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62" r:id="rId4"/>
    <p:sldId id="263" r:id="rId5"/>
    <p:sldId id="272" r:id="rId6"/>
    <p:sldId id="271" r:id="rId7"/>
    <p:sldId id="268" r:id="rId8"/>
    <p:sldId id="273" r:id="rId9"/>
    <p:sldId id="274" r:id="rId10"/>
    <p:sldId id="275" r:id="rId11"/>
    <p:sldId id="267" r:id="rId12"/>
    <p:sldId id="276" r:id="rId13"/>
    <p:sldId id="277" r:id="rId14"/>
    <p:sldId id="278" r:id="rId15"/>
    <p:sldId id="266" r:id="rId16"/>
    <p:sldId id="279" r:id="rId17"/>
    <p:sldId id="281" r:id="rId18"/>
    <p:sldId id="280" r:id="rId19"/>
    <p:sldId id="265" r:id="rId20"/>
    <p:sldId id="282" r:id="rId21"/>
    <p:sldId id="284" r:id="rId22"/>
    <p:sldId id="283" r:id="rId23"/>
    <p:sldId id="258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F04"/>
    <a:srgbClr val="FC6751"/>
    <a:srgbClr val="CA5355"/>
    <a:srgbClr val="FEF9E6"/>
    <a:srgbClr val="FCE4B6"/>
    <a:srgbClr val="FD3334"/>
    <a:srgbClr val="E0B21B"/>
    <a:srgbClr val="FE9D6D"/>
    <a:srgbClr val="FFF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420" y="-175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B8EAA-8375-4531-B841-AFFDC7DECC0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3FAAF-BE06-4DBD-A796-D780703AD1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3FAAF-BE06-4DBD-A796-D780703AD12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3FAAF-BE06-4DBD-A796-D780703AD12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3FAAF-BE06-4DBD-A796-D780703AD12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3FAAF-BE06-4DBD-A796-D780703AD12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3FAAF-BE06-4DBD-A796-D780703AD12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3FAAF-BE06-4DBD-A796-D780703AD12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3FAAF-BE06-4DBD-A796-D780703AD12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3FAAF-BE06-4DBD-A796-D780703AD12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3FAAF-BE06-4DBD-A796-D780703AD12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3FAAF-BE06-4DBD-A796-D780703AD12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3FAAF-BE06-4DBD-A796-D780703AD12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3FAAF-BE06-4DBD-A796-D780703AD12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3FAAF-BE06-4DBD-A796-D780703AD12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3FAAF-BE06-4DBD-A796-D780703AD12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3FAAF-BE06-4DBD-A796-D780703AD12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3FAAF-BE06-4DBD-A796-D780703AD12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3FAAF-BE06-4DBD-A796-D780703AD12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3FAAF-BE06-4DBD-A796-D780703AD12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3FAAF-BE06-4DBD-A796-D780703AD12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3FAAF-BE06-4DBD-A796-D780703AD12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3FAAF-BE06-4DBD-A796-D780703AD12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3FAAF-BE06-4DBD-A796-D780703AD12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3FAAF-BE06-4DBD-A796-D780703AD12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6BD6-E8FB-4B3C-9987-EB6A50469B3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4679-109E-4FF6-BAFF-1FCCFC8CBD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6BD6-E8FB-4B3C-9987-EB6A50469B3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4679-109E-4FF6-BAFF-1FCCFC8CBD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6BD6-E8FB-4B3C-9987-EB6A50469B3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4679-109E-4FF6-BAFF-1FCCFC8CBD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6BD6-E8FB-4B3C-9987-EB6A50469B3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4679-109E-4FF6-BAFF-1FCCFC8CBD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6BD6-E8FB-4B3C-9987-EB6A50469B3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4679-109E-4FF6-BAFF-1FCCFC8CBD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6BD6-E8FB-4B3C-9987-EB6A50469B3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4679-109E-4FF6-BAFF-1FCCFC8CBD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6BD6-E8FB-4B3C-9987-EB6A50469B3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4679-109E-4FF6-BAFF-1FCCFC8CBD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6BD6-E8FB-4B3C-9987-EB6A50469B3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4679-109E-4FF6-BAFF-1FCCFC8CBD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6BD6-E8FB-4B3C-9987-EB6A50469B3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4679-109E-4FF6-BAFF-1FCCFC8CBDC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25278" y="645017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6BD6-E8FB-4B3C-9987-EB6A50469B3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4679-109E-4FF6-BAFF-1FCCFC8CBD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6BD6-E8FB-4B3C-9987-EB6A50469B3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4679-109E-4FF6-BAFF-1FCCFC8CBD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6BD6-E8FB-4B3C-9987-EB6A50469B3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4679-109E-4FF6-BAFF-1FCCFC8CBD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6BD6-E8FB-4B3C-9987-EB6A50469B3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D4679-109E-4FF6-BAFF-1FCCFC8CBD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67504" y="0"/>
            <a:ext cx="3806696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287600" y="2444481"/>
            <a:ext cx="513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dirty="0" smtClean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20XX</a:t>
            </a:r>
            <a:r>
              <a:rPr kumimoji="1" lang="zh-CN" altLang="en-US" dirty="0" smtClean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团</a:t>
            </a:r>
            <a:r>
              <a:rPr kumimoji="1" lang="zh-CN" altLang="en-US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委共青团工作汇报</a:t>
            </a:r>
            <a:r>
              <a:rPr kumimoji="1" lang="en-US" altLang="zh-CN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kumimoji="1" lang="zh-CN" altLang="en-US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689936" y="3059668"/>
            <a:ext cx="433222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汇报人</a:t>
            </a:r>
            <a:r>
              <a:rPr kumimoji="1" lang="zh-CN" altLang="en-US" dirty="0" smtClean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kumimoji="1" lang="en-US" dirty="0" smtClean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XXX</a:t>
            </a:r>
            <a:r>
              <a:rPr kumimoji="1" lang="zh-CN" altLang="en-US" dirty="0" smtClean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kumimoji="1" lang="zh-CN" altLang="en-US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时间：</a:t>
            </a:r>
            <a:r>
              <a:rPr kumimoji="1" lang="en-US" altLang="zh-CN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20XX.04.XX</a:t>
            </a:r>
            <a:endParaRPr kumimoji="1" lang="zh-CN" altLang="en-US" dirty="0">
              <a:solidFill>
                <a:srgbClr val="CA535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EF9E6">
                  <a:alpha val="79000"/>
                </a:srgbClr>
              </a:gs>
              <a:gs pos="100000">
                <a:srgbClr val="FEF9E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44557" y="278296"/>
            <a:ext cx="2703443" cy="584775"/>
            <a:chOff x="344557" y="278296"/>
            <a:chExt cx="2703443" cy="584775"/>
          </a:xfrm>
        </p:grpSpPr>
        <p:sp>
          <p:nvSpPr>
            <p:cNvPr id="6" name="矩形 5"/>
            <p:cNvSpPr/>
            <p:nvPr/>
          </p:nvSpPr>
          <p:spPr>
            <a:xfrm>
              <a:off x="344557" y="278296"/>
              <a:ext cx="2703443" cy="583095"/>
            </a:xfrm>
            <a:prstGeom prst="rect">
              <a:avLst/>
            </a:prstGeom>
            <a:solidFill>
              <a:srgbClr val="FC6751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03582" y="278296"/>
              <a:ext cx="755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zh-CN" altLang="en-US" sz="20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58957" y="339010"/>
              <a:ext cx="1569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spc="3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团部活动</a:t>
              </a:r>
              <a:endParaRPr lang="zh-CN" altLang="en-US" sz="2400"/>
            </a:p>
          </p:txBody>
        </p:sp>
      </p:grpSp>
      <p:cxnSp>
        <p:nvCxnSpPr>
          <p:cNvPr id="11" name="直接连接符 10"/>
          <p:cNvCxnSpPr/>
          <p:nvPr/>
        </p:nvCxnSpPr>
        <p:spPr>
          <a:xfrm flipV="1">
            <a:off x="2411896" y="339010"/>
            <a:ext cx="914400" cy="787425"/>
          </a:xfrm>
          <a:prstGeom prst="line">
            <a:avLst/>
          </a:prstGeom>
          <a:ln w="19050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6505" y="26503"/>
            <a:ext cx="914400" cy="787425"/>
          </a:xfrm>
          <a:prstGeom prst="line">
            <a:avLst/>
          </a:prstGeom>
          <a:ln w="19050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832757" y="1778264"/>
            <a:ext cx="461665" cy="41611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开展读书日活动，倡导学习，专研风气</a:t>
            </a:r>
          </a:p>
        </p:txBody>
      </p:sp>
      <p:sp>
        <p:nvSpPr>
          <p:cNvPr id="13" name="矩形 12"/>
          <p:cNvSpPr/>
          <p:nvPr/>
        </p:nvSpPr>
        <p:spPr>
          <a:xfrm>
            <a:off x="1696278" y="2410082"/>
            <a:ext cx="5848882" cy="263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团委开展了托起希望募捐活动，号召</a:t>
            </a:r>
            <a:r>
              <a:rPr lang="en-US" altLang="zh-CN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</a:t>
            </a:r>
            <a:r>
              <a:rPr lang="zh-CN" altLang="en-US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岁以下的团员、音 年及院内职工尽己所能，用捐款资助学生的学习生活补贴 费用，为灾区孤儿营建一个温暧的社会家庭</a:t>
            </a:r>
            <a:r>
              <a:rPr lang="en-US" altLang="zh-CN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部处领导、 团员宵年、派遇员工、职工家属枳极捐献钱款，李献爱心 </a:t>
            </a:r>
            <a:r>
              <a:rPr lang="en-US" altLang="zh-CN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lang="zh-CN" altLang="en-US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截至</a:t>
            </a:r>
            <a:r>
              <a:rPr lang="en-US" altLang="zh-CN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lang="zh-CN" altLang="en-US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29</a:t>
            </a:r>
            <a:r>
              <a:rPr lang="zh-CN" altLang="en-US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日，团委收到</a:t>
            </a:r>
            <a:r>
              <a:rPr lang="en-US" altLang="zh-CN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188</a:t>
            </a:r>
            <a:r>
              <a:rPr lang="zh-CN" altLang="en-US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人捐款共计</a:t>
            </a:r>
            <a:r>
              <a:rPr lang="en-US" altLang="zh-CN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1.5</a:t>
            </a:r>
            <a:r>
              <a:rPr lang="zh-CN" altLang="en-US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万元，</a:t>
            </a:r>
            <a:r>
              <a:rPr lang="en-US" altLang="zh-CN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 </a:t>
            </a:r>
            <a:r>
              <a:rPr lang="en-US" altLang="zh-CN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</a:t>
            </a:r>
            <a:r>
              <a:rPr lang="zh-CN" altLang="en-US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日，所收捐款全部送到中国宵少年发展基金会，加入该 基金会与新浪网联合推出的希望工程助孤行动</a:t>
            </a:r>
            <a:r>
              <a:rPr lang="en-US" altLang="zh-CN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</a:t>
            </a:r>
            <a:endParaRPr lang="zh-CN" altLang="en-US" sz="1600" dirty="0">
              <a:solidFill>
                <a:srgbClr val="CA535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8177848" y="1972233"/>
            <a:ext cx="3114261" cy="3114261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99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99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lum bright="70000" contrast="-70000"/>
          </a:blip>
          <a:stretch>
            <a:fillRect/>
          </a:stretch>
        </p:blipFill>
        <p:spPr>
          <a:xfrm>
            <a:off x="4571997" y="380994"/>
            <a:ext cx="3048006" cy="304800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89127" y="1195230"/>
            <a:ext cx="24118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>
                <a:solidFill>
                  <a:srgbClr val="FC675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zh-CN" altLang="en-US" sz="11500">
              <a:solidFill>
                <a:srgbClr val="FC675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4295074" y="2126254"/>
            <a:ext cx="1391478" cy="1280550"/>
          </a:xfrm>
          <a:prstGeom prst="line">
            <a:avLst/>
          </a:prstGeom>
          <a:ln w="28575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686552" y="2391141"/>
            <a:ext cx="34163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spc="300">
                <a:solidFill>
                  <a:srgbClr val="FC6751"/>
                </a:solidFill>
                <a:latin typeface="微软雅黑" panose="020B0503020204020204" charset="-122"/>
                <a:ea typeface="微软雅黑" panose="020B0503020204020204" charset="-122"/>
              </a:rPr>
              <a:t>自身建设</a:t>
            </a:r>
            <a:endParaRPr lang="zh-CN" altLang="en-US" sz="6000">
              <a:solidFill>
                <a:srgbClr val="FC6751"/>
              </a:solidFill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3141312" y="3513367"/>
            <a:ext cx="5890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0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 have many PowerPoint </a:t>
            </a:r>
            <a:r>
              <a:rPr lang="zh-CN" altLang="en-US" sz="10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templates</a:t>
            </a:r>
            <a:r>
              <a:rPr lang="en-US" altLang="zh-CN" sz="10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that has been specifically designed to help anyone that is stepping into the world of PowerPoint for the very first time.</a:t>
            </a:r>
            <a:endParaRPr lang="zh-CN" altLang="en-US" sz="1000" dirty="0">
              <a:solidFill>
                <a:srgbClr val="CA535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EF9E6">
                  <a:alpha val="79000"/>
                </a:srgbClr>
              </a:gs>
              <a:gs pos="100000">
                <a:srgbClr val="FEF9E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44557" y="278296"/>
            <a:ext cx="2703443" cy="584775"/>
            <a:chOff x="344557" y="278296"/>
            <a:chExt cx="2703443" cy="584775"/>
          </a:xfrm>
        </p:grpSpPr>
        <p:sp>
          <p:nvSpPr>
            <p:cNvPr id="6" name="矩形 5"/>
            <p:cNvSpPr/>
            <p:nvPr/>
          </p:nvSpPr>
          <p:spPr>
            <a:xfrm>
              <a:off x="344557" y="278296"/>
              <a:ext cx="2703443" cy="583095"/>
            </a:xfrm>
            <a:prstGeom prst="rect">
              <a:avLst/>
            </a:prstGeom>
            <a:solidFill>
              <a:srgbClr val="FC6751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03582" y="278296"/>
              <a:ext cx="755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zh-CN" altLang="en-US" sz="20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58957" y="339010"/>
              <a:ext cx="1569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spc="3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自身建设</a:t>
              </a:r>
              <a:endParaRPr lang="zh-CN" altLang="en-US" sz="2400"/>
            </a:p>
          </p:txBody>
        </p:sp>
      </p:grpSp>
      <p:cxnSp>
        <p:nvCxnSpPr>
          <p:cNvPr id="11" name="直接连接符 10"/>
          <p:cNvCxnSpPr/>
          <p:nvPr/>
        </p:nvCxnSpPr>
        <p:spPr>
          <a:xfrm flipV="1">
            <a:off x="2411896" y="339010"/>
            <a:ext cx="914400" cy="787425"/>
          </a:xfrm>
          <a:prstGeom prst="line">
            <a:avLst/>
          </a:prstGeom>
          <a:ln w="19050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6505" y="26503"/>
            <a:ext cx="914400" cy="787425"/>
          </a:xfrm>
          <a:prstGeom prst="line">
            <a:avLst/>
          </a:prstGeom>
          <a:ln w="19050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793483" y="0"/>
            <a:ext cx="5390147" cy="5598695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6793483" y="5727032"/>
            <a:ext cx="539014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940905" y="1947633"/>
            <a:ext cx="5062680" cy="2962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讲团课一般在团支部范围内进行。团支部要结合专题学习讨论，对团课内容、 时间和方式等作出安排。全体团干部要在所在团组织讲团课，到基层单位团 支部讲团课。组织团课教师、校园先锋模范、杰出校友到基层团支部讲团课。 要鼓励和指导基层团组织书记、普通团员联系实际汫团课。利用新媒体阵地 讲团课，通过生动活泼的方式，贴近团员实际需求。注重运用身边事例、现 身说法，强化互动交流、答疑释惑，增强团课的吸引力和感染力。“五四” 前后，基层团组织要结合开展纪念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"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五四”活动，集中安排一次团课。</a:t>
            </a:r>
          </a:p>
        </p:txBody>
      </p:sp>
      <p:sp>
        <p:nvSpPr>
          <p:cNvPr id="14" name="矩形 13"/>
          <p:cNvSpPr/>
          <p:nvPr/>
        </p:nvSpPr>
        <p:spPr>
          <a:xfrm>
            <a:off x="4613074" y="895974"/>
            <a:ext cx="2965852" cy="63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46913" y="941769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kumimoji="1"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创新方式讲团课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EF9E6">
                  <a:alpha val="79000"/>
                </a:srgbClr>
              </a:gs>
              <a:gs pos="100000">
                <a:srgbClr val="FEF9E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44557" y="278296"/>
            <a:ext cx="2703443" cy="584775"/>
            <a:chOff x="344557" y="278296"/>
            <a:chExt cx="2703443" cy="584775"/>
          </a:xfrm>
        </p:grpSpPr>
        <p:sp>
          <p:nvSpPr>
            <p:cNvPr id="6" name="矩形 5"/>
            <p:cNvSpPr/>
            <p:nvPr/>
          </p:nvSpPr>
          <p:spPr>
            <a:xfrm>
              <a:off x="344557" y="278296"/>
              <a:ext cx="2703443" cy="583095"/>
            </a:xfrm>
            <a:prstGeom prst="rect">
              <a:avLst/>
            </a:prstGeom>
            <a:solidFill>
              <a:srgbClr val="FC6751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03582" y="278296"/>
              <a:ext cx="755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zh-CN" altLang="en-US" sz="20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58957" y="339010"/>
              <a:ext cx="1569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spc="3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自身建设</a:t>
              </a:r>
              <a:endParaRPr lang="zh-CN" altLang="en-US" sz="2400"/>
            </a:p>
          </p:txBody>
        </p:sp>
      </p:grpSp>
      <p:cxnSp>
        <p:nvCxnSpPr>
          <p:cNvPr id="11" name="直接连接符 10"/>
          <p:cNvCxnSpPr/>
          <p:nvPr/>
        </p:nvCxnSpPr>
        <p:spPr>
          <a:xfrm flipV="1">
            <a:off x="2411896" y="339010"/>
            <a:ext cx="914400" cy="787425"/>
          </a:xfrm>
          <a:prstGeom prst="line">
            <a:avLst/>
          </a:prstGeom>
          <a:ln w="19050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6505" y="26503"/>
            <a:ext cx="914400" cy="787425"/>
          </a:xfrm>
          <a:prstGeom prst="line">
            <a:avLst/>
          </a:prstGeom>
          <a:ln w="19050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109252" y="1947633"/>
            <a:ext cx="5062680" cy="3609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把个人自学与集中学习结合起来，明确自学要求，引导团员搞好自学。按照“三会一 课”制度，团小组要定期组织团员集中学习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;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不设团小组的，以团支部为单位集中学 习。团支部每月召开一次全体团员会议，每次围绕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专题组织讨论。学习讨论要紧 密结合现实，联系个人思想工作生活实际，看自己在新任务新考验面前，能否坚守共 青团员信仰信念宗旨，能否正确处理公与私、义与利、个人与组织、个人与群众的关 系，能否努力追求高尚道德、带头践行社会主义核心价值观、保持积极健康生活方式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, 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能否自觉做到团章校纪面前知敬畏、守规矩，能否保持良好精神状态、积极为党团的 事业担当作为。通过学习讨论，真正提高认识，找到差距，明确努力方向。</a:t>
            </a:r>
          </a:p>
        </p:txBody>
      </p:sp>
      <p:sp>
        <p:nvSpPr>
          <p:cNvPr id="14" name="矩形 13"/>
          <p:cNvSpPr/>
          <p:nvPr/>
        </p:nvSpPr>
        <p:spPr>
          <a:xfrm>
            <a:off x="4613074" y="895974"/>
            <a:ext cx="2965852" cy="63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580629" y="94176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kumimoji="1" lang="zh-CN" altLang="en-US" sz="28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围绕专题学习讨论</a:t>
            </a:r>
          </a:p>
        </p:txBody>
      </p:sp>
      <p:sp>
        <p:nvSpPr>
          <p:cNvPr id="2" name="矩形 1"/>
          <p:cNvSpPr/>
          <p:nvPr/>
        </p:nvSpPr>
        <p:spPr>
          <a:xfrm>
            <a:off x="1073426" y="1947633"/>
            <a:ext cx="4280452" cy="3609065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EF9E6">
                  <a:alpha val="79000"/>
                </a:srgbClr>
              </a:gs>
              <a:gs pos="100000">
                <a:srgbClr val="FEF9E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44557" y="278296"/>
            <a:ext cx="2703443" cy="584775"/>
            <a:chOff x="344557" y="278296"/>
            <a:chExt cx="2703443" cy="584775"/>
          </a:xfrm>
        </p:grpSpPr>
        <p:sp>
          <p:nvSpPr>
            <p:cNvPr id="6" name="矩形 5"/>
            <p:cNvSpPr/>
            <p:nvPr/>
          </p:nvSpPr>
          <p:spPr>
            <a:xfrm>
              <a:off x="344557" y="278296"/>
              <a:ext cx="2703443" cy="583095"/>
            </a:xfrm>
            <a:prstGeom prst="rect">
              <a:avLst/>
            </a:prstGeom>
            <a:solidFill>
              <a:srgbClr val="FC6751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03582" y="278296"/>
              <a:ext cx="755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zh-CN" altLang="en-US" sz="20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58957" y="339010"/>
              <a:ext cx="1569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spc="3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自身建设</a:t>
              </a:r>
              <a:endParaRPr lang="zh-CN" altLang="en-US" sz="2400"/>
            </a:p>
          </p:txBody>
        </p:sp>
      </p:grpSp>
      <p:cxnSp>
        <p:nvCxnSpPr>
          <p:cNvPr id="11" name="直接连接符 10"/>
          <p:cNvCxnSpPr/>
          <p:nvPr/>
        </p:nvCxnSpPr>
        <p:spPr>
          <a:xfrm flipV="1">
            <a:off x="2411896" y="339010"/>
            <a:ext cx="914400" cy="787425"/>
          </a:xfrm>
          <a:prstGeom prst="line">
            <a:avLst/>
          </a:prstGeom>
          <a:ln w="19050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6505" y="26503"/>
            <a:ext cx="914400" cy="787425"/>
          </a:xfrm>
          <a:prstGeom prst="line">
            <a:avLst/>
          </a:prstGeom>
          <a:ln w="19050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888226" y="2601894"/>
            <a:ext cx="5062680" cy="2316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以团支部为单位召开全体团员会议，组织团员开展民主评议。对照团员标 准，按照个人自评、团员互评、民主测评、组织评定的程序，对团员进行 评议。团员人数较多的团支部，个人自评和团员互评可分团小组进行。团 支部综合民主评议情况和团员曰常表现，确定评议等次，对优秀团员予以 表扬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;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对有不合格表现的团员，按照团章和团内有关规定，区别不同情况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, 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稳妥慎重给予组织处置。</a:t>
            </a:r>
          </a:p>
        </p:txBody>
      </p:sp>
      <p:sp>
        <p:nvSpPr>
          <p:cNvPr id="14" name="矩形 13"/>
          <p:cNvSpPr/>
          <p:nvPr/>
        </p:nvSpPr>
        <p:spPr>
          <a:xfrm>
            <a:off x="4613074" y="895974"/>
            <a:ext cx="2965852" cy="63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567377" y="94176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kumimoji="1" lang="zh-CN" altLang="en-US" sz="28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开展团员明主评议</a:t>
            </a:r>
          </a:p>
        </p:txBody>
      </p:sp>
      <p:grpSp>
        <p:nvGrpSpPr>
          <p:cNvPr id="18" name="Group 406"/>
          <p:cNvGrpSpPr/>
          <p:nvPr/>
        </p:nvGrpSpPr>
        <p:grpSpPr bwMode="auto">
          <a:xfrm>
            <a:off x="6228317" y="1841212"/>
            <a:ext cx="5685387" cy="3539323"/>
            <a:chOff x="5378" y="1938"/>
            <a:chExt cx="1005" cy="375"/>
          </a:xfrm>
          <a:blipFill>
            <a:blip r:embed="rId4"/>
            <a:stretch>
              <a:fillRect/>
            </a:stretch>
          </a:blipFill>
        </p:grpSpPr>
        <p:sp>
          <p:nvSpPr>
            <p:cNvPr id="19" name="Freeform 206"/>
            <p:cNvSpPr/>
            <p:nvPr/>
          </p:nvSpPr>
          <p:spPr bwMode="auto">
            <a:xfrm>
              <a:off x="6287" y="1993"/>
              <a:ext cx="4" cy="0"/>
            </a:xfrm>
            <a:custGeom>
              <a:avLst/>
              <a:gdLst>
                <a:gd name="T0" fmla="*/ 1 w 2"/>
                <a:gd name="T1" fmla="*/ 1 w 2"/>
                <a:gd name="T2" fmla="*/ 0 w 2"/>
                <a:gd name="T3" fmla="*/ 1 w 2"/>
                <a:gd name="T4" fmla="*/ 1 w 2"/>
                <a:gd name="T5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6330" y="21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6272" y="1991"/>
              <a:ext cx="1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6313" y="2113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6304" y="2274"/>
              <a:ext cx="2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6354" y="2060"/>
              <a:ext cx="4" cy="2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0 h 1"/>
                <a:gd name="T6" fmla="*/ 2 w 2"/>
                <a:gd name="T7" fmla="*/ 0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6316" y="21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6315" y="21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6306" y="2272"/>
              <a:ext cx="3" cy="3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1 h 2"/>
                <a:gd name="T14" fmla="*/ 0 w 2"/>
                <a:gd name="T15" fmla="*/ 0 h 2"/>
                <a:gd name="T16" fmla="*/ 0 w 2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6306" y="227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216"/>
            <p:cNvSpPr>
              <a:spLocks noChangeArrowheads="1"/>
            </p:cNvSpPr>
            <p:nvPr/>
          </p:nvSpPr>
          <p:spPr bwMode="auto">
            <a:xfrm>
              <a:off x="6313" y="2113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217"/>
            <p:cNvSpPr>
              <a:spLocks noChangeArrowheads="1"/>
            </p:cNvSpPr>
            <p:nvPr/>
          </p:nvSpPr>
          <p:spPr bwMode="auto">
            <a:xfrm>
              <a:off x="6244" y="1989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6315" y="21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6313" y="2169"/>
              <a:ext cx="2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6313" y="2169"/>
              <a:ext cx="2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6351" y="2062"/>
              <a:ext cx="0" cy="2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6325" y="2113"/>
              <a:ext cx="26" cy="9"/>
            </a:xfrm>
            <a:custGeom>
              <a:avLst/>
              <a:gdLst>
                <a:gd name="T0" fmla="*/ 0 w 15"/>
                <a:gd name="T1" fmla="*/ 0 h 5"/>
                <a:gd name="T2" fmla="*/ 2 w 15"/>
                <a:gd name="T3" fmla="*/ 0 h 5"/>
                <a:gd name="T4" fmla="*/ 3 w 15"/>
                <a:gd name="T5" fmla="*/ 1 h 5"/>
                <a:gd name="T6" fmla="*/ 2 w 15"/>
                <a:gd name="T7" fmla="*/ 1 h 5"/>
                <a:gd name="T8" fmla="*/ 3 w 15"/>
                <a:gd name="T9" fmla="*/ 1 h 5"/>
                <a:gd name="T10" fmla="*/ 3 w 15"/>
                <a:gd name="T11" fmla="*/ 1 h 5"/>
                <a:gd name="T12" fmla="*/ 3 w 15"/>
                <a:gd name="T13" fmla="*/ 1 h 5"/>
                <a:gd name="T14" fmla="*/ 3 w 15"/>
                <a:gd name="T15" fmla="*/ 1 h 5"/>
                <a:gd name="T16" fmla="*/ 8 w 15"/>
                <a:gd name="T17" fmla="*/ 2 h 5"/>
                <a:gd name="T18" fmla="*/ 8 w 15"/>
                <a:gd name="T19" fmla="*/ 2 h 5"/>
                <a:gd name="T20" fmla="*/ 8 w 15"/>
                <a:gd name="T21" fmla="*/ 2 h 5"/>
                <a:gd name="T22" fmla="*/ 8 w 15"/>
                <a:gd name="T23" fmla="*/ 2 h 5"/>
                <a:gd name="T24" fmla="*/ 7 w 15"/>
                <a:gd name="T25" fmla="*/ 2 h 5"/>
                <a:gd name="T26" fmla="*/ 2 w 15"/>
                <a:gd name="T27" fmla="*/ 0 h 5"/>
                <a:gd name="T28" fmla="*/ 1 w 15"/>
                <a:gd name="T29" fmla="*/ 0 h 5"/>
                <a:gd name="T30" fmla="*/ 1 w 15"/>
                <a:gd name="T31" fmla="*/ 0 h 5"/>
                <a:gd name="T32" fmla="*/ 0 w 15"/>
                <a:gd name="T3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5" y="5"/>
                    <a:pt x="7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6325" y="2112"/>
              <a:ext cx="2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6311" y="2113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6309" y="2169"/>
              <a:ext cx="4" cy="0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2 w 2"/>
                <a:gd name="T4" fmla="*/ 1 w 2"/>
                <a:gd name="T5" fmla="*/ 1 w 2"/>
                <a:gd name="T6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6323" y="2115"/>
              <a:ext cx="0" cy="2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6335" y="2136"/>
              <a:ext cx="2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6361" y="2096"/>
              <a:ext cx="2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6330" y="21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6330" y="21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6323" y="2160"/>
              <a:ext cx="4" cy="2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6330" y="2153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6323" y="2115"/>
              <a:ext cx="4" cy="5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1 h 3"/>
                <a:gd name="T4" fmla="*/ 2 w 2"/>
                <a:gd name="T5" fmla="*/ 1 h 3"/>
                <a:gd name="T6" fmla="*/ 1 w 2"/>
                <a:gd name="T7" fmla="*/ 0 h 3"/>
                <a:gd name="T8" fmla="*/ 0 w 2"/>
                <a:gd name="T9" fmla="*/ 0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6356" y="20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6333" y="2125"/>
              <a:ext cx="0" cy="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6340" y="216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6325" y="2187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6342" y="2163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6332" y="2119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6306" y="2199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6351" y="206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6342" y="21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6327" y="2169"/>
              <a:ext cx="5" cy="1"/>
            </a:xfrm>
            <a:custGeom>
              <a:avLst/>
              <a:gdLst>
                <a:gd name="T0" fmla="*/ 1 w 3"/>
                <a:gd name="T1" fmla="*/ 0 h 1"/>
                <a:gd name="T2" fmla="*/ 1 w 3"/>
                <a:gd name="T3" fmla="*/ 0 h 1"/>
                <a:gd name="T4" fmla="*/ 1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3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6330" y="2117"/>
              <a:ext cx="3" cy="2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6337" y="2181"/>
              <a:ext cx="2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6315" y="21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6332" y="2160"/>
              <a:ext cx="10" cy="9"/>
            </a:xfrm>
            <a:custGeom>
              <a:avLst/>
              <a:gdLst>
                <a:gd name="T0" fmla="*/ 6 w 6"/>
                <a:gd name="T1" fmla="*/ 2 h 5"/>
                <a:gd name="T2" fmla="*/ 2 w 6"/>
                <a:gd name="T3" fmla="*/ 3 h 5"/>
                <a:gd name="T4" fmla="*/ 3 w 6"/>
                <a:gd name="T5" fmla="*/ 2 h 5"/>
                <a:gd name="T6" fmla="*/ 2 w 6"/>
                <a:gd name="T7" fmla="*/ 2 h 5"/>
                <a:gd name="T8" fmla="*/ 0 w 6"/>
                <a:gd name="T9" fmla="*/ 3 h 5"/>
                <a:gd name="T10" fmla="*/ 3 w 6"/>
                <a:gd name="T11" fmla="*/ 4 h 5"/>
                <a:gd name="T12" fmla="*/ 4 w 6"/>
                <a:gd name="T13" fmla="*/ 3 h 5"/>
                <a:gd name="T14" fmla="*/ 5 w 6"/>
                <a:gd name="T15" fmla="*/ 4 h 5"/>
                <a:gd name="T16" fmla="*/ 6 w 6"/>
                <a:gd name="T17" fmla="*/ 3 h 5"/>
                <a:gd name="T18" fmla="*/ 6 w 6"/>
                <a:gd name="T19" fmla="*/ 3 h 5"/>
                <a:gd name="T20" fmla="*/ 6 w 6"/>
                <a:gd name="T2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1" y="5"/>
                    <a:pt x="3" y="0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6333" y="2124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6342" y="21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6347" y="20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6354" y="20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6340" y="2160"/>
              <a:ext cx="6" cy="3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1 h 2"/>
                <a:gd name="T6" fmla="*/ 3 w 3"/>
                <a:gd name="T7" fmla="*/ 1 h 2"/>
                <a:gd name="T8" fmla="*/ 3 w 3"/>
                <a:gd name="T9" fmla="*/ 0 h 2"/>
                <a:gd name="T10" fmla="*/ 2 w 3"/>
                <a:gd name="T11" fmla="*/ 0 h 2"/>
                <a:gd name="T12" fmla="*/ 2 w 3"/>
                <a:gd name="T13" fmla="*/ 0 h 2"/>
                <a:gd name="T14" fmla="*/ 2 w 3"/>
                <a:gd name="T15" fmla="*/ 0 h 2"/>
                <a:gd name="T16" fmla="*/ 2 w 3"/>
                <a:gd name="T17" fmla="*/ 0 h 2"/>
                <a:gd name="T18" fmla="*/ 0 w 3"/>
                <a:gd name="T19" fmla="*/ 0 h 2"/>
                <a:gd name="T20" fmla="*/ 1 w 3"/>
                <a:gd name="T21" fmla="*/ 2 h 2"/>
                <a:gd name="T22" fmla="*/ 2 w 3"/>
                <a:gd name="T2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1" y="2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6318" y="2113"/>
              <a:ext cx="2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6352" y="2072"/>
              <a:ext cx="6" cy="0"/>
            </a:xfrm>
            <a:custGeom>
              <a:avLst/>
              <a:gdLst>
                <a:gd name="T0" fmla="*/ 1 w 3"/>
                <a:gd name="T1" fmla="*/ 1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">
                  <a:moveTo>
                    <a:pt x="1" y="0"/>
                  </a:moveTo>
                  <a:cubicBezTo>
                    <a:pt x="0" y="0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6342" y="2165"/>
              <a:ext cx="4" cy="2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6327" y="211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6323" y="21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6368" y="2079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6363" y="2079"/>
              <a:ext cx="10" cy="3"/>
            </a:xfrm>
            <a:custGeom>
              <a:avLst/>
              <a:gdLst>
                <a:gd name="T0" fmla="*/ 2 w 6"/>
                <a:gd name="T1" fmla="*/ 0 h 2"/>
                <a:gd name="T2" fmla="*/ 0 w 6"/>
                <a:gd name="T3" fmla="*/ 1 h 2"/>
                <a:gd name="T4" fmla="*/ 6 w 6"/>
                <a:gd name="T5" fmla="*/ 2 h 2"/>
                <a:gd name="T6" fmla="*/ 3 w 6"/>
                <a:gd name="T7" fmla="*/ 0 h 2"/>
                <a:gd name="T8" fmla="*/ 2 w 6"/>
                <a:gd name="T9" fmla="*/ 0 h 2"/>
                <a:gd name="T10" fmla="*/ 3 w 6"/>
                <a:gd name="T11" fmla="*/ 0 h 2"/>
                <a:gd name="T12" fmla="*/ 1 w 6"/>
                <a:gd name="T13" fmla="*/ 0 h 2"/>
                <a:gd name="T14" fmla="*/ 2 w 6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6325" y="2255"/>
              <a:ext cx="2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61"/>
            <p:cNvSpPr>
              <a:spLocks noEditPoints="1"/>
            </p:cNvSpPr>
            <p:nvPr/>
          </p:nvSpPr>
          <p:spPr bwMode="auto">
            <a:xfrm>
              <a:off x="5378" y="1938"/>
              <a:ext cx="995" cy="375"/>
            </a:xfrm>
            <a:custGeom>
              <a:avLst/>
              <a:gdLst>
                <a:gd name="T0" fmla="*/ 561 w 579"/>
                <a:gd name="T1" fmla="*/ 114 h 218"/>
                <a:gd name="T2" fmla="*/ 507 w 579"/>
                <a:gd name="T3" fmla="*/ 31 h 218"/>
                <a:gd name="T4" fmla="*/ 332 w 579"/>
                <a:gd name="T5" fmla="*/ 9 h 218"/>
                <a:gd name="T6" fmla="*/ 16 w 579"/>
                <a:gd name="T7" fmla="*/ 47 h 218"/>
                <a:gd name="T8" fmla="*/ 10 w 579"/>
                <a:gd name="T9" fmla="*/ 180 h 218"/>
                <a:gd name="T10" fmla="*/ 140 w 579"/>
                <a:gd name="T11" fmla="*/ 186 h 218"/>
                <a:gd name="T12" fmla="*/ 274 w 579"/>
                <a:gd name="T13" fmla="*/ 174 h 218"/>
                <a:gd name="T14" fmla="*/ 422 w 579"/>
                <a:gd name="T15" fmla="*/ 172 h 218"/>
                <a:gd name="T16" fmla="*/ 555 w 579"/>
                <a:gd name="T17" fmla="*/ 112 h 218"/>
                <a:gd name="T18" fmla="*/ 444 w 579"/>
                <a:gd name="T19" fmla="*/ 25 h 218"/>
                <a:gd name="T20" fmla="*/ 526 w 579"/>
                <a:gd name="T21" fmla="*/ 188 h 218"/>
                <a:gd name="T22" fmla="*/ 490 w 579"/>
                <a:gd name="T23" fmla="*/ 168 h 218"/>
                <a:gd name="T24" fmla="*/ 386 w 579"/>
                <a:gd name="T25" fmla="*/ 152 h 218"/>
                <a:gd name="T26" fmla="*/ 314 w 579"/>
                <a:gd name="T27" fmla="*/ 104 h 218"/>
                <a:gd name="T28" fmla="*/ 294 w 579"/>
                <a:gd name="T29" fmla="*/ 104 h 218"/>
                <a:gd name="T30" fmla="*/ 232 w 579"/>
                <a:gd name="T31" fmla="*/ 76 h 218"/>
                <a:gd name="T32" fmla="*/ 207 w 579"/>
                <a:gd name="T33" fmla="*/ 104 h 218"/>
                <a:gd name="T34" fmla="*/ 156 w 579"/>
                <a:gd name="T35" fmla="*/ 84 h 218"/>
                <a:gd name="T36" fmla="*/ 196 w 579"/>
                <a:gd name="T37" fmla="*/ 70 h 218"/>
                <a:gd name="T38" fmla="*/ 286 w 579"/>
                <a:gd name="T39" fmla="*/ 68 h 218"/>
                <a:gd name="T40" fmla="*/ 344 w 579"/>
                <a:gd name="T41" fmla="*/ 75 h 218"/>
                <a:gd name="T42" fmla="*/ 422 w 579"/>
                <a:gd name="T43" fmla="*/ 33 h 218"/>
                <a:gd name="T44" fmla="*/ 489 w 579"/>
                <a:gd name="T45" fmla="*/ 97 h 218"/>
                <a:gd name="T46" fmla="*/ 522 w 579"/>
                <a:gd name="T47" fmla="*/ 138 h 218"/>
                <a:gd name="T48" fmla="*/ 473 w 579"/>
                <a:gd name="T49" fmla="*/ 169 h 218"/>
                <a:gd name="T50" fmla="*/ 437 w 579"/>
                <a:gd name="T51" fmla="*/ 101 h 218"/>
                <a:gd name="T52" fmla="*/ 374 w 579"/>
                <a:gd name="T53" fmla="*/ 98 h 218"/>
                <a:gd name="T54" fmla="*/ 406 w 579"/>
                <a:gd name="T55" fmla="*/ 103 h 218"/>
                <a:gd name="T56" fmla="*/ 306 w 579"/>
                <a:gd name="T57" fmla="*/ 83 h 218"/>
                <a:gd name="T58" fmla="*/ 344 w 579"/>
                <a:gd name="T59" fmla="*/ 57 h 218"/>
                <a:gd name="T60" fmla="*/ 437 w 579"/>
                <a:gd name="T61" fmla="*/ 47 h 218"/>
                <a:gd name="T62" fmla="*/ 423 w 579"/>
                <a:gd name="T63" fmla="*/ 76 h 218"/>
                <a:gd name="T64" fmla="*/ 422 w 579"/>
                <a:gd name="T65" fmla="*/ 91 h 218"/>
                <a:gd name="T66" fmla="*/ 467 w 579"/>
                <a:gd name="T67" fmla="*/ 107 h 218"/>
                <a:gd name="T68" fmla="*/ 497 w 579"/>
                <a:gd name="T69" fmla="*/ 140 h 218"/>
                <a:gd name="T70" fmla="*/ 522 w 579"/>
                <a:gd name="T71" fmla="*/ 103 h 218"/>
                <a:gd name="T72" fmla="*/ 453 w 579"/>
                <a:gd name="T73" fmla="*/ 110 h 218"/>
                <a:gd name="T74" fmla="*/ 474 w 579"/>
                <a:gd name="T75" fmla="*/ 96 h 218"/>
                <a:gd name="T76" fmla="*/ 406 w 579"/>
                <a:gd name="T77" fmla="*/ 43 h 218"/>
                <a:gd name="T78" fmla="*/ 332 w 579"/>
                <a:gd name="T79" fmla="*/ 76 h 218"/>
                <a:gd name="T80" fmla="*/ 303 w 579"/>
                <a:gd name="T81" fmla="*/ 86 h 218"/>
                <a:gd name="T82" fmla="*/ 334 w 579"/>
                <a:gd name="T83" fmla="*/ 132 h 218"/>
                <a:gd name="T84" fmla="*/ 399 w 579"/>
                <a:gd name="T85" fmla="*/ 125 h 218"/>
                <a:gd name="T86" fmla="*/ 508 w 579"/>
                <a:gd name="T87" fmla="*/ 160 h 218"/>
                <a:gd name="T88" fmla="*/ 540 w 579"/>
                <a:gd name="T89" fmla="*/ 101 h 218"/>
                <a:gd name="T90" fmla="*/ 496 w 579"/>
                <a:gd name="T91" fmla="*/ 57 h 218"/>
                <a:gd name="T92" fmla="*/ 405 w 579"/>
                <a:gd name="T93" fmla="*/ 26 h 218"/>
                <a:gd name="T94" fmla="*/ 323 w 579"/>
                <a:gd name="T95" fmla="*/ 17 h 218"/>
                <a:gd name="T96" fmla="*/ 225 w 579"/>
                <a:gd name="T97" fmla="*/ 67 h 218"/>
                <a:gd name="T98" fmla="*/ 129 w 579"/>
                <a:gd name="T99" fmla="*/ 83 h 218"/>
                <a:gd name="T100" fmla="*/ 130 w 579"/>
                <a:gd name="T101" fmla="*/ 78 h 218"/>
                <a:gd name="T102" fmla="*/ 80 w 579"/>
                <a:gd name="T103" fmla="*/ 154 h 218"/>
                <a:gd name="T104" fmla="*/ 79 w 579"/>
                <a:gd name="T105" fmla="*/ 60 h 218"/>
                <a:gd name="T106" fmla="*/ 68 w 579"/>
                <a:gd name="T107" fmla="*/ 32 h 218"/>
                <a:gd name="T108" fmla="*/ 15 w 579"/>
                <a:gd name="T109" fmla="*/ 197 h 218"/>
                <a:gd name="T110" fmla="*/ 79 w 579"/>
                <a:gd name="T111" fmla="*/ 196 h 218"/>
                <a:gd name="T112" fmla="*/ 164 w 579"/>
                <a:gd name="T113" fmla="*/ 109 h 218"/>
                <a:gd name="T114" fmla="*/ 228 w 579"/>
                <a:gd name="T115" fmla="*/ 163 h 218"/>
                <a:gd name="T116" fmla="*/ 206 w 579"/>
                <a:gd name="T117" fmla="*/ 143 h 218"/>
                <a:gd name="T118" fmla="*/ 309 w 579"/>
                <a:gd name="T119" fmla="*/ 98 h 218"/>
                <a:gd name="T120" fmla="*/ 321 w 579"/>
                <a:gd name="T121" fmla="*/ 120 h 218"/>
                <a:gd name="T122" fmla="*/ 389 w 579"/>
                <a:gd name="T123" fmla="*/ 162 h 218"/>
                <a:gd name="T124" fmla="*/ 485 w 579"/>
                <a:gd name="T125" fmla="*/ 18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9" h="218">
                  <a:moveTo>
                    <a:pt x="551" y="183"/>
                  </a:moveTo>
                  <a:cubicBezTo>
                    <a:pt x="547" y="182"/>
                    <a:pt x="547" y="182"/>
                    <a:pt x="547" y="182"/>
                  </a:cubicBezTo>
                  <a:cubicBezTo>
                    <a:pt x="548" y="181"/>
                    <a:pt x="548" y="181"/>
                    <a:pt x="548" y="181"/>
                  </a:cubicBezTo>
                  <a:cubicBezTo>
                    <a:pt x="547" y="181"/>
                    <a:pt x="547" y="181"/>
                    <a:pt x="547" y="181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7" y="180"/>
                    <a:pt x="547" y="180"/>
                    <a:pt x="547" y="180"/>
                  </a:cubicBezTo>
                  <a:cubicBezTo>
                    <a:pt x="546" y="180"/>
                    <a:pt x="546" y="180"/>
                    <a:pt x="546" y="180"/>
                  </a:cubicBezTo>
                  <a:cubicBezTo>
                    <a:pt x="545" y="179"/>
                    <a:pt x="545" y="179"/>
                    <a:pt x="545" y="179"/>
                  </a:cubicBezTo>
                  <a:cubicBezTo>
                    <a:pt x="544" y="179"/>
                    <a:pt x="544" y="179"/>
                    <a:pt x="544" y="179"/>
                  </a:cubicBezTo>
                  <a:cubicBezTo>
                    <a:pt x="545" y="178"/>
                    <a:pt x="545" y="178"/>
                    <a:pt x="545" y="178"/>
                  </a:cubicBezTo>
                  <a:cubicBezTo>
                    <a:pt x="544" y="178"/>
                    <a:pt x="544" y="178"/>
                    <a:pt x="544" y="178"/>
                  </a:cubicBezTo>
                  <a:cubicBezTo>
                    <a:pt x="544" y="176"/>
                    <a:pt x="543" y="178"/>
                    <a:pt x="543" y="177"/>
                  </a:cubicBezTo>
                  <a:cubicBezTo>
                    <a:pt x="544" y="176"/>
                    <a:pt x="545" y="176"/>
                    <a:pt x="546" y="175"/>
                  </a:cubicBezTo>
                  <a:cubicBezTo>
                    <a:pt x="546" y="175"/>
                    <a:pt x="546" y="175"/>
                    <a:pt x="546" y="175"/>
                  </a:cubicBezTo>
                  <a:cubicBezTo>
                    <a:pt x="546" y="175"/>
                    <a:pt x="546" y="175"/>
                    <a:pt x="546" y="175"/>
                  </a:cubicBezTo>
                  <a:cubicBezTo>
                    <a:pt x="546" y="175"/>
                    <a:pt x="546" y="175"/>
                    <a:pt x="547" y="176"/>
                  </a:cubicBezTo>
                  <a:cubicBezTo>
                    <a:pt x="547" y="175"/>
                    <a:pt x="547" y="175"/>
                    <a:pt x="547" y="175"/>
                  </a:cubicBezTo>
                  <a:cubicBezTo>
                    <a:pt x="547" y="175"/>
                    <a:pt x="547" y="175"/>
                    <a:pt x="547" y="175"/>
                  </a:cubicBezTo>
                  <a:cubicBezTo>
                    <a:pt x="546" y="175"/>
                    <a:pt x="546" y="175"/>
                    <a:pt x="546" y="175"/>
                  </a:cubicBezTo>
                  <a:cubicBezTo>
                    <a:pt x="545" y="174"/>
                    <a:pt x="545" y="174"/>
                    <a:pt x="545" y="174"/>
                  </a:cubicBezTo>
                  <a:cubicBezTo>
                    <a:pt x="546" y="174"/>
                    <a:pt x="546" y="174"/>
                    <a:pt x="546" y="174"/>
                  </a:cubicBezTo>
                  <a:cubicBezTo>
                    <a:pt x="546" y="174"/>
                    <a:pt x="546" y="174"/>
                    <a:pt x="546" y="174"/>
                  </a:cubicBezTo>
                  <a:cubicBezTo>
                    <a:pt x="547" y="173"/>
                    <a:pt x="547" y="174"/>
                    <a:pt x="547" y="174"/>
                  </a:cubicBezTo>
                  <a:cubicBezTo>
                    <a:pt x="547" y="174"/>
                    <a:pt x="547" y="174"/>
                    <a:pt x="547" y="174"/>
                  </a:cubicBezTo>
                  <a:cubicBezTo>
                    <a:pt x="543" y="169"/>
                    <a:pt x="546" y="172"/>
                    <a:pt x="546" y="172"/>
                  </a:cubicBezTo>
                  <a:cubicBezTo>
                    <a:pt x="545" y="171"/>
                    <a:pt x="544" y="170"/>
                    <a:pt x="544" y="170"/>
                  </a:cubicBezTo>
                  <a:cubicBezTo>
                    <a:pt x="544" y="170"/>
                    <a:pt x="544" y="170"/>
                    <a:pt x="544" y="170"/>
                  </a:cubicBezTo>
                  <a:cubicBezTo>
                    <a:pt x="544" y="170"/>
                    <a:pt x="544" y="170"/>
                    <a:pt x="544" y="170"/>
                  </a:cubicBezTo>
                  <a:cubicBezTo>
                    <a:pt x="543" y="170"/>
                    <a:pt x="543" y="170"/>
                    <a:pt x="543" y="171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39" y="169"/>
                    <a:pt x="539" y="169"/>
                    <a:pt x="539" y="169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39" y="171"/>
                    <a:pt x="539" y="171"/>
                    <a:pt x="539" y="171"/>
                  </a:cubicBezTo>
                  <a:cubicBezTo>
                    <a:pt x="540" y="171"/>
                    <a:pt x="541" y="171"/>
                    <a:pt x="541" y="171"/>
                  </a:cubicBezTo>
                  <a:cubicBezTo>
                    <a:pt x="541" y="171"/>
                    <a:pt x="541" y="171"/>
                    <a:pt x="541" y="171"/>
                  </a:cubicBezTo>
                  <a:cubicBezTo>
                    <a:pt x="540" y="172"/>
                    <a:pt x="540" y="172"/>
                    <a:pt x="540" y="172"/>
                  </a:cubicBezTo>
                  <a:cubicBezTo>
                    <a:pt x="538" y="172"/>
                    <a:pt x="538" y="172"/>
                    <a:pt x="538" y="172"/>
                  </a:cubicBezTo>
                  <a:cubicBezTo>
                    <a:pt x="538" y="170"/>
                    <a:pt x="538" y="170"/>
                    <a:pt x="538" y="170"/>
                  </a:cubicBezTo>
                  <a:cubicBezTo>
                    <a:pt x="538" y="169"/>
                    <a:pt x="538" y="169"/>
                    <a:pt x="538" y="169"/>
                  </a:cubicBezTo>
                  <a:cubicBezTo>
                    <a:pt x="538" y="169"/>
                    <a:pt x="538" y="169"/>
                    <a:pt x="538" y="169"/>
                  </a:cubicBezTo>
                  <a:cubicBezTo>
                    <a:pt x="538" y="169"/>
                    <a:pt x="538" y="169"/>
                    <a:pt x="538" y="169"/>
                  </a:cubicBezTo>
                  <a:cubicBezTo>
                    <a:pt x="537" y="168"/>
                    <a:pt x="537" y="168"/>
                    <a:pt x="537" y="168"/>
                  </a:cubicBezTo>
                  <a:cubicBezTo>
                    <a:pt x="539" y="167"/>
                    <a:pt x="539" y="167"/>
                    <a:pt x="539" y="167"/>
                  </a:cubicBezTo>
                  <a:cubicBezTo>
                    <a:pt x="540" y="169"/>
                    <a:pt x="540" y="168"/>
                    <a:pt x="541" y="169"/>
                  </a:cubicBezTo>
                  <a:cubicBezTo>
                    <a:pt x="542" y="170"/>
                    <a:pt x="541" y="168"/>
                    <a:pt x="542" y="169"/>
                  </a:cubicBezTo>
                  <a:cubicBezTo>
                    <a:pt x="544" y="169"/>
                    <a:pt x="544" y="169"/>
                    <a:pt x="544" y="169"/>
                  </a:cubicBezTo>
                  <a:cubicBezTo>
                    <a:pt x="545" y="170"/>
                    <a:pt x="545" y="170"/>
                    <a:pt x="545" y="170"/>
                  </a:cubicBezTo>
                  <a:cubicBezTo>
                    <a:pt x="547" y="169"/>
                    <a:pt x="547" y="169"/>
                    <a:pt x="547" y="169"/>
                  </a:cubicBezTo>
                  <a:cubicBezTo>
                    <a:pt x="548" y="172"/>
                    <a:pt x="548" y="169"/>
                    <a:pt x="549" y="170"/>
                  </a:cubicBezTo>
                  <a:cubicBezTo>
                    <a:pt x="551" y="170"/>
                    <a:pt x="551" y="170"/>
                    <a:pt x="551" y="170"/>
                  </a:cubicBezTo>
                  <a:cubicBezTo>
                    <a:pt x="551" y="170"/>
                    <a:pt x="551" y="170"/>
                    <a:pt x="551" y="170"/>
                  </a:cubicBezTo>
                  <a:cubicBezTo>
                    <a:pt x="551" y="170"/>
                    <a:pt x="551" y="170"/>
                    <a:pt x="551" y="170"/>
                  </a:cubicBezTo>
                  <a:cubicBezTo>
                    <a:pt x="551" y="169"/>
                    <a:pt x="551" y="169"/>
                    <a:pt x="552" y="169"/>
                  </a:cubicBezTo>
                  <a:cubicBezTo>
                    <a:pt x="552" y="169"/>
                    <a:pt x="552" y="169"/>
                    <a:pt x="552" y="169"/>
                  </a:cubicBezTo>
                  <a:cubicBezTo>
                    <a:pt x="549" y="171"/>
                    <a:pt x="551" y="169"/>
                    <a:pt x="550" y="169"/>
                  </a:cubicBezTo>
                  <a:cubicBezTo>
                    <a:pt x="550" y="169"/>
                    <a:pt x="550" y="169"/>
                    <a:pt x="550" y="169"/>
                  </a:cubicBezTo>
                  <a:cubicBezTo>
                    <a:pt x="549" y="169"/>
                    <a:pt x="549" y="169"/>
                    <a:pt x="549" y="169"/>
                  </a:cubicBezTo>
                  <a:cubicBezTo>
                    <a:pt x="547" y="166"/>
                    <a:pt x="548" y="169"/>
                    <a:pt x="548" y="169"/>
                  </a:cubicBezTo>
                  <a:cubicBezTo>
                    <a:pt x="547" y="168"/>
                    <a:pt x="547" y="168"/>
                    <a:pt x="547" y="168"/>
                  </a:cubicBezTo>
                  <a:cubicBezTo>
                    <a:pt x="548" y="168"/>
                    <a:pt x="548" y="168"/>
                    <a:pt x="548" y="168"/>
                  </a:cubicBezTo>
                  <a:cubicBezTo>
                    <a:pt x="548" y="168"/>
                    <a:pt x="548" y="168"/>
                    <a:pt x="548" y="168"/>
                  </a:cubicBezTo>
                  <a:cubicBezTo>
                    <a:pt x="548" y="167"/>
                    <a:pt x="548" y="167"/>
                    <a:pt x="548" y="167"/>
                  </a:cubicBezTo>
                  <a:cubicBezTo>
                    <a:pt x="549" y="167"/>
                    <a:pt x="549" y="167"/>
                    <a:pt x="549" y="167"/>
                  </a:cubicBezTo>
                  <a:cubicBezTo>
                    <a:pt x="549" y="165"/>
                    <a:pt x="549" y="167"/>
                    <a:pt x="548" y="167"/>
                  </a:cubicBezTo>
                  <a:cubicBezTo>
                    <a:pt x="548" y="167"/>
                    <a:pt x="548" y="167"/>
                    <a:pt x="548" y="167"/>
                  </a:cubicBezTo>
                  <a:cubicBezTo>
                    <a:pt x="547" y="166"/>
                    <a:pt x="547" y="166"/>
                    <a:pt x="547" y="166"/>
                  </a:cubicBezTo>
                  <a:cubicBezTo>
                    <a:pt x="547" y="166"/>
                    <a:pt x="547" y="166"/>
                    <a:pt x="547" y="166"/>
                  </a:cubicBezTo>
                  <a:cubicBezTo>
                    <a:pt x="547" y="166"/>
                    <a:pt x="547" y="166"/>
                    <a:pt x="547" y="166"/>
                  </a:cubicBezTo>
                  <a:cubicBezTo>
                    <a:pt x="545" y="167"/>
                    <a:pt x="545" y="167"/>
                    <a:pt x="545" y="167"/>
                  </a:cubicBezTo>
                  <a:cubicBezTo>
                    <a:pt x="546" y="167"/>
                    <a:pt x="546" y="167"/>
                    <a:pt x="547" y="167"/>
                  </a:cubicBezTo>
                  <a:cubicBezTo>
                    <a:pt x="547" y="168"/>
                    <a:pt x="547" y="168"/>
                    <a:pt x="547" y="168"/>
                  </a:cubicBezTo>
                  <a:cubicBezTo>
                    <a:pt x="547" y="168"/>
                    <a:pt x="547" y="168"/>
                    <a:pt x="547" y="168"/>
                  </a:cubicBezTo>
                  <a:cubicBezTo>
                    <a:pt x="545" y="168"/>
                    <a:pt x="545" y="168"/>
                    <a:pt x="545" y="168"/>
                  </a:cubicBezTo>
                  <a:cubicBezTo>
                    <a:pt x="544" y="168"/>
                    <a:pt x="544" y="168"/>
                    <a:pt x="544" y="168"/>
                  </a:cubicBezTo>
                  <a:cubicBezTo>
                    <a:pt x="544" y="168"/>
                    <a:pt x="544" y="168"/>
                    <a:pt x="544" y="168"/>
                  </a:cubicBezTo>
                  <a:cubicBezTo>
                    <a:pt x="544" y="167"/>
                    <a:pt x="544" y="167"/>
                    <a:pt x="544" y="167"/>
                  </a:cubicBezTo>
                  <a:cubicBezTo>
                    <a:pt x="544" y="167"/>
                    <a:pt x="544" y="167"/>
                    <a:pt x="544" y="167"/>
                  </a:cubicBezTo>
                  <a:cubicBezTo>
                    <a:pt x="544" y="166"/>
                    <a:pt x="544" y="166"/>
                    <a:pt x="544" y="166"/>
                  </a:cubicBezTo>
                  <a:cubicBezTo>
                    <a:pt x="543" y="166"/>
                    <a:pt x="543" y="166"/>
                    <a:pt x="543" y="166"/>
                  </a:cubicBezTo>
                  <a:cubicBezTo>
                    <a:pt x="543" y="166"/>
                    <a:pt x="543" y="166"/>
                    <a:pt x="543" y="166"/>
                  </a:cubicBezTo>
                  <a:cubicBezTo>
                    <a:pt x="544" y="164"/>
                    <a:pt x="543" y="165"/>
                    <a:pt x="543" y="165"/>
                  </a:cubicBezTo>
                  <a:cubicBezTo>
                    <a:pt x="543" y="164"/>
                    <a:pt x="543" y="164"/>
                    <a:pt x="543" y="164"/>
                  </a:cubicBezTo>
                  <a:cubicBezTo>
                    <a:pt x="541" y="164"/>
                    <a:pt x="541" y="164"/>
                    <a:pt x="541" y="164"/>
                  </a:cubicBezTo>
                  <a:cubicBezTo>
                    <a:pt x="542" y="162"/>
                    <a:pt x="542" y="162"/>
                    <a:pt x="542" y="162"/>
                  </a:cubicBezTo>
                  <a:cubicBezTo>
                    <a:pt x="541" y="162"/>
                    <a:pt x="541" y="162"/>
                    <a:pt x="541" y="162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37" y="161"/>
                    <a:pt x="537" y="161"/>
                    <a:pt x="537" y="161"/>
                  </a:cubicBezTo>
                  <a:cubicBezTo>
                    <a:pt x="537" y="162"/>
                    <a:pt x="537" y="162"/>
                    <a:pt x="537" y="162"/>
                  </a:cubicBezTo>
                  <a:cubicBezTo>
                    <a:pt x="537" y="162"/>
                    <a:pt x="537" y="162"/>
                    <a:pt x="537" y="162"/>
                  </a:cubicBezTo>
                  <a:cubicBezTo>
                    <a:pt x="536" y="161"/>
                    <a:pt x="536" y="161"/>
                    <a:pt x="536" y="161"/>
                  </a:cubicBezTo>
                  <a:cubicBezTo>
                    <a:pt x="537" y="160"/>
                    <a:pt x="537" y="160"/>
                    <a:pt x="537" y="160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1" y="161"/>
                    <a:pt x="541" y="161"/>
                    <a:pt x="541" y="161"/>
                  </a:cubicBezTo>
                  <a:cubicBezTo>
                    <a:pt x="543" y="161"/>
                    <a:pt x="543" y="161"/>
                    <a:pt x="543" y="161"/>
                  </a:cubicBezTo>
                  <a:cubicBezTo>
                    <a:pt x="543" y="162"/>
                    <a:pt x="543" y="162"/>
                    <a:pt x="543" y="162"/>
                  </a:cubicBezTo>
                  <a:cubicBezTo>
                    <a:pt x="545" y="161"/>
                    <a:pt x="545" y="161"/>
                    <a:pt x="545" y="161"/>
                  </a:cubicBezTo>
                  <a:cubicBezTo>
                    <a:pt x="546" y="159"/>
                    <a:pt x="545" y="159"/>
                    <a:pt x="546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4" y="160"/>
                    <a:pt x="545" y="157"/>
                    <a:pt x="544" y="158"/>
                  </a:cubicBezTo>
                  <a:cubicBezTo>
                    <a:pt x="544" y="159"/>
                    <a:pt x="544" y="159"/>
                    <a:pt x="544" y="159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3" y="159"/>
                    <a:pt x="542" y="159"/>
                    <a:pt x="542" y="159"/>
                  </a:cubicBezTo>
                  <a:cubicBezTo>
                    <a:pt x="541" y="159"/>
                    <a:pt x="540" y="159"/>
                    <a:pt x="540" y="158"/>
                  </a:cubicBezTo>
                  <a:cubicBezTo>
                    <a:pt x="540" y="157"/>
                    <a:pt x="540" y="157"/>
                    <a:pt x="540" y="157"/>
                  </a:cubicBezTo>
                  <a:cubicBezTo>
                    <a:pt x="539" y="157"/>
                    <a:pt x="539" y="157"/>
                    <a:pt x="539" y="157"/>
                  </a:cubicBezTo>
                  <a:cubicBezTo>
                    <a:pt x="537" y="159"/>
                    <a:pt x="537" y="159"/>
                    <a:pt x="537" y="159"/>
                  </a:cubicBezTo>
                  <a:cubicBezTo>
                    <a:pt x="537" y="157"/>
                    <a:pt x="537" y="157"/>
                    <a:pt x="537" y="157"/>
                  </a:cubicBezTo>
                  <a:cubicBezTo>
                    <a:pt x="538" y="157"/>
                    <a:pt x="538" y="157"/>
                    <a:pt x="538" y="157"/>
                  </a:cubicBezTo>
                  <a:cubicBezTo>
                    <a:pt x="538" y="156"/>
                    <a:pt x="538" y="156"/>
                    <a:pt x="538" y="156"/>
                  </a:cubicBezTo>
                  <a:cubicBezTo>
                    <a:pt x="536" y="156"/>
                    <a:pt x="536" y="156"/>
                    <a:pt x="536" y="156"/>
                  </a:cubicBezTo>
                  <a:cubicBezTo>
                    <a:pt x="534" y="157"/>
                    <a:pt x="534" y="157"/>
                    <a:pt x="534" y="157"/>
                  </a:cubicBezTo>
                  <a:cubicBezTo>
                    <a:pt x="533" y="156"/>
                    <a:pt x="533" y="156"/>
                    <a:pt x="533" y="156"/>
                  </a:cubicBezTo>
                  <a:cubicBezTo>
                    <a:pt x="532" y="157"/>
                    <a:pt x="532" y="157"/>
                    <a:pt x="532" y="157"/>
                  </a:cubicBezTo>
                  <a:cubicBezTo>
                    <a:pt x="531" y="156"/>
                    <a:pt x="531" y="156"/>
                    <a:pt x="531" y="156"/>
                  </a:cubicBezTo>
                  <a:cubicBezTo>
                    <a:pt x="531" y="156"/>
                    <a:pt x="531" y="156"/>
                    <a:pt x="531" y="156"/>
                  </a:cubicBezTo>
                  <a:cubicBezTo>
                    <a:pt x="531" y="155"/>
                    <a:pt x="531" y="155"/>
                    <a:pt x="531" y="155"/>
                  </a:cubicBezTo>
                  <a:cubicBezTo>
                    <a:pt x="531" y="155"/>
                    <a:pt x="531" y="155"/>
                    <a:pt x="531" y="155"/>
                  </a:cubicBezTo>
                  <a:cubicBezTo>
                    <a:pt x="529" y="155"/>
                    <a:pt x="529" y="155"/>
                    <a:pt x="529" y="155"/>
                  </a:cubicBezTo>
                  <a:cubicBezTo>
                    <a:pt x="529" y="154"/>
                    <a:pt x="529" y="154"/>
                    <a:pt x="529" y="154"/>
                  </a:cubicBezTo>
                  <a:cubicBezTo>
                    <a:pt x="528" y="154"/>
                    <a:pt x="528" y="154"/>
                    <a:pt x="528" y="154"/>
                  </a:cubicBezTo>
                  <a:cubicBezTo>
                    <a:pt x="528" y="154"/>
                    <a:pt x="528" y="154"/>
                    <a:pt x="528" y="154"/>
                  </a:cubicBezTo>
                  <a:cubicBezTo>
                    <a:pt x="526" y="154"/>
                    <a:pt x="526" y="154"/>
                    <a:pt x="526" y="154"/>
                  </a:cubicBezTo>
                  <a:cubicBezTo>
                    <a:pt x="528" y="155"/>
                    <a:pt x="528" y="155"/>
                    <a:pt x="528" y="155"/>
                  </a:cubicBezTo>
                  <a:cubicBezTo>
                    <a:pt x="527" y="156"/>
                    <a:pt x="527" y="156"/>
                    <a:pt x="527" y="156"/>
                  </a:cubicBezTo>
                  <a:cubicBezTo>
                    <a:pt x="524" y="155"/>
                    <a:pt x="524" y="155"/>
                    <a:pt x="524" y="155"/>
                  </a:cubicBezTo>
                  <a:cubicBezTo>
                    <a:pt x="524" y="155"/>
                    <a:pt x="524" y="155"/>
                    <a:pt x="525" y="155"/>
                  </a:cubicBezTo>
                  <a:cubicBezTo>
                    <a:pt x="523" y="155"/>
                    <a:pt x="523" y="155"/>
                    <a:pt x="523" y="155"/>
                  </a:cubicBezTo>
                  <a:cubicBezTo>
                    <a:pt x="523" y="154"/>
                    <a:pt x="523" y="154"/>
                    <a:pt x="523" y="154"/>
                  </a:cubicBezTo>
                  <a:cubicBezTo>
                    <a:pt x="524" y="154"/>
                    <a:pt x="524" y="154"/>
                    <a:pt x="524" y="154"/>
                  </a:cubicBezTo>
                  <a:cubicBezTo>
                    <a:pt x="525" y="152"/>
                    <a:pt x="525" y="152"/>
                    <a:pt x="525" y="152"/>
                  </a:cubicBezTo>
                  <a:cubicBezTo>
                    <a:pt x="527" y="153"/>
                    <a:pt x="527" y="153"/>
                    <a:pt x="527" y="153"/>
                  </a:cubicBezTo>
                  <a:cubicBezTo>
                    <a:pt x="528" y="153"/>
                    <a:pt x="529" y="153"/>
                    <a:pt x="530" y="153"/>
                  </a:cubicBezTo>
                  <a:cubicBezTo>
                    <a:pt x="530" y="153"/>
                    <a:pt x="530" y="153"/>
                    <a:pt x="530" y="153"/>
                  </a:cubicBezTo>
                  <a:cubicBezTo>
                    <a:pt x="530" y="154"/>
                    <a:pt x="530" y="154"/>
                    <a:pt x="530" y="154"/>
                  </a:cubicBezTo>
                  <a:cubicBezTo>
                    <a:pt x="531" y="153"/>
                    <a:pt x="531" y="153"/>
                    <a:pt x="531" y="153"/>
                  </a:cubicBezTo>
                  <a:cubicBezTo>
                    <a:pt x="531" y="153"/>
                    <a:pt x="531" y="153"/>
                    <a:pt x="531" y="153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7" y="155"/>
                    <a:pt x="537" y="155"/>
                    <a:pt x="537" y="155"/>
                  </a:cubicBezTo>
                  <a:cubicBezTo>
                    <a:pt x="537" y="155"/>
                    <a:pt x="537" y="155"/>
                    <a:pt x="537" y="155"/>
                  </a:cubicBezTo>
                  <a:cubicBezTo>
                    <a:pt x="539" y="155"/>
                    <a:pt x="539" y="155"/>
                    <a:pt x="539" y="155"/>
                  </a:cubicBezTo>
                  <a:cubicBezTo>
                    <a:pt x="539" y="156"/>
                    <a:pt x="539" y="156"/>
                    <a:pt x="539" y="156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2" y="156"/>
                    <a:pt x="542" y="156"/>
                    <a:pt x="542" y="156"/>
                  </a:cubicBezTo>
                  <a:cubicBezTo>
                    <a:pt x="543" y="156"/>
                    <a:pt x="543" y="156"/>
                    <a:pt x="543" y="156"/>
                  </a:cubicBezTo>
                  <a:cubicBezTo>
                    <a:pt x="543" y="156"/>
                    <a:pt x="543" y="156"/>
                    <a:pt x="543" y="156"/>
                  </a:cubicBezTo>
                  <a:cubicBezTo>
                    <a:pt x="544" y="156"/>
                    <a:pt x="544" y="156"/>
                    <a:pt x="544" y="156"/>
                  </a:cubicBezTo>
                  <a:cubicBezTo>
                    <a:pt x="545" y="157"/>
                    <a:pt x="545" y="157"/>
                    <a:pt x="545" y="157"/>
                  </a:cubicBezTo>
                  <a:cubicBezTo>
                    <a:pt x="549" y="157"/>
                    <a:pt x="549" y="157"/>
                    <a:pt x="549" y="157"/>
                  </a:cubicBezTo>
                  <a:cubicBezTo>
                    <a:pt x="550" y="158"/>
                    <a:pt x="550" y="158"/>
                    <a:pt x="550" y="158"/>
                  </a:cubicBezTo>
                  <a:cubicBezTo>
                    <a:pt x="550" y="157"/>
                    <a:pt x="550" y="157"/>
                    <a:pt x="550" y="157"/>
                  </a:cubicBezTo>
                  <a:cubicBezTo>
                    <a:pt x="551" y="157"/>
                    <a:pt x="551" y="157"/>
                    <a:pt x="551" y="157"/>
                  </a:cubicBezTo>
                  <a:cubicBezTo>
                    <a:pt x="550" y="153"/>
                    <a:pt x="550" y="157"/>
                    <a:pt x="548" y="157"/>
                  </a:cubicBezTo>
                  <a:cubicBezTo>
                    <a:pt x="550" y="156"/>
                    <a:pt x="548" y="156"/>
                    <a:pt x="548" y="155"/>
                  </a:cubicBezTo>
                  <a:cubicBezTo>
                    <a:pt x="547" y="155"/>
                    <a:pt x="547" y="155"/>
                    <a:pt x="547" y="155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5"/>
                    <a:pt x="546" y="155"/>
                    <a:pt x="546" y="155"/>
                  </a:cubicBezTo>
                  <a:cubicBezTo>
                    <a:pt x="547" y="154"/>
                    <a:pt x="547" y="154"/>
                    <a:pt x="547" y="153"/>
                  </a:cubicBezTo>
                  <a:cubicBezTo>
                    <a:pt x="543" y="154"/>
                    <a:pt x="547" y="152"/>
                    <a:pt x="546" y="152"/>
                  </a:cubicBezTo>
                  <a:cubicBezTo>
                    <a:pt x="545" y="153"/>
                    <a:pt x="545" y="153"/>
                    <a:pt x="545" y="153"/>
                  </a:cubicBezTo>
                  <a:cubicBezTo>
                    <a:pt x="544" y="152"/>
                    <a:pt x="544" y="152"/>
                    <a:pt x="544" y="152"/>
                  </a:cubicBezTo>
                  <a:cubicBezTo>
                    <a:pt x="544" y="152"/>
                    <a:pt x="544" y="152"/>
                    <a:pt x="544" y="152"/>
                  </a:cubicBezTo>
                  <a:cubicBezTo>
                    <a:pt x="543" y="153"/>
                    <a:pt x="543" y="153"/>
                    <a:pt x="543" y="153"/>
                  </a:cubicBezTo>
                  <a:cubicBezTo>
                    <a:pt x="544" y="154"/>
                    <a:pt x="544" y="154"/>
                    <a:pt x="544" y="154"/>
                  </a:cubicBezTo>
                  <a:cubicBezTo>
                    <a:pt x="545" y="154"/>
                    <a:pt x="545" y="154"/>
                    <a:pt x="545" y="154"/>
                  </a:cubicBezTo>
                  <a:cubicBezTo>
                    <a:pt x="545" y="154"/>
                    <a:pt x="545" y="154"/>
                    <a:pt x="545" y="154"/>
                  </a:cubicBezTo>
                  <a:cubicBezTo>
                    <a:pt x="546" y="154"/>
                    <a:pt x="546" y="154"/>
                    <a:pt x="546" y="154"/>
                  </a:cubicBezTo>
                  <a:cubicBezTo>
                    <a:pt x="546" y="154"/>
                    <a:pt x="546" y="154"/>
                    <a:pt x="546" y="154"/>
                  </a:cubicBezTo>
                  <a:cubicBezTo>
                    <a:pt x="545" y="154"/>
                    <a:pt x="545" y="155"/>
                    <a:pt x="545" y="154"/>
                  </a:cubicBezTo>
                  <a:cubicBezTo>
                    <a:pt x="545" y="155"/>
                    <a:pt x="545" y="155"/>
                    <a:pt x="545" y="155"/>
                  </a:cubicBezTo>
                  <a:cubicBezTo>
                    <a:pt x="542" y="155"/>
                    <a:pt x="545" y="154"/>
                    <a:pt x="543" y="154"/>
                  </a:cubicBezTo>
                  <a:cubicBezTo>
                    <a:pt x="542" y="154"/>
                    <a:pt x="542" y="154"/>
                    <a:pt x="542" y="154"/>
                  </a:cubicBezTo>
                  <a:cubicBezTo>
                    <a:pt x="542" y="153"/>
                    <a:pt x="542" y="153"/>
                    <a:pt x="542" y="153"/>
                  </a:cubicBezTo>
                  <a:cubicBezTo>
                    <a:pt x="542" y="155"/>
                    <a:pt x="542" y="154"/>
                    <a:pt x="542" y="154"/>
                  </a:cubicBezTo>
                  <a:cubicBezTo>
                    <a:pt x="540" y="153"/>
                    <a:pt x="540" y="153"/>
                    <a:pt x="540" y="153"/>
                  </a:cubicBezTo>
                  <a:cubicBezTo>
                    <a:pt x="541" y="156"/>
                    <a:pt x="540" y="154"/>
                    <a:pt x="539" y="155"/>
                  </a:cubicBezTo>
                  <a:cubicBezTo>
                    <a:pt x="538" y="153"/>
                    <a:pt x="538" y="153"/>
                    <a:pt x="538" y="153"/>
                  </a:cubicBezTo>
                  <a:cubicBezTo>
                    <a:pt x="537" y="154"/>
                    <a:pt x="537" y="154"/>
                    <a:pt x="537" y="154"/>
                  </a:cubicBezTo>
                  <a:cubicBezTo>
                    <a:pt x="536" y="153"/>
                    <a:pt x="536" y="153"/>
                    <a:pt x="536" y="153"/>
                  </a:cubicBezTo>
                  <a:cubicBezTo>
                    <a:pt x="537" y="153"/>
                    <a:pt x="537" y="153"/>
                    <a:pt x="537" y="153"/>
                  </a:cubicBezTo>
                  <a:cubicBezTo>
                    <a:pt x="537" y="153"/>
                    <a:pt x="537" y="153"/>
                    <a:pt x="537" y="153"/>
                  </a:cubicBezTo>
                  <a:cubicBezTo>
                    <a:pt x="536" y="152"/>
                    <a:pt x="536" y="152"/>
                    <a:pt x="536" y="152"/>
                  </a:cubicBezTo>
                  <a:cubicBezTo>
                    <a:pt x="536" y="153"/>
                    <a:pt x="536" y="153"/>
                    <a:pt x="536" y="153"/>
                  </a:cubicBezTo>
                  <a:cubicBezTo>
                    <a:pt x="536" y="153"/>
                    <a:pt x="536" y="153"/>
                    <a:pt x="536" y="153"/>
                  </a:cubicBezTo>
                  <a:cubicBezTo>
                    <a:pt x="535" y="153"/>
                    <a:pt x="535" y="153"/>
                    <a:pt x="535" y="153"/>
                  </a:cubicBezTo>
                  <a:cubicBezTo>
                    <a:pt x="534" y="153"/>
                    <a:pt x="534" y="153"/>
                    <a:pt x="534" y="153"/>
                  </a:cubicBezTo>
                  <a:cubicBezTo>
                    <a:pt x="534" y="153"/>
                    <a:pt x="534" y="153"/>
                    <a:pt x="533" y="153"/>
                  </a:cubicBezTo>
                  <a:cubicBezTo>
                    <a:pt x="532" y="153"/>
                    <a:pt x="532" y="153"/>
                    <a:pt x="532" y="153"/>
                  </a:cubicBezTo>
                  <a:cubicBezTo>
                    <a:pt x="533" y="153"/>
                    <a:pt x="533" y="153"/>
                    <a:pt x="533" y="153"/>
                  </a:cubicBezTo>
                  <a:cubicBezTo>
                    <a:pt x="533" y="153"/>
                    <a:pt x="533" y="153"/>
                    <a:pt x="533" y="153"/>
                  </a:cubicBezTo>
                  <a:cubicBezTo>
                    <a:pt x="532" y="151"/>
                    <a:pt x="532" y="151"/>
                    <a:pt x="532" y="151"/>
                  </a:cubicBezTo>
                  <a:cubicBezTo>
                    <a:pt x="533" y="152"/>
                    <a:pt x="533" y="152"/>
                    <a:pt x="533" y="152"/>
                  </a:cubicBezTo>
                  <a:cubicBezTo>
                    <a:pt x="532" y="150"/>
                    <a:pt x="532" y="150"/>
                    <a:pt x="532" y="150"/>
                  </a:cubicBezTo>
                  <a:cubicBezTo>
                    <a:pt x="532" y="150"/>
                    <a:pt x="532" y="150"/>
                    <a:pt x="532" y="150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4" y="151"/>
                    <a:pt x="534" y="151"/>
                    <a:pt x="534" y="151"/>
                  </a:cubicBezTo>
                  <a:cubicBezTo>
                    <a:pt x="535" y="151"/>
                    <a:pt x="535" y="151"/>
                    <a:pt x="536" y="152"/>
                  </a:cubicBezTo>
                  <a:cubicBezTo>
                    <a:pt x="536" y="151"/>
                    <a:pt x="536" y="151"/>
                    <a:pt x="536" y="151"/>
                  </a:cubicBezTo>
                  <a:cubicBezTo>
                    <a:pt x="538" y="152"/>
                    <a:pt x="538" y="152"/>
                    <a:pt x="538" y="152"/>
                  </a:cubicBezTo>
                  <a:cubicBezTo>
                    <a:pt x="539" y="152"/>
                    <a:pt x="539" y="152"/>
                    <a:pt x="539" y="152"/>
                  </a:cubicBezTo>
                  <a:cubicBezTo>
                    <a:pt x="540" y="152"/>
                    <a:pt x="540" y="152"/>
                    <a:pt x="540" y="152"/>
                  </a:cubicBezTo>
                  <a:cubicBezTo>
                    <a:pt x="541" y="152"/>
                    <a:pt x="541" y="152"/>
                    <a:pt x="540" y="152"/>
                  </a:cubicBezTo>
                  <a:cubicBezTo>
                    <a:pt x="540" y="150"/>
                    <a:pt x="539" y="152"/>
                    <a:pt x="538" y="151"/>
                  </a:cubicBezTo>
                  <a:cubicBezTo>
                    <a:pt x="539" y="150"/>
                    <a:pt x="539" y="150"/>
                    <a:pt x="539" y="150"/>
                  </a:cubicBezTo>
                  <a:cubicBezTo>
                    <a:pt x="538" y="149"/>
                    <a:pt x="538" y="149"/>
                    <a:pt x="538" y="149"/>
                  </a:cubicBezTo>
                  <a:cubicBezTo>
                    <a:pt x="538" y="150"/>
                    <a:pt x="538" y="150"/>
                    <a:pt x="538" y="150"/>
                  </a:cubicBezTo>
                  <a:cubicBezTo>
                    <a:pt x="537" y="150"/>
                    <a:pt x="537" y="150"/>
                    <a:pt x="537" y="150"/>
                  </a:cubicBezTo>
                  <a:cubicBezTo>
                    <a:pt x="536" y="150"/>
                    <a:pt x="536" y="150"/>
                    <a:pt x="536" y="150"/>
                  </a:cubicBezTo>
                  <a:cubicBezTo>
                    <a:pt x="533" y="150"/>
                    <a:pt x="533" y="150"/>
                    <a:pt x="533" y="150"/>
                  </a:cubicBezTo>
                  <a:cubicBezTo>
                    <a:pt x="532" y="150"/>
                    <a:pt x="532" y="150"/>
                    <a:pt x="532" y="150"/>
                  </a:cubicBezTo>
                  <a:cubicBezTo>
                    <a:pt x="530" y="150"/>
                    <a:pt x="530" y="150"/>
                    <a:pt x="530" y="150"/>
                  </a:cubicBezTo>
                  <a:cubicBezTo>
                    <a:pt x="530" y="149"/>
                    <a:pt x="530" y="149"/>
                    <a:pt x="530" y="149"/>
                  </a:cubicBezTo>
                  <a:cubicBezTo>
                    <a:pt x="531" y="149"/>
                    <a:pt x="531" y="149"/>
                    <a:pt x="531" y="149"/>
                  </a:cubicBezTo>
                  <a:cubicBezTo>
                    <a:pt x="528" y="149"/>
                    <a:pt x="531" y="148"/>
                    <a:pt x="529" y="148"/>
                  </a:cubicBezTo>
                  <a:cubicBezTo>
                    <a:pt x="528" y="146"/>
                    <a:pt x="528" y="146"/>
                    <a:pt x="528" y="146"/>
                  </a:cubicBezTo>
                  <a:cubicBezTo>
                    <a:pt x="528" y="147"/>
                    <a:pt x="528" y="147"/>
                    <a:pt x="528" y="147"/>
                  </a:cubicBezTo>
                  <a:cubicBezTo>
                    <a:pt x="529" y="146"/>
                    <a:pt x="527" y="146"/>
                    <a:pt x="527" y="146"/>
                  </a:cubicBezTo>
                  <a:cubicBezTo>
                    <a:pt x="527" y="146"/>
                    <a:pt x="527" y="146"/>
                    <a:pt x="527" y="146"/>
                  </a:cubicBezTo>
                  <a:cubicBezTo>
                    <a:pt x="526" y="145"/>
                    <a:pt x="526" y="145"/>
                    <a:pt x="526" y="145"/>
                  </a:cubicBezTo>
                  <a:cubicBezTo>
                    <a:pt x="526" y="144"/>
                    <a:pt x="526" y="144"/>
                    <a:pt x="526" y="144"/>
                  </a:cubicBezTo>
                  <a:cubicBezTo>
                    <a:pt x="526" y="145"/>
                    <a:pt x="526" y="145"/>
                    <a:pt x="526" y="145"/>
                  </a:cubicBezTo>
                  <a:cubicBezTo>
                    <a:pt x="528" y="147"/>
                    <a:pt x="527" y="145"/>
                    <a:pt x="528" y="145"/>
                  </a:cubicBezTo>
                  <a:cubicBezTo>
                    <a:pt x="530" y="144"/>
                    <a:pt x="530" y="144"/>
                    <a:pt x="530" y="144"/>
                  </a:cubicBezTo>
                  <a:cubicBezTo>
                    <a:pt x="530" y="145"/>
                    <a:pt x="530" y="145"/>
                    <a:pt x="530" y="145"/>
                  </a:cubicBezTo>
                  <a:cubicBezTo>
                    <a:pt x="530" y="145"/>
                    <a:pt x="530" y="145"/>
                    <a:pt x="530" y="145"/>
                  </a:cubicBezTo>
                  <a:cubicBezTo>
                    <a:pt x="530" y="144"/>
                    <a:pt x="529" y="144"/>
                    <a:pt x="528" y="144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7" y="143"/>
                    <a:pt x="527" y="143"/>
                    <a:pt x="527" y="143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7" y="143"/>
                    <a:pt x="527" y="143"/>
                    <a:pt x="527" y="143"/>
                  </a:cubicBezTo>
                  <a:cubicBezTo>
                    <a:pt x="526" y="142"/>
                    <a:pt x="526" y="142"/>
                    <a:pt x="526" y="142"/>
                  </a:cubicBezTo>
                  <a:cubicBezTo>
                    <a:pt x="526" y="143"/>
                    <a:pt x="526" y="143"/>
                    <a:pt x="526" y="143"/>
                  </a:cubicBezTo>
                  <a:cubicBezTo>
                    <a:pt x="526" y="143"/>
                    <a:pt x="526" y="143"/>
                    <a:pt x="526" y="143"/>
                  </a:cubicBezTo>
                  <a:cubicBezTo>
                    <a:pt x="525" y="144"/>
                    <a:pt x="525" y="144"/>
                    <a:pt x="525" y="144"/>
                  </a:cubicBezTo>
                  <a:cubicBezTo>
                    <a:pt x="525" y="145"/>
                    <a:pt x="525" y="145"/>
                    <a:pt x="525" y="145"/>
                  </a:cubicBezTo>
                  <a:cubicBezTo>
                    <a:pt x="524" y="144"/>
                    <a:pt x="524" y="144"/>
                    <a:pt x="524" y="144"/>
                  </a:cubicBezTo>
                  <a:cubicBezTo>
                    <a:pt x="522" y="146"/>
                    <a:pt x="525" y="145"/>
                    <a:pt x="524" y="146"/>
                  </a:cubicBezTo>
                  <a:cubicBezTo>
                    <a:pt x="526" y="146"/>
                    <a:pt x="526" y="146"/>
                    <a:pt x="526" y="146"/>
                  </a:cubicBezTo>
                  <a:cubicBezTo>
                    <a:pt x="527" y="147"/>
                    <a:pt x="527" y="147"/>
                    <a:pt x="527" y="147"/>
                  </a:cubicBezTo>
                  <a:cubicBezTo>
                    <a:pt x="526" y="147"/>
                    <a:pt x="525" y="148"/>
                    <a:pt x="525" y="148"/>
                  </a:cubicBezTo>
                  <a:cubicBezTo>
                    <a:pt x="524" y="147"/>
                    <a:pt x="524" y="147"/>
                    <a:pt x="524" y="147"/>
                  </a:cubicBezTo>
                  <a:cubicBezTo>
                    <a:pt x="522" y="147"/>
                    <a:pt x="522" y="147"/>
                    <a:pt x="522" y="147"/>
                  </a:cubicBezTo>
                  <a:cubicBezTo>
                    <a:pt x="522" y="147"/>
                    <a:pt x="522" y="147"/>
                    <a:pt x="522" y="146"/>
                  </a:cubicBezTo>
                  <a:cubicBezTo>
                    <a:pt x="521" y="146"/>
                    <a:pt x="521" y="146"/>
                    <a:pt x="521" y="146"/>
                  </a:cubicBezTo>
                  <a:cubicBezTo>
                    <a:pt x="522" y="146"/>
                    <a:pt x="522" y="146"/>
                    <a:pt x="522" y="146"/>
                  </a:cubicBezTo>
                  <a:cubicBezTo>
                    <a:pt x="522" y="144"/>
                    <a:pt x="522" y="144"/>
                    <a:pt x="522" y="144"/>
                  </a:cubicBezTo>
                  <a:cubicBezTo>
                    <a:pt x="521" y="144"/>
                    <a:pt x="521" y="144"/>
                    <a:pt x="521" y="144"/>
                  </a:cubicBezTo>
                  <a:cubicBezTo>
                    <a:pt x="522" y="143"/>
                    <a:pt x="522" y="143"/>
                    <a:pt x="522" y="143"/>
                  </a:cubicBezTo>
                  <a:cubicBezTo>
                    <a:pt x="523" y="144"/>
                    <a:pt x="523" y="144"/>
                    <a:pt x="523" y="144"/>
                  </a:cubicBezTo>
                  <a:cubicBezTo>
                    <a:pt x="523" y="143"/>
                    <a:pt x="523" y="143"/>
                    <a:pt x="523" y="143"/>
                  </a:cubicBezTo>
                  <a:cubicBezTo>
                    <a:pt x="523" y="143"/>
                    <a:pt x="523" y="143"/>
                    <a:pt x="523" y="143"/>
                  </a:cubicBezTo>
                  <a:cubicBezTo>
                    <a:pt x="523" y="141"/>
                    <a:pt x="523" y="141"/>
                    <a:pt x="523" y="141"/>
                  </a:cubicBezTo>
                  <a:cubicBezTo>
                    <a:pt x="525" y="141"/>
                    <a:pt x="525" y="141"/>
                    <a:pt x="525" y="141"/>
                  </a:cubicBezTo>
                  <a:cubicBezTo>
                    <a:pt x="526" y="141"/>
                    <a:pt x="526" y="141"/>
                    <a:pt x="526" y="141"/>
                  </a:cubicBezTo>
                  <a:cubicBezTo>
                    <a:pt x="526" y="141"/>
                    <a:pt x="526" y="141"/>
                    <a:pt x="526" y="141"/>
                  </a:cubicBezTo>
                  <a:cubicBezTo>
                    <a:pt x="528" y="142"/>
                    <a:pt x="528" y="142"/>
                    <a:pt x="528" y="142"/>
                  </a:cubicBezTo>
                  <a:cubicBezTo>
                    <a:pt x="529" y="142"/>
                    <a:pt x="529" y="142"/>
                    <a:pt x="529" y="142"/>
                  </a:cubicBezTo>
                  <a:cubicBezTo>
                    <a:pt x="529" y="141"/>
                    <a:pt x="529" y="141"/>
                    <a:pt x="529" y="141"/>
                  </a:cubicBezTo>
                  <a:cubicBezTo>
                    <a:pt x="529" y="142"/>
                    <a:pt x="530" y="141"/>
                    <a:pt x="530" y="141"/>
                  </a:cubicBezTo>
                  <a:cubicBezTo>
                    <a:pt x="530" y="143"/>
                    <a:pt x="530" y="143"/>
                    <a:pt x="530" y="143"/>
                  </a:cubicBezTo>
                  <a:cubicBezTo>
                    <a:pt x="530" y="143"/>
                    <a:pt x="530" y="143"/>
                    <a:pt x="530" y="143"/>
                  </a:cubicBezTo>
                  <a:cubicBezTo>
                    <a:pt x="532" y="143"/>
                    <a:pt x="532" y="143"/>
                    <a:pt x="532" y="143"/>
                  </a:cubicBezTo>
                  <a:cubicBezTo>
                    <a:pt x="533" y="143"/>
                    <a:pt x="533" y="143"/>
                    <a:pt x="533" y="143"/>
                  </a:cubicBezTo>
                  <a:cubicBezTo>
                    <a:pt x="534" y="143"/>
                    <a:pt x="534" y="143"/>
                    <a:pt x="534" y="143"/>
                  </a:cubicBezTo>
                  <a:cubicBezTo>
                    <a:pt x="534" y="143"/>
                    <a:pt x="534" y="143"/>
                    <a:pt x="534" y="143"/>
                  </a:cubicBezTo>
                  <a:cubicBezTo>
                    <a:pt x="535" y="143"/>
                    <a:pt x="535" y="143"/>
                    <a:pt x="535" y="143"/>
                  </a:cubicBezTo>
                  <a:cubicBezTo>
                    <a:pt x="535" y="143"/>
                    <a:pt x="535" y="143"/>
                    <a:pt x="535" y="143"/>
                  </a:cubicBezTo>
                  <a:cubicBezTo>
                    <a:pt x="535" y="143"/>
                    <a:pt x="535" y="143"/>
                    <a:pt x="535" y="143"/>
                  </a:cubicBezTo>
                  <a:cubicBezTo>
                    <a:pt x="535" y="143"/>
                    <a:pt x="535" y="144"/>
                    <a:pt x="535" y="144"/>
                  </a:cubicBezTo>
                  <a:cubicBezTo>
                    <a:pt x="534" y="145"/>
                    <a:pt x="534" y="145"/>
                    <a:pt x="534" y="145"/>
                  </a:cubicBezTo>
                  <a:cubicBezTo>
                    <a:pt x="535" y="145"/>
                    <a:pt x="535" y="145"/>
                    <a:pt x="535" y="145"/>
                  </a:cubicBezTo>
                  <a:cubicBezTo>
                    <a:pt x="535" y="146"/>
                    <a:pt x="535" y="146"/>
                    <a:pt x="535" y="146"/>
                  </a:cubicBezTo>
                  <a:cubicBezTo>
                    <a:pt x="534" y="146"/>
                    <a:pt x="534" y="146"/>
                    <a:pt x="534" y="146"/>
                  </a:cubicBezTo>
                  <a:cubicBezTo>
                    <a:pt x="533" y="146"/>
                    <a:pt x="533" y="146"/>
                    <a:pt x="533" y="146"/>
                  </a:cubicBezTo>
                  <a:cubicBezTo>
                    <a:pt x="534" y="147"/>
                    <a:pt x="534" y="147"/>
                    <a:pt x="534" y="147"/>
                  </a:cubicBezTo>
                  <a:cubicBezTo>
                    <a:pt x="534" y="146"/>
                    <a:pt x="534" y="146"/>
                    <a:pt x="534" y="146"/>
                  </a:cubicBezTo>
                  <a:cubicBezTo>
                    <a:pt x="536" y="145"/>
                    <a:pt x="535" y="148"/>
                    <a:pt x="536" y="147"/>
                  </a:cubicBezTo>
                  <a:cubicBezTo>
                    <a:pt x="539" y="147"/>
                    <a:pt x="539" y="147"/>
                    <a:pt x="539" y="147"/>
                  </a:cubicBezTo>
                  <a:cubicBezTo>
                    <a:pt x="538" y="147"/>
                    <a:pt x="538" y="147"/>
                    <a:pt x="538" y="147"/>
                  </a:cubicBezTo>
                  <a:cubicBezTo>
                    <a:pt x="542" y="148"/>
                    <a:pt x="542" y="148"/>
                    <a:pt x="542" y="148"/>
                  </a:cubicBezTo>
                  <a:cubicBezTo>
                    <a:pt x="543" y="148"/>
                    <a:pt x="543" y="148"/>
                    <a:pt x="543" y="148"/>
                  </a:cubicBezTo>
                  <a:cubicBezTo>
                    <a:pt x="543" y="147"/>
                    <a:pt x="542" y="147"/>
                    <a:pt x="542" y="147"/>
                  </a:cubicBezTo>
                  <a:cubicBezTo>
                    <a:pt x="542" y="146"/>
                    <a:pt x="542" y="146"/>
                    <a:pt x="542" y="146"/>
                  </a:cubicBezTo>
                  <a:cubicBezTo>
                    <a:pt x="540" y="147"/>
                    <a:pt x="540" y="147"/>
                    <a:pt x="540" y="147"/>
                  </a:cubicBezTo>
                  <a:cubicBezTo>
                    <a:pt x="539" y="146"/>
                    <a:pt x="539" y="146"/>
                    <a:pt x="539" y="146"/>
                  </a:cubicBezTo>
                  <a:cubicBezTo>
                    <a:pt x="539" y="146"/>
                    <a:pt x="539" y="146"/>
                    <a:pt x="539" y="146"/>
                  </a:cubicBezTo>
                  <a:cubicBezTo>
                    <a:pt x="536" y="145"/>
                    <a:pt x="536" y="145"/>
                    <a:pt x="536" y="145"/>
                  </a:cubicBezTo>
                  <a:cubicBezTo>
                    <a:pt x="538" y="144"/>
                    <a:pt x="538" y="144"/>
                    <a:pt x="538" y="144"/>
                  </a:cubicBezTo>
                  <a:cubicBezTo>
                    <a:pt x="539" y="144"/>
                    <a:pt x="539" y="144"/>
                    <a:pt x="539" y="144"/>
                  </a:cubicBezTo>
                  <a:cubicBezTo>
                    <a:pt x="539" y="145"/>
                    <a:pt x="539" y="145"/>
                    <a:pt x="539" y="145"/>
                  </a:cubicBezTo>
                  <a:cubicBezTo>
                    <a:pt x="540" y="145"/>
                    <a:pt x="540" y="145"/>
                    <a:pt x="540" y="145"/>
                  </a:cubicBezTo>
                  <a:cubicBezTo>
                    <a:pt x="541" y="144"/>
                    <a:pt x="541" y="144"/>
                    <a:pt x="541" y="144"/>
                  </a:cubicBezTo>
                  <a:cubicBezTo>
                    <a:pt x="539" y="143"/>
                    <a:pt x="539" y="143"/>
                    <a:pt x="539" y="143"/>
                  </a:cubicBezTo>
                  <a:cubicBezTo>
                    <a:pt x="539" y="143"/>
                    <a:pt x="539" y="143"/>
                    <a:pt x="539" y="143"/>
                  </a:cubicBezTo>
                  <a:cubicBezTo>
                    <a:pt x="539" y="142"/>
                    <a:pt x="539" y="142"/>
                    <a:pt x="539" y="142"/>
                  </a:cubicBezTo>
                  <a:cubicBezTo>
                    <a:pt x="541" y="144"/>
                    <a:pt x="541" y="144"/>
                    <a:pt x="541" y="144"/>
                  </a:cubicBezTo>
                  <a:cubicBezTo>
                    <a:pt x="542" y="143"/>
                    <a:pt x="542" y="143"/>
                    <a:pt x="542" y="143"/>
                  </a:cubicBezTo>
                  <a:cubicBezTo>
                    <a:pt x="542" y="144"/>
                    <a:pt x="542" y="144"/>
                    <a:pt x="542" y="144"/>
                  </a:cubicBezTo>
                  <a:cubicBezTo>
                    <a:pt x="543" y="144"/>
                    <a:pt x="543" y="144"/>
                    <a:pt x="543" y="144"/>
                  </a:cubicBezTo>
                  <a:cubicBezTo>
                    <a:pt x="544" y="144"/>
                    <a:pt x="544" y="144"/>
                    <a:pt x="544" y="144"/>
                  </a:cubicBezTo>
                  <a:cubicBezTo>
                    <a:pt x="544" y="144"/>
                    <a:pt x="545" y="144"/>
                    <a:pt x="545" y="144"/>
                  </a:cubicBezTo>
                  <a:cubicBezTo>
                    <a:pt x="545" y="144"/>
                    <a:pt x="546" y="144"/>
                    <a:pt x="546" y="144"/>
                  </a:cubicBezTo>
                  <a:cubicBezTo>
                    <a:pt x="546" y="143"/>
                    <a:pt x="546" y="143"/>
                    <a:pt x="546" y="143"/>
                  </a:cubicBezTo>
                  <a:cubicBezTo>
                    <a:pt x="546" y="143"/>
                    <a:pt x="546" y="143"/>
                    <a:pt x="546" y="143"/>
                  </a:cubicBezTo>
                  <a:cubicBezTo>
                    <a:pt x="546" y="144"/>
                    <a:pt x="547" y="143"/>
                    <a:pt x="546" y="144"/>
                  </a:cubicBezTo>
                  <a:cubicBezTo>
                    <a:pt x="547" y="142"/>
                    <a:pt x="547" y="142"/>
                    <a:pt x="547" y="142"/>
                  </a:cubicBezTo>
                  <a:cubicBezTo>
                    <a:pt x="548" y="143"/>
                    <a:pt x="548" y="143"/>
                    <a:pt x="548" y="143"/>
                  </a:cubicBezTo>
                  <a:cubicBezTo>
                    <a:pt x="546" y="144"/>
                    <a:pt x="546" y="144"/>
                    <a:pt x="546" y="144"/>
                  </a:cubicBezTo>
                  <a:cubicBezTo>
                    <a:pt x="547" y="144"/>
                    <a:pt x="547" y="144"/>
                    <a:pt x="547" y="144"/>
                  </a:cubicBezTo>
                  <a:cubicBezTo>
                    <a:pt x="548" y="143"/>
                    <a:pt x="547" y="144"/>
                    <a:pt x="547" y="144"/>
                  </a:cubicBezTo>
                  <a:cubicBezTo>
                    <a:pt x="548" y="145"/>
                    <a:pt x="548" y="145"/>
                    <a:pt x="548" y="145"/>
                  </a:cubicBezTo>
                  <a:cubicBezTo>
                    <a:pt x="549" y="145"/>
                    <a:pt x="549" y="145"/>
                    <a:pt x="549" y="145"/>
                  </a:cubicBezTo>
                  <a:cubicBezTo>
                    <a:pt x="549" y="144"/>
                    <a:pt x="549" y="144"/>
                    <a:pt x="549" y="144"/>
                  </a:cubicBezTo>
                  <a:cubicBezTo>
                    <a:pt x="548" y="144"/>
                    <a:pt x="548" y="144"/>
                    <a:pt x="548" y="144"/>
                  </a:cubicBezTo>
                  <a:cubicBezTo>
                    <a:pt x="548" y="144"/>
                    <a:pt x="548" y="144"/>
                    <a:pt x="548" y="144"/>
                  </a:cubicBezTo>
                  <a:cubicBezTo>
                    <a:pt x="548" y="144"/>
                    <a:pt x="548" y="143"/>
                    <a:pt x="549" y="143"/>
                  </a:cubicBezTo>
                  <a:cubicBezTo>
                    <a:pt x="549" y="144"/>
                    <a:pt x="549" y="144"/>
                    <a:pt x="549" y="144"/>
                  </a:cubicBezTo>
                  <a:cubicBezTo>
                    <a:pt x="549" y="145"/>
                    <a:pt x="549" y="145"/>
                    <a:pt x="549" y="145"/>
                  </a:cubicBezTo>
                  <a:cubicBezTo>
                    <a:pt x="550" y="146"/>
                    <a:pt x="551" y="145"/>
                    <a:pt x="551" y="145"/>
                  </a:cubicBezTo>
                  <a:cubicBezTo>
                    <a:pt x="550" y="144"/>
                    <a:pt x="550" y="144"/>
                    <a:pt x="550" y="144"/>
                  </a:cubicBezTo>
                  <a:cubicBezTo>
                    <a:pt x="550" y="144"/>
                    <a:pt x="550" y="144"/>
                    <a:pt x="550" y="144"/>
                  </a:cubicBezTo>
                  <a:cubicBezTo>
                    <a:pt x="550" y="144"/>
                    <a:pt x="550" y="144"/>
                    <a:pt x="550" y="144"/>
                  </a:cubicBezTo>
                  <a:cubicBezTo>
                    <a:pt x="552" y="144"/>
                    <a:pt x="552" y="144"/>
                    <a:pt x="552" y="144"/>
                  </a:cubicBezTo>
                  <a:cubicBezTo>
                    <a:pt x="552" y="143"/>
                    <a:pt x="552" y="143"/>
                    <a:pt x="552" y="143"/>
                  </a:cubicBezTo>
                  <a:cubicBezTo>
                    <a:pt x="553" y="143"/>
                    <a:pt x="553" y="143"/>
                    <a:pt x="553" y="143"/>
                  </a:cubicBezTo>
                  <a:cubicBezTo>
                    <a:pt x="553" y="143"/>
                    <a:pt x="552" y="144"/>
                    <a:pt x="553" y="144"/>
                  </a:cubicBezTo>
                  <a:cubicBezTo>
                    <a:pt x="554" y="144"/>
                    <a:pt x="554" y="144"/>
                    <a:pt x="554" y="144"/>
                  </a:cubicBezTo>
                  <a:cubicBezTo>
                    <a:pt x="554" y="144"/>
                    <a:pt x="554" y="144"/>
                    <a:pt x="554" y="144"/>
                  </a:cubicBezTo>
                  <a:cubicBezTo>
                    <a:pt x="555" y="143"/>
                    <a:pt x="555" y="143"/>
                    <a:pt x="555" y="143"/>
                  </a:cubicBezTo>
                  <a:cubicBezTo>
                    <a:pt x="553" y="144"/>
                    <a:pt x="553" y="144"/>
                    <a:pt x="553" y="144"/>
                  </a:cubicBezTo>
                  <a:cubicBezTo>
                    <a:pt x="554" y="143"/>
                    <a:pt x="554" y="143"/>
                    <a:pt x="554" y="143"/>
                  </a:cubicBezTo>
                  <a:cubicBezTo>
                    <a:pt x="554" y="143"/>
                    <a:pt x="554" y="143"/>
                    <a:pt x="554" y="143"/>
                  </a:cubicBezTo>
                  <a:cubicBezTo>
                    <a:pt x="554" y="143"/>
                    <a:pt x="553" y="143"/>
                    <a:pt x="553" y="142"/>
                  </a:cubicBezTo>
                  <a:cubicBezTo>
                    <a:pt x="554" y="142"/>
                    <a:pt x="555" y="142"/>
                    <a:pt x="554" y="142"/>
                  </a:cubicBezTo>
                  <a:cubicBezTo>
                    <a:pt x="554" y="143"/>
                    <a:pt x="554" y="143"/>
                    <a:pt x="554" y="143"/>
                  </a:cubicBezTo>
                  <a:cubicBezTo>
                    <a:pt x="554" y="143"/>
                    <a:pt x="554" y="143"/>
                    <a:pt x="554" y="143"/>
                  </a:cubicBezTo>
                  <a:cubicBezTo>
                    <a:pt x="554" y="142"/>
                    <a:pt x="554" y="143"/>
                    <a:pt x="554" y="143"/>
                  </a:cubicBezTo>
                  <a:cubicBezTo>
                    <a:pt x="555" y="143"/>
                    <a:pt x="555" y="143"/>
                    <a:pt x="555" y="143"/>
                  </a:cubicBezTo>
                  <a:cubicBezTo>
                    <a:pt x="555" y="144"/>
                    <a:pt x="555" y="144"/>
                    <a:pt x="555" y="144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3" y="141"/>
                    <a:pt x="553" y="141"/>
                    <a:pt x="553" y="141"/>
                  </a:cubicBezTo>
                  <a:cubicBezTo>
                    <a:pt x="553" y="140"/>
                    <a:pt x="553" y="140"/>
                    <a:pt x="553" y="140"/>
                  </a:cubicBezTo>
                  <a:cubicBezTo>
                    <a:pt x="555" y="140"/>
                    <a:pt x="556" y="139"/>
                    <a:pt x="556" y="139"/>
                  </a:cubicBezTo>
                  <a:cubicBezTo>
                    <a:pt x="555" y="140"/>
                    <a:pt x="555" y="140"/>
                    <a:pt x="555" y="140"/>
                  </a:cubicBezTo>
                  <a:cubicBezTo>
                    <a:pt x="556" y="140"/>
                    <a:pt x="557" y="140"/>
                    <a:pt x="557" y="140"/>
                  </a:cubicBezTo>
                  <a:cubicBezTo>
                    <a:pt x="558" y="141"/>
                    <a:pt x="558" y="141"/>
                    <a:pt x="558" y="141"/>
                  </a:cubicBezTo>
                  <a:cubicBezTo>
                    <a:pt x="557" y="141"/>
                    <a:pt x="557" y="141"/>
                    <a:pt x="557" y="141"/>
                  </a:cubicBezTo>
                  <a:cubicBezTo>
                    <a:pt x="558" y="141"/>
                    <a:pt x="558" y="141"/>
                    <a:pt x="558" y="141"/>
                  </a:cubicBezTo>
                  <a:cubicBezTo>
                    <a:pt x="560" y="141"/>
                    <a:pt x="560" y="141"/>
                    <a:pt x="560" y="141"/>
                  </a:cubicBezTo>
                  <a:cubicBezTo>
                    <a:pt x="558" y="140"/>
                    <a:pt x="559" y="142"/>
                    <a:pt x="558" y="141"/>
                  </a:cubicBezTo>
                  <a:cubicBezTo>
                    <a:pt x="558" y="140"/>
                    <a:pt x="558" y="140"/>
                    <a:pt x="558" y="140"/>
                  </a:cubicBezTo>
                  <a:cubicBezTo>
                    <a:pt x="560" y="140"/>
                    <a:pt x="560" y="140"/>
                    <a:pt x="560" y="140"/>
                  </a:cubicBezTo>
                  <a:cubicBezTo>
                    <a:pt x="560" y="140"/>
                    <a:pt x="560" y="140"/>
                    <a:pt x="560" y="140"/>
                  </a:cubicBezTo>
                  <a:cubicBezTo>
                    <a:pt x="561" y="138"/>
                    <a:pt x="560" y="139"/>
                    <a:pt x="560" y="138"/>
                  </a:cubicBezTo>
                  <a:cubicBezTo>
                    <a:pt x="560" y="137"/>
                    <a:pt x="560" y="137"/>
                    <a:pt x="560" y="137"/>
                  </a:cubicBezTo>
                  <a:cubicBezTo>
                    <a:pt x="559" y="137"/>
                    <a:pt x="559" y="137"/>
                    <a:pt x="559" y="137"/>
                  </a:cubicBezTo>
                  <a:cubicBezTo>
                    <a:pt x="559" y="138"/>
                    <a:pt x="559" y="138"/>
                    <a:pt x="559" y="138"/>
                  </a:cubicBezTo>
                  <a:cubicBezTo>
                    <a:pt x="558" y="139"/>
                    <a:pt x="558" y="139"/>
                    <a:pt x="558" y="139"/>
                  </a:cubicBezTo>
                  <a:cubicBezTo>
                    <a:pt x="557" y="138"/>
                    <a:pt x="557" y="138"/>
                    <a:pt x="556" y="138"/>
                  </a:cubicBezTo>
                  <a:cubicBezTo>
                    <a:pt x="556" y="138"/>
                    <a:pt x="556" y="138"/>
                    <a:pt x="556" y="138"/>
                  </a:cubicBezTo>
                  <a:cubicBezTo>
                    <a:pt x="556" y="138"/>
                    <a:pt x="556" y="138"/>
                    <a:pt x="556" y="138"/>
                  </a:cubicBezTo>
                  <a:cubicBezTo>
                    <a:pt x="555" y="137"/>
                    <a:pt x="556" y="138"/>
                    <a:pt x="556" y="138"/>
                  </a:cubicBezTo>
                  <a:cubicBezTo>
                    <a:pt x="554" y="138"/>
                    <a:pt x="554" y="138"/>
                    <a:pt x="554" y="138"/>
                  </a:cubicBezTo>
                  <a:cubicBezTo>
                    <a:pt x="554" y="137"/>
                    <a:pt x="554" y="137"/>
                    <a:pt x="554" y="137"/>
                  </a:cubicBezTo>
                  <a:cubicBezTo>
                    <a:pt x="553" y="138"/>
                    <a:pt x="553" y="138"/>
                    <a:pt x="553" y="138"/>
                  </a:cubicBezTo>
                  <a:cubicBezTo>
                    <a:pt x="552" y="137"/>
                    <a:pt x="552" y="137"/>
                    <a:pt x="552" y="137"/>
                  </a:cubicBezTo>
                  <a:cubicBezTo>
                    <a:pt x="552" y="136"/>
                    <a:pt x="552" y="136"/>
                    <a:pt x="552" y="136"/>
                  </a:cubicBezTo>
                  <a:cubicBezTo>
                    <a:pt x="550" y="137"/>
                    <a:pt x="550" y="137"/>
                    <a:pt x="550" y="137"/>
                  </a:cubicBezTo>
                  <a:cubicBezTo>
                    <a:pt x="550" y="137"/>
                    <a:pt x="550" y="137"/>
                    <a:pt x="550" y="137"/>
                  </a:cubicBezTo>
                  <a:cubicBezTo>
                    <a:pt x="548" y="137"/>
                    <a:pt x="549" y="137"/>
                    <a:pt x="549" y="138"/>
                  </a:cubicBezTo>
                  <a:cubicBezTo>
                    <a:pt x="548" y="136"/>
                    <a:pt x="548" y="136"/>
                    <a:pt x="548" y="136"/>
                  </a:cubicBezTo>
                  <a:cubicBezTo>
                    <a:pt x="548" y="137"/>
                    <a:pt x="548" y="137"/>
                    <a:pt x="548" y="137"/>
                  </a:cubicBezTo>
                  <a:cubicBezTo>
                    <a:pt x="546" y="137"/>
                    <a:pt x="546" y="137"/>
                    <a:pt x="546" y="137"/>
                  </a:cubicBezTo>
                  <a:cubicBezTo>
                    <a:pt x="548" y="137"/>
                    <a:pt x="548" y="137"/>
                    <a:pt x="548" y="137"/>
                  </a:cubicBezTo>
                  <a:cubicBezTo>
                    <a:pt x="547" y="138"/>
                    <a:pt x="547" y="138"/>
                    <a:pt x="547" y="138"/>
                  </a:cubicBezTo>
                  <a:cubicBezTo>
                    <a:pt x="546" y="138"/>
                    <a:pt x="546" y="138"/>
                    <a:pt x="546" y="138"/>
                  </a:cubicBezTo>
                  <a:cubicBezTo>
                    <a:pt x="546" y="138"/>
                    <a:pt x="546" y="138"/>
                    <a:pt x="546" y="138"/>
                  </a:cubicBezTo>
                  <a:cubicBezTo>
                    <a:pt x="545" y="138"/>
                    <a:pt x="545" y="138"/>
                    <a:pt x="545" y="138"/>
                  </a:cubicBezTo>
                  <a:cubicBezTo>
                    <a:pt x="545" y="139"/>
                    <a:pt x="545" y="138"/>
                    <a:pt x="546" y="138"/>
                  </a:cubicBezTo>
                  <a:cubicBezTo>
                    <a:pt x="545" y="139"/>
                    <a:pt x="545" y="139"/>
                    <a:pt x="545" y="139"/>
                  </a:cubicBezTo>
                  <a:cubicBezTo>
                    <a:pt x="545" y="139"/>
                    <a:pt x="545" y="139"/>
                    <a:pt x="545" y="138"/>
                  </a:cubicBezTo>
                  <a:cubicBezTo>
                    <a:pt x="545" y="138"/>
                    <a:pt x="544" y="138"/>
                    <a:pt x="544" y="138"/>
                  </a:cubicBezTo>
                  <a:cubicBezTo>
                    <a:pt x="544" y="138"/>
                    <a:pt x="544" y="139"/>
                    <a:pt x="544" y="139"/>
                  </a:cubicBezTo>
                  <a:cubicBezTo>
                    <a:pt x="544" y="138"/>
                    <a:pt x="544" y="138"/>
                    <a:pt x="544" y="138"/>
                  </a:cubicBezTo>
                  <a:cubicBezTo>
                    <a:pt x="543" y="138"/>
                    <a:pt x="544" y="138"/>
                    <a:pt x="544" y="138"/>
                  </a:cubicBezTo>
                  <a:cubicBezTo>
                    <a:pt x="543" y="138"/>
                    <a:pt x="543" y="138"/>
                    <a:pt x="543" y="138"/>
                  </a:cubicBezTo>
                  <a:cubicBezTo>
                    <a:pt x="544" y="134"/>
                    <a:pt x="543" y="138"/>
                    <a:pt x="544" y="136"/>
                  </a:cubicBezTo>
                  <a:cubicBezTo>
                    <a:pt x="545" y="137"/>
                    <a:pt x="545" y="137"/>
                    <a:pt x="545" y="137"/>
                  </a:cubicBezTo>
                  <a:cubicBezTo>
                    <a:pt x="545" y="137"/>
                    <a:pt x="545" y="138"/>
                    <a:pt x="545" y="137"/>
                  </a:cubicBezTo>
                  <a:cubicBezTo>
                    <a:pt x="545" y="136"/>
                    <a:pt x="545" y="136"/>
                    <a:pt x="545" y="136"/>
                  </a:cubicBezTo>
                  <a:cubicBezTo>
                    <a:pt x="546" y="135"/>
                    <a:pt x="546" y="135"/>
                    <a:pt x="546" y="135"/>
                  </a:cubicBezTo>
                  <a:cubicBezTo>
                    <a:pt x="547" y="135"/>
                    <a:pt x="547" y="135"/>
                    <a:pt x="547" y="135"/>
                  </a:cubicBezTo>
                  <a:cubicBezTo>
                    <a:pt x="549" y="135"/>
                    <a:pt x="549" y="135"/>
                    <a:pt x="549" y="135"/>
                  </a:cubicBezTo>
                  <a:cubicBezTo>
                    <a:pt x="546" y="134"/>
                    <a:pt x="546" y="134"/>
                    <a:pt x="546" y="134"/>
                  </a:cubicBezTo>
                  <a:cubicBezTo>
                    <a:pt x="547" y="134"/>
                    <a:pt x="547" y="134"/>
                    <a:pt x="547" y="134"/>
                  </a:cubicBezTo>
                  <a:cubicBezTo>
                    <a:pt x="547" y="134"/>
                    <a:pt x="547" y="134"/>
                    <a:pt x="547" y="134"/>
                  </a:cubicBezTo>
                  <a:cubicBezTo>
                    <a:pt x="547" y="134"/>
                    <a:pt x="547" y="134"/>
                    <a:pt x="547" y="134"/>
                  </a:cubicBezTo>
                  <a:cubicBezTo>
                    <a:pt x="550" y="134"/>
                    <a:pt x="550" y="134"/>
                    <a:pt x="550" y="134"/>
                  </a:cubicBezTo>
                  <a:cubicBezTo>
                    <a:pt x="550" y="134"/>
                    <a:pt x="550" y="134"/>
                    <a:pt x="550" y="134"/>
                  </a:cubicBezTo>
                  <a:cubicBezTo>
                    <a:pt x="551" y="134"/>
                    <a:pt x="551" y="134"/>
                    <a:pt x="551" y="134"/>
                  </a:cubicBezTo>
                  <a:cubicBezTo>
                    <a:pt x="551" y="134"/>
                    <a:pt x="550" y="134"/>
                    <a:pt x="550" y="134"/>
                  </a:cubicBezTo>
                  <a:cubicBezTo>
                    <a:pt x="548" y="133"/>
                    <a:pt x="548" y="133"/>
                    <a:pt x="548" y="133"/>
                  </a:cubicBezTo>
                  <a:cubicBezTo>
                    <a:pt x="548" y="133"/>
                    <a:pt x="548" y="133"/>
                    <a:pt x="548" y="133"/>
                  </a:cubicBezTo>
                  <a:cubicBezTo>
                    <a:pt x="548" y="133"/>
                    <a:pt x="548" y="133"/>
                    <a:pt x="548" y="133"/>
                  </a:cubicBezTo>
                  <a:cubicBezTo>
                    <a:pt x="549" y="133"/>
                    <a:pt x="549" y="133"/>
                    <a:pt x="549" y="133"/>
                  </a:cubicBezTo>
                  <a:cubicBezTo>
                    <a:pt x="552" y="132"/>
                    <a:pt x="552" y="132"/>
                    <a:pt x="552" y="132"/>
                  </a:cubicBezTo>
                  <a:cubicBezTo>
                    <a:pt x="552" y="133"/>
                    <a:pt x="552" y="133"/>
                    <a:pt x="552" y="133"/>
                  </a:cubicBezTo>
                  <a:cubicBezTo>
                    <a:pt x="552" y="133"/>
                    <a:pt x="553" y="133"/>
                    <a:pt x="553" y="134"/>
                  </a:cubicBezTo>
                  <a:cubicBezTo>
                    <a:pt x="555" y="133"/>
                    <a:pt x="555" y="133"/>
                    <a:pt x="555" y="133"/>
                  </a:cubicBezTo>
                  <a:cubicBezTo>
                    <a:pt x="554" y="133"/>
                    <a:pt x="554" y="133"/>
                    <a:pt x="554" y="133"/>
                  </a:cubicBezTo>
                  <a:cubicBezTo>
                    <a:pt x="554" y="133"/>
                    <a:pt x="554" y="133"/>
                    <a:pt x="554" y="133"/>
                  </a:cubicBezTo>
                  <a:cubicBezTo>
                    <a:pt x="552" y="132"/>
                    <a:pt x="552" y="132"/>
                    <a:pt x="552" y="132"/>
                  </a:cubicBezTo>
                  <a:cubicBezTo>
                    <a:pt x="554" y="131"/>
                    <a:pt x="554" y="131"/>
                    <a:pt x="554" y="131"/>
                  </a:cubicBezTo>
                  <a:cubicBezTo>
                    <a:pt x="553" y="131"/>
                    <a:pt x="554" y="130"/>
                    <a:pt x="553" y="13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1" y="131"/>
                    <a:pt x="551" y="131"/>
                    <a:pt x="551" y="131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49" y="131"/>
                    <a:pt x="549" y="131"/>
                    <a:pt x="549" y="131"/>
                  </a:cubicBezTo>
                  <a:cubicBezTo>
                    <a:pt x="549" y="131"/>
                    <a:pt x="550" y="132"/>
                    <a:pt x="550" y="132"/>
                  </a:cubicBezTo>
                  <a:cubicBezTo>
                    <a:pt x="548" y="132"/>
                    <a:pt x="548" y="132"/>
                    <a:pt x="548" y="132"/>
                  </a:cubicBezTo>
                  <a:cubicBezTo>
                    <a:pt x="549" y="132"/>
                    <a:pt x="549" y="132"/>
                    <a:pt x="549" y="132"/>
                  </a:cubicBezTo>
                  <a:cubicBezTo>
                    <a:pt x="548" y="132"/>
                    <a:pt x="548" y="132"/>
                    <a:pt x="548" y="132"/>
                  </a:cubicBezTo>
                  <a:cubicBezTo>
                    <a:pt x="548" y="131"/>
                    <a:pt x="547" y="131"/>
                    <a:pt x="547" y="131"/>
                  </a:cubicBezTo>
                  <a:cubicBezTo>
                    <a:pt x="548" y="133"/>
                    <a:pt x="547" y="131"/>
                    <a:pt x="547" y="131"/>
                  </a:cubicBezTo>
                  <a:cubicBezTo>
                    <a:pt x="546" y="132"/>
                    <a:pt x="546" y="132"/>
                    <a:pt x="546" y="132"/>
                  </a:cubicBezTo>
                  <a:cubicBezTo>
                    <a:pt x="547" y="133"/>
                    <a:pt x="547" y="133"/>
                    <a:pt x="547" y="133"/>
                  </a:cubicBezTo>
                  <a:cubicBezTo>
                    <a:pt x="546" y="133"/>
                    <a:pt x="546" y="133"/>
                    <a:pt x="546" y="133"/>
                  </a:cubicBezTo>
                  <a:cubicBezTo>
                    <a:pt x="545" y="134"/>
                    <a:pt x="545" y="134"/>
                    <a:pt x="545" y="134"/>
                  </a:cubicBezTo>
                  <a:cubicBezTo>
                    <a:pt x="546" y="134"/>
                    <a:pt x="546" y="134"/>
                    <a:pt x="546" y="134"/>
                  </a:cubicBezTo>
                  <a:cubicBezTo>
                    <a:pt x="545" y="135"/>
                    <a:pt x="545" y="135"/>
                    <a:pt x="545" y="135"/>
                  </a:cubicBezTo>
                  <a:cubicBezTo>
                    <a:pt x="547" y="135"/>
                    <a:pt x="545" y="135"/>
                    <a:pt x="545" y="135"/>
                  </a:cubicBezTo>
                  <a:cubicBezTo>
                    <a:pt x="542" y="135"/>
                    <a:pt x="542" y="135"/>
                    <a:pt x="542" y="135"/>
                  </a:cubicBezTo>
                  <a:cubicBezTo>
                    <a:pt x="540" y="136"/>
                    <a:pt x="540" y="136"/>
                    <a:pt x="540" y="136"/>
                  </a:cubicBezTo>
                  <a:cubicBezTo>
                    <a:pt x="540" y="136"/>
                    <a:pt x="540" y="136"/>
                    <a:pt x="540" y="136"/>
                  </a:cubicBezTo>
                  <a:cubicBezTo>
                    <a:pt x="541" y="135"/>
                    <a:pt x="541" y="135"/>
                    <a:pt x="541" y="135"/>
                  </a:cubicBezTo>
                  <a:cubicBezTo>
                    <a:pt x="540" y="135"/>
                    <a:pt x="540" y="135"/>
                    <a:pt x="540" y="135"/>
                  </a:cubicBezTo>
                  <a:cubicBezTo>
                    <a:pt x="541" y="134"/>
                    <a:pt x="541" y="134"/>
                    <a:pt x="541" y="134"/>
                  </a:cubicBezTo>
                  <a:cubicBezTo>
                    <a:pt x="542" y="134"/>
                    <a:pt x="542" y="134"/>
                    <a:pt x="542" y="134"/>
                  </a:cubicBezTo>
                  <a:cubicBezTo>
                    <a:pt x="541" y="134"/>
                    <a:pt x="541" y="133"/>
                    <a:pt x="541" y="133"/>
                  </a:cubicBezTo>
                  <a:cubicBezTo>
                    <a:pt x="542" y="133"/>
                    <a:pt x="543" y="133"/>
                    <a:pt x="543" y="133"/>
                  </a:cubicBezTo>
                  <a:cubicBezTo>
                    <a:pt x="543" y="133"/>
                    <a:pt x="543" y="133"/>
                    <a:pt x="543" y="133"/>
                  </a:cubicBezTo>
                  <a:cubicBezTo>
                    <a:pt x="543" y="133"/>
                    <a:pt x="543" y="133"/>
                    <a:pt x="543" y="133"/>
                  </a:cubicBezTo>
                  <a:cubicBezTo>
                    <a:pt x="544" y="133"/>
                    <a:pt x="544" y="134"/>
                    <a:pt x="544" y="134"/>
                  </a:cubicBezTo>
                  <a:cubicBezTo>
                    <a:pt x="544" y="133"/>
                    <a:pt x="544" y="133"/>
                    <a:pt x="544" y="133"/>
                  </a:cubicBezTo>
                  <a:cubicBezTo>
                    <a:pt x="542" y="132"/>
                    <a:pt x="542" y="132"/>
                    <a:pt x="542" y="132"/>
                  </a:cubicBezTo>
                  <a:cubicBezTo>
                    <a:pt x="541" y="133"/>
                    <a:pt x="541" y="133"/>
                    <a:pt x="541" y="133"/>
                  </a:cubicBezTo>
                  <a:cubicBezTo>
                    <a:pt x="541" y="132"/>
                    <a:pt x="541" y="132"/>
                    <a:pt x="541" y="132"/>
                  </a:cubicBezTo>
                  <a:cubicBezTo>
                    <a:pt x="542" y="131"/>
                    <a:pt x="542" y="131"/>
                    <a:pt x="542" y="131"/>
                  </a:cubicBezTo>
                  <a:cubicBezTo>
                    <a:pt x="542" y="131"/>
                    <a:pt x="542" y="131"/>
                    <a:pt x="542" y="131"/>
                  </a:cubicBezTo>
                  <a:cubicBezTo>
                    <a:pt x="542" y="131"/>
                    <a:pt x="542" y="131"/>
                    <a:pt x="542" y="131"/>
                  </a:cubicBezTo>
                  <a:cubicBezTo>
                    <a:pt x="543" y="131"/>
                    <a:pt x="543" y="131"/>
                    <a:pt x="543" y="131"/>
                  </a:cubicBezTo>
                  <a:cubicBezTo>
                    <a:pt x="544" y="132"/>
                    <a:pt x="544" y="132"/>
                    <a:pt x="544" y="132"/>
                  </a:cubicBezTo>
                  <a:cubicBezTo>
                    <a:pt x="548" y="132"/>
                    <a:pt x="544" y="132"/>
                    <a:pt x="545" y="131"/>
                  </a:cubicBezTo>
                  <a:cubicBezTo>
                    <a:pt x="548" y="130"/>
                    <a:pt x="548" y="130"/>
                    <a:pt x="548" y="130"/>
                  </a:cubicBezTo>
                  <a:cubicBezTo>
                    <a:pt x="547" y="129"/>
                    <a:pt x="547" y="129"/>
                    <a:pt x="547" y="129"/>
                  </a:cubicBezTo>
                  <a:cubicBezTo>
                    <a:pt x="548" y="129"/>
                    <a:pt x="548" y="129"/>
                    <a:pt x="548" y="129"/>
                  </a:cubicBezTo>
                  <a:cubicBezTo>
                    <a:pt x="549" y="129"/>
                    <a:pt x="549" y="129"/>
                    <a:pt x="550" y="129"/>
                  </a:cubicBezTo>
                  <a:cubicBezTo>
                    <a:pt x="550" y="129"/>
                    <a:pt x="550" y="129"/>
                    <a:pt x="550" y="129"/>
                  </a:cubicBezTo>
                  <a:cubicBezTo>
                    <a:pt x="550" y="129"/>
                    <a:pt x="550" y="129"/>
                    <a:pt x="550" y="129"/>
                  </a:cubicBezTo>
                  <a:cubicBezTo>
                    <a:pt x="550" y="129"/>
                    <a:pt x="550" y="129"/>
                    <a:pt x="550" y="129"/>
                  </a:cubicBezTo>
                  <a:cubicBezTo>
                    <a:pt x="551" y="129"/>
                    <a:pt x="551" y="129"/>
                    <a:pt x="551" y="129"/>
                  </a:cubicBezTo>
                  <a:cubicBezTo>
                    <a:pt x="550" y="128"/>
                    <a:pt x="550" y="128"/>
                    <a:pt x="550" y="128"/>
                  </a:cubicBezTo>
                  <a:cubicBezTo>
                    <a:pt x="552" y="126"/>
                    <a:pt x="552" y="129"/>
                    <a:pt x="553" y="128"/>
                  </a:cubicBezTo>
                  <a:cubicBezTo>
                    <a:pt x="553" y="128"/>
                    <a:pt x="553" y="128"/>
                    <a:pt x="553" y="128"/>
                  </a:cubicBezTo>
                  <a:cubicBezTo>
                    <a:pt x="553" y="129"/>
                    <a:pt x="553" y="129"/>
                    <a:pt x="553" y="129"/>
                  </a:cubicBezTo>
                  <a:cubicBezTo>
                    <a:pt x="553" y="130"/>
                    <a:pt x="553" y="130"/>
                    <a:pt x="553" y="130"/>
                  </a:cubicBezTo>
                  <a:cubicBezTo>
                    <a:pt x="553" y="130"/>
                    <a:pt x="553" y="130"/>
                    <a:pt x="553" y="130"/>
                  </a:cubicBezTo>
                  <a:cubicBezTo>
                    <a:pt x="554" y="128"/>
                    <a:pt x="554" y="131"/>
                    <a:pt x="555" y="131"/>
                  </a:cubicBezTo>
                  <a:cubicBezTo>
                    <a:pt x="556" y="129"/>
                    <a:pt x="556" y="129"/>
                    <a:pt x="556" y="129"/>
                  </a:cubicBezTo>
                  <a:cubicBezTo>
                    <a:pt x="557" y="130"/>
                    <a:pt x="557" y="130"/>
                    <a:pt x="557" y="130"/>
                  </a:cubicBezTo>
                  <a:cubicBezTo>
                    <a:pt x="557" y="129"/>
                    <a:pt x="557" y="129"/>
                    <a:pt x="557" y="129"/>
                  </a:cubicBezTo>
                  <a:cubicBezTo>
                    <a:pt x="557" y="129"/>
                    <a:pt x="557" y="129"/>
                    <a:pt x="557" y="129"/>
                  </a:cubicBezTo>
                  <a:cubicBezTo>
                    <a:pt x="558" y="129"/>
                    <a:pt x="558" y="129"/>
                    <a:pt x="558" y="129"/>
                  </a:cubicBezTo>
                  <a:cubicBezTo>
                    <a:pt x="561" y="131"/>
                    <a:pt x="558" y="129"/>
                    <a:pt x="559" y="129"/>
                  </a:cubicBezTo>
                  <a:cubicBezTo>
                    <a:pt x="559" y="129"/>
                    <a:pt x="559" y="130"/>
                    <a:pt x="559" y="130"/>
                  </a:cubicBezTo>
                  <a:cubicBezTo>
                    <a:pt x="559" y="130"/>
                    <a:pt x="559" y="130"/>
                    <a:pt x="559" y="131"/>
                  </a:cubicBezTo>
                  <a:cubicBezTo>
                    <a:pt x="559" y="131"/>
                    <a:pt x="559" y="131"/>
                    <a:pt x="559" y="131"/>
                  </a:cubicBezTo>
                  <a:cubicBezTo>
                    <a:pt x="559" y="131"/>
                    <a:pt x="559" y="131"/>
                    <a:pt x="559" y="131"/>
                  </a:cubicBezTo>
                  <a:cubicBezTo>
                    <a:pt x="559" y="131"/>
                    <a:pt x="559" y="131"/>
                    <a:pt x="559" y="131"/>
                  </a:cubicBezTo>
                  <a:cubicBezTo>
                    <a:pt x="560" y="131"/>
                    <a:pt x="560" y="131"/>
                    <a:pt x="560" y="131"/>
                  </a:cubicBezTo>
                  <a:cubicBezTo>
                    <a:pt x="560" y="130"/>
                    <a:pt x="560" y="130"/>
                    <a:pt x="560" y="130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60" y="128"/>
                    <a:pt x="560" y="128"/>
                    <a:pt x="560" y="128"/>
                  </a:cubicBezTo>
                  <a:cubicBezTo>
                    <a:pt x="558" y="129"/>
                    <a:pt x="558" y="128"/>
                    <a:pt x="557" y="128"/>
                  </a:cubicBezTo>
                  <a:cubicBezTo>
                    <a:pt x="558" y="128"/>
                    <a:pt x="558" y="128"/>
                    <a:pt x="558" y="128"/>
                  </a:cubicBezTo>
                  <a:cubicBezTo>
                    <a:pt x="557" y="127"/>
                    <a:pt x="557" y="127"/>
                    <a:pt x="557" y="127"/>
                  </a:cubicBezTo>
                  <a:cubicBezTo>
                    <a:pt x="557" y="127"/>
                    <a:pt x="557" y="127"/>
                    <a:pt x="557" y="127"/>
                  </a:cubicBezTo>
                  <a:cubicBezTo>
                    <a:pt x="557" y="127"/>
                    <a:pt x="557" y="127"/>
                    <a:pt x="557" y="127"/>
                  </a:cubicBezTo>
                  <a:cubicBezTo>
                    <a:pt x="557" y="128"/>
                    <a:pt x="556" y="126"/>
                    <a:pt x="555" y="127"/>
                  </a:cubicBezTo>
                  <a:cubicBezTo>
                    <a:pt x="555" y="126"/>
                    <a:pt x="555" y="126"/>
                    <a:pt x="555" y="126"/>
                  </a:cubicBezTo>
                  <a:cubicBezTo>
                    <a:pt x="553" y="127"/>
                    <a:pt x="555" y="127"/>
                    <a:pt x="555" y="127"/>
                  </a:cubicBezTo>
                  <a:cubicBezTo>
                    <a:pt x="555" y="128"/>
                    <a:pt x="555" y="128"/>
                    <a:pt x="555" y="128"/>
                  </a:cubicBezTo>
                  <a:cubicBezTo>
                    <a:pt x="554" y="126"/>
                    <a:pt x="553" y="126"/>
                    <a:pt x="553" y="126"/>
                  </a:cubicBezTo>
                  <a:cubicBezTo>
                    <a:pt x="552" y="127"/>
                    <a:pt x="552" y="127"/>
                    <a:pt x="552" y="127"/>
                  </a:cubicBezTo>
                  <a:cubicBezTo>
                    <a:pt x="551" y="125"/>
                    <a:pt x="551" y="125"/>
                    <a:pt x="551" y="125"/>
                  </a:cubicBezTo>
                  <a:cubicBezTo>
                    <a:pt x="552" y="125"/>
                    <a:pt x="552" y="125"/>
                    <a:pt x="552" y="125"/>
                  </a:cubicBezTo>
                  <a:cubicBezTo>
                    <a:pt x="552" y="124"/>
                    <a:pt x="552" y="124"/>
                    <a:pt x="552" y="124"/>
                  </a:cubicBezTo>
                  <a:cubicBezTo>
                    <a:pt x="553" y="124"/>
                    <a:pt x="553" y="124"/>
                    <a:pt x="553" y="124"/>
                  </a:cubicBezTo>
                  <a:cubicBezTo>
                    <a:pt x="555" y="124"/>
                    <a:pt x="555" y="124"/>
                    <a:pt x="555" y="124"/>
                  </a:cubicBezTo>
                  <a:cubicBezTo>
                    <a:pt x="555" y="125"/>
                    <a:pt x="555" y="125"/>
                    <a:pt x="555" y="125"/>
                  </a:cubicBezTo>
                  <a:cubicBezTo>
                    <a:pt x="556" y="126"/>
                    <a:pt x="556" y="126"/>
                    <a:pt x="556" y="126"/>
                  </a:cubicBezTo>
                  <a:cubicBezTo>
                    <a:pt x="557" y="125"/>
                    <a:pt x="557" y="125"/>
                    <a:pt x="557" y="125"/>
                  </a:cubicBezTo>
                  <a:cubicBezTo>
                    <a:pt x="556" y="124"/>
                    <a:pt x="556" y="124"/>
                    <a:pt x="556" y="124"/>
                  </a:cubicBezTo>
                  <a:cubicBezTo>
                    <a:pt x="556" y="124"/>
                    <a:pt x="556" y="125"/>
                    <a:pt x="556" y="125"/>
                  </a:cubicBezTo>
                  <a:cubicBezTo>
                    <a:pt x="555" y="124"/>
                    <a:pt x="555" y="124"/>
                    <a:pt x="555" y="124"/>
                  </a:cubicBezTo>
                  <a:cubicBezTo>
                    <a:pt x="555" y="124"/>
                    <a:pt x="555" y="124"/>
                    <a:pt x="555" y="124"/>
                  </a:cubicBezTo>
                  <a:cubicBezTo>
                    <a:pt x="557" y="124"/>
                    <a:pt x="557" y="124"/>
                    <a:pt x="557" y="124"/>
                  </a:cubicBezTo>
                  <a:cubicBezTo>
                    <a:pt x="557" y="123"/>
                    <a:pt x="557" y="123"/>
                    <a:pt x="557" y="123"/>
                  </a:cubicBezTo>
                  <a:cubicBezTo>
                    <a:pt x="557" y="123"/>
                    <a:pt x="557" y="123"/>
                    <a:pt x="557" y="123"/>
                  </a:cubicBezTo>
                  <a:cubicBezTo>
                    <a:pt x="557" y="122"/>
                    <a:pt x="557" y="122"/>
                    <a:pt x="557" y="122"/>
                  </a:cubicBezTo>
                  <a:cubicBezTo>
                    <a:pt x="557" y="122"/>
                    <a:pt x="557" y="122"/>
                    <a:pt x="557" y="122"/>
                  </a:cubicBezTo>
                  <a:cubicBezTo>
                    <a:pt x="555" y="120"/>
                    <a:pt x="556" y="122"/>
                    <a:pt x="556" y="122"/>
                  </a:cubicBezTo>
                  <a:cubicBezTo>
                    <a:pt x="555" y="121"/>
                    <a:pt x="555" y="121"/>
                    <a:pt x="555" y="121"/>
                  </a:cubicBezTo>
                  <a:cubicBezTo>
                    <a:pt x="555" y="120"/>
                    <a:pt x="555" y="120"/>
                    <a:pt x="555" y="120"/>
                  </a:cubicBezTo>
                  <a:cubicBezTo>
                    <a:pt x="556" y="120"/>
                    <a:pt x="557" y="120"/>
                    <a:pt x="557" y="121"/>
                  </a:cubicBezTo>
                  <a:cubicBezTo>
                    <a:pt x="557" y="121"/>
                    <a:pt x="557" y="121"/>
                    <a:pt x="557" y="121"/>
                  </a:cubicBezTo>
                  <a:cubicBezTo>
                    <a:pt x="557" y="121"/>
                    <a:pt x="557" y="121"/>
                    <a:pt x="557" y="121"/>
                  </a:cubicBezTo>
                  <a:cubicBezTo>
                    <a:pt x="559" y="121"/>
                    <a:pt x="558" y="120"/>
                    <a:pt x="557" y="120"/>
                  </a:cubicBezTo>
                  <a:cubicBezTo>
                    <a:pt x="558" y="120"/>
                    <a:pt x="558" y="120"/>
                    <a:pt x="558" y="120"/>
                  </a:cubicBezTo>
                  <a:cubicBezTo>
                    <a:pt x="559" y="121"/>
                    <a:pt x="559" y="121"/>
                    <a:pt x="559" y="121"/>
                  </a:cubicBezTo>
                  <a:cubicBezTo>
                    <a:pt x="560" y="120"/>
                    <a:pt x="560" y="120"/>
                    <a:pt x="560" y="120"/>
                  </a:cubicBezTo>
                  <a:cubicBezTo>
                    <a:pt x="560" y="120"/>
                    <a:pt x="560" y="120"/>
                    <a:pt x="560" y="120"/>
                  </a:cubicBezTo>
                  <a:cubicBezTo>
                    <a:pt x="562" y="119"/>
                    <a:pt x="562" y="119"/>
                    <a:pt x="562" y="119"/>
                  </a:cubicBezTo>
                  <a:cubicBezTo>
                    <a:pt x="561" y="119"/>
                    <a:pt x="561" y="119"/>
                    <a:pt x="561" y="119"/>
                  </a:cubicBezTo>
                  <a:cubicBezTo>
                    <a:pt x="560" y="119"/>
                    <a:pt x="560" y="119"/>
                    <a:pt x="560" y="119"/>
                  </a:cubicBezTo>
                  <a:cubicBezTo>
                    <a:pt x="560" y="119"/>
                    <a:pt x="560" y="119"/>
                    <a:pt x="560" y="119"/>
                  </a:cubicBezTo>
                  <a:cubicBezTo>
                    <a:pt x="560" y="119"/>
                    <a:pt x="560" y="118"/>
                    <a:pt x="559" y="118"/>
                  </a:cubicBezTo>
                  <a:cubicBezTo>
                    <a:pt x="559" y="118"/>
                    <a:pt x="559" y="118"/>
                    <a:pt x="559" y="118"/>
                  </a:cubicBezTo>
                  <a:cubicBezTo>
                    <a:pt x="560" y="118"/>
                    <a:pt x="560" y="118"/>
                    <a:pt x="560" y="118"/>
                  </a:cubicBezTo>
                  <a:cubicBezTo>
                    <a:pt x="560" y="117"/>
                    <a:pt x="560" y="117"/>
                    <a:pt x="560" y="117"/>
                  </a:cubicBezTo>
                  <a:cubicBezTo>
                    <a:pt x="559" y="118"/>
                    <a:pt x="559" y="118"/>
                    <a:pt x="559" y="118"/>
                  </a:cubicBezTo>
                  <a:cubicBezTo>
                    <a:pt x="558" y="118"/>
                    <a:pt x="558" y="118"/>
                    <a:pt x="558" y="118"/>
                  </a:cubicBezTo>
                  <a:cubicBezTo>
                    <a:pt x="559" y="120"/>
                    <a:pt x="557" y="117"/>
                    <a:pt x="557" y="119"/>
                  </a:cubicBezTo>
                  <a:cubicBezTo>
                    <a:pt x="557" y="118"/>
                    <a:pt x="557" y="118"/>
                    <a:pt x="557" y="118"/>
                  </a:cubicBezTo>
                  <a:cubicBezTo>
                    <a:pt x="558" y="117"/>
                    <a:pt x="558" y="117"/>
                    <a:pt x="558" y="117"/>
                  </a:cubicBezTo>
                  <a:cubicBezTo>
                    <a:pt x="557" y="115"/>
                    <a:pt x="557" y="115"/>
                    <a:pt x="557" y="115"/>
                  </a:cubicBezTo>
                  <a:cubicBezTo>
                    <a:pt x="557" y="115"/>
                    <a:pt x="557" y="115"/>
                    <a:pt x="557" y="115"/>
                  </a:cubicBezTo>
                  <a:cubicBezTo>
                    <a:pt x="557" y="115"/>
                    <a:pt x="557" y="115"/>
                    <a:pt x="557" y="115"/>
                  </a:cubicBezTo>
                  <a:cubicBezTo>
                    <a:pt x="554" y="116"/>
                    <a:pt x="556" y="114"/>
                    <a:pt x="554" y="115"/>
                  </a:cubicBezTo>
                  <a:cubicBezTo>
                    <a:pt x="554" y="115"/>
                    <a:pt x="554" y="114"/>
                    <a:pt x="554" y="114"/>
                  </a:cubicBezTo>
                  <a:cubicBezTo>
                    <a:pt x="553" y="114"/>
                    <a:pt x="553" y="114"/>
                    <a:pt x="553" y="114"/>
                  </a:cubicBezTo>
                  <a:cubicBezTo>
                    <a:pt x="553" y="113"/>
                    <a:pt x="553" y="113"/>
                    <a:pt x="553" y="113"/>
                  </a:cubicBezTo>
                  <a:cubicBezTo>
                    <a:pt x="554" y="113"/>
                    <a:pt x="554" y="113"/>
                    <a:pt x="554" y="113"/>
                  </a:cubicBezTo>
                  <a:cubicBezTo>
                    <a:pt x="555" y="113"/>
                    <a:pt x="555" y="113"/>
                    <a:pt x="555" y="113"/>
                  </a:cubicBezTo>
                  <a:cubicBezTo>
                    <a:pt x="557" y="114"/>
                    <a:pt x="557" y="114"/>
                    <a:pt x="557" y="114"/>
                  </a:cubicBezTo>
                  <a:cubicBezTo>
                    <a:pt x="557" y="115"/>
                    <a:pt x="557" y="115"/>
                    <a:pt x="557" y="115"/>
                  </a:cubicBezTo>
                  <a:cubicBezTo>
                    <a:pt x="557" y="115"/>
                    <a:pt x="557" y="115"/>
                    <a:pt x="557" y="115"/>
                  </a:cubicBezTo>
                  <a:cubicBezTo>
                    <a:pt x="558" y="114"/>
                    <a:pt x="559" y="115"/>
                    <a:pt x="559" y="115"/>
                  </a:cubicBezTo>
                  <a:cubicBezTo>
                    <a:pt x="559" y="115"/>
                    <a:pt x="558" y="115"/>
                    <a:pt x="558" y="115"/>
                  </a:cubicBezTo>
                  <a:cubicBezTo>
                    <a:pt x="558" y="115"/>
                    <a:pt x="558" y="115"/>
                    <a:pt x="558" y="116"/>
                  </a:cubicBezTo>
                  <a:cubicBezTo>
                    <a:pt x="559" y="117"/>
                    <a:pt x="559" y="116"/>
                    <a:pt x="558" y="116"/>
                  </a:cubicBezTo>
                  <a:cubicBezTo>
                    <a:pt x="559" y="116"/>
                    <a:pt x="559" y="116"/>
                    <a:pt x="559" y="116"/>
                  </a:cubicBezTo>
                  <a:cubicBezTo>
                    <a:pt x="560" y="116"/>
                    <a:pt x="560" y="116"/>
                    <a:pt x="560" y="116"/>
                  </a:cubicBezTo>
                  <a:cubicBezTo>
                    <a:pt x="561" y="115"/>
                    <a:pt x="559" y="116"/>
                    <a:pt x="560" y="116"/>
                  </a:cubicBezTo>
                  <a:cubicBezTo>
                    <a:pt x="562" y="115"/>
                    <a:pt x="560" y="115"/>
                    <a:pt x="560" y="115"/>
                  </a:cubicBezTo>
                  <a:cubicBezTo>
                    <a:pt x="561" y="114"/>
                    <a:pt x="561" y="114"/>
                    <a:pt x="561" y="114"/>
                  </a:cubicBezTo>
                  <a:cubicBezTo>
                    <a:pt x="560" y="114"/>
                    <a:pt x="560" y="114"/>
                    <a:pt x="560" y="114"/>
                  </a:cubicBezTo>
                  <a:cubicBezTo>
                    <a:pt x="561" y="113"/>
                    <a:pt x="561" y="113"/>
                    <a:pt x="561" y="113"/>
                  </a:cubicBezTo>
                  <a:cubicBezTo>
                    <a:pt x="561" y="113"/>
                    <a:pt x="561" y="113"/>
                    <a:pt x="561" y="113"/>
                  </a:cubicBezTo>
                  <a:cubicBezTo>
                    <a:pt x="561" y="114"/>
                    <a:pt x="561" y="114"/>
                    <a:pt x="561" y="114"/>
                  </a:cubicBezTo>
                  <a:cubicBezTo>
                    <a:pt x="563" y="113"/>
                    <a:pt x="563" y="113"/>
                    <a:pt x="563" y="113"/>
                  </a:cubicBezTo>
                  <a:cubicBezTo>
                    <a:pt x="562" y="113"/>
                    <a:pt x="562" y="113"/>
                    <a:pt x="562" y="113"/>
                  </a:cubicBezTo>
                  <a:cubicBezTo>
                    <a:pt x="563" y="113"/>
                    <a:pt x="563" y="113"/>
                    <a:pt x="563" y="113"/>
                  </a:cubicBezTo>
                  <a:cubicBezTo>
                    <a:pt x="563" y="114"/>
                    <a:pt x="563" y="114"/>
                    <a:pt x="563" y="114"/>
                  </a:cubicBezTo>
                  <a:cubicBezTo>
                    <a:pt x="563" y="114"/>
                    <a:pt x="563" y="114"/>
                    <a:pt x="563" y="114"/>
                  </a:cubicBezTo>
                  <a:cubicBezTo>
                    <a:pt x="563" y="112"/>
                    <a:pt x="563" y="112"/>
                    <a:pt x="563" y="112"/>
                  </a:cubicBezTo>
                  <a:cubicBezTo>
                    <a:pt x="564" y="112"/>
                    <a:pt x="564" y="112"/>
                    <a:pt x="564" y="112"/>
                  </a:cubicBezTo>
                  <a:cubicBezTo>
                    <a:pt x="565" y="113"/>
                    <a:pt x="565" y="113"/>
                    <a:pt x="565" y="113"/>
                  </a:cubicBezTo>
                  <a:cubicBezTo>
                    <a:pt x="565" y="112"/>
                    <a:pt x="565" y="112"/>
                    <a:pt x="565" y="112"/>
                  </a:cubicBezTo>
                  <a:cubicBezTo>
                    <a:pt x="565" y="112"/>
                    <a:pt x="565" y="112"/>
                    <a:pt x="565" y="112"/>
                  </a:cubicBezTo>
                  <a:cubicBezTo>
                    <a:pt x="565" y="111"/>
                    <a:pt x="565" y="111"/>
                    <a:pt x="565" y="111"/>
                  </a:cubicBezTo>
                  <a:cubicBezTo>
                    <a:pt x="565" y="111"/>
                    <a:pt x="565" y="111"/>
                    <a:pt x="565" y="111"/>
                  </a:cubicBezTo>
                  <a:cubicBezTo>
                    <a:pt x="566" y="110"/>
                    <a:pt x="567" y="110"/>
                    <a:pt x="567" y="110"/>
                  </a:cubicBezTo>
                  <a:cubicBezTo>
                    <a:pt x="567" y="109"/>
                    <a:pt x="567" y="109"/>
                    <a:pt x="567" y="109"/>
                  </a:cubicBezTo>
                  <a:cubicBezTo>
                    <a:pt x="567" y="108"/>
                    <a:pt x="567" y="108"/>
                    <a:pt x="567" y="108"/>
                  </a:cubicBezTo>
                  <a:cubicBezTo>
                    <a:pt x="567" y="108"/>
                    <a:pt x="567" y="108"/>
                    <a:pt x="567" y="108"/>
                  </a:cubicBezTo>
                  <a:cubicBezTo>
                    <a:pt x="567" y="107"/>
                    <a:pt x="566" y="107"/>
                    <a:pt x="566" y="107"/>
                  </a:cubicBezTo>
                  <a:cubicBezTo>
                    <a:pt x="560" y="106"/>
                    <a:pt x="560" y="106"/>
                    <a:pt x="560" y="106"/>
                  </a:cubicBezTo>
                  <a:cubicBezTo>
                    <a:pt x="561" y="107"/>
                    <a:pt x="561" y="107"/>
                    <a:pt x="561" y="107"/>
                  </a:cubicBezTo>
                  <a:cubicBezTo>
                    <a:pt x="561" y="107"/>
                    <a:pt x="560" y="107"/>
                    <a:pt x="559" y="107"/>
                  </a:cubicBezTo>
                  <a:cubicBezTo>
                    <a:pt x="557" y="106"/>
                    <a:pt x="557" y="106"/>
                    <a:pt x="557" y="106"/>
                  </a:cubicBezTo>
                  <a:cubicBezTo>
                    <a:pt x="556" y="107"/>
                    <a:pt x="556" y="107"/>
                    <a:pt x="556" y="107"/>
                  </a:cubicBezTo>
                  <a:cubicBezTo>
                    <a:pt x="557" y="107"/>
                    <a:pt x="556" y="108"/>
                    <a:pt x="556" y="108"/>
                  </a:cubicBezTo>
                  <a:cubicBezTo>
                    <a:pt x="557" y="108"/>
                    <a:pt x="557" y="108"/>
                    <a:pt x="557" y="108"/>
                  </a:cubicBezTo>
                  <a:cubicBezTo>
                    <a:pt x="556" y="109"/>
                    <a:pt x="556" y="110"/>
                    <a:pt x="556" y="110"/>
                  </a:cubicBezTo>
                  <a:cubicBezTo>
                    <a:pt x="556" y="110"/>
                    <a:pt x="556" y="110"/>
                    <a:pt x="556" y="110"/>
                  </a:cubicBezTo>
                  <a:cubicBezTo>
                    <a:pt x="556" y="110"/>
                    <a:pt x="556" y="110"/>
                    <a:pt x="556" y="110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5" y="109"/>
                    <a:pt x="555" y="109"/>
                    <a:pt x="555" y="109"/>
                  </a:cubicBezTo>
                  <a:cubicBezTo>
                    <a:pt x="553" y="109"/>
                    <a:pt x="553" y="109"/>
                    <a:pt x="553" y="109"/>
                  </a:cubicBezTo>
                  <a:cubicBezTo>
                    <a:pt x="553" y="109"/>
                    <a:pt x="553" y="109"/>
                    <a:pt x="553" y="109"/>
                  </a:cubicBezTo>
                  <a:cubicBezTo>
                    <a:pt x="551" y="109"/>
                    <a:pt x="551" y="109"/>
                    <a:pt x="551" y="109"/>
                  </a:cubicBezTo>
                  <a:cubicBezTo>
                    <a:pt x="550" y="107"/>
                    <a:pt x="550" y="107"/>
                    <a:pt x="550" y="107"/>
                  </a:cubicBezTo>
                  <a:cubicBezTo>
                    <a:pt x="551" y="107"/>
                    <a:pt x="551" y="107"/>
                    <a:pt x="551" y="107"/>
                  </a:cubicBezTo>
                  <a:cubicBezTo>
                    <a:pt x="553" y="107"/>
                    <a:pt x="553" y="107"/>
                    <a:pt x="553" y="107"/>
                  </a:cubicBezTo>
                  <a:cubicBezTo>
                    <a:pt x="553" y="108"/>
                    <a:pt x="553" y="108"/>
                    <a:pt x="553" y="108"/>
                  </a:cubicBezTo>
                  <a:cubicBezTo>
                    <a:pt x="554" y="108"/>
                    <a:pt x="554" y="108"/>
                    <a:pt x="554" y="108"/>
                  </a:cubicBezTo>
                  <a:cubicBezTo>
                    <a:pt x="554" y="108"/>
                    <a:pt x="554" y="108"/>
                    <a:pt x="554" y="108"/>
                  </a:cubicBezTo>
                  <a:cubicBezTo>
                    <a:pt x="554" y="106"/>
                    <a:pt x="554" y="106"/>
                    <a:pt x="554" y="106"/>
                  </a:cubicBezTo>
                  <a:cubicBezTo>
                    <a:pt x="554" y="105"/>
                    <a:pt x="554" y="105"/>
                    <a:pt x="554" y="105"/>
                  </a:cubicBezTo>
                  <a:cubicBezTo>
                    <a:pt x="552" y="105"/>
                    <a:pt x="552" y="105"/>
                    <a:pt x="552" y="105"/>
                  </a:cubicBezTo>
                  <a:cubicBezTo>
                    <a:pt x="552" y="106"/>
                    <a:pt x="552" y="105"/>
                    <a:pt x="553" y="105"/>
                  </a:cubicBezTo>
                  <a:cubicBezTo>
                    <a:pt x="552" y="106"/>
                    <a:pt x="552" y="106"/>
                    <a:pt x="552" y="106"/>
                  </a:cubicBezTo>
                  <a:cubicBezTo>
                    <a:pt x="552" y="106"/>
                    <a:pt x="552" y="106"/>
                    <a:pt x="552" y="106"/>
                  </a:cubicBezTo>
                  <a:cubicBezTo>
                    <a:pt x="551" y="105"/>
                    <a:pt x="551" y="104"/>
                    <a:pt x="550" y="104"/>
                  </a:cubicBezTo>
                  <a:cubicBezTo>
                    <a:pt x="550" y="104"/>
                    <a:pt x="550" y="104"/>
                    <a:pt x="550" y="104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49" y="103"/>
                    <a:pt x="549" y="103"/>
                    <a:pt x="549" y="103"/>
                  </a:cubicBezTo>
                  <a:cubicBezTo>
                    <a:pt x="549" y="103"/>
                    <a:pt x="549" y="103"/>
                    <a:pt x="549" y="103"/>
                  </a:cubicBezTo>
                  <a:cubicBezTo>
                    <a:pt x="549" y="103"/>
                    <a:pt x="549" y="103"/>
                    <a:pt x="549" y="103"/>
                  </a:cubicBezTo>
                  <a:cubicBezTo>
                    <a:pt x="548" y="103"/>
                    <a:pt x="548" y="103"/>
                    <a:pt x="548" y="103"/>
                  </a:cubicBezTo>
                  <a:cubicBezTo>
                    <a:pt x="549" y="104"/>
                    <a:pt x="549" y="104"/>
                    <a:pt x="549" y="104"/>
                  </a:cubicBezTo>
                  <a:cubicBezTo>
                    <a:pt x="549" y="105"/>
                    <a:pt x="549" y="106"/>
                    <a:pt x="549" y="106"/>
                  </a:cubicBezTo>
                  <a:cubicBezTo>
                    <a:pt x="549" y="106"/>
                    <a:pt x="549" y="106"/>
                    <a:pt x="548" y="106"/>
                  </a:cubicBezTo>
                  <a:cubicBezTo>
                    <a:pt x="548" y="105"/>
                    <a:pt x="548" y="105"/>
                    <a:pt x="548" y="105"/>
                  </a:cubicBezTo>
                  <a:cubicBezTo>
                    <a:pt x="547" y="105"/>
                    <a:pt x="547" y="104"/>
                    <a:pt x="546" y="104"/>
                  </a:cubicBezTo>
                  <a:cubicBezTo>
                    <a:pt x="547" y="104"/>
                    <a:pt x="546" y="104"/>
                    <a:pt x="546" y="104"/>
                  </a:cubicBezTo>
                  <a:cubicBezTo>
                    <a:pt x="546" y="104"/>
                    <a:pt x="546" y="104"/>
                    <a:pt x="546" y="104"/>
                  </a:cubicBezTo>
                  <a:cubicBezTo>
                    <a:pt x="545" y="104"/>
                    <a:pt x="545" y="104"/>
                    <a:pt x="545" y="104"/>
                  </a:cubicBezTo>
                  <a:cubicBezTo>
                    <a:pt x="545" y="104"/>
                    <a:pt x="545" y="104"/>
                    <a:pt x="545" y="104"/>
                  </a:cubicBezTo>
                  <a:cubicBezTo>
                    <a:pt x="543" y="103"/>
                    <a:pt x="543" y="103"/>
                    <a:pt x="543" y="103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2" y="104"/>
                    <a:pt x="542" y="104"/>
                    <a:pt x="542" y="104"/>
                  </a:cubicBezTo>
                  <a:cubicBezTo>
                    <a:pt x="541" y="103"/>
                    <a:pt x="541" y="103"/>
                    <a:pt x="541" y="103"/>
                  </a:cubicBezTo>
                  <a:cubicBezTo>
                    <a:pt x="541" y="104"/>
                    <a:pt x="541" y="104"/>
                    <a:pt x="541" y="104"/>
                  </a:cubicBezTo>
                  <a:cubicBezTo>
                    <a:pt x="541" y="104"/>
                    <a:pt x="540" y="104"/>
                    <a:pt x="540" y="104"/>
                  </a:cubicBezTo>
                  <a:cubicBezTo>
                    <a:pt x="539" y="104"/>
                    <a:pt x="539" y="104"/>
                    <a:pt x="539" y="104"/>
                  </a:cubicBezTo>
                  <a:cubicBezTo>
                    <a:pt x="540" y="104"/>
                    <a:pt x="540" y="103"/>
                    <a:pt x="540" y="103"/>
                  </a:cubicBezTo>
                  <a:cubicBezTo>
                    <a:pt x="540" y="103"/>
                    <a:pt x="540" y="103"/>
                    <a:pt x="540" y="103"/>
                  </a:cubicBezTo>
                  <a:cubicBezTo>
                    <a:pt x="540" y="103"/>
                    <a:pt x="540" y="103"/>
                    <a:pt x="540" y="103"/>
                  </a:cubicBezTo>
                  <a:cubicBezTo>
                    <a:pt x="542" y="102"/>
                    <a:pt x="542" y="102"/>
                    <a:pt x="542" y="102"/>
                  </a:cubicBezTo>
                  <a:cubicBezTo>
                    <a:pt x="542" y="100"/>
                    <a:pt x="542" y="100"/>
                    <a:pt x="542" y="100"/>
                  </a:cubicBezTo>
                  <a:cubicBezTo>
                    <a:pt x="544" y="100"/>
                    <a:pt x="544" y="100"/>
                    <a:pt x="544" y="100"/>
                  </a:cubicBezTo>
                  <a:cubicBezTo>
                    <a:pt x="543" y="101"/>
                    <a:pt x="543" y="101"/>
                    <a:pt x="543" y="101"/>
                  </a:cubicBezTo>
                  <a:cubicBezTo>
                    <a:pt x="544" y="100"/>
                    <a:pt x="544" y="100"/>
                    <a:pt x="544" y="100"/>
                  </a:cubicBezTo>
                  <a:cubicBezTo>
                    <a:pt x="544" y="101"/>
                    <a:pt x="544" y="101"/>
                    <a:pt x="544" y="101"/>
                  </a:cubicBezTo>
                  <a:cubicBezTo>
                    <a:pt x="545" y="101"/>
                    <a:pt x="545" y="101"/>
                    <a:pt x="545" y="101"/>
                  </a:cubicBezTo>
                  <a:cubicBezTo>
                    <a:pt x="546" y="101"/>
                    <a:pt x="547" y="101"/>
                    <a:pt x="547" y="102"/>
                  </a:cubicBezTo>
                  <a:cubicBezTo>
                    <a:pt x="551" y="101"/>
                    <a:pt x="548" y="102"/>
                    <a:pt x="549" y="102"/>
                  </a:cubicBezTo>
                  <a:cubicBezTo>
                    <a:pt x="550" y="102"/>
                    <a:pt x="550" y="102"/>
                    <a:pt x="551" y="102"/>
                  </a:cubicBezTo>
                  <a:cubicBezTo>
                    <a:pt x="549" y="101"/>
                    <a:pt x="549" y="101"/>
                    <a:pt x="549" y="101"/>
                  </a:cubicBezTo>
                  <a:cubicBezTo>
                    <a:pt x="550" y="101"/>
                    <a:pt x="550" y="101"/>
                    <a:pt x="550" y="101"/>
                  </a:cubicBezTo>
                  <a:cubicBezTo>
                    <a:pt x="550" y="100"/>
                    <a:pt x="550" y="100"/>
                    <a:pt x="550" y="100"/>
                  </a:cubicBezTo>
                  <a:cubicBezTo>
                    <a:pt x="551" y="99"/>
                    <a:pt x="551" y="99"/>
                    <a:pt x="551" y="99"/>
                  </a:cubicBezTo>
                  <a:cubicBezTo>
                    <a:pt x="551" y="100"/>
                    <a:pt x="551" y="100"/>
                    <a:pt x="551" y="100"/>
                  </a:cubicBezTo>
                  <a:cubicBezTo>
                    <a:pt x="550" y="100"/>
                    <a:pt x="550" y="100"/>
                    <a:pt x="551" y="100"/>
                  </a:cubicBezTo>
                  <a:cubicBezTo>
                    <a:pt x="551" y="100"/>
                    <a:pt x="551" y="100"/>
                    <a:pt x="551" y="100"/>
                  </a:cubicBezTo>
                  <a:cubicBezTo>
                    <a:pt x="551" y="100"/>
                    <a:pt x="551" y="100"/>
                    <a:pt x="551" y="100"/>
                  </a:cubicBezTo>
                  <a:cubicBezTo>
                    <a:pt x="551" y="100"/>
                    <a:pt x="551" y="100"/>
                    <a:pt x="551" y="101"/>
                  </a:cubicBezTo>
                  <a:cubicBezTo>
                    <a:pt x="555" y="101"/>
                    <a:pt x="555" y="101"/>
                    <a:pt x="555" y="101"/>
                  </a:cubicBezTo>
                  <a:cubicBezTo>
                    <a:pt x="554" y="101"/>
                    <a:pt x="554" y="101"/>
                    <a:pt x="554" y="101"/>
                  </a:cubicBezTo>
                  <a:cubicBezTo>
                    <a:pt x="557" y="101"/>
                    <a:pt x="557" y="101"/>
                    <a:pt x="557" y="101"/>
                  </a:cubicBezTo>
                  <a:cubicBezTo>
                    <a:pt x="556" y="100"/>
                    <a:pt x="555" y="99"/>
                    <a:pt x="555" y="99"/>
                  </a:cubicBezTo>
                  <a:cubicBezTo>
                    <a:pt x="555" y="99"/>
                    <a:pt x="555" y="99"/>
                    <a:pt x="555" y="99"/>
                  </a:cubicBezTo>
                  <a:cubicBezTo>
                    <a:pt x="555" y="99"/>
                    <a:pt x="555" y="99"/>
                    <a:pt x="555" y="99"/>
                  </a:cubicBezTo>
                  <a:cubicBezTo>
                    <a:pt x="556" y="98"/>
                    <a:pt x="556" y="98"/>
                    <a:pt x="556" y="98"/>
                  </a:cubicBezTo>
                  <a:cubicBezTo>
                    <a:pt x="558" y="98"/>
                    <a:pt x="558" y="98"/>
                    <a:pt x="558" y="98"/>
                  </a:cubicBezTo>
                  <a:cubicBezTo>
                    <a:pt x="558" y="97"/>
                    <a:pt x="558" y="97"/>
                    <a:pt x="558" y="97"/>
                  </a:cubicBezTo>
                  <a:cubicBezTo>
                    <a:pt x="559" y="97"/>
                    <a:pt x="559" y="97"/>
                    <a:pt x="559" y="97"/>
                  </a:cubicBezTo>
                  <a:cubicBezTo>
                    <a:pt x="561" y="97"/>
                    <a:pt x="561" y="97"/>
                    <a:pt x="561" y="97"/>
                  </a:cubicBezTo>
                  <a:cubicBezTo>
                    <a:pt x="561" y="95"/>
                    <a:pt x="561" y="97"/>
                    <a:pt x="562" y="97"/>
                  </a:cubicBezTo>
                  <a:cubicBezTo>
                    <a:pt x="562" y="97"/>
                    <a:pt x="562" y="97"/>
                    <a:pt x="562" y="97"/>
                  </a:cubicBezTo>
                  <a:cubicBezTo>
                    <a:pt x="564" y="98"/>
                    <a:pt x="564" y="98"/>
                    <a:pt x="564" y="98"/>
                  </a:cubicBezTo>
                  <a:cubicBezTo>
                    <a:pt x="564" y="97"/>
                    <a:pt x="564" y="97"/>
                    <a:pt x="564" y="96"/>
                  </a:cubicBezTo>
                  <a:cubicBezTo>
                    <a:pt x="565" y="96"/>
                    <a:pt x="565" y="96"/>
                    <a:pt x="565" y="96"/>
                  </a:cubicBezTo>
                  <a:cubicBezTo>
                    <a:pt x="565" y="97"/>
                    <a:pt x="565" y="97"/>
                    <a:pt x="565" y="97"/>
                  </a:cubicBezTo>
                  <a:cubicBezTo>
                    <a:pt x="568" y="97"/>
                    <a:pt x="568" y="97"/>
                    <a:pt x="568" y="97"/>
                  </a:cubicBezTo>
                  <a:cubicBezTo>
                    <a:pt x="568" y="96"/>
                    <a:pt x="568" y="96"/>
                    <a:pt x="568" y="96"/>
                  </a:cubicBezTo>
                  <a:cubicBezTo>
                    <a:pt x="567" y="95"/>
                    <a:pt x="567" y="95"/>
                    <a:pt x="567" y="95"/>
                  </a:cubicBezTo>
                  <a:cubicBezTo>
                    <a:pt x="568" y="94"/>
                    <a:pt x="568" y="94"/>
                    <a:pt x="568" y="94"/>
                  </a:cubicBezTo>
                  <a:cubicBezTo>
                    <a:pt x="568" y="95"/>
                    <a:pt x="568" y="95"/>
                    <a:pt x="568" y="95"/>
                  </a:cubicBezTo>
                  <a:cubicBezTo>
                    <a:pt x="569" y="95"/>
                    <a:pt x="569" y="95"/>
                    <a:pt x="569" y="95"/>
                  </a:cubicBezTo>
                  <a:cubicBezTo>
                    <a:pt x="570" y="94"/>
                    <a:pt x="570" y="94"/>
                    <a:pt x="570" y="94"/>
                  </a:cubicBezTo>
                  <a:cubicBezTo>
                    <a:pt x="570" y="94"/>
                    <a:pt x="570" y="94"/>
                    <a:pt x="571" y="94"/>
                  </a:cubicBezTo>
                  <a:cubicBezTo>
                    <a:pt x="569" y="94"/>
                    <a:pt x="569" y="94"/>
                    <a:pt x="569" y="94"/>
                  </a:cubicBezTo>
                  <a:cubicBezTo>
                    <a:pt x="569" y="93"/>
                    <a:pt x="570" y="92"/>
                    <a:pt x="570" y="93"/>
                  </a:cubicBezTo>
                  <a:cubicBezTo>
                    <a:pt x="572" y="94"/>
                    <a:pt x="572" y="94"/>
                    <a:pt x="572" y="94"/>
                  </a:cubicBezTo>
                  <a:cubicBezTo>
                    <a:pt x="572" y="93"/>
                    <a:pt x="572" y="93"/>
                    <a:pt x="572" y="93"/>
                  </a:cubicBezTo>
                  <a:cubicBezTo>
                    <a:pt x="574" y="92"/>
                    <a:pt x="574" y="93"/>
                    <a:pt x="574" y="93"/>
                  </a:cubicBezTo>
                  <a:cubicBezTo>
                    <a:pt x="574" y="94"/>
                    <a:pt x="574" y="94"/>
                    <a:pt x="574" y="94"/>
                  </a:cubicBezTo>
                  <a:cubicBezTo>
                    <a:pt x="574" y="93"/>
                    <a:pt x="574" y="93"/>
                    <a:pt x="574" y="93"/>
                  </a:cubicBezTo>
                  <a:cubicBezTo>
                    <a:pt x="574" y="94"/>
                    <a:pt x="573" y="94"/>
                    <a:pt x="573" y="94"/>
                  </a:cubicBezTo>
                  <a:cubicBezTo>
                    <a:pt x="573" y="94"/>
                    <a:pt x="573" y="94"/>
                    <a:pt x="573" y="94"/>
                  </a:cubicBezTo>
                  <a:cubicBezTo>
                    <a:pt x="573" y="94"/>
                    <a:pt x="573" y="94"/>
                    <a:pt x="573" y="94"/>
                  </a:cubicBezTo>
                  <a:cubicBezTo>
                    <a:pt x="574" y="95"/>
                    <a:pt x="574" y="95"/>
                    <a:pt x="574" y="95"/>
                  </a:cubicBezTo>
                  <a:cubicBezTo>
                    <a:pt x="576" y="94"/>
                    <a:pt x="576" y="94"/>
                    <a:pt x="576" y="94"/>
                  </a:cubicBezTo>
                  <a:cubicBezTo>
                    <a:pt x="576" y="94"/>
                    <a:pt x="575" y="94"/>
                    <a:pt x="575" y="94"/>
                  </a:cubicBezTo>
                  <a:cubicBezTo>
                    <a:pt x="576" y="94"/>
                    <a:pt x="575" y="93"/>
                    <a:pt x="575" y="93"/>
                  </a:cubicBezTo>
                  <a:cubicBezTo>
                    <a:pt x="577" y="93"/>
                    <a:pt x="577" y="93"/>
                    <a:pt x="577" y="93"/>
                  </a:cubicBezTo>
                  <a:cubicBezTo>
                    <a:pt x="577" y="93"/>
                    <a:pt x="577" y="93"/>
                    <a:pt x="577" y="93"/>
                  </a:cubicBezTo>
                  <a:cubicBezTo>
                    <a:pt x="575" y="93"/>
                    <a:pt x="575" y="93"/>
                    <a:pt x="575" y="93"/>
                  </a:cubicBezTo>
                  <a:cubicBezTo>
                    <a:pt x="574" y="93"/>
                    <a:pt x="574" y="93"/>
                    <a:pt x="574" y="93"/>
                  </a:cubicBezTo>
                  <a:cubicBezTo>
                    <a:pt x="573" y="92"/>
                    <a:pt x="573" y="92"/>
                    <a:pt x="573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0" y="91"/>
                    <a:pt x="570" y="91"/>
                    <a:pt x="570" y="91"/>
                  </a:cubicBezTo>
                  <a:cubicBezTo>
                    <a:pt x="569" y="91"/>
                    <a:pt x="569" y="91"/>
                    <a:pt x="569" y="91"/>
                  </a:cubicBezTo>
                  <a:cubicBezTo>
                    <a:pt x="568" y="90"/>
                    <a:pt x="568" y="90"/>
                    <a:pt x="568" y="90"/>
                  </a:cubicBezTo>
                  <a:cubicBezTo>
                    <a:pt x="570" y="90"/>
                    <a:pt x="570" y="90"/>
                    <a:pt x="571" y="90"/>
                  </a:cubicBezTo>
                  <a:cubicBezTo>
                    <a:pt x="572" y="90"/>
                    <a:pt x="572" y="90"/>
                    <a:pt x="572" y="91"/>
                  </a:cubicBezTo>
                  <a:cubicBezTo>
                    <a:pt x="572" y="91"/>
                    <a:pt x="572" y="91"/>
                    <a:pt x="572" y="91"/>
                  </a:cubicBezTo>
                  <a:cubicBezTo>
                    <a:pt x="573" y="91"/>
                    <a:pt x="573" y="91"/>
                    <a:pt x="573" y="91"/>
                  </a:cubicBezTo>
                  <a:cubicBezTo>
                    <a:pt x="573" y="91"/>
                    <a:pt x="573" y="91"/>
                    <a:pt x="573" y="92"/>
                  </a:cubicBezTo>
                  <a:cubicBezTo>
                    <a:pt x="573" y="92"/>
                    <a:pt x="573" y="91"/>
                    <a:pt x="573" y="91"/>
                  </a:cubicBezTo>
                  <a:cubicBezTo>
                    <a:pt x="573" y="91"/>
                    <a:pt x="573" y="91"/>
                    <a:pt x="573" y="91"/>
                  </a:cubicBezTo>
                  <a:cubicBezTo>
                    <a:pt x="573" y="91"/>
                    <a:pt x="573" y="91"/>
                    <a:pt x="573" y="91"/>
                  </a:cubicBezTo>
                  <a:cubicBezTo>
                    <a:pt x="573" y="91"/>
                    <a:pt x="573" y="91"/>
                    <a:pt x="573" y="91"/>
                  </a:cubicBezTo>
                  <a:cubicBezTo>
                    <a:pt x="574" y="91"/>
                    <a:pt x="574" y="91"/>
                    <a:pt x="573" y="91"/>
                  </a:cubicBezTo>
                  <a:cubicBezTo>
                    <a:pt x="573" y="90"/>
                    <a:pt x="573" y="90"/>
                    <a:pt x="573" y="90"/>
                  </a:cubicBezTo>
                  <a:cubicBezTo>
                    <a:pt x="575" y="90"/>
                    <a:pt x="575" y="90"/>
                    <a:pt x="575" y="90"/>
                  </a:cubicBezTo>
                  <a:cubicBezTo>
                    <a:pt x="576" y="91"/>
                    <a:pt x="576" y="91"/>
                    <a:pt x="576" y="91"/>
                  </a:cubicBezTo>
                  <a:cubicBezTo>
                    <a:pt x="579" y="92"/>
                    <a:pt x="579" y="92"/>
                    <a:pt x="579" y="92"/>
                  </a:cubicBezTo>
                  <a:cubicBezTo>
                    <a:pt x="579" y="91"/>
                    <a:pt x="579" y="91"/>
                    <a:pt x="579" y="91"/>
                  </a:cubicBezTo>
                  <a:cubicBezTo>
                    <a:pt x="579" y="89"/>
                    <a:pt x="579" y="91"/>
                    <a:pt x="578" y="91"/>
                  </a:cubicBezTo>
                  <a:cubicBezTo>
                    <a:pt x="578" y="90"/>
                    <a:pt x="578" y="90"/>
                    <a:pt x="578" y="90"/>
                  </a:cubicBezTo>
                  <a:cubicBezTo>
                    <a:pt x="575" y="89"/>
                    <a:pt x="575" y="89"/>
                    <a:pt x="575" y="89"/>
                  </a:cubicBezTo>
                  <a:cubicBezTo>
                    <a:pt x="574" y="90"/>
                    <a:pt x="574" y="90"/>
                    <a:pt x="574" y="90"/>
                  </a:cubicBezTo>
                  <a:cubicBezTo>
                    <a:pt x="574" y="90"/>
                    <a:pt x="574" y="90"/>
                    <a:pt x="574" y="90"/>
                  </a:cubicBezTo>
                  <a:cubicBezTo>
                    <a:pt x="574" y="90"/>
                    <a:pt x="574" y="90"/>
                    <a:pt x="574" y="90"/>
                  </a:cubicBezTo>
                  <a:cubicBezTo>
                    <a:pt x="573" y="88"/>
                    <a:pt x="573" y="88"/>
                    <a:pt x="573" y="88"/>
                  </a:cubicBezTo>
                  <a:cubicBezTo>
                    <a:pt x="572" y="89"/>
                    <a:pt x="572" y="89"/>
                    <a:pt x="572" y="89"/>
                  </a:cubicBezTo>
                  <a:cubicBezTo>
                    <a:pt x="573" y="90"/>
                    <a:pt x="573" y="90"/>
                    <a:pt x="573" y="90"/>
                  </a:cubicBezTo>
                  <a:cubicBezTo>
                    <a:pt x="570" y="89"/>
                    <a:pt x="570" y="89"/>
                    <a:pt x="570" y="89"/>
                  </a:cubicBezTo>
                  <a:cubicBezTo>
                    <a:pt x="570" y="89"/>
                    <a:pt x="570" y="89"/>
                    <a:pt x="570" y="89"/>
                  </a:cubicBezTo>
                  <a:cubicBezTo>
                    <a:pt x="571" y="88"/>
                    <a:pt x="571" y="88"/>
                    <a:pt x="571" y="88"/>
                  </a:cubicBezTo>
                  <a:cubicBezTo>
                    <a:pt x="570" y="87"/>
                    <a:pt x="570" y="87"/>
                    <a:pt x="570" y="87"/>
                  </a:cubicBezTo>
                  <a:cubicBezTo>
                    <a:pt x="571" y="88"/>
                    <a:pt x="570" y="87"/>
                    <a:pt x="570" y="87"/>
                  </a:cubicBezTo>
                  <a:cubicBezTo>
                    <a:pt x="574" y="87"/>
                    <a:pt x="574" y="87"/>
                    <a:pt x="574" y="87"/>
                  </a:cubicBezTo>
                  <a:cubicBezTo>
                    <a:pt x="574" y="86"/>
                    <a:pt x="573" y="87"/>
                    <a:pt x="573" y="87"/>
                  </a:cubicBezTo>
                  <a:cubicBezTo>
                    <a:pt x="570" y="87"/>
                    <a:pt x="570" y="87"/>
                    <a:pt x="570" y="87"/>
                  </a:cubicBezTo>
                  <a:cubicBezTo>
                    <a:pt x="568" y="84"/>
                    <a:pt x="569" y="87"/>
                    <a:pt x="567" y="86"/>
                  </a:cubicBezTo>
                  <a:cubicBezTo>
                    <a:pt x="566" y="86"/>
                    <a:pt x="566" y="86"/>
                    <a:pt x="566" y="86"/>
                  </a:cubicBezTo>
                  <a:cubicBezTo>
                    <a:pt x="567" y="84"/>
                    <a:pt x="567" y="84"/>
                    <a:pt x="567" y="84"/>
                  </a:cubicBezTo>
                  <a:cubicBezTo>
                    <a:pt x="569" y="84"/>
                    <a:pt x="569" y="84"/>
                    <a:pt x="569" y="84"/>
                  </a:cubicBezTo>
                  <a:cubicBezTo>
                    <a:pt x="568" y="83"/>
                    <a:pt x="568" y="83"/>
                    <a:pt x="568" y="83"/>
                  </a:cubicBezTo>
                  <a:cubicBezTo>
                    <a:pt x="569" y="83"/>
                    <a:pt x="569" y="83"/>
                    <a:pt x="569" y="83"/>
                  </a:cubicBezTo>
                  <a:cubicBezTo>
                    <a:pt x="570" y="84"/>
                    <a:pt x="570" y="84"/>
                    <a:pt x="570" y="84"/>
                  </a:cubicBezTo>
                  <a:cubicBezTo>
                    <a:pt x="570" y="84"/>
                    <a:pt x="570" y="84"/>
                    <a:pt x="570" y="84"/>
                  </a:cubicBezTo>
                  <a:cubicBezTo>
                    <a:pt x="572" y="84"/>
                    <a:pt x="572" y="84"/>
                    <a:pt x="572" y="84"/>
                  </a:cubicBezTo>
                  <a:cubicBezTo>
                    <a:pt x="572" y="84"/>
                    <a:pt x="572" y="84"/>
                    <a:pt x="572" y="84"/>
                  </a:cubicBezTo>
                  <a:cubicBezTo>
                    <a:pt x="572" y="84"/>
                    <a:pt x="572" y="84"/>
                    <a:pt x="572" y="84"/>
                  </a:cubicBezTo>
                  <a:cubicBezTo>
                    <a:pt x="575" y="84"/>
                    <a:pt x="575" y="84"/>
                    <a:pt x="575" y="84"/>
                  </a:cubicBezTo>
                  <a:cubicBezTo>
                    <a:pt x="576" y="85"/>
                    <a:pt x="576" y="85"/>
                    <a:pt x="576" y="85"/>
                  </a:cubicBezTo>
                  <a:cubicBezTo>
                    <a:pt x="576" y="84"/>
                    <a:pt x="576" y="84"/>
                    <a:pt x="576" y="84"/>
                  </a:cubicBezTo>
                  <a:cubicBezTo>
                    <a:pt x="576" y="85"/>
                    <a:pt x="576" y="85"/>
                    <a:pt x="576" y="85"/>
                  </a:cubicBezTo>
                  <a:cubicBezTo>
                    <a:pt x="579" y="85"/>
                    <a:pt x="579" y="85"/>
                    <a:pt x="579" y="85"/>
                  </a:cubicBezTo>
                  <a:cubicBezTo>
                    <a:pt x="577" y="82"/>
                    <a:pt x="576" y="84"/>
                    <a:pt x="576" y="84"/>
                  </a:cubicBezTo>
                  <a:cubicBezTo>
                    <a:pt x="572" y="83"/>
                    <a:pt x="572" y="83"/>
                    <a:pt x="572" y="83"/>
                  </a:cubicBezTo>
                  <a:cubicBezTo>
                    <a:pt x="572" y="84"/>
                    <a:pt x="571" y="83"/>
                    <a:pt x="571" y="83"/>
                  </a:cubicBezTo>
                  <a:cubicBezTo>
                    <a:pt x="570" y="83"/>
                    <a:pt x="570" y="83"/>
                    <a:pt x="570" y="83"/>
                  </a:cubicBezTo>
                  <a:cubicBezTo>
                    <a:pt x="569" y="83"/>
                    <a:pt x="569" y="83"/>
                    <a:pt x="569" y="83"/>
                  </a:cubicBezTo>
                  <a:cubicBezTo>
                    <a:pt x="568" y="83"/>
                    <a:pt x="568" y="83"/>
                    <a:pt x="568" y="83"/>
                  </a:cubicBezTo>
                  <a:cubicBezTo>
                    <a:pt x="568" y="82"/>
                    <a:pt x="568" y="82"/>
                    <a:pt x="568" y="82"/>
                  </a:cubicBezTo>
                  <a:cubicBezTo>
                    <a:pt x="570" y="82"/>
                    <a:pt x="570" y="82"/>
                    <a:pt x="570" y="82"/>
                  </a:cubicBezTo>
                  <a:cubicBezTo>
                    <a:pt x="573" y="82"/>
                    <a:pt x="573" y="82"/>
                    <a:pt x="573" y="82"/>
                  </a:cubicBezTo>
                  <a:cubicBezTo>
                    <a:pt x="573" y="82"/>
                    <a:pt x="573" y="82"/>
                    <a:pt x="573" y="82"/>
                  </a:cubicBezTo>
                  <a:cubicBezTo>
                    <a:pt x="573" y="81"/>
                    <a:pt x="573" y="81"/>
                    <a:pt x="572" y="81"/>
                  </a:cubicBezTo>
                  <a:cubicBezTo>
                    <a:pt x="568" y="80"/>
                    <a:pt x="568" y="80"/>
                    <a:pt x="568" y="80"/>
                  </a:cubicBezTo>
                  <a:cubicBezTo>
                    <a:pt x="570" y="80"/>
                    <a:pt x="570" y="80"/>
                    <a:pt x="570" y="80"/>
                  </a:cubicBezTo>
                  <a:cubicBezTo>
                    <a:pt x="570" y="79"/>
                    <a:pt x="570" y="79"/>
                    <a:pt x="570" y="79"/>
                  </a:cubicBezTo>
                  <a:cubicBezTo>
                    <a:pt x="568" y="79"/>
                    <a:pt x="568" y="79"/>
                    <a:pt x="568" y="79"/>
                  </a:cubicBezTo>
                  <a:cubicBezTo>
                    <a:pt x="568" y="80"/>
                    <a:pt x="568" y="80"/>
                    <a:pt x="568" y="80"/>
                  </a:cubicBezTo>
                  <a:cubicBezTo>
                    <a:pt x="568" y="78"/>
                    <a:pt x="566" y="79"/>
                    <a:pt x="567" y="78"/>
                  </a:cubicBezTo>
                  <a:cubicBezTo>
                    <a:pt x="566" y="79"/>
                    <a:pt x="566" y="79"/>
                    <a:pt x="566" y="79"/>
                  </a:cubicBezTo>
                  <a:cubicBezTo>
                    <a:pt x="567" y="80"/>
                    <a:pt x="567" y="80"/>
                    <a:pt x="567" y="80"/>
                  </a:cubicBezTo>
                  <a:cubicBezTo>
                    <a:pt x="566" y="80"/>
                    <a:pt x="566" y="80"/>
                    <a:pt x="566" y="80"/>
                  </a:cubicBezTo>
                  <a:cubicBezTo>
                    <a:pt x="564" y="80"/>
                    <a:pt x="564" y="80"/>
                    <a:pt x="564" y="80"/>
                  </a:cubicBezTo>
                  <a:cubicBezTo>
                    <a:pt x="563" y="80"/>
                    <a:pt x="563" y="80"/>
                    <a:pt x="563" y="80"/>
                  </a:cubicBezTo>
                  <a:cubicBezTo>
                    <a:pt x="563" y="79"/>
                    <a:pt x="563" y="79"/>
                    <a:pt x="563" y="79"/>
                  </a:cubicBezTo>
                  <a:cubicBezTo>
                    <a:pt x="563" y="77"/>
                    <a:pt x="563" y="77"/>
                    <a:pt x="563" y="77"/>
                  </a:cubicBezTo>
                  <a:cubicBezTo>
                    <a:pt x="564" y="77"/>
                    <a:pt x="564" y="77"/>
                    <a:pt x="564" y="77"/>
                  </a:cubicBezTo>
                  <a:cubicBezTo>
                    <a:pt x="564" y="76"/>
                    <a:pt x="564" y="76"/>
                    <a:pt x="564" y="76"/>
                  </a:cubicBezTo>
                  <a:cubicBezTo>
                    <a:pt x="564" y="77"/>
                    <a:pt x="564" y="77"/>
                    <a:pt x="564" y="77"/>
                  </a:cubicBezTo>
                  <a:cubicBezTo>
                    <a:pt x="566" y="78"/>
                    <a:pt x="566" y="78"/>
                    <a:pt x="566" y="78"/>
                  </a:cubicBezTo>
                  <a:cubicBezTo>
                    <a:pt x="566" y="77"/>
                    <a:pt x="566" y="77"/>
                    <a:pt x="567" y="77"/>
                  </a:cubicBezTo>
                  <a:cubicBezTo>
                    <a:pt x="567" y="77"/>
                    <a:pt x="568" y="77"/>
                    <a:pt x="568" y="78"/>
                  </a:cubicBezTo>
                  <a:cubicBezTo>
                    <a:pt x="568" y="78"/>
                    <a:pt x="568" y="78"/>
                    <a:pt x="568" y="78"/>
                  </a:cubicBezTo>
                  <a:cubicBezTo>
                    <a:pt x="569" y="77"/>
                    <a:pt x="569" y="77"/>
                    <a:pt x="569" y="77"/>
                  </a:cubicBezTo>
                  <a:cubicBezTo>
                    <a:pt x="571" y="78"/>
                    <a:pt x="571" y="78"/>
                    <a:pt x="571" y="78"/>
                  </a:cubicBezTo>
                  <a:cubicBezTo>
                    <a:pt x="571" y="77"/>
                    <a:pt x="571" y="77"/>
                    <a:pt x="571" y="77"/>
                  </a:cubicBezTo>
                  <a:cubicBezTo>
                    <a:pt x="570" y="76"/>
                    <a:pt x="570" y="76"/>
                    <a:pt x="570" y="76"/>
                  </a:cubicBezTo>
                  <a:cubicBezTo>
                    <a:pt x="569" y="77"/>
                    <a:pt x="569" y="77"/>
                    <a:pt x="569" y="77"/>
                  </a:cubicBezTo>
                  <a:cubicBezTo>
                    <a:pt x="570" y="77"/>
                    <a:pt x="570" y="77"/>
                    <a:pt x="570" y="77"/>
                  </a:cubicBezTo>
                  <a:cubicBezTo>
                    <a:pt x="569" y="77"/>
                    <a:pt x="569" y="77"/>
                    <a:pt x="569" y="77"/>
                  </a:cubicBezTo>
                  <a:cubicBezTo>
                    <a:pt x="568" y="77"/>
                    <a:pt x="568" y="77"/>
                    <a:pt x="568" y="77"/>
                  </a:cubicBezTo>
                  <a:cubicBezTo>
                    <a:pt x="568" y="76"/>
                    <a:pt x="568" y="76"/>
                    <a:pt x="568" y="76"/>
                  </a:cubicBezTo>
                  <a:cubicBezTo>
                    <a:pt x="567" y="75"/>
                    <a:pt x="567" y="75"/>
                    <a:pt x="567" y="75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0" y="75"/>
                    <a:pt x="570" y="74"/>
                    <a:pt x="570" y="74"/>
                  </a:cubicBezTo>
                  <a:cubicBezTo>
                    <a:pt x="571" y="74"/>
                    <a:pt x="571" y="74"/>
                    <a:pt x="571" y="74"/>
                  </a:cubicBezTo>
                  <a:cubicBezTo>
                    <a:pt x="570" y="74"/>
                    <a:pt x="570" y="74"/>
                    <a:pt x="570" y="74"/>
                  </a:cubicBezTo>
                  <a:cubicBezTo>
                    <a:pt x="572" y="73"/>
                    <a:pt x="572" y="73"/>
                    <a:pt x="572" y="73"/>
                  </a:cubicBezTo>
                  <a:cubicBezTo>
                    <a:pt x="570" y="73"/>
                    <a:pt x="570" y="73"/>
                    <a:pt x="570" y="73"/>
                  </a:cubicBezTo>
                  <a:cubicBezTo>
                    <a:pt x="570" y="74"/>
                    <a:pt x="570" y="74"/>
                    <a:pt x="570" y="74"/>
                  </a:cubicBezTo>
                  <a:cubicBezTo>
                    <a:pt x="569" y="73"/>
                    <a:pt x="569" y="73"/>
                    <a:pt x="569" y="73"/>
                  </a:cubicBezTo>
                  <a:cubicBezTo>
                    <a:pt x="569" y="73"/>
                    <a:pt x="568" y="73"/>
                    <a:pt x="568" y="72"/>
                  </a:cubicBezTo>
                  <a:cubicBezTo>
                    <a:pt x="567" y="74"/>
                    <a:pt x="567" y="74"/>
                    <a:pt x="567" y="74"/>
                  </a:cubicBezTo>
                  <a:cubicBezTo>
                    <a:pt x="569" y="73"/>
                    <a:pt x="566" y="74"/>
                    <a:pt x="568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75"/>
                    <a:pt x="569" y="75"/>
                    <a:pt x="569" y="75"/>
                  </a:cubicBezTo>
                  <a:cubicBezTo>
                    <a:pt x="568" y="74"/>
                    <a:pt x="568" y="74"/>
                    <a:pt x="568" y="74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3"/>
                    <a:pt x="565" y="73"/>
                    <a:pt x="565" y="72"/>
                  </a:cubicBezTo>
                  <a:cubicBezTo>
                    <a:pt x="565" y="72"/>
                    <a:pt x="565" y="73"/>
                    <a:pt x="564" y="73"/>
                  </a:cubicBezTo>
                  <a:cubicBezTo>
                    <a:pt x="564" y="73"/>
                    <a:pt x="564" y="73"/>
                    <a:pt x="564" y="73"/>
                  </a:cubicBezTo>
                  <a:cubicBezTo>
                    <a:pt x="564" y="73"/>
                    <a:pt x="564" y="73"/>
                    <a:pt x="564" y="73"/>
                  </a:cubicBezTo>
                  <a:cubicBezTo>
                    <a:pt x="565" y="73"/>
                    <a:pt x="564" y="72"/>
                    <a:pt x="565" y="72"/>
                  </a:cubicBezTo>
                  <a:cubicBezTo>
                    <a:pt x="565" y="72"/>
                    <a:pt x="565" y="72"/>
                    <a:pt x="565" y="72"/>
                  </a:cubicBezTo>
                  <a:cubicBezTo>
                    <a:pt x="566" y="72"/>
                    <a:pt x="566" y="72"/>
                    <a:pt x="566" y="72"/>
                  </a:cubicBezTo>
                  <a:cubicBezTo>
                    <a:pt x="566" y="72"/>
                    <a:pt x="566" y="72"/>
                    <a:pt x="566" y="72"/>
                  </a:cubicBezTo>
                  <a:cubicBezTo>
                    <a:pt x="566" y="72"/>
                    <a:pt x="566" y="72"/>
                    <a:pt x="566" y="72"/>
                  </a:cubicBezTo>
                  <a:cubicBezTo>
                    <a:pt x="566" y="72"/>
                    <a:pt x="566" y="72"/>
                    <a:pt x="566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7" y="72"/>
                    <a:pt x="568" y="71"/>
                    <a:pt x="568" y="71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9" y="71"/>
                    <a:pt x="569" y="71"/>
                    <a:pt x="569" y="71"/>
                  </a:cubicBezTo>
                  <a:cubicBezTo>
                    <a:pt x="570" y="71"/>
                    <a:pt x="570" y="71"/>
                    <a:pt x="570" y="71"/>
                  </a:cubicBezTo>
                  <a:cubicBezTo>
                    <a:pt x="570" y="71"/>
                    <a:pt x="570" y="71"/>
                    <a:pt x="570" y="71"/>
                  </a:cubicBezTo>
                  <a:cubicBezTo>
                    <a:pt x="570" y="71"/>
                    <a:pt x="570" y="71"/>
                    <a:pt x="570" y="71"/>
                  </a:cubicBezTo>
                  <a:cubicBezTo>
                    <a:pt x="569" y="72"/>
                    <a:pt x="569" y="72"/>
                    <a:pt x="569" y="72"/>
                  </a:cubicBezTo>
                  <a:cubicBezTo>
                    <a:pt x="571" y="72"/>
                    <a:pt x="571" y="72"/>
                    <a:pt x="571" y="72"/>
                  </a:cubicBezTo>
                  <a:cubicBezTo>
                    <a:pt x="578" y="73"/>
                    <a:pt x="578" y="73"/>
                    <a:pt x="578" y="73"/>
                  </a:cubicBezTo>
                  <a:cubicBezTo>
                    <a:pt x="568" y="70"/>
                    <a:pt x="568" y="70"/>
                    <a:pt x="568" y="70"/>
                  </a:cubicBezTo>
                  <a:cubicBezTo>
                    <a:pt x="570" y="69"/>
                    <a:pt x="570" y="69"/>
                    <a:pt x="570" y="69"/>
                  </a:cubicBezTo>
                  <a:cubicBezTo>
                    <a:pt x="571" y="69"/>
                    <a:pt x="571" y="69"/>
                    <a:pt x="572" y="69"/>
                  </a:cubicBezTo>
                  <a:cubicBezTo>
                    <a:pt x="572" y="69"/>
                    <a:pt x="573" y="69"/>
                    <a:pt x="573" y="69"/>
                  </a:cubicBezTo>
                  <a:cubicBezTo>
                    <a:pt x="573" y="69"/>
                    <a:pt x="573" y="69"/>
                    <a:pt x="573" y="69"/>
                  </a:cubicBezTo>
                  <a:cubicBezTo>
                    <a:pt x="572" y="69"/>
                    <a:pt x="572" y="69"/>
                    <a:pt x="572" y="69"/>
                  </a:cubicBezTo>
                  <a:cubicBezTo>
                    <a:pt x="571" y="68"/>
                    <a:pt x="571" y="68"/>
                    <a:pt x="571" y="68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8"/>
                    <a:pt x="569" y="68"/>
                    <a:pt x="569" y="68"/>
                  </a:cubicBezTo>
                  <a:cubicBezTo>
                    <a:pt x="572" y="67"/>
                    <a:pt x="569" y="68"/>
                    <a:pt x="569" y="67"/>
                  </a:cubicBezTo>
                  <a:cubicBezTo>
                    <a:pt x="569" y="67"/>
                    <a:pt x="569" y="67"/>
                    <a:pt x="569" y="67"/>
                  </a:cubicBezTo>
                  <a:cubicBezTo>
                    <a:pt x="568" y="66"/>
                    <a:pt x="568" y="66"/>
                    <a:pt x="568" y="66"/>
                  </a:cubicBezTo>
                  <a:cubicBezTo>
                    <a:pt x="565" y="67"/>
                    <a:pt x="565" y="67"/>
                    <a:pt x="565" y="67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4" y="66"/>
                    <a:pt x="565" y="67"/>
                    <a:pt x="564" y="67"/>
                  </a:cubicBezTo>
                  <a:cubicBezTo>
                    <a:pt x="562" y="66"/>
                    <a:pt x="562" y="66"/>
                    <a:pt x="562" y="66"/>
                  </a:cubicBezTo>
                  <a:cubicBezTo>
                    <a:pt x="562" y="66"/>
                    <a:pt x="562" y="66"/>
                    <a:pt x="562" y="66"/>
                  </a:cubicBezTo>
                  <a:cubicBezTo>
                    <a:pt x="563" y="66"/>
                    <a:pt x="563" y="66"/>
                    <a:pt x="563" y="66"/>
                  </a:cubicBezTo>
                  <a:cubicBezTo>
                    <a:pt x="563" y="66"/>
                    <a:pt x="563" y="66"/>
                    <a:pt x="563" y="66"/>
                  </a:cubicBezTo>
                  <a:cubicBezTo>
                    <a:pt x="563" y="66"/>
                    <a:pt x="563" y="66"/>
                    <a:pt x="563" y="66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5" y="65"/>
                    <a:pt x="565" y="65"/>
                    <a:pt x="565" y="65"/>
                  </a:cubicBezTo>
                  <a:cubicBezTo>
                    <a:pt x="566" y="66"/>
                    <a:pt x="567" y="66"/>
                    <a:pt x="567" y="66"/>
                  </a:cubicBezTo>
                  <a:cubicBezTo>
                    <a:pt x="567" y="66"/>
                    <a:pt x="567" y="66"/>
                    <a:pt x="567" y="65"/>
                  </a:cubicBezTo>
                  <a:cubicBezTo>
                    <a:pt x="567" y="66"/>
                    <a:pt x="567" y="66"/>
                    <a:pt x="567" y="66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9" y="64"/>
                    <a:pt x="568" y="65"/>
                    <a:pt x="568" y="65"/>
                  </a:cubicBezTo>
                  <a:cubicBezTo>
                    <a:pt x="567" y="64"/>
                    <a:pt x="567" y="64"/>
                    <a:pt x="567" y="64"/>
                  </a:cubicBezTo>
                  <a:cubicBezTo>
                    <a:pt x="568" y="64"/>
                    <a:pt x="568" y="64"/>
                    <a:pt x="568" y="64"/>
                  </a:cubicBezTo>
                  <a:cubicBezTo>
                    <a:pt x="568" y="63"/>
                    <a:pt x="568" y="63"/>
                    <a:pt x="568" y="63"/>
                  </a:cubicBezTo>
                  <a:cubicBezTo>
                    <a:pt x="569" y="64"/>
                    <a:pt x="568" y="63"/>
                    <a:pt x="569" y="63"/>
                  </a:cubicBezTo>
                  <a:cubicBezTo>
                    <a:pt x="569" y="62"/>
                    <a:pt x="569" y="62"/>
                    <a:pt x="569" y="62"/>
                  </a:cubicBezTo>
                  <a:cubicBezTo>
                    <a:pt x="570" y="62"/>
                    <a:pt x="570" y="62"/>
                    <a:pt x="570" y="62"/>
                  </a:cubicBezTo>
                  <a:cubicBezTo>
                    <a:pt x="569" y="61"/>
                    <a:pt x="569" y="61"/>
                    <a:pt x="569" y="61"/>
                  </a:cubicBezTo>
                  <a:cubicBezTo>
                    <a:pt x="571" y="60"/>
                    <a:pt x="571" y="60"/>
                    <a:pt x="571" y="60"/>
                  </a:cubicBezTo>
                  <a:cubicBezTo>
                    <a:pt x="571" y="60"/>
                    <a:pt x="571" y="60"/>
                    <a:pt x="571" y="60"/>
                  </a:cubicBezTo>
                  <a:cubicBezTo>
                    <a:pt x="571" y="60"/>
                    <a:pt x="571" y="60"/>
                    <a:pt x="571" y="60"/>
                  </a:cubicBezTo>
                  <a:cubicBezTo>
                    <a:pt x="570" y="59"/>
                    <a:pt x="570" y="59"/>
                    <a:pt x="570" y="59"/>
                  </a:cubicBezTo>
                  <a:cubicBezTo>
                    <a:pt x="569" y="58"/>
                    <a:pt x="568" y="58"/>
                    <a:pt x="568" y="59"/>
                  </a:cubicBezTo>
                  <a:cubicBezTo>
                    <a:pt x="568" y="58"/>
                    <a:pt x="567" y="57"/>
                    <a:pt x="567" y="57"/>
                  </a:cubicBezTo>
                  <a:cubicBezTo>
                    <a:pt x="569" y="56"/>
                    <a:pt x="569" y="56"/>
                    <a:pt x="569" y="56"/>
                  </a:cubicBezTo>
                  <a:cubicBezTo>
                    <a:pt x="568" y="55"/>
                    <a:pt x="568" y="56"/>
                    <a:pt x="568" y="56"/>
                  </a:cubicBezTo>
                  <a:cubicBezTo>
                    <a:pt x="567" y="56"/>
                    <a:pt x="567" y="56"/>
                    <a:pt x="567" y="56"/>
                  </a:cubicBezTo>
                  <a:cubicBezTo>
                    <a:pt x="567" y="56"/>
                    <a:pt x="567" y="56"/>
                    <a:pt x="567" y="56"/>
                  </a:cubicBezTo>
                  <a:cubicBezTo>
                    <a:pt x="567" y="55"/>
                    <a:pt x="568" y="55"/>
                    <a:pt x="568" y="55"/>
                  </a:cubicBezTo>
                  <a:cubicBezTo>
                    <a:pt x="568" y="55"/>
                    <a:pt x="568" y="55"/>
                    <a:pt x="568" y="55"/>
                  </a:cubicBezTo>
                  <a:cubicBezTo>
                    <a:pt x="568" y="55"/>
                    <a:pt x="568" y="55"/>
                    <a:pt x="568" y="55"/>
                  </a:cubicBezTo>
                  <a:cubicBezTo>
                    <a:pt x="570" y="55"/>
                    <a:pt x="569" y="55"/>
                    <a:pt x="568" y="55"/>
                  </a:cubicBezTo>
                  <a:cubicBezTo>
                    <a:pt x="569" y="55"/>
                    <a:pt x="569" y="55"/>
                    <a:pt x="569" y="55"/>
                  </a:cubicBezTo>
                  <a:cubicBezTo>
                    <a:pt x="573" y="55"/>
                    <a:pt x="573" y="55"/>
                    <a:pt x="573" y="55"/>
                  </a:cubicBezTo>
                  <a:cubicBezTo>
                    <a:pt x="570" y="54"/>
                    <a:pt x="570" y="54"/>
                    <a:pt x="570" y="54"/>
                  </a:cubicBezTo>
                  <a:cubicBezTo>
                    <a:pt x="569" y="53"/>
                    <a:pt x="568" y="56"/>
                    <a:pt x="568" y="54"/>
                  </a:cubicBezTo>
                  <a:cubicBezTo>
                    <a:pt x="567" y="54"/>
                    <a:pt x="567" y="54"/>
                    <a:pt x="567" y="54"/>
                  </a:cubicBezTo>
                  <a:cubicBezTo>
                    <a:pt x="568" y="54"/>
                    <a:pt x="568" y="55"/>
                    <a:pt x="568" y="55"/>
                  </a:cubicBezTo>
                  <a:cubicBezTo>
                    <a:pt x="566" y="54"/>
                    <a:pt x="566" y="54"/>
                    <a:pt x="566" y="54"/>
                  </a:cubicBezTo>
                  <a:cubicBezTo>
                    <a:pt x="566" y="54"/>
                    <a:pt x="566" y="54"/>
                    <a:pt x="566" y="54"/>
                  </a:cubicBezTo>
                  <a:cubicBezTo>
                    <a:pt x="569" y="53"/>
                    <a:pt x="569" y="53"/>
                    <a:pt x="569" y="53"/>
                  </a:cubicBezTo>
                  <a:cubicBezTo>
                    <a:pt x="569" y="53"/>
                    <a:pt x="569" y="53"/>
                    <a:pt x="569" y="53"/>
                  </a:cubicBezTo>
                  <a:cubicBezTo>
                    <a:pt x="570" y="52"/>
                    <a:pt x="570" y="52"/>
                    <a:pt x="570" y="52"/>
                  </a:cubicBezTo>
                  <a:cubicBezTo>
                    <a:pt x="572" y="52"/>
                    <a:pt x="572" y="52"/>
                    <a:pt x="572" y="52"/>
                  </a:cubicBezTo>
                  <a:cubicBezTo>
                    <a:pt x="572" y="53"/>
                    <a:pt x="572" y="53"/>
                    <a:pt x="572" y="53"/>
                  </a:cubicBezTo>
                  <a:cubicBezTo>
                    <a:pt x="578" y="53"/>
                    <a:pt x="578" y="53"/>
                    <a:pt x="578" y="53"/>
                  </a:cubicBezTo>
                  <a:cubicBezTo>
                    <a:pt x="578" y="52"/>
                    <a:pt x="577" y="54"/>
                    <a:pt x="576" y="53"/>
                  </a:cubicBezTo>
                  <a:cubicBezTo>
                    <a:pt x="576" y="52"/>
                    <a:pt x="576" y="52"/>
                    <a:pt x="576" y="52"/>
                  </a:cubicBezTo>
                  <a:cubicBezTo>
                    <a:pt x="576" y="52"/>
                    <a:pt x="576" y="52"/>
                    <a:pt x="576" y="52"/>
                  </a:cubicBezTo>
                  <a:cubicBezTo>
                    <a:pt x="576" y="52"/>
                    <a:pt x="575" y="52"/>
                    <a:pt x="575" y="52"/>
                  </a:cubicBezTo>
                  <a:cubicBezTo>
                    <a:pt x="572" y="52"/>
                    <a:pt x="572" y="52"/>
                    <a:pt x="572" y="52"/>
                  </a:cubicBezTo>
                  <a:cubicBezTo>
                    <a:pt x="572" y="52"/>
                    <a:pt x="572" y="52"/>
                    <a:pt x="572" y="52"/>
                  </a:cubicBezTo>
                  <a:cubicBezTo>
                    <a:pt x="570" y="52"/>
                    <a:pt x="570" y="52"/>
                    <a:pt x="570" y="52"/>
                  </a:cubicBezTo>
                  <a:cubicBezTo>
                    <a:pt x="568" y="49"/>
                    <a:pt x="570" y="52"/>
                    <a:pt x="568" y="51"/>
                  </a:cubicBezTo>
                  <a:cubicBezTo>
                    <a:pt x="567" y="50"/>
                    <a:pt x="567" y="50"/>
                    <a:pt x="567" y="50"/>
                  </a:cubicBezTo>
                  <a:cubicBezTo>
                    <a:pt x="565" y="51"/>
                    <a:pt x="565" y="51"/>
                    <a:pt x="565" y="51"/>
                  </a:cubicBezTo>
                  <a:cubicBezTo>
                    <a:pt x="564" y="50"/>
                    <a:pt x="564" y="50"/>
                    <a:pt x="564" y="50"/>
                  </a:cubicBezTo>
                  <a:cubicBezTo>
                    <a:pt x="566" y="50"/>
                    <a:pt x="566" y="50"/>
                    <a:pt x="566" y="50"/>
                  </a:cubicBezTo>
                  <a:cubicBezTo>
                    <a:pt x="564" y="50"/>
                    <a:pt x="564" y="50"/>
                    <a:pt x="564" y="50"/>
                  </a:cubicBezTo>
                  <a:cubicBezTo>
                    <a:pt x="564" y="49"/>
                    <a:pt x="564" y="49"/>
                    <a:pt x="564" y="49"/>
                  </a:cubicBezTo>
                  <a:cubicBezTo>
                    <a:pt x="562" y="48"/>
                    <a:pt x="562" y="48"/>
                    <a:pt x="562" y="48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62" y="50"/>
                    <a:pt x="561" y="49"/>
                    <a:pt x="561" y="49"/>
                  </a:cubicBezTo>
                  <a:cubicBezTo>
                    <a:pt x="560" y="49"/>
                    <a:pt x="560" y="49"/>
                    <a:pt x="560" y="49"/>
                  </a:cubicBezTo>
                  <a:cubicBezTo>
                    <a:pt x="559" y="48"/>
                    <a:pt x="559" y="48"/>
                    <a:pt x="559" y="48"/>
                  </a:cubicBezTo>
                  <a:cubicBezTo>
                    <a:pt x="559" y="49"/>
                    <a:pt x="559" y="48"/>
                    <a:pt x="558" y="48"/>
                  </a:cubicBezTo>
                  <a:cubicBezTo>
                    <a:pt x="558" y="48"/>
                    <a:pt x="558" y="48"/>
                    <a:pt x="558" y="48"/>
                  </a:cubicBezTo>
                  <a:cubicBezTo>
                    <a:pt x="558" y="48"/>
                    <a:pt x="558" y="48"/>
                    <a:pt x="558" y="48"/>
                  </a:cubicBezTo>
                  <a:cubicBezTo>
                    <a:pt x="558" y="48"/>
                    <a:pt x="558" y="48"/>
                    <a:pt x="558" y="48"/>
                  </a:cubicBezTo>
                  <a:cubicBezTo>
                    <a:pt x="557" y="47"/>
                    <a:pt x="557" y="47"/>
                    <a:pt x="557" y="47"/>
                  </a:cubicBezTo>
                  <a:cubicBezTo>
                    <a:pt x="556" y="48"/>
                    <a:pt x="556" y="48"/>
                    <a:pt x="556" y="48"/>
                  </a:cubicBezTo>
                  <a:cubicBezTo>
                    <a:pt x="555" y="48"/>
                    <a:pt x="555" y="48"/>
                    <a:pt x="555" y="48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48"/>
                    <a:pt x="554" y="48"/>
                    <a:pt x="554" y="48"/>
                  </a:cubicBezTo>
                  <a:cubicBezTo>
                    <a:pt x="554" y="47"/>
                    <a:pt x="554" y="47"/>
                    <a:pt x="554" y="47"/>
                  </a:cubicBezTo>
                  <a:cubicBezTo>
                    <a:pt x="553" y="48"/>
                    <a:pt x="553" y="48"/>
                    <a:pt x="553" y="48"/>
                  </a:cubicBezTo>
                  <a:cubicBezTo>
                    <a:pt x="554" y="47"/>
                    <a:pt x="554" y="47"/>
                    <a:pt x="554" y="47"/>
                  </a:cubicBezTo>
                  <a:cubicBezTo>
                    <a:pt x="553" y="47"/>
                    <a:pt x="553" y="47"/>
                    <a:pt x="553" y="47"/>
                  </a:cubicBezTo>
                  <a:cubicBezTo>
                    <a:pt x="553" y="46"/>
                    <a:pt x="551" y="47"/>
                    <a:pt x="551" y="47"/>
                  </a:cubicBezTo>
                  <a:cubicBezTo>
                    <a:pt x="549" y="47"/>
                    <a:pt x="549" y="47"/>
                    <a:pt x="549" y="47"/>
                  </a:cubicBezTo>
                  <a:cubicBezTo>
                    <a:pt x="548" y="47"/>
                    <a:pt x="548" y="47"/>
                    <a:pt x="548" y="47"/>
                  </a:cubicBezTo>
                  <a:cubicBezTo>
                    <a:pt x="546" y="44"/>
                    <a:pt x="547" y="49"/>
                    <a:pt x="545" y="46"/>
                  </a:cubicBezTo>
                  <a:cubicBezTo>
                    <a:pt x="546" y="46"/>
                    <a:pt x="546" y="46"/>
                    <a:pt x="546" y="46"/>
                  </a:cubicBezTo>
                  <a:cubicBezTo>
                    <a:pt x="545" y="46"/>
                    <a:pt x="545" y="46"/>
                    <a:pt x="545" y="46"/>
                  </a:cubicBezTo>
                  <a:cubicBezTo>
                    <a:pt x="545" y="47"/>
                    <a:pt x="545" y="47"/>
                    <a:pt x="545" y="47"/>
                  </a:cubicBezTo>
                  <a:cubicBezTo>
                    <a:pt x="545" y="47"/>
                    <a:pt x="545" y="47"/>
                    <a:pt x="545" y="47"/>
                  </a:cubicBezTo>
                  <a:cubicBezTo>
                    <a:pt x="545" y="47"/>
                    <a:pt x="545" y="47"/>
                    <a:pt x="545" y="47"/>
                  </a:cubicBezTo>
                  <a:cubicBezTo>
                    <a:pt x="542" y="46"/>
                    <a:pt x="542" y="46"/>
                    <a:pt x="542" y="46"/>
                  </a:cubicBezTo>
                  <a:cubicBezTo>
                    <a:pt x="542" y="45"/>
                    <a:pt x="542" y="45"/>
                    <a:pt x="542" y="45"/>
                  </a:cubicBezTo>
                  <a:cubicBezTo>
                    <a:pt x="543" y="45"/>
                    <a:pt x="543" y="45"/>
                    <a:pt x="543" y="45"/>
                  </a:cubicBezTo>
                  <a:cubicBezTo>
                    <a:pt x="543" y="46"/>
                    <a:pt x="543" y="46"/>
                    <a:pt x="543" y="46"/>
                  </a:cubicBezTo>
                  <a:cubicBezTo>
                    <a:pt x="545" y="46"/>
                    <a:pt x="545" y="46"/>
                    <a:pt x="545" y="46"/>
                  </a:cubicBezTo>
                  <a:cubicBezTo>
                    <a:pt x="546" y="45"/>
                    <a:pt x="546" y="45"/>
                    <a:pt x="546" y="45"/>
                  </a:cubicBezTo>
                  <a:cubicBezTo>
                    <a:pt x="547" y="45"/>
                    <a:pt x="547" y="45"/>
                    <a:pt x="547" y="45"/>
                  </a:cubicBezTo>
                  <a:cubicBezTo>
                    <a:pt x="547" y="46"/>
                    <a:pt x="546" y="45"/>
                    <a:pt x="546" y="46"/>
                  </a:cubicBezTo>
                  <a:cubicBezTo>
                    <a:pt x="546" y="45"/>
                    <a:pt x="546" y="45"/>
                    <a:pt x="546" y="45"/>
                  </a:cubicBezTo>
                  <a:cubicBezTo>
                    <a:pt x="546" y="46"/>
                    <a:pt x="546" y="46"/>
                    <a:pt x="546" y="46"/>
                  </a:cubicBezTo>
                  <a:cubicBezTo>
                    <a:pt x="547" y="47"/>
                    <a:pt x="546" y="45"/>
                    <a:pt x="547" y="46"/>
                  </a:cubicBezTo>
                  <a:cubicBezTo>
                    <a:pt x="547" y="46"/>
                    <a:pt x="547" y="46"/>
                    <a:pt x="547" y="46"/>
                  </a:cubicBezTo>
                  <a:cubicBezTo>
                    <a:pt x="548" y="46"/>
                    <a:pt x="548" y="46"/>
                    <a:pt x="548" y="46"/>
                  </a:cubicBezTo>
                  <a:cubicBezTo>
                    <a:pt x="553" y="45"/>
                    <a:pt x="553" y="45"/>
                    <a:pt x="553" y="45"/>
                  </a:cubicBezTo>
                  <a:cubicBezTo>
                    <a:pt x="555" y="46"/>
                    <a:pt x="555" y="46"/>
                    <a:pt x="555" y="46"/>
                  </a:cubicBezTo>
                  <a:cubicBezTo>
                    <a:pt x="556" y="45"/>
                    <a:pt x="556" y="45"/>
                    <a:pt x="556" y="45"/>
                  </a:cubicBezTo>
                  <a:cubicBezTo>
                    <a:pt x="555" y="45"/>
                    <a:pt x="555" y="45"/>
                    <a:pt x="555" y="45"/>
                  </a:cubicBezTo>
                  <a:cubicBezTo>
                    <a:pt x="555" y="44"/>
                    <a:pt x="555" y="44"/>
                    <a:pt x="555" y="44"/>
                  </a:cubicBezTo>
                  <a:cubicBezTo>
                    <a:pt x="554" y="45"/>
                    <a:pt x="554" y="45"/>
                    <a:pt x="554" y="45"/>
                  </a:cubicBezTo>
                  <a:cubicBezTo>
                    <a:pt x="552" y="44"/>
                    <a:pt x="552" y="44"/>
                    <a:pt x="552" y="44"/>
                  </a:cubicBezTo>
                  <a:cubicBezTo>
                    <a:pt x="551" y="44"/>
                    <a:pt x="551" y="44"/>
                    <a:pt x="551" y="44"/>
                  </a:cubicBezTo>
                  <a:cubicBezTo>
                    <a:pt x="552" y="43"/>
                    <a:pt x="552" y="43"/>
                    <a:pt x="552" y="43"/>
                  </a:cubicBezTo>
                  <a:cubicBezTo>
                    <a:pt x="553" y="44"/>
                    <a:pt x="553" y="44"/>
                    <a:pt x="553" y="44"/>
                  </a:cubicBezTo>
                  <a:cubicBezTo>
                    <a:pt x="555" y="43"/>
                    <a:pt x="555" y="43"/>
                    <a:pt x="555" y="43"/>
                  </a:cubicBezTo>
                  <a:cubicBezTo>
                    <a:pt x="555" y="43"/>
                    <a:pt x="555" y="43"/>
                    <a:pt x="555" y="43"/>
                  </a:cubicBezTo>
                  <a:cubicBezTo>
                    <a:pt x="557" y="44"/>
                    <a:pt x="557" y="44"/>
                    <a:pt x="557" y="44"/>
                  </a:cubicBezTo>
                  <a:cubicBezTo>
                    <a:pt x="557" y="43"/>
                    <a:pt x="557" y="43"/>
                    <a:pt x="557" y="43"/>
                  </a:cubicBezTo>
                  <a:cubicBezTo>
                    <a:pt x="558" y="44"/>
                    <a:pt x="558" y="44"/>
                    <a:pt x="558" y="44"/>
                  </a:cubicBezTo>
                  <a:cubicBezTo>
                    <a:pt x="558" y="44"/>
                    <a:pt x="558" y="44"/>
                    <a:pt x="558" y="44"/>
                  </a:cubicBezTo>
                  <a:cubicBezTo>
                    <a:pt x="561" y="43"/>
                    <a:pt x="561" y="43"/>
                    <a:pt x="561" y="43"/>
                  </a:cubicBezTo>
                  <a:cubicBezTo>
                    <a:pt x="562" y="45"/>
                    <a:pt x="562" y="43"/>
                    <a:pt x="562" y="43"/>
                  </a:cubicBezTo>
                  <a:cubicBezTo>
                    <a:pt x="563" y="44"/>
                    <a:pt x="563" y="44"/>
                    <a:pt x="563" y="44"/>
                  </a:cubicBezTo>
                  <a:cubicBezTo>
                    <a:pt x="564" y="44"/>
                    <a:pt x="564" y="44"/>
                    <a:pt x="564" y="44"/>
                  </a:cubicBezTo>
                  <a:cubicBezTo>
                    <a:pt x="564" y="44"/>
                    <a:pt x="564" y="44"/>
                    <a:pt x="564" y="44"/>
                  </a:cubicBezTo>
                  <a:cubicBezTo>
                    <a:pt x="568" y="43"/>
                    <a:pt x="568" y="43"/>
                    <a:pt x="568" y="43"/>
                  </a:cubicBezTo>
                  <a:cubicBezTo>
                    <a:pt x="566" y="42"/>
                    <a:pt x="566" y="42"/>
                    <a:pt x="566" y="42"/>
                  </a:cubicBezTo>
                  <a:cubicBezTo>
                    <a:pt x="569" y="39"/>
                    <a:pt x="568" y="42"/>
                    <a:pt x="568" y="42"/>
                  </a:cubicBezTo>
                  <a:cubicBezTo>
                    <a:pt x="568" y="41"/>
                    <a:pt x="569" y="40"/>
                    <a:pt x="569" y="40"/>
                  </a:cubicBezTo>
                  <a:cubicBezTo>
                    <a:pt x="570" y="41"/>
                    <a:pt x="570" y="41"/>
                    <a:pt x="570" y="40"/>
                  </a:cubicBezTo>
                  <a:cubicBezTo>
                    <a:pt x="569" y="39"/>
                    <a:pt x="569" y="39"/>
                    <a:pt x="569" y="39"/>
                  </a:cubicBezTo>
                  <a:cubicBezTo>
                    <a:pt x="570" y="38"/>
                    <a:pt x="571" y="39"/>
                    <a:pt x="571" y="39"/>
                  </a:cubicBezTo>
                  <a:cubicBezTo>
                    <a:pt x="571" y="39"/>
                    <a:pt x="571" y="39"/>
                    <a:pt x="571" y="39"/>
                  </a:cubicBezTo>
                  <a:cubicBezTo>
                    <a:pt x="571" y="39"/>
                    <a:pt x="571" y="39"/>
                    <a:pt x="571" y="39"/>
                  </a:cubicBezTo>
                  <a:cubicBezTo>
                    <a:pt x="571" y="39"/>
                    <a:pt x="571" y="39"/>
                    <a:pt x="571" y="39"/>
                  </a:cubicBezTo>
                  <a:cubicBezTo>
                    <a:pt x="571" y="39"/>
                    <a:pt x="571" y="39"/>
                    <a:pt x="571" y="39"/>
                  </a:cubicBezTo>
                  <a:cubicBezTo>
                    <a:pt x="572" y="39"/>
                    <a:pt x="573" y="40"/>
                    <a:pt x="574" y="40"/>
                  </a:cubicBezTo>
                  <a:cubicBezTo>
                    <a:pt x="574" y="40"/>
                    <a:pt x="574" y="39"/>
                    <a:pt x="574" y="39"/>
                  </a:cubicBezTo>
                  <a:cubicBezTo>
                    <a:pt x="574" y="39"/>
                    <a:pt x="575" y="40"/>
                    <a:pt x="575" y="40"/>
                  </a:cubicBezTo>
                  <a:cubicBezTo>
                    <a:pt x="576" y="40"/>
                    <a:pt x="576" y="40"/>
                    <a:pt x="576" y="40"/>
                  </a:cubicBezTo>
                  <a:cubicBezTo>
                    <a:pt x="576" y="39"/>
                    <a:pt x="576" y="39"/>
                    <a:pt x="576" y="39"/>
                  </a:cubicBezTo>
                  <a:cubicBezTo>
                    <a:pt x="578" y="39"/>
                    <a:pt x="578" y="39"/>
                    <a:pt x="578" y="39"/>
                  </a:cubicBezTo>
                  <a:cubicBezTo>
                    <a:pt x="579" y="39"/>
                    <a:pt x="579" y="39"/>
                    <a:pt x="579" y="39"/>
                  </a:cubicBezTo>
                  <a:cubicBezTo>
                    <a:pt x="579" y="39"/>
                    <a:pt x="579" y="39"/>
                    <a:pt x="579" y="39"/>
                  </a:cubicBezTo>
                  <a:cubicBezTo>
                    <a:pt x="578" y="39"/>
                    <a:pt x="578" y="39"/>
                    <a:pt x="578" y="39"/>
                  </a:cubicBezTo>
                  <a:cubicBezTo>
                    <a:pt x="577" y="38"/>
                    <a:pt x="577" y="38"/>
                    <a:pt x="577" y="38"/>
                  </a:cubicBezTo>
                  <a:cubicBezTo>
                    <a:pt x="576" y="38"/>
                    <a:pt x="576" y="38"/>
                    <a:pt x="575" y="38"/>
                  </a:cubicBezTo>
                  <a:cubicBezTo>
                    <a:pt x="575" y="38"/>
                    <a:pt x="575" y="38"/>
                    <a:pt x="575" y="38"/>
                  </a:cubicBezTo>
                  <a:cubicBezTo>
                    <a:pt x="575" y="38"/>
                    <a:pt x="575" y="38"/>
                    <a:pt x="575" y="38"/>
                  </a:cubicBezTo>
                  <a:cubicBezTo>
                    <a:pt x="575" y="38"/>
                    <a:pt x="575" y="38"/>
                    <a:pt x="575" y="39"/>
                  </a:cubicBezTo>
                  <a:cubicBezTo>
                    <a:pt x="575" y="38"/>
                    <a:pt x="575" y="38"/>
                    <a:pt x="575" y="38"/>
                  </a:cubicBezTo>
                  <a:cubicBezTo>
                    <a:pt x="575" y="38"/>
                    <a:pt x="575" y="38"/>
                    <a:pt x="575" y="38"/>
                  </a:cubicBezTo>
                  <a:cubicBezTo>
                    <a:pt x="575" y="38"/>
                    <a:pt x="575" y="38"/>
                    <a:pt x="575" y="38"/>
                  </a:cubicBezTo>
                  <a:cubicBezTo>
                    <a:pt x="572" y="37"/>
                    <a:pt x="572" y="37"/>
                    <a:pt x="572" y="37"/>
                  </a:cubicBezTo>
                  <a:cubicBezTo>
                    <a:pt x="570" y="37"/>
                    <a:pt x="570" y="37"/>
                    <a:pt x="570" y="37"/>
                  </a:cubicBezTo>
                  <a:cubicBezTo>
                    <a:pt x="569" y="36"/>
                    <a:pt x="569" y="36"/>
                    <a:pt x="569" y="36"/>
                  </a:cubicBezTo>
                  <a:cubicBezTo>
                    <a:pt x="570" y="36"/>
                    <a:pt x="570" y="36"/>
                    <a:pt x="570" y="36"/>
                  </a:cubicBezTo>
                  <a:cubicBezTo>
                    <a:pt x="569" y="36"/>
                    <a:pt x="569" y="36"/>
                    <a:pt x="569" y="36"/>
                  </a:cubicBezTo>
                  <a:cubicBezTo>
                    <a:pt x="564" y="36"/>
                    <a:pt x="569" y="35"/>
                    <a:pt x="566" y="35"/>
                  </a:cubicBezTo>
                  <a:cubicBezTo>
                    <a:pt x="564" y="36"/>
                    <a:pt x="564" y="36"/>
                    <a:pt x="564" y="36"/>
                  </a:cubicBezTo>
                  <a:cubicBezTo>
                    <a:pt x="561" y="34"/>
                    <a:pt x="561" y="34"/>
                    <a:pt x="561" y="34"/>
                  </a:cubicBezTo>
                  <a:cubicBezTo>
                    <a:pt x="558" y="34"/>
                    <a:pt x="558" y="34"/>
                    <a:pt x="558" y="34"/>
                  </a:cubicBezTo>
                  <a:cubicBezTo>
                    <a:pt x="558" y="33"/>
                    <a:pt x="558" y="33"/>
                    <a:pt x="558" y="33"/>
                  </a:cubicBezTo>
                  <a:cubicBezTo>
                    <a:pt x="558" y="34"/>
                    <a:pt x="558" y="34"/>
                    <a:pt x="558" y="34"/>
                  </a:cubicBezTo>
                  <a:cubicBezTo>
                    <a:pt x="557" y="34"/>
                    <a:pt x="557" y="34"/>
                    <a:pt x="557" y="34"/>
                  </a:cubicBezTo>
                  <a:cubicBezTo>
                    <a:pt x="558" y="33"/>
                    <a:pt x="558" y="33"/>
                    <a:pt x="558" y="33"/>
                  </a:cubicBezTo>
                  <a:cubicBezTo>
                    <a:pt x="554" y="34"/>
                    <a:pt x="554" y="34"/>
                    <a:pt x="554" y="34"/>
                  </a:cubicBezTo>
                  <a:cubicBezTo>
                    <a:pt x="552" y="32"/>
                    <a:pt x="552" y="32"/>
                    <a:pt x="552" y="32"/>
                  </a:cubicBezTo>
                  <a:cubicBezTo>
                    <a:pt x="551" y="33"/>
                    <a:pt x="551" y="33"/>
                    <a:pt x="551" y="33"/>
                  </a:cubicBezTo>
                  <a:cubicBezTo>
                    <a:pt x="551" y="32"/>
                    <a:pt x="551" y="32"/>
                    <a:pt x="551" y="32"/>
                  </a:cubicBezTo>
                  <a:cubicBezTo>
                    <a:pt x="551" y="33"/>
                    <a:pt x="551" y="33"/>
                    <a:pt x="551" y="33"/>
                  </a:cubicBezTo>
                  <a:cubicBezTo>
                    <a:pt x="551" y="33"/>
                    <a:pt x="551" y="33"/>
                    <a:pt x="551" y="33"/>
                  </a:cubicBezTo>
                  <a:cubicBezTo>
                    <a:pt x="555" y="34"/>
                    <a:pt x="552" y="34"/>
                    <a:pt x="552" y="34"/>
                  </a:cubicBezTo>
                  <a:cubicBezTo>
                    <a:pt x="551" y="34"/>
                    <a:pt x="551" y="34"/>
                    <a:pt x="551" y="34"/>
                  </a:cubicBezTo>
                  <a:cubicBezTo>
                    <a:pt x="551" y="34"/>
                    <a:pt x="551" y="34"/>
                    <a:pt x="551" y="34"/>
                  </a:cubicBezTo>
                  <a:cubicBezTo>
                    <a:pt x="549" y="35"/>
                    <a:pt x="549" y="35"/>
                    <a:pt x="549" y="35"/>
                  </a:cubicBezTo>
                  <a:cubicBezTo>
                    <a:pt x="549" y="34"/>
                    <a:pt x="549" y="34"/>
                    <a:pt x="549" y="34"/>
                  </a:cubicBezTo>
                  <a:cubicBezTo>
                    <a:pt x="549" y="33"/>
                    <a:pt x="549" y="33"/>
                    <a:pt x="549" y="33"/>
                  </a:cubicBezTo>
                  <a:cubicBezTo>
                    <a:pt x="550" y="32"/>
                    <a:pt x="550" y="32"/>
                    <a:pt x="550" y="32"/>
                  </a:cubicBezTo>
                  <a:cubicBezTo>
                    <a:pt x="549" y="32"/>
                    <a:pt x="549" y="32"/>
                    <a:pt x="549" y="32"/>
                  </a:cubicBezTo>
                  <a:cubicBezTo>
                    <a:pt x="549" y="32"/>
                    <a:pt x="549" y="32"/>
                    <a:pt x="549" y="32"/>
                  </a:cubicBezTo>
                  <a:cubicBezTo>
                    <a:pt x="548" y="33"/>
                    <a:pt x="548" y="33"/>
                    <a:pt x="548" y="33"/>
                  </a:cubicBezTo>
                  <a:cubicBezTo>
                    <a:pt x="547" y="32"/>
                    <a:pt x="547" y="32"/>
                    <a:pt x="547" y="32"/>
                  </a:cubicBezTo>
                  <a:cubicBezTo>
                    <a:pt x="545" y="32"/>
                    <a:pt x="545" y="32"/>
                    <a:pt x="545" y="32"/>
                  </a:cubicBezTo>
                  <a:cubicBezTo>
                    <a:pt x="544" y="33"/>
                    <a:pt x="544" y="33"/>
                    <a:pt x="544" y="33"/>
                  </a:cubicBezTo>
                  <a:cubicBezTo>
                    <a:pt x="543" y="33"/>
                    <a:pt x="543" y="33"/>
                    <a:pt x="543" y="33"/>
                  </a:cubicBezTo>
                  <a:cubicBezTo>
                    <a:pt x="544" y="31"/>
                    <a:pt x="544" y="31"/>
                    <a:pt x="544" y="31"/>
                  </a:cubicBezTo>
                  <a:cubicBezTo>
                    <a:pt x="542" y="30"/>
                    <a:pt x="542" y="30"/>
                    <a:pt x="542" y="30"/>
                  </a:cubicBezTo>
                  <a:cubicBezTo>
                    <a:pt x="540" y="30"/>
                    <a:pt x="540" y="30"/>
                    <a:pt x="540" y="30"/>
                  </a:cubicBezTo>
                  <a:cubicBezTo>
                    <a:pt x="538" y="32"/>
                    <a:pt x="540" y="31"/>
                    <a:pt x="540" y="32"/>
                  </a:cubicBezTo>
                  <a:cubicBezTo>
                    <a:pt x="538" y="31"/>
                    <a:pt x="538" y="31"/>
                    <a:pt x="538" y="31"/>
                  </a:cubicBezTo>
                  <a:cubicBezTo>
                    <a:pt x="537" y="32"/>
                    <a:pt x="537" y="32"/>
                    <a:pt x="537" y="32"/>
                  </a:cubicBezTo>
                  <a:cubicBezTo>
                    <a:pt x="534" y="30"/>
                    <a:pt x="534" y="30"/>
                    <a:pt x="534" y="30"/>
                  </a:cubicBezTo>
                  <a:cubicBezTo>
                    <a:pt x="534" y="29"/>
                    <a:pt x="534" y="29"/>
                    <a:pt x="534" y="29"/>
                  </a:cubicBezTo>
                  <a:cubicBezTo>
                    <a:pt x="532" y="27"/>
                    <a:pt x="532" y="27"/>
                    <a:pt x="532" y="27"/>
                  </a:cubicBezTo>
                  <a:cubicBezTo>
                    <a:pt x="532" y="28"/>
                    <a:pt x="532" y="28"/>
                    <a:pt x="532" y="28"/>
                  </a:cubicBezTo>
                  <a:cubicBezTo>
                    <a:pt x="531" y="29"/>
                    <a:pt x="531" y="29"/>
                    <a:pt x="531" y="29"/>
                  </a:cubicBezTo>
                  <a:cubicBezTo>
                    <a:pt x="531" y="29"/>
                    <a:pt x="531" y="29"/>
                    <a:pt x="531" y="29"/>
                  </a:cubicBezTo>
                  <a:cubicBezTo>
                    <a:pt x="531" y="29"/>
                    <a:pt x="531" y="29"/>
                    <a:pt x="531" y="29"/>
                  </a:cubicBezTo>
                  <a:cubicBezTo>
                    <a:pt x="529" y="31"/>
                    <a:pt x="529" y="31"/>
                    <a:pt x="529" y="31"/>
                  </a:cubicBezTo>
                  <a:cubicBezTo>
                    <a:pt x="531" y="32"/>
                    <a:pt x="531" y="30"/>
                    <a:pt x="531" y="31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5" y="32"/>
                    <a:pt x="535" y="32"/>
                    <a:pt x="535" y="32"/>
                  </a:cubicBezTo>
                  <a:cubicBezTo>
                    <a:pt x="535" y="33"/>
                    <a:pt x="535" y="33"/>
                    <a:pt x="535" y="33"/>
                  </a:cubicBezTo>
                  <a:cubicBezTo>
                    <a:pt x="534" y="33"/>
                    <a:pt x="534" y="33"/>
                    <a:pt x="534" y="33"/>
                  </a:cubicBezTo>
                  <a:cubicBezTo>
                    <a:pt x="535" y="35"/>
                    <a:pt x="535" y="35"/>
                    <a:pt x="535" y="35"/>
                  </a:cubicBezTo>
                  <a:cubicBezTo>
                    <a:pt x="533" y="36"/>
                    <a:pt x="533" y="36"/>
                    <a:pt x="533" y="36"/>
                  </a:cubicBezTo>
                  <a:cubicBezTo>
                    <a:pt x="533" y="35"/>
                    <a:pt x="532" y="35"/>
                    <a:pt x="532" y="36"/>
                  </a:cubicBezTo>
                  <a:cubicBezTo>
                    <a:pt x="530" y="34"/>
                    <a:pt x="530" y="34"/>
                    <a:pt x="530" y="34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0" y="32"/>
                    <a:pt x="530" y="32"/>
                    <a:pt x="530" y="32"/>
                  </a:cubicBezTo>
                  <a:cubicBezTo>
                    <a:pt x="530" y="32"/>
                    <a:pt x="530" y="32"/>
                    <a:pt x="530" y="32"/>
                  </a:cubicBezTo>
                  <a:cubicBezTo>
                    <a:pt x="530" y="32"/>
                    <a:pt x="530" y="32"/>
                    <a:pt x="530" y="32"/>
                  </a:cubicBezTo>
                  <a:cubicBezTo>
                    <a:pt x="530" y="32"/>
                    <a:pt x="530" y="32"/>
                    <a:pt x="530" y="32"/>
                  </a:cubicBezTo>
                  <a:cubicBezTo>
                    <a:pt x="530" y="32"/>
                    <a:pt x="530" y="32"/>
                    <a:pt x="530" y="32"/>
                  </a:cubicBezTo>
                  <a:cubicBezTo>
                    <a:pt x="530" y="32"/>
                    <a:pt x="529" y="33"/>
                    <a:pt x="529" y="32"/>
                  </a:cubicBezTo>
                  <a:cubicBezTo>
                    <a:pt x="529" y="33"/>
                    <a:pt x="529" y="33"/>
                    <a:pt x="529" y="33"/>
                  </a:cubicBezTo>
                  <a:cubicBezTo>
                    <a:pt x="528" y="33"/>
                    <a:pt x="528" y="33"/>
                    <a:pt x="528" y="33"/>
                  </a:cubicBezTo>
                  <a:cubicBezTo>
                    <a:pt x="527" y="33"/>
                    <a:pt x="527" y="33"/>
                    <a:pt x="527" y="33"/>
                  </a:cubicBezTo>
                  <a:cubicBezTo>
                    <a:pt x="526" y="35"/>
                    <a:pt x="525" y="35"/>
                    <a:pt x="525" y="33"/>
                  </a:cubicBezTo>
                  <a:cubicBezTo>
                    <a:pt x="525" y="32"/>
                    <a:pt x="525" y="32"/>
                    <a:pt x="525" y="32"/>
                  </a:cubicBezTo>
                  <a:cubicBezTo>
                    <a:pt x="525" y="33"/>
                    <a:pt x="525" y="33"/>
                    <a:pt x="525" y="33"/>
                  </a:cubicBezTo>
                  <a:cubicBezTo>
                    <a:pt x="523" y="34"/>
                    <a:pt x="523" y="34"/>
                    <a:pt x="523" y="34"/>
                  </a:cubicBezTo>
                  <a:cubicBezTo>
                    <a:pt x="524" y="35"/>
                    <a:pt x="524" y="35"/>
                    <a:pt x="524" y="35"/>
                  </a:cubicBezTo>
                  <a:cubicBezTo>
                    <a:pt x="525" y="34"/>
                    <a:pt x="525" y="34"/>
                    <a:pt x="525" y="34"/>
                  </a:cubicBezTo>
                  <a:cubicBezTo>
                    <a:pt x="526" y="36"/>
                    <a:pt x="526" y="36"/>
                    <a:pt x="526" y="36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2" y="34"/>
                    <a:pt x="522" y="34"/>
                    <a:pt x="522" y="34"/>
                  </a:cubicBezTo>
                  <a:cubicBezTo>
                    <a:pt x="520" y="34"/>
                    <a:pt x="520" y="34"/>
                    <a:pt x="520" y="34"/>
                  </a:cubicBezTo>
                  <a:cubicBezTo>
                    <a:pt x="520" y="33"/>
                    <a:pt x="520" y="33"/>
                    <a:pt x="520" y="33"/>
                  </a:cubicBezTo>
                  <a:cubicBezTo>
                    <a:pt x="520" y="33"/>
                    <a:pt x="520" y="33"/>
                    <a:pt x="520" y="33"/>
                  </a:cubicBezTo>
                  <a:cubicBezTo>
                    <a:pt x="519" y="33"/>
                    <a:pt x="519" y="33"/>
                    <a:pt x="519" y="33"/>
                  </a:cubicBezTo>
                  <a:cubicBezTo>
                    <a:pt x="520" y="32"/>
                    <a:pt x="520" y="32"/>
                    <a:pt x="520" y="32"/>
                  </a:cubicBezTo>
                  <a:cubicBezTo>
                    <a:pt x="520" y="32"/>
                    <a:pt x="520" y="32"/>
                    <a:pt x="520" y="32"/>
                  </a:cubicBezTo>
                  <a:cubicBezTo>
                    <a:pt x="520" y="31"/>
                    <a:pt x="520" y="31"/>
                    <a:pt x="521" y="31"/>
                  </a:cubicBezTo>
                  <a:cubicBezTo>
                    <a:pt x="521" y="31"/>
                    <a:pt x="521" y="31"/>
                    <a:pt x="521" y="31"/>
                  </a:cubicBezTo>
                  <a:cubicBezTo>
                    <a:pt x="521" y="31"/>
                    <a:pt x="521" y="31"/>
                    <a:pt x="521" y="31"/>
                  </a:cubicBezTo>
                  <a:cubicBezTo>
                    <a:pt x="521" y="31"/>
                    <a:pt x="522" y="31"/>
                    <a:pt x="521" y="31"/>
                  </a:cubicBezTo>
                  <a:cubicBezTo>
                    <a:pt x="522" y="31"/>
                    <a:pt x="522" y="31"/>
                    <a:pt x="522" y="31"/>
                  </a:cubicBezTo>
                  <a:cubicBezTo>
                    <a:pt x="521" y="30"/>
                    <a:pt x="521" y="30"/>
                    <a:pt x="521" y="30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31"/>
                    <a:pt x="519" y="31"/>
                    <a:pt x="519" y="31"/>
                  </a:cubicBezTo>
                  <a:cubicBezTo>
                    <a:pt x="519" y="31"/>
                    <a:pt x="519" y="31"/>
                    <a:pt x="519" y="31"/>
                  </a:cubicBezTo>
                  <a:cubicBezTo>
                    <a:pt x="518" y="30"/>
                    <a:pt x="518" y="30"/>
                    <a:pt x="518" y="30"/>
                  </a:cubicBezTo>
                  <a:cubicBezTo>
                    <a:pt x="518" y="30"/>
                    <a:pt x="518" y="31"/>
                    <a:pt x="518" y="31"/>
                  </a:cubicBezTo>
                  <a:cubicBezTo>
                    <a:pt x="518" y="31"/>
                    <a:pt x="517" y="31"/>
                    <a:pt x="517" y="31"/>
                  </a:cubicBezTo>
                  <a:cubicBezTo>
                    <a:pt x="517" y="30"/>
                    <a:pt x="517" y="30"/>
                    <a:pt x="517" y="30"/>
                  </a:cubicBezTo>
                  <a:cubicBezTo>
                    <a:pt x="515" y="28"/>
                    <a:pt x="515" y="28"/>
                    <a:pt x="515" y="28"/>
                  </a:cubicBezTo>
                  <a:cubicBezTo>
                    <a:pt x="515" y="27"/>
                    <a:pt x="515" y="27"/>
                    <a:pt x="515" y="27"/>
                  </a:cubicBezTo>
                  <a:cubicBezTo>
                    <a:pt x="515" y="27"/>
                    <a:pt x="515" y="27"/>
                    <a:pt x="515" y="27"/>
                  </a:cubicBezTo>
                  <a:cubicBezTo>
                    <a:pt x="514" y="26"/>
                    <a:pt x="514" y="26"/>
                    <a:pt x="514" y="26"/>
                  </a:cubicBezTo>
                  <a:cubicBezTo>
                    <a:pt x="514" y="28"/>
                    <a:pt x="515" y="28"/>
                    <a:pt x="515" y="28"/>
                  </a:cubicBezTo>
                  <a:cubicBezTo>
                    <a:pt x="515" y="29"/>
                    <a:pt x="515" y="29"/>
                    <a:pt x="515" y="29"/>
                  </a:cubicBezTo>
                  <a:cubicBezTo>
                    <a:pt x="512" y="30"/>
                    <a:pt x="512" y="30"/>
                    <a:pt x="512" y="30"/>
                  </a:cubicBezTo>
                  <a:cubicBezTo>
                    <a:pt x="511" y="29"/>
                    <a:pt x="511" y="29"/>
                    <a:pt x="511" y="29"/>
                  </a:cubicBezTo>
                  <a:cubicBezTo>
                    <a:pt x="509" y="29"/>
                    <a:pt x="509" y="29"/>
                    <a:pt x="509" y="29"/>
                  </a:cubicBezTo>
                  <a:cubicBezTo>
                    <a:pt x="512" y="30"/>
                    <a:pt x="512" y="30"/>
                    <a:pt x="512" y="30"/>
                  </a:cubicBezTo>
                  <a:cubicBezTo>
                    <a:pt x="511" y="31"/>
                    <a:pt x="511" y="31"/>
                    <a:pt x="511" y="31"/>
                  </a:cubicBezTo>
                  <a:cubicBezTo>
                    <a:pt x="511" y="30"/>
                    <a:pt x="511" y="30"/>
                    <a:pt x="511" y="30"/>
                  </a:cubicBezTo>
                  <a:cubicBezTo>
                    <a:pt x="510" y="30"/>
                    <a:pt x="510" y="30"/>
                    <a:pt x="510" y="30"/>
                  </a:cubicBezTo>
                  <a:cubicBezTo>
                    <a:pt x="509" y="30"/>
                    <a:pt x="509" y="30"/>
                    <a:pt x="509" y="30"/>
                  </a:cubicBezTo>
                  <a:cubicBezTo>
                    <a:pt x="509" y="30"/>
                    <a:pt x="509" y="30"/>
                    <a:pt x="508" y="30"/>
                  </a:cubicBezTo>
                  <a:cubicBezTo>
                    <a:pt x="507" y="30"/>
                    <a:pt x="507" y="30"/>
                    <a:pt x="507" y="30"/>
                  </a:cubicBezTo>
                  <a:cubicBezTo>
                    <a:pt x="508" y="29"/>
                    <a:pt x="508" y="29"/>
                    <a:pt x="508" y="29"/>
                  </a:cubicBezTo>
                  <a:cubicBezTo>
                    <a:pt x="507" y="29"/>
                    <a:pt x="507" y="29"/>
                    <a:pt x="507" y="29"/>
                  </a:cubicBezTo>
                  <a:cubicBezTo>
                    <a:pt x="507" y="29"/>
                    <a:pt x="507" y="29"/>
                    <a:pt x="507" y="29"/>
                  </a:cubicBezTo>
                  <a:cubicBezTo>
                    <a:pt x="506" y="30"/>
                    <a:pt x="506" y="30"/>
                    <a:pt x="506" y="30"/>
                  </a:cubicBezTo>
                  <a:cubicBezTo>
                    <a:pt x="510" y="31"/>
                    <a:pt x="510" y="31"/>
                    <a:pt x="510" y="31"/>
                  </a:cubicBezTo>
                  <a:cubicBezTo>
                    <a:pt x="508" y="32"/>
                    <a:pt x="508" y="32"/>
                    <a:pt x="508" y="32"/>
                  </a:cubicBezTo>
                  <a:cubicBezTo>
                    <a:pt x="508" y="31"/>
                    <a:pt x="508" y="31"/>
                    <a:pt x="508" y="31"/>
                  </a:cubicBezTo>
                  <a:cubicBezTo>
                    <a:pt x="507" y="31"/>
                    <a:pt x="507" y="31"/>
                    <a:pt x="507" y="31"/>
                  </a:cubicBezTo>
                  <a:cubicBezTo>
                    <a:pt x="507" y="31"/>
                    <a:pt x="507" y="31"/>
                    <a:pt x="507" y="31"/>
                  </a:cubicBezTo>
                  <a:cubicBezTo>
                    <a:pt x="506" y="31"/>
                    <a:pt x="506" y="31"/>
                    <a:pt x="506" y="31"/>
                  </a:cubicBezTo>
                  <a:cubicBezTo>
                    <a:pt x="506" y="31"/>
                    <a:pt x="504" y="31"/>
                    <a:pt x="504" y="30"/>
                  </a:cubicBezTo>
                  <a:cubicBezTo>
                    <a:pt x="504" y="30"/>
                    <a:pt x="504" y="30"/>
                    <a:pt x="504" y="30"/>
                  </a:cubicBezTo>
                  <a:cubicBezTo>
                    <a:pt x="504" y="30"/>
                    <a:pt x="504" y="30"/>
                    <a:pt x="504" y="30"/>
                  </a:cubicBezTo>
                  <a:cubicBezTo>
                    <a:pt x="504" y="30"/>
                    <a:pt x="504" y="30"/>
                    <a:pt x="504" y="30"/>
                  </a:cubicBezTo>
                  <a:cubicBezTo>
                    <a:pt x="504" y="30"/>
                    <a:pt x="504" y="30"/>
                    <a:pt x="504" y="30"/>
                  </a:cubicBezTo>
                  <a:cubicBezTo>
                    <a:pt x="504" y="30"/>
                    <a:pt x="504" y="30"/>
                    <a:pt x="504" y="30"/>
                  </a:cubicBezTo>
                  <a:cubicBezTo>
                    <a:pt x="503" y="30"/>
                    <a:pt x="504" y="31"/>
                    <a:pt x="504" y="31"/>
                  </a:cubicBezTo>
                  <a:cubicBezTo>
                    <a:pt x="503" y="30"/>
                    <a:pt x="503" y="30"/>
                    <a:pt x="503" y="30"/>
                  </a:cubicBezTo>
                  <a:cubicBezTo>
                    <a:pt x="503" y="27"/>
                    <a:pt x="501" y="31"/>
                    <a:pt x="500" y="29"/>
                  </a:cubicBezTo>
                  <a:cubicBezTo>
                    <a:pt x="500" y="28"/>
                    <a:pt x="500" y="28"/>
                    <a:pt x="500" y="28"/>
                  </a:cubicBezTo>
                  <a:cubicBezTo>
                    <a:pt x="500" y="28"/>
                    <a:pt x="500" y="28"/>
                    <a:pt x="500" y="28"/>
                  </a:cubicBezTo>
                  <a:cubicBezTo>
                    <a:pt x="499" y="28"/>
                    <a:pt x="500" y="28"/>
                    <a:pt x="500" y="27"/>
                  </a:cubicBezTo>
                  <a:cubicBezTo>
                    <a:pt x="501" y="28"/>
                    <a:pt x="501" y="28"/>
                    <a:pt x="501" y="28"/>
                  </a:cubicBezTo>
                  <a:cubicBezTo>
                    <a:pt x="503" y="28"/>
                    <a:pt x="503" y="28"/>
                    <a:pt x="503" y="28"/>
                  </a:cubicBezTo>
                  <a:cubicBezTo>
                    <a:pt x="503" y="28"/>
                    <a:pt x="503" y="28"/>
                    <a:pt x="503" y="28"/>
                  </a:cubicBezTo>
                  <a:cubicBezTo>
                    <a:pt x="502" y="28"/>
                    <a:pt x="502" y="28"/>
                    <a:pt x="502" y="28"/>
                  </a:cubicBezTo>
                  <a:cubicBezTo>
                    <a:pt x="501" y="27"/>
                    <a:pt x="501" y="27"/>
                    <a:pt x="501" y="27"/>
                  </a:cubicBezTo>
                  <a:cubicBezTo>
                    <a:pt x="501" y="28"/>
                    <a:pt x="501" y="28"/>
                    <a:pt x="501" y="28"/>
                  </a:cubicBezTo>
                  <a:cubicBezTo>
                    <a:pt x="500" y="27"/>
                    <a:pt x="500" y="27"/>
                    <a:pt x="500" y="27"/>
                  </a:cubicBezTo>
                  <a:cubicBezTo>
                    <a:pt x="499" y="27"/>
                    <a:pt x="499" y="27"/>
                    <a:pt x="499" y="27"/>
                  </a:cubicBezTo>
                  <a:cubicBezTo>
                    <a:pt x="499" y="27"/>
                    <a:pt x="499" y="26"/>
                    <a:pt x="499" y="26"/>
                  </a:cubicBezTo>
                  <a:cubicBezTo>
                    <a:pt x="500" y="26"/>
                    <a:pt x="500" y="26"/>
                    <a:pt x="500" y="26"/>
                  </a:cubicBezTo>
                  <a:cubicBezTo>
                    <a:pt x="499" y="26"/>
                    <a:pt x="499" y="26"/>
                    <a:pt x="499" y="26"/>
                  </a:cubicBezTo>
                  <a:cubicBezTo>
                    <a:pt x="499" y="26"/>
                    <a:pt x="499" y="26"/>
                    <a:pt x="499" y="26"/>
                  </a:cubicBezTo>
                  <a:cubicBezTo>
                    <a:pt x="496" y="26"/>
                    <a:pt x="496" y="26"/>
                    <a:pt x="496" y="26"/>
                  </a:cubicBezTo>
                  <a:cubicBezTo>
                    <a:pt x="495" y="25"/>
                    <a:pt x="495" y="25"/>
                    <a:pt x="495" y="25"/>
                  </a:cubicBezTo>
                  <a:cubicBezTo>
                    <a:pt x="495" y="26"/>
                    <a:pt x="495" y="26"/>
                    <a:pt x="495" y="26"/>
                  </a:cubicBezTo>
                  <a:cubicBezTo>
                    <a:pt x="495" y="26"/>
                    <a:pt x="495" y="26"/>
                    <a:pt x="495" y="26"/>
                  </a:cubicBezTo>
                  <a:cubicBezTo>
                    <a:pt x="496" y="27"/>
                    <a:pt x="496" y="27"/>
                    <a:pt x="496" y="27"/>
                  </a:cubicBezTo>
                  <a:cubicBezTo>
                    <a:pt x="496" y="29"/>
                    <a:pt x="494" y="27"/>
                    <a:pt x="494" y="28"/>
                  </a:cubicBezTo>
                  <a:cubicBezTo>
                    <a:pt x="495" y="29"/>
                    <a:pt x="495" y="29"/>
                    <a:pt x="495" y="29"/>
                  </a:cubicBezTo>
                  <a:cubicBezTo>
                    <a:pt x="493" y="28"/>
                    <a:pt x="493" y="30"/>
                    <a:pt x="493" y="28"/>
                  </a:cubicBezTo>
                  <a:cubicBezTo>
                    <a:pt x="493" y="27"/>
                    <a:pt x="493" y="27"/>
                    <a:pt x="493" y="27"/>
                  </a:cubicBezTo>
                  <a:cubicBezTo>
                    <a:pt x="495" y="27"/>
                    <a:pt x="495" y="27"/>
                    <a:pt x="495" y="27"/>
                  </a:cubicBezTo>
                  <a:cubicBezTo>
                    <a:pt x="490" y="25"/>
                    <a:pt x="490" y="25"/>
                    <a:pt x="490" y="25"/>
                  </a:cubicBezTo>
                  <a:cubicBezTo>
                    <a:pt x="490" y="24"/>
                    <a:pt x="490" y="24"/>
                    <a:pt x="490" y="24"/>
                  </a:cubicBezTo>
                  <a:cubicBezTo>
                    <a:pt x="490" y="25"/>
                    <a:pt x="489" y="25"/>
                    <a:pt x="489" y="25"/>
                  </a:cubicBezTo>
                  <a:cubicBezTo>
                    <a:pt x="488" y="24"/>
                    <a:pt x="488" y="24"/>
                    <a:pt x="488" y="24"/>
                  </a:cubicBezTo>
                  <a:cubicBezTo>
                    <a:pt x="487" y="24"/>
                    <a:pt x="487" y="24"/>
                    <a:pt x="487" y="24"/>
                  </a:cubicBezTo>
                  <a:cubicBezTo>
                    <a:pt x="487" y="24"/>
                    <a:pt x="487" y="24"/>
                    <a:pt x="487" y="24"/>
                  </a:cubicBezTo>
                  <a:cubicBezTo>
                    <a:pt x="486" y="24"/>
                    <a:pt x="486" y="24"/>
                    <a:pt x="486" y="24"/>
                  </a:cubicBezTo>
                  <a:cubicBezTo>
                    <a:pt x="486" y="24"/>
                    <a:pt x="486" y="24"/>
                    <a:pt x="486" y="24"/>
                  </a:cubicBezTo>
                  <a:cubicBezTo>
                    <a:pt x="487" y="25"/>
                    <a:pt x="487" y="25"/>
                    <a:pt x="487" y="25"/>
                  </a:cubicBezTo>
                  <a:cubicBezTo>
                    <a:pt x="487" y="25"/>
                    <a:pt x="487" y="25"/>
                    <a:pt x="487" y="25"/>
                  </a:cubicBezTo>
                  <a:cubicBezTo>
                    <a:pt x="488" y="25"/>
                    <a:pt x="488" y="25"/>
                    <a:pt x="488" y="25"/>
                  </a:cubicBezTo>
                  <a:cubicBezTo>
                    <a:pt x="488" y="25"/>
                    <a:pt x="488" y="25"/>
                    <a:pt x="488" y="25"/>
                  </a:cubicBezTo>
                  <a:cubicBezTo>
                    <a:pt x="489" y="26"/>
                    <a:pt x="489" y="26"/>
                    <a:pt x="489" y="26"/>
                  </a:cubicBezTo>
                  <a:cubicBezTo>
                    <a:pt x="488" y="26"/>
                    <a:pt x="487" y="26"/>
                    <a:pt x="487" y="26"/>
                  </a:cubicBezTo>
                  <a:cubicBezTo>
                    <a:pt x="487" y="25"/>
                    <a:pt x="487" y="25"/>
                    <a:pt x="487" y="25"/>
                  </a:cubicBezTo>
                  <a:cubicBezTo>
                    <a:pt x="486" y="26"/>
                    <a:pt x="486" y="26"/>
                    <a:pt x="486" y="26"/>
                  </a:cubicBezTo>
                  <a:cubicBezTo>
                    <a:pt x="487" y="27"/>
                    <a:pt x="487" y="27"/>
                    <a:pt x="487" y="27"/>
                  </a:cubicBezTo>
                  <a:cubicBezTo>
                    <a:pt x="487" y="27"/>
                    <a:pt x="487" y="27"/>
                    <a:pt x="487" y="27"/>
                  </a:cubicBezTo>
                  <a:cubicBezTo>
                    <a:pt x="488" y="28"/>
                    <a:pt x="489" y="27"/>
                    <a:pt x="491" y="28"/>
                  </a:cubicBezTo>
                  <a:cubicBezTo>
                    <a:pt x="490" y="28"/>
                    <a:pt x="490" y="28"/>
                    <a:pt x="490" y="28"/>
                  </a:cubicBezTo>
                  <a:cubicBezTo>
                    <a:pt x="490" y="28"/>
                    <a:pt x="491" y="29"/>
                    <a:pt x="491" y="28"/>
                  </a:cubicBezTo>
                  <a:cubicBezTo>
                    <a:pt x="491" y="27"/>
                    <a:pt x="491" y="27"/>
                    <a:pt x="491" y="27"/>
                  </a:cubicBezTo>
                  <a:cubicBezTo>
                    <a:pt x="491" y="27"/>
                    <a:pt x="493" y="26"/>
                    <a:pt x="493" y="28"/>
                  </a:cubicBezTo>
                  <a:cubicBezTo>
                    <a:pt x="492" y="28"/>
                    <a:pt x="492" y="28"/>
                    <a:pt x="491" y="28"/>
                  </a:cubicBezTo>
                  <a:cubicBezTo>
                    <a:pt x="491" y="29"/>
                    <a:pt x="491" y="29"/>
                    <a:pt x="491" y="29"/>
                  </a:cubicBezTo>
                  <a:cubicBezTo>
                    <a:pt x="493" y="28"/>
                    <a:pt x="492" y="30"/>
                    <a:pt x="492" y="30"/>
                  </a:cubicBezTo>
                  <a:cubicBezTo>
                    <a:pt x="492" y="30"/>
                    <a:pt x="491" y="31"/>
                    <a:pt x="491" y="30"/>
                  </a:cubicBezTo>
                  <a:cubicBezTo>
                    <a:pt x="491" y="31"/>
                    <a:pt x="490" y="32"/>
                    <a:pt x="489" y="31"/>
                  </a:cubicBezTo>
                  <a:cubicBezTo>
                    <a:pt x="490" y="31"/>
                    <a:pt x="489" y="30"/>
                    <a:pt x="489" y="29"/>
                  </a:cubicBezTo>
                  <a:cubicBezTo>
                    <a:pt x="489" y="29"/>
                    <a:pt x="488" y="29"/>
                    <a:pt x="488" y="29"/>
                  </a:cubicBezTo>
                  <a:cubicBezTo>
                    <a:pt x="487" y="30"/>
                    <a:pt x="488" y="29"/>
                    <a:pt x="488" y="30"/>
                  </a:cubicBezTo>
                  <a:cubicBezTo>
                    <a:pt x="488" y="31"/>
                    <a:pt x="487" y="30"/>
                    <a:pt x="486" y="31"/>
                  </a:cubicBezTo>
                  <a:cubicBezTo>
                    <a:pt x="486" y="30"/>
                    <a:pt x="485" y="30"/>
                    <a:pt x="486" y="29"/>
                  </a:cubicBezTo>
                  <a:cubicBezTo>
                    <a:pt x="485" y="29"/>
                    <a:pt x="485" y="30"/>
                    <a:pt x="484" y="30"/>
                  </a:cubicBezTo>
                  <a:cubicBezTo>
                    <a:pt x="485" y="31"/>
                    <a:pt x="485" y="31"/>
                    <a:pt x="485" y="31"/>
                  </a:cubicBezTo>
                  <a:cubicBezTo>
                    <a:pt x="485" y="31"/>
                    <a:pt x="485" y="31"/>
                    <a:pt x="485" y="31"/>
                  </a:cubicBezTo>
                  <a:cubicBezTo>
                    <a:pt x="485" y="32"/>
                    <a:pt x="485" y="32"/>
                    <a:pt x="485" y="32"/>
                  </a:cubicBezTo>
                  <a:cubicBezTo>
                    <a:pt x="486" y="31"/>
                    <a:pt x="487" y="32"/>
                    <a:pt x="487" y="32"/>
                  </a:cubicBezTo>
                  <a:cubicBezTo>
                    <a:pt x="487" y="32"/>
                    <a:pt x="487" y="32"/>
                    <a:pt x="487" y="32"/>
                  </a:cubicBezTo>
                  <a:cubicBezTo>
                    <a:pt x="488" y="32"/>
                    <a:pt x="490" y="32"/>
                    <a:pt x="490" y="33"/>
                  </a:cubicBezTo>
                  <a:cubicBezTo>
                    <a:pt x="491" y="32"/>
                    <a:pt x="491" y="32"/>
                    <a:pt x="491" y="32"/>
                  </a:cubicBezTo>
                  <a:cubicBezTo>
                    <a:pt x="492" y="33"/>
                    <a:pt x="492" y="33"/>
                    <a:pt x="492" y="33"/>
                  </a:cubicBezTo>
                  <a:cubicBezTo>
                    <a:pt x="493" y="31"/>
                    <a:pt x="494" y="35"/>
                    <a:pt x="496" y="34"/>
                  </a:cubicBezTo>
                  <a:cubicBezTo>
                    <a:pt x="496" y="34"/>
                    <a:pt x="496" y="34"/>
                    <a:pt x="496" y="34"/>
                  </a:cubicBezTo>
                  <a:cubicBezTo>
                    <a:pt x="497" y="34"/>
                    <a:pt x="497" y="34"/>
                    <a:pt x="497" y="34"/>
                  </a:cubicBezTo>
                  <a:cubicBezTo>
                    <a:pt x="497" y="34"/>
                    <a:pt x="498" y="33"/>
                    <a:pt x="498" y="35"/>
                  </a:cubicBezTo>
                  <a:cubicBezTo>
                    <a:pt x="500" y="34"/>
                    <a:pt x="500" y="34"/>
                    <a:pt x="500" y="34"/>
                  </a:cubicBezTo>
                  <a:cubicBezTo>
                    <a:pt x="500" y="35"/>
                    <a:pt x="500" y="35"/>
                    <a:pt x="500" y="36"/>
                  </a:cubicBezTo>
                  <a:cubicBezTo>
                    <a:pt x="500" y="36"/>
                    <a:pt x="501" y="36"/>
                    <a:pt x="501" y="36"/>
                  </a:cubicBezTo>
                  <a:cubicBezTo>
                    <a:pt x="500" y="37"/>
                    <a:pt x="500" y="37"/>
                    <a:pt x="500" y="37"/>
                  </a:cubicBezTo>
                  <a:cubicBezTo>
                    <a:pt x="500" y="37"/>
                    <a:pt x="500" y="37"/>
                    <a:pt x="500" y="37"/>
                  </a:cubicBezTo>
                  <a:cubicBezTo>
                    <a:pt x="500" y="37"/>
                    <a:pt x="500" y="36"/>
                    <a:pt x="501" y="36"/>
                  </a:cubicBezTo>
                  <a:cubicBezTo>
                    <a:pt x="502" y="38"/>
                    <a:pt x="499" y="37"/>
                    <a:pt x="500" y="38"/>
                  </a:cubicBezTo>
                  <a:cubicBezTo>
                    <a:pt x="499" y="38"/>
                    <a:pt x="500" y="37"/>
                    <a:pt x="499" y="37"/>
                  </a:cubicBezTo>
                  <a:cubicBezTo>
                    <a:pt x="498" y="37"/>
                    <a:pt x="498" y="37"/>
                    <a:pt x="498" y="37"/>
                  </a:cubicBezTo>
                  <a:cubicBezTo>
                    <a:pt x="499" y="35"/>
                    <a:pt x="499" y="35"/>
                    <a:pt x="499" y="35"/>
                  </a:cubicBezTo>
                  <a:cubicBezTo>
                    <a:pt x="498" y="36"/>
                    <a:pt x="498" y="36"/>
                    <a:pt x="498" y="36"/>
                  </a:cubicBezTo>
                  <a:cubicBezTo>
                    <a:pt x="498" y="36"/>
                    <a:pt x="498" y="36"/>
                    <a:pt x="498" y="36"/>
                  </a:cubicBezTo>
                  <a:cubicBezTo>
                    <a:pt x="498" y="37"/>
                    <a:pt x="497" y="36"/>
                    <a:pt x="496" y="36"/>
                  </a:cubicBezTo>
                  <a:cubicBezTo>
                    <a:pt x="496" y="37"/>
                    <a:pt x="494" y="36"/>
                    <a:pt x="495" y="37"/>
                  </a:cubicBezTo>
                  <a:cubicBezTo>
                    <a:pt x="494" y="37"/>
                    <a:pt x="494" y="37"/>
                    <a:pt x="494" y="37"/>
                  </a:cubicBezTo>
                  <a:cubicBezTo>
                    <a:pt x="493" y="36"/>
                    <a:pt x="494" y="36"/>
                    <a:pt x="494" y="35"/>
                  </a:cubicBezTo>
                  <a:cubicBezTo>
                    <a:pt x="494" y="35"/>
                    <a:pt x="494" y="35"/>
                    <a:pt x="494" y="35"/>
                  </a:cubicBezTo>
                  <a:cubicBezTo>
                    <a:pt x="493" y="34"/>
                    <a:pt x="491" y="35"/>
                    <a:pt x="490" y="35"/>
                  </a:cubicBezTo>
                  <a:cubicBezTo>
                    <a:pt x="491" y="36"/>
                    <a:pt x="490" y="36"/>
                    <a:pt x="491" y="37"/>
                  </a:cubicBezTo>
                  <a:cubicBezTo>
                    <a:pt x="492" y="37"/>
                    <a:pt x="492" y="37"/>
                    <a:pt x="492" y="37"/>
                  </a:cubicBezTo>
                  <a:cubicBezTo>
                    <a:pt x="492" y="37"/>
                    <a:pt x="492" y="37"/>
                    <a:pt x="492" y="37"/>
                  </a:cubicBezTo>
                  <a:cubicBezTo>
                    <a:pt x="493" y="37"/>
                    <a:pt x="493" y="38"/>
                    <a:pt x="494" y="37"/>
                  </a:cubicBezTo>
                  <a:cubicBezTo>
                    <a:pt x="495" y="38"/>
                    <a:pt x="495" y="38"/>
                    <a:pt x="495" y="39"/>
                  </a:cubicBezTo>
                  <a:cubicBezTo>
                    <a:pt x="495" y="38"/>
                    <a:pt x="495" y="38"/>
                    <a:pt x="495" y="38"/>
                  </a:cubicBezTo>
                  <a:cubicBezTo>
                    <a:pt x="495" y="39"/>
                    <a:pt x="495" y="39"/>
                    <a:pt x="495" y="39"/>
                  </a:cubicBezTo>
                  <a:cubicBezTo>
                    <a:pt x="496" y="40"/>
                    <a:pt x="497" y="39"/>
                    <a:pt x="498" y="39"/>
                  </a:cubicBezTo>
                  <a:cubicBezTo>
                    <a:pt x="499" y="39"/>
                    <a:pt x="499" y="40"/>
                    <a:pt x="501" y="40"/>
                  </a:cubicBezTo>
                  <a:cubicBezTo>
                    <a:pt x="503" y="41"/>
                    <a:pt x="500" y="41"/>
                    <a:pt x="500" y="43"/>
                  </a:cubicBezTo>
                  <a:cubicBezTo>
                    <a:pt x="499" y="43"/>
                    <a:pt x="499" y="43"/>
                    <a:pt x="498" y="43"/>
                  </a:cubicBezTo>
                  <a:cubicBezTo>
                    <a:pt x="499" y="42"/>
                    <a:pt x="499" y="42"/>
                    <a:pt x="499" y="42"/>
                  </a:cubicBezTo>
                  <a:cubicBezTo>
                    <a:pt x="499" y="40"/>
                    <a:pt x="497" y="40"/>
                    <a:pt x="496" y="41"/>
                  </a:cubicBezTo>
                  <a:cubicBezTo>
                    <a:pt x="496" y="42"/>
                    <a:pt x="496" y="42"/>
                    <a:pt x="496" y="42"/>
                  </a:cubicBezTo>
                  <a:cubicBezTo>
                    <a:pt x="494" y="42"/>
                    <a:pt x="494" y="42"/>
                    <a:pt x="494" y="42"/>
                  </a:cubicBezTo>
                  <a:cubicBezTo>
                    <a:pt x="495" y="43"/>
                    <a:pt x="495" y="43"/>
                    <a:pt x="495" y="43"/>
                  </a:cubicBezTo>
                  <a:cubicBezTo>
                    <a:pt x="494" y="42"/>
                    <a:pt x="493" y="43"/>
                    <a:pt x="493" y="42"/>
                  </a:cubicBezTo>
                  <a:cubicBezTo>
                    <a:pt x="493" y="41"/>
                    <a:pt x="493" y="42"/>
                    <a:pt x="493" y="42"/>
                  </a:cubicBezTo>
                  <a:cubicBezTo>
                    <a:pt x="494" y="42"/>
                    <a:pt x="495" y="42"/>
                    <a:pt x="496" y="41"/>
                  </a:cubicBezTo>
                  <a:cubicBezTo>
                    <a:pt x="495" y="41"/>
                    <a:pt x="494" y="40"/>
                    <a:pt x="494" y="41"/>
                  </a:cubicBezTo>
                  <a:cubicBezTo>
                    <a:pt x="494" y="39"/>
                    <a:pt x="493" y="41"/>
                    <a:pt x="492" y="41"/>
                  </a:cubicBezTo>
                  <a:cubicBezTo>
                    <a:pt x="492" y="39"/>
                    <a:pt x="492" y="39"/>
                    <a:pt x="492" y="39"/>
                  </a:cubicBezTo>
                  <a:cubicBezTo>
                    <a:pt x="491" y="40"/>
                    <a:pt x="491" y="40"/>
                    <a:pt x="491" y="42"/>
                  </a:cubicBezTo>
                  <a:cubicBezTo>
                    <a:pt x="490" y="42"/>
                    <a:pt x="490" y="42"/>
                    <a:pt x="489" y="42"/>
                  </a:cubicBezTo>
                  <a:cubicBezTo>
                    <a:pt x="489" y="42"/>
                    <a:pt x="489" y="42"/>
                    <a:pt x="489" y="42"/>
                  </a:cubicBezTo>
                  <a:cubicBezTo>
                    <a:pt x="492" y="42"/>
                    <a:pt x="492" y="42"/>
                    <a:pt x="492" y="42"/>
                  </a:cubicBezTo>
                  <a:cubicBezTo>
                    <a:pt x="491" y="45"/>
                    <a:pt x="490" y="42"/>
                    <a:pt x="489" y="43"/>
                  </a:cubicBezTo>
                  <a:cubicBezTo>
                    <a:pt x="488" y="44"/>
                    <a:pt x="488" y="42"/>
                    <a:pt x="488" y="42"/>
                  </a:cubicBezTo>
                  <a:cubicBezTo>
                    <a:pt x="487" y="42"/>
                    <a:pt x="487" y="42"/>
                    <a:pt x="487" y="42"/>
                  </a:cubicBezTo>
                  <a:cubicBezTo>
                    <a:pt x="486" y="42"/>
                    <a:pt x="486" y="42"/>
                    <a:pt x="486" y="42"/>
                  </a:cubicBezTo>
                  <a:cubicBezTo>
                    <a:pt x="486" y="41"/>
                    <a:pt x="487" y="42"/>
                    <a:pt x="487" y="41"/>
                  </a:cubicBezTo>
                  <a:cubicBezTo>
                    <a:pt x="486" y="40"/>
                    <a:pt x="484" y="41"/>
                    <a:pt x="484" y="40"/>
                  </a:cubicBezTo>
                  <a:cubicBezTo>
                    <a:pt x="484" y="39"/>
                    <a:pt x="484" y="39"/>
                    <a:pt x="484" y="38"/>
                  </a:cubicBezTo>
                  <a:cubicBezTo>
                    <a:pt x="485" y="38"/>
                    <a:pt x="485" y="39"/>
                    <a:pt x="485" y="38"/>
                  </a:cubicBezTo>
                  <a:cubicBezTo>
                    <a:pt x="486" y="37"/>
                    <a:pt x="484" y="38"/>
                    <a:pt x="484" y="37"/>
                  </a:cubicBezTo>
                  <a:cubicBezTo>
                    <a:pt x="484" y="38"/>
                    <a:pt x="484" y="38"/>
                    <a:pt x="484" y="38"/>
                  </a:cubicBezTo>
                  <a:cubicBezTo>
                    <a:pt x="483" y="38"/>
                    <a:pt x="483" y="38"/>
                    <a:pt x="483" y="38"/>
                  </a:cubicBezTo>
                  <a:cubicBezTo>
                    <a:pt x="482" y="38"/>
                    <a:pt x="482" y="38"/>
                    <a:pt x="482" y="38"/>
                  </a:cubicBezTo>
                  <a:cubicBezTo>
                    <a:pt x="478" y="37"/>
                    <a:pt x="478" y="37"/>
                    <a:pt x="478" y="37"/>
                  </a:cubicBezTo>
                  <a:cubicBezTo>
                    <a:pt x="478" y="37"/>
                    <a:pt x="478" y="37"/>
                    <a:pt x="478" y="37"/>
                  </a:cubicBezTo>
                  <a:cubicBezTo>
                    <a:pt x="477" y="36"/>
                    <a:pt x="477" y="36"/>
                    <a:pt x="477" y="36"/>
                  </a:cubicBezTo>
                  <a:cubicBezTo>
                    <a:pt x="476" y="36"/>
                    <a:pt x="475" y="38"/>
                    <a:pt x="474" y="38"/>
                  </a:cubicBezTo>
                  <a:cubicBezTo>
                    <a:pt x="473" y="37"/>
                    <a:pt x="472" y="37"/>
                    <a:pt x="473" y="36"/>
                  </a:cubicBezTo>
                  <a:cubicBezTo>
                    <a:pt x="472" y="36"/>
                    <a:pt x="472" y="36"/>
                    <a:pt x="471" y="37"/>
                  </a:cubicBezTo>
                  <a:cubicBezTo>
                    <a:pt x="471" y="35"/>
                    <a:pt x="469" y="37"/>
                    <a:pt x="469" y="35"/>
                  </a:cubicBezTo>
                  <a:cubicBezTo>
                    <a:pt x="471" y="35"/>
                    <a:pt x="470" y="34"/>
                    <a:pt x="471" y="34"/>
                  </a:cubicBezTo>
                  <a:cubicBezTo>
                    <a:pt x="471" y="34"/>
                    <a:pt x="471" y="34"/>
                    <a:pt x="471" y="34"/>
                  </a:cubicBezTo>
                  <a:cubicBezTo>
                    <a:pt x="473" y="33"/>
                    <a:pt x="473" y="33"/>
                    <a:pt x="473" y="33"/>
                  </a:cubicBezTo>
                  <a:cubicBezTo>
                    <a:pt x="472" y="32"/>
                    <a:pt x="472" y="32"/>
                    <a:pt x="472" y="32"/>
                  </a:cubicBezTo>
                  <a:cubicBezTo>
                    <a:pt x="472" y="32"/>
                    <a:pt x="472" y="32"/>
                    <a:pt x="472" y="32"/>
                  </a:cubicBezTo>
                  <a:cubicBezTo>
                    <a:pt x="471" y="32"/>
                    <a:pt x="470" y="31"/>
                    <a:pt x="471" y="30"/>
                  </a:cubicBezTo>
                  <a:cubicBezTo>
                    <a:pt x="470" y="30"/>
                    <a:pt x="469" y="30"/>
                    <a:pt x="468" y="30"/>
                  </a:cubicBezTo>
                  <a:cubicBezTo>
                    <a:pt x="469" y="31"/>
                    <a:pt x="466" y="30"/>
                    <a:pt x="466" y="31"/>
                  </a:cubicBezTo>
                  <a:cubicBezTo>
                    <a:pt x="466" y="29"/>
                    <a:pt x="463" y="31"/>
                    <a:pt x="462" y="29"/>
                  </a:cubicBezTo>
                  <a:cubicBezTo>
                    <a:pt x="462" y="29"/>
                    <a:pt x="462" y="30"/>
                    <a:pt x="462" y="30"/>
                  </a:cubicBezTo>
                  <a:cubicBezTo>
                    <a:pt x="462" y="30"/>
                    <a:pt x="461" y="31"/>
                    <a:pt x="461" y="30"/>
                  </a:cubicBezTo>
                  <a:cubicBezTo>
                    <a:pt x="458" y="31"/>
                    <a:pt x="458" y="31"/>
                    <a:pt x="458" y="31"/>
                  </a:cubicBezTo>
                  <a:cubicBezTo>
                    <a:pt x="457" y="30"/>
                    <a:pt x="456" y="30"/>
                    <a:pt x="456" y="29"/>
                  </a:cubicBezTo>
                  <a:cubicBezTo>
                    <a:pt x="455" y="29"/>
                    <a:pt x="455" y="29"/>
                    <a:pt x="455" y="29"/>
                  </a:cubicBezTo>
                  <a:cubicBezTo>
                    <a:pt x="454" y="30"/>
                    <a:pt x="455" y="28"/>
                    <a:pt x="454" y="27"/>
                  </a:cubicBezTo>
                  <a:cubicBezTo>
                    <a:pt x="455" y="26"/>
                    <a:pt x="455" y="26"/>
                    <a:pt x="455" y="26"/>
                  </a:cubicBezTo>
                  <a:cubicBezTo>
                    <a:pt x="455" y="26"/>
                    <a:pt x="455" y="26"/>
                    <a:pt x="455" y="26"/>
                  </a:cubicBezTo>
                  <a:cubicBezTo>
                    <a:pt x="455" y="26"/>
                    <a:pt x="455" y="26"/>
                    <a:pt x="455" y="26"/>
                  </a:cubicBezTo>
                  <a:cubicBezTo>
                    <a:pt x="456" y="26"/>
                    <a:pt x="456" y="26"/>
                    <a:pt x="456" y="26"/>
                  </a:cubicBezTo>
                  <a:cubicBezTo>
                    <a:pt x="455" y="25"/>
                    <a:pt x="455" y="25"/>
                    <a:pt x="455" y="25"/>
                  </a:cubicBezTo>
                  <a:cubicBezTo>
                    <a:pt x="457" y="24"/>
                    <a:pt x="457" y="24"/>
                    <a:pt x="457" y="24"/>
                  </a:cubicBezTo>
                  <a:cubicBezTo>
                    <a:pt x="455" y="23"/>
                    <a:pt x="454" y="24"/>
                    <a:pt x="453" y="25"/>
                  </a:cubicBezTo>
                  <a:cubicBezTo>
                    <a:pt x="452" y="24"/>
                    <a:pt x="450" y="24"/>
                    <a:pt x="450" y="23"/>
                  </a:cubicBezTo>
                  <a:cubicBezTo>
                    <a:pt x="450" y="23"/>
                    <a:pt x="449" y="24"/>
                    <a:pt x="449" y="23"/>
                  </a:cubicBezTo>
                  <a:cubicBezTo>
                    <a:pt x="449" y="23"/>
                    <a:pt x="449" y="23"/>
                    <a:pt x="449" y="23"/>
                  </a:cubicBezTo>
                  <a:cubicBezTo>
                    <a:pt x="448" y="22"/>
                    <a:pt x="448" y="22"/>
                    <a:pt x="448" y="22"/>
                  </a:cubicBezTo>
                  <a:cubicBezTo>
                    <a:pt x="448" y="22"/>
                    <a:pt x="448" y="23"/>
                    <a:pt x="449" y="23"/>
                  </a:cubicBezTo>
                  <a:cubicBezTo>
                    <a:pt x="448" y="23"/>
                    <a:pt x="448" y="23"/>
                    <a:pt x="448" y="23"/>
                  </a:cubicBezTo>
                  <a:cubicBezTo>
                    <a:pt x="447" y="22"/>
                    <a:pt x="447" y="24"/>
                    <a:pt x="447" y="24"/>
                  </a:cubicBezTo>
                  <a:cubicBezTo>
                    <a:pt x="450" y="24"/>
                    <a:pt x="450" y="24"/>
                    <a:pt x="450" y="24"/>
                  </a:cubicBezTo>
                  <a:cubicBezTo>
                    <a:pt x="449" y="25"/>
                    <a:pt x="449" y="25"/>
                    <a:pt x="449" y="25"/>
                  </a:cubicBezTo>
                  <a:cubicBezTo>
                    <a:pt x="449" y="26"/>
                    <a:pt x="450" y="26"/>
                    <a:pt x="450" y="26"/>
                  </a:cubicBezTo>
                  <a:cubicBezTo>
                    <a:pt x="451" y="25"/>
                    <a:pt x="452" y="26"/>
                    <a:pt x="453" y="26"/>
                  </a:cubicBezTo>
                  <a:cubicBezTo>
                    <a:pt x="452" y="27"/>
                    <a:pt x="454" y="26"/>
                    <a:pt x="454" y="27"/>
                  </a:cubicBezTo>
                  <a:cubicBezTo>
                    <a:pt x="453" y="28"/>
                    <a:pt x="451" y="26"/>
                    <a:pt x="451" y="27"/>
                  </a:cubicBezTo>
                  <a:cubicBezTo>
                    <a:pt x="451" y="28"/>
                    <a:pt x="451" y="28"/>
                    <a:pt x="451" y="28"/>
                  </a:cubicBezTo>
                  <a:cubicBezTo>
                    <a:pt x="451" y="28"/>
                    <a:pt x="452" y="29"/>
                    <a:pt x="452" y="28"/>
                  </a:cubicBezTo>
                  <a:cubicBezTo>
                    <a:pt x="452" y="29"/>
                    <a:pt x="452" y="29"/>
                    <a:pt x="452" y="29"/>
                  </a:cubicBezTo>
                  <a:cubicBezTo>
                    <a:pt x="453" y="28"/>
                    <a:pt x="453" y="28"/>
                    <a:pt x="453" y="28"/>
                  </a:cubicBezTo>
                  <a:cubicBezTo>
                    <a:pt x="453" y="29"/>
                    <a:pt x="453" y="29"/>
                    <a:pt x="453" y="29"/>
                  </a:cubicBezTo>
                  <a:cubicBezTo>
                    <a:pt x="454" y="29"/>
                    <a:pt x="454" y="29"/>
                    <a:pt x="454" y="29"/>
                  </a:cubicBezTo>
                  <a:cubicBezTo>
                    <a:pt x="454" y="30"/>
                    <a:pt x="454" y="30"/>
                    <a:pt x="454" y="30"/>
                  </a:cubicBezTo>
                  <a:cubicBezTo>
                    <a:pt x="454" y="29"/>
                    <a:pt x="452" y="29"/>
                    <a:pt x="452" y="29"/>
                  </a:cubicBezTo>
                  <a:cubicBezTo>
                    <a:pt x="451" y="29"/>
                    <a:pt x="450" y="27"/>
                    <a:pt x="448" y="28"/>
                  </a:cubicBezTo>
                  <a:cubicBezTo>
                    <a:pt x="450" y="27"/>
                    <a:pt x="450" y="27"/>
                    <a:pt x="450" y="27"/>
                  </a:cubicBezTo>
                  <a:cubicBezTo>
                    <a:pt x="449" y="27"/>
                    <a:pt x="448" y="26"/>
                    <a:pt x="448" y="26"/>
                  </a:cubicBezTo>
                  <a:cubicBezTo>
                    <a:pt x="448" y="26"/>
                    <a:pt x="448" y="26"/>
                    <a:pt x="448" y="26"/>
                  </a:cubicBezTo>
                  <a:cubicBezTo>
                    <a:pt x="448" y="25"/>
                    <a:pt x="448" y="25"/>
                    <a:pt x="448" y="25"/>
                  </a:cubicBezTo>
                  <a:cubicBezTo>
                    <a:pt x="445" y="25"/>
                    <a:pt x="445" y="25"/>
                    <a:pt x="445" y="25"/>
                  </a:cubicBezTo>
                  <a:cubicBezTo>
                    <a:pt x="444" y="24"/>
                    <a:pt x="444" y="23"/>
                    <a:pt x="443" y="23"/>
                  </a:cubicBezTo>
                  <a:cubicBezTo>
                    <a:pt x="441" y="25"/>
                    <a:pt x="445" y="26"/>
                    <a:pt x="444" y="28"/>
                  </a:cubicBezTo>
                  <a:cubicBezTo>
                    <a:pt x="443" y="28"/>
                    <a:pt x="443" y="28"/>
                    <a:pt x="443" y="28"/>
                  </a:cubicBezTo>
                  <a:cubicBezTo>
                    <a:pt x="443" y="27"/>
                    <a:pt x="443" y="27"/>
                    <a:pt x="443" y="27"/>
                  </a:cubicBezTo>
                  <a:cubicBezTo>
                    <a:pt x="443" y="27"/>
                    <a:pt x="443" y="27"/>
                    <a:pt x="443" y="27"/>
                  </a:cubicBezTo>
                  <a:cubicBezTo>
                    <a:pt x="443" y="26"/>
                    <a:pt x="443" y="26"/>
                    <a:pt x="443" y="26"/>
                  </a:cubicBezTo>
                  <a:cubicBezTo>
                    <a:pt x="442" y="25"/>
                    <a:pt x="442" y="25"/>
                    <a:pt x="441" y="23"/>
                  </a:cubicBezTo>
                  <a:cubicBezTo>
                    <a:pt x="442" y="23"/>
                    <a:pt x="442" y="23"/>
                    <a:pt x="442" y="23"/>
                  </a:cubicBezTo>
                  <a:cubicBezTo>
                    <a:pt x="436" y="22"/>
                    <a:pt x="436" y="22"/>
                    <a:pt x="436" y="22"/>
                  </a:cubicBezTo>
                  <a:cubicBezTo>
                    <a:pt x="436" y="20"/>
                    <a:pt x="436" y="20"/>
                    <a:pt x="436" y="20"/>
                  </a:cubicBezTo>
                  <a:cubicBezTo>
                    <a:pt x="436" y="20"/>
                    <a:pt x="436" y="20"/>
                    <a:pt x="436" y="20"/>
                  </a:cubicBezTo>
                  <a:cubicBezTo>
                    <a:pt x="435" y="21"/>
                    <a:pt x="435" y="21"/>
                    <a:pt x="435" y="21"/>
                  </a:cubicBezTo>
                  <a:cubicBezTo>
                    <a:pt x="435" y="21"/>
                    <a:pt x="433" y="20"/>
                    <a:pt x="433" y="20"/>
                  </a:cubicBezTo>
                  <a:cubicBezTo>
                    <a:pt x="432" y="20"/>
                    <a:pt x="432" y="20"/>
                    <a:pt x="432" y="20"/>
                  </a:cubicBezTo>
                  <a:cubicBezTo>
                    <a:pt x="432" y="20"/>
                    <a:pt x="431" y="19"/>
                    <a:pt x="431" y="20"/>
                  </a:cubicBezTo>
                  <a:cubicBezTo>
                    <a:pt x="431" y="21"/>
                    <a:pt x="431" y="21"/>
                    <a:pt x="431" y="21"/>
                  </a:cubicBezTo>
                  <a:cubicBezTo>
                    <a:pt x="431" y="20"/>
                    <a:pt x="430" y="21"/>
                    <a:pt x="430" y="21"/>
                  </a:cubicBezTo>
                  <a:cubicBezTo>
                    <a:pt x="429" y="21"/>
                    <a:pt x="429" y="20"/>
                    <a:pt x="429" y="20"/>
                  </a:cubicBezTo>
                  <a:cubicBezTo>
                    <a:pt x="429" y="20"/>
                    <a:pt x="429" y="20"/>
                    <a:pt x="429" y="20"/>
                  </a:cubicBezTo>
                  <a:cubicBezTo>
                    <a:pt x="429" y="20"/>
                    <a:pt x="429" y="20"/>
                    <a:pt x="429" y="20"/>
                  </a:cubicBezTo>
                  <a:cubicBezTo>
                    <a:pt x="428" y="20"/>
                    <a:pt x="427" y="18"/>
                    <a:pt x="425" y="19"/>
                  </a:cubicBezTo>
                  <a:cubicBezTo>
                    <a:pt x="425" y="20"/>
                    <a:pt x="427" y="19"/>
                    <a:pt x="427" y="20"/>
                  </a:cubicBezTo>
                  <a:cubicBezTo>
                    <a:pt x="426" y="20"/>
                    <a:pt x="424" y="20"/>
                    <a:pt x="424" y="19"/>
                  </a:cubicBezTo>
                  <a:cubicBezTo>
                    <a:pt x="425" y="19"/>
                    <a:pt x="425" y="19"/>
                    <a:pt x="425" y="19"/>
                  </a:cubicBezTo>
                  <a:cubicBezTo>
                    <a:pt x="423" y="18"/>
                    <a:pt x="423" y="19"/>
                    <a:pt x="422" y="19"/>
                  </a:cubicBezTo>
                  <a:cubicBezTo>
                    <a:pt x="422" y="19"/>
                    <a:pt x="422" y="19"/>
                    <a:pt x="422" y="19"/>
                  </a:cubicBezTo>
                  <a:cubicBezTo>
                    <a:pt x="421" y="20"/>
                    <a:pt x="421" y="20"/>
                    <a:pt x="421" y="20"/>
                  </a:cubicBezTo>
                  <a:cubicBezTo>
                    <a:pt x="420" y="19"/>
                    <a:pt x="418" y="20"/>
                    <a:pt x="418" y="18"/>
                  </a:cubicBezTo>
                  <a:cubicBezTo>
                    <a:pt x="417" y="17"/>
                    <a:pt x="415" y="19"/>
                    <a:pt x="415" y="18"/>
                  </a:cubicBezTo>
                  <a:cubicBezTo>
                    <a:pt x="415" y="18"/>
                    <a:pt x="415" y="18"/>
                    <a:pt x="415" y="19"/>
                  </a:cubicBezTo>
                  <a:cubicBezTo>
                    <a:pt x="415" y="19"/>
                    <a:pt x="415" y="19"/>
                    <a:pt x="415" y="19"/>
                  </a:cubicBezTo>
                  <a:cubicBezTo>
                    <a:pt x="413" y="19"/>
                    <a:pt x="414" y="17"/>
                    <a:pt x="414" y="17"/>
                  </a:cubicBezTo>
                  <a:cubicBezTo>
                    <a:pt x="413" y="18"/>
                    <a:pt x="413" y="18"/>
                    <a:pt x="413" y="18"/>
                  </a:cubicBezTo>
                  <a:cubicBezTo>
                    <a:pt x="413" y="17"/>
                    <a:pt x="413" y="17"/>
                    <a:pt x="413" y="17"/>
                  </a:cubicBezTo>
                  <a:cubicBezTo>
                    <a:pt x="412" y="17"/>
                    <a:pt x="412" y="17"/>
                    <a:pt x="412" y="17"/>
                  </a:cubicBezTo>
                  <a:cubicBezTo>
                    <a:pt x="412" y="17"/>
                    <a:pt x="412" y="17"/>
                    <a:pt x="411" y="17"/>
                  </a:cubicBezTo>
                  <a:cubicBezTo>
                    <a:pt x="411" y="18"/>
                    <a:pt x="411" y="18"/>
                    <a:pt x="411" y="18"/>
                  </a:cubicBezTo>
                  <a:cubicBezTo>
                    <a:pt x="409" y="16"/>
                    <a:pt x="409" y="16"/>
                    <a:pt x="409" y="16"/>
                  </a:cubicBezTo>
                  <a:cubicBezTo>
                    <a:pt x="409" y="16"/>
                    <a:pt x="409" y="15"/>
                    <a:pt x="408" y="15"/>
                  </a:cubicBezTo>
                  <a:cubicBezTo>
                    <a:pt x="408" y="16"/>
                    <a:pt x="406" y="15"/>
                    <a:pt x="406" y="16"/>
                  </a:cubicBezTo>
                  <a:cubicBezTo>
                    <a:pt x="406" y="15"/>
                    <a:pt x="407" y="16"/>
                    <a:pt x="407" y="17"/>
                  </a:cubicBezTo>
                  <a:cubicBezTo>
                    <a:pt x="407" y="16"/>
                    <a:pt x="407" y="16"/>
                    <a:pt x="407" y="16"/>
                  </a:cubicBezTo>
                  <a:cubicBezTo>
                    <a:pt x="409" y="16"/>
                    <a:pt x="409" y="16"/>
                    <a:pt x="409" y="16"/>
                  </a:cubicBezTo>
                  <a:cubicBezTo>
                    <a:pt x="408" y="17"/>
                    <a:pt x="408" y="17"/>
                    <a:pt x="408" y="17"/>
                  </a:cubicBezTo>
                  <a:cubicBezTo>
                    <a:pt x="409" y="17"/>
                    <a:pt x="409" y="17"/>
                    <a:pt x="410" y="18"/>
                  </a:cubicBezTo>
                  <a:cubicBezTo>
                    <a:pt x="410" y="18"/>
                    <a:pt x="410" y="18"/>
                    <a:pt x="410" y="18"/>
                  </a:cubicBezTo>
                  <a:cubicBezTo>
                    <a:pt x="411" y="18"/>
                    <a:pt x="411" y="18"/>
                    <a:pt x="411" y="18"/>
                  </a:cubicBezTo>
                  <a:cubicBezTo>
                    <a:pt x="411" y="18"/>
                    <a:pt x="411" y="18"/>
                    <a:pt x="411" y="18"/>
                  </a:cubicBezTo>
                  <a:cubicBezTo>
                    <a:pt x="409" y="18"/>
                    <a:pt x="407" y="19"/>
                    <a:pt x="406" y="18"/>
                  </a:cubicBezTo>
                  <a:cubicBezTo>
                    <a:pt x="406" y="18"/>
                    <a:pt x="406" y="18"/>
                    <a:pt x="406" y="18"/>
                  </a:cubicBezTo>
                  <a:cubicBezTo>
                    <a:pt x="405" y="18"/>
                    <a:pt x="406" y="17"/>
                    <a:pt x="404" y="18"/>
                  </a:cubicBezTo>
                  <a:cubicBezTo>
                    <a:pt x="404" y="18"/>
                    <a:pt x="405" y="18"/>
                    <a:pt x="405" y="19"/>
                  </a:cubicBezTo>
                  <a:cubicBezTo>
                    <a:pt x="405" y="19"/>
                    <a:pt x="404" y="19"/>
                    <a:pt x="404" y="19"/>
                  </a:cubicBezTo>
                  <a:cubicBezTo>
                    <a:pt x="407" y="20"/>
                    <a:pt x="407" y="20"/>
                    <a:pt x="407" y="20"/>
                  </a:cubicBezTo>
                  <a:cubicBezTo>
                    <a:pt x="408" y="19"/>
                    <a:pt x="408" y="19"/>
                    <a:pt x="408" y="19"/>
                  </a:cubicBezTo>
                  <a:cubicBezTo>
                    <a:pt x="408" y="19"/>
                    <a:pt x="408" y="19"/>
                    <a:pt x="408" y="19"/>
                  </a:cubicBezTo>
                  <a:cubicBezTo>
                    <a:pt x="409" y="19"/>
                    <a:pt x="409" y="19"/>
                    <a:pt x="409" y="19"/>
                  </a:cubicBezTo>
                  <a:cubicBezTo>
                    <a:pt x="410" y="21"/>
                    <a:pt x="412" y="20"/>
                    <a:pt x="413" y="20"/>
                  </a:cubicBezTo>
                  <a:cubicBezTo>
                    <a:pt x="414" y="19"/>
                    <a:pt x="416" y="20"/>
                    <a:pt x="416" y="22"/>
                  </a:cubicBezTo>
                  <a:cubicBezTo>
                    <a:pt x="415" y="22"/>
                    <a:pt x="414" y="22"/>
                    <a:pt x="413" y="21"/>
                  </a:cubicBezTo>
                  <a:cubicBezTo>
                    <a:pt x="413" y="22"/>
                    <a:pt x="414" y="22"/>
                    <a:pt x="414" y="22"/>
                  </a:cubicBezTo>
                  <a:cubicBezTo>
                    <a:pt x="413" y="22"/>
                    <a:pt x="413" y="22"/>
                    <a:pt x="413" y="22"/>
                  </a:cubicBezTo>
                  <a:cubicBezTo>
                    <a:pt x="413" y="21"/>
                    <a:pt x="411" y="22"/>
                    <a:pt x="410" y="21"/>
                  </a:cubicBezTo>
                  <a:cubicBezTo>
                    <a:pt x="410" y="23"/>
                    <a:pt x="407" y="21"/>
                    <a:pt x="407" y="22"/>
                  </a:cubicBezTo>
                  <a:cubicBezTo>
                    <a:pt x="406" y="21"/>
                    <a:pt x="406" y="21"/>
                    <a:pt x="406" y="21"/>
                  </a:cubicBezTo>
                  <a:cubicBezTo>
                    <a:pt x="404" y="21"/>
                    <a:pt x="404" y="21"/>
                    <a:pt x="404" y="21"/>
                  </a:cubicBezTo>
                  <a:cubicBezTo>
                    <a:pt x="404" y="19"/>
                    <a:pt x="401" y="21"/>
                    <a:pt x="401" y="20"/>
                  </a:cubicBezTo>
                  <a:cubicBezTo>
                    <a:pt x="399" y="21"/>
                    <a:pt x="401" y="17"/>
                    <a:pt x="398" y="18"/>
                  </a:cubicBezTo>
                  <a:cubicBezTo>
                    <a:pt x="399" y="17"/>
                    <a:pt x="399" y="17"/>
                    <a:pt x="399" y="17"/>
                  </a:cubicBezTo>
                  <a:cubicBezTo>
                    <a:pt x="399" y="17"/>
                    <a:pt x="400" y="16"/>
                    <a:pt x="400" y="17"/>
                  </a:cubicBezTo>
                  <a:cubicBezTo>
                    <a:pt x="400" y="17"/>
                    <a:pt x="400" y="17"/>
                    <a:pt x="400" y="17"/>
                  </a:cubicBezTo>
                  <a:cubicBezTo>
                    <a:pt x="402" y="18"/>
                    <a:pt x="402" y="18"/>
                    <a:pt x="402" y="18"/>
                  </a:cubicBezTo>
                  <a:cubicBezTo>
                    <a:pt x="404" y="19"/>
                    <a:pt x="403" y="17"/>
                    <a:pt x="404" y="17"/>
                  </a:cubicBezTo>
                  <a:cubicBezTo>
                    <a:pt x="405" y="15"/>
                    <a:pt x="405" y="15"/>
                    <a:pt x="405" y="15"/>
                  </a:cubicBezTo>
                  <a:cubicBezTo>
                    <a:pt x="405" y="15"/>
                    <a:pt x="404" y="14"/>
                    <a:pt x="404" y="15"/>
                  </a:cubicBezTo>
                  <a:cubicBezTo>
                    <a:pt x="404" y="16"/>
                    <a:pt x="404" y="16"/>
                    <a:pt x="404" y="16"/>
                  </a:cubicBezTo>
                  <a:cubicBezTo>
                    <a:pt x="403" y="15"/>
                    <a:pt x="403" y="15"/>
                    <a:pt x="403" y="15"/>
                  </a:cubicBezTo>
                  <a:cubicBezTo>
                    <a:pt x="402" y="16"/>
                    <a:pt x="402" y="16"/>
                    <a:pt x="402" y="16"/>
                  </a:cubicBezTo>
                  <a:cubicBezTo>
                    <a:pt x="402" y="16"/>
                    <a:pt x="402" y="16"/>
                    <a:pt x="402" y="16"/>
                  </a:cubicBezTo>
                  <a:cubicBezTo>
                    <a:pt x="401" y="15"/>
                    <a:pt x="400" y="13"/>
                    <a:pt x="399" y="13"/>
                  </a:cubicBezTo>
                  <a:cubicBezTo>
                    <a:pt x="399" y="13"/>
                    <a:pt x="399" y="12"/>
                    <a:pt x="400" y="12"/>
                  </a:cubicBezTo>
                  <a:cubicBezTo>
                    <a:pt x="399" y="12"/>
                    <a:pt x="400" y="10"/>
                    <a:pt x="399" y="10"/>
                  </a:cubicBezTo>
                  <a:cubicBezTo>
                    <a:pt x="399" y="11"/>
                    <a:pt x="399" y="11"/>
                    <a:pt x="399" y="11"/>
                  </a:cubicBezTo>
                  <a:cubicBezTo>
                    <a:pt x="398" y="12"/>
                    <a:pt x="396" y="11"/>
                    <a:pt x="395" y="12"/>
                  </a:cubicBezTo>
                  <a:cubicBezTo>
                    <a:pt x="395" y="11"/>
                    <a:pt x="395" y="11"/>
                    <a:pt x="395" y="11"/>
                  </a:cubicBezTo>
                  <a:cubicBezTo>
                    <a:pt x="394" y="12"/>
                    <a:pt x="394" y="12"/>
                    <a:pt x="394" y="12"/>
                  </a:cubicBezTo>
                  <a:cubicBezTo>
                    <a:pt x="395" y="12"/>
                    <a:pt x="395" y="12"/>
                    <a:pt x="395" y="12"/>
                  </a:cubicBezTo>
                  <a:cubicBezTo>
                    <a:pt x="394" y="13"/>
                    <a:pt x="394" y="13"/>
                    <a:pt x="394" y="13"/>
                  </a:cubicBezTo>
                  <a:cubicBezTo>
                    <a:pt x="395" y="13"/>
                    <a:pt x="396" y="13"/>
                    <a:pt x="397" y="13"/>
                  </a:cubicBezTo>
                  <a:cubicBezTo>
                    <a:pt x="398" y="13"/>
                    <a:pt x="399" y="13"/>
                    <a:pt x="398" y="15"/>
                  </a:cubicBezTo>
                  <a:cubicBezTo>
                    <a:pt x="396" y="15"/>
                    <a:pt x="398" y="16"/>
                    <a:pt x="396" y="16"/>
                  </a:cubicBezTo>
                  <a:cubicBezTo>
                    <a:pt x="396" y="15"/>
                    <a:pt x="395" y="16"/>
                    <a:pt x="395" y="16"/>
                  </a:cubicBezTo>
                  <a:cubicBezTo>
                    <a:pt x="395" y="15"/>
                    <a:pt x="395" y="15"/>
                    <a:pt x="395" y="15"/>
                  </a:cubicBezTo>
                  <a:cubicBezTo>
                    <a:pt x="395" y="15"/>
                    <a:pt x="395" y="15"/>
                    <a:pt x="395" y="15"/>
                  </a:cubicBezTo>
                  <a:cubicBezTo>
                    <a:pt x="394" y="16"/>
                    <a:pt x="394" y="16"/>
                    <a:pt x="395" y="16"/>
                  </a:cubicBezTo>
                  <a:cubicBezTo>
                    <a:pt x="394" y="17"/>
                    <a:pt x="394" y="17"/>
                    <a:pt x="394" y="17"/>
                  </a:cubicBezTo>
                  <a:cubicBezTo>
                    <a:pt x="395" y="17"/>
                    <a:pt x="396" y="16"/>
                    <a:pt x="396" y="18"/>
                  </a:cubicBezTo>
                  <a:cubicBezTo>
                    <a:pt x="395" y="18"/>
                    <a:pt x="395" y="18"/>
                    <a:pt x="395" y="18"/>
                  </a:cubicBezTo>
                  <a:cubicBezTo>
                    <a:pt x="395" y="18"/>
                    <a:pt x="395" y="18"/>
                    <a:pt x="395" y="18"/>
                  </a:cubicBezTo>
                  <a:cubicBezTo>
                    <a:pt x="394" y="19"/>
                    <a:pt x="394" y="19"/>
                    <a:pt x="394" y="19"/>
                  </a:cubicBezTo>
                  <a:cubicBezTo>
                    <a:pt x="394" y="19"/>
                    <a:pt x="394" y="19"/>
                    <a:pt x="394" y="19"/>
                  </a:cubicBezTo>
                  <a:cubicBezTo>
                    <a:pt x="396" y="18"/>
                    <a:pt x="396" y="18"/>
                    <a:pt x="396" y="18"/>
                  </a:cubicBezTo>
                  <a:cubicBezTo>
                    <a:pt x="396" y="19"/>
                    <a:pt x="396" y="19"/>
                    <a:pt x="396" y="19"/>
                  </a:cubicBezTo>
                  <a:cubicBezTo>
                    <a:pt x="394" y="21"/>
                    <a:pt x="392" y="18"/>
                    <a:pt x="390" y="19"/>
                  </a:cubicBezTo>
                  <a:cubicBezTo>
                    <a:pt x="390" y="19"/>
                    <a:pt x="390" y="19"/>
                    <a:pt x="390" y="19"/>
                  </a:cubicBezTo>
                  <a:cubicBezTo>
                    <a:pt x="389" y="20"/>
                    <a:pt x="389" y="20"/>
                    <a:pt x="389" y="20"/>
                  </a:cubicBezTo>
                  <a:cubicBezTo>
                    <a:pt x="389" y="18"/>
                    <a:pt x="389" y="18"/>
                    <a:pt x="389" y="18"/>
                  </a:cubicBezTo>
                  <a:cubicBezTo>
                    <a:pt x="391" y="17"/>
                    <a:pt x="391" y="17"/>
                    <a:pt x="391" y="17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393" y="17"/>
                    <a:pt x="393" y="17"/>
                    <a:pt x="393" y="17"/>
                  </a:cubicBezTo>
                  <a:cubicBezTo>
                    <a:pt x="393" y="15"/>
                    <a:pt x="393" y="15"/>
                    <a:pt x="393" y="15"/>
                  </a:cubicBezTo>
                  <a:cubicBezTo>
                    <a:pt x="392" y="16"/>
                    <a:pt x="390" y="14"/>
                    <a:pt x="389" y="15"/>
                  </a:cubicBezTo>
                  <a:cubicBezTo>
                    <a:pt x="388" y="14"/>
                    <a:pt x="388" y="14"/>
                    <a:pt x="388" y="14"/>
                  </a:cubicBezTo>
                  <a:cubicBezTo>
                    <a:pt x="388" y="14"/>
                    <a:pt x="387" y="14"/>
                    <a:pt x="387" y="15"/>
                  </a:cubicBezTo>
                  <a:cubicBezTo>
                    <a:pt x="388" y="16"/>
                    <a:pt x="387" y="15"/>
                    <a:pt x="389" y="15"/>
                  </a:cubicBezTo>
                  <a:cubicBezTo>
                    <a:pt x="389" y="15"/>
                    <a:pt x="389" y="16"/>
                    <a:pt x="389" y="16"/>
                  </a:cubicBezTo>
                  <a:cubicBezTo>
                    <a:pt x="391" y="16"/>
                    <a:pt x="391" y="16"/>
                    <a:pt x="391" y="16"/>
                  </a:cubicBezTo>
                  <a:cubicBezTo>
                    <a:pt x="389" y="19"/>
                    <a:pt x="386" y="15"/>
                    <a:pt x="385" y="17"/>
                  </a:cubicBezTo>
                  <a:cubicBezTo>
                    <a:pt x="385" y="17"/>
                    <a:pt x="386" y="17"/>
                    <a:pt x="387" y="17"/>
                  </a:cubicBezTo>
                  <a:cubicBezTo>
                    <a:pt x="386" y="18"/>
                    <a:pt x="386" y="18"/>
                    <a:pt x="386" y="18"/>
                  </a:cubicBezTo>
                  <a:cubicBezTo>
                    <a:pt x="387" y="18"/>
                    <a:pt x="387" y="18"/>
                    <a:pt x="387" y="18"/>
                  </a:cubicBezTo>
                  <a:cubicBezTo>
                    <a:pt x="387" y="18"/>
                    <a:pt x="387" y="17"/>
                    <a:pt x="387" y="17"/>
                  </a:cubicBezTo>
                  <a:cubicBezTo>
                    <a:pt x="388" y="18"/>
                    <a:pt x="388" y="18"/>
                    <a:pt x="389" y="18"/>
                  </a:cubicBezTo>
                  <a:cubicBezTo>
                    <a:pt x="388" y="20"/>
                    <a:pt x="388" y="20"/>
                    <a:pt x="388" y="20"/>
                  </a:cubicBezTo>
                  <a:cubicBezTo>
                    <a:pt x="389" y="20"/>
                    <a:pt x="389" y="21"/>
                    <a:pt x="390" y="21"/>
                  </a:cubicBezTo>
                  <a:cubicBezTo>
                    <a:pt x="389" y="21"/>
                    <a:pt x="389" y="21"/>
                    <a:pt x="389" y="21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1" y="20"/>
                    <a:pt x="391" y="20"/>
                    <a:pt x="391" y="20"/>
                  </a:cubicBezTo>
                  <a:cubicBezTo>
                    <a:pt x="391" y="21"/>
                    <a:pt x="391" y="21"/>
                    <a:pt x="391" y="21"/>
                  </a:cubicBezTo>
                  <a:cubicBezTo>
                    <a:pt x="390" y="21"/>
                    <a:pt x="390" y="21"/>
                    <a:pt x="390" y="21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2" y="21"/>
                    <a:pt x="393" y="21"/>
                    <a:pt x="392" y="22"/>
                  </a:cubicBezTo>
                  <a:cubicBezTo>
                    <a:pt x="395" y="22"/>
                    <a:pt x="395" y="22"/>
                    <a:pt x="395" y="22"/>
                  </a:cubicBezTo>
                  <a:cubicBezTo>
                    <a:pt x="394" y="22"/>
                    <a:pt x="394" y="22"/>
                    <a:pt x="394" y="22"/>
                  </a:cubicBezTo>
                  <a:cubicBezTo>
                    <a:pt x="394" y="22"/>
                    <a:pt x="394" y="23"/>
                    <a:pt x="394" y="23"/>
                  </a:cubicBezTo>
                  <a:cubicBezTo>
                    <a:pt x="393" y="24"/>
                    <a:pt x="393" y="24"/>
                    <a:pt x="393" y="24"/>
                  </a:cubicBezTo>
                  <a:cubicBezTo>
                    <a:pt x="394" y="23"/>
                    <a:pt x="392" y="22"/>
                    <a:pt x="392" y="22"/>
                  </a:cubicBezTo>
                  <a:cubicBezTo>
                    <a:pt x="393" y="23"/>
                    <a:pt x="393" y="23"/>
                    <a:pt x="393" y="23"/>
                  </a:cubicBezTo>
                  <a:cubicBezTo>
                    <a:pt x="393" y="23"/>
                    <a:pt x="392" y="23"/>
                    <a:pt x="392" y="23"/>
                  </a:cubicBezTo>
                  <a:cubicBezTo>
                    <a:pt x="392" y="22"/>
                    <a:pt x="391" y="22"/>
                    <a:pt x="391" y="23"/>
                  </a:cubicBezTo>
                  <a:cubicBezTo>
                    <a:pt x="392" y="23"/>
                    <a:pt x="390" y="25"/>
                    <a:pt x="390" y="25"/>
                  </a:cubicBezTo>
                  <a:cubicBezTo>
                    <a:pt x="391" y="26"/>
                    <a:pt x="391" y="26"/>
                    <a:pt x="391" y="26"/>
                  </a:cubicBezTo>
                  <a:cubicBezTo>
                    <a:pt x="391" y="26"/>
                    <a:pt x="391" y="26"/>
                    <a:pt x="391" y="26"/>
                  </a:cubicBezTo>
                  <a:cubicBezTo>
                    <a:pt x="393" y="28"/>
                    <a:pt x="393" y="28"/>
                    <a:pt x="393" y="28"/>
                  </a:cubicBezTo>
                  <a:cubicBezTo>
                    <a:pt x="393" y="28"/>
                    <a:pt x="393" y="28"/>
                    <a:pt x="393" y="28"/>
                  </a:cubicBezTo>
                  <a:cubicBezTo>
                    <a:pt x="391" y="28"/>
                    <a:pt x="390" y="28"/>
                    <a:pt x="389" y="27"/>
                  </a:cubicBezTo>
                  <a:cubicBezTo>
                    <a:pt x="389" y="27"/>
                    <a:pt x="387" y="28"/>
                    <a:pt x="387" y="27"/>
                  </a:cubicBezTo>
                  <a:cubicBezTo>
                    <a:pt x="385" y="26"/>
                    <a:pt x="385" y="26"/>
                    <a:pt x="385" y="26"/>
                  </a:cubicBezTo>
                  <a:cubicBezTo>
                    <a:pt x="385" y="26"/>
                    <a:pt x="386" y="25"/>
                    <a:pt x="385" y="25"/>
                  </a:cubicBezTo>
                  <a:cubicBezTo>
                    <a:pt x="384" y="24"/>
                    <a:pt x="385" y="24"/>
                    <a:pt x="385" y="23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4" y="23"/>
                    <a:pt x="382" y="23"/>
                    <a:pt x="382" y="22"/>
                  </a:cubicBezTo>
                  <a:cubicBezTo>
                    <a:pt x="382" y="23"/>
                    <a:pt x="382" y="23"/>
                    <a:pt x="382" y="23"/>
                  </a:cubicBezTo>
                  <a:cubicBezTo>
                    <a:pt x="382" y="23"/>
                    <a:pt x="382" y="23"/>
                    <a:pt x="382" y="23"/>
                  </a:cubicBezTo>
                  <a:cubicBezTo>
                    <a:pt x="382" y="24"/>
                    <a:pt x="382" y="24"/>
                    <a:pt x="382" y="24"/>
                  </a:cubicBezTo>
                  <a:cubicBezTo>
                    <a:pt x="375" y="21"/>
                    <a:pt x="375" y="21"/>
                    <a:pt x="375" y="21"/>
                  </a:cubicBezTo>
                  <a:cubicBezTo>
                    <a:pt x="375" y="21"/>
                    <a:pt x="375" y="21"/>
                    <a:pt x="375" y="21"/>
                  </a:cubicBezTo>
                  <a:cubicBezTo>
                    <a:pt x="376" y="22"/>
                    <a:pt x="377" y="20"/>
                    <a:pt x="378" y="21"/>
                  </a:cubicBezTo>
                  <a:cubicBezTo>
                    <a:pt x="379" y="20"/>
                    <a:pt x="379" y="20"/>
                    <a:pt x="379" y="20"/>
                  </a:cubicBezTo>
                  <a:cubicBezTo>
                    <a:pt x="379" y="21"/>
                    <a:pt x="379" y="21"/>
                    <a:pt x="379" y="21"/>
                  </a:cubicBezTo>
                  <a:cubicBezTo>
                    <a:pt x="379" y="20"/>
                    <a:pt x="378" y="19"/>
                    <a:pt x="377" y="20"/>
                  </a:cubicBezTo>
                  <a:cubicBezTo>
                    <a:pt x="377" y="20"/>
                    <a:pt x="377" y="20"/>
                    <a:pt x="377" y="20"/>
                  </a:cubicBezTo>
                  <a:cubicBezTo>
                    <a:pt x="378" y="19"/>
                    <a:pt x="379" y="19"/>
                    <a:pt x="380" y="19"/>
                  </a:cubicBezTo>
                  <a:cubicBezTo>
                    <a:pt x="380" y="19"/>
                    <a:pt x="380" y="19"/>
                    <a:pt x="380" y="19"/>
                  </a:cubicBezTo>
                  <a:cubicBezTo>
                    <a:pt x="379" y="19"/>
                    <a:pt x="379" y="19"/>
                    <a:pt x="379" y="19"/>
                  </a:cubicBezTo>
                  <a:cubicBezTo>
                    <a:pt x="380" y="20"/>
                    <a:pt x="380" y="20"/>
                    <a:pt x="380" y="20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1" y="20"/>
                    <a:pt x="381" y="20"/>
                    <a:pt x="381" y="20"/>
                  </a:cubicBezTo>
                  <a:cubicBezTo>
                    <a:pt x="382" y="20"/>
                    <a:pt x="382" y="20"/>
                    <a:pt x="382" y="20"/>
                  </a:cubicBezTo>
                  <a:cubicBezTo>
                    <a:pt x="383" y="20"/>
                    <a:pt x="382" y="20"/>
                    <a:pt x="382" y="20"/>
                  </a:cubicBezTo>
                  <a:cubicBezTo>
                    <a:pt x="381" y="20"/>
                    <a:pt x="380" y="20"/>
                    <a:pt x="380" y="21"/>
                  </a:cubicBezTo>
                  <a:cubicBezTo>
                    <a:pt x="382" y="23"/>
                    <a:pt x="382" y="19"/>
                    <a:pt x="384" y="21"/>
                  </a:cubicBezTo>
                  <a:cubicBezTo>
                    <a:pt x="383" y="22"/>
                    <a:pt x="383" y="21"/>
                    <a:pt x="383" y="21"/>
                  </a:cubicBezTo>
                  <a:cubicBezTo>
                    <a:pt x="383" y="22"/>
                    <a:pt x="383" y="22"/>
                    <a:pt x="383" y="22"/>
                  </a:cubicBezTo>
                  <a:cubicBezTo>
                    <a:pt x="384" y="21"/>
                    <a:pt x="385" y="23"/>
                    <a:pt x="385" y="22"/>
                  </a:cubicBezTo>
                  <a:cubicBezTo>
                    <a:pt x="385" y="22"/>
                    <a:pt x="385" y="22"/>
                    <a:pt x="385" y="22"/>
                  </a:cubicBezTo>
                  <a:cubicBezTo>
                    <a:pt x="386" y="21"/>
                    <a:pt x="386" y="21"/>
                    <a:pt x="386" y="21"/>
                  </a:cubicBezTo>
                  <a:cubicBezTo>
                    <a:pt x="386" y="21"/>
                    <a:pt x="386" y="21"/>
                    <a:pt x="386" y="21"/>
                  </a:cubicBezTo>
                  <a:cubicBezTo>
                    <a:pt x="387" y="21"/>
                    <a:pt x="386" y="22"/>
                    <a:pt x="386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23"/>
                    <a:pt x="387" y="22"/>
                    <a:pt x="387" y="23"/>
                  </a:cubicBezTo>
                  <a:cubicBezTo>
                    <a:pt x="387" y="23"/>
                    <a:pt x="387" y="23"/>
                    <a:pt x="387" y="23"/>
                  </a:cubicBezTo>
                  <a:cubicBezTo>
                    <a:pt x="389" y="25"/>
                    <a:pt x="388" y="22"/>
                    <a:pt x="390" y="22"/>
                  </a:cubicBezTo>
                  <a:cubicBezTo>
                    <a:pt x="388" y="22"/>
                    <a:pt x="388" y="22"/>
                    <a:pt x="388" y="22"/>
                  </a:cubicBezTo>
                  <a:cubicBezTo>
                    <a:pt x="389" y="20"/>
                    <a:pt x="387" y="21"/>
                    <a:pt x="387" y="20"/>
                  </a:cubicBezTo>
                  <a:cubicBezTo>
                    <a:pt x="387" y="20"/>
                    <a:pt x="387" y="20"/>
                    <a:pt x="388" y="20"/>
                  </a:cubicBezTo>
                  <a:cubicBezTo>
                    <a:pt x="386" y="18"/>
                    <a:pt x="386" y="21"/>
                    <a:pt x="385" y="20"/>
                  </a:cubicBezTo>
                  <a:cubicBezTo>
                    <a:pt x="384" y="19"/>
                    <a:pt x="386" y="19"/>
                    <a:pt x="385" y="19"/>
                  </a:cubicBezTo>
                  <a:cubicBezTo>
                    <a:pt x="385" y="18"/>
                    <a:pt x="384" y="18"/>
                    <a:pt x="384" y="18"/>
                  </a:cubicBezTo>
                  <a:cubicBezTo>
                    <a:pt x="384" y="17"/>
                    <a:pt x="384" y="17"/>
                    <a:pt x="384" y="17"/>
                  </a:cubicBezTo>
                  <a:cubicBezTo>
                    <a:pt x="383" y="16"/>
                    <a:pt x="381" y="16"/>
                    <a:pt x="380" y="16"/>
                  </a:cubicBezTo>
                  <a:cubicBezTo>
                    <a:pt x="381" y="16"/>
                    <a:pt x="382" y="16"/>
                    <a:pt x="382" y="17"/>
                  </a:cubicBezTo>
                  <a:cubicBezTo>
                    <a:pt x="382" y="17"/>
                    <a:pt x="382" y="17"/>
                    <a:pt x="382" y="17"/>
                  </a:cubicBezTo>
                  <a:cubicBezTo>
                    <a:pt x="381" y="17"/>
                    <a:pt x="381" y="17"/>
                    <a:pt x="381" y="17"/>
                  </a:cubicBezTo>
                  <a:cubicBezTo>
                    <a:pt x="378" y="17"/>
                    <a:pt x="382" y="14"/>
                    <a:pt x="378" y="14"/>
                  </a:cubicBezTo>
                  <a:cubicBezTo>
                    <a:pt x="379" y="13"/>
                    <a:pt x="379" y="13"/>
                    <a:pt x="379" y="13"/>
                  </a:cubicBezTo>
                  <a:cubicBezTo>
                    <a:pt x="380" y="13"/>
                    <a:pt x="379" y="13"/>
                    <a:pt x="379" y="14"/>
                  </a:cubicBezTo>
                  <a:cubicBezTo>
                    <a:pt x="380" y="13"/>
                    <a:pt x="381" y="14"/>
                    <a:pt x="381" y="14"/>
                  </a:cubicBezTo>
                  <a:cubicBezTo>
                    <a:pt x="381" y="14"/>
                    <a:pt x="381" y="14"/>
                    <a:pt x="381" y="14"/>
                  </a:cubicBezTo>
                  <a:cubicBezTo>
                    <a:pt x="380" y="13"/>
                    <a:pt x="379" y="12"/>
                    <a:pt x="378" y="12"/>
                  </a:cubicBezTo>
                  <a:cubicBezTo>
                    <a:pt x="378" y="13"/>
                    <a:pt x="378" y="13"/>
                    <a:pt x="378" y="13"/>
                  </a:cubicBezTo>
                  <a:cubicBezTo>
                    <a:pt x="379" y="13"/>
                    <a:pt x="377" y="13"/>
                    <a:pt x="378" y="14"/>
                  </a:cubicBezTo>
                  <a:cubicBezTo>
                    <a:pt x="378" y="14"/>
                    <a:pt x="377" y="14"/>
                    <a:pt x="377" y="14"/>
                  </a:cubicBezTo>
                  <a:cubicBezTo>
                    <a:pt x="375" y="13"/>
                    <a:pt x="374" y="14"/>
                    <a:pt x="373" y="12"/>
                  </a:cubicBezTo>
                  <a:cubicBezTo>
                    <a:pt x="372" y="13"/>
                    <a:pt x="372" y="13"/>
                    <a:pt x="372" y="13"/>
                  </a:cubicBezTo>
                  <a:cubicBezTo>
                    <a:pt x="372" y="15"/>
                    <a:pt x="374" y="14"/>
                    <a:pt x="375" y="14"/>
                  </a:cubicBezTo>
                  <a:cubicBezTo>
                    <a:pt x="375" y="14"/>
                    <a:pt x="375" y="14"/>
                    <a:pt x="375" y="14"/>
                  </a:cubicBezTo>
                  <a:cubicBezTo>
                    <a:pt x="378" y="15"/>
                    <a:pt x="378" y="15"/>
                    <a:pt x="378" y="15"/>
                  </a:cubicBezTo>
                  <a:cubicBezTo>
                    <a:pt x="376" y="17"/>
                    <a:pt x="380" y="16"/>
                    <a:pt x="379" y="18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377" y="18"/>
                    <a:pt x="376" y="17"/>
                    <a:pt x="376" y="18"/>
                  </a:cubicBezTo>
                  <a:cubicBezTo>
                    <a:pt x="376" y="18"/>
                    <a:pt x="376" y="18"/>
                    <a:pt x="376" y="18"/>
                  </a:cubicBezTo>
                  <a:cubicBezTo>
                    <a:pt x="376" y="19"/>
                    <a:pt x="376" y="19"/>
                    <a:pt x="376" y="19"/>
                  </a:cubicBezTo>
                  <a:cubicBezTo>
                    <a:pt x="375" y="18"/>
                    <a:pt x="376" y="16"/>
                    <a:pt x="375" y="17"/>
                  </a:cubicBezTo>
                  <a:cubicBezTo>
                    <a:pt x="373" y="14"/>
                    <a:pt x="369" y="16"/>
                    <a:pt x="368" y="12"/>
                  </a:cubicBezTo>
                  <a:cubicBezTo>
                    <a:pt x="367" y="12"/>
                    <a:pt x="365" y="12"/>
                    <a:pt x="365" y="11"/>
                  </a:cubicBezTo>
                  <a:cubicBezTo>
                    <a:pt x="365" y="12"/>
                    <a:pt x="365" y="12"/>
                    <a:pt x="365" y="12"/>
                  </a:cubicBezTo>
                  <a:cubicBezTo>
                    <a:pt x="364" y="12"/>
                    <a:pt x="363" y="11"/>
                    <a:pt x="363" y="11"/>
                  </a:cubicBezTo>
                  <a:cubicBezTo>
                    <a:pt x="363" y="11"/>
                    <a:pt x="362" y="12"/>
                    <a:pt x="363" y="12"/>
                  </a:cubicBezTo>
                  <a:cubicBezTo>
                    <a:pt x="363" y="12"/>
                    <a:pt x="363" y="12"/>
                    <a:pt x="363" y="12"/>
                  </a:cubicBezTo>
                  <a:cubicBezTo>
                    <a:pt x="363" y="13"/>
                    <a:pt x="363" y="13"/>
                    <a:pt x="364" y="13"/>
                  </a:cubicBezTo>
                  <a:cubicBezTo>
                    <a:pt x="364" y="13"/>
                    <a:pt x="364" y="13"/>
                    <a:pt x="364" y="13"/>
                  </a:cubicBezTo>
                  <a:cubicBezTo>
                    <a:pt x="365" y="14"/>
                    <a:pt x="367" y="13"/>
                    <a:pt x="369" y="14"/>
                  </a:cubicBezTo>
                  <a:cubicBezTo>
                    <a:pt x="368" y="15"/>
                    <a:pt x="368" y="15"/>
                    <a:pt x="368" y="15"/>
                  </a:cubicBezTo>
                  <a:cubicBezTo>
                    <a:pt x="368" y="16"/>
                    <a:pt x="370" y="16"/>
                    <a:pt x="369" y="17"/>
                  </a:cubicBezTo>
                  <a:cubicBezTo>
                    <a:pt x="369" y="17"/>
                    <a:pt x="369" y="17"/>
                    <a:pt x="369" y="17"/>
                  </a:cubicBezTo>
                  <a:cubicBezTo>
                    <a:pt x="369" y="18"/>
                    <a:pt x="369" y="18"/>
                    <a:pt x="369" y="18"/>
                  </a:cubicBezTo>
                  <a:cubicBezTo>
                    <a:pt x="368" y="17"/>
                    <a:pt x="368" y="17"/>
                    <a:pt x="368" y="17"/>
                  </a:cubicBezTo>
                  <a:cubicBezTo>
                    <a:pt x="368" y="17"/>
                    <a:pt x="368" y="17"/>
                    <a:pt x="368" y="17"/>
                  </a:cubicBezTo>
                  <a:cubicBezTo>
                    <a:pt x="368" y="17"/>
                    <a:pt x="368" y="17"/>
                    <a:pt x="368" y="17"/>
                  </a:cubicBezTo>
                  <a:cubicBezTo>
                    <a:pt x="367" y="18"/>
                    <a:pt x="367" y="16"/>
                    <a:pt x="367" y="16"/>
                  </a:cubicBezTo>
                  <a:cubicBezTo>
                    <a:pt x="366" y="17"/>
                    <a:pt x="367" y="17"/>
                    <a:pt x="367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7" y="18"/>
                    <a:pt x="366" y="18"/>
                    <a:pt x="366" y="17"/>
                  </a:cubicBezTo>
                  <a:cubicBezTo>
                    <a:pt x="365" y="18"/>
                    <a:pt x="365" y="18"/>
                    <a:pt x="365" y="18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363" y="19"/>
                    <a:pt x="363" y="19"/>
                    <a:pt x="363" y="19"/>
                  </a:cubicBezTo>
                  <a:cubicBezTo>
                    <a:pt x="363" y="19"/>
                    <a:pt x="364" y="19"/>
                    <a:pt x="364" y="19"/>
                  </a:cubicBezTo>
                  <a:cubicBezTo>
                    <a:pt x="363" y="20"/>
                    <a:pt x="363" y="20"/>
                    <a:pt x="363" y="20"/>
                  </a:cubicBezTo>
                  <a:cubicBezTo>
                    <a:pt x="364" y="21"/>
                    <a:pt x="365" y="19"/>
                    <a:pt x="366" y="20"/>
                  </a:cubicBezTo>
                  <a:cubicBezTo>
                    <a:pt x="366" y="20"/>
                    <a:pt x="366" y="19"/>
                    <a:pt x="367" y="19"/>
                  </a:cubicBezTo>
                  <a:cubicBezTo>
                    <a:pt x="369" y="20"/>
                    <a:pt x="370" y="19"/>
                    <a:pt x="372" y="19"/>
                  </a:cubicBezTo>
                  <a:cubicBezTo>
                    <a:pt x="372" y="20"/>
                    <a:pt x="374" y="20"/>
                    <a:pt x="373" y="21"/>
                  </a:cubicBezTo>
                  <a:cubicBezTo>
                    <a:pt x="373" y="22"/>
                    <a:pt x="372" y="21"/>
                    <a:pt x="372" y="21"/>
                  </a:cubicBezTo>
                  <a:cubicBezTo>
                    <a:pt x="372" y="22"/>
                    <a:pt x="372" y="22"/>
                    <a:pt x="372" y="22"/>
                  </a:cubicBezTo>
                  <a:cubicBezTo>
                    <a:pt x="373" y="21"/>
                    <a:pt x="373" y="23"/>
                    <a:pt x="375" y="24"/>
                  </a:cubicBezTo>
                  <a:cubicBezTo>
                    <a:pt x="375" y="23"/>
                    <a:pt x="375" y="23"/>
                    <a:pt x="375" y="23"/>
                  </a:cubicBezTo>
                  <a:cubicBezTo>
                    <a:pt x="376" y="24"/>
                    <a:pt x="378" y="23"/>
                    <a:pt x="377" y="24"/>
                  </a:cubicBezTo>
                  <a:cubicBezTo>
                    <a:pt x="376" y="24"/>
                    <a:pt x="376" y="24"/>
                    <a:pt x="376" y="24"/>
                  </a:cubicBezTo>
                  <a:cubicBezTo>
                    <a:pt x="375" y="25"/>
                    <a:pt x="374" y="23"/>
                    <a:pt x="373" y="23"/>
                  </a:cubicBezTo>
                  <a:cubicBezTo>
                    <a:pt x="372" y="23"/>
                    <a:pt x="371" y="24"/>
                    <a:pt x="371" y="23"/>
                  </a:cubicBezTo>
                  <a:cubicBezTo>
                    <a:pt x="371" y="23"/>
                    <a:pt x="372" y="23"/>
                    <a:pt x="372" y="23"/>
                  </a:cubicBezTo>
                  <a:cubicBezTo>
                    <a:pt x="371" y="22"/>
                    <a:pt x="370" y="21"/>
                    <a:pt x="371" y="20"/>
                  </a:cubicBezTo>
                  <a:cubicBezTo>
                    <a:pt x="370" y="22"/>
                    <a:pt x="370" y="22"/>
                    <a:pt x="370" y="22"/>
                  </a:cubicBezTo>
                  <a:cubicBezTo>
                    <a:pt x="369" y="21"/>
                    <a:pt x="369" y="21"/>
                    <a:pt x="369" y="21"/>
                  </a:cubicBezTo>
                  <a:cubicBezTo>
                    <a:pt x="370" y="23"/>
                    <a:pt x="370" y="23"/>
                    <a:pt x="370" y="23"/>
                  </a:cubicBezTo>
                  <a:cubicBezTo>
                    <a:pt x="369" y="22"/>
                    <a:pt x="369" y="23"/>
                    <a:pt x="369" y="23"/>
                  </a:cubicBezTo>
                  <a:cubicBezTo>
                    <a:pt x="367" y="23"/>
                    <a:pt x="369" y="22"/>
                    <a:pt x="368" y="21"/>
                  </a:cubicBezTo>
                  <a:cubicBezTo>
                    <a:pt x="367" y="20"/>
                    <a:pt x="366" y="21"/>
                    <a:pt x="365" y="21"/>
                  </a:cubicBezTo>
                  <a:cubicBezTo>
                    <a:pt x="366" y="21"/>
                    <a:pt x="366" y="22"/>
                    <a:pt x="366" y="22"/>
                  </a:cubicBezTo>
                  <a:cubicBezTo>
                    <a:pt x="366" y="22"/>
                    <a:pt x="366" y="22"/>
                    <a:pt x="366" y="22"/>
                  </a:cubicBezTo>
                  <a:cubicBezTo>
                    <a:pt x="364" y="21"/>
                    <a:pt x="364" y="22"/>
                    <a:pt x="364" y="21"/>
                  </a:cubicBezTo>
                  <a:cubicBezTo>
                    <a:pt x="364" y="21"/>
                    <a:pt x="363" y="20"/>
                    <a:pt x="363" y="21"/>
                  </a:cubicBezTo>
                  <a:cubicBezTo>
                    <a:pt x="363" y="21"/>
                    <a:pt x="363" y="22"/>
                    <a:pt x="364" y="22"/>
                  </a:cubicBezTo>
                  <a:cubicBezTo>
                    <a:pt x="365" y="23"/>
                    <a:pt x="363" y="21"/>
                    <a:pt x="363" y="23"/>
                  </a:cubicBezTo>
                  <a:cubicBezTo>
                    <a:pt x="363" y="21"/>
                    <a:pt x="361" y="22"/>
                    <a:pt x="362" y="21"/>
                  </a:cubicBezTo>
                  <a:cubicBezTo>
                    <a:pt x="361" y="20"/>
                    <a:pt x="362" y="18"/>
                    <a:pt x="360" y="18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62" y="17"/>
                    <a:pt x="361" y="17"/>
                    <a:pt x="361" y="17"/>
                  </a:cubicBezTo>
                  <a:cubicBezTo>
                    <a:pt x="360" y="17"/>
                    <a:pt x="359" y="17"/>
                    <a:pt x="359" y="16"/>
                  </a:cubicBezTo>
                  <a:cubicBezTo>
                    <a:pt x="358" y="16"/>
                    <a:pt x="359" y="16"/>
                    <a:pt x="359" y="17"/>
                  </a:cubicBezTo>
                  <a:cubicBezTo>
                    <a:pt x="356" y="16"/>
                    <a:pt x="359" y="18"/>
                    <a:pt x="357" y="18"/>
                  </a:cubicBezTo>
                  <a:cubicBezTo>
                    <a:pt x="356" y="16"/>
                    <a:pt x="355" y="16"/>
                    <a:pt x="354" y="16"/>
                  </a:cubicBezTo>
                  <a:cubicBezTo>
                    <a:pt x="354" y="16"/>
                    <a:pt x="354" y="16"/>
                    <a:pt x="354" y="16"/>
                  </a:cubicBezTo>
                  <a:cubicBezTo>
                    <a:pt x="354" y="16"/>
                    <a:pt x="354" y="17"/>
                    <a:pt x="355" y="17"/>
                  </a:cubicBezTo>
                  <a:cubicBezTo>
                    <a:pt x="354" y="18"/>
                    <a:pt x="354" y="16"/>
                    <a:pt x="353" y="16"/>
                  </a:cubicBezTo>
                  <a:cubicBezTo>
                    <a:pt x="354" y="16"/>
                    <a:pt x="353" y="15"/>
                    <a:pt x="353" y="14"/>
                  </a:cubicBezTo>
                  <a:cubicBezTo>
                    <a:pt x="353" y="15"/>
                    <a:pt x="353" y="15"/>
                    <a:pt x="353" y="16"/>
                  </a:cubicBezTo>
                  <a:cubicBezTo>
                    <a:pt x="351" y="16"/>
                    <a:pt x="351" y="15"/>
                    <a:pt x="351" y="14"/>
                  </a:cubicBezTo>
                  <a:cubicBezTo>
                    <a:pt x="351" y="14"/>
                    <a:pt x="351" y="15"/>
                    <a:pt x="350" y="15"/>
                  </a:cubicBezTo>
                  <a:cubicBezTo>
                    <a:pt x="350" y="16"/>
                    <a:pt x="347" y="16"/>
                    <a:pt x="349" y="17"/>
                  </a:cubicBezTo>
                  <a:cubicBezTo>
                    <a:pt x="347" y="16"/>
                    <a:pt x="347" y="16"/>
                    <a:pt x="347" y="16"/>
                  </a:cubicBezTo>
                  <a:cubicBezTo>
                    <a:pt x="347" y="16"/>
                    <a:pt x="347" y="16"/>
                    <a:pt x="347" y="16"/>
                  </a:cubicBezTo>
                  <a:cubicBezTo>
                    <a:pt x="346" y="16"/>
                    <a:pt x="346" y="16"/>
                    <a:pt x="346" y="16"/>
                  </a:cubicBezTo>
                  <a:cubicBezTo>
                    <a:pt x="345" y="17"/>
                    <a:pt x="345" y="17"/>
                    <a:pt x="345" y="17"/>
                  </a:cubicBezTo>
                  <a:cubicBezTo>
                    <a:pt x="345" y="16"/>
                    <a:pt x="345" y="16"/>
                    <a:pt x="345" y="16"/>
                  </a:cubicBezTo>
                  <a:cubicBezTo>
                    <a:pt x="344" y="16"/>
                    <a:pt x="344" y="16"/>
                    <a:pt x="344" y="15"/>
                  </a:cubicBezTo>
                  <a:cubicBezTo>
                    <a:pt x="343" y="15"/>
                    <a:pt x="343" y="15"/>
                    <a:pt x="343" y="16"/>
                  </a:cubicBezTo>
                  <a:cubicBezTo>
                    <a:pt x="342" y="16"/>
                    <a:pt x="341" y="16"/>
                    <a:pt x="342" y="15"/>
                  </a:cubicBezTo>
                  <a:cubicBezTo>
                    <a:pt x="342" y="15"/>
                    <a:pt x="343" y="15"/>
                    <a:pt x="343" y="14"/>
                  </a:cubicBezTo>
                  <a:cubicBezTo>
                    <a:pt x="342" y="14"/>
                    <a:pt x="342" y="14"/>
                    <a:pt x="342" y="14"/>
                  </a:cubicBezTo>
                  <a:cubicBezTo>
                    <a:pt x="343" y="14"/>
                    <a:pt x="344" y="12"/>
                    <a:pt x="345" y="12"/>
                  </a:cubicBezTo>
                  <a:cubicBezTo>
                    <a:pt x="345" y="13"/>
                    <a:pt x="345" y="13"/>
                    <a:pt x="345" y="13"/>
                  </a:cubicBezTo>
                  <a:cubicBezTo>
                    <a:pt x="345" y="13"/>
                    <a:pt x="345" y="13"/>
                    <a:pt x="345" y="13"/>
                  </a:cubicBezTo>
                  <a:cubicBezTo>
                    <a:pt x="345" y="12"/>
                    <a:pt x="345" y="12"/>
                    <a:pt x="345" y="12"/>
                  </a:cubicBezTo>
                  <a:cubicBezTo>
                    <a:pt x="346" y="12"/>
                    <a:pt x="347" y="13"/>
                    <a:pt x="347" y="13"/>
                  </a:cubicBezTo>
                  <a:cubicBezTo>
                    <a:pt x="347" y="13"/>
                    <a:pt x="347" y="13"/>
                    <a:pt x="347" y="13"/>
                  </a:cubicBezTo>
                  <a:cubicBezTo>
                    <a:pt x="347" y="13"/>
                    <a:pt x="348" y="12"/>
                    <a:pt x="348" y="13"/>
                  </a:cubicBezTo>
                  <a:cubicBezTo>
                    <a:pt x="349" y="12"/>
                    <a:pt x="347" y="13"/>
                    <a:pt x="348" y="11"/>
                  </a:cubicBezTo>
                  <a:cubicBezTo>
                    <a:pt x="347" y="10"/>
                    <a:pt x="345" y="11"/>
                    <a:pt x="344" y="11"/>
                  </a:cubicBezTo>
                  <a:cubicBezTo>
                    <a:pt x="344" y="11"/>
                    <a:pt x="344" y="11"/>
                    <a:pt x="344" y="11"/>
                  </a:cubicBezTo>
                  <a:cubicBezTo>
                    <a:pt x="342" y="11"/>
                    <a:pt x="341" y="9"/>
                    <a:pt x="341" y="11"/>
                  </a:cubicBezTo>
                  <a:cubicBezTo>
                    <a:pt x="341" y="11"/>
                    <a:pt x="342" y="12"/>
                    <a:pt x="343" y="11"/>
                  </a:cubicBezTo>
                  <a:cubicBezTo>
                    <a:pt x="344" y="11"/>
                    <a:pt x="343" y="12"/>
                    <a:pt x="343" y="13"/>
                  </a:cubicBezTo>
                  <a:cubicBezTo>
                    <a:pt x="342" y="12"/>
                    <a:pt x="342" y="12"/>
                    <a:pt x="342" y="12"/>
                  </a:cubicBezTo>
                  <a:cubicBezTo>
                    <a:pt x="342" y="13"/>
                    <a:pt x="342" y="13"/>
                    <a:pt x="342" y="13"/>
                  </a:cubicBezTo>
                  <a:cubicBezTo>
                    <a:pt x="342" y="12"/>
                    <a:pt x="340" y="13"/>
                    <a:pt x="339" y="12"/>
                  </a:cubicBezTo>
                  <a:cubicBezTo>
                    <a:pt x="338" y="12"/>
                    <a:pt x="338" y="12"/>
                    <a:pt x="338" y="11"/>
                  </a:cubicBezTo>
                  <a:cubicBezTo>
                    <a:pt x="338" y="11"/>
                    <a:pt x="338" y="11"/>
                    <a:pt x="338" y="11"/>
                  </a:cubicBezTo>
                  <a:cubicBezTo>
                    <a:pt x="338" y="10"/>
                    <a:pt x="338" y="10"/>
                    <a:pt x="338" y="10"/>
                  </a:cubicBezTo>
                  <a:cubicBezTo>
                    <a:pt x="338" y="11"/>
                    <a:pt x="336" y="10"/>
                    <a:pt x="335" y="11"/>
                  </a:cubicBezTo>
                  <a:cubicBezTo>
                    <a:pt x="336" y="13"/>
                    <a:pt x="336" y="13"/>
                    <a:pt x="336" y="13"/>
                  </a:cubicBezTo>
                  <a:cubicBezTo>
                    <a:pt x="336" y="13"/>
                    <a:pt x="336" y="14"/>
                    <a:pt x="336" y="14"/>
                  </a:cubicBezTo>
                  <a:cubicBezTo>
                    <a:pt x="335" y="15"/>
                    <a:pt x="335" y="15"/>
                    <a:pt x="335" y="15"/>
                  </a:cubicBezTo>
                  <a:cubicBezTo>
                    <a:pt x="335" y="15"/>
                    <a:pt x="335" y="15"/>
                    <a:pt x="335" y="15"/>
                  </a:cubicBezTo>
                  <a:cubicBezTo>
                    <a:pt x="334" y="15"/>
                    <a:pt x="334" y="15"/>
                    <a:pt x="334" y="15"/>
                  </a:cubicBezTo>
                  <a:cubicBezTo>
                    <a:pt x="334" y="14"/>
                    <a:pt x="334" y="14"/>
                    <a:pt x="334" y="14"/>
                  </a:cubicBezTo>
                  <a:cubicBezTo>
                    <a:pt x="333" y="13"/>
                    <a:pt x="332" y="13"/>
                    <a:pt x="330" y="11"/>
                  </a:cubicBezTo>
                  <a:cubicBezTo>
                    <a:pt x="331" y="11"/>
                    <a:pt x="331" y="11"/>
                    <a:pt x="331" y="11"/>
                  </a:cubicBezTo>
                  <a:cubicBezTo>
                    <a:pt x="330" y="11"/>
                    <a:pt x="329" y="11"/>
                    <a:pt x="329" y="12"/>
                  </a:cubicBezTo>
                  <a:cubicBezTo>
                    <a:pt x="330" y="13"/>
                    <a:pt x="330" y="13"/>
                    <a:pt x="330" y="13"/>
                  </a:cubicBezTo>
                  <a:cubicBezTo>
                    <a:pt x="329" y="13"/>
                    <a:pt x="329" y="13"/>
                    <a:pt x="329" y="13"/>
                  </a:cubicBezTo>
                  <a:cubicBezTo>
                    <a:pt x="328" y="13"/>
                    <a:pt x="328" y="13"/>
                    <a:pt x="328" y="13"/>
                  </a:cubicBezTo>
                  <a:cubicBezTo>
                    <a:pt x="327" y="11"/>
                    <a:pt x="326" y="14"/>
                    <a:pt x="324" y="13"/>
                  </a:cubicBezTo>
                  <a:cubicBezTo>
                    <a:pt x="323" y="12"/>
                    <a:pt x="324" y="14"/>
                    <a:pt x="322" y="14"/>
                  </a:cubicBezTo>
                  <a:cubicBezTo>
                    <a:pt x="323" y="14"/>
                    <a:pt x="323" y="15"/>
                    <a:pt x="323" y="15"/>
                  </a:cubicBezTo>
                  <a:cubicBezTo>
                    <a:pt x="324" y="14"/>
                    <a:pt x="325" y="15"/>
                    <a:pt x="325" y="13"/>
                  </a:cubicBezTo>
                  <a:cubicBezTo>
                    <a:pt x="326" y="13"/>
                    <a:pt x="327" y="14"/>
                    <a:pt x="327" y="15"/>
                  </a:cubicBezTo>
                  <a:cubicBezTo>
                    <a:pt x="326" y="16"/>
                    <a:pt x="324" y="15"/>
                    <a:pt x="324" y="17"/>
                  </a:cubicBezTo>
                  <a:cubicBezTo>
                    <a:pt x="323" y="16"/>
                    <a:pt x="323" y="16"/>
                    <a:pt x="323" y="16"/>
                  </a:cubicBezTo>
                  <a:cubicBezTo>
                    <a:pt x="323" y="15"/>
                    <a:pt x="325" y="16"/>
                    <a:pt x="325" y="15"/>
                  </a:cubicBezTo>
                  <a:cubicBezTo>
                    <a:pt x="324" y="14"/>
                    <a:pt x="323" y="16"/>
                    <a:pt x="322" y="16"/>
                  </a:cubicBezTo>
                  <a:cubicBezTo>
                    <a:pt x="321" y="14"/>
                    <a:pt x="321" y="14"/>
                    <a:pt x="321" y="14"/>
                  </a:cubicBezTo>
                  <a:cubicBezTo>
                    <a:pt x="321" y="15"/>
                    <a:pt x="321" y="15"/>
                    <a:pt x="321" y="15"/>
                  </a:cubicBezTo>
                  <a:cubicBezTo>
                    <a:pt x="320" y="14"/>
                    <a:pt x="319" y="16"/>
                    <a:pt x="319" y="14"/>
                  </a:cubicBezTo>
                  <a:cubicBezTo>
                    <a:pt x="320" y="13"/>
                    <a:pt x="321" y="13"/>
                    <a:pt x="321" y="12"/>
                  </a:cubicBezTo>
                  <a:cubicBezTo>
                    <a:pt x="320" y="11"/>
                    <a:pt x="318" y="12"/>
                    <a:pt x="318" y="12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2"/>
                    <a:pt x="317" y="13"/>
                    <a:pt x="316" y="13"/>
                  </a:cubicBezTo>
                  <a:cubicBezTo>
                    <a:pt x="316" y="13"/>
                    <a:pt x="316" y="13"/>
                    <a:pt x="316" y="13"/>
                  </a:cubicBezTo>
                  <a:cubicBezTo>
                    <a:pt x="316" y="13"/>
                    <a:pt x="316" y="13"/>
                    <a:pt x="316" y="13"/>
                  </a:cubicBezTo>
                  <a:cubicBezTo>
                    <a:pt x="316" y="11"/>
                    <a:pt x="316" y="11"/>
                    <a:pt x="316" y="11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2"/>
                    <a:pt x="319" y="10"/>
                    <a:pt x="320" y="11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20" y="9"/>
                    <a:pt x="320" y="9"/>
                    <a:pt x="320" y="9"/>
                  </a:cubicBezTo>
                  <a:cubicBezTo>
                    <a:pt x="321" y="9"/>
                    <a:pt x="322" y="9"/>
                    <a:pt x="322" y="9"/>
                  </a:cubicBezTo>
                  <a:cubicBezTo>
                    <a:pt x="321" y="10"/>
                    <a:pt x="321" y="10"/>
                    <a:pt x="321" y="10"/>
                  </a:cubicBezTo>
                  <a:cubicBezTo>
                    <a:pt x="322" y="10"/>
                    <a:pt x="322" y="10"/>
                    <a:pt x="322" y="10"/>
                  </a:cubicBezTo>
                  <a:cubicBezTo>
                    <a:pt x="321" y="11"/>
                    <a:pt x="321" y="11"/>
                    <a:pt x="321" y="11"/>
                  </a:cubicBezTo>
                  <a:cubicBezTo>
                    <a:pt x="321" y="11"/>
                    <a:pt x="321" y="11"/>
                    <a:pt x="321" y="11"/>
                  </a:cubicBezTo>
                  <a:cubicBezTo>
                    <a:pt x="321" y="11"/>
                    <a:pt x="323" y="12"/>
                    <a:pt x="324" y="10"/>
                  </a:cubicBezTo>
                  <a:cubicBezTo>
                    <a:pt x="327" y="11"/>
                    <a:pt x="327" y="11"/>
                    <a:pt x="327" y="11"/>
                  </a:cubicBezTo>
                  <a:cubicBezTo>
                    <a:pt x="330" y="10"/>
                    <a:pt x="333" y="12"/>
                    <a:pt x="335" y="10"/>
                  </a:cubicBezTo>
                  <a:cubicBezTo>
                    <a:pt x="334" y="10"/>
                    <a:pt x="334" y="10"/>
                    <a:pt x="334" y="10"/>
                  </a:cubicBezTo>
                  <a:cubicBezTo>
                    <a:pt x="334" y="10"/>
                    <a:pt x="334" y="10"/>
                    <a:pt x="334" y="10"/>
                  </a:cubicBezTo>
                  <a:cubicBezTo>
                    <a:pt x="333" y="10"/>
                    <a:pt x="333" y="10"/>
                    <a:pt x="333" y="10"/>
                  </a:cubicBezTo>
                  <a:cubicBezTo>
                    <a:pt x="333" y="10"/>
                    <a:pt x="333" y="10"/>
                    <a:pt x="333" y="10"/>
                  </a:cubicBezTo>
                  <a:cubicBezTo>
                    <a:pt x="333" y="10"/>
                    <a:pt x="333" y="10"/>
                    <a:pt x="333" y="10"/>
                  </a:cubicBezTo>
                  <a:cubicBezTo>
                    <a:pt x="332" y="11"/>
                    <a:pt x="333" y="9"/>
                    <a:pt x="332" y="10"/>
                  </a:cubicBezTo>
                  <a:cubicBezTo>
                    <a:pt x="332" y="10"/>
                    <a:pt x="332" y="10"/>
                    <a:pt x="332" y="10"/>
                  </a:cubicBezTo>
                  <a:cubicBezTo>
                    <a:pt x="331" y="11"/>
                    <a:pt x="331" y="11"/>
                    <a:pt x="331" y="11"/>
                  </a:cubicBezTo>
                  <a:cubicBezTo>
                    <a:pt x="332" y="9"/>
                    <a:pt x="330" y="10"/>
                    <a:pt x="330" y="9"/>
                  </a:cubicBezTo>
                  <a:cubicBezTo>
                    <a:pt x="331" y="8"/>
                    <a:pt x="330" y="10"/>
                    <a:pt x="332" y="9"/>
                  </a:cubicBezTo>
                  <a:cubicBezTo>
                    <a:pt x="331" y="8"/>
                    <a:pt x="331" y="8"/>
                    <a:pt x="331" y="8"/>
                  </a:cubicBezTo>
                  <a:cubicBezTo>
                    <a:pt x="333" y="9"/>
                    <a:pt x="333" y="9"/>
                    <a:pt x="333" y="9"/>
                  </a:cubicBezTo>
                  <a:cubicBezTo>
                    <a:pt x="333" y="8"/>
                    <a:pt x="333" y="7"/>
                    <a:pt x="332" y="7"/>
                  </a:cubicBezTo>
                  <a:cubicBezTo>
                    <a:pt x="331" y="8"/>
                    <a:pt x="331" y="8"/>
                    <a:pt x="331" y="8"/>
                  </a:cubicBezTo>
                  <a:cubicBezTo>
                    <a:pt x="331" y="8"/>
                    <a:pt x="331" y="8"/>
                    <a:pt x="331" y="8"/>
                  </a:cubicBezTo>
                  <a:cubicBezTo>
                    <a:pt x="331" y="7"/>
                    <a:pt x="331" y="7"/>
                    <a:pt x="331" y="7"/>
                  </a:cubicBezTo>
                  <a:cubicBezTo>
                    <a:pt x="331" y="7"/>
                    <a:pt x="331" y="6"/>
                    <a:pt x="330" y="6"/>
                  </a:cubicBezTo>
                  <a:cubicBezTo>
                    <a:pt x="330" y="7"/>
                    <a:pt x="330" y="7"/>
                    <a:pt x="330" y="7"/>
                  </a:cubicBezTo>
                  <a:cubicBezTo>
                    <a:pt x="329" y="7"/>
                    <a:pt x="326" y="8"/>
                    <a:pt x="324" y="8"/>
                  </a:cubicBezTo>
                  <a:cubicBezTo>
                    <a:pt x="323" y="7"/>
                    <a:pt x="323" y="7"/>
                    <a:pt x="323" y="7"/>
                  </a:cubicBezTo>
                  <a:cubicBezTo>
                    <a:pt x="322" y="8"/>
                    <a:pt x="321" y="5"/>
                    <a:pt x="320" y="5"/>
                  </a:cubicBezTo>
                  <a:cubicBezTo>
                    <a:pt x="319" y="6"/>
                    <a:pt x="318" y="6"/>
                    <a:pt x="317" y="5"/>
                  </a:cubicBezTo>
                  <a:cubicBezTo>
                    <a:pt x="319" y="4"/>
                    <a:pt x="319" y="4"/>
                    <a:pt x="319" y="4"/>
                  </a:cubicBezTo>
                  <a:cubicBezTo>
                    <a:pt x="319" y="3"/>
                    <a:pt x="318" y="3"/>
                    <a:pt x="317" y="3"/>
                  </a:cubicBezTo>
                  <a:cubicBezTo>
                    <a:pt x="317" y="3"/>
                    <a:pt x="317" y="3"/>
                    <a:pt x="317" y="3"/>
                  </a:cubicBezTo>
                  <a:cubicBezTo>
                    <a:pt x="316" y="4"/>
                    <a:pt x="317" y="4"/>
                    <a:pt x="317" y="5"/>
                  </a:cubicBezTo>
                  <a:cubicBezTo>
                    <a:pt x="316" y="6"/>
                    <a:pt x="316" y="3"/>
                    <a:pt x="315" y="3"/>
                  </a:cubicBezTo>
                  <a:cubicBezTo>
                    <a:pt x="315" y="5"/>
                    <a:pt x="315" y="5"/>
                    <a:pt x="315" y="5"/>
                  </a:cubicBezTo>
                  <a:cubicBezTo>
                    <a:pt x="315" y="5"/>
                    <a:pt x="315" y="5"/>
                    <a:pt x="315" y="5"/>
                  </a:cubicBezTo>
                  <a:cubicBezTo>
                    <a:pt x="315" y="4"/>
                    <a:pt x="315" y="4"/>
                    <a:pt x="315" y="4"/>
                  </a:cubicBezTo>
                  <a:cubicBezTo>
                    <a:pt x="314" y="4"/>
                    <a:pt x="314" y="6"/>
                    <a:pt x="314" y="5"/>
                  </a:cubicBezTo>
                  <a:cubicBezTo>
                    <a:pt x="313" y="5"/>
                    <a:pt x="314" y="5"/>
                    <a:pt x="314" y="4"/>
                  </a:cubicBezTo>
                  <a:cubicBezTo>
                    <a:pt x="313" y="4"/>
                    <a:pt x="313" y="4"/>
                    <a:pt x="312" y="4"/>
                  </a:cubicBezTo>
                  <a:cubicBezTo>
                    <a:pt x="313" y="5"/>
                    <a:pt x="313" y="5"/>
                    <a:pt x="313" y="5"/>
                  </a:cubicBezTo>
                  <a:cubicBezTo>
                    <a:pt x="311" y="6"/>
                    <a:pt x="311" y="6"/>
                    <a:pt x="311" y="6"/>
                  </a:cubicBezTo>
                  <a:cubicBezTo>
                    <a:pt x="311" y="6"/>
                    <a:pt x="311" y="6"/>
                    <a:pt x="311" y="6"/>
                  </a:cubicBezTo>
                  <a:cubicBezTo>
                    <a:pt x="312" y="5"/>
                    <a:pt x="312" y="5"/>
                    <a:pt x="312" y="5"/>
                  </a:cubicBezTo>
                  <a:cubicBezTo>
                    <a:pt x="311" y="6"/>
                    <a:pt x="311" y="4"/>
                    <a:pt x="311" y="4"/>
                  </a:cubicBezTo>
                  <a:cubicBezTo>
                    <a:pt x="311" y="4"/>
                    <a:pt x="311" y="5"/>
                    <a:pt x="311" y="5"/>
                  </a:cubicBezTo>
                  <a:cubicBezTo>
                    <a:pt x="312" y="4"/>
                    <a:pt x="311" y="4"/>
                    <a:pt x="311" y="4"/>
                  </a:cubicBezTo>
                  <a:cubicBezTo>
                    <a:pt x="312" y="3"/>
                    <a:pt x="312" y="3"/>
                    <a:pt x="312" y="3"/>
                  </a:cubicBezTo>
                  <a:cubicBezTo>
                    <a:pt x="310" y="3"/>
                    <a:pt x="310" y="3"/>
                    <a:pt x="310" y="3"/>
                  </a:cubicBezTo>
                  <a:cubicBezTo>
                    <a:pt x="310" y="2"/>
                    <a:pt x="310" y="2"/>
                    <a:pt x="310" y="2"/>
                  </a:cubicBezTo>
                  <a:cubicBezTo>
                    <a:pt x="310" y="2"/>
                    <a:pt x="310" y="2"/>
                    <a:pt x="310" y="2"/>
                  </a:cubicBezTo>
                  <a:cubicBezTo>
                    <a:pt x="309" y="2"/>
                    <a:pt x="309" y="2"/>
                    <a:pt x="309" y="3"/>
                  </a:cubicBezTo>
                  <a:cubicBezTo>
                    <a:pt x="308" y="1"/>
                    <a:pt x="306" y="3"/>
                    <a:pt x="304" y="2"/>
                  </a:cubicBezTo>
                  <a:cubicBezTo>
                    <a:pt x="305" y="4"/>
                    <a:pt x="307" y="2"/>
                    <a:pt x="308" y="2"/>
                  </a:cubicBezTo>
                  <a:cubicBezTo>
                    <a:pt x="308" y="3"/>
                    <a:pt x="309" y="3"/>
                    <a:pt x="309" y="4"/>
                  </a:cubicBezTo>
                  <a:cubicBezTo>
                    <a:pt x="307" y="4"/>
                    <a:pt x="305" y="4"/>
                    <a:pt x="303" y="2"/>
                  </a:cubicBezTo>
                  <a:cubicBezTo>
                    <a:pt x="304" y="2"/>
                    <a:pt x="304" y="2"/>
                    <a:pt x="304" y="2"/>
                  </a:cubicBezTo>
                  <a:cubicBezTo>
                    <a:pt x="302" y="1"/>
                    <a:pt x="302" y="2"/>
                    <a:pt x="300" y="3"/>
                  </a:cubicBezTo>
                  <a:cubicBezTo>
                    <a:pt x="301" y="3"/>
                    <a:pt x="301" y="3"/>
                    <a:pt x="301" y="3"/>
                  </a:cubicBezTo>
                  <a:cubicBezTo>
                    <a:pt x="301" y="3"/>
                    <a:pt x="301" y="3"/>
                    <a:pt x="301" y="3"/>
                  </a:cubicBezTo>
                  <a:cubicBezTo>
                    <a:pt x="300" y="3"/>
                    <a:pt x="299" y="2"/>
                    <a:pt x="299" y="1"/>
                  </a:cubicBezTo>
                  <a:cubicBezTo>
                    <a:pt x="298" y="3"/>
                    <a:pt x="295" y="0"/>
                    <a:pt x="293" y="1"/>
                  </a:cubicBezTo>
                  <a:cubicBezTo>
                    <a:pt x="293" y="2"/>
                    <a:pt x="294" y="3"/>
                    <a:pt x="294" y="3"/>
                  </a:cubicBezTo>
                  <a:cubicBezTo>
                    <a:pt x="294" y="4"/>
                    <a:pt x="293" y="4"/>
                    <a:pt x="292" y="5"/>
                  </a:cubicBezTo>
                  <a:cubicBezTo>
                    <a:pt x="292" y="5"/>
                    <a:pt x="292" y="6"/>
                    <a:pt x="291" y="5"/>
                  </a:cubicBezTo>
                  <a:cubicBezTo>
                    <a:pt x="291" y="5"/>
                    <a:pt x="291" y="5"/>
                    <a:pt x="291" y="5"/>
                  </a:cubicBezTo>
                  <a:cubicBezTo>
                    <a:pt x="291" y="5"/>
                    <a:pt x="291" y="5"/>
                    <a:pt x="291" y="5"/>
                  </a:cubicBezTo>
                  <a:cubicBezTo>
                    <a:pt x="288" y="3"/>
                    <a:pt x="290" y="8"/>
                    <a:pt x="288" y="7"/>
                  </a:cubicBezTo>
                  <a:cubicBezTo>
                    <a:pt x="287" y="6"/>
                    <a:pt x="287" y="5"/>
                    <a:pt x="288" y="5"/>
                  </a:cubicBezTo>
                  <a:cubicBezTo>
                    <a:pt x="288" y="5"/>
                    <a:pt x="287" y="4"/>
                    <a:pt x="287" y="5"/>
                  </a:cubicBezTo>
                  <a:cubicBezTo>
                    <a:pt x="287" y="4"/>
                    <a:pt x="285" y="5"/>
                    <a:pt x="285" y="3"/>
                  </a:cubicBezTo>
                  <a:cubicBezTo>
                    <a:pt x="285" y="4"/>
                    <a:pt x="285" y="4"/>
                    <a:pt x="285" y="4"/>
                  </a:cubicBezTo>
                  <a:cubicBezTo>
                    <a:pt x="285" y="4"/>
                    <a:pt x="285" y="4"/>
                    <a:pt x="285" y="5"/>
                  </a:cubicBezTo>
                  <a:cubicBezTo>
                    <a:pt x="286" y="5"/>
                    <a:pt x="286" y="5"/>
                    <a:pt x="286" y="5"/>
                  </a:cubicBezTo>
                  <a:cubicBezTo>
                    <a:pt x="286" y="6"/>
                    <a:pt x="286" y="6"/>
                    <a:pt x="286" y="6"/>
                  </a:cubicBezTo>
                  <a:cubicBezTo>
                    <a:pt x="286" y="5"/>
                    <a:pt x="283" y="6"/>
                    <a:pt x="284" y="5"/>
                  </a:cubicBezTo>
                  <a:cubicBezTo>
                    <a:pt x="284" y="5"/>
                    <a:pt x="284" y="5"/>
                    <a:pt x="284" y="5"/>
                  </a:cubicBezTo>
                  <a:cubicBezTo>
                    <a:pt x="285" y="6"/>
                    <a:pt x="283" y="6"/>
                    <a:pt x="283" y="6"/>
                  </a:cubicBezTo>
                  <a:cubicBezTo>
                    <a:pt x="283" y="7"/>
                    <a:pt x="283" y="7"/>
                    <a:pt x="283" y="7"/>
                  </a:cubicBezTo>
                  <a:cubicBezTo>
                    <a:pt x="282" y="8"/>
                    <a:pt x="281" y="6"/>
                    <a:pt x="280" y="5"/>
                  </a:cubicBezTo>
                  <a:cubicBezTo>
                    <a:pt x="280" y="5"/>
                    <a:pt x="280" y="6"/>
                    <a:pt x="280" y="6"/>
                  </a:cubicBezTo>
                  <a:cubicBezTo>
                    <a:pt x="280" y="5"/>
                    <a:pt x="279" y="4"/>
                    <a:pt x="278" y="3"/>
                  </a:cubicBezTo>
                  <a:cubicBezTo>
                    <a:pt x="278" y="4"/>
                    <a:pt x="278" y="4"/>
                    <a:pt x="278" y="4"/>
                  </a:cubicBezTo>
                  <a:cubicBezTo>
                    <a:pt x="277" y="4"/>
                    <a:pt x="277" y="4"/>
                    <a:pt x="277" y="4"/>
                  </a:cubicBezTo>
                  <a:cubicBezTo>
                    <a:pt x="277" y="4"/>
                    <a:pt x="277" y="5"/>
                    <a:pt x="277" y="6"/>
                  </a:cubicBezTo>
                  <a:cubicBezTo>
                    <a:pt x="276" y="7"/>
                    <a:pt x="275" y="6"/>
                    <a:pt x="274" y="6"/>
                  </a:cubicBezTo>
                  <a:cubicBezTo>
                    <a:pt x="275" y="7"/>
                    <a:pt x="275" y="7"/>
                    <a:pt x="275" y="7"/>
                  </a:cubicBezTo>
                  <a:cubicBezTo>
                    <a:pt x="274" y="8"/>
                    <a:pt x="273" y="6"/>
                    <a:pt x="273" y="5"/>
                  </a:cubicBezTo>
                  <a:cubicBezTo>
                    <a:pt x="274" y="5"/>
                    <a:pt x="274" y="5"/>
                    <a:pt x="275" y="5"/>
                  </a:cubicBezTo>
                  <a:cubicBezTo>
                    <a:pt x="274" y="4"/>
                    <a:pt x="274" y="4"/>
                    <a:pt x="274" y="4"/>
                  </a:cubicBezTo>
                  <a:cubicBezTo>
                    <a:pt x="274" y="4"/>
                    <a:pt x="274" y="4"/>
                    <a:pt x="274" y="4"/>
                  </a:cubicBezTo>
                  <a:cubicBezTo>
                    <a:pt x="274" y="4"/>
                    <a:pt x="274" y="4"/>
                    <a:pt x="274" y="4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6" y="5"/>
                    <a:pt x="277" y="2"/>
                    <a:pt x="279" y="2"/>
                  </a:cubicBezTo>
                  <a:cubicBezTo>
                    <a:pt x="278" y="1"/>
                    <a:pt x="277" y="3"/>
                    <a:pt x="276" y="2"/>
                  </a:cubicBezTo>
                  <a:cubicBezTo>
                    <a:pt x="276" y="3"/>
                    <a:pt x="275" y="3"/>
                    <a:pt x="275" y="3"/>
                  </a:cubicBezTo>
                  <a:cubicBezTo>
                    <a:pt x="275" y="3"/>
                    <a:pt x="275" y="3"/>
                    <a:pt x="275" y="3"/>
                  </a:cubicBezTo>
                  <a:cubicBezTo>
                    <a:pt x="274" y="2"/>
                    <a:pt x="272" y="3"/>
                    <a:pt x="271" y="1"/>
                  </a:cubicBezTo>
                  <a:cubicBezTo>
                    <a:pt x="271" y="1"/>
                    <a:pt x="271" y="3"/>
                    <a:pt x="270" y="2"/>
                  </a:cubicBezTo>
                  <a:cubicBezTo>
                    <a:pt x="269" y="3"/>
                    <a:pt x="270" y="4"/>
                    <a:pt x="270" y="4"/>
                  </a:cubicBezTo>
                  <a:cubicBezTo>
                    <a:pt x="271" y="3"/>
                    <a:pt x="270" y="6"/>
                    <a:pt x="271" y="5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6"/>
                    <a:pt x="271" y="9"/>
                    <a:pt x="268" y="8"/>
                  </a:cubicBezTo>
                  <a:cubicBezTo>
                    <a:pt x="268" y="7"/>
                    <a:pt x="270" y="6"/>
                    <a:pt x="271" y="5"/>
                  </a:cubicBezTo>
                  <a:cubicBezTo>
                    <a:pt x="270" y="4"/>
                    <a:pt x="268" y="6"/>
                    <a:pt x="268" y="4"/>
                  </a:cubicBezTo>
                  <a:cubicBezTo>
                    <a:pt x="266" y="5"/>
                    <a:pt x="266" y="5"/>
                    <a:pt x="266" y="5"/>
                  </a:cubicBezTo>
                  <a:cubicBezTo>
                    <a:pt x="266" y="4"/>
                    <a:pt x="267" y="3"/>
                    <a:pt x="267" y="3"/>
                  </a:cubicBezTo>
                  <a:cubicBezTo>
                    <a:pt x="266" y="4"/>
                    <a:pt x="266" y="4"/>
                    <a:pt x="266" y="4"/>
                  </a:cubicBezTo>
                  <a:cubicBezTo>
                    <a:pt x="267" y="3"/>
                    <a:pt x="264" y="4"/>
                    <a:pt x="266" y="3"/>
                  </a:cubicBezTo>
                  <a:cubicBezTo>
                    <a:pt x="265" y="3"/>
                    <a:pt x="265" y="2"/>
                    <a:pt x="264" y="3"/>
                  </a:cubicBezTo>
                  <a:cubicBezTo>
                    <a:pt x="264" y="1"/>
                    <a:pt x="263" y="2"/>
                    <a:pt x="263" y="2"/>
                  </a:cubicBezTo>
                  <a:cubicBezTo>
                    <a:pt x="263" y="2"/>
                    <a:pt x="263" y="2"/>
                    <a:pt x="263" y="2"/>
                  </a:cubicBezTo>
                  <a:cubicBezTo>
                    <a:pt x="263" y="3"/>
                    <a:pt x="262" y="2"/>
                    <a:pt x="262" y="3"/>
                  </a:cubicBezTo>
                  <a:cubicBezTo>
                    <a:pt x="262" y="3"/>
                    <a:pt x="262" y="4"/>
                    <a:pt x="262" y="4"/>
                  </a:cubicBezTo>
                  <a:cubicBezTo>
                    <a:pt x="262" y="4"/>
                    <a:pt x="262" y="4"/>
                    <a:pt x="262" y="4"/>
                  </a:cubicBezTo>
                  <a:cubicBezTo>
                    <a:pt x="263" y="3"/>
                    <a:pt x="265" y="5"/>
                    <a:pt x="266" y="5"/>
                  </a:cubicBezTo>
                  <a:cubicBezTo>
                    <a:pt x="264" y="5"/>
                    <a:pt x="264" y="5"/>
                    <a:pt x="264" y="5"/>
                  </a:cubicBezTo>
                  <a:cubicBezTo>
                    <a:pt x="263" y="5"/>
                    <a:pt x="263" y="6"/>
                    <a:pt x="263" y="7"/>
                  </a:cubicBezTo>
                  <a:cubicBezTo>
                    <a:pt x="264" y="8"/>
                    <a:pt x="263" y="8"/>
                    <a:pt x="262" y="8"/>
                  </a:cubicBezTo>
                  <a:cubicBezTo>
                    <a:pt x="262" y="7"/>
                    <a:pt x="263" y="6"/>
                    <a:pt x="263" y="5"/>
                  </a:cubicBezTo>
                  <a:cubicBezTo>
                    <a:pt x="262" y="5"/>
                    <a:pt x="261" y="4"/>
                    <a:pt x="260" y="5"/>
                  </a:cubicBezTo>
                  <a:cubicBezTo>
                    <a:pt x="260" y="4"/>
                    <a:pt x="260" y="4"/>
                    <a:pt x="260" y="4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57" y="5"/>
                    <a:pt x="257" y="3"/>
                    <a:pt x="256" y="4"/>
                  </a:cubicBezTo>
                  <a:cubicBezTo>
                    <a:pt x="256" y="4"/>
                    <a:pt x="257" y="5"/>
                    <a:pt x="257" y="5"/>
                  </a:cubicBezTo>
                  <a:cubicBezTo>
                    <a:pt x="256" y="6"/>
                    <a:pt x="254" y="6"/>
                    <a:pt x="253" y="6"/>
                  </a:cubicBezTo>
                  <a:cubicBezTo>
                    <a:pt x="253" y="7"/>
                    <a:pt x="252" y="7"/>
                    <a:pt x="252" y="7"/>
                  </a:cubicBezTo>
                  <a:cubicBezTo>
                    <a:pt x="251" y="8"/>
                    <a:pt x="252" y="6"/>
                    <a:pt x="251" y="6"/>
                  </a:cubicBezTo>
                  <a:cubicBezTo>
                    <a:pt x="252" y="6"/>
                    <a:pt x="252" y="6"/>
                    <a:pt x="252" y="6"/>
                  </a:cubicBezTo>
                  <a:cubicBezTo>
                    <a:pt x="252" y="5"/>
                    <a:pt x="253" y="4"/>
                    <a:pt x="253" y="3"/>
                  </a:cubicBezTo>
                  <a:cubicBezTo>
                    <a:pt x="252" y="2"/>
                    <a:pt x="252" y="2"/>
                    <a:pt x="252" y="2"/>
                  </a:cubicBezTo>
                  <a:cubicBezTo>
                    <a:pt x="251" y="2"/>
                    <a:pt x="250" y="2"/>
                    <a:pt x="250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49" y="0"/>
                    <a:pt x="250" y="1"/>
                    <a:pt x="249" y="2"/>
                  </a:cubicBezTo>
                  <a:cubicBezTo>
                    <a:pt x="249" y="2"/>
                    <a:pt x="249" y="2"/>
                    <a:pt x="249" y="2"/>
                  </a:cubicBezTo>
                  <a:cubicBezTo>
                    <a:pt x="250" y="3"/>
                    <a:pt x="250" y="3"/>
                    <a:pt x="250" y="3"/>
                  </a:cubicBezTo>
                  <a:cubicBezTo>
                    <a:pt x="248" y="3"/>
                    <a:pt x="248" y="3"/>
                    <a:pt x="248" y="3"/>
                  </a:cubicBezTo>
                  <a:cubicBezTo>
                    <a:pt x="249" y="4"/>
                    <a:pt x="251" y="3"/>
                    <a:pt x="251" y="4"/>
                  </a:cubicBezTo>
                  <a:cubicBezTo>
                    <a:pt x="252" y="6"/>
                    <a:pt x="249" y="5"/>
                    <a:pt x="249" y="7"/>
                  </a:cubicBezTo>
                  <a:cubicBezTo>
                    <a:pt x="249" y="6"/>
                    <a:pt x="248" y="6"/>
                    <a:pt x="248" y="6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47" y="5"/>
                    <a:pt x="244" y="5"/>
                    <a:pt x="243" y="6"/>
                  </a:cubicBezTo>
                  <a:cubicBezTo>
                    <a:pt x="243" y="6"/>
                    <a:pt x="243" y="6"/>
                    <a:pt x="243" y="6"/>
                  </a:cubicBezTo>
                  <a:cubicBezTo>
                    <a:pt x="243" y="7"/>
                    <a:pt x="243" y="7"/>
                    <a:pt x="243" y="7"/>
                  </a:cubicBezTo>
                  <a:cubicBezTo>
                    <a:pt x="243" y="7"/>
                    <a:pt x="243" y="7"/>
                    <a:pt x="243" y="7"/>
                  </a:cubicBezTo>
                  <a:cubicBezTo>
                    <a:pt x="242" y="7"/>
                    <a:pt x="242" y="6"/>
                    <a:pt x="242" y="6"/>
                  </a:cubicBezTo>
                  <a:cubicBezTo>
                    <a:pt x="241" y="7"/>
                    <a:pt x="241" y="7"/>
                    <a:pt x="241" y="7"/>
                  </a:cubicBezTo>
                  <a:cubicBezTo>
                    <a:pt x="241" y="6"/>
                    <a:pt x="241" y="6"/>
                    <a:pt x="241" y="6"/>
                  </a:cubicBezTo>
                  <a:cubicBezTo>
                    <a:pt x="240" y="6"/>
                    <a:pt x="238" y="7"/>
                    <a:pt x="238" y="5"/>
                  </a:cubicBezTo>
                  <a:cubicBezTo>
                    <a:pt x="236" y="5"/>
                    <a:pt x="236" y="5"/>
                    <a:pt x="236" y="5"/>
                  </a:cubicBezTo>
                  <a:cubicBezTo>
                    <a:pt x="237" y="6"/>
                    <a:pt x="237" y="6"/>
                    <a:pt x="237" y="6"/>
                  </a:cubicBezTo>
                  <a:cubicBezTo>
                    <a:pt x="237" y="6"/>
                    <a:pt x="236" y="7"/>
                    <a:pt x="235" y="6"/>
                  </a:cubicBezTo>
                  <a:cubicBezTo>
                    <a:pt x="235" y="7"/>
                    <a:pt x="236" y="6"/>
                    <a:pt x="236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4" y="8"/>
                    <a:pt x="235" y="7"/>
                    <a:pt x="234" y="6"/>
                  </a:cubicBezTo>
                  <a:cubicBezTo>
                    <a:pt x="234" y="7"/>
                    <a:pt x="233" y="8"/>
                    <a:pt x="232" y="6"/>
                  </a:cubicBezTo>
                  <a:cubicBezTo>
                    <a:pt x="231" y="7"/>
                    <a:pt x="231" y="5"/>
                    <a:pt x="230" y="6"/>
                  </a:cubicBezTo>
                  <a:cubicBezTo>
                    <a:pt x="230" y="7"/>
                    <a:pt x="231" y="6"/>
                    <a:pt x="231" y="7"/>
                  </a:cubicBezTo>
                  <a:cubicBezTo>
                    <a:pt x="231" y="7"/>
                    <a:pt x="231" y="7"/>
                    <a:pt x="231" y="7"/>
                  </a:cubicBezTo>
                  <a:cubicBezTo>
                    <a:pt x="231" y="7"/>
                    <a:pt x="231" y="7"/>
                    <a:pt x="231" y="7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9"/>
                    <a:pt x="231" y="8"/>
                    <a:pt x="230" y="8"/>
                  </a:cubicBezTo>
                  <a:cubicBezTo>
                    <a:pt x="230" y="9"/>
                    <a:pt x="230" y="9"/>
                    <a:pt x="230" y="9"/>
                  </a:cubicBezTo>
                  <a:cubicBezTo>
                    <a:pt x="230" y="9"/>
                    <a:pt x="229" y="9"/>
                    <a:pt x="229" y="9"/>
                  </a:cubicBezTo>
                  <a:cubicBezTo>
                    <a:pt x="229" y="9"/>
                    <a:pt x="229" y="9"/>
                    <a:pt x="229" y="9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29" y="7"/>
                    <a:pt x="229" y="7"/>
                    <a:pt x="228" y="6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7" y="7"/>
                    <a:pt x="227" y="7"/>
                    <a:pt x="226" y="7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6" y="8"/>
                    <a:pt x="225" y="6"/>
                    <a:pt x="224" y="7"/>
                  </a:cubicBezTo>
                  <a:cubicBezTo>
                    <a:pt x="223" y="6"/>
                    <a:pt x="223" y="6"/>
                    <a:pt x="223" y="6"/>
                  </a:cubicBezTo>
                  <a:cubicBezTo>
                    <a:pt x="223" y="6"/>
                    <a:pt x="224" y="7"/>
                    <a:pt x="223" y="7"/>
                  </a:cubicBezTo>
                  <a:cubicBezTo>
                    <a:pt x="221" y="6"/>
                    <a:pt x="220" y="8"/>
                    <a:pt x="218" y="7"/>
                  </a:cubicBezTo>
                  <a:cubicBezTo>
                    <a:pt x="219" y="6"/>
                    <a:pt x="219" y="6"/>
                    <a:pt x="219" y="6"/>
                  </a:cubicBezTo>
                  <a:cubicBezTo>
                    <a:pt x="218" y="6"/>
                    <a:pt x="217" y="6"/>
                    <a:pt x="217" y="7"/>
                  </a:cubicBezTo>
                  <a:cubicBezTo>
                    <a:pt x="216" y="5"/>
                    <a:pt x="216" y="5"/>
                    <a:pt x="216" y="5"/>
                  </a:cubicBezTo>
                  <a:cubicBezTo>
                    <a:pt x="214" y="5"/>
                    <a:pt x="214" y="5"/>
                    <a:pt x="214" y="5"/>
                  </a:cubicBezTo>
                  <a:cubicBezTo>
                    <a:pt x="214" y="5"/>
                    <a:pt x="214" y="5"/>
                    <a:pt x="214" y="5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214" y="7"/>
                    <a:pt x="214" y="7"/>
                    <a:pt x="214" y="7"/>
                  </a:cubicBezTo>
                  <a:cubicBezTo>
                    <a:pt x="214" y="10"/>
                    <a:pt x="213" y="7"/>
                    <a:pt x="212" y="8"/>
                  </a:cubicBezTo>
                  <a:cubicBezTo>
                    <a:pt x="212" y="8"/>
                    <a:pt x="212" y="8"/>
                    <a:pt x="212" y="8"/>
                  </a:cubicBezTo>
                  <a:cubicBezTo>
                    <a:pt x="211" y="8"/>
                    <a:pt x="211" y="8"/>
                    <a:pt x="211" y="8"/>
                  </a:cubicBezTo>
                  <a:cubicBezTo>
                    <a:pt x="211" y="6"/>
                    <a:pt x="211" y="8"/>
                    <a:pt x="210" y="8"/>
                  </a:cubicBezTo>
                  <a:cubicBezTo>
                    <a:pt x="210" y="7"/>
                    <a:pt x="210" y="7"/>
                    <a:pt x="210" y="7"/>
                  </a:cubicBezTo>
                  <a:cubicBezTo>
                    <a:pt x="208" y="7"/>
                    <a:pt x="209" y="7"/>
                    <a:pt x="209" y="7"/>
                  </a:cubicBezTo>
                  <a:cubicBezTo>
                    <a:pt x="209" y="7"/>
                    <a:pt x="209" y="7"/>
                    <a:pt x="209" y="7"/>
                  </a:cubicBezTo>
                  <a:cubicBezTo>
                    <a:pt x="209" y="8"/>
                    <a:pt x="209" y="8"/>
                    <a:pt x="209" y="8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207" y="6"/>
                    <a:pt x="207" y="6"/>
                    <a:pt x="207" y="6"/>
                  </a:cubicBezTo>
                  <a:cubicBezTo>
                    <a:pt x="207" y="6"/>
                    <a:pt x="207" y="6"/>
                    <a:pt x="207" y="6"/>
                  </a:cubicBezTo>
                  <a:cubicBezTo>
                    <a:pt x="208" y="6"/>
                    <a:pt x="208" y="6"/>
                    <a:pt x="208" y="6"/>
                  </a:cubicBezTo>
                  <a:cubicBezTo>
                    <a:pt x="208" y="5"/>
                    <a:pt x="206" y="5"/>
                    <a:pt x="206" y="5"/>
                  </a:cubicBezTo>
                  <a:cubicBezTo>
                    <a:pt x="206" y="6"/>
                    <a:pt x="206" y="6"/>
                    <a:pt x="206" y="6"/>
                  </a:cubicBezTo>
                  <a:cubicBezTo>
                    <a:pt x="203" y="6"/>
                    <a:pt x="203" y="6"/>
                    <a:pt x="203" y="6"/>
                  </a:cubicBezTo>
                  <a:cubicBezTo>
                    <a:pt x="205" y="7"/>
                    <a:pt x="204" y="6"/>
                    <a:pt x="204" y="6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3" y="6"/>
                    <a:pt x="203" y="6"/>
                    <a:pt x="203" y="6"/>
                  </a:cubicBezTo>
                  <a:cubicBezTo>
                    <a:pt x="203" y="6"/>
                    <a:pt x="203" y="6"/>
                    <a:pt x="203" y="6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199" y="6"/>
                    <a:pt x="202" y="7"/>
                    <a:pt x="200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198" y="6"/>
                    <a:pt x="198" y="8"/>
                    <a:pt x="197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5" y="9"/>
                    <a:pt x="196" y="10"/>
                    <a:pt x="195" y="8"/>
                  </a:cubicBezTo>
                  <a:cubicBezTo>
                    <a:pt x="195" y="9"/>
                    <a:pt x="195" y="9"/>
                    <a:pt x="195" y="9"/>
                  </a:cubicBezTo>
                  <a:cubicBezTo>
                    <a:pt x="194" y="10"/>
                    <a:pt x="194" y="10"/>
                    <a:pt x="194" y="10"/>
                  </a:cubicBezTo>
                  <a:cubicBezTo>
                    <a:pt x="197" y="10"/>
                    <a:pt x="197" y="10"/>
                    <a:pt x="197" y="10"/>
                  </a:cubicBezTo>
                  <a:cubicBezTo>
                    <a:pt x="197" y="11"/>
                    <a:pt x="197" y="11"/>
                    <a:pt x="197" y="11"/>
                  </a:cubicBezTo>
                  <a:cubicBezTo>
                    <a:pt x="196" y="11"/>
                    <a:pt x="196" y="11"/>
                    <a:pt x="196" y="11"/>
                  </a:cubicBezTo>
                  <a:cubicBezTo>
                    <a:pt x="196" y="12"/>
                    <a:pt x="196" y="12"/>
                    <a:pt x="196" y="12"/>
                  </a:cubicBezTo>
                  <a:cubicBezTo>
                    <a:pt x="195" y="12"/>
                    <a:pt x="195" y="12"/>
                    <a:pt x="195" y="12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7" y="13"/>
                    <a:pt x="197" y="13"/>
                    <a:pt x="197" y="13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6" y="15"/>
                    <a:pt x="194" y="15"/>
                    <a:pt x="194" y="14"/>
                  </a:cubicBezTo>
                  <a:cubicBezTo>
                    <a:pt x="194" y="13"/>
                    <a:pt x="194" y="13"/>
                    <a:pt x="194" y="13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92" y="12"/>
                    <a:pt x="192" y="12"/>
                    <a:pt x="192" y="12"/>
                  </a:cubicBezTo>
                  <a:cubicBezTo>
                    <a:pt x="190" y="11"/>
                    <a:pt x="190" y="11"/>
                    <a:pt x="190" y="11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89" y="12"/>
                    <a:pt x="189" y="12"/>
                    <a:pt x="189" y="12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8" y="12"/>
                    <a:pt x="190" y="14"/>
                    <a:pt x="188" y="13"/>
                  </a:cubicBezTo>
                  <a:cubicBezTo>
                    <a:pt x="188" y="13"/>
                    <a:pt x="188" y="13"/>
                    <a:pt x="188" y="13"/>
                  </a:cubicBezTo>
                  <a:cubicBezTo>
                    <a:pt x="188" y="12"/>
                    <a:pt x="188" y="12"/>
                    <a:pt x="188" y="12"/>
                  </a:cubicBezTo>
                  <a:cubicBezTo>
                    <a:pt x="187" y="12"/>
                    <a:pt x="187" y="11"/>
                    <a:pt x="186" y="12"/>
                  </a:cubicBezTo>
                  <a:cubicBezTo>
                    <a:pt x="185" y="13"/>
                    <a:pt x="185" y="13"/>
                    <a:pt x="185" y="13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2" y="14"/>
                    <a:pt x="182" y="12"/>
                    <a:pt x="182" y="12"/>
                  </a:cubicBezTo>
                  <a:cubicBezTo>
                    <a:pt x="182" y="13"/>
                    <a:pt x="182" y="13"/>
                    <a:pt x="182" y="13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83" y="13"/>
                    <a:pt x="183" y="13"/>
                    <a:pt x="183" y="13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176" y="12"/>
                    <a:pt x="183" y="13"/>
                    <a:pt x="180" y="12"/>
                  </a:cubicBezTo>
                  <a:cubicBezTo>
                    <a:pt x="181" y="10"/>
                    <a:pt x="180" y="12"/>
                    <a:pt x="179" y="11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75" y="10"/>
                    <a:pt x="175" y="10"/>
                    <a:pt x="175" y="10"/>
                  </a:cubicBezTo>
                  <a:cubicBezTo>
                    <a:pt x="175" y="11"/>
                    <a:pt x="174" y="10"/>
                    <a:pt x="174" y="10"/>
                  </a:cubicBezTo>
                  <a:cubicBezTo>
                    <a:pt x="174" y="10"/>
                    <a:pt x="174" y="10"/>
                    <a:pt x="174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4" y="10"/>
                    <a:pt x="174" y="10"/>
                    <a:pt x="174" y="10"/>
                  </a:cubicBezTo>
                  <a:cubicBezTo>
                    <a:pt x="174" y="10"/>
                    <a:pt x="174" y="10"/>
                    <a:pt x="174" y="10"/>
                  </a:cubicBezTo>
                  <a:cubicBezTo>
                    <a:pt x="174" y="11"/>
                    <a:pt x="174" y="11"/>
                    <a:pt x="174" y="11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74" y="12"/>
                    <a:pt x="173" y="12"/>
                    <a:pt x="173" y="12"/>
                  </a:cubicBezTo>
                  <a:cubicBezTo>
                    <a:pt x="171" y="13"/>
                    <a:pt x="173" y="11"/>
                    <a:pt x="172" y="11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0" y="10"/>
                    <a:pt x="170" y="11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69" y="12"/>
                    <a:pt x="169" y="13"/>
                    <a:pt x="168" y="12"/>
                  </a:cubicBezTo>
                  <a:cubicBezTo>
                    <a:pt x="168" y="13"/>
                    <a:pt x="168" y="13"/>
                    <a:pt x="168" y="13"/>
                  </a:cubicBezTo>
                  <a:cubicBezTo>
                    <a:pt x="167" y="12"/>
                    <a:pt x="167" y="12"/>
                    <a:pt x="167" y="12"/>
                  </a:cubicBezTo>
                  <a:cubicBezTo>
                    <a:pt x="167" y="12"/>
                    <a:pt x="167" y="12"/>
                    <a:pt x="167" y="12"/>
                  </a:cubicBezTo>
                  <a:cubicBezTo>
                    <a:pt x="171" y="10"/>
                    <a:pt x="168" y="11"/>
                    <a:pt x="168" y="11"/>
                  </a:cubicBezTo>
                  <a:cubicBezTo>
                    <a:pt x="167" y="9"/>
                    <a:pt x="167" y="10"/>
                    <a:pt x="167" y="10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66" y="12"/>
                    <a:pt x="165" y="12"/>
                    <a:pt x="165" y="13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63" y="13"/>
                    <a:pt x="163" y="13"/>
                    <a:pt x="163" y="13"/>
                  </a:cubicBezTo>
                  <a:cubicBezTo>
                    <a:pt x="163" y="13"/>
                    <a:pt x="163" y="13"/>
                    <a:pt x="163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2" y="12"/>
                    <a:pt x="162" y="12"/>
                    <a:pt x="162" y="12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7" y="13"/>
                    <a:pt x="147" y="13"/>
                    <a:pt x="147" y="13"/>
                  </a:cubicBezTo>
                  <a:cubicBezTo>
                    <a:pt x="146" y="14"/>
                    <a:pt x="144" y="15"/>
                    <a:pt x="143" y="15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38" y="15"/>
                    <a:pt x="141" y="17"/>
                    <a:pt x="139" y="16"/>
                  </a:cubicBezTo>
                  <a:cubicBezTo>
                    <a:pt x="139" y="15"/>
                    <a:pt x="138" y="16"/>
                    <a:pt x="138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5"/>
                    <a:pt x="139" y="15"/>
                    <a:pt x="139" y="15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9" y="12"/>
                    <a:pt x="138" y="15"/>
                    <a:pt x="137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8" y="14"/>
                    <a:pt x="138" y="14"/>
                    <a:pt x="138" y="14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29" y="17"/>
                    <a:pt x="128" y="18"/>
                    <a:pt x="126" y="18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3" y="18"/>
                    <a:pt x="123" y="18"/>
                    <a:pt x="123" y="18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4" y="21"/>
                    <a:pt x="115" y="22"/>
                    <a:pt x="115" y="21"/>
                  </a:cubicBezTo>
                  <a:cubicBezTo>
                    <a:pt x="115" y="22"/>
                    <a:pt x="114" y="22"/>
                    <a:pt x="115" y="2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4" y="22"/>
                    <a:pt x="112" y="22"/>
                    <a:pt x="113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1" y="19"/>
                  </a:cubicBezTo>
                  <a:cubicBezTo>
                    <a:pt x="110" y="20"/>
                    <a:pt x="110" y="19"/>
                    <a:pt x="110" y="19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7" y="22"/>
                    <a:pt x="108" y="22"/>
                    <a:pt x="108" y="21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4" y="22"/>
                    <a:pt x="105" y="23"/>
                    <a:pt x="106" y="23"/>
                  </a:cubicBezTo>
                  <a:cubicBezTo>
                    <a:pt x="109" y="22"/>
                    <a:pt x="105" y="23"/>
                    <a:pt x="106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6" y="24"/>
                    <a:pt x="105" y="23"/>
                    <a:pt x="104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2" y="23"/>
                    <a:pt x="106" y="24"/>
                    <a:pt x="105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7" y="23"/>
                    <a:pt x="97" y="24"/>
                    <a:pt x="96" y="23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3" y="22"/>
                    <a:pt x="95" y="25"/>
                    <a:pt x="94" y="24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99" y="27"/>
                    <a:pt x="98" y="25"/>
                    <a:pt x="97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6" y="27"/>
                    <a:pt x="97" y="28"/>
                    <a:pt x="96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6"/>
                    <a:pt x="93" y="27"/>
                    <a:pt x="92" y="26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2" y="27"/>
                    <a:pt x="81" y="27"/>
                    <a:pt x="79" y="28"/>
                  </a:cubicBezTo>
                  <a:cubicBezTo>
                    <a:pt x="81" y="27"/>
                    <a:pt x="79" y="29"/>
                    <a:pt x="8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8"/>
                    <a:pt x="78" y="29"/>
                    <a:pt x="78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9" y="29"/>
                    <a:pt x="76" y="30"/>
                    <a:pt x="77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4" y="32"/>
                    <a:pt x="73" y="31"/>
                    <a:pt x="72" y="31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0" y="33"/>
                    <a:pt x="62" y="33"/>
                    <a:pt x="63" y="33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4" y="36"/>
                    <a:pt x="51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1" y="39"/>
                    <a:pt x="51" y="38"/>
                    <a:pt x="52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7" y="39"/>
                    <a:pt x="49" y="38"/>
                    <a:pt x="48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7" y="37"/>
                    <a:pt x="46" y="36"/>
                    <a:pt x="46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2" y="40"/>
                    <a:pt x="43" y="39"/>
                    <a:pt x="42" y="4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2" y="39"/>
                    <a:pt x="41" y="39"/>
                    <a:pt x="41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1" y="36"/>
                    <a:pt x="43" y="35"/>
                  </a:cubicBezTo>
                  <a:cubicBezTo>
                    <a:pt x="40" y="35"/>
                    <a:pt x="38" y="36"/>
                    <a:pt x="35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6" y="40"/>
                    <a:pt x="37" y="36"/>
                    <a:pt x="38" y="38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39"/>
                    <a:pt x="37" y="40"/>
                    <a:pt x="38" y="3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2"/>
                    <a:pt x="39" y="43"/>
                    <a:pt x="39" y="4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4" y="45"/>
                    <a:pt x="24" y="45"/>
                    <a:pt x="25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4"/>
                    <a:pt x="25" y="45"/>
                    <a:pt x="25" y="4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5"/>
                    <a:pt x="20" y="44"/>
                    <a:pt x="20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7"/>
                    <a:pt x="19" y="47"/>
                    <a:pt x="20" y="47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0" y="45"/>
                    <a:pt x="18" y="46"/>
                    <a:pt x="19" y="45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5"/>
                    <a:pt x="16" y="46"/>
                    <a:pt x="17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9"/>
                    <a:pt x="12" y="47"/>
                    <a:pt x="12" y="48"/>
                  </a:cubicBezTo>
                  <a:cubicBezTo>
                    <a:pt x="12" y="49"/>
                    <a:pt x="10" y="50"/>
                    <a:pt x="9" y="49"/>
                  </a:cubicBezTo>
                  <a:cubicBezTo>
                    <a:pt x="10" y="49"/>
                    <a:pt x="8" y="49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6" y="48"/>
                    <a:pt x="4" y="48"/>
                    <a:pt x="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5" y="64"/>
                    <a:pt x="7" y="62"/>
                    <a:pt x="7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4"/>
                    <a:pt x="6" y="64"/>
                    <a:pt x="6" y="63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5"/>
                    <a:pt x="8" y="66"/>
                    <a:pt x="7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9"/>
                    <a:pt x="8" y="69"/>
                    <a:pt x="8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69"/>
                    <a:pt x="8" y="70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8" y="75"/>
                    <a:pt x="10" y="76"/>
                    <a:pt x="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0" y="76"/>
                    <a:pt x="9" y="77"/>
                    <a:pt x="9" y="77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8" y="79"/>
                    <a:pt x="8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2" y="81"/>
                    <a:pt x="9" y="82"/>
                    <a:pt x="11" y="82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8"/>
                    <a:pt x="9" y="89"/>
                    <a:pt x="9" y="90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1" y="91"/>
                    <a:pt x="8" y="91"/>
                    <a:pt x="9" y="92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8" y="91"/>
                    <a:pt x="8" y="92"/>
                    <a:pt x="8" y="92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8" y="96"/>
                    <a:pt x="10" y="96"/>
                    <a:pt x="9" y="96"/>
                  </a:cubicBezTo>
                  <a:cubicBezTo>
                    <a:pt x="9" y="96"/>
                    <a:pt x="9" y="96"/>
                    <a:pt x="10" y="96"/>
                  </a:cubicBezTo>
                  <a:cubicBezTo>
                    <a:pt x="10" y="96"/>
                    <a:pt x="10" y="97"/>
                    <a:pt x="10" y="96"/>
                  </a:cubicBezTo>
                  <a:cubicBezTo>
                    <a:pt x="9" y="97"/>
                    <a:pt x="11" y="97"/>
                    <a:pt x="10" y="97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10" y="100"/>
                    <a:pt x="10" y="100"/>
                    <a:pt x="10" y="100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9" y="101"/>
                    <a:pt x="11" y="101"/>
                    <a:pt x="11" y="101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3" y="104"/>
                    <a:pt x="16" y="104"/>
                    <a:pt x="18" y="103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7" y="101"/>
                    <a:pt x="27" y="101"/>
                    <a:pt x="27" y="103"/>
                  </a:cubicBezTo>
                  <a:cubicBezTo>
                    <a:pt x="28" y="102"/>
                    <a:pt x="29" y="101"/>
                    <a:pt x="30" y="102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101"/>
                    <a:pt x="31" y="100"/>
                    <a:pt x="32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6" y="100"/>
                    <a:pt x="37" y="101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100"/>
                    <a:pt x="37" y="99"/>
                    <a:pt x="37" y="99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9" y="98"/>
                    <a:pt x="41" y="98"/>
                    <a:pt x="41" y="97"/>
                  </a:cubicBezTo>
                  <a:cubicBezTo>
                    <a:pt x="40" y="97"/>
                    <a:pt x="40" y="96"/>
                    <a:pt x="39" y="97"/>
                  </a:cubicBezTo>
                  <a:cubicBezTo>
                    <a:pt x="41" y="96"/>
                    <a:pt x="39" y="96"/>
                    <a:pt x="39" y="96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6" y="95"/>
                    <a:pt x="37" y="94"/>
                    <a:pt x="37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8" y="99"/>
                    <a:pt x="48" y="97"/>
                    <a:pt x="49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4"/>
                    <a:pt x="49" y="94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50" y="94"/>
                    <a:pt x="51" y="94"/>
                    <a:pt x="51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3"/>
                    <a:pt x="52" y="91"/>
                    <a:pt x="52" y="92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3"/>
                    <a:pt x="54" y="94"/>
                    <a:pt x="53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3" y="98"/>
                    <a:pt x="53" y="98"/>
                    <a:pt x="53" y="98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1" y="102"/>
                    <a:pt x="51" y="102"/>
                    <a:pt x="51" y="103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02"/>
                    <a:pt x="48" y="104"/>
                    <a:pt x="48" y="104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6" y="103"/>
                    <a:pt x="46" y="103"/>
                    <a:pt x="46" y="103"/>
                  </a:cubicBezTo>
                  <a:cubicBezTo>
                    <a:pt x="46" y="103"/>
                    <a:pt x="46" y="103"/>
                    <a:pt x="46" y="10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7" y="105"/>
                    <a:pt x="45" y="105"/>
                    <a:pt x="46" y="105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4" y="105"/>
                    <a:pt x="42" y="105"/>
                    <a:pt x="42" y="105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108"/>
                    <a:pt x="41" y="107"/>
                    <a:pt x="40" y="108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36" y="109"/>
                    <a:pt x="36" y="109"/>
                    <a:pt x="36" y="109"/>
                  </a:cubicBezTo>
                  <a:cubicBezTo>
                    <a:pt x="37" y="108"/>
                    <a:pt x="36" y="108"/>
                    <a:pt x="36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4" y="109"/>
                    <a:pt x="34" y="109"/>
                    <a:pt x="34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2" y="110"/>
                    <a:pt x="32" y="111"/>
                    <a:pt x="32" y="111"/>
                  </a:cubicBezTo>
                  <a:cubicBezTo>
                    <a:pt x="31" y="110"/>
                    <a:pt x="30" y="111"/>
                    <a:pt x="30" y="110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30" y="111"/>
                    <a:pt x="29" y="110"/>
                    <a:pt x="29" y="110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7" y="111"/>
                    <a:pt x="27" y="111"/>
                    <a:pt x="27" y="111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7" y="112"/>
                    <a:pt x="26" y="112"/>
                    <a:pt x="26" y="112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6" y="108"/>
                    <a:pt x="27" y="109"/>
                    <a:pt x="27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7" y="109"/>
                    <a:pt x="28" y="109"/>
                    <a:pt x="28" y="109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7" y="110"/>
                    <a:pt x="29" y="108"/>
                    <a:pt x="28" y="108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5" y="107"/>
                    <a:pt x="26" y="109"/>
                    <a:pt x="25" y="108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3" y="109"/>
                    <a:pt x="23" y="107"/>
                    <a:pt x="23" y="107"/>
                  </a:cubicBezTo>
                  <a:cubicBezTo>
                    <a:pt x="23" y="106"/>
                    <a:pt x="22" y="108"/>
                    <a:pt x="22" y="106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2" y="111"/>
                    <a:pt x="23" y="111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22" y="110"/>
                    <a:pt x="23" y="110"/>
                    <a:pt x="23" y="109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10"/>
                    <a:pt x="24" y="110"/>
                    <a:pt x="24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11"/>
                    <a:pt x="25" y="111"/>
                    <a:pt x="25" y="111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3" y="112"/>
                    <a:pt x="23" y="112"/>
                    <a:pt x="23" y="112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22" y="113"/>
                    <a:pt x="22" y="113"/>
                    <a:pt x="22" y="113"/>
                  </a:cubicBezTo>
                  <a:cubicBezTo>
                    <a:pt x="22" y="112"/>
                    <a:pt x="22" y="112"/>
                    <a:pt x="22" y="112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22" y="113"/>
                    <a:pt x="22" y="110"/>
                    <a:pt x="22" y="112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20" y="111"/>
                    <a:pt x="21" y="110"/>
                    <a:pt x="20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7" y="112"/>
                    <a:pt x="16" y="112"/>
                    <a:pt x="16" y="112"/>
                  </a:cubicBezTo>
                  <a:cubicBezTo>
                    <a:pt x="16" y="112"/>
                    <a:pt x="16" y="113"/>
                    <a:pt x="17" y="114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7" y="115"/>
                    <a:pt x="17" y="115"/>
                    <a:pt x="17" y="115"/>
                  </a:cubicBezTo>
                  <a:cubicBezTo>
                    <a:pt x="16" y="115"/>
                    <a:pt x="16" y="115"/>
                    <a:pt x="16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6"/>
                    <a:pt x="15" y="116"/>
                    <a:pt x="15" y="115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6"/>
                    <a:pt x="13" y="117"/>
                    <a:pt x="13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6"/>
                    <a:pt x="10" y="115"/>
                    <a:pt x="10" y="115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11" y="114"/>
                    <a:pt x="10" y="113"/>
                    <a:pt x="10" y="113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8" y="113"/>
                    <a:pt x="9" y="113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8" y="113"/>
                    <a:pt x="6" y="113"/>
                    <a:pt x="7" y="114"/>
                  </a:cubicBezTo>
                  <a:cubicBezTo>
                    <a:pt x="6" y="113"/>
                    <a:pt x="5" y="114"/>
                    <a:pt x="4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3" y="118"/>
                    <a:pt x="4" y="120"/>
                    <a:pt x="3" y="11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1" y="119"/>
                    <a:pt x="1" y="120"/>
                    <a:pt x="1" y="119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2" y="121"/>
                    <a:pt x="2" y="121"/>
                    <a:pt x="2" y="121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3" y="123"/>
                    <a:pt x="3" y="124"/>
                    <a:pt x="4" y="124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2" y="135"/>
                    <a:pt x="3" y="137"/>
                    <a:pt x="2" y="138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2" y="143"/>
                    <a:pt x="3" y="144"/>
                    <a:pt x="3" y="14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4" y="145"/>
                    <a:pt x="4" y="145"/>
                    <a:pt x="4" y="145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4" y="149"/>
                    <a:pt x="4" y="149"/>
                    <a:pt x="4" y="149"/>
                  </a:cubicBezTo>
                  <a:cubicBezTo>
                    <a:pt x="4" y="149"/>
                    <a:pt x="4" y="149"/>
                    <a:pt x="4" y="149"/>
                  </a:cubicBezTo>
                  <a:cubicBezTo>
                    <a:pt x="3" y="150"/>
                    <a:pt x="3" y="150"/>
                    <a:pt x="3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52"/>
                    <a:pt x="4" y="152"/>
                    <a:pt x="4" y="152"/>
                  </a:cubicBezTo>
                  <a:cubicBezTo>
                    <a:pt x="5" y="150"/>
                    <a:pt x="4" y="152"/>
                    <a:pt x="5" y="152"/>
                  </a:cubicBezTo>
                  <a:cubicBezTo>
                    <a:pt x="4" y="152"/>
                    <a:pt x="4" y="154"/>
                    <a:pt x="2" y="154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4" y="154"/>
                    <a:pt x="4" y="154"/>
                    <a:pt x="4" y="154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2" y="154"/>
                    <a:pt x="4" y="155"/>
                    <a:pt x="3" y="155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5" y="156"/>
                    <a:pt x="5" y="156"/>
                    <a:pt x="6" y="157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5" y="161"/>
                    <a:pt x="5" y="161"/>
                    <a:pt x="5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2"/>
                    <a:pt x="6" y="162"/>
                    <a:pt x="6" y="162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7" y="163"/>
                    <a:pt x="6" y="163"/>
                    <a:pt x="6" y="163"/>
                  </a:cubicBezTo>
                  <a:cubicBezTo>
                    <a:pt x="6" y="164"/>
                    <a:pt x="6" y="164"/>
                    <a:pt x="6" y="164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6" y="164"/>
                    <a:pt x="6" y="164"/>
                    <a:pt x="6" y="164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5" y="170"/>
                    <a:pt x="5" y="170"/>
                    <a:pt x="5" y="170"/>
                  </a:cubicBezTo>
                  <a:cubicBezTo>
                    <a:pt x="7" y="171"/>
                    <a:pt x="7" y="171"/>
                    <a:pt x="7" y="171"/>
                  </a:cubicBezTo>
                  <a:cubicBezTo>
                    <a:pt x="7" y="171"/>
                    <a:pt x="7" y="171"/>
                    <a:pt x="7" y="171"/>
                  </a:cubicBezTo>
                  <a:cubicBezTo>
                    <a:pt x="4" y="170"/>
                    <a:pt x="4" y="170"/>
                    <a:pt x="4" y="170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6" y="171"/>
                    <a:pt x="7" y="172"/>
                    <a:pt x="8" y="172"/>
                  </a:cubicBezTo>
                  <a:cubicBezTo>
                    <a:pt x="10" y="173"/>
                    <a:pt x="10" y="173"/>
                    <a:pt x="10" y="173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10" y="173"/>
                    <a:pt x="10" y="174"/>
                    <a:pt x="10" y="173"/>
                  </a:cubicBezTo>
                  <a:cubicBezTo>
                    <a:pt x="11" y="174"/>
                    <a:pt x="12" y="172"/>
                    <a:pt x="13" y="174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3" y="172"/>
                    <a:pt x="13" y="172"/>
                    <a:pt x="13" y="172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4" y="170"/>
                    <a:pt x="14" y="170"/>
                    <a:pt x="14" y="170"/>
                  </a:cubicBezTo>
                  <a:cubicBezTo>
                    <a:pt x="14" y="170"/>
                    <a:pt x="14" y="170"/>
                    <a:pt x="14" y="170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3" y="171"/>
                    <a:pt x="15" y="170"/>
                    <a:pt x="14" y="171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7" y="170"/>
                    <a:pt x="17" y="170"/>
                    <a:pt x="17" y="170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9" y="170"/>
                    <a:pt x="19" y="170"/>
                    <a:pt x="19" y="170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1" y="170"/>
                    <a:pt x="21" y="169"/>
                    <a:pt x="21" y="169"/>
                  </a:cubicBezTo>
                  <a:cubicBezTo>
                    <a:pt x="22" y="170"/>
                    <a:pt x="23" y="170"/>
                    <a:pt x="24" y="170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4" y="171"/>
                    <a:pt x="24" y="171"/>
                    <a:pt x="24" y="171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3" y="173"/>
                    <a:pt x="23" y="172"/>
                    <a:pt x="22" y="171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2" y="170"/>
                    <a:pt x="22" y="170"/>
                    <a:pt x="22" y="170"/>
                  </a:cubicBezTo>
                  <a:cubicBezTo>
                    <a:pt x="22" y="170"/>
                    <a:pt x="22" y="170"/>
                    <a:pt x="22" y="170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0" y="171"/>
                    <a:pt x="20" y="173"/>
                    <a:pt x="21" y="172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19" y="174"/>
                    <a:pt x="19" y="174"/>
                    <a:pt x="19" y="174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3"/>
                    <a:pt x="16" y="173"/>
                    <a:pt x="16" y="173"/>
                  </a:cubicBezTo>
                  <a:cubicBezTo>
                    <a:pt x="15" y="173"/>
                    <a:pt x="15" y="173"/>
                    <a:pt x="15" y="173"/>
                  </a:cubicBezTo>
                  <a:cubicBezTo>
                    <a:pt x="16" y="173"/>
                    <a:pt x="16" y="173"/>
                    <a:pt x="16" y="173"/>
                  </a:cubicBezTo>
                  <a:cubicBezTo>
                    <a:pt x="15" y="174"/>
                    <a:pt x="14" y="175"/>
                    <a:pt x="13" y="174"/>
                  </a:cubicBezTo>
                  <a:cubicBezTo>
                    <a:pt x="12" y="176"/>
                    <a:pt x="12" y="176"/>
                    <a:pt x="12" y="176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14" y="176"/>
                    <a:pt x="14" y="176"/>
                    <a:pt x="14" y="176"/>
                  </a:cubicBezTo>
                  <a:cubicBezTo>
                    <a:pt x="12" y="178"/>
                    <a:pt x="12" y="178"/>
                    <a:pt x="12" y="178"/>
                  </a:cubicBezTo>
                  <a:cubicBezTo>
                    <a:pt x="12" y="177"/>
                    <a:pt x="12" y="177"/>
                    <a:pt x="12" y="177"/>
                  </a:cubicBezTo>
                  <a:cubicBezTo>
                    <a:pt x="11" y="178"/>
                    <a:pt x="11" y="178"/>
                    <a:pt x="11" y="178"/>
                  </a:cubicBezTo>
                  <a:cubicBezTo>
                    <a:pt x="14" y="178"/>
                    <a:pt x="14" y="178"/>
                    <a:pt x="14" y="178"/>
                  </a:cubicBezTo>
                  <a:cubicBezTo>
                    <a:pt x="14" y="177"/>
                    <a:pt x="14" y="177"/>
                    <a:pt x="14" y="177"/>
                  </a:cubicBezTo>
                  <a:cubicBezTo>
                    <a:pt x="15" y="177"/>
                    <a:pt x="15" y="177"/>
                    <a:pt x="15" y="177"/>
                  </a:cubicBezTo>
                  <a:cubicBezTo>
                    <a:pt x="14" y="177"/>
                    <a:pt x="14" y="177"/>
                    <a:pt x="14" y="177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18" y="178"/>
                    <a:pt x="20" y="177"/>
                    <a:pt x="20" y="178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8" y="178"/>
                    <a:pt x="18" y="178"/>
                    <a:pt x="18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5" y="178"/>
                    <a:pt x="15" y="178"/>
                    <a:pt x="15" y="178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0" y="180"/>
                    <a:pt x="10" y="180"/>
                    <a:pt x="10" y="180"/>
                  </a:cubicBezTo>
                  <a:cubicBezTo>
                    <a:pt x="10" y="179"/>
                    <a:pt x="10" y="179"/>
                    <a:pt x="10" y="179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9" y="179"/>
                    <a:pt x="9" y="179"/>
                    <a:pt x="9" y="179"/>
                  </a:cubicBezTo>
                  <a:cubicBezTo>
                    <a:pt x="8" y="179"/>
                    <a:pt x="8" y="179"/>
                    <a:pt x="8" y="179"/>
                  </a:cubicBezTo>
                  <a:cubicBezTo>
                    <a:pt x="7" y="180"/>
                    <a:pt x="7" y="180"/>
                    <a:pt x="7" y="180"/>
                  </a:cubicBezTo>
                  <a:cubicBezTo>
                    <a:pt x="8" y="182"/>
                    <a:pt x="8" y="182"/>
                    <a:pt x="8" y="182"/>
                  </a:cubicBezTo>
                  <a:cubicBezTo>
                    <a:pt x="8" y="182"/>
                    <a:pt x="8" y="182"/>
                    <a:pt x="8" y="182"/>
                  </a:cubicBezTo>
                  <a:cubicBezTo>
                    <a:pt x="9" y="181"/>
                    <a:pt x="9" y="181"/>
                    <a:pt x="9" y="181"/>
                  </a:cubicBezTo>
                  <a:cubicBezTo>
                    <a:pt x="9" y="182"/>
                    <a:pt x="9" y="182"/>
                    <a:pt x="9" y="182"/>
                  </a:cubicBezTo>
                  <a:cubicBezTo>
                    <a:pt x="10" y="181"/>
                    <a:pt x="10" y="181"/>
                    <a:pt x="10" y="181"/>
                  </a:cubicBezTo>
                  <a:cubicBezTo>
                    <a:pt x="10" y="181"/>
                    <a:pt x="10" y="181"/>
                    <a:pt x="10" y="181"/>
                  </a:cubicBezTo>
                  <a:cubicBezTo>
                    <a:pt x="9" y="182"/>
                    <a:pt x="9" y="182"/>
                    <a:pt x="9" y="182"/>
                  </a:cubicBezTo>
                  <a:cubicBezTo>
                    <a:pt x="11" y="182"/>
                    <a:pt x="9" y="182"/>
                    <a:pt x="10" y="183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7" y="182"/>
                    <a:pt x="7" y="182"/>
                    <a:pt x="7" y="182"/>
                  </a:cubicBezTo>
                  <a:cubicBezTo>
                    <a:pt x="7" y="182"/>
                    <a:pt x="7" y="182"/>
                    <a:pt x="7" y="182"/>
                  </a:cubicBezTo>
                  <a:cubicBezTo>
                    <a:pt x="6" y="183"/>
                    <a:pt x="7" y="182"/>
                    <a:pt x="6" y="182"/>
                  </a:cubicBezTo>
                  <a:cubicBezTo>
                    <a:pt x="6" y="182"/>
                    <a:pt x="6" y="182"/>
                    <a:pt x="6" y="182"/>
                  </a:cubicBezTo>
                  <a:cubicBezTo>
                    <a:pt x="5" y="183"/>
                    <a:pt x="5" y="182"/>
                    <a:pt x="4" y="183"/>
                  </a:cubicBezTo>
                  <a:cubicBezTo>
                    <a:pt x="5" y="183"/>
                    <a:pt x="5" y="183"/>
                    <a:pt x="5" y="183"/>
                  </a:cubicBezTo>
                  <a:cubicBezTo>
                    <a:pt x="4" y="185"/>
                    <a:pt x="5" y="183"/>
                    <a:pt x="5" y="184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3" y="185"/>
                    <a:pt x="3" y="185"/>
                    <a:pt x="3" y="185"/>
                  </a:cubicBezTo>
                  <a:cubicBezTo>
                    <a:pt x="3" y="185"/>
                    <a:pt x="3" y="185"/>
                    <a:pt x="3" y="185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5" y="185"/>
                    <a:pt x="5" y="185"/>
                    <a:pt x="5" y="185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185"/>
                    <a:pt x="8" y="185"/>
                    <a:pt x="8" y="185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8" y="187"/>
                    <a:pt x="8" y="187"/>
                    <a:pt x="8" y="187"/>
                  </a:cubicBezTo>
                  <a:cubicBezTo>
                    <a:pt x="10" y="188"/>
                    <a:pt x="10" y="188"/>
                    <a:pt x="10" y="188"/>
                  </a:cubicBezTo>
                  <a:cubicBezTo>
                    <a:pt x="11" y="188"/>
                    <a:pt x="11" y="188"/>
                    <a:pt x="11" y="188"/>
                  </a:cubicBezTo>
                  <a:cubicBezTo>
                    <a:pt x="12" y="188"/>
                    <a:pt x="12" y="188"/>
                    <a:pt x="12" y="188"/>
                  </a:cubicBezTo>
                  <a:cubicBezTo>
                    <a:pt x="10" y="189"/>
                    <a:pt x="12" y="188"/>
                    <a:pt x="12" y="188"/>
                  </a:cubicBezTo>
                  <a:cubicBezTo>
                    <a:pt x="13" y="188"/>
                    <a:pt x="13" y="188"/>
                    <a:pt x="12" y="188"/>
                  </a:cubicBezTo>
                  <a:cubicBezTo>
                    <a:pt x="12" y="188"/>
                    <a:pt x="13" y="188"/>
                    <a:pt x="13" y="188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2" y="189"/>
                    <a:pt x="12" y="189"/>
                    <a:pt x="12" y="189"/>
                  </a:cubicBezTo>
                  <a:cubicBezTo>
                    <a:pt x="12" y="189"/>
                    <a:pt x="12" y="189"/>
                    <a:pt x="12" y="189"/>
                  </a:cubicBezTo>
                  <a:cubicBezTo>
                    <a:pt x="11" y="189"/>
                    <a:pt x="11" y="189"/>
                    <a:pt x="11" y="189"/>
                  </a:cubicBezTo>
                  <a:cubicBezTo>
                    <a:pt x="12" y="189"/>
                    <a:pt x="12" y="189"/>
                    <a:pt x="12" y="189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5" y="189"/>
                    <a:pt x="15" y="189"/>
                    <a:pt x="15" y="189"/>
                  </a:cubicBezTo>
                  <a:cubicBezTo>
                    <a:pt x="16" y="189"/>
                    <a:pt x="16" y="189"/>
                    <a:pt x="16" y="189"/>
                  </a:cubicBezTo>
                  <a:cubicBezTo>
                    <a:pt x="15" y="189"/>
                    <a:pt x="15" y="189"/>
                    <a:pt x="15" y="189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14" y="187"/>
                    <a:pt x="15" y="187"/>
                    <a:pt x="15" y="188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5" y="187"/>
                    <a:pt x="15" y="187"/>
                    <a:pt x="15" y="187"/>
                  </a:cubicBezTo>
                  <a:cubicBezTo>
                    <a:pt x="16" y="187"/>
                    <a:pt x="16" y="187"/>
                    <a:pt x="16" y="187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6" y="188"/>
                    <a:pt x="16" y="188"/>
                    <a:pt x="16" y="18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88"/>
                    <a:pt x="17" y="188"/>
                    <a:pt x="17" y="188"/>
                  </a:cubicBezTo>
                  <a:cubicBezTo>
                    <a:pt x="16" y="189"/>
                    <a:pt x="17" y="188"/>
                    <a:pt x="17" y="189"/>
                  </a:cubicBezTo>
                  <a:cubicBezTo>
                    <a:pt x="18" y="190"/>
                    <a:pt x="18" y="190"/>
                    <a:pt x="18" y="190"/>
                  </a:cubicBezTo>
                  <a:cubicBezTo>
                    <a:pt x="18" y="190"/>
                    <a:pt x="18" y="190"/>
                    <a:pt x="18" y="190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6" y="190"/>
                    <a:pt x="16" y="190"/>
                    <a:pt x="16" y="190"/>
                  </a:cubicBezTo>
                  <a:cubicBezTo>
                    <a:pt x="15" y="190"/>
                    <a:pt x="15" y="190"/>
                    <a:pt x="15" y="190"/>
                  </a:cubicBezTo>
                  <a:cubicBezTo>
                    <a:pt x="15" y="190"/>
                    <a:pt x="15" y="190"/>
                    <a:pt x="15" y="190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4" y="190"/>
                    <a:pt x="14" y="190"/>
                    <a:pt x="14" y="190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14" y="191"/>
                    <a:pt x="14" y="191"/>
                    <a:pt x="14" y="191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13" y="190"/>
                    <a:pt x="13" y="190"/>
                    <a:pt x="13" y="190"/>
                  </a:cubicBezTo>
                  <a:cubicBezTo>
                    <a:pt x="12" y="190"/>
                    <a:pt x="12" y="190"/>
                    <a:pt x="12" y="190"/>
                  </a:cubicBezTo>
                  <a:cubicBezTo>
                    <a:pt x="12" y="190"/>
                    <a:pt x="12" y="190"/>
                    <a:pt x="12" y="190"/>
                  </a:cubicBezTo>
                  <a:cubicBezTo>
                    <a:pt x="11" y="190"/>
                    <a:pt x="11" y="190"/>
                    <a:pt x="11" y="190"/>
                  </a:cubicBezTo>
                  <a:cubicBezTo>
                    <a:pt x="11" y="191"/>
                    <a:pt x="11" y="190"/>
                    <a:pt x="11" y="190"/>
                  </a:cubicBezTo>
                  <a:cubicBezTo>
                    <a:pt x="11" y="189"/>
                    <a:pt x="11" y="189"/>
                    <a:pt x="11" y="189"/>
                  </a:cubicBezTo>
                  <a:cubicBezTo>
                    <a:pt x="11" y="188"/>
                    <a:pt x="8" y="188"/>
                    <a:pt x="8" y="187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90"/>
                    <a:pt x="7" y="187"/>
                    <a:pt x="6" y="188"/>
                  </a:cubicBezTo>
                  <a:cubicBezTo>
                    <a:pt x="6" y="188"/>
                    <a:pt x="6" y="188"/>
                    <a:pt x="6" y="188"/>
                  </a:cubicBezTo>
                  <a:cubicBezTo>
                    <a:pt x="6" y="187"/>
                    <a:pt x="6" y="187"/>
                    <a:pt x="6" y="187"/>
                  </a:cubicBezTo>
                  <a:cubicBezTo>
                    <a:pt x="5" y="187"/>
                    <a:pt x="6" y="186"/>
                    <a:pt x="6" y="186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5" y="186"/>
                    <a:pt x="5" y="186"/>
                    <a:pt x="5" y="186"/>
                  </a:cubicBezTo>
                  <a:cubicBezTo>
                    <a:pt x="5" y="186"/>
                    <a:pt x="5" y="186"/>
                    <a:pt x="5" y="186"/>
                  </a:cubicBezTo>
                  <a:cubicBezTo>
                    <a:pt x="5" y="185"/>
                    <a:pt x="5" y="185"/>
                    <a:pt x="5" y="185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2" y="186"/>
                    <a:pt x="3" y="187"/>
                    <a:pt x="3" y="187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3" y="188"/>
                    <a:pt x="3" y="188"/>
                    <a:pt x="3" y="188"/>
                  </a:cubicBezTo>
                  <a:cubicBezTo>
                    <a:pt x="6" y="187"/>
                    <a:pt x="3" y="189"/>
                    <a:pt x="5" y="188"/>
                  </a:cubicBezTo>
                  <a:cubicBezTo>
                    <a:pt x="5" y="189"/>
                    <a:pt x="5" y="189"/>
                    <a:pt x="5" y="189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5" y="189"/>
                    <a:pt x="5" y="189"/>
                    <a:pt x="5" y="189"/>
                  </a:cubicBezTo>
                  <a:cubicBezTo>
                    <a:pt x="6" y="189"/>
                    <a:pt x="6" y="189"/>
                    <a:pt x="6" y="189"/>
                  </a:cubicBezTo>
                  <a:cubicBezTo>
                    <a:pt x="5" y="190"/>
                    <a:pt x="5" y="190"/>
                    <a:pt x="5" y="190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3" y="190"/>
                    <a:pt x="3" y="190"/>
                    <a:pt x="3" y="190"/>
                  </a:cubicBezTo>
                  <a:cubicBezTo>
                    <a:pt x="3" y="191"/>
                    <a:pt x="4" y="193"/>
                    <a:pt x="3" y="194"/>
                  </a:cubicBezTo>
                  <a:cubicBezTo>
                    <a:pt x="2" y="195"/>
                    <a:pt x="2" y="195"/>
                    <a:pt x="2" y="195"/>
                  </a:cubicBezTo>
                  <a:cubicBezTo>
                    <a:pt x="5" y="196"/>
                    <a:pt x="5" y="196"/>
                    <a:pt x="5" y="196"/>
                  </a:cubicBezTo>
                  <a:cubicBezTo>
                    <a:pt x="4" y="196"/>
                    <a:pt x="4" y="196"/>
                    <a:pt x="4" y="196"/>
                  </a:cubicBezTo>
                  <a:cubicBezTo>
                    <a:pt x="4" y="197"/>
                    <a:pt x="4" y="197"/>
                    <a:pt x="4" y="197"/>
                  </a:cubicBezTo>
                  <a:cubicBezTo>
                    <a:pt x="4" y="195"/>
                    <a:pt x="5" y="196"/>
                    <a:pt x="5" y="196"/>
                  </a:cubicBezTo>
                  <a:cubicBezTo>
                    <a:pt x="6" y="197"/>
                    <a:pt x="6" y="197"/>
                    <a:pt x="6" y="197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5" y="198"/>
                    <a:pt x="5" y="198"/>
                    <a:pt x="5" y="198"/>
                  </a:cubicBezTo>
                  <a:cubicBezTo>
                    <a:pt x="5" y="198"/>
                    <a:pt x="5" y="198"/>
                    <a:pt x="5" y="198"/>
                  </a:cubicBezTo>
                  <a:cubicBezTo>
                    <a:pt x="4" y="199"/>
                    <a:pt x="4" y="199"/>
                    <a:pt x="4" y="199"/>
                  </a:cubicBezTo>
                  <a:cubicBezTo>
                    <a:pt x="5" y="200"/>
                    <a:pt x="5" y="200"/>
                    <a:pt x="5" y="200"/>
                  </a:cubicBezTo>
                  <a:cubicBezTo>
                    <a:pt x="5" y="200"/>
                    <a:pt x="5" y="200"/>
                    <a:pt x="5" y="200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7" y="200"/>
                    <a:pt x="7" y="200"/>
                    <a:pt x="7" y="200"/>
                  </a:cubicBezTo>
                  <a:cubicBezTo>
                    <a:pt x="7" y="200"/>
                    <a:pt x="7" y="200"/>
                    <a:pt x="7" y="200"/>
                  </a:cubicBezTo>
                  <a:cubicBezTo>
                    <a:pt x="6" y="200"/>
                    <a:pt x="6" y="200"/>
                    <a:pt x="6" y="200"/>
                  </a:cubicBezTo>
                  <a:cubicBezTo>
                    <a:pt x="5" y="200"/>
                    <a:pt x="5" y="202"/>
                    <a:pt x="5" y="202"/>
                  </a:cubicBezTo>
                  <a:cubicBezTo>
                    <a:pt x="5" y="202"/>
                    <a:pt x="4" y="202"/>
                    <a:pt x="5" y="202"/>
                  </a:cubicBezTo>
                  <a:cubicBezTo>
                    <a:pt x="6" y="202"/>
                    <a:pt x="6" y="202"/>
                    <a:pt x="6" y="202"/>
                  </a:cubicBezTo>
                  <a:cubicBezTo>
                    <a:pt x="6" y="202"/>
                    <a:pt x="5" y="204"/>
                    <a:pt x="4" y="204"/>
                  </a:cubicBezTo>
                  <a:cubicBezTo>
                    <a:pt x="4" y="205"/>
                    <a:pt x="4" y="205"/>
                    <a:pt x="4" y="205"/>
                  </a:cubicBezTo>
                  <a:cubicBezTo>
                    <a:pt x="5" y="205"/>
                    <a:pt x="5" y="205"/>
                    <a:pt x="5" y="205"/>
                  </a:cubicBezTo>
                  <a:cubicBezTo>
                    <a:pt x="5" y="206"/>
                    <a:pt x="5" y="206"/>
                    <a:pt x="5" y="206"/>
                  </a:cubicBezTo>
                  <a:cubicBezTo>
                    <a:pt x="6" y="206"/>
                    <a:pt x="6" y="206"/>
                    <a:pt x="6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7" y="208"/>
                    <a:pt x="7" y="208"/>
                    <a:pt x="7" y="208"/>
                  </a:cubicBezTo>
                  <a:cubicBezTo>
                    <a:pt x="7" y="208"/>
                    <a:pt x="7" y="208"/>
                    <a:pt x="7" y="208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5" y="208"/>
                    <a:pt x="5" y="208"/>
                    <a:pt x="5" y="208"/>
                  </a:cubicBezTo>
                  <a:cubicBezTo>
                    <a:pt x="6" y="209"/>
                    <a:pt x="6" y="209"/>
                    <a:pt x="6" y="209"/>
                  </a:cubicBezTo>
                  <a:cubicBezTo>
                    <a:pt x="4" y="209"/>
                    <a:pt x="4" y="209"/>
                    <a:pt x="4" y="209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6" y="212"/>
                    <a:pt x="6" y="212"/>
                    <a:pt x="6" y="212"/>
                  </a:cubicBezTo>
                  <a:cubicBezTo>
                    <a:pt x="5" y="212"/>
                    <a:pt x="5" y="212"/>
                    <a:pt x="5" y="212"/>
                  </a:cubicBezTo>
                  <a:cubicBezTo>
                    <a:pt x="7" y="212"/>
                    <a:pt x="7" y="212"/>
                    <a:pt x="7" y="212"/>
                  </a:cubicBezTo>
                  <a:cubicBezTo>
                    <a:pt x="8" y="212"/>
                    <a:pt x="8" y="212"/>
                    <a:pt x="8" y="212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9" y="212"/>
                    <a:pt x="9" y="212"/>
                    <a:pt x="9" y="212"/>
                  </a:cubicBezTo>
                  <a:cubicBezTo>
                    <a:pt x="11" y="212"/>
                    <a:pt x="11" y="212"/>
                    <a:pt x="11" y="212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1" y="213"/>
                    <a:pt x="11" y="213"/>
                    <a:pt x="11" y="213"/>
                  </a:cubicBezTo>
                  <a:cubicBezTo>
                    <a:pt x="10" y="213"/>
                    <a:pt x="10" y="213"/>
                    <a:pt x="10" y="213"/>
                  </a:cubicBezTo>
                  <a:cubicBezTo>
                    <a:pt x="10" y="213"/>
                    <a:pt x="9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8" y="215"/>
                    <a:pt x="8" y="215"/>
                    <a:pt x="8" y="215"/>
                  </a:cubicBezTo>
                  <a:cubicBezTo>
                    <a:pt x="8" y="215"/>
                    <a:pt x="8" y="215"/>
                    <a:pt x="8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0" y="215"/>
                    <a:pt x="10" y="215"/>
                    <a:pt x="10" y="215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216"/>
                    <a:pt x="10" y="216"/>
                    <a:pt x="10" y="216"/>
                  </a:cubicBezTo>
                  <a:cubicBezTo>
                    <a:pt x="9" y="217"/>
                    <a:pt x="9" y="217"/>
                    <a:pt x="9" y="217"/>
                  </a:cubicBezTo>
                  <a:cubicBezTo>
                    <a:pt x="9" y="217"/>
                    <a:pt x="9" y="217"/>
                    <a:pt x="9" y="217"/>
                  </a:cubicBezTo>
                  <a:cubicBezTo>
                    <a:pt x="7" y="218"/>
                    <a:pt x="7" y="218"/>
                    <a:pt x="7" y="218"/>
                  </a:cubicBezTo>
                  <a:cubicBezTo>
                    <a:pt x="8" y="218"/>
                    <a:pt x="8" y="218"/>
                    <a:pt x="8" y="218"/>
                  </a:cubicBezTo>
                  <a:cubicBezTo>
                    <a:pt x="9" y="217"/>
                    <a:pt x="9" y="217"/>
                    <a:pt x="9" y="217"/>
                  </a:cubicBezTo>
                  <a:cubicBezTo>
                    <a:pt x="8" y="218"/>
                    <a:pt x="9" y="217"/>
                    <a:pt x="9" y="218"/>
                  </a:cubicBezTo>
                  <a:cubicBezTo>
                    <a:pt x="13" y="217"/>
                    <a:pt x="13" y="217"/>
                    <a:pt x="13" y="217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14" y="218"/>
                    <a:pt x="15" y="217"/>
                    <a:pt x="15" y="217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17" y="217"/>
                    <a:pt x="17" y="217"/>
                    <a:pt x="17" y="217"/>
                  </a:cubicBezTo>
                  <a:cubicBezTo>
                    <a:pt x="18" y="217"/>
                    <a:pt x="18" y="217"/>
                    <a:pt x="18" y="217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19" y="217"/>
                    <a:pt x="19" y="217"/>
                    <a:pt x="19" y="217"/>
                  </a:cubicBezTo>
                  <a:cubicBezTo>
                    <a:pt x="19" y="217"/>
                    <a:pt x="20" y="218"/>
                    <a:pt x="21" y="218"/>
                  </a:cubicBezTo>
                  <a:cubicBezTo>
                    <a:pt x="22" y="218"/>
                    <a:pt x="22" y="218"/>
                    <a:pt x="22" y="218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1" y="218"/>
                    <a:pt x="21" y="218"/>
                    <a:pt x="21" y="218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5"/>
                    <a:pt x="21" y="215"/>
                    <a:pt x="21" y="215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21" y="213"/>
                    <a:pt x="21" y="213"/>
                    <a:pt x="21" y="213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2" y="217"/>
                    <a:pt x="22" y="217"/>
                    <a:pt x="22" y="217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25" y="216"/>
                    <a:pt x="25" y="216"/>
                    <a:pt x="25" y="216"/>
                  </a:cubicBezTo>
                  <a:cubicBezTo>
                    <a:pt x="25" y="217"/>
                    <a:pt x="26" y="216"/>
                    <a:pt x="26" y="217"/>
                  </a:cubicBezTo>
                  <a:cubicBezTo>
                    <a:pt x="28" y="217"/>
                    <a:pt x="28" y="217"/>
                    <a:pt x="28" y="217"/>
                  </a:cubicBezTo>
                  <a:cubicBezTo>
                    <a:pt x="28" y="217"/>
                    <a:pt x="28" y="217"/>
                    <a:pt x="28" y="217"/>
                  </a:cubicBezTo>
                  <a:cubicBezTo>
                    <a:pt x="28" y="216"/>
                    <a:pt x="28" y="216"/>
                    <a:pt x="28" y="216"/>
                  </a:cubicBezTo>
                  <a:cubicBezTo>
                    <a:pt x="28" y="215"/>
                    <a:pt x="28" y="215"/>
                    <a:pt x="28" y="215"/>
                  </a:cubicBezTo>
                  <a:cubicBezTo>
                    <a:pt x="28" y="215"/>
                    <a:pt x="28" y="215"/>
                    <a:pt x="28" y="215"/>
                  </a:cubicBezTo>
                  <a:cubicBezTo>
                    <a:pt x="29" y="215"/>
                    <a:pt x="29" y="215"/>
                    <a:pt x="29" y="215"/>
                  </a:cubicBezTo>
                  <a:cubicBezTo>
                    <a:pt x="28" y="214"/>
                    <a:pt x="29" y="215"/>
                    <a:pt x="29" y="214"/>
                  </a:cubicBezTo>
                  <a:cubicBezTo>
                    <a:pt x="30" y="214"/>
                    <a:pt x="30" y="214"/>
                    <a:pt x="30" y="214"/>
                  </a:cubicBezTo>
                  <a:cubicBezTo>
                    <a:pt x="31" y="215"/>
                    <a:pt x="31" y="215"/>
                    <a:pt x="31" y="215"/>
                  </a:cubicBezTo>
                  <a:cubicBezTo>
                    <a:pt x="30" y="214"/>
                    <a:pt x="31" y="216"/>
                    <a:pt x="30" y="215"/>
                  </a:cubicBezTo>
                  <a:cubicBezTo>
                    <a:pt x="29" y="216"/>
                    <a:pt x="29" y="216"/>
                    <a:pt x="29" y="216"/>
                  </a:cubicBezTo>
                  <a:cubicBezTo>
                    <a:pt x="31" y="217"/>
                    <a:pt x="32" y="216"/>
                    <a:pt x="33" y="216"/>
                  </a:cubicBezTo>
                  <a:cubicBezTo>
                    <a:pt x="34" y="215"/>
                    <a:pt x="34" y="215"/>
                    <a:pt x="34" y="215"/>
                  </a:cubicBezTo>
                  <a:cubicBezTo>
                    <a:pt x="35" y="217"/>
                    <a:pt x="35" y="217"/>
                    <a:pt x="35" y="217"/>
                  </a:cubicBezTo>
                  <a:cubicBezTo>
                    <a:pt x="35" y="215"/>
                    <a:pt x="35" y="217"/>
                    <a:pt x="35" y="216"/>
                  </a:cubicBezTo>
                  <a:cubicBezTo>
                    <a:pt x="35" y="215"/>
                    <a:pt x="35" y="215"/>
                    <a:pt x="35" y="215"/>
                  </a:cubicBezTo>
                  <a:cubicBezTo>
                    <a:pt x="37" y="215"/>
                    <a:pt x="37" y="215"/>
                    <a:pt x="37" y="215"/>
                  </a:cubicBezTo>
                  <a:cubicBezTo>
                    <a:pt x="37" y="215"/>
                    <a:pt x="37" y="215"/>
                    <a:pt x="37" y="215"/>
                  </a:cubicBezTo>
                  <a:cubicBezTo>
                    <a:pt x="37" y="215"/>
                    <a:pt x="39" y="216"/>
                    <a:pt x="39" y="215"/>
                  </a:cubicBezTo>
                  <a:cubicBezTo>
                    <a:pt x="40" y="215"/>
                    <a:pt x="40" y="215"/>
                    <a:pt x="40" y="215"/>
                  </a:cubicBezTo>
                  <a:cubicBezTo>
                    <a:pt x="41" y="214"/>
                    <a:pt x="41" y="214"/>
                    <a:pt x="41" y="214"/>
                  </a:cubicBezTo>
                  <a:cubicBezTo>
                    <a:pt x="42" y="215"/>
                    <a:pt x="42" y="215"/>
                    <a:pt x="42" y="215"/>
                  </a:cubicBezTo>
                  <a:cubicBezTo>
                    <a:pt x="41" y="215"/>
                    <a:pt x="41" y="215"/>
                    <a:pt x="41" y="215"/>
                  </a:cubicBezTo>
                  <a:cubicBezTo>
                    <a:pt x="41" y="216"/>
                    <a:pt x="41" y="216"/>
                    <a:pt x="41" y="216"/>
                  </a:cubicBezTo>
                  <a:cubicBezTo>
                    <a:pt x="41" y="216"/>
                    <a:pt x="41" y="216"/>
                    <a:pt x="41" y="216"/>
                  </a:cubicBezTo>
                  <a:cubicBezTo>
                    <a:pt x="39" y="217"/>
                    <a:pt x="39" y="217"/>
                    <a:pt x="39" y="217"/>
                  </a:cubicBezTo>
                  <a:cubicBezTo>
                    <a:pt x="40" y="217"/>
                    <a:pt x="40" y="217"/>
                    <a:pt x="40" y="217"/>
                  </a:cubicBezTo>
                  <a:cubicBezTo>
                    <a:pt x="42" y="216"/>
                    <a:pt x="42" y="216"/>
                    <a:pt x="42" y="216"/>
                  </a:cubicBezTo>
                  <a:cubicBezTo>
                    <a:pt x="42" y="217"/>
                    <a:pt x="42" y="217"/>
                    <a:pt x="42" y="217"/>
                  </a:cubicBezTo>
                  <a:cubicBezTo>
                    <a:pt x="44" y="216"/>
                    <a:pt x="44" y="216"/>
                    <a:pt x="44" y="216"/>
                  </a:cubicBezTo>
                  <a:cubicBezTo>
                    <a:pt x="43" y="216"/>
                    <a:pt x="43" y="216"/>
                    <a:pt x="43" y="216"/>
                  </a:cubicBezTo>
                  <a:cubicBezTo>
                    <a:pt x="42" y="214"/>
                    <a:pt x="42" y="214"/>
                    <a:pt x="42" y="214"/>
                  </a:cubicBezTo>
                  <a:cubicBezTo>
                    <a:pt x="44" y="214"/>
                    <a:pt x="42" y="214"/>
                    <a:pt x="43" y="213"/>
                  </a:cubicBezTo>
                  <a:cubicBezTo>
                    <a:pt x="42" y="212"/>
                    <a:pt x="42" y="212"/>
                    <a:pt x="42" y="212"/>
                  </a:cubicBezTo>
                  <a:cubicBezTo>
                    <a:pt x="44" y="213"/>
                    <a:pt x="42" y="212"/>
                    <a:pt x="43" y="212"/>
                  </a:cubicBezTo>
                  <a:cubicBezTo>
                    <a:pt x="44" y="213"/>
                    <a:pt x="44" y="213"/>
                    <a:pt x="44" y="213"/>
                  </a:cubicBezTo>
                  <a:cubicBezTo>
                    <a:pt x="44" y="212"/>
                    <a:pt x="44" y="212"/>
                    <a:pt x="44" y="212"/>
                  </a:cubicBezTo>
                  <a:cubicBezTo>
                    <a:pt x="44" y="212"/>
                    <a:pt x="44" y="212"/>
                    <a:pt x="43" y="212"/>
                  </a:cubicBezTo>
                  <a:cubicBezTo>
                    <a:pt x="44" y="212"/>
                    <a:pt x="44" y="212"/>
                    <a:pt x="43" y="212"/>
                  </a:cubicBezTo>
                  <a:cubicBezTo>
                    <a:pt x="44" y="211"/>
                    <a:pt x="44" y="211"/>
                    <a:pt x="44" y="211"/>
                  </a:cubicBezTo>
                  <a:cubicBezTo>
                    <a:pt x="44" y="211"/>
                    <a:pt x="44" y="211"/>
                    <a:pt x="44" y="211"/>
                  </a:cubicBezTo>
                  <a:cubicBezTo>
                    <a:pt x="41" y="210"/>
                    <a:pt x="41" y="210"/>
                    <a:pt x="41" y="210"/>
                  </a:cubicBezTo>
                  <a:cubicBezTo>
                    <a:pt x="42" y="211"/>
                    <a:pt x="41" y="211"/>
                    <a:pt x="41" y="211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39" y="209"/>
                    <a:pt x="40" y="209"/>
                    <a:pt x="39" y="208"/>
                  </a:cubicBezTo>
                  <a:cubicBezTo>
                    <a:pt x="41" y="208"/>
                    <a:pt x="41" y="208"/>
                    <a:pt x="41" y="208"/>
                  </a:cubicBezTo>
                  <a:cubicBezTo>
                    <a:pt x="40" y="210"/>
                    <a:pt x="41" y="208"/>
                    <a:pt x="41" y="208"/>
                  </a:cubicBezTo>
                  <a:cubicBezTo>
                    <a:pt x="41" y="208"/>
                    <a:pt x="41" y="208"/>
                    <a:pt x="41" y="208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1" y="210"/>
                    <a:pt x="41" y="210"/>
                    <a:pt x="41" y="210"/>
                  </a:cubicBezTo>
                  <a:cubicBezTo>
                    <a:pt x="42" y="210"/>
                    <a:pt x="42" y="210"/>
                    <a:pt x="42" y="210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4" y="210"/>
                    <a:pt x="44" y="210"/>
                    <a:pt x="44" y="210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5" y="209"/>
                    <a:pt x="45" y="208"/>
                    <a:pt x="47" y="209"/>
                  </a:cubicBezTo>
                  <a:cubicBezTo>
                    <a:pt x="48" y="211"/>
                    <a:pt x="48" y="211"/>
                    <a:pt x="48" y="211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8" y="212"/>
                    <a:pt x="49" y="211"/>
                    <a:pt x="49" y="211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50" y="211"/>
                    <a:pt x="50" y="211"/>
                    <a:pt x="50" y="211"/>
                  </a:cubicBezTo>
                  <a:cubicBezTo>
                    <a:pt x="52" y="211"/>
                    <a:pt x="52" y="211"/>
                    <a:pt x="52" y="211"/>
                  </a:cubicBezTo>
                  <a:cubicBezTo>
                    <a:pt x="51" y="210"/>
                    <a:pt x="51" y="210"/>
                    <a:pt x="51" y="210"/>
                  </a:cubicBezTo>
                  <a:cubicBezTo>
                    <a:pt x="51" y="211"/>
                    <a:pt x="51" y="211"/>
                    <a:pt x="51" y="211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8" y="208"/>
                    <a:pt x="48" y="207"/>
                    <a:pt x="47" y="207"/>
                  </a:cubicBezTo>
                  <a:cubicBezTo>
                    <a:pt x="48" y="207"/>
                    <a:pt x="49" y="207"/>
                    <a:pt x="50" y="208"/>
                  </a:cubicBezTo>
                  <a:cubicBezTo>
                    <a:pt x="50" y="208"/>
                    <a:pt x="50" y="208"/>
                    <a:pt x="50" y="208"/>
                  </a:cubicBezTo>
                  <a:cubicBezTo>
                    <a:pt x="51" y="208"/>
                    <a:pt x="51" y="208"/>
                    <a:pt x="51" y="208"/>
                  </a:cubicBezTo>
                  <a:cubicBezTo>
                    <a:pt x="49" y="208"/>
                    <a:pt x="51" y="208"/>
                    <a:pt x="50" y="207"/>
                  </a:cubicBezTo>
                  <a:cubicBezTo>
                    <a:pt x="51" y="207"/>
                    <a:pt x="51" y="207"/>
                    <a:pt x="51" y="207"/>
                  </a:cubicBezTo>
                  <a:cubicBezTo>
                    <a:pt x="51" y="209"/>
                    <a:pt x="52" y="207"/>
                    <a:pt x="52" y="208"/>
                  </a:cubicBezTo>
                  <a:cubicBezTo>
                    <a:pt x="53" y="208"/>
                    <a:pt x="53" y="208"/>
                    <a:pt x="53" y="208"/>
                  </a:cubicBezTo>
                  <a:cubicBezTo>
                    <a:pt x="53" y="209"/>
                    <a:pt x="53" y="209"/>
                    <a:pt x="53" y="209"/>
                  </a:cubicBezTo>
                  <a:cubicBezTo>
                    <a:pt x="53" y="209"/>
                    <a:pt x="53" y="209"/>
                    <a:pt x="53" y="209"/>
                  </a:cubicBezTo>
                  <a:cubicBezTo>
                    <a:pt x="53" y="209"/>
                    <a:pt x="54" y="209"/>
                    <a:pt x="54" y="209"/>
                  </a:cubicBezTo>
                  <a:cubicBezTo>
                    <a:pt x="54" y="209"/>
                    <a:pt x="54" y="209"/>
                    <a:pt x="54" y="209"/>
                  </a:cubicBezTo>
                  <a:cubicBezTo>
                    <a:pt x="53" y="208"/>
                    <a:pt x="53" y="208"/>
                    <a:pt x="53" y="208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55" y="207"/>
                    <a:pt x="56" y="207"/>
                    <a:pt x="56" y="207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60" y="207"/>
                    <a:pt x="60" y="207"/>
                    <a:pt x="60" y="207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3" y="205"/>
                    <a:pt x="63" y="205"/>
                    <a:pt x="63" y="205"/>
                  </a:cubicBezTo>
                  <a:cubicBezTo>
                    <a:pt x="64" y="204"/>
                    <a:pt x="64" y="204"/>
                    <a:pt x="64" y="204"/>
                  </a:cubicBezTo>
                  <a:cubicBezTo>
                    <a:pt x="64" y="205"/>
                    <a:pt x="64" y="205"/>
                    <a:pt x="64" y="205"/>
                  </a:cubicBezTo>
                  <a:cubicBezTo>
                    <a:pt x="64" y="205"/>
                    <a:pt x="64" y="205"/>
                    <a:pt x="64" y="205"/>
                  </a:cubicBezTo>
                  <a:cubicBezTo>
                    <a:pt x="65" y="206"/>
                    <a:pt x="65" y="206"/>
                    <a:pt x="65" y="206"/>
                  </a:cubicBezTo>
                  <a:cubicBezTo>
                    <a:pt x="66" y="205"/>
                    <a:pt x="66" y="204"/>
                    <a:pt x="67" y="203"/>
                  </a:cubicBezTo>
                  <a:cubicBezTo>
                    <a:pt x="67" y="204"/>
                    <a:pt x="68" y="204"/>
                    <a:pt x="68" y="205"/>
                  </a:cubicBezTo>
                  <a:cubicBezTo>
                    <a:pt x="68" y="204"/>
                    <a:pt x="68" y="204"/>
                    <a:pt x="68" y="204"/>
                  </a:cubicBezTo>
                  <a:cubicBezTo>
                    <a:pt x="69" y="205"/>
                    <a:pt x="69" y="205"/>
                    <a:pt x="69" y="205"/>
                  </a:cubicBezTo>
                  <a:cubicBezTo>
                    <a:pt x="69" y="204"/>
                    <a:pt x="69" y="204"/>
                    <a:pt x="69" y="204"/>
                  </a:cubicBezTo>
                  <a:cubicBezTo>
                    <a:pt x="69" y="202"/>
                    <a:pt x="69" y="202"/>
                    <a:pt x="69" y="202"/>
                  </a:cubicBezTo>
                  <a:cubicBezTo>
                    <a:pt x="68" y="202"/>
                    <a:pt x="68" y="202"/>
                    <a:pt x="68" y="202"/>
                  </a:cubicBezTo>
                  <a:cubicBezTo>
                    <a:pt x="68" y="200"/>
                    <a:pt x="68" y="200"/>
                    <a:pt x="68" y="200"/>
                  </a:cubicBezTo>
                  <a:cubicBezTo>
                    <a:pt x="70" y="200"/>
                    <a:pt x="70" y="200"/>
                    <a:pt x="70" y="200"/>
                  </a:cubicBezTo>
                  <a:cubicBezTo>
                    <a:pt x="70" y="201"/>
                    <a:pt x="70" y="201"/>
                    <a:pt x="70" y="201"/>
                  </a:cubicBezTo>
                  <a:cubicBezTo>
                    <a:pt x="69" y="201"/>
                    <a:pt x="69" y="201"/>
                    <a:pt x="69" y="201"/>
                  </a:cubicBezTo>
                  <a:cubicBezTo>
                    <a:pt x="70" y="201"/>
                    <a:pt x="71" y="202"/>
                    <a:pt x="72" y="201"/>
                  </a:cubicBezTo>
                  <a:cubicBezTo>
                    <a:pt x="72" y="202"/>
                    <a:pt x="72" y="202"/>
                    <a:pt x="72" y="202"/>
                  </a:cubicBezTo>
                  <a:cubicBezTo>
                    <a:pt x="75" y="203"/>
                    <a:pt x="75" y="203"/>
                    <a:pt x="75" y="203"/>
                  </a:cubicBezTo>
                  <a:cubicBezTo>
                    <a:pt x="74" y="202"/>
                    <a:pt x="74" y="202"/>
                    <a:pt x="74" y="202"/>
                  </a:cubicBezTo>
                  <a:cubicBezTo>
                    <a:pt x="76" y="202"/>
                    <a:pt x="76" y="202"/>
                    <a:pt x="76" y="202"/>
                  </a:cubicBezTo>
                  <a:cubicBezTo>
                    <a:pt x="75" y="202"/>
                    <a:pt x="75" y="202"/>
                    <a:pt x="75" y="202"/>
                  </a:cubicBezTo>
                  <a:cubicBezTo>
                    <a:pt x="77" y="201"/>
                    <a:pt x="75" y="202"/>
                    <a:pt x="76" y="201"/>
                  </a:cubicBezTo>
                  <a:cubicBezTo>
                    <a:pt x="75" y="201"/>
                    <a:pt x="75" y="201"/>
                    <a:pt x="75" y="201"/>
                  </a:cubicBezTo>
                  <a:cubicBezTo>
                    <a:pt x="75" y="201"/>
                    <a:pt x="75" y="201"/>
                    <a:pt x="75" y="201"/>
                  </a:cubicBezTo>
                  <a:cubicBezTo>
                    <a:pt x="76" y="200"/>
                    <a:pt x="76" y="200"/>
                    <a:pt x="76" y="200"/>
                  </a:cubicBezTo>
                  <a:cubicBezTo>
                    <a:pt x="75" y="201"/>
                    <a:pt x="75" y="201"/>
                    <a:pt x="75" y="201"/>
                  </a:cubicBezTo>
                  <a:cubicBezTo>
                    <a:pt x="75" y="200"/>
                    <a:pt x="74" y="201"/>
                    <a:pt x="75" y="200"/>
                  </a:cubicBezTo>
                  <a:cubicBezTo>
                    <a:pt x="76" y="198"/>
                    <a:pt x="76" y="198"/>
                    <a:pt x="76" y="198"/>
                  </a:cubicBezTo>
                  <a:cubicBezTo>
                    <a:pt x="76" y="200"/>
                    <a:pt x="76" y="200"/>
                    <a:pt x="76" y="200"/>
                  </a:cubicBezTo>
                  <a:cubicBezTo>
                    <a:pt x="78" y="200"/>
                    <a:pt x="78" y="200"/>
                    <a:pt x="78" y="200"/>
                  </a:cubicBezTo>
                  <a:cubicBezTo>
                    <a:pt x="78" y="200"/>
                    <a:pt x="78" y="200"/>
                    <a:pt x="78" y="200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76" y="201"/>
                    <a:pt x="76" y="201"/>
                    <a:pt x="76" y="201"/>
                  </a:cubicBezTo>
                  <a:cubicBezTo>
                    <a:pt x="76" y="202"/>
                    <a:pt x="76" y="202"/>
                    <a:pt x="76" y="202"/>
                  </a:cubicBezTo>
                  <a:cubicBezTo>
                    <a:pt x="78" y="201"/>
                    <a:pt x="78" y="201"/>
                    <a:pt x="78" y="201"/>
                  </a:cubicBezTo>
                  <a:cubicBezTo>
                    <a:pt x="78" y="202"/>
                    <a:pt x="78" y="202"/>
                    <a:pt x="78" y="202"/>
                  </a:cubicBezTo>
                  <a:cubicBezTo>
                    <a:pt x="79" y="203"/>
                    <a:pt x="79" y="203"/>
                    <a:pt x="79" y="203"/>
                  </a:cubicBezTo>
                  <a:cubicBezTo>
                    <a:pt x="78" y="203"/>
                    <a:pt x="78" y="203"/>
                    <a:pt x="78" y="203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77" y="204"/>
                    <a:pt x="77" y="204"/>
                    <a:pt x="77" y="204"/>
                  </a:cubicBezTo>
                  <a:cubicBezTo>
                    <a:pt x="78" y="203"/>
                    <a:pt x="78" y="203"/>
                    <a:pt x="78" y="203"/>
                  </a:cubicBezTo>
                  <a:cubicBezTo>
                    <a:pt x="80" y="204"/>
                    <a:pt x="80" y="204"/>
                    <a:pt x="80" y="204"/>
                  </a:cubicBezTo>
                  <a:cubicBezTo>
                    <a:pt x="79" y="204"/>
                    <a:pt x="79" y="204"/>
                    <a:pt x="79" y="203"/>
                  </a:cubicBezTo>
                  <a:cubicBezTo>
                    <a:pt x="79" y="203"/>
                    <a:pt x="79" y="203"/>
                    <a:pt x="79" y="203"/>
                  </a:cubicBezTo>
                  <a:cubicBezTo>
                    <a:pt x="80" y="203"/>
                    <a:pt x="80" y="203"/>
                    <a:pt x="80" y="203"/>
                  </a:cubicBezTo>
                  <a:cubicBezTo>
                    <a:pt x="81" y="200"/>
                    <a:pt x="81" y="200"/>
                    <a:pt x="81" y="200"/>
                  </a:cubicBezTo>
                  <a:cubicBezTo>
                    <a:pt x="82" y="200"/>
                    <a:pt x="82" y="200"/>
                    <a:pt x="82" y="200"/>
                  </a:cubicBezTo>
                  <a:cubicBezTo>
                    <a:pt x="82" y="201"/>
                    <a:pt x="82" y="201"/>
                    <a:pt x="82" y="201"/>
                  </a:cubicBezTo>
                  <a:cubicBezTo>
                    <a:pt x="83" y="201"/>
                    <a:pt x="83" y="201"/>
                    <a:pt x="83" y="201"/>
                  </a:cubicBezTo>
                  <a:cubicBezTo>
                    <a:pt x="82" y="199"/>
                    <a:pt x="83" y="201"/>
                    <a:pt x="83" y="200"/>
                  </a:cubicBezTo>
                  <a:cubicBezTo>
                    <a:pt x="86" y="199"/>
                    <a:pt x="86" y="199"/>
                    <a:pt x="86" y="199"/>
                  </a:cubicBezTo>
                  <a:cubicBezTo>
                    <a:pt x="85" y="199"/>
                    <a:pt x="85" y="199"/>
                    <a:pt x="85" y="199"/>
                  </a:cubicBezTo>
                  <a:cubicBezTo>
                    <a:pt x="84" y="199"/>
                    <a:pt x="84" y="199"/>
                    <a:pt x="84" y="199"/>
                  </a:cubicBezTo>
                  <a:cubicBezTo>
                    <a:pt x="83" y="198"/>
                    <a:pt x="83" y="198"/>
                    <a:pt x="83" y="198"/>
                  </a:cubicBezTo>
                  <a:cubicBezTo>
                    <a:pt x="85" y="199"/>
                    <a:pt x="84" y="198"/>
                    <a:pt x="85" y="198"/>
                  </a:cubicBezTo>
                  <a:cubicBezTo>
                    <a:pt x="85" y="198"/>
                    <a:pt x="85" y="198"/>
                    <a:pt x="85" y="198"/>
                  </a:cubicBezTo>
                  <a:cubicBezTo>
                    <a:pt x="86" y="198"/>
                    <a:pt x="86" y="198"/>
                    <a:pt x="86" y="198"/>
                  </a:cubicBezTo>
                  <a:cubicBezTo>
                    <a:pt x="87" y="199"/>
                    <a:pt x="87" y="199"/>
                    <a:pt x="87" y="199"/>
                  </a:cubicBezTo>
                  <a:cubicBezTo>
                    <a:pt x="88" y="199"/>
                    <a:pt x="88" y="199"/>
                    <a:pt x="88" y="199"/>
                  </a:cubicBezTo>
                  <a:cubicBezTo>
                    <a:pt x="88" y="199"/>
                    <a:pt x="88" y="199"/>
                    <a:pt x="88" y="199"/>
                  </a:cubicBezTo>
                  <a:cubicBezTo>
                    <a:pt x="87" y="198"/>
                    <a:pt x="88" y="198"/>
                    <a:pt x="87" y="198"/>
                  </a:cubicBezTo>
                  <a:cubicBezTo>
                    <a:pt x="89" y="197"/>
                    <a:pt x="89" y="197"/>
                    <a:pt x="89" y="197"/>
                  </a:cubicBezTo>
                  <a:cubicBezTo>
                    <a:pt x="89" y="196"/>
                    <a:pt x="89" y="196"/>
                    <a:pt x="89" y="196"/>
                  </a:cubicBezTo>
                  <a:cubicBezTo>
                    <a:pt x="91" y="197"/>
                    <a:pt x="91" y="197"/>
                    <a:pt x="91" y="197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1" y="198"/>
                    <a:pt x="91" y="198"/>
                    <a:pt x="91" y="198"/>
                  </a:cubicBezTo>
                  <a:cubicBezTo>
                    <a:pt x="90" y="197"/>
                    <a:pt x="90" y="197"/>
                    <a:pt x="90" y="197"/>
                  </a:cubicBezTo>
                  <a:cubicBezTo>
                    <a:pt x="91" y="199"/>
                    <a:pt x="91" y="199"/>
                    <a:pt x="91" y="199"/>
                  </a:cubicBezTo>
                  <a:cubicBezTo>
                    <a:pt x="93" y="200"/>
                    <a:pt x="93" y="200"/>
                    <a:pt x="93" y="200"/>
                  </a:cubicBezTo>
                  <a:cubicBezTo>
                    <a:pt x="93" y="199"/>
                    <a:pt x="93" y="198"/>
                    <a:pt x="94" y="197"/>
                  </a:cubicBezTo>
                  <a:cubicBezTo>
                    <a:pt x="95" y="197"/>
                    <a:pt x="95" y="197"/>
                    <a:pt x="95" y="197"/>
                  </a:cubicBezTo>
                  <a:cubicBezTo>
                    <a:pt x="93" y="197"/>
                    <a:pt x="93" y="197"/>
                    <a:pt x="93" y="197"/>
                  </a:cubicBezTo>
                  <a:cubicBezTo>
                    <a:pt x="93" y="196"/>
                    <a:pt x="93" y="196"/>
                    <a:pt x="93" y="196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94" y="197"/>
                    <a:pt x="93" y="195"/>
                    <a:pt x="93" y="195"/>
                  </a:cubicBezTo>
                  <a:cubicBezTo>
                    <a:pt x="94" y="194"/>
                    <a:pt x="94" y="194"/>
                    <a:pt x="94" y="194"/>
                  </a:cubicBezTo>
                  <a:cubicBezTo>
                    <a:pt x="96" y="193"/>
                    <a:pt x="96" y="193"/>
                    <a:pt x="96" y="193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5" y="196"/>
                    <a:pt x="95" y="196"/>
                    <a:pt x="95" y="196"/>
                  </a:cubicBezTo>
                  <a:cubicBezTo>
                    <a:pt x="95" y="196"/>
                    <a:pt x="95" y="196"/>
                    <a:pt x="95" y="196"/>
                  </a:cubicBezTo>
                  <a:cubicBezTo>
                    <a:pt x="97" y="195"/>
                    <a:pt x="97" y="195"/>
                    <a:pt x="97" y="195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96" y="194"/>
                    <a:pt x="98" y="196"/>
                    <a:pt x="96" y="196"/>
                  </a:cubicBezTo>
                  <a:cubicBezTo>
                    <a:pt x="95" y="197"/>
                    <a:pt x="95" y="197"/>
                    <a:pt x="95" y="197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8" y="198"/>
                    <a:pt x="98" y="198"/>
                    <a:pt x="98" y="198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8" y="196"/>
                    <a:pt x="96" y="196"/>
                    <a:pt x="97" y="196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99" y="196"/>
                    <a:pt x="99" y="196"/>
                    <a:pt x="99" y="196"/>
                  </a:cubicBezTo>
                  <a:cubicBezTo>
                    <a:pt x="100" y="196"/>
                    <a:pt x="100" y="196"/>
                    <a:pt x="100" y="196"/>
                  </a:cubicBezTo>
                  <a:cubicBezTo>
                    <a:pt x="101" y="196"/>
                    <a:pt x="101" y="196"/>
                    <a:pt x="101" y="196"/>
                  </a:cubicBezTo>
                  <a:cubicBezTo>
                    <a:pt x="101" y="197"/>
                    <a:pt x="101" y="197"/>
                    <a:pt x="101" y="197"/>
                  </a:cubicBezTo>
                  <a:cubicBezTo>
                    <a:pt x="102" y="197"/>
                    <a:pt x="102" y="197"/>
                    <a:pt x="102" y="197"/>
                  </a:cubicBezTo>
                  <a:cubicBezTo>
                    <a:pt x="103" y="197"/>
                    <a:pt x="103" y="197"/>
                    <a:pt x="103" y="197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105" y="195"/>
                    <a:pt x="102" y="195"/>
                    <a:pt x="104" y="194"/>
                  </a:cubicBezTo>
                  <a:cubicBezTo>
                    <a:pt x="105" y="195"/>
                    <a:pt x="105" y="195"/>
                    <a:pt x="105" y="195"/>
                  </a:cubicBezTo>
                  <a:cubicBezTo>
                    <a:pt x="106" y="194"/>
                    <a:pt x="106" y="194"/>
                    <a:pt x="106" y="194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07" y="193"/>
                    <a:pt x="108" y="193"/>
                    <a:pt x="108" y="193"/>
                  </a:cubicBezTo>
                  <a:cubicBezTo>
                    <a:pt x="109" y="194"/>
                    <a:pt x="109" y="194"/>
                    <a:pt x="109" y="194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3" y="197"/>
                    <a:pt x="114" y="195"/>
                    <a:pt x="114" y="196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4" y="196"/>
                    <a:pt x="114" y="196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3" y="194"/>
                    <a:pt x="112" y="195"/>
                    <a:pt x="112" y="194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112" y="193"/>
                    <a:pt x="112" y="193"/>
                    <a:pt x="112" y="193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10" y="193"/>
                    <a:pt x="110" y="193"/>
                    <a:pt x="110" y="193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1"/>
                    <a:pt x="110" y="191"/>
                  </a:cubicBezTo>
                  <a:cubicBezTo>
                    <a:pt x="111" y="191"/>
                    <a:pt x="111" y="191"/>
                    <a:pt x="111" y="191"/>
                  </a:cubicBezTo>
                  <a:cubicBezTo>
                    <a:pt x="112" y="191"/>
                    <a:pt x="112" y="191"/>
                    <a:pt x="112" y="191"/>
                  </a:cubicBezTo>
                  <a:cubicBezTo>
                    <a:pt x="113" y="191"/>
                    <a:pt x="113" y="191"/>
                    <a:pt x="113" y="191"/>
                  </a:cubicBezTo>
                  <a:cubicBezTo>
                    <a:pt x="114" y="191"/>
                    <a:pt x="114" y="191"/>
                    <a:pt x="114" y="191"/>
                  </a:cubicBezTo>
                  <a:cubicBezTo>
                    <a:pt x="114" y="191"/>
                    <a:pt x="114" y="191"/>
                    <a:pt x="114" y="191"/>
                  </a:cubicBezTo>
                  <a:cubicBezTo>
                    <a:pt x="115" y="191"/>
                    <a:pt x="115" y="191"/>
                    <a:pt x="115" y="191"/>
                  </a:cubicBezTo>
                  <a:cubicBezTo>
                    <a:pt x="115" y="189"/>
                    <a:pt x="116" y="190"/>
                    <a:pt x="116" y="190"/>
                  </a:cubicBezTo>
                  <a:cubicBezTo>
                    <a:pt x="117" y="191"/>
                    <a:pt x="117" y="191"/>
                    <a:pt x="117" y="191"/>
                  </a:cubicBezTo>
                  <a:cubicBezTo>
                    <a:pt x="117" y="190"/>
                    <a:pt x="117" y="190"/>
                    <a:pt x="117" y="190"/>
                  </a:cubicBezTo>
                  <a:cubicBezTo>
                    <a:pt x="117" y="192"/>
                    <a:pt x="118" y="190"/>
                    <a:pt x="118" y="191"/>
                  </a:cubicBezTo>
                  <a:cubicBezTo>
                    <a:pt x="117" y="191"/>
                    <a:pt x="117" y="192"/>
                    <a:pt x="116" y="192"/>
                  </a:cubicBezTo>
                  <a:cubicBezTo>
                    <a:pt x="117" y="192"/>
                    <a:pt x="117" y="192"/>
                    <a:pt x="118" y="192"/>
                  </a:cubicBezTo>
                  <a:cubicBezTo>
                    <a:pt x="118" y="193"/>
                    <a:pt x="118" y="193"/>
                    <a:pt x="118" y="193"/>
                  </a:cubicBezTo>
                  <a:cubicBezTo>
                    <a:pt x="118" y="193"/>
                    <a:pt x="118" y="193"/>
                    <a:pt x="118" y="193"/>
                  </a:cubicBezTo>
                  <a:cubicBezTo>
                    <a:pt x="119" y="192"/>
                    <a:pt x="119" y="192"/>
                    <a:pt x="119" y="192"/>
                  </a:cubicBezTo>
                  <a:cubicBezTo>
                    <a:pt x="119" y="192"/>
                    <a:pt x="119" y="192"/>
                    <a:pt x="119" y="192"/>
                  </a:cubicBezTo>
                  <a:cubicBezTo>
                    <a:pt x="119" y="190"/>
                    <a:pt x="119" y="190"/>
                    <a:pt x="119" y="19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19" y="190"/>
                    <a:pt x="119" y="190"/>
                    <a:pt x="119" y="190"/>
                  </a:cubicBezTo>
                  <a:cubicBezTo>
                    <a:pt x="119" y="189"/>
                    <a:pt x="119" y="189"/>
                    <a:pt x="119" y="189"/>
                  </a:cubicBezTo>
                  <a:cubicBezTo>
                    <a:pt x="118" y="189"/>
                    <a:pt x="118" y="189"/>
                    <a:pt x="118" y="189"/>
                  </a:cubicBezTo>
                  <a:cubicBezTo>
                    <a:pt x="117" y="188"/>
                    <a:pt x="117" y="188"/>
                    <a:pt x="117" y="188"/>
                  </a:cubicBezTo>
                  <a:cubicBezTo>
                    <a:pt x="118" y="188"/>
                    <a:pt x="118" y="188"/>
                    <a:pt x="118" y="188"/>
                  </a:cubicBezTo>
                  <a:cubicBezTo>
                    <a:pt x="117" y="188"/>
                    <a:pt x="117" y="188"/>
                    <a:pt x="117" y="188"/>
                  </a:cubicBezTo>
                  <a:cubicBezTo>
                    <a:pt x="118" y="186"/>
                    <a:pt x="117" y="187"/>
                    <a:pt x="117" y="187"/>
                  </a:cubicBezTo>
                  <a:cubicBezTo>
                    <a:pt x="117" y="187"/>
                    <a:pt x="117" y="187"/>
                    <a:pt x="117" y="187"/>
                  </a:cubicBezTo>
                  <a:cubicBezTo>
                    <a:pt x="117" y="189"/>
                    <a:pt x="116" y="187"/>
                    <a:pt x="116" y="188"/>
                  </a:cubicBezTo>
                  <a:cubicBezTo>
                    <a:pt x="117" y="188"/>
                    <a:pt x="117" y="188"/>
                    <a:pt x="117" y="188"/>
                  </a:cubicBezTo>
                  <a:cubicBezTo>
                    <a:pt x="116" y="189"/>
                    <a:pt x="117" y="189"/>
                    <a:pt x="117" y="190"/>
                  </a:cubicBezTo>
                  <a:cubicBezTo>
                    <a:pt x="117" y="190"/>
                    <a:pt x="117" y="190"/>
                    <a:pt x="117" y="190"/>
                  </a:cubicBezTo>
                  <a:cubicBezTo>
                    <a:pt x="116" y="190"/>
                    <a:pt x="116" y="190"/>
                    <a:pt x="116" y="190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5" y="188"/>
                    <a:pt x="115" y="188"/>
                    <a:pt x="115" y="188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6" y="186"/>
                    <a:pt x="116" y="186"/>
                    <a:pt x="116" y="186"/>
                  </a:cubicBezTo>
                  <a:cubicBezTo>
                    <a:pt x="119" y="187"/>
                    <a:pt x="119" y="189"/>
                    <a:pt x="121" y="189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2" y="190"/>
                    <a:pt x="122" y="190"/>
                    <a:pt x="122" y="190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2" y="192"/>
                    <a:pt x="120" y="191"/>
                    <a:pt x="120" y="192"/>
                  </a:cubicBezTo>
                  <a:cubicBezTo>
                    <a:pt x="121" y="193"/>
                    <a:pt x="121" y="193"/>
                    <a:pt x="121" y="193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2" y="192"/>
                    <a:pt x="122" y="192"/>
                    <a:pt x="122" y="192"/>
                  </a:cubicBezTo>
                  <a:cubicBezTo>
                    <a:pt x="122" y="192"/>
                    <a:pt x="122" y="193"/>
                    <a:pt x="121" y="194"/>
                  </a:cubicBezTo>
                  <a:cubicBezTo>
                    <a:pt x="123" y="194"/>
                    <a:pt x="121" y="194"/>
                    <a:pt x="122" y="194"/>
                  </a:cubicBezTo>
                  <a:cubicBezTo>
                    <a:pt x="122" y="195"/>
                    <a:pt x="122" y="195"/>
                    <a:pt x="122" y="195"/>
                  </a:cubicBezTo>
                  <a:cubicBezTo>
                    <a:pt x="123" y="194"/>
                    <a:pt x="123" y="194"/>
                    <a:pt x="123" y="194"/>
                  </a:cubicBezTo>
                  <a:cubicBezTo>
                    <a:pt x="123" y="195"/>
                    <a:pt x="123" y="195"/>
                    <a:pt x="123" y="195"/>
                  </a:cubicBezTo>
                  <a:cubicBezTo>
                    <a:pt x="123" y="194"/>
                    <a:pt x="123" y="194"/>
                    <a:pt x="123" y="194"/>
                  </a:cubicBezTo>
                  <a:cubicBezTo>
                    <a:pt x="122" y="194"/>
                    <a:pt x="122" y="194"/>
                    <a:pt x="122" y="194"/>
                  </a:cubicBezTo>
                  <a:cubicBezTo>
                    <a:pt x="123" y="193"/>
                    <a:pt x="123" y="193"/>
                    <a:pt x="123" y="193"/>
                  </a:cubicBezTo>
                  <a:cubicBezTo>
                    <a:pt x="124" y="194"/>
                    <a:pt x="124" y="194"/>
                    <a:pt x="124" y="194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27" y="194"/>
                    <a:pt x="127" y="194"/>
                    <a:pt x="127" y="194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8" y="194"/>
                    <a:pt x="127" y="195"/>
                    <a:pt x="126" y="195"/>
                  </a:cubicBezTo>
                  <a:cubicBezTo>
                    <a:pt x="126" y="195"/>
                    <a:pt x="126" y="195"/>
                    <a:pt x="126" y="195"/>
                  </a:cubicBezTo>
                  <a:cubicBezTo>
                    <a:pt x="127" y="195"/>
                    <a:pt x="127" y="195"/>
                    <a:pt x="127" y="195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31" y="194"/>
                    <a:pt x="131" y="194"/>
                    <a:pt x="131" y="194"/>
                  </a:cubicBezTo>
                  <a:cubicBezTo>
                    <a:pt x="131" y="195"/>
                    <a:pt x="131" y="195"/>
                    <a:pt x="131" y="195"/>
                  </a:cubicBezTo>
                  <a:cubicBezTo>
                    <a:pt x="131" y="195"/>
                    <a:pt x="131" y="195"/>
                    <a:pt x="131" y="195"/>
                  </a:cubicBezTo>
                  <a:cubicBezTo>
                    <a:pt x="132" y="195"/>
                    <a:pt x="132" y="195"/>
                    <a:pt x="132" y="195"/>
                  </a:cubicBezTo>
                  <a:cubicBezTo>
                    <a:pt x="132" y="195"/>
                    <a:pt x="132" y="195"/>
                    <a:pt x="132" y="195"/>
                  </a:cubicBezTo>
                  <a:cubicBezTo>
                    <a:pt x="131" y="195"/>
                    <a:pt x="131" y="195"/>
                    <a:pt x="131" y="195"/>
                  </a:cubicBezTo>
                  <a:cubicBezTo>
                    <a:pt x="131" y="195"/>
                    <a:pt x="131" y="195"/>
                    <a:pt x="131" y="195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7" y="195"/>
                    <a:pt x="137" y="195"/>
                    <a:pt x="137" y="195"/>
                  </a:cubicBezTo>
                  <a:cubicBezTo>
                    <a:pt x="135" y="195"/>
                    <a:pt x="137" y="196"/>
                    <a:pt x="136" y="196"/>
                  </a:cubicBezTo>
                  <a:cubicBezTo>
                    <a:pt x="135" y="196"/>
                    <a:pt x="135" y="196"/>
                    <a:pt x="135" y="196"/>
                  </a:cubicBezTo>
                  <a:cubicBezTo>
                    <a:pt x="135" y="196"/>
                    <a:pt x="135" y="196"/>
                    <a:pt x="135" y="196"/>
                  </a:cubicBezTo>
                  <a:cubicBezTo>
                    <a:pt x="136" y="196"/>
                    <a:pt x="136" y="196"/>
                    <a:pt x="136" y="196"/>
                  </a:cubicBezTo>
                  <a:cubicBezTo>
                    <a:pt x="137" y="196"/>
                    <a:pt x="137" y="196"/>
                    <a:pt x="137" y="196"/>
                  </a:cubicBezTo>
                  <a:cubicBezTo>
                    <a:pt x="137" y="196"/>
                    <a:pt x="137" y="196"/>
                    <a:pt x="137" y="196"/>
                  </a:cubicBezTo>
                  <a:cubicBezTo>
                    <a:pt x="140" y="195"/>
                    <a:pt x="140" y="195"/>
                    <a:pt x="140" y="195"/>
                  </a:cubicBezTo>
                  <a:cubicBezTo>
                    <a:pt x="140" y="196"/>
                    <a:pt x="140" y="196"/>
                    <a:pt x="140" y="196"/>
                  </a:cubicBezTo>
                  <a:cubicBezTo>
                    <a:pt x="141" y="195"/>
                    <a:pt x="141" y="195"/>
                    <a:pt x="141" y="195"/>
                  </a:cubicBezTo>
                  <a:cubicBezTo>
                    <a:pt x="143" y="195"/>
                    <a:pt x="143" y="195"/>
                    <a:pt x="143" y="195"/>
                  </a:cubicBezTo>
                  <a:cubicBezTo>
                    <a:pt x="143" y="195"/>
                    <a:pt x="143" y="195"/>
                    <a:pt x="143" y="195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5" y="194"/>
                    <a:pt x="145" y="194"/>
                    <a:pt x="145" y="194"/>
                  </a:cubicBezTo>
                  <a:cubicBezTo>
                    <a:pt x="144" y="194"/>
                    <a:pt x="144" y="194"/>
                    <a:pt x="144" y="194"/>
                  </a:cubicBezTo>
                  <a:cubicBezTo>
                    <a:pt x="142" y="194"/>
                    <a:pt x="142" y="194"/>
                    <a:pt x="142" y="194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0" y="195"/>
                    <a:pt x="140" y="195"/>
                    <a:pt x="140" y="195"/>
                  </a:cubicBezTo>
                  <a:cubicBezTo>
                    <a:pt x="138" y="195"/>
                    <a:pt x="138" y="195"/>
                    <a:pt x="138" y="195"/>
                  </a:cubicBezTo>
                  <a:cubicBezTo>
                    <a:pt x="137" y="194"/>
                    <a:pt x="137" y="194"/>
                    <a:pt x="137" y="194"/>
                  </a:cubicBezTo>
                  <a:cubicBezTo>
                    <a:pt x="138" y="193"/>
                    <a:pt x="138" y="193"/>
                    <a:pt x="138" y="193"/>
                  </a:cubicBezTo>
                  <a:cubicBezTo>
                    <a:pt x="136" y="193"/>
                    <a:pt x="138" y="193"/>
                    <a:pt x="136" y="193"/>
                  </a:cubicBezTo>
                  <a:cubicBezTo>
                    <a:pt x="138" y="192"/>
                    <a:pt x="138" y="192"/>
                    <a:pt x="138" y="192"/>
                  </a:cubicBezTo>
                  <a:cubicBezTo>
                    <a:pt x="139" y="193"/>
                    <a:pt x="139" y="193"/>
                    <a:pt x="139" y="193"/>
                  </a:cubicBezTo>
                  <a:cubicBezTo>
                    <a:pt x="143" y="192"/>
                    <a:pt x="143" y="192"/>
                    <a:pt x="143" y="192"/>
                  </a:cubicBezTo>
                  <a:cubicBezTo>
                    <a:pt x="143" y="192"/>
                    <a:pt x="143" y="192"/>
                    <a:pt x="143" y="192"/>
                  </a:cubicBezTo>
                  <a:cubicBezTo>
                    <a:pt x="144" y="192"/>
                    <a:pt x="145" y="192"/>
                    <a:pt x="145" y="193"/>
                  </a:cubicBezTo>
                  <a:cubicBezTo>
                    <a:pt x="147" y="192"/>
                    <a:pt x="147" y="192"/>
                    <a:pt x="147" y="192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49" y="190"/>
                    <a:pt x="149" y="190"/>
                    <a:pt x="149" y="190"/>
                  </a:cubicBezTo>
                  <a:cubicBezTo>
                    <a:pt x="151" y="190"/>
                    <a:pt x="151" y="190"/>
                    <a:pt x="151" y="190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2" y="190"/>
                    <a:pt x="152" y="190"/>
                    <a:pt x="152" y="190"/>
                  </a:cubicBezTo>
                  <a:cubicBezTo>
                    <a:pt x="150" y="190"/>
                    <a:pt x="152" y="190"/>
                    <a:pt x="151" y="190"/>
                  </a:cubicBezTo>
                  <a:cubicBezTo>
                    <a:pt x="151" y="190"/>
                    <a:pt x="151" y="190"/>
                    <a:pt x="151" y="190"/>
                  </a:cubicBezTo>
                  <a:cubicBezTo>
                    <a:pt x="150" y="189"/>
                    <a:pt x="150" y="189"/>
                    <a:pt x="150" y="189"/>
                  </a:cubicBezTo>
                  <a:cubicBezTo>
                    <a:pt x="148" y="190"/>
                    <a:pt x="148" y="190"/>
                    <a:pt x="148" y="190"/>
                  </a:cubicBezTo>
                  <a:cubicBezTo>
                    <a:pt x="148" y="190"/>
                    <a:pt x="148" y="190"/>
                    <a:pt x="148" y="190"/>
                  </a:cubicBezTo>
                  <a:cubicBezTo>
                    <a:pt x="147" y="191"/>
                    <a:pt x="146" y="191"/>
                    <a:pt x="145" y="191"/>
                  </a:cubicBezTo>
                  <a:cubicBezTo>
                    <a:pt x="144" y="192"/>
                    <a:pt x="144" y="192"/>
                    <a:pt x="144" y="192"/>
                  </a:cubicBezTo>
                  <a:cubicBezTo>
                    <a:pt x="144" y="191"/>
                    <a:pt x="143" y="191"/>
                    <a:pt x="143" y="190"/>
                  </a:cubicBezTo>
                  <a:cubicBezTo>
                    <a:pt x="143" y="190"/>
                    <a:pt x="143" y="190"/>
                    <a:pt x="143" y="190"/>
                  </a:cubicBezTo>
                  <a:cubicBezTo>
                    <a:pt x="141" y="189"/>
                    <a:pt x="141" y="189"/>
                    <a:pt x="141" y="189"/>
                  </a:cubicBezTo>
                  <a:cubicBezTo>
                    <a:pt x="141" y="189"/>
                    <a:pt x="141" y="189"/>
                    <a:pt x="141" y="189"/>
                  </a:cubicBezTo>
                  <a:cubicBezTo>
                    <a:pt x="141" y="190"/>
                    <a:pt x="141" y="190"/>
                    <a:pt x="141" y="190"/>
                  </a:cubicBezTo>
                  <a:cubicBezTo>
                    <a:pt x="142" y="191"/>
                    <a:pt x="142" y="191"/>
                    <a:pt x="142" y="191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42" y="192"/>
                    <a:pt x="142" y="192"/>
                    <a:pt x="142" y="192"/>
                  </a:cubicBezTo>
                  <a:cubicBezTo>
                    <a:pt x="142" y="191"/>
                    <a:pt x="141" y="192"/>
                    <a:pt x="141" y="191"/>
                  </a:cubicBezTo>
                  <a:cubicBezTo>
                    <a:pt x="140" y="192"/>
                    <a:pt x="140" y="192"/>
                    <a:pt x="140" y="192"/>
                  </a:cubicBezTo>
                  <a:cubicBezTo>
                    <a:pt x="140" y="191"/>
                    <a:pt x="140" y="191"/>
                    <a:pt x="140" y="191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39" y="189"/>
                    <a:pt x="139" y="189"/>
                    <a:pt x="139" y="189"/>
                  </a:cubicBezTo>
                  <a:cubicBezTo>
                    <a:pt x="140" y="188"/>
                    <a:pt x="140" y="188"/>
                    <a:pt x="14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8" y="187"/>
                    <a:pt x="138" y="187"/>
                    <a:pt x="138" y="187"/>
                  </a:cubicBezTo>
                  <a:cubicBezTo>
                    <a:pt x="137" y="186"/>
                    <a:pt x="137" y="186"/>
                    <a:pt x="137" y="186"/>
                  </a:cubicBezTo>
                  <a:cubicBezTo>
                    <a:pt x="137" y="185"/>
                    <a:pt x="137" y="185"/>
                    <a:pt x="137" y="185"/>
                  </a:cubicBezTo>
                  <a:cubicBezTo>
                    <a:pt x="138" y="185"/>
                    <a:pt x="138" y="185"/>
                    <a:pt x="138" y="185"/>
                  </a:cubicBezTo>
                  <a:cubicBezTo>
                    <a:pt x="139" y="186"/>
                    <a:pt x="139" y="186"/>
                    <a:pt x="139" y="186"/>
                  </a:cubicBezTo>
                  <a:cubicBezTo>
                    <a:pt x="138" y="186"/>
                    <a:pt x="138" y="186"/>
                    <a:pt x="138" y="186"/>
                  </a:cubicBezTo>
                  <a:cubicBezTo>
                    <a:pt x="139" y="187"/>
                    <a:pt x="139" y="187"/>
                    <a:pt x="139" y="187"/>
                  </a:cubicBezTo>
                  <a:cubicBezTo>
                    <a:pt x="140" y="186"/>
                    <a:pt x="140" y="186"/>
                    <a:pt x="140" y="186"/>
                  </a:cubicBezTo>
                  <a:cubicBezTo>
                    <a:pt x="140" y="187"/>
                    <a:pt x="140" y="186"/>
                    <a:pt x="140" y="187"/>
                  </a:cubicBezTo>
                  <a:cubicBezTo>
                    <a:pt x="140" y="187"/>
                    <a:pt x="140" y="187"/>
                    <a:pt x="140" y="187"/>
                  </a:cubicBezTo>
                  <a:cubicBezTo>
                    <a:pt x="140" y="186"/>
                    <a:pt x="140" y="186"/>
                    <a:pt x="140" y="186"/>
                  </a:cubicBezTo>
                  <a:cubicBezTo>
                    <a:pt x="139" y="186"/>
                    <a:pt x="139" y="186"/>
                    <a:pt x="139" y="186"/>
                  </a:cubicBezTo>
                  <a:cubicBezTo>
                    <a:pt x="140" y="185"/>
                    <a:pt x="140" y="185"/>
                    <a:pt x="140" y="185"/>
                  </a:cubicBezTo>
                  <a:cubicBezTo>
                    <a:pt x="140" y="186"/>
                    <a:pt x="140" y="184"/>
                    <a:pt x="141" y="185"/>
                  </a:cubicBezTo>
                  <a:cubicBezTo>
                    <a:pt x="142" y="185"/>
                    <a:pt x="142" y="185"/>
                    <a:pt x="142" y="185"/>
                  </a:cubicBezTo>
                  <a:cubicBezTo>
                    <a:pt x="141" y="186"/>
                    <a:pt x="141" y="186"/>
                    <a:pt x="141" y="186"/>
                  </a:cubicBezTo>
                  <a:cubicBezTo>
                    <a:pt x="141" y="188"/>
                    <a:pt x="141" y="188"/>
                    <a:pt x="141" y="188"/>
                  </a:cubicBezTo>
                  <a:cubicBezTo>
                    <a:pt x="142" y="186"/>
                    <a:pt x="142" y="188"/>
                    <a:pt x="142" y="188"/>
                  </a:cubicBezTo>
                  <a:cubicBezTo>
                    <a:pt x="142" y="187"/>
                    <a:pt x="142" y="187"/>
                    <a:pt x="142" y="187"/>
                  </a:cubicBezTo>
                  <a:cubicBezTo>
                    <a:pt x="143" y="186"/>
                    <a:pt x="145" y="186"/>
                    <a:pt x="147" y="185"/>
                  </a:cubicBezTo>
                  <a:cubicBezTo>
                    <a:pt x="146" y="185"/>
                    <a:pt x="146" y="185"/>
                    <a:pt x="146" y="185"/>
                  </a:cubicBezTo>
                  <a:cubicBezTo>
                    <a:pt x="145" y="184"/>
                    <a:pt x="145" y="184"/>
                    <a:pt x="145" y="184"/>
                  </a:cubicBezTo>
                  <a:cubicBezTo>
                    <a:pt x="145" y="184"/>
                    <a:pt x="146" y="184"/>
                    <a:pt x="146" y="184"/>
                  </a:cubicBezTo>
                  <a:cubicBezTo>
                    <a:pt x="146" y="183"/>
                    <a:pt x="146" y="183"/>
                    <a:pt x="146" y="183"/>
                  </a:cubicBezTo>
                  <a:cubicBezTo>
                    <a:pt x="148" y="183"/>
                    <a:pt x="148" y="183"/>
                    <a:pt x="148" y="183"/>
                  </a:cubicBezTo>
                  <a:cubicBezTo>
                    <a:pt x="148" y="182"/>
                    <a:pt x="148" y="182"/>
                    <a:pt x="148" y="182"/>
                  </a:cubicBezTo>
                  <a:cubicBezTo>
                    <a:pt x="147" y="181"/>
                    <a:pt x="147" y="181"/>
                    <a:pt x="147" y="181"/>
                  </a:cubicBezTo>
                  <a:cubicBezTo>
                    <a:pt x="148" y="181"/>
                    <a:pt x="148" y="181"/>
                    <a:pt x="148" y="181"/>
                  </a:cubicBezTo>
                  <a:cubicBezTo>
                    <a:pt x="149" y="181"/>
                    <a:pt x="149" y="181"/>
                    <a:pt x="149" y="181"/>
                  </a:cubicBezTo>
                  <a:cubicBezTo>
                    <a:pt x="148" y="182"/>
                    <a:pt x="148" y="181"/>
                    <a:pt x="148" y="181"/>
                  </a:cubicBezTo>
                  <a:cubicBezTo>
                    <a:pt x="150" y="182"/>
                    <a:pt x="150" y="182"/>
                    <a:pt x="150" y="182"/>
                  </a:cubicBezTo>
                  <a:cubicBezTo>
                    <a:pt x="149" y="182"/>
                    <a:pt x="149" y="182"/>
                    <a:pt x="149" y="182"/>
                  </a:cubicBezTo>
                  <a:cubicBezTo>
                    <a:pt x="151" y="183"/>
                    <a:pt x="151" y="183"/>
                    <a:pt x="151" y="183"/>
                  </a:cubicBezTo>
                  <a:cubicBezTo>
                    <a:pt x="152" y="183"/>
                    <a:pt x="152" y="183"/>
                    <a:pt x="152" y="183"/>
                  </a:cubicBezTo>
                  <a:cubicBezTo>
                    <a:pt x="152" y="183"/>
                    <a:pt x="152" y="183"/>
                    <a:pt x="152" y="183"/>
                  </a:cubicBezTo>
                  <a:cubicBezTo>
                    <a:pt x="152" y="182"/>
                    <a:pt x="153" y="182"/>
                    <a:pt x="153" y="181"/>
                  </a:cubicBezTo>
                  <a:cubicBezTo>
                    <a:pt x="153" y="182"/>
                    <a:pt x="153" y="180"/>
                    <a:pt x="154" y="181"/>
                  </a:cubicBezTo>
                  <a:cubicBezTo>
                    <a:pt x="153" y="182"/>
                    <a:pt x="153" y="182"/>
                    <a:pt x="153" y="182"/>
                  </a:cubicBezTo>
                  <a:cubicBezTo>
                    <a:pt x="155" y="181"/>
                    <a:pt x="155" y="181"/>
                    <a:pt x="155" y="181"/>
                  </a:cubicBezTo>
                  <a:cubicBezTo>
                    <a:pt x="156" y="182"/>
                    <a:pt x="156" y="182"/>
                    <a:pt x="156" y="182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155" y="183"/>
                    <a:pt x="155" y="183"/>
                    <a:pt x="155" y="183"/>
                  </a:cubicBezTo>
                  <a:cubicBezTo>
                    <a:pt x="155" y="183"/>
                    <a:pt x="155" y="183"/>
                    <a:pt x="155" y="183"/>
                  </a:cubicBezTo>
                  <a:cubicBezTo>
                    <a:pt x="153" y="183"/>
                    <a:pt x="153" y="183"/>
                    <a:pt x="153" y="183"/>
                  </a:cubicBezTo>
                  <a:cubicBezTo>
                    <a:pt x="153" y="183"/>
                    <a:pt x="153" y="183"/>
                    <a:pt x="153" y="183"/>
                  </a:cubicBezTo>
                  <a:cubicBezTo>
                    <a:pt x="153" y="183"/>
                    <a:pt x="153" y="183"/>
                    <a:pt x="153" y="183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51" y="184"/>
                    <a:pt x="151" y="184"/>
                    <a:pt x="151" y="184"/>
                  </a:cubicBezTo>
                  <a:cubicBezTo>
                    <a:pt x="150" y="183"/>
                    <a:pt x="150" y="183"/>
                    <a:pt x="150" y="183"/>
                  </a:cubicBezTo>
                  <a:cubicBezTo>
                    <a:pt x="149" y="184"/>
                    <a:pt x="149" y="184"/>
                    <a:pt x="148" y="184"/>
                  </a:cubicBezTo>
                  <a:cubicBezTo>
                    <a:pt x="148" y="184"/>
                    <a:pt x="147" y="184"/>
                    <a:pt x="148" y="184"/>
                  </a:cubicBezTo>
                  <a:cubicBezTo>
                    <a:pt x="148" y="185"/>
                    <a:pt x="148" y="185"/>
                    <a:pt x="148" y="185"/>
                  </a:cubicBezTo>
                  <a:cubicBezTo>
                    <a:pt x="148" y="185"/>
                    <a:pt x="148" y="185"/>
                    <a:pt x="148" y="185"/>
                  </a:cubicBezTo>
                  <a:cubicBezTo>
                    <a:pt x="148" y="185"/>
                    <a:pt x="148" y="185"/>
                    <a:pt x="148" y="185"/>
                  </a:cubicBezTo>
                  <a:cubicBezTo>
                    <a:pt x="147" y="185"/>
                    <a:pt x="147" y="185"/>
                    <a:pt x="147" y="185"/>
                  </a:cubicBezTo>
                  <a:cubicBezTo>
                    <a:pt x="149" y="185"/>
                    <a:pt x="147" y="186"/>
                    <a:pt x="148" y="186"/>
                  </a:cubicBezTo>
                  <a:cubicBezTo>
                    <a:pt x="147" y="186"/>
                    <a:pt x="147" y="186"/>
                    <a:pt x="147" y="186"/>
                  </a:cubicBezTo>
                  <a:cubicBezTo>
                    <a:pt x="148" y="187"/>
                    <a:pt x="148" y="187"/>
                    <a:pt x="148" y="187"/>
                  </a:cubicBezTo>
                  <a:cubicBezTo>
                    <a:pt x="148" y="186"/>
                    <a:pt x="148" y="186"/>
                    <a:pt x="148" y="186"/>
                  </a:cubicBezTo>
                  <a:cubicBezTo>
                    <a:pt x="149" y="187"/>
                    <a:pt x="149" y="187"/>
                    <a:pt x="149" y="187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50" y="186"/>
                    <a:pt x="150" y="186"/>
                    <a:pt x="150" y="186"/>
                  </a:cubicBezTo>
                  <a:cubicBezTo>
                    <a:pt x="153" y="186"/>
                    <a:pt x="153" y="186"/>
                    <a:pt x="153" y="186"/>
                  </a:cubicBezTo>
                  <a:cubicBezTo>
                    <a:pt x="153" y="185"/>
                    <a:pt x="154" y="185"/>
                    <a:pt x="154" y="184"/>
                  </a:cubicBezTo>
                  <a:cubicBezTo>
                    <a:pt x="154" y="184"/>
                    <a:pt x="154" y="184"/>
                    <a:pt x="154" y="184"/>
                  </a:cubicBezTo>
                  <a:cubicBezTo>
                    <a:pt x="154" y="185"/>
                    <a:pt x="154" y="185"/>
                    <a:pt x="154" y="185"/>
                  </a:cubicBezTo>
                  <a:cubicBezTo>
                    <a:pt x="156" y="185"/>
                    <a:pt x="156" y="185"/>
                    <a:pt x="156" y="185"/>
                  </a:cubicBezTo>
                  <a:cubicBezTo>
                    <a:pt x="156" y="185"/>
                    <a:pt x="156" y="185"/>
                    <a:pt x="156" y="185"/>
                  </a:cubicBezTo>
                  <a:cubicBezTo>
                    <a:pt x="155" y="186"/>
                    <a:pt x="155" y="186"/>
                    <a:pt x="155" y="186"/>
                  </a:cubicBezTo>
                  <a:cubicBezTo>
                    <a:pt x="156" y="185"/>
                    <a:pt x="156" y="185"/>
                    <a:pt x="156" y="185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158" y="184"/>
                    <a:pt x="158" y="184"/>
                    <a:pt x="158" y="184"/>
                  </a:cubicBezTo>
                  <a:cubicBezTo>
                    <a:pt x="158" y="184"/>
                    <a:pt x="158" y="184"/>
                    <a:pt x="158" y="184"/>
                  </a:cubicBezTo>
                  <a:cubicBezTo>
                    <a:pt x="159" y="183"/>
                    <a:pt x="159" y="183"/>
                    <a:pt x="159" y="183"/>
                  </a:cubicBezTo>
                  <a:cubicBezTo>
                    <a:pt x="159" y="183"/>
                    <a:pt x="159" y="183"/>
                    <a:pt x="159" y="183"/>
                  </a:cubicBezTo>
                  <a:cubicBezTo>
                    <a:pt x="159" y="183"/>
                    <a:pt x="159" y="183"/>
                    <a:pt x="159" y="183"/>
                  </a:cubicBezTo>
                  <a:cubicBezTo>
                    <a:pt x="161" y="183"/>
                    <a:pt x="161" y="183"/>
                    <a:pt x="161" y="183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62" y="185"/>
                    <a:pt x="162" y="185"/>
                    <a:pt x="162" y="185"/>
                  </a:cubicBezTo>
                  <a:cubicBezTo>
                    <a:pt x="164" y="184"/>
                    <a:pt x="164" y="184"/>
                    <a:pt x="164" y="184"/>
                  </a:cubicBezTo>
                  <a:cubicBezTo>
                    <a:pt x="161" y="184"/>
                    <a:pt x="163" y="184"/>
                    <a:pt x="163" y="184"/>
                  </a:cubicBezTo>
                  <a:cubicBezTo>
                    <a:pt x="164" y="183"/>
                    <a:pt x="164" y="183"/>
                    <a:pt x="164" y="183"/>
                  </a:cubicBezTo>
                  <a:cubicBezTo>
                    <a:pt x="163" y="183"/>
                    <a:pt x="163" y="183"/>
                    <a:pt x="163" y="183"/>
                  </a:cubicBezTo>
                  <a:cubicBezTo>
                    <a:pt x="165" y="182"/>
                    <a:pt x="163" y="183"/>
                    <a:pt x="164" y="182"/>
                  </a:cubicBezTo>
                  <a:cubicBezTo>
                    <a:pt x="163" y="182"/>
                    <a:pt x="163" y="182"/>
                    <a:pt x="163" y="182"/>
                  </a:cubicBezTo>
                  <a:cubicBezTo>
                    <a:pt x="162" y="181"/>
                    <a:pt x="162" y="181"/>
                    <a:pt x="162" y="181"/>
                  </a:cubicBezTo>
                  <a:cubicBezTo>
                    <a:pt x="163" y="181"/>
                    <a:pt x="162" y="180"/>
                    <a:pt x="163" y="180"/>
                  </a:cubicBezTo>
                  <a:cubicBezTo>
                    <a:pt x="163" y="180"/>
                    <a:pt x="163" y="180"/>
                    <a:pt x="163" y="180"/>
                  </a:cubicBezTo>
                  <a:cubicBezTo>
                    <a:pt x="163" y="180"/>
                    <a:pt x="163" y="180"/>
                    <a:pt x="163" y="180"/>
                  </a:cubicBezTo>
                  <a:cubicBezTo>
                    <a:pt x="163" y="179"/>
                    <a:pt x="163" y="179"/>
                    <a:pt x="163" y="179"/>
                  </a:cubicBezTo>
                  <a:cubicBezTo>
                    <a:pt x="164" y="181"/>
                    <a:pt x="164" y="179"/>
                    <a:pt x="165" y="179"/>
                  </a:cubicBezTo>
                  <a:cubicBezTo>
                    <a:pt x="164" y="180"/>
                    <a:pt x="164" y="180"/>
                    <a:pt x="164" y="180"/>
                  </a:cubicBezTo>
                  <a:cubicBezTo>
                    <a:pt x="166" y="179"/>
                    <a:pt x="166" y="179"/>
                    <a:pt x="166" y="179"/>
                  </a:cubicBezTo>
                  <a:cubicBezTo>
                    <a:pt x="166" y="181"/>
                    <a:pt x="166" y="181"/>
                    <a:pt x="166" y="181"/>
                  </a:cubicBezTo>
                  <a:cubicBezTo>
                    <a:pt x="165" y="179"/>
                    <a:pt x="166" y="181"/>
                    <a:pt x="165" y="181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7" y="182"/>
                    <a:pt x="167" y="182"/>
                    <a:pt x="167" y="182"/>
                  </a:cubicBezTo>
                  <a:cubicBezTo>
                    <a:pt x="167" y="182"/>
                    <a:pt x="167" y="182"/>
                    <a:pt x="167" y="182"/>
                  </a:cubicBezTo>
                  <a:cubicBezTo>
                    <a:pt x="168" y="182"/>
                    <a:pt x="168" y="182"/>
                    <a:pt x="168" y="182"/>
                  </a:cubicBezTo>
                  <a:cubicBezTo>
                    <a:pt x="168" y="181"/>
                    <a:pt x="168" y="181"/>
                    <a:pt x="168" y="181"/>
                  </a:cubicBezTo>
                  <a:cubicBezTo>
                    <a:pt x="172" y="181"/>
                    <a:pt x="172" y="181"/>
                    <a:pt x="172" y="181"/>
                  </a:cubicBezTo>
                  <a:cubicBezTo>
                    <a:pt x="175" y="180"/>
                    <a:pt x="175" y="180"/>
                    <a:pt x="175" y="180"/>
                  </a:cubicBezTo>
                  <a:cubicBezTo>
                    <a:pt x="172" y="179"/>
                    <a:pt x="172" y="179"/>
                    <a:pt x="172" y="179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3" y="177"/>
                    <a:pt x="174" y="178"/>
                    <a:pt x="174" y="177"/>
                  </a:cubicBezTo>
                  <a:cubicBezTo>
                    <a:pt x="176" y="178"/>
                    <a:pt x="176" y="178"/>
                    <a:pt x="176" y="178"/>
                  </a:cubicBezTo>
                  <a:cubicBezTo>
                    <a:pt x="176" y="178"/>
                    <a:pt x="176" y="178"/>
                    <a:pt x="176" y="178"/>
                  </a:cubicBezTo>
                  <a:cubicBezTo>
                    <a:pt x="177" y="177"/>
                    <a:pt x="177" y="177"/>
                    <a:pt x="177" y="177"/>
                  </a:cubicBezTo>
                  <a:cubicBezTo>
                    <a:pt x="177" y="177"/>
                    <a:pt x="177" y="177"/>
                    <a:pt x="177" y="177"/>
                  </a:cubicBezTo>
                  <a:cubicBezTo>
                    <a:pt x="177" y="178"/>
                    <a:pt x="177" y="178"/>
                    <a:pt x="177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7"/>
                    <a:pt x="179" y="177"/>
                    <a:pt x="179" y="177"/>
                  </a:cubicBezTo>
                  <a:cubicBezTo>
                    <a:pt x="181" y="177"/>
                    <a:pt x="181" y="177"/>
                    <a:pt x="181" y="177"/>
                  </a:cubicBezTo>
                  <a:cubicBezTo>
                    <a:pt x="180" y="176"/>
                    <a:pt x="180" y="176"/>
                    <a:pt x="180" y="176"/>
                  </a:cubicBezTo>
                  <a:cubicBezTo>
                    <a:pt x="180" y="176"/>
                    <a:pt x="180" y="176"/>
                    <a:pt x="180" y="176"/>
                  </a:cubicBezTo>
                  <a:cubicBezTo>
                    <a:pt x="181" y="177"/>
                    <a:pt x="181" y="176"/>
                    <a:pt x="181" y="176"/>
                  </a:cubicBezTo>
                  <a:cubicBezTo>
                    <a:pt x="181" y="177"/>
                    <a:pt x="181" y="177"/>
                    <a:pt x="181" y="177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3" y="178"/>
                    <a:pt x="183" y="178"/>
                    <a:pt x="183" y="178"/>
                  </a:cubicBezTo>
                  <a:cubicBezTo>
                    <a:pt x="181" y="179"/>
                    <a:pt x="181" y="179"/>
                    <a:pt x="181" y="179"/>
                  </a:cubicBezTo>
                  <a:cubicBezTo>
                    <a:pt x="180" y="178"/>
                    <a:pt x="180" y="178"/>
                    <a:pt x="180" y="178"/>
                  </a:cubicBezTo>
                  <a:cubicBezTo>
                    <a:pt x="180" y="179"/>
                    <a:pt x="180" y="179"/>
                    <a:pt x="180" y="179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9" y="178"/>
                    <a:pt x="179" y="179"/>
                    <a:pt x="179" y="179"/>
                  </a:cubicBezTo>
                  <a:cubicBezTo>
                    <a:pt x="177" y="179"/>
                    <a:pt x="177" y="179"/>
                    <a:pt x="177" y="179"/>
                  </a:cubicBezTo>
                  <a:cubicBezTo>
                    <a:pt x="177" y="179"/>
                    <a:pt x="177" y="179"/>
                    <a:pt x="177" y="179"/>
                  </a:cubicBezTo>
                  <a:cubicBezTo>
                    <a:pt x="176" y="179"/>
                    <a:pt x="176" y="179"/>
                    <a:pt x="176" y="179"/>
                  </a:cubicBezTo>
                  <a:cubicBezTo>
                    <a:pt x="176" y="179"/>
                    <a:pt x="176" y="179"/>
                    <a:pt x="176" y="179"/>
                  </a:cubicBezTo>
                  <a:cubicBezTo>
                    <a:pt x="175" y="179"/>
                    <a:pt x="175" y="179"/>
                    <a:pt x="175" y="179"/>
                  </a:cubicBezTo>
                  <a:cubicBezTo>
                    <a:pt x="176" y="180"/>
                    <a:pt x="176" y="180"/>
                    <a:pt x="176" y="180"/>
                  </a:cubicBezTo>
                  <a:cubicBezTo>
                    <a:pt x="176" y="180"/>
                    <a:pt x="176" y="180"/>
                    <a:pt x="176" y="180"/>
                  </a:cubicBezTo>
                  <a:cubicBezTo>
                    <a:pt x="177" y="181"/>
                    <a:pt x="178" y="180"/>
                    <a:pt x="179" y="180"/>
                  </a:cubicBezTo>
                  <a:cubicBezTo>
                    <a:pt x="181" y="179"/>
                    <a:pt x="181" y="179"/>
                    <a:pt x="181" y="179"/>
                  </a:cubicBezTo>
                  <a:cubicBezTo>
                    <a:pt x="182" y="179"/>
                    <a:pt x="182" y="179"/>
                    <a:pt x="182" y="179"/>
                  </a:cubicBezTo>
                  <a:cubicBezTo>
                    <a:pt x="182" y="180"/>
                    <a:pt x="182" y="180"/>
                    <a:pt x="182" y="180"/>
                  </a:cubicBezTo>
                  <a:cubicBezTo>
                    <a:pt x="180" y="180"/>
                    <a:pt x="180" y="180"/>
                    <a:pt x="180" y="180"/>
                  </a:cubicBezTo>
                  <a:cubicBezTo>
                    <a:pt x="181" y="181"/>
                    <a:pt x="181" y="181"/>
                    <a:pt x="181" y="181"/>
                  </a:cubicBezTo>
                  <a:cubicBezTo>
                    <a:pt x="183" y="180"/>
                    <a:pt x="183" y="180"/>
                    <a:pt x="183" y="180"/>
                  </a:cubicBezTo>
                  <a:cubicBezTo>
                    <a:pt x="183" y="181"/>
                    <a:pt x="183" y="181"/>
                    <a:pt x="183" y="181"/>
                  </a:cubicBezTo>
                  <a:cubicBezTo>
                    <a:pt x="184" y="181"/>
                    <a:pt x="184" y="181"/>
                    <a:pt x="184" y="181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3" y="182"/>
                    <a:pt x="183" y="182"/>
                    <a:pt x="183" y="182"/>
                  </a:cubicBezTo>
                  <a:cubicBezTo>
                    <a:pt x="184" y="183"/>
                    <a:pt x="184" y="183"/>
                    <a:pt x="184" y="183"/>
                  </a:cubicBezTo>
                  <a:cubicBezTo>
                    <a:pt x="184" y="184"/>
                    <a:pt x="184" y="184"/>
                    <a:pt x="184" y="184"/>
                  </a:cubicBezTo>
                  <a:cubicBezTo>
                    <a:pt x="181" y="182"/>
                    <a:pt x="181" y="182"/>
                    <a:pt x="181" y="182"/>
                  </a:cubicBezTo>
                  <a:cubicBezTo>
                    <a:pt x="180" y="182"/>
                    <a:pt x="180" y="182"/>
                    <a:pt x="180" y="182"/>
                  </a:cubicBezTo>
                  <a:cubicBezTo>
                    <a:pt x="180" y="183"/>
                    <a:pt x="180" y="183"/>
                    <a:pt x="180" y="183"/>
                  </a:cubicBezTo>
                  <a:cubicBezTo>
                    <a:pt x="177" y="182"/>
                    <a:pt x="177" y="182"/>
                    <a:pt x="177" y="182"/>
                  </a:cubicBezTo>
                  <a:cubicBezTo>
                    <a:pt x="176" y="182"/>
                    <a:pt x="177" y="183"/>
                    <a:pt x="176" y="183"/>
                  </a:cubicBezTo>
                  <a:cubicBezTo>
                    <a:pt x="176" y="184"/>
                    <a:pt x="176" y="184"/>
                    <a:pt x="176" y="184"/>
                  </a:cubicBezTo>
                  <a:cubicBezTo>
                    <a:pt x="176" y="182"/>
                    <a:pt x="176" y="185"/>
                    <a:pt x="175" y="184"/>
                  </a:cubicBezTo>
                  <a:cubicBezTo>
                    <a:pt x="174" y="184"/>
                    <a:pt x="174" y="184"/>
                    <a:pt x="174" y="184"/>
                  </a:cubicBezTo>
                  <a:cubicBezTo>
                    <a:pt x="174" y="185"/>
                    <a:pt x="174" y="185"/>
                    <a:pt x="174" y="185"/>
                  </a:cubicBezTo>
                  <a:cubicBezTo>
                    <a:pt x="173" y="185"/>
                    <a:pt x="173" y="185"/>
                    <a:pt x="173" y="185"/>
                  </a:cubicBezTo>
                  <a:cubicBezTo>
                    <a:pt x="172" y="184"/>
                    <a:pt x="172" y="184"/>
                    <a:pt x="172" y="184"/>
                  </a:cubicBezTo>
                  <a:cubicBezTo>
                    <a:pt x="170" y="183"/>
                    <a:pt x="170" y="183"/>
                    <a:pt x="170" y="183"/>
                  </a:cubicBezTo>
                  <a:cubicBezTo>
                    <a:pt x="170" y="184"/>
                    <a:pt x="170" y="184"/>
                    <a:pt x="170" y="184"/>
                  </a:cubicBezTo>
                  <a:cubicBezTo>
                    <a:pt x="171" y="186"/>
                    <a:pt x="174" y="186"/>
                    <a:pt x="175" y="187"/>
                  </a:cubicBezTo>
                  <a:cubicBezTo>
                    <a:pt x="174" y="187"/>
                    <a:pt x="174" y="187"/>
                    <a:pt x="174" y="187"/>
                  </a:cubicBezTo>
                  <a:cubicBezTo>
                    <a:pt x="174" y="188"/>
                    <a:pt x="174" y="188"/>
                    <a:pt x="174" y="188"/>
                  </a:cubicBezTo>
                  <a:cubicBezTo>
                    <a:pt x="174" y="186"/>
                    <a:pt x="174" y="188"/>
                    <a:pt x="174" y="187"/>
                  </a:cubicBezTo>
                  <a:cubicBezTo>
                    <a:pt x="175" y="189"/>
                    <a:pt x="175" y="187"/>
                    <a:pt x="175" y="188"/>
                  </a:cubicBezTo>
                  <a:cubicBezTo>
                    <a:pt x="176" y="188"/>
                    <a:pt x="176" y="188"/>
                    <a:pt x="176" y="188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6" y="185"/>
                    <a:pt x="176" y="185"/>
                    <a:pt x="176" y="185"/>
                  </a:cubicBezTo>
                  <a:cubicBezTo>
                    <a:pt x="176" y="187"/>
                    <a:pt x="176" y="185"/>
                    <a:pt x="176" y="186"/>
                  </a:cubicBezTo>
                  <a:cubicBezTo>
                    <a:pt x="177" y="185"/>
                    <a:pt x="177" y="185"/>
                    <a:pt x="177" y="185"/>
                  </a:cubicBezTo>
                  <a:cubicBezTo>
                    <a:pt x="178" y="184"/>
                    <a:pt x="178" y="184"/>
                    <a:pt x="178" y="184"/>
                  </a:cubicBezTo>
                  <a:cubicBezTo>
                    <a:pt x="178" y="184"/>
                    <a:pt x="178" y="184"/>
                    <a:pt x="178" y="184"/>
                  </a:cubicBezTo>
                  <a:cubicBezTo>
                    <a:pt x="178" y="185"/>
                    <a:pt x="178" y="185"/>
                    <a:pt x="178" y="185"/>
                  </a:cubicBezTo>
                  <a:cubicBezTo>
                    <a:pt x="180" y="185"/>
                    <a:pt x="180" y="185"/>
                    <a:pt x="180" y="185"/>
                  </a:cubicBezTo>
                  <a:cubicBezTo>
                    <a:pt x="180" y="185"/>
                    <a:pt x="180" y="185"/>
                    <a:pt x="180" y="185"/>
                  </a:cubicBezTo>
                  <a:cubicBezTo>
                    <a:pt x="180" y="185"/>
                    <a:pt x="180" y="185"/>
                    <a:pt x="180" y="185"/>
                  </a:cubicBezTo>
                  <a:cubicBezTo>
                    <a:pt x="180" y="185"/>
                    <a:pt x="180" y="185"/>
                    <a:pt x="180" y="185"/>
                  </a:cubicBezTo>
                  <a:cubicBezTo>
                    <a:pt x="180" y="185"/>
                    <a:pt x="181" y="185"/>
                    <a:pt x="181" y="185"/>
                  </a:cubicBezTo>
                  <a:cubicBezTo>
                    <a:pt x="182" y="185"/>
                    <a:pt x="182" y="185"/>
                    <a:pt x="182" y="185"/>
                  </a:cubicBezTo>
                  <a:cubicBezTo>
                    <a:pt x="183" y="184"/>
                    <a:pt x="183" y="184"/>
                    <a:pt x="183" y="184"/>
                  </a:cubicBezTo>
                  <a:cubicBezTo>
                    <a:pt x="181" y="184"/>
                    <a:pt x="181" y="184"/>
                    <a:pt x="181" y="184"/>
                  </a:cubicBezTo>
                  <a:cubicBezTo>
                    <a:pt x="181" y="184"/>
                    <a:pt x="181" y="184"/>
                    <a:pt x="181" y="184"/>
                  </a:cubicBezTo>
                  <a:cubicBezTo>
                    <a:pt x="181" y="183"/>
                    <a:pt x="181" y="183"/>
                    <a:pt x="181" y="183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5" y="185"/>
                    <a:pt x="185" y="185"/>
                    <a:pt x="185" y="185"/>
                  </a:cubicBezTo>
                  <a:cubicBezTo>
                    <a:pt x="187" y="183"/>
                    <a:pt x="187" y="183"/>
                    <a:pt x="187" y="183"/>
                  </a:cubicBezTo>
                  <a:cubicBezTo>
                    <a:pt x="187" y="184"/>
                    <a:pt x="187" y="184"/>
                    <a:pt x="187" y="184"/>
                  </a:cubicBezTo>
                  <a:cubicBezTo>
                    <a:pt x="186" y="184"/>
                    <a:pt x="186" y="184"/>
                    <a:pt x="186" y="184"/>
                  </a:cubicBezTo>
                  <a:cubicBezTo>
                    <a:pt x="186" y="185"/>
                    <a:pt x="186" y="185"/>
                    <a:pt x="186" y="185"/>
                  </a:cubicBezTo>
                  <a:cubicBezTo>
                    <a:pt x="186" y="184"/>
                    <a:pt x="186" y="184"/>
                    <a:pt x="186" y="184"/>
                  </a:cubicBezTo>
                  <a:cubicBezTo>
                    <a:pt x="187" y="184"/>
                    <a:pt x="187" y="184"/>
                    <a:pt x="187" y="184"/>
                  </a:cubicBezTo>
                  <a:cubicBezTo>
                    <a:pt x="189" y="184"/>
                    <a:pt x="189" y="184"/>
                    <a:pt x="189" y="184"/>
                  </a:cubicBezTo>
                  <a:cubicBezTo>
                    <a:pt x="188" y="184"/>
                    <a:pt x="188" y="184"/>
                    <a:pt x="188" y="184"/>
                  </a:cubicBezTo>
                  <a:cubicBezTo>
                    <a:pt x="189" y="183"/>
                    <a:pt x="189" y="183"/>
                    <a:pt x="189" y="183"/>
                  </a:cubicBezTo>
                  <a:cubicBezTo>
                    <a:pt x="188" y="183"/>
                    <a:pt x="188" y="183"/>
                    <a:pt x="188" y="183"/>
                  </a:cubicBezTo>
                  <a:cubicBezTo>
                    <a:pt x="188" y="183"/>
                    <a:pt x="188" y="183"/>
                    <a:pt x="188" y="183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5" y="181"/>
                    <a:pt x="186" y="182"/>
                    <a:pt x="185" y="182"/>
                  </a:cubicBezTo>
                  <a:cubicBezTo>
                    <a:pt x="185" y="181"/>
                    <a:pt x="185" y="181"/>
                    <a:pt x="185" y="181"/>
                  </a:cubicBezTo>
                  <a:cubicBezTo>
                    <a:pt x="184" y="181"/>
                    <a:pt x="184" y="181"/>
                    <a:pt x="184" y="181"/>
                  </a:cubicBezTo>
                  <a:cubicBezTo>
                    <a:pt x="185" y="181"/>
                    <a:pt x="185" y="181"/>
                    <a:pt x="185" y="181"/>
                  </a:cubicBezTo>
                  <a:cubicBezTo>
                    <a:pt x="186" y="181"/>
                    <a:pt x="186" y="181"/>
                    <a:pt x="186" y="181"/>
                  </a:cubicBezTo>
                  <a:cubicBezTo>
                    <a:pt x="186" y="180"/>
                    <a:pt x="186" y="180"/>
                    <a:pt x="186" y="180"/>
                  </a:cubicBezTo>
                  <a:cubicBezTo>
                    <a:pt x="186" y="181"/>
                    <a:pt x="186" y="181"/>
                    <a:pt x="186" y="181"/>
                  </a:cubicBezTo>
                  <a:cubicBezTo>
                    <a:pt x="187" y="181"/>
                    <a:pt x="187" y="181"/>
                    <a:pt x="187" y="181"/>
                  </a:cubicBezTo>
                  <a:cubicBezTo>
                    <a:pt x="188" y="181"/>
                    <a:pt x="188" y="181"/>
                    <a:pt x="188" y="181"/>
                  </a:cubicBezTo>
                  <a:cubicBezTo>
                    <a:pt x="188" y="182"/>
                    <a:pt x="188" y="182"/>
                    <a:pt x="188" y="182"/>
                  </a:cubicBezTo>
                  <a:cubicBezTo>
                    <a:pt x="189" y="182"/>
                    <a:pt x="189" y="182"/>
                    <a:pt x="189" y="182"/>
                  </a:cubicBezTo>
                  <a:cubicBezTo>
                    <a:pt x="189" y="180"/>
                    <a:pt x="189" y="180"/>
                    <a:pt x="189" y="180"/>
                  </a:cubicBezTo>
                  <a:cubicBezTo>
                    <a:pt x="189" y="180"/>
                    <a:pt x="189" y="180"/>
                    <a:pt x="189" y="180"/>
                  </a:cubicBezTo>
                  <a:cubicBezTo>
                    <a:pt x="188" y="180"/>
                    <a:pt x="188" y="180"/>
                    <a:pt x="188" y="180"/>
                  </a:cubicBezTo>
                  <a:cubicBezTo>
                    <a:pt x="187" y="180"/>
                    <a:pt x="187" y="180"/>
                    <a:pt x="187" y="180"/>
                  </a:cubicBezTo>
                  <a:cubicBezTo>
                    <a:pt x="189" y="179"/>
                    <a:pt x="189" y="179"/>
                    <a:pt x="189" y="179"/>
                  </a:cubicBezTo>
                  <a:cubicBezTo>
                    <a:pt x="188" y="179"/>
                    <a:pt x="188" y="179"/>
                    <a:pt x="188" y="179"/>
                  </a:cubicBezTo>
                  <a:cubicBezTo>
                    <a:pt x="189" y="179"/>
                    <a:pt x="188" y="178"/>
                    <a:pt x="189" y="178"/>
                  </a:cubicBezTo>
                  <a:cubicBezTo>
                    <a:pt x="191" y="179"/>
                    <a:pt x="191" y="179"/>
                    <a:pt x="191" y="179"/>
                  </a:cubicBezTo>
                  <a:cubicBezTo>
                    <a:pt x="191" y="179"/>
                    <a:pt x="191" y="179"/>
                    <a:pt x="191" y="179"/>
                  </a:cubicBezTo>
                  <a:cubicBezTo>
                    <a:pt x="192" y="179"/>
                    <a:pt x="192" y="179"/>
                    <a:pt x="192" y="179"/>
                  </a:cubicBezTo>
                  <a:cubicBezTo>
                    <a:pt x="193" y="179"/>
                    <a:pt x="193" y="179"/>
                    <a:pt x="193" y="179"/>
                  </a:cubicBezTo>
                  <a:cubicBezTo>
                    <a:pt x="193" y="179"/>
                    <a:pt x="193" y="177"/>
                    <a:pt x="193" y="177"/>
                  </a:cubicBezTo>
                  <a:cubicBezTo>
                    <a:pt x="193" y="177"/>
                    <a:pt x="193" y="177"/>
                    <a:pt x="192" y="177"/>
                  </a:cubicBezTo>
                  <a:cubicBezTo>
                    <a:pt x="193" y="177"/>
                    <a:pt x="193" y="177"/>
                    <a:pt x="192" y="177"/>
                  </a:cubicBezTo>
                  <a:cubicBezTo>
                    <a:pt x="192" y="176"/>
                    <a:pt x="192" y="176"/>
                    <a:pt x="192" y="176"/>
                  </a:cubicBezTo>
                  <a:cubicBezTo>
                    <a:pt x="190" y="177"/>
                    <a:pt x="190" y="177"/>
                    <a:pt x="190" y="177"/>
                  </a:cubicBezTo>
                  <a:cubicBezTo>
                    <a:pt x="190" y="176"/>
                    <a:pt x="190" y="176"/>
                    <a:pt x="190" y="176"/>
                  </a:cubicBezTo>
                  <a:cubicBezTo>
                    <a:pt x="189" y="177"/>
                    <a:pt x="189" y="177"/>
                    <a:pt x="189" y="177"/>
                  </a:cubicBezTo>
                  <a:cubicBezTo>
                    <a:pt x="189" y="177"/>
                    <a:pt x="189" y="177"/>
                    <a:pt x="189" y="177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87" y="175"/>
                    <a:pt x="187" y="175"/>
                    <a:pt x="187" y="175"/>
                  </a:cubicBezTo>
                  <a:cubicBezTo>
                    <a:pt x="186" y="176"/>
                    <a:pt x="186" y="176"/>
                    <a:pt x="186" y="176"/>
                  </a:cubicBezTo>
                  <a:cubicBezTo>
                    <a:pt x="188" y="176"/>
                    <a:pt x="186" y="176"/>
                    <a:pt x="187" y="176"/>
                  </a:cubicBezTo>
                  <a:cubicBezTo>
                    <a:pt x="187" y="178"/>
                    <a:pt x="187" y="178"/>
                    <a:pt x="187" y="17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85" y="176"/>
                    <a:pt x="185" y="176"/>
                    <a:pt x="185" y="176"/>
                  </a:cubicBezTo>
                  <a:cubicBezTo>
                    <a:pt x="186" y="177"/>
                    <a:pt x="184" y="177"/>
                    <a:pt x="185" y="177"/>
                  </a:cubicBezTo>
                  <a:cubicBezTo>
                    <a:pt x="184" y="178"/>
                    <a:pt x="184" y="178"/>
                    <a:pt x="184" y="178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5" y="178"/>
                    <a:pt x="183" y="177"/>
                    <a:pt x="184" y="177"/>
                  </a:cubicBezTo>
                  <a:cubicBezTo>
                    <a:pt x="185" y="175"/>
                    <a:pt x="185" y="175"/>
                    <a:pt x="185" y="175"/>
                  </a:cubicBezTo>
                  <a:cubicBezTo>
                    <a:pt x="185" y="175"/>
                    <a:pt x="185" y="175"/>
                    <a:pt x="185" y="175"/>
                  </a:cubicBezTo>
                  <a:cubicBezTo>
                    <a:pt x="186" y="175"/>
                    <a:pt x="186" y="175"/>
                    <a:pt x="186" y="175"/>
                  </a:cubicBezTo>
                  <a:cubicBezTo>
                    <a:pt x="187" y="175"/>
                    <a:pt x="187" y="175"/>
                    <a:pt x="187" y="175"/>
                  </a:cubicBezTo>
                  <a:cubicBezTo>
                    <a:pt x="188" y="175"/>
                    <a:pt x="188" y="175"/>
                    <a:pt x="188" y="175"/>
                  </a:cubicBezTo>
                  <a:cubicBezTo>
                    <a:pt x="187" y="174"/>
                    <a:pt x="187" y="174"/>
                    <a:pt x="187" y="174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88" y="175"/>
                    <a:pt x="189" y="175"/>
                    <a:pt x="188" y="175"/>
                  </a:cubicBezTo>
                  <a:cubicBezTo>
                    <a:pt x="190" y="176"/>
                    <a:pt x="190" y="176"/>
                    <a:pt x="190" y="176"/>
                  </a:cubicBezTo>
                  <a:cubicBezTo>
                    <a:pt x="191" y="175"/>
                    <a:pt x="191" y="175"/>
                    <a:pt x="191" y="175"/>
                  </a:cubicBezTo>
                  <a:cubicBezTo>
                    <a:pt x="191" y="176"/>
                    <a:pt x="191" y="176"/>
                    <a:pt x="191" y="176"/>
                  </a:cubicBezTo>
                  <a:cubicBezTo>
                    <a:pt x="193" y="175"/>
                    <a:pt x="193" y="175"/>
                    <a:pt x="193" y="175"/>
                  </a:cubicBezTo>
                  <a:cubicBezTo>
                    <a:pt x="192" y="174"/>
                    <a:pt x="192" y="174"/>
                    <a:pt x="192" y="174"/>
                  </a:cubicBezTo>
                  <a:cubicBezTo>
                    <a:pt x="191" y="174"/>
                    <a:pt x="191" y="174"/>
                    <a:pt x="191" y="174"/>
                  </a:cubicBezTo>
                  <a:cubicBezTo>
                    <a:pt x="191" y="174"/>
                    <a:pt x="191" y="174"/>
                    <a:pt x="191" y="174"/>
                  </a:cubicBezTo>
                  <a:cubicBezTo>
                    <a:pt x="190" y="174"/>
                    <a:pt x="190" y="174"/>
                    <a:pt x="190" y="174"/>
                  </a:cubicBezTo>
                  <a:cubicBezTo>
                    <a:pt x="191" y="173"/>
                    <a:pt x="191" y="173"/>
                    <a:pt x="191" y="173"/>
                  </a:cubicBezTo>
                  <a:cubicBezTo>
                    <a:pt x="192" y="174"/>
                    <a:pt x="192" y="174"/>
                    <a:pt x="192" y="174"/>
                  </a:cubicBezTo>
                  <a:cubicBezTo>
                    <a:pt x="193" y="173"/>
                    <a:pt x="193" y="173"/>
                    <a:pt x="193" y="173"/>
                  </a:cubicBezTo>
                  <a:cubicBezTo>
                    <a:pt x="194" y="175"/>
                    <a:pt x="194" y="175"/>
                    <a:pt x="194" y="175"/>
                  </a:cubicBezTo>
                  <a:cubicBezTo>
                    <a:pt x="195" y="173"/>
                    <a:pt x="194" y="175"/>
                    <a:pt x="194" y="174"/>
                  </a:cubicBezTo>
                  <a:cubicBezTo>
                    <a:pt x="194" y="173"/>
                    <a:pt x="194" y="173"/>
                    <a:pt x="194" y="173"/>
                  </a:cubicBezTo>
                  <a:cubicBezTo>
                    <a:pt x="196" y="173"/>
                    <a:pt x="195" y="176"/>
                    <a:pt x="198" y="175"/>
                  </a:cubicBezTo>
                  <a:cubicBezTo>
                    <a:pt x="197" y="175"/>
                    <a:pt x="197" y="174"/>
                    <a:pt x="197" y="174"/>
                  </a:cubicBezTo>
                  <a:cubicBezTo>
                    <a:pt x="197" y="174"/>
                    <a:pt x="197" y="174"/>
                    <a:pt x="197" y="174"/>
                  </a:cubicBezTo>
                  <a:cubicBezTo>
                    <a:pt x="198" y="174"/>
                    <a:pt x="198" y="174"/>
                    <a:pt x="198" y="174"/>
                  </a:cubicBezTo>
                  <a:cubicBezTo>
                    <a:pt x="197" y="172"/>
                    <a:pt x="197" y="172"/>
                    <a:pt x="197" y="172"/>
                  </a:cubicBezTo>
                  <a:cubicBezTo>
                    <a:pt x="196" y="172"/>
                    <a:pt x="196" y="172"/>
                    <a:pt x="196" y="172"/>
                  </a:cubicBezTo>
                  <a:cubicBezTo>
                    <a:pt x="194" y="171"/>
                    <a:pt x="194" y="171"/>
                    <a:pt x="194" y="171"/>
                  </a:cubicBezTo>
                  <a:cubicBezTo>
                    <a:pt x="196" y="171"/>
                    <a:pt x="196" y="171"/>
                    <a:pt x="196" y="171"/>
                  </a:cubicBezTo>
                  <a:cubicBezTo>
                    <a:pt x="197" y="171"/>
                    <a:pt x="197" y="171"/>
                    <a:pt x="197" y="171"/>
                  </a:cubicBezTo>
                  <a:cubicBezTo>
                    <a:pt x="197" y="171"/>
                    <a:pt x="197" y="171"/>
                    <a:pt x="197" y="171"/>
                  </a:cubicBezTo>
                  <a:cubicBezTo>
                    <a:pt x="198" y="171"/>
                    <a:pt x="198" y="173"/>
                    <a:pt x="198" y="173"/>
                  </a:cubicBezTo>
                  <a:cubicBezTo>
                    <a:pt x="198" y="173"/>
                    <a:pt x="198" y="173"/>
                    <a:pt x="198" y="173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200" y="174"/>
                    <a:pt x="200" y="174"/>
                    <a:pt x="200" y="174"/>
                  </a:cubicBezTo>
                  <a:cubicBezTo>
                    <a:pt x="201" y="174"/>
                    <a:pt x="201" y="174"/>
                    <a:pt x="201" y="174"/>
                  </a:cubicBezTo>
                  <a:cubicBezTo>
                    <a:pt x="201" y="174"/>
                    <a:pt x="201" y="174"/>
                    <a:pt x="201" y="174"/>
                  </a:cubicBezTo>
                  <a:cubicBezTo>
                    <a:pt x="201" y="175"/>
                    <a:pt x="201" y="175"/>
                    <a:pt x="201" y="175"/>
                  </a:cubicBezTo>
                  <a:cubicBezTo>
                    <a:pt x="201" y="176"/>
                    <a:pt x="201" y="176"/>
                    <a:pt x="201" y="176"/>
                  </a:cubicBezTo>
                  <a:cubicBezTo>
                    <a:pt x="199" y="176"/>
                    <a:pt x="199" y="176"/>
                    <a:pt x="199" y="176"/>
                  </a:cubicBezTo>
                  <a:cubicBezTo>
                    <a:pt x="198" y="177"/>
                    <a:pt x="198" y="177"/>
                    <a:pt x="198" y="177"/>
                  </a:cubicBezTo>
                  <a:cubicBezTo>
                    <a:pt x="198" y="176"/>
                    <a:pt x="197" y="177"/>
                    <a:pt x="197" y="176"/>
                  </a:cubicBezTo>
                  <a:cubicBezTo>
                    <a:pt x="197" y="179"/>
                    <a:pt x="197" y="177"/>
                    <a:pt x="196" y="177"/>
                  </a:cubicBezTo>
                  <a:cubicBezTo>
                    <a:pt x="196" y="176"/>
                    <a:pt x="196" y="176"/>
                    <a:pt x="196" y="176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6" y="177"/>
                    <a:pt x="195" y="178"/>
                    <a:pt x="196" y="178"/>
                  </a:cubicBezTo>
                  <a:cubicBezTo>
                    <a:pt x="194" y="178"/>
                    <a:pt x="194" y="178"/>
                    <a:pt x="194" y="178"/>
                  </a:cubicBezTo>
                  <a:cubicBezTo>
                    <a:pt x="195" y="180"/>
                    <a:pt x="195" y="180"/>
                    <a:pt x="195" y="180"/>
                  </a:cubicBezTo>
                  <a:cubicBezTo>
                    <a:pt x="196" y="178"/>
                    <a:pt x="195" y="179"/>
                    <a:pt x="195" y="179"/>
                  </a:cubicBezTo>
                  <a:cubicBezTo>
                    <a:pt x="197" y="180"/>
                    <a:pt x="197" y="180"/>
                    <a:pt x="197" y="180"/>
                  </a:cubicBezTo>
                  <a:cubicBezTo>
                    <a:pt x="197" y="179"/>
                    <a:pt x="197" y="179"/>
                    <a:pt x="197" y="179"/>
                  </a:cubicBezTo>
                  <a:cubicBezTo>
                    <a:pt x="197" y="178"/>
                    <a:pt x="197" y="178"/>
                    <a:pt x="197" y="178"/>
                  </a:cubicBezTo>
                  <a:cubicBezTo>
                    <a:pt x="198" y="178"/>
                    <a:pt x="198" y="178"/>
                    <a:pt x="198" y="178"/>
                  </a:cubicBezTo>
                  <a:cubicBezTo>
                    <a:pt x="199" y="178"/>
                    <a:pt x="199" y="178"/>
                    <a:pt x="199" y="178"/>
                  </a:cubicBezTo>
                  <a:cubicBezTo>
                    <a:pt x="201" y="178"/>
                    <a:pt x="201" y="178"/>
                    <a:pt x="201" y="178"/>
                  </a:cubicBezTo>
                  <a:cubicBezTo>
                    <a:pt x="201" y="177"/>
                    <a:pt x="201" y="177"/>
                    <a:pt x="201" y="177"/>
                  </a:cubicBezTo>
                  <a:cubicBezTo>
                    <a:pt x="202" y="177"/>
                    <a:pt x="201" y="176"/>
                    <a:pt x="202" y="176"/>
                  </a:cubicBezTo>
                  <a:cubicBezTo>
                    <a:pt x="203" y="176"/>
                    <a:pt x="203" y="176"/>
                    <a:pt x="203" y="176"/>
                  </a:cubicBezTo>
                  <a:cubicBezTo>
                    <a:pt x="201" y="177"/>
                    <a:pt x="203" y="176"/>
                    <a:pt x="202" y="177"/>
                  </a:cubicBezTo>
                  <a:cubicBezTo>
                    <a:pt x="203" y="178"/>
                    <a:pt x="203" y="178"/>
                    <a:pt x="203" y="178"/>
                  </a:cubicBezTo>
                  <a:cubicBezTo>
                    <a:pt x="203" y="177"/>
                    <a:pt x="203" y="177"/>
                    <a:pt x="203" y="177"/>
                  </a:cubicBezTo>
                  <a:cubicBezTo>
                    <a:pt x="205" y="176"/>
                    <a:pt x="205" y="176"/>
                    <a:pt x="205" y="176"/>
                  </a:cubicBezTo>
                  <a:cubicBezTo>
                    <a:pt x="206" y="176"/>
                    <a:pt x="206" y="176"/>
                    <a:pt x="206" y="176"/>
                  </a:cubicBezTo>
                  <a:cubicBezTo>
                    <a:pt x="207" y="176"/>
                    <a:pt x="207" y="176"/>
                    <a:pt x="207" y="176"/>
                  </a:cubicBezTo>
                  <a:cubicBezTo>
                    <a:pt x="206" y="175"/>
                    <a:pt x="206" y="175"/>
                    <a:pt x="205" y="174"/>
                  </a:cubicBezTo>
                  <a:cubicBezTo>
                    <a:pt x="203" y="172"/>
                    <a:pt x="203" y="172"/>
                    <a:pt x="203" y="172"/>
                  </a:cubicBezTo>
                  <a:cubicBezTo>
                    <a:pt x="205" y="173"/>
                    <a:pt x="205" y="173"/>
                    <a:pt x="205" y="173"/>
                  </a:cubicBezTo>
                  <a:cubicBezTo>
                    <a:pt x="206" y="173"/>
                    <a:pt x="206" y="173"/>
                    <a:pt x="206" y="173"/>
                  </a:cubicBezTo>
                  <a:cubicBezTo>
                    <a:pt x="208" y="173"/>
                    <a:pt x="208" y="173"/>
                    <a:pt x="208" y="173"/>
                  </a:cubicBezTo>
                  <a:cubicBezTo>
                    <a:pt x="208" y="174"/>
                    <a:pt x="208" y="174"/>
                    <a:pt x="208" y="174"/>
                  </a:cubicBezTo>
                  <a:cubicBezTo>
                    <a:pt x="207" y="174"/>
                    <a:pt x="208" y="174"/>
                    <a:pt x="208" y="174"/>
                  </a:cubicBezTo>
                  <a:cubicBezTo>
                    <a:pt x="208" y="174"/>
                    <a:pt x="208" y="174"/>
                    <a:pt x="208" y="174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10" y="176"/>
                    <a:pt x="210" y="176"/>
                    <a:pt x="210" y="176"/>
                  </a:cubicBezTo>
                  <a:cubicBezTo>
                    <a:pt x="209" y="176"/>
                    <a:pt x="210" y="176"/>
                    <a:pt x="210" y="176"/>
                  </a:cubicBezTo>
                  <a:cubicBezTo>
                    <a:pt x="210" y="176"/>
                    <a:pt x="210" y="176"/>
                    <a:pt x="210" y="176"/>
                  </a:cubicBezTo>
                  <a:cubicBezTo>
                    <a:pt x="210" y="176"/>
                    <a:pt x="210" y="176"/>
                    <a:pt x="210" y="176"/>
                  </a:cubicBezTo>
                  <a:cubicBezTo>
                    <a:pt x="210" y="176"/>
                    <a:pt x="210" y="176"/>
                    <a:pt x="210" y="176"/>
                  </a:cubicBezTo>
                  <a:cubicBezTo>
                    <a:pt x="210" y="176"/>
                    <a:pt x="210" y="176"/>
                    <a:pt x="210" y="176"/>
                  </a:cubicBezTo>
                  <a:cubicBezTo>
                    <a:pt x="209" y="175"/>
                    <a:pt x="209" y="175"/>
                    <a:pt x="209" y="175"/>
                  </a:cubicBezTo>
                  <a:cubicBezTo>
                    <a:pt x="211" y="175"/>
                    <a:pt x="211" y="175"/>
                    <a:pt x="211" y="175"/>
                  </a:cubicBezTo>
                  <a:cubicBezTo>
                    <a:pt x="212" y="176"/>
                    <a:pt x="212" y="176"/>
                    <a:pt x="212" y="176"/>
                  </a:cubicBezTo>
                  <a:cubicBezTo>
                    <a:pt x="212" y="175"/>
                    <a:pt x="212" y="176"/>
                    <a:pt x="212" y="176"/>
                  </a:cubicBezTo>
                  <a:cubicBezTo>
                    <a:pt x="212" y="178"/>
                    <a:pt x="212" y="176"/>
                    <a:pt x="213" y="176"/>
                  </a:cubicBezTo>
                  <a:cubicBezTo>
                    <a:pt x="213" y="176"/>
                    <a:pt x="213" y="176"/>
                    <a:pt x="213" y="176"/>
                  </a:cubicBezTo>
                  <a:cubicBezTo>
                    <a:pt x="213" y="175"/>
                    <a:pt x="213" y="175"/>
                    <a:pt x="213" y="175"/>
                  </a:cubicBezTo>
                  <a:cubicBezTo>
                    <a:pt x="215" y="175"/>
                    <a:pt x="213" y="175"/>
                    <a:pt x="214" y="175"/>
                  </a:cubicBezTo>
                  <a:cubicBezTo>
                    <a:pt x="215" y="175"/>
                    <a:pt x="215" y="175"/>
                    <a:pt x="215" y="175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16" y="174"/>
                    <a:pt x="216" y="174"/>
                    <a:pt x="215" y="174"/>
                  </a:cubicBezTo>
                  <a:cubicBezTo>
                    <a:pt x="215" y="174"/>
                    <a:pt x="215" y="174"/>
                    <a:pt x="215" y="174"/>
                  </a:cubicBezTo>
                  <a:cubicBezTo>
                    <a:pt x="215" y="173"/>
                    <a:pt x="215" y="173"/>
                    <a:pt x="215" y="173"/>
                  </a:cubicBezTo>
                  <a:cubicBezTo>
                    <a:pt x="213" y="173"/>
                    <a:pt x="213" y="173"/>
                    <a:pt x="213" y="173"/>
                  </a:cubicBezTo>
                  <a:cubicBezTo>
                    <a:pt x="213" y="173"/>
                    <a:pt x="213" y="173"/>
                    <a:pt x="213" y="173"/>
                  </a:cubicBezTo>
                  <a:cubicBezTo>
                    <a:pt x="214" y="172"/>
                    <a:pt x="214" y="172"/>
                    <a:pt x="214" y="172"/>
                  </a:cubicBezTo>
                  <a:cubicBezTo>
                    <a:pt x="213" y="171"/>
                    <a:pt x="213" y="171"/>
                    <a:pt x="213" y="171"/>
                  </a:cubicBezTo>
                  <a:cubicBezTo>
                    <a:pt x="213" y="170"/>
                    <a:pt x="213" y="170"/>
                    <a:pt x="213" y="170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15" y="171"/>
                    <a:pt x="215" y="171"/>
                    <a:pt x="215" y="171"/>
                  </a:cubicBezTo>
                  <a:cubicBezTo>
                    <a:pt x="214" y="171"/>
                    <a:pt x="214" y="171"/>
                    <a:pt x="214" y="171"/>
                  </a:cubicBezTo>
                  <a:cubicBezTo>
                    <a:pt x="214" y="173"/>
                    <a:pt x="214" y="173"/>
                    <a:pt x="214" y="173"/>
                  </a:cubicBezTo>
                  <a:cubicBezTo>
                    <a:pt x="215" y="172"/>
                    <a:pt x="215" y="172"/>
                    <a:pt x="215" y="172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7" y="173"/>
                    <a:pt x="217" y="173"/>
                    <a:pt x="217" y="173"/>
                  </a:cubicBezTo>
                  <a:cubicBezTo>
                    <a:pt x="217" y="174"/>
                    <a:pt x="217" y="174"/>
                    <a:pt x="217" y="174"/>
                  </a:cubicBezTo>
                  <a:cubicBezTo>
                    <a:pt x="216" y="175"/>
                    <a:pt x="216" y="175"/>
                    <a:pt x="216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7" y="174"/>
                    <a:pt x="217" y="174"/>
                    <a:pt x="217" y="174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218" y="175"/>
                    <a:pt x="218" y="175"/>
                    <a:pt x="218" y="175"/>
                  </a:cubicBezTo>
                  <a:cubicBezTo>
                    <a:pt x="217" y="174"/>
                    <a:pt x="218" y="175"/>
                    <a:pt x="218" y="175"/>
                  </a:cubicBezTo>
                  <a:cubicBezTo>
                    <a:pt x="220" y="175"/>
                    <a:pt x="218" y="174"/>
                    <a:pt x="219" y="174"/>
                  </a:cubicBezTo>
                  <a:cubicBezTo>
                    <a:pt x="221" y="175"/>
                    <a:pt x="221" y="175"/>
                    <a:pt x="221" y="175"/>
                  </a:cubicBezTo>
                  <a:cubicBezTo>
                    <a:pt x="221" y="176"/>
                    <a:pt x="221" y="176"/>
                    <a:pt x="221" y="176"/>
                  </a:cubicBezTo>
                  <a:cubicBezTo>
                    <a:pt x="222" y="175"/>
                    <a:pt x="222" y="175"/>
                    <a:pt x="222" y="175"/>
                  </a:cubicBezTo>
                  <a:cubicBezTo>
                    <a:pt x="222" y="175"/>
                    <a:pt x="222" y="175"/>
                    <a:pt x="222" y="175"/>
                  </a:cubicBezTo>
                  <a:cubicBezTo>
                    <a:pt x="222" y="176"/>
                    <a:pt x="222" y="176"/>
                    <a:pt x="222" y="176"/>
                  </a:cubicBezTo>
                  <a:cubicBezTo>
                    <a:pt x="223" y="176"/>
                    <a:pt x="223" y="176"/>
                    <a:pt x="223" y="176"/>
                  </a:cubicBezTo>
                  <a:cubicBezTo>
                    <a:pt x="224" y="175"/>
                    <a:pt x="224" y="175"/>
                    <a:pt x="224" y="175"/>
                  </a:cubicBezTo>
                  <a:cubicBezTo>
                    <a:pt x="225" y="177"/>
                    <a:pt x="225" y="177"/>
                    <a:pt x="225" y="177"/>
                  </a:cubicBezTo>
                  <a:cubicBezTo>
                    <a:pt x="224" y="177"/>
                    <a:pt x="224" y="177"/>
                    <a:pt x="224" y="177"/>
                  </a:cubicBezTo>
                  <a:cubicBezTo>
                    <a:pt x="225" y="177"/>
                    <a:pt x="225" y="177"/>
                    <a:pt x="225" y="177"/>
                  </a:cubicBezTo>
                  <a:cubicBezTo>
                    <a:pt x="226" y="176"/>
                    <a:pt x="226" y="176"/>
                    <a:pt x="226" y="176"/>
                  </a:cubicBezTo>
                  <a:cubicBezTo>
                    <a:pt x="226" y="176"/>
                    <a:pt x="226" y="176"/>
                    <a:pt x="226" y="176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6" y="175"/>
                    <a:pt x="226" y="174"/>
                    <a:pt x="226" y="175"/>
                  </a:cubicBezTo>
                  <a:cubicBezTo>
                    <a:pt x="226" y="174"/>
                    <a:pt x="226" y="174"/>
                    <a:pt x="226" y="174"/>
                  </a:cubicBezTo>
                  <a:cubicBezTo>
                    <a:pt x="225" y="173"/>
                    <a:pt x="224" y="176"/>
                    <a:pt x="222" y="175"/>
                  </a:cubicBezTo>
                  <a:cubicBezTo>
                    <a:pt x="223" y="174"/>
                    <a:pt x="223" y="174"/>
                    <a:pt x="223" y="174"/>
                  </a:cubicBezTo>
                  <a:cubicBezTo>
                    <a:pt x="224" y="175"/>
                    <a:pt x="223" y="174"/>
                    <a:pt x="223" y="174"/>
                  </a:cubicBezTo>
                  <a:cubicBezTo>
                    <a:pt x="223" y="173"/>
                    <a:pt x="223" y="173"/>
                    <a:pt x="223" y="173"/>
                  </a:cubicBezTo>
                  <a:cubicBezTo>
                    <a:pt x="225" y="174"/>
                    <a:pt x="225" y="174"/>
                    <a:pt x="225" y="174"/>
                  </a:cubicBezTo>
                  <a:cubicBezTo>
                    <a:pt x="226" y="173"/>
                    <a:pt x="226" y="173"/>
                    <a:pt x="226" y="173"/>
                  </a:cubicBezTo>
                  <a:cubicBezTo>
                    <a:pt x="228" y="174"/>
                    <a:pt x="228" y="174"/>
                    <a:pt x="228" y="174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31" y="172"/>
                    <a:pt x="231" y="172"/>
                    <a:pt x="231" y="172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2" y="171"/>
                    <a:pt x="232" y="171"/>
                    <a:pt x="232" y="171"/>
                  </a:cubicBezTo>
                  <a:cubicBezTo>
                    <a:pt x="232" y="171"/>
                    <a:pt x="232" y="171"/>
                    <a:pt x="232" y="171"/>
                  </a:cubicBezTo>
                  <a:cubicBezTo>
                    <a:pt x="232" y="173"/>
                    <a:pt x="231" y="171"/>
                    <a:pt x="231" y="172"/>
                  </a:cubicBezTo>
                  <a:cubicBezTo>
                    <a:pt x="230" y="172"/>
                    <a:pt x="230" y="172"/>
                    <a:pt x="230" y="172"/>
                  </a:cubicBezTo>
                  <a:cubicBezTo>
                    <a:pt x="229" y="171"/>
                    <a:pt x="229" y="171"/>
                    <a:pt x="229" y="171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29" y="172"/>
                    <a:pt x="231" y="170"/>
                    <a:pt x="231" y="171"/>
                  </a:cubicBezTo>
                  <a:cubicBezTo>
                    <a:pt x="234" y="170"/>
                    <a:pt x="234" y="170"/>
                    <a:pt x="234" y="170"/>
                  </a:cubicBezTo>
                  <a:cubicBezTo>
                    <a:pt x="233" y="171"/>
                    <a:pt x="234" y="170"/>
                    <a:pt x="234" y="170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6" y="170"/>
                    <a:pt x="236" y="169"/>
                    <a:pt x="238" y="170"/>
                  </a:cubicBezTo>
                  <a:cubicBezTo>
                    <a:pt x="237" y="169"/>
                    <a:pt x="237" y="169"/>
                    <a:pt x="237" y="169"/>
                  </a:cubicBezTo>
                  <a:cubicBezTo>
                    <a:pt x="236" y="169"/>
                    <a:pt x="236" y="169"/>
                    <a:pt x="236" y="169"/>
                  </a:cubicBezTo>
                  <a:cubicBezTo>
                    <a:pt x="236" y="168"/>
                    <a:pt x="236" y="168"/>
                    <a:pt x="236" y="168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8"/>
                    <a:pt x="236" y="168"/>
                    <a:pt x="236" y="168"/>
                  </a:cubicBezTo>
                  <a:cubicBezTo>
                    <a:pt x="236" y="168"/>
                    <a:pt x="235" y="168"/>
                    <a:pt x="235" y="168"/>
                  </a:cubicBezTo>
                  <a:cubicBezTo>
                    <a:pt x="236" y="168"/>
                    <a:pt x="236" y="168"/>
                    <a:pt x="236" y="168"/>
                  </a:cubicBezTo>
                  <a:cubicBezTo>
                    <a:pt x="236" y="168"/>
                    <a:pt x="236" y="168"/>
                    <a:pt x="236" y="168"/>
                  </a:cubicBezTo>
                  <a:cubicBezTo>
                    <a:pt x="236" y="168"/>
                    <a:pt x="236" y="168"/>
                    <a:pt x="236" y="168"/>
                  </a:cubicBezTo>
                  <a:cubicBezTo>
                    <a:pt x="236" y="167"/>
                    <a:pt x="236" y="167"/>
                    <a:pt x="236" y="167"/>
                  </a:cubicBezTo>
                  <a:cubicBezTo>
                    <a:pt x="237" y="167"/>
                    <a:pt x="237" y="167"/>
                    <a:pt x="237" y="167"/>
                  </a:cubicBezTo>
                  <a:cubicBezTo>
                    <a:pt x="237" y="168"/>
                    <a:pt x="237" y="168"/>
                    <a:pt x="237" y="168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38" y="168"/>
                    <a:pt x="238" y="168"/>
                    <a:pt x="238" y="168"/>
                  </a:cubicBezTo>
                  <a:cubicBezTo>
                    <a:pt x="238" y="168"/>
                    <a:pt x="238" y="168"/>
                    <a:pt x="238" y="168"/>
                  </a:cubicBezTo>
                  <a:cubicBezTo>
                    <a:pt x="238" y="168"/>
                    <a:pt x="238" y="168"/>
                    <a:pt x="238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39" y="169"/>
                    <a:pt x="239" y="169"/>
                    <a:pt x="239" y="169"/>
                  </a:cubicBezTo>
                  <a:cubicBezTo>
                    <a:pt x="238" y="170"/>
                    <a:pt x="238" y="170"/>
                    <a:pt x="238" y="170"/>
                  </a:cubicBezTo>
                  <a:cubicBezTo>
                    <a:pt x="239" y="170"/>
                    <a:pt x="242" y="170"/>
                    <a:pt x="243" y="170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6" y="170"/>
                    <a:pt x="246" y="170"/>
                    <a:pt x="246" y="170"/>
                  </a:cubicBezTo>
                  <a:cubicBezTo>
                    <a:pt x="247" y="169"/>
                    <a:pt x="247" y="169"/>
                    <a:pt x="247" y="169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8" y="168"/>
                    <a:pt x="248" y="168"/>
                    <a:pt x="248" y="168"/>
                  </a:cubicBezTo>
                  <a:cubicBezTo>
                    <a:pt x="248" y="169"/>
                    <a:pt x="248" y="169"/>
                    <a:pt x="248" y="169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6" y="171"/>
                    <a:pt x="246" y="171"/>
                    <a:pt x="246" y="171"/>
                  </a:cubicBezTo>
                  <a:cubicBezTo>
                    <a:pt x="245" y="171"/>
                    <a:pt x="245" y="171"/>
                    <a:pt x="245" y="171"/>
                  </a:cubicBezTo>
                  <a:cubicBezTo>
                    <a:pt x="244" y="172"/>
                    <a:pt x="244" y="172"/>
                    <a:pt x="244" y="172"/>
                  </a:cubicBezTo>
                  <a:cubicBezTo>
                    <a:pt x="244" y="171"/>
                    <a:pt x="244" y="171"/>
                    <a:pt x="244" y="171"/>
                  </a:cubicBezTo>
                  <a:cubicBezTo>
                    <a:pt x="244" y="172"/>
                    <a:pt x="244" y="172"/>
                    <a:pt x="244" y="172"/>
                  </a:cubicBezTo>
                  <a:cubicBezTo>
                    <a:pt x="243" y="173"/>
                    <a:pt x="243" y="173"/>
                    <a:pt x="243" y="173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39" y="171"/>
                    <a:pt x="239" y="171"/>
                    <a:pt x="239" y="171"/>
                  </a:cubicBezTo>
                  <a:cubicBezTo>
                    <a:pt x="238" y="170"/>
                    <a:pt x="238" y="170"/>
                    <a:pt x="238" y="170"/>
                  </a:cubicBezTo>
                  <a:cubicBezTo>
                    <a:pt x="236" y="171"/>
                    <a:pt x="236" y="171"/>
                    <a:pt x="236" y="171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6" y="173"/>
                    <a:pt x="236" y="173"/>
                    <a:pt x="236" y="173"/>
                  </a:cubicBezTo>
                  <a:cubicBezTo>
                    <a:pt x="235" y="172"/>
                    <a:pt x="235" y="172"/>
                    <a:pt x="235" y="172"/>
                  </a:cubicBezTo>
                  <a:cubicBezTo>
                    <a:pt x="236" y="172"/>
                    <a:pt x="236" y="172"/>
                    <a:pt x="236" y="172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3" y="171"/>
                    <a:pt x="233" y="171"/>
                    <a:pt x="233" y="171"/>
                  </a:cubicBezTo>
                  <a:cubicBezTo>
                    <a:pt x="233" y="172"/>
                    <a:pt x="233" y="172"/>
                    <a:pt x="233" y="172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3" y="174"/>
                    <a:pt x="233" y="174"/>
                    <a:pt x="233" y="174"/>
                  </a:cubicBezTo>
                  <a:cubicBezTo>
                    <a:pt x="234" y="175"/>
                    <a:pt x="236" y="174"/>
                    <a:pt x="236" y="174"/>
                  </a:cubicBezTo>
                  <a:cubicBezTo>
                    <a:pt x="238" y="176"/>
                    <a:pt x="238" y="176"/>
                    <a:pt x="238" y="176"/>
                  </a:cubicBezTo>
                  <a:cubicBezTo>
                    <a:pt x="237" y="175"/>
                    <a:pt x="237" y="175"/>
                    <a:pt x="237" y="175"/>
                  </a:cubicBezTo>
                  <a:cubicBezTo>
                    <a:pt x="236" y="177"/>
                    <a:pt x="236" y="177"/>
                    <a:pt x="236" y="177"/>
                  </a:cubicBezTo>
                  <a:cubicBezTo>
                    <a:pt x="235" y="175"/>
                    <a:pt x="236" y="177"/>
                    <a:pt x="236" y="177"/>
                  </a:cubicBezTo>
                  <a:cubicBezTo>
                    <a:pt x="236" y="176"/>
                    <a:pt x="236" y="176"/>
                    <a:pt x="236" y="176"/>
                  </a:cubicBezTo>
                  <a:cubicBezTo>
                    <a:pt x="235" y="175"/>
                    <a:pt x="235" y="175"/>
                    <a:pt x="235" y="175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4" y="174"/>
                    <a:pt x="234" y="176"/>
                    <a:pt x="233" y="175"/>
                  </a:cubicBezTo>
                  <a:cubicBezTo>
                    <a:pt x="233" y="176"/>
                    <a:pt x="233" y="176"/>
                    <a:pt x="233" y="176"/>
                  </a:cubicBezTo>
                  <a:cubicBezTo>
                    <a:pt x="233" y="177"/>
                    <a:pt x="233" y="177"/>
                    <a:pt x="233" y="177"/>
                  </a:cubicBezTo>
                  <a:cubicBezTo>
                    <a:pt x="233" y="178"/>
                    <a:pt x="232" y="177"/>
                    <a:pt x="233" y="178"/>
                  </a:cubicBezTo>
                  <a:cubicBezTo>
                    <a:pt x="234" y="178"/>
                    <a:pt x="234" y="178"/>
                    <a:pt x="234" y="178"/>
                  </a:cubicBezTo>
                  <a:cubicBezTo>
                    <a:pt x="234" y="179"/>
                    <a:pt x="234" y="179"/>
                    <a:pt x="234" y="179"/>
                  </a:cubicBezTo>
                  <a:cubicBezTo>
                    <a:pt x="236" y="179"/>
                    <a:pt x="236" y="179"/>
                    <a:pt x="236" y="179"/>
                  </a:cubicBezTo>
                  <a:cubicBezTo>
                    <a:pt x="235" y="179"/>
                    <a:pt x="237" y="180"/>
                    <a:pt x="235" y="181"/>
                  </a:cubicBezTo>
                  <a:cubicBezTo>
                    <a:pt x="236" y="181"/>
                    <a:pt x="236" y="181"/>
                    <a:pt x="236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6" y="181"/>
                    <a:pt x="238" y="180"/>
                    <a:pt x="237" y="180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6" y="179"/>
                    <a:pt x="236" y="179"/>
                    <a:pt x="236" y="179"/>
                  </a:cubicBezTo>
                  <a:cubicBezTo>
                    <a:pt x="236" y="178"/>
                    <a:pt x="236" y="178"/>
                    <a:pt x="236" y="178"/>
                  </a:cubicBezTo>
                  <a:cubicBezTo>
                    <a:pt x="237" y="178"/>
                    <a:pt x="237" y="178"/>
                    <a:pt x="237" y="178"/>
                  </a:cubicBezTo>
                  <a:cubicBezTo>
                    <a:pt x="237" y="178"/>
                    <a:pt x="237" y="178"/>
                    <a:pt x="237" y="178"/>
                  </a:cubicBezTo>
                  <a:cubicBezTo>
                    <a:pt x="238" y="178"/>
                    <a:pt x="238" y="178"/>
                    <a:pt x="239" y="177"/>
                  </a:cubicBezTo>
                  <a:cubicBezTo>
                    <a:pt x="239" y="176"/>
                    <a:pt x="239" y="176"/>
                    <a:pt x="239" y="176"/>
                  </a:cubicBezTo>
                  <a:cubicBezTo>
                    <a:pt x="239" y="176"/>
                    <a:pt x="239" y="176"/>
                    <a:pt x="239" y="176"/>
                  </a:cubicBezTo>
                  <a:cubicBezTo>
                    <a:pt x="239" y="176"/>
                    <a:pt x="239" y="176"/>
                    <a:pt x="239" y="176"/>
                  </a:cubicBezTo>
                  <a:cubicBezTo>
                    <a:pt x="240" y="177"/>
                    <a:pt x="240" y="177"/>
                    <a:pt x="240" y="177"/>
                  </a:cubicBezTo>
                  <a:cubicBezTo>
                    <a:pt x="240" y="177"/>
                    <a:pt x="242" y="177"/>
                    <a:pt x="242" y="177"/>
                  </a:cubicBezTo>
                  <a:cubicBezTo>
                    <a:pt x="242" y="178"/>
                    <a:pt x="242" y="178"/>
                    <a:pt x="242" y="178"/>
                  </a:cubicBezTo>
                  <a:cubicBezTo>
                    <a:pt x="243" y="178"/>
                    <a:pt x="243" y="178"/>
                    <a:pt x="243" y="178"/>
                  </a:cubicBezTo>
                  <a:cubicBezTo>
                    <a:pt x="243" y="176"/>
                    <a:pt x="243" y="176"/>
                    <a:pt x="243" y="176"/>
                  </a:cubicBezTo>
                  <a:cubicBezTo>
                    <a:pt x="244" y="176"/>
                    <a:pt x="244" y="176"/>
                    <a:pt x="244" y="176"/>
                  </a:cubicBezTo>
                  <a:cubicBezTo>
                    <a:pt x="244" y="177"/>
                    <a:pt x="244" y="177"/>
                    <a:pt x="244" y="177"/>
                  </a:cubicBezTo>
                  <a:cubicBezTo>
                    <a:pt x="245" y="178"/>
                    <a:pt x="245" y="178"/>
                    <a:pt x="245" y="178"/>
                  </a:cubicBezTo>
                  <a:cubicBezTo>
                    <a:pt x="244" y="178"/>
                    <a:pt x="244" y="178"/>
                    <a:pt x="244" y="178"/>
                  </a:cubicBezTo>
                  <a:cubicBezTo>
                    <a:pt x="245" y="179"/>
                    <a:pt x="245" y="179"/>
                    <a:pt x="245" y="179"/>
                  </a:cubicBezTo>
                  <a:cubicBezTo>
                    <a:pt x="246" y="179"/>
                    <a:pt x="246" y="179"/>
                    <a:pt x="246" y="179"/>
                  </a:cubicBezTo>
                  <a:cubicBezTo>
                    <a:pt x="247" y="180"/>
                    <a:pt x="247" y="180"/>
                    <a:pt x="247" y="180"/>
                  </a:cubicBezTo>
                  <a:cubicBezTo>
                    <a:pt x="247" y="180"/>
                    <a:pt x="247" y="180"/>
                    <a:pt x="247" y="180"/>
                  </a:cubicBezTo>
                  <a:cubicBezTo>
                    <a:pt x="248" y="180"/>
                    <a:pt x="248" y="180"/>
                    <a:pt x="248" y="180"/>
                  </a:cubicBezTo>
                  <a:cubicBezTo>
                    <a:pt x="248" y="179"/>
                    <a:pt x="248" y="179"/>
                    <a:pt x="248" y="179"/>
                  </a:cubicBezTo>
                  <a:cubicBezTo>
                    <a:pt x="245" y="178"/>
                    <a:pt x="245" y="178"/>
                    <a:pt x="245" y="178"/>
                  </a:cubicBezTo>
                  <a:cubicBezTo>
                    <a:pt x="245" y="178"/>
                    <a:pt x="245" y="178"/>
                    <a:pt x="245" y="178"/>
                  </a:cubicBezTo>
                  <a:cubicBezTo>
                    <a:pt x="246" y="178"/>
                    <a:pt x="246" y="178"/>
                    <a:pt x="246" y="178"/>
                  </a:cubicBezTo>
                  <a:cubicBezTo>
                    <a:pt x="246" y="178"/>
                    <a:pt x="246" y="178"/>
                    <a:pt x="246" y="178"/>
                  </a:cubicBezTo>
                  <a:cubicBezTo>
                    <a:pt x="247" y="178"/>
                    <a:pt x="247" y="178"/>
                    <a:pt x="247" y="178"/>
                  </a:cubicBezTo>
                  <a:cubicBezTo>
                    <a:pt x="247" y="178"/>
                    <a:pt x="247" y="178"/>
                    <a:pt x="247" y="178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8" y="178"/>
                    <a:pt x="248" y="178"/>
                    <a:pt x="248" y="178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9" y="179"/>
                    <a:pt x="249" y="179"/>
                    <a:pt x="249" y="179"/>
                  </a:cubicBezTo>
                  <a:cubicBezTo>
                    <a:pt x="249" y="179"/>
                    <a:pt x="249" y="179"/>
                    <a:pt x="249" y="179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9" y="177"/>
                    <a:pt x="249" y="177"/>
                    <a:pt x="249" y="177"/>
                  </a:cubicBezTo>
                  <a:cubicBezTo>
                    <a:pt x="251" y="178"/>
                    <a:pt x="249" y="177"/>
                    <a:pt x="250" y="177"/>
                  </a:cubicBezTo>
                  <a:cubicBezTo>
                    <a:pt x="250" y="176"/>
                    <a:pt x="250" y="176"/>
                    <a:pt x="250" y="176"/>
                  </a:cubicBezTo>
                  <a:cubicBezTo>
                    <a:pt x="249" y="175"/>
                    <a:pt x="249" y="175"/>
                    <a:pt x="249" y="175"/>
                  </a:cubicBezTo>
                  <a:cubicBezTo>
                    <a:pt x="249" y="175"/>
                    <a:pt x="249" y="175"/>
                    <a:pt x="249" y="175"/>
                  </a:cubicBezTo>
                  <a:cubicBezTo>
                    <a:pt x="248" y="176"/>
                    <a:pt x="248" y="176"/>
                    <a:pt x="248" y="176"/>
                  </a:cubicBezTo>
                  <a:cubicBezTo>
                    <a:pt x="248" y="175"/>
                    <a:pt x="248" y="175"/>
                    <a:pt x="248" y="175"/>
                  </a:cubicBezTo>
                  <a:cubicBezTo>
                    <a:pt x="248" y="175"/>
                    <a:pt x="248" y="175"/>
                    <a:pt x="248" y="175"/>
                  </a:cubicBezTo>
                  <a:cubicBezTo>
                    <a:pt x="245" y="174"/>
                    <a:pt x="245" y="174"/>
                    <a:pt x="245" y="174"/>
                  </a:cubicBezTo>
                  <a:cubicBezTo>
                    <a:pt x="245" y="175"/>
                    <a:pt x="245" y="175"/>
                    <a:pt x="245" y="175"/>
                  </a:cubicBezTo>
                  <a:cubicBezTo>
                    <a:pt x="247" y="175"/>
                    <a:pt x="245" y="175"/>
                    <a:pt x="246" y="175"/>
                  </a:cubicBezTo>
                  <a:cubicBezTo>
                    <a:pt x="244" y="176"/>
                    <a:pt x="244" y="176"/>
                    <a:pt x="244" y="176"/>
                  </a:cubicBezTo>
                  <a:cubicBezTo>
                    <a:pt x="243" y="175"/>
                    <a:pt x="243" y="175"/>
                    <a:pt x="243" y="175"/>
                  </a:cubicBezTo>
                  <a:cubicBezTo>
                    <a:pt x="242" y="175"/>
                    <a:pt x="242" y="175"/>
                    <a:pt x="242" y="175"/>
                  </a:cubicBezTo>
                  <a:cubicBezTo>
                    <a:pt x="242" y="175"/>
                    <a:pt x="242" y="175"/>
                    <a:pt x="242" y="175"/>
                  </a:cubicBezTo>
                  <a:cubicBezTo>
                    <a:pt x="242" y="174"/>
                    <a:pt x="242" y="174"/>
                    <a:pt x="242" y="174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1" y="174"/>
                    <a:pt x="242" y="173"/>
                    <a:pt x="242" y="173"/>
                  </a:cubicBezTo>
                  <a:cubicBezTo>
                    <a:pt x="242" y="173"/>
                    <a:pt x="243" y="174"/>
                    <a:pt x="244" y="173"/>
                  </a:cubicBezTo>
                  <a:cubicBezTo>
                    <a:pt x="244" y="173"/>
                    <a:pt x="244" y="173"/>
                    <a:pt x="244" y="173"/>
                  </a:cubicBezTo>
                  <a:cubicBezTo>
                    <a:pt x="245" y="173"/>
                    <a:pt x="245" y="173"/>
                    <a:pt x="245" y="173"/>
                  </a:cubicBezTo>
                  <a:cubicBezTo>
                    <a:pt x="247" y="173"/>
                    <a:pt x="247" y="173"/>
                    <a:pt x="247" y="173"/>
                  </a:cubicBezTo>
                  <a:cubicBezTo>
                    <a:pt x="247" y="172"/>
                    <a:pt x="247" y="172"/>
                    <a:pt x="247" y="172"/>
                  </a:cubicBezTo>
                  <a:cubicBezTo>
                    <a:pt x="249" y="173"/>
                    <a:pt x="249" y="173"/>
                    <a:pt x="249" y="173"/>
                  </a:cubicBezTo>
                  <a:cubicBezTo>
                    <a:pt x="250" y="172"/>
                    <a:pt x="250" y="172"/>
                    <a:pt x="250" y="172"/>
                  </a:cubicBezTo>
                  <a:cubicBezTo>
                    <a:pt x="250" y="172"/>
                    <a:pt x="250" y="172"/>
                    <a:pt x="250" y="172"/>
                  </a:cubicBezTo>
                  <a:cubicBezTo>
                    <a:pt x="251" y="171"/>
                    <a:pt x="251" y="171"/>
                    <a:pt x="251" y="171"/>
                  </a:cubicBezTo>
                  <a:cubicBezTo>
                    <a:pt x="252" y="171"/>
                    <a:pt x="252" y="171"/>
                    <a:pt x="252" y="171"/>
                  </a:cubicBezTo>
                  <a:cubicBezTo>
                    <a:pt x="252" y="171"/>
                    <a:pt x="252" y="171"/>
                    <a:pt x="252" y="171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53" y="172"/>
                    <a:pt x="254" y="172"/>
                    <a:pt x="255" y="172"/>
                  </a:cubicBezTo>
                  <a:cubicBezTo>
                    <a:pt x="256" y="173"/>
                    <a:pt x="256" y="173"/>
                    <a:pt x="256" y="173"/>
                  </a:cubicBezTo>
                  <a:cubicBezTo>
                    <a:pt x="259" y="172"/>
                    <a:pt x="259" y="172"/>
                    <a:pt x="259" y="172"/>
                  </a:cubicBezTo>
                  <a:cubicBezTo>
                    <a:pt x="261" y="173"/>
                    <a:pt x="261" y="173"/>
                    <a:pt x="261" y="173"/>
                  </a:cubicBezTo>
                  <a:cubicBezTo>
                    <a:pt x="261" y="174"/>
                    <a:pt x="261" y="174"/>
                    <a:pt x="261" y="174"/>
                  </a:cubicBezTo>
                  <a:cubicBezTo>
                    <a:pt x="260" y="176"/>
                    <a:pt x="258" y="171"/>
                    <a:pt x="257" y="174"/>
                  </a:cubicBezTo>
                  <a:cubicBezTo>
                    <a:pt x="259" y="174"/>
                    <a:pt x="259" y="174"/>
                    <a:pt x="259" y="174"/>
                  </a:cubicBezTo>
                  <a:cubicBezTo>
                    <a:pt x="259" y="175"/>
                    <a:pt x="259" y="175"/>
                    <a:pt x="259" y="175"/>
                  </a:cubicBezTo>
                  <a:cubicBezTo>
                    <a:pt x="256" y="176"/>
                    <a:pt x="256" y="176"/>
                    <a:pt x="256" y="176"/>
                  </a:cubicBezTo>
                  <a:cubicBezTo>
                    <a:pt x="257" y="176"/>
                    <a:pt x="257" y="176"/>
                    <a:pt x="257" y="176"/>
                  </a:cubicBezTo>
                  <a:cubicBezTo>
                    <a:pt x="259" y="176"/>
                    <a:pt x="261" y="176"/>
                    <a:pt x="261" y="174"/>
                  </a:cubicBezTo>
                  <a:cubicBezTo>
                    <a:pt x="262" y="175"/>
                    <a:pt x="262" y="175"/>
                    <a:pt x="262" y="175"/>
                  </a:cubicBezTo>
                  <a:cubicBezTo>
                    <a:pt x="262" y="175"/>
                    <a:pt x="262" y="175"/>
                    <a:pt x="262" y="175"/>
                  </a:cubicBezTo>
                  <a:cubicBezTo>
                    <a:pt x="263" y="176"/>
                    <a:pt x="263" y="176"/>
                    <a:pt x="263" y="176"/>
                  </a:cubicBezTo>
                  <a:cubicBezTo>
                    <a:pt x="264" y="176"/>
                    <a:pt x="264" y="176"/>
                    <a:pt x="264" y="176"/>
                  </a:cubicBezTo>
                  <a:cubicBezTo>
                    <a:pt x="266" y="176"/>
                    <a:pt x="266" y="176"/>
                    <a:pt x="266" y="176"/>
                  </a:cubicBezTo>
                  <a:cubicBezTo>
                    <a:pt x="267" y="176"/>
                    <a:pt x="267" y="176"/>
                    <a:pt x="267" y="176"/>
                  </a:cubicBezTo>
                  <a:cubicBezTo>
                    <a:pt x="268" y="174"/>
                    <a:pt x="268" y="174"/>
                    <a:pt x="268" y="174"/>
                  </a:cubicBezTo>
                  <a:cubicBezTo>
                    <a:pt x="268" y="174"/>
                    <a:pt x="268" y="174"/>
                    <a:pt x="268" y="174"/>
                  </a:cubicBezTo>
                  <a:cubicBezTo>
                    <a:pt x="267" y="175"/>
                    <a:pt x="268" y="174"/>
                    <a:pt x="268" y="174"/>
                  </a:cubicBezTo>
                  <a:cubicBezTo>
                    <a:pt x="269" y="175"/>
                    <a:pt x="269" y="175"/>
                    <a:pt x="269" y="175"/>
                  </a:cubicBezTo>
                  <a:cubicBezTo>
                    <a:pt x="269" y="174"/>
                    <a:pt x="269" y="174"/>
                    <a:pt x="269" y="174"/>
                  </a:cubicBezTo>
                  <a:cubicBezTo>
                    <a:pt x="270" y="173"/>
                    <a:pt x="270" y="173"/>
                    <a:pt x="270" y="173"/>
                  </a:cubicBezTo>
                  <a:cubicBezTo>
                    <a:pt x="270" y="175"/>
                    <a:pt x="271" y="174"/>
                    <a:pt x="271" y="175"/>
                  </a:cubicBezTo>
                  <a:cubicBezTo>
                    <a:pt x="270" y="175"/>
                    <a:pt x="270" y="175"/>
                    <a:pt x="270" y="175"/>
                  </a:cubicBezTo>
                  <a:cubicBezTo>
                    <a:pt x="270" y="176"/>
                    <a:pt x="270" y="176"/>
                    <a:pt x="270" y="176"/>
                  </a:cubicBezTo>
                  <a:cubicBezTo>
                    <a:pt x="271" y="176"/>
                    <a:pt x="271" y="176"/>
                    <a:pt x="271" y="176"/>
                  </a:cubicBezTo>
                  <a:cubicBezTo>
                    <a:pt x="271" y="176"/>
                    <a:pt x="271" y="176"/>
                    <a:pt x="271" y="176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71" y="176"/>
                    <a:pt x="273" y="177"/>
                    <a:pt x="272" y="176"/>
                  </a:cubicBezTo>
                  <a:cubicBezTo>
                    <a:pt x="274" y="176"/>
                    <a:pt x="273" y="176"/>
                    <a:pt x="273" y="175"/>
                  </a:cubicBezTo>
                  <a:cubicBezTo>
                    <a:pt x="274" y="175"/>
                    <a:pt x="275" y="176"/>
                    <a:pt x="275" y="176"/>
                  </a:cubicBezTo>
                  <a:cubicBezTo>
                    <a:pt x="275" y="175"/>
                    <a:pt x="276" y="175"/>
                    <a:pt x="275" y="175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4" y="174"/>
                    <a:pt x="274" y="174"/>
                    <a:pt x="274" y="174"/>
                  </a:cubicBezTo>
                  <a:cubicBezTo>
                    <a:pt x="273" y="174"/>
                    <a:pt x="273" y="174"/>
                    <a:pt x="273" y="174"/>
                  </a:cubicBezTo>
                  <a:cubicBezTo>
                    <a:pt x="273" y="173"/>
                    <a:pt x="273" y="173"/>
                    <a:pt x="273" y="173"/>
                  </a:cubicBezTo>
                  <a:cubicBezTo>
                    <a:pt x="272" y="172"/>
                    <a:pt x="272" y="172"/>
                    <a:pt x="272" y="172"/>
                  </a:cubicBezTo>
                  <a:cubicBezTo>
                    <a:pt x="273" y="172"/>
                    <a:pt x="273" y="172"/>
                    <a:pt x="273" y="172"/>
                  </a:cubicBezTo>
                  <a:cubicBezTo>
                    <a:pt x="274" y="172"/>
                    <a:pt x="274" y="172"/>
                    <a:pt x="274" y="172"/>
                  </a:cubicBezTo>
                  <a:cubicBezTo>
                    <a:pt x="275" y="171"/>
                    <a:pt x="275" y="171"/>
                    <a:pt x="275" y="171"/>
                  </a:cubicBezTo>
                  <a:cubicBezTo>
                    <a:pt x="275" y="172"/>
                    <a:pt x="275" y="172"/>
                    <a:pt x="275" y="172"/>
                  </a:cubicBezTo>
                  <a:cubicBezTo>
                    <a:pt x="276" y="172"/>
                    <a:pt x="276" y="172"/>
                    <a:pt x="276" y="172"/>
                  </a:cubicBezTo>
                  <a:cubicBezTo>
                    <a:pt x="276" y="171"/>
                    <a:pt x="276" y="171"/>
                    <a:pt x="276" y="171"/>
                  </a:cubicBezTo>
                  <a:cubicBezTo>
                    <a:pt x="276" y="170"/>
                    <a:pt x="276" y="170"/>
                    <a:pt x="276" y="170"/>
                  </a:cubicBezTo>
                  <a:cubicBezTo>
                    <a:pt x="277" y="171"/>
                    <a:pt x="277" y="171"/>
                    <a:pt x="277" y="171"/>
                  </a:cubicBezTo>
                  <a:cubicBezTo>
                    <a:pt x="277" y="170"/>
                    <a:pt x="277" y="170"/>
                    <a:pt x="277" y="170"/>
                  </a:cubicBezTo>
                  <a:cubicBezTo>
                    <a:pt x="278" y="171"/>
                    <a:pt x="278" y="171"/>
                    <a:pt x="278" y="171"/>
                  </a:cubicBezTo>
                  <a:cubicBezTo>
                    <a:pt x="279" y="171"/>
                    <a:pt x="279" y="171"/>
                    <a:pt x="279" y="171"/>
                  </a:cubicBezTo>
                  <a:cubicBezTo>
                    <a:pt x="279" y="171"/>
                    <a:pt x="279" y="171"/>
                    <a:pt x="279" y="171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80" y="169"/>
                    <a:pt x="279" y="171"/>
                    <a:pt x="280" y="171"/>
                  </a:cubicBezTo>
                  <a:cubicBezTo>
                    <a:pt x="280" y="172"/>
                    <a:pt x="281" y="171"/>
                    <a:pt x="281" y="172"/>
                  </a:cubicBezTo>
                  <a:cubicBezTo>
                    <a:pt x="281" y="172"/>
                    <a:pt x="281" y="172"/>
                    <a:pt x="281" y="172"/>
                  </a:cubicBezTo>
                  <a:cubicBezTo>
                    <a:pt x="281" y="171"/>
                    <a:pt x="281" y="171"/>
                    <a:pt x="281" y="171"/>
                  </a:cubicBezTo>
                  <a:cubicBezTo>
                    <a:pt x="281" y="170"/>
                    <a:pt x="281" y="170"/>
                    <a:pt x="281" y="170"/>
                  </a:cubicBezTo>
                  <a:cubicBezTo>
                    <a:pt x="281" y="169"/>
                    <a:pt x="281" y="169"/>
                    <a:pt x="281" y="169"/>
                  </a:cubicBezTo>
                  <a:cubicBezTo>
                    <a:pt x="282" y="169"/>
                    <a:pt x="282" y="169"/>
                    <a:pt x="282" y="169"/>
                  </a:cubicBezTo>
                  <a:cubicBezTo>
                    <a:pt x="282" y="168"/>
                    <a:pt x="282" y="168"/>
                    <a:pt x="282" y="168"/>
                  </a:cubicBezTo>
                  <a:cubicBezTo>
                    <a:pt x="283" y="169"/>
                    <a:pt x="284" y="169"/>
                    <a:pt x="284" y="171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85" y="172"/>
                    <a:pt x="285" y="172"/>
                    <a:pt x="285" y="172"/>
                  </a:cubicBezTo>
                  <a:cubicBezTo>
                    <a:pt x="285" y="172"/>
                    <a:pt x="285" y="172"/>
                    <a:pt x="285" y="172"/>
                  </a:cubicBezTo>
                  <a:cubicBezTo>
                    <a:pt x="286" y="173"/>
                    <a:pt x="286" y="173"/>
                    <a:pt x="286" y="173"/>
                  </a:cubicBezTo>
                  <a:cubicBezTo>
                    <a:pt x="287" y="173"/>
                    <a:pt x="287" y="173"/>
                    <a:pt x="287" y="173"/>
                  </a:cubicBezTo>
                  <a:cubicBezTo>
                    <a:pt x="287" y="173"/>
                    <a:pt x="287" y="173"/>
                    <a:pt x="287" y="173"/>
                  </a:cubicBezTo>
                  <a:cubicBezTo>
                    <a:pt x="288" y="173"/>
                    <a:pt x="288" y="173"/>
                    <a:pt x="288" y="173"/>
                  </a:cubicBezTo>
                  <a:cubicBezTo>
                    <a:pt x="290" y="173"/>
                    <a:pt x="290" y="173"/>
                    <a:pt x="290" y="173"/>
                  </a:cubicBezTo>
                  <a:cubicBezTo>
                    <a:pt x="290" y="173"/>
                    <a:pt x="290" y="173"/>
                    <a:pt x="290" y="173"/>
                  </a:cubicBezTo>
                  <a:cubicBezTo>
                    <a:pt x="289" y="174"/>
                    <a:pt x="289" y="174"/>
                    <a:pt x="289" y="174"/>
                  </a:cubicBezTo>
                  <a:cubicBezTo>
                    <a:pt x="288" y="174"/>
                    <a:pt x="288" y="174"/>
                    <a:pt x="288" y="174"/>
                  </a:cubicBezTo>
                  <a:cubicBezTo>
                    <a:pt x="288" y="175"/>
                    <a:pt x="288" y="175"/>
                    <a:pt x="288" y="175"/>
                  </a:cubicBezTo>
                  <a:cubicBezTo>
                    <a:pt x="288" y="176"/>
                    <a:pt x="288" y="176"/>
                    <a:pt x="288" y="176"/>
                  </a:cubicBezTo>
                  <a:cubicBezTo>
                    <a:pt x="289" y="175"/>
                    <a:pt x="289" y="175"/>
                    <a:pt x="289" y="175"/>
                  </a:cubicBezTo>
                  <a:cubicBezTo>
                    <a:pt x="291" y="175"/>
                    <a:pt x="291" y="175"/>
                    <a:pt x="291" y="175"/>
                  </a:cubicBezTo>
                  <a:cubicBezTo>
                    <a:pt x="290" y="176"/>
                    <a:pt x="290" y="176"/>
                    <a:pt x="290" y="176"/>
                  </a:cubicBezTo>
                  <a:cubicBezTo>
                    <a:pt x="291" y="176"/>
                    <a:pt x="291" y="176"/>
                    <a:pt x="291" y="176"/>
                  </a:cubicBezTo>
                  <a:cubicBezTo>
                    <a:pt x="292" y="175"/>
                    <a:pt x="292" y="175"/>
                    <a:pt x="292" y="175"/>
                  </a:cubicBezTo>
                  <a:cubicBezTo>
                    <a:pt x="293" y="175"/>
                    <a:pt x="293" y="175"/>
                    <a:pt x="293" y="175"/>
                  </a:cubicBezTo>
                  <a:cubicBezTo>
                    <a:pt x="293" y="174"/>
                    <a:pt x="293" y="174"/>
                    <a:pt x="293" y="174"/>
                  </a:cubicBezTo>
                  <a:cubicBezTo>
                    <a:pt x="293" y="173"/>
                    <a:pt x="293" y="173"/>
                    <a:pt x="293" y="173"/>
                  </a:cubicBezTo>
                  <a:cubicBezTo>
                    <a:pt x="292" y="174"/>
                    <a:pt x="292" y="174"/>
                    <a:pt x="292" y="174"/>
                  </a:cubicBezTo>
                  <a:cubicBezTo>
                    <a:pt x="291" y="174"/>
                    <a:pt x="291" y="174"/>
                    <a:pt x="291" y="174"/>
                  </a:cubicBezTo>
                  <a:cubicBezTo>
                    <a:pt x="293" y="173"/>
                    <a:pt x="291" y="174"/>
                    <a:pt x="292" y="173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1" y="171"/>
                    <a:pt x="291" y="171"/>
                    <a:pt x="291" y="171"/>
                  </a:cubicBezTo>
                  <a:cubicBezTo>
                    <a:pt x="292" y="170"/>
                    <a:pt x="292" y="170"/>
                    <a:pt x="292" y="170"/>
                  </a:cubicBezTo>
                  <a:cubicBezTo>
                    <a:pt x="292" y="170"/>
                    <a:pt x="292" y="170"/>
                    <a:pt x="292" y="170"/>
                  </a:cubicBezTo>
                  <a:cubicBezTo>
                    <a:pt x="292" y="170"/>
                    <a:pt x="292" y="170"/>
                    <a:pt x="292" y="170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294" y="169"/>
                    <a:pt x="294" y="169"/>
                    <a:pt x="294" y="169"/>
                  </a:cubicBezTo>
                  <a:cubicBezTo>
                    <a:pt x="295" y="168"/>
                    <a:pt x="295" y="168"/>
                    <a:pt x="295" y="168"/>
                  </a:cubicBezTo>
                  <a:cubicBezTo>
                    <a:pt x="296" y="169"/>
                    <a:pt x="296" y="169"/>
                    <a:pt x="296" y="169"/>
                  </a:cubicBezTo>
                  <a:cubicBezTo>
                    <a:pt x="296" y="168"/>
                    <a:pt x="296" y="168"/>
                    <a:pt x="296" y="168"/>
                  </a:cubicBezTo>
                  <a:cubicBezTo>
                    <a:pt x="296" y="169"/>
                    <a:pt x="297" y="169"/>
                    <a:pt x="297" y="169"/>
                  </a:cubicBezTo>
                  <a:cubicBezTo>
                    <a:pt x="295" y="170"/>
                    <a:pt x="295" y="170"/>
                    <a:pt x="295" y="170"/>
                  </a:cubicBezTo>
                  <a:cubicBezTo>
                    <a:pt x="297" y="170"/>
                    <a:pt x="295" y="170"/>
                    <a:pt x="296" y="170"/>
                  </a:cubicBezTo>
                  <a:cubicBezTo>
                    <a:pt x="297" y="170"/>
                    <a:pt x="297" y="170"/>
                    <a:pt x="297" y="170"/>
                  </a:cubicBezTo>
                  <a:cubicBezTo>
                    <a:pt x="298" y="171"/>
                    <a:pt x="298" y="171"/>
                    <a:pt x="298" y="171"/>
                  </a:cubicBezTo>
                  <a:cubicBezTo>
                    <a:pt x="299" y="170"/>
                    <a:pt x="299" y="170"/>
                    <a:pt x="299" y="170"/>
                  </a:cubicBezTo>
                  <a:cubicBezTo>
                    <a:pt x="299" y="171"/>
                    <a:pt x="301" y="170"/>
                    <a:pt x="301" y="171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301" y="170"/>
                    <a:pt x="301" y="170"/>
                    <a:pt x="301" y="170"/>
                  </a:cubicBezTo>
                  <a:cubicBezTo>
                    <a:pt x="300" y="169"/>
                    <a:pt x="300" y="169"/>
                    <a:pt x="300" y="169"/>
                  </a:cubicBezTo>
                  <a:cubicBezTo>
                    <a:pt x="299" y="169"/>
                    <a:pt x="299" y="169"/>
                    <a:pt x="299" y="169"/>
                  </a:cubicBezTo>
                  <a:cubicBezTo>
                    <a:pt x="298" y="168"/>
                    <a:pt x="298" y="168"/>
                    <a:pt x="298" y="168"/>
                  </a:cubicBezTo>
                  <a:cubicBezTo>
                    <a:pt x="299" y="168"/>
                    <a:pt x="299" y="168"/>
                    <a:pt x="299" y="168"/>
                  </a:cubicBezTo>
                  <a:cubicBezTo>
                    <a:pt x="301" y="169"/>
                    <a:pt x="301" y="169"/>
                    <a:pt x="301" y="169"/>
                  </a:cubicBezTo>
                  <a:cubicBezTo>
                    <a:pt x="302" y="169"/>
                    <a:pt x="302" y="169"/>
                    <a:pt x="302" y="169"/>
                  </a:cubicBezTo>
                  <a:cubicBezTo>
                    <a:pt x="302" y="169"/>
                    <a:pt x="302" y="169"/>
                    <a:pt x="302" y="169"/>
                  </a:cubicBezTo>
                  <a:cubicBezTo>
                    <a:pt x="303" y="169"/>
                    <a:pt x="303" y="169"/>
                    <a:pt x="303" y="169"/>
                  </a:cubicBezTo>
                  <a:cubicBezTo>
                    <a:pt x="304" y="168"/>
                    <a:pt x="304" y="168"/>
                    <a:pt x="304" y="168"/>
                  </a:cubicBezTo>
                  <a:cubicBezTo>
                    <a:pt x="306" y="168"/>
                    <a:pt x="306" y="168"/>
                    <a:pt x="306" y="168"/>
                  </a:cubicBezTo>
                  <a:cubicBezTo>
                    <a:pt x="306" y="169"/>
                    <a:pt x="306" y="169"/>
                    <a:pt x="306" y="169"/>
                  </a:cubicBezTo>
                  <a:cubicBezTo>
                    <a:pt x="304" y="170"/>
                    <a:pt x="304" y="170"/>
                    <a:pt x="304" y="170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303" y="170"/>
                    <a:pt x="303" y="170"/>
                    <a:pt x="303" y="170"/>
                  </a:cubicBezTo>
                  <a:cubicBezTo>
                    <a:pt x="304" y="172"/>
                    <a:pt x="304" y="172"/>
                    <a:pt x="304" y="172"/>
                  </a:cubicBezTo>
                  <a:cubicBezTo>
                    <a:pt x="305" y="173"/>
                    <a:pt x="305" y="173"/>
                    <a:pt x="305" y="173"/>
                  </a:cubicBezTo>
                  <a:cubicBezTo>
                    <a:pt x="306" y="173"/>
                    <a:pt x="306" y="173"/>
                    <a:pt x="306" y="173"/>
                  </a:cubicBezTo>
                  <a:cubicBezTo>
                    <a:pt x="303" y="173"/>
                    <a:pt x="303" y="173"/>
                    <a:pt x="303" y="173"/>
                  </a:cubicBezTo>
                  <a:cubicBezTo>
                    <a:pt x="303" y="174"/>
                    <a:pt x="302" y="175"/>
                    <a:pt x="300" y="175"/>
                  </a:cubicBezTo>
                  <a:cubicBezTo>
                    <a:pt x="300" y="173"/>
                    <a:pt x="300" y="174"/>
                    <a:pt x="300" y="174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298" y="174"/>
                    <a:pt x="298" y="174"/>
                    <a:pt x="298" y="174"/>
                  </a:cubicBezTo>
                  <a:cubicBezTo>
                    <a:pt x="297" y="174"/>
                    <a:pt x="297" y="174"/>
                    <a:pt x="297" y="174"/>
                  </a:cubicBezTo>
                  <a:cubicBezTo>
                    <a:pt x="296" y="173"/>
                    <a:pt x="296" y="173"/>
                    <a:pt x="296" y="173"/>
                  </a:cubicBezTo>
                  <a:cubicBezTo>
                    <a:pt x="298" y="173"/>
                    <a:pt x="298" y="173"/>
                    <a:pt x="298" y="173"/>
                  </a:cubicBezTo>
                  <a:cubicBezTo>
                    <a:pt x="298" y="172"/>
                    <a:pt x="298" y="172"/>
                    <a:pt x="298" y="172"/>
                  </a:cubicBezTo>
                  <a:cubicBezTo>
                    <a:pt x="300" y="173"/>
                    <a:pt x="300" y="173"/>
                    <a:pt x="300" y="173"/>
                  </a:cubicBezTo>
                  <a:cubicBezTo>
                    <a:pt x="301" y="173"/>
                    <a:pt x="301" y="173"/>
                    <a:pt x="301" y="173"/>
                  </a:cubicBezTo>
                  <a:cubicBezTo>
                    <a:pt x="301" y="173"/>
                    <a:pt x="301" y="173"/>
                    <a:pt x="301" y="173"/>
                  </a:cubicBezTo>
                  <a:cubicBezTo>
                    <a:pt x="302" y="172"/>
                    <a:pt x="302" y="172"/>
                    <a:pt x="302" y="172"/>
                  </a:cubicBezTo>
                  <a:cubicBezTo>
                    <a:pt x="300" y="171"/>
                    <a:pt x="300" y="171"/>
                    <a:pt x="300" y="171"/>
                  </a:cubicBezTo>
                  <a:cubicBezTo>
                    <a:pt x="300" y="172"/>
                    <a:pt x="300" y="172"/>
                    <a:pt x="300" y="172"/>
                  </a:cubicBezTo>
                  <a:cubicBezTo>
                    <a:pt x="299" y="172"/>
                    <a:pt x="299" y="172"/>
                    <a:pt x="299" y="172"/>
                  </a:cubicBezTo>
                  <a:cubicBezTo>
                    <a:pt x="299" y="172"/>
                    <a:pt x="299" y="172"/>
                    <a:pt x="299" y="172"/>
                  </a:cubicBezTo>
                  <a:cubicBezTo>
                    <a:pt x="297" y="172"/>
                    <a:pt x="297" y="172"/>
                    <a:pt x="297" y="172"/>
                  </a:cubicBezTo>
                  <a:cubicBezTo>
                    <a:pt x="296" y="171"/>
                    <a:pt x="296" y="171"/>
                    <a:pt x="296" y="171"/>
                  </a:cubicBezTo>
                  <a:cubicBezTo>
                    <a:pt x="295" y="170"/>
                    <a:pt x="294" y="173"/>
                    <a:pt x="293" y="172"/>
                  </a:cubicBezTo>
                  <a:cubicBezTo>
                    <a:pt x="294" y="174"/>
                    <a:pt x="294" y="174"/>
                    <a:pt x="294" y="174"/>
                  </a:cubicBezTo>
                  <a:cubicBezTo>
                    <a:pt x="294" y="175"/>
                    <a:pt x="294" y="175"/>
                    <a:pt x="294" y="175"/>
                  </a:cubicBezTo>
                  <a:cubicBezTo>
                    <a:pt x="295" y="176"/>
                    <a:pt x="295" y="176"/>
                    <a:pt x="295" y="176"/>
                  </a:cubicBezTo>
                  <a:cubicBezTo>
                    <a:pt x="295" y="175"/>
                    <a:pt x="295" y="175"/>
                    <a:pt x="295" y="175"/>
                  </a:cubicBezTo>
                  <a:cubicBezTo>
                    <a:pt x="295" y="175"/>
                    <a:pt x="295" y="175"/>
                    <a:pt x="295" y="175"/>
                  </a:cubicBezTo>
                  <a:cubicBezTo>
                    <a:pt x="295" y="175"/>
                    <a:pt x="295" y="175"/>
                    <a:pt x="295" y="175"/>
                  </a:cubicBezTo>
                  <a:cubicBezTo>
                    <a:pt x="295" y="174"/>
                    <a:pt x="295" y="174"/>
                    <a:pt x="295" y="174"/>
                  </a:cubicBezTo>
                  <a:cubicBezTo>
                    <a:pt x="296" y="174"/>
                    <a:pt x="296" y="174"/>
                    <a:pt x="296" y="174"/>
                  </a:cubicBezTo>
                  <a:cubicBezTo>
                    <a:pt x="298" y="176"/>
                    <a:pt x="298" y="176"/>
                    <a:pt x="298" y="176"/>
                  </a:cubicBezTo>
                  <a:cubicBezTo>
                    <a:pt x="297" y="177"/>
                    <a:pt x="297" y="177"/>
                    <a:pt x="297" y="177"/>
                  </a:cubicBezTo>
                  <a:cubicBezTo>
                    <a:pt x="295" y="177"/>
                    <a:pt x="295" y="177"/>
                    <a:pt x="295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5" y="177"/>
                    <a:pt x="295" y="177"/>
                    <a:pt x="295" y="177"/>
                  </a:cubicBezTo>
                  <a:cubicBezTo>
                    <a:pt x="296" y="177"/>
                    <a:pt x="296" y="177"/>
                    <a:pt x="296" y="177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9" y="176"/>
                    <a:pt x="299" y="176"/>
                    <a:pt x="299" y="176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2" y="175"/>
                    <a:pt x="303" y="174"/>
                    <a:pt x="304" y="175"/>
                  </a:cubicBezTo>
                  <a:cubicBezTo>
                    <a:pt x="304" y="176"/>
                    <a:pt x="305" y="174"/>
                    <a:pt x="305" y="175"/>
                  </a:cubicBezTo>
                  <a:cubicBezTo>
                    <a:pt x="307" y="175"/>
                    <a:pt x="307" y="175"/>
                    <a:pt x="307" y="175"/>
                  </a:cubicBezTo>
                  <a:cubicBezTo>
                    <a:pt x="307" y="175"/>
                    <a:pt x="307" y="175"/>
                    <a:pt x="307" y="175"/>
                  </a:cubicBezTo>
                  <a:cubicBezTo>
                    <a:pt x="309" y="174"/>
                    <a:pt x="309" y="174"/>
                    <a:pt x="309" y="174"/>
                  </a:cubicBezTo>
                  <a:cubicBezTo>
                    <a:pt x="307" y="174"/>
                    <a:pt x="309" y="174"/>
                    <a:pt x="309" y="174"/>
                  </a:cubicBezTo>
                  <a:cubicBezTo>
                    <a:pt x="307" y="174"/>
                    <a:pt x="307" y="174"/>
                    <a:pt x="307" y="174"/>
                  </a:cubicBezTo>
                  <a:cubicBezTo>
                    <a:pt x="306" y="173"/>
                    <a:pt x="306" y="173"/>
                    <a:pt x="306" y="173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308" y="173"/>
                    <a:pt x="308" y="173"/>
                    <a:pt x="308" y="173"/>
                  </a:cubicBezTo>
                  <a:cubicBezTo>
                    <a:pt x="309" y="172"/>
                    <a:pt x="309" y="172"/>
                    <a:pt x="309" y="172"/>
                  </a:cubicBezTo>
                  <a:cubicBezTo>
                    <a:pt x="309" y="171"/>
                    <a:pt x="309" y="171"/>
                    <a:pt x="309" y="171"/>
                  </a:cubicBezTo>
                  <a:cubicBezTo>
                    <a:pt x="310" y="171"/>
                    <a:pt x="310" y="171"/>
                    <a:pt x="310" y="171"/>
                  </a:cubicBezTo>
                  <a:cubicBezTo>
                    <a:pt x="309" y="173"/>
                    <a:pt x="310" y="172"/>
                    <a:pt x="310" y="172"/>
                  </a:cubicBezTo>
                  <a:cubicBezTo>
                    <a:pt x="311" y="172"/>
                    <a:pt x="311" y="172"/>
                    <a:pt x="311" y="172"/>
                  </a:cubicBezTo>
                  <a:cubicBezTo>
                    <a:pt x="312" y="174"/>
                    <a:pt x="312" y="174"/>
                    <a:pt x="312" y="174"/>
                  </a:cubicBezTo>
                  <a:cubicBezTo>
                    <a:pt x="310" y="174"/>
                    <a:pt x="310" y="174"/>
                    <a:pt x="310" y="174"/>
                  </a:cubicBezTo>
                  <a:cubicBezTo>
                    <a:pt x="310" y="174"/>
                    <a:pt x="313" y="175"/>
                    <a:pt x="313" y="174"/>
                  </a:cubicBezTo>
                  <a:cubicBezTo>
                    <a:pt x="313" y="174"/>
                    <a:pt x="313" y="174"/>
                    <a:pt x="313" y="174"/>
                  </a:cubicBezTo>
                  <a:cubicBezTo>
                    <a:pt x="312" y="173"/>
                    <a:pt x="312" y="173"/>
                    <a:pt x="312" y="173"/>
                  </a:cubicBezTo>
                  <a:cubicBezTo>
                    <a:pt x="313" y="173"/>
                    <a:pt x="313" y="173"/>
                    <a:pt x="313" y="173"/>
                  </a:cubicBezTo>
                  <a:cubicBezTo>
                    <a:pt x="313" y="173"/>
                    <a:pt x="313" y="173"/>
                    <a:pt x="313" y="173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6" y="173"/>
                    <a:pt x="319" y="171"/>
                    <a:pt x="320" y="172"/>
                  </a:cubicBezTo>
                  <a:cubicBezTo>
                    <a:pt x="321" y="172"/>
                    <a:pt x="321" y="172"/>
                    <a:pt x="321" y="172"/>
                  </a:cubicBezTo>
                  <a:cubicBezTo>
                    <a:pt x="322" y="172"/>
                    <a:pt x="322" y="172"/>
                    <a:pt x="322" y="172"/>
                  </a:cubicBezTo>
                  <a:cubicBezTo>
                    <a:pt x="323" y="173"/>
                    <a:pt x="323" y="173"/>
                    <a:pt x="323" y="173"/>
                  </a:cubicBezTo>
                  <a:cubicBezTo>
                    <a:pt x="323" y="172"/>
                    <a:pt x="323" y="172"/>
                    <a:pt x="323" y="172"/>
                  </a:cubicBezTo>
                  <a:cubicBezTo>
                    <a:pt x="323" y="171"/>
                    <a:pt x="323" y="171"/>
                    <a:pt x="323" y="171"/>
                  </a:cubicBezTo>
                  <a:cubicBezTo>
                    <a:pt x="323" y="172"/>
                    <a:pt x="323" y="172"/>
                    <a:pt x="323" y="172"/>
                  </a:cubicBezTo>
                  <a:cubicBezTo>
                    <a:pt x="319" y="171"/>
                    <a:pt x="319" y="171"/>
                    <a:pt x="319" y="171"/>
                  </a:cubicBezTo>
                  <a:cubicBezTo>
                    <a:pt x="320" y="171"/>
                    <a:pt x="320" y="171"/>
                    <a:pt x="320" y="171"/>
                  </a:cubicBezTo>
                  <a:cubicBezTo>
                    <a:pt x="319" y="171"/>
                    <a:pt x="319" y="171"/>
                    <a:pt x="319" y="171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8" y="170"/>
                    <a:pt x="318" y="170"/>
                    <a:pt x="318" y="170"/>
                  </a:cubicBezTo>
                  <a:cubicBezTo>
                    <a:pt x="315" y="171"/>
                    <a:pt x="315" y="171"/>
                    <a:pt x="315" y="171"/>
                  </a:cubicBezTo>
                  <a:cubicBezTo>
                    <a:pt x="315" y="171"/>
                    <a:pt x="315" y="171"/>
                    <a:pt x="315" y="171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312" y="171"/>
                    <a:pt x="312" y="171"/>
                    <a:pt x="312" y="171"/>
                  </a:cubicBezTo>
                  <a:cubicBezTo>
                    <a:pt x="311" y="171"/>
                    <a:pt x="311" y="171"/>
                    <a:pt x="311" y="171"/>
                  </a:cubicBezTo>
                  <a:cubicBezTo>
                    <a:pt x="310" y="170"/>
                    <a:pt x="310" y="170"/>
                    <a:pt x="310" y="170"/>
                  </a:cubicBezTo>
                  <a:cubicBezTo>
                    <a:pt x="307" y="170"/>
                    <a:pt x="307" y="170"/>
                    <a:pt x="307" y="170"/>
                  </a:cubicBezTo>
                  <a:cubicBezTo>
                    <a:pt x="307" y="171"/>
                    <a:pt x="307" y="171"/>
                    <a:pt x="307" y="171"/>
                  </a:cubicBezTo>
                  <a:cubicBezTo>
                    <a:pt x="306" y="170"/>
                    <a:pt x="306" y="170"/>
                    <a:pt x="306" y="170"/>
                  </a:cubicBezTo>
                  <a:cubicBezTo>
                    <a:pt x="306" y="170"/>
                    <a:pt x="304" y="170"/>
                    <a:pt x="306" y="169"/>
                  </a:cubicBezTo>
                  <a:cubicBezTo>
                    <a:pt x="307" y="169"/>
                    <a:pt x="305" y="169"/>
                    <a:pt x="307" y="169"/>
                  </a:cubicBezTo>
                  <a:cubicBezTo>
                    <a:pt x="308" y="169"/>
                    <a:pt x="309" y="169"/>
                    <a:pt x="310" y="168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09" y="167"/>
                    <a:pt x="309" y="167"/>
                    <a:pt x="309" y="167"/>
                  </a:cubicBezTo>
                  <a:cubicBezTo>
                    <a:pt x="311" y="166"/>
                    <a:pt x="308" y="166"/>
                    <a:pt x="309" y="166"/>
                  </a:cubicBezTo>
                  <a:cubicBezTo>
                    <a:pt x="309" y="165"/>
                    <a:pt x="309" y="165"/>
                    <a:pt x="309" y="165"/>
                  </a:cubicBezTo>
                  <a:cubicBezTo>
                    <a:pt x="310" y="165"/>
                    <a:pt x="310" y="165"/>
                    <a:pt x="310" y="165"/>
                  </a:cubicBezTo>
                  <a:cubicBezTo>
                    <a:pt x="310" y="165"/>
                    <a:pt x="310" y="165"/>
                    <a:pt x="310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2" y="165"/>
                    <a:pt x="312" y="165"/>
                    <a:pt x="312" y="165"/>
                  </a:cubicBezTo>
                  <a:cubicBezTo>
                    <a:pt x="312" y="166"/>
                    <a:pt x="312" y="166"/>
                    <a:pt x="312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2" y="169"/>
                    <a:pt x="312" y="169"/>
                  </a:cubicBezTo>
                  <a:cubicBezTo>
                    <a:pt x="312" y="170"/>
                    <a:pt x="312" y="170"/>
                    <a:pt x="312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4" y="170"/>
                    <a:pt x="314" y="170"/>
                    <a:pt x="314" y="170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6" y="168"/>
                    <a:pt x="316" y="168"/>
                    <a:pt x="316" y="168"/>
                  </a:cubicBezTo>
                  <a:cubicBezTo>
                    <a:pt x="317" y="169"/>
                    <a:pt x="317" y="169"/>
                    <a:pt x="317" y="169"/>
                  </a:cubicBezTo>
                  <a:cubicBezTo>
                    <a:pt x="315" y="169"/>
                    <a:pt x="316" y="170"/>
                    <a:pt x="315" y="170"/>
                  </a:cubicBezTo>
                  <a:cubicBezTo>
                    <a:pt x="316" y="170"/>
                    <a:pt x="316" y="170"/>
                    <a:pt x="316" y="170"/>
                  </a:cubicBezTo>
                  <a:cubicBezTo>
                    <a:pt x="317" y="170"/>
                    <a:pt x="317" y="170"/>
                    <a:pt x="317" y="170"/>
                  </a:cubicBezTo>
                  <a:cubicBezTo>
                    <a:pt x="316" y="169"/>
                    <a:pt x="316" y="169"/>
                    <a:pt x="316" y="169"/>
                  </a:cubicBezTo>
                  <a:cubicBezTo>
                    <a:pt x="318" y="169"/>
                    <a:pt x="318" y="169"/>
                    <a:pt x="318" y="169"/>
                  </a:cubicBezTo>
                  <a:cubicBezTo>
                    <a:pt x="318" y="169"/>
                    <a:pt x="318" y="169"/>
                    <a:pt x="318" y="169"/>
                  </a:cubicBezTo>
                  <a:cubicBezTo>
                    <a:pt x="317" y="168"/>
                    <a:pt x="317" y="168"/>
                    <a:pt x="317" y="168"/>
                  </a:cubicBezTo>
                  <a:cubicBezTo>
                    <a:pt x="318" y="167"/>
                    <a:pt x="318" y="167"/>
                    <a:pt x="318" y="167"/>
                  </a:cubicBezTo>
                  <a:cubicBezTo>
                    <a:pt x="319" y="168"/>
                    <a:pt x="319" y="168"/>
                    <a:pt x="319" y="168"/>
                  </a:cubicBezTo>
                  <a:cubicBezTo>
                    <a:pt x="320" y="168"/>
                    <a:pt x="320" y="168"/>
                    <a:pt x="320" y="168"/>
                  </a:cubicBezTo>
                  <a:cubicBezTo>
                    <a:pt x="321" y="169"/>
                    <a:pt x="321" y="169"/>
                    <a:pt x="321" y="169"/>
                  </a:cubicBezTo>
                  <a:cubicBezTo>
                    <a:pt x="320" y="170"/>
                    <a:pt x="320" y="170"/>
                    <a:pt x="320" y="170"/>
                  </a:cubicBezTo>
                  <a:cubicBezTo>
                    <a:pt x="321" y="171"/>
                    <a:pt x="321" y="171"/>
                    <a:pt x="321" y="171"/>
                  </a:cubicBezTo>
                  <a:cubicBezTo>
                    <a:pt x="322" y="171"/>
                    <a:pt x="322" y="171"/>
                    <a:pt x="322" y="171"/>
                  </a:cubicBezTo>
                  <a:cubicBezTo>
                    <a:pt x="321" y="170"/>
                    <a:pt x="321" y="170"/>
                    <a:pt x="321" y="170"/>
                  </a:cubicBezTo>
                  <a:cubicBezTo>
                    <a:pt x="322" y="170"/>
                    <a:pt x="322" y="170"/>
                    <a:pt x="322" y="170"/>
                  </a:cubicBezTo>
                  <a:cubicBezTo>
                    <a:pt x="323" y="170"/>
                    <a:pt x="323" y="170"/>
                    <a:pt x="323" y="170"/>
                  </a:cubicBezTo>
                  <a:cubicBezTo>
                    <a:pt x="324" y="170"/>
                    <a:pt x="324" y="170"/>
                    <a:pt x="324" y="170"/>
                  </a:cubicBezTo>
                  <a:cubicBezTo>
                    <a:pt x="325" y="170"/>
                    <a:pt x="325" y="170"/>
                    <a:pt x="325" y="170"/>
                  </a:cubicBezTo>
                  <a:cubicBezTo>
                    <a:pt x="324" y="169"/>
                    <a:pt x="324" y="169"/>
                    <a:pt x="324" y="169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7" y="168"/>
                    <a:pt x="327" y="168"/>
                    <a:pt x="327" y="168"/>
                  </a:cubicBezTo>
                  <a:cubicBezTo>
                    <a:pt x="328" y="169"/>
                    <a:pt x="328" y="169"/>
                    <a:pt x="328" y="169"/>
                  </a:cubicBezTo>
                  <a:cubicBezTo>
                    <a:pt x="329" y="168"/>
                    <a:pt x="329" y="168"/>
                    <a:pt x="329" y="168"/>
                  </a:cubicBezTo>
                  <a:cubicBezTo>
                    <a:pt x="329" y="169"/>
                    <a:pt x="329" y="169"/>
                    <a:pt x="329" y="169"/>
                  </a:cubicBezTo>
                  <a:cubicBezTo>
                    <a:pt x="329" y="170"/>
                    <a:pt x="329" y="170"/>
                    <a:pt x="329" y="170"/>
                  </a:cubicBezTo>
                  <a:cubicBezTo>
                    <a:pt x="330" y="171"/>
                    <a:pt x="330" y="171"/>
                    <a:pt x="330" y="171"/>
                  </a:cubicBezTo>
                  <a:cubicBezTo>
                    <a:pt x="329" y="171"/>
                    <a:pt x="329" y="171"/>
                    <a:pt x="329" y="171"/>
                  </a:cubicBezTo>
                  <a:cubicBezTo>
                    <a:pt x="328" y="170"/>
                    <a:pt x="328" y="170"/>
                    <a:pt x="328" y="170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29" y="172"/>
                    <a:pt x="329" y="172"/>
                    <a:pt x="329" y="172"/>
                  </a:cubicBezTo>
                  <a:cubicBezTo>
                    <a:pt x="328" y="172"/>
                    <a:pt x="328" y="172"/>
                    <a:pt x="328" y="172"/>
                  </a:cubicBezTo>
                  <a:cubicBezTo>
                    <a:pt x="327" y="172"/>
                    <a:pt x="327" y="172"/>
                    <a:pt x="327" y="172"/>
                  </a:cubicBezTo>
                  <a:cubicBezTo>
                    <a:pt x="326" y="172"/>
                    <a:pt x="326" y="172"/>
                    <a:pt x="326" y="172"/>
                  </a:cubicBezTo>
                  <a:cubicBezTo>
                    <a:pt x="326" y="171"/>
                    <a:pt x="325" y="172"/>
                    <a:pt x="325" y="171"/>
                  </a:cubicBezTo>
                  <a:cubicBezTo>
                    <a:pt x="324" y="171"/>
                    <a:pt x="324" y="171"/>
                    <a:pt x="324" y="171"/>
                  </a:cubicBezTo>
                  <a:cubicBezTo>
                    <a:pt x="325" y="172"/>
                    <a:pt x="325" y="172"/>
                    <a:pt x="325" y="172"/>
                  </a:cubicBezTo>
                  <a:cubicBezTo>
                    <a:pt x="324" y="172"/>
                    <a:pt x="324" y="172"/>
                    <a:pt x="324" y="172"/>
                  </a:cubicBezTo>
                  <a:cubicBezTo>
                    <a:pt x="324" y="173"/>
                    <a:pt x="324" y="173"/>
                    <a:pt x="324" y="173"/>
                  </a:cubicBezTo>
                  <a:cubicBezTo>
                    <a:pt x="324" y="174"/>
                    <a:pt x="324" y="174"/>
                    <a:pt x="324" y="174"/>
                  </a:cubicBezTo>
                  <a:cubicBezTo>
                    <a:pt x="325" y="175"/>
                    <a:pt x="325" y="175"/>
                    <a:pt x="325" y="175"/>
                  </a:cubicBezTo>
                  <a:cubicBezTo>
                    <a:pt x="326" y="174"/>
                    <a:pt x="326" y="174"/>
                    <a:pt x="326" y="174"/>
                  </a:cubicBezTo>
                  <a:cubicBezTo>
                    <a:pt x="326" y="175"/>
                    <a:pt x="326" y="175"/>
                    <a:pt x="326" y="175"/>
                  </a:cubicBezTo>
                  <a:cubicBezTo>
                    <a:pt x="327" y="175"/>
                    <a:pt x="328" y="175"/>
                    <a:pt x="329" y="176"/>
                  </a:cubicBezTo>
                  <a:cubicBezTo>
                    <a:pt x="329" y="175"/>
                    <a:pt x="331" y="175"/>
                    <a:pt x="331" y="175"/>
                  </a:cubicBezTo>
                  <a:cubicBezTo>
                    <a:pt x="332" y="176"/>
                    <a:pt x="332" y="176"/>
                    <a:pt x="332" y="176"/>
                  </a:cubicBezTo>
                  <a:cubicBezTo>
                    <a:pt x="332" y="175"/>
                    <a:pt x="334" y="174"/>
                    <a:pt x="336" y="174"/>
                  </a:cubicBezTo>
                  <a:cubicBezTo>
                    <a:pt x="336" y="174"/>
                    <a:pt x="336" y="174"/>
                    <a:pt x="336" y="174"/>
                  </a:cubicBezTo>
                  <a:cubicBezTo>
                    <a:pt x="338" y="175"/>
                    <a:pt x="338" y="175"/>
                    <a:pt x="338" y="175"/>
                  </a:cubicBezTo>
                  <a:cubicBezTo>
                    <a:pt x="340" y="174"/>
                    <a:pt x="340" y="174"/>
                    <a:pt x="340" y="174"/>
                  </a:cubicBezTo>
                  <a:cubicBezTo>
                    <a:pt x="341" y="176"/>
                    <a:pt x="341" y="176"/>
                    <a:pt x="341" y="176"/>
                  </a:cubicBezTo>
                  <a:cubicBezTo>
                    <a:pt x="343" y="175"/>
                    <a:pt x="343" y="175"/>
                    <a:pt x="343" y="175"/>
                  </a:cubicBezTo>
                  <a:cubicBezTo>
                    <a:pt x="342" y="173"/>
                    <a:pt x="342" y="173"/>
                    <a:pt x="342" y="173"/>
                  </a:cubicBezTo>
                  <a:cubicBezTo>
                    <a:pt x="342" y="173"/>
                    <a:pt x="342" y="173"/>
                    <a:pt x="342" y="173"/>
                  </a:cubicBezTo>
                  <a:cubicBezTo>
                    <a:pt x="344" y="173"/>
                    <a:pt x="344" y="173"/>
                    <a:pt x="344" y="173"/>
                  </a:cubicBezTo>
                  <a:cubicBezTo>
                    <a:pt x="344" y="174"/>
                    <a:pt x="344" y="174"/>
                    <a:pt x="344" y="174"/>
                  </a:cubicBezTo>
                  <a:cubicBezTo>
                    <a:pt x="343" y="174"/>
                    <a:pt x="343" y="174"/>
                    <a:pt x="343" y="174"/>
                  </a:cubicBezTo>
                  <a:cubicBezTo>
                    <a:pt x="344" y="175"/>
                    <a:pt x="344" y="175"/>
                    <a:pt x="344" y="175"/>
                  </a:cubicBezTo>
                  <a:cubicBezTo>
                    <a:pt x="344" y="175"/>
                    <a:pt x="344" y="175"/>
                    <a:pt x="344" y="175"/>
                  </a:cubicBezTo>
                  <a:cubicBezTo>
                    <a:pt x="345" y="175"/>
                    <a:pt x="345" y="175"/>
                    <a:pt x="345" y="175"/>
                  </a:cubicBezTo>
                  <a:cubicBezTo>
                    <a:pt x="346" y="176"/>
                    <a:pt x="346" y="176"/>
                    <a:pt x="346" y="176"/>
                  </a:cubicBezTo>
                  <a:cubicBezTo>
                    <a:pt x="346" y="175"/>
                    <a:pt x="346" y="175"/>
                    <a:pt x="346" y="175"/>
                  </a:cubicBezTo>
                  <a:cubicBezTo>
                    <a:pt x="346" y="175"/>
                    <a:pt x="346" y="175"/>
                    <a:pt x="346" y="175"/>
                  </a:cubicBezTo>
                  <a:cubicBezTo>
                    <a:pt x="346" y="173"/>
                    <a:pt x="346" y="173"/>
                    <a:pt x="346" y="173"/>
                  </a:cubicBezTo>
                  <a:cubicBezTo>
                    <a:pt x="345" y="172"/>
                    <a:pt x="345" y="172"/>
                    <a:pt x="345" y="172"/>
                  </a:cubicBezTo>
                  <a:cubicBezTo>
                    <a:pt x="345" y="172"/>
                    <a:pt x="345" y="172"/>
                    <a:pt x="345" y="172"/>
                  </a:cubicBezTo>
                  <a:cubicBezTo>
                    <a:pt x="346" y="172"/>
                    <a:pt x="346" y="172"/>
                    <a:pt x="346" y="172"/>
                  </a:cubicBezTo>
                  <a:cubicBezTo>
                    <a:pt x="346" y="171"/>
                    <a:pt x="346" y="171"/>
                    <a:pt x="346" y="171"/>
                  </a:cubicBezTo>
                  <a:cubicBezTo>
                    <a:pt x="347" y="171"/>
                    <a:pt x="347" y="171"/>
                    <a:pt x="347" y="171"/>
                  </a:cubicBezTo>
                  <a:cubicBezTo>
                    <a:pt x="348" y="172"/>
                    <a:pt x="348" y="172"/>
                    <a:pt x="348" y="172"/>
                  </a:cubicBezTo>
                  <a:cubicBezTo>
                    <a:pt x="351" y="171"/>
                    <a:pt x="351" y="171"/>
                    <a:pt x="351" y="171"/>
                  </a:cubicBezTo>
                  <a:cubicBezTo>
                    <a:pt x="352" y="171"/>
                    <a:pt x="350" y="171"/>
                    <a:pt x="351" y="170"/>
                  </a:cubicBezTo>
                  <a:cubicBezTo>
                    <a:pt x="354" y="170"/>
                    <a:pt x="354" y="170"/>
                    <a:pt x="354" y="170"/>
                  </a:cubicBezTo>
                  <a:cubicBezTo>
                    <a:pt x="355" y="171"/>
                    <a:pt x="355" y="171"/>
                    <a:pt x="355" y="171"/>
                  </a:cubicBezTo>
                  <a:cubicBezTo>
                    <a:pt x="355" y="171"/>
                    <a:pt x="355" y="170"/>
                    <a:pt x="355" y="170"/>
                  </a:cubicBezTo>
                  <a:cubicBezTo>
                    <a:pt x="355" y="170"/>
                    <a:pt x="355" y="170"/>
                    <a:pt x="355" y="170"/>
                  </a:cubicBezTo>
                  <a:cubicBezTo>
                    <a:pt x="356" y="170"/>
                    <a:pt x="356" y="170"/>
                    <a:pt x="356" y="170"/>
                  </a:cubicBezTo>
                  <a:cubicBezTo>
                    <a:pt x="357" y="169"/>
                    <a:pt x="357" y="169"/>
                    <a:pt x="357" y="169"/>
                  </a:cubicBezTo>
                  <a:cubicBezTo>
                    <a:pt x="356" y="168"/>
                    <a:pt x="356" y="168"/>
                    <a:pt x="356" y="168"/>
                  </a:cubicBezTo>
                  <a:cubicBezTo>
                    <a:pt x="355" y="168"/>
                    <a:pt x="355" y="168"/>
                    <a:pt x="355" y="168"/>
                  </a:cubicBezTo>
                  <a:cubicBezTo>
                    <a:pt x="355" y="169"/>
                    <a:pt x="355" y="169"/>
                    <a:pt x="355" y="169"/>
                  </a:cubicBezTo>
                  <a:cubicBezTo>
                    <a:pt x="354" y="169"/>
                    <a:pt x="354" y="169"/>
                    <a:pt x="354" y="169"/>
                  </a:cubicBezTo>
                  <a:cubicBezTo>
                    <a:pt x="352" y="167"/>
                    <a:pt x="352" y="167"/>
                    <a:pt x="352" y="167"/>
                  </a:cubicBezTo>
                  <a:cubicBezTo>
                    <a:pt x="354" y="167"/>
                    <a:pt x="354" y="167"/>
                    <a:pt x="354" y="167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8" y="167"/>
                    <a:pt x="358" y="167"/>
                    <a:pt x="358" y="167"/>
                  </a:cubicBezTo>
                  <a:cubicBezTo>
                    <a:pt x="357" y="167"/>
                    <a:pt x="358" y="168"/>
                    <a:pt x="357" y="167"/>
                  </a:cubicBezTo>
                  <a:cubicBezTo>
                    <a:pt x="356" y="167"/>
                    <a:pt x="356" y="167"/>
                    <a:pt x="356" y="167"/>
                  </a:cubicBezTo>
                  <a:cubicBezTo>
                    <a:pt x="356" y="167"/>
                    <a:pt x="356" y="167"/>
                    <a:pt x="356" y="167"/>
                  </a:cubicBezTo>
                  <a:cubicBezTo>
                    <a:pt x="356" y="167"/>
                    <a:pt x="356" y="167"/>
                    <a:pt x="356" y="167"/>
                  </a:cubicBezTo>
                  <a:cubicBezTo>
                    <a:pt x="356" y="168"/>
                    <a:pt x="356" y="168"/>
                    <a:pt x="356" y="168"/>
                  </a:cubicBezTo>
                  <a:cubicBezTo>
                    <a:pt x="358" y="167"/>
                    <a:pt x="358" y="167"/>
                    <a:pt x="358" y="167"/>
                  </a:cubicBezTo>
                  <a:cubicBezTo>
                    <a:pt x="359" y="169"/>
                    <a:pt x="359" y="169"/>
                    <a:pt x="359" y="169"/>
                  </a:cubicBezTo>
                  <a:cubicBezTo>
                    <a:pt x="358" y="169"/>
                    <a:pt x="358" y="169"/>
                    <a:pt x="358" y="169"/>
                  </a:cubicBezTo>
                  <a:cubicBezTo>
                    <a:pt x="359" y="170"/>
                    <a:pt x="359" y="170"/>
                    <a:pt x="359" y="170"/>
                  </a:cubicBezTo>
                  <a:cubicBezTo>
                    <a:pt x="357" y="170"/>
                    <a:pt x="357" y="170"/>
                    <a:pt x="357" y="170"/>
                  </a:cubicBezTo>
                  <a:cubicBezTo>
                    <a:pt x="356" y="171"/>
                    <a:pt x="356" y="171"/>
                    <a:pt x="356" y="171"/>
                  </a:cubicBezTo>
                  <a:cubicBezTo>
                    <a:pt x="358" y="171"/>
                    <a:pt x="358" y="171"/>
                    <a:pt x="358" y="171"/>
                  </a:cubicBezTo>
                  <a:cubicBezTo>
                    <a:pt x="359" y="171"/>
                    <a:pt x="359" y="171"/>
                    <a:pt x="359" y="171"/>
                  </a:cubicBezTo>
                  <a:cubicBezTo>
                    <a:pt x="359" y="171"/>
                    <a:pt x="359" y="171"/>
                    <a:pt x="359" y="171"/>
                  </a:cubicBezTo>
                  <a:cubicBezTo>
                    <a:pt x="359" y="171"/>
                    <a:pt x="359" y="171"/>
                    <a:pt x="359" y="171"/>
                  </a:cubicBezTo>
                  <a:cubicBezTo>
                    <a:pt x="357" y="172"/>
                    <a:pt x="357" y="172"/>
                    <a:pt x="357" y="172"/>
                  </a:cubicBezTo>
                  <a:cubicBezTo>
                    <a:pt x="359" y="173"/>
                    <a:pt x="359" y="173"/>
                    <a:pt x="359" y="173"/>
                  </a:cubicBezTo>
                  <a:cubicBezTo>
                    <a:pt x="358" y="173"/>
                    <a:pt x="358" y="173"/>
                    <a:pt x="358" y="173"/>
                  </a:cubicBezTo>
                  <a:cubicBezTo>
                    <a:pt x="359" y="174"/>
                    <a:pt x="359" y="174"/>
                    <a:pt x="359" y="174"/>
                  </a:cubicBezTo>
                  <a:cubicBezTo>
                    <a:pt x="358" y="175"/>
                    <a:pt x="358" y="175"/>
                    <a:pt x="358" y="175"/>
                  </a:cubicBezTo>
                  <a:cubicBezTo>
                    <a:pt x="357" y="174"/>
                    <a:pt x="357" y="174"/>
                    <a:pt x="357" y="174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57" y="172"/>
                    <a:pt x="357" y="172"/>
                    <a:pt x="357" y="172"/>
                  </a:cubicBezTo>
                  <a:cubicBezTo>
                    <a:pt x="355" y="172"/>
                    <a:pt x="354" y="173"/>
                    <a:pt x="352" y="173"/>
                  </a:cubicBezTo>
                  <a:cubicBezTo>
                    <a:pt x="353" y="174"/>
                    <a:pt x="353" y="174"/>
                    <a:pt x="353" y="174"/>
                  </a:cubicBezTo>
                  <a:cubicBezTo>
                    <a:pt x="354" y="173"/>
                    <a:pt x="354" y="173"/>
                    <a:pt x="354" y="173"/>
                  </a:cubicBezTo>
                  <a:cubicBezTo>
                    <a:pt x="355" y="174"/>
                    <a:pt x="355" y="174"/>
                    <a:pt x="355" y="174"/>
                  </a:cubicBezTo>
                  <a:cubicBezTo>
                    <a:pt x="355" y="175"/>
                    <a:pt x="355" y="175"/>
                    <a:pt x="355" y="175"/>
                  </a:cubicBezTo>
                  <a:cubicBezTo>
                    <a:pt x="354" y="174"/>
                    <a:pt x="354" y="174"/>
                    <a:pt x="354" y="174"/>
                  </a:cubicBezTo>
                  <a:cubicBezTo>
                    <a:pt x="354" y="174"/>
                    <a:pt x="354" y="174"/>
                    <a:pt x="354" y="174"/>
                  </a:cubicBezTo>
                  <a:cubicBezTo>
                    <a:pt x="353" y="174"/>
                    <a:pt x="353" y="174"/>
                    <a:pt x="353" y="174"/>
                  </a:cubicBezTo>
                  <a:cubicBezTo>
                    <a:pt x="353" y="175"/>
                    <a:pt x="353" y="175"/>
                    <a:pt x="353" y="175"/>
                  </a:cubicBezTo>
                  <a:cubicBezTo>
                    <a:pt x="353" y="176"/>
                    <a:pt x="353" y="176"/>
                    <a:pt x="353" y="176"/>
                  </a:cubicBezTo>
                  <a:cubicBezTo>
                    <a:pt x="353" y="175"/>
                    <a:pt x="354" y="176"/>
                    <a:pt x="354" y="176"/>
                  </a:cubicBezTo>
                  <a:cubicBezTo>
                    <a:pt x="354" y="176"/>
                    <a:pt x="355" y="176"/>
                    <a:pt x="355" y="177"/>
                  </a:cubicBezTo>
                  <a:cubicBezTo>
                    <a:pt x="353" y="177"/>
                    <a:pt x="353" y="177"/>
                    <a:pt x="353" y="177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56" y="178"/>
                    <a:pt x="356" y="178"/>
                    <a:pt x="356" y="178"/>
                  </a:cubicBezTo>
                  <a:cubicBezTo>
                    <a:pt x="356" y="178"/>
                    <a:pt x="356" y="178"/>
                    <a:pt x="356" y="178"/>
                  </a:cubicBezTo>
                  <a:cubicBezTo>
                    <a:pt x="356" y="177"/>
                    <a:pt x="356" y="177"/>
                    <a:pt x="356" y="177"/>
                  </a:cubicBezTo>
                  <a:cubicBezTo>
                    <a:pt x="355" y="178"/>
                    <a:pt x="355" y="177"/>
                    <a:pt x="355" y="177"/>
                  </a:cubicBezTo>
                  <a:cubicBezTo>
                    <a:pt x="356" y="176"/>
                    <a:pt x="356" y="176"/>
                    <a:pt x="356" y="176"/>
                  </a:cubicBezTo>
                  <a:cubicBezTo>
                    <a:pt x="357" y="176"/>
                    <a:pt x="357" y="176"/>
                    <a:pt x="357" y="176"/>
                  </a:cubicBezTo>
                  <a:cubicBezTo>
                    <a:pt x="358" y="177"/>
                    <a:pt x="358" y="177"/>
                    <a:pt x="358" y="177"/>
                  </a:cubicBezTo>
                  <a:cubicBezTo>
                    <a:pt x="361" y="175"/>
                    <a:pt x="361" y="175"/>
                    <a:pt x="361" y="175"/>
                  </a:cubicBezTo>
                  <a:cubicBezTo>
                    <a:pt x="361" y="176"/>
                    <a:pt x="361" y="176"/>
                    <a:pt x="361" y="176"/>
                  </a:cubicBezTo>
                  <a:cubicBezTo>
                    <a:pt x="364" y="175"/>
                    <a:pt x="364" y="175"/>
                    <a:pt x="364" y="175"/>
                  </a:cubicBezTo>
                  <a:cubicBezTo>
                    <a:pt x="364" y="176"/>
                    <a:pt x="364" y="176"/>
                    <a:pt x="364" y="176"/>
                  </a:cubicBezTo>
                  <a:cubicBezTo>
                    <a:pt x="364" y="176"/>
                    <a:pt x="364" y="176"/>
                    <a:pt x="364" y="176"/>
                  </a:cubicBezTo>
                  <a:cubicBezTo>
                    <a:pt x="367" y="175"/>
                    <a:pt x="367" y="175"/>
                    <a:pt x="367" y="175"/>
                  </a:cubicBezTo>
                  <a:cubicBezTo>
                    <a:pt x="365" y="174"/>
                    <a:pt x="365" y="174"/>
                    <a:pt x="365" y="174"/>
                  </a:cubicBezTo>
                  <a:cubicBezTo>
                    <a:pt x="366" y="174"/>
                    <a:pt x="366" y="174"/>
                    <a:pt x="366" y="174"/>
                  </a:cubicBezTo>
                  <a:cubicBezTo>
                    <a:pt x="367" y="174"/>
                    <a:pt x="367" y="174"/>
                    <a:pt x="367" y="174"/>
                  </a:cubicBezTo>
                  <a:cubicBezTo>
                    <a:pt x="368" y="174"/>
                    <a:pt x="368" y="174"/>
                    <a:pt x="368" y="174"/>
                  </a:cubicBezTo>
                  <a:cubicBezTo>
                    <a:pt x="369" y="175"/>
                    <a:pt x="373" y="174"/>
                    <a:pt x="375" y="174"/>
                  </a:cubicBezTo>
                  <a:cubicBezTo>
                    <a:pt x="375" y="174"/>
                    <a:pt x="375" y="174"/>
                    <a:pt x="375" y="174"/>
                  </a:cubicBezTo>
                  <a:cubicBezTo>
                    <a:pt x="377" y="175"/>
                    <a:pt x="377" y="175"/>
                    <a:pt x="377" y="175"/>
                  </a:cubicBezTo>
                  <a:cubicBezTo>
                    <a:pt x="378" y="174"/>
                    <a:pt x="380" y="174"/>
                    <a:pt x="381" y="175"/>
                  </a:cubicBezTo>
                  <a:cubicBezTo>
                    <a:pt x="381" y="175"/>
                    <a:pt x="381" y="175"/>
                    <a:pt x="381" y="175"/>
                  </a:cubicBezTo>
                  <a:cubicBezTo>
                    <a:pt x="381" y="174"/>
                    <a:pt x="381" y="174"/>
                    <a:pt x="381" y="174"/>
                  </a:cubicBezTo>
                  <a:cubicBezTo>
                    <a:pt x="379" y="174"/>
                    <a:pt x="379" y="174"/>
                    <a:pt x="379" y="174"/>
                  </a:cubicBezTo>
                  <a:cubicBezTo>
                    <a:pt x="377" y="173"/>
                    <a:pt x="377" y="173"/>
                    <a:pt x="377" y="173"/>
                  </a:cubicBezTo>
                  <a:cubicBezTo>
                    <a:pt x="377" y="174"/>
                    <a:pt x="377" y="174"/>
                    <a:pt x="377" y="174"/>
                  </a:cubicBezTo>
                  <a:cubicBezTo>
                    <a:pt x="375" y="173"/>
                    <a:pt x="375" y="173"/>
                    <a:pt x="375" y="173"/>
                  </a:cubicBezTo>
                  <a:cubicBezTo>
                    <a:pt x="374" y="174"/>
                    <a:pt x="374" y="174"/>
                    <a:pt x="374" y="174"/>
                  </a:cubicBezTo>
                  <a:cubicBezTo>
                    <a:pt x="371" y="173"/>
                    <a:pt x="371" y="173"/>
                    <a:pt x="371" y="173"/>
                  </a:cubicBezTo>
                  <a:cubicBezTo>
                    <a:pt x="371" y="174"/>
                    <a:pt x="371" y="174"/>
                    <a:pt x="371" y="174"/>
                  </a:cubicBezTo>
                  <a:cubicBezTo>
                    <a:pt x="370" y="172"/>
                    <a:pt x="370" y="172"/>
                    <a:pt x="370" y="172"/>
                  </a:cubicBezTo>
                  <a:cubicBezTo>
                    <a:pt x="369" y="173"/>
                    <a:pt x="369" y="173"/>
                    <a:pt x="369" y="173"/>
                  </a:cubicBezTo>
                  <a:cubicBezTo>
                    <a:pt x="368" y="172"/>
                    <a:pt x="367" y="174"/>
                    <a:pt x="366" y="174"/>
                  </a:cubicBezTo>
                  <a:cubicBezTo>
                    <a:pt x="365" y="173"/>
                    <a:pt x="365" y="173"/>
                    <a:pt x="365" y="173"/>
                  </a:cubicBezTo>
                  <a:cubicBezTo>
                    <a:pt x="365" y="172"/>
                    <a:pt x="365" y="172"/>
                    <a:pt x="365" y="172"/>
                  </a:cubicBezTo>
                  <a:cubicBezTo>
                    <a:pt x="363" y="173"/>
                    <a:pt x="363" y="173"/>
                    <a:pt x="363" y="173"/>
                  </a:cubicBezTo>
                  <a:cubicBezTo>
                    <a:pt x="361" y="173"/>
                    <a:pt x="361" y="173"/>
                    <a:pt x="361" y="173"/>
                  </a:cubicBezTo>
                  <a:cubicBezTo>
                    <a:pt x="361" y="173"/>
                    <a:pt x="361" y="173"/>
                    <a:pt x="361" y="173"/>
                  </a:cubicBezTo>
                  <a:cubicBezTo>
                    <a:pt x="361" y="173"/>
                    <a:pt x="361" y="173"/>
                    <a:pt x="361" y="173"/>
                  </a:cubicBezTo>
                  <a:cubicBezTo>
                    <a:pt x="360" y="173"/>
                    <a:pt x="360" y="173"/>
                    <a:pt x="360" y="173"/>
                  </a:cubicBezTo>
                  <a:cubicBezTo>
                    <a:pt x="360" y="173"/>
                    <a:pt x="360" y="173"/>
                    <a:pt x="360" y="173"/>
                  </a:cubicBezTo>
                  <a:cubicBezTo>
                    <a:pt x="360" y="172"/>
                    <a:pt x="360" y="172"/>
                    <a:pt x="360" y="172"/>
                  </a:cubicBezTo>
                  <a:cubicBezTo>
                    <a:pt x="359" y="171"/>
                    <a:pt x="359" y="171"/>
                    <a:pt x="359" y="171"/>
                  </a:cubicBezTo>
                  <a:cubicBezTo>
                    <a:pt x="360" y="171"/>
                    <a:pt x="360" y="171"/>
                    <a:pt x="360" y="171"/>
                  </a:cubicBezTo>
                  <a:cubicBezTo>
                    <a:pt x="360" y="171"/>
                    <a:pt x="360" y="171"/>
                    <a:pt x="360" y="171"/>
                  </a:cubicBezTo>
                  <a:cubicBezTo>
                    <a:pt x="360" y="170"/>
                    <a:pt x="360" y="170"/>
                    <a:pt x="360" y="170"/>
                  </a:cubicBezTo>
                  <a:cubicBezTo>
                    <a:pt x="361" y="171"/>
                    <a:pt x="361" y="171"/>
                    <a:pt x="361" y="171"/>
                  </a:cubicBezTo>
                  <a:cubicBezTo>
                    <a:pt x="362" y="171"/>
                    <a:pt x="362" y="171"/>
                    <a:pt x="362" y="171"/>
                  </a:cubicBezTo>
                  <a:cubicBezTo>
                    <a:pt x="363" y="171"/>
                    <a:pt x="363" y="171"/>
                    <a:pt x="363" y="171"/>
                  </a:cubicBezTo>
                  <a:cubicBezTo>
                    <a:pt x="364" y="171"/>
                    <a:pt x="364" y="171"/>
                    <a:pt x="364" y="171"/>
                  </a:cubicBezTo>
                  <a:cubicBezTo>
                    <a:pt x="364" y="170"/>
                    <a:pt x="364" y="170"/>
                    <a:pt x="364" y="170"/>
                  </a:cubicBezTo>
                  <a:cubicBezTo>
                    <a:pt x="363" y="170"/>
                    <a:pt x="363" y="170"/>
                    <a:pt x="363" y="170"/>
                  </a:cubicBezTo>
                  <a:cubicBezTo>
                    <a:pt x="362" y="170"/>
                    <a:pt x="362" y="170"/>
                    <a:pt x="362" y="170"/>
                  </a:cubicBezTo>
                  <a:cubicBezTo>
                    <a:pt x="362" y="170"/>
                    <a:pt x="362" y="170"/>
                    <a:pt x="362" y="170"/>
                  </a:cubicBezTo>
                  <a:cubicBezTo>
                    <a:pt x="362" y="169"/>
                    <a:pt x="362" y="169"/>
                    <a:pt x="362" y="169"/>
                  </a:cubicBezTo>
                  <a:cubicBezTo>
                    <a:pt x="362" y="169"/>
                    <a:pt x="362" y="169"/>
                    <a:pt x="362" y="169"/>
                  </a:cubicBezTo>
                  <a:cubicBezTo>
                    <a:pt x="363" y="169"/>
                    <a:pt x="363" y="169"/>
                    <a:pt x="365" y="169"/>
                  </a:cubicBezTo>
                  <a:cubicBezTo>
                    <a:pt x="365" y="168"/>
                    <a:pt x="365" y="168"/>
                    <a:pt x="365" y="168"/>
                  </a:cubicBezTo>
                  <a:cubicBezTo>
                    <a:pt x="366" y="169"/>
                    <a:pt x="366" y="169"/>
                    <a:pt x="366" y="169"/>
                  </a:cubicBezTo>
                  <a:cubicBezTo>
                    <a:pt x="366" y="170"/>
                    <a:pt x="366" y="170"/>
                    <a:pt x="366" y="170"/>
                  </a:cubicBezTo>
                  <a:cubicBezTo>
                    <a:pt x="366" y="169"/>
                    <a:pt x="366" y="169"/>
                    <a:pt x="366" y="169"/>
                  </a:cubicBezTo>
                  <a:cubicBezTo>
                    <a:pt x="365" y="170"/>
                    <a:pt x="365" y="170"/>
                    <a:pt x="365" y="170"/>
                  </a:cubicBezTo>
                  <a:cubicBezTo>
                    <a:pt x="365" y="170"/>
                    <a:pt x="366" y="174"/>
                    <a:pt x="366" y="173"/>
                  </a:cubicBezTo>
                  <a:cubicBezTo>
                    <a:pt x="366" y="173"/>
                    <a:pt x="366" y="173"/>
                    <a:pt x="366" y="173"/>
                  </a:cubicBezTo>
                  <a:cubicBezTo>
                    <a:pt x="366" y="173"/>
                    <a:pt x="367" y="173"/>
                    <a:pt x="367" y="173"/>
                  </a:cubicBezTo>
                  <a:cubicBezTo>
                    <a:pt x="367" y="173"/>
                    <a:pt x="367" y="172"/>
                    <a:pt x="367" y="173"/>
                  </a:cubicBezTo>
                  <a:cubicBezTo>
                    <a:pt x="368" y="172"/>
                    <a:pt x="368" y="172"/>
                    <a:pt x="368" y="172"/>
                  </a:cubicBezTo>
                  <a:cubicBezTo>
                    <a:pt x="370" y="172"/>
                    <a:pt x="370" y="172"/>
                    <a:pt x="370" y="172"/>
                  </a:cubicBezTo>
                  <a:cubicBezTo>
                    <a:pt x="370" y="171"/>
                    <a:pt x="370" y="171"/>
                    <a:pt x="370" y="171"/>
                  </a:cubicBezTo>
                  <a:cubicBezTo>
                    <a:pt x="370" y="171"/>
                    <a:pt x="370" y="171"/>
                    <a:pt x="370" y="171"/>
                  </a:cubicBezTo>
                  <a:cubicBezTo>
                    <a:pt x="370" y="170"/>
                    <a:pt x="370" y="170"/>
                    <a:pt x="370" y="170"/>
                  </a:cubicBezTo>
                  <a:cubicBezTo>
                    <a:pt x="371" y="170"/>
                    <a:pt x="371" y="170"/>
                    <a:pt x="371" y="170"/>
                  </a:cubicBezTo>
                  <a:cubicBezTo>
                    <a:pt x="371" y="170"/>
                    <a:pt x="371" y="170"/>
                    <a:pt x="371" y="171"/>
                  </a:cubicBezTo>
                  <a:cubicBezTo>
                    <a:pt x="372" y="170"/>
                    <a:pt x="372" y="170"/>
                    <a:pt x="372" y="170"/>
                  </a:cubicBezTo>
                  <a:cubicBezTo>
                    <a:pt x="372" y="170"/>
                    <a:pt x="372" y="171"/>
                    <a:pt x="374" y="172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5" y="170"/>
                    <a:pt x="375" y="170"/>
                    <a:pt x="375" y="170"/>
                  </a:cubicBezTo>
                  <a:cubicBezTo>
                    <a:pt x="375" y="169"/>
                    <a:pt x="375" y="169"/>
                    <a:pt x="375" y="169"/>
                  </a:cubicBezTo>
                  <a:cubicBezTo>
                    <a:pt x="374" y="169"/>
                    <a:pt x="373" y="169"/>
                    <a:pt x="373" y="168"/>
                  </a:cubicBezTo>
                  <a:cubicBezTo>
                    <a:pt x="374" y="168"/>
                    <a:pt x="374" y="168"/>
                    <a:pt x="374" y="168"/>
                  </a:cubicBezTo>
                  <a:cubicBezTo>
                    <a:pt x="374" y="167"/>
                    <a:pt x="374" y="167"/>
                    <a:pt x="374" y="167"/>
                  </a:cubicBezTo>
                  <a:cubicBezTo>
                    <a:pt x="373" y="168"/>
                    <a:pt x="372" y="168"/>
                    <a:pt x="371" y="168"/>
                  </a:cubicBezTo>
                  <a:cubicBezTo>
                    <a:pt x="371" y="168"/>
                    <a:pt x="371" y="168"/>
                    <a:pt x="371" y="168"/>
                  </a:cubicBezTo>
                  <a:cubicBezTo>
                    <a:pt x="370" y="168"/>
                    <a:pt x="370" y="168"/>
                    <a:pt x="370" y="168"/>
                  </a:cubicBezTo>
                  <a:cubicBezTo>
                    <a:pt x="371" y="169"/>
                    <a:pt x="371" y="169"/>
                    <a:pt x="371" y="169"/>
                  </a:cubicBezTo>
                  <a:cubicBezTo>
                    <a:pt x="369" y="168"/>
                    <a:pt x="369" y="168"/>
                    <a:pt x="369" y="168"/>
                  </a:cubicBezTo>
                  <a:cubicBezTo>
                    <a:pt x="370" y="169"/>
                    <a:pt x="370" y="169"/>
                    <a:pt x="370" y="169"/>
                  </a:cubicBezTo>
                  <a:cubicBezTo>
                    <a:pt x="369" y="169"/>
                    <a:pt x="369" y="169"/>
                    <a:pt x="369" y="169"/>
                  </a:cubicBezTo>
                  <a:cubicBezTo>
                    <a:pt x="368" y="169"/>
                    <a:pt x="368" y="169"/>
                    <a:pt x="368" y="169"/>
                  </a:cubicBezTo>
                  <a:cubicBezTo>
                    <a:pt x="368" y="167"/>
                    <a:pt x="368" y="167"/>
                    <a:pt x="368" y="167"/>
                  </a:cubicBezTo>
                  <a:cubicBezTo>
                    <a:pt x="368" y="167"/>
                    <a:pt x="369" y="166"/>
                    <a:pt x="369" y="167"/>
                  </a:cubicBezTo>
                  <a:cubicBezTo>
                    <a:pt x="369" y="166"/>
                    <a:pt x="369" y="166"/>
                    <a:pt x="369" y="166"/>
                  </a:cubicBezTo>
                  <a:cubicBezTo>
                    <a:pt x="367" y="166"/>
                    <a:pt x="369" y="166"/>
                    <a:pt x="369" y="166"/>
                  </a:cubicBezTo>
                  <a:cubicBezTo>
                    <a:pt x="370" y="166"/>
                    <a:pt x="371" y="165"/>
                    <a:pt x="372" y="167"/>
                  </a:cubicBezTo>
                  <a:cubicBezTo>
                    <a:pt x="373" y="167"/>
                    <a:pt x="373" y="167"/>
                    <a:pt x="373" y="167"/>
                  </a:cubicBezTo>
                  <a:cubicBezTo>
                    <a:pt x="373" y="167"/>
                    <a:pt x="373" y="167"/>
                    <a:pt x="373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8"/>
                    <a:pt x="375" y="168"/>
                    <a:pt x="375" y="168"/>
                  </a:cubicBezTo>
                  <a:cubicBezTo>
                    <a:pt x="374" y="168"/>
                    <a:pt x="374" y="168"/>
                    <a:pt x="374" y="168"/>
                  </a:cubicBezTo>
                  <a:cubicBezTo>
                    <a:pt x="375" y="169"/>
                    <a:pt x="375" y="169"/>
                    <a:pt x="375" y="169"/>
                  </a:cubicBezTo>
                  <a:cubicBezTo>
                    <a:pt x="376" y="169"/>
                    <a:pt x="376" y="169"/>
                    <a:pt x="376" y="169"/>
                  </a:cubicBezTo>
                  <a:cubicBezTo>
                    <a:pt x="377" y="170"/>
                    <a:pt x="377" y="170"/>
                    <a:pt x="377" y="170"/>
                  </a:cubicBezTo>
                  <a:cubicBezTo>
                    <a:pt x="375" y="171"/>
                    <a:pt x="375" y="171"/>
                    <a:pt x="375" y="171"/>
                  </a:cubicBezTo>
                  <a:cubicBezTo>
                    <a:pt x="377" y="172"/>
                    <a:pt x="377" y="172"/>
                    <a:pt x="377" y="172"/>
                  </a:cubicBezTo>
                  <a:cubicBezTo>
                    <a:pt x="375" y="170"/>
                    <a:pt x="377" y="172"/>
                    <a:pt x="377" y="171"/>
                  </a:cubicBezTo>
                  <a:cubicBezTo>
                    <a:pt x="376" y="171"/>
                    <a:pt x="376" y="171"/>
                    <a:pt x="376" y="171"/>
                  </a:cubicBezTo>
                  <a:cubicBezTo>
                    <a:pt x="378" y="171"/>
                    <a:pt x="378" y="171"/>
                    <a:pt x="378" y="171"/>
                  </a:cubicBezTo>
                  <a:cubicBezTo>
                    <a:pt x="378" y="172"/>
                    <a:pt x="378" y="172"/>
                    <a:pt x="378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82" y="173"/>
                    <a:pt x="382" y="173"/>
                    <a:pt x="382" y="173"/>
                  </a:cubicBezTo>
                  <a:cubicBezTo>
                    <a:pt x="382" y="175"/>
                    <a:pt x="382" y="175"/>
                    <a:pt x="382" y="175"/>
                  </a:cubicBezTo>
                  <a:cubicBezTo>
                    <a:pt x="384" y="175"/>
                    <a:pt x="384" y="175"/>
                    <a:pt x="384" y="175"/>
                  </a:cubicBezTo>
                  <a:cubicBezTo>
                    <a:pt x="385" y="174"/>
                    <a:pt x="385" y="174"/>
                    <a:pt x="385" y="174"/>
                  </a:cubicBezTo>
                  <a:cubicBezTo>
                    <a:pt x="384" y="174"/>
                    <a:pt x="384" y="174"/>
                    <a:pt x="384" y="174"/>
                  </a:cubicBezTo>
                  <a:cubicBezTo>
                    <a:pt x="384" y="174"/>
                    <a:pt x="384" y="173"/>
                    <a:pt x="384" y="173"/>
                  </a:cubicBezTo>
                  <a:cubicBezTo>
                    <a:pt x="385" y="173"/>
                    <a:pt x="385" y="173"/>
                    <a:pt x="385" y="173"/>
                  </a:cubicBezTo>
                  <a:cubicBezTo>
                    <a:pt x="384" y="173"/>
                    <a:pt x="384" y="173"/>
                    <a:pt x="384" y="173"/>
                  </a:cubicBezTo>
                  <a:cubicBezTo>
                    <a:pt x="385" y="172"/>
                    <a:pt x="385" y="172"/>
                    <a:pt x="385" y="172"/>
                  </a:cubicBezTo>
                  <a:cubicBezTo>
                    <a:pt x="384" y="172"/>
                    <a:pt x="384" y="172"/>
                    <a:pt x="384" y="172"/>
                  </a:cubicBezTo>
                  <a:cubicBezTo>
                    <a:pt x="382" y="172"/>
                    <a:pt x="382" y="172"/>
                    <a:pt x="382" y="172"/>
                  </a:cubicBezTo>
                  <a:cubicBezTo>
                    <a:pt x="382" y="171"/>
                    <a:pt x="382" y="171"/>
                    <a:pt x="382" y="171"/>
                  </a:cubicBezTo>
                  <a:cubicBezTo>
                    <a:pt x="383" y="172"/>
                    <a:pt x="382" y="171"/>
                    <a:pt x="382" y="171"/>
                  </a:cubicBezTo>
                  <a:cubicBezTo>
                    <a:pt x="382" y="170"/>
                    <a:pt x="382" y="170"/>
                    <a:pt x="382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5" y="171"/>
                    <a:pt x="385" y="171"/>
                    <a:pt x="385" y="171"/>
                  </a:cubicBezTo>
                  <a:cubicBezTo>
                    <a:pt x="384" y="172"/>
                    <a:pt x="384" y="172"/>
                    <a:pt x="384" y="172"/>
                  </a:cubicBezTo>
                  <a:cubicBezTo>
                    <a:pt x="386" y="172"/>
                    <a:pt x="386" y="172"/>
                    <a:pt x="386" y="172"/>
                  </a:cubicBezTo>
                  <a:cubicBezTo>
                    <a:pt x="387" y="171"/>
                    <a:pt x="387" y="171"/>
                    <a:pt x="387" y="171"/>
                  </a:cubicBezTo>
                  <a:cubicBezTo>
                    <a:pt x="387" y="170"/>
                    <a:pt x="387" y="170"/>
                    <a:pt x="387" y="170"/>
                  </a:cubicBezTo>
                  <a:cubicBezTo>
                    <a:pt x="387" y="169"/>
                    <a:pt x="387" y="169"/>
                    <a:pt x="387" y="169"/>
                  </a:cubicBezTo>
                  <a:cubicBezTo>
                    <a:pt x="385" y="170"/>
                    <a:pt x="385" y="170"/>
                    <a:pt x="385" y="170"/>
                  </a:cubicBezTo>
                  <a:cubicBezTo>
                    <a:pt x="383" y="168"/>
                    <a:pt x="383" y="168"/>
                    <a:pt x="383" y="168"/>
                  </a:cubicBezTo>
                  <a:cubicBezTo>
                    <a:pt x="384" y="168"/>
                    <a:pt x="384" y="168"/>
                    <a:pt x="384" y="168"/>
                  </a:cubicBezTo>
                  <a:cubicBezTo>
                    <a:pt x="384" y="168"/>
                    <a:pt x="384" y="168"/>
                    <a:pt x="384" y="168"/>
                  </a:cubicBezTo>
                  <a:cubicBezTo>
                    <a:pt x="385" y="168"/>
                    <a:pt x="385" y="168"/>
                    <a:pt x="385" y="168"/>
                  </a:cubicBezTo>
                  <a:cubicBezTo>
                    <a:pt x="387" y="168"/>
                    <a:pt x="387" y="168"/>
                    <a:pt x="387" y="168"/>
                  </a:cubicBezTo>
                  <a:cubicBezTo>
                    <a:pt x="388" y="169"/>
                    <a:pt x="388" y="169"/>
                    <a:pt x="388" y="169"/>
                  </a:cubicBezTo>
                  <a:cubicBezTo>
                    <a:pt x="388" y="172"/>
                    <a:pt x="388" y="172"/>
                    <a:pt x="388" y="17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90" y="170"/>
                    <a:pt x="390" y="170"/>
                    <a:pt x="390" y="170"/>
                  </a:cubicBezTo>
                  <a:cubicBezTo>
                    <a:pt x="389" y="170"/>
                    <a:pt x="389" y="169"/>
                    <a:pt x="388" y="169"/>
                  </a:cubicBezTo>
                  <a:cubicBezTo>
                    <a:pt x="389" y="169"/>
                    <a:pt x="389" y="169"/>
                    <a:pt x="389" y="169"/>
                  </a:cubicBezTo>
                  <a:cubicBezTo>
                    <a:pt x="389" y="168"/>
                    <a:pt x="389" y="168"/>
                    <a:pt x="389" y="168"/>
                  </a:cubicBezTo>
                  <a:cubicBezTo>
                    <a:pt x="390" y="168"/>
                    <a:pt x="390" y="168"/>
                    <a:pt x="390" y="168"/>
                  </a:cubicBezTo>
                  <a:cubicBezTo>
                    <a:pt x="390" y="169"/>
                    <a:pt x="390" y="168"/>
                    <a:pt x="390" y="168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9"/>
                    <a:pt x="392" y="169"/>
                    <a:pt x="392" y="169"/>
                  </a:cubicBezTo>
                  <a:cubicBezTo>
                    <a:pt x="393" y="168"/>
                    <a:pt x="393" y="168"/>
                    <a:pt x="393" y="168"/>
                  </a:cubicBezTo>
                  <a:cubicBezTo>
                    <a:pt x="395" y="169"/>
                    <a:pt x="395" y="169"/>
                    <a:pt x="395" y="169"/>
                  </a:cubicBezTo>
                  <a:cubicBezTo>
                    <a:pt x="393" y="169"/>
                    <a:pt x="395" y="170"/>
                    <a:pt x="394" y="170"/>
                  </a:cubicBezTo>
                  <a:cubicBezTo>
                    <a:pt x="394" y="170"/>
                    <a:pt x="394" y="171"/>
                    <a:pt x="394" y="171"/>
                  </a:cubicBezTo>
                  <a:cubicBezTo>
                    <a:pt x="393" y="171"/>
                    <a:pt x="393" y="171"/>
                    <a:pt x="393" y="171"/>
                  </a:cubicBezTo>
                  <a:cubicBezTo>
                    <a:pt x="394" y="172"/>
                    <a:pt x="394" y="172"/>
                    <a:pt x="394" y="172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1" y="171"/>
                    <a:pt x="391" y="171"/>
                    <a:pt x="391" y="171"/>
                  </a:cubicBezTo>
                  <a:cubicBezTo>
                    <a:pt x="392" y="171"/>
                    <a:pt x="392" y="171"/>
                    <a:pt x="392" y="171"/>
                  </a:cubicBezTo>
                  <a:cubicBezTo>
                    <a:pt x="392" y="170"/>
                    <a:pt x="392" y="170"/>
                    <a:pt x="392" y="170"/>
                  </a:cubicBezTo>
                  <a:cubicBezTo>
                    <a:pt x="391" y="169"/>
                    <a:pt x="391" y="169"/>
                    <a:pt x="391" y="169"/>
                  </a:cubicBezTo>
                  <a:cubicBezTo>
                    <a:pt x="390" y="171"/>
                    <a:pt x="390" y="171"/>
                    <a:pt x="390" y="171"/>
                  </a:cubicBezTo>
                  <a:cubicBezTo>
                    <a:pt x="390" y="172"/>
                    <a:pt x="390" y="172"/>
                    <a:pt x="390" y="172"/>
                  </a:cubicBezTo>
                  <a:cubicBezTo>
                    <a:pt x="389" y="172"/>
                    <a:pt x="389" y="172"/>
                    <a:pt x="389" y="172"/>
                  </a:cubicBezTo>
                  <a:cubicBezTo>
                    <a:pt x="389" y="172"/>
                    <a:pt x="389" y="172"/>
                    <a:pt x="389" y="172"/>
                  </a:cubicBezTo>
                  <a:cubicBezTo>
                    <a:pt x="389" y="172"/>
                    <a:pt x="389" y="172"/>
                    <a:pt x="389" y="172"/>
                  </a:cubicBezTo>
                  <a:cubicBezTo>
                    <a:pt x="388" y="173"/>
                    <a:pt x="388" y="173"/>
                    <a:pt x="388" y="173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7" y="173"/>
                    <a:pt x="388" y="174"/>
                    <a:pt x="389" y="174"/>
                  </a:cubicBezTo>
                  <a:cubicBezTo>
                    <a:pt x="389" y="174"/>
                    <a:pt x="388" y="175"/>
                    <a:pt x="388" y="176"/>
                  </a:cubicBezTo>
                  <a:cubicBezTo>
                    <a:pt x="388" y="176"/>
                    <a:pt x="388" y="176"/>
                    <a:pt x="388" y="176"/>
                  </a:cubicBezTo>
                  <a:cubicBezTo>
                    <a:pt x="388" y="176"/>
                    <a:pt x="388" y="176"/>
                    <a:pt x="388" y="176"/>
                  </a:cubicBezTo>
                  <a:cubicBezTo>
                    <a:pt x="388" y="176"/>
                    <a:pt x="388" y="176"/>
                    <a:pt x="388" y="176"/>
                  </a:cubicBezTo>
                  <a:cubicBezTo>
                    <a:pt x="388" y="177"/>
                    <a:pt x="388" y="176"/>
                    <a:pt x="388" y="176"/>
                  </a:cubicBezTo>
                  <a:cubicBezTo>
                    <a:pt x="389" y="176"/>
                    <a:pt x="389" y="177"/>
                    <a:pt x="389" y="176"/>
                  </a:cubicBezTo>
                  <a:cubicBezTo>
                    <a:pt x="389" y="176"/>
                    <a:pt x="389" y="176"/>
                    <a:pt x="389" y="176"/>
                  </a:cubicBezTo>
                  <a:cubicBezTo>
                    <a:pt x="389" y="175"/>
                    <a:pt x="389" y="175"/>
                    <a:pt x="389" y="175"/>
                  </a:cubicBezTo>
                  <a:cubicBezTo>
                    <a:pt x="390" y="176"/>
                    <a:pt x="390" y="176"/>
                    <a:pt x="390" y="176"/>
                  </a:cubicBezTo>
                  <a:cubicBezTo>
                    <a:pt x="389" y="178"/>
                    <a:pt x="389" y="178"/>
                    <a:pt x="389" y="178"/>
                  </a:cubicBezTo>
                  <a:cubicBezTo>
                    <a:pt x="390" y="178"/>
                    <a:pt x="390" y="178"/>
                    <a:pt x="390" y="178"/>
                  </a:cubicBezTo>
                  <a:cubicBezTo>
                    <a:pt x="391" y="177"/>
                    <a:pt x="391" y="177"/>
                    <a:pt x="391" y="177"/>
                  </a:cubicBezTo>
                  <a:cubicBezTo>
                    <a:pt x="392" y="179"/>
                    <a:pt x="392" y="179"/>
                    <a:pt x="392" y="179"/>
                  </a:cubicBezTo>
                  <a:cubicBezTo>
                    <a:pt x="394" y="178"/>
                    <a:pt x="394" y="178"/>
                    <a:pt x="394" y="178"/>
                  </a:cubicBezTo>
                  <a:cubicBezTo>
                    <a:pt x="395" y="179"/>
                    <a:pt x="395" y="179"/>
                    <a:pt x="395" y="179"/>
                  </a:cubicBezTo>
                  <a:cubicBezTo>
                    <a:pt x="395" y="178"/>
                    <a:pt x="395" y="178"/>
                    <a:pt x="395" y="178"/>
                  </a:cubicBezTo>
                  <a:cubicBezTo>
                    <a:pt x="395" y="178"/>
                    <a:pt x="395" y="178"/>
                    <a:pt x="395" y="178"/>
                  </a:cubicBezTo>
                  <a:cubicBezTo>
                    <a:pt x="396" y="178"/>
                    <a:pt x="396" y="178"/>
                    <a:pt x="396" y="178"/>
                  </a:cubicBezTo>
                  <a:cubicBezTo>
                    <a:pt x="396" y="178"/>
                    <a:pt x="396" y="178"/>
                    <a:pt x="396" y="178"/>
                  </a:cubicBezTo>
                  <a:cubicBezTo>
                    <a:pt x="398" y="178"/>
                    <a:pt x="398" y="178"/>
                    <a:pt x="398" y="178"/>
                  </a:cubicBezTo>
                  <a:cubicBezTo>
                    <a:pt x="397" y="177"/>
                    <a:pt x="397" y="177"/>
                    <a:pt x="397" y="177"/>
                  </a:cubicBezTo>
                  <a:cubicBezTo>
                    <a:pt x="398" y="177"/>
                    <a:pt x="398" y="177"/>
                    <a:pt x="398" y="177"/>
                  </a:cubicBezTo>
                  <a:cubicBezTo>
                    <a:pt x="399" y="178"/>
                    <a:pt x="399" y="178"/>
                    <a:pt x="399" y="178"/>
                  </a:cubicBezTo>
                  <a:cubicBezTo>
                    <a:pt x="399" y="177"/>
                    <a:pt x="399" y="177"/>
                    <a:pt x="399" y="177"/>
                  </a:cubicBezTo>
                  <a:cubicBezTo>
                    <a:pt x="400" y="177"/>
                    <a:pt x="401" y="176"/>
                    <a:pt x="401" y="177"/>
                  </a:cubicBezTo>
                  <a:cubicBezTo>
                    <a:pt x="402" y="178"/>
                    <a:pt x="402" y="178"/>
                    <a:pt x="402" y="178"/>
                  </a:cubicBezTo>
                  <a:cubicBezTo>
                    <a:pt x="400" y="178"/>
                    <a:pt x="400" y="178"/>
                    <a:pt x="400" y="178"/>
                  </a:cubicBezTo>
                  <a:cubicBezTo>
                    <a:pt x="401" y="179"/>
                    <a:pt x="401" y="179"/>
                    <a:pt x="401" y="179"/>
                  </a:cubicBezTo>
                  <a:cubicBezTo>
                    <a:pt x="402" y="178"/>
                    <a:pt x="402" y="178"/>
                    <a:pt x="402" y="178"/>
                  </a:cubicBezTo>
                  <a:cubicBezTo>
                    <a:pt x="403" y="179"/>
                    <a:pt x="403" y="179"/>
                    <a:pt x="403" y="179"/>
                  </a:cubicBezTo>
                  <a:cubicBezTo>
                    <a:pt x="403" y="178"/>
                    <a:pt x="403" y="178"/>
                    <a:pt x="403" y="178"/>
                  </a:cubicBezTo>
                  <a:cubicBezTo>
                    <a:pt x="404" y="179"/>
                    <a:pt x="403" y="178"/>
                    <a:pt x="403" y="178"/>
                  </a:cubicBezTo>
                  <a:cubicBezTo>
                    <a:pt x="404" y="178"/>
                    <a:pt x="404" y="178"/>
                    <a:pt x="404" y="178"/>
                  </a:cubicBezTo>
                  <a:cubicBezTo>
                    <a:pt x="403" y="178"/>
                    <a:pt x="403" y="178"/>
                    <a:pt x="403" y="178"/>
                  </a:cubicBezTo>
                  <a:cubicBezTo>
                    <a:pt x="403" y="177"/>
                    <a:pt x="403" y="177"/>
                    <a:pt x="403" y="177"/>
                  </a:cubicBezTo>
                  <a:cubicBezTo>
                    <a:pt x="405" y="177"/>
                    <a:pt x="405" y="177"/>
                    <a:pt x="405" y="177"/>
                  </a:cubicBezTo>
                  <a:cubicBezTo>
                    <a:pt x="407" y="177"/>
                    <a:pt x="407" y="177"/>
                    <a:pt x="407" y="177"/>
                  </a:cubicBezTo>
                  <a:cubicBezTo>
                    <a:pt x="407" y="177"/>
                    <a:pt x="407" y="177"/>
                    <a:pt x="407" y="177"/>
                  </a:cubicBezTo>
                  <a:cubicBezTo>
                    <a:pt x="408" y="179"/>
                    <a:pt x="408" y="177"/>
                    <a:pt x="408" y="177"/>
                  </a:cubicBezTo>
                  <a:cubicBezTo>
                    <a:pt x="408" y="177"/>
                    <a:pt x="408" y="177"/>
                    <a:pt x="408" y="177"/>
                  </a:cubicBezTo>
                  <a:cubicBezTo>
                    <a:pt x="407" y="177"/>
                    <a:pt x="408" y="177"/>
                    <a:pt x="408" y="176"/>
                  </a:cubicBezTo>
                  <a:cubicBezTo>
                    <a:pt x="408" y="176"/>
                    <a:pt x="408" y="176"/>
                    <a:pt x="408" y="176"/>
                  </a:cubicBezTo>
                  <a:cubicBezTo>
                    <a:pt x="408" y="176"/>
                    <a:pt x="408" y="176"/>
                    <a:pt x="408" y="176"/>
                  </a:cubicBezTo>
                  <a:cubicBezTo>
                    <a:pt x="408" y="174"/>
                    <a:pt x="408" y="174"/>
                    <a:pt x="408" y="174"/>
                  </a:cubicBezTo>
                  <a:cubicBezTo>
                    <a:pt x="409" y="174"/>
                    <a:pt x="409" y="174"/>
                    <a:pt x="409" y="174"/>
                  </a:cubicBezTo>
                  <a:cubicBezTo>
                    <a:pt x="410" y="175"/>
                    <a:pt x="410" y="175"/>
                    <a:pt x="410" y="175"/>
                  </a:cubicBezTo>
                  <a:cubicBezTo>
                    <a:pt x="411" y="175"/>
                    <a:pt x="411" y="175"/>
                    <a:pt x="411" y="175"/>
                  </a:cubicBezTo>
                  <a:cubicBezTo>
                    <a:pt x="411" y="174"/>
                    <a:pt x="411" y="174"/>
                    <a:pt x="411" y="174"/>
                  </a:cubicBezTo>
                  <a:cubicBezTo>
                    <a:pt x="413" y="175"/>
                    <a:pt x="413" y="175"/>
                    <a:pt x="413" y="175"/>
                  </a:cubicBezTo>
                  <a:cubicBezTo>
                    <a:pt x="413" y="175"/>
                    <a:pt x="413" y="175"/>
                    <a:pt x="413" y="175"/>
                  </a:cubicBezTo>
                  <a:cubicBezTo>
                    <a:pt x="413" y="175"/>
                    <a:pt x="413" y="175"/>
                    <a:pt x="413" y="175"/>
                  </a:cubicBezTo>
                  <a:cubicBezTo>
                    <a:pt x="414" y="174"/>
                    <a:pt x="414" y="174"/>
                    <a:pt x="414" y="174"/>
                  </a:cubicBezTo>
                  <a:cubicBezTo>
                    <a:pt x="414" y="175"/>
                    <a:pt x="416" y="176"/>
                    <a:pt x="415" y="177"/>
                  </a:cubicBezTo>
                  <a:cubicBezTo>
                    <a:pt x="415" y="177"/>
                    <a:pt x="415" y="177"/>
                    <a:pt x="415" y="177"/>
                  </a:cubicBezTo>
                  <a:cubicBezTo>
                    <a:pt x="415" y="177"/>
                    <a:pt x="415" y="177"/>
                    <a:pt x="415" y="177"/>
                  </a:cubicBezTo>
                  <a:cubicBezTo>
                    <a:pt x="414" y="178"/>
                    <a:pt x="414" y="178"/>
                    <a:pt x="414" y="178"/>
                  </a:cubicBezTo>
                  <a:cubicBezTo>
                    <a:pt x="416" y="178"/>
                    <a:pt x="416" y="178"/>
                    <a:pt x="416" y="178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7"/>
                    <a:pt x="417" y="177"/>
                    <a:pt x="417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7" y="176"/>
                    <a:pt x="417" y="176"/>
                    <a:pt x="417" y="176"/>
                  </a:cubicBezTo>
                  <a:cubicBezTo>
                    <a:pt x="419" y="177"/>
                    <a:pt x="419" y="177"/>
                    <a:pt x="419" y="177"/>
                  </a:cubicBezTo>
                  <a:cubicBezTo>
                    <a:pt x="419" y="177"/>
                    <a:pt x="419" y="177"/>
                    <a:pt x="419" y="177"/>
                  </a:cubicBezTo>
                  <a:cubicBezTo>
                    <a:pt x="419" y="177"/>
                    <a:pt x="419" y="175"/>
                    <a:pt x="419" y="175"/>
                  </a:cubicBezTo>
                  <a:cubicBezTo>
                    <a:pt x="417" y="175"/>
                    <a:pt x="417" y="175"/>
                    <a:pt x="417" y="175"/>
                  </a:cubicBezTo>
                  <a:cubicBezTo>
                    <a:pt x="417" y="175"/>
                    <a:pt x="417" y="175"/>
                    <a:pt x="417" y="175"/>
                  </a:cubicBezTo>
                  <a:cubicBezTo>
                    <a:pt x="418" y="175"/>
                    <a:pt x="419" y="174"/>
                    <a:pt x="420" y="175"/>
                  </a:cubicBezTo>
                  <a:cubicBezTo>
                    <a:pt x="419" y="173"/>
                    <a:pt x="419" y="173"/>
                    <a:pt x="419" y="173"/>
                  </a:cubicBezTo>
                  <a:cubicBezTo>
                    <a:pt x="420" y="174"/>
                    <a:pt x="421" y="175"/>
                    <a:pt x="423" y="174"/>
                  </a:cubicBezTo>
                  <a:cubicBezTo>
                    <a:pt x="424" y="173"/>
                    <a:pt x="424" y="173"/>
                    <a:pt x="424" y="173"/>
                  </a:cubicBezTo>
                  <a:cubicBezTo>
                    <a:pt x="422" y="172"/>
                    <a:pt x="422" y="172"/>
                    <a:pt x="422" y="172"/>
                  </a:cubicBezTo>
                  <a:cubicBezTo>
                    <a:pt x="422" y="173"/>
                    <a:pt x="422" y="173"/>
                    <a:pt x="422" y="173"/>
                  </a:cubicBezTo>
                  <a:cubicBezTo>
                    <a:pt x="422" y="171"/>
                    <a:pt x="422" y="171"/>
                    <a:pt x="422" y="171"/>
                  </a:cubicBezTo>
                  <a:cubicBezTo>
                    <a:pt x="423" y="171"/>
                    <a:pt x="423" y="171"/>
                    <a:pt x="423" y="171"/>
                  </a:cubicBezTo>
                  <a:cubicBezTo>
                    <a:pt x="422" y="170"/>
                    <a:pt x="422" y="170"/>
                    <a:pt x="422" y="170"/>
                  </a:cubicBezTo>
                  <a:cubicBezTo>
                    <a:pt x="424" y="171"/>
                    <a:pt x="424" y="171"/>
                    <a:pt x="424" y="171"/>
                  </a:cubicBezTo>
                  <a:cubicBezTo>
                    <a:pt x="424" y="172"/>
                    <a:pt x="424" y="172"/>
                    <a:pt x="424" y="172"/>
                  </a:cubicBezTo>
                  <a:cubicBezTo>
                    <a:pt x="425" y="171"/>
                    <a:pt x="425" y="171"/>
                    <a:pt x="425" y="171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4" y="172"/>
                    <a:pt x="424" y="172"/>
                    <a:pt x="424" y="172"/>
                  </a:cubicBezTo>
                  <a:cubicBezTo>
                    <a:pt x="425" y="174"/>
                    <a:pt x="425" y="174"/>
                    <a:pt x="425" y="174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6" y="171"/>
                    <a:pt x="426" y="171"/>
                    <a:pt x="426" y="171"/>
                  </a:cubicBezTo>
                  <a:cubicBezTo>
                    <a:pt x="426" y="172"/>
                    <a:pt x="426" y="172"/>
                    <a:pt x="426" y="172"/>
                  </a:cubicBezTo>
                  <a:cubicBezTo>
                    <a:pt x="428" y="171"/>
                    <a:pt x="428" y="171"/>
                    <a:pt x="428" y="171"/>
                  </a:cubicBezTo>
                  <a:cubicBezTo>
                    <a:pt x="429" y="171"/>
                    <a:pt x="429" y="171"/>
                    <a:pt x="429" y="171"/>
                  </a:cubicBezTo>
                  <a:cubicBezTo>
                    <a:pt x="430" y="171"/>
                    <a:pt x="430" y="171"/>
                    <a:pt x="430" y="171"/>
                  </a:cubicBezTo>
                  <a:cubicBezTo>
                    <a:pt x="432" y="172"/>
                    <a:pt x="432" y="172"/>
                    <a:pt x="432" y="172"/>
                  </a:cubicBezTo>
                  <a:cubicBezTo>
                    <a:pt x="433" y="172"/>
                    <a:pt x="433" y="172"/>
                    <a:pt x="433" y="172"/>
                  </a:cubicBezTo>
                  <a:cubicBezTo>
                    <a:pt x="435" y="172"/>
                    <a:pt x="435" y="172"/>
                    <a:pt x="435" y="172"/>
                  </a:cubicBezTo>
                  <a:cubicBezTo>
                    <a:pt x="435" y="173"/>
                    <a:pt x="435" y="173"/>
                    <a:pt x="435" y="173"/>
                  </a:cubicBezTo>
                  <a:cubicBezTo>
                    <a:pt x="434" y="172"/>
                    <a:pt x="435" y="172"/>
                    <a:pt x="434" y="173"/>
                  </a:cubicBezTo>
                  <a:cubicBezTo>
                    <a:pt x="433" y="173"/>
                    <a:pt x="433" y="173"/>
                    <a:pt x="433" y="173"/>
                  </a:cubicBezTo>
                  <a:cubicBezTo>
                    <a:pt x="432" y="171"/>
                    <a:pt x="432" y="173"/>
                    <a:pt x="432" y="173"/>
                  </a:cubicBezTo>
                  <a:cubicBezTo>
                    <a:pt x="432" y="172"/>
                    <a:pt x="431" y="173"/>
                    <a:pt x="430" y="173"/>
                  </a:cubicBezTo>
                  <a:cubicBezTo>
                    <a:pt x="428" y="173"/>
                    <a:pt x="428" y="173"/>
                    <a:pt x="428" y="173"/>
                  </a:cubicBezTo>
                  <a:cubicBezTo>
                    <a:pt x="427" y="173"/>
                    <a:pt x="427" y="173"/>
                    <a:pt x="427" y="173"/>
                  </a:cubicBezTo>
                  <a:cubicBezTo>
                    <a:pt x="427" y="174"/>
                    <a:pt x="427" y="174"/>
                    <a:pt x="427" y="174"/>
                  </a:cubicBezTo>
                  <a:cubicBezTo>
                    <a:pt x="428" y="175"/>
                    <a:pt x="428" y="175"/>
                    <a:pt x="428" y="175"/>
                  </a:cubicBezTo>
                  <a:cubicBezTo>
                    <a:pt x="429" y="174"/>
                    <a:pt x="429" y="174"/>
                    <a:pt x="429" y="174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9" y="176"/>
                    <a:pt x="429" y="176"/>
                    <a:pt x="429" y="176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30" y="177"/>
                    <a:pt x="430" y="177"/>
                    <a:pt x="430" y="177"/>
                  </a:cubicBezTo>
                  <a:cubicBezTo>
                    <a:pt x="430" y="177"/>
                    <a:pt x="430" y="177"/>
                    <a:pt x="430" y="177"/>
                  </a:cubicBezTo>
                  <a:cubicBezTo>
                    <a:pt x="430" y="177"/>
                    <a:pt x="430" y="177"/>
                    <a:pt x="430" y="177"/>
                  </a:cubicBezTo>
                  <a:cubicBezTo>
                    <a:pt x="431" y="177"/>
                    <a:pt x="431" y="177"/>
                    <a:pt x="431" y="177"/>
                  </a:cubicBezTo>
                  <a:cubicBezTo>
                    <a:pt x="431" y="177"/>
                    <a:pt x="431" y="177"/>
                    <a:pt x="431" y="177"/>
                  </a:cubicBezTo>
                  <a:cubicBezTo>
                    <a:pt x="432" y="178"/>
                    <a:pt x="432" y="178"/>
                    <a:pt x="432" y="178"/>
                  </a:cubicBezTo>
                  <a:cubicBezTo>
                    <a:pt x="432" y="177"/>
                    <a:pt x="432" y="177"/>
                    <a:pt x="432" y="177"/>
                  </a:cubicBezTo>
                  <a:cubicBezTo>
                    <a:pt x="431" y="177"/>
                    <a:pt x="432" y="177"/>
                    <a:pt x="432" y="176"/>
                  </a:cubicBezTo>
                  <a:cubicBezTo>
                    <a:pt x="432" y="177"/>
                    <a:pt x="432" y="177"/>
                    <a:pt x="432" y="177"/>
                  </a:cubicBezTo>
                  <a:cubicBezTo>
                    <a:pt x="434" y="176"/>
                    <a:pt x="434" y="176"/>
                    <a:pt x="434" y="176"/>
                  </a:cubicBezTo>
                  <a:cubicBezTo>
                    <a:pt x="434" y="176"/>
                    <a:pt x="434" y="176"/>
                    <a:pt x="434" y="176"/>
                  </a:cubicBezTo>
                  <a:cubicBezTo>
                    <a:pt x="435" y="176"/>
                    <a:pt x="435" y="176"/>
                    <a:pt x="435" y="176"/>
                  </a:cubicBezTo>
                  <a:cubicBezTo>
                    <a:pt x="433" y="175"/>
                    <a:pt x="433" y="175"/>
                    <a:pt x="433" y="175"/>
                  </a:cubicBezTo>
                  <a:cubicBezTo>
                    <a:pt x="434" y="175"/>
                    <a:pt x="434" y="175"/>
                    <a:pt x="434" y="175"/>
                  </a:cubicBezTo>
                  <a:cubicBezTo>
                    <a:pt x="432" y="175"/>
                    <a:pt x="433" y="175"/>
                    <a:pt x="433" y="175"/>
                  </a:cubicBezTo>
                  <a:cubicBezTo>
                    <a:pt x="434" y="175"/>
                    <a:pt x="434" y="175"/>
                    <a:pt x="434" y="175"/>
                  </a:cubicBezTo>
                  <a:cubicBezTo>
                    <a:pt x="434" y="175"/>
                    <a:pt x="434" y="175"/>
                    <a:pt x="434" y="175"/>
                  </a:cubicBezTo>
                  <a:cubicBezTo>
                    <a:pt x="435" y="174"/>
                    <a:pt x="435" y="174"/>
                    <a:pt x="435" y="174"/>
                  </a:cubicBezTo>
                  <a:cubicBezTo>
                    <a:pt x="436" y="173"/>
                    <a:pt x="436" y="173"/>
                    <a:pt x="436" y="173"/>
                  </a:cubicBezTo>
                  <a:cubicBezTo>
                    <a:pt x="437" y="173"/>
                    <a:pt x="437" y="173"/>
                    <a:pt x="437" y="173"/>
                  </a:cubicBezTo>
                  <a:cubicBezTo>
                    <a:pt x="436" y="175"/>
                    <a:pt x="436" y="175"/>
                    <a:pt x="436" y="175"/>
                  </a:cubicBezTo>
                  <a:cubicBezTo>
                    <a:pt x="437" y="174"/>
                    <a:pt x="437" y="174"/>
                    <a:pt x="437" y="174"/>
                  </a:cubicBezTo>
                  <a:cubicBezTo>
                    <a:pt x="437" y="175"/>
                    <a:pt x="437" y="175"/>
                    <a:pt x="437" y="175"/>
                  </a:cubicBezTo>
                  <a:cubicBezTo>
                    <a:pt x="439" y="176"/>
                    <a:pt x="439" y="176"/>
                    <a:pt x="439" y="176"/>
                  </a:cubicBezTo>
                  <a:cubicBezTo>
                    <a:pt x="441" y="175"/>
                    <a:pt x="441" y="175"/>
                    <a:pt x="441" y="175"/>
                  </a:cubicBezTo>
                  <a:cubicBezTo>
                    <a:pt x="442" y="176"/>
                    <a:pt x="442" y="176"/>
                    <a:pt x="442" y="176"/>
                  </a:cubicBezTo>
                  <a:cubicBezTo>
                    <a:pt x="442" y="175"/>
                    <a:pt x="443" y="177"/>
                    <a:pt x="443" y="176"/>
                  </a:cubicBezTo>
                  <a:cubicBezTo>
                    <a:pt x="443" y="176"/>
                    <a:pt x="443" y="176"/>
                    <a:pt x="443" y="176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42" y="177"/>
                    <a:pt x="442" y="177"/>
                    <a:pt x="442" y="177"/>
                  </a:cubicBezTo>
                  <a:cubicBezTo>
                    <a:pt x="440" y="177"/>
                    <a:pt x="440" y="177"/>
                    <a:pt x="440" y="177"/>
                  </a:cubicBezTo>
                  <a:cubicBezTo>
                    <a:pt x="439" y="178"/>
                    <a:pt x="439" y="178"/>
                    <a:pt x="439" y="178"/>
                  </a:cubicBezTo>
                  <a:cubicBezTo>
                    <a:pt x="440" y="178"/>
                    <a:pt x="440" y="178"/>
                    <a:pt x="440" y="178"/>
                  </a:cubicBezTo>
                  <a:cubicBezTo>
                    <a:pt x="441" y="178"/>
                    <a:pt x="441" y="178"/>
                    <a:pt x="441" y="178"/>
                  </a:cubicBezTo>
                  <a:cubicBezTo>
                    <a:pt x="443" y="179"/>
                    <a:pt x="443" y="179"/>
                    <a:pt x="443" y="179"/>
                  </a:cubicBezTo>
                  <a:cubicBezTo>
                    <a:pt x="445" y="178"/>
                    <a:pt x="445" y="178"/>
                    <a:pt x="445" y="178"/>
                  </a:cubicBezTo>
                  <a:cubicBezTo>
                    <a:pt x="446" y="178"/>
                    <a:pt x="446" y="178"/>
                    <a:pt x="446" y="178"/>
                  </a:cubicBezTo>
                  <a:cubicBezTo>
                    <a:pt x="447" y="178"/>
                    <a:pt x="447" y="178"/>
                    <a:pt x="447" y="178"/>
                  </a:cubicBezTo>
                  <a:cubicBezTo>
                    <a:pt x="448" y="179"/>
                    <a:pt x="448" y="179"/>
                    <a:pt x="448" y="179"/>
                  </a:cubicBezTo>
                  <a:cubicBezTo>
                    <a:pt x="446" y="179"/>
                    <a:pt x="448" y="180"/>
                    <a:pt x="447" y="179"/>
                  </a:cubicBezTo>
                  <a:cubicBezTo>
                    <a:pt x="447" y="180"/>
                    <a:pt x="447" y="180"/>
                    <a:pt x="447" y="180"/>
                  </a:cubicBezTo>
                  <a:cubicBezTo>
                    <a:pt x="447" y="181"/>
                    <a:pt x="447" y="181"/>
                    <a:pt x="447" y="181"/>
                  </a:cubicBezTo>
                  <a:cubicBezTo>
                    <a:pt x="445" y="180"/>
                    <a:pt x="445" y="180"/>
                    <a:pt x="445" y="180"/>
                  </a:cubicBezTo>
                  <a:cubicBezTo>
                    <a:pt x="445" y="181"/>
                    <a:pt x="445" y="181"/>
                    <a:pt x="445" y="181"/>
                  </a:cubicBezTo>
                  <a:cubicBezTo>
                    <a:pt x="445" y="181"/>
                    <a:pt x="445" y="181"/>
                    <a:pt x="445" y="181"/>
                  </a:cubicBezTo>
                  <a:cubicBezTo>
                    <a:pt x="445" y="182"/>
                    <a:pt x="445" y="182"/>
                    <a:pt x="445" y="182"/>
                  </a:cubicBezTo>
                  <a:cubicBezTo>
                    <a:pt x="444" y="181"/>
                    <a:pt x="444" y="181"/>
                    <a:pt x="444" y="181"/>
                  </a:cubicBezTo>
                  <a:cubicBezTo>
                    <a:pt x="443" y="181"/>
                    <a:pt x="443" y="181"/>
                    <a:pt x="443" y="181"/>
                  </a:cubicBezTo>
                  <a:cubicBezTo>
                    <a:pt x="443" y="182"/>
                    <a:pt x="443" y="182"/>
                    <a:pt x="443" y="182"/>
                  </a:cubicBezTo>
                  <a:cubicBezTo>
                    <a:pt x="444" y="183"/>
                    <a:pt x="446" y="182"/>
                    <a:pt x="448" y="184"/>
                  </a:cubicBezTo>
                  <a:cubicBezTo>
                    <a:pt x="448" y="183"/>
                    <a:pt x="448" y="183"/>
                    <a:pt x="448" y="183"/>
                  </a:cubicBezTo>
                  <a:cubicBezTo>
                    <a:pt x="448" y="182"/>
                    <a:pt x="448" y="182"/>
                    <a:pt x="448" y="182"/>
                  </a:cubicBezTo>
                  <a:cubicBezTo>
                    <a:pt x="447" y="182"/>
                    <a:pt x="447" y="182"/>
                    <a:pt x="447" y="182"/>
                  </a:cubicBezTo>
                  <a:cubicBezTo>
                    <a:pt x="447" y="181"/>
                    <a:pt x="447" y="181"/>
                    <a:pt x="447" y="181"/>
                  </a:cubicBezTo>
                  <a:cubicBezTo>
                    <a:pt x="448" y="181"/>
                    <a:pt x="448" y="181"/>
                    <a:pt x="448" y="181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9" y="181"/>
                    <a:pt x="449" y="181"/>
                    <a:pt x="449" y="181"/>
                  </a:cubicBezTo>
                  <a:cubicBezTo>
                    <a:pt x="449" y="181"/>
                    <a:pt x="449" y="181"/>
                    <a:pt x="449" y="181"/>
                  </a:cubicBezTo>
                  <a:cubicBezTo>
                    <a:pt x="449" y="182"/>
                    <a:pt x="449" y="182"/>
                    <a:pt x="449" y="182"/>
                  </a:cubicBezTo>
                  <a:cubicBezTo>
                    <a:pt x="450" y="182"/>
                    <a:pt x="451" y="181"/>
                    <a:pt x="452" y="181"/>
                  </a:cubicBezTo>
                  <a:cubicBezTo>
                    <a:pt x="452" y="182"/>
                    <a:pt x="452" y="182"/>
                    <a:pt x="452" y="182"/>
                  </a:cubicBezTo>
                  <a:cubicBezTo>
                    <a:pt x="449" y="183"/>
                    <a:pt x="449" y="183"/>
                    <a:pt x="449" y="183"/>
                  </a:cubicBezTo>
                  <a:cubicBezTo>
                    <a:pt x="450" y="183"/>
                    <a:pt x="450" y="183"/>
                    <a:pt x="450" y="183"/>
                  </a:cubicBezTo>
                  <a:cubicBezTo>
                    <a:pt x="450" y="183"/>
                    <a:pt x="450" y="183"/>
                    <a:pt x="450" y="183"/>
                  </a:cubicBezTo>
                  <a:cubicBezTo>
                    <a:pt x="451" y="183"/>
                    <a:pt x="451" y="183"/>
                    <a:pt x="451" y="183"/>
                  </a:cubicBezTo>
                  <a:cubicBezTo>
                    <a:pt x="451" y="181"/>
                    <a:pt x="451" y="184"/>
                    <a:pt x="452" y="183"/>
                  </a:cubicBezTo>
                  <a:cubicBezTo>
                    <a:pt x="453" y="184"/>
                    <a:pt x="453" y="184"/>
                    <a:pt x="453" y="184"/>
                  </a:cubicBezTo>
                  <a:cubicBezTo>
                    <a:pt x="452" y="184"/>
                    <a:pt x="452" y="184"/>
                    <a:pt x="452" y="184"/>
                  </a:cubicBezTo>
                  <a:cubicBezTo>
                    <a:pt x="452" y="184"/>
                    <a:pt x="452" y="184"/>
                    <a:pt x="452" y="184"/>
                  </a:cubicBezTo>
                  <a:cubicBezTo>
                    <a:pt x="451" y="185"/>
                    <a:pt x="451" y="185"/>
                    <a:pt x="451" y="185"/>
                  </a:cubicBezTo>
                  <a:cubicBezTo>
                    <a:pt x="451" y="185"/>
                    <a:pt x="451" y="185"/>
                    <a:pt x="451" y="185"/>
                  </a:cubicBezTo>
                  <a:cubicBezTo>
                    <a:pt x="449" y="184"/>
                    <a:pt x="451" y="185"/>
                    <a:pt x="451" y="185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49" y="187"/>
                    <a:pt x="449" y="187"/>
                    <a:pt x="449" y="187"/>
                  </a:cubicBezTo>
                  <a:cubicBezTo>
                    <a:pt x="451" y="188"/>
                    <a:pt x="451" y="188"/>
                    <a:pt x="451" y="188"/>
                  </a:cubicBezTo>
                  <a:cubicBezTo>
                    <a:pt x="451" y="187"/>
                    <a:pt x="451" y="187"/>
                    <a:pt x="451" y="187"/>
                  </a:cubicBezTo>
                  <a:cubicBezTo>
                    <a:pt x="452" y="187"/>
                    <a:pt x="452" y="187"/>
                    <a:pt x="452" y="187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2" y="187"/>
                    <a:pt x="452" y="185"/>
                    <a:pt x="453" y="186"/>
                  </a:cubicBezTo>
                  <a:cubicBezTo>
                    <a:pt x="453" y="187"/>
                    <a:pt x="453" y="187"/>
                    <a:pt x="453" y="187"/>
                  </a:cubicBezTo>
                  <a:cubicBezTo>
                    <a:pt x="453" y="186"/>
                    <a:pt x="453" y="186"/>
                    <a:pt x="453" y="186"/>
                  </a:cubicBezTo>
                  <a:cubicBezTo>
                    <a:pt x="454" y="186"/>
                    <a:pt x="454" y="186"/>
                    <a:pt x="454" y="186"/>
                  </a:cubicBezTo>
                  <a:cubicBezTo>
                    <a:pt x="456" y="186"/>
                    <a:pt x="456" y="186"/>
                    <a:pt x="456" y="186"/>
                  </a:cubicBezTo>
                  <a:cubicBezTo>
                    <a:pt x="457" y="185"/>
                    <a:pt x="457" y="185"/>
                    <a:pt x="457" y="185"/>
                  </a:cubicBezTo>
                  <a:cubicBezTo>
                    <a:pt x="456" y="185"/>
                    <a:pt x="456" y="185"/>
                    <a:pt x="456" y="185"/>
                  </a:cubicBezTo>
                  <a:cubicBezTo>
                    <a:pt x="455" y="185"/>
                    <a:pt x="455" y="185"/>
                    <a:pt x="455" y="185"/>
                  </a:cubicBezTo>
                  <a:cubicBezTo>
                    <a:pt x="455" y="184"/>
                    <a:pt x="455" y="184"/>
                    <a:pt x="455" y="184"/>
                  </a:cubicBezTo>
                  <a:cubicBezTo>
                    <a:pt x="454" y="185"/>
                    <a:pt x="454" y="185"/>
                    <a:pt x="454" y="185"/>
                  </a:cubicBezTo>
                  <a:cubicBezTo>
                    <a:pt x="453" y="184"/>
                    <a:pt x="453" y="184"/>
                    <a:pt x="453" y="184"/>
                  </a:cubicBezTo>
                  <a:cubicBezTo>
                    <a:pt x="454" y="183"/>
                    <a:pt x="454" y="183"/>
                    <a:pt x="454" y="183"/>
                  </a:cubicBezTo>
                  <a:cubicBezTo>
                    <a:pt x="456" y="184"/>
                    <a:pt x="456" y="184"/>
                    <a:pt x="456" y="184"/>
                  </a:cubicBezTo>
                  <a:cubicBezTo>
                    <a:pt x="456" y="184"/>
                    <a:pt x="456" y="184"/>
                    <a:pt x="456" y="184"/>
                  </a:cubicBezTo>
                  <a:cubicBezTo>
                    <a:pt x="457" y="184"/>
                    <a:pt x="457" y="184"/>
                    <a:pt x="457" y="184"/>
                  </a:cubicBezTo>
                  <a:cubicBezTo>
                    <a:pt x="457" y="182"/>
                    <a:pt x="457" y="182"/>
                    <a:pt x="457" y="182"/>
                  </a:cubicBezTo>
                  <a:cubicBezTo>
                    <a:pt x="459" y="182"/>
                    <a:pt x="459" y="182"/>
                    <a:pt x="459" y="182"/>
                  </a:cubicBezTo>
                  <a:cubicBezTo>
                    <a:pt x="458" y="183"/>
                    <a:pt x="458" y="183"/>
                    <a:pt x="458" y="183"/>
                  </a:cubicBezTo>
                  <a:cubicBezTo>
                    <a:pt x="458" y="183"/>
                    <a:pt x="458" y="183"/>
                    <a:pt x="458" y="183"/>
                  </a:cubicBezTo>
                  <a:cubicBezTo>
                    <a:pt x="458" y="184"/>
                    <a:pt x="458" y="184"/>
                    <a:pt x="458" y="184"/>
                  </a:cubicBezTo>
                  <a:cubicBezTo>
                    <a:pt x="460" y="185"/>
                    <a:pt x="460" y="185"/>
                    <a:pt x="460" y="185"/>
                  </a:cubicBezTo>
                  <a:cubicBezTo>
                    <a:pt x="460" y="185"/>
                    <a:pt x="460" y="185"/>
                    <a:pt x="460" y="185"/>
                  </a:cubicBezTo>
                  <a:cubicBezTo>
                    <a:pt x="462" y="185"/>
                    <a:pt x="462" y="185"/>
                    <a:pt x="462" y="185"/>
                  </a:cubicBezTo>
                  <a:cubicBezTo>
                    <a:pt x="462" y="184"/>
                    <a:pt x="462" y="184"/>
                    <a:pt x="462" y="184"/>
                  </a:cubicBezTo>
                  <a:cubicBezTo>
                    <a:pt x="462" y="184"/>
                    <a:pt x="462" y="184"/>
                    <a:pt x="462" y="184"/>
                  </a:cubicBezTo>
                  <a:cubicBezTo>
                    <a:pt x="463" y="185"/>
                    <a:pt x="463" y="184"/>
                    <a:pt x="464" y="184"/>
                  </a:cubicBezTo>
                  <a:cubicBezTo>
                    <a:pt x="463" y="185"/>
                    <a:pt x="463" y="185"/>
                    <a:pt x="463" y="185"/>
                  </a:cubicBezTo>
                  <a:cubicBezTo>
                    <a:pt x="464" y="185"/>
                    <a:pt x="464" y="185"/>
                    <a:pt x="464" y="185"/>
                  </a:cubicBezTo>
                  <a:cubicBezTo>
                    <a:pt x="466" y="186"/>
                    <a:pt x="467" y="184"/>
                    <a:pt x="469" y="186"/>
                  </a:cubicBezTo>
                  <a:cubicBezTo>
                    <a:pt x="469" y="184"/>
                    <a:pt x="469" y="184"/>
                    <a:pt x="469" y="184"/>
                  </a:cubicBezTo>
                  <a:cubicBezTo>
                    <a:pt x="473" y="185"/>
                    <a:pt x="473" y="185"/>
                    <a:pt x="473" y="185"/>
                  </a:cubicBezTo>
                  <a:cubicBezTo>
                    <a:pt x="474" y="185"/>
                    <a:pt x="474" y="185"/>
                    <a:pt x="474" y="185"/>
                  </a:cubicBezTo>
                  <a:cubicBezTo>
                    <a:pt x="473" y="186"/>
                    <a:pt x="473" y="186"/>
                    <a:pt x="473" y="186"/>
                  </a:cubicBezTo>
                  <a:cubicBezTo>
                    <a:pt x="473" y="186"/>
                    <a:pt x="473" y="186"/>
                    <a:pt x="473" y="186"/>
                  </a:cubicBezTo>
                  <a:cubicBezTo>
                    <a:pt x="472" y="187"/>
                    <a:pt x="472" y="187"/>
                    <a:pt x="472" y="187"/>
                  </a:cubicBezTo>
                  <a:cubicBezTo>
                    <a:pt x="472" y="188"/>
                    <a:pt x="472" y="188"/>
                    <a:pt x="472" y="188"/>
                  </a:cubicBezTo>
                  <a:cubicBezTo>
                    <a:pt x="471" y="188"/>
                    <a:pt x="471" y="188"/>
                    <a:pt x="471" y="188"/>
                  </a:cubicBezTo>
                  <a:cubicBezTo>
                    <a:pt x="471" y="187"/>
                    <a:pt x="471" y="187"/>
                    <a:pt x="471" y="187"/>
                  </a:cubicBezTo>
                  <a:cubicBezTo>
                    <a:pt x="470" y="186"/>
                    <a:pt x="468" y="187"/>
                    <a:pt x="467" y="187"/>
                  </a:cubicBezTo>
                  <a:cubicBezTo>
                    <a:pt x="467" y="187"/>
                    <a:pt x="467" y="187"/>
                    <a:pt x="467" y="187"/>
                  </a:cubicBezTo>
                  <a:cubicBezTo>
                    <a:pt x="468" y="187"/>
                    <a:pt x="470" y="188"/>
                    <a:pt x="471" y="188"/>
                  </a:cubicBezTo>
                  <a:cubicBezTo>
                    <a:pt x="472" y="189"/>
                    <a:pt x="472" y="189"/>
                    <a:pt x="472" y="189"/>
                  </a:cubicBezTo>
                  <a:cubicBezTo>
                    <a:pt x="474" y="189"/>
                    <a:pt x="474" y="189"/>
                    <a:pt x="474" y="189"/>
                  </a:cubicBezTo>
                  <a:cubicBezTo>
                    <a:pt x="474" y="189"/>
                    <a:pt x="474" y="189"/>
                    <a:pt x="474" y="189"/>
                  </a:cubicBezTo>
                  <a:cubicBezTo>
                    <a:pt x="474" y="189"/>
                    <a:pt x="474" y="189"/>
                    <a:pt x="474" y="189"/>
                  </a:cubicBezTo>
                  <a:cubicBezTo>
                    <a:pt x="475" y="190"/>
                    <a:pt x="475" y="190"/>
                    <a:pt x="475" y="190"/>
                  </a:cubicBezTo>
                  <a:cubicBezTo>
                    <a:pt x="475" y="189"/>
                    <a:pt x="475" y="189"/>
                    <a:pt x="475" y="189"/>
                  </a:cubicBezTo>
                  <a:cubicBezTo>
                    <a:pt x="475" y="189"/>
                    <a:pt x="474" y="189"/>
                    <a:pt x="474" y="189"/>
                  </a:cubicBezTo>
                  <a:cubicBezTo>
                    <a:pt x="474" y="189"/>
                    <a:pt x="475" y="189"/>
                    <a:pt x="475" y="189"/>
                  </a:cubicBezTo>
                  <a:cubicBezTo>
                    <a:pt x="476" y="188"/>
                    <a:pt x="476" y="188"/>
                    <a:pt x="476" y="188"/>
                  </a:cubicBezTo>
                  <a:cubicBezTo>
                    <a:pt x="480" y="189"/>
                    <a:pt x="482" y="189"/>
                    <a:pt x="485" y="190"/>
                  </a:cubicBezTo>
                  <a:cubicBezTo>
                    <a:pt x="486" y="189"/>
                    <a:pt x="486" y="189"/>
                    <a:pt x="486" y="189"/>
                  </a:cubicBezTo>
                  <a:cubicBezTo>
                    <a:pt x="487" y="188"/>
                    <a:pt x="487" y="188"/>
                    <a:pt x="487" y="188"/>
                  </a:cubicBezTo>
                  <a:cubicBezTo>
                    <a:pt x="487" y="188"/>
                    <a:pt x="487" y="188"/>
                    <a:pt x="487" y="188"/>
                  </a:cubicBezTo>
                  <a:cubicBezTo>
                    <a:pt x="487" y="189"/>
                    <a:pt x="487" y="189"/>
                    <a:pt x="487" y="189"/>
                  </a:cubicBezTo>
                  <a:cubicBezTo>
                    <a:pt x="488" y="189"/>
                    <a:pt x="488" y="189"/>
                    <a:pt x="488" y="189"/>
                  </a:cubicBezTo>
                  <a:cubicBezTo>
                    <a:pt x="488" y="189"/>
                    <a:pt x="488" y="189"/>
                    <a:pt x="488" y="189"/>
                  </a:cubicBezTo>
                  <a:cubicBezTo>
                    <a:pt x="490" y="190"/>
                    <a:pt x="490" y="190"/>
                    <a:pt x="490" y="190"/>
                  </a:cubicBezTo>
                  <a:cubicBezTo>
                    <a:pt x="489" y="190"/>
                    <a:pt x="489" y="190"/>
                    <a:pt x="489" y="190"/>
                  </a:cubicBezTo>
                  <a:cubicBezTo>
                    <a:pt x="490" y="190"/>
                    <a:pt x="490" y="190"/>
                    <a:pt x="490" y="190"/>
                  </a:cubicBezTo>
                  <a:cubicBezTo>
                    <a:pt x="490" y="188"/>
                    <a:pt x="491" y="190"/>
                    <a:pt x="490" y="189"/>
                  </a:cubicBezTo>
                  <a:cubicBezTo>
                    <a:pt x="491" y="190"/>
                    <a:pt x="491" y="190"/>
                    <a:pt x="491" y="190"/>
                  </a:cubicBezTo>
                  <a:cubicBezTo>
                    <a:pt x="491" y="190"/>
                    <a:pt x="491" y="190"/>
                    <a:pt x="491" y="190"/>
                  </a:cubicBezTo>
                  <a:cubicBezTo>
                    <a:pt x="492" y="189"/>
                    <a:pt x="492" y="189"/>
                    <a:pt x="492" y="189"/>
                  </a:cubicBezTo>
                  <a:cubicBezTo>
                    <a:pt x="491" y="190"/>
                    <a:pt x="491" y="190"/>
                    <a:pt x="491" y="190"/>
                  </a:cubicBezTo>
                  <a:cubicBezTo>
                    <a:pt x="491" y="189"/>
                    <a:pt x="491" y="189"/>
                    <a:pt x="491" y="189"/>
                  </a:cubicBezTo>
                  <a:cubicBezTo>
                    <a:pt x="492" y="188"/>
                    <a:pt x="492" y="188"/>
                    <a:pt x="492" y="188"/>
                  </a:cubicBezTo>
                  <a:cubicBezTo>
                    <a:pt x="493" y="188"/>
                    <a:pt x="494" y="186"/>
                    <a:pt x="495" y="188"/>
                  </a:cubicBezTo>
                  <a:cubicBezTo>
                    <a:pt x="496" y="189"/>
                    <a:pt x="496" y="189"/>
                    <a:pt x="496" y="189"/>
                  </a:cubicBezTo>
                  <a:cubicBezTo>
                    <a:pt x="494" y="190"/>
                    <a:pt x="494" y="190"/>
                    <a:pt x="494" y="190"/>
                  </a:cubicBezTo>
                  <a:cubicBezTo>
                    <a:pt x="494" y="189"/>
                    <a:pt x="494" y="189"/>
                    <a:pt x="494" y="189"/>
                  </a:cubicBezTo>
                  <a:cubicBezTo>
                    <a:pt x="493" y="189"/>
                    <a:pt x="493" y="189"/>
                    <a:pt x="493" y="189"/>
                  </a:cubicBezTo>
                  <a:cubicBezTo>
                    <a:pt x="493" y="188"/>
                    <a:pt x="493" y="188"/>
                    <a:pt x="493" y="188"/>
                  </a:cubicBezTo>
                  <a:cubicBezTo>
                    <a:pt x="492" y="190"/>
                    <a:pt x="492" y="190"/>
                    <a:pt x="492" y="190"/>
                  </a:cubicBezTo>
                  <a:cubicBezTo>
                    <a:pt x="492" y="191"/>
                    <a:pt x="492" y="191"/>
                    <a:pt x="492" y="191"/>
                  </a:cubicBezTo>
                  <a:cubicBezTo>
                    <a:pt x="494" y="190"/>
                    <a:pt x="494" y="190"/>
                    <a:pt x="494" y="190"/>
                  </a:cubicBezTo>
                  <a:cubicBezTo>
                    <a:pt x="494" y="190"/>
                    <a:pt x="494" y="192"/>
                    <a:pt x="493" y="192"/>
                  </a:cubicBezTo>
                  <a:cubicBezTo>
                    <a:pt x="493" y="192"/>
                    <a:pt x="493" y="192"/>
                    <a:pt x="493" y="192"/>
                  </a:cubicBezTo>
                  <a:cubicBezTo>
                    <a:pt x="494" y="191"/>
                    <a:pt x="494" y="191"/>
                    <a:pt x="494" y="191"/>
                  </a:cubicBezTo>
                  <a:cubicBezTo>
                    <a:pt x="493" y="193"/>
                    <a:pt x="494" y="192"/>
                    <a:pt x="494" y="192"/>
                  </a:cubicBezTo>
                  <a:cubicBezTo>
                    <a:pt x="496" y="191"/>
                    <a:pt x="496" y="191"/>
                    <a:pt x="496" y="191"/>
                  </a:cubicBezTo>
                  <a:cubicBezTo>
                    <a:pt x="497" y="192"/>
                    <a:pt x="497" y="192"/>
                    <a:pt x="497" y="192"/>
                  </a:cubicBezTo>
                  <a:cubicBezTo>
                    <a:pt x="497" y="192"/>
                    <a:pt x="497" y="192"/>
                    <a:pt x="497" y="192"/>
                  </a:cubicBezTo>
                  <a:cubicBezTo>
                    <a:pt x="497" y="191"/>
                    <a:pt x="497" y="191"/>
                    <a:pt x="497" y="191"/>
                  </a:cubicBezTo>
                  <a:cubicBezTo>
                    <a:pt x="498" y="191"/>
                    <a:pt x="498" y="191"/>
                    <a:pt x="498" y="191"/>
                  </a:cubicBezTo>
                  <a:cubicBezTo>
                    <a:pt x="498" y="190"/>
                    <a:pt x="498" y="190"/>
                    <a:pt x="498" y="190"/>
                  </a:cubicBezTo>
                  <a:cubicBezTo>
                    <a:pt x="498" y="190"/>
                    <a:pt x="498" y="190"/>
                    <a:pt x="498" y="190"/>
                  </a:cubicBezTo>
                  <a:cubicBezTo>
                    <a:pt x="498" y="191"/>
                    <a:pt x="498" y="191"/>
                    <a:pt x="498" y="191"/>
                  </a:cubicBezTo>
                  <a:cubicBezTo>
                    <a:pt x="499" y="192"/>
                    <a:pt x="500" y="192"/>
                    <a:pt x="500" y="192"/>
                  </a:cubicBezTo>
                  <a:cubicBezTo>
                    <a:pt x="500" y="192"/>
                    <a:pt x="500" y="192"/>
                    <a:pt x="500" y="192"/>
                  </a:cubicBezTo>
                  <a:cubicBezTo>
                    <a:pt x="503" y="191"/>
                    <a:pt x="503" y="191"/>
                    <a:pt x="503" y="191"/>
                  </a:cubicBezTo>
                  <a:cubicBezTo>
                    <a:pt x="501" y="191"/>
                    <a:pt x="501" y="191"/>
                    <a:pt x="501" y="191"/>
                  </a:cubicBezTo>
                  <a:cubicBezTo>
                    <a:pt x="501" y="191"/>
                    <a:pt x="501" y="191"/>
                    <a:pt x="501" y="191"/>
                  </a:cubicBezTo>
                  <a:cubicBezTo>
                    <a:pt x="501" y="190"/>
                    <a:pt x="500" y="189"/>
                    <a:pt x="500" y="189"/>
                  </a:cubicBezTo>
                  <a:cubicBezTo>
                    <a:pt x="502" y="188"/>
                    <a:pt x="502" y="188"/>
                    <a:pt x="502" y="188"/>
                  </a:cubicBezTo>
                  <a:cubicBezTo>
                    <a:pt x="501" y="187"/>
                    <a:pt x="501" y="187"/>
                    <a:pt x="501" y="187"/>
                  </a:cubicBezTo>
                  <a:cubicBezTo>
                    <a:pt x="502" y="188"/>
                    <a:pt x="501" y="187"/>
                    <a:pt x="502" y="187"/>
                  </a:cubicBezTo>
                  <a:cubicBezTo>
                    <a:pt x="503" y="186"/>
                    <a:pt x="503" y="186"/>
                    <a:pt x="503" y="186"/>
                  </a:cubicBezTo>
                  <a:cubicBezTo>
                    <a:pt x="501" y="186"/>
                    <a:pt x="501" y="186"/>
                    <a:pt x="501" y="186"/>
                  </a:cubicBezTo>
                  <a:cubicBezTo>
                    <a:pt x="502" y="185"/>
                    <a:pt x="502" y="185"/>
                    <a:pt x="502" y="185"/>
                  </a:cubicBezTo>
                  <a:cubicBezTo>
                    <a:pt x="503" y="186"/>
                    <a:pt x="503" y="186"/>
                    <a:pt x="503" y="186"/>
                  </a:cubicBezTo>
                  <a:cubicBezTo>
                    <a:pt x="503" y="185"/>
                    <a:pt x="503" y="185"/>
                    <a:pt x="503" y="185"/>
                  </a:cubicBezTo>
                  <a:cubicBezTo>
                    <a:pt x="502" y="185"/>
                    <a:pt x="502" y="185"/>
                    <a:pt x="502" y="185"/>
                  </a:cubicBezTo>
                  <a:cubicBezTo>
                    <a:pt x="503" y="185"/>
                    <a:pt x="504" y="184"/>
                    <a:pt x="504" y="184"/>
                  </a:cubicBezTo>
                  <a:cubicBezTo>
                    <a:pt x="503" y="185"/>
                    <a:pt x="504" y="185"/>
                    <a:pt x="504" y="185"/>
                  </a:cubicBezTo>
                  <a:cubicBezTo>
                    <a:pt x="506" y="184"/>
                    <a:pt x="504" y="185"/>
                    <a:pt x="505" y="185"/>
                  </a:cubicBezTo>
                  <a:cubicBezTo>
                    <a:pt x="505" y="186"/>
                    <a:pt x="505" y="186"/>
                    <a:pt x="505" y="186"/>
                  </a:cubicBezTo>
                  <a:cubicBezTo>
                    <a:pt x="504" y="186"/>
                    <a:pt x="504" y="186"/>
                    <a:pt x="504" y="186"/>
                  </a:cubicBezTo>
                  <a:cubicBezTo>
                    <a:pt x="503" y="188"/>
                    <a:pt x="503" y="188"/>
                    <a:pt x="503" y="188"/>
                  </a:cubicBezTo>
                  <a:cubicBezTo>
                    <a:pt x="503" y="188"/>
                    <a:pt x="503" y="188"/>
                    <a:pt x="503" y="188"/>
                  </a:cubicBezTo>
                  <a:cubicBezTo>
                    <a:pt x="503" y="189"/>
                    <a:pt x="503" y="189"/>
                    <a:pt x="503" y="189"/>
                  </a:cubicBezTo>
                  <a:cubicBezTo>
                    <a:pt x="502" y="189"/>
                    <a:pt x="502" y="189"/>
                    <a:pt x="502" y="189"/>
                  </a:cubicBezTo>
                  <a:cubicBezTo>
                    <a:pt x="501" y="189"/>
                    <a:pt x="501" y="189"/>
                    <a:pt x="501" y="189"/>
                  </a:cubicBezTo>
                  <a:cubicBezTo>
                    <a:pt x="503" y="190"/>
                    <a:pt x="502" y="190"/>
                    <a:pt x="502" y="190"/>
                  </a:cubicBezTo>
                  <a:cubicBezTo>
                    <a:pt x="501" y="190"/>
                    <a:pt x="501" y="190"/>
                    <a:pt x="501" y="190"/>
                  </a:cubicBezTo>
                  <a:cubicBezTo>
                    <a:pt x="502" y="190"/>
                    <a:pt x="502" y="190"/>
                    <a:pt x="502" y="190"/>
                  </a:cubicBezTo>
                  <a:cubicBezTo>
                    <a:pt x="504" y="190"/>
                    <a:pt x="504" y="190"/>
                    <a:pt x="504" y="190"/>
                  </a:cubicBezTo>
                  <a:cubicBezTo>
                    <a:pt x="503" y="189"/>
                    <a:pt x="503" y="189"/>
                    <a:pt x="503" y="189"/>
                  </a:cubicBezTo>
                  <a:cubicBezTo>
                    <a:pt x="503" y="189"/>
                    <a:pt x="503" y="189"/>
                    <a:pt x="503" y="189"/>
                  </a:cubicBezTo>
                  <a:cubicBezTo>
                    <a:pt x="504" y="188"/>
                    <a:pt x="504" y="188"/>
                    <a:pt x="504" y="188"/>
                  </a:cubicBezTo>
                  <a:cubicBezTo>
                    <a:pt x="505" y="188"/>
                    <a:pt x="505" y="188"/>
                    <a:pt x="505" y="188"/>
                  </a:cubicBezTo>
                  <a:cubicBezTo>
                    <a:pt x="506" y="189"/>
                    <a:pt x="506" y="189"/>
                    <a:pt x="506" y="189"/>
                  </a:cubicBezTo>
                  <a:cubicBezTo>
                    <a:pt x="506" y="189"/>
                    <a:pt x="505" y="190"/>
                    <a:pt x="505" y="190"/>
                  </a:cubicBezTo>
                  <a:cubicBezTo>
                    <a:pt x="506" y="190"/>
                    <a:pt x="506" y="190"/>
                    <a:pt x="506" y="190"/>
                  </a:cubicBezTo>
                  <a:cubicBezTo>
                    <a:pt x="506" y="190"/>
                    <a:pt x="506" y="190"/>
                    <a:pt x="506" y="190"/>
                  </a:cubicBezTo>
                  <a:cubicBezTo>
                    <a:pt x="505" y="190"/>
                    <a:pt x="505" y="190"/>
                    <a:pt x="505" y="190"/>
                  </a:cubicBezTo>
                  <a:cubicBezTo>
                    <a:pt x="505" y="191"/>
                    <a:pt x="505" y="190"/>
                    <a:pt x="505" y="190"/>
                  </a:cubicBezTo>
                  <a:cubicBezTo>
                    <a:pt x="506" y="191"/>
                    <a:pt x="506" y="191"/>
                    <a:pt x="506" y="191"/>
                  </a:cubicBezTo>
                  <a:cubicBezTo>
                    <a:pt x="505" y="192"/>
                    <a:pt x="505" y="192"/>
                    <a:pt x="505" y="192"/>
                  </a:cubicBezTo>
                  <a:cubicBezTo>
                    <a:pt x="505" y="192"/>
                    <a:pt x="505" y="192"/>
                    <a:pt x="505" y="192"/>
                  </a:cubicBezTo>
                  <a:cubicBezTo>
                    <a:pt x="506" y="192"/>
                    <a:pt x="506" y="192"/>
                    <a:pt x="506" y="192"/>
                  </a:cubicBezTo>
                  <a:cubicBezTo>
                    <a:pt x="507" y="193"/>
                    <a:pt x="506" y="192"/>
                    <a:pt x="506" y="193"/>
                  </a:cubicBezTo>
                  <a:cubicBezTo>
                    <a:pt x="506" y="194"/>
                    <a:pt x="506" y="194"/>
                    <a:pt x="506" y="194"/>
                  </a:cubicBezTo>
                  <a:cubicBezTo>
                    <a:pt x="506" y="194"/>
                    <a:pt x="506" y="194"/>
                    <a:pt x="506" y="194"/>
                  </a:cubicBezTo>
                  <a:cubicBezTo>
                    <a:pt x="504" y="194"/>
                    <a:pt x="504" y="194"/>
                    <a:pt x="504" y="194"/>
                  </a:cubicBezTo>
                  <a:cubicBezTo>
                    <a:pt x="506" y="196"/>
                    <a:pt x="506" y="196"/>
                    <a:pt x="506" y="196"/>
                  </a:cubicBezTo>
                  <a:cubicBezTo>
                    <a:pt x="507" y="195"/>
                    <a:pt x="507" y="195"/>
                    <a:pt x="507" y="195"/>
                  </a:cubicBezTo>
                  <a:cubicBezTo>
                    <a:pt x="509" y="196"/>
                    <a:pt x="509" y="196"/>
                    <a:pt x="509" y="196"/>
                  </a:cubicBezTo>
                  <a:cubicBezTo>
                    <a:pt x="509" y="196"/>
                    <a:pt x="509" y="195"/>
                    <a:pt x="509" y="195"/>
                  </a:cubicBezTo>
                  <a:cubicBezTo>
                    <a:pt x="511" y="195"/>
                    <a:pt x="511" y="195"/>
                    <a:pt x="511" y="195"/>
                  </a:cubicBezTo>
                  <a:cubicBezTo>
                    <a:pt x="513" y="195"/>
                    <a:pt x="513" y="195"/>
                    <a:pt x="513" y="195"/>
                  </a:cubicBezTo>
                  <a:cubicBezTo>
                    <a:pt x="512" y="194"/>
                    <a:pt x="513" y="193"/>
                    <a:pt x="514" y="193"/>
                  </a:cubicBezTo>
                  <a:cubicBezTo>
                    <a:pt x="515" y="194"/>
                    <a:pt x="515" y="194"/>
                    <a:pt x="515" y="194"/>
                  </a:cubicBezTo>
                  <a:cubicBezTo>
                    <a:pt x="516" y="193"/>
                    <a:pt x="516" y="193"/>
                    <a:pt x="516" y="193"/>
                  </a:cubicBezTo>
                  <a:cubicBezTo>
                    <a:pt x="515" y="192"/>
                    <a:pt x="515" y="192"/>
                    <a:pt x="515" y="192"/>
                  </a:cubicBezTo>
                  <a:cubicBezTo>
                    <a:pt x="515" y="192"/>
                    <a:pt x="516" y="192"/>
                    <a:pt x="516" y="192"/>
                  </a:cubicBezTo>
                  <a:cubicBezTo>
                    <a:pt x="516" y="192"/>
                    <a:pt x="516" y="192"/>
                    <a:pt x="516" y="192"/>
                  </a:cubicBezTo>
                  <a:cubicBezTo>
                    <a:pt x="517" y="192"/>
                    <a:pt x="517" y="192"/>
                    <a:pt x="517" y="192"/>
                  </a:cubicBezTo>
                  <a:cubicBezTo>
                    <a:pt x="519" y="192"/>
                    <a:pt x="519" y="192"/>
                    <a:pt x="519" y="192"/>
                  </a:cubicBezTo>
                  <a:cubicBezTo>
                    <a:pt x="519" y="191"/>
                    <a:pt x="519" y="191"/>
                    <a:pt x="519" y="191"/>
                  </a:cubicBezTo>
                  <a:cubicBezTo>
                    <a:pt x="520" y="191"/>
                    <a:pt x="520" y="191"/>
                    <a:pt x="520" y="191"/>
                  </a:cubicBezTo>
                  <a:cubicBezTo>
                    <a:pt x="520" y="193"/>
                    <a:pt x="520" y="193"/>
                    <a:pt x="520" y="193"/>
                  </a:cubicBezTo>
                  <a:cubicBezTo>
                    <a:pt x="520" y="194"/>
                    <a:pt x="520" y="194"/>
                    <a:pt x="520" y="194"/>
                  </a:cubicBezTo>
                  <a:cubicBezTo>
                    <a:pt x="518" y="196"/>
                    <a:pt x="518" y="196"/>
                    <a:pt x="518" y="196"/>
                  </a:cubicBezTo>
                  <a:cubicBezTo>
                    <a:pt x="518" y="196"/>
                    <a:pt x="518" y="196"/>
                    <a:pt x="518" y="196"/>
                  </a:cubicBezTo>
                  <a:cubicBezTo>
                    <a:pt x="519" y="197"/>
                    <a:pt x="519" y="197"/>
                    <a:pt x="519" y="197"/>
                  </a:cubicBezTo>
                  <a:cubicBezTo>
                    <a:pt x="520" y="197"/>
                    <a:pt x="520" y="197"/>
                    <a:pt x="520" y="197"/>
                  </a:cubicBezTo>
                  <a:cubicBezTo>
                    <a:pt x="520" y="197"/>
                    <a:pt x="520" y="197"/>
                    <a:pt x="520" y="197"/>
                  </a:cubicBezTo>
                  <a:cubicBezTo>
                    <a:pt x="522" y="197"/>
                    <a:pt x="522" y="197"/>
                    <a:pt x="522" y="197"/>
                  </a:cubicBezTo>
                  <a:cubicBezTo>
                    <a:pt x="522" y="197"/>
                    <a:pt x="522" y="197"/>
                    <a:pt x="522" y="197"/>
                  </a:cubicBezTo>
                  <a:cubicBezTo>
                    <a:pt x="522" y="197"/>
                    <a:pt x="522" y="197"/>
                    <a:pt x="522" y="197"/>
                  </a:cubicBezTo>
                  <a:cubicBezTo>
                    <a:pt x="524" y="197"/>
                    <a:pt x="524" y="197"/>
                    <a:pt x="524" y="197"/>
                  </a:cubicBezTo>
                  <a:cubicBezTo>
                    <a:pt x="524" y="197"/>
                    <a:pt x="524" y="197"/>
                    <a:pt x="524" y="197"/>
                  </a:cubicBezTo>
                  <a:cubicBezTo>
                    <a:pt x="525" y="197"/>
                    <a:pt x="525" y="197"/>
                    <a:pt x="525" y="197"/>
                  </a:cubicBezTo>
                  <a:cubicBezTo>
                    <a:pt x="525" y="197"/>
                    <a:pt x="525" y="197"/>
                    <a:pt x="525" y="197"/>
                  </a:cubicBezTo>
                  <a:cubicBezTo>
                    <a:pt x="525" y="197"/>
                    <a:pt x="525" y="197"/>
                    <a:pt x="525" y="197"/>
                  </a:cubicBezTo>
                  <a:cubicBezTo>
                    <a:pt x="526" y="197"/>
                    <a:pt x="526" y="197"/>
                    <a:pt x="526" y="197"/>
                  </a:cubicBezTo>
                  <a:cubicBezTo>
                    <a:pt x="527" y="196"/>
                    <a:pt x="527" y="196"/>
                    <a:pt x="527" y="196"/>
                  </a:cubicBezTo>
                  <a:cubicBezTo>
                    <a:pt x="525" y="196"/>
                    <a:pt x="525" y="196"/>
                    <a:pt x="525" y="196"/>
                  </a:cubicBezTo>
                  <a:cubicBezTo>
                    <a:pt x="524" y="197"/>
                    <a:pt x="524" y="197"/>
                    <a:pt x="524" y="197"/>
                  </a:cubicBezTo>
                  <a:cubicBezTo>
                    <a:pt x="523" y="193"/>
                    <a:pt x="522" y="196"/>
                    <a:pt x="523" y="196"/>
                  </a:cubicBezTo>
                  <a:cubicBezTo>
                    <a:pt x="522" y="196"/>
                    <a:pt x="522" y="196"/>
                    <a:pt x="522" y="196"/>
                  </a:cubicBezTo>
                  <a:cubicBezTo>
                    <a:pt x="522" y="195"/>
                    <a:pt x="522" y="195"/>
                    <a:pt x="522" y="195"/>
                  </a:cubicBezTo>
                  <a:cubicBezTo>
                    <a:pt x="524" y="194"/>
                    <a:pt x="524" y="194"/>
                    <a:pt x="524" y="194"/>
                  </a:cubicBezTo>
                  <a:cubicBezTo>
                    <a:pt x="524" y="195"/>
                    <a:pt x="524" y="195"/>
                    <a:pt x="524" y="195"/>
                  </a:cubicBezTo>
                  <a:cubicBezTo>
                    <a:pt x="524" y="194"/>
                    <a:pt x="524" y="194"/>
                    <a:pt x="524" y="194"/>
                  </a:cubicBezTo>
                  <a:cubicBezTo>
                    <a:pt x="525" y="194"/>
                    <a:pt x="525" y="194"/>
                    <a:pt x="525" y="194"/>
                  </a:cubicBezTo>
                  <a:cubicBezTo>
                    <a:pt x="527" y="194"/>
                    <a:pt x="527" y="194"/>
                    <a:pt x="527" y="194"/>
                  </a:cubicBezTo>
                  <a:cubicBezTo>
                    <a:pt x="527" y="194"/>
                    <a:pt x="527" y="194"/>
                    <a:pt x="527" y="194"/>
                  </a:cubicBezTo>
                  <a:cubicBezTo>
                    <a:pt x="527" y="194"/>
                    <a:pt x="527" y="194"/>
                    <a:pt x="527" y="194"/>
                  </a:cubicBezTo>
                  <a:cubicBezTo>
                    <a:pt x="528" y="196"/>
                    <a:pt x="528" y="196"/>
                    <a:pt x="528" y="196"/>
                  </a:cubicBezTo>
                  <a:cubicBezTo>
                    <a:pt x="529" y="195"/>
                    <a:pt x="529" y="195"/>
                    <a:pt x="529" y="195"/>
                  </a:cubicBezTo>
                  <a:cubicBezTo>
                    <a:pt x="529" y="196"/>
                    <a:pt x="529" y="196"/>
                    <a:pt x="529" y="196"/>
                  </a:cubicBezTo>
                  <a:cubicBezTo>
                    <a:pt x="527" y="196"/>
                    <a:pt x="527" y="196"/>
                    <a:pt x="527" y="196"/>
                  </a:cubicBezTo>
                  <a:cubicBezTo>
                    <a:pt x="527" y="196"/>
                    <a:pt x="527" y="196"/>
                    <a:pt x="527" y="196"/>
                  </a:cubicBezTo>
                  <a:cubicBezTo>
                    <a:pt x="529" y="197"/>
                    <a:pt x="529" y="197"/>
                    <a:pt x="530" y="197"/>
                  </a:cubicBezTo>
                  <a:cubicBezTo>
                    <a:pt x="532" y="197"/>
                    <a:pt x="532" y="197"/>
                    <a:pt x="532" y="197"/>
                  </a:cubicBezTo>
                  <a:cubicBezTo>
                    <a:pt x="532" y="198"/>
                    <a:pt x="532" y="198"/>
                    <a:pt x="532" y="198"/>
                  </a:cubicBezTo>
                  <a:cubicBezTo>
                    <a:pt x="533" y="197"/>
                    <a:pt x="533" y="197"/>
                    <a:pt x="533" y="197"/>
                  </a:cubicBezTo>
                  <a:cubicBezTo>
                    <a:pt x="533" y="197"/>
                    <a:pt x="532" y="197"/>
                    <a:pt x="532" y="197"/>
                  </a:cubicBezTo>
                  <a:cubicBezTo>
                    <a:pt x="530" y="196"/>
                    <a:pt x="530" y="196"/>
                    <a:pt x="530" y="196"/>
                  </a:cubicBezTo>
                  <a:cubicBezTo>
                    <a:pt x="530" y="196"/>
                    <a:pt x="530" y="196"/>
                    <a:pt x="530" y="196"/>
                  </a:cubicBezTo>
                  <a:cubicBezTo>
                    <a:pt x="530" y="195"/>
                    <a:pt x="530" y="195"/>
                    <a:pt x="530" y="195"/>
                  </a:cubicBezTo>
                  <a:cubicBezTo>
                    <a:pt x="530" y="195"/>
                    <a:pt x="530" y="195"/>
                    <a:pt x="530" y="195"/>
                  </a:cubicBezTo>
                  <a:cubicBezTo>
                    <a:pt x="531" y="195"/>
                    <a:pt x="531" y="195"/>
                    <a:pt x="531" y="195"/>
                  </a:cubicBezTo>
                  <a:cubicBezTo>
                    <a:pt x="531" y="194"/>
                    <a:pt x="531" y="194"/>
                    <a:pt x="531" y="194"/>
                  </a:cubicBezTo>
                  <a:cubicBezTo>
                    <a:pt x="532" y="194"/>
                    <a:pt x="532" y="194"/>
                    <a:pt x="532" y="194"/>
                  </a:cubicBezTo>
                  <a:cubicBezTo>
                    <a:pt x="532" y="195"/>
                    <a:pt x="532" y="195"/>
                    <a:pt x="532" y="195"/>
                  </a:cubicBezTo>
                  <a:cubicBezTo>
                    <a:pt x="534" y="196"/>
                    <a:pt x="534" y="196"/>
                    <a:pt x="534" y="196"/>
                  </a:cubicBezTo>
                  <a:cubicBezTo>
                    <a:pt x="537" y="195"/>
                    <a:pt x="537" y="195"/>
                    <a:pt x="537" y="195"/>
                  </a:cubicBezTo>
                  <a:cubicBezTo>
                    <a:pt x="538" y="196"/>
                    <a:pt x="538" y="196"/>
                    <a:pt x="538" y="196"/>
                  </a:cubicBezTo>
                  <a:cubicBezTo>
                    <a:pt x="538" y="196"/>
                    <a:pt x="538" y="195"/>
                    <a:pt x="538" y="195"/>
                  </a:cubicBezTo>
                  <a:cubicBezTo>
                    <a:pt x="539" y="196"/>
                    <a:pt x="539" y="196"/>
                    <a:pt x="539" y="196"/>
                  </a:cubicBezTo>
                  <a:cubicBezTo>
                    <a:pt x="539" y="195"/>
                    <a:pt x="539" y="195"/>
                    <a:pt x="539" y="195"/>
                  </a:cubicBezTo>
                  <a:cubicBezTo>
                    <a:pt x="539" y="195"/>
                    <a:pt x="539" y="195"/>
                    <a:pt x="539" y="195"/>
                  </a:cubicBezTo>
                  <a:cubicBezTo>
                    <a:pt x="539" y="195"/>
                    <a:pt x="539" y="195"/>
                    <a:pt x="539" y="195"/>
                  </a:cubicBezTo>
                  <a:cubicBezTo>
                    <a:pt x="539" y="195"/>
                    <a:pt x="539" y="195"/>
                    <a:pt x="539" y="195"/>
                  </a:cubicBezTo>
                  <a:cubicBezTo>
                    <a:pt x="537" y="195"/>
                    <a:pt x="539" y="195"/>
                    <a:pt x="539" y="195"/>
                  </a:cubicBezTo>
                  <a:cubicBezTo>
                    <a:pt x="539" y="194"/>
                    <a:pt x="540" y="193"/>
                    <a:pt x="540" y="194"/>
                  </a:cubicBezTo>
                  <a:cubicBezTo>
                    <a:pt x="540" y="193"/>
                    <a:pt x="540" y="193"/>
                    <a:pt x="540" y="193"/>
                  </a:cubicBezTo>
                  <a:cubicBezTo>
                    <a:pt x="541" y="193"/>
                    <a:pt x="541" y="193"/>
                    <a:pt x="541" y="193"/>
                  </a:cubicBezTo>
                  <a:cubicBezTo>
                    <a:pt x="541" y="192"/>
                    <a:pt x="541" y="191"/>
                    <a:pt x="541" y="191"/>
                  </a:cubicBezTo>
                  <a:cubicBezTo>
                    <a:pt x="541" y="191"/>
                    <a:pt x="540" y="190"/>
                    <a:pt x="540" y="190"/>
                  </a:cubicBezTo>
                  <a:cubicBezTo>
                    <a:pt x="539" y="189"/>
                    <a:pt x="539" y="189"/>
                    <a:pt x="539" y="189"/>
                  </a:cubicBezTo>
                  <a:cubicBezTo>
                    <a:pt x="540" y="189"/>
                    <a:pt x="540" y="189"/>
                    <a:pt x="540" y="189"/>
                  </a:cubicBezTo>
                  <a:cubicBezTo>
                    <a:pt x="541" y="189"/>
                    <a:pt x="541" y="189"/>
                    <a:pt x="541" y="189"/>
                  </a:cubicBezTo>
                  <a:cubicBezTo>
                    <a:pt x="541" y="188"/>
                    <a:pt x="541" y="188"/>
                    <a:pt x="541" y="188"/>
                  </a:cubicBezTo>
                  <a:cubicBezTo>
                    <a:pt x="539" y="188"/>
                    <a:pt x="539" y="188"/>
                    <a:pt x="539" y="188"/>
                  </a:cubicBezTo>
                  <a:cubicBezTo>
                    <a:pt x="537" y="187"/>
                    <a:pt x="537" y="187"/>
                    <a:pt x="537" y="187"/>
                  </a:cubicBezTo>
                  <a:cubicBezTo>
                    <a:pt x="537" y="188"/>
                    <a:pt x="537" y="188"/>
                    <a:pt x="537" y="188"/>
                  </a:cubicBezTo>
                  <a:cubicBezTo>
                    <a:pt x="535" y="187"/>
                    <a:pt x="535" y="187"/>
                    <a:pt x="535" y="187"/>
                  </a:cubicBezTo>
                  <a:cubicBezTo>
                    <a:pt x="537" y="187"/>
                    <a:pt x="537" y="187"/>
                    <a:pt x="537" y="187"/>
                  </a:cubicBezTo>
                  <a:cubicBezTo>
                    <a:pt x="539" y="187"/>
                    <a:pt x="539" y="187"/>
                    <a:pt x="539" y="187"/>
                  </a:cubicBezTo>
                  <a:cubicBezTo>
                    <a:pt x="538" y="187"/>
                    <a:pt x="538" y="187"/>
                    <a:pt x="538" y="187"/>
                  </a:cubicBezTo>
                  <a:cubicBezTo>
                    <a:pt x="538" y="187"/>
                    <a:pt x="538" y="187"/>
                    <a:pt x="539" y="187"/>
                  </a:cubicBezTo>
                  <a:cubicBezTo>
                    <a:pt x="538" y="186"/>
                    <a:pt x="538" y="186"/>
                    <a:pt x="538" y="186"/>
                  </a:cubicBezTo>
                  <a:cubicBezTo>
                    <a:pt x="538" y="186"/>
                    <a:pt x="538" y="186"/>
                    <a:pt x="538" y="186"/>
                  </a:cubicBezTo>
                  <a:cubicBezTo>
                    <a:pt x="536" y="186"/>
                    <a:pt x="536" y="186"/>
                    <a:pt x="536" y="186"/>
                  </a:cubicBezTo>
                  <a:cubicBezTo>
                    <a:pt x="535" y="186"/>
                    <a:pt x="535" y="186"/>
                    <a:pt x="535" y="186"/>
                  </a:cubicBezTo>
                  <a:cubicBezTo>
                    <a:pt x="533" y="185"/>
                    <a:pt x="533" y="185"/>
                    <a:pt x="533" y="185"/>
                  </a:cubicBezTo>
                  <a:cubicBezTo>
                    <a:pt x="533" y="185"/>
                    <a:pt x="533" y="185"/>
                    <a:pt x="533" y="185"/>
                  </a:cubicBezTo>
                  <a:cubicBezTo>
                    <a:pt x="534" y="185"/>
                    <a:pt x="534" y="185"/>
                    <a:pt x="534" y="185"/>
                  </a:cubicBezTo>
                  <a:cubicBezTo>
                    <a:pt x="535" y="185"/>
                    <a:pt x="535" y="185"/>
                    <a:pt x="535" y="185"/>
                  </a:cubicBezTo>
                  <a:cubicBezTo>
                    <a:pt x="535" y="184"/>
                    <a:pt x="535" y="183"/>
                    <a:pt x="535" y="183"/>
                  </a:cubicBezTo>
                  <a:cubicBezTo>
                    <a:pt x="535" y="183"/>
                    <a:pt x="535" y="183"/>
                    <a:pt x="535" y="183"/>
                  </a:cubicBezTo>
                  <a:cubicBezTo>
                    <a:pt x="535" y="184"/>
                    <a:pt x="535" y="184"/>
                    <a:pt x="535" y="184"/>
                  </a:cubicBezTo>
                  <a:cubicBezTo>
                    <a:pt x="537" y="185"/>
                    <a:pt x="537" y="185"/>
                    <a:pt x="537" y="185"/>
                  </a:cubicBezTo>
                  <a:cubicBezTo>
                    <a:pt x="539" y="184"/>
                    <a:pt x="539" y="184"/>
                    <a:pt x="539" y="184"/>
                  </a:cubicBezTo>
                  <a:cubicBezTo>
                    <a:pt x="539" y="186"/>
                    <a:pt x="539" y="186"/>
                    <a:pt x="539" y="186"/>
                  </a:cubicBezTo>
                  <a:cubicBezTo>
                    <a:pt x="539" y="185"/>
                    <a:pt x="539" y="185"/>
                    <a:pt x="539" y="185"/>
                  </a:cubicBezTo>
                  <a:cubicBezTo>
                    <a:pt x="542" y="185"/>
                    <a:pt x="542" y="185"/>
                    <a:pt x="542" y="185"/>
                  </a:cubicBezTo>
                  <a:cubicBezTo>
                    <a:pt x="542" y="185"/>
                    <a:pt x="542" y="185"/>
                    <a:pt x="542" y="185"/>
                  </a:cubicBezTo>
                  <a:cubicBezTo>
                    <a:pt x="542" y="185"/>
                    <a:pt x="542" y="185"/>
                    <a:pt x="542" y="185"/>
                  </a:cubicBezTo>
                  <a:cubicBezTo>
                    <a:pt x="542" y="185"/>
                    <a:pt x="542" y="185"/>
                    <a:pt x="541" y="185"/>
                  </a:cubicBezTo>
                  <a:cubicBezTo>
                    <a:pt x="540" y="184"/>
                    <a:pt x="540" y="184"/>
                    <a:pt x="539" y="184"/>
                  </a:cubicBezTo>
                  <a:cubicBezTo>
                    <a:pt x="539" y="183"/>
                    <a:pt x="539" y="182"/>
                    <a:pt x="539" y="182"/>
                  </a:cubicBezTo>
                  <a:cubicBezTo>
                    <a:pt x="541" y="183"/>
                    <a:pt x="541" y="183"/>
                    <a:pt x="541" y="183"/>
                  </a:cubicBezTo>
                  <a:cubicBezTo>
                    <a:pt x="541" y="182"/>
                    <a:pt x="541" y="182"/>
                    <a:pt x="541" y="182"/>
                  </a:cubicBezTo>
                  <a:cubicBezTo>
                    <a:pt x="542" y="182"/>
                    <a:pt x="542" y="182"/>
                    <a:pt x="542" y="182"/>
                  </a:cubicBezTo>
                  <a:cubicBezTo>
                    <a:pt x="543" y="183"/>
                    <a:pt x="543" y="183"/>
                    <a:pt x="543" y="183"/>
                  </a:cubicBezTo>
                  <a:cubicBezTo>
                    <a:pt x="541" y="184"/>
                    <a:pt x="541" y="184"/>
                    <a:pt x="541" y="184"/>
                  </a:cubicBezTo>
                  <a:cubicBezTo>
                    <a:pt x="542" y="184"/>
                    <a:pt x="542" y="184"/>
                    <a:pt x="542" y="184"/>
                  </a:cubicBezTo>
                  <a:cubicBezTo>
                    <a:pt x="543" y="183"/>
                    <a:pt x="543" y="183"/>
                    <a:pt x="543" y="183"/>
                  </a:cubicBezTo>
                  <a:cubicBezTo>
                    <a:pt x="543" y="183"/>
                    <a:pt x="543" y="183"/>
                    <a:pt x="543" y="183"/>
                  </a:cubicBezTo>
                  <a:cubicBezTo>
                    <a:pt x="544" y="184"/>
                    <a:pt x="545" y="184"/>
                    <a:pt x="545" y="184"/>
                  </a:cubicBezTo>
                  <a:cubicBezTo>
                    <a:pt x="547" y="184"/>
                    <a:pt x="547" y="184"/>
                    <a:pt x="547" y="184"/>
                  </a:cubicBezTo>
                  <a:cubicBezTo>
                    <a:pt x="544" y="183"/>
                    <a:pt x="544" y="183"/>
                    <a:pt x="544" y="183"/>
                  </a:cubicBezTo>
                  <a:cubicBezTo>
                    <a:pt x="544" y="182"/>
                    <a:pt x="544" y="182"/>
                    <a:pt x="544" y="182"/>
                  </a:cubicBezTo>
                  <a:cubicBezTo>
                    <a:pt x="547" y="183"/>
                    <a:pt x="547" y="183"/>
                    <a:pt x="547" y="183"/>
                  </a:cubicBezTo>
                  <a:cubicBezTo>
                    <a:pt x="547" y="182"/>
                    <a:pt x="547" y="182"/>
                    <a:pt x="547" y="182"/>
                  </a:cubicBezTo>
                  <a:cubicBezTo>
                    <a:pt x="548" y="183"/>
                    <a:pt x="548" y="183"/>
                    <a:pt x="548" y="183"/>
                  </a:cubicBezTo>
                  <a:cubicBezTo>
                    <a:pt x="549" y="183"/>
                    <a:pt x="550" y="183"/>
                    <a:pt x="550" y="184"/>
                  </a:cubicBezTo>
                  <a:cubicBezTo>
                    <a:pt x="550" y="184"/>
                    <a:pt x="550" y="184"/>
                    <a:pt x="550" y="184"/>
                  </a:cubicBezTo>
                  <a:cubicBezTo>
                    <a:pt x="551" y="184"/>
                    <a:pt x="551" y="184"/>
                    <a:pt x="551" y="184"/>
                  </a:cubicBezTo>
                  <a:cubicBezTo>
                    <a:pt x="551" y="184"/>
                    <a:pt x="551" y="183"/>
                    <a:pt x="551" y="183"/>
                  </a:cubicBezTo>
                  <a:close/>
                  <a:moveTo>
                    <a:pt x="546" y="168"/>
                  </a:moveTo>
                  <a:cubicBezTo>
                    <a:pt x="547" y="169"/>
                    <a:pt x="547" y="169"/>
                    <a:pt x="547" y="169"/>
                  </a:cubicBezTo>
                  <a:cubicBezTo>
                    <a:pt x="546" y="169"/>
                    <a:pt x="546" y="169"/>
                    <a:pt x="546" y="169"/>
                  </a:cubicBezTo>
                  <a:lnTo>
                    <a:pt x="546" y="168"/>
                  </a:lnTo>
                  <a:close/>
                  <a:moveTo>
                    <a:pt x="544" y="167"/>
                  </a:moveTo>
                  <a:cubicBezTo>
                    <a:pt x="544" y="168"/>
                    <a:pt x="544" y="168"/>
                    <a:pt x="544" y="168"/>
                  </a:cubicBezTo>
                  <a:cubicBezTo>
                    <a:pt x="543" y="168"/>
                    <a:pt x="543" y="168"/>
                    <a:pt x="543" y="168"/>
                  </a:cubicBezTo>
                  <a:lnTo>
                    <a:pt x="544" y="167"/>
                  </a:lnTo>
                  <a:close/>
                  <a:moveTo>
                    <a:pt x="542" y="166"/>
                  </a:moveTo>
                  <a:cubicBezTo>
                    <a:pt x="542" y="167"/>
                    <a:pt x="542" y="167"/>
                    <a:pt x="542" y="167"/>
                  </a:cubicBezTo>
                  <a:cubicBezTo>
                    <a:pt x="542" y="167"/>
                    <a:pt x="540" y="165"/>
                    <a:pt x="542" y="166"/>
                  </a:cubicBezTo>
                  <a:close/>
                  <a:moveTo>
                    <a:pt x="540" y="162"/>
                  </a:moveTo>
                  <a:cubicBezTo>
                    <a:pt x="541" y="163"/>
                    <a:pt x="541" y="163"/>
                    <a:pt x="541" y="163"/>
                  </a:cubicBezTo>
                  <a:cubicBezTo>
                    <a:pt x="541" y="163"/>
                    <a:pt x="540" y="163"/>
                    <a:pt x="541" y="164"/>
                  </a:cubicBezTo>
                  <a:cubicBezTo>
                    <a:pt x="540" y="163"/>
                    <a:pt x="540" y="163"/>
                    <a:pt x="540" y="162"/>
                  </a:cubicBezTo>
                  <a:close/>
                  <a:moveTo>
                    <a:pt x="541" y="165"/>
                  </a:moveTo>
                  <a:cubicBezTo>
                    <a:pt x="541" y="165"/>
                    <a:pt x="540" y="165"/>
                    <a:pt x="541" y="165"/>
                  </a:cubicBezTo>
                  <a:cubicBezTo>
                    <a:pt x="540" y="166"/>
                    <a:pt x="540" y="165"/>
                    <a:pt x="540" y="165"/>
                  </a:cubicBezTo>
                  <a:cubicBezTo>
                    <a:pt x="540" y="164"/>
                    <a:pt x="540" y="164"/>
                    <a:pt x="541" y="165"/>
                  </a:cubicBezTo>
                  <a:close/>
                  <a:moveTo>
                    <a:pt x="540" y="165"/>
                  </a:moveTo>
                  <a:cubicBezTo>
                    <a:pt x="539" y="166"/>
                    <a:pt x="539" y="166"/>
                    <a:pt x="540" y="166"/>
                  </a:cubicBezTo>
                  <a:cubicBezTo>
                    <a:pt x="540" y="166"/>
                    <a:pt x="540" y="167"/>
                    <a:pt x="540" y="166"/>
                  </a:cubicBezTo>
                  <a:cubicBezTo>
                    <a:pt x="540" y="166"/>
                    <a:pt x="540" y="166"/>
                    <a:pt x="540" y="166"/>
                  </a:cubicBezTo>
                  <a:cubicBezTo>
                    <a:pt x="540" y="166"/>
                    <a:pt x="539" y="166"/>
                    <a:pt x="539" y="166"/>
                  </a:cubicBezTo>
                  <a:cubicBezTo>
                    <a:pt x="539" y="166"/>
                    <a:pt x="539" y="166"/>
                    <a:pt x="539" y="166"/>
                  </a:cubicBezTo>
                  <a:cubicBezTo>
                    <a:pt x="539" y="167"/>
                    <a:pt x="539" y="167"/>
                    <a:pt x="539" y="167"/>
                  </a:cubicBezTo>
                  <a:cubicBezTo>
                    <a:pt x="540" y="167"/>
                    <a:pt x="540" y="167"/>
                    <a:pt x="540" y="167"/>
                  </a:cubicBezTo>
                  <a:cubicBezTo>
                    <a:pt x="539" y="167"/>
                    <a:pt x="539" y="167"/>
                    <a:pt x="539" y="167"/>
                  </a:cubicBezTo>
                  <a:cubicBezTo>
                    <a:pt x="539" y="167"/>
                    <a:pt x="539" y="167"/>
                    <a:pt x="539" y="166"/>
                  </a:cubicBezTo>
                  <a:cubicBezTo>
                    <a:pt x="539" y="166"/>
                    <a:pt x="539" y="165"/>
                    <a:pt x="540" y="165"/>
                  </a:cubicBezTo>
                  <a:close/>
                  <a:moveTo>
                    <a:pt x="545" y="156"/>
                  </a:moveTo>
                  <a:cubicBezTo>
                    <a:pt x="545" y="156"/>
                    <a:pt x="545" y="156"/>
                    <a:pt x="545" y="156"/>
                  </a:cubicBezTo>
                  <a:cubicBezTo>
                    <a:pt x="545" y="156"/>
                    <a:pt x="545" y="156"/>
                    <a:pt x="545" y="156"/>
                  </a:cubicBezTo>
                  <a:close/>
                  <a:moveTo>
                    <a:pt x="530" y="150"/>
                  </a:moveTo>
                  <a:cubicBezTo>
                    <a:pt x="531" y="150"/>
                    <a:pt x="531" y="150"/>
                    <a:pt x="531" y="150"/>
                  </a:cubicBezTo>
                  <a:cubicBezTo>
                    <a:pt x="530" y="151"/>
                    <a:pt x="530" y="151"/>
                    <a:pt x="530" y="151"/>
                  </a:cubicBezTo>
                  <a:lnTo>
                    <a:pt x="530" y="150"/>
                  </a:lnTo>
                  <a:close/>
                  <a:moveTo>
                    <a:pt x="556" y="139"/>
                  </a:moveTo>
                  <a:cubicBezTo>
                    <a:pt x="557" y="139"/>
                    <a:pt x="557" y="139"/>
                    <a:pt x="557" y="139"/>
                  </a:cubicBezTo>
                  <a:cubicBezTo>
                    <a:pt x="557" y="139"/>
                    <a:pt x="557" y="140"/>
                    <a:pt x="557" y="140"/>
                  </a:cubicBezTo>
                  <a:cubicBezTo>
                    <a:pt x="557" y="139"/>
                    <a:pt x="556" y="139"/>
                    <a:pt x="556" y="139"/>
                  </a:cubicBezTo>
                  <a:close/>
                  <a:moveTo>
                    <a:pt x="554" y="139"/>
                  </a:moveTo>
                  <a:cubicBezTo>
                    <a:pt x="555" y="138"/>
                    <a:pt x="555" y="138"/>
                    <a:pt x="555" y="138"/>
                  </a:cubicBezTo>
                  <a:cubicBezTo>
                    <a:pt x="556" y="139"/>
                    <a:pt x="556" y="139"/>
                    <a:pt x="556" y="139"/>
                  </a:cubicBezTo>
                  <a:cubicBezTo>
                    <a:pt x="556" y="139"/>
                    <a:pt x="556" y="139"/>
                    <a:pt x="556" y="139"/>
                  </a:cubicBezTo>
                  <a:cubicBezTo>
                    <a:pt x="556" y="139"/>
                    <a:pt x="554" y="140"/>
                    <a:pt x="554" y="139"/>
                  </a:cubicBezTo>
                  <a:close/>
                  <a:moveTo>
                    <a:pt x="544" y="144"/>
                  </a:moveTo>
                  <a:cubicBezTo>
                    <a:pt x="544" y="144"/>
                    <a:pt x="544" y="144"/>
                    <a:pt x="544" y="144"/>
                  </a:cubicBezTo>
                  <a:cubicBezTo>
                    <a:pt x="544" y="144"/>
                    <a:pt x="544" y="144"/>
                    <a:pt x="544" y="144"/>
                  </a:cubicBezTo>
                  <a:close/>
                  <a:moveTo>
                    <a:pt x="548" y="142"/>
                  </a:moveTo>
                  <a:cubicBezTo>
                    <a:pt x="548" y="141"/>
                    <a:pt x="548" y="141"/>
                    <a:pt x="548" y="141"/>
                  </a:cubicBezTo>
                  <a:cubicBezTo>
                    <a:pt x="549" y="141"/>
                    <a:pt x="549" y="142"/>
                    <a:pt x="549" y="142"/>
                  </a:cubicBezTo>
                  <a:lnTo>
                    <a:pt x="548" y="142"/>
                  </a:lnTo>
                  <a:close/>
                  <a:moveTo>
                    <a:pt x="552" y="140"/>
                  </a:moveTo>
                  <a:cubicBezTo>
                    <a:pt x="550" y="140"/>
                    <a:pt x="553" y="139"/>
                    <a:pt x="552" y="139"/>
                  </a:cubicBezTo>
                  <a:cubicBezTo>
                    <a:pt x="552" y="139"/>
                    <a:pt x="552" y="139"/>
                    <a:pt x="552" y="139"/>
                  </a:cubicBezTo>
                  <a:cubicBezTo>
                    <a:pt x="552" y="139"/>
                    <a:pt x="552" y="139"/>
                    <a:pt x="552" y="139"/>
                  </a:cubicBezTo>
                  <a:cubicBezTo>
                    <a:pt x="552" y="139"/>
                    <a:pt x="553" y="139"/>
                    <a:pt x="553" y="139"/>
                  </a:cubicBezTo>
                  <a:cubicBezTo>
                    <a:pt x="553" y="140"/>
                    <a:pt x="552" y="140"/>
                    <a:pt x="551" y="141"/>
                  </a:cubicBezTo>
                  <a:cubicBezTo>
                    <a:pt x="550" y="142"/>
                    <a:pt x="552" y="141"/>
                    <a:pt x="551" y="141"/>
                  </a:cubicBezTo>
                  <a:lnTo>
                    <a:pt x="552" y="140"/>
                  </a:lnTo>
                  <a:close/>
                  <a:moveTo>
                    <a:pt x="551" y="142"/>
                  </a:moveTo>
                  <a:cubicBezTo>
                    <a:pt x="551" y="143"/>
                    <a:pt x="551" y="143"/>
                    <a:pt x="551" y="143"/>
                  </a:cubicBezTo>
                  <a:cubicBezTo>
                    <a:pt x="550" y="142"/>
                    <a:pt x="550" y="142"/>
                    <a:pt x="550" y="142"/>
                  </a:cubicBezTo>
                  <a:cubicBezTo>
                    <a:pt x="551" y="142"/>
                    <a:pt x="551" y="142"/>
                    <a:pt x="551" y="142"/>
                  </a:cubicBezTo>
                  <a:close/>
                  <a:moveTo>
                    <a:pt x="548" y="139"/>
                  </a:moveTo>
                  <a:cubicBezTo>
                    <a:pt x="548" y="139"/>
                    <a:pt x="548" y="139"/>
                    <a:pt x="548" y="139"/>
                  </a:cubicBezTo>
                  <a:cubicBezTo>
                    <a:pt x="548" y="139"/>
                    <a:pt x="548" y="139"/>
                    <a:pt x="548" y="139"/>
                  </a:cubicBezTo>
                  <a:cubicBezTo>
                    <a:pt x="549" y="139"/>
                    <a:pt x="549" y="139"/>
                    <a:pt x="549" y="139"/>
                  </a:cubicBezTo>
                  <a:cubicBezTo>
                    <a:pt x="549" y="139"/>
                    <a:pt x="549" y="139"/>
                    <a:pt x="549" y="139"/>
                  </a:cubicBezTo>
                  <a:cubicBezTo>
                    <a:pt x="549" y="139"/>
                    <a:pt x="549" y="139"/>
                    <a:pt x="549" y="139"/>
                  </a:cubicBezTo>
                  <a:cubicBezTo>
                    <a:pt x="549" y="139"/>
                    <a:pt x="549" y="139"/>
                    <a:pt x="549" y="139"/>
                  </a:cubicBezTo>
                  <a:cubicBezTo>
                    <a:pt x="549" y="139"/>
                    <a:pt x="549" y="139"/>
                    <a:pt x="549" y="139"/>
                  </a:cubicBezTo>
                  <a:cubicBezTo>
                    <a:pt x="549" y="139"/>
                    <a:pt x="549" y="139"/>
                    <a:pt x="549" y="139"/>
                  </a:cubicBezTo>
                  <a:cubicBezTo>
                    <a:pt x="549" y="138"/>
                    <a:pt x="549" y="138"/>
                    <a:pt x="549" y="138"/>
                  </a:cubicBezTo>
                  <a:cubicBezTo>
                    <a:pt x="550" y="139"/>
                    <a:pt x="550" y="138"/>
                    <a:pt x="551" y="138"/>
                  </a:cubicBezTo>
                  <a:cubicBezTo>
                    <a:pt x="551" y="139"/>
                    <a:pt x="551" y="139"/>
                    <a:pt x="551" y="139"/>
                  </a:cubicBezTo>
                  <a:cubicBezTo>
                    <a:pt x="551" y="139"/>
                    <a:pt x="551" y="139"/>
                    <a:pt x="551" y="139"/>
                  </a:cubicBezTo>
                  <a:cubicBezTo>
                    <a:pt x="550" y="139"/>
                    <a:pt x="550" y="139"/>
                    <a:pt x="550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49" y="140"/>
                    <a:pt x="549" y="140"/>
                    <a:pt x="549" y="141"/>
                  </a:cubicBezTo>
                  <a:cubicBezTo>
                    <a:pt x="549" y="140"/>
                    <a:pt x="549" y="140"/>
                    <a:pt x="549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50" y="139"/>
                    <a:pt x="549" y="139"/>
                    <a:pt x="549" y="139"/>
                  </a:cubicBezTo>
                  <a:cubicBezTo>
                    <a:pt x="549" y="139"/>
                    <a:pt x="549" y="139"/>
                    <a:pt x="549" y="139"/>
                  </a:cubicBezTo>
                  <a:cubicBezTo>
                    <a:pt x="548" y="139"/>
                    <a:pt x="548" y="139"/>
                    <a:pt x="548" y="139"/>
                  </a:cubicBezTo>
                  <a:cubicBezTo>
                    <a:pt x="548" y="139"/>
                    <a:pt x="548" y="139"/>
                    <a:pt x="548" y="139"/>
                  </a:cubicBezTo>
                  <a:cubicBezTo>
                    <a:pt x="548" y="139"/>
                    <a:pt x="548" y="139"/>
                    <a:pt x="548" y="139"/>
                  </a:cubicBezTo>
                  <a:cubicBezTo>
                    <a:pt x="548" y="139"/>
                    <a:pt x="547" y="138"/>
                    <a:pt x="548" y="139"/>
                  </a:cubicBezTo>
                  <a:close/>
                  <a:moveTo>
                    <a:pt x="547" y="140"/>
                  </a:moveTo>
                  <a:cubicBezTo>
                    <a:pt x="547" y="140"/>
                    <a:pt x="547" y="140"/>
                    <a:pt x="547" y="140"/>
                  </a:cubicBezTo>
                  <a:cubicBezTo>
                    <a:pt x="546" y="140"/>
                    <a:pt x="546" y="140"/>
                    <a:pt x="546" y="140"/>
                  </a:cubicBezTo>
                  <a:lnTo>
                    <a:pt x="547" y="140"/>
                  </a:lnTo>
                  <a:close/>
                  <a:moveTo>
                    <a:pt x="546" y="141"/>
                  </a:moveTo>
                  <a:cubicBezTo>
                    <a:pt x="545" y="142"/>
                    <a:pt x="545" y="142"/>
                    <a:pt x="545" y="142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5" y="142"/>
                    <a:pt x="545" y="141"/>
                    <a:pt x="546" y="141"/>
                  </a:cubicBezTo>
                  <a:close/>
                  <a:moveTo>
                    <a:pt x="552" y="132"/>
                  </a:moveTo>
                  <a:cubicBezTo>
                    <a:pt x="552" y="132"/>
                    <a:pt x="551" y="132"/>
                    <a:pt x="551" y="132"/>
                  </a:cubicBezTo>
                  <a:cubicBezTo>
                    <a:pt x="551" y="132"/>
                    <a:pt x="551" y="132"/>
                    <a:pt x="551" y="132"/>
                  </a:cubicBezTo>
                  <a:cubicBezTo>
                    <a:pt x="551" y="132"/>
                    <a:pt x="552" y="131"/>
                    <a:pt x="552" y="132"/>
                  </a:cubicBezTo>
                  <a:close/>
                  <a:moveTo>
                    <a:pt x="546" y="134"/>
                  </a:moveTo>
                  <a:cubicBezTo>
                    <a:pt x="546" y="134"/>
                    <a:pt x="546" y="134"/>
                    <a:pt x="546" y="134"/>
                  </a:cubicBezTo>
                  <a:cubicBezTo>
                    <a:pt x="546" y="134"/>
                    <a:pt x="546" y="134"/>
                    <a:pt x="546" y="134"/>
                  </a:cubicBezTo>
                  <a:close/>
                  <a:moveTo>
                    <a:pt x="542" y="143"/>
                  </a:moveTo>
                  <a:cubicBezTo>
                    <a:pt x="542" y="142"/>
                    <a:pt x="542" y="142"/>
                    <a:pt x="542" y="142"/>
                  </a:cubicBezTo>
                  <a:cubicBezTo>
                    <a:pt x="542" y="142"/>
                    <a:pt x="542" y="142"/>
                    <a:pt x="542" y="142"/>
                  </a:cubicBezTo>
                  <a:cubicBezTo>
                    <a:pt x="542" y="142"/>
                    <a:pt x="542" y="142"/>
                    <a:pt x="543" y="142"/>
                  </a:cubicBezTo>
                  <a:cubicBezTo>
                    <a:pt x="542" y="142"/>
                    <a:pt x="542" y="142"/>
                    <a:pt x="542" y="142"/>
                  </a:cubicBezTo>
                  <a:cubicBezTo>
                    <a:pt x="543" y="143"/>
                    <a:pt x="543" y="143"/>
                    <a:pt x="543" y="143"/>
                  </a:cubicBezTo>
                  <a:cubicBezTo>
                    <a:pt x="543" y="143"/>
                    <a:pt x="543" y="143"/>
                    <a:pt x="543" y="143"/>
                  </a:cubicBezTo>
                  <a:cubicBezTo>
                    <a:pt x="543" y="143"/>
                    <a:pt x="543" y="143"/>
                    <a:pt x="543" y="143"/>
                  </a:cubicBezTo>
                  <a:cubicBezTo>
                    <a:pt x="542" y="143"/>
                    <a:pt x="542" y="143"/>
                    <a:pt x="542" y="143"/>
                  </a:cubicBezTo>
                  <a:cubicBezTo>
                    <a:pt x="542" y="143"/>
                    <a:pt x="542" y="143"/>
                    <a:pt x="542" y="143"/>
                  </a:cubicBezTo>
                  <a:cubicBezTo>
                    <a:pt x="542" y="143"/>
                    <a:pt x="542" y="143"/>
                    <a:pt x="542" y="143"/>
                  </a:cubicBezTo>
                  <a:close/>
                  <a:moveTo>
                    <a:pt x="543" y="140"/>
                  </a:moveTo>
                  <a:cubicBezTo>
                    <a:pt x="542" y="140"/>
                    <a:pt x="541" y="139"/>
                    <a:pt x="541" y="140"/>
                  </a:cubicBezTo>
                  <a:cubicBezTo>
                    <a:pt x="541" y="139"/>
                    <a:pt x="541" y="139"/>
                    <a:pt x="541" y="139"/>
                  </a:cubicBezTo>
                  <a:cubicBezTo>
                    <a:pt x="541" y="139"/>
                    <a:pt x="542" y="139"/>
                    <a:pt x="542" y="139"/>
                  </a:cubicBezTo>
                  <a:cubicBezTo>
                    <a:pt x="542" y="138"/>
                    <a:pt x="542" y="138"/>
                    <a:pt x="542" y="138"/>
                  </a:cubicBezTo>
                  <a:cubicBezTo>
                    <a:pt x="542" y="138"/>
                    <a:pt x="542" y="138"/>
                    <a:pt x="542" y="138"/>
                  </a:cubicBezTo>
                  <a:cubicBezTo>
                    <a:pt x="542" y="139"/>
                    <a:pt x="542" y="139"/>
                    <a:pt x="543" y="140"/>
                  </a:cubicBezTo>
                  <a:close/>
                  <a:moveTo>
                    <a:pt x="543" y="136"/>
                  </a:moveTo>
                  <a:cubicBezTo>
                    <a:pt x="542" y="136"/>
                    <a:pt x="542" y="136"/>
                    <a:pt x="542" y="136"/>
                  </a:cubicBezTo>
                  <a:cubicBezTo>
                    <a:pt x="542" y="135"/>
                    <a:pt x="542" y="135"/>
                    <a:pt x="542" y="135"/>
                  </a:cubicBezTo>
                  <a:lnTo>
                    <a:pt x="543" y="136"/>
                  </a:lnTo>
                  <a:close/>
                  <a:moveTo>
                    <a:pt x="540" y="141"/>
                  </a:moveTo>
                  <a:cubicBezTo>
                    <a:pt x="540" y="141"/>
                    <a:pt x="540" y="141"/>
                    <a:pt x="540" y="141"/>
                  </a:cubicBezTo>
                  <a:cubicBezTo>
                    <a:pt x="540" y="141"/>
                    <a:pt x="540" y="142"/>
                    <a:pt x="540" y="142"/>
                  </a:cubicBezTo>
                  <a:cubicBezTo>
                    <a:pt x="540" y="142"/>
                    <a:pt x="540" y="142"/>
                    <a:pt x="540" y="142"/>
                  </a:cubicBezTo>
                  <a:cubicBezTo>
                    <a:pt x="539" y="141"/>
                    <a:pt x="540" y="141"/>
                    <a:pt x="540" y="141"/>
                  </a:cubicBezTo>
                  <a:cubicBezTo>
                    <a:pt x="540" y="141"/>
                    <a:pt x="540" y="141"/>
                    <a:pt x="540" y="141"/>
                  </a:cubicBezTo>
                  <a:close/>
                  <a:moveTo>
                    <a:pt x="557" y="127"/>
                  </a:moveTo>
                  <a:cubicBezTo>
                    <a:pt x="557" y="127"/>
                    <a:pt x="557" y="127"/>
                    <a:pt x="557" y="127"/>
                  </a:cubicBezTo>
                  <a:close/>
                  <a:moveTo>
                    <a:pt x="556" y="125"/>
                  </a:moveTo>
                  <a:cubicBezTo>
                    <a:pt x="556" y="125"/>
                    <a:pt x="556" y="125"/>
                    <a:pt x="556" y="125"/>
                  </a:cubicBezTo>
                  <a:cubicBezTo>
                    <a:pt x="556" y="125"/>
                    <a:pt x="556" y="125"/>
                    <a:pt x="556" y="125"/>
                  </a:cubicBezTo>
                  <a:close/>
                  <a:moveTo>
                    <a:pt x="557" y="122"/>
                  </a:moveTo>
                  <a:cubicBezTo>
                    <a:pt x="557" y="122"/>
                    <a:pt x="557" y="122"/>
                    <a:pt x="557" y="122"/>
                  </a:cubicBezTo>
                  <a:cubicBezTo>
                    <a:pt x="557" y="122"/>
                    <a:pt x="557" y="122"/>
                    <a:pt x="557" y="122"/>
                  </a:cubicBezTo>
                  <a:close/>
                  <a:moveTo>
                    <a:pt x="559" y="112"/>
                  </a:moveTo>
                  <a:cubicBezTo>
                    <a:pt x="559" y="112"/>
                    <a:pt x="559" y="112"/>
                    <a:pt x="559" y="112"/>
                  </a:cubicBezTo>
                  <a:cubicBezTo>
                    <a:pt x="559" y="112"/>
                    <a:pt x="559" y="112"/>
                    <a:pt x="559" y="112"/>
                  </a:cubicBezTo>
                  <a:close/>
                  <a:moveTo>
                    <a:pt x="559" y="115"/>
                  </a:moveTo>
                  <a:cubicBezTo>
                    <a:pt x="559" y="116"/>
                    <a:pt x="559" y="116"/>
                    <a:pt x="559" y="116"/>
                  </a:cubicBezTo>
                  <a:cubicBezTo>
                    <a:pt x="559" y="116"/>
                    <a:pt x="559" y="116"/>
                    <a:pt x="559" y="115"/>
                  </a:cubicBezTo>
                  <a:close/>
                  <a:moveTo>
                    <a:pt x="560" y="113"/>
                  </a:moveTo>
                  <a:cubicBezTo>
                    <a:pt x="560" y="113"/>
                    <a:pt x="560" y="113"/>
                    <a:pt x="560" y="113"/>
                  </a:cubicBezTo>
                  <a:cubicBezTo>
                    <a:pt x="560" y="112"/>
                    <a:pt x="560" y="112"/>
                    <a:pt x="560" y="112"/>
                  </a:cubicBezTo>
                  <a:lnTo>
                    <a:pt x="560" y="113"/>
                  </a:lnTo>
                  <a:close/>
                  <a:moveTo>
                    <a:pt x="566" y="108"/>
                  </a:moveTo>
                  <a:cubicBezTo>
                    <a:pt x="566" y="109"/>
                    <a:pt x="566" y="109"/>
                    <a:pt x="566" y="109"/>
                  </a:cubicBezTo>
                  <a:cubicBezTo>
                    <a:pt x="566" y="108"/>
                    <a:pt x="566" y="108"/>
                    <a:pt x="566" y="108"/>
                  </a:cubicBezTo>
                  <a:close/>
                  <a:moveTo>
                    <a:pt x="559" y="108"/>
                  </a:moveTo>
                  <a:cubicBezTo>
                    <a:pt x="559" y="108"/>
                    <a:pt x="559" y="109"/>
                    <a:pt x="559" y="109"/>
                  </a:cubicBezTo>
                  <a:cubicBezTo>
                    <a:pt x="559" y="108"/>
                    <a:pt x="560" y="110"/>
                    <a:pt x="560" y="109"/>
                  </a:cubicBezTo>
                  <a:cubicBezTo>
                    <a:pt x="559" y="108"/>
                    <a:pt x="559" y="108"/>
                    <a:pt x="559" y="108"/>
                  </a:cubicBezTo>
                  <a:cubicBezTo>
                    <a:pt x="561" y="107"/>
                    <a:pt x="561" y="110"/>
                    <a:pt x="562" y="109"/>
                  </a:cubicBezTo>
                  <a:cubicBezTo>
                    <a:pt x="562" y="109"/>
                    <a:pt x="562" y="109"/>
                    <a:pt x="562" y="109"/>
                  </a:cubicBezTo>
                  <a:cubicBezTo>
                    <a:pt x="562" y="109"/>
                    <a:pt x="562" y="109"/>
                    <a:pt x="563" y="109"/>
                  </a:cubicBezTo>
                  <a:cubicBezTo>
                    <a:pt x="562" y="108"/>
                    <a:pt x="562" y="107"/>
                    <a:pt x="561" y="108"/>
                  </a:cubicBezTo>
                  <a:cubicBezTo>
                    <a:pt x="562" y="107"/>
                    <a:pt x="562" y="107"/>
                    <a:pt x="562" y="107"/>
                  </a:cubicBezTo>
                  <a:cubicBezTo>
                    <a:pt x="563" y="108"/>
                    <a:pt x="564" y="106"/>
                    <a:pt x="565" y="108"/>
                  </a:cubicBezTo>
                  <a:cubicBezTo>
                    <a:pt x="565" y="108"/>
                    <a:pt x="564" y="108"/>
                    <a:pt x="564" y="108"/>
                  </a:cubicBezTo>
                  <a:cubicBezTo>
                    <a:pt x="564" y="108"/>
                    <a:pt x="564" y="109"/>
                    <a:pt x="564" y="109"/>
                  </a:cubicBezTo>
                  <a:cubicBezTo>
                    <a:pt x="565" y="109"/>
                    <a:pt x="565" y="109"/>
                    <a:pt x="565" y="109"/>
                  </a:cubicBezTo>
                  <a:cubicBezTo>
                    <a:pt x="565" y="110"/>
                    <a:pt x="565" y="110"/>
                    <a:pt x="565" y="110"/>
                  </a:cubicBezTo>
                  <a:cubicBezTo>
                    <a:pt x="564" y="110"/>
                    <a:pt x="563" y="111"/>
                    <a:pt x="562" y="109"/>
                  </a:cubicBezTo>
                  <a:cubicBezTo>
                    <a:pt x="562" y="110"/>
                    <a:pt x="561" y="110"/>
                    <a:pt x="562" y="110"/>
                  </a:cubicBezTo>
                  <a:cubicBezTo>
                    <a:pt x="562" y="110"/>
                    <a:pt x="562" y="111"/>
                    <a:pt x="562" y="111"/>
                  </a:cubicBezTo>
                  <a:cubicBezTo>
                    <a:pt x="561" y="112"/>
                    <a:pt x="560" y="110"/>
                    <a:pt x="559" y="111"/>
                  </a:cubicBezTo>
                  <a:cubicBezTo>
                    <a:pt x="559" y="111"/>
                    <a:pt x="559" y="110"/>
                    <a:pt x="559" y="110"/>
                  </a:cubicBezTo>
                  <a:cubicBezTo>
                    <a:pt x="558" y="109"/>
                    <a:pt x="558" y="109"/>
                    <a:pt x="558" y="109"/>
                  </a:cubicBezTo>
                  <a:cubicBezTo>
                    <a:pt x="557" y="110"/>
                    <a:pt x="558" y="109"/>
                    <a:pt x="559" y="108"/>
                  </a:cubicBezTo>
                  <a:cubicBezTo>
                    <a:pt x="558" y="108"/>
                    <a:pt x="558" y="108"/>
                    <a:pt x="558" y="108"/>
                  </a:cubicBezTo>
                  <a:cubicBezTo>
                    <a:pt x="559" y="108"/>
                    <a:pt x="559" y="108"/>
                    <a:pt x="559" y="108"/>
                  </a:cubicBezTo>
                  <a:close/>
                  <a:moveTo>
                    <a:pt x="558" y="112"/>
                  </a:moveTo>
                  <a:cubicBezTo>
                    <a:pt x="558" y="112"/>
                    <a:pt x="558" y="112"/>
                    <a:pt x="558" y="112"/>
                  </a:cubicBezTo>
                  <a:cubicBezTo>
                    <a:pt x="558" y="112"/>
                    <a:pt x="558" y="112"/>
                    <a:pt x="558" y="112"/>
                  </a:cubicBezTo>
                  <a:cubicBezTo>
                    <a:pt x="558" y="112"/>
                    <a:pt x="558" y="112"/>
                    <a:pt x="558" y="112"/>
                  </a:cubicBezTo>
                  <a:cubicBezTo>
                    <a:pt x="558" y="112"/>
                    <a:pt x="558" y="112"/>
                    <a:pt x="557" y="112"/>
                  </a:cubicBezTo>
                  <a:cubicBezTo>
                    <a:pt x="557" y="113"/>
                    <a:pt x="559" y="113"/>
                    <a:pt x="558" y="114"/>
                  </a:cubicBezTo>
                  <a:cubicBezTo>
                    <a:pt x="557" y="114"/>
                    <a:pt x="558" y="113"/>
                    <a:pt x="557" y="113"/>
                  </a:cubicBezTo>
                  <a:cubicBezTo>
                    <a:pt x="557" y="112"/>
                    <a:pt x="555" y="113"/>
                    <a:pt x="555" y="112"/>
                  </a:cubicBezTo>
                  <a:cubicBezTo>
                    <a:pt x="556" y="111"/>
                    <a:pt x="557" y="112"/>
                    <a:pt x="558" y="112"/>
                  </a:cubicBezTo>
                  <a:close/>
                  <a:moveTo>
                    <a:pt x="573" y="90"/>
                  </a:moveTo>
                  <a:cubicBezTo>
                    <a:pt x="573" y="90"/>
                    <a:pt x="573" y="90"/>
                    <a:pt x="573" y="90"/>
                  </a:cubicBezTo>
                  <a:cubicBezTo>
                    <a:pt x="573" y="90"/>
                    <a:pt x="573" y="90"/>
                    <a:pt x="573" y="90"/>
                  </a:cubicBezTo>
                  <a:close/>
                  <a:moveTo>
                    <a:pt x="570" y="81"/>
                  </a:moveTo>
                  <a:cubicBezTo>
                    <a:pt x="570" y="81"/>
                    <a:pt x="570" y="81"/>
                    <a:pt x="570" y="81"/>
                  </a:cubicBezTo>
                  <a:cubicBezTo>
                    <a:pt x="570" y="81"/>
                    <a:pt x="570" y="81"/>
                    <a:pt x="570" y="81"/>
                  </a:cubicBezTo>
                  <a:close/>
                  <a:moveTo>
                    <a:pt x="568" y="71"/>
                  </a:moveTo>
                  <a:cubicBezTo>
                    <a:pt x="568" y="71"/>
                    <a:pt x="568" y="71"/>
                    <a:pt x="568" y="71"/>
                  </a:cubicBezTo>
                  <a:cubicBezTo>
                    <a:pt x="568" y="70"/>
                    <a:pt x="568" y="70"/>
                    <a:pt x="568" y="70"/>
                  </a:cubicBezTo>
                  <a:lnTo>
                    <a:pt x="568" y="71"/>
                  </a:lnTo>
                  <a:close/>
                  <a:moveTo>
                    <a:pt x="568" y="68"/>
                  </a:moveTo>
                  <a:cubicBezTo>
                    <a:pt x="568" y="68"/>
                    <a:pt x="568" y="69"/>
                    <a:pt x="569" y="69"/>
                  </a:cubicBezTo>
                  <a:cubicBezTo>
                    <a:pt x="568" y="69"/>
                    <a:pt x="568" y="69"/>
                    <a:pt x="568" y="69"/>
                  </a:cubicBezTo>
                  <a:cubicBezTo>
                    <a:pt x="568" y="69"/>
                    <a:pt x="568" y="69"/>
                    <a:pt x="568" y="69"/>
                  </a:cubicBezTo>
                  <a:cubicBezTo>
                    <a:pt x="568" y="70"/>
                    <a:pt x="568" y="70"/>
                    <a:pt x="568" y="70"/>
                  </a:cubicBezTo>
                  <a:cubicBezTo>
                    <a:pt x="568" y="69"/>
                    <a:pt x="568" y="69"/>
                    <a:pt x="568" y="69"/>
                  </a:cubicBezTo>
                  <a:cubicBezTo>
                    <a:pt x="567" y="68"/>
                    <a:pt x="567" y="68"/>
                    <a:pt x="567" y="68"/>
                  </a:cubicBezTo>
                  <a:lnTo>
                    <a:pt x="568" y="68"/>
                  </a:lnTo>
                  <a:close/>
                  <a:moveTo>
                    <a:pt x="567" y="71"/>
                  </a:moveTo>
                  <a:cubicBezTo>
                    <a:pt x="567" y="71"/>
                    <a:pt x="567" y="71"/>
                    <a:pt x="566" y="71"/>
                  </a:cubicBezTo>
                  <a:cubicBezTo>
                    <a:pt x="567" y="71"/>
                    <a:pt x="567" y="70"/>
                    <a:pt x="567" y="70"/>
                  </a:cubicBezTo>
                  <a:cubicBezTo>
                    <a:pt x="567" y="69"/>
                    <a:pt x="568" y="70"/>
                    <a:pt x="567" y="71"/>
                  </a:cubicBezTo>
                  <a:close/>
                  <a:moveTo>
                    <a:pt x="546" y="100"/>
                  </a:moveTo>
                  <a:cubicBezTo>
                    <a:pt x="545" y="99"/>
                    <a:pt x="547" y="100"/>
                    <a:pt x="547" y="98"/>
                  </a:cubicBezTo>
                  <a:cubicBezTo>
                    <a:pt x="548" y="98"/>
                    <a:pt x="547" y="99"/>
                    <a:pt x="547" y="99"/>
                  </a:cubicBezTo>
                  <a:cubicBezTo>
                    <a:pt x="547" y="99"/>
                    <a:pt x="547" y="99"/>
                    <a:pt x="547" y="99"/>
                  </a:cubicBezTo>
                  <a:cubicBezTo>
                    <a:pt x="547" y="99"/>
                    <a:pt x="547" y="100"/>
                    <a:pt x="547" y="100"/>
                  </a:cubicBezTo>
                  <a:cubicBezTo>
                    <a:pt x="547" y="100"/>
                    <a:pt x="547" y="100"/>
                    <a:pt x="547" y="99"/>
                  </a:cubicBezTo>
                  <a:cubicBezTo>
                    <a:pt x="547" y="100"/>
                    <a:pt x="547" y="100"/>
                    <a:pt x="547" y="100"/>
                  </a:cubicBezTo>
                  <a:cubicBezTo>
                    <a:pt x="547" y="100"/>
                    <a:pt x="547" y="101"/>
                    <a:pt x="547" y="101"/>
                  </a:cubicBezTo>
                  <a:cubicBezTo>
                    <a:pt x="548" y="100"/>
                    <a:pt x="548" y="100"/>
                    <a:pt x="548" y="100"/>
                  </a:cubicBezTo>
                  <a:cubicBezTo>
                    <a:pt x="548" y="101"/>
                    <a:pt x="546" y="101"/>
                    <a:pt x="546" y="100"/>
                  </a:cubicBezTo>
                  <a:close/>
                  <a:moveTo>
                    <a:pt x="557" y="59"/>
                  </a:moveTo>
                  <a:cubicBezTo>
                    <a:pt x="557" y="59"/>
                    <a:pt x="557" y="59"/>
                    <a:pt x="557" y="59"/>
                  </a:cubicBezTo>
                  <a:cubicBezTo>
                    <a:pt x="558" y="60"/>
                    <a:pt x="557" y="59"/>
                    <a:pt x="557" y="59"/>
                  </a:cubicBezTo>
                  <a:close/>
                  <a:moveTo>
                    <a:pt x="556" y="68"/>
                  </a:moveTo>
                  <a:cubicBezTo>
                    <a:pt x="556" y="68"/>
                    <a:pt x="557" y="68"/>
                    <a:pt x="557" y="69"/>
                  </a:cubicBezTo>
                  <a:lnTo>
                    <a:pt x="556" y="68"/>
                  </a:lnTo>
                  <a:close/>
                  <a:moveTo>
                    <a:pt x="559" y="57"/>
                  </a:moveTo>
                  <a:cubicBezTo>
                    <a:pt x="560" y="57"/>
                    <a:pt x="560" y="57"/>
                    <a:pt x="560" y="58"/>
                  </a:cubicBezTo>
                  <a:cubicBezTo>
                    <a:pt x="559" y="58"/>
                    <a:pt x="560" y="57"/>
                    <a:pt x="559" y="57"/>
                  </a:cubicBezTo>
                  <a:close/>
                  <a:moveTo>
                    <a:pt x="557" y="70"/>
                  </a:moveTo>
                  <a:cubicBezTo>
                    <a:pt x="557" y="70"/>
                    <a:pt x="557" y="70"/>
                    <a:pt x="557" y="70"/>
                  </a:cubicBezTo>
                  <a:cubicBezTo>
                    <a:pt x="557" y="70"/>
                    <a:pt x="557" y="70"/>
                    <a:pt x="557" y="69"/>
                  </a:cubicBezTo>
                  <a:cubicBezTo>
                    <a:pt x="557" y="70"/>
                    <a:pt x="557" y="70"/>
                    <a:pt x="557" y="70"/>
                  </a:cubicBezTo>
                  <a:cubicBezTo>
                    <a:pt x="557" y="70"/>
                    <a:pt x="557" y="70"/>
                    <a:pt x="557" y="70"/>
                  </a:cubicBezTo>
                  <a:cubicBezTo>
                    <a:pt x="557" y="70"/>
                    <a:pt x="557" y="70"/>
                    <a:pt x="557" y="70"/>
                  </a:cubicBezTo>
                  <a:cubicBezTo>
                    <a:pt x="558" y="70"/>
                    <a:pt x="558" y="70"/>
                    <a:pt x="558" y="70"/>
                  </a:cubicBezTo>
                  <a:lnTo>
                    <a:pt x="557" y="70"/>
                  </a:lnTo>
                  <a:close/>
                  <a:moveTo>
                    <a:pt x="559" y="65"/>
                  </a:moveTo>
                  <a:cubicBezTo>
                    <a:pt x="559" y="65"/>
                    <a:pt x="559" y="65"/>
                    <a:pt x="558" y="65"/>
                  </a:cubicBezTo>
                  <a:cubicBezTo>
                    <a:pt x="558" y="65"/>
                    <a:pt x="558" y="65"/>
                    <a:pt x="558" y="65"/>
                  </a:cubicBezTo>
                  <a:cubicBezTo>
                    <a:pt x="558" y="65"/>
                    <a:pt x="558" y="65"/>
                    <a:pt x="558" y="65"/>
                  </a:cubicBezTo>
                  <a:cubicBezTo>
                    <a:pt x="558" y="65"/>
                    <a:pt x="558" y="65"/>
                    <a:pt x="558" y="65"/>
                  </a:cubicBezTo>
                  <a:cubicBezTo>
                    <a:pt x="558" y="65"/>
                    <a:pt x="558" y="65"/>
                    <a:pt x="558" y="65"/>
                  </a:cubicBezTo>
                  <a:cubicBezTo>
                    <a:pt x="558" y="65"/>
                    <a:pt x="558" y="65"/>
                    <a:pt x="558" y="65"/>
                  </a:cubicBezTo>
                  <a:cubicBezTo>
                    <a:pt x="558" y="65"/>
                    <a:pt x="558" y="65"/>
                    <a:pt x="558" y="65"/>
                  </a:cubicBezTo>
                  <a:cubicBezTo>
                    <a:pt x="559" y="65"/>
                    <a:pt x="559" y="65"/>
                    <a:pt x="559" y="65"/>
                  </a:cubicBezTo>
                  <a:cubicBezTo>
                    <a:pt x="559" y="65"/>
                    <a:pt x="560" y="64"/>
                    <a:pt x="560" y="65"/>
                  </a:cubicBezTo>
                  <a:cubicBezTo>
                    <a:pt x="560" y="66"/>
                    <a:pt x="561" y="66"/>
                    <a:pt x="561" y="66"/>
                  </a:cubicBezTo>
                  <a:cubicBezTo>
                    <a:pt x="561" y="66"/>
                    <a:pt x="561" y="66"/>
                    <a:pt x="561" y="65"/>
                  </a:cubicBezTo>
                  <a:cubicBezTo>
                    <a:pt x="561" y="65"/>
                    <a:pt x="561" y="65"/>
                    <a:pt x="561" y="65"/>
                  </a:cubicBezTo>
                  <a:cubicBezTo>
                    <a:pt x="561" y="65"/>
                    <a:pt x="561" y="65"/>
                    <a:pt x="561" y="65"/>
                  </a:cubicBezTo>
                  <a:cubicBezTo>
                    <a:pt x="561" y="66"/>
                    <a:pt x="561" y="66"/>
                    <a:pt x="561" y="66"/>
                  </a:cubicBezTo>
                  <a:cubicBezTo>
                    <a:pt x="561" y="66"/>
                    <a:pt x="561" y="66"/>
                    <a:pt x="561" y="66"/>
                  </a:cubicBezTo>
                  <a:cubicBezTo>
                    <a:pt x="561" y="66"/>
                    <a:pt x="561" y="66"/>
                    <a:pt x="562" y="67"/>
                  </a:cubicBezTo>
                  <a:cubicBezTo>
                    <a:pt x="562" y="66"/>
                    <a:pt x="562" y="66"/>
                    <a:pt x="562" y="66"/>
                  </a:cubicBezTo>
                  <a:cubicBezTo>
                    <a:pt x="562" y="66"/>
                    <a:pt x="562" y="66"/>
                    <a:pt x="562" y="66"/>
                  </a:cubicBezTo>
                  <a:cubicBezTo>
                    <a:pt x="562" y="66"/>
                    <a:pt x="562" y="66"/>
                    <a:pt x="562" y="66"/>
                  </a:cubicBezTo>
                  <a:cubicBezTo>
                    <a:pt x="562" y="67"/>
                    <a:pt x="562" y="67"/>
                    <a:pt x="562" y="67"/>
                  </a:cubicBezTo>
                  <a:cubicBezTo>
                    <a:pt x="561" y="67"/>
                    <a:pt x="560" y="65"/>
                    <a:pt x="559" y="65"/>
                  </a:cubicBezTo>
                  <a:close/>
                  <a:moveTo>
                    <a:pt x="564" y="60"/>
                  </a:moveTo>
                  <a:cubicBezTo>
                    <a:pt x="564" y="60"/>
                    <a:pt x="564" y="60"/>
                    <a:pt x="564" y="60"/>
                  </a:cubicBezTo>
                  <a:cubicBezTo>
                    <a:pt x="563" y="61"/>
                    <a:pt x="563" y="61"/>
                    <a:pt x="563" y="61"/>
                  </a:cubicBezTo>
                  <a:lnTo>
                    <a:pt x="564" y="60"/>
                  </a:lnTo>
                  <a:close/>
                  <a:moveTo>
                    <a:pt x="563" y="62"/>
                  </a:moveTo>
                  <a:cubicBezTo>
                    <a:pt x="562" y="62"/>
                    <a:pt x="562" y="62"/>
                    <a:pt x="562" y="62"/>
                  </a:cubicBezTo>
                  <a:cubicBezTo>
                    <a:pt x="562" y="62"/>
                    <a:pt x="562" y="62"/>
                    <a:pt x="562" y="62"/>
                  </a:cubicBezTo>
                  <a:lnTo>
                    <a:pt x="563" y="62"/>
                  </a:lnTo>
                  <a:close/>
                  <a:moveTo>
                    <a:pt x="560" y="68"/>
                  </a:moveTo>
                  <a:cubicBezTo>
                    <a:pt x="560" y="68"/>
                    <a:pt x="560" y="68"/>
                    <a:pt x="560" y="68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61" y="68"/>
                    <a:pt x="561" y="68"/>
                    <a:pt x="560" y="68"/>
                  </a:cubicBezTo>
                  <a:cubicBezTo>
                    <a:pt x="560" y="68"/>
                    <a:pt x="560" y="68"/>
                    <a:pt x="560" y="68"/>
                  </a:cubicBezTo>
                  <a:cubicBezTo>
                    <a:pt x="560" y="68"/>
                    <a:pt x="560" y="68"/>
                    <a:pt x="560" y="68"/>
                  </a:cubicBezTo>
                  <a:cubicBezTo>
                    <a:pt x="560" y="68"/>
                    <a:pt x="560" y="68"/>
                    <a:pt x="560" y="68"/>
                  </a:cubicBezTo>
                  <a:cubicBezTo>
                    <a:pt x="560" y="67"/>
                    <a:pt x="560" y="67"/>
                    <a:pt x="560" y="67"/>
                  </a:cubicBezTo>
                  <a:cubicBezTo>
                    <a:pt x="560" y="67"/>
                    <a:pt x="560" y="67"/>
                    <a:pt x="560" y="67"/>
                  </a:cubicBezTo>
                  <a:cubicBezTo>
                    <a:pt x="560" y="67"/>
                    <a:pt x="561" y="67"/>
                    <a:pt x="561" y="67"/>
                  </a:cubicBezTo>
                  <a:cubicBezTo>
                    <a:pt x="560" y="67"/>
                    <a:pt x="560" y="67"/>
                    <a:pt x="560" y="67"/>
                  </a:cubicBezTo>
                  <a:cubicBezTo>
                    <a:pt x="560" y="67"/>
                    <a:pt x="560" y="67"/>
                    <a:pt x="560" y="67"/>
                  </a:cubicBezTo>
                  <a:cubicBezTo>
                    <a:pt x="560" y="67"/>
                    <a:pt x="560" y="68"/>
                    <a:pt x="560" y="68"/>
                  </a:cubicBezTo>
                  <a:close/>
                  <a:moveTo>
                    <a:pt x="553" y="99"/>
                  </a:moveTo>
                  <a:cubicBezTo>
                    <a:pt x="552" y="99"/>
                    <a:pt x="552" y="99"/>
                    <a:pt x="552" y="99"/>
                  </a:cubicBezTo>
                  <a:cubicBezTo>
                    <a:pt x="552" y="99"/>
                    <a:pt x="552" y="99"/>
                    <a:pt x="55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2" y="100"/>
                    <a:pt x="553" y="99"/>
                    <a:pt x="553" y="99"/>
                  </a:cubicBezTo>
                  <a:close/>
                  <a:moveTo>
                    <a:pt x="558" y="78"/>
                  </a:moveTo>
                  <a:cubicBezTo>
                    <a:pt x="558" y="79"/>
                    <a:pt x="558" y="79"/>
                    <a:pt x="557" y="79"/>
                  </a:cubicBezTo>
                  <a:cubicBezTo>
                    <a:pt x="557" y="79"/>
                    <a:pt x="557" y="79"/>
                    <a:pt x="557" y="79"/>
                  </a:cubicBezTo>
                  <a:cubicBezTo>
                    <a:pt x="557" y="78"/>
                    <a:pt x="558" y="77"/>
                    <a:pt x="559" y="78"/>
                  </a:cubicBezTo>
                  <a:cubicBezTo>
                    <a:pt x="558" y="78"/>
                    <a:pt x="558" y="78"/>
                    <a:pt x="558" y="78"/>
                  </a:cubicBezTo>
                  <a:close/>
                  <a:moveTo>
                    <a:pt x="559" y="71"/>
                  </a:moveTo>
                  <a:cubicBezTo>
                    <a:pt x="559" y="71"/>
                    <a:pt x="559" y="71"/>
                    <a:pt x="559" y="71"/>
                  </a:cubicBezTo>
                  <a:cubicBezTo>
                    <a:pt x="560" y="70"/>
                    <a:pt x="560" y="72"/>
                    <a:pt x="561" y="71"/>
                  </a:cubicBezTo>
                  <a:cubicBezTo>
                    <a:pt x="561" y="71"/>
                    <a:pt x="562" y="72"/>
                    <a:pt x="561" y="72"/>
                  </a:cubicBezTo>
                  <a:cubicBezTo>
                    <a:pt x="560" y="72"/>
                    <a:pt x="560" y="72"/>
                    <a:pt x="560" y="72"/>
                  </a:cubicBezTo>
                  <a:cubicBezTo>
                    <a:pt x="561" y="71"/>
                    <a:pt x="559" y="71"/>
                    <a:pt x="559" y="71"/>
                  </a:cubicBezTo>
                  <a:close/>
                  <a:moveTo>
                    <a:pt x="559" y="83"/>
                  </a:moveTo>
                  <a:cubicBezTo>
                    <a:pt x="559" y="83"/>
                    <a:pt x="559" y="83"/>
                    <a:pt x="559" y="83"/>
                  </a:cubicBezTo>
                  <a:cubicBezTo>
                    <a:pt x="558" y="83"/>
                    <a:pt x="558" y="83"/>
                    <a:pt x="558" y="83"/>
                  </a:cubicBezTo>
                  <a:cubicBezTo>
                    <a:pt x="558" y="83"/>
                    <a:pt x="559" y="83"/>
                    <a:pt x="559" y="83"/>
                  </a:cubicBezTo>
                  <a:close/>
                  <a:moveTo>
                    <a:pt x="556" y="94"/>
                  </a:moveTo>
                  <a:cubicBezTo>
                    <a:pt x="556" y="94"/>
                    <a:pt x="556" y="94"/>
                    <a:pt x="556" y="94"/>
                  </a:cubicBezTo>
                  <a:cubicBezTo>
                    <a:pt x="557" y="94"/>
                    <a:pt x="557" y="94"/>
                    <a:pt x="556" y="94"/>
                  </a:cubicBezTo>
                  <a:cubicBezTo>
                    <a:pt x="556" y="94"/>
                    <a:pt x="556" y="94"/>
                    <a:pt x="556" y="94"/>
                  </a:cubicBezTo>
                  <a:cubicBezTo>
                    <a:pt x="555" y="94"/>
                    <a:pt x="555" y="93"/>
                    <a:pt x="556" y="93"/>
                  </a:cubicBezTo>
                  <a:cubicBezTo>
                    <a:pt x="556" y="93"/>
                    <a:pt x="556" y="93"/>
                    <a:pt x="556" y="93"/>
                  </a:cubicBezTo>
                  <a:cubicBezTo>
                    <a:pt x="556" y="93"/>
                    <a:pt x="556" y="93"/>
                    <a:pt x="556" y="93"/>
                  </a:cubicBezTo>
                  <a:cubicBezTo>
                    <a:pt x="556" y="93"/>
                    <a:pt x="556" y="93"/>
                    <a:pt x="556" y="93"/>
                  </a:cubicBezTo>
                  <a:cubicBezTo>
                    <a:pt x="556" y="94"/>
                    <a:pt x="556" y="94"/>
                    <a:pt x="556" y="94"/>
                  </a:cubicBezTo>
                  <a:close/>
                  <a:moveTo>
                    <a:pt x="555" y="100"/>
                  </a:moveTo>
                  <a:cubicBezTo>
                    <a:pt x="555" y="99"/>
                    <a:pt x="555" y="99"/>
                    <a:pt x="555" y="99"/>
                  </a:cubicBezTo>
                  <a:cubicBezTo>
                    <a:pt x="555" y="100"/>
                    <a:pt x="555" y="100"/>
                    <a:pt x="555" y="100"/>
                  </a:cubicBezTo>
                  <a:close/>
                  <a:moveTo>
                    <a:pt x="555" y="98"/>
                  </a:moveTo>
                  <a:cubicBezTo>
                    <a:pt x="555" y="98"/>
                    <a:pt x="555" y="98"/>
                    <a:pt x="555" y="98"/>
                  </a:cubicBezTo>
                  <a:cubicBezTo>
                    <a:pt x="555" y="98"/>
                    <a:pt x="555" y="98"/>
                    <a:pt x="554" y="98"/>
                  </a:cubicBezTo>
                  <a:cubicBezTo>
                    <a:pt x="554" y="99"/>
                    <a:pt x="554" y="99"/>
                    <a:pt x="554" y="99"/>
                  </a:cubicBezTo>
                  <a:cubicBezTo>
                    <a:pt x="554" y="99"/>
                    <a:pt x="554" y="99"/>
                    <a:pt x="554" y="99"/>
                  </a:cubicBezTo>
                  <a:cubicBezTo>
                    <a:pt x="554" y="99"/>
                    <a:pt x="554" y="99"/>
                    <a:pt x="554" y="99"/>
                  </a:cubicBezTo>
                  <a:cubicBezTo>
                    <a:pt x="554" y="99"/>
                    <a:pt x="554" y="99"/>
                    <a:pt x="554" y="99"/>
                  </a:cubicBezTo>
                  <a:cubicBezTo>
                    <a:pt x="554" y="98"/>
                    <a:pt x="554" y="98"/>
                    <a:pt x="554" y="98"/>
                  </a:cubicBezTo>
                  <a:cubicBezTo>
                    <a:pt x="554" y="98"/>
                    <a:pt x="554" y="98"/>
                    <a:pt x="554" y="98"/>
                  </a:cubicBezTo>
                  <a:cubicBezTo>
                    <a:pt x="555" y="97"/>
                    <a:pt x="555" y="97"/>
                    <a:pt x="555" y="97"/>
                  </a:cubicBezTo>
                  <a:cubicBezTo>
                    <a:pt x="555" y="98"/>
                    <a:pt x="555" y="97"/>
                    <a:pt x="556" y="98"/>
                  </a:cubicBezTo>
                  <a:lnTo>
                    <a:pt x="555" y="98"/>
                  </a:lnTo>
                  <a:close/>
                  <a:moveTo>
                    <a:pt x="561" y="77"/>
                  </a:moveTo>
                  <a:cubicBezTo>
                    <a:pt x="561" y="77"/>
                    <a:pt x="563" y="76"/>
                    <a:pt x="563" y="76"/>
                  </a:cubicBezTo>
                  <a:cubicBezTo>
                    <a:pt x="562" y="77"/>
                    <a:pt x="562" y="77"/>
                    <a:pt x="562" y="77"/>
                  </a:cubicBezTo>
                  <a:cubicBezTo>
                    <a:pt x="562" y="77"/>
                    <a:pt x="562" y="77"/>
                    <a:pt x="561" y="77"/>
                  </a:cubicBezTo>
                  <a:close/>
                  <a:moveTo>
                    <a:pt x="559" y="92"/>
                  </a:moveTo>
                  <a:cubicBezTo>
                    <a:pt x="559" y="92"/>
                    <a:pt x="559" y="92"/>
                    <a:pt x="559" y="92"/>
                  </a:cubicBezTo>
                  <a:cubicBezTo>
                    <a:pt x="559" y="92"/>
                    <a:pt x="559" y="92"/>
                    <a:pt x="559" y="92"/>
                  </a:cubicBezTo>
                  <a:cubicBezTo>
                    <a:pt x="559" y="92"/>
                    <a:pt x="559" y="92"/>
                    <a:pt x="559" y="92"/>
                  </a:cubicBezTo>
                  <a:close/>
                  <a:moveTo>
                    <a:pt x="559" y="93"/>
                  </a:moveTo>
                  <a:cubicBezTo>
                    <a:pt x="559" y="93"/>
                    <a:pt x="559" y="93"/>
                    <a:pt x="559" y="93"/>
                  </a:cubicBezTo>
                  <a:cubicBezTo>
                    <a:pt x="559" y="94"/>
                    <a:pt x="559" y="94"/>
                    <a:pt x="559" y="94"/>
                  </a:cubicBezTo>
                  <a:lnTo>
                    <a:pt x="559" y="93"/>
                  </a:lnTo>
                  <a:close/>
                  <a:moveTo>
                    <a:pt x="562" y="94"/>
                  </a:moveTo>
                  <a:cubicBezTo>
                    <a:pt x="562" y="94"/>
                    <a:pt x="562" y="94"/>
                    <a:pt x="562" y="94"/>
                  </a:cubicBezTo>
                  <a:cubicBezTo>
                    <a:pt x="562" y="94"/>
                    <a:pt x="562" y="94"/>
                    <a:pt x="562" y="94"/>
                  </a:cubicBezTo>
                  <a:cubicBezTo>
                    <a:pt x="560" y="93"/>
                    <a:pt x="560" y="93"/>
                    <a:pt x="560" y="93"/>
                  </a:cubicBezTo>
                  <a:cubicBezTo>
                    <a:pt x="560" y="93"/>
                    <a:pt x="560" y="93"/>
                    <a:pt x="560" y="93"/>
                  </a:cubicBezTo>
                  <a:cubicBezTo>
                    <a:pt x="561" y="93"/>
                    <a:pt x="561" y="94"/>
                    <a:pt x="562" y="94"/>
                  </a:cubicBezTo>
                  <a:cubicBezTo>
                    <a:pt x="562" y="94"/>
                    <a:pt x="562" y="94"/>
                    <a:pt x="562" y="94"/>
                  </a:cubicBezTo>
                  <a:close/>
                  <a:moveTo>
                    <a:pt x="562" y="97"/>
                  </a:moveTo>
                  <a:cubicBezTo>
                    <a:pt x="563" y="97"/>
                    <a:pt x="563" y="97"/>
                    <a:pt x="563" y="97"/>
                  </a:cubicBezTo>
                  <a:cubicBezTo>
                    <a:pt x="563" y="97"/>
                    <a:pt x="562" y="98"/>
                    <a:pt x="562" y="97"/>
                  </a:cubicBezTo>
                  <a:close/>
                  <a:moveTo>
                    <a:pt x="563" y="97"/>
                  </a:moveTo>
                  <a:cubicBezTo>
                    <a:pt x="563" y="97"/>
                    <a:pt x="563" y="97"/>
                    <a:pt x="563" y="97"/>
                  </a:cubicBezTo>
                  <a:cubicBezTo>
                    <a:pt x="563" y="96"/>
                    <a:pt x="563" y="96"/>
                    <a:pt x="563" y="96"/>
                  </a:cubicBezTo>
                  <a:cubicBezTo>
                    <a:pt x="563" y="97"/>
                    <a:pt x="563" y="97"/>
                    <a:pt x="563" y="97"/>
                  </a:cubicBezTo>
                  <a:close/>
                  <a:moveTo>
                    <a:pt x="564" y="95"/>
                  </a:moveTo>
                  <a:cubicBezTo>
                    <a:pt x="565" y="96"/>
                    <a:pt x="565" y="96"/>
                    <a:pt x="565" y="96"/>
                  </a:cubicBezTo>
                  <a:cubicBezTo>
                    <a:pt x="564" y="95"/>
                    <a:pt x="564" y="95"/>
                    <a:pt x="564" y="95"/>
                  </a:cubicBezTo>
                  <a:cubicBezTo>
                    <a:pt x="563" y="96"/>
                    <a:pt x="563" y="96"/>
                    <a:pt x="563" y="96"/>
                  </a:cubicBezTo>
                  <a:cubicBezTo>
                    <a:pt x="563" y="95"/>
                    <a:pt x="563" y="95"/>
                    <a:pt x="563" y="95"/>
                  </a:cubicBezTo>
                  <a:cubicBezTo>
                    <a:pt x="562" y="95"/>
                    <a:pt x="562" y="95"/>
                    <a:pt x="562" y="95"/>
                  </a:cubicBezTo>
                  <a:cubicBezTo>
                    <a:pt x="563" y="94"/>
                    <a:pt x="563" y="94"/>
                    <a:pt x="563" y="94"/>
                  </a:cubicBezTo>
                  <a:cubicBezTo>
                    <a:pt x="563" y="94"/>
                    <a:pt x="563" y="94"/>
                    <a:pt x="563" y="94"/>
                  </a:cubicBezTo>
                  <a:cubicBezTo>
                    <a:pt x="563" y="93"/>
                    <a:pt x="563" y="93"/>
                    <a:pt x="563" y="93"/>
                  </a:cubicBezTo>
                  <a:cubicBezTo>
                    <a:pt x="563" y="94"/>
                    <a:pt x="563" y="94"/>
                    <a:pt x="563" y="94"/>
                  </a:cubicBezTo>
                  <a:cubicBezTo>
                    <a:pt x="565" y="93"/>
                    <a:pt x="565" y="96"/>
                    <a:pt x="567" y="95"/>
                  </a:cubicBezTo>
                  <a:cubicBezTo>
                    <a:pt x="566" y="96"/>
                    <a:pt x="565" y="95"/>
                    <a:pt x="564" y="95"/>
                  </a:cubicBezTo>
                  <a:close/>
                  <a:moveTo>
                    <a:pt x="564" y="93"/>
                  </a:moveTo>
                  <a:cubicBezTo>
                    <a:pt x="565" y="92"/>
                    <a:pt x="565" y="92"/>
                    <a:pt x="565" y="92"/>
                  </a:cubicBezTo>
                  <a:cubicBezTo>
                    <a:pt x="565" y="93"/>
                    <a:pt x="565" y="93"/>
                    <a:pt x="565" y="93"/>
                  </a:cubicBezTo>
                  <a:lnTo>
                    <a:pt x="564" y="93"/>
                  </a:lnTo>
                  <a:close/>
                  <a:moveTo>
                    <a:pt x="569" y="89"/>
                  </a:moveTo>
                  <a:cubicBezTo>
                    <a:pt x="568" y="89"/>
                    <a:pt x="568" y="90"/>
                    <a:pt x="568" y="90"/>
                  </a:cubicBezTo>
                  <a:cubicBezTo>
                    <a:pt x="567" y="91"/>
                    <a:pt x="567" y="91"/>
                    <a:pt x="567" y="91"/>
                  </a:cubicBezTo>
                  <a:cubicBezTo>
                    <a:pt x="567" y="90"/>
                    <a:pt x="567" y="90"/>
                    <a:pt x="567" y="90"/>
                  </a:cubicBezTo>
                  <a:cubicBezTo>
                    <a:pt x="567" y="90"/>
                    <a:pt x="567" y="90"/>
                    <a:pt x="567" y="90"/>
                  </a:cubicBezTo>
                  <a:cubicBezTo>
                    <a:pt x="567" y="89"/>
                    <a:pt x="567" y="89"/>
                    <a:pt x="567" y="89"/>
                  </a:cubicBezTo>
                  <a:cubicBezTo>
                    <a:pt x="567" y="89"/>
                    <a:pt x="568" y="89"/>
                    <a:pt x="569" y="89"/>
                  </a:cubicBezTo>
                  <a:close/>
                  <a:moveTo>
                    <a:pt x="567" y="92"/>
                  </a:moveTo>
                  <a:cubicBezTo>
                    <a:pt x="568" y="92"/>
                    <a:pt x="568" y="92"/>
                    <a:pt x="567" y="92"/>
                  </a:cubicBezTo>
                  <a:close/>
                  <a:moveTo>
                    <a:pt x="567" y="92"/>
                  </a:moveTo>
                  <a:cubicBezTo>
                    <a:pt x="567" y="93"/>
                    <a:pt x="567" y="93"/>
                    <a:pt x="567" y="93"/>
                  </a:cubicBezTo>
                  <a:cubicBezTo>
                    <a:pt x="568" y="92"/>
                    <a:pt x="568" y="92"/>
                    <a:pt x="568" y="92"/>
                  </a:cubicBezTo>
                  <a:cubicBezTo>
                    <a:pt x="568" y="93"/>
                    <a:pt x="568" y="93"/>
                    <a:pt x="568" y="93"/>
                  </a:cubicBezTo>
                  <a:cubicBezTo>
                    <a:pt x="569" y="92"/>
                    <a:pt x="569" y="92"/>
                    <a:pt x="569" y="92"/>
                  </a:cubicBezTo>
                  <a:cubicBezTo>
                    <a:pt x="568" y="93"/>
                    <a:pt x="568" y="93"/>
                    <a:pt x="568" y="93"/>
                  </a:cubicBezTo>
                  <a:cubicBezTo>
                    <a:pt x="567" y="93"/>
                    <a:pt x="567" y="93"/>
                    <a:pt x="567" y="93"/>
                  </a:cubicBezTo>
                  <a:cubicBezTo>
                    <a:pt x="565" y="94"/>
                    <a:pt x="565" y="94"/>
                    <a:pt x="565" y="94"/>
                  </a:cubicBezTo>
                  <a:cubicBezTo>
                    <a:pt x="565" y="93"/>
                    <a:pt x="565" y="93"/>
                    <a:pt x="565" y="93"/>
                  </a:cubicBezTo>
                  <a:cubicBezTo>
                    <a:pt x="566" y="92"/>
                    <a:pt x="566" y="92"/>
                    <a:pt x="567" y="92"/>
                  </a:cubicBezTo>
                  <a:close/>
                  <a:moveTo>
                    <a:pt x="566" y="88"/>
                  </a:moveTo>
                  <a:cubicBezTo>
                    <a:pt x="566" y="88"/>
                    <a:pt x="566" y="88"/>
                    <a:pt x="566" y="88"/>
                  </a:cubicBezTo>
                  <a:cubicBezTo>
                    <a:pt x="566" y="88"/>
                    <a:pt x="566" y="88"/>
                    <a:pt x="566" y="88"/>
                  </a:cubicBezTo>
                  <a:cubicBezTo>
                    <a:pt x="566" y="88"/>
                    <a:pt x="565" y="88"/>
                    <a:pt x="565" y="88"/>
                  </a:cubicBezTo>
                  <a:cubicBezTo>
                    <a:pt x="565" y="88"/>
                    <a:pt x="565" y="88"/>
                    <a:pt x="565" y="88"/>
                  </a:cubicBezTo>
                  <a:cubicBezTo>
                    <a:pt x="565" y="88"/>
                    <a:pt x="566" y="88"/>
                    <a:pt x="566" y="88"/>
                  </a:cubicBezTo>
                  <a:cubicBezTo>
                    <a:pt x="566" y="88"/>
                    <a:pt x="566" y="88"/>
                    <a:pt x="566" y="88"/>
                  </a:cubicBezTo>
                  <a:cubicBezTo>
                    <a:pt x="566" y="88"/>
                    <a:pt x="566" y="88"/>
                    <a:pt x="566" y="88"/>
                  </a:cubicBezTo>
                  <a:close/>
                  <a:moveTo>
                    <a:pt x="566" y="86"/>
                  </a:moveTo>
                  <a:cubicBezTo>
                    <a:pt x="566" y="87"/>
                    <a:pt x="566" y="87"/>
                    <a:pt x="566" y="87"/>
                  </a:cubicBezTo>
                  <a:cubicBezTo>
                    <a:pt x="566" y="87"/>
                    <a:pt x="566" y="87"/>
                    <a:pt x="566" y="87"/>
                  </a:cubicBezTo>
                  <a:lnTo>
                    <a:pt x="566" y="86"/>
                  </a:lnTo>
                  <a:close/>
                  <a:moveTo>
                    <a:pt x="568" y="81"/>
                  </a:moveTo>
                  <a:cubicBezTo>
                    <a:pt x="568" y="81"/>
                    <a:pt x="568" y="81"/>
                    <a:pt x="568" y="81"/>
                  </a:cubicBezTo>
                  <a:cubicBezTo>
                    <a:pt x="568" y="81"/>
                    <a:pt x="568" y="81"/>
                    <a:pt x="568" y="81"/>
                  </a:cubicBezTo>
                  <a:cubicBezTo>
                    <a:pt x="568" y="81"/>
                    <a:pt x="568" y="81"/>
                    <a:pt x="568" y="81"/>
                  </a:cubicBezTo>
                  <a:cubicBezTo>
                    <a:pt x="567" y="81"/>
                    <a:pt x="567" y="81"/>
                    <a:pt x="567" y="81"/>
                  </a:cubicBezTo>
                  <a:cubicBezTo>
                    <a:pt x="568" y="81"/>
                    <a:pt x="568" y="81"/>
                    <a:pt x="568" y="81"/>
                  </a:cubicBezTo>
                  <a:cubicBezTo>
                    <a:pt x="568" y="81"/>
                    <a:pt x="568" y="81"/>
                    <a:pt x="568" y="81"/>
                  </a:cubicBezTo>
                  <a:close/>
                  <a:moveTo>
                    <a:pt x="567" y="79"/>
                  </a:moveTo>
                  <a:cubicBezTo>
                    <a:pt x="568" y="80"/>
                    <a:pt x="568" y="80"/>
                    <a:pt x="568" y="80"/>
                  </a:cubicBezTo>
                  <a:cubicBezTo>
                    <a:pt x="567" y="80"/>
                    <a:pt x="567" y="80"/>
                    <a:pt x="567" y="80"/>
                  </a:cubicBezTo>
                  <a:lnTo>
                    <a:pt x="567" y="79"/>
                  </a:lnTo>
                  <a:close/>
                  <a:moveTo>
                    <a:pt x="566" y="83"/>
                  </a:moveTo>
                  <a:cubicBezTo>
                    <a:pt x="566" y="82"/>
                    <a:pt x="566" y="81"/>
                    <a:pt x="567" y="82"/>
                  </a:cubicBezTo>
                  <a:cubicBezTo>
                    <a:pt x="568" y="82"/>
                    <a:pt x="568" y="82"/>
                    <a:pt x="568" y="82"/>
                  </a:cubicBezTo>
                  <a:cubicBezTo>
                    <a:pt x="568" y="83"/>
                    <a:pt x="568" y="83"/>
                    <a:pt x="568" y="83"/>
                  </a:cubicBezTo>
                  <a:cubicBezTo>
                    <a:pt x="567" y="82"/>
                    <a:pt x="566" y="82"/>
                    <a:pt x="566" y="83"/>
                  </a:cubicBezTo>
                  <a:cubicBezTo>
                    <a:pt x="566" y="83"/>
                    <a:pt x="566" y="83"/>
                    <a:pt x="566" y="83"/>
                  </a:cubicBezTo>
                  <a:cubicBezTo>
                    <a:pt x="566" y="83"/>
                    <a:pt x="566" y="83"/>
                    <a:pt x="566" y="83"/>
                  </a:cubicBezTo>
                  <a:close/>
                  <a:moveTo>
                    <a:pt x="565" y="83"/>
                  </a:moveTo>
                  <a:cubicBezTo>
                    <a:pt x="566" y="84"/>
                    <a:pt x="566" y="84"/>
                    <a:pt x="566" y="84"/>
                  </a:cubicBezTo>
                  <a:cubicBezTo>
                    <a:pt x="566" y="84"/>
                    <a:pt x="566" y="84"/>
                    <a:pt x="566" y="84"/>
                  </a:cubicBezTo>
                  <a:cubicBezTo>
                    <a:pt x="566" y="84"/>
                    <a:pt x="566" y="84"/>
                    <a:pt x="566" y="84"/>
                  </a:cubicBezTo>
                  <a:cubicBezTo>
                    <a:pt x="566" y="84"/>
                    <a:pt x="565" y="84"/>
                    <a:pt x="565" y="84"/>
                  </a:cubicBezTo>
                  <a:lnTo>
                    <a:pt x="565" y="83"/>
                  </a:lnTo>
                  <a:close/>
                  <a:moveTo>
                    <a:pt x="565" y="85"/>
                  </a:moveTo>
                  <a:cubicBezTo>
                    <a:pt x="565" y="85"/>
                    <a:pt x="565" y="85"/>
                    <a:pt x="565" y="85"/>
                  </a:cubicBezTo>
                  <a:cubicBezTo>
                    <a:pt x="565" y="85"/>
                    <a:pt x="565" y="85"/>
                    <a:pt x="565" y="85"/>
                  </a:cubicBezTo>
                  <a:cubicBezTo>
                    <a:pt x="565" y="85"/>
                    <a:pt x="564" y="85"/>
                    <a:pt x="564" y="85"/>
                  </a:cubicBezTo>
                  <a:cubicBezTo>
                    <a:pt x="565" y="84"/>
                    <a:pt x="565" y="85"/>
                    <a:pt x="565" y="85"/>
                  </a:cubicBezTo>
                  <a:close/>
                  <a:moveTo>
                    <a:pt x="564" y="83"/>
                  </a:moveTo>
                  <a:cubicBezTo>
                    <a:pt x="564" y="83"/>
                    <a:pt x="564" y="83"/>
                    <a:pt x="564" y="83"/>
                  </a:cubicBezTo>
                  <a:cubicBezTo>
                    <a:pt x="564" y="84"/>
                    <a:pt x="564" y="84"/>
                    <a:pt x="564" y="84"/>
                  </a:cubicBezTo>
                  <a:cubicBezTo>
                    <a:pt x="564" y="84"/>
                    <a:pt x="564" y="84"/>
                    <a:pt x="564" y="84"/>
                  </a:cubicBezTo>
                  <a:lnTo>
                    <a:pt x="564" y="83"/>
                  </a:lnTo>
                  <a:close/>
                  <a:moveTo>
                    <a:pt x="561" y="91"/>
                  </a:moveTo>
                  <a:cubicBezTo>
                    <a:pt x="561" y="91"/>
                    <a:pt x="562" y="91"/>
                    <a:pt x="562" y="92"/>
                  </a:cubicBezTo>
                  <a:cubicBezTo>
                    <a:pt x="563" y="92"/>
                    <a:pt x="563" y="92"/>
                    <a:pt x="563" y="92"/>
                  </a:cubicBezTo>
                  <a:cubicBezTo>
                    <a:pt x="562" y="92"/>
                    <a:pt x="562" y="92"/>
                    <a:pt x="562" y="92"/>
                  </a:cubicBezTo>
                  <a:cubicBezTo>
                    <a:pt x="562" y="92"/>
                    <a:pt x="562" y="92"/>
                    <a:pt x="562" y="92"/>
                  </a:cubicBezTo>
                  <a:cubicBezTo>
                    <a:pt x="562" y="90"/>
                    <a:pt x="561" y="93"/>
                    <a:pt x="560" y="92"/>
                  </a:cubicBezTo>
                  <a:cubicBezTo>
                    <a:pt x="560" y="90"/>
                    <a:pt x="560" y="90"/>
                    <a:pt x="560" y="90"/>
                  </a:cubicBezTo>
                  <a:lnTo>
                    <a:pt x="561" y="91"/>
                  </a:lnTo>
                  <a:close/>
                  <a:moveTo>
                    <a:pt x="563" y="80"/>
                  </a:moveTo>
                  <a:cubicBezTo>
                    <a:pt x="563" y="80"/>
                    <a:pt x="563" y="80"/>
                    <a:pt x="563" y="80"/>
                  </a:cubicBezTo>
                  <a:cubicBezTo>
                    <a:pt x="562" y="80"/>
                    <a:pt x="563" y="80"/>
                    <a:pt x="563" y="79"/>
                  </a:cubicBezTo>
                  <a:cubicBezTo>
                    <a:pt x="562" y="79"/>
                    <a:pt x="562" y="79"/>
                    <a:pt x="562" y="79"/>
                  </a:cubicBezTo>
                  <a:cubicBezTo>
                    <a:pt x="563" y="79"/>
                    <a:pt x="563" y="79"/>
                    <a:pt x="563" y="79"/>
                  </a:cubicBezTo>
                  <a:cubicBezTo>
                    <a:pt x="562" y="79"/>
                    <a:pt x="563" y="79"/>
                    <a:pt x="563" y="80"/>
                  </a:cubicBezTo>
                  <a:close/>
                  <a:moveTo>
                    <a:pt x="566" y="77"/>
                  </a:moveTo>
                  <a:cubicBezTo>
                    <a:pt x="566" y="77"/>
                    <a:pt x="566" y="77"/>
                    <a:pt x="566" y="77"/>
                  </a:cubicBezTo>
                  <a:cubicBezTo>
                    <a:pt x="566" y="77"/>
                    <a:pt x="566" y="77"/>
                    <a:pt x="566" y="77"/>
                  </a:cubicBezTo>
                  <a:close/>
                  <a:moveTo>
                    <a:pt x="567" y="75"/>
                  </a:moveTo>
                  <a:cubicBezTo>
                    <a:pt x="567" y="76"/>
                    <a:pt x="567" y="76"/>
                    <a:pt x="567" y="76"/>
                  </a:cubicBezTo>
                  <a:cubicBezTo>
                    <a:pt x="567" y="75"/>
                    <a:pt x="566" y="76"/>
                    <a:pt x="565" y="76"/>
                  </a:cubicBezTo>
                  <a:cubicBezTo>
                    <a:pt x="565" y="76"/>
                    <a:pt x="565" y="76"/>
                    <a:pt x="565" y="76"/>
                  </a:cubicBezTo>
                  <a:cubicBezTo>
                    <a:pt x="564" y="76"/>
                    <a:pt x="565" y="74"/>
                    <a:pt x="564" y="75"/>
                  </a:cubicBezTo>
                  <a:cubicBezTo>
                    <a:pt x="564" y="74"/>
                    <a:pt x="564" y="74"/>
                    <a:pt x="564" y="74"/>
                  </a:cubicBezTo>
                  <a:cubicBezTo>
                    <a:pt x="565" y="75"/>
                    <a:pt x="566" y="76"/>
                    <a:pt x="567" y="75"/>
                  </a:cubicBezTo>
                  <a:close/>
                  <a:moveTo>
                    <a:pt x="562" y="69"/>
                  </a:moveTo>
                  <a:cubicBezTo>
                    <a:pt x="562" y="69"/>
                    <a:pt x="562" y="69"/>
                    <a:pt x="563" y="69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64" y="69"/>
                    <a:pt x="565" y="69"/>
                    <a:pt x="565" y="68"/>
                  </a:cubicBezTo>
                  <a:cubicBezTo>
                    <a:pt x="565" y="68"/>
                    <a:pt x="565" y="68"/>
                    <a:pt x="565" y="68"/>
                  </a:cubicBezTo>
                  <a:cubicBezTo>
                    <a:pt x="566" y="68"/>
                    <a:pt x="566" y="68"/>
                    <a:pt x="566" y="69"/>
                  </a:cubicBezTo>
                  <a:cubicBezTo>
                    <a:pt x="566" y="69"/>
                    <a:pt x="565" y="68"/>
                    <a:pt x="565" y="69"/>
                  </a:cubicBezTo>
                  <a:cubicBezTo>
                    <a:pt x="566" y="69"/>
                    <a:pt x="566" y="69"/>
                    <a:pt x="566" y="69"/>
                  </a:cubicBezTo>
                  <a:cubicBezTo>
                    <a:pt x="565" y="70"/>
                    <a:pt x="564" y="69"/>
                    <a:pt x="564" y="70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62" y="69"/>
                    <a:pt x="562" y="69"/>
                    <a:pt x="562" y="69"/>
                  </a:cubicBezTo>
                  <a:cubicBezTo>
                    <a:pt x="562" y="69"/>
                    <a:pt x="562" y="69"/>
                    <a:pt x="562" y="69"/>
                  </a:cubicBezTo>
                  <a:cubicBezTo>
                    <a:pt x="562" y="70"/>
                    <a:pt x="562" y="69"/>
                    <a:pt x="560" y="70"/>
                  </a:cubicBezTo>
                  <a:cubicBezTo>
                    <a:pt x="560" y="69"/>
                    <a:pt x="559" y="70"/>
                    <a:pt x="559" y="70"/>
                  </a:cubicBezTo>
                  <a:cubicBezTo>
                    <a:pt x="560" y="67"/>
                    <a:pt x="562" y="70"/>
                    <a:pt x="562" y="69"/>
                  </a:cubicBezTo>
                  <a:close/>
                  <a:moveTo>
                    <a:pt x="567" y="64"/>
                  </a:moveTo>
                  <a:cubicBezTo>
                    <a:pt x="567" y="64"/>
                    <a:pt x="567" y="64"/>
                    <a:pt x="567" y="65"/>
                  </a:cubicBezTo>
                  <a:cubicBezTo>
                    <a:pt x="566" y="64"/>
                    <a:pt x="565" y="65"/>
                    <a:pt x="565" y="64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6" y="64"/>
                    <a:pt x="565" y="63"/>
                    <a:pt x="565" y="63"/>
                  </a:cubicBezTo>
                  <a:cubicBezTo>
                    <a:pt x="564" y="63"/>
                    <a:pt x="564" y="63"/>
                    <a:pt x="564" y="64"/>
                  </a:cubicBezTo>
                  <a:cubicBezTo>
                    <a:pt x="564" y="64"/>
                    <a:pt x="564" y="64"/>
                    <a:pt x="564" y="64"/>
                  </a:cubicBezTo>
                  <a:cubicBezTo>
                    <a:pt x="564" y="64"/>
                    <a:pt x="564" y="64"/>
                    <a:pt x="564" y="64"/>
                  </a:cubicBezTo>
                  <a:cubicBezTo>
                    <a:pt x="562" y="65"/>
                    <a:pt x="562" y="65"/>
                    <a:pt x="562" y="65"/>
                  </a:cubicBezTo>
                  <a:cubicBezTo>
                    <a:pt x="562" y="64"/>
                    <a:pt x="563" y="64"/>
                    <a:pt x="564" y="64"/>
                  </a:cubicBezTo>
                  <a:cubicBezTo>
                    <a:pt x="564" y="64"/>
                    <a:pt x="564" y="64"/>
                    <a:pt x="564" y="64"/>
                  </a:cubicBezTo>
                  <a:cubicBezTo>
                    <a:pt x="564" y="64"/>
                    <a:pt x="564" y="64"/>
                    <a:pt x="564" y="64"/>
                  </a:cubicBezTo>
                  <a:cubicBezTo>
                    <a:pt x="564" y="63"/>
                    <a:pt x="564" y="63"/>
                    <a:pt x="563" y="63"/>
                  </a:cubicBezTo>
                  <a:cubicBezTo>
                    <a:pt x="565" y="63"/>
                    <a:pt x="565" y="63"/>
                    <a:pt x="565" y="63"/>
                  </a:cubicBezTo>
                  <a:cubicBezTo>
                    <a:pt x="565" y="63"/>
                    <a:pt x="565" y="63"/>
                    <a:pt x="565" y="63"/>
                  </a:cubicBezTo>
                  <a:cubicBezTo>
                    <a:pt x="566" y="63"/>
                    <a:pt x="566" y="63"/>
                    <a:pt x="566" y="63"/>
                  </a:cubicBezTo>
                  <a:cubicBezTo>
                    <a:pt x="566" y="63"/>
                    <a:pt x="566" y="64"/>
                    <a:pt x="566" y="64"/>
                  </a:cubicBezTo>
                  <a:cubicBezTo>
                    <a:pt x="567" y="65"/>
                    <a:pt x="567" y="63"/>
                    <a:pt x="567" y="64"/>
                  </a:cubicBezTo>
                  <a:cubicBezTo>
                    <a:pt x="567" y="64"/>
                    <a:pt x="567" y="64"/>
                    <a:pt x="567" y="64"/>
                  </a:cubicBezTo>
                  <a:close/>
                  <a:moveTo>
                    <a:pt x="567" y="58"/>
                  </a:moveTo>
                  <a:cubicBezTo>
                    <a:pt x="567" y="59"/>
                    <a:pt x="567" y="59"/>
                    <a:pt x="567" y="59"/>
                  </a:cubicBezTo>
                  <a:cubicBezTo>
                    <a:pt x="567" y="59"/>
                    <a:pt x="567" y="58"/>
                    <a:pt x="566" y="58"/>
                  </a:cubicBezTo>
                  <a:cubicBezTo>
                    <a:pt x="566" y="59"/>
                    <a:pt x="566" y="59"/>
                    <a:pt x="566" y="60"/>
                  </a:cubicBezTo>
                  <a:cubicBezTo>
                    <a:pt x="568" y="58"/>
                    <a:pt x="568" y="60"/>
                    <a:pt x="570" y="59"/>
                  </a:cubicBezTo>
                  <a:cubicBezTo>
                    <a:pt x="570" y="60"/>
                    <a:pt x="570" y="60"/>
                    <a:pt x="570" y="60"/>
                  </a:cubicBezTo>
                  <a:cubicBezTo>
                    <a:pt x="569" y="60"/>
                    <a:pt x="568" y="59"/>
                    <a:pt x="566" y="60"/>
                  </a:cubicBezTo>
                  <a:cubicBezTo>
                    <a:pt x="566" y="60"/>
                    <a:pt x="566" y="59"/>
                    <a:pt x="565" y="60"/>
                  </a:cubicBezTo>
                  <a:cubicBezTo>
                    <a:pt x="565" y="61"/>
                    <a:pt x="566" y="60"/>
                    <a:pt x="565" y="61"/>
                  </a:cubicBezTo>
                  <a:cubicBezTo>
                    <a:pt x="566" y="61"/>
                    <a:pt x="566" y="60"/>
                    <a:pt x="567" y="60"/>
                  </a:cubicBezTo>
                  <a:cubicBezTo>
                    <a:pt x="567" y="61"/>
                    <a:pt x="568" y="60"/>
                    <a:pt x="568" y="61"/>
                  </a:cubicBezTo>
                  <a:cubicBezTo>
                    <a:pt x="568" y="61"/>
                    <a:pt x="568" y="63"/>
                    <a:pt x="567" y="62"/>
                  </a:cubicBezTo>
                  <a:cubicBezTo>
                    <a:pt x="567" y="62"/>
                    <a:pt x="567" y="61"/>
                    <a:pt x="566" y="62"/>
                  </a:cubicBezTo>
                  <a:cubicBezTo>
                    <a:pt x="566" y="62"/>
                    <a:pt x="566" y="62"/>
                    <a:pt x="566" y="62"/>
                  </a:cubicBezTo>
                  <a:cubicBezTo>
                    <a:pt x="566" y="62"/>
                    <a:pt x="566" y="62"/>
                    <a:pt x="566" y="62"/>
                  </a:cubicBezTo>
                  <a:cubicBezTo>
                    <a:pt x="566" y="62"/>
                    <a:pt x="566" y="62"/>
                    <a:pt x="566" y="62"/>
                  </a:cubicBezTo>
                  <a:cubicBezTo>
                    <a:pt x="566" y="62"/>
                    <a:pt x="566" y="62"/>
                    <a:pt x="566" y="62"/>
                  </a:cubicBezTo>
                  <a:cubicBezTo>
                    <a:pt x="566" y="61"/>
                    <a:pt x="565" y="61"/>
                    <a:pt x="565" y="62"/>
                  </a:cubicBezTo>
                  <a:cubicBezTo>
                    <a:pt x="565" y="62"/>
                    <a:pt x="565" y="62"/>
                    <a:pt x="565" y="62"/>
                  </a:cubicBezTo>
                  <a:cubicBezTo>
                    <a:pt x="565" y="62"/>
                    <a:pt x="565" y="62"/>
                    <a:pt x="565" y="62"/>
                  </a:cubicBezTo>
                  <a:cubicBezTo>
                    <a:pt x="565" y="62"/>
                    <a:pt x="565" y="61"/>
                    <a:pt x="565" y="61"/>
                  </a:cubicBezTo>
                  <a:cubicBezTo>
                    <a:pt x="564" y="61"/>
                    <a:pt x="565" y="60"/>
                    <a:pt x="565" y="60"/>
                  </a:cubicBezTo>
                  <a:cubicBezTo>
                    <a:pt x="565" y="60"/>
                    <a:pt x="565" y="59"/>
                    <a:pt x="566" y="59"/>
                  </a:cubicBezTo>
                  <a:cubicBezTo>
                    <a:pt x="565" y="58"/>
                    <a:pt x="566" y="59"/>
                    <a:pt x="567" y="58"/>
                  </a:cubicBezTo>
                  <a:close/>
                  <a:moveTo>
                    <a:pt x="565" y="57"/>
                  </a:moveTo>
                  <a:cubicBezTo>
                    <a:pt x="566" y="57"/>
                    <a:pt x="566" y="57"/>
                    <a:pt x="566" y="57"/>
                  </a:cubicBezTo>
                  <a:cubicBezTo>
                    <a:pt x="566" y="57"/>
                    <a:pt x="566" y="57"/>
                    <a:pt x="566" y="57"/>
                  </a:cubicBezTo>
                  <a:cubicBezTo>
                    <a:pt x="566" y="57"/>
                    <a:pt x="566" y="57"/>
                    <a:pt x="566" y="57"/>
                  </a:cubicBezTo>
                  <a:cubicBezTo>
                    <a:pt x="567" y="57"/>
                    <a:pt x="567" y="58"/>
                    <a:pt x="565" y="57"/>
                  </a:cubicBezTo>
                  <a:close/>
                  <a:moveTo>
                    <a:pt x="568" y="55"/>
                  </a:moveTo>
                  <a:cubicBezTo>
                    <a:pt x="568" y="55"/>
                    <a:pt x="568" y="55"/>
                    <a:pt x="568" y="55"/>
                  </a:cubicBezTo>
                  <a:cubicBezTo>
                    <a:pt x="568" y="55"/>
                    <a:pt x="568" y="55"/>
                    <a:pt x="568" y="55"/>
                  </a:cubicBezTo>
                  <a:close/>
                  <a:moveTo>
                    <a:pt x="568" y="55"/>
                  </a:moveTo>
                  <a:cubicBezTo>
                    <a:pt x="568" y="55"/>
                    <a:pt x="568" y="55"/>
                    <a:pt x="568" y="55"/>
                  </a:cubicBezTo>
                  <a:cubicBezTo>
                    <a:pt x="568" y="55"/>
                    <a:pt x="568" y="55"/>
                    <a:pt x="568" y="55"/>
                  </a:cubicBezTo>
                  <a:close/>
                  <a:moveTo>
                    <a:pt x="568" y="55"/>
                  </a:moveTo>
                  <a:cubicBezTo>
                    <a:pt x="568" y="55"/>
                    <a:pt x="568" y="55"/>
                    <a:pt x="568" y="55"/>
                  </a:cubicBezTo>
                  <a:cubicBezTo>
                    <a:pt x="568" y="55"/>
                    <a:pt x="568" y="55"/>
                    <a:pt x="568" y="55"/>
                  </a:cubicBezTo>
                  <a:cubicBezTo>
                    <a:pt x="568" y="55"/>
                    <a:pt x="568" y="55"/>
                    <a:pt x="568" y="55"/>
                  </a:cubicBezTo>
                  <a:close/>
                  <a:moveTo>
                    <a:pt x="567" y="55"/>
                  </a:moveTo>
                  <a:cubicBezTo>
                    <a:pt x="567" y="55"/>
                    <a:pt x="567" y="55"/>
                    <a:pt x="567" y="55"/>
                  </a:cubicBezTo>
                  <a:cubicBezTo>
                    <a:pt x="567" y="56"/>
                    <a:pt x="567" y="56"/>
                    <a:pt x="567" y="56"/>
                  </a:cubicBezTo>
                  <a:cubicBezTo>
                    <a:pt x="566" y="56"/>
                    <a:pt x="566" y="56"/>
                    <a:pt x="566" y="55"/>
                  </a:cubicBezTo>
                  <a:lnTo>
                    <a:pt x="567" y="55"/>
                  </a:lnTo>
                  <a:close/>
                  <a:moveTo>
                    <a:pt x="565" y="57"/>
                  </a:moveTo>
                  <a:cubicBezTo>
                    <a:pt x="565" y="56"/>
                    <a:pt x="565" y="56"/>
                    <a:pt x="565" y="56"/>
                  </a:cubicBezTo>
                  <a:cubicBezTo>
                    <a:pt x="565" y="56"/>
                    <a:pt x="565" y="56"/>
                    <a:pt x="566" y="56"/>
                  </a:cubicBezTo>
                  <a:lnTo>
                    <a:pt x="565" y="57"/>
                  </a:lnTo>
                  <a:close/>
                  <a:moveTo>
                    <a:pt x="564" y="51"/>
                  </a:moveTo>
                  <a:cubicBezTo>
                    <a:pt x="564" y="51"/>
                    <a:pt x="564" y="51"/>
                    <a:pt x="564" y="51"/>
                  </a:cubicBezTo>
                  <a:cubicBezTo>
                    <a:pt x="563" y="51"/>
                    <a:pt x="563" y="51"/>
                    <a:pt x="563" y="51"/>
                  </a:cubicBezTo>
                  <a:lnTo>
                    <a:pt x="564" y="51"/>
                  </a:lnTo>
                  <a:close/>
                  <a:moveTo>
                    <a:pt x="558" y="49"/>
                  </a:moveTo>
                  <a:cubicBezTo>
                    <a:pt x="559" y="49"/>
                    <a:pt x="559" y="49"/>
                    <a:pt x="559" y="50"/>
                  </a:cubicBezTo>
                  <a:cubicBezTo>
                    <a:pt x="559" y="50"/>
                    <a:pt x="559" y="50"/>
                    <a:pt x="559" y="50"/>
                  </a:cubicBezTo>
                  <a:cubicBezTo>
                    <a:pt x="560" y="50"/>
                    <a:pt x="560" y="51"/>
                    <a:pt x="561" y="50"/>
                  </a:cubicBezTo>
                  <a:cubicBezTo>
                    <a:pt x="561" y="51"/>
                    <a:pt x="561" y="51"/>
                    <a:pt x="561" y="51"/>
                  </a:cubicBezTo>
                  <a:cubicBezTo>
                    <a:pt x="561" y="51"/>
                    <a:pt x="561" y="51"/>
                    <a:pt x="561" y="51"/>
                  </a:cubicBezTo>
                  <a:cubicBezTo>
                    <a:pt x="561" y="52"/>
                    <a:pt x="562" y="51"/>
                    <a:pt x="563" y="52"/>
                  </a:cubicBezTo>
                  <a:cubicBezTo>
                    <a:pt x="564" y="51"/>
                    <a:pt x="564" y="51"/>
                    <a:pt x="565" y="52"/>
                  </a:cubicBezTo>
                  <a:cubicBezTo>
                    <a:pt x="564" y="52"/>
                    <a:pt x="564" y="53"/>
                    <a:pt x="564" y="53"/>
                  </a:cubicBezTo>
                  <a:cubicBezTo>
                    <a:pt x="564" y="53"/>
                    <a:pt x="565" y="53"/>
                    <a:pt x="565" y="53"/>
                  </a:cubicBezTo>
                  <a:cubicBezTo>
                    <a:pt x="565" y="53"/>
                    <a:pt x="566" y="53"/>
                    <a:pt x="566" y="54"/>
                  </a:cubicBezTo>
                  <a:cubicBezTo>
                    <a:pt x="565" y="54"/>
                    <a:pt x="565" y="54"/>
                    <a:pt x="565" y="54"/>
                  </a:cubicBezTo>
                  <a:cubicBezTo>
                    <a:pt x="565" y="54"/>
                    <a:pt x="566" y="54"/>
                    <a:pt x="566" y="54"/>
                  </a:cubicBezTo>
                  <a:cubicBezTo>
                    <a:pt x="566" y="55"/>
                    <a:pt x="566" y="54"/>
                    <a:pt x="565" y="54"/>
                  </a:cubicBezTo>
                  <a:cubicBezTo>
                    <a:pt x="565" y="54"/>
                    <a:pt x="565" y="54"/>
                    <a:pt x="564" y="54"/>
                  </a:cubicBezTo>
                  <a:cubicBezTo>
                    <a:pt x="565" y="54"/>
                    <a:pt x="565" y="54"/>
                    <a:pt x="565" y="53"/>
                  </a:cubicBezTo>
                  <a:cubicBezTo>
                    <a:pt x="565" y="53"/>
                    <a:pt x="564" y="53"/>
                    <a:pt x="564" y="53"/>
                  </a:cubicBezTo>
                  <a:cubicBezTo>
                    <a:pt x="564" y="53"/>
                    <a:pt x="564" y="53"/>
                    <a:pt x="564" y="53"/>
                  </a:cubicBezTo>
                  <a:cubicBezTo>
                    <a:pt x="564" y="53"/>
                    <a:pt x="564" y="53"/>
                    <a:pt x="564" y="53"/>
                  </a:cubicBezTo>
                  <a:cubicBezTo>
                    <a:pt x="563" y="53"/>
                    <a:pt x="564" y="52"/>
                    <a:pt x="563" y="53"/>
                  </a:cubicBezTo>
                  <a:cubicBezTo>
                    <a:pt x="562" y="53"/>
                    <a:pt x="561" y="54"/>
                    <a:pt x="560" y="55"/>
                  </a:cubicBezTo>
                  <a:cubicBezTo>
                    <a:pt x="561" y="55"/>
                    <a:pt x="561" y="55"/>
                    <a:pt x="561" y="55"/>
                  </a:cubicBezTo>
                  <a:cubicBezTo>
                    <a:pt x="561" y="55"/>
                    <a:pt x="561" y="55"/>
                    <a:pt x="560" y="55"/>
                  </a:cubicBezTo>
                  <a:cubicBezTo>
                    <a:pt x="561" y="56"/>
                    <a:pt x="561" y="56"/>
                    <a:pt x="561" y="56"/>
                  </a:cubicBezTo>
                  <a:cubicBezTo>
                    <a:pt x="562" y="56"/>
                    <a:pt x="562" y="56"/>
                    <a:pt x="562" y="56"/>
                  </a:cubicBezTo>
                  <a:cubicBezTo>
                    <a:pt x="562" y="56"/>
                    <a:pt x="562" y="57"/>
                    <a:pt x="562" y="57"/>
                  </a:cubicBezTo>
                  <a:cubicBezTo>
                    <a:pt x="562" y="57"/>
                    <a:pt x="563" y="57"/>
                    <a:pt x="563" y="57"/>
                  </a:cubicBezTo>
                  <a:cubicBezTo>
                    <a:pt x="563" y="56"/>
                    <a:pt x="563" y="56"/>
                    <a:pt x="563" y="55"/>
                  </a:cubicBezTo>
                  <a:cubicBezTo>
                    <a:pt x="563" y="55"/>
                    <a:pt x="563" y="57"/>
                    <a:pt x="564" y="57"/>
                  </a:cubicBezTo>
                  <a:cubicBezTo>
                    <a:pt x="564" y="57"/>
                    <a:pt x="564" y="57"/>
                    <a:pt x="564" y="57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4" y="58"/>
                    <a:pt x="563" y="57"/>
                    <a:pt x="563" y="57"/>
                  </a:cubicBezTo>
                  <a:cubicBezTo>
                    <a:pt x="563" y="57"/>
                    <a:pt x="563" y="57"/>
                    <a:pt x="563" y="57"/>
                  </a:cubicBezTo>
                  <a:cubicBezTo>
                    <a:pt x="562" y="57"/>
                    <a:pt x="562" y="57"/>
                    <a:pt x="562" y="57"/>
                  </a:cubicBezTo>
                  <a:cubicBezTo>
                    <a:pt x="562" y="57"/>
                    <a:pt x="562" y="57"/>
                    <a:pt x="562" y="58"/>
                  </a:cubicBezTo>
                  <a:cubicBezTo>
                    <a:pt x="560" y="58"/>
                    <a:pt x="561" y="55"/>
                    <a:pt x="560" y="55"/>
                  </a:cubicBezTo>
                  <a:cubicBezTo>
                    <a:pt x="560" y="54"/>
                    <a:pt x="560" y="54"/>
                    <a:pt x="560" y="54"/>
                  </a:cubicBezTo>
                  <a:cubicBezTo>
                    <a:pt x="559" y="54"/>
                    <a:pt x="559" y="54"/>
                    <a:pt x="558" y="55"/>
                  </a:cubicBezTo>
                  <a:cubicBezTo>
                    <a:pt x="558" y="55"/>
                    <a:pt x="558" y="55"/>
                    <a:pt x="557" y="55"/>
                  </a:cubicBezTo>
                  <a:cubicBezTo>
                    <a:pt x="557" y="55"/>
                    <a:pt x="557" y="55"/>
                    <a:pt x="557" y="55"/>
                  </a:cubicBezTo>
                  <a:cubicBezTo>
                    <a:pt x="557" y="55"/>
                    <a:pt x="557" y="55"/>
                    <a:pt x="557" y="55"/>
                  </a:cubicBezTo>
                  <a:cubicBezTo>
                    <a:pt x="557" y="54"/>
                    <a:pt x="557" y="54"/>
                    <a:pt x="557" y="54"/>
                  </a:cubicBezTo>
                  <a:cubicBezTo>
                    <a:pt x="557" y="55"/>
                    <a:pt x="557" y="55"/>
                    <a:pt x="557" y="55"/>
                  </a:cubicBezTo>
                  <a:cubicBezTo>
                    <a:pt x="557" y="55"/>
                    <a:pt x="557" y="55"/>
                    <a:pt x="557" y="55"/>
                  </a:cubicBezTo>
                  <a:cubicBezTo>
                    <a:pt x="558" y="55"/>
                    <a:pt x="558" y="55"/>
                    <a:pt x="558" y="55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9" y="53"/>
                    <a:pt x="557" y="54"/>
                    <a:pt x="557" y="53"/>
                  </a:cubicBezTo>
                  <a:cubicBezTo>
                    <a:pt x="557" y="53"/>
                    <a:pt x="557" y="54"/>
                    <a:pt x="556" y="54"/>
                  </a:cubicBezTo>
                  <a:cubicBezTo>
                    <a:pt x="557" y="53"/>
                    <a:pt x="558" y="52"/>
                    <a:pt x="557" y="52"/>
                  </a:cubicBezTo>
                  <a:cubicBezTo>
                    <a:pt x="558" y="51"/>
                    <a:pt x="559" y="54"/>
                    <a:pt x="559" y="52"/>
                  </a:cubicBezTo>
                  <a:cubicBezTo>
                    <a:pt x="559" y="52"/>
                    <a:pt x="560" y="52"/>
                    <a:pt x="560" y="52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60" y="51"/>
                    <a:pt x="560" y="51"/>
                    <a:pt x="560" y="52"/>
                  </a:cubicBezTo>
                  <a:cubicBezTo>
                    <a:pt x="560" y="52"/>
                    <a:pt x="560" y="52"/>
                    <a:pt x="560" y="52"/>
                  </a:cubicBezTo>
                  <a:cubicBezTo>
                    <a:pt x="560" y="52"/>
                    <a:pt x="561" y="51"/>
                    <a:pt x="561" y="51"/>
                  </a:cubicBezTo>
                  <a:cubicBezTo>
                    <a:pt x="560" y="50"/>
                    <a:pt x="559" y="50"/>
                    <a:pt x="559" y="50"/>
                  </a:cubicBezTo>
                  <a:cubicBezTo>
                    <a:pt x="559" y="50"/>
                    <a:pt x="559" y="50"/>
                    <a:pt x="559" y="50"/>
                  </a:cubicBezTo>
                  <a:cubicBezTo>
                    <a:pt x="559" y="50"/>
                    <a:pt x="559" y="50"/>
                    <a:pt x="559" y="50"/>
                  </a:cubicBezTo>
                  <a:cubicBezTo>
                    <a:pt x="558" y="50"/>
                    <a:pt x="558" y="50"/>
                    <a:pt x="558" y="50"/>
                  </a:cubicBezTo>
                  <a:cubicBezTo>
                    <a:pt x="558" y="50"/>
                    <a:pt x="558" y="50"/>
                    <a:pt x="558" y="50"/>
                  </a:cubicBezTo>
                  <a:cubicBezTo>
                    <a:pt x="558" y="49"/>
                    <a:pt x="559" y="49"/>
                    <a:pt x="558" y="49"/>
                  </a:cubicBezTo>
                  <a:close/>
                  <a:moveTo>
                    <a:pt x="557" y="55"/>
                  </a:moveTo>
                  <a:cubicBezTo>
                    <a:pt x="557" y="56"/>
                    <a:pt x="557" y="56"/>
                    <a:pt x="557" y="56"/>
                  </a:cubicBezTo>
                  <a:cubicBezTo>
                    <a:pt x="556" y="56"/>
                    <a:pt x="556" y="55"/>
                    <a:pt x="556" y="55"/>
                  </a:cubicBezTo>
                  <a:cubicBezTo>
                    <a:pt x="556" y="55"/>
                    <a:pt x="556" y="55"/>
                    <a:pt x="556" y="55"/>
                  </a:cubicBezTo>
                  <a:cubicBezTo>
                    <a:pt x="556" y="55"/>
                    <a:pt x="557" y="55"/>
                    <a:pt x="557" y="55"/>
                  </a:cubicBezTo>
                  <a:close/>
                  <a:moveTo>
                    <a:pt x="558" y="49"/>
                  </a:moveTo>
                  <a:cubicBezTo>
                    <a:pt x="558" y="49"/>
                    <a:pt x="558" y="49"/>
                    <a:pt x="558" y="50"/>
                  </a:cubicBezTo>
                  <a:cubicBezTo>
                    <a:pt x="557" y="49"/>
                    <a:pt x="557" y="49"/>
                    <a:pt x="557" y="49"/>
                  </a:cubicBezTo>
                  <a:lnTo>
                    <a:pt x="558" y="49"/>
                  </a:lnTo>
                  <a:close/>
                  <a:moveTo>
                    <a:pt x="557" y="56"/>
                  </a:moveTo>
                  <a:cubicBezTo>
                    <a:pt x="557" y="56"/>
                    <a:pt x="557" y="56"/>
                    <a:pt x="557" y="56"/>
                  </a:cubicBezTo>
                  <a:cubicBezTo>
                    <a:pt x="557" y="56"/>
                    <a:pt x="557" y="56"/>
                    <a:pt x="557" y="56"/>
                  </a:cubicBezTo>
                  <a:cubicBezTo>
                    <a:pt x="556" y="56"/>
                    <a:pt x="556" y="56"/>
                    <a:pt x="556" y="56"/>
                  </a:cubicBezTo>
                  <a:cubicBezTo>
                    <a:pt x="556" y="56"/>
                    <a:pt x="556" y="56"/>
                    <a:pt x="556" y="56"/>
                  </a:cubicBezTo>
                  <a:lnTo>
                    <a:pt x="557" y="56"/>
                  </a:lnTo>
                  <a:close/>
                  <a:moveTo>
                    <a:pt x="557" y="56"/>
                  </a:moveTo>
                  <a:cubicBezTo>
                    <a:pt x="558" y="56"/>
                    <a:pt x="558" y="56"/>
                    <a:pt x="558" y="56"/>
                  </a:cubicBezTo>
                  <a:cubicBezTo>
                    <a:pt x="559" y="56"/>
                    <a:pt x="557" y="58"/>
                    <a:pt x="559" y="58"/>
                  </a:cubicBezTo>
                  <a:cubicBezTo>
                    <a:pt x="558" y="58"/>
                    <a:pt x="558" y="58"/>
                    <a:pt x="558" y="58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58" y="59"/>
                    <a:pt x="558" y="57"/>
                    <a:pt x="557" y="58"/>
                  </a:cubicBezTo>
                  <a:cubicBezTo>
                    <a:pt x="556" y="58"/>
                    <a:pt x="556" y="58"/>
                    <a:pt x="556" y="58"/>
                  </a:cubicBezTo>
                  <a:cubicBezTo>
                    <a:pt x="556" y="57"/>
                    <a:pt x="556" y="57"/>
                    <a:pt x="556" y="57"/>
                  </a:cubicBezTo>
                  <a:cubicBezTo>
                    <a:pt x="555" y="57"/>
                    <a:pt x="555" y="57"/>
                    <a:pt x="555" y="57"/>
                  </a:cubicBezTo>
                  <a:cubicBezTo>
                    <a:pt x="556" y="56"/>
                    <a:pt x="559" y="59"/>
                    <a:pt x="557" y="56"/>
                  </a:cubicBezTo>
                  <a:close/>
                  <a:moveTo>
                    <a:pt x="545" y="97"/>
                  </a:moveTo>
                  <a:cubicBezTo>
                    <a:pt x="545" y="96"/>
                    <a:pt x="545" y="96"/>
                    <a:pt x="545" y="96"/>
                  </a:cubicBezTo>
                  <a:cubicBezTo>
                    <a:pt x="546" y="96"/>
                    <a:pt x="546" y="96"/>
                    <a:pt x="546" y="96"/>
                  </a:cubicBezTo>
                  <a:cubicBezTo>
                    <a:pt x="544" y="98"/>
                    <a:pt x="544" y="98"/>
                    <a:pt x="544" y="98"/>
                  </a:cubicBezTo>
                  <a:cubicBezTo>
                    <a:pt x="544" y="97"/>
                    <a:pt x="545" y="97"/>
                    <a:pt x="545" y="97"/>
                  </a:cubicBezTo>
                  <a:close/>
                  <a:moveTo>
                    <a:pt x="544" y="98"/>
                  </a:moveTo>
                  <a:cubicBezTo>
                    <a:pt x="544" y="98"/>
                    <a:pt x="544" y="98"/>
                    <a:pt x="544" y="98"/>
                  </a:cubicBezTo>
                  <a:cubicBezTo>
                    <a:pt x="543" y="98"/>
                    <a:pt x="543" y="98"/>
                    <a:pt x="543" y="98"/>
                  </a:cubicBezTo>
                  <a:lnTo>
                    <a:pt x="544" y="98"/>
                  </a:lnTo>
                  <a:close/>
                  <a:moveTo>
                    <a:pt x="542" y="97"/>
                  </a:moveTo>
                  <a:cubicBezTo>
                    <a:pt x="542" y="97"/>
                    <a:pt x="543" y="98"/>
                    <a:pt x="542" y="98"/>
                  </a:cubicBezTo>
                  <a:cubicBezTo>
                    <a:pt x="542" y="98"/>
                    <a:pt x="542" y="97"/>
                    <a:pt x="542" y="97"/>
                  </a:cubicBezTo>
                  <a:close/>
                  <a:moveTo>
                    <a:pt x="573" y="38"/>
                  </a:moveTo>
                  <a:cubicBezTo>
                    <a:pt x="573" y="39"/>
                    <a:pt x="574" y="39"/>
                    <a:pt x="574" y="39"/>
                  </a:cubicBezTo>
                  <a:cubicBezTo>
                    <a:pt x="574" y="39"/>
                    <a:pt x="574" y="39"/>
                    <a:pt x="574" y="39"/>
                  </a:cubicBezTo>
                  <a:cubicBezTo>
                    <a:pt x="574" y="39"/>
                    <a:pt x="574" y="39"/>
                    <a:pt x="574" y="39"/>
                  </a:cubicBezTo>
                  <a:cubicBezTo>
                    <a:pt x="573" y="40"/>
                    <a:pt x="573" y="40"/>
                    <a:pt x="573" y="40"/>
                  </a:cubicBezTo>
                  <a:cubicBezTo>
                    <a:pt x="572" y="39"/>
                    <a:pt x="572" y="39"/>
                    <a:pt x="572" y="39"/>
                  </a:cubicBezTo>
                  <a:lnTo>
                    <a:pt x="573" y="38"/>
                  </a:lnTo>
                  <a:close/>
                  <a:moveTo>
                    <a:pt x="564" y="42"/>
                  </a:moveTo>
                  <a:cubicBezTo>
                    <a:pt x="564" y="42"/>
                    <a:pt x="564" y="42"/>
                    <a:pt x="564" y="42"/>
                  </a:cubicBezTo>
                  <a:cubicBezTo>
                    <a:pt x="564" y="43"/>
                    <a:pt x="564" y="43"/>
                    <a:pt x="564" y="43"/>
                  </a:cubicBezTo>
                  <a:cubicBezTo>
                    <a:pt x="562" y="42"/>
                    <a:pt x="562" y="42"/>
                    <a:pt x="562" y="42"/>
                  </a:cubicBezTo>
                  <a:cubicBezTo>
                    <a:pt x="562" y="41"/>
                    <a:pt x="562" y="41"/>
                    <a:pt x="562" y="41"/>
                  </a:cubicBezTo>
                  <a:cubicBezTo>
                    <a:pt x="563" y="42"/>
                    <a:pt x="563" y="42"/>
                    <a:pt x="563" y="42"/>
                  </a:cubicBezTo>
                  <a:cubicBezTo>
                    <a:pt x="562" y="42"/>
                    <a:pt x="562" y="42"/>
                    <a:pt x="562" y="42"/>
                  </a:cubicBezTo>
                  <a:cubicBezTo>
                    <a:pt x="563" y="42"/>
                    <a:pt x="563" y="43"/>
                    <a:pt x="564" y="42"/>
                  </a:cubicBezTo>
                  <a:cubicBezTo>
                    <a:pt x="564" y="42"/>
                    <a:pt x="564" y="42"/>
                    <a:pt x="564" y="42"/>
                  </a:cubicBezTo>
                  <a:cubicBezTo>
                    <a:pt x="565" y="42"/>
                    <a:pt x="565" y="42"/>
                    <a:pt x="565" y="42"/>
                  </a:cubicBezTo>
                  <a:cubicBezTo>
                    <a:pt x="565" y="42"/>
                    <a:pt x="564" y="42"/>
                    <a:pt x="564" y="42"/>
                  </a:cubicBezTo>
                  <a:close/>
                  <a:moveTo>
                    <a:pt x="564" y="43"/>
                  </a:moveTo>
                  <a:cubicBezTo>
                    <a:pt x="565" y="43"/>
                    <a:pt x="564" y="42"/>
                    <a:pt x="565" y="42"/>
                  </a:cubicBezTo>
                  <a:cubicBezTo>
                    <a:pt x="565" y="43"/>
                    <a:pt x="565" y="43"/>
                    <a:pt x="565" y="43"/>
                  </a:cubicBezTo>
                  <a:cubicBezTo>
                    <a:pt x="565" y="43"/>
                    <a:pt x="565" y="43"/>
                    <a:pt x="564" y="43"/>
                  </a:cubicBezTo>
                  <a:close/>
                  <a:moveTo>
                    <a:pt x="565" y="41"/>
                  </a:moveTo>
                  <a:cubicBezTo>
                    <a:pt x="565" y="41"/>
                    <a:pt x="565" y="41"/>
                    <a:pt x="565" y="41"/>
                  </a:cubicBezTo>
                  <a:cubicBezTo>
                    <a:pt x="566" y="42"/>
                    <a:pt x="566" y="42"/>
                    <a:pt x="566" y="42"/>
                  </a:cubicBezTo>
                  <a:lnTo>
                    <a:pt x="565" y="41"/>
                  </a:lnTo>
                  <a:close/>
                  <a:moveTo>
                    <a:pt x="566" y="38"/>
                  </a:moveTo>
                  <a:cubicBezTo>
                    <a:pt x="566" y="38"/>
                    <a:pt x="566" y="38"/>
                    <a:pt x="566" y="38"/>
                  </a:cubicBezTo>
                  <a:cubicBezTo>
                    <a:pt x="567" y="38"/>
                    <a:pt x="567" y="38"/>
                    <a:pt x="567" y="38"/>
                  </a:cubicBezTo>
                  <a:cubicBezTo>
                    <a:pt x="566" y="38"/>
                    <a:pt x="566" y="38"/>
                    <a:pt x="566" y="38"/>
                  </a:cubicBezTo>
                  <a:cubicBezTo>
                    <a:pt x="566" y="39"/>
                    <a:pt x="567" y="39"/>
                    <a:pt x="567" y="39"/>
                  </a:cubicBezTo>
                  <a:cubicBezTo>
                    <a:pt x="567" y="38"/>
                    <a:pt x="568" y="38"/>
                    <a:pt x="568" y="37"/>
                  </a:cubicBezTo>
                  <a:cubicBezTo>
                    <a:pt x="568" y="38"/>
                    <a:pt x="567" y="38"/>
                    <a:pt x="568" y="39"/>
                  </a:cubicBezTo>
                  <a:cubicBezTo>
                    <a:pt x="568" y="39"/>
                    <a:pt x="568" y="39"/>
                    <a:pt x="568" y="39"/>
                  </a:cubicBezTo>
                  <a:cubicBezTo>
                    <a:pt x="568" y="40"/>
                    <a:pt x="566" y="39"/>
                    <a:pt x="565" y="39"/>
                  </a:cubicBezTo>
                  <a:cubicBezTo>
                    <a:pt x="566" y="40"/>
                    <a:pt x="566" y="40"/>
                    <a:pt x="566" y="40"/>
                  </a:cubicBezTo>
                  <a:cubicBezTo>
                    <a:pt x="565" y="40"/>
                    <a:pt x="565" y="39"/>
                    <a:pt x="565" y="39"/>
                  </a:cubicBezTo>
                  <a:lnTo>
                    <a:pt x="566" y="38"/>
                  </a:lnTo>
                  <a:close/>
                  <a:moveTo>
                    <a:pt x="566" y="37"/>
                  </a:moveTo>
                  <a:cubicBezTo>
                    <a:pt x="566" y="37"/>
                    <a:pt x="565" y="38"/>
                    <a:pt x="564" y="38"/>
                  </a:cubicBezTo>
                  <a:cubicBezTo>
                    <a:pt x="564" y="37"/>
                    <a:pt x="565" y="38"/>
                    <a:pt x="566" y="37"/>
                  </a:cubicBezTo>
                  <a:close/>
                  <a:moveTo>
                    <a:pt x="563" y="38"/>
                  </a:moveTo>
                  <a:cubicBezTo>
                    <a:pt x="562" y="38"/>
                    <a:pt x="562" y="38"/>
                    <a:pt x="562" y="38"/>
                  </a:cubicBezTo>
                  <a:cubicBezTo>
                    <a:pt x="563" y="38"/>
                    <a:pt x="563" y="38"/>
                    <a:pt x="563" y="38"/>
                  </a:cubicBezTo>
                  <a:cubicBezTo>
                    <a:pt x="563" y="38"/>
                    <a:pt x="563" y="38"/>
                    <a:pt x="563" y="38"/>
                  </a:cubicBezTo>
                  <a:cubicBezTo>
                    <a:pt x="563" y="39"/>
                    <a:pt x="563" y="39"/>
                    <a:pt x="563" y="39"/>
                  </a:cubicBezTo>
                  <a:cubicBezTo>
                    <a:pt x="563" y="37"/>
                    <a:pt x="564" y="39"/>
                    <a:pt x="565" y="39"/>
                  </a:cubicBezTo>
                  <a:cubicBezTo>
                    <a:pt x="565" y="39"/>
                    <a:pt x="565" y="39"/>
                    <a:pt x="565" y="39"/>
                  </a:cubicBezTo>
                  <a:cubicBezTo>
                    <a:pt x="565" y="39"/>
                    <a:pt x="565" y="39"/>
                    <a:pt x="565" y="39"/>
                  </a:cubicBezTo>
                  <a:cubicBezTo>
                    <a:pt x="564" y="39"/>
                    <a:pt x="564" y="39"/>
                    <a:pt x="564" y="39"/>
                  </a:cubicBezTo>
                  <a:cubicBezTo>
                    <a:pt x="564" y="39"/>
                    <a:pt x="564" y="40"/>
                    <a:pt x="564" y="40"/>
                  </a:cubicBezTo>
                  <a:cubicBezTo>
                    <a:pt x="564" y="40"/>
                    <a:pt x="564" y="40"/>
                    <a:pt x="564" y="40"/>
                  </a:cubicBezTo>
                  <a:cubicBezTo>
                    <a:pt x="564" y="40"/>
                    <a:pt x="564" y="40"/>
                    <a:pt x="564" y="40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4" y="39"/>
                    <a:pt x="564" y="39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62" y="38"/>
                    <a:pt x="562" y="38"/>
                    <a:pt x="562" y="38"/>
                  </a:cubicBezTo>
                  <a:cubicBezTo>
                    <a:pt x="562" y="38"/>
                    <a:pt x="562" y="38"/>
                    <a:pt x="563" y="38"/>
                  </a:cubicBezTo>
                  <a:close/>
                  <a:moveTo>
                    <a:pt x="561" y="42"/>
                  </a:moveTo>
                  <a:cubicBezTo>
                    <a:pt x="559" y="41"/>
                    <a:pt x="559" y="41"/>
                    <a:pt x="559" y="41"/>
                  </a:cubicBezTo>
                  <a:cubicBezTo>
                    <a:pt x="559" y="42"/>
                    <a:pt x="560" y="42"/>
                    <a:pt x="559" y="42"/>
                  </a:cubicBezTo>
                  <a:cubicBezTo>
                    <a:pt x="559" y="42"/>
                    <a:pt x="559" y="42"/>
                    <a:pt x="559" y="42"/>
                  </a:cubicBezTo>
                  <a:cubicBezTo>
                    <a:pt x="560" y="42"/>
                    <a:pt x="559" y="41"/>
                    <a:pt x="559" y="41"/>
                  </a:cubicBezTo>
                  <a:cubicBezTo>
                    <a:pt x="560" y="41"/>
                    <a:pt x="560" y="40"/>
                    <a:pt x="560" y="41"/>
                  </a:cubicBezTo>
                  <a:cubicBezTo>
                    <a:pt x="561" y="41"/>
                    <a:pt x="561" y="41"/>
                    <a:pt x="561" y="41"/>
                  </a:cubicBezTo>
                  <a:cubicBezTo>
                    <a:pt x="561" y="41"/>
                    <a:pt x="561" y="42"/>
                    <a:pt x="561" y="42"/>
                  </a:cubicBezTo>
                  <a:close/>
                  <a:moveTo>
                    <a:pt x="560" y="40"/>
                  </a:moveTo>
                  <a:cubicBezTo>
                    <a:pt x="559" y="40"/>
                    <a:pt x="559" y="40"/>
                    <a:pt x="559" y="40"/>
                  </a:cubicBezTo>
                  <a:cubicBezTo>
                    <a:pt x="560" y="40"/>
                    <a:pt x="560" y="40"/>
                    <a:pt x="560" y="40"/>
                  </a:cubicBezTo>
                  <a:cubicBezTo>
                    <a:pt x="560" y="40"/>
                    <a:pt x="560" y="40"/>
                    <a:pt x="560" y="40"/>
                  </a:cubicBezTo>
                  <a:close/>
                  <a:moveTo>
                    <a:pt x="561" y="38"/>
                  </a:moveTo>
                  <a:cubicBezTo>
                    <a:pt x="561" y="38"/>
                    <a:pt x="561" y="38"/>
                    <a:pt x="561" y="39"/>
                  </a:cubicBezTo>
                  <a:cubicBezTo>
                    <a:pt x="561" y="39"/>
                    <a:pt x="560" y="38"/>
                    <a:pt x="560" y="38"/>
                  </a:cubicBezTo>
                  <a:cubicBezTo>
                    <a:pt x="560" y="37"/>
                    <a:pt x="561" y="37"/>
                    <a:pt x="561" y="38"/>
                  </a:cubicBezTo>
                  <a:close/>
                  <a:moveTo>
                    <a:pt x="557" y="43"/>
                  </a:moveTo>
                  <a:cubicBezTo>
                    <a:pt x="557" y="43"/>
                    <a:pt x="557" y="43"/>
                    <a:pt x="557" y="43"/>
                  </a:cubicBezTo>
                  <a:cubicBezTo>
                    <a:pt x="557" y="43"/>
                    <a:pt x="557" y="43"/>
                    <a:pt x="557" y="43"/>
                  </a:cubicBezTo>
                  <a:cubicBezTo>
                    <a:pt x="557" y="43"/>
                    <a:pt x="557" y="43"/>
                    <a:pt x="557" y="43"/>
                  </a:cubicBezTo>
                  <a:cubicBezTo>
                    <a:pt x="557" y="43"/>
                    <a:pt x="557" y="43"/>
                    <a:pt x="557" y="43"/>
                  </a:cubicBezTo>
                  <a:cubicBezTo>
                    <a:pt x="557" y="43"/>
                    <a:pt x="557" y="43"/>
                    <a:pt x="557" y="43"/>
                  </a:cubicBezTo>
                  <a:cubicBezTo>
                    <a:pt x="558" y="43"/>
                    <a:pt x="558" y="43"/>
                    <a:pt x="558" y="43"/>
                  </a:cubicBezTo>
                  <a:cubicBezTo>
                    <a:pt x="558" y="44"/>
                    <a:pt x="558" y="43"/>
                    <a:pt x="557" y="43"/>
                  </a:cubicBezTo>
                  <a:close/>
                  <a:moveTo>
                    <a:pt x="558" y="38"/>
                  </a:moveTo>
                  <a:cubicBezTo>
                    <a:pt x="559" y="38"/>
                    <a:pt x="558" y="38"/>
                    <a:pt x="559" y="39"/>
                  </a:cubicBezTo>
                  <a:cubicBezTo>
                    <a:pt x="559" y="38"/>
                    <a:pt x="558" y="38"/>
                    <a:pt x="558" y="38"/>
                  </a:cubicBezTo>
                  <a:cubicBezTo>
                    <a:pt x="558" y="39"/>
                    <a:pt x="558" y="39"/>
                    <a:pt x="558" y="39"/>
                  </a:cubicBezTo>
                  <a:cubicBezTo>
                    <a:pt x="557" y="39"/>
                    <a:pt x="557" y="39"/>
                    <a:pt x="557" y="39"/>
                  </a:cubicBezTo>
                  <a:lnTo>
                    <a:pt x="558" y="38"/>
                  </a:lnTo>
                  <a:close/>
                  <a:moveTo>
                    <a:pt x="532" y="31"/>
                  </a:moveTo>
                  <a:cubicBezTo>
                    <a:pt x="533" y="30"/>
                    <a:pt x="533" y="30"/>
                    <a:pt x="533" y="30"/>
                  </a:cubicBezTo>
                  <a:cubicBezTo>
                    <a:pt x="533" y="31"/>
                    <a:pt x="533" y="31"/>
                    <a:pt x="533" y="32"/>
                  </a:cubicBezTo>
                  <a:cubicBezTo>
                    <a:pt x="532" y="31"/>
                    <a:pt x="532" y="31"/>
                    <a:pt x="532" y="31"/>
                  </a:cubicBezTo>
                  <a:close/>
                  <a:moveTo>
                    <a:pt x="490" y="27"/>
                  </a:moveTo>
                  <a:cubicBezTo>
                    <a:pt x="489" y="27"/>
                    <a:pt x="489" y="27"/>
                    <a:pt x="489" y="27"/>
                  </a:cubicBezTo>
                  <a:cubicBezTo>
                    <a:pt x="490" y="26"/>
                    <a:pt x="490" y="26"/>
                    <a:pt x="491" y="26"/>
                  </a:cubicBezTo>
                  <a:lnTo>
                    <a:pt x="490" y="27"/>
                  </a:lnTo>
                  <a:close/>
                  <a:moveTo>
                    <a:pt x="492" y="36"/>
                  </a:moveTo>
                  <a:cubicBezTo>
                    <a:pt x="492" y="36"/>
                    <a:pt x="492" y="36"/>
                    <a:pt x="492" y="36"/>
                  </a:cubicBezTo>
                  <a:cubicBezTo>
                    <a:pt x="492" y="36"/>
                    <a:pt x="492" y="36"/>
                    <a:pt x="492" y="36"/>
                  </a:cubicBezTo>
                  <a:close/>
                  <a:moveTo>
                    <a:pt x="453" y="27"/>
                  </a:moveTo>
                  <a:cubicBezTo>
                    <a:pt x="454" y="27"/>
                    <a:pt x="454" y="27"/>
                    <a:pt x="454" y="27"/>
                  </a:cubicBezTo>
                  <a:cubicBezTo>
                    <a:pt x="454" y="27"/>
                    <a:pt x="454" y="27"/>
                    <a:pt x="454" y="27"/>
                  </a:cubicBezTo>
                  <a:cubicBezTo>
                    <a:pt x="454" y="27"/>
                    <a:pt x="454" y="27"/>
                    <a:pt x="453" y="27"/>
                  </a:cubicBezTo>
                  <a:close/>
                  <a:moveTo>
                    <a:pt x="444" y="26"/>
                  </a:moveTo>
                  <a:cubicBezTo>
                    <a:pt x="444" y="25"/>
                    <a:pt x="444" y="25"/>
                    <a:pt x="444" y="25"/>
                  </a:cubicBezTo>
                  <a:cubicBezTo>
                    <a:pt x="445" y="25"/>
                    <a:pt x="445" y="25"/>
                    <a:pt x="445" y="25"/>
                  </a:cubicBezTo>
                  <a:lnTo>
                    <a:pt x="444" y="26"/>
                  </a:lnTo>
                  <a:close/>
                  <a:moveTo>
                    <a:pt x="403" y="16"/>
                  </a:moveTo>
                  <a:cubicBezTo>
                    <a:pt x="404" y="17"/>
                    <a:pt x="404" y="17"/>
                    <a:pt x="404" y="17"/>
                  </a:cubicBezTo>
                  <a:cubicBezTo>
                    <a:pt x="402" y="17"/>
                    <a:pt x="402" y="17"/>
                    <a:pt x="402" y="17"/>
                  </a:cubicBezTo>
                  <a:cubicBezTo>
                    <a:pt x="402" y="17"/>
                    <a:pt x="402" y="17"/>
                    <a:pt x="402" y="17"/>
                  </a:cubicBezTo>
                  <a:lnTo>
                    <a:pt x="403" y="16"/>
                  </a:lnTo>
                  <a:close/>
                  <a:moveTo>
                    <a:pt x="400" y="15"/>
                  </a:moveTo>
                  <a:cubicBezTo>
                    <a:pt x="400" y="15"/>
                    <a:pt x="400" y="15"/>
                    <a:pt x="400" y="15"/>
                  </a:cubicBezTo>
                  <a:cubicBezTo>
                    <a:pt x="400" y="15"/>
                    <a:pt x="400" y="15"/>
                    <a:pt x="400" y="15"/>
                  </a:cubicBezTo>
                  <a:close/>
                  <a:moveTo>
                    <a:pt x="388" y="23"/>
                  </a:moveTo>
                  <a:cubicBezTo>
                    <a:pt x="388" y="23"/>
                    <a:pt x="388" y="23"/>
                    <a:pt x="388" y="23"/>
                  </a:cubicBezTo>
                  <a:cubicBezTo>
                    <a:pt x="388" y="23"/>
                    <a:pt x="388" y="23"/>
                    <a:pt x="387" y="23"/>
                  </a:cubicBezTo>
                  <a:cubicBezTo>
                    <a:pt x="388" y="22"/>
                    <a:pt x="388" y="22"/>
                    <a:pt x="388" y="23"/>
                  </a:cubicBezTo>
                  <a:close/>
                  <a:moveTo>
                    <a:pt x="383" y="17"/>
                  </a:moveTo>
                  <a:cubicBezTo>
                    <a:pt x="383" y="17"/>
                    <a:pt x="383" y="17"/>
                    <a:pt x="383" y="17"/>
                  </a:cubicBezTo>
                  <a:cubicBezTo>
                    <a:pt x="383" y="17"/>
                    <a:pt x="383" y="17"/>
                    <a:pt x="383" y="17"/>
                  </a:cubicBezTo>
                  <a:cubicBezTo>
                    <a:pt x="383" y="17"/>
                    <a:pt x="383" y="17"/>
                    <a:pt x="383" y="17"/>
                  </a:cubicBezTo>
                  <a:cubicBezTo>
                    <a:pt x="383" y="17"/>
                    <a:pt x="383" y="17"/>
                    <a:pt x="383" y="17"/>
                  </a:cubicBezTo>
                  <a:cubicBezTo>
                    <a:pt x="382" y="17"/>
                    <a:pt x="382" y="17"/>
                    <a:pt x="382" y="17"/>
                  </a:cubicBezTo>
                  <a:cubicBezTo>
                    <a:pt x="382" y="17"/>
                    <a:pt x="382" y="17"/>
                    <a:pt x="383" y="17"/>
                  </a:cubicBezTo>
                  <a:close/>
                  <a:moveTo>
                    <a:pt x="371" y="15"/>
                  </a:moveTo>
                  <a:cubicBezTo>
                    <a:pt x="371" y="16"/>
                    <a:pt x="371" y="16"/>
                    <a:pt x="371" y="16"/>
                  </a:cubicBezTo>
                  <a:cubicBezTo>
                    <a:pt x="370" y="15"/>
                    <a:pt x="370" y="15"/>
                    <a:pt x="370" y="15"/>
                  </a:cubicBezTo>
                  <a:lnTo>
                    <a:pt x="371" y="15"/>
                  </a:lnTo>
                  <a:close/>
                  <a:moveTo>
                    <a:pt x="370" y="19"/>
                  </a:moveTo>
                  <a:cubicBezTo>
                    <a:pt x="370" y="18"/>
                    <a:pt x="370" y="18"/>
                    <a:pt x="370" y="18"/>
                  </a:cubicBezTo>
                  <a:cubicBezTo>
                    <a:pt x="369" y="18"/>
                    <a:pt x="370" y="18"/>
                    <a:pt x="370" y="18"/>
                  </a:cubicBezTo>
                  <a:lnTo>
                    <a:pt x="370" y="19"/>
                  </a:lnTo>
                  <a:close/>
                  <a:moveTo>
                    <a:pt x="374" y="19"/>
                  </a:moveTo>
                  <a:cubicBezTo>
                    <a:pt x="374" y="18"/>
                    <a:pt x="372" y="18"/>
                    <a:pt x="371" y="17"/>
                  </a:cubicBezTo>
                  <a:cubicBezTo>
                    <a:pt x="371" y="18"/>
                    <a:pt x="370" y="18"/>
                    <a:pt x="370" y="17"/>
                  </a:cubicBezTo>
                  <a:cubicBezTo>
                    <a:pt x="371" y="17"/>
                    <a:pt x="370" y="18"/>
                    <a:pt x="371" y="17"/>
                  </a:cubicBezTo>
                  <a:cubicBezTo>
                    <a:pt x="371" y="17"/>
                    <a:pt x="371" y="17"/>
                    <a:pt x="371" y="17"/>
                  </a:cubicBezTo>
                  <a:cubicBezTo>
                    <a:pt x="372" y="17"/>
                    <a:pt x="372" y="17"/>
                    <a:pt x="372" y="17"/>
                  </a:cubicBezTo>
                  <a:cubicBezTo>
                    <a:pt x="372" y="17"/>
                    <a:pt x="372" y="16"/>
                    <a:pt x="372" y="16"/>
                  </a:cubicBezTo>
                  <a:cubicBezTo>
                    <a:pt x="373" y="16"/>
                    <a:pt x="373" y="16"/>
                    <a:pt x="373" y="16"/>
                  </a:cubicBezTo>
                  <a:cubicBezTo>
                    <a:pt x="373" y="16"/>
                    <a:pt x="373" y="19"/>
                    <a:pt x="374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5" y="18"/>
                    <a:pt x="375" y="18"/>
                    <a:pt x="375" y="18"/>
                  </a:cubicBezTo>
                  <a:cubicBezTo>
                    <a:pt x="375" y="18"/>
                    <a:pt x="374" y="19"/>
                    <a:pt x="375" y="19"/>
                  </a:cubicBezTo>
                  <a:cubicBezTo>
                    <a:pt x="375" y="19"/>
                    <a:pt x="375" y="19"/>
                    <a:pt x="375" y="19"/>
                  </a:cubicBezTo>
                  <a:cubicBezTo>
                    <a:pt x="375" y="19"/>
                    <a:pt x="375" y="19"/>
                    <a:pt x="374" y="19"/>
                  </a:cubicBezTo>
                  <a:close/>
                  <a:moveTo>
                    <a:pt x="324" y="8"/>
                  </a:moveTo>
                  <a:cubicBezTo>
                    <a:pt x="326" y="9"/>
                    <a:pt x="328" y="8"/>
                    <a:pt x="329" y="9"/>
                  </a:cubicBezTo>
                  <a:cubicBezTo>
                    <a:pt x="329" y="9"/>
                    <a:pt x="330" y="10"/>
                    <a:pt x="330" y="10"/>
                  </a:cubicBezTo>
                  <a:cubicBezTo>
                    <a:pt x="329" y="10"/>
                    <a:pt x="329" y="10"/>
                    <a:pt x="329" y="10"/>
                  </a:cubicBezTo>
                  <a:cubicBezTo>
                    <a:pt x="328" y="10"/>
                    <a:pt x="329" y="10"/>
                    <a:pt x="329" y="9"/>
                  </a:cubicBezTo>
                  <a:cubicBezTo>
                    <a:pt x="328" y="10"/>
                    <a:pt x="325" y="9"/>
                    <a:pt x="324" y="10"/>
                  </a:cubicBezTo>
                  <a:cubicBezTo>
                    <a:pt x="323" y="9"/>
                    <a:pt x="323" y="9"/>
                    <a:pt x="323" y="9"/>
                  </a:cubicBezTo>
                  <a:cubicBezTo>
                    <a:pt x="323" y="9"/>
                    <a:pt x="324" y="9"/>
                    <a:pt x="324" y="8"/>
                  </a:cubicBezTo>
                  <a:close/>
                  <a:moveTo>
                    <a:pt x="321" y="7"/>
                  </a:moveTo>
                  <a:cubicBezTo>
                    <a:pt x="321" y="8"/>
                    <a:pt x="321" y="8"/>
                    <a:pt x="321" y="8"/>
                  </a:cubicBezTo>
                  <a:cubicBezTo>
                    <a:pt x="321" y="8"/>
                    <a:pt x="321" y="7"/>
                    <a:pt x="321" y="7"/>
                  </a:cubicBezTo>
                  <a:cubicBezTo>
                    <a:pt x="320" y="7"/>
                    <a:pt x="320" y="7"/>
                    <a:pt x="320" y="7"/>
                  </a:cubicBezTo>
                  <a:cubicBezTo>
                    <a:pt x="320" y="7"/>
                    <a:pt x="320" y="7"/>
                    <a:pt x="321" y="7"/>
                  </a:cubicBezTo>
                  <a:cubicBezTo>
                    <a:pt x="321" y="7"/>
                    <a:pt x="321" y="7"/>
                    <a:pt x="321" y="7"/>
                  </a:cubicBezTo>
                  <a:close/>
                  <a:moveTo>
                    <a:pt x="6" y="51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6" y="51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49"/>
                    <a:pt x="6" y="49"/>
                  </a:cubicBezTo>
                  <a:cubicBezTo>
                    <a:pt x="6" y="49"/>
                    <a:pt x="6" y="49"/>
                    <a:pt x="5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49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8" y="49"/>
                    <a:pt x="9" y="50"/>
                  </a:cubicBezTo>
                  <a:cubicBezTo>
                    <a:pt x="8" y="51"/>
                    <a:pt x="7" y="50"/>
                    <a:pt x="6" y="51"/>
                  </a:cubicBezTo>
                  <a:close/>
                  <a:moveTo>
                    <a:pt x="11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0" y="50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1"/>
                    <a:pt x="10" y="51"/>
                    <a:pt x="9" y="51"/>
                  </a:cubicBezTo>
                  <a:cubicBezTo>
                    <a:pt x="9" y="52"/>
                    <a:pt x="8" y="51"/>
                    <a:pt x="7" y="52"/>
                  </a:cubicBezTo>
                  <a:cubicBezTo>
                    <a:pt x="7" y="51"/>
                    <a:pt x="10" y="51"/>
                    <a:pt x="9" y="50"/>
                  </a:cubicBezTo>
                  <a:cubicBezTo>
                    <a:pt x="10" y="51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lose/>
                  <a:moveTo>
                    <a:pt x="13" y="47"/>
                  </a:moveTo>
                  <a:cubicBezTo>
                    <a:pt x="13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lose/>
                  <a:moveTo>
                    <a:pt x="8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8" y="72"/>
                    <a:pt x="8" y="72"/>
                    <a:pt x="8" y="72"/>
                  </a:cubicBezTo>
                  <a:close/>
                  <a:moveTo>
                    <a:pt x="9" y="77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9" y="77"/>
                    <a:pt x="9" y="77"/>
                    <a:pt x="9" y="77"/>
                  </a:cubicBezTo>
                  <a:close/>
                  <a:moveTo>
                    <a:pt x="16" y="50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7" y="51"/>
                    <a:pt x="15" y="51"/>
                    <a:pt x="16" y="50"/>
                  </a:cubicBezTo>
                  <a:close/>
                  <a:moveTo>
                    <a:pt x="15" y="49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49"/>
                    <a:pt x="15" y="49"/>
                  </a:cubicBezTo>
                  <a:close/>
                  <a:moveTo>
                    <a:pt x="15" y="51"/>
                  </a:moveTo>
                  <a:cubicBezTo>
                    <a:pt x="15" y="51"/>
                    <a:pt x="15" y="51"/>
                    <a:pt x="15" y="51"/>
                  </a:cubicBezTo>
                  <a:cubicBezTo>
                    <a:pt x="14" y="51"/>
                    <a:pt x="14" y="51"/>
                    <a:pt x="14" y="51"/>
                  </a:cubicBezTo>
                  <a:lnTo>
                    <a:pt x="15" y="51"/>
                  </a:lnTo>
                  <a:close/>
                  <a:moveTo>
                    <a:pt x="13" y="49"/>
                  </a:moveTo>
                  <a:cubicBezTo>
                    <a:pt x="14" y="49"/>
                    <a:pt x="14" y="49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49"/>
                    <a:pt x="13" y="49"/>
                    <a:pt x="13" y="49"/>
                  </a:cubicBezTo>
                  <a:close/>
                  <a:moveTo>
                    <a:pt x="13" y="55"/>
                  </a:moveTo>
                  <a:cubicBezTo>
                    <a:pt x="13" y="55"/>
                    <a:pt x="13" y="55"/>
                    <a:pt x="13" y="55"/>
                  </a:cubicBezTo>
                  <a:cubicBezTo>
                    <a:pt x="14" y="55"/>
                    <a:pt x="14" y="55"/>
                    <a:pt x="14" y="55"/>
                  </a:cubicBezTo>
                  <a:lnTo>
                    <a:pt x="13" y="55"/>
                  </a:lnTo>
                  <a:close/>
                  <a:moveTo>
                    <a:pt x="14" y="53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4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4"/>
                    <a:pt x="15" y="54"/>
                    <a:pt x="16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4"/>
                    <a:pt x="13" y="54"/>
                    <a:pt x="14" y="53"/>
                  </a:cubicBezTo>
                  <a:close/>
                  <a:moveTo>
                    <a:pt x="9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10" y="79"/>
                    <a:pt x="9" y="78"/>
                  </a:cubicBezTo>
                  <a:close/>
                  <a:moveTo>
                    <a:pt x="13" y="64"/>
                  </a:moveTo>
                  <a:cubicBezTo>
                    <a:pt x="13" y="64"/>
                    <a:pt x="13" y="62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3" y="63"/>
                    <a:pt x="14" y="62"/>
                    <a:pt x="13" y="64"/>
                  </a:cubicBezTo>
                  <a:close/>
                  <a:moveTo>
                    <a:pt x="15" y="60"/>
                  </a:moveTo>
                  <a:cubicBezTo>
                    <a:pt x="15" y="60"/>
                    <a:pt x="15" y="60"/>
                    <a:pt x="15" y="60"/>
                  </a:cubicBezTo>
                  <a:cubicBezTo>
                    <a:pt x="14" y="60"/>
                    <a:pt x="15" y="58"/>
                    <a:pt x="14" y="58"/>
                  </a:cubicBezTo>
                  <a:cubicBezTo>
                    <a:pt x="14" y="58"/>
                    <a:pt x="15" y="58"/>
                    <a:pt x="15" y="57"/>
                  </a:cubicBezTo>
                  <a:cubicBezTo>
                    <a:pt x="14" y="57"/>
                    <a:pt x="14" y="57"/>
                    <a:pt x="13" y="56"/>
                  </a:cubicBezTo>
                  <a:cubicBezTo>
                    <a:pt x="14" y="56"/>
                    <a:pt x="15" y="56"/>
                    <a:pt x="16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6"/>
                    <a:pt x="17" y="56"/>
                    <a:pt x="17" y="57"/>
                  </a:cubicBezTo>
                  <a:cubicBezTo>
                    <a:pt x="17" y="57"/>
                    <a:pt x="17" y="58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7"/>
                    <a:pt x="15" y="57"/>
                    <a:pt x="16" y="57"/>
                  </a:cubicBezTo>
                  <a:cubicBezTo>
                    <a:pt x="15" y="57"/>
                    <a:pt x="14" y="58"/>
                    <a:pt x="15" y="59"/>
                  </a:cubicBezTo>
                  <a:cubicBezTo>
                    <a:pt x="16" y="59"/>
                    <a:pt x="16" y="59"/>
                    <a:pt x="17" y="5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59"/>
                    <a:pt x="16" y="60"/>
                    <a:pt x="15" y="60"/>
                  </a:cubicBezTo>
                  <a:close/>
                  <a:moveTo>
                    <a:pt x="20" y="48"/>
                  </a:moveTo>
                  <a:cubicBezTo>
                    <a:pt x="19" y="48"/>
                    <a:pt x="19" y="48"/>
                    <a:pt x="19" y="48"/>
                  </a:cubicBezTo>
                  <a:cubicBezTo>
                    <a:pt x="20" y="48"/>
                    <a:pt x="20" y="48"/>
                    <a:pt x="20" y="48"/>
                  </a:cubicBezTo>
                  <a:close/>
                  <a:moveTo>
                    <a:pt x="18" y="60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18" y="60"/>
                    <a:pt x="18" y="60"/>
                    <a:pt x="18" y="60"/>
                  </a:cubicBezTo>
                  <a:close/>
                  <a:moveTo>
                    <a:pt x="10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10" y="96"/>
                    <a:pt x="10" y="96"/>
                  </a:cubicBezTo>
                  <a:close/>
                  <a:moveTo>
                    <a:pt x="21" y="58"/>
                  </a:moveTo>
                  <a:cubicBezTo>
                    <a:pt x="21" y="58"/>
                    <a:pt x="21" y="58"/>
                    <a:pt x="21" y="5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57"/>
                    <a:pt x="19" y="58"/>
                    <a:pt x="19" y="57"/>
                  </a:cubicBezTo>
                  <a:cubicBezTo>
                    <a:pt x="19" y="57"/>
                    <a:pt x="20" y="57"/>
                    <a:pt x="19" y="57"/>
                  </a:cubicBezTo>
                  <a:cubicBezTo>
                    <a:pt x="20" y="57"/>
                    <a:pt x="22" y="55"/>
                    <a:pt x="23" y="58"/>
                  </a:cubicBezTo>
                  <a:cubicBezTo>
                    <a:pt x="22" y="58"/>
                    <a:pt x="21" y="57"/>
                    <a:pt x="21" y="58"/>
                  </a:cubicBezTo>
                  <a:close/>
                  <a:moveTo>
                    <a:pt x="14" y="87"/>
                  </a:moveTo>
                  <a:cubicBezTo>
                    <a:pt x="14" y="86"/>
                    <a:pt x="14" y="86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5" y="86"/>
                    <a:pt x="14" y="86"/>
                    <a:pt x="14" y="87"/>
                  </a:cubicBezTo>
                  <a:close/>
                  <a:moveTo>
                    <a:pt x="31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5"/>
                    <a:pt x="29" y="44"/>
                    <a:pt x="28" y="44"/>
                  </a:cubicBezTo>
                  <a:cubicBezTo>
                    <a:pt x="26" y="42"/>
                    <a:pt x="25" y="46"/>
                    <a:pt x="24" y="44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3"/>
                    <a:pt x="26" y="44"/>
                    <a:pt x="27" y="43"/>
                  </a:cubicBezTo>
                  <a:cubicBezTo>
                    <a:pt x="27" y="42"/>
                    <a:pt x="28" y="42"/>
                    <a:pt x="29" y="42"/>
                  </a:cubicBezTo>
                  <a:cubicBezTo>
                    <a:pt x="29" y="43"/>
                    <a:pt x="29" y="43"/>
                    <a:pt x="30" y="43"/>
                  </a:cubicBezTo>
                  <a:cubicBezTo>
                    <a:pt x="30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lose/>
                  <a:moveTo>
                    <a:pt x="34" y="48"/>
                  </a:move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lose/>
                  <a:moveTo>
                    <a:pt x="35" y="47"/>
                  </a:moveTo>
                  <a:cubicBezTo>
                    <a:pt x="35" y="47"/>
                    <a:pt x="34" y="47"/>
                    <a:pt x="34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6"/>
                    <a:pt x="36" y="46"/>
                  </a:cubicBezTo>
                  <a:cubicBezTo>
                    <a:pt x="36" y="47"/>
                    <a:pt x="35" y="46"/>
                    <a:pt x="35" y="47"/>
                  </a:cubicBezTo>
                  <a:close/>
                  <a:moveTo>
                    <a:pt x="2" y="121"/>
                  </a:moveTo>
                  <a:cubicBezTo>
                    <a:pt x="2" y="121"/>
                    <a:pt x="2" y="120"/>
                    <a:pt x="3" y="121"/>
                  </a:cubicBezTo>
                  <a:lnTo>
                    <a:pt x="2" y="121"/>
                  </a:lnTo>
                  <a:close/>
                  <a:moveTo>
                    <a:pt x="4" y="130"/>
                  </a:moveTo>
                  <a:cubicBezTo>
                    <a:pt x="4" y="130"/>
                    <a:pt x="4" y="130"/>
                    <a:pt x="4" y="130"/>
                  </a:cubicBezTo>
                  <a:cubicBezTo>
                    <a:pt x="3" y="130"/>
                    <a:pt x="3" y="130"/>
                    <a:pt x="3" y="130"/>
                  </a:cubicBezTo>
                  <a:cubicBezTo>
                    <a:pt x="4" y="130"/>
                    <a:pt x="4" y="129"/>
                    <a:pt x="4" y="129"/>
                  </a:cubicBezTo>
                  <a:cubicBezTo>
                    <a:pt x="4" y="129"/>
                    <a:pt x="4" y="130"/>
                    <a:pt x="4" y="130"/>
                  </a:cubicBezTo>
                  <a:close/>
                  <a:moveTo>
                    <a:pt x="6" y="125"/>
                  </a:moveTo>
                  <a:cubicBezTo>
                    <a:pt x="7" y="125"/>
                    <a:pt x="7" y="125"/>
                    <a:pt x="7" y="125"/>
                  </a:cubicBezTo>
                  <a:cubicBezTo>
                    <a:pt x="6" y="125"/>
                    <a:pt x="6" y="125"/>
                    <a:pt x="6" y="125"/>
                  </a:cubicBezTo>
                  <a:cubicBezTo>
                    <a:pt x="7" y="125"/>
                    <a:pt x="7" y="126"/>
                    <a:pt x="7" y="126"/>
                  </a:cubicBezTo>
                  <a:cubicBezTo>
                    <a:pt x="6" y="126"/>
                    <a:pt x="6" y="126"/>
                    <a:pt x="6" y="125"/>
                  </a:cubicBezTo>
                  <a:close/>
                  <a:moveTo>
                    <a:pt x="7" y="125"/>
                  </a:moveTo>
                  <a:cubicBezTo>
                    <a:pt x="7" y="125"/>
                    <a:pt x="8" y="124"/>
                    <a:pt x="8" y="125"/>
                  </a:cubicBezTo>
                  <a:cubicBezTo>
                    <a:pt x="8" y="125"/>
                    <a:pt x="7" y="125"/>
                    <a:pt x="7" y="125"/>
                  </a:cubicBezTo>
                  <a:close/>
                  <a:moveTo>
                    <a:pt x="8" y="117"/>
                  </a:moveTo>
                  <a:cubicBezTo>
                    <a:pt x="8" y="116"/>
                    <a:pt x="8" y="116"/>
                    <a:pt x="8" y="116"/>
                  </a:cubicBezTo>
                  <a:cubicBezTo>
                    <a:pt x="9" y="116"/>
                    <a:pt x="10" y="116"/>
                    <a:pt x="11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1" y="116"/>
                    <a:pt x="9" y="116"/>
                    <a:pt x="8" y="117"/>
                  </a:cubicBezTo>
                  <a:close/>
                  <a:moveTo>
                    <a:pt x="4" y="150"/>
                  </a:moveTo>
                  <a:cubicBezTo>
                    <a:pt x="4" y="150"/>
                    <a:pt x="4" y="150"/>
                    <a:pt x="4" y="150"/>
                  </a:cubicBezTo>
                  <a:cubicBezTo>
                    <a:pt x="4" y="150"/>
                    <a:pt x="4" y="150"/>
                    <a:pt x="4" y="150"/>
                  </a:cubicBezTo>
                  <a:close/>
                  <a:moveTo>
                    <a:pt x="13" y="120"/>
                  </a:moveTo>
                  <a:cubicBezTo>
                    <a:pt x="13" y="120"/>
                    <a:pt x="13" y="120"/>
                    <a:pt x="12" y="120"/>
                  </a:cubicBezTo>
                  <a:cubicBezTo>
                    <a:pt x="12" y="120"/>
                    <a:pt x="13" y="119"/>
                    <a:pt x="14" y="120"/>
                  </a:cubicBezTo>
                  <a:cubicBezTo>
                    <a:pt x="14" y="120"/>
                    <a:pt x="15" y="121"/>
                    <a:pt x="13" y="120"/>
                  </a:cubicBezTo>
                  <a:close/>
                  <a:moveTo>
                    <a:pt x="19" y="114"/>
                  </a:moveTo>
                  <a:cubicBezTo>
                    <a:pt x="19" y="114"/>
                    <a:pt x="19" y="114"/>
                    <a:pt x="19" y="114"/>
                  </a:cubicBezTo>
                  <a:cubicBezTo>
                    <a:pt x="19" y="114"/>
                    <a:pt x="19" y="114"/>
                    <a:pt x="19" y="114"/>
                  </a:cubicBezTo>
                  <a:close/>
                  <a:moveTo>
                    <a:pt x="19" y="118"/>
                  </a:moveTo>
                  <a:cubicBezTo>
                    <a:pt x="19" y="119"/>
                    <a:pt x="19" y="119"/>
                    <a:pt x="19" y="119"/>
                  </a:cubicBezTo>
                  <a:cubicBezTo>
                    <a:pt x="17" y="118"/>
                    <a:pt x="17" y="118"/>
                    <a:pt x="17" y="118"/>
                  </a:cubicBezTo>
                  <a:lnTo>
                    <a:pt x="19" y="118"/>
                  </a:lnTo>
                  <a:close/>
                  <a:moveTo>
                    <a:pt x="16" y="125"/>
                  </a:moveTo>
                  <a:cubicBezTo>
                    <a:pt x="16" y="125"/>
                    <a:pt x="16" y="125"/>
                    <a:pt x="16" y="125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126"/>
                    <a:pt x="16" y="126"/>
                    <a:pt x="16" y="125"/>
                  </a:cubicBezTo>
                  <a:cubicBezTo>
                    <a:pt x="15" y="125"/>
                    <a:pt x="15" y="126"/>
                    <a:pt x="14" y="126"/>
                  </a:cubicBezTo>
                  <a:cubicBezTo>
                    <a:pt x="14" y="126"/>
                    <a:pt x="15" y="126"/>
                    <a:pt x="15" y="125"/>
                  </a:cubicBezTo>
                  <a:cubicBezTo>
                    <a:pt x="16" y="126"/>
                    <a:pt x="16" y="124"/>
                    <a:pt x="17" y="125"/>
                  </a:cubicBezTo>
                  <a:cubicBezTo>
                    <a:pt x="17" y="125"/>
                    <a:pt x="16" y="125"/>
                    <a:pt x="16" y="125"/>
                  </a:cubicBezTo>
                  <a:close/>
                  <a:moveTo>
                    <a:pt x="7" y="164"/>
                  </a:moveTo>
                  <a:cubicBezTo>
                    <a:pt x="7" y="164"/>
                    <a:pt x="7" y="164"/>
                    <a:pt x="7" y="164"/>
                  </a:cubicBezTo>
                  <a:cubicBezTo>
                    <a:pt x="6" y="164"/>
                    <a:pt x="6" y="164"/>
                    <a:pt x="7" y="164"/>
                  </a:cubicBezTo>
                  <a:cubicBezTo>
                    <a:pt x="7" y="164"/>
                    <a:pt x="7" y="164"/>
                    <a:pt x="7" y="164"/>
                  </a:cubicBezTo>
                  <a:cubicBezTo>
                    <a:pt x="7" y="164"/>
                    <a:pt x="7" y="164"/>
                    <a:pt x="7" y="164"/>
                  </a:cubicBezTo>
                  <a:close/>
                  <a:moveTo>
                    <a:pt x="20" y="121"/>
                  </a:moveTo>
                  <a:cubicBezTo>
                    <a:pt x="19" y="121"/>
                    <a:pt x="19" y="121"/>
                    <a:pt x="19" y="121"/>
                  </a:cubicBezTo>
                  <a:cubicBezTo>
                    <a:pt x="19" y="119"/>
                    <a:pt x="21" y="121"/>
                    <a:pt x="21" y="121"/>
                  </a:cubicBezTo>
                  <a:cubicBezTo>
                    <a:pt x="21" y="121"/>
                    <a:pt x="20" y="120"/>
                    <a:pt x="20" y="121"/>
                  </a:cubicBezTo>
                  <a:close/>
                  <a:moveTo>
                    <a:pt x="21" y="124"/>
                  </a:moveTo>
                  <a:cubicBezTo>
                    <a:pt x="20" y="124"/>
                    <a:pt x="20" y="124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4"/>
                    <a:pt x="21" y="124"/>
                    <a:pt x="21" y="124"/>
                  </a:cubicBezTo>
                  <a:cubicBezTo>
                    <a:pt x="21" y="124"/>
                    <a:pt x="22" y="124"/>
                    <a:pt x="22" y="124"/>
                  </a:cubicBezTo>
                  <a:cubicBezTo>
                    <a:pt x="22" y="123"/>
                    <a:pt x="22" y="123"/>
                    <a:pt x="22" y="123"/>
                  </a:cubicBezTo>
                  <a:cubicBezTo>
                    <a:pt x="23" y="124"/>
                    <a:pt x="21" y="123"/>
                    <a:pt x="21" y="124"/>
                  </a:cubicBezTo>
                  <a:close/>
                  <a:moveTo>
                    <a:pt x="23" y="123"/>
                  </a:moveTo>
                  <a:cubicBezTo>
                    <a:pt x="24" y="122"/>
                    <a:pt x="24" y="122"/>
                    <a:pt x="24" y="122"/>
                  </a:cubicBezTo>
                  <a:cubicBezTo>
                    <a:pt x="24" y="123"/>
                    <a:pt x="24" y="123"/>
                    <a:pt x="24" y="123"/>
                  </a:cubicBezTo>
                  <a:lnTo>
                    <a:pt x="23" y="123"/>
                  </a:lnTo>
                  <a:close/>
                  <a:moveTo>
                    <a:pt x="24" y="136"/>
                  </a:moveTo>
                  <a:cubicBezTo>
                    <a:pt x="24" y="135"/>
                    <a:pt x="24" y="135"/>
                    <a:pt x="24" y="135"/>
                  </a:cubicBezTo>
                  <a:cubicBezTo>
                    <a:pt x="24" y="135"/>
                    <a:pt x="25" y="135"/>
                    <a:pt x="25" y="136"/>
                  </a:cubicBezTo>
                  <a:cubicBezTo>
                    <a:pt x="25" y="136"/>
                    <a:pt x="24" y="136"/>
                    <a:pt x="24" y="136"/>
                  </a:cubicBezTo>
                  <a:close/>
                  <a:moveTo>
                    <a:pt x="15" y="170"/>
                  </a:moveTo>
                  <a:cubicBezTo>
                    <a:pt x="16" y="170"/>
                    <a:pt x="16" y="170"/>
                    <a:pt x="16" y="170"/>
                  </a:cubicBezTo>
                  <a:cubicBezTo>
                    <a:pt x="17" y="170"/>
                    <a:pt x="17" y="170"/>
                    <a:pt x="17" y="170"/>
                  </a:cubicBezTo>
                  <a:lnTo>
                    <a:pt x="15" y="170"/>
                  </a:lnTo>
                  <a:close/>
                  <a:moveTo>
                    <a:pt x="24" y="148"/>
                  </a:moveTo>
                  <a:cubicBezTo>
                    <a:pt x="23" y="148"/>
                    <a:pt x="23" y="149"/>
                    <a:pt x="23" y="149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9"/>
                    <a:pt x="23" y="148"/>
                    <a:pt x="24" y="148"/>
                  </a:cubicBezTo>
                  <a:cubicBezTo>
                    <a:pt x="24" y="148"/>
                    <a:pt x="24" y="148"/>
                    <a:pt x="24" y="149"/>
                  </a:cubicBezTo>
                  <a:cubicBezTo>
                    <a:pt x="24" y="148"/>
                    <a:pt x="24" y="148"/>
                    <a:pt x="24" y="148"/>
                  </a:cubicBezTo>
                  <a:close/>
                  <a:moveTo>
                    <a:pt x="16" y="175"/>
                  </a:moveTo>
                  <a:cubicBezTo>
                    <a:pt x="16" y="175"/>
                    <a:pt x="16" y="175"/>
                    <a:pt x="16" y="175"/>
                  </a:cubicBezTo>
                  <a:cubicBezTo>
                    <a:pt x="15" y="175"/>
                    <a:pt x="17" y="175"/>
                    <a:pt x="17" y="174"/>
                  </a:cubicBezTo>
                  <a:cubicBezTo>
                    <a:pt x="16" y="175"/>
                    <a:pt x="16" y="175"/>
                    <a:pt x="16" y="175"/>
                  </a:cubicBezTo>
                  <a:close/>
                  <a:moveTo>
                    <a:pt x="9" y="194"/>
                  </a:moveTo>
                  <a:cubicBezTo>
                    <a:pt x="9" y="194"/>
                    <a:pt x="9" y="194"/>
                    <a:pt x="9" y="194"/>
                  </a:cubicBezTo>
                  <a:cubicBezTo>
                    <a:pt x="10" y="194"/>
                    <a:pt x="10" y="194"/>
                    <a:pt x="10" y="195"/>
                  </a:cubicBezTo>
                  <a:lnTo>
                    <a:pt x="9" y="194"/>
                  </a:lnTo>
                  <a:close/>
                  <a:moveTo>
                    <a:pt x="12" y="196"/>
                  </a:moveTo>
                  <a:cubicBezTo>
                    <a:pt x="11" y="196"/>
                    <a:pt x="11" y="196"/>
                    <a:pt x="11" y="196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11" y="195"/>
                    <a:pt x="12" y="196"/>
                    <a:pt x="12" y="196"/>
                  </a:cubicBezTo>
                  <a:close/>
                  <a:moveTo>
                    <a:pt x="12" y="192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1" y="192"/>
                    <a:pt x="11" y="192"/>
                    <a:pt x="10" y="193"/>
                  </a:cubicBezTo>
                  <a:cubicBezTo>
                    <a:pt x="10" y="193"/>
                    <a:pt x="9" y="193"/>
                    <a:pt x="9" y="192"/>
                  </a:cubicBezTo>
                  <a:cubicBezTo>
                    <a:pt x="9" y="192"/>
                    <a:pt x="10" y="191"/>
                    <a:pt x="11" y="191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12" y="192"/>
                    <a:pt x="12" y="192"/>
                    <a:pt x="12" y="192"/>
                  </a:cubicBezTo>
                  <a:close/>
                  <a:moveTo>
                    <a:pt x="11" y="199"/>
                  </a:moveTo>
                  <a:cubicBezTo>
                    <a:pt x="12" y="199"/>
                    <a:pt x="12" y="199"/>
                    <a:pt x="12" y="199"/>
                  </a:cubicBezTo>
                  <a:cubicBezTo>
                    <a:pt x="12" y="200"/>
                    <a:pt x="12" y="200"/>
                    <a:pt x="12" y="200"/>
                  </a:cubicBezTo>
                  <a:lnTo>
                    <a:pt x="11" y="199"/>
                  </a:lnTo>
                  <a:close/>
                  <a:moveTo>
                    <a:pt x="68" y="203"/>
                  </a:moveTo>
                  <a:cubicBezTo>
                    <a:pt x="68" y="204"/>
                    <a:pt x="68" y="204"/>
                    <a:pt x="68" y="204"/>
                  </a:cubicBezTo>
                  <a:cubicBezTo>
                    <a:pt x="68" y="203"/>
                    <a:pt x="68" y="203"/>
                    <a:pt x="68" y="203"/>
                  </a:cubicBezTo>
                  <a:close/>
                  <a:moveTo>
                    <a:pt x="75" y="201"/>
                  </a:moveTo>
                  <a:cubicBezTo>
                    <a:pt x="74" y="201"/>
                    <a:pt x="74" y="201"/>
                    <a:pt x="74" y="201"/>
                  </a:cubicBezTo>
                  <a:cubicBezTo>
                    <a:pt x="74" y="201"/>
                    <a:pt x="74" y="201"/>
                    <a:pt x="74" y="201"/>
                  </a:cubicBezTo>
                  <a:cubicBezTo>
                    <a:pt x="75" y="201"/>
                    <a:pt x="75" y="201"/>
                    <a:pt x="75" y="201"/>
                  </a:cubicBezTo>
                  <a:close/>
                  <a:moveTo>
                    <a:pt x="150" y="186"/>
                  </a:moveTo>
                  <a:cubicBezTo>
                    <a:pt x="150" y="186"/>
                    <a:pt x="150" y="186"/>
                    <a:pt x="150" y="186"/>
                  </a:cubicBezTo>
                  <a:cubicBezTo>
                    <a:pt x="151" y="185"/>
                    <a:pt x="151" y="185"/>
                    <a:pt x="151" y="185"/>
                  </a:cubicBezTo>
                  <a:lnTo>
                    <a:pt x="150" y="186"/>
                  </a:lnTo>
                  <a:close/>
                  <a:moveTo>
                    <a:pt x="175" y="186"/>
                  </a:moveTo>
                  <a:cubicBezTo>
                    <a:pt x="175" y="186"/>
                    <a:pt x="175" y="186"/>
                    <a:pt x="175" y="186"/>
                  </a:cubicBezTo>
                  <a:cubicBezTo>
                    <a:pt x="175" y="186"/>
                    <a:pt x="175" y="186"/>
                    <a:pt x="175" y="186"/>
                  </a:cubicBezTo>
                  <a:cubicBezTo>
                    <a:pt x="175" y="186"/>
                    <a:pt x="175" y="186"/>
                    <a:pt x="175" y="185"/>
                  </a:cubicBezTo>
                  <a:cubicBezTo>
                    <a:pt x="175" y="185"/>
                    <a:pt x="175" y="185"/>
                    <a:pt x="174" y="184"/>
                  </a:cubicBezTo>
                  <a:cubicBezTo>
                    <a:pt x="175" y="185"/>
                    <a:pt x="175" y="185"/>
                    <a:pt x="175" y="185"/>
                  </a:cubicBezTo>
                  <a:cubicBezTo>
                    <a:pt x="175" y="185"/>
                    <a:pt x="175" y="185"/>
                    <a:pt x="175" y="185"/>
                  </a:cubicBezTo>
                  <a:cubicBezTo>
                    <a:pt x="175" y="186"/>
                    <a:pt x="175" y="186"/>
                    <a:pt x="175" y="186"/>
                  </a:cubicBezTo>
                  <a:close/>
                  <a:moveTo>
                    <a:pt x="180" y="183"/>
                  </a:moveTo>
                  <a:cubicBezTo>
                    <a:pt x="179" y="183"/>
                    <a:pt x="179" y="183"/>
                    <a:pt x="179" y="183"/>
                  </a:cubicBezTo>
                  <a:cubicBezTo>
                    <a:pt x="180" y="183"/>
                    <a:pt x="180" y="183"/>
                    <a:pt x="180" y="183"/>
                  </a:cubicBezTo>
                  <a:cubicBezTo>
                    <a:pt x="180" y="183"/>
                    <a:pt x="180" y="183"/>
                    <a:pt x="180" y="183"/>
                  </a:cubicBezTo>
                  <a:cubicBezTo>
                    <a:pt x="180" y="183"/>
                    <a:pt x="180" y="183"/>
                    <a:pt x="180" y="183"/>
                  </a:cubicBezTo>
                  <a:cubicBezTo>
                    <a:pt x="180" y="183"/>
                    <a:pt x="180" y="183"/>
                    <a:pt x="180" y="183"/>
                  </a:cubicBezTo>
                  <a:close/>
                  <a:moveTo>
                    <a:pt x="184" y="179"/>
                  </a:moveTo>
                  <a:cubicBezTo>
                    <a:pt x="184" y="179"/>
                    <a:pt x="184" y="179"/>
                    <a:pt x="184" y="179"/>
                  </a:cubicBezTo>
                  <a:cubicBezTo>
                    <a:pt x="184" y="179"/>
                    <a:pt x="184" y="179"/>
                    <a:pt x="184" y="179"/>
                  </a:cubicBezTo>
                  <a:close/>
                  <a:moveTo>
                    <a:pt x="246" y="176"/>
                  </a:moveTo>
                  <a:cubicBezTo>
                    <a:pt x="246" y="176"/>
                    <a:pt x="247" y="176"/>
                    <a:pt x="247" y="176"/>
                  </a:cubicBezTo>
                  <a:cubicBezTo>
                    <a:pt x="247" y="176"/>
                    <a:pt x="247" y="176"/>
                    <a:pt x="247" y="176"/>
                  </a:cubicBezTo>
                  <a:cubicBezTo>
                    <a:pt x="247" y="176"/>
                    <a:pt x="247" y="176"/>
                    <a:pt x="247" y="176"/>
                  </a:cubicBezTo>
                  <a:cubicBezTo>
                    <a:pt x="247" y="177"/>
                    <a:pt x="246" y="177"/>
                    <a:pt x="246" y="177"/>
                  </a:cubicBezTo>
                  <a:cubicBezTo>
                    <a:pt x="246" y="177"/>
                    <a:pt x="246" y="177"/>
                    <a:pt x="246" y="177"/>
                  </a:cubicBezTo>
                  <a:cubicBezTo>
                    <a:pt x="246" y="177"/>
                    <a:pt x="246" y="177"/>
                    <a:pt x="246" y="177"/>
                  </a:cubicBezTo>
                  <a:cubicBezTo>
                    <a:pt x="246" y="177"/>
                    <a:pt x="245" y="176"/>
                    <a:pt x="246" y="176"/>
                  </a:cubicBezTo>
                  <a:close/>
                  <a:moveTo>
                    <a:pt x="239" y="171"/>
                  </a:moveTo>
                  <a:cubicBezTo>
                    <a:pt x="239" y="172"/>
                    <a:pt x="240" y="172"/>
                    <a:pt x="240" y="172"/>
                  </a:cubicBezTo>
                  <a:cubicBezTo>
                    <a:pt x="240" y="172"/>
                    <a:pt x="240" y="172"/>
                    <a:pt x="240" y="172"/>
                  </a:cubicBezTo>
                  <a:cubicBezTo>
                    <a:pt x="240" y="172"/>
                    <a:pt x="240" y="172"/>
                    <a:pt x="240" y="172"/>
                  </a:cubicBezTo>
                  <a:cubicBezTo>
                    <a:pt x="240" y="172"/>
                    <a:pt x="240" y="172"/>
                    <a:pt x="240" y="172"/>
                  </a:cubicBezTo>
                  <a:cubicBezTo>
                    <a:pt x="239" y="172"/>
                    <a:pt x="239" y="172"/>
                    <a:pt x="239" y="172"/>
                  </a:cubicBezTo>
                  <a:lnTo>
                    <a:pt x="239" y="171"/>
                  </a:lnTo>
                  <a:close/>
                  <a:moveTo>
                    <a:pt x="241" y="175"/>
                  </a:moveTo>
                  <a:cubicBezTo>
                    <a:pt x="239" y="175"/>
                    <a:pt x="239" y="175"/>
                    <a:pt x="239" y="175"/>
                  </a:cubicBezTo>
                  <a:cubicBezTo>
                    <a:pt x="237" y="174"/>
                    <a:pt x="237" y="174"/>
                    <a:pt x="237" y="174"/>
                  </a:cubicBezTo>
                  <a:cubicBezTo>
                    <a:pt x="236" y="174"/>
                    <a:pt x="236" y="174"/>
                    <a:pt x="236" y="174"/>
                  </a:cubicBezTo>
                  <a:cubicBezTo>
                    <a:pt x="237" y="173"/>
                    <a:pt x="237" y="173"/>
                    <a:pt x="237" y="173"/>
                  </a:cubicBezTo>
                  <a:cubicBezTo>
                    <a:pt x="237" y="173"/>
                    <a:pt x="237" y="173"/>
                    <a:pt x="237" y="173"/>
                  </a:cubicBezTo>
                  <a:cubicBezTo>
                    <a:pt x="237" y="173"/>
                    <a:pt x="237" y="173"/>
                    <a:pt x="237" y="173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9" y="172"/>
                    <a:pt x="239" y="172"/>
                    <a:pt x="239" y="172"/>
                  </a:cubicBezTo>
                  <a:cubicBezTo>
                    <a:pt x="239" y="173"/>
                    <a:pt x="239" y="173"/>
                    <a:pt x="239" y="173"/>
                  </a:cubicBezTo>
                  <a:cubicBezTo>
                    <a:pt x="239" y="173"/>
                    <a:pt x="239" y="173"/>
                    <a:pt x="239" y="173"/>
                  </a:cubicBezTo>
                  <a:cubicBezTo>
                    <a:pt x="239" y="174"/>
                    <a:pt x="239" y="174"/>
                    <a:pt x="239" y="174"/>
                  </a:cubicBezTo>
                  <a:cubicBezTo>
                    <a:pt x="240" y="174"/>
                    <a:pt x="241" y="174"/>
                    <a:pt x="241" y="174"/>
                  </a:cubicBezTo>
                  <a:cubicBezTo>
                    <a:pt x="243" y="175"/>
                    <a:pt x="241" y="174"/>
                    <a:pt x="241" y="175"/>
                  </a:cubicBezTo>
                  <a:close/>
                  <a:moveTo>
                    <a:pt x="245" y="172"/>
                  </a:moveTo>
                  <a:cubicBezTo>
                    <a:pt x="246" y="172"/>
                    <a:pt x="246" y="172"/>
                    <a:pt x="246" y="172"/>
                  </a:cubicBezTo>
                  <a:cubicBezTo>
                    <a:pt x="246" y="172"/>
                    <a:pt x="246" y="172"/>
                    <a:pt x="246" y="172"/>
                  </a:cubicBezTo>
                  <a:lnTo>
                    <a:pt x="245" y="172"/>
                  </a:lnTo>
                  <a:close/>
                  <a:moveTo>
                    <a:pt x="300" y="175"/>
                  </a:moveTo>
                  <a:cubicBezTo>
                    <a:pt x="300" y="174"/>
                    <a:pt x="300" y="174"/>
                    <a:pt x="300" y="174"/>
                  </a:cubicBezTo>
                  <a:cubicBezTo>
                    <a:pt x="300" y="175"/>
                    <a:pt x="300" y="175"/>
                    <a:pt x="300" y="175"/>
                  </a:cubicBezTo>
                  <a:close/>
                  <a:moveTo>
                    <a:pt x="325" y="173"/>
                  </a:moveTo>
                  <a:cubicBezTo>
                    <a:pt x="326" y="173"/>
                    <a:pt x="326" y="173"/>
                    <a:pt x="326" y="173"/>
                  </a:cubicBezTo>
                  <a:cubicBezTo>
                    <a:pt x="327" y="173"/>
                    <a:pt x="327" y="173"/>
                    <a:pt x="327" y="173"/>
                  </a:cubicBezTo>
                  <a:lnTo>
                    <a:pt x="325" y="173"/>
                  </a:lnTo>
                  <a:close/>
                  <a:moveTo>
                    <a:pt x="353" y="168"/>
                  </a:moveTo>
                  <a:cubicBezTo>
                    <a:pt x="353" y="169"/>
                    <a:pt x="353" y="169"/>
                    <a:pt x="353" y="169"/>
                  </a:cubicBezTo>
                  <a:cubicBezTo>
                    <a:pt x="352" y="168"/>
                    <a:pt x="352" y="168"/>
                    <a:pt x="352" y="168"/>
                  </a:cubicBezTo>
                  <a:cubicBezTo>
                    <a:pt x="352" y="168"/>
                    <a:pt x="353" y="168"/>
                    <a:pt x="353" y="168"/>
                  </a:cubicBezTo>
                  <a:close/>
                  <a:moveTo>
                    <a:pt x="364" y="174"/>
                  </a:moveTo>
                  <a:cubicBezTo>
                    <a:pt x="365" y="175"/>
                    <a:pt x="365" y="174"/>
                    <a:pt x="366" y="175"/>
                  </a:cubicBezTo>
                  <a:cubicBezTo>
                    <a:pt x="364" y="175"/>
                    <a:pt x="364" y="175"/>
                    <a:pt x="364" y="175"/>
                  </a:cubicBezTo>
                  <a:lnTo>
                    <a:pt x="364" y="174"/>
                  </a:lnTo>
                  <a:close/>
                  <a:moveTo>
                    <a:pt x="384" y="173"/>
                  </a:moveTo>
                  <a:cubicBezTo>
                    <a:pt x="384" y="173"/>
                    <a:pt x="384" y="174"/>
                    <a:pt x="384" y="174"/>
                  </a:cubicBezTo>
                  <a:cubicBezTo>
                    <a:pt x="383" y="173"/>
                    <a:pt x="383" y="173"/>
                    <a:pt x="383" y="173"/>
                  </a:cubicBezTo>
                  <a:lnTo>
                    <a:pt x="384" y="173"/>
                  </a:lnTo>
                  <a:close/>
                  <a:moveTo>
                    <a:pt x="388" y="176"/>
                  </a:moveTo>
                  <a:cubicBezTo>
                    <a:pt x="388" y="176"/>
                    <a:pt x="388" y="176"/>
                    <a:pt x="388" y="176"/>
                  </a:cubicBezTo>
                  <a:close/>
                  <a:moveTo>
                    <a:pt x="432" y="176"/>
                  </a:moveTo>
                  <a:cubicBezTo>
                    <a:pt x="432" y="176"/>
                    <a:pt x="432" y="176"/>
                    <a:pt x="432" y="176"/>
                  </a:cubicBezTo>
                  <a:cubicBezTo>
                    <a:pt x="431" y="176"/>
                    <a:pt x="431" y="176"/>
                    <a:pt x="431" y="176"/>
                  </a:cubicBezTo>
                  <a:cubicBezTo>
                    <a:pt x="431" y="176"/>
                    <a:pt x="431" y="176"/>
                    <a:pt x="432" y="176"/>
                  </a:cubicBezTo>
                  <a:cubicBezTo>
                    <a:pt x="431" y="175"/>
                    <a:pt x="431" y="175"/>
                    <a:pt x="431" y="175"/>
                  </a:cubicBezTo>
                  <a:cubicBezTo>
                    <a:pt x="431" y="175"/>
                    <a:pt x="432" y="175"/>
                    <a:pt x="432" y="176"/>
                  </a:cubicBezTo>
                  <a:close/>
                  <a:moveTo>
                    <a:pt x="432" y="175"/>
                  </a:moveTo>
                  <a:cubicBezTo>
                    <a:pt x="433" y="175"/>
                    <a:pt x="433" y="175"/>
                    <a:pt x="433" y="175"/>
                  </a:cubicBezTo>
                  <a:cubicBezTo>
                    <a:pt x="432" y="174"/>
                    <a:pt x="432" y="174"/>
                    <a:pt x="432" y="174"/>
                  </a:cubicBezTo>
                  <a:cubicBezTo>
                    <a:pt x="432" y="174"/>
                    <a:pt x="432" y="174"/>
                    <a:pt x="432" y="174"/>
                  </a:cubicBezTo>
                  <a:cubicBezTo>
                    <a:pt x="433" y="174"/>
                    <a:pt x="433" y="174"/>
                    <a:pt x="433" y="175"/>
                  </a:cubicBezTo>
                  <a:cubicBezTo>
                    <a:pt x="433" y="175"/>
                    <a:pt x="433" y="175"/>
                    <a:pt x="433" y="175"/>
                  </a:cubicBezTo>
                  <a:lnTo>
                    <a:pt x="432" y="175"/>
                  </a:lnTo>
                  <a:close/>
                  <a:moveTo>
                    <a:pt x="546" y="180"/>
                  </a:moveTo>
                  <a:cubicBezTo>
                    <a:pt x="547" y="180"/>
                    <a:pt x="546" y="180"/>
                    <a:pt x="546" y="180"/>
                  </a:cubicBezTo>
                  <a:close/>
                  <a:moveTo>
                    <a:pt x="545" y="179"/>
                  </a:moveTo>
                  <a:cubicBezTo>
                    <a:pt x="544" y="179"/>
                    <a:pt x="545" y="179"/>
                    <a:pt x="545" y="179"/>
                  </a:cubicBezTo>
                  <a:close/>
                  <a:moveTo>
                    <a:pt x="545" y="175"/>
                  </a:moveTo>
                  <a:cubicBezTo>
                    <a:pt x="544" y="175"/>
                    <a:pt x="545" y="175"/>
                    <a:pt x="545" y="175"/>
                  </a:cubicBezTo>
                  <a:close/>
                  <a:moveTo>
                    <a:pt x="545" y="172"/>
                  </a:moveTo>
                  <a:cubicBezTo>
                    <a:pt x="545" y="172"/>
                    <a:pt x="545" y="172"/>
                    <a:pt x="545" y="172"/>
                  </a:cubicBezTo>
                  <a:cubicBezTo>
                    <a:pt x="545" y="172"/>
                    <a:pt x="545" y="172"/>
                    <a:pt x="545" y="172"/>
                  </a:cubicBezTo>
                  <a:close/>
                  <a:moveTo>
                    <a:pt x="540" y="170"/>
                  </a:moveTo>
                  <a:cubicBezTo>
                    <a:pt x="540" y="170"/>
                    <a:pt x="540" y="170"/>
                    <a:pt x="540" y="170"/>
                  </a:cubicBezTo>
                  <a:cubicBezTo>
                    <a:pt x="540" y="170"/>
                    <a:pt x="540" y="170"/>
                    <a:pt x="540" y="170"/>
                  </a:cubicBezTo>
                  <a:close/>
                  <a:moveTo>
                    <a:pt x="540" y="172"/>
                  </a:moveTo>
                  <a:cubicBezTo>
                    <a:pt x="540" y="173"/>
                    <a:pt x="541" y="173"/>
                    <a:pt x="541" y="173"/>
                  </a:cubicBezTo>
                  <a:cubicBezTo>
                    <a:pt x="541" y="173"/>
                    <a:pt x="541" y="173"/>
                    <a:pt x="541" y="174"/>
                  </a:cubicBezTo>
                  <a:cubicBezTo>
                    <a:pt x="542" y="174"/>
                    <a:pt x="542" y="174"/>
                    <a:pt x="542" y="173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3" y="174"/>
                    <a:pt x="543" y="174"/>
                    <a:pt x="543" y="174"/>
                  </a:cubicBezTo>
                  <a:cubicBezTo>
                    <a:pt x="543" y="174"/>
                    <a:pt x="544" y="174"/>
                    <a:pt x="544" y="174"/>
                  </a:cubicBezTo>
                  <a:cubicBezTo>
                    <a:pt x="544" y="174"/>
                    <a:pt x="544" y="174"/>
                    <a:pt x="544" y="174"/>
                  </a:cubicBezTo>
                  <a:cubicBezTo>
                    <a:pt x="545" y="174"/>
                    <a:pt x="545" y="174"/>
                    <a:pt x="545" y="174"/>
                  </a:cubicBezTo>
                  <a:cubicBezTo>
                    <a:pt x="545" y="174"/>
                    <a:pt x="545" y="174"/>
                    <a:pt x="545" y="174"/>
                  </a:cubicBezTo>
                  <a:cubicBezTo>
                    <a:pt x="545" y="173"/>
                    <a:pt x="545" y="173"/>
                    <a:pt x="545" y="173"/>
                  </a:cubicBezTo>
                  <a:cubicBezTo>
                    <a:pt x="545" y="173"/>
                    <a:pt x="546" y="173"/>
                    <a:pt x="546" y="173"/>
                  </a:cubicBezTo>
                  <a:cubicBezTo>
                    <a:pt x="545" y="173"/>
                    <a:pt x="545" y="173"/>
                    <a:pt x="545" y="174"/>
                  </a:cubicBezTo>
                  <a:cubicBezTo>
                    <a:pt x="545" y="174"/>
                    <a:pt x="545" y="174"/>
                    <a:pt x="545" y="174"/>
                  </a:cubicBezTo>
                  <a:cubicBezTo>
                    <a:pt x="545" y="174"/>
                    <a:pt x="545" y="174"/>
                    <a:pt x="545" y="174"/>
                  </a:cubicBezTo>
                  <a:cubicBezTo>
                    <a:pt x="545" y="174"/>
                    <a:pt x="545" y="174"/>
                    <a:pt x="545" y="174"/>
                  </a:cubicBezTo>
                  <a:cubicBezTo>
                    <a:pt x="545" y="175"/>
                    <a:pt x="545" y="175"/>
                    <a:pt x="545" y="175"/>
                  </a:cubicBezTo>
                  <a:cubicBezTo>
                    <a:pt x="545" y="175"/>
                    <a:pt x="545" y="175"/>
                    <a:pt x="545" y="174"/>
                  </a:cubicBezTo>
                  <a:cubicBezTo>
                    <a:pt x="545" y="174"/>
                    <a:pt x="545" y="174"/>
                    <a:pt x="544" y="174"/>
                  </a:cubicBezTo>
                  <a:cubicBezTo>
                    <a:pt x="544" y="174"/>
                    <a:pt x="544" y="174"/>
                    <a:pt x="544" y="174"/>
                  </a:cubicBezTo>
                  <a:cubicBezTo>
                    <a:pt x="543" y="174"/>
                    <a:pt x="543" y="174"/>
                    <a:pt x="542" y="174"/>
                  </a:cubicBezTo>
                  <a:cubicBezTo>
                    <a:pt x="541" y="175"/>
                    <a:pt x="543" y="174"/>
                    <a:pt x="543" y="175"/>
                  </a:cubicBezTo>
                  <a:cubicBezTo>
                    <a:pt x="541" y="175"/>
                    <a:pt x="541" y="175"/>
                    <a:pt x="541" y="175"/>
                  </a:cubicBezTo>
                  <a:cubicBezTo>
                    <a:pt x="542" y="175"/>
                    <a:pt x="542" y="175"/>
                    <a:pt x="542" y="175"/>
                  </a:cubicBezTo>
                  <a:cubicBezTo>
                    <a:pt x="542" y="175"/>
                    <a:pt x="542" y="174"/>
                    <a:pt x="541" y="174"/>
                  </a:cubicBezTo>
                  <a:cubicBezTo>
                    <a:pt x="541" y="174"/>
                    <a:pt x="541" y="173"/>
                    <a:pt x="541" y="173"/>
                  </a:cubicBezTo>
                  <a:cubicBezTo>
                    <a:pt x="541" y="173"/>
                    <a:pt x="541" y="173"/>
                    <a:pt x="540" y="174"/>
                  </a:cubicBezTo>
                  <a:cubicBezTo>
                    <a:pt x="540" y="174"/>
                    <a:pt x="540" y="173"/>
                    <a:pt x="540" y="173"/>
                  </a:cubicBezTo>
                  <a:cubicBezTo>
                    <a:pt x="540" y="172"/>
                    <a:pt x="539" y="174"/>
                    <a:pt x="539" y="173"/>
                  </a:cubicBezTo>
                  <a:cubicBezTo>
                    <a:pt x="539" y="172"/>
                    <a:pt x="540" y="173"/>
                    <a:pt x="540" y="172"/>
                  </a:cubicBezTo>
                  <a:close/>
                  <a:moveTo>
                    <a:pt x="543" y="176"/>
                  </a:moveTo>
                  <a:cubicBezTo>
                    <a:pt x="542" y="176"/>
                    <a:pt x="542" y="176"/>
                    <a:pt x="542" y="176"/>
                  </a:cubicBezTo>
                  <a:cubicBezTo>
                    <a:pt x="542" y="176"/>
                    <a:pt x="542" y="176"/>
                    <a:pt x="542" y="176"/>
                  </a:cubicBezTo>
                  <a:lnTo>
                    <a:pt x="543" y="176"/>
                  </a:lnTo>
                  <a:close/>
                  <a:moveTo>
                    <a:pt x="537" y="171"/>
                  </a:moveTo>
                  <a:cubicBezTo>
                    <a:pt x="538" y="171"/>
                    <a:pt x="538" y="171"/>
                    <a:pt x="538" y="171"/>
                  </a:cubicBezTo>
                  <a:cubicBezTo>
                    <a:pt x="537" y="171"/>
                    <a:pt x="538" y="171"/>
                    <a:pt x="538" y="171"/>
                  </a:cubicBezTo>
                  <a:cubicBezTo>
                    <a:pt x="537" y="172"/>
                    <a:pt x="537" y="172"/>
                    <a:pt x="537" y="172"/>
                  </a:cubicBezTo>
                  <a:cubicBezTo>
                    <a:pt x="537" y="172"/>
                    <a:pt x="537" y="172"/>
                    <a:pt x="537" y="172"/>
                  </a:cubicBezTo>
                  <a:lnTo>
                    <a:pt x="537" y="171"/>
                  </a:lnTo>
                  <a:close/>
                  <a:moveTo>
                    <a:pt x="537" y="173"/>
                  </a:moveTo>
                  <a:cubicBezTo>
                    <a:pt x="537" y="173"/>
                    <a:pt x="537" y="173"/>
                    <a:pt x="537" y="173"/>
                  </a:cubicBezTo>
                  <a:cubicBezTo>
                    <a:pt x="537" y="173"/>
                    <a:pt x="537" y="173"/>
                    <a:pt x="537" y="173"/>
                  </a:cubicBezTo>
                  <a:cubicBezTo>
                    <a:pt x="537" y="173"/>
                    <a:pt x="537" y="174"/>
                    <a:pt x="538" y="174"/>
                  </a:cubicBezTo>
                  <a:cubicBezTo>
                    <a:pt x="538" y="174"/>
                    <a:pt x="538" y="174"/>
                    <a:pt x="538" y="174"/>
                  </a:cubicBezTo>
                  <a:cubicBezTo>
                    <a:pt x="538" y="174"/>
                    <a:pt x="538" y="174"/>
                    <a:pt x="538" y="174"/>
                  </a:cubicBezTo>
                  <a:cubicBezTo>
                    <a:pt x="538" y="174"/>
                    <a:pt x="538" y="174"/>
                    <a:pt x="538" y="174"/>
                  </a:cubicBezTo>
                  <a:cubicBezTo>
                    <a:pt x="537" y="174"/>
                    <a:pt x="537" y="174"/>
                    <a:pt x="538" y="174"/>
                  </a:cubicBezTo>
                  <a:cubicBezTo>
                    <a:pt x="538" y="174"/>
                    <a:pt x="538" y="174"/>
                    <a:pt x="538" y="174"/>
                  </a:cubicBezTo>
                  <a:cubicBezTo>
                    <a:pt x="538" y="174"/>
                    <a:pt x="538" y="174"/>
                    <a:pt x="538" y="174"/>
                  </a:cubicBezTo>
                  <a:cubicBezTo>
                    <a:pt x="538" y="174"/>
                    <a:pt x="538" y="174"/>
                    <a:pt x="538" y="174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8" y="174"/>
                    <a:pt x="538" y="174"/>
                    <a:pt x="538" y="174"/>
                  </a:cubicBezTo>
                  <a:cubicBezTo>
                    <a:pt x="538" y="175"/>
                    <a:pt x="538" y="174"/>
                    <a:pt x="538" y="174"/>
                  </a:cubicBezTo>
                  <a:cubicBezTo>
                    <a:pt x="538" y="174"/>
                    <a:pt x="538" y="174"/>
                    <a:pt x="538" y="174"/>
                  </a:cubicBezTo>
                  <a:cubicBezTo>
                    <a:pt x="536" y="174"/>
                    <a:pt x="536" y="174"/>
                    <a:pt x="536" y="174"/>
                  </a:cubicBezTo>
                  <a:cubicBezTo>
                    <a:pt x="536" y="174"/>
                    <a:pt x="536" y="174"/>
                    <a:pt x="536" y="174"/>
                  </a:cubicBezTo>
                  <a:cubicBezTo>
                    <a:pt x="536" y="174"/>
                    <a:pt x="536" y="175"/>
                    <a:pt x="536" y="175"/>
                  </a:cubicBezTo>
                  <a:cubicBezTo>
                    <a:pt x="537" y="175"/>
                    <a:pt x="537" y="175"/>
                    <a:pt x="537" y="175"/>
                  </a:cubicBezTo>
                  <a:cubicBezTo>
                    <a:pt x="536" y="175"/>
                    <a:pt x="536" y="175"/>
                    <a:pt x="536" y="175"/>
                  </a:cubicBezTo>
                  <a:cubicBezTo>
                    <a:pt x="536" y="174"/>
                    <a:pt x="536" y="174"/>
                    <a:pt x="536" y="174"/>
                  </a:cubicBezTo>
                  <a:cubicBezTo>
                    <a:pt x="536" y="174"/>
                    <a:pt x="536" y="174"/>
                    <a:pt x="536" y="174"/>
                  </a:cubicBezTo>
                  <a:cubicBezTo>
                    <a:pt x="536" y="174"/>
                    <a:pt x="536" y="174"/>
                    <a:pt x="536" y="174"/>
                  </a:cubicBezTo>
                  <a:cubicBezTo>
                    <a:pt x="536" y="174"/>
                    <a:pt x="536" y="174"/>
                    <a:pt x="536" y="174"/>
                  </a:cubicBezTo>
                  <a:cubicBezTo>
                    <a:pt x="537" y="174"/>
                    <a:pt x="537" y="174"/>
                    <a:pt x="537" y="173"/>
                  </a:cubicBezTo>
                  <a:cubicBezTo>
                    <a:pt x="537" y="173"/>
                    <a:pt x="537" y="173"/>
                    <a:pt x="537" y="173"/>
                  </a:cubicBezTo>
                  <a:cubicBezTo>
                    <a:pt x="537" y="173"/>
                    <a:pt x="537" y="173"/>
                    <a:pt x="537" y="173"/>
                  </a:cubicBezTo>
                  <a:cubicBezTo>
                    <a:pt x="537" y="173"/>
                    <a:pt x="537" y="173"/>
                    <a:pt x="537" y="173"/>
                  </a:cubicBezTo>
                  <a:cubicBezTo>
                    <a:pt x="536" y="173"/>
                    <a:pt x="536" y="173"/>
                    <a:pt x="536" y="173"/>
                  </a:cubicBezTo>
                  <a:cubicBezTo>
                    <a:pt x="536" y="173"/>
                    <a:pt x="537" y="172"/>
                    <a:pt x="537" y="173"/>
                  </a:cubicBezTo>
                  <a:close/>
                  <a:moveTo>
                    <a:pt x="535" y="180"/>
                  </a:moveTo>
                  <a:cubicBezTo>
                    <a:pt x="535" y="180"/>
                    <a:pt x="534" y="181"/>
                    <a:pt x="534" y="180"/>
                  </a:cubicBezTo>
                  <a:cubicBezTo>
                    <a:pt x="534" y="180"/>
                    <a:pt x="534" y="180"/>
                    <a:pt x="534" y="180"/>
                  </a:cubicBezTo>
                  <a:cubicBezTo>
                    <a:pt x="534" y="179"/>
                    <a:pt x="534" y="179"/>
                    <a:pt x="534" y="179"/>
                  </a:cubicBezTo>
                  <a:cubicBezTo>
                    <a:pt x="533" y="179"/>
                    <a:pt x="533" y="179"/>
                    <a:pt x="533" y="179"/>
                  </a:cubicBezTo>
                  <a:cubicBezTo>
                    <a:pt x="534" y="179"/>
                    <a:pt x="534" y="179"/>
                    <a:pt x="534" y="179"/>
                  </a:cubicBezTo>
                  <a:cubicBezTo>
                    <a:pt x="534" y="179"/>
                    <a:pt x="534" y="180"/>
                    <a:pt x="534" y="180"/>
                  </a:cubicBezTo>
                  <a:cubicBezTo>
                    <a:pt x="535" y="180"/>
                    <a:pt x="535" y="180"/>
                    <a:pt x="535" y="180"/>
                  </a:cubicBezTo>
                  <a:cubicBezTo>
                    <a:pt x="535" y="179"/>
                    <a:pt x="538" y="179"/>
                    <a:pt x="536" y="180"/>
                  </a:cubicBezTo>
                  <a:cubicBezTo>
                    <a:pt x="537" y="181"/>
                    <a:pt x="535" y="179"/>
                    <a:pt x="535" y="180"/>
                  </a:cubicBezTo>
                  <a:close/>
                  <a:moveTo>
                    <a:pt x="534" y="182"/>
                  </a:moveTo>
                  <a:cubicBezTo>
                    <a:pt x="534" y="182"/>
                    <a:pt x="534" y="182"/>
                    <a:pt x="534" y="182"/>
                  </a:cubicBezTo>
                  <a:close/>
                  <a:moveTo>
                    <a:pt x="533" y="185"/>
                  </a:moveTo>
                  <a:cubicBezTo>
                    <a:pt x="532" y="185"/>
                    <a:pt x="532" y="185"/>
                    <a:pt x="532" y="185"/>
                  </a:cubicBezTo>
                  <a:cubicBezTo>
                    <a:pt x="533" y="184"/>
                    <a:pt x="533" y="184"/>
                    <a:pt x="533" y="184"/>
                  </a:cubicBezTo>
                  <a:cubicBezTo>
                    <a:pt x="533" y="185"/>
                    <a:pt x="533" y="185"/>
                    <a:pt x="533" y="185"/>
                  </a:cubicBezTo>
                  <a:close/>
                  <a:moveTo>
                    <a:pt x="530" y="189"/>
                  </a:moveTo>
                  <a:cubicBezTo>
                    <a:pt x="530" y="189"/>
                    <a:pt x="530" y="189"/>
                    <a:pt x="530" y="189"/>
                  </a:cubicBezTo>
                  <a:cubicBezTo>
                    <a:pt x="530" y="188"/>
                    <a:pt x="530" y="188"/>
                    <a:pt x="530" y="188"/>
                  </a:cubicBezTo>
                  <a:cubicBezTo>
                    <a:pt x="530" y="188"/>
                    <a:pt x="530" y="188"/>
                    <a:pt x="530" y="189"/>
                  </a:cubicBezTo>
                  <a:close/>
                  <a:moveTo>
                    <a:pt x="530" y="185"/>
                  </a:moveTo>
                  <a:cubicBezTo>
                    <a:pt x="531" y="185"/>
                    <a:pt x="531" y="185"/>
                    <a:pt x="531" y="185"/>
                  </a:cubicBezTo>
                  <a:cubicBezTo>
                    <a:pt x="531" y="185"/>
                    <a:pt x="531" y="185"/>
                    <a:pt x="531" y="185"/>
                  </a:cubicBezTo>
                  <a:lnTo>
                    <a:pt x="530" y="185"/>
                  </a:lnTo>
                  <a:close/>
                  <a:moveTo>
                    <a:pt x="531" y="182"/>
                  </a:moveTo>
                  <a:cubicBezTo>
                    <a:pt x="531" y="183"/>
                    <a:pt x="529" y="181"/>
                    <a:pt x="529" y="183"/>
                  </a:cubicBezTo>
                  <a:cubicBezTo>
                    <a:pt x="528" y="183"/>
                    <a:pt x="528" y="181"/>
                    <a:pt x="527" y="182"/>
                  </a:cubicBezTo>
                  <a:cubicBezTo>
                    <a:pt x="526" y="182"/>
                    <a:pt x="526" y="182"/>
                    <a:pt x="526" y="182"/>
                  </a:cubicBezTo>
                  <a:cubicBezTo>
                    <a:pt x="526" y="183"/>
                    <a:pt x="526" y="183"/>
                    <a:pt x="527" y="183"/>
                  </a:cubicBezTo>
                  <a:cubicBezTo>
                    <a:pt x="527" y="183"/>
                    <a:pt x="527" y="183"/>
                    <a:pt x="527" y="183"/>
                  </a:cubicBezTo>
                  <a:cubicBezTo>
                    <a:pt x="527" y="184"/>
                    <a:pt x="526" y="183"/>
                    <a:pt x="526" y="184"/>
                  </a:cubicBezTo>
                  <a:cubicBezTo>
                    <a:pt x="525" y="183"/>
                    <a:pt x="526" y="182"/>
                    <a:pt x="526" y="182"/>
                  </a:cubicBezTo>
                  <a:cubicBezTo>
                    <a:pt x="526" y="182"/>
                    <a:pt x="526" y="182"/>
                    <a:pt x="527" y="181"/>
                  </a:cubicBezTo>
                  <a:cubicBezTo>
                    <a:pt x="527" y="181"/>
                    <a:pt x="527" y="181"/>
                    <a:pt x="527" y="180"/>
                  </a:cubicBezTo>
                  <a:cubicBezTo>
                    <a:pt x="527" y="180"/>
                    <a:pt x="527" y="181"/>
                    <a:pt x="527" y="180"/>
                  </a:cubicBezTo>
                  <a:cubicBezTo>
                    <a:pt x="528" y="180"/>
                    <a:pt x="528" y="180"/>
                    <a:pt x="528" y="180"/>
                  </a:cubicBezTo>
                  <a:cubicBezTo>
                    <a:pt x="527" y="181"/>
                    <a:pt x="527" y="181"/>
                    <a:pt x="527" y="181"/>
                  </a:cubicBezTo>
                  <a:cubicBezTo>
                    <a:pt x="528" y="181"/>
                    <a:pt x="529" y="181"/>
                    <a:pt x="529" y="182"/>
                  </a:cubicBezTo>
                  <a:cubicBezTo>
                    <a:pt x="530" y="181"/>
                    <a:pt x="529" y="181"/>
                    <a:pt x="529" y="181"/>
                  </a:cubicBezTo>
                  <a:cubicBezTo>
                    <a:pt x="529" y="180"/>
                    <a:pt x="531" y="180"/>
                    <a:pt x="530" y="179"/>
                  </a:cubicBezTo>
                  <a:cubicBezTo>
                    <a:pt x="529" y="179"/>
                    <a:pt x="529" y="179"/>
                    <a:pt x="528" y="179"/>
                  </a:cubicBezTo>
                  <a:cubicBezTo>
                    <a:pt x="528" y="179"/>
                    <a:pt x="528" y="179"/>
                    <a:pt x="528" y="179"/>
                  </a:cubicBezTo>
                  <a:cubicBezTo>
                    <a:pt x="528" y="179"/>
                    <a:pt x="528" y="179"/>
                    <a:pt x="528" y="179"/>
                  </a:cubicBezTo>
                  <a:cubicBezTo>
                    <a:pt x="528" y="179"/>
                    <a:pt x="529" y="178"/>
                    <a:pt x="528" y="177"/>
                  </a:cubicBezTo>
                  <a:cubicBezTo>
                    <a:pt x="530" y="177"/>
                    <a:pt x="528" y="179"/>
                    <a:pt x="529" y="178"/>
                  </a:cubicBezTo>
                  <a:cubicBezTo>
                    <a:pt x="529" y="179"/>
                    <a:pt x="528" y="179"/>
                    <a:pt x="529" y="179"/>
                  </a:cubicBezTo>
                  <a:cubicBezTo>
                    <a:pt x="529" y="179"/>
                    <a:pt x="529" y="179"/>
                    <a:pt x="529" y="179"/>
                  </a:cubicBezTo>
                  <a:cubicBezTo>
                    <a:pt x="529" y="179"/>
                    <a:pt x="529" y="179"/>
                    <a:pt x="529" y="179"/>
                  </a:cubicBezTo>
                  <a:cubicBezTo>
                    <a:pt x="530" y="179"/>
                    <a:pt x="530" y="179"/>
                    <a:pt x="530" y="179"/>
                  </a:cubicBezTo>
                  <a:cubicBezTo>
                    <a:pt x="530" y="179"/>
                    <a:pt x="530" y="179"/>
                    <a:pt x="530" y="179"/>
                  </a:cubicBezTo>
                  <a:cubicBezTo>
                    <a:pt x="531" y="179"/>
                    <a:pt x="530" y="180"/>
                    <a:pt x="530" y="181"/>
                  </a:cubicBezTo>
                  <a:cubicBezTo>
                    <a:pt x="531" y="181"/>
                    <a:pt x="531" y="181"/>
                    <a:pt x="531" y="181"/>
                  </a:cubicBezTo>
                  <a:cubicBezTo>
                    <a:pt x="530" y="181"/>
                    <a:pt x="530" y="181"/>
                    <a:pt x="530" y="181"/>
                  </a:cubicBezTo>
                  <a:cubicBezTo>
                    <a:pt x="530" y="181"/>
                    <a:pt x="529" y="182"/>
                    <a:pt x="531" y="182"/>
                  </a:cubicBezTo>
                  <a:cubicBezTo>
                    <a:pt x="531" y="182"/>
                    <a:pt x="531" y="181"/>
                    <a:pt x="532" y="181"/>
                  </a:cubicBezTo>
                  <a:cubicBezTo>
                    <a:pt x="533" y="181"/>
                    <a:pt x="532" y="181"/>
                    <a:pt x="532" y="182"/>
                  </a:cubicBezTo>
                  <a:cubicBezTo>
                    <a:pt x="532" y="181"/>
                    <a:pt x="531" y="182"/>
                    <a:pt x="531" y="182"/>
                  </a:cubicBezTo>
                  <a:close/>
                  <a:moveTo>
                    <a:pt x="526" y="188"/>
                  </a:moveTo>
                  <a:cubicBezTo>
                    <a:pt x="526" y="188"/>
                    <a:pt x="526" y="188"/>
                    <a:pt x="526" y="188"/>
                  </a:cubicBezTo>
                  <a:cubicBezTo>
                    <a:pt x="526" y="188"/>
                    <a:pt x="526" y="188"/>
                    <a:pt x="526" y="188"/>
                  </a:cubicBezTo>
                  <a:cubicBezTo>
                    <a:pt x="526" y="188"/>
                    <a:pt x="526" y="188"/>
                    <a:pt x="526" y="188"/>
                  </a:cubicBezTo>
                  <a:cubicBezTo>
                    <a:pt x="526" y="188"/>
                    <a:pt x="526" y="188"/>
                    <a:pt x="526" y="188"/>
                  </a:cubicBezTo>
                  <a:cubicBezTo>
                    <a:pt x="526" y="189"/>
                    <a:pt x="528" y="189"/>
                    <a:pt x="528" y="190"/>
                  </a:cubicBezTo>
                  <a:cubicBezTo>
                    <a:pt x="526" y="190"/>
                    <a:pt x="526" y="190"/>
                    <a:pt x="526" y="190"/>
                  </a:cubicBezTo>
                  <a:cubicBezTo>
                    <a:pt x="525" y="189"/>
                    <a:pt x="526" y="189"/>
                    <a:pt x="526" y="188"/>
                  </a:cubicBezTo>
                  <a:cubicBezTo>
                    <a:pt x="526" y="188"/>
                    <a:pt x="526" y="188"/>
                    <a:pt x="526" y="188"/>
                  </a:cubicBezTo>
                  <a:close/>
                  <a:moveTo>
                    <a:pt x="528" y="185"/>
                  </a:moveTo>
                  <a:cubicBezTo>
                    <a:pt x="528" y="184"/>
                    <a:pt x="528" y="184"/>
                    <a:pt x="528" y="184"/>
                  </a:cubicBezTo>
                  <a:cubicBezTo>
                    <a:pt x="528" y="184"/>
                    <a:pt x="529" y="184"/>
                    <a:pt x="529" y="184"/>
                  </a:cubicBezTo>
                  <a:cubicBezTo>
                    <a:pt x="528" y="184"/>
                    <a:pt x="528" y="184"/>
                    <a:pt x="528" y="184"/>
                  </a:cubicBezTo>
                  <a:cubicBezTo>
                    <a:pt x="528" y="185"/>
                    <a:pt x="528" y="185"/>
                    <a:pt x="528" y="185"/>
                  </a:cubicBezTo>
                  <a:close/>
                  <a:moveTo>
                    <a:pt x="528" y="188"/>
                  </a:moveTo>
                  <a:cubicBezTo>
                    <a:pt x="527" y="188"/>
                    <a:pt x="529" y="188"/>
                    <a:pt x="528" y="187"/>
                  </a:cubicBezTo>
                  <a:cubicBezTo>
                    <a:pt x="529" y="187"/>
                    <a:pt x="529" y="187"/>
                    <a:pt x="529" y="187"/>
                  </a:cubicBezTo>
                  <a:cubicBezTo>
                    <a:pt x="529" y="188"/>
                    <a:pt x="528" y="188"/>
                    <a:pt x="528" y="188"/>
                  </a:cubicBezTo>
                  <a:close/>
                  <a:moveTo>
                    <a:pt x="529" y="187"/>
                  </a:moveTo>
                  <a:cubicBezTo>
                    <a:pt x="529" y="187"/>
                    <a:pt x="529" y="187"/>
                    <a:pt x="529" y="187"/>
                  </a:cubicBezTo>
                  <a:cubicBezTo>
                    <a:pt x="529" y="186"/>
                    <a:pt x="529" y="186"/>
                    <a:pt x="529" y="185"/>
                  </a:cubicBezTo>
                  <a:cubicBezTo>
                    <a:pt x="530" y="185"/>
                    <a:pt x="530" y="185"/>
                    <a:pt x="530" y="185"/>
                  </a:cubicBezTo>
                  <a:cubicBezTo>
                    <a:pt x="530" y="185"/>
                    <a:pt x="530" y="185"/>
                    <a:pt x="530" y="185"/>
                  </a:cubicBezTo>
                  <a:cubicBezTo>
                    <a:pt x="530" y="185"/>
                    <a:pt x="530" y="185"/>
                    <a:pt x="530" y="185"/>
                  </a:cubicBezTo>
                  <a:cubicBezTo>
                    <a:pt x="530" y="185"/>
                    <a:pt x="530" y="186"/>
                    <a:pt x="530" y="186"/>
                  </a:cubicBezTo>
                  <a:cubicBezTo>
                    <a:pt x="530" y="186"/>
                    <a:pt x="530" y="186"/>
                    <a:pt x="530" y="186"/>
                  </a:cubicBezTo>
                  <a:cubicBezTo>
                    <a:pt x="530" y="186"/>
                    <a:pt x="530" y="186"/>
                    <a:pt x="530" y="186"/>
                  </a:cubicBezTo>
                  <a:cubicBezTo>
                    <a:pt x="529" y="187"/>
                    <a:pt x="529" y="187"/>
                    <a:pt x="529" y="187"/>
                  </a:cubicBezTo>
                  <a:cubicBezTo>
                    <a:pt x="529" y="187"/>
                    <a:pt x="529" y="187"/>
                    <a:pt x="529" y="187"/>
                  </a:cubicBezTo>
                  <a:close/>
                  <a:moveTo>
                    <a:pt x="526" y="184"/>
                  </a:moveTo>
                  <a:cubicBezTo>
                    <a:pt x="525" y="184"/>
                    <a:pt x="525" y="184"/>
                    <a:pt x="525" y="184"/>
                  </a:cubicBezTo>
                  <a:cubicBezTo>
                    <a:pt x="526" y="184"/>
                    <a:pt x="526" y="184"/>
                    <a:pt x="526" y="184"/>
                  </a:cubicBezTo>
                  <a:cubicBezTo>
                    <a:pt x="526" y="184"/>
                    <a:pt x="526" y="184"/>
                    <a:pt x="526" y="184"/>
                  </a:cubicBezTo>
                  <a:cubicBezTo>
                    <a:pt x="526" y="184"/>
                    <a:pt x="526" y="184"/>
                    <a:pt x="526" y="184"/>
                  </a:cubicBezTo>
                  <a:cubicBezTo>
                    <a:pt x="526" y="184"/>
                    <a:pt x="526" y="184"/>
                    <a:pt x="526" y="184"/>
                  </a:cubicBezTo>
                  <a:close/>
                  <a:moveTo>
                    <a:pt x="525" y="179"/>
                  </a:moveTo>
                  <a:cubicBezTo>
                    <a:pt x="525" y="179"/>
                    <a:pt x="526" y="179"/>
                    <a:pt x="526" y="180"/>
                  </a:cubicBezTo>
                  <a:cubicBezTo>
                    <a:pt x="526" y="180"/>
                    <a:pt x="526" y="180"/>
                    <a:pt x="526" y="180"/>
                  </a:cubicBezTo>
                  <a:cubicBezTo>
                    <a:pt x="526" y="180"/>
                    <a:pt x="526" y="180"/>
                    <a:pt x="526" y="180"/>
                  </a:cubicBezTo>
                  <a:cubicBezTo>
                    <a:pt x="525" y="179"/>
                    <a:pt x="525" y="179"/>
                    <a:pt x="525" y="179"/>
                  </a:cubicBezTo>
                  <a:cubicBezTo>
                    <a:pt x="525" y="179"/>
                    <a:pt x="525" y="179"/>
                    <a:pt x="525" y="179"/>
                  </a:cubicBezTo>
                  <a:cubicBezTo>
                    <a:pt x="525" y="178"/>
                    <a:pt x="526" y="179"/>
                    <a:pt x="526" y="178"/>
                  </a:cubicBezTo>
                  <a:cubicBezTo>
                    <a:pt x="525" y="178"/>
                    <a:pt x="525" y="178"/>
                    <a:pt x="525" y="178"/>
                  </a:cubicBezTo>
                  <a:cubicBezTo>
                    <a:pt x="527" y="177"/>
                    <a:pt x="527" y="177"/>
                    <a:pt x="527" y="177"/>
                  </a:cubicBezTo>
                  <a:cubicBezTo>
                    <a:pt x="527" y="177"/>
                    <a:pt x="527" y="177"/>
                    <a:pt x="527" y="177"/>
                  </a:cubicBezTo>
                  <a:cubicBezTo>
                    <a:pt x="527" y="178"/>
                    <a:pt x="527" y="178"/>
                    <a:pt x="527" y="178"/>
                  </a:cubicBezTo>
                  <a:cubicBezTo>
                    <a:pt x="526" y="178"/>
                    <a:pt x="526" y="178"/>
                    <a:pt x="526" y="178"/>
                  </a:cubicBezTo>
                  <a:cubicBezTo>
                    <a:pt x="526" y="178"/>
                    <a:pt x="526" y="178"/>
                    <a:pt x="526" y="179"/>
                  </a:cubicBezTo>
                  <a:cubicBezTo>
                    <a:pt x="526" y="179"/>
                    <a:pt x="526" y="179"/>
                    <a:pt x="526" y="179"/>
                  </a:cubicBezTo>
                  <a:cubicBezTo>
                    <a:pt x="525" y="179"/>
                    <a:pt x="525" y="179"/>
                    <a:pt x="525" y="179"/>
                  </a:cubicBezTo>
                  <a:cubicBezTo>
                    <a:pt x="525" y="179"/>
                    <a:pt x="525" y="179"/>
                    <a:pt x="525" y="179"/>
                  </a:cubicBezTo>
                  <a:close/>
                  <a:moveTo>
                    <a:pt x="528" y="169"/>
                  </a:moveTo>
                  <a:cubicBezTo>
                    <a:pt x="529" y="169"/>
                    <a:pt x="529" y="169"/>
                    <a:pt x="529" y="169"/>
                  </a:cubicBezTo>
                  <a:cubicBezTo>
                    <a:pt x="529" y="169"/>
                    <a:pt x="529" y="169"/>
                    <a:pt x="529" y="169"/>
                  </a:cubicBezTo>
                  <a:cubicBezTo>
                    <a:pt x="529" y="171"/>
                    <a:pt x="530" y="169"/>
                    <a:pt x="531" y="169"/>
                  </a:cubicBezTo>
                  <a:cubicBezTo>
                    <a:pt x="531" y="169"/>
                    <a:pt x="531" y="169"/>
                    <a:pt x="531" y="170"/>
                  </a:cubicBezTo>
                  <a:cubicBezTo>
                    <a:pt x="531" y="170"/>
                    <a:pt x="531" y="169"/>
                    <a:pt x="532" y="169"/>
                  </a:cubicBezTo>
                  <a:cubicBezTo>
                    <a:pt x="532" y="169"/>
                    <a:pt x="532" y="169"/>
                    <a:pt x="532" y="169"/>
                  </a:cubicBezTo>
                  <a:cubicBezTo>
                    <a:pt x="532" y="169"/>
                    <a:pt x="533" y="170"/>
                    <a:pt x="534" y="169"/>
                  </a:cubicBezTo>
                  <a:cubicBezTo>
                    <a:pt x="534" y="169"/>
                    <a:pt x="532" y="169"/>
                    <a:pt x="532" y="168"/>
                  </a:cubicBezTo>
                  <a:cubicBezTo>
                    <a:pt x="532" y="168"/>
                    <a:pt x="532" y="168"/>
                    <a:pt x="531" y="168"/>
                  </a:cubicBezTo>
                  <a:cubicBezTo>
                    <a:pt x="531" y="168"/>
                    <a:pt x="532" y="167"/>
                    <a:pt x="533" y="167"/>
                  </a:cubicBezTo>
                  <a:cubicBezTo>
                    <a:pt x="532" y="168"/>
                    <a:pt x="534" y="167"/>
                    <a:pt x="533" y="168"/>
                  </a:cubicBezTo>
                  <a:cubicBezTo>
                    <a:pt x="534" y="168"/>
                    <a:pt x="534" y="168"/>
                    <a:pt x="534" y="168"/>
                  </a:cubicBezTo>
                  <a:cubicBezTo>
                    <a:pt x="534" y="168"/>
                    <a:pt x="534" y="168"/>
                    <a:pt x="534" y="168"/>
                  </a:cubicBezTo>
                  <a:cubicBezTo>
                    <a:pt x="534" y="168"/>
                    <a:pt x="534" y="168"/>
                    <a:pt x="534" y="168"/>
                  </a:cubicBezTo>
                  <a:cubicBezTo>
                    <a:pt x="534" y="168"/>
                    <a:pt x="534" y="168"/>
                    <a:pt x="534" y="168"/>
                  </a:cubicBezTo>
                  <a:cubicBezTo>
                    <a:pt x="535" y="169"/>
                    <a:pt x="533" y="170"/>
                    <a:pt x="534" y="171"/>
                  </a:cubicBezTo>
                  <a:cubicBezTo>
                    <a:pt x="534" y="171"/>
                    <a:pt x="534" y="171"/>
                    <a:pt x="534" y="171"/>
                  </a:cubicBezTo>
                  <a:cubicBezTo>
                    <a:pt x="534" y="171"/>
                    <a:pt x="534" y="171"/>
                    <a:pt x="534" y="171"/>
                  </a:cubicBezTo>
                  <a:cubicBezTo>
                    <a:pt x="533" y="171"/>
                    <a:pt x="533" y="171"/>
                    <a:pt x="532" y="171"/>
                  </a:cubicBezTo>
                  <a:cubicBezTo>
                    <a:pt x="530" y="170"/>
                    <a:pt x="530" y="170"/>
                    <a:pt x="530" y="170"/>
                  </a:cubicBezTo>
                  <a:cubicBezTo>
                    <a:pt x="530" y="171"/>
                    <a:pt x="530" y="171"/>
                    <a:pt x="529" y="171"/>
                  </a:cubicBezTo>
                  <a:cubicBezTo>
                    <a:pt x="529" y="171"/>
                    <a:pt x="530" y="171"/>
                    <a:pt x="529" y="170"/>
                  </a:cubicBezTo>
                  <a:cubicBezTo>
                    <a:pt x="528" y="170"/>
                    <a:pt x="528" y="171"/>
                    <a:pt x="528" y="172"/>
                  </a:cubicBezTo>
                  <a:cubicBezTo>
                    <a:pt x="528" y="171"/>
                    <a:pt x="528" y="171"/>
                    <a:pt x="527" y="170"/>
                  </a:cubicBezTo>
                  <a:cubicBezTo>
                    <a:pt x="527" y="170"/>
                    <a:pt x="527" y="170"/>
                    <a:pt x="527" y="170"/>
                  </a:cubicBezTo>
                  <a:cubicBezTo>
                    <a:pt x="528" y="170"/>
                    <a:pt x="528" y="169"/>
                    <a:pt x="528" y="169"/>
                  </a:cubicBezTo>
                  <a:close/>
                  <a:moveTo>
                    <a:pt x="532" y="173"/>
                  </a:moveTo>
                  <a:cubicBezTo>
                    <a:pt x="531" y="173"/>
                    <a:pt x="531" y="173"/>
                    <a:pt x="530" y="172"/>
                  </a:cubicBezTo>
                  <a:cubicBezTo>
                    <a:pt x="531" y="173"/>
                    <a:pt x="531" y="173"/>
                    <a:pt x="531" y="173"/>
                  </a:cubicBezTo>
                  <a:cubicBezTo>
                    <a:pt x="531" y="172"/>
                    <a:pt x="531" y="172"/>
                    <a:pt x="531" y="172"/>
                  </a:cubicBezTo>
                  <a:cubicBezTo>
                    <a:pt x="532" y="172"/>
                    <a:pt x="532" y="173"/>
                    <a:pt x="532" y="173"/>
                  </a:cubicBezTo>
                  <a:cubicBezTo>
                    <a:pt x="531" y="173"/>
                    <a:pt x="531" y="173"/>
                    <a:pt x="531" y="173"/>
                  </a:cubicBezTo>
                  <a:lnTo>
                    <a:pt x="532" y="173"/>
                  </a:lnTo>
                  <a:close/>
                  <a:moveTo>
                    <a:pt x="529" y="173"/>
                  </a:moveTo>
                  <a:cubicBezTo>
                    <a:pt x="529" y="174"/>
                    <a:pt x="529" y="174"/>
                    <a:pt x="529" y="174"/>
                  </a:cubicBezTo>
                  <a:cubicBezTo>
                    <a:pt x="528" y="174"/>
                    <a:pt x="528" y="174"/>
                    <a:pt x="527" y="174"/>
                  </a:cubicBezTo>
                  <a:cubicBezTo>
                    <a:pt x="528" y="174"/>
                    <a:pt x="528" y="176"/>
                    <a:pt x="529" y="175"/>
                  </a:cubicBezTo>
                  <a:cubicBezTo>
                    <a:pt x="528" y="176"/>
                    <a:pt x="528" y="176"/>
                    <a:pt x="528" y="176"/>
                  </a:cubicBezTo>
                  <a:cubicBezTo>
                    <a:pt x="528" y="176"/>
                    <a:pt x="528" y="176"/>
                    <a:pt x="528" y="176"/>
                  </a:cubicBezTo>
                  <a:cubicBezTo>
                    <a:pt x="529" y="176"/>
                    <a:pt x="529" y="176"/>
                    <a:pt x="529" y="176"/>
                  </a:cubicBezTo>
                  <a:cubicBezTo>
                    <a:pt x="528" y="176"/>
                    <a:pt x="528" y="176"/>
                    <a:pt x="528" y="176"/>
                  </a:cubicBezTo>
                  <a:cubicBezTo>
                    <a:pt x="528" y="176"/>
                    <a:pt x="528" y="176"/>
                    <a:pt x="528" y="176"/>
                  </a:cubicBezTo>
                  <a:cubicBezTo>
                    <a:pt x="528" y="176"/>
                    <a:pt x="528" y="176"/>
                    <a:pt x="528" y="176"/>
                  </a:cubicBezTo>
                  <a:cubicBezTo>
                    <a:pt x="528" y="176"/>
                    <a:pt x="528" y="176"/>
                    <a:pt x="528" y="176"/>
                  </a:cubicBezTo>
                  <a:cubicBezTo>
                    <a:pt x="528" y="175"/>
                    <a:pt x="528" y="175"/>
                    <a:pt x="528" y="175"/>
                  </a:cubicBezTo>
                  <a:cubicBezTo>
                    <a:pt x="527" y="175"/>
                    <a:pt x="527" y="175"/>
                    <a:pt x="527" y="175"/>
                  </a:cubicBezTo>
                  <a:cubicBezTo>
                    <a:pt x="527" y="174"/>
                    <a:pt x="527" y="174"/>
                    <a:pt x="527" y="174"/>
                  </a:cubicBezTo>
                  <a:cubicBezTo>
                    <a:pt x="526" y="174"/>
                    <a:pt x="526" y="174"/>
                    <a:pt x="526" y="174"/>
                  </a:cubicBezTo>
                  <a:cubicBezTo>
                    <a:pt x="527" y="174"/>
                    <a:pt x="528" y="174"/>
                    <a:pt x="529" y="173"/>
                  </a:cubicBezTo>
                  <a:close/>
                  <a:moveTo>
                    <a:pt x="533" y="177"/>
                  </a:moveTo>
                  <a:cubicBezTo>
                    <a:pt x="533" y="177"/>
                    <a:pt x="532" y="176"/>
                    <a:pt x="532" y="176"/>
                  </a:cubicBezTo>
                  <a:cubicBezTo>
                    <a:pt x="532" y="176"/>
                    <a:pt x="531" y="176"/>
                    <a:pt x="531" y="176"/>
                  </a:cubicBezTo>
                  <a:cubicBezTo>
                    <a:pt x="531" y="175"/>
                    <a:pt x="529" y="176"/>
                    <a:pt x="530" y="174"/>
                  </a:cubicBezTo>
                  <a:cubicBezTo>
                    <a:pt x="531" y="174"/>
                    <a:pt x="531" y="174"/>
                    <a:pt x="531" y="174"/>
                  </a:cubicBezTo>
                  <a:cubicBezTo>
                    <a:pt x="531" y="174"/>
                    <a:pt x="531" y="174"/>
                    <a:pt x="531" y="174"/>
                  </a:cubicBezTo>
                  <a:cubicBezTo>
                    <a:pt x="530" y="174"/>
                    <a:pt x="530" y="174"/>
                    <a:pt x="530" y="174"/>
                  </a:cubicBezTo>
                  <a:cubicBezTo>
                    <a:pt x="529" y="175"/>
                    <a:pt x="531" y="175"/>
                    <a:pt x="531" y="176"/>
                  </a:cubicBezTo>
                  <a:cubicBezTo>
                    <a:pt x="531" y="175"/>
                    <a:pt x="532" y="175"/>
                    <a:pt x="533" y="175"/>
                  </a:cubicBezTo>
                  <a:cubicBezTo>
                    <a:pt x="533" y="175"/>
                    <a:pt x="532" y="175"/>
                    <a:pt x="532" y="176"/>
                  </a:cubicBezTo>
                  <a:cubicBezTo>
                    <a:pt x="532" y="176"/>
                    <a:pt x="532" y="176"/>
                    <a:pt x="532" y="176"/>
                  </a:cubicBezTo>
                  <a:cubicBezTo>
                    <a:pt x="532" y="176"/>
                    <a:pt x="533" y="176"/>
                    <a:pt x="533" y="177"/>
                  </a:cubicBezTo>
                  <a:cubicBezTo>
                    <a:pt x="533" y="177"/>
                    <a:pt x="533" y="176"/>
                    <a:pt x="533" y="176"/>
                  </a:cubicBezTo>
                  <a:cubicBezTo>
                    <a:pt x="533" y="177"/>
                    <a:pt x="533" y="177"/>
                    <a:pt x="533" y="177"/>
                  </a:cubicBezTo>
                  <a:cubicBezTo>
                    <a:pt x="534" y="177"/>
                    <a:pt x="534" y="177"/>
                    <a:pt x="534" y="177"/>
                  </a:cubicBezTo>
                  <a:cubicBezTo>
                    <a:pt x="534" y="177"/>
                    <a:pt x="534" y="177"/>
                    <a:pt x="534" y="177"/>
                  </a:cubicBezTo>
                  <a:cubicBezTo>
                    <a:pt x="534" y="177"/>
                    <a:pt x="533" y="177"/>
                    <a:pt x="533" y="177"/>
                  </a:cubicBezTo>
                  <a:close/>
                  <a:moveTo>
                    <a:pt x="534" y="176"/>
                  </a:moveTo>
                  <a:cubicBezTo>
                    <a:pt x="534" y="175"/>
                    <a:pt x="534" y="175"/>
                    <a:pt x="534" y="175"/>
                  </a:cubicBezTo>
                  <a:cubicBezTo>
                    <a:pt x="534" y="175"/>
                    <a:pt x="534" y="175"/>
                    <a:pt x="534" y="175"/>
                  </a:cubicBezTo>
                  <a:lnTo>
                    <a:pt x="534" y="176"/>
                  </a:lnTo>
                  <a:close/>
                  <a:moveTo>
                    <a:pt x="535" y="174"/>
                  </a:moveTo>
                  <a:cubicBezTo>
                    <a:pt x="535" y="173"/>
                    <a:pt x="535" y="173"/>
                    <a:pt x="535" y="173"/>
                  </a:cubicBezTo>
                  <a:cubicBezTo>
                    <a:pt x="535" y="173"/>
                    <a:pt x="535" y="173"/>
                    <a:pt x="535" y="173"/>
                  </a:cubicBezTo>
                  <a:cubicBezTo>
                    <a:pt x="535" y="173"/>
                    <a:pt x="535" y="173"/>
                    <a:pt x="536" y="173"/>
                  </a:cubicBezTo>
                  <a:cubicBezTo>
                    <a:pt x="535" y="173"/>
                    <a:pt x="535" y="173"/>
                    <a:pt x="535" y="173"/>
                  </a:cubicBezTo>
                  <a:cubicBezTo>
                    <a:pt x="535" y="173"/>
                    <a:pt x="535" y="173"/>
                    <a:pt x="535" y="173"/>
                  </a:cubicBezTo>
                  <a:cubicBezTo>
                    <a:pt x="535" y="174"/>
                    <a:pt x="536" y="174"/>
                    <a:pt x="535" y="174"/>
                  </a:cubicBezTo>
                  <a:close/>
                  <a:moveTo>
                    <a:pt x="535" y="176"/>
                  </a:moveTo>
                  <a:cubicBezTo>
                    <a:pt x="535" y="176"/>
                    <a:pt x="535" y="176"/>
                    <a:pt x="535" y="176"/>
                  </a:cubicBezTo>
                  <a:cubicBezTo>
                    <a:pt x="535" y="176"/>
                    <a:pt x="535" y="176"/>
                    <a:pt x="535" y="176"/>
                  </a:cubicBezTo>
                  <a:cubicBezTo>
                    <a:pt x="535" y="177"/>
                    <a:pt x="535" y="177"/>
                    <a:pt x="535" y="177"/>
                  </a:cubicBezTo>
                  <a:cubicBezTo>
                    <a:pt x="535" y="177"/>
                    <a:pt x="535" y="177"/>
                    <a:pt x="535" y="177"/>
                  </a:cubicBezTo>
                  <a:cubicBezTo>
                    <a:pt x="535" y="177"/>
                    <a:pt x="535" y="177"/>
                    <a:pt x="535" y="177"/>
                  </a:cubicBezTo>
                  <a:cubicBezTo>
                    <a:pt x="535" y="177"/>
                    <a:pt x="535" y="177"/>
                    <a:pt x="535" y="177"/>
                  </a:cubicBezTo>
                  <a:cubicBezTo>
                    <a:pt x="535" y="177"/>
                    <a:pt x="535" y="177"/>
                    <a:pt x="535" y="176"/>
                  </a:cubicBezTo>
                  <a:close/>
                  <a:moveTo>
                    <a:pt x="536" y="178"/>
                  </a:moveTo>
                  <a:cubicBezTo>
                    <a:pt x="536" y="178"/>
                    <a:pt x="536" y="178"/>
                    <a:pt x="536" y="178"/>
                  </a:cubicBezTo>
                  <a:cubicBezTo>
                    <a:pt x="537" y="177"/>
                    <a:pt x="537" y="177"/>
                    <a:pt x="537" y="177"/>
                  </a:cubicBezTo>
                  <a:cubicBezTo>
                    <a:pt x="537" y="178"/>
                    <a:pt x="537" y="178"/>
                    <a:pt x="537" y="178"/>
                  </a:cubicBezTo>
                  <a:lnTo>
                    <a:pt x="536" y="178"/>
                  </a:lnTo>
                  <a:close/>
                  <a:moveTo>
                    <a:pt x="538" y="169"/>
                  </a:moveTo>
                  <a:cubicBezTo>
                    <a:pt x="538" y="169"/>
                    <a:pt x="538" y="169"/>
                    <a:pt x="538" y="169"/>
                  </a:cubicBezTo>
                  <a:cubicBezTo>
                    <a:pt x="538" y="169"/>
                    <a:pt x="538" y="169"/>
                    <a:pt x="538" y="169"/>
                  </a:cubicBezTo>
                  <a:close/>
                  <a:moveTo>
                    <a:pt x="536" y="166"/>
                  </a:moveTo>
                  <a:cubicBezTo>
                    <a:pt x="536" y="166"/>
                    <a:pt x="536" y="166"/>
                    <a:pt x="536" y="166"/>
                  </a:cubicBezTo>
                  <a:cubicBezTo>
                    <a:pt x="537" y="166"/>
                    <a:pt x="537" y="166"/>
                    <a:pt x="538" y="166"/>
                  </a:cubicBezTo>
                  <a:cubicBezTo>
                    <a:pt x="538" y="166"/>
                    <a:pt x="538" y="166"/>
                    <a:pt x="538" y="166"/>
                  </a:cubicBezTo>
                  <a:cubicBezTo>
                    <a:pt x="538" y="166"/>
                    <a:pt x="538" y="165"/>
                    <a:pt x="538" y="165"/>
                  </a:cubicBezTo>
                  <a:cubicBezTo>
                    <a:pt x="537" y="165"/>
                    <a:pt x="537" y="165"/>
                    <a:pt x="537" y="165"/>
                  </a:cubicBezTo>
                  <a:cubicBezTo>
                    <a:pt x="537" y="164"/>
                    <a:pt x="537" y="164"/>
                    <a:pt x="537" y="164"/>
                  </a:cubicBezTo>
                  <a:cubicBezTo>
                    <a:pt x="538" y="166"/>
                    <a:pt x="538" y="164"/>
                    <a:pt x="539" y="165"/>
                  </a:cubicBezTo>
                  <a:cubicBezTo>
                    <a:pt x="539" y="165"/>
                    <a:pt x="538" y="165"/>
                    <a:pt x="538" y="166"/>
                  </a:cubicBezTo>
                  <a:cubicBezTo>
                    <a:pt x="538" y="166"/>
                    <a:pt x="538" y="166"/>
                    <a:pt x="538" y="166"/>
                  </a:cubicBezTo>
                  <a:cubicBezTo>
                    <a:pt x="538" y="166"/>
                    <a:pt x="538" y="166"/>
                    <a:pt x="538" y="166"/>
                  </a:cubicBezTo>
                  <a:cubicBezTo>
                    <a:pt x="538" y="166"/>
                    <a:pt x="538" y="167"/>
                    <a:pt x="538" y="167"/>
                  </a:cubicBezTo>
                  <a:cubicBezTo>
                    <a:pt x="538" y="168"/>
                    <a:pt x="536" y="167"/>
                    <a:pt x="537" y="168"/>
                  </a:cubicBezTo>
                  <a:cubicBezTo>
                    <a:pt x="536" y="168"/>
                    <a:pt x="536" y="168"/>
                    <a:pt x="536" y="168"/>
                  </a:cubicBezTo>
                  <a:cubicBezTo>
                    <a:pt x="536" y="168"/>
                    <a:pt x="537" y="167"/>
                    <a:pt x="536" y="167"/>
                  </a:cubicBezTo>
                  <a:cubicBezTo>
                    <a:pt x="536" y="167"/>
                    <a:pt x="536" y="167"/>
                    <a:pt x="536" y="166"/>
                  </a:cubicBezTo>
                  <a:cubicBezTo>
                    <a:pt x="536" y="166"/>
                    <a:pt x="536" y="166"/>
                    <a:pt x="536" y="166"/>
                  </a:cubicBezTo>
                  <a:close/>
                  <a:moveTo>
                    <a:pt x="534" y="172"/>
                  </a:moveTo>
                  <a:cubicBezTo>
                    <a:pt x="535" y="172"/>
                    <a:pt x="535" y="172"/>
                    <a:pt x="535" y="172"/>
                  </a:cubicBezTo>
                  <a:cubicBezTo>
                    <a:pt x="535" y="172"/>
                    <a:pt x="534" y="172"/>
                    <a:pt x="534" y="172"/>
                  </a:cubicBezTo>
                  <a:close/>
                  <a:moveTo>
                    <a:pt x="536" y="165"/>
                  </a:moveTo>
                  <a:cubicBezTo>
                    <a:pt x="535" y="165"/>
                    <a:pt x="535" y="165"/>
                    <a:pt x="535" y="166"/>
                  </a:cubicBezTo>
                  <a:cubicBezTo>
                    <a:pt x="535" y="166"/>
                    <a:pt x="535" y="166"/>
                    <a:pt x="535" y="166"/>
                  </a:cubicBezTo>
                  <a:cubicBezTo>
                    <a:pt x="534" y="165"/>
                    <a:pt x="534" y="167"/>
                    <a:pt x="534" y="167"/>
                  </a:cubicBezTo>
                  <a:cubicBezTo>
                    <a:pt x="532" y="165"/>
                    <a:pt x="532" y="165"/>
                    <a:pt x="532" y="165"/>
                  </a:cubicBezTo>
                  <a:cubicBezTo>
                    <a:pt x="532" y="165"/>
                    <a:pt x="533" y="165"/>
                    <a:pt x="533" y="165"/>
                  </a:cubicBezTo>
                  <a:cubicBezTo>
                    <a:pt x="534" y="165"/>
                    <a:pt x="533" y="164"/>
                    <a:pt x="533" y="164"/>
                  </a:cubicBezTo>
                  <a:cubicBezTo>
                    <a:pt x="532" y="164"/>
                    <a:pt x="532" y="163"/>
                    <a:pt x="531" y="164"/>
                  </a:cubicBezTo>
                  <a:cubicBezTo>
                    <a:pt x="531" y="163"/>
                    <a:pt x="531" y="163"/>
                    <a:pt x="530" y="162"/>
                  </a:cubicBezTo>
                  <a:cubicBezTo>
                    <a:pt x="530" y="162"/>
                    <a:pt x="530" y="163"/>
                    <a:pt x="529" y="163"/>
                  </a:cubicBezTo>
                  <a:cubicBezTo>
                    <a:pt x="529" y="164"/>
                    <a:pt x="529" y="164"/>
                    <a:pt x="530" y="165"/>
                  </a:cubicBezTo>
                  <a:cubicBezTo>
                    <a:pt x="531" y="165"/>
                    <a:pt x="531" y="165"/>
                    <a:pt x="531" y="165"/>
                  </a:cubicBezTo>
                  <a:cubicBezTo>
                    <a:pt x="531" y="165"/>
                    <a:pt x="531" y="165"/>
                    <a:pt x="531" y="165"/>
                  </a:cubicBezTo>
                  <a:cubicBezTo>
                    <a:pt x="531" y="164"/>
                    <a:pt x="530" y="165"/>
                    <a:pt x="529" y="165"/>
                  </a:cubicBezTo>
                  <a:cubicBezTo>
                    <a:pt x="530" y="164"/>
                    <a:pt x="529" y="165"/>
                    <a:pt x="528" y="164"/>
                  </a:cubicBezTo>
                  <a:cubicBezTo>
                    <a:pt x="528" y="163"/>
                    <a:pt x="529" y="163"/>
                    <a:pt x="529" y="162"/>
                  </a:cubicBezTo>
                  <a:cubicBezTo>
                    <a:pt x="529" y="162"/>
                    <a:pt x="529" y="162"/>
                    <a:pt x="529" y="162"/>
                  </a:cubicBezTo>
                  <a:cubicBezTo>
                    <a:pt x="528" y="162"/>
                    <a:pt x="528" y="162"/>
                    <a:pt x="528" y="162"/>
                  </a:cubicBezTo>
                  <a:cubicBezTo>
                    <a:pt x="529" y="161"/>
                    <a:pt x="529" y="161"/>
                    <a:pt x="529" y="161"/>
                  </a:cubicBezTo>
                  <a:cubicBezTo>
                    <a:pt x="529" y="161"/>
                    <a:pt x="529" y="161"/>
                    <a:pt x="529" y="161"/>
                  </a:cubicBezTo>
                  <a:cubicBezTo>
                    <a:pt x="529" y="161"/>
                    <a:pt x="529" y="162"/>
                    <a:pt x="530" y="163"/>
                  </a:cubicBezTo>
                  <a:cubicBezTo>
                    <a:pt x="531" y="162"/>
                    <a:pt x="532" y="163"/>
                    <a:pt x="533" y="162"/>
                  </a:cubicBezTo>
                  <a:cubicBezTo>
                    <a:pt x="533" y="162"/>
                    <a:pt x="533" y="162"/>
                    <a:pt x="533" y="162"/>
                  </a:cubicBezTo>
                  <a:cubicBezTo>
                    <a:pt x="533" y="162"/>
                    <a:pt x="532" y="162"/>
                    <a:pt x="532" y="163"/>
                  </a:cubicBezTo>
                  <a:cubicBezTo>
                    <a:pt x="533" y="163"/>
                    <a:pt x="533" y="163"/>
                    <a:pt x="534" y="163"/>
                  </a:cubicBezTo>
                  <a:cubicBezTo>
                    <a:pt x="534" y="164"/>
                    <a:pt x="534" y="165"/>
                    <a:pt x="534" y="166"/>
                  </a:cubicBezTo>
                  <a:cubicBezTo>
                    <a:pt x="534" y="166"/>
                    <a:pt x="535" y="165"/>
                    <a:pt x="535" y="165"/>
                  </a:cubicBezTo>
                  <a:cubicBezTo>
                    <a:pt x="535" y="165"/>
                    <a:pt x="535" y="165"/>
                    <a:pt x="535" y="165"/>
                  </a:cubicBezTo>
                  <a:cubicBezTo>
                    <a:pt x="535" y="165"/>
                    <a:pt x="535" y="165"/>
                    <a:pt x="535" y="165"/>
                  </a:cubicBezTo>
                  <a:cubicBezTo>
                    <a:pt x="535" y="165"/>
                    <a:pt x="535" y="165"/>
                    <a:pt x="535" y="165"/>
                  </a:cubicBezTo>
                  <a:cubicBezTo>
                    <a:pt x="536" y="165"/>
                    <a:pt x="536" y="165"/>
                    <a:pt x="536" y="165"/>
                  </a:cubicBezTo>
                  <a:close/>
                  <a:moveTo>
                    <a:pt x="530" y="161"/>
                  </a:moveTo>
                  <a:cubicBezTo>
                    <a:pt x="531" y="160"/>
                    <a:pt x="531" y="160"/>
                    <a:pt x="531" y="160"/>
                  </a:cubicBezTo>
                  <a:cubicBezTo>
                    <a:pt x="530" y="161"/>
                    <a:pt x="530" y="161"/>
                    <a:pt x="530" y="161"/>
                  </a:cubicBezTo>
                  <a:close/>
                  <a:moveTo>
                    <a:pt x="536" y="162"/>
                  </a:moveTo>
                  <a:cubicBezTo>
                    <a:pt x="535" y="162"/>
                    <a:pt x="535" y="162"/>
                    <a:pt x="535" y="162"/>
                  </a:cubicBezTo>
                  <a:cubicBezTo>
                    <a:pt x="535" y="162"/>
                    <a:pt x="535" y="162"/>
                    <a:pt x="535" y="162"/>
                  </a:cubicBezTo>
                  <a:cubicBezTo>
                    <a:pt x="535" y="162"/>
                    <a:pt x="535" y="162"/>
                    <a:pt x="535" y="162"/>
                  </a:cubicBezTo>
                  <a:cubicBezTo>
                    <a:pt x="535" y="162"/>
                    <a:pt x="536" y="162"/>
                    <a:pt x="536" y="162"/>
                  </a:cubicBezTo>
                  <a:cubicBezTo>
                    <a:pt x="536" y="162"/>
                    <a:pt x="536" y="161"/>
                    <a:pt x="536" y="161"/>
                  </a:cubicBezTo>
                  <a:cubicBezTo>
                    <a:pt x="536" y="161"/>
                    <a:pt x="535" y="161"/>
                    <a:pt x="535" y="161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5" y="161"/>
                    <a:pt x="534" y="161"/>
                    <a:pt x="535" y="160"/>
                  </a:cubicBezTo>
                  <a:cubicBezTo>
                    <a:pt x="536" y="160"/>
                    <a:pt x="535" y="161"/>
                    <a:pt x="536" y="161"/>
                  </a:cubicBezTo>
                  <a:cubicBezTo>
                    <a:pt x="536" y="161"/>
                    <a:pt x="536" y="161"/>
                    <a:pt x="536" y="162"/>
                  </a:cubicBezTo>
                  <a:cubicBezTo>
                    <a:pt x="536" y="162"/>
                    <a:pt x="536" y="162"/>
                    <a:pt x="536" y="162"/>
                  </a:cubicBezTo>
                  <a:cubicBezTo>
                    <a:pt x="536" y="162"/>
                    <a:pt x="536" y="162"/>
                    <a:pt x="536" y="162"/>
                  </a:cubicBezTo>
                  <a:close/>
                  <a:moveTo>
                    <a:pt x="536" y="157"/>
                  </a:moveTo>
                  <a:cubicBezTo>
                    <a:pt x="536" y="157"/>
                    <a:pt x="536" y="157"/>
                    <a:pt x="536" y="157"/>
                  </a:cubicBezTo>
                  <a:cubicBezTo>
                    <a:pt x="536" y="157"/>
                    <a:pt x="536" y="157"/>
                    <a:pt x="536" y="158"/>
                  </a:cubicBezTo>
                  <a:cubicBezTo>
                    <a:pt x="537" y="158"/>
                    <a:pt x="536" y="157"/>
                    <a:pt x="536" y="158"/>
                  </a:cubicBezTo>
                  <a:cubicBezTo>
                    <a:pt x="536" y="159"/>
                    <a:pt x="536" y="159"/>
                    <a:pt x="536" y="159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6" y="157"/>
                    <a:pt x="536" y="157"/>
                  </a:cubicBezTo>
                  <a:close/>
                  <a:moveTo>
                    <a:pt x="534" y="161"/>
                  </a:moveTo>
                  <a:cubicBezTo>
                    <a:pt x="534" y="161"/>
                    <a:pt x="534" y="161"/>
                    <a:pt x="534" y="161"/>
                  </a:cubicBezTo>
                  <a:cubicBezTo>
                    <a:pt x="534" y="160"/>
                    <a:pt x="534" y="160"/>
                    <a:pt x="534" y="160"/>
                  </a:cubicBezTo>
                  <a:lnTo>
                    <a:pt x="534" y="161"/>
                  </a:lnTo>
                  <a:close/>
                  <a:moveTo>
                    <a:pt x="534" y="157"/>
                  </a:moveTo>
                  <a:cubicBezTo>
                    <a:pt x="534" y="157"/>
                    <a:pt x="534" y="157"/>
                    <a:pt x="534" y="157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4" y="157"/>
                    <a:pt x="534" y="157"/>
                    <a:pt x="534" y="157"/>
                  </a:cubicBezTo>
                  <a:close/>
                  <a:moveTo>
                    <a:pt x="531" y="157"/>
                  </a:moveTo>
                  <a:cubicBezTo>
                    <a:pt x="532" y="157"/>
                    <a:pt x="532" y="157"/>
                    <a:pt x="532" y="157"/>
                  </a:cubicBezTo>
                  <a:cubicBezTo>
                    <a:pt x="532" y="157"/>
                    <a:pt x="533" y="157"/>
                    <a:pt x="533" y="157"/>
                  </a:cubicBezTo>
                  <a:cubicBezTo>
                    <a:pt x="532" y="157"/>
                    <a:pt x="532" y="157"/>
                    <a:pt x="532" y="157"/>
                  </a:cubicBezTo>
                  <a:cubicBezTo>
                    <a:pt x="532" y="157"/>
                    <a:pt x="532" y="157"/>
                    <a:pt x="532" y="157"/>
                  </a:cubicBezTo>
                  <a:cubicBezTo>
                    <a:pt x="532" y="158"/>
                    <a:pt x="532" y="158"/>
                    <a:pt x="532" y="158"/>
                  </a:cubicBezTo>
                  <a:cubicBezTo>
                    <a:pt x="533" y="159"/>
                    <a:pt x="533" y="158"/>
                    <a:pt x="534" y="159"/>
                  </a:cubicBezTo>
                  <a:cubicBezTo>
                    <a:pt x="533" y="160"/>
                    <a:pt x="533" y="160"/>
                    <a:pt x="533" y="160"/>
                  </a:cubicBezTo>
                  <a:cubicBezTo>
                    <a:pt x="533" y="160"/>
                    <a:pt x="533" y="159"/>
                    <a:pt x="532" y="159"/>
                  </a:cubicBezTo>
                  <a:cubicBezTo>
                    <a:pt x="532" y="160"/>
                    <a:pt x="532" y="160"/>
                    <a:pt x="532" y="160"/>
                  </a:cubicBezTo>
                  <a:cubicBezTo>
                    <a:pt x="533" y="159"/>
                    <a:pt x="531" y="159"/>
                    <a:pt x="531" y="158"/>
                  </a:cubicBezTo>
                  <a:cubicBezTo>
                    <a:pt x="531" y="158"/>
                    <a:pt x="531" y="158"/>
                    <a:pt x="531" y="158"/>
                  </a:cubicBezTo>
                  <a:cubicBezTo>
                    <a:pt x="531" y="159"/>
                    <a:pt x="531" y="159"/>
                    <a:pt x="531" y="159"/>
                  </a:cubicBezTo>
                  <a:cubicBezTo>
                    <a:pt x="531" y="158"/>
                    <a:pt x="531" y="158"/>
                    <a:pt x="531" y="158"/>
                  </a:cubicBezTo>
                  <a:cubicBezTo>
                    <a:pt x="531" y="158"/>
                    <a:pt x="531" y="158"/>
                    <a:pt x="531" y="158"/>
                  </a:cubicBezTo>
                  <a:cubicBezTo>
                    <a:pt x="531" y="158"/>
                    <a:pt x="531" y="157"/>
                    <a:pt x="530" y="157"/>
                  </a:cubicBezTo>
                  <a:cubicBezTo>
                    <a:pt x="530" y="157"/>
                    <a:pt x="530" y="157"/>
                    <a:pt x="530" y="157"/>
                  </a:cubicBezTo>
                  <a:cubicBezTo>
                    <a:pt x="529" y="157"/>
                    <a:pt x="529" y="157"/>
                    <a:pt x="529" y="157"/>
                  </a:cubicBezTo>
                  <a:cubicBezTo>
                    <a:pt x="530" y="156"/>
                    <a:pt x="530" y="157"/>
                    <a:pt x="531" y="157"/>
                  </a:cubicBezTo>
                  <a:close/>
                  <a:moveTo>
                    <a:pt x="529" y="157"/>
                  </a:moveTo>
                  <a:cubicBezTo>
                    <a:pt x="529" y="157"/>
                    <a:pt x="529" y="158"/>
                    <a:pt x="529" y="158"/>
                  </a:cubicBezTo>
                  <a:cubicBezTo>
                    <a:pt x="530" y="159"/>
                    <a:pt x="530" y="159"/>
                    <a:pt x="530" y="159"/>
                  </a:cubicBezTo>
                  <a:cubicBezTo>
                    <a:pt x="530" y="159"/>
                    <a:pt x="530" y="159"/>
                    <a:pt x="530" y="160"/>
                  </a:cubicBezTo>
                  <a:cubicBezTo>
                    <a:pt x="530" y="159"/>
                    <a:pt x="530" y="159"/>
                    <a:pt x="530" y="159"/>
                  </a:cubicBezTo>
                  <a:cubicBezTo>
                    <a:pt x="530" y="159"/>
                    <a:pt x="529" y="159"/>
                    <a:pt x="529" y="160"/>
                  </a:cubicBezTo>
                  <a:cubicBezTo>
                    <a:pt x="529" y="160"/>
                    <a:pt x="529" y="160"/>
                    <a:pt x="529" y="160"/>
                  </a:cubicBezTo>
                  <a:cubicBezTo>
                    <a:pt x="529" y="160"/>
                    <a:pt x="528" y="160"/>
                    <a:pt x="528" y="160"/>
                  </a:cubicBezTo>
                  <a:cubicBezTo>
                    <a:pt x="528" y="160"/>
                    <a:pt x="528" y="160"/>
                    <a:pt x="528" y="160"/>
                  </a:cubicBezTo>
                  <a:cubicBezTo>
                    <a:pt x="528" y="160"/>
                    <a:pt x="528" y="160"/>
                    <a:pt x="528" y="160"/>
                  </a:cubicBezTo>
                  <a:cubicBezTo>
                    <a:pt x="528" y="160"/>
                    <a:pt x="528" y="160"/>
                    <a:pt x="528" y="160"/>
                  </a:cubicBezTo>
                  <a:cubicBezTo>
                    <a:pt x="528" y="160"/>
                    <a:pt x="529" y="160"/>
                    <a:pt x="529" y="160"/>
                  </a:cubicBezTo>
                  <a:cubicBezTo>
                    <a:pt x="528" y="159"/>
                    <a:pt x="529" y="157"/>
                    <a:pt x="528" y="158"/>
                  </a:cubicBezTo>
                  <a:cubicBezTo>
                    <a:pt x="528" y="158"/>
                    <a:pt x="528" y="158"/>
                    <a:pt x="528" y="158"/>
                  </a:cubicBezTo>
                  <a:cubicBezTo>
                    <a:pt x="528" y="159"/>
                    <a:pt x="528" y="156"/>
                    <a:pt x="529" y="157"/>
                  </a:cubicBezTo>
                  <a:close/>
                  <a:moveTo>
                    <a:pt x="527" y="164"/>
                  </a:moveTo>
                  <a:cubicBezTo>
                    <a:pt x="527" y="164"/>
                    <a:pt x="527" y="164"/>
                    <a:pt x="527" y="164"/>
                  </a:cubicBezTo>
                  <a:cubicBezTo>
                    <a:pt x="526" y="165"/>
                    <a:pt x="526" y="165"/>
                    <a:pt x="526" y="165"/>
                  </a:cubicBezTo>
                  <a:lnTo>
                    <a:pt x="527" y="164"/>
                  </a:lnTo>
                  <a:close/>
                  <a:moveTo>
                    <a:pt x="526" y="162"/>
                  </a:moveTo>
                  <a:cubicBezTo>
                    <a:pt x="526" y="163"/>
                    <a:pt x="526" y="163"/>
                    <a:pt x="526" y="163"/>
                  </a:cubicBezTo>
                  <a:cubicBezTo>
                    <a:pt x="526" y="162"/>
                    <a:pt x="526" y="162"/>
                    <a:pt x="526" y="162"/>
                  </a:cubicBezTo>
                  <a:cubicBezTo>
                    <a:pt x="526" y="162"/>
                    <a:pt x="526" y="162"/>
                    <a:pt x="526" y="162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7" y="162"/>
                    <a:pt x="527" y="162"/>
                    <a:pt x="526" y="162"/>
                  </a:cubicBezTo>
                  <a:close/>
                  <a:moveTo>
                    <a:pt x="528" y="161"/>
                  </a:moveTo>
                  <a:cubicBezTo>
                    <a:pt x="527" y="161"/>
                    <a:pt x="526" y="160"/>
                    <a:pt x="526" y="159"/>
                  </a:cubicBezTo>
                  <a:lnTo>
                    <a:pt x="528" y="161"/>
                  </a:lnTo>
                  <a:close/>
                  <a:moveTo>
                    <a:pt x="527" y="158"/>
                  </a:moveTo>
                  <a:cubicBezTo>
                    <a:pt x="526" y="158"/>
                    <a:pt x="526" y="158"/>
                    <a:pt x="527" y="159"/>
                  </a:cubicBezTo>
                  <a:cubicBezTo>
                    <a:pt x="526" y="159"/>
                    <a:pt x="526" y="159"/>
                    <a:pt x="526" y="159"/>
                  </a:cubicBezTo>
                  <a:lnTo>
                    <a:pt x="527" y="158"/>
                  </a:lnTo>
                  <a:close/>
                  <a:moveTo>
                    <a:pt x="525" y="166"/>
                  </a:moveTo>
                  <a:cubicBezTo>
                    <a:pt x="525" y="166"/>
                    <a:pt x="525" y="166"/>
                    <a:pt x="525" y="166"/>
                  </a:cubicBezTo>
                  <a:cubicBezTo>
                    <a:pt x="525" y="165"/>
                    <a:pt x="525" y="166"/>
                    <a:pt x="525" y="166"/>
                  </a:cubicBezTo>
                  <a:cubicBezTo>
                    <a:pt x="525" y="167"/>
                    <a:pt x="525" y="167"/>
                    <a:pt x="526" y="167"/>
                  </a:cubicBezTo>
                  <a:cubicBezTo>
                    <a:pt x="526" y="167"/>
                    <a:pt x="527" y="167"/>
                    <a:pt x="527" y="166"/>
                  </a:cubicBezTo>
                  <a:cubicBezTo>
                    <a:pt x="527" y="166"/>
                    <a:pt x="527" y="166"/>
                    <a:pt x="527" y="166"/>
                  </a:cubicBezTo>
                  <a:cubicBezTo>
                    <a:pt x="527" y="166"/>
                    <a:pt x="528" y="166"/>
                    <a:pt x="528" y="166"/>
                  </a:cubicBezTo>
                  <a:cubicBezTo>
                    <a:pt x="528" y="166"/>
                    <a:pt x="528" y="166"/>
                    <a:pt x="528" y="167"/>
                  </a:cubicBezTo>
                  <a:cubicBezTo>
                    <a:pt x="528" y="167"/>
                    <a:pt x="528" y="167"/>
                    <a:pt x="528" y="167"/>
                  </a:cubicBezTo>
                  <a:cubicBezTo>
                    <a:pt x="528" y="167"/>
                    <a:pt x="528" y="167"/>
                    <a:pt x="529" y="167"/>
                  </a:cubicBezTo>
                  <a:cubicBezTo>
                    <a:pt x="528" y="167"/>
                    <a:pt x="528" y="167"/>
                    <a:pt x="528" y="167"/>
                  </a:cubicBezTo>
                  <a:cubicBezTo>
                    <a:pt x="528" y="167"/>
                    <a:pt x="528" y="167"/>
                    <a:pt x="528" y="167"/>
                  </a:cubicBezTo>
                  <a:cubicBezTo>
                    <a:pt x="528" y="166"/>
                    <a:pt x="528" y="166"/>
                    <a:pt x="528" y="166"/>
                  </a:cubicBezTo>
                  <a:cubicBezTo>
                    <a:pt x="527" y="167"/>
                    <a:pt x="527" y="168"/>
                    <a:pt x="527" y="168"/>
                  </a:cubicBezTo>
                  <a:cubicBezTo>
                    <a:pt x="527" y="169"/>
                    <a:pt x="527" y="169"/>
                    <a:pt x="527" y="170"/>
                  </a:cubicBezTo>
                  <a:cubicBezTo>
                    <a:pt x="526" y="169"/>
                    <a:pt x="524" y="170"/>
                    <a:pt x="523" y="169"/>
                  </a:cubicBezTo>
                  <a:cubicBezTo>
                    <a:pt x="523" y="170"/>
                    <a:pt x="523" y="170"/>
                    <a:pt x="523" y="170"/>
                  </a:cubicBezTo>
                  <a:cubicBezTo>
                    <a:pt x="523" y="168"/>
                    <a:pt x="523" y="168"/>
                    <a:pt x="523" y="168"/>
                  </a:cubicBezTo>
                  <a:cubicBezTo>
                    <a:pt x="523" y="169"/>
                    <a:pt x="523" y="168"/>
                    <a:pt x="524" y="168"/>
                  </a:cubicBezTo>
                  <a:cubicBezTo>
                    <a:pt x="523" y="168"/>
                    <a:pt x="523" y="167"/>
                    <a:pt x="524" y="167"/>
                  </a:cubicBezTo>
                  <a:cubicBezTo>
                    <a:pt x="524" y="167"/>
                    <a:pt x="525" y="166"/>
                    <a:pt x="525" y="166"/>
                  </a:cubicBezTo>
                  <a:close/>
                  <a:moveTo>
                    <a:pt x="524" y="175"/>
                  </a:moveTo>
                  <a:cubicBezTo>
                    <a:pt x="524" y="175"/>
                    <a:pt x="523" y="175"/>
                    <a:pt x="523" y="175"/>
                  </a:cubicBezTo>
                  <a:cubicBezTo>
                    <a:pt x="523" y="175"/>
                    <a:pt x="523" y="175"/>
                    <a:pt x="523" y="175"/>
                  </a:cubicBezTo>
                  <a:cubicBezTo>
                    <a:pt x="524" y="175"/>
                    <a:pt x="524" y="175"/>
                    <a:pt x="524" y="175"/>
                  </a:cubicBezTo>
                  <a:cubicBezTo>
                    <a:pt x="523" y="176"/>
                    <a:pt x="523" y="176"/>
                    <a:pt x="522" y="176"/>
                  </a:cubicBezTo>
                  <a:cubicBezTo>
                    <a:pt x="522" y="175"/>
                    <a:pt x="522" y="175"/>
                    <a:pt x="522" y="175"/>
                  </a:cubicBezTo>
                  <a:cubicBezTo>
                    <a:pt x="522" y="175"/>
                    <a:pt x="522" y="175"/>
                    <a:pt x="522" y="175"/>
                  </a:cubicBezTo>
                  <a:cubicBezTo>
                    <a:pt x="522" y="175"/>
                    <a:pt x="522" y="175"/>
                    <a:pt x="522" y="175"/>
                  </a:cubicBezTo>
                  <a:cubicBezTo>
                    <a:pt x="522" y="175"/>
                    <a:pt x="523" y="175"/>
                    <a:pt x="523" y="175"/>
                  </a:cubicBezTo>
                  <a:cubicBezTo>
                    <a:pt x="523" y="175"/>
                    <a:pt x="524" y="175"/>
                    <a:pt x="524" y="175"/>
                  </a:cubicBezTo>
                  <a:close/>
                  <a:moveTo>
                    <a:pt x="521" y="180"/>
                  </a:moveTo>
                  <a:cubicBezTo>
                    <a:pt x="521" y="180"/>
                    <a:pt x="521" y="180"/>
                    <a:pt x="521" y="180"/>
                  </a:cubicBezTo>
                  <a:cubicBezTo>
                    <a:pt x="522" y="180"/>
                    <a:pt x="522" y="180"/>
                    <a:pt x="522" y="180"/>
                  </a:cubicBezTo>
                  <a:cubicBezTo>
                    <a:pt x="522" y="179"/>
                    <a:pt x="522" y="179"/>
                    <a:pt x="522" y="179"/>
                  </a:cubicBezTo>
                  <a:cubicBezTo>
                    <a:pt x="522" y="179"/>
                    <a:pt x="524" y="180"/>
                    <a:pt x="524" y="179"/>
                  </a:cubicBezTo>
                  <a:cubicBezTo>
                    <a:pt x="524" y="179"/>
                    <a:pt x="524" y="180"/>
                    <a:pt x="523" y="180"/>
                  </a:cubicBezTo>
                  <a:cubicBezTo>
                    <a:pt x="523" y="180"/>
                    <a:pt x="523" y="179"/>
                    <a:pt x="522" y="180"/>
                  </a:cubicBezTo>
                  <a:cubicBezTo>
                    <a:pt x="522" y="181"/>
                    <a:pt x="524" y="180"/>
                    <a:pt x="524" y="181"/>
                  </a:cubicBezTo>
                  <a:cubicBezTo>
                    <a:pt x="523" y="181"/>
                    <a:pt x="522" y="181"/>
                    <a:pt x="521" y="180"/>
                  </a:cubicBezTo>
                  <a:cubicBezTo>
                    <a:pt x="521" y="180"/>
                    <a:pt x="521" y="180"/>
                    <a:pt x="521" y="180"/>
                  </a:cubicBezTo>
                  <a:cubicBezTo>
                    <a:pt x="521" y="180"/>
                    <a:pt x="521" y="180"/>
                    <a:pt x="521" y="180"/>
                  </a:cubicBezTo>
                  <a:close/>
                  <a:moveTo>
                    <a:pt x="525" y="158"/>
                  </a:moveTo>
                  <a:cubicBezTo>
                    <a:pt x="525" y="158"/>
                    <a:pt x="525" y="158"/>
                    <a:pt x="525" y="158"/>
                  </a:cubicBezTo>
                  <a:cubicBezTo>
                    <a:pt x="525" y="158"/>
                    <a:pt x="525" y="158"/>
                    <a:pt x="525" y="158"/>
                  </a:cubicBezTo>
                  <a:cubicBezTo>
                    <a:pt x="526" y="158"/>
                    <a:pt x="526" y="158"/>
                    <a:pt x="526" y="158"/>
                  </a:cubicBezTo>
                  <a:cubicBezTo>
                    <a:pt x="526" y="158"/>
                    <a:pt x="525" y="158"/>
                    <a:pt x="525" y="159"/>
                  </a:cubicBezTo>
                  <a:cubicBezTo>
                    <a:pt x="525" y="159"/>
                    <a:pt x="525" y="159"/>
                    <a:pt x="525" y="159"/>
                  </a:cubicBezTo>
                  <a:cubicBezTo>
                    <a:pt x="526" y="159"/>
                    <a:pt x="526" y="159"/>
                    <a:pt x="526" y="159"/>
                  </a:cubicBezTo>
                  <a:cubicBezTo>
                    <a:pt x="525" y="159"/>
                    <a:pt x="525" y="159"/>
                    <a:pt x="525" y="159"/>
                  </a:cubicBezTo>
                  <a:cubicBezTo>
                    <a:pt x="525" y="159"/>
                    <a:pt x="525" y="159"/>
                    <a:pt x="525" y="159"/>
                  </a:cubicBezTo>
                  <a:cubicBezTo>
                    <a:pt x="525" y="159"/>
                    <a:pt x="525" y="158"/>
                    <a:pt x="525" y="158"/>
                  </a:cubicBezTo>
                  <a:cubicBezTo>
                    <a:pt x="525" y="158"/>
                    <a:pt x="525" y="158"/>
                    <a:pt x="525" y="158"/>
                  </a:cubicBezTo>
                  <a:cubicBezTo>
                    <a:pt x="525" y="158"/>
                    <a:pt x="525" y="158"/>
                    <a:pt x="525" y="158"/>
                  </a:cubicBezTo>
                  <a:cubicBezTo>
                    <a:pt x="525" y="158"/>
                    <a:pt x="525" y="158"/>
                    <a:pt x="525" y="158"/>
                  </a:cubicBezTo>
                  <a:cubicBezTo>
                    <a:pt x="525" y="158"/>
                    <a:pt x="525" y="158"/>
                    <a:pt x="525" y="158"/>
                  </a:cubicBezTo>
                  <a:cubicBezTo>
                    <a:pt x="524" y="158"/>
                    <a:pt x="524" y="158"/>
                    <a:pt x="524" y="158"/>
                  </a:cubicBezTo>
                  <a:cubicBezTo>
                    <a:pt x="524" y="158"/>
                    <a:pt x="524" y="158"/>
                    <a:pt x="525" y="158"/>
                  </a:cubicBezTo>
                  <a:close/>
                  <a:moveTo>
                    <a:pt x="520" y="180"/>
                  </a:moveTo>
                  <a:cubicBezTo>
                    <a:pt x="520" y="180"/>
                    <a:pt x="520" y="180"/>
                    <a:pt x="520" y="180"/>
                  </a:cubicBezTo>
                  <a:cubicBezTo>
                    <a:pt x="520" y="179"/>
                    <a:pt x="520" y="179"/>
                    <a:pt x="520" y="179"/>
                  </a:cubicBezTo>
                  <a:cubicBezTo>
                    <a:pt x="521" y="179"/>
                    <a:pt x="521" y="179"/>
                    <a:pt x="521" y="180"/>
                  </a:cubicBezTo>
                  <a:cubicBezTo>
                    <a:pt x="520" y="180"/>
                    <a:pt x="520" y="181"/>
                    <a:pt x="520" y="181"/>
                  </a:cubicBezTo>
                  <a:cubicBezTo>
                    <a:pt x="519" y="181"/>
                    <a:pt x="518" y="180"/>
                    <a:pt x="517" y="180"/>
                  </a:cubicBezTo>
                  <a:cubicBezTo>
                    <a:pt x="517" y="180"/>
                    <a:pt x="517" y="180"/>
                    <a:pt x="517" y="180"/>
                  </a:cubicBezTo>
                  <a:cubicBezTo>
                    <a:pt x="516" y="180"/>
                    <a:pt x="516" y="180"/>
                    <a:pt x="515" y="181"/>
                  </a:cubicBezTo>
                  <a:cubicBezTo>
                    <a:pt x="515" y="181"/>
                    <a:pt x="515" y="180"/>
                    <a:pt x="515" y="180"/>
                  </a:cubicBezTo>
                  <a:cubicBezTo>
                    <a:pt x="514" y="181"/>
                    <a:pt x="515" y="181"/>
                    <a:pt x="514" y="181"/>
                  </a:cubicBezTo>
                  <a:cubicBezTo>
                    <a:pt x="513" y="182"/>
                    <a:pt x="513" y="182"/>
                    <a:pt x="513" y="182"/>
                  </a:cubicBezTo>
                  <a:cubicBezTo>
                    <a:pt x="513" y="182"/>
                    <a:pt x="513" y="182"/>
                    <a:pt x="513" y="182"/>
                  </a:cubicBezTo>
                  <a:cubicBezTo>
                    <a:pt x="512" y="182"/>
                    <a:pt x="512" y="182"/>
                    <a:pt x="512" y="182"/>
                  </a:cubicBezTo>
                  <a:cubicBezTo>
                    <a:pt x="513" y="181"/>
                    <a:pt x="514" y="180"/>
                    <a:pt x="513" y="179"/>
                  </a:cubicBezTo>
                  <a:cubicBezTo>
                    <a:pt x="513" y="179"/>
                    <a:pt x="513" y="179"/>
                    <a:pt x="513" y="179"/>
                  </a:cubicBezTo>
                  <a:cubicBezTo>
                    <a:pt x="513" y="180"/>
                    <a:pt x="513" y="180"/>
                    <a:pt x="512" y="180"/>
                  </a:cubicBezTo>
                  <a:cubicBezTo>
                    <a:pt x="512" y="180"/>
                    <a:pt x="513" y="180"/>
                    <a:pt x="513" y="179"/>
                  </a:cubicBezTo>
                  <a:cubicBezTo>
                    <a:pt x="512" y="180"/>
                    <a:pt x="511" y="178"/>
                    <a:pt x="511" y="178"/>
                  </a:cubicBezTo>
                  <a:cubicBezTo>
                    <a:pt x="512" y="178"/>
                    <a:pt x="511" y="179"/>
                    <a:pt x="512" y="179"/>
                  </a:cubicBezTo>
                  <a:cubicBezTo>
                    <a:pt x="512" y="178"/>
                    <a:pt x="512" y="178"/>
                    <a:pt x="511" y="177"/>
                  </a:cubicBezTo>
                  <a:cubicBezTo>
                    <a:pt x="511" y="177"/>
                    <a:pt x="511" y="177"/>
                    <a:pt x="511" y="177"/>
                  </a:cubicBezTo>
                  <a:cubicBezTo>
                    <a:pt x="512" y="178"/>
                    <a:pt x="513" y="178"/>
                    <a:pt x="513" y="179"/>
                  </a:cubicBezTo>
                  <a:cubicBezTo>
                    <a:pt x="513" y="179"/>
                    <a:pt x="513" y="179"/>
                    <a:pt x="513" y="179"/>
                  </a:cubicBezTo>
                  <a:cubicBezTo>
                    <a:pt x="513" y="179"/>
                    <a:pt x="513" y="179"/>
                    <a:pt x="513" y="179"/>
                  </a:cubicBezTo>
                  <a:cubicBezTo>
                    <a:pt x="513" y="179"/>
                    <a:pt x="513" y="179"/>
                    <a:pt x="513" y="179"/>
                  </a:cubicBezTo>
                  <a:cubicBezTo>
                    <a:pt x="514" y="180"/>
                    <a:pt x="514" y="180"/>
                    <a:pt x="514" y="180"/>
                  </a:cubicBezTo>
                  <a:cubicBezTo>
                    <a:pt x="514" y="179"/>
                    <a:pt x="515" y="179"/>
                    <a:pt x="515" y="179"/>
                  </a:cubicBezTo>
                  <a:cubicBezTo>
                    <a:pt x="515" y="179"/>
                    <a:pt x="515" y="179"/>
                    <a:pt x="515" y="179"/>
                  </a:cubicBezTo>
                  <a:cubicBezTo>
                    <a:pt x="515" y="178"/>
                    <a:pt x="515" y="178"/>
                    <a:pt x="515" y="178"/>
                  </a:cubicBezTo>
                  <a:cubicBezTo>
                    <a:pt x="515" y="178"/>
                    <a:pt x="515" y="178"/>
                    <a:pt x="515" y="179"/>
                  </a:cubicBezTo>
                  <a:cubicBezTo>
                    <a:pt x="516" y="178"/>
                    <a:pt x="516" y="177"/>
                    <a:pt x="516" y="177"/>
                  </a:cubicBezTo>
                  <a:cubicBezTo>
                    <a:pt x="516" y="177"/>
                    <a:pt x="516" y="177"/>
                    <a:pt x="516" y="178"/>
                  </a:cubicBezTo>
                  <a:cubicBezTo>
                    <a:pt x="516" y="178"/>
                    <a:pt x="516" y="178"/>
                    <a:pt x="517" y="178"/>
                  </a:cubicBezTo>
                  <a:cubicBezTo>
                    <a:pt x="516" y="179"/>
                    <a:pt x="516" y="179"/>
                    <a:pt x="516" y="179"/>
                  </a:cubicBezTo>
                  <a:cubicBezTo>
                    <a:pt x="516" y="179"/>
                    <a:pt x="516" y="180"/>
                    <a:pt x="517" y="180"/>
                  </a:cubicBezTo>
                  <a:cubicBezTo>
                    <a:pt x="517" y="180"/>
                    <a:pt x="517" y="180"/>
                    <a:pt x="517" y="180"/>
                  </a:cubicBezTo>
                  <a:cubicBezTo>
                    <a:pt x="517" y="180"/>
                    <a:pt x="517" y="180"/>
                    <a:pt x="517" y="180"/>
                  </a:cubicBezTo>
                  <a:cubicBezTo>
                    <a:pt x="518" y="180"/>
                    <a:pt x="518" y="180"/>
                    <a:pt x="518" y="180"/>
                  </a:cubicBezTo>
                  <a:cubicBezTo>
                    <a:pt x="518" y="181"/>
                    <a:pt x="519" y="180"/>
                    <a:pt x="520" y="180"/>
                  </a:cubicBezTo>
                  <a:close/>
                  <a:moveTo>
                    <a:pt x="510" y="191"/>
                  </a:moveTo>
                  <a:cubicBezTo>
                    <a:pt x="511" y="191"/>
                    <a:pt x="511" y="191"/>
                    <a:pt x="511" y="191"/>
                  </a:cubicBezTo>
                  <a:cubicBezTo>
                    <a:pt x="511" y="191"/>
                    <a:pt x="510" y="191"/>
                    <a:pt x="510" y="191"/>
                  </a:cubicBezTo>
                  <a:cubicBezTo>
                    <a:pt x="510" y="191"/>
                    <a:pt x="510" y="191"/>
                    <a:pt x="510" y="191"/>
                  </a:cubicBezTo>
                  <a:cubicBezTo>
                    <a:pt x="510" y="190"/>
                    <a:pt x="510" y="190"/>
                    <a:pt x="510" y="190"/>
                  </a:cubicBezTo>
                  <a:cubicBezTo>
                    <a:pt x="509" y="190"/>
                    <a:pt x="509" y="190"/>
                    <a:pt x="509" y="190"/>
                  </a:cubicBezTo>
                  <a:cubicBezTo>
                    <a:pt x="510" y="189"/>
                    <a:pt x="511" y="188"/>
                    <a:pt x="512" y="189"/>
                  </a:cubicBezTo>
                  <a:cubicBezTo>
                    <a:pt x="512" y="189"/>
                    <a:pt x="511" y="189"/>
                    <a:pt x="511" y="189"/>
                  </a:cubicBezTo>
                  <a:cubicBezTo>
                    <a:pt x="511" y="189"/>
                    <a:pt x="510" y="190"/>
                    <a:pt x="510" y="191"/>
                  </a:cubicBezTo>
                  <a:close/>
                  <a:moveTo>
                    <a:pt x="509" y="189"/>
                  </a:moveTo>
                  <a:cubicBezTo>
                    <a:pt x="507" y="188"/>
                    <a:pt x="507" y="188"/>
                    <a:pt x="507" y="188"/>
                  </a:cubicBezTo>
                  <a:cubicBezTo>
                    <a:pt x="508" y="189"/>
                    <a:pt x="508" y="188"/>
                    <a:pt x="508" y="188"/>
                  </a:cubicBezTo>
                  <a:cubicBezTo>
                    <a:pt x="509" y="188"/>
                    <a:pt x="509" y="188"/>
                    <a:pt x="509" y="188"/>
                  </a:cubicBezTo>
                  <a:cubicBezTo>
                    <a:pt x="509" y="188"/>
                    <a:pt x="509" y="188"/>
                    <a:pt x="509" y="188"/>
                  </a:cubicBezTo>
                  <a:cubicBezTo>
                    <a:pt x="508" y="188"/>
                    <a:pt x="509" y="189"/>
                    <a:pt x="509" y="189"/>
                  </a:cubicBezTo>
                  <a:close/>
                  <a:moveTo>
                    <a:pt x="509" y="183"/>
                  </a:moveTo>
                  <a:cubicBezTo>
                    <a:pt x="509" y="184"/>
                    <a:pt x="509" y="184"/>
                    <a:pt x="509" y="184"/>
                  </a:cubicBezTo>
                  <a:cubicBezTo>
                    <a:pt x="509" y="184"/>
                    <a:pt x="509" y="184"/>
                    <a:pt x="509" y="183"/>
                  </a:cubicBezTo>
                  <a:cubicBezTo>
                    <a:pt x="510" y="183"/>
                    <a:pt x="509" y="182"/>
                    <a:pt x="509" y="181"/>
                  </a:cubicBezTo>
                  <a:cubicBezTo>
                    <a:pt x="509" y="182"/>
                    <a:pt x="509" y="182"/>
                    <a:pt x="509" y="182"/>
                  </a:cubicBezTo>
                  <a:cubicBezTo>
                    <a:pt x="509" y="182"/>
                    <a:pt x="509" y="182"/>
                    <a:pt x="510" y="182"/>
                  </a:cubicBezTo>
                  <a:cubicBezTo>
                    <a:pt x="510" y="182"/>
                    <a:pt x="510" y="182"/>
                    <a:pt x="510" y="182"/>
                  </a:cubicBezTo>
                  <a:cubicBezTo>
                    <a:pt x="510" y="181"/>
                    <a:pt x="510" y="181"/>
                    <a:pt x="510" y="181"/>
                  </a:cubicBezTo>
                  <a:cubicBezTo>
                    <a:pt x="510" y="180"/>
                    <a:pt x="510" y="180"/>
                    <a:pt x="510" y="180"/>
                  </a:cubicBezTo>
                  <a:cubicBezTo>
                    <a:pt x="510" y="180"/>
                    <a:pt x="510" y="180"/>
                    <a:pt x="510" y="181"/>
                  </a:cubicBezTo>
                  <a:cubicBezTo>
                    <a:pt x="510" y="181"/>
                    <a:pt x="511" y="182"/>
                    <a:pt x="511" y="181"/>
                  </a:cubicBezTo>
                  <a:cubicBezTo>
                    <a:pt x="511" y="182"/>
                    <a:pt x="511" y="182"/>
                    <a:pt x="511" y="182"/>
                  </a:cubicBezTo>
                  <a:cubicBezTo>
                    <a:pt x="511" y="182"/>
                    <a:pt x="510" y="182"/>
                    <a:pt x="510" y="182"/>
                  </a:cubicBezTo>
                  <a:cubicBezTo>
                    <a:pt x="510" y="182"/>
                    <a:pt x="510" y="182"/>
                    <a:pt x="510" y="182"/>
                  </a:cubicBezTo>
                  <a:cubicBezTo>
                    <a:pt x="509" y="182"/>
                    <a:pt x="509" y="182"/>
                    <a:pt x="509" y="182"/>
                  </a:cubicBezTo>
                  <a:cubicBezTo>
                    <a:pt x="510" y="183"/>
                    <a:pt x="511" y="183"/>
                    <a:pt x="511" y="183"/>
                  </a:cubicBezTo>
                  <a:cubicBezTo>
                    <a:pt x="510" y="183"/>
                    <a:pt x="510" y="183"/>
                    <a:pt x="509" y="183"/>
                  </a:cubicBezTo>
                  <a:close/>
                  <a:moveTo>
                    <a:pt x="513" y="158"/>
                  </a:moveTo>
                  <a:cubicBezTo>
                    <a:pt x="513" y="157"/>
                    <a:pt x="513" y="157"/>
                    <a:pt x="513" y="157"/>
                  </a:cubicBezTo>
                  <a:cubicBezTo>
                    <a:pt x="512" y="157"/>
                    <a:pt x="512" y="157"/>
                    <a:pt x="511" y="157"/>
                  </a:cubicBezTo>
                  <a:cubicBezTo>
                    <a:pt x="511" y="157"/>
                    <a:pt x="511" y="157"/>
                    <a:pt x="511" y="157"/>
                  </a:cubicBezTo>
                  <a:cubicBezTo>
                    <a:pt x="511" y="157"/>
                    <a:pt x="511" y="157"/>
                    <a:pt x="511" y="157"/>
                  </a:cubicBezTo>
                  <a:cubicBezTo>
                    <a:pt x="510" y="157"/>
                    <a:pt x="510" y="157"/>
                    <a:pt x="510" y="156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6"/>
                    <a:pt x="511" y="156"/>
                  </a:cubicBezTo>
                  <a:cubicBezTo>
                    <a:pt x="511" y="156"/>
                    <a:pt x="510" y="157"/>
                    <a:pt x="511" y="157"/>
                  </a:cubicBezTo>
                  <a:cubicBezTo>
                    <a:pt x="511" y="157"/>
                    <a:pt x="511" y="157"/>
                    <a:pt x="511" y="157"/>
                  </a:cubicBezTo>
                  <a:cubicBezTo>
                    <a:pt x="511" y="156"/>
                    <a:pt x="513" y="157"/>
                    <a:pt x="513" y="156"/>
                  </a:cubicBezTo>
                  <a:cubicBezTo>
                    <a:pt x="513" y="156"/>
                    <a:pt x="512" y="157"/>
                    <a:pt x="514" y="157"/>
                  </a:cubicBezTo>
                  <a:cubicBezTo>
                    <a:pt x="513" y="157"/>
                    <a:pt x="513" y="158"/>
                    <a:pt x="513" y="158"/>
                  </a:cubicBezTo>
                  <a:close/>
                  <a:moveTo>
                    <a:pt x="505" y="169"/>
                  </a:moveTo>
                  <a:cubicBezTo>
                    <a:pt x="504" y="169"/>
                    <a:pt x="504" y="169"/>
                    <a:pt x="504" y="169"/>
                  </a:cubicBezTo>
                  <a:cubicBezTo>
                    <a:pt x="504" y="169"/>
                    <a:pt x="504" y="169"/>
                    <a:pt x="504" y="169"/>
                  </a:cubicBezTo>
                  <a:cubicBezTo>
                    <a:pt x="505" y="169"/>
                    <a:pt x="504" y="168"/>
                    <a:pt x="505" y="168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505" y="169"/>
                    <a:pt x="505" y="169"/>
                    <a:pt x="505" y="169"/>
                  </a:cubicBezTo>
                  <a:close/>
                  <a:moveTo>
                    <a:pt x="500" y="184"/>
                  </a:moveTo>
                  <a:cubicBezTo>
                    <a:pt x="501" y="185"/>
                    <a:pt x="501" y="185"/>
                    <a:pt x="501" y="185"/>
                  </a:cubicBezTo>
                  <a:cubicBezTo>
                    <a:pt x="500" y="185"/>
                    <a:pt x="500" y="185"/>
                    <a:pt x="500" y="185"/>
                  </a:cubicBezTo>
                  <a:lnTo>
                    <a:pt x="500" y="184"/>
                  </a:lnTo>
                  <a:close/>
                  <a:moveTo>
                    <a:pt x="506" y="167"/>
                  </a:moveTo>
                  <a:cubicBezTo>
                    <a:pt x="505" y="168"/>
                    <a:pt x="505" y="168"/>
                    <a:pt x="505" y="168"/>
                  </a:cubicBezTo>
                  <a:cubicBezTo>
                    <a:pt x="504" y="168"/>
                    <a:pt x="503" y="166"/>
                    <a:pt x="503" y="167"/>
                  </a:cubicBezTo>
                  <a:cubicBezTo>
                    <a:pt x="501" y="168"/>
                    <a:pt x="502" y="165"/>
                    <a:pt x="500" y="166"/>
                  </a:cubicBezTo>
                  <a:cubicBezTo>
                    <a:pt x="500" y="166"/>
                    <a:pt x="501" y="166"/>
                    <a:pt x="502" y="166"/>
                  </a:cubicBezTo>
                  <a:cubicBezTo>
                    <a:pt x="502" y="166"/>
                    <a:pt x="502" y="166"/>
                    <a:pt x="502" y="166"/>
                  </a:cubicBezTo>
                  <a:cubicBezTo>
                    <a:pt x="502" y="166"/>
                    <a:pt x="502" y="166"/>
                    <a:pt x="503" y="166"/>
                  </a:cubicBezTo>
                  <a:cubicBezTo>
                    <a:pt x="503" y="166"/>
                    <a:pt x="503" y="166"/>
                    <a:pt x="502" y="165"/>
                  </a:cubicBezTo>
                  <a:cubicBezTo>
                    <a:pt x="503" y="166"/>
                    <a:pt x="503" y="166"/>
                    <a:pt x="503" y="166"/>
                  </a:cubicBezTo>
                  <a:cubicBezTo>
                    <a:pt x="503" y="165"/>
                    <a:pt x="504" y="165"/>
                    <a:pt x="504" y="164"/>
                  </a:cubicBezTo>
                  <a:cubicBezTo>
                    <a:pt x="504" y="164"/>
                    <a:pt x="505" y="165"/>
                    <a:pt x="506" y="165"/>
                  </a:cubicBezTo>
                  <a:cubicBezTo>
                    <a:pt x="506" y="165"/>
                    <a:pt x="506" y="165"/>
                    <a:pt x="507" y="166"/>
                  </a:cubicBezTo>
                  <a:cubicBezTo>
                    <a:pt x="507" y="166"/>
                    <a:pt x="508" y="166"/>
                    <a:pt x="508" y="165"/>
                  </a:cubicBezTo>
                  <a:cubicBezTo>
                    <a:pt x="509" y="166"/>
                    <a:pt x="508" y="166"/>
                    <a:pt x="508" y="166"/>
                  </a:cubicBezTo>
                  <a:cubicBezTo>
                    <a:pt x="507" y="165"/>
                    <a:pt x="505" y="167"/>
                    <a:pt x="505" y="165"/>
                  </a:cubicBezTo>
                  <a:cubicBezTo>
                    <a:pt x="504" y="164"/>
                    <a:pt x="504" y="165"/>
                    <a:pt x="503" y="166"/>
                  </a:cubicBezTo>
                  <a:cubicBezTo>
                    <a:pt x="504" y="167"/>
                    <a:pt x="504" y="166"/>
                    <a:pt x="506" y="167"/>
                  </a:cubicBezTo>
                  <a:close/>
                  <a:moveTo>
                    <a:pt x="500" y="176"/>
                  </a:moveTo>
                  <a:cubicBezTo>
                    <a:pt x="499" y="176"/>
                    <a:pt x="500" y="177"/>
                    <a:pt x="500" y="177"/>
                  </a:cubicBezTo>
                  <a:cubicBezTo>
                    <a:pt x="499" y="177"/>
                    <a:pt x="499" y="176"/>
                    <a:pt x="498" y="176"/>
                  </a:cubicBezTo>
                  <a:cubicBezTo>
                    <a:pt x="498" y="176"/>
                    <a:pt x="498" y="176"/>
                    <a:pt x="498" y="176"/>
                  </a:cubicBezTo>
                  <a:cubicBezTo>
                    <a:pt x="498" y="177"/>
                    <a:pt x="498" y="177"/>
                    <a:pt x="498" y="178"/>
                  </a:cubicBezTo>
                  <a:cubicBezTo>
                    <a:pt x="498" y="179"/>
                    <a:pt x="497" y="176"/>
                    <a:pt x="496" y="177"/>
                  </a:cubicBezTo>
                  <a:cubicBezTo>
                    <a:pt x="495" y="176"/>
                    <a:pt x="496" y="177"/>
                    <a:pt x="496" y="176"/>
                  </a:cubicBezTo>
                  <a:cubicBezTo>
                    <a:pt x="495" y="176"/>
                    <a:pt x="496" y="175"/>
                    <a:pt x="495" y="175"/>
                  </a:cubicBezTo>
                  <a:cubicBezTo>
                    <a:pt x="495" y="175"/>
                    <a:pt x="495" y="174"/>
                    <a:pt x="496" y="175"/>
                  </a:cubicBezTo>
                  <a:cubicBezTo>
                    <a:pt x="496" y="176"/>
                    <a:pt x="496" y="176"/>
                    <a:pt x="497" y="177"/>
                  </a:cubicBezTo>
                  <a:cubicBezTo>
                    <a:pt x="498" y="177"/>
                    <a:pt x="498" y="176"/>
                    <a:pt x="498" y="176"/>
                  </a:cubicBezTo>
                  <a:cubicBezTo>
                    <a:pt x="498" y="176"/>
                    <a:pt x="498" y="176"/>
                    <a:pt x="498" y="176"/>
                  </a:cubicBezTo>
                  <a:cubicBezTo>
                    <a:pt x="498" y="176"/>
                    <a:pt x="498" y="176"/>
                    <a:pt x="498" y="176"/>
                  </a:cubicBezTo>
                  <a:cubicBezTo>
                    <a:pt x="498" y="175"/>
                    <a:pt x="498" y="175"/>
                    <a:pt x="499" y="175"/>
                  </a:cubicBezTo>
                  <a:cubicBezTo>
                    <a:pt x="499" y="175"/>
                    <a:pt x="499" y="175"/>
                    <a:pt x="499" y="175"/>
                  </a:cubicBezTo>
                  <a:cubicBezTo>
                    <a:pt x="500" y="176"/>
                    <a:pt x="500" y="176"/>
                    <a:pt x="501" y="176"/>
                  </a:cubicBezTo>
                  <a:lnTo>
                    <a:pt x="500" y="176"/>
                  </a:lnTo>
                  <a:close/>
                  <a:moveTo>
                    <a:pt x="496" y="182"/>
                  </a:moveTo>
                  <a:cubicBezTo>
                    <a:pt x="496" y="182"/>
                    <a:pt x="495" y="182"/>
                    <a:pt x="495" y="182"/>
                  </a:cubicBezTo>
                  <a:cubicBezTo>
                    <a:pt x="495" y="182"/>
                    <a:pt x="494" y="182"/>
                    <a:pt x="493" y="182"/>
                  </a:cubicBezTo>
                  <a:cubicBezTo>
                    <a:pt x="493" y="182"/>
                    <a:pt x="493" y="182"/>
                    <a:pt x="493" y="182"/>
                  </a:cubicBezTo>
                  <a:cubicBezTo>
                    <a:pt x="493" y="182"/>
                    <a:pt x="493" y="182"/>
                    <a:pt x="493" y="182"/>
                  </a:cubicBezTo>
                  <a:cubicBezTo>
                    <a:pt x="492" y="182"/>
                    <a:pt x="492" y="183"/>
                    <a:pt x="492" y="183"/>
                  </a:cubicBezTo>
                  <a:cubicBezTo>
                    <a:pt x="492" y="183"/>
                    <a:pt x="492" y="183"/>
                    <a:pt x="492" y="183"/>
                  </a:cubicBezTo>
                  <a:cubicBezTo>
                    <a:pt x="492" y="183"/>
                    <a:pt x="492" y="183"/>
                    <a:pt x="492" y="183"/>
                  </a:cubicBezTo>
                  <a:cubicBezTo>
                    <a:pt x="492" y="183"/>
                    <a:pt x="492" y="183"/>
                    <a:pt x="492" y="183"/>
                  </a:cubicBezTo>
                  <a:cubicBezTo>
                    <a:pt x="492" y="183"/>
                    <a:pt x="493" y="183"/>
                    <a:pt x="492" y="182"/>
                  </a:cubicBezTo>
                  <a:cubicBezTo>
                    <a:pt x="492" y="182"/>
                    <a:pt x="492" y="182"/>
                    <a:pt x="492" y="182"/>
                  </a:cubicBezTo>
                  <a:cubicBezTo>
                    <a:pt x="492" y="182"/>
                    <a:pt x="491" y="182"/>
                    <a:pt x="491" y="182"/>
                  </a:cubicBezTo>
                  <a:cubicBezTo>
                    <a:pt x="491" y="182"/>
                    <a:pt x="491" y="182"/>
                    <a:pt x="491" y="181"/>
                  </a:cubicBezTo>
                  <a:cubicBezTo>
                    <a:pt x="491" y="181"/>
                    <a:pt x="491" y="182"/>
                    <a:pt x="491" y="182"/>
                  </a:cubicBezTo>
                  <a:cubicBezTo>
                    <a:pt x="492" y="182"/>
                    <a:pt x="492" y="181"/>
                    <a:pt x="493" y="181"/>
                  </a:cubicBezTo>
                  <a:cubicBezTo>
                    <a:pt x="493" y="182"/>
                    <a:pt x="492" y="182"/>
                    <a:pt x="493" y="182"/>
                  </a:cubicBezTo>
                  <a:cubicBezTo>
                    <a:pt x="493" y="182"/>
                    <a:pt x="493" y="182"/>
                    <a:pt x="493" y="182"/>
                  </a:cubicBezTo>
                  <a:cubicBezTo>
                    <a:pt x="493" y="182"/>
                    <a:pt x="493" y="182"/>
                    <a:pt x="493" y="182"/>
                  </a:cubicBezTo>
                  <a:cubicBezTo>
                    <a:pt x="493" y="182"/>
                    <a:pt x="493" y="182"/>
                    <a:pt x="493" y="182"/>
                  </a:cubicBezTo>
                  <a:cubicBezTo>
                    <a:pt x="493" y="181"/>
                    <a:pt x="493" y="181"/>
                    <a:pt x="493" y="181"/>
                  </a:cubicBezTo>
                  <a:cubicBezTo>
                    <a:pt x="494" y="182"/>
                    <a:pt x="494" y="181"/>
                    <a:pt x="495" y="181"/>
                  </a:cubicBezTo>
                  <a:cubicBezTo>
                    <a:pt x="495" y="181"/>
                    <a:pt x="495" y="181"/>
                    <a:pt x="495" y="181"/>
                  </a:cubicBezTo>
                  <a:cubicBezTo>
                    <a:pt x="495" y="180"/>
                    <a:pt x="495" y="180"/>
                    <a:pt x="495" y="180"/>
                  </a:cubicBezTo>
                  <a:cubicBezTo>
                    <a:pt x="496" y="180"/>
                    <a:pt x="496" y="180"/>
                    <a:pt x="497" y="180"/>
                  </a:cubicBezTo>
                  <a:cubicBezTo>
                    <a:pt x="496" y="180"/>
                    <a:pt x="496" y="180"/>
                    <a:pt x="495" y="180"/>
                  </a:cubicBezTo>
                  <a:cubicBezTo>
                    <a:pt x="495" y="180"/>
                    <a:pt x="495" y="181"/>
                    <a:pt x="495" y="181"/>
                  </a:cubicBezTo>
                  <a:cubicBezTo>
                    <a:pt x="496" y="181"/>
                    <a:pt x="497" y="182"/>
                    <a:pt x="497" y="183"/>
                  </a:cubicBezTo>
                  <a:cubicBezTo>
                    <a:pt x="497" y="182"/>
                    <a:pt x="498" y="182"/>
                    <a:pt x="497" y="182"/>
                  </a:cubicBezTo>
                  <a:cubicBezTo>
                    <a:pt x="497" y="182"/>
                    <a:pt x="497" y="182"/>
                    <a:pt x="497" y="182"/>
                  </a:cubicBezTo>
                  <a:cubicBezTo>
                    <a:pt x="497" y="182"/>
                    <a:pt x="497" y="182"/>
                    <a:pt x="497" y="182"/>
                  </a:cubicBezTo>
                  <a:cubicBezTo>
                    <a:pt x="497" y="182"/>
                    <a:pt x="497" y="182"/>
                    <a:pt x="497" y="182"/>
                  </a:cubicBezTo>
                  <a:cubicBezTo>
                    <a:pt x="497" y="181"/>
                    <a:pt x="497" y="181"/>
                    <a:pt x="497" y="181"/>
                  </a:cubicBezTo>
                  <a:cubicBezTo>
                    <a:pt x="497" y="181"/>
                    <a:pt x="497" y="181"/>
                    <a:pt x="497" y="181"/>
                  </a:cubicBezTo>
                  <a:cubicBezTo>
                    <a:pt x="497" y="181"/>
                    <a:pt x="497" y="181"/>
                    <a:pt x="497" y="181"/>
                  </a:cubicBezTo>
                  <a:cubicBezTo>
                    <a:pt x="497" y="182"/>
                    <a:pt x="497" y="182"/>
                    <a:pt x="497" y="182"/>
                  </a:cubicBezTo>
                  <a:cubicBezTo>
                    <a:pt x="497" y="182"/>
                    <a:pt x="497" y="182"/>
                    <a:pt x="497" y="182"/>
                  </a:cubicBezTo>
                  <a:cubicBezTo>
                    <a:pt x="498" y="182"/>
                    <a:pt x="498" y="183"/>
                    <a:pt x="498" y="183"/>
                  </a:cubicBezTo>
                  <a:cubicBezTo>
                    <a:pt x="497" y="183"/>
                    <a:pt x="497" y="184"/>
                    <a:pt x="496" y="183"/>
                  </a:cubicBezTo>
                  <a:cubicBezTo>
                    <a:pt x="496" y="183"/>
                    <a:pt x="496" y="183"/>
                    <a:pt x="496" y="182"/>
                  </a:cubicBezTo>
                  <a:close/>
                  <a:moveTo>
                    <a:pt x="491" y="173"/>
                  </a:moveTo>
                  <a:cubicBezTo>
                    <a:pt x="491" y="173"/>
                    <a:pt x="491" y="173"/>
                    <a:pt x="491" y="173"/>
                  </a:cubicBezTo>
                  <a:cubicBezTo>
                    <a:pt x="491" y="173"/>
                    <a:pt x="490" y="174"/>
                    <a:pt x="490" y="174"/>
                  </a:cubicBezTo>
                  <a:cubicBezTo>
                    <a:pt x="490" y="174"/>
                    <a:pt x="490" y="174"/>
                    <a:pt x="490" y="174"/>
                  </a:cubicBezTo>
                  <a:cubicBezTo>
                    <a:pt x="490" y="174"/>
                    <a:pt x="490" y="174"/>
                    <a:pt x="490" y="174"/>
                  </a:cubicBezTo>
                  <a:cubicBezTo>
                    <a:pt x="489" y="174"/>
                    <a:pt x="489" y="173"/>
                    <a:pt x="489" y="173"/>
                  </a:cubicBezTo>
                  <a:cubicBezTo>
                    <a:pt x="488" y="174"/>
                    <a:pt x="489" y="175"/>
                    <a:pt x="489" y="175"/>
                  </a:cubicBezTo>
                  <a:cubicBezTo>
                    <a:pt x="489" y="175"/>
                    <a:pt x="489" y="175"/>
                    <a:pt x="489" y="175"/>
                  </a:cubicBezTo>
                  <a:cubicBezTo>
                    <a:pt x="489" y="175"/>
                    <a:pt x="489" y="175"/>
                    <a:pt x="489" y="175"/>
                  </a:cubicBezTo>
                  <a:cubicBezTo>
                    <a:pt x="490" y="175"/>
                    <a:pt x="490" y="175"/>
                    <a:pt x="490" y="175"/>
                  </a:cubicBezTo>
                  <a:cubicBezTo>
                    <a:pt x="490" y="174"/>
                    <a:pt x="490" y="174"/>
                    <a:pt x="490" y="174"/>
                  </a:cubicBezTo>
                  <a:cubicBezTo>
                    <a:pt x="490" y="175"/>
                    <a:pt x="489" y="175"/>
                    <a:pt x="490" y="175"/>
                  </a:cubicBezTo>
                  <a:cubicBezTo>
                    <a:pt x="490" y="176"/>
                    <a:pt x="490" y="176"/>
                    <a:pt x="490" y="176"/>
                  </a:cubicBezTo>
                  <a:cubicBezTo>
                    <a:pt x="490" y="176"/>
                    <a:pt x="490" y="176"/>
                    <a:pt x="490" y="177"/>
                  </a:cubicBezTo>
                  <a:cubicBezTo>
                    <a:pt x="488" y="176"/>
                    <a:pt x="488" y="176"/>
                    <a:pt x="488" y="176"/>
                  </a:cubicBezTo>
                  <a:cubicBezTo>
                    <a:pt x="488" y="176"/>
                    <a:pt x="488" y="176"/>
                    <a:pt x="488" y="176"/>
                  </a:cubicBezTo>
                  <a:cubicBezTo>
                    <a:pt x="488" y="176"/>
                    <a:pt x="488" y="176"/>
                    <a:pt x="488" y="176"/>
                  </a:cubicBezTo>
                  <a:cubicBezTo>
                    <a:pt x="488" y="176"/>
                    <a:pt x="488" y="176"/>
                    <a:pt x="488" y="176"/>
                  </a:cubicBezTo>
                  <a:cubicBezTo>
                    <a:pt x="489" y="175"/>
                    <a:pt x="488" y="174"/>
                    <a:pt x="487" y="174"/>
                  </a:cubicBezTo>
                  <a:cubicBezTo>
                    <a:pt x="487" y="173"/>
                    <a:pt x="488" y="173"/>
                    <a:pt x="489" y="173"/>
                  </a:cubicBezTo>
                  <a:cubicBezTo>
                    <a:pt x="490" y="174"/>
                    <a:pt x="490" y="174"/>
                    <a:pt x="490" y="174"/>
                  </a:cubicBezTo>
                  <a:cubicBezTo>
                    <a:pt x="490" y="174"/>
                    <a:pt x="490" y="174"/>
                    <a:pt x="490" y="174"/>
                  </a:cubicBezTo>
                  <a:cubicBezTo>
                    <a:pt x="490" y="173"/>
                    <a:pt x="491" y="173"/>
                    <a:pt x="491" y="172"/>
                  </a:cubicBezTo>
                  <a:cubicBezTo>
                    <a:pt x="492" y="172"/>
                    <a:pt x="494" y="173"/>
                    <a:pt x="495" y="172"/>
                  </a:cubicBezTo>
                  <a:cubicBezTo>
                    <a:pt x="495" y="173"/>
                    <a:pt x="495" y="173"/>
                    <a:pt x="495" y="173"/>
                  </a:cubicBezTo>
                  <a:cubicBezTo>
                    <a:pt x="494" y="173"/>
                    <a:pt x="494" y="173"/>
                    <a:pt x="494" y="173"/>
                  </a:cubicBezTo>
                  <a:cubicBezTo>
                    <a:pt x="494" y="173"/>
                    <a:pt x="494" y="173"/>
                    <a:pt x="494" y="173"/>
                  </a:cubicBezTo>
                  <a:cubicBezTo>
                    <a:pt x="494" y="172"/>
                    <a:pt x="492" y="172"/>
                    <a:pt x="491" y="173"/>
                  </a:cubicBezTo>
                  <a:cubicBezTo>
                    <a:pt x="491" y="173"/>
                    <a:pt x="491" y="173"/>
                    <a:pt x="491" y="173"/>
                  </a:cubicBezTo>
                  <a:close/>
                  <a:moveTo>
                    <a:pt x="487" y="171"/>
                  </a:moveTo>
                  <a:cubicBezTo>
                    <a:pt x="487" y="171"/>
                    <a:pt x="487" y="171"/>
                    <a:pt x="487" y="171"/>
                  </a:cubicBezTo>
                  <a:cubicBezTo>
                    <a:pt x="486" y="170"/>
                    <a:pt x="486" y="169"/>
                    <a:pt x="484" y="168"/>
                  </a:cubicBezTo>
                  <a:cubicBezTo>
                    <a:pt x="483" y="169"/>
                    <a:pt x="483" y="169"/>
                    <a:pt x="483" y="169"/>
                  </a:cubicBezTo>
                  <a:cubicBezTo>
                    <a:pt x="485" y="167"/>
                    <a:pt x="485" y="167"/>
                    <a:pt x="485" y="167"/>
                  </a:cubicBezTo>
                  <a:cubicBezTo>
                    <a:pt x="485" y="168"/>
                    <a:pt x="485" y="168"/>
                    <a:pt x="485" y="168"/>
                  </a:cubicBezTo>
                  <a:cubicBezTo>
                    <a:pt x="486" y="167"/>
                    <a:pt x="486" y="167"/>
                    <a:pt x="486" y="167"/>
                  </a:cubicBezTo>
                  <a:cubicBezTo>
                    <a:pt x="486" y="167"/>
                    <a:pt x="486" y="167"/>
                    <a:pt x="486" y="167"/>
                  </a:cubicBezTo>
                  <a:cubicBezTo>
                    <a:pt x="485" y="167"/>
                    <a:pt x="485" y="167"/>
                    <a:pt x="485" y="167"/>
                  </a:cubicBezTo>
                  <a:cubicBezTo>
                    <a:pt x="485" y="167"/>
                    <a:pt x="486" y="167"/>
                    <a:pt x="486" y="167"/>
                  </a:cubicBezTo>
                  <a:cubicBezTo>
                    <a:pt x="486" y="166"/>
                    <a:pt x="486" y="166"/>
                    <a:pt x="486" y="166"/>
                  </a:cubicBezTo>
                  <a:cubicBezTo>
                    <a:pt x="486" y="166"/>
                    <a:pt x="487" y="167"/>
                    <a:pt x="487" y="167"/>
                  </a:cubicBezTo>
                  <a:cubicBezTo>
                    <a:pt x="487" y="166"/>
                    <a:pt x="487" y="166"/>
                    <a:pt x="487" y="166"/>
                  </a:cubicBezTo>
                  <a:cubicBezTo>
                    <a:pt x="487" y="166"/>
                    <a:pt x="487" y="166"/>
                    <a:pt x="487" y="167"/>
                  </a:cubicBezTo>
                  <a:cubicBezTo>
                    <a:pt x="486" y="167"/>
                    <a:pt x="486" y="167"/>
                    <a:pt x="486" y="168"/>
                  </a:cubicBezTo>
                  <a:cubicBezTo>
                    <a:pt x="487" y="168"/>
                    <a:pt x="487" y="170"/>
                    <a:pt x="488" y="168"/>
                  </a:cubicBezTo>
                  <a:cubicBezTo>
                    <a:pt x="489" y="168"/>
                    <a:pt x="488" y="167"/>
                    <a:pt x="488" y="167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7" y="167"/>
                    <a:pt x="487" y="167"/>
                    <a:pt x="487" y="167"/>
                  </a:cubicBezTo>
                  <a:cubicBezTo>
                    <a:pt x="488" y="167"/>
                    <a:pt x="487" y="167"/>
                    <a:pt x="487" y="167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8" y="167"/>
                    <a:pt x="488" y="167"/>
                    <a:pt x="489" y="167"/>
                  </a:cubicBezTo>
                  <a:cubicBezTo>
                    <a:pt x="489" y="169"/>
                    <a:pt x="489" y="169"/>
                    <a:pt x="489" y="169"/>
                  </a:cubicBezTo>
                  <a:cubicBezTo>
                    <a:pt x="490" y="168"/>
                    <a:pt x="490" y="168"/>
                    <a:pt x="490" y="168"/>
                  </a:cubicBezTo>
                  <a:cubicBezTo>
                    <a:pt x="490" y="168"/>
                    <a:pt x="490" y="168"/>
                    <a:pt x="490" y="168"/>
                  </a:cubicBezTo>
                  <a:cubicBezTo>
                    <a:pt x="490" y="167"/>
                    <a:pt x="490" y="167"/>
                    <a:pt x="490" y="167"/>
                  </a:cubicBezTo>
                  <a:cubicBezTo>
                    <a:pt x="490" y="167"/>
                    <a:pt x="491" y="167"/>
                    <a:pt x="491" y="167"/>
                  </a:cubicBezTo>
                  <a:cubicBezTo>
                    <a:pt x="491" y="167"/>
                    <a:pt x="490" y="167"/>
                    <a:pt x="490" y="168"/>
                  </a:cubicBezTo>
                  <a:cubicBezTo>
                    <a:pt x="490" y="168"/>
                    <a:pt x="490" y="168"/>
                    <a:pt x="490" y="169"/>
                  </a:cubicBezTo>
                  <a:cubicBezTo>
                    <a:pt x="489" y="169"/>
                    <a:pt x="490" y="171"/>
                    <a:pt x="488" y="171"/>
                  </a:cubicBezTo>
                  <a:cubicBezTo>
                    <a:pt x="489" y="170"/>
                    <a:pt x="488" y="170"/>
                    <a:pt x="488" y="170"/>
                  </a:cubicBezTo>
                  <a:cubicBezTo>
                    <a:pt x="488" y="169"/>
                    <a:pt x="488" y="170"/>
                    <a:pt x="487" y="170"/>
                  </a:cubicBezTo>
                  <a:cubicBezTo>
                    <a:pt x="487" y="171"/>
                    <a:pt x="488" y="171"/>
                    <a:pt x="487" y="171"/>
                  </a:cubicBezTo>
                  <a:close/>
                  <a:moveTo>
                    <a:pt x="482" y="163"/>
                  </a:moveTo>
                  <a:cubicBezTo>
                    <a:pt x="483" y="163"/>
                    <a:pt x="483" y="163"/>
                    <a:pt x="483" y="163"/>
                  </a:cubicBezTo>
                  <a:cubicBezTo>
                    <a:pt x="484" y="162"/>
                    <a:pt x="484" y="162"/>
                    <a:pt x="484" y="162"/>
                  </a:cubicBezTo>
                  <a:cubicBezTo>
                    <a:pt x="484" y="163"/>
                    <a:pt x="485" y="162"/>
                    <a:pt x="486" y="162"/>
                  </a:cubicBezTo>
                  <a:cubicBezTo>
                    <a:pt x="486" y="162"/>
                    <a:pt x="486" y="162"/>
                    <a:pt x="486" y="162"/>
                  </a:cubicBezTo>
                  <a:cubicBezTo>
                    <a:pt x="487" y="162"/>
                    <a:pt x="485" y="163"/>
                    <a:pt x="486" y="163"/>
                  </a:cubicBezTo>
                  <a:cubicBezTo>
                    <a:pt x="486" y="163"/>
                    <a:pt x="486" y="163"/>
                    <a:pt x="486" y="163"/>
                  </a:cubicBezTo>
                  <a:cubicBezTo>
                    <a:pt x="486" y="163"/>
                    <a:pt x="486" y="163"/>
                    <a:pt x="486" y="163"/>
                  </a:cubicBezTo>
                  <a:cubicBezTo>
                    <a:pt x="486" y="163"/>
                    <a:pt x="485" y="163"/>
                    <a:pt x="485" y="163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3"/>
                    <a:pt x="485" y="163"/>
                    <a:pt x="485" y="163"/>
                  </a:cubicBezTo>
                  <a:cubicBezTo>
                    <a:pt x="485" y="163"/>
                    <a:pt x="484" y="163"/>
                    <a:pt x="484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4" y="164"/>
                    <a:pt x="482" y="164"/>
                    <a:pt x="482" y="163"/>
                  </a:cubicBezTo>
                  <a:close/>
                  <a:moveTo>
                    <a:pt x="484" y="166"/>
                  </a:moveTo>
                  <a:cubicBezTo>
                    <a:pt x="483" y="166"/>
                    <a:pt x="483" y="167"/>
                    <a:pt x="482" y="167"/>
                  </a:cubicBezTo>
                  <a:cubicBezTo>
                    <a:pt x="481" y="167"/>
                    <a:pt x="483" y="166"/>
                    <a:pt x="484" y="166"/>
                  </a:cubicBezTo>
                  <a:close/>
                  <a:moveTo>
                    <a:pt x="477" y="177"/>
                  </a:moveTo>
                  <a:cubicBezTo>
                    <a:pt x="477" y="177"/>
                    <a:pt x="477" y="177"/>
                    <a:pt x="477" y="177"/>
                  </a:cubicBezTo>
                  <a:cubicBezTo>
                    <a:pt x="477" y="177"/>
                    <a:pt x="476" y="177"/>
                    <a:pt x="476" y="178"/>
                  </a:cubicBezTo>
                  <a:cubicBezTo>
                    <a:pt x="476" y="178"/>
                    <a:pt x="476" y="177"/>
                    <a:pt x="475" y="177"/>
                  </a:cubicBezTo>
                  <a:cubicBezTo>
                    <a:pt x="476" y="177"/>
                    <a:pt x="476" y="177"/>
                    <a:pt x="476" y="177"/>
                  </a:cubicBezTo>
                  <a:cubicBezTo>
                    <a:pt x="476" y="178"/>
                    <a:pt x="477" y="177"/>
                    <a:pt x="477" y="177"/>
                  </a:cubicBezTo>
                  <a:cubicBezTo>
                    <a:pt x="477" y="177"/>
                    <a:pt x="477" y="177"/>
                    <a:pt x="477" y="177"/>
                  </a:cubicBezTo>
                  <a:cubicBezTo>
                    <a:pt x="477" y="177"/>
                    <a:pt x="477" y="177"/>
                    <a:pt x="477" y="176"/>
                  </a:cubicBezTo>
                  <a:cubicBezTo>
                    <a:pt x="477" y="176"/>
                    <a:pt x="477" y="176"/>
                    <a:pt x="477" y="177"/>
                  </a:cubicBezTo>
                  <a:cubicBezTo>
                    <a:pt x="477" y="177"/>
                    <a:pt x="477" y="177"/>
                    <a:pt x="477" y="177"/>
                  </a:cubicBezTo>
                  <a:cubicBezTo>
                    <a:pt x="477" y="177"/>
                    <a:pt x="477" y="177"/>
                    <a:pt x="477" y="177"/>
                  </a:cubicBezTo>
                  <a:close/>
                  <a:moveTo>
                    <a:pt x="474" y="176"/>
                  </a:moveTo>
                  <a:cubicBezTo>
                    <a:pt x="473" y="176"/>
                    <a:pt x="473" y="176"/>
                    <a:pt x="473" y="176"/>
                  </a:cubicBezTo>
                  <a:cubicBezTo>
                    <a:pt x="475" y="176"/>
                    <a:pt x="475" y="176"/>
                    <a:pt x="475" y="176"/>
                  </a:cubicBezTo>
                  <a:cubicBezTo>
                    <a:pt x="474" y="177"/>
                    <a:pt x="475" y="177"/>
                    <a:pt x="474" y="177"/>
                  </a:cubicBezTo>
                  <a:cubicBezTo>
                    <a:pt x="474" y="177"/>
                    <a:pt x="474" y="177"/>
                    <a:pt x="474" y="177"/>
                  </a:cubicBezTo>
                  <a:cubicBezTo>
                    <a:pt x="474" y="177"/>
                    <a:pt x="475" y="177"/>
                    <a:pt x="474" y="176"/>
                  </a:cubicBezTo>
                  <a:close/>
                  <a:moveTo>
                    <a:pt x="475" y="174"/>
                  </a:moveTo>
                  <a:cubicBezTo>
                    <a:pt x="475" y="174"/>
                    <a:pt x="475" y="174"/>
                    <a:pt x="475" y="173"/>
                  </a:cubicBezTo>
                  <a:cubicBezTo>
                    <a:pt x="474" y="173"/>
                    <a:pt x="474" y="174"/>
                    <a:pt x="474" y="174"/>
                  </a:cubicBezTo>
                  <a:cubicBezTo>
                    <a:pt x="474" y="174"/>
                    <a:pt x="474" y="174"/>
                    <a:pt x="474" y="175"/>
                  </a:cubicBezTo>
                  <a:cubicBezTo>
                    <a:pt x="474" y="175"/>
                    <a:pt x="474" y="175"/>
                    <a:pt x="474" y="175"/>
                  </a:cubicBezTo>
                  <a:cubicBezTo>
                    <a:pt x="473" y="174"/>
                    <a:pt x="473" y="174"/>
                    <a:pt x="473" y="174"/>
                  </a:cubicBezTo>
                  <a:cubicBezTo>
                    <a:pt x="474" y="174"/>
                    <a:pt x="473" y="173"/>
                    <a:pt x="474" y="173"/>
                  </a:cubicBezTo>
                  <a:cubicBezTo>
                    <a:pt x="474" y="173"/>
                    <a:pt x="473" y="173"/>
                    <a:pt x="473" y="173"/>
                  </a:cubicBezTo>
                  <a:cubicBezTo>
                    <a:pt x="473" y="173"/>
                    <a:pt x="473" y="174"/>
                    <a:pt x="473" y="174"/>
                  </a:cubicBezTo>
                  <a:cubicBezTo>
                    <a:pt x="472" y="174"/>
                    <a:pt x="472" y="174"/>
                    <a:pt x="472" y="174"/>
                  </a:cubicBezTo>
                  <a:cubicBezTo>
                    <a:pt x="473" y="173"/>
                    <a:pt x="473" y="172"/>
                    <a:pt x="472" y="172"/>
                  </a:cubicBezTo>
                  <a:cubicBezTo>
                    <a:pt x="472" y="172"/>
                    <a:pt x="474" y="173"/>
                    <a:pt x="474" y="172"/>
                  </a:cubicBezTo>
                  <a:cubicBezTo>
                    <a:pt x="474" y="172"/>
                    <a:pt x="474" y="172"/>
                    <a:pt x="473" y="172"/>
                  </a:cubicBezTo>
                  <a:cubicBezTo>
                    <a:pt x="473" y="172"/>
                    <a:pt x="473" y="171"/>
                    <a:pt x="473" y="171"/>
                  </a:cubicBezTo>
                  <a:cubicBezTo>
                    <a:pt x="472" y="171"/>
                    <a:pt x="472" y="172"/>
                    <a:pt x="471" y="171"/>
                  </a:cubicBezTo>
                  <a:cubicBezTo>
                    <a:pt x="472" y="171"/>
                    <a:pt x="472" y="171"/>
                    <a:pt x="473" y="171"/>
                  </a:cubicBezTo>
                  <a:cubicBezTo>
                    <a:pt x="473" y="171"/>
                    <a:pt x="473" y="171"/>
                    <a:pt x="473" y="172"/>
                  </a:cubicBezTo>
                  <a:cubicBezTo>
                    <a:pt x="474" y="172"/>
                    <a:pt x="474" y="172"/>
                    <a:pt x="474" y="171"/>
                  </a:cubicBezTo>
                  <a:cubicBezTo>
                    <a:pt x="474" y="171"/>
                    <a:pt x="474" y="171"/>
                    <a:pt x="475" y="171"/>
                  </a:cubicBezTo>
                  <a:cubicBezTo>
                    <a:pt x="475" y="171"/>
                    <a:pt x="474" y="171"/>
                    <a:pt x="474" y="171"/>
                  </a:cubicBezTo>
                  <a:cubicBezTo>
                    <a:pt x="474" y="172"/>
                    <a:pt x="474" y="172"/>
                    <a:pt x="474" y="172"/>
                  </a:cubicBezTo>
                  <a:cubicBezTo>
                    <a:pt x="475" y="173"/>
                    <a:pt x="476" y="173"/>
                    <a:pt x="476" y="174"/>
                  </a:cubicBezTo>
                  <a:cubicBezTo>
                    <a:pt x="476" y="175"/>
                    <a:pt x="475" y="174"/>
                    <a:pt x="475" y="174"/>
                  </a:cubicBezTo>
                  <a:close/>
                  <a:moveTo>
                    <a:pt x="470" y="181"/>
                  </a:moveTo>
                  <a:cubicBezTo>
                    <a:pt x="470" y="181"/>
                    <a:pt x="469" y="181"/>
                    <a:pt x="469" y="181"/>
                  </a:cubicBezTo>
                  <a:cubicBezTo>
                    <a:pt x="469" y="181"/>
                    <a:pt x="469" y="180"/>
                    <a:pt x="469" y="180"/>
                  </a:cubicBezTo>
                  <a:cubicBezTo>
                    <a:pt x="468" y="180"/>
                    <a:pt x="467" y="178"/>
                    <a:pt x="467" y="180"/>
                  </a:cubicBezTo>
                  <a:cubicBezTo>
                    <a:pt x="468" y="181"/>
                    <a:pt x="468" y="181"/>
                    <a:pt x="468" y="181"/>
                  </a:cubicBezTo>
                  <a:cubicBezTo>
                    <a:pt x="467" y="180"/>
                    <a:pt x="467" y="182"/>
                    <a:pt x="466" y="181"/>
                  </a:cubicBezTo>
                  <a:cubicBezTo>
                    <a:pt x="466" y="181"/>
                    <a:pt x="465" y="180"/>
                    <a:pt x="464" y="181"/>
                  </a:cubicBezTo>
                  <a:cubicBezTo>
                    <a:pt x="464" y="181"/>
                    <a:pt x="464" y="181"/>
                    <a:pt x="464" y="180"/>
                  </a:cubicBezTo>
                  <a:cubicBezTo>
                    <a:pt x="464" y="180"/>
                    <a:pt x="464" y="180"/>
                    <a:pt x="464" y="180"/>
                  </a:cubicBezTo>
                  <a:cubicBezTo>
                    <a:pt x="464" y="181"/>
                    <a:pt x="464" y="181"/>
                    <a:pt x="464" y="181"/>
                  </a:cubicBezTo>
                  <a:cubicBezTo>
                    <a:pt x="465" y="180"/>
                    <a:pt x="465" y="180"/>
                    <a:pt x="465" y="180"/>
                  </a:cubicBezTo>
                  <a:cubicBezTo>
                    <a:pt x="465" y="180"/>
                    <a:pt x="465" y="180"/>
                    <a:pt x="465" y="181"/>
                  </a:cubicBezTo>
                  <a:cubicBezTo>
                    <a:pt x="466" y="180"/>
                    <a:pt x="466" y="180"/>
                    <a:pt x="466" y="180"/>
                  </a:cubicBezTo>
                  <a:cubicBezTo>
                    <a:pt x="466" y="181"/>
                    <a:pt x="465" y="181"/>
                    <a:pt x="466" y="181"/>
                  </a:cubicBezTo>
                  <a:cubicBezTo>
                    <a:pt x="466" y="181"/>
                    <a:pt x="467" y="180"/>
                    <a:pt x="467" y="179"/>
                  </a:cubicBezTo>
                  <a:cubicBezTo>
                    <a:pt x="465" y="179"/>
                    <a:pt x="465" y="178"/>
                    <a:pt x="465" y="177"/>
                  </a:cubicBezTo>
                  <a:cubicBezTo>
                    <a:pt x="465" y="177"/>
                    <a:pt x="467" y="177"/>
                    <a:pt x="467" y="175"/>
                  </a:cubicBezTo>
                  <a:cubicBezTo>
                    <a:pt x="467" y="176"/>
                    <a:pt x="468" y="175"/>
                    <a:pt x="468" y="176"/>
                  </a:cubicBezTo>
                  <a:cubicBezTo>
                    <a:pt x="468" y="176"/>
                    <a:pt x="468" y="176"/>
                    <a:pt x="469" y="176"/>
                  </a:cubicBezTo>
                  <a:cubicBezTo>
                    <a:pt x="469" y="176"/>
                    <a:pt x="469" y="176"/>
                    <a:pt x="469" y="176"/>
                  </a:cubicBezTo>
                  <a:cubicBezTo>
                    <a:pt x="469" y="176"/>
                    <a:pt x="469" y="176"/>
                    <a:pt x="469" y="176"/>
                  </a:cubicBezTo>
                  <a:cubicBezTo>
                    <a:pt x="469" y="176"/>
                    <a:pt x="469" y="176"/>
                    <a:pt x="469" y="176"/>
                  </a:cubicBezTo>
                  <a:cubicBezTo>
                    <a:pt x="469" y="176"/>
                    <a:pt x="469" y="176"/>
                    <a:pt x="469" y="176"/>
                  </a:cubicBezTo>
                  <a:cubicBezTo>
                    <a:pt x="469" y="176"/>
                    <a:pt x="469" y="176"/>
                    <a:pt x="469" y="176"/>
                  </a:cubicBezTo>
                  <a:cubicBezTo>
                    <a:pt x="469" y="176"/>
                    <a:pt x="469" y="176"/>
                    <a:pt x="469" y="176"/>
                  </a:cubicBezTo>
                  <a:cubicBezTo>
                    <a:pt x="470" y="178"/>
                    <a:pt x="470" y="178"/>
                    <a:pt x="471" y="178"/>
                  </a:cubicBezTo>
                  <a:cubicBezTo>
                    <a:pt x="472" y="178"/>
                    <a:pt x="470" y="179"/>
                    <a:pt x="471" y="180"/>
                  </a:cubicBezTo>
                  <a:cubicBezTo>
                    <a:pt x="471" y="180"/>
                    <a:pt x="470" y="180"/>
                    <a:pt x="469" y="181"/>
                  </a:cubicBezTo>
                  <a:lnTo>
                    <a:pt x="470" y="181"/>
                  </a:lnTo>
                  <a:close/>
                  <a:moveTo>
                    <a:pt x="464" y="160"/>
                  </a:moveTo>
                  <a:cubicBezTo>
                    <a:pt x="464" y="160"/>
                    <a:pt x="464" y="160"/>
                    <a:pt x="464" y="160"/>
                  </a:cubicBezTo>
                  <a:cubicBezTo>
                    <a:pt x="464" y="160"/>
                    <a:pt x="464" y="160"/>
                    <a:pt x="464" y="160"/>
                  </a:cubicBezTo>
                  <a:cubicBezTo>
                    <a:pt x="464" y="160"/>
                    <a:pt x="464" y="160"/>
                    <a:pt x="464" y="160"/>
                  </a:cubicBezTo>
                  <a:close/>
                  <a:moveTo>
                    <a:pt x="465" y="162"/>
                  </a:moveTo>
                  <a:cubicBezTo>
                    <a:pt x="465" y="162"/>
                    <a:pt x="464" y="161"/>
                    <a:pt x="464" y="161"/>
                  </a:cubicBezTo>
                  <a:cubicBezTo>
                    <a:pt x="464" y="161"/>
                    <a:pt x="464" y="161"/>
                    <a:pt x="464" y="161"/>
                  </a:cubicBezTo>
                  <a:cubicBezTo>
                    <a:pt x="464" y="161"/>
                    <a:pt x="465" y="161"/>
                    <a:pt x="465" y="162"/>
                  </a:cubicBezTo>
                  <a:close/>
                  <a:moveTo>
                    <a:pt x="462" y="170"/>
                  </a:moveTo>
                  <a:cubicBezTo>
                    <a:pt x="461" y="171"/>
                    <a:pt x="461" y="171"/>
                    <a:pt x="461" y="171"/>
                  </a:cubicBezTo>
                  <a:cubicBezTo>
                    <a:pt x="461" y="171"/>
                    <a:pt x="461" y="171"/>
                    <a:pt x="461" y="171"/>
                  </a:cubicBezTo>
                  <a:cubicBezTo>
                    <a:pt x="461" y="170"/>
                    <a:pt x="461" y="171"/>
                    <a:pt x="462" y="170"/>
                  </a:cubicBezTo>
                  <a:close/>
                  <a:moveTo>
                    <a:pt x="459" y="177"/>
                  </a:moveTo>
                  <a:cubicBezTo>
                    <a:pt x="460" y="178"/>
                    <a:pt x="460" y="178"/>
                    <a:pt x="460" y="178"/>
                  </a:cubicBezTo>
                  <a:cubicBezTo>
                    <a:pt x="460" y="178"/>
                    <a:pt x="461" y="177"/>
                    <a:pt x="460" y="177"/>
                  </a:cubicBezTo>
                  <a:cubicBezTo>
                    <a:pt x="461" y="177"/>
                    <a:pt x="460" y="178"/>
                    <a:pt x="460" y="178"/>
                  </a:cubicBezTo>
                  <a:cubicBezTo>
                    <a:pt x="459" y="178"/>
                    <a:pt x="459" y="178"/>
                    <a:pt x="459" y="178"/>
                  </a:cubicBezTo>
                  <a:lnTo>
                    <a:pt x="459" y="177"/>
                  </a:lnTo>
                  <a:close/>
                  <a:moveTo>
                    <a:pt x="460" y="176"/>
                  </a:moveTo>
                  <a:cubicBezTo>
                    <a:pt x="460" y="176"/>
                    <a:pt x="461" y="176"/>
                    <a:pt x="461" y="176"/>
                  </a:cubicBezTo>
                  <a:cubicBezTo>
                    <a:pt x="461" y="176"/>
                    <a:pt x="461" y="176"/>
                    <a:pt x="461" y="176"/>
                  </a:cubicBezTo>
                  <a:cubicBezTo>
                    <a:pt x="461" y="176"/>
                    <a:pt x="461" y="176"/>
                    <a:pt x="460" y="176"/>
                  </a:cubicBezTo>
                  <a:close/>
                  <a:moveTo>
                    <a:pt x="466" y="153"/>
                  </a:moveTo>
                  <a:cubicBezTo>
                    <a:pt x="466" y="154"/>
                    <a:pt x="466" y="154"/>
                    <a:pt x="466" y="154"/>
                  </a:cubicBezTo>
                  <a:cubicBezTo>
                    <a:pt x="466" y="154"/>
                    <a:pt x="466" y="153"/>
                    <a:pt x="466" y="152"/>
                  </a:cubicBezTo>
                  <a:cubicBezTo>
                    <a:pt x="465" y="153"/>
                    <a:pt x="464" y="153"/>
                    <a:pt x="463" y="154"/>
                  </a:cubicBezTo>
                  <a:cubicBezTo>
                    <a:pt x="463" y="155"/>
                    <a:pt x="464" y="154"/>
                    <a:pt x="464" y="155"/>
                  </a:cubicBezTo>
                  <a:cubicBezTo>
                    <a:pt x="464" y="156"/>
                    <a:pt x="464" y="155"/>
                    <a:pt x="463" y="155"/>
                  </a:cubicBezTo>
                  <a:cubicBezTo>
                    <a:pt x="463" y="155"/>
                    <a:pt x="462" y="155"/>
                    <a:pt x="462" y="155"/>
                  </a:cubicBezTo>
                  <a:cubicBezTo>
                    <a:pt x="464" y="154"/>
                    <a:pt x="462" y="153"/>
                    <a:pt x="463" y="153"/>
                  </a:cubicBezTo>
                  <a:cubicBezTo>
                    <a:pt x="463" y="152"/>
                    <a:pt x="463" y="152"/>
                    <a:pt x="463" y="152"/>
                  </a:cubicBezTo>
                  <a:cubicBezTo>
                    <a:pt x="462" y="152"/>
                    <a:pt x="462" y="152"/>
                    <a:pt x="462" y="153"/>
                  </a:cubicBezTo>
                  <a:cubicBezTo>
                    <a:pt x="462" y="152"/>
                    <a:pt x="461" y="152"/>
                    <a:pt x="461" y="152"/>
                  </a:cubicBezTo>
                  <a:cubicBezTo>
                    <a:pt x="461" y="153"/>
                    <a:pt x="459" y="151"/>
                    <a:pt x="458" y="152"/>
                  </a:cubicBezTo>
                  <a:cubicBezTo>
                    <a:pt x="458" y="151"/>
                    <a:pt x="457" y="151"/>
                    <a:pt x="456" y="150"/>
                  </a:cubicBezTo>
                  <a:cubicBezTo>
                    <a:pt x="455" y="151"/>
                    <a:pt x="455" y="151"/>
                    <a:pt x="455" y="151"/>
                  </a:cubicBezTo>
                  <a:cubicBezTo>
                    <a:pt x="455" y="151"/>
                    <a:pt x="455" y="151"/>
                    <a:pt x="455" y="151"/>
                  </a:cubicBezTo>
                  <a:cubicBezTo>
                    <a:pt x="455" y="151"/>
                    <a:pt x="456" y="150"/>
                    <a:pt x="456" y="150"/>
                  </a:cubicBezTo>
                  <a:cubicBezTo>
                    <a:pt x="456" y="151"/>
                    <a:pt x="456" y="151"/>
                    <a:pt x="456" y="151"/>
                  </a:cubicBezTo>
                  <a:cubicBezTo>
                    <a:pt x="457" y="150"/>
                    <a:pt x="457" y="150"/>
                    <a:pt x="457" y="150"/>
                  </a:cubicBezTo>
                  <a:cubicBezTo>
                    <a:pt x="458" y="151"/>
                    <a:pt x="459" y="150"/>
                    <a:pt x="460" y="149"/>
                  </a:cubicBezTo>
                  <a:cubicBezTo>
                    <a:pt x="459" y="149"/>
                    <a:pt x="460" y="148"/>
                    <a:pt x="460" y="147"/>
                  </a:cubicBezTo>
                  <a:cubicBezTo>
                    <a:pt x="460" y="146"/>
                    <a:pt x="462" y="148"/>
                    <a:pt x="462" y="147"/>
                  </a:cubicBezTo>
                  <a:cubicBezTo>
                    <a:pt x="462" y="147"/>
                    <a:pt x="462" y="148"/>
                    <a:pt x="463" y="148"/>
                  </a:cubicBezTo>
                  <a:cubicBezTo>
                    <a:pt x="463" y="147"/>
                    <a:pt x="463" y="147"/>
                    <a:pt x="463" y="147"/>
                  </a:cubicBezTo>
                  <a:cubicBezTo>
                    <a:pt x="464" y="148"/>
                    <a:pt x="464" y="148"/>
                    <a:pt x="464" y="148"/>
                  </a:cubicBezTo>
                  <a:cubicBezTo>
                    <a:pt x="462" y="149"/>
                    <a:pt x="462" y="149"/>
                    <a:pt x="462" y="149"/>
                  </a:cubicBezTo>
                  <a:cubicBezTo>
                    <a:pt x="462" y="149"/>
                    <a:pt x="463" y="147"/>
                    <a:pt x="462" y="148"/>
                  </a:cubicBezTo>
                  <a:cubicBezTo>
                    <a:pt x="462" y="148"/>
                    <a:pt x="462" y="148"/>
                    <a:pt x="462" y="148"/>
                  </a:cubicBezTo>
                  <a:cubicBezTo>
                    <a:pt x="461" y="148"/>
                    <a:pt x="461" y="147"/>
                    <a:pt x="460" y="147"/>
                  </a:cubicBezTo>
                  <a:cubicBezTo>
                    <a:pt x="459" y="148"/>
                    <a:pt x="460" y="149"/>
                    <a:pt x="460" y="150"/>
                  </a:cubicBezTo>
                  <a:cubicBezTo>
                    <a:pt x="461" y="150"/>
                    <a:pt x="463" y="154"/>
                    <a:pt x="464" y="151"/>
                  </a:cubicBezTo>
                  <a:cubicBezTo>
                    <a:pt x="464" y="150"/>
                    <a:pt x="464" y="150"/>
                    <a:pt x="464" y="150"/>
                  </a:cubicBezTo>
                  <a:cubicBezTo>
                    <a:pt x="463" y="152"/>
                    <a:pt x="465" y="152"/>
                    <a:pt x="467" y="152"/>
                  </a:cubicBezTo>
                  <a:cubicBezTo>
                    <a:pt x="467" y="153"/>
                    <a:pt x="468" y="152"/>
                    <a:pt x="468" y="152"/>
                  </a:cubicBezTo>
                  <a:cubicBezTo>
                    <a:pt x="468" y="152"/>
                    <a:pt x="468" y="152"/>
                    <a:pt x="468" y="152"/>
                  </a:cubicBezTo>
                  <a:cubicBezTo>
                    <a:pt x="469" y="153"/>
                    <a:pt x="469" y="153"/>
                    <a:pt x="469" y="153"/>
                  </a:cubicBezTo>
                  <a:cubicBezTo>
                    <a:pt x="469" y="153"/>
                    <a:pt x="468" y="154"/>
                    <a:pt x="467" y="154"/>
                  </a:cubicBezTo>
                  <a:lnTo>
                    <a:pt x="466" y="153"/>
                  </a:lnTo>
                  <a:close/>
                  <a:moveTo>
                    <a:pt x="461" y="159"/>
                  </a:moveTo>
                  <a:cubicBezTo>
                    <a:pt x="460" y="158"/>
                    <a:pt x="459" y="160"/>
                    <a:pt x="458" y="159"/>
                  </a:cubicBezTo>
                  <a:cubicBezTo>
                    <a:pt x="458" y="160"/>
                    <a:pt x="457" y="159"/>
                    <a:pt x="457" y="159"/>
                  </a:cubicBezTo>
                  <a:cubicBezTo>
                    <a:pt x="456" y="158"/>
                    <a:pt x="457" y="157"/>
                    <a:pt x="456" y="157"/>
                  </a:cubicBezTo>
                  <a:cubicBezTo>
                    <a:pt x="455" y="157"/>
                    <a:pt x="455" y="157"/>
                    <a:pt x="455" y="157"/>
                  </a:cubicBezTo>
                  <a:cubicBezTo>
                    <a:pt x="456" y="157"/>
                    <a:pt x="456" y="157"/>
                    <a:pt x="456" y="157"/>
                  </a:cubicBezTo>
                  <a:cubicBezTo>
                    <a:pt x="457" y="157"/>
                    <a:pt x="457" y="160"/>
                    <a:pt x="459" y="158"/>
                  </a:cubicBezTo>
                  <a:cubicBezTo>
                    <a:pt x="459" y="158"/>
                    <a:pt x="459" y="158"/>
                    <a:pt x="459" y="158"/>
                  </a:cubicBezTo>
                  <a:cubicBezTo>
                    <a:pt x="459" y="158"/>
                    <a:pt x="458" y="158"/>
                    <a:pt x="458" y="158"/>
                  </a:cubicBezTo>
                  <a:cubicBezTo>
                    <a:pt x="459" y="158"/>
                    <a:pt x="459" y="158"/>
                    <a:pt x="459" y="158"/>
                  </a:cubicBezTo>
                  <a:cubicBezTo>
                    <a:pt x="459" y="158"/>
                    <a:pt x="459" y="158"/>
                    <a:pt x="459" y="159"/>
                  </a:cubicBezTo>
                  <a:cubicBezTo>
                    <a:pt x="459" y="158"/>
                    <a:pt x="459" y="158"/>
                    <a:pt x="459" y="158"/>
                  </a:cubicBezTo>
                  <a:cubicBezTo>
                    <a:pt x="459" y="158"/>
                    <a:pt x="459" y="158"/>
                    <a:pt x="459" y="158"/>
                  </a:cubicBezTo>
                  <a:cubicBezTo>
                    <a:pt x="459" y="158"/>
                    <a:pt x="458" y="158"/>
                    <a:pt x="458" y="157"/>
                  </a:cubicBezTo>
                  <a:cubicBezTo>
                    <a:pt x="459" y="158"/>
                    <a:pt x="459" y="158"/>
                    <a:pt x="459" y="158"/>
                  </a:cubicBezTo>
                  <a:cubicBezTo>
                    <a:pt x="459" y="158"/>
                    <a:pt x="459" y="157"/>
                    <a:pt x="460" y="157"/>
                  </a:cubicBezTo>
                  <a:cubicBezTo>
                    <a:pt x="460" y="156"/>
                    <a:pt x="460" y="156"/>
                    <a:pt x="460" y="156"/>
                  </a:cubicBezTo>
                  <a:cubicBezTo>
                    <a:pt x="460" y="157"/>
                    <a:pt x="460" y="157"/>
                    <a:pt x="460" y="157"/>
                  </a:cubicBezTo>
                  <a:cubicBezTo>
                    <a:pt x="460" y="158"/>
                    <a:pt x="460" y="157"/>
                    <a:pt x="459" y="158"/>
                  </a:cubicBezTo>
                  <a:cubicBezTo>
                    <a:pt x="459" y="158"/>
                    <a:pt x="459" y="158"/>
                    <a:pt x="459" y="158"/>
                  </a:cubicBezTo>
                  <a:cubicBezTo>
                    <a:pt x="459" y="158"/>
                    <a:pt x="459" y="158"/>
                    <a:pt x="460" y="158"/>
                  </a:cubicBezTo>
                  <a:cubicBezTo>
                    <a:pt x="460" y="158"/>
                    <a:pt x="459" y="158"/>
                    <a:pt x="459" y="158"/>
                  </a:cubicBezTo>
                  <a:cubicBezTo>
                    <a:pt x="460" y="158"/>
                    <a:pt x="460" y="158"/>
                    <a:pt x="460" y="158"/>
                  </a:cubicBezTo>
                  <a:cubicBezTo>
                    <a:pt x="461" y="158"/>
                    <a:pt x="461" y="158"/>
                    <a:pt x="461" y="158"/>
                  </a:cubicBezTo>
                  <a:cubicBezTo>
                    <a:pt x="461" y="159"/>
                    <a:pt x="460" y="159"/>
                    <a:pt x="460" y="159"/>
                  </a:cubicBezTo>
                  <a:cubicBezTo>
                    <a:pt x="461" y="159"/>
                    <a:pt x="461" y="159"/>
                    <a:pt x="461" y="159"/>
                  </a:cubicBezTo>
                  <a:cubicBezTo>
                    <a:pt x="461" y="160"/>
                    <a:pt x="461" y="160"/>
                    <a:pt x="461" y="160"/>
                  </a:cubicBezTo>
                  <a:cubicBezTo>
                    <a:pt x="461" y="160"/>
                    <a:pt x="461" y="160"/>
                    <a:pt x="461" y="160"/>
                  </a:cubicBezTo>
                  <a:cubicBezTo>
                    <a:pt x="461" y="160"/>
                    <a:pt x="461" y="160"/>
                    <a:pt x="461" y="160"/>
                  </a:cubicBezTo>
                  <a:cubicBezTo>
                    <a:pt x="461" y="160"/>
                    <a:pt x="461" y="160"/>
                    <a:pt x="461" y="159"/>
                  </a:cubicBezTo>
                  <a:close/>
                  <a:moveTo>
                    <a:pt x="456" y="165"/>
                  </a:moveTo>
                  <a:cubicBezTo>
                    <a:pt x="457" y="164"/>
                    <a:pt x="457" y="164"/>
                    <a:pt x="457" y="164"/>
                  </a:cubicBezTo>
                  <a:cubicBezTo>
                    <a:pt x="456" y="165"/>
                    <a:pt x="456" y="165"/>
                    <a:pt x="456" y="165"/>
                  </a:cubicBezTo>
                  <a:cubicBezTo>
                    <a:pt x="456" y="165"/>
                    <a:pt x="456" y="165"/>
                    <a:pt x="456" y="165"/>
                  </a:cubicBezTo>
                  <a:cubicBezTo>
                    <a:pt x="456" y="165"/>
                    <a:pt x="456" y="165"/>
                    <a:pt x="456" y="165"/>
                  </a:cubicBezTo>
                  <a:cubicBezTo>
                    <a:pt x="456" y="165"/>
                    <a:pt x="456" y="165"/>
                    <a:pt x="456" y="165"/>
                  </a:cubicBezTo>
                  <a:close/>
                  <a:moveTo>
                    <a:pt x="442" y="165"/>
                  </a:moveTo>
                  <a:cubicBezTo>
                    <a:pt x="444" y="165"/>
                    <a:pt x="444" y="165"/>
                    <a:pt x="444" y="165"/>
                  </a:cubicBezTo>
                  <a:cubicBezTo>
                    <a:pt x="444" y="166"/>
                    <a:pt x="444" y="166"/>
                    <a:pt x="444" y="166"/>
                  </a:cubicBezTo>
                  <a:cubicBezTo>
                    <a:pt x="442" y="166"/>
                    <a:pt x="442" y="166"/>
                    <a:pt x="442" y="166"/>
                  </a:cubicBezTo>
                  <a:cubicBezTo>
                    <a:pt x="442" y="166"/>
                    <a:pt x="442" y="166"/>
                    <a:pt x="442" y="166"/>
                  </a:cubicBezTo>
                  <a:cubicBezTo>
                    <a:pt x="441" y="166"/>
                    <a:pt x="441" y="166"/>
                    <a:pt x="441" y="166"/>
                  </a:cubicBezTo>
                  <a:cubicBezTo>
                    <a:pt x="441" y="166"/>
                    <a:pt x="442" y="166"/>
                    <a:pt x="442" y="165"/>
                  </a:cubicBezTo>
                  <a:cubicBezTo>
                    <a:pt x="443" y="165"/>
                    <a:pt x="442" y="165"/>
                    <a:pt x="442" y="165"/>
                  </a:cubicBezTo>
                  <a:close/>
                  <a:moveTo>
                    <a:pt x="443" y="163"/>
                  </a:moveTo>
                  <a:cubicBezTo>
                    <a:pt x="443" y="162"/>
                    <a:pt x="444" y="162"/>
                    <a:pt x="443" y="162"/>
                  </a:cubicBezTo>
                  <a:cubicBezTo>
                    <a:pt x="442" y="162"/>
                    <a:pt x="442" y="162"/>
                    <a:pt x="442" y="163"/>
                  </a:cubicBezTo>
                  <a:cubicBezTo>
                    <a:pt x="442" y="163"/>
                    <a:pt x="442" y="163"/>
                    <a:pt x="442" y="163"/>
                  </a:cubicBezTo>
                  <a:cubicBezTo>
                    <a:pt x="442" y="163"/>
                    <a:pt x="442" y="163"/>
                    <a:pt x="442" y="163"/>
                  </a:cubicBezTo>
                  <a:cubicBezTo>
                    <a:pt x="443" y="163"/>
                    <a:pt x="443" y="163"/>
                    <a:pt x="443" y="163"/>
                  </a:cubicBezTo>
                  <a:cubicBezTo>
                    <a:pt x="443" y="163"/>
                    <a:pt x="443" y="163"/>
                    <a:pt x="443" y="163"/>
                  </a:cubicBezTo>
                  <a:cubicBezTo>
                    <a:pt x="443" y="163"/>
                    <a:pt x="443" y="163"/>
                    <a:pt x="442" y="163"/>
                  </a:cubicBezTo>
                  <a:cubicBezTo>
                    <a:pt x="442" y="163"/>
                    <a:pt x="442" y="163"/>
                    <a:pt x="442" y="163"/>
                  </a:cubicBezTo>
                  <a:cubicBezTo>
                    <a:pt x="442" y="163"/>
                    <a:pt x="442" y="164"/>
                    <a:pt x="441" y="163"/>
                  </a:cubicBezTo>
                  <a:cubicBezTo>
                    <a:pt x="441" y="163"/>
                    <a:pt x="441" y="163"/>
                    <a:pt x="441" y="163"/>
                  </a:cubicBezTo>
                  <a:cubicBezTo>
                    <a:pt x="441" y="163"/>
                    <a:pt x="441" y="163"/>
                    <a:pt x="441" y="163"/>
                  </a:cubicBezTo>
                  <a:cubicBezTo>
                    <a:pt x="441" y="163"/>
                    <a:pt x="443" y="162"/>
                    <a:pt x="441" y="162"/>
                  </a:cubicBezTo>
                  <a:cubicBezTo>
                    <a:pt x="441" y="162"/>
                    <a:pt x="442" y="161"/>
                    <a:pt x="442" y="162"/>
                  </a:cubicBezTo>
                  <a:cubicBezTo>
                    <a:pt x="443" y="161"/>
                    <a:pt x="443" y="161"/>
                    <a:pt x="443" y="161"/>
                  </a:cubicBezTo>
                  <a:cubicBezTo>
                    <a:pt x="444" y="162"/>
                    <a:pt x="444" y="163"/>
                    <a:pt x="445" y="163"/>
                  </a:cubicBezTo>
                  <a:cubicBezTo>
                    <a:pt x="444" y="163"/>
                    <a:pt x="444" y="163"/>
                    <a:pt x="443" y="163"/>
                  </a:cubicBezTo>
                  <a:close/>
                  <a:moveTo>
                    <a:pt x="444" y="137"/>
                  </a:moveTo>
                  <a:cubicBezTo>
                    <a:pt x="445" y="136"/>
                    <a:pt x="444" y="136"/>
                    <a:pt x="444" y="136"/>
                  </a:cubicBezTo>
                  <a:cubicBezTo>
                    <a:pt x="443" y="137"/>
                    <a:pt x="443" y="135"/>
                    <a:pt x="443" y="134"/>
                  </a:cubicBezTo>
                  <a:cubicBezTo>
                    <a:pt x="443" y="134"/>
                    <a:pt x="443" y="134"/>
                    <a:pt x="443" y="134"/>
                  </a:cubicBezTo>
                  <a:cubicBezTo>
                    <a:pt x="443" y="134"/>
                    <a:pt x="443" y="134"/>
                    <a:pt x="443" y="134"/>
                  </a:cubicBezTo>
                  <a:cubicBezTo>
                    <a:pt x="444" y="135"/>
                    <a:pt x="444" y="135"/>
                    <a:pt x="444" y="135"/>
                  </a:cubicBezTo>
                  <a:cubicBezTo>
                    <a:pt x="443" y="135"/>
                    <a:pt x="444" y="135"/>
                    <a:pt x="444" y="136"/>
                  </a:cubicBezTo>
                  <a:cubicBezTo>
                    <a:pt x="445" y="136"/>
                    <a:pt x="444" y="135"/>
                    <a:pt x="445" y="135"/>
                  </a:cubicBezTo>
                  <a:cubicBezTo>
                    <a:pt x="445" y="134"/>
                    <a:pt x="447" y="134"/>
                    <a:pt x="447" y="133"/>
                  </a:cubicBezTo>
                  <a:cubicBezTo>
                    <a:pt x="448" y="133"/>
                    <a:pt x="450" y="135"/>
                    <a:pt x="450" y="133"/>
                  </a:cubicBezTo>
                  <a:cubicBezTo>
                    <a:pt x="450" y="133"/>
                    <a:pt x="449" y="132"/>
                    <a:pt x="448" y="132"/>
                  </a:cubicBezTo>
                  <a:cubicBezTo>
                    <a:pt x="448" y="132"/>
                    <a:pt x="448" y="132"/>
                    <a:pt x="448" y="132"/>
                  </a:cubicBezTo>
                  <a:cubicBezTo>
                    <a:pt x="449" y="132"/>
                    <a:pt x="449" y="132"/>
                    <a:pt x="449" y="131"/>
                  </a:cubicBezTo>
                  <a:cubicBezTo>
                    <a:pt x="449" y="131"/>
                    <a:pt x="449" y="131"/>
                    <a:pt x="449" y="131"/>
                  </a:cubicBezTo>
                  <a:cubicBezTo>
                    <a:pt x="450" y="130"/>
                    <a:pt x="451" y="131"/>
                    <a:pt x="451" y="131"/>
                  </a:cubicBezTo>
                  <a:cubicBezTo>
                    <a:pt x="451" y="131"/>
                    <a:pt x="450" y="131"/>
                    <a:pt x="449" y="132"/>
                  </a:cubicBezTo>
                  <a:cubicBezTo>
                    <a:pt x="450" y="132"/>
                    <a:pt x="450" y="132"/>
                    <a:pt x="450" y="132"/>
                  </a:cubicBezTo>
                  <a:cubicBezTo>
                    <a:pt x="450" y="133"/>
                    <a:pt x="450" y="133"/>
                    <a:pt x="450" y="133"/>
                  </a:cubicBezTo>
                  <a:cubicBezTo>
                    <a:pt x="450" y="133"/>
                    <a:pt x="451" y="133"/>
                    <a:pt x="452" y="134"/>
                  </a:cubicBezTo>
                  <a:cubicBezTo>
                    <a:pt x="452" y="133"/>
                    <a:pt x="452" y="133"/>
                    <a:pt x="452" y="133"/>
                  </a:cubicBezTo>
                  <a:cubicBezTo>
                    <a:pt x="452" y="134"/>
                    <a:pt x="451" y="134"/>
                    <a:pt x="451" y="134"/>
                  </a:cubicBezTo>
                  <a:cubicBezTo>
                    <a:pt x="451" y="134"/>
                    <a:pt x="451" y="133"/>
                    <a:pt x="450" y="134"/>
                  </a:cubicBezTo>
                  <a:cubicBezTo>
                    <a:pt x="450" y="134"/>
                    <a:pt x="450" y="134"/>
                    <a:pt x="451" y="134"/>
                  </a:cubicBezTo>
                  <a:cubicBezTo>
                    <a:pt x="451" y="134"/>
                    <a:pt x="451" y="134"/>
                    <a:pt x="451" y="134"/>
                  </a:cubicBezTo>
                  <a:cubicBezTo>
                    <a:pt x="451" y="134"/>
                    <a:pt x="451" y="135"/>
                    <a:pt x="451" y="135"/>
                  </a:cubicBezTo>
                  <a:cubicBezTo>
                    <a:pt x="450" y="135"/>
                    <a:pt x="449" y="134"/>
                    <a:pt x="448" y="135"/>
                  </a:cubicBezTo>
                  <a:cubicBezTo>
                    <a:pt x="448" y="136"/>
                    <a:pt x="448" y="136"/>
                    <a:pt x="448" y="136"/>
                  </a:cubicBezTo>
                  <a:cubicBezTo>
                    <a:pt x="449" y="136"/>
                    <a:pt x="449" y="136"/>
                    <a:pt x="449" y="136"/>
                  </a:cubicBezTo>
                  <a:cubicBezTo>
                    <a:pt x="446" y="137"/>
                    <a:pt x="448" y="137"/>
                    <a:pt x="445" y="137"/>
                  </a:cubicBezTo>
                  <a:cubicBezTo>
                    <a:pt x="445" y="137"/>
                    <a:pt x="445" y="137"/>
                    <a:pt x="445" y="137"/>
                  </a:cubicBezTo>
                  <a:lnTo>
                    <a:pt x="444" y="137"/>
                  </a:lnTo>
                  <a:close/>
                  <a:moveTo>
                    <a:pt x="444" y="140"/>
                  </a:moveTo>
                  <a:cubicBezTo>
                    <a:pt x="444" y="141"/>
                    <a:pt x="444" y="141"/>
                    <a:pt x="444" y="141"/>
                  </a:cubicBezTo>
                  <a:cubicBezTo>
                    <a:pt x="443" y="140"/>
                    <a:pt x="444" y="140"/>
                    <a:pt x="444" y="140"/>
                  </a:cubicBezTo>
                  <a:close/>
                  <a:moveTo>
                    <a:pt x="438" y="145"/>
                  </a:moveTo>
                  <a:cubicBezTo>
                    <a:pt x="438" y="146"/>
                    <a:pt x="438" y="146"/>
                    <a:pt x="438" y="146"/>
                  </a:cubicBezTo>
                  <a:cubicBezTo>
                    <a:pt x="437" y="146"/>
                    <a:pt x="437" y="146"/>
                    <a:pt x="437" y="146"/>
                  </a:cubicBezTo>
                  <a:cubicBezTo>
                    <a:pt x="438" y="145"/>
                    <a:pt x="438" y="145"/>
                    <a:pt x="438" y="145"/>
                  </a:cubicBezTo>
                  <a:cubicBezTo>
                    <a:pt x="437" y="144"/>
                    <a:pt x="436" y="145"/>
                    <a:pt x="436" y="145"/>
                  </a:cubicBezTo>
                  <a:cubicBezTo>
                    <a:pt x="435" y="145"/>
                    <a:pt x="435" y="145"/>
                    <a:pt x="435" y="145"/>
                  </a:cubicBezTo>
                  <a:cubicBezTo>
                    <a:pt x="435" y="145"/>
                    <a:pt x="435" y="145"/>
                    <a:pt x="435" y="145"/>
                  </a:cubicBezTo>
                  <a:cubicBezTo>
                    <a:pt x="434" y="145"/>
                    <a:pt x="434" y="145"/>
                    <a:pt x="434" y="145"/>
                  </a:cubicBezTo>
                  <a:cubicBezTo>
                    <a:pt x="434" y="145"/>
                    <a:pt x="434" y="145"/>
                    <a:pt x="433" y="144"/>
                  </a:cubicBezTo>
                  <a:cubicBezTo>
                    <a:pt x="433" y="145"/>
                    <a:pt x="433" y="144"/>
                    <a:pt x="432" y="145"/>
                  </a:cubicBezTo>
                  <a:cubicBezTo>
                    <a:pt x="433" y="144"/>
                    <a:pt x="434" y="144"/>
                    <a:pt x="435" y="145"/>
                  </a:cubicBezTo>
                  <a:cubicBezTo>
                    <a:pt x="436" y="145"/>
                    <a:pt x="437" y="144"/>
                    <a:pt x="438" y="144"/>
                  </a:cubicBezTo>
                  <a:cubicBezTo>
                    <a:pt x="438" y="145"/>
                    <a:pt x="438" y="145"/>
                    <a:pt x="438" y="145"/>
                  </a:cubicBezTo>
                  <a:cubicBezTo>
                    <a:pt x="438" y="145"/>
                    <a:pt x="438" y="145"/>
                    <a:pt x="438" y="145"/>
                  </a:cubicBezTo>
                  <a:close/>
                  <a:moveTo>
                    <a:pt x="435" y="148"/>
                  </a:moveTo>
                  <a:cubicBezTo>
                    <a:pt x="434" y="149"/>
                    <a:pt x="434" y="148"/>
                    <a:pt x="433" y="148"/>
                  </a:cubicBezTo>
                  <a:cubicBezTo>
                    <a:pt x="432" y="149"/>
                    <a:pt x="432" y="146"/>
                    <a:pt x="431" y="148"/>
                  </a:cubicBezTo>
                  <a:cubicBezTo>
                    <a:pt x="431" y="148"/>
                    <a:pt x="431" y="148"/>
                    <a:pt x="430" y="148"/>
                  </a:cubicBezTo>
                  <a:cubicBezTo>
                    <a:pt x="430" y="148"/>
                    <a:pt x="430" y="148"/>
                    <a:pt x="430" y="148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29" y="147"/>
                    <a:pt x="428" y="148"/>
                    <a:pt x="428" y="149"/>
                  </a:cubicBezTo>
                  <a:cubicBezTo>
                    <a:pt x="427" y="148"/>
                    <a:pt x="428" y="146"/>
                    <a:pt x="427" y="147"/>
                  </a:cubicBezTo>
                  <a:cubicBezTo>
                    <a:pt x="427" y="146"/>
                    <a:pt x="427" y="146"/>
                    <a:pt x="427" y="146"/>
                  </a:cubicBezTo>
                  <a:cubicBezTo>
                    <a:pt x="427" y="146"/>
                    <a:pt x="427" y="146"/>
                    <a:pt x="427" y="146"/>
                  </a:cubicBezTo>
                  <a:cubicBezTo>
                    <a:pt x="426" y="145"/>
                    <a:pt x="426" y="145"/>
                    <a:pt x="426" y="145"/>
                  </a:cubicBezTo>
                  <a:cubicBezTo>
                    <a:pt x="426" y="145"/>
                    <a:pt x="427" y="145"/>
                    <a:pt x="427" y="145"/>
                  </a:cubicBezTo>
                  <a:cubicBezTo>
                    <a:pt x="427" y="146"/>
                    <a:pt x="427" y="146"/>
                    <a:pt x="427" y="146"/>
                  </a:cubicBezTo>
                  <a:cubicBezTo>
                    <a:pt x="427" y="146"/>
                    <a:pt x="427" y="146"/>
                    <a:pt x="427" y="146"/>
                  </a:cubicBezTo>
                  <a:cubicBezTo>
                    <a:pt x="427" y="146"/>
                    <a:pt x="427" y="146"/>
                    <a:pt x="427" y="146"/>
                  </a:cubicBezTo>
                  <a:cubicBezTo>
                    <a:pt x="427" y="147"/>
                    <a:pt x="428" y="147"/>
                    <a:pt x="428" y="146"/>
                  </a:cubicBezTo>
                  <a:cubicBezTo>
                    <a:pt x="428" y="146"/>
                    <a:pt x="428" y="146"/>
                    <a:pt x="428" y="146"/>
                  </a:cubicBezTo>
                  <a:cubicBezTo>
                    <a:pt x="428" y="147"/>
                    <a:pt x="429" y="147"/>
                    <a:pt x="430" y="147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0" y="147"/>
                    <a:pt x="431" y="147"/>
                    <a:pt x="431" y="147"/>
                  </a:cubicBezTo>
                  <a:cubicBezTo>
                    <a:pt x="431" y="147"/>
                    <a:pt x="431" y="147"/>
                    <a:pt x="431" y="147"/>
                  </a:cubicBezTo>
                  <a:cubicBezTo>
                    <a:pt x="432" y="146"/>
                    <a:pt x="433" y="148"/>
                    <a:pt x="434" y="147"/>
                  </a:cubicBezTo>
                  <a:cubicBezTo>
                    <a:pt x="434" y="147"/>
                    <a:pt x="434" y="147"/>
                    <a:pt x="434" y="147"/>
                  </a:cubicBezTo>
                  <a:cubicBezTo>
                    <a:pt x="434" y="147"/>
                    <a:pt x="434" y="147"/>
                    <a:pt x="434" y="147"/>
                  </a:cubicBezTo>
                  <a:cubicBezTo>
                    <a:pt x="434" y="147"/>
                    <a:pt x="434" y="147"/>
                    <a:pt x="434" y="147"/>
                  </a:cubicBezTo>
                  <a:cubicBezTo>
                    <a:pt x="434" y="147"/>
                    <a:pt x="435" y="146"/>
                    <a:pt x="436" y="147"/>
                  </a:cubicBezTo>
                  <a:cubicBezTo>
                    <a:pt x="435" y="147"/>
                    <a:pt x="436" y="148"/>
                    <a:pt x="435" y="148"/>
                  </a:cubicBezTo>
                  <a:close/>
                  <a:moveTo>
                    <a:pt x="429" y="164"/>
                  </a:moveTo>
                  <a:cubicBezTo>
                    <a:pt x="429" y="164"/>
                    <a:pt x="429" y="164"/>
                    <a:pt x="429" y="164"/>
                  </a:cubicBezTo>
                  <a:cubicBezTo>
                    <a:pt x="429" y="164"/>
                    <a:pt x="429" y="163"/>
                    <a:pt x="430" y="163"/>
                  </a:cubicBezTo>
                  <a:cubicBezTo>
                    <a:pt x="430" y="163"/>
                    <a:pt x="429" y="164"/>
                    <a:pt x="429" y="164"/>
                  </a:cubicBezTo>
                  <a:cubicBezTo>
                    <a:pt x="429" y="164"/>
                    <a:pt x="429" y="165"/>
                    <a:pt x="429" y="164"/>
                  </a:cubicBezTo>
                  <a:close/>
                  <a:moveTo>
                    <a:pt x="430" y="160"/>
                  </a:moveTo>
                  <a:cubicBezTo>
                    <a:pt x="430" y="160"/>
                    <a:pt x="430" y="160"/>
                    <a:pt x="430" y="160"/>
                  </a:cubicBezTo>
                  <a:cubicBezTo>
                    <a:pt x="430" y="160"/>
                    <a:pt x="430" y="161"/>
                    <a:pt x="431" y="160"/>
                  </a:cubicBezTo>
                  <a:cubicBezTo>
                    <a:pt x="431" y="160"/>
                    <a:pt x="430" y="161"/>
                    <a:pt x="430" y="160"/>
                  </a:cubicBezTo>
                  <a:close/>
                  <a:moveTo>
                    <a:pt x="432" y="156"/>
                  </a:moveTo>
                  <a:cubicBezTo>
                    <a:pt x="431" y="156"/>
                    <a:pt x="429" y="157"/>
                    <a:pt x="428" y="156"/>
                  </a:cubicBezTo>
                  <a:cubicBezTo>
                    <a:pt x="427" y="154"/>
                    <a:pt x="431" y="157"/>
                    <a:pt x="429" y="155"/>
                  </a:cubicBezTo>
                  <a:cubicBezTo>
                    <a:pt x="430" y="155"/>
                    <a:pt x="431" y="156"/>
                    <a:pt x="432" y="156"/>
                  </a:cubicBezTo>
                  <a:cubicBezTo>
                    <a:pt x="433" y="156"/>
                    <a:pt x="433" y="156"/>
                    <a:pt x="433" y="156"/>
                  </a:cubicBezTo>
                  <a:cubicBezTo>
                    <a:pt x="433" y="157"/>
                    <a:pt x="432" y="156"/>
                    <a:pt x="432" y="156"/>
                  </a:cubicBezTo>
                  <a:close/>
                  <a:moveTo>
                    <a:pt x="428" y="160"/>
                  </a:moveTo>
                  <a:cubicBezTo>
                    <a:pt x="428" y="160"/>
                    <a:pt x="428" y="159"/>
                    <a:pt x="427" y="159"/>
                  </a:cubicBezTo>
                  <a:cubicBezTo>
                    <a:pt x="428" y="158"/>
                    <a:pt x="428" y="158"/>
                    <a:pt x="428" y="157"/>
                  </a:cubicBezTo>
                  <a:cubicBezTo>
                    <a:pt x="427" y="157"/>
                    <a:pt x="427" y="157"/>
                    <a:pt x="427" y="157"/>
                  </a:cubicBezTo>
                  <a:cubicBezTo>
                    <a:pt x="427" y="157"/>
                    <a:pt x="428" y="157"/>
                    <a:pt x="428" y="157"/>
                  </a:cubicBezTo>
                  <a:cubicBezTo>
                    <a:pt x="428" y="157"/>
                    <a:pt x="428" y="159"/>
                    <a:pt x="429" y="158"/>
                  </a:cubicBezTo>
                  <a:cubicBezTo>
                    <a:pt x="429" y="158"/>
                    <a:pt x="428" y="159"/>
                    <a:pt x="428" y="159"/>
                  </a:cubicBezTo>
                  <a:cubicBezTo>
                    <a:pt x="429" y="160"/>
                    <a:pt x="429" y="160"/>
                    <a:pt x="429" y="160"/>
                  </a:cubicBezTo>
                  <a:lnTo>
                    <a:pt x="428" y="160"/>
                  </a:lnTo>
                  <a:close/>
                  <a:moveTo>
                    <a:pt x="427" y="164"/>
                  </a:moveTo>
                  <a:cubicBezTo>
                    <a:pt x="427" y="164"/>
                    <a:pt x="427" y="164"/>
                    <a:pt x="427" y="164"/>
                  </a:cubicBezTo>
                  <a:cubicBezTo>
                    <a:pt x="427" y="164"/>
                    <a:pt x="427" y="164"/>
                    <a:pt x="427" y="164"/>
                  </a:cubicBezTo>
                  <a:cubicBezTo>
                    <a:pt x="427" y="164"/>
                    <a:pt x="427" y="164"/>
                    <a:pt x="427" y="164"/>
                  </a:cubicBezTo>
                  <a:cubicBezTo>
                    <a:pt x="427" y="164"/>
                    <a:pt x="427" y="164"/>
                    <a:pt x="427" y="164"/>
                  </a:cubicBezTo>
                  <a:cubicBezTo>
                    <a:pt x="427" y="164"/>
                    <a:pt x="427" y="164"/>
                    <a:pt x="427" y="164"/>
                  </a:cubicBezTo>
                  <a:close/>
                  <a:moveTo>
                    <a:pt x="429" y="151"/>
                  </a:moveTo>
                  <a:cubicBezTo>
                    <a:pt x="429" y="151"/>
                    <a:pt x="429" y="151"/>
                    <a:pt x="429" y="151"/>
                  </a:cubicBezTo>
                  <a:cubicBezTo>
                    <a:pt x="429" y="151"/>
                    <a:pt x="430" y="152"/>
                    <a:pt x="430" y="151"/>
                  </a:cubicBezTo>
                  <a:cubicBezTo>
                    <a:pt x="430" y="151"/>
                    <a:pt x="430" y="152"/>
                    <a:pt x="430" y="152"/>
                  </a:cubicBezTo>
                  <a:cubicBezTo>
                    <a:pt x="431" y="152"/>
                    <a:pt x="430" y="152"/>
                    <a:pt x="430" y="152"/>
                  </a:cubicBezTo>
                  <a:cubicBezTo>
                    <a:pt x="429" y="152"/>
                    <a:pt x="429" y="152"/>
                    <a:pt x="429" y="152"/>
                  </a:cubicBezTo>
                  <a:cubicBezTo>
                    <a:pt x="430" y="153"/>
                    <a:pt x="430" y="153"/>
                    <a:pt x="430" y="153"/>
                  </a:cubicBezTo>
                  <a:cubicBezTo>
                    <a:pt x="429" y="153"/>
                    <a:pt x="428" y="154"/>
                    <a:pt x="428" y="153"/>
                  </a:cubicBezTo>
                  <a:cubicBezTo>
                    <a:pt x="429" y="153"/>
                    <a:pt x="429" y="152"/>
                    <a:pt x="429" y="151"/>
                  </a:cubicBezTo>
                  <a:close/>
                  <a:moveTo>
                    <a:pt x="431" y="152"/>
                  </a:moveTo>
                  <a:cubicBezTo>
                    <a:pt x="432" y="150"/>
                    <a:pt x="432" y="150"/>
                    <a:pt x="432" y="150"/>
                  </a:cubicBezTo>
                  <a:cubicBezTo>
                    <a:pt x="432" y="151"/>
                    <a:pt x="432" y="152"/>
                    <a:pt x="432" y="152"/>
                  </a:cubicBezTo>
                  <a:cubicBezTo>
                    <a:pt x="432" y="152"/>
                    <a:pt x="431" y="152"/>
                    <a:pt x="431" y="152"/>
                  </a:cubicBezTo>
                  <a:close/>
                  <a:moveTo>
                    <a:pt x="433" y="154"/>
                  </a:moveTo>
                  <a:cubicBezTo>
                    <a:pt x="433" y="154"/>
                    <a:pt x="433" y="154"/>
                    <a:pt x="433" y="155"/>
                  </a:cubicBezTo>
                  <a:cubicBezTo>
                    <a:pt x="433" y="154"/>
                    <a:pt x="433" y="154"/>
                    <a:pt x="433" y="154"/>
                  </a:cubicBezTo>
                  <a:cubicBezTo>
                    <a:pt x="433" y="153"/>
                    <a:pt x="433" y="153"/>
                    <a:pt x="433" y="153"/>
                  </a:cubicBezTo>
                  <a:cubicBezTo>
                    <a:pt x="433" y="154"/>
                    <a:pt x="433" y="154"/>
                    <a:pt x="433" y="154"/>
                  </a:cubicBezTo>
                  <a:cubicBezTo>
                    <a:pt x="433" y="154"/>
                    <a:pt x="433" y="154"/>
                    <a:pt x="433" y="154"/>
                  </a:cubicBezTo>
                  <a:close/>
                  <a:moveTo>
                    <a:pt x="427" y="155"/>
                  </a:moveTo>
                  <a:cubicBezTo>
                    <a:pt x="427" y="155"/>
                    <a:pt x="427" y="155"/>
                    <a:pt x="427" y="155"/>
                  </a:cubicBezTo>
                  <a:cubicBezTo>
                    <a:pt x="427" y="155"/>
                    <a:pt x="427" y="155"/>
                    <a:pt x="427" y="155"/>
                  </a:cubicBezTo>
                  <a:cubicBezTo>
                    <a:pt x="427" y="155"/>
                    <a:pt x="427" y="155"/>
                    <a:pt x="427" y="155"/>
                  </a:cubicBezTo>
                  <a:close/>
                  <a:moveTo>
                    <a:pt x="426" y="147"/>
                  </a:moveTo>
                  <a:cubicBezTo>
                    <a:pt x="426" y="147"/>
                    <a:pt x="426" y="147"/>
                    <a:pt x="426" y="147"/>
                  </a:cubicBezTo>
                  <a:cubicBezTo>
                    <a:pt x="426" y="148"/>
                    <a:pt x="426" y="148"/>
                    <a:pt x="426" y="148"/>
                  </a:cubicBezTo>
                  <a:cubicBezTo>
                    <a:pt x="426" y="148"/>
                    <a:pt x="426" y="148"/>
                    <a:pt x="426" y="148"/>
                  </a:cubicBezTo>
                  <a:cubicBezTo>
                    <a:pt x="425" y="148"/>
                    <a:pt x="425" y="148"/>
                    <a:pt x="425" y="148"/>
                  </a:cubicBezTo>
                  <a:cubicBezTo>
                    <a:pt x="426" y="147"/>
                    <a:pt x="426" y="147"/>
                    <a:pt x="426" y="147"/>
                  </a:cubicBezTo>
                  <a:cubicBezTo>
                    <a:pt x="426" y="147"/>
                    <a:pt x="426" y="147"/>
                    <a:pt x="426" y="147"/>
                  </a:cubicBezTo>
                  <a:close/>
                  <a:moveTo>
                    <a:pt x="423" y="148"/>
                  </a:moveTo>
                  <a:cubicBezTo>
                    <a:pt x="423" y="147"/>
                    <a:pt x="422" y="148"/>
                    <a:pt x="422" y="148"/>
                  </a:cubicBezTo>
                  <a:cubicBezTo>
                    <a:pt x="422" y="148"/>
                    <a:pt x="423" y="147"/>
                    <a:pt x="423" y="146"/>
                  </a:cubicBezTo>
                  <a:cubicBezTo>
                    <a:pt x="423" y="146"/>
                    <a:pt x="423" y="146"/>
                    <a:pt x="423" y="146"/>
                  </a:cubicBezTo>
                  <a:cubicBezTo>
                    <a:pt x="423" y="146"/>
                    <a:pt x="423" y="146"/>
                    <a:pt x="423" y="146"/>
                  </a:cubicBezTo>
                  <a:cubicBezTo>
                    <a:pt x="423" y="146"/>
                    <a:pt x="423" y="146"/>
                    <a:pt x="423" y="146"/>
                  </a:cubicBezTo>
                  <a:cubicBezTo>
                    <a:pt x="424" y="146"/>
                    <a:pt x="424" y="145"/>
                    <a:pt x="425" y="146"/>
                  </a:cubicBezTo>
                  <a:cubicBezTo>
                    <a:pt x="424" y="146"/>
                    <a:pt x="424" y="147"/>
                    <a:pt x="423" y="148"/>
                  </a:cubicBezTo>
                  <a:close/>
                  <a:moveTo>
                    <a:pt x="423" y="139"/>
                  </a:moveTo>
                  <a:cubicBezTo>
                    <a:pt x="423" y="138"/>
                    <a:pt x="423" y="138"/>
                    <a:pt x="423" y="138"/>
                  </a:cubicBezTo>
                  <a:cubicBezTo>
                    <a:pt x="422" y="139"/>
                    <a:pt x="422" y="139"/>
                    <a:pt x="422" y="139"/>
                  </a:cubicBezTo>
                  <a:cubicBezTo>
                    <a:pt x="421" y="139"/>
                    <a:pt x="422" y="138"/>
                    <a:pt x="421" y="138"/>
                  </a:cubicBezTo>
                  <a:cubicBezTo>
                    <a:pt x="421" y="138"/>
                    <a:pt x="421" y="138"/>
                    <a:pt x="421" y="137"/>
                  </a:cubicBezTo>
                  <a:cubicBezTo>
                    <a:pt x="421" y="137"/>
                    <a:pt x="421" y="137"/>
                    <a:pt x="421" y="137"/>
                  </a:cubicBezTo>
                  <a:cubicBezTo>
                    <a:pt x="421" y="137"/>
                    <a:pt x="421" y="137"/>
                    <a:pt x="421" y="137"/>
                  </a:cubicBezTo>
                  <a:cubicBezTo>
                    <a:pt x="421" y="137"/>
                    <a:pt x="421" y="137"/>
                    <a:pt x="421" y="137"/>
                  </a:cubicBezTo>
                  <a:cubicBezTo>
                    <a:pt x="420" y="137"/>
                    <a:pt x="421" y="137"/>
                    <a:pt x="420" y="137"/>
                  </a:cubicBezTo>
                  <a:cubicBezTo>
                    <a:pt x="420" y="137"/>
                    <a:pt x="420" y="137"/>
                    <a:pt x="421" y="136"/>
                  </a:cubicBezTo>
                  <a:cubicBezTo>
                    <a:pt x="420" y="136"/>
                    <a:pt x="420" y="136"/>
                    <a:pt x="420" y="136"/>
                  </a:cubicBezTo>
                  <a:cubicBezTo>
                    <a:pt x="422" y="137"/>
                    <a:pt x="422" y="137"/>
                    <a:pt x="422" y="137"/>
                  </a:cubicBezTo>
                  <a:cubicBezTo>
                    <a:pt x="421" y="136"/>
                    <a:pt x="421" y="136"/>
                    <a:pt x="421" y="136"/>
                  </a:cubicBezTo>
                  <a:cubicBezTo>
                    <a:pt x="421" y="137"/>
                    <a:pt x="421" y="137"/>
                    <a:pt x="421" y="137"/>
                  </a:cubicBezTo>
                  <a:cubicBezTo>
                    <a:pt x="421" y="137"/>
                    <a:pt x="421" y="137"/>
                    <a:pt x="421" y="137"/>
                  </a:cubicBezTo>
                  <a:cubicBezTo>
                    <a:pt x="421" y="137"/>
                    <a:pt x="421" y="137"/>
                    <a:pt x="421" y="137"/>
                  </a:cubicBezTo>
                  <a:cubicBezTo>
                    <a:pt x="422" y="137"/>
                    <a:pt x="422" y="137"/>
                    <a:pt x="422" y="137"/>
                  </a:cubicBezTo>
                  <a:cubicBezTo>
                    <a:pt x="422" y="137"/>
                    <a:pt x="422" y="138"/>
                    <a:pt x="423" y="138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3" y="136"/>
                    <a:pt x="423" y="136"/>
                    <a:pt x="423" y="136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4" y="136"/>
                    <a:pt x="423" y="135"/>
                    <a:pt x="424" y="135"/>
                  </a:cubicBezTo>
                  <a:cubicBezTo>
                    <a:pt x="425" y="136"/>
                    <a:pt x="425" y="136"/>
                    <a:pt x="425" y="136"/>
                  </a:cubicBezTo>
                  <a:cubicBezTo>
                    <a:pt x="424" y="136"/>
                    <a:pt x="424" y="136"/>
                    <a:pt x="424" y="136"/>
                  </a:cubicBezTo>
                  <a:cubicBezTo>
                    <a:pt x="424" y="136"/>
                    <a:pt x="423" y="138"/>
                    <a:pt x="424" y="138"/>
                  </a:cubicBezTo>
                  <a:lnTo>
                    <a:pt x="423" y="139"/>
                  </a:lnTo>
                  <a:close/>
                  <a:moveTo>
                    <a:pt x="421" y="149"/>
                  </a:moveTo>
                  <a:cubicBezTo>
                    <a:pt x="421" y="148"/>
                    <a:pt x="421" y="148"/>
                    <a:pt x="420" y="148"/>
                  </a:cubicBezTo>
                  <a:cubicBezTo>
                    <a:pt x="420" y="147"/>
                    <a:pt x="421" y="148"/>
                    <a:pt x="421" y="147"/>
                  </a:cubicBezTo>
                  <a:cubicBezTo>
                    <a:pt x="422" y="147"/>
                    <a:pt x="421" y="148"/>
                    <a:pt x="421" y="149"/>
                  </a:cubicBezTo>
                  <a:close/>
                  <a:moveTo>
                    <a:pt x="419" y="147"/>
                  </a:moveTo>
                  <a:cubicBezTo>
                    <a:pt x="419" y="147"/>
                    <a:pt x="419" y="147"/>
                    <a:pt x="419" y="147"/>
                  </a:cubicBezTo>
                  <a:cubicBezTo>
                    <a:pt x="419" y="147"/>
                    <a:pt x="419" y="147"/>
                    <a:pt x="419" y="147"/>
                  </a:cubicBezTo>
                  <a:cubicBezTo>
                    <a:pt x="419" y="147"/>
                    <a:pt x="419" y="147"/>
                    <a:pt x="419" y="147"/>
                  </a:cubicBezTo>
                  <a:cubicBezTo>
                    <a:pt x="419" y="147"/>
                    <a:pt x="419" y="147"/>
                    <a:pt x="419" y="147"/>
                  </a:cubicBezTo>
                  <a:cubicBezTo>
                    <a:pt x="419" y="146"/>
                    <a:pt x="418" y="146"/>
                    <a:pt x="418" y="145"/>
                  </a:cubicBezTo>
                  <a:cubicBezTo>
                    <a:pt x="419" y="145"/>
                    <a:pt x="419" y="145"/>
                    <a:pt x="419" y="145"/>
                  </a:cubicBezTo>
                  <a:cubicBezTo>
                    <a:pt x="418" y="146"/>
                    <a:pt x="418" y="147"/>
                    <a:pt x="419" y="147"/>
                  </a:cubicBezTo>
                  <a:close/>
                  <a:moveTo>
                    <a:pt x="410" y="169"/>
                  </a:moveTo>
                  <a:cubicBezTo>
                    <a:pt x="409" y="169"/>
                    <a:pt x="409" y="169"/>
                    <a:pt x="409" y="169"/>
                  </a:cubicBezTo>
                  <a:cubicBezTo>
                    <a:pt x="410" y="168"/>
                    <a:pt x="410" y="168"/>
                    <a:pt x="410" y="168"/>
                  </a:cubicBezTo>
                  <a:cubicBezTo>
                    <a:pt x="411" y="168"/>
                    <a:pt x="410" y="168"/>
                    <a:pt x="410" y="169"/>
                  </a:cubicBezTo>
                  <a:close/>
                  <a:moveTo>
                    <a:pt x="418" y="136"/>
                  </a:moveTo>
                  <a:cubicBezTo>
                    <a:pt x="418" y="136"/>
                    <a:pt x="419" y="136"/>
                    <a:pt x="419" y="136"/>
                  </a:cubicBezTo>
                  <a:cubicBezTo>
                    <a:pt x="418" y="136"/>
                    <a:pt x="418" y="137"/>
                    <a:pt x="418" y="137"/>
                  </a:cubicBezTo>
                  <a:cubicBezTo>
                    <a:pt x="418" y="138"/>
                    <a:pt x="417" y="138"/>
                    <a:pt x="416" y="137"/>
                  </a:cubicBezTo>
                  <a:cubicBezTo>
                    <a:pt x="416" y="136"/>
                    <a:pt x="418" y="137"/>
                    <a:pt x="418" y="137"/>
                  </a:cubicBezTo>
                  <a:lnTo>
                    <a:pt x="418" y="136"/>
                  </a:lnTo>
                  <a:close/>
                  <a:moveTo>
                    <a:pt x="410" y="160"/>
                  </a:moveTo>
                  <a:cubicBezTo>
                    <a:pt x="411" y="160"/>
                    <a:pt x="411" y="160"/>
                    <a:pt x="411" y="160"/>
                  </a:cubicBezTo>
                  <a:cubicBezTo>
                    <a:pt x="411" y="160"/>
                    <a:pt x="411" y="160"/>
                    <a:pt x="411" y="160"/>
                  </a:cubicBezTo>
                  <a:cubicBezTo>
                    <a:pt x="410" y="160"/>
                    <a:pt x="410" y="160"/>
                    <a:pt x="410" y="160"/>
                  </a:cubicBezTo>
                  <a:cubicBezTo>
                    <a:pt x="411" y="159"/>
                    <a:pt x="411" y="159"/>
                    <a:pt x="411" y="159"/>
                  </a:cubicBezTo>
                  <a:cubicBezTo>
                    <a:pt x="411" y="160"/>
                    <a:pt x="410" y="159"/>
                    <a:pt x="410" y="160"/>
                  </a:cubicBezTo>
                  <a:close/>
                  <a:moveTo>
                    <a:pt x="416" y="139"/>
                  </a:moveTo>
                  <a:cubicBezTo>
                    <a:pt x="416" y="139"/>
                    <a:pt x="416" y="139"/>
                    <a:pt x="416" y="139"/>
                  </a:cubicBezTo>
                  <a:cubicBezTo>
                    <a:pt x="417" y="139"/>
                    <a:pt x="416" y="138"/>
                    <a:pt x="417" y="139"/>
                  </a:cubicBezTo>
                  <a:cubicBezTo>
                    <a:pt x="416" y="140"/>
                    <a:pt x="416" y="140"/>
                    <a:pt x="416" y="140"/>
                  </a:cubicBezTo>
                  <a:lnTo>
                    <a:pt x="416" y="139"/>
                  </a:lnTo>
                  <a:close/>
                  <a:moveTo>
                    <a:pt x="411" y="164"/>
                  </a:moveTo>
                  <a:cubicBezTo>
                    <a:pt x="411" y="163"/>
                    <a:pt x="411" y="163"/>
                    <a:pt x="411" y="163"/>
                  </a:cubicBezTo>
                  <a:cubicBezTo>
                    <a:pt x="412" y="163"/>
                    <a:pt x="412" y="163"/>
                    <a:pt x="412" y="164"/>
                  </a:cubicBezTo>
                  <a:lnTo>
                    <a:pt x="411" y="164"/>
                  </a:lnTo>
                  <a:close/>
                  <a:moveTo>
                    <a:pt x="416" y="133"/>
                  </a:moveTo>
                  <a:cubicBezTo>
                    <a:pt x="416" y="132"/>
                    <a:pt x="415" y="133"/>
                    <a:pt x="415" y="132"/>
                  </a:cubicBezTo>
                  <a:cubicBezTo>
                    <a:pt x="416" y="133"/>
                    <a:pt x="416" y="133"/>
                    <a:pt x="416" y="133"/>
                  </a:cubicBezTo>
                  <a:cubicBezTo>
                    <a:pt x="417" y="132"/>
                    <a:pt x="417" y="131"/>
                    <a:pt x="417" y="131"/>
                  </a:cubicBezTo>
                  <a:cubicBezTo>
                    <a:pt x="419" y="131"/>
                    <a:pt x="418" y="133"/>
                    <a:pt x="419" y="133"/>
                  </a:cubicBezTo>
                  <a:cubicBezTo>
                    <a:pt x="419" y="133"/>
                    <a:pt x="419" y="133"/>
                    <a:pt x="420" y="133"/>
                  </a:cubicBezTo>
                  <a:cubicBezTo>
                    <a:pt x="420" y="133"/>
                    <a:pt x="421" y="133"/>
                    <a:pt x="421" y="133"/>
                  </a:cubicBezTo>
                  <a:cubicBezTo>
                    <a:pt x="421" y="134"/>
                    <a:pt x="422" y="134"/>
                    <a:pt x="422" y="135"/>
                  </a:cubicBezTo>
                  <a:cubicBezTo>
                    <a:pt x="422" y="136"/>
                    <a:pt x="422" y="136"/>
                    <a:pt x="422" y="136"/>
                  </a:cubicBezTo>
                  <a:cubicBezTo>
                    <a:pt x="422" y="134"/>
                    <a:pt x="421" y="135"/>
                    <a:pt x="421" y="133"/>
                  </a:cubicBezTo>
                  <a:cubicBezTo>
                    <a:pt x="419" y="134"/>
                    <a:pt x="418" y="133"/>
                    <a:pt x="416" y="133"/>
                  </a:cubicBezTo>
                  <a:close/>
                  <a:moveTo>
                    <a:pt x="407" y="135"/>
                  </a:moveTo>
                  <a:cubicBezTo>
                    <a:pt x="406" y="134"/>
                    <a:pt x="404" y="136"/>
                    <a:pt x="402" y="136"/>
                  </a:cubicBezTo>
                  <a:cubicBezTo>
                    <a:pt x="403" y="134"/>
                    <a:pt x="403" y="136"/>
                    <a:pt x="404" y="135"/>
                  </a:cubicBezTo>
                  <a:cubicBezTo>
                    <a:pt x="405" y="134"/>
                    <a:pt x="407" y="136"/>
                    <a:pt x="407" y="134"/>
                  </a:cubicBezTo>
                  <a:cubicBezTo>
                    <a:pt x="408" y="134"/>
                    <a:pt x="408" y="134"/>
                    <a:pt x="408" y="134"/>
                  </a:cubicBezTo>
                  <a:cubicBezTo>
                    <a:pt x="408" y="135"/>
                    <a:pt x="409" y="135"/>
                    <a:pt x="410" y="135"/>
                  </a:cubicBezTo>
                  <a:cubicBezTo>
                    <a:pt x="409" y="136"/>
                    <a:pt x="409" y="136"/>
                    <a:pt x="409" y="136"/>
                  </a:cubicBezTo>
                  <a:cubicBezTo>
                    <a:pt x="409" y="136"/>
                    <a:pt x="408" y="134"/>
                    <a:pt x="407" y="135"/>
                  </a:cubicBezTo>
                  <a:close/>
                  <a:moveTo>
                    <a:pt x="400" y="168"/>
                  </a:moveTo>
                  <a:cubicBezTo>
                    <a:pt x="399" y="169"/>
                    <a:pt x="399" y="169"/>
                    <a:pt x="399" y="168"/>
                  </a:cubicBezTo>
                  <a:cubicBezTo>
                    <a:pt x="399" y="168"/>
                    <a:pt x="399" y="168"/>
                    <a:pt x="399" y="168"/>
                  </a:cubicBezTo>
                  <a:cubicBezTo>
                    <a:pt x="399" y="169"/>
                    <a:pt x="400" y="168"/>
                    <a:pt x="400" y="168"/>
                  </a:cubicBezTo>
                  <a:close/>
                  <a:moveTo>
                    <a:pt x="397" y="173"/>
                  </a:moveTo>
                  <a:cubicBezTo>
                    <a:pt x="397" y="173"/>
                    <a:pt x="397" y="173"/>
                    <a:pt x="397" y="173"/>
                  </a:cubicBezTo>
                  <a:cubicBezTo>
                    <a:pt x="397" y="173"/>
                    <a:pt x="397" y="173"/>
                    <a:pt x="397" y="173"/>
                  </a:cubicBezTo>
                  <a:cubicBezTo>
                    <a:pt x="397" y="173"/>
                    <a:pt x="397" y="173"/>
                    <a:pt x="397" y="173"/>
                  </a:cubicBezTo>
                  <a:cubicBezTo>
                    <a:pt x="397" y="173"/>
                    <a:pt x="397" y="173"/>
                    <a:pt x="397" y="173"/>
                  </a:cubicBezTo>
                  <a:close/>
                  <a:moveTo>
                    <a:pt x="405" y="139"/>
                  </a:moveTo>
                  <a:cubicBezTo>
                    <a:pt x="404" y="139"/>
                    <a:pt x="404" y="139"/>
                    <a:pt x="404" y="139"/>
                  </a:cubicBezTo>
                  <a:cubicBezTo>
                    <a:pt x="405" y="139"/>
                    <a:pt x="405" y="139"/>
                    <a:pt x="405" y="139"/>
                  </a:cubicBezTo>
                  <a:close/>
                  <a:moveTo>
                    <a:pt x="396" y="170"/>
                  </a:moveTo>
                  <a:cubicBezTo>
                    <a:pt x="397" y="169"/>
                    <a:pt x="397" y="169"/>
                    <a:pt x="397" y="169"/>
                  </a:cubicBezTo>
                  <a:cubicBezTo>
                    <a:pt x="397" y="170"/>
                    <a:pt x="397" y="170"/>
                    <a:pt x="397" y="170"/>
                  </a:cubicBezTo>
                  <a:cubicBezTo>
                    <a:pt x="397" y="170"/>
                    <a:pt x="396" y="170"/>
                    <a:pt x="396" y="170"/>
                  </a:cubicBezTo>
                  <a:close/>
                  <a:moveTo>
                    <a:pt x="402" y="136"/>
                  </a:moveTo>
                  <a:cubicBezTo>
                    <a:pt x="402" y="136"/>
                    <a:pt x="402" y="136"/>
                    <a:pt x="402" y="137"/>
                  </a:cubicBezTo>
                  <a:cubicBezTo>
                    <a:pt x="402" y="137"/>
                    <a:pt x="402" y="137"/>
                    <a:pt x="402" y="137"/>
                  </a:cubicBezTo>
                  <a:cubicBezTo>
                    <a:pt x="402" y="137"/>
                    <a:pt x="402" y="137"/>
                    <a:pt x="402" y="137"/>
                  </a:cubicBezTo>
                  <a:cubicBezTo>
                    <a:pt x="402" y="137"/>
                    <a:pt x="402" y="137"/>
                    <a:pt x="402" y="137"/>
                  </a:cubicBezTo>
                  <a:cubicBezTo>
                    <a:pt x="401" y="136"/>
                    <a:pt x="401" y="136"/>
                    <a:pt x="401" y="136"/>
                  </a:cubicBezTo>
                  <a:cubicBezTo>
                    <a:pt x="402" y="136"/>
                    <a:pt x="403" y="136"/>
                    <a:pt x="403" y="137"/>
                  </a:cubicBezTo>
                  <a:cubicBezTo>
                    <a:pt x="403" y="137"/>
                    <a:pt x="402" y="136"/>
                    <a:pt x="402" y="136"/>
                  </a:cubicBezTo>
                  <a:close/>
                  <a:moveTo>
                    <a:pt x="402" y="140"/>
                  </a:moveTo>
                  <a:cubicBezTo>
                    <a:pt x="402" y="140"/>
                    <a:pt x="402" y="140"/>
                    <a:pt x="402" y="140"/>
                  </a:cubicBezTo>
                  <a:cubicBezTo>
                    <a:pt x="401" y="140"/>
                    <a:pt x="401" y="140"/>
                    <a:pt x="401" y="140"/>
                  </a:cubicBezTo>
                  <a:cubicBezTo>
                    <a:pt x="402" y="140"/>
                    <a:pt x="402" y="139"/>
                    <a:pt x="402" y="140"/>
                  </a:cubicBezTo>
                  <a:close/>
                  <a:moveTo>
                    <a:pt x="395" y="157"/>
                  </a:moveTo>
                  <a:cubicBezTo>
                    <a:pt x="395" y="156"/>
                    <a:pt x="395" y="156"/>
                    <a:pt x="395" y="156"/>
                  </a:cubicBezTo>
                  <a:cubicBezTo>
                    <a:pt x="395" y="156"/>
                    <a:pt x="397" y="156"/>
                    <a:pt x="396" y="155"/>
                  </a:cubicBezTo>
                  <a:cubicBezTo>
                    <a:pt x="397" y="156"/>
                    <a:pt x="397" y="156"/>
                    <a:pt x="397" y="156"/>
                  </a:cubicBezTo>
                  <a:cubicBezTo>
                    <a:pt x="395" y="156"/>
                    <a:pt x="395" y="156"/>
                    <a:pt x="395" y="156"/>
                  </a:cubicBezTo>
                  <a:lnTo>
                    <a:pt x="395" y="157"/>
                  </a:lnTo>
                  <a:close/>
                  <a:moveTo>
                    <a:pt x="400" y="132"/>
                  </a:moveTo>
                  <a:cubicBezTo>
                    <a:pt x="401" y="133"/>
                    <a:pt x="401" y="133"/>
                    <a:pt x="401" y="133"/>
                  </a:cubicBezTo>
                  <a:cubicBezTo>
                    <a:pt x="400" y="134"/>
                    <a:pt x="397" y="132"/>
                    <a:pt x="395" y="133"/>
                  </a:cubicBezTo>
                  <a:cubicBezTo>
                    <a:pt x="395" y="132"/>
                    <a:pt x="394" y="132"/>
                    <a:pt x="394" y="132"/>
                  </a:cubicBezTo>
                  <a:cubicBezTo>
                    <a:pt x="394" y="132"/>
                    <a:pt x="394" y="132"/>
                    <a:pt x="394" y="132"/>
                  </a:cubicBezTo>
                  <a:cubicBezTo>
                    <a:pt x="394" y="133"/>
                    <a:pt x="395" y="132"/>
                    <a:pt x="396" y="132"/>
                  </a:cubicBezTo>
                  <a:cubicBezTo>
                    <a:pt x="396" y="131"/>
                    <a:pt x="396" y="131"/>
                    <a:pt x="396" y="131"/>
                  </a:cubicBezTo>
                  <a:cubicBezTo>
                    <a:pt x="396" y="132"/>
                    <a:pt x="396" y="132"/>
                    <a:pt x="396" y="132"/>
                  </a:cubicBezTo>
                  <a:cubicBezTo>
                    <a:pt x="396" y="131"/>
                    <a:pt x="398" y="131"/>
                    <a:pt x="398" y="130"/>
                  </a:cubicBezTo>
                  <a:cubicBezTo>
                    <a:pt x="398" y="130"/>
                    <a:pt x="397" y="130"/>
                    <a:pt x="398" y="130"/>
                  </a:cubicBezTo>
                  <a:cubicBezTo>
                    <a:pt x="398" y="130"/>
                    <a:pt x="398" y="130"/>
                    <a:pt x="398" y="130"/>
                  </a:cubicBezTo>
                  <a:cubicBezTo>
                    <a:pt x="398" y="130"/>
                    <a:pt x="398" y="130"/>
                    <a:pt x="398" y="131"/>
                  </a:cubicBezTo>
                  <a:cubicBezTo>
                    <a:pt x="398" y="131"/>
                    <a:pt x="399" y="129"/>
                    <a:pt x="401" y="130"/>
                  </a:cubicBezTo>
                  <a:cubicBezTo>
                    <a:pt x="401" y="130"/>
                    <a:pt x="401" y="129"/>
                    <a:pt x="401" y="129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1" y="127"/>
                    <a:pt x="401" y="129"/>
                    <a:pt x="402" y="129"/>
                  </a:cubicBezTo>
                  <a:cubicBezTo>
                    <a:pt x="402" y="128"/>
                    <a:pt x="402" y="128"/>
                    <a:pt x="402" y="128"/>
                  </a:cubicBezTo>
                  <a:cubicBezTo>
                    <a:pt x="401" y="128"/>
                    <a:pt x="401" y="128"/>
                    <a:pt x="401" y="128"/>
                  </a:cubicBezTo>
                  <a:cubicBezTo>
                    <a:pt x="401" y="128"/>
                    <a:pt x="401" y="128"/>
                    <a:pt x="401" y="127"/>
                  </a:cubicBezTo>
                  <a:cubicBezTo>
                    <a:pt x="400" y="127"/>
                    <a:pt x="401" y="127"/>
                    <a:pt x="400" y="126"/>
                  </a:cubicBezTo>
                  <a:cubicBezTo>
                    <a:pt x="401" y="126"/>
                    <a:pt x="401" y="125"/>
                    <a:pt x="401" y="125"/>
                  </a:cubicBezTo>
                  <a:cubicBezTo>
                    <a:pt x="400" y="124"/>
                    <a:pt x="399" y="124"/>
                    <a:pt x="397" y="123"/>
                  </a:cubicBezTo>
                  <a:cubicBezTo>
                    <a:pt x="398" y="123"/>
                    <a:pt x="398" y="123"/>
                    <a:pt x="398" y="122"/>
                  </a:cubicBezTo>
                  <a:cubicBezTo>
                    <a:pt x="398" y="122"/>
                    <a:pt x="397" y="122"/>
                    <a:pt x="397" y="122"/>
                  </a:cubicBezTo>
                  <a:cubicBezTo>
                    <a:pt x="397" y="122"/>
                    <a:pt x="397" y="122"/>
                    <a:pt x="397" y="122"/>
                  </a:cubicBezTo>
                  <a:cubicBezTo>
                    <a:pt x="396" y="122"/>
                    <a:pt x="396" y="122"/>
                    <a:pt x="396" y="122"/>
                  </a:cubicBezTo>
                  <a:cubicBezTo>
                    <a:pt x="397" y="122"/>
                    <a:pt x="397" y="122"/>
                    <a:pt x="397" y="122"/>
                  </a:cubicBezTo>
                  <a:cubicBezTo>
                    <a:pt x="397" y="121"/>
                    <a:pt x="396" y="121"/>
                    <a:pt x="396" y="121"/>
                  </a:cubicBezTo>
                  <a:cubicBezTo>
                    <a:pt x="396" y="121"/>
                    <a:pt x="396" y="121"/>
                    <a:pt x="396" y="122"/>
                  </a:cubicBezTo>
                  <a:cubicBezTo>
                    <a:pt x="395" y="122"/>
                    <a:pt x="395" y="121"/>
                    <a:pt x="395" y="121"/>
                  </a:cubicBezTo>
                  <a:cubicBezTo>
                    <a:pt x="395" y="121"/>
                    <a:pt x="395" y="121"/>
                    <a:pt x="396" y="121"/>
                  </a:cubicBezTo>
                  <a:cubicBezTo>
                    <a:pt x="396" y="121"/>
                    <a:pt x="396" y="121"/>
                    <a:pt x="396" y="121"/>
                  </a:cubicBezTo>
                  <a:cubicBezTo>
                    <a:pt x="394" y="121"/>
                    <a:pt x="394" y="121"/>
                    <a:pt x="394" y="121"/>
                  </a:cubicBezTo>
                  <a:cubicBezTo>
                    <a:pt x="395" y="120"/>
                    <a:pt x="395" y="120"/>
                    <a:pt x="395" y="120"/>
                  </a:cubicBezTo>
                  <a:cubicBezTo>
                    <a:pt x="395" y="121"/>
                    <a:pt x="396" y="120"/>
                    <a:pt x="396" y="120"/>
                  </a:cubicBezTo>
                  <a:cubicBezTo>
                    <a:pt x="396" y="121"/>
                    <a:pt x="397" y="121"/>
                    <a:pt x="397" y="121"/>
                  </a:cubicBezTo>
                  <a:cubicBezTo>
                    <a:pt x="399" y="122"/>
                    <a:pt x="399" y="122"/>
                    <a:pt x="399" y="122"/>
                  </a:cubicBezTo>
                  <a:cubicBezTo>
                    <a:pt x="397" y="123"/>
                    <a:pt x="399" y="123"/>
                    <a:pt x="400" y="124"/>
                  </a:cubicBezTo>
                  <a:cubicBezTo>
                    <a:pt x="401" y="124"/>
                    <a:pt x="401" y="124"/>
                    <a:pt x="401" y="124"/>
                  </a:cubicBezTo>
                  <a:cubicBezTo>
                    <a:pt x="401" y="124"/>
                    <a:pt x="401" y="124"/>
                    <a:pt x="401" y="124"/>
                  </a:cubicBezTo>
                  <a:cubicBezTo>
                    <a:pt x="402" y="124"/>
                    <a:pt x="401" y="123"/>
                    <a:pt x="402" y="123"/>
                  </a:cubicBezTo>
                  <a:cubicBezTo>
                    <a:pt x="402" y="124"/>
                    <a:pt x="403" y="123"/>
                    <a:pt x="403" y="124"/>
                  </a:cubicBezTo>
                  <a:cubicBezTo>
                    <a:pt x="404" y="123"/>
                    <a:pt x="406" y="123"/>
                    <a:pt x="406" y="122"/>
                  </a:cubicBezTo>
                  <a:cubicBezTo>
                    <a:pt x="406" y="122"/>
                    <a:pt x="406" y="122"/>
                    <a:pt x="406" y="122"/>
                  </a:cubicBezTo>
                  <a:cubicBezTo>
                    <a:pt x="406" y="122"/>
                    <a:pt x="406" y="122"/>
                    <a:pt x="406" y="122"/>
                  </a:cubicBezTo>
                  <a:cubicBezTo>
                    <a:pt x="406" y="122"/>
                    <a:pt x="406" y="121"/>
                    <a:pt x="405" y="121"/>
                  </a:cubicBezTo>
                  <a:cubicBezTo>
                    <a:pt x="403" y="121"/>
                    <a:pt x="403" y="121"/>
                    <a:pt x="403" y="121"/>
                  </a:cubicBezTo>
                  <a:cubicBezTo>
                    <a:pt x="403" y="121"/>
                    <a:pt x="403" y="120"/>
                    <a:pt x="404" y="120"/>
                  </a:cubicBezTo>
                  <a:cubicBezTo>
                    <a:pt x="404" y="120"/>
                    <a:pt x="403" y="120"/>
                    <a:pt x="403" y="119"/>
                  </a:cubicBezTo>
                  <a:cubicBezTo>
                    <a:pt x="403" y="119"/>
                    <a:pt x="403" y="119"/>
                    <a:pt x="403" y="119"/>
                  </a:cubicBezTo>
                  <a:cubicBezTo>
                    <a:pt x="404" y="120"/>
                    <a:pt x="404" y="120"/>
                    <a:pt x="404" y="121"/>
                  </a:cubicBezTo>
                  <a:cubicBezTo>
                    <a:pt x="405" y="120"/>
                    <a:pt x="406" y="120"/>
                    <a:pt x="407" y="120"/>
                  </a:cubicBezTo>
                  <a:cubicBezTo>
                    <a:pt x="407" y="121"/>
                    <a:pt x="408" y="120"/>
                    <a:pt x="409" y="120"/>
                  </a:cubicBezTo>
                  <a:cubicBezTo>
                    <a:pt x="409" y="120"/>
                    <a:pt x="409" y="121"/>
                    <a:pt x="409" y="121"/>
                  </a:cubicBezTo>
                  <a:cubicBezTo>
                    <a:pt x="409" y="121"/>
                    <a:pt x="409" y="121"/>
                    <a:pt x="409" y="121"/>
                  </a:cubicBezTo>
                  <a:cubicBezTo>
                    <a:pt x="410" y="121"/>
                    <a:pt x="410" y="121"/>
                    <a:pt x="410" y="121"/>
                  </a:cubicBezTo>
                  <a:cubicBezTo>
                    <a:pt x="410" y="121"/>
                    <a:pt x="410" y="121"/>
                    <a:pt x="409" y="121"/>
                  </a:cubicBezTo>
                  <a:cubicBezTo>
                    <a:pt x="409" y="121"/>
                    <a:pt x="409" y="121"/>
                    <a:pt x="409" y="121"/>
                  </a:cubicBezTo>
                  <a:cubicBezTo>
                    <a:pt x="409" y="121"/>
                    <a:pt x="409" y="121"/>
                    <a:pt x="409" y="121"/>
                  </a:cubicBezTo>
                  <a:cubicBezTo>
                    <a:pt x="409" y="121"/>
                    <a:pt x="408" y="121"/>
                    <a:pt x="408" y="121"/>
                  </a:cubicBezTo>
                  <a:cubicBezTo>
                    <a:pt x="407" y="120"/>
                    <a:pt x="406" y="121"/>
                    <a:pt x="406" y="122"/>
                  </a:cubicBezTo>
                  <a:cubicBezTo>
                    <a:pt x="406" y="122"/>
                    <a:pt x="406" y="122"/>
                    <a:pt x="406" y="122"/>
                  </a:cubicBezTo>
                  <a:cubicBezTo>
                    <a:pt x="407" y="123"/>
                    <a:pt x="404" y="123"/>
                    <a:pt x="405" y="125"/>
                  </a:cubicBezTo>
                  <a:cubicBezTo>
                    <a:pt x="404" y="125"/>
                    <a:pt x="404" y="125"/>
                    <a:pt x="404" y="125"/>
                  </a:cubicBezTo>
                  <a:cubicBezTo>
                    <a:pt x="404" y="125"/>
                    <a:pt x="404" y="125"/>
                    <a:pt x="404" y="125"/>
                  </a:cubicBezTo>
                  <a:cubicBezTo>
                    <a:pt x="403" y="124"/>
                    <a:pt x="403" y="124"/>
                    <a:pt x="403" y="125"/>
                  </a:cubicBezTo>
                  <a:cubicBezTo>
                    <a:pt x="402" y="125"/>
                    <a:pt x="403" y="125"/>
                    <a:pt x="403" y="125"/>
                  </a:cubicBezTo>
                  <a:cubicBezTo>
                    <a:pt x="403" y="125"/>
                    <a:pt x="403" y="125"/>
                    <a:pt x="403" y="125"/>
                  </a:cubicBezTo>
                  <a:cubicBezTo>
                    <a:pt x="403" y="125"/>
                    <a:pt x="403" y="125"/>
                    <a:pt x="403" y="126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404" y="126"/>
                    <a:pt x="404" y="126"/>
                    <a:pt x="404" y="126"/>
                  </a:cubicBezTo>
                  <a:cubicBezTo>
                    <a:pt x="404" y="126"/>
                    <a:pt x="404" y="127"/>
                    <a:pt x="403" y="127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403" y="125"/>
                    <a:pt x="402" y="125"/>
                    <a:pt x="402" y="125"/>
                  </a:cubicBezTo>
                  <a:cubicBezTo>
                    <a:pt x="401" y="125"/>
                    <a:pt x="401" y="125"/>
                    <a:pt x="401" y="126"/>
                  </a:cubicBezTo>
                  <a:cubicBezTo>
                    <a:pt x="402" y="126"/>
                    <a:pt x="401" y="127"/>
                    <a:pt x="401" y="128"/>
                  </a:cubicBezTo>
                  <a:cubicBezTo>
                    <a:pt x="402" y="128"/>
                    <a:pt x="403" y="128"/>
                    <a:pt x="404" y="129"/>
                  </a:cubicBezTo>
                  <a:cubicBezTo>
                    <a:pt x="403" y="128"/>
                    <a:pt x="402" y="130"/>
                    <a:pt x="401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1" y="129"/>
                    <a:pt x="401" y="129"/>
                    <a:pt x="401" y="129"/>
                  </a:cubicBezTo>
                  <a:cubicBezTo>
                    <a:pt x="401" y="130"/>
                    <a:pt x="401" y="130"/>
                    <a:pt x="401" y="131"/>
                  </a:cubicBezTo>
                  <a:cubicBezTo>
                    <a:pt x="402" y="131"/>
                    <a:pt x="402" y="131"/>
                    <a:pt x="402" y="131"/>
                  </a:cubicBezTo>
                  <a:cubicBezTo>
                    <a:pt x="402" y="131"/>
                    <a:pt x="400" y="131"/>
                    <a:pt x="400" y="132"/>
                  </a:cubicBezTo>
                  <a:close/>
                  <a:moveTo>
                    <a:pt x="386" y="152"/>
                  </a:moveTo>
                  <a:cubicBezTo>
                    <a:pt x="384" y="152"/>
                    <a:pt x="384" y="152"/>
                    <a:pt x="384" y="152"/>
                  </a:cubicBezTo>
                  <a:cubicBezTo>
                    <a:pt x="384" y="152"/>
                    <a:pt x="384" y="151"/>
                    <a:pt x="384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4" y="150"/>
                    <a:pt x="384" y="150"/>
                  </a:cubicBezTo>
                  <a:cubicBezTo>
                    <a:pt x="385" y="151"/>
                    <a:pt x="386" y="151"/>
                    <a:pt x="387" y="151"/>
                  </a:cubicBezTo>
                  <a:cubicBezTo>
                    <a:pt x="387" y="151"/>
                    <a:pt x="387" y="151"/>
                    <a:pt x="387" y="151"/>
                  </a:cubicBezTo>
                  <a:cubicBezTo>
                    <a:pt x="387" y="151"/>
                    <a:pt x="387" y="151"/>
                    <a:pt x="387" y="151"/>
                  </a:cubicBezTo>
                  <a:cubicBezTo>
                    <a:pt x="387" y="151"/>
                    <a:pt x="388" y="151"/>
                    <a:pt x="388" y="151"/>
                  </a:cubicBezTo>
                  <a:cubicBezTo>
                    <a:pt x="388" y="151"/>
                    <a:pt x="387" y="151"/>
                    <a:pt x="387" y="151"/>
                  </a:cubicBezTo>
                  <a:cubicBezTo>
                    <a:pt x="387" y="151"/>
                    <a:pt x="388" y="152"/>
                    <a:pt x="388" y="152"/>
                  </a:cubicBezTo>
                  <a:cubicBezTo>
                    <a:pt x="390" y="152"/>
                    <a:pt x="390" y="151"/>
                    <a:pt x="391" y="152"/>
                  </a:cubicBezTo>
                  <a:cubicBezTo>
                    <a:pt x="391" y="152"/>
                    <a:pt x="390" y="151"/>
                    <a:pt x="390" y="152"/>
                  </a:cubicBezTo>
                  <a:cubicBezTo>
                    <a:pt x="390" y="153"/>
                    <a:pt x="390" y="153"/>
                    <a:pt x="390" y="153"/>
                  </a:cubicBezTo>
                  <a:cubicBezTo>
                    <a:pt x="389" y="153"/>
                    <a:pt x="389" y="152"/>
                    <a:pt x="389" y="153"/>
                  </a:cubicBezTo>
                  <a:cubicBezTo>
                    <a:pt x="388" y="153"/>
                    <a:pt x="389" y="153"/>
                    <a:pt x="389" y="153"/>
                  </a:cubicBezTo>
                  <a:cubicBezTo>
                    <a:pt x="390" y="153"/>
                    <a:pt x="390" y="153"/>
                    <a:pt x="390" y="153"/>
                  </a:cubicBezTo>
                  <a:cubicBezTo>
                    <a:pt x="390" y="153"/>
                    <a:pt x="390" y="154"/>
                    <a:pt x="390" y="154"/>
                  </a:cubicBezTo>
                  <a:cubicBezTo>
                    <a:pt x="388" y="153"/>
                    <a:pt x="388" y="153"/>
                    <a:pt x="388" y="153"/>
                  </a:cubicBezTo>
                  <a:cubicBezTo>
                    <a:pt x="389" y="152"/>
                    <a:pt x="388" y="152"/>
                    <a:pt x="387" y="151"/>
                  </a:cubicBezTo>
                  <a:cubicBezTo>
                    <a:pt x="387" y="152"/>
                    <a:pt x="385" y="151"/>
                    <a:pt x="386" y="152"/>
                  </a:cubicBezTo>
                  <a:close/>
                  <a:moveTo>
                    <a:pt x="382" y="145"/>
                  </a:moveTo>
                  <a:cubicBezTo>
                    <a:pt x="382" y="145"/>
                    <a:pt x="382" y="145"/>
                    <a:pt x="382" y="145"/>
                  </a:cubicBezTo>
                  <a:cubicBezTo>
                    <a:pt x="382" y="145"/>
                    <a:pt x="382" y="145"/>
                    <a:pt x="382" y="145"/>
                  </a:cubicBezTo>
                  <a:cubicBezTo>
                    <a:pt x="382" y="145"/>
                    <a:pt x="381" y="144"/>
                    <a:pt x="382" y="144"/>
                  </a:cubicBezTo>
                  <a:cubicBezTo>
                    <a:pt x="380" y="143"/>
                    <a:pt x="380" y="143"/>
                    <a:pt x="380" y="143"/>
                  </a:cubicBezTo>
                  <a:cubicBezTo>
                    <a:pt x="382" y="144"/>
                    <a:pt x="383" y="145"/>
                    <a:pt x="385" y="144"/>
                  </a:cubicBezTo>
                  <a:cubicBezTo>
                    <a:pt x="384" y="145"/>
                    <a:pt x="382" y="144"/>
                    <a:pt x="382" y="145"/>
                  </a:cubicBezTo>
                  <a:cubicBezTo>
                    <a:pt x="382" y="145"/>
                    <a:pt x="382" y="145"/>
                    <a:pt x="382" y="145"/>
                  </a:cubicBezTo>
                  <a:cubicBezTo>
                    <a:pt x="382" y="145"/>
                    <a:pt x="382" y="145"/>
                    <a:pt x="382" y="145"/>
                  </a:cubicBezTo>
                  <a:close/>
                  <a:moveTo>
                    <a:pt x="381" y="144"/>
                  </a:moveTo>
                  <a:cubicBezTo>
                    <a:pt x="380" y="144"/>
                    <a:pt x="380" y="144"/>
                    <a:pt x="380" y="144"/>
                  </a:cubicBezTo>
                  <a:cubicBezTo>
                    <a:pt x="380" y="144"/>
                    <a:pt x="380" y="144"/>
                    <a:pt x="379" y="144"/>
                  </a:cubicBezTo>
                  <a:cubicBezTo>
                    <a:pt x="379" y="143"/>
                    <a:pt x="379" y="143"/>
                    <a:pt x="379" y="143"/>
                  </a:cubicBezTo>
                  <a:cubicBezTo>
                    <a:pt x="380" y="144"/>
                    <a:pt x="380" y="144"/>
                    <a:pt x="380" y="144"/>
                  </a:cubicBezTo>
                  <a:cubicBezTo>
                    <a:pt x="380" y="144"/>
                    <a:pt x="381" y="144"/>
                    <a:pt x="381" y="144"/>
                  </a:cubicBezTo>
                  <a:close/>
                  <a:moveTo>
                    <a:pt x="386" y="135"/>
                  </a:moveTo>
                  <a:cubicBezTo>
                    <a:pt x="387" y="135"/>
                    <a:pt x="386" y="135"/>
                    <a:pt x="386" y="136"/>
                  </a:cubicBezTo>
                  <a:cubicBezTo>
                    <a:pt x="386" y="135"/>
                    <a:pt x="386" y="135"/>
                    <a:pt x="386" y="135"/>
                  </a:cubicBezTo>
                  <a:cubicBezTo>
                    <a:pt x="386" y="136"/>
                    <a:pt x="386" y="135"/>
                    <a:pt x="386" y="135"/>
                  </a:cubicBezTo>
                  <a:close/>
                  <a:moveTo>
                    <a:pt x="387" y="136"/>
                  </a:moveTo>
                  <a:cubicBezTo>
                    <a:pt x="387" y="136"/>
                    <a:pt x="387" y="136"/>
                    <a:pt x="387" y="136"/>
                  </a:cubicBezTo>
                  <a:cubicBezTo>
                    <a:pt x="387" y="136"/>
                    <a:pt x="387" y="136"/>
                    <a:pt x="387" y="136"/>
                  </a:cubicBezTo>
                  <a:cubicBezTo>
                    <a:pt x="387" y="136"/>
                    <a:pt x="388" y="136"/>
                    <a:pt x="388" y="136"/>
                  </a:cubicBezTo>
                  <a:cubicBezTo>
                    <a:pt x="388" y="137"/>
                    <a:pt x="388" y="137"/>
                    <a:pt x="388" y="137"/>
                  </a:cubicBezTo>
                  <a:cubicBezTo>
                    <a:pt x="387" y="137"/>
                    <a:pt x="387" y="137"/>
                    <a:pt x="387" y="137"/>
                  </a:cubicBezTo>
                  <a:cubicBezTo>
                    <a:pt x="388" y="137"/>
                    <a:pt x="388" y="137"/>
                    <a:pt x="388" y="137"/>
                  </a:cubicBezTo>
                  <a:cubicBezTo>
                    <a:pt x="388" y="136"/>
                    <a:pt x="388" y="136"/>
                    <a:pt x="387" y="136"/>
                  </a:cubicBezTo>
                  <a:cubicBezTo>
                    <a:pt x="387" y="137"/>
                    <a:pt x="387" y="136"/>
                    <a:pt x="387" y="136"/>
                  </a:cubicBezTo>
                  <a:close/>
                  <a:moveTo>
                    <a:pt x="385" y="144"/>
                  </a:moveTo>
                  <a:cubicBezTo>
                    <a:pt x="385" y="144"/>
                    <a:pt x="386" y="144"/>
                    <a:pt x="386" y="144"/>
                  </a:cubicBezTo>
                  <a:cubicBezTo>
                    <a:pt x="386" y="145"/>
                    <a:pt x="387" y="145"/>
                    <a:pt x="387" y="146"/>
                  </a:cubicBezTo>
                  <a:cubicBezTo>
                    <a:pt x="386" y="145"/>
                    <a:pt x="386" y="145"/>
                    <a:pt x="386" y="145"/>
                  </a:cubicBezTo>
                  <a:cubicBezTo>
                    <a:pt x="386" y="145"/>
                    <a:pt x="386" y="145"/>
                    <a:pt x="386" y="145"/>
                  </a:cubicBezTo>
                  <a:cubicBezTo>
                    <a:pt x="386" y="145"/>
                    <a:pt x="385" y="144"/>
                    <a:pt x="385" y="144"/>
                  </a:cubicBezTo>
                  <a:close/>
                  <a:moveTo>
                    <a:pt x="385" y="147"/>
                  </a:moveTo>
                  <a:cubicBezTo>
                    <a:pt x="385" y="148"/>
                    <a:pt x="385" y="148"/>
                    <a:pt x="385" y="148"/>
                  </a:cubicBezTo>
                  <a:cubicBezTo>
                    <a:pt x="384" y="148"/>
                    <a:pt x="384" y="148"/>
                    <a:pt x="384" y="148"/>
                  </a:cubicBezTo>
                  <a:lnTo>
                    <a:pt x="385" y="147"/>
                  </a:lnTo>
                  <a:close/>
                  <a:moveTo>
                    <a:pt x="382" y="157"/>
                  </a:moveTo>
                  <a:cubicBezTo>
                    <a:pt x="382" y="157"/>
                    <a:pt x="382" y="157"/>
                    <a:pt x="382" y="157"/>
                  </a:cubicBezTo>
                  <a:cubicBezTo>
                    <a:pt x="382" y="157"/>
                    <a:pt x="382" y="157"/>
                    <a:pt x="382" y="157"/>
                  </a:cubicBezTo>
                  <a:cubicBezTo>
                    <a:pt x="382" y="157"/>
                    <a:pt x="382" y="157"/>
                    <a:pt x="382" y="158"/>
                  </a:cubicBezTo>
                  <a:cubicBezTo>
                    <a:pt x="381" y="157"/>
                    <a:pt x="381" y="157"/>
                    <a:pt x="381" y="157"/>
                  </a:cubicBezTo>
                  <a:cubicBezTo>
                    <a:pt x="381" y="157"/>
                    <a:pt x="382" y="157"/>
                    <a:pt x="382" y="157"/>
                  </a:cubicBezTo>
                  <a:close/>
                  <a:moveTo>
                    <a:pt x="381" y="162"/>
                  </a:moveTo>
                  <a:cubicBezTo>
                    <a:pt x="381" y="162"/>
                    <a:pt x="381" y="162"/>
                    <a:pt x="381" y="162"/>
                  </a:cubicBezTo>
                  <a:cubicBezTo>
                    <a:pt x="380" y="163"/>
                    <a:pt x="380" y="163"/>
                    <a:pt x="380" y="163"/>
                  </a:cubicBezTo>
                  <a:lnTo>
                    <a:pt x="381" y="162"/>
                  </a:lnTo>
                  <a:close/>
                  <a:moveTo>
                    <a:pt x="390" y="145"/>
                  </a:moveTo>
                  <a:cubicBezTo>
                    <a:pt x="390" y="145"/>
                    <a:pt x="390" y="145"/>
                    <a:pt x="390" y="145"/>
                  </a:cubicBezTo>
                  <a:cubicBezTo>
                    <a:pt x="390" y="145"/>
                    <a:pt x="390" y="145"/>
                    <a:pt x="390" y="145"/>
                  </a:cubicBezTo>
                  <a:cubicBezTo>
                    <a:pt x="390" y="145"/>
                    <a:pt x="390" y="145"/>
                    <a:pt x="390" y="145"/>
                  </a:cubicBezTo>
                  <a:cubicBezTo>
                    <a:pt x="389" y="146"/>
                    <a:pt x="389" y="144"/>
                    <a:pt x="388" y="145"/>
                  </a:cubicBezTo>
                  <a:cubicBezTo>
                    <a:pt x="388" y="144"/>
                    <a:pt x="388" y="143"/>
                    <a:pt x="388" y="143"/>
                  </a:cubicBezTo>
                  <a:cubicBezTo>
                    <a:pt x="389" y="143"/>
                    <a:pt x="389" y="144"/>
                    <a:pt x="389" y="144"/>
                  </a:cubicBezTo>
                  <a:cubicBezTo>
                    <a:pt x="390" y="144"/>
                    <a:pt x="390" y="144"/>
                    <a:pt x="390" y="144"/>
                  </a:cubicBezTo>
                  <a:cubicBezTo>
                    <a:pt x="389" y="144"/>
                    <a:pt x="389" y="145"/>
                    <a:pt x="390" y="145"/>
                  </a:cubicBezTo>
                  <a:close/>
                  <a:moveTo>
                    <a:pt x="392" y="138"/>
                  </a:moveTo>
                  <a:cubicBezTo>
                    <a:pt x="392" y="137"/>
                    <a:pt x="392" y="137"/>
                    <a:pt x="392" y="137"/>
                  </a:cubicBezTo>
                  <a:cubicBezTo>
                    <a:pt x="392" y="138"/>
                    <a:pt x="392" y="138"/>
                    <a:pt x="392" y="138"/>
                  </a:cubicBezTo>
                  <a:close/>
                  <a:moveTo>
                    <a:pt x="388" y="147"/>
                  </a:moveTo>
                  <a:cubicBezTo>
                    <a:pt x="389" y="148"/>
                    <a:pt x="391" y="146"/>
                    <a:pt x="391" y="148"/>
                  </a:cubicBezTo>
                  <a:cubicBezTo>
                    <a:pt x="391" y="147"/>
                    <a:pt x="390" y="148"/>
                    <a:pt x="389" y="148"/>
                  </a:cubicBezTo>
                  <a:cubicBezTo>
                    <a:pt x="389" y="148"/>
                    <a:pt x="389" y="148"/>
                    <a:pt x="389" y="148"/>
                  </a:cubicBezTo>
                  <a:cubicBezTo>
                    <a:pt x="389" y="148"/>
                    <a:pt x="388" y="148"/>
                    <a:pt x="388" y="148"/>
                  </a:cubicBezTo>
                  <a:cubicBezTo>
                    <a:pt x="387" y="148"/>
                    <a:pt x="388" y="147"/>
                    <a:pt x="387" y="147"/>
                  </a:cubicBezTo>
                  <a:cubicBezTo>
                    <a:pt x="388" y="146"/>
                    <a:pt x="388" y="146"/>
                    <a:pt x="388" y="146"/>
                  </a:cubicBezTo>
                  <a:cubicBezTo>
                    <a:pt x="388" y="146"/>
                    <a:pt x="388" y="146"/>
                    <a:pt x="388" y="146"/>
                  </a:cubicBezTo>
                  <a:cubicBezTo>
                    <a:pt x="388" y="146"/>
                    <a:pt x="388" y="146"/>
                    <a:pt x="388" y="146"/>
                  </a:cubicBezTo>
                  <a:cubicBezTo>
                    <a:pt x="388" y="146"/>
                    <a:pt x="388" y="147"/>
                    <a:pt x="388" y="147"/>
                  </a:cubicBezTo>
                  <a:close/>
                  <a:moveTo>
                    <a:pt x="389" y="148"/>
                  </a:moveTo>
                  <a:cubicBezTo>
                    <a:pt x="389" y="150"/>
                    <a:pt x="389" y="150"/>
                    <a:pt x="389" y="150"/>
                  </a:cubicBezTo>
                  <a:cubicBezTo>
                    <a:pt x="390" y="150"/>
                    <a:pt x="390" y="150"/>
                    <a:pt x="390" y="150"/>
                  </a:cubicBezTo>
                  <a:cubicBezTo>
                    <a:pt x="389" y="151"/>
                    <a:pt x="389" y="150"/>
                    <a:pt x="388" y="150"/>
                  </a:cubicBezTo>
                  <a:cubicBezTo>
                    <a:pt x="388" y="150"/>
                    <a:pt x="387" y="149"/>
                    <a:pt x="386" y="149"/>
                  </a:cubicBezTo>
                  <a:cubicBezTo>
                    <a:pt x="388" y="148"/>
                    <a:pt x="389" y="150"/>
                    <a:pt x="389" y="148"/>
                  </a:cubicBezTo>
                  <a:close/>
                  <a:moveTo>
                    <a:pt x="394" y="138"/>
                  </a:moveTo>
                  <a:cubicBezTo>
                    <a:pt x="394" y="137"/>
                    <a:pt x="394" y="137"/>
                    <a:pt x="394" y="137"/>
                  </a:cubicBezTo>
                  <a:cubicBezTo>
                    <a:pt x="394" y="137"/>
                    <a:pt x="394" y="137"/>
                    <a:pt x="394" y="137"/>
                  </a:cubicBezTo>
                  <a:cubicBezTo>
                    <a:pt x="395" y="137"/>
                    <a:pt x="394" y="137"/>
                    <a:pt x="394" y="136"/>
                  </a:cubicBezTo>
                  <a:cubicBezTo>
                    <a:pt x="394" y="137"/>
                    <a:pt x="394" y="137"/>
                    <a:pt x="394" y="137"/>
                  </a:cubicBezTo>
                  <a:cubicBezTo>
                    <a:pt x="394" y="137"/>
                    <a:pt x="394" y="137"/>
                    <a:pt x="394" y="137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2" y="136"/>
                    <a:pt x="393" y="136"/>
                    <a:pt x="393" y="136"/>
                  </a:cubicBezTo>
                  <a:cubicBezTo>
                    <a:pt x="392" y="136"/>
                    <a:pt x="391" y="137"/>
                    <a:pt x="390" y="136"/>
                  </a:cubicBezTo>
                  <a:cubicBezTo>
                    <a:pt x="390" y="137"/>
                    <a:pt x="390" y="137"/>
                    <a:pt x="390" y="137"/>
                  </a:cubicBezTo>
                  <a:cubicBezTo>
                    <a:pt x="390" y="136"/>
                    <a:pt x="388" y="136"/>
                    <a:pt x="388" y="135"/>
                  </a:cubicBezTo>
                  <a:cubicBezTo>
                    <a:pt x="388" y="136"/>
                    <a:pt x="388" y="136"/>
                    <a:pt x="388" y="136"/>
                  </a:cubicBezTo>
                  <a:cubicBezTo>
                    <a:pt x="388" y="135"/>
                    <a:pt x="388" y="135"/>
                    <a:pt x="388" y="135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8" y="135"/>
                    <a:pt x="388" y="135"/>
                    <a:pt x="388" y="134"/>
                  </a:cubicBezTo>
                  <a:cubicBezTo>
                    <a:pt x="388" y="134"/>
                    <a:pt x="388" y="134"/>
                    <a:pt x="388" y="134"/>
                  </a:cubicBezTo>
                  <a:cubicBezTo>
                    <a:pt x="388" y="134"/>
                    <a:pt x="388" y="134"/>
                    <a:pt x="387" y="134"/>
                  </a:cubicBezTo>
                  <a:cubicBezTo>
                    <a:pt x="387" y="134"/>
                    <a:pt x="388" y="134"/>
                    <a:pt x="388" y="134"/>
                  </a:cubicBezTo>
                  <a:cubicBezTo>
                    <a:pt x="388" y="134"/>
                    <a:pt x="388" y="133"/>
                    <a:pt x="389" y="133"/>
                  </a:cubicBezTo>
                  <a:cubicBezTo>
                    <a:pt x="389" y="133"/>
                    <a:pt x="389" y="132"/>
                    <a:pt x="389" y="132"/>
                  </a:cubicBezTo>
                  <a:cubicBezTo>
                    <a:pt x="388" y="133"/>
                    <a:pt x="389" y="131"/>
                    <a:pt x="388" y="132"/>
                  </a:cubicBezTo>
                  <a:cubicBezTo>
                    <a:pt x="387" y="131"/>
                    <a:pt x="387" y="132"/>
                    <a:pt x="386" y="132"/>
                  </a:cubicBezTo>
                  <a:cubicBezTo>
                    <a:pt x="386" y="131"/>
                    <a:pt x="387" y="131"/>
                    <a:pt x="386" y="130"/>
                  </a:cubicBezTo>
                  <a:cubicBezTo>
                    <a:pt x="386" y="131"/>
                    <a:pt x="386" y="131"/>
                    <a:pt x="386" y="131"/>
                  </a:cubicBezTo>
                  <a:cubicBezTo>
                    <a:pt x="386" y="130"/>
                    <a:pt x="387" y="130"/>
                    <a:pt x="387" y="130"/>
                  </a:cubicBezTo>
                  <a:cubicBezTo>
                    <a:pt x="386" y="129"/>
                    <a:pt x="386" y="130"/>
                    <a:pt x="386" y="129"/>
                  </a:cubicBezTo>
                  <a:cubicBezTo>
                    <a:pt x="386" y="128"/>
                    <a:pt x="386" y="128"/>
                    <a:pt x="386" y="128"/>
                  </a:cubicBezTo>
                  <a:cubicBezTo>
                    <a:pt x="385" y="128"/>
                    <a:pt x="385" y="128"/>
                    <a:pt x="385" y="129"/>
                  </a:cubicBezTo>
                  <a:cubicBezTo>
                    <a:pt x="385" y="129"/>
                    <a:pt x="385" y="129"/>
                    <a:pt x="385" y="129"/>
                  </a:cubicBezTo>
                  <a:cubicBezTo>
                    <a:pt x="383" y="128"/>
                    <a:pt x="385" y="126"/>
                    <a:pt x="383" y="127"/>
                  </a:cubicBezTo>
                  <a:cubicBezTo>
                    <a:pt x="383" y="126"/>
                    <a:pt x="383" y="126"/>
                    <a:pt x="383" y="126"/>
                  </a:cubicBezTo>
                  <a:cubicBezTo>
                    <a:pt x="383" y="127"/>
                    <a:pt x="384" y="126"/>
                    <a:pt x="385" y="126"/>
                  </a:cubicBezTo>
                  <a:cubicBezTo>
                    <a:pt x="384" y="125"/>
                    <a:pt x="384" y="125"/>
                    <a:pt x="384" y="125"/>
                  </a:cubicBezTo>
                  <a:cubicBezTo>
                    <a:pt x="384" y="125"/>
                    <a:pt x="385" y="126"/>
                    <a:pt x="385" y="125"/>
                  </a:cubicBezTo>
                  <a:cubicBezTo>
                    <a:pt x="386" y="126"/>
                    <a:pt x="386" y="127"/>
                    <a:pt x="387" y="126"/>
                  </a:cubicBezTo>
                  <a:cubicBezTo>
                    <a:pt x="387" y="126"/>
                    <a:pt x="387" y="126"/>
                    <a:pt x="387" y="125"/>
                  </a:cubicBezTo>
                  <a:cubicBezTo>
                    <a:pt x="386" y="126"/>
                    <a:pt x="387" y="124"/>
                    <a:pt x="387" y="124"/>
                  </a:cubicBezTo>
                  <a:cubicBezTo>
                    <a:pt x="387" y="124"/>
                    <a:pt x="386" y="125"/>
                    <a:pt x="387" y="125"/>
                  </a:cubicBezTo>
                  <a:cubicBezTo>
                    <a:pt x="388" y="125"/>
                    <a:pt x="388" y="125"/>
                    <a:pt x="389" y="125"/>
                  </a:cubicBezTo>
                  <a:cubicBezTo>
                    <a:pt x="389" y="125"/>
                    <a:pt x="390" y="125"/>
                    <a:pt x="390" y="125"/>
                  </a:cubicBezTo>
                  <a:cubicBezTo>
                    <a:pt x="390" y="125"/>
                    <a:pt x="390" y="125"/>
                    <a:pt x="391" y="125"/>
                  </a:cubicBezTo>
                  <a:cubicBezTo>
                    <a:pt x="391" y="125"/>
                    <a:pt x="390" y="126"/>
                    <a:pt x="391" y="126"/>
                  </a:cubicBezTo>
                  <a:cubicBezTo>
                    <a:pt x="393" y="124"/>
                    <a:pt x="393" y="124"/>
                    <a:pt x="393" y="124"/>
                  </a:cubicBezTo>
                  <a:cubicBezTo>
                    <a:pt x="393" y="123"/>
                    <a:pt x="393" y="123"/>
                    <a:pt x="393" y="123"/>
                  </a:cubicBezTo>
                  <a:cubicBezTo>
                    <a:pt x="393" y="123"/>
                    <a:pt x="393" y="124"/>
                    <a:pt x="393" y="124"/>
                  </a:cubicBezTo>
                  <a:cubicBezTo>
                    <a:pt x="394" y="124"/>
                    <a:pt x="394" y="124"/>
                    <a:pt x="395" y="124"/>
                  </a:cubicBezTo>
                  <a:cubicBezTo>
                    <a:pt x="394" y="124"/>
                    <a:pt x="393" y="124"/>
                    <a:pt x="393" y="125"/>
                  </a:cubicBezTo>
                  <a:cubicBezTo>
                    <a:pt x="392" y="125"/>
                    <a:pt x="392" y="125"/>
                    <a:pt x="392" y="125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2" y="125"/>
                    <a:pt x="392" y="125"/>
                  </a:cubicBezTo>
                  <a:cubicBezTo>
                    <a:pt x="392" y="126"/>
                    <a:pt x="392" y="127"/>
                    <a:pt x="391" y="126"/>
                  </a:cubicBezTo>
                  <a:cubicBezTo>
                    <a:pt x="390" y="126"/>
                    <a:pt x="390" y="126"/>
                    <a:pt x="390" y="126"/>
                  </a:cubicBezTo>
                  <a:cubicBezTo>
                    <a:pt x="390" y="126"/>
                    <a:pt x="389" y="126"/>
                    <a:pt x="388" y="125"/>
                  </a:cubicBezTo>
                  <a:cubicBezTo>
                    <a:pt x="388" y="126"/>
                    <a:pt x="388" y="126"/>
                    <a:pt x="388" y="126"/>
                  </a:cubicBezTo>
                  <a:cubicBezTo>
                    <a:pt x="388" y="126"/>
                    <a:pt x="387" y="126"/>
                    <a:pt x="387" y="127"/>
                  </a:cubicBezTo>
                  <a:cubicBezTo>
                    <a:pt x="388" y="127"/>
                    <a:pt x="388" y="128"/>
                    <a:pt x="388" y="129"/>
                  </a:cubicBezTo>
                  <a:cubicBezTo>
                    <a:pt x="388" y="129"/>
                    <a:pt x="388" y="130"/>
                    <a:pt x="387" y="130"/>
                  </a:cubicBezTo>
                  <a:cubicBezTo>
                    <a:pt x="387" y="131"/>
                    <a:pt x="387" y="131"/>
                    <a:pt x="387" y="131"/>
                  </a:cubicBezTo>
                  <a:cubicBezTo>
                    <a:pt x="387" y="131"/>
                    <a:pt x="387" y="131"/>
                    <a:pt x="387" y="131"/>
                  </a:cubicBezTo>
                  <a:cubicBezTo>
                    <a:pt x="388" y="131"/>
                    <a:pt x="388" y="131"/>
                    <a:pt x="389" y="131"/>
                  </a:cubicBezTo>
                  <a:cubicBezTo>
                    <a:pt x="389" y="130"/>
                    <a:pt x="389" y="130"/>
                    <a:pt x="389" y="130"/>
                  </a:cubicBezTo>
                  <a:cubicBezTo>
                    <a:pt x="389" y="130"/>
                    <a:pt x="390" y="131"/>
                    <a:pt x="389" y="131"/>
                  </a:cubicBezTo>
                  <a:cubicBezTo>
                    <a:pt x="389" y="131"/>
                    <a:pt x="390" y="131"/>
                    <a:pt x="390" y="131"/>
                  </a:cubicBezTo>
                  <a:cubicBezTo>
                    <a:pt x="390" y="131"/>
                    <a:pt x="389" y="132"/>
                    <a:pt x="389" y="132"/>
                  </a:cubicBezTo>
                  <a:cubicBezTo>
                    <a:pt x="389" y="132"/>
                    <a:pt x="389" y="132"/>
                    <a:pt x="390" y="133"/>
                  </a:cubicBezTo>
                  <a:cubicBezTo>
                    <a:pt x="390" y="132"/>
                    <a:pt x="390" y="132"/>
                    <a:pt x="390" y="132"/>
                  </a:cubicBezTo>
                  <a:cubicBezTo>
                    <a:pt x="390" y="133"/>
                    <a:pt x="390" y="133"/>
                    <a:pt x="390" y="133"/>
                  </a:cubicBezTo>
                  <a:cubicBezTo>
                    <a:pt x="390" y="133"/>
                    <a:pt x="390" y="133"/>
                    <a:pt x="390" y="133"/>
                  </a:cubicBezTo>
                  <a:cubicBezTo>
                    <a:pt x="390" y="133"/>
                    <a:pt x="390" y="133"/>
                    <a:pt x="390" y="133"/>
                  </a:cubicBezTo>
                  <a:cubicBezTo>
                    <a:pt x="390" y="133"/>
                    <a:pt x="390" y="133"/>
                    <a:pt x="390" y="133"/>
                  </a:cubicBezTo>
                  <a:cubicBezTo>
                    <a:pt x="389" y="133"/>
                    <a:pt x="389" y="134"/>
                    <a:pt x="388" y="134"/>
                  </a:cubicBezTo>
                  <a:cubicBezTo>
                    <a:pt x="388" y="135"/>
                    <a:pt x="389" y="135"/>
                    <a:pt x="389" y="135"/>
                  </a:cubicBezTo>
                  <a:cubicBezTo>
                    <a:pt x="389" y="135"/>
                    <a:pt x="389" y="135"/>
                    <a:pt x="389" y="135"/>
                  </a:cubicBezTo>
                  <a:cubicBezTo>
                    <a:pt x="391" y="136"/>
                    <a:pt x="391" y="136"/>
                    <a:pt x="391" y="136"/>
                  </a:cubicBezTo>
                  <a:cubicBezTo>
                    <a:pt x="391" y="136"/>
                    <a:pt x="391" y="136"/>
                    <a:pt x="391" y="136"/>
                  </a:cubicBezTo>
                  <a:cubicBezTo>
                    <a:pt x="391" y="136"/>
                    <a:pt x="391" y="136"/>
                    <a:pt x="392" y="136"/>
                  </a:cubicBezTo>
                  <a:cubicBezTo>
                    <a:pt x="392" y="136"/>
                    <a:pt x="392" y="136"/>
                    <a:pt x="392" y="135"/>
                  </a:cubicBezTo>
                  <a:cubicBezTo>
                    <a:pt x="393" y="135"/>
                    <a:pt x="393" y="135"/>
                    <a:pt x="394" y="136"/>
                  </a:cubicBezTo>
                  <a:cubicBezTo>
                    <a:pt x="394" y="137"/>
                    <a:pt x="396" y="137"/>
                    <a:pt x="396" y="138"/>
                  </a:cubicBezTo>
                  <a:cubicBezTo>
                    <a:pt x="396" y="138"/>
                    <a:pt x="395" y="138"/>
                    <a:pt x="394" y="138"/>
                  </a:cubicBezTo>
                  <a:close/>
                  <a:moveTo>
                    <a:pt x="374" y="133"/>
                  </a:moveTo>
                  <a:cubicBezTo>
                    <a:pt x="375" y="134"/>
                    <a:pt x="375" y="134"/>
                    <a:pt x="376" y="134"/>
                  </a:cubicBezTo>
                  <a:cubicBezTo>
                    <a:pt x="376" y="135"/>
                    <a:pt x="375" y="135"/>
                    <a:pt x="375" y="135"/>
                  </a:cubicBezTo>
                  <a:cubicBezTo>
                    <a:pt x="374" y="134"/>
                    <a:pt x="374" y="134"/>
                    <a:pt x="374" y="134"/>
                  </a:cubicBezTo>
                  <a:cubicBezTo>
                    <a:pt x="375" y="134"/>
                    <a:pt x="374" y="133"/>
                    <a:pt x="374" y="133"/>
                  </a:cubicBezTo>
                  <a:close/>
                  <a:moveTo>
                    <a:pt x="374" y="133"/>
                  </a:moveTo>
                  <a:cubicBezTo>
                    <a:pt x="373" y="133"/>
                    <a:pt x="373" y="133"/>
                    <a:pt x="373" y="133"/>
                  </a:cubicBezTo>
                  <a:cubicBezTo>
                    <a:pt x="374" y="132"/>
                    <a:pt x="374" y="132"/>
                    <a:pt x="374" y="132"/>
                  </a:cubicBezTo>
                  <a:cubicBezTo>
                    <a:pt x="374" y="133"/>
                    <a:pt x="374" y="133"/>
                    <a:pt x="374" y="133"/>
                  </a:cubicBezTo>
                  <a:cubicBezTo>
                    <a:pt x="374" y="133"/>
                    <a:pt x="374" y="133"/>
                    <a:pt x="374" y="133"/>
                  </a:cubicBezTo>
                  <a:close/>
                  <a:moveTo>
                    <a:pt x="375" y="125"/>
                  </a:moveTo>
                  <a:cubicBezTo>
                    <a:pt x="374" y="124"/>
                    <a:pt x="374" y="124"/>
                    <a:pt x="374" y="124"/>
                  </a:cubicBezTo>
                  <a:cubicBezTo>
                    <a:pt x="375" y="124"/>
                    <a:pt x="375" y="124"/>
                    <a:pt x="375" y="124"/>
                  </a:cubicBezTo>
                  <a:cubicBezTo>
                    <a:pt x="375" y="124"/>
                    <a:pt x="375" y="124"/>
                    <a:pt x="375" y="124"/>
                  </a:cubicBezTo>
                  <a:cubicBezTo>
                    <a:pt x="375" y="123"/>
                    <a:pt x="375" y="123"/>
                    <a:pt x="375" y="123"/>
                  </a:cubicBezTo>
                  <a:cubicBezTo>
                    <a:pt x="376" y="124"/>
                    <a:pt x="375" y="124"/>
                    <a:pt x="375" y="125"/>
                  </a:cubicBezTo>
                  <a:close/>
                  <a:moveTo>
                    <a:pt x="372" y="129"/>
                  </a:moveTo>
                  <a:cubicBezTo>
                    <a:pt x="373" y="130"/>
                    <a:pt x="372" y="130"/>
                    <a:pt x="372" y="130"/>
                  </a:cubicBezTo>
                  <a:cubicBezTo>
                    <a:pt x="372" y="129"/>
                    <a:pt x="372" y="129"/>
                    <a:pt x="372" y="128"/>
                  </a:cubicBezTo>
                  <a:cubicBezTo>
                    <a:pt x="371" y="128"/>
                    <a:pt x="371" y="128"/>
                    <a:pt x="372" y="128"/>
                  </a:cubicBezTo>
                  <a:cubicBezTo>
                    <a:pt x="372" y="128"/>
                    <a:pt x="372" y="128"/>
                    <a:pt x="372" y="128"/>
                  </a:cubicBezTo>
                  <a:cubicBezTo>
                    <a:pt x="372" y="129"/>
                    <a:pt x="372" y="129"/>
                    <a:pt x="372" y="128"/>
                  </a:cubicBezTo>
                  <a:cubicBezTo>
                    <a:pt x="372" y="127"/>
                    <a:pt x="372" y="127"/>
                    <a:pt x="372" y="126"/>
                  </a:cubicBezTo>
                  <a:cubicBezTo>
                    <a:pt x="371" y="127"/>
                    <a:pt x="371" y="127"/>
                    <a:pt x="371" y="127"/>
                  </a:cubicBezTo>
                  <a:cubicBezTo>
                    <a:pt x="371" y="125"/>
                    <a:pt x="372" y="127"/>
                    <a:pt x="373" y="126"/>
                  </a:cubicBezTo>
                  <a:cubicBezTo>
                    <a:pt x="373" y="127"/>
                    <a:pt x="373" y="127"/>
                    <a:pt x="373" y="127"/>
                  </a:cubicBezTo>
                  <a:cubicBezTo>
                    <a:pt x="373" y="126"/>
                    <a:pt x="373" y="127"/>
                    <a:pt x="372" y="127"/>
                  </a:cubicBezTo>
                  <a:cubicBezTo>
                    <a:pt x="372" y="127"/>
                    <a:pt x="373" y="127"/>
                    <a:pt x="373" y="127"/>
                  </a:cubicBezTo>
                  <a:cubicBezTo>
                    <a:pt x="373" y="127"/>
                    <a:pt x="373" y="127"/>
                    <a:pt x="373" y="127"/>
                  </a:cubicBezTo>
                  <a:cubicBezTo>
                    <a:pt x="373" y="128"/>
                    <a:pt x="373" y="128"/>
                    <a:pt x="373" y="128"/>
                  </a:cubicBezTo>
                  <a:cubicBezTo>
                    <a:pt x="373" y="128"/>
                    <a:pt x="373" y="128"/>
                    <a:pt x="373" y="128"/>
                  </a:cubicBezTo>
                  <a:cubicBezTo>
                    <a:pt x="372" y="128"/>
                    <a:pt x="372" y="128"/>
                    <a:pt x="372" y="129"/>
                  </a:cubicBezTo>
                  <a:close/>
                  <a:moveTo>
                    <a:pt x="367" y="153"/>
                  </a:moveTo>
                  <a:cubicBezTo>
                    <a:pt x="366" y="154"/>
                    <a:pt x="366" y="154"/>
                    <a:pt x="366" y="154"/>
                  </a:cubicBezTo>
                  <a:cubicBezTo>
                    <a:pt x="366" y="154"/>
                    <a:pt x="366" y="154"/>
                    <a:pt x="366" y="154"/>
                  </a:cubicBezTo>
                  <a:cubicBezTo>
                    <a:pt x="366" y="153"/>
                    <a:pt x="366" y="154"/>
                    <a:pt x="367" y="153"/>
                  </a:cubicBezTo>
                  <a:close/>
                  <a:moveTo>
                    <a:pt x="371" y="119"/>
                  </a:moveTo>
                  <a:cubicBezTo>
                    <a:pt x="371" y="118"/>
                    <a:pt x="370" y="119"/>
                    <a:pt x="369" y="118"/>
                  </a:cubicBezTo>
                  <a:cubicBezTo>
                    <a:pt x="369" y="118"/>
                    <a:pt x="370" y="118"/>
                    <a:pt x="370" y="118"/>
                  </a:cubicBezTo>
                  <a:cubicBezTo>
                    <a:pt x="370" y="117"/>
                    <a:pt x="370" y="117"/>
                    <a:pt x="370" y="117"/>
                  </a:cubicBezTo>
                  <a:cubicBezTo>
                    <a:pt x="371" y="117"/>
                    <a:pt x="372" y="118"/>
                    <a:pt x="373" y="118"/>
                  </a:cubicBezTo>
                  <a:cubicBezTo>
                    <a:pt x="373" y="118"/>
                    <a:pt x="373" y="118"/>
                    <a:pt x="373" y="118"/>
                  </a:cubicBezTo>
                  <a:cubicBezTo>
                    <a:pt x="373" y="119"/>
                    <a:pt x="373" y="118"/>
                    <a:pt x="372" y="118"/>
                  </a:cubicBezTo>
                  <a:cubicBezTo>
                    <a:pt x="373" y="119"/>
                    <a:pt x="371" y="118"/>
                    <a:pt x="371" y="119"/>
                  </a:cubicBezTo>
                  <a:close/>
                  <a:moveTo>
                    <a:pt x="364" y="129"/>
                  </a:moveTo>
                  <a:cubicBezTo>
                    <a:pt x="364" y="129"/>
                    <a:pt x="364" y="129"/>
                    <a:pt x="364" y="129"/>
                  </a:cubicBezTo>
                  <a:cubicBezTo>
                    <a:pt x="364" y="129"/>
                    <a:pt x="364" y="129"/>
                    <a:pt x="364" y="129"/>
                  </a:cubicBezTo>
                  <a:cubicBezTo>
                    <a:pt x="365" y="129"/>
                    <a:pt x="365" y="128"/>
                    <a:pt x="365" y="128"/>
                  </a:cubicBezTo>
                  <a:cubicBezTo>
                    <a:pt x="366" y="129"/>
                    <a:pt x="366" y="129"/>
                    <a:pt x="366" y="129"/>
                  </a:cubicBezTo>
                  <a:cubicBezTo>
                    <a:pt x="366" y="128"/>
                    <a:pt x="365" y="130"/>
                    <a:pt x="364" y="129"/>
                  </a:cubicBezTo>
                  <a:close/>
                  <a:moveTo>
                    <a:pt x="358" y="160"/>
                  </a:moveTo>
                  <a:cubicBezTo>
                    <a:pt x="357" y="161"/>
                    <a:pt x="357" y="161"/>
                    <a:pt x="357" y="161"/>
                  </a:cubicBezTo>
                  <a:cubicBezTo>
                    <a:pt x="357" y="160"/>
                    <a:pt x="357" y="160"/>
                    <a:pt x="358" y="160"/>
                  </a:cubicBezTo>
                  <a:cubicBezTo>
                    <a:pt x="358" y="159"/>
                    <a:pt x="358" y="159"/>
                    <a:pt x="358" y="159"/>
                  </a:cubicBezTo>
                  <a:cubicBezTo>
                    <a:pt x="358" y="160"/>
                    <a:pt x="358" y="160"/>
                    <a:pt x="358" y="160"/>
                  </a:cubicBezTo>
                  <a:close/>
                  <a:moveTo>
                    <a:pt x="366" y="132"/>
                  </a:moveTo>
                  <a:cubicBezTo>
                    <a:pt x="366" y="132"/>
                    <a:pt x="365" y="132"/>
                    <a:pt x="365" y="132"/>
                  </a:cubicBezTo>
                  <a:cubicBezTo>
                    <a:pt x="366" y="131"/>
                    <a:pt x="366" y="131"/>
                    <a:pt x="366" y="131"/>
                  </a:cubicBezTo>
                  <a:cubicBezTo>
                    <a:pt x="366" y="132"/>
                    <a:pt x="366" y="132"/>
                    <a:pt x="367" y="132"/>
                  </a:cubicBezTo>
                  <a:cubicBezTo>
                    <a:pt x="367" y="131"/>
                    <a:pt x="367" y="131"/>
                    <a:pt x="367" y="131"/>
                  </a:cubicBezTo>
                  <a:cubicBezTo>
                    <a:pt x="368" y="132"/>
                    <a:pt x="368" y="132"/>
                    <a:pt x="368" y="132"/>
                  </a:cubicBezTo>
                  <a:cubicBezTo>
                    <a:pt x="367" y="133"/>
                    <a:pt x="366" y="132"/>
                    <a:pt x="366" y="132"/>
                  </a:cubicBezTo>
                  <a:close/>
                  <a:moveTo>
                    <a:pt x="364" y="141"/>
                  </a:moveTo>
                  <a:cubicBezTo>
                    <a:pt x="363" y="140"/>
                    <a:pt x="363" y="140"/>
                    <a:pt x="363" y="140"/>
                  </a:cubicBezTo>
                  <a:cubicBezTo>
                    <a:pt x="363" y="140"/>
                    <a:pt x="363" y="140"/>
                    <a:pt x="363" y="140"/>
                  </a:cubicBezTo>
                  <a:lnTo>
                    <a:pt x="364" y="141"/>
                  </a:lnTo>
                  <a:close/>
                  <a:moveTo>
                    <a:pt x="370" y="132"/>
                  </a:moveTo>
                  <a:cubicBezTo>
                    <a:pt x="370" y="132"/>
                    <a:pt x="370" y="133"/>
                    <a:pt x="370" y="132"/>
                  </a:cubicBezTo>
                  <a:cubicBezTo>
                    <a:pt x="369" y="132"/>
                    <a:pt x="369" y="132"/>
                    <a:pt x="369" y="132"/>
                  </a:cubicBezTo>
                  <a:cubicBezTo>
                    <a:pt x="369" y="133"/>
                    <a:pt x="369" y="133"/>
                    <a:pt x="369" y="133"/>
                  </a:cubicBezTo>
                  <a:cubicBezTo>
                    <a:pt x="369" y="132"/>
                    <a:pt x="369" y="132"/>
                    <a:pt x="370" y="132"/>
                  </a:cubicBezTo>
                  <a:close/>
                  <a:moveTo>
                    <a:pt x="374" y="117"/>
                  </a:moveTo>
                  <a:cubicBezTo>
                    <a:pt x="375" y="117"/>
                    <a:pt x="375" y="117"/>
                    <a:pt x="375" y="118"/>
                  </a:cubicBezTo>
                  <a:cubicBezTo>
                    <a:pt x="375" y="118"/>
                    <a:pt x="375" y="119"/>
                    <a:pt x="374" y="118"/>
                  </a:cubicBezTo>
                  <a:cubicBezTo>
                    <a:pt x="374" y="118"/>
                    <a:pt x="373" y="117"/>
                    <a:pt x="374" y="117"/>
                  </a:cubicBezTo>
                  <a:close/>
                  <a:moveTo>
                    <a:pt x="376" y="111"/>
                  </a:moveTo>
                  <a:cubicBezTo>
                    <a:pt x="376" y="111"/>
                    <a:pt x="376" y="111"/>
                    <a:pt x="376" y="111"/>
                  </a:cubicBezTo>
                  <a:cubicBezTo>
                    <a:pt x="376" y="111"/>
                    <a:pt x="376" y="110"/>
                    <a:pt x="375" y="110"/>
                  </a:cubicBezTo>
                  <a:cubicBezTo>
                    <a:pt x="375" y="110"/>
                    <a:pt x="375" y="110"/>
                    <a:pt x="375" y="110"/>
                  </a:cubicBezTo>
                  <a:cubicBezTo>
                    <a:pt x="375" y="111"/>
                    <a:pt x="375" y="111"/>
                    <a:pt x="375" y="111"/>
                  </a:cubicBezTo>
                  <a:cubicBezTo>
                    <a:pt x="373" y="110"/>
                    <a:pt x="372" y="113"/>
                    <a:pt x="371" y="110"/>
                  </a:cubicBezTo>
                  <a:cubicBezTo>
                    <a:pt x="371" y="110"/>
                    <a:pt x="371" y="110"/>
                    <a:pt x="371" y="110"/>
                  </a:cubicBezTo>
                  <a:cubicBezTo>
                    <a:pt x="371" y="110"/>
                    <a:pt x="371" y="110"/>
                    <a:pt x="371" y="110"/>
                  </a:cubicBezTo>
                  <a:cubicBezTo>
                    <a:pt x="371" y="110"/>
                    <a:pt x="372" y="110"/>
                    <a:pt x="372" y="109"/>
                  </a:cubicBezTo>
                  <a:cubicBezTo>
                    <a:pt x="372" y="109"/>
                    <a:pt x="372" y="109"/>
                    <a:pt x="372" y="109"/>
                  </a:cubicBezTo>
                  <a:cubicBezTo>
                    <a:pt x="372" y="109"/>
                    <a:pt x="372" y="109"/>
                    <a:pt x="372" y="109"/>
                  </a:cubicBezTo>
                  <a:cubicBezTo>
                    <a:pt x="373" y="110"/>
                    <a:pt x="373" y="110"/>
                    <a:pt x="374" y="110"/>
                  </a:cubicBezTo>
                  <a:cubicBezTo>
                    <a:pt x="374" y="110"/>
                    <a:pt x="373" y="110"/>
                    <a:pt x="374" y="110"/>
                  </a:cubicBezTo>
                  <a:cubicBezTo>
                    <a:pt x="375" y="109"/>
                    <a:pt x="376" y="110"/>
                    <a:pt x="377" y="110"/>
                  </a:cubicBezTo>
                  <a:cubicBezTo>
                    <a:pt x="378" y="110"/>
                    <a:pt x="378" y="111"/>
                    <a:pt x="379" y="111"/>
                  </a:cubicBezTo>
                  <a:cubicBezTo>
                    <a:pt x="380" y="110"/>
                    <a:pt x="379" y="109"/>
                    <a:pt x="380" y="110"/>
                  </a:cubicBezTo>
                  <a:cubicBezTo>
                    <a:pt x="380" y="110"/>
                    <a:pt x="379" y="110"/>
                    <a:pt x="379" y="110"/>
                  </a:cubicBezTo>
                  <a:cubicBezTo>
                    <a:pt x="379" y="110"/>
                    <a:pt x="379" y="110"/>
                    <a:pt x="379" y="111"/>
                  </a:cubicBezTo>
                  <a:cubicBezTo>
                    <a:pt x="380" y="111"/>
                    <a:pt x="380" y="110"/>
                    <a:pt x="381" y="109"/>
                  </a:cubicBezTo>
                  <a:cubicBezTo>
                    <a:pt x="381" y="109"/>
                    <a:pt x="380" y="109"/>
                    <a:pt x="381" y="108"/>
                  </a:cubicBezTo>
                  <a:cubicBezTo>
                    <a:pt x="381" y="108"/>
                    <a:pt x="381" y="108"/>
                    <a:pt x="381" y="109"/>
                  </a:cubicBezTo>
                  <a:cubicBezTo>
                    <a:pt x="381" y="109"/>
                    <a:pt x="382" y="108"/>
                    <a:pt x="382" y="108"/>
                  </a:cubicBezTo>
                  <a:cubicBezTo>
                    <a:pt x="382" y="109"/>
                    <a:pt x="382" y="109"/>
                    <a:pt x="382" y="109"/>
                  </a:cubicBezTo>
                  <a:cubicBezTo>
                    <a:pt x="382" y="109"/>
                    <a:pt x="383" y="109"/>
                    <a:pt x="383" y="108"/>
                  </a:cubicBezTo>
                  <a:cubicBezTo>
                    <a:pt x="384" y="108"/>
                    <a:pt x="386" y="108"/>
                    <a:pt x="386" y="107"/>
                  </a:cubicBezTo>
                  <a:cubicBezTo>
                    <a:pt x="387" y="108"/>
                    <a:pt x="387" y="108"/>
                    <a:pt x="388" y="108"/>
                  </a:cubicBezTo>
                  <a:cubicBezTo>
                    <a:pt x="388" y="109"/>
                    <a:pt x="387" y="109"/>
                    <a:pt x="387" y="109"/>
                  </a:cubicBezTo>
                  <a:cubicBezTo>
                    <a:pt x="387" y="109"/>
                    <a:pt x="387" y="109"/>
                    <a:pt x="387" y="109"/>
                  </a:cubicBezTo>
                  <a:cubicBezTo>
                    <a:pt x="387" y="108"/>
                    <a:pt x="387" y="108"/>
                    <a:pt x="387" y="108"/>
                  </a:cubicBezTo>
                  <a:cubicBezTo>
                    <a:pt x="386" y="108"/>
                    <a:pt x="386" y="108"/>
                    <a:pt x="386" y="108"/>
                  </a:cubicBezTo>
                  <a:cubicBezTo>
                    <a:pt x="386" y="108"/>
                    <a:pt x="386" y="108"/>
                    <a:pt x="386" y="108"/>
                  </a:cubicBezTo>
                  <a:cubicBezTo>
                    <a:pt x="385" y="107"/>
                    <a:pt x="384" y="108"/>
                    <a:pt x="385" y="109"/>
                  </a:cubicBezTo>
                  <a:cubicBezTo>
                    <a:pt x="384" y="109"/>
                    <a:pt x="382" y="109"/>
                    <a:pt x="383" y="110"/>
                  </a:cubicBezTo>
                  <a:cubicBezTo>
                    <a:pt x="382" y="110"/>
                    <a:pt x="382" y="109"/>
                    <a:pt x="381" y="109"/>
                  </a:cubicBezTo>
                  <a:cubicBezTo>
                    <a:pt x="381" y="110"/>
                    <a:pt x="382" y="111"/>
                    <a:pt x="383" y="112"/>
                  </a:cubicBezTo>
                  <a:cubicBezTo>
                    <a:pt x="382" y="112"/>
                    <a:pt x="380" y="112"/>
                    <a:pt x="379" y="112"/>
                  </a:cubicBezTo>
                  <a:cubicBezTo>
                    <a:pt x="379" y="111"/>
                    <a:pt x="379" y="110"/>
                    <a:pt x="378" y="111"/>
                  </a:cubicBezTo>
                  <a:cubicBezTo>
                    <a:pt x="378" y="111"/>
                    <a:pt x="378" y="111"/>
                    <a:pt x="377" y="111"/>
                  </a:cubicBezTo>
                  <a:cubicBezTo>
                    <a:pt x="377" y="111"/>
                    <a:pt x="377" y="111"/>
                    <a:pt x="377" y="111"/>
                  </a:cubicBezTo>
                  <a:cubicBezTo>
                    <a:pt x="378" y="112"/>
                    <a:pt x="378" y="112"/>
                    <a:pt x="380" y="112"/>
                  </a:cubicBezTo>
                  <a:cubicBezTo>
                    <a:pt x="380" y="113"/>
                    <a:pt x="380" y="113"/>
                    <a:pt x="380" y="113"/>
                  </a:cubicBezTo>
                  <a:cubicBezTo>
                    <a:pt x="378" y="113"/>
                    <a:pt x="377" y="112"/>
                    <a:pt x="376" y="111"/>
                  </a:cubicBezTo>
                  <a:close/>
                  <a:moveTo>
                    <a:pt x="369" y="110"/>
                  </a:moveTo>
                  <a:cubicBezTo>
                    <a:pt x="369" y="110"/>
                    <a:pt x="368" y="110"/>
                    <a:pt x="368" y="111"/>
                  </a:cubicBezTo>
                  <a:cubicBezTo>
                    <a:pt x="368" y="111"/>
                    <a:pt x="368" y="111"/>
                    <a:pt x="367" y="111"/>
                  </a:cubicBezTo>
                  <a:cubicBezTo>
                    <a:pt x="367" y="111"/>
                    <a:pt x="368" y="111"/>
                    <a:pt x="368" y="111"/>
                  </a:cubicBezTo>
                  <a:cubicBezTo>
                    <a:pt x="368" y="110"/>
                    <a:pt x="367" y="110"/>
                    <a:pt x="367" y="110"/>
                  </a:cubicBezTo>
                  <a:cubicBezTo>
                    <a:pt x="366" y="108"/>
                    <a:pt x="367" y="111"/>
                    <a:pt x="365" y="111"/>
                  </a:cubicBezTo>
                  <a:cubicBezTo>
                    <a:pt x="365" y="111"/>
                    <a:pt x="365" y="111"/>
                    <a:pt x="365" y="111"/>
                  </a:cubicBezTo>
                  <a:cubicBezTo>
                    <a:pt x="365" y="111"/>
                    <a:pt x="364" y="110"/>
                    <a:pt x="363" y="110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3" y="111"/>
                    <a:pt x="362" y="111"/>
                    <a:pt x="362" y="111"/>
                  </a:cubicBezTo>
                  <a:cubicBezTo>
                    <a:pt x="362" y="110"/>
                    <a:pt x="362" y="110"/>
                    <a:pt x="362" y="110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3" y="110"/>
                    <a:pt x="363" y="109"/>
                    <a:pt x="363" y="109"/>
                  </a:cubicBezTo>
                  <a:cubicBezTo>
                    <a:pt x="364" y="109"/>
                    <a:pt x="364" y="110"/>
                    <a:pt x="365" y="109"/>
                  </a:cubicBezTo>
                  <a:cubicBezTo>
                    <a:pt x="365" y="109"/>
                    <a:pt x="365" y="109"/>
                    <a:pt x="365" y="109"/>
                  </a:cubicBezTo>
                  <a:cubicBezTo>
                    <a:pt x="365" y="108"/>
                    <a:pt x="365" y="108"/>
                    <a:pt x="365" y="108"/>
                  </a:cubicBezTo>
                  <a:cubicBezTo>
                    <a:pt x="365" y="108"/>
                    <a:pt x="365" y="108"/>
                    <a:pt x="365" y="108"/>
                  </a:cubicBezTo>
                  <a:cubicBezTo>
                    <a:pt x="365" y="109"/>
                    <a:pt x="365" y="109"/>
                    <a:pt x="365" y="109"/>
                  </a:cubicBezTo>
                  <a:cubicBezTo>
                    <a:pt x="365" y="110"/>
                    <a:pt x="367" y="108"/>
                    <a:pt x="367" y="109"/>
                  </a:cubicBezTo>
                  <a:cubicBezTo>
                    <a:pt x="368" y="109"/>
                    <a:pt x="368" y="108"/>
                    <a:pt x="369" y="109"/>
                  </a:cubicBezTo>
                  <a:cubicBezTo>
                    <a:pt x="369" y="110"/>
                    <a:pt x="368" y="109"/>
                    <a:pt x="368" y="110"/>
                  </a:cubicBezTo>
                  <a:lnTo>
                    <a:pt x="369" y="110"/>
                  </a:lnTo>
                  <a:close/>
                  <a:moveTo>
                    <a:pt x="362" y="107"/>
                  </a:moveTo>
                  <a:cubicBezTo>
                    <a:pt x="362" y="107"/>
                    <a:pt x="362" y="107"/>
                    <a:pt x="362" y="107"/>
                  </a:cubicBezTo>
                  <a:cubicBezTo>
                    <a:pt x="362" y="107"/>
                    <a:pt x="362" y="107"/>
                    <a:pt x="362" y="107"/>
                  </a:cubicBezTo>
                  <a:cubicBezTo>
                    <a:pt x="362" y="107"/>
                    <a:pt x="362" y="106"/>
                    <a:pt x="362" y="106"/>
                  </a:cubicBezTo>
                  <a:cubicBezTo>
                    <a:pt x="362" y="106"/>
                    <a:pt x="362" y="106"/>
                    <a:pt x="362" y="106"/>
                  </a:cubicBezTo>
                  <a:cubicBezTo>
                    <a:pt x="361" y="107"/>
                    <a:pt x="361" y="107"/>
                    <a:pt x="361" y="107"/>
                  </a:cubicBezTo>
                  <a:cubicBezTo>
                    <a:pt x="361" y="107"/>
                    <a:pt x="361" y="106"/>
                    <a:pt x="361" y="106"/>
                  </a:cubicBezTo>
                  <a:cubicBezTo>
                    <a:pt x="361" y="106"/>
                    <a:pt x="362" y="106"/>
                    <a:pt x="362" y="106"/>
                  </a:cubicBezTo>
                  <a:cubicBezTo>
                    <a:pt x="362" y="106"/>
                    <a:pt x="362" y="106"/>
                    <a:pt x="362" y="106"/>
                  </a:cubicBezTo>
                  <a:cubicBezTo>
                    <a:pt x="362" y="106"/>
                    <a:pt x="362" y="106"/>
                    <a:pt x="362" y="106"/>
                  </a:cubicBezTo>
                  <a:cubicBezTo>
                    <a:pt x="363" y="106"/>
                    <a:pt x="363" y="105"/>
                    <a:pt x="363" y="105"/>
                  </a:cubicBezTo>
                  <a:cubicBezTo>
                    <a:pt x="363" y="106"/>
                    <a:pt x="363" y="106"/>
                    <a:pt x="363" y="106"/>
                  </a:cubicBezTo>
                  <a:cubicBezTo>
                    <a:pt x="363" y="106"/>
                    <a:pt x="363" y="106"/>
                    <a:pt x="363" y="106"/>
                  </a:cubicBezTo>
                  <a:cubicBezTo>
                    <a:pt x="362" y="106"/>
                    <a:pt x="364" y="107"/>
                    <a:pt x="362" y="107"/>
                  </a:cubicBezTo>
                  <a:close/>
                  <a:moveTo>
                    <a:pt x="357" y="131"/>
                  </a:moveTo>
                  <a:cubicBezTo>
                    <a:pt x="357" y="131"/>
                    <a:pt x="357" y="131"/>
                    <a:pt x="357" y="130"/>
                  </a:cubicBezTo>
                  <a:cubicBezTo>
                    <a:pt x="357" y="131"/>
                    <a:pt x="357" y="131"/>
                    <a:pt x="357" y="131"/>
                  </a:cubicBezTo>
                  <a:cubicBezTo>
                    <a:pt x="356" y="131"/>
                    <a:pt x="356" y="131"/>
                    <a:pt x="356" y="131"/>
                  </a:cubicBezTo>
                  <a:cubicBezTo>
                    <a:pt x="357" y="132"/>
                    <a:pt x="358" y="130"/>
                    <a:pt x="358" y="130"/>
                  </a:cubicBezTo>
                  <a:cubicBezTo>
                    <a:pt x="358" y="133"/>
                    <a:pt x="356" y="130"/>
                    <a:pt x="355" y="132"/>
                  </a:cubicBezTo>
                  <a:cubicBezTo>
                    <a:pt x="355" y="130"/>
                    <a:pt x="356" y="131"/>
                    <a:pt x="357" y="131"/>
                  </a:cubicBezTo>
                  <a:close/>
                  <a:moveTo>
                    <a:pt x="355" y="130"/>
                  </a:moveTo>
                  <a:cubicBezTo>
                    <a:pt x="356" y="130"/>
                    <a:pt x="356" y="130"/>
                    <a:pt x="356" y="130"/>
                  </a:cubicBezTo>
                  <a:cubicBezTo>
                    <a:pt x="356" y="130"/>
                    <a:pt x="356" y="130"/>
                    <a:pt x="356" y="130"/>
                  </a:cubicBezTo>
                  <a:lnTo>
                    <a:pt x="355" y="130"/>
                  </a:lnTo>
                  <a:close/>
                  <a:moveTo>
                    <a:pt x="346" y="166"/>
                  </a:moveTo>
                  <a:cubicBezTo>
                    <a:pt x="345" y="168"/>
                    <a:pt x="343" y="165"/>
                    <a:pt x="342" y="168"/>
                  </a:cubicBezTo>
                  <a:cubicBezTo>
                    <a:pt x="342" y="166"/>
                    <a:pt x="342" y="166"/>
                    <a:pt x="342" y="166"/>
                  </a:cubicBezTo>
                  <a:cubicBezTo>
                    <a:pt x="342" y="166"/>
                    <a:pt x="343" y="165"/>
                    <a:pt x="343" y="165"/>
                  </a:cubicBezTo>
                  <a:cubicBezTo>
                    <a:pt x="343" y="165"/>
                    <a:pt x="343" y="165"/>
                    <a:pt x="343" y="165"/>
                  </a:cubicBezTo>
                  <a:cubicBezTo>
                    <a:pt x="343" y="165"/>
                    <a:pt x="343" y="165"/>
                    <a:pt x="343" y="165"/>
                  </a:cubicBezTo>
                  <a:cubicBezTo>
                    <a:pt x="344" y="165"/>
                    <a:pt x="344" y="165"/>
                    <a:pt x="344" y="164"/>
                  </a:cubicBezTo>
                  <a:cubicBezTo>
                    <a:pt x="344" y="165"/>
                    <a:pt x="344" y="165"/>
                    <a:pt x="344" y="165"/>
                  </a:cubicBezTo>
                  <a:cubicBezTo>
                    <a:pt x="344" y="165"/>
                    <a:pt x="344" y="165"/>
                    <a:pt x="343" y="165"/>
                  </a:cubicBezTo>
                  <a:cubicBezTo>
                    <a:pt x="343" y="165"/>
                    <a:pt x="343" y="165"/>
                    <a:pt x="343" y="165"/>
                  </a:cubicBezTo>
                  <a:cubicBezTo>
                    <a:pt x="344" y="166"/>
                    <a:pt x="345" y="166"/>
                    <a:pt x="346" y="166"/>
                  </a:cubicBezTo>
                  <a:cubicBezTo>
                    <a:pt x="346" y="165"/>
                    <a:pt x="346" y="165"/>
                    <a:pt x="346" y="165"/>
                  </a:cubicBezTo>
                  <a:cubicBezTo>
                    <a:pt x="347" y="166"/>
                    <a:pt x="347" y="166"/>
                    <a:pt x="347" y="166"/>
                  </a:cubicBezTo>
                  <a:cubicBezTo>
                    <a:pt x="347" y="167"/>
                    <a:pt x="346" y="167"/>
                    <a:pt x="347" y="168"/>
                  </a:cubicBezTo>
                  <a:cubicBezTo>
                    <a:pt x="347" y="168"/>
                    <a:pt x="347" y="168"/>
                    <a:pt x="347" y="167"/>
                  </a:cubicBezTo>
                  <a:cubicBezTo>
                    <a:pt x="346" y="168"/>
                    <a:pt x="346" y="168"/>
                    <a:pt x="346" y="168"/>
                  </a:cubicBezTo>
                  <a:cubicBezTo>
                    <a:pt x="347" y="167"/>
                    <a:pt x="346" y="167"/>
                    <a:pt x="346" y="166"/>
                  </a:cubicBezTo>
                  <a:close/>
                  <a:moveTo>
                    <a:pt x="338" y="166"/>
                  </a:moveTo>
                  <a:cubicBezTo>
                    <a:pt x="337" y="166"/>
                    <a:pt x="337" y="165"/>
                    <a:pt x="337" y="165"/>
                  </a:cubicBezTo>
                  <a:cubicBezTo>
                    <a:pt x="337" y="165"/>
                    <a:pt x="338" y="165"/>
                    <a:pt x="338" y="165"/>
                  </a:cubicBezTo>
                  <a:cubicBezTo>
                    <a:pt x="338" y="166"/>
                    <a:pt x="338" y="166"/>
                    <a:pt x="338" y="166"/>
                  </a:cubicBezTo>
                  <a:cubicBezTo>
                    <a:pt x="338" y="166"/>
                    <a:pt x="338" y="166"/>
                    <a:pt x="338" y="166"/>
                  </a:cubicBezTo>
                  <a:cubicBezTo>
                    <a:pt x="338" y="166"/>
                    <a:pt x="338" y="166"/>
                    <a:pt x="338" y="166"/>
                  </a:cubicBezTo>
                  <a:cubicBezTo>
                    <a:pt x="338" y="166"/>
                    <a:pt x="338" y="166"/>
                    <a:pt x="338" y="166"/>
                  </a:cubicBezTo>
                  <a:cubicBezTo>
                    <a:pt x="337" y="167"/>
                    <a:pt x="339" y="168"/>
                    <a:pt x="337" y="168"/>
                  </a:cubicBezTo>
                  <a:cubicBezTo>
                    <a:pt x="337" y="168"/>
                    <a:pt x="337" y="168"/>
                    <a:pt x="337" y="168"/>
                  </a:cubicBezTo>
                  <a:cubicBezTo>
                    <a:pt x="337" y="168"/>
                    <a:pt x="338" y="167"/>
                    <a:pt x="338" y="166"/>
                  </a:cubicBezTo>
                  <a:close/>
                  <a:moveTo>
                    <a:pt x="334" y="171"/>
                  </a:moveTo>
                  <a:cubicBezTo>
                    <a:pt x="335" y="171"/>
                    <a:pt x="335" y="171"/>
                    <a:pt x="335" y="171"/>
                  </a:cubicBezTo>
                  <a:cubicBezTo>
                    <a:pt x="334" y="171"/>
                    <a:pt x="334" y="171"/>
                    <a:pt x="333" y="171"/>
                  </a:cubicBezTo>
                  <a:cubicBezTo>
                    <a:pt x="332" y="170"/>
                    <a:pt x="333" y="171"/>
                    <a:pt x="334" y="170"/>
                  </a:cubicBezTo>
                  <a:cubicBezTo>
                    <a:pt x="334" y="170"/>
                    <a:pt x="334" y="171"/>
                    <a:pt x="334" y="171"/>
                  </a:cubicBezTo>
                  <a:close/>
                  <a:moveTo>
                    <a:pt x="336" y="166"/>
                  </a:moveTo>
                  <a:cubicBezTo>
                    <a:pt x="336" y="166"/>
                    <a:pt x="336" y="166"/>
                    <a:pt x="336" y="166"/>
                  </a:cubicBezTo>
                  <a:cubicBezTo>
                    <a:pt x="336" y="166"/>
                    <a:pt x="336" y="166"/>
                    <a:pt x="336" y="166"/>
                  </a:cubicBezTo>
                  <a:close/>
                  <a:moveTo>
                    <a:pt x="335" y="168"/>
                  </a:moveTo>
                  <a:cubicBezTo>
                    <a:pt x="336" y="168"/>
                    <a:pt x="336" y="168"/>
                    <a:pt x="336" y="168"/>
                  </a:cubicBezTo>
                  <a:cubicBezTo>
                    <a:pt x="336" y="168"/>
                    <a:pt x="336" y="168"/>
                    <a:pt x="336" y="168"/>
                  </a:cubicBezTo>
                  <a:cubicBezTo>
                    <a:pt x="336" y="168"/>
                    <a:pt x="336" y="168"/>
                    <a:pt x="336" y="168"/>
                  </a:cubicBezTo>
                  <a:cubicBezTo>
                    <a:pt x="336" y="168"/>
                    <a:pt x="336" y="168"/>
                    <a:pt x="336" y="169"/>
                  </a:cubicBezTo>
                  <a:lnTo>
                    <a:pt x="335" y="168"/>
                  </a:lnTo>
                  <a:close/>
                  <a:moveTo>
                    <a:pt x="337" y="163"/>
                  </a:moveTo>
                  <a:cubicBezTo>
                    <a:pt x="337" y="163"/>
                    <a:pt x="337" y="163"/>
                    <a:pt x="337" y="163"/>
                  </a:cubicBezTo>
                  <a:cubicBezTo>
                    <a:pt x="337" y="163"/>
                    <a:pt x="337" y="163"/>
                    <a:pt x="338" y="163"/>
                  </a:cubicBezTo>
                  <a:cubicBezTo>
                    <a:pt x="337" y="163"/>
                    <a:pt x="337" y="163"/>
                    <a:pt x="337" y="163"/>
                  </a:cubicBezTo>
                  <a:cubicBezTo>
                    <a:pt x="337" y="163"/>
                    <a:pt x="337" y="164"/>
                    <a:pt x="337" y="163"/>
                  </a:cubicBezTo>
                  <a:close/>
                  <a:moveTo>
                    <a:pt x="334" y="160"/>
                  </a:moveTo>
                  <a:cubicBezTo>
                    <a:pt x="333" y="159"/>
                    <a:pt x="333" y="161"/>
                    <a:pt x="332" y="161"/>
                  </a:cubicBezTo>
                  <a:cubicBezTo>
                    <a:pt x="332" y="160"/>
                    <a:pt x="332" y="160"/>
                    <a:pt x="332" y="160"/>
                  </a:cubicBezTo>
                  <a:cubicBezTo>
                    <a:pt x="331" y="160"/>
                    <a:pt x="331" y="160"/>
                    <a:pt x="331" y="160"/>
                  </a:cubicBezTo>
                  <a:cubicBezTo>
                    <a:pt x="331" y="159"/>
                    <a:pt x="331" y="159"/>
                    <a:pt x="331" y="159"/>
                  </a:cubicBezTo>
                  <a:cubicBezTo>
                    <a:pt x="331" y="160"/>
                    <a:pt x="331" y="160"/>
                    <a:pt x="331" y="160"/>
                  </a:cubicBezTo>
                  <a:cubicBezTo>
                    <a:pt x="332" y="159"/>
                    <a:pt x="333" y="159"/>
                    <a:pt x="334" y="158"/>
                  </a:cubicBezTo>
                  <a:cubicBezTo>
                    <a:pt x="333" y="159"/>
                    <a:pt x="334" y="159"/>
                    <a:pt x="334" y="160"/>
                  </a:cubicBezTo>
                  <a:cubicBezTo>
                    <a:pt x="335" y="159"/>
                    <a:pt x="333" y="159"/>
                    <a:pt x="334" y="158"/>
                  </a:cubicBezTo>
                  <a:cubicBezTo>
                    <a:pt x="335" y="158"/>
                    <a:pt x="335" y="159"/>
                    <a:pt x="336" y="158"/>
                  </a:cubicBezTo>
                  <a:cubicBezTo>
                    <a:pt x="336" y="158"/>
                    <a:pt x="336" y="158"/>
                    <a:pt x="336" y="158"/>
                  </a:cubicBezTo>
                  <a:cubicBezTo>
                    <a:pt x="337" y="159"/>
                    <a:pt x="337" y="161"/>
                    <a:pt x="338" y="160"/>
                  </a:cubicBezTo>
                  <a:cubicBezTo>
                    <a:pt x="337" y="161"/>
                    <a:pt x="337" y="159"/>
                    <a:pt x="335" y="160"/>
                  </a:cubicBezTo>
                  <a:cubicBezTo>
                    <a:pt x="335" y="160"/>
                    <a:pt x="335" y="161"/>
                    <a:pt x="334" y="161"/>
                  </a:cubicBezTo>
                  <a:cubicBezTo>
                    <a:pt x="334" y="161"/>
                    <a:pt x="334" y="160"/>
                    <a:pt x="334" y="160"/>
                  </a:cubicBezTo>
                  <a:close/>
                  <a:moveTo>
                    <a:pt x="331" y="164"/>
                  </a:moveTo>
                  <a:cubicBezTo>
                    <a:pt x="332" y="163"/>
                    <a:pt x="331" y="163"/>
                    <a:pt x="331" y="163"/>
                  </a:cubicBezTo>
                  <a:cubicBezTo>
                    <a:pt x="331" y="163"/>
                    <a:pt x="331" y="163"/>
                    <a:pt x="331" y="163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31" y="163"/>
                    <a:pt x="332" y="164"/>
                    <a:pt x="331" y="164"/>
                  </a:cubicBezTo>
                  <a:close/>
                  <a:moveTo>
                    <a:pt x="329" y="160"/>
                  </a:moveTo>
                  <a:cubicBezTo>
                    <a:pt x="329" y="160"/>
                    <a:pt x="329" y="160"/>
                    <a:pt x="329" y="160"/>
                  </a:cubicBezTo>
                  <a:cubicBezTo>
                    <a:pt x="329" y="159"/>
                    <a:pt x="330" y="159"/>
                    <a:pt x="330" y="160"/>
                  </a:cubicBezTo>
                  <a:cubicBezTo>
                    <a:pt x="330" y="160"/>
                    <a:pt x="330" y="160"/>
                    <a:pt x="329" y="160"/>
                  </a:cubicBezTo>
                  <a:cubicBezTo>
                    <a:pt x="331" y="160"/>
                    <a:pt x="329" y="162"/>
                    <a:pt x="329" y="162"/>
                  </a:cubicBezTo>
                  <a:cubicBezTo>
                    <a:pt x="329" y="163"/>
                    <a:pt x="329" y="163"/>
                    <a:pt x="329" y="163"/>
                  </a:cubicBezTo>
                  <a:cubicBezTo>
                    <a:pt x="329" y="163"/>
                    <a:pt x="329" y="163"/>
                    <a:pt x="329" y="163"/>
                  </a:cubicBezTo>
                  <a:cubicBezTo>
                    <a:pt x="329" y="163"/>
                    <a:pt x="329" y="163"/>
                    <a:pt x="329" y="163"/>
                  </a:cubicBezTo>
                  <a:cubicBezTo>
                    <a:pt x="329" y="163"/>
                    <a:pt x="329" y="163"/>
                    <a:pt x="329" y="163"/>
                  </a:cubicBezTo>
                  <a:cubicBezTo>
                    <a:pt x="329" y="163"/>
                    <a:pt x="329" y="163"/>
                    <a:pt x="329" y="163"/>
                  </a:cubicBezTo>
                  <a:cubicBezTo>
                    <a:pt x="330" y="163"/>
                    <a:pt x="330" y="163"/>
                    <a:pt x="330" y="163"/>
                  </a:cubicBezTo>
                  <a:cubicBezTo>
                    <a:pt x="329" y="163"/>
                    <a:pt x="329" y="163"/>
                    <a:pt x="329" y="163"/>
                  </a:cubicBezTo>
                  <a:cubicBezTo>
                    <a:pt x="330" y="164"/>
                    <a:pt x="330" y="164"/>
                    <a:pt x="330" y="164"/>
                  </a:cubicBezTo>
                  <a:cubicBezTo>
                    <a:pt x="330" y="164"/>
                    <a:pt x="330" y="164"/>
                    <a:pt x="330" y="164"/>
                  </a:cubicBezTo>
                  <a:cubicBezTo>
                    <a:pt x="330" y="164"/>
                    <a:pt x="330" y="164"/>
                    <a:pt x="330" y="164"/>
                  </a:cubicBezTo>
                  <a:cubicBezTo>
                    <a:pt x="330" y="164"/>
                    <a:pt x="330" y="164"/>
                    <a:pt x="330" y="164"/>
                  </a:cubicBezTo>
                  <a:cubicBezTo>
                    <a:pt x="329" y="164"/>
                    <a:pt x="329" y="163"/>
                    <a:pt x="329" y="163"/>
                  </a:cubicBezTo>
                  <a:cubicBezTo>
                    <a:pt x="329" y="163"/>
                    <a:pt x="329" y="163"/>
                    <a:pt x="329" y="163"/>
                  </a:cubicBezTo>
                  <a:cubicBezTo>
                    <a:pt x="329" y="163"/>
                    <a:pt x="329" y="163"/>
                    <a:pt x="329" y="163"/>
                  </a:cubicBezTo>
                  <a:cubicBezTo>
                    <a:pt x="329" y="163"/>
                    <a:pt x="328" y="163"/>
                    <a:pt x="328" y="163"/>
                  </a:cubicBezTo>
                  <a:cubicBezTo>
                    <a:pt x="329" y="162"/>
                    <a:pt x="329" y="161"/>
                    <a:pt x="329" y="160"/>
                  </a:cubicBezTo>
                  <a:close/>
                  <a:moveTo>
                    <a:pt x="325" y="161"/>
                  </a:moveTo>
                  <a:cubicBezTo>
                    <a:pt x="325" y="161"/>
                    <a:pt x="325" y="161"/>
                    <a:pt x="325" y="161"/>
                  </a:cubicBezTo>
                  <a:cubicBezTo>
                    <a:pt x="324" y="160"/>
                    <a:pt x="326" y="160"/>
                    <a:pt x="325" y="160"/>
                  </a:cubicBezTo>
                  <a:cubicBezTo>
                    <a:pt x="325" y="160"/>
                    <a:pt x="325" y="160"/>
                    <a:pt x="325" y="159"/>
                  </a:cubicBezTo>
                  <a:cubicBezTo>
                    <a:pt x="325" y="159"/>
                    <a:pt x="325" y="160"/>
                    <a:pt x="325" y="160"/>
                  </a:cubicBezTo>
                  <a:cubicBezTo>
                    <a:pt x="326" y="159"/>
                    <a:pt x="326" y="159"/>
                    <a:pt x="326" y="159"/>
                  </a:cubicBezTo>
                  <a:cubicBezTo>
                    <a:pt x="326" y="159"/>
                    <a:pt x="326" y="158"/>
                    <a:pt x="326" y="158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7" y="159"/>
                    <a:pt x="327" y="159"/>
                    <a:pt x="328" y="160"/>
                  </a:cubicBezTo>
                  <a:cubicBezTo>
                    <a:pt x="327" y="161"/>
                    <a:pt x="326" y="158"/>
                    <a:pt x="326" y="160"/>
                  </a:cubicBezTo>
                  <a:cubicBezTo>
                    <a:pt x="326" y="160"/>
                    <a:pt x="326" y="161"/>
                    <a:pt x="325" y="161"/>
                  </a:cubicBezTo>
                  <a:close/>
                  <a:moveTo>
                    <a:pt x="323" y="159"/>
                  </a:moveTo>
                  <a:cubicBezTo>
                    <a:pt x="323" y="160"/>
                    <a:pt x="323" y="160"/>
                    <a:pt x="323" y="161"/>
                  </a:cubicBezTo>
                  <a:cubicBezTo>
                    <a:pt x="323" y="161"/>
                    <a:pt x="323" y="160"/>
                    <a:pt x="324" y="160"/>
                  </a:cubicBezTo>
                  <a:cubicBezTo>
                    <a:pt x="323" y="161"/>
                    <a:pt x="323" y="161"/>
                    <a:pt x="323" y="161"/>
                  </a:cubicBezTo>
                  <a:cubicBezTo>
                    <a:pt x="323" y="161"/>
                    <a:pt x="323" y="161"/>
                    <a:pt x="323" y="161"/>
                  </a:cubicBezTo>
                  <a:cubicBezTo>
                    <a:pt x="323" y="161"/>
                    <a:pt x="322" y="161"/>
                    <a:pt x="322" y="161"/>
                  </a:cubicBezTo>
                  <a:cubicBezTo>
                    <a:pt x="322" y="161"/>
                    <a:pt x="322" y="161"/>
                    <a:pt x="322" y="160"/>
                  </a:cubicBezTo>
                  <a:cubicBezTo>
                    <a:pt x="322" y="160"/>
                    <a:pt x="322" y="160"/>
                    <a:pt x="322" y="161"/>
                  </a:cubicBezTo>
                  <a:cubicBezTo>
                    <a:pt x="322" y="160"/>
                    <a:pt x="322" y="160"/>
                    <a:pt x="322" y="160"/>
                  </a:cubicBezTo>
                  <a:lnTo>
                    <a:pt x="323" y="159"/>
                  </a:lnTo>
                  <a:close/>
                  <a:moveTo>
                    <a:pt x="322" y="154"/>
                  </a:moveTo>
                  <a:cubicBezTo>
                    <a:pt x="323" y="154"/>
                    <a:pt x="324" y="155"/>
                    <a:pt x="324" y="154"/>
                  </a:cubicBezTo>
                  <a:cubicBezTo>
                    <a:pt x="324" y="153"/>
                    <a:pt x="325" y="154"/>
                    <a:pt x="325" y="155"/>
                  </a:cubicBezTo>
                  <a:cubicBezTo>
                    <a:pt x="325" y="155"/>
                    <a:pt x="325" y="155"/>
                    <a:pt x="325" y="155"/>
                  </a:cubicBezTo>
                  <a:cubicBezTo>
                    <a:pt x="325" y="156"/>
                    <a:pt x="325" y="156"/>
                    <a:pt x="325" y="156"/>
                  </a:cubicBezTo>
                  <a:cubicBezTo>
                    <a:pt x="325" y="155"/>
                    <a:pt x="325" y="155"/>
                    <a:pt x="325" y="155"/>
                  </a:cubicBezTo>
                  <a:cubicBezTo>
                    <a:pt x="324" y="154"/>
                    <a:pt x="322" y="156"/>
                    <a:pt x="322" y="154"/>
                  </a:cubicBezTo>
                  <a:close/>
                  <a:moveTo>
                    <a:pt x="321" y="156"/>
                  </a:moveTo>
                  <a:cubicBezTo>
                    <a:pt x="321" y="156"/>
                    <a:pt x="321" y="156"/>
                    <a:pt x="321" y="156"/>
                  </a:cubicBezTo>
                  <a:cubicBezTo>
                    <a:pt x="321" y="156"/>
                    <a:pt x="321" y="156"/>
                    <a:pt x="321" y="156"/>
                  </a:cubicBezTo>
                  <a:cubicBezTo>
                    <a:pt x="321" y="156"/>
                    <a:pt x="321" y="156"/>
                    <a:pt x="321" y="156"/>
                  </a:cubicBezTo>
                  <a:cubicBezTo>
                    <a:pt x="321" y="156"/>
                    <a:pt x="321" y="156"/>
                    <a:pt x="321" y="156"/>
                  </a:cubicBezTo>
                  <a:cubicBezTo>
                    <a:pt x="320" y="156"/>
                    <a:pt x="320" y="156"/>
                    <a:pt x="320" y="156"/>
                  </a:cubicBezTo>
                  <a:cubicBezTo>
                    <a:pt x="319" y="154"/>
                    <a:pt x="321" y="155"/>
                    <a:pt x="321" y="154"/>
                  </a:cubicBezTo>
                  <a:cubicBezTo>
                    <a:pt x="320" y="154"/>
                    <a:pt x="320" y="154"/>
                    <a:pt x="320" y="154"/>
                  </a:cubicBezTo>
                  <a:cubicBezTo>
                    <a:pt x="320" y="154"/>
                    <a:pt x="320" y="154"/>
                    <a:pt x="320" y="154"/>
                  </a:cubicBezTo>
                  <a:cubicBezTo>
                    <a:pt x="321" y="154"/>
                    <a:pt x="321" y="154"/>
                    <a:pt x="321" y="154"/>
                  </a:cubicBezTo>
                  <a:cubicBezTo>
                    <a:pt x="321" y="154"/>
                    <a:pt x="321" y="154"/>
                    <a:pt x="321" y="154"/>
                  </a:cubicBezTo>
                  <a:cubicBezTo>
                    <a:pt x="321" y="155"/>
                    <a:pt x="320" y="155"/>
                    <a:pt x="320" y="156"/>
                  </a:cubicBezTo>
                  <a:cubicBezTo>
                    <a:pt x="320" y="156"/>
                    <a:pt x="320" y="156"/>
                    <a:pt x="321" y="156"/>
                  </a:cubicBezTo>
                  <a:close/>
                  <a:moveTo>
                    <a:pt x="319" y="159"/>
                  </a:moveTo>
                  <a:cubicBezTo>
                    <a:pt x="318" y="159"/>
                    <a:pt x="318" y="160"/>
                    <a:pt x="317" y="160"/>
                  </a:cubicBezTo>
                  <a:cubicBezTo>
                    <a:pt x="318" y="159"/>
                    <a:pt x="318" y="158"/>
                    <a:pt x="318" y="158"/>
                  </a:cubicBezTo>
                  <a:cubicBezTo>
                    <a:pt x="318" y="158"/>
                    <a:pt x="318" y="158"/>
                    <a:pt x="318" y="158"/>
                  </a:cubicBezTo>
                  <a:cubicBezTo>
                    <a:pt x="319" y="158"/>
                    <a:pt x="319" y="157"/>
                    <a:pt x="319" y="158"/>
                  </a:cubicBezTo>
                  <a:cubicBezTo>
                    <a:pt x="320" y="158"/>
                    <a:pt x="318" y="159"/>
                    <a:pt x="319" y="159"/>
                  </a:cubicBezTo>
                  <a:close/>
                  <a:moveTo>
                    <a:pt x="318" y="153"/>
                  </a:moveTo>
                  <a:cubicBezTo>
                    <a:pt x="318" y="152"/>
                    <a:pt x="317" y="152"/>
                    <a:pt x="317" y="152"/>
                  </a:cubicBezTo>
                  <a:cubicBezTo>
                    <a:pt x="316" y="153"/>
                    <a:pt x="316" y="153"/>
                    <a:pt x="316" y="153"/>
                  </a:cubicBezTo>
                  <a:cubicBezTo>
                    <a:pt x="316" y="152"/>
                    <a:pt x="316" y="152"/>
                    <a:pt x="316" y="152"/>
                  </a:cubicBezTo>
                  <a:cubicBezTo>
                    <a:pt x="317" y="152"/>
                    <a:pt x="318" y="153"/>
                    <a:pt x="318" y="152"/>
                  </a:cubicBezTo>
                  <a:cubicBezTo>
                    <a:pt x="319" y="152"/>
                    <a:pt x="318" y="155"/>
                    <a:pt x="320" y="154"/>
                  </a:cubicBezTo>
                  <a:cubicBezTo>
                    <a:pt x="319" y="155"/>
                    <a:pt x="318" y="153"/>
                    <a:pt x="318" y="153"/>
                  </a:cubicBezTo>
                  <a:cubicBezTo>
                    <a:pt x="317" y="154"/>
                    <a:pt x="317" y="154"/>
                    <a:pt x="317" y="154"/>
                  </a:cubicBezTo>
                  <a:cubicBezTo>
                    <a:pt x="317" y="153"/>
                    <a:pt x="317" y="153"/>
                    <a:pt x="317" y="153"/>
                  </a:cubicBezTo>
                  <a:cubicBezTo>
                    <a:pt x="317" y="153"/>
                    <a:pt x="317" y="153"/>
                    <a:pt x="318" y="153"/>
                  </a:cubicBezTo>
                  <a:cubicBezTo>
                    <a:pt x="318" y="153"/>
                    <a:pt x="318" y="153"/>
                    <a:pt x="318" y="153"/>
                  </a:cubicBezTo>
                  <a:close/>
                  <a:moveTo>
                    <a:pt x="328" y="107"/>
                  </a:moveTo>
                  <a:cubicBezTo>
                    <a:pt x="327" y="107"/>
                    <a:pt x="327" y="107"/>
                    <a:pt x="327" y="106"/>
                  </a:cubicBezTo>
                  <a:cubicBezTo>
                    <a:pt x="327" y="106"/>
                    <a:pt x="327" y="106"/>
                    <a:pt x="327" y="106"/>
                  </a:cubicBezTo>
                  <a:cubicBezTo>
                    <a:pt x="327" y="106"/>
                    <a:pt x="327" y="106"/>
                    <a:pt x="327" y="106"/>
                  </a:cubicBezTo>
                  <a:cubicBezTo>
                    <a:pt x="328" y="107"/>
                    <a:pt x="330" y="106"/>
                    <a:pt x="330" y="107"/>
                  </a:cubicBezTo>
                  <a:cubicBezTo>
                    <a:pt x="330" y="108"/>
                    <a:pt x="330" y="108"/>
                    <a:pt x="330" y="108"/>
                  </a:cubicBezTo>
                  <a:cubicBezTo>
                    <a:pt x="330" y="107"/>
                    <a:pt x="329" y="107"/>
                    <a:pt x="328" y="107"/>
                  </a:cubicBezTo>
                  <a:cubicBezTo>
                    <a:pt x="328" y="107"/>
                    <a:pt x="327" y="107"/>
                    <a:pt x="328" y="107"/>
                  </a:cubicBezTo>
                  <a:close/>
                  <a:moveTo>
                    <a:pt x="325" y="106"/>
                  </a:moveTo>
                  <a:cubicBezTo>
                    <a:pt x="325" y="106"/>
                    <a:pt x="325" y="105"/>
                    <a:pt x="325" y="106"/>
                  </a:cubicBezTo>
                  <a:cubicBezTo>
                    <a:pt x="325" y="105"/>
                    <a:pt x="325" y="105"/>
                    <a:pt x="325" y="105"/>
                  </a:cubicBezTo>
                  <a:cubicBezTo>
                    <a:pt x="324" y="104"/>
                    <a:pt x="324" y="104"/>
                    <a:pt x="324" y="104"/>
                  </a:cubicBezTo>
                  <a:cubicBezTo>
                    <a:pt x="325" y="105"/>
                    <a:pt x="325" y="105"/>
                    <a:pt x="325" y="105"/>
                  </a:cubicBezTo>
                  <a:cubicBezTo>
                    <a:pt x="325" y="105"/>
                    <a:pt x="325" y="105"/>
                    <a:pt x="325" y="105"/>
                  </a:cubicBezTo>
                  <a:cubicBezTo>
                    <a:pt x="325" y="104"/>
                    <a:pt x="326" y="105"/>
                    <a:pt x="326" y="105"/>
                  </a:cubicBezTo>
                  <a:cubicBezTo>
                    <a:pt x="326" y="105"/>
                    <a:pt x="326" y="105"/>
                    <a:pt x="326" y="105"/>
                  </a:cubicBezTo>
                  <a:cubicBezTo>
                    <a:pt x="326" y="105"/>
                    <a:pt x="326" y="105"/>
                    <a:pt x="326" y="105"/>
                  </a:cubicBezTo>
                  <a:cubicBezTo>
                    <a:pt x="326" y="105"/>
                    <a:pt x="325" y="106"/>
                    <a:pt x="325" y="106"/>
                  </a:cubicBezTo>
                  <a:close/>
                  <a:moveTo>
                    <a:pt x="324" y="108"/>
                  </a:moveTo>
                  <a:cubicBezTo>
                    <a:pt x="324" y="109"/>
                    <a:pt x="324" y="109"/>
                    <a:pt x="324" y="109"/>
                  </a:cubicBezTo>
                  <a:cubicBezTo>
                    <a:pt x="324" y="108"/>
                    <a:pt x="324" y="108"/>
                    <a:pt x="324" y="108"/>
                  </a:cubicBezTo>
                  <a:close/>
                  <a:moveTo>
                    <a:pt x="322" y="108"/>
                  </a:moveTo>
                  <a:cubicBezTo>
                    <a:pt x="322" y="108"/>
                    <a:pt x="322" y="108"/>
                    <a:pt x="322" y="109"/>
                  </a:cubicBezTo>
                  <a:cubicBezTo>
                    <a:pt x="322" y="109"/>
                    <a:pt x="322" y="108"/>
                    <a:pt x="321" y="108"/>
                  </a:cubicBezTo>
                  <a:cubicBezTo>
                    <a:pt x="321" y="108"/>
                    <a:pt x="322" y="108"/>
                    <a:pt x="322" y="108"/>
                  </a:cubicBezTo>
                  <a:cubicBezTo>
                    <a:pt x="321" y="107"/>
                    <a:pt x="321" y="107"/>
                    <a:pt x="321" y="107"/>
                  </a:cubicBezTo>
                  <a:cubicBezTo>
                    <a:pt x="321" y="107"/>
                    <a:pt x="321" y="107"/>
                    <a:pt x="321" y="107"/>
                  </a:cubicBezTo>
                  <a:cubicBezTo>
                    <a:pt x="320" y="107"/>
                    <a:pt x="320" y="107"/>
                    <a:pt x="320" y="107"/>
                  </a:cubicBezTo>
                  <a:cubicBezTo>
                    <a:pt x="320" y="107"/>
                    <a:pt x="320" y="106"/>
                    <a:pt x="320" y="106"/>
                  </a:cubicBezTo>
                  <a:cubicBezTo>
                    <a:pt x="319" y="106"/>
                    <a:pt x="320" y="108"/>
                    <a:pt x="319" y="107"/>
                  </a:cubicBezTo>
                  <a:cubicBezTo>
                    <a:pt x="318" y="108"/>
                    <a:pt x="318" y="108"/>
                    <a:pt x="318" y="108"/>
                  </a:cubicBezTo>
                  <a:cubicBezTo>
                    <a:pt x="318" y="107"/>
                    <a:pt x="318" y="107"/>
                    <a:pt x="318" y="107"/>
                  </a:cubicBezTo>
                  <a:cubicBezTo>
                    <a:pt x="319" y="107"/>
                    <a:pt x="319" y="107"/>
                    <a:pt x="319" y="107"/>
                  </a:cubicBezTo>
                  <a:cubicBezTo>
                    <a:pt x="319" y="106"/>
                    <a:pt x="318" y="106"/>
                    <a:pt x="317" y="105"/>
                  </a:cubicBezTo>
                  <a:cubicBezTo>
                    <a:pt x="317" y="105"/>
                    <a:pt x="317" y="105"/>
                    <a:pt x="317" y="105"/>
                  </a:cubicBezTo>
                  <a:cubicBezTo>
                    <a:pt x="317" y="106"/>
                    <a:pt x="317" y="106"/>
                    <a:pt x="317" y="107"/>
                  </a:cubicBezTo>
                  <a:cubicBezTo>
                    <a:pt x="318" y="107"/>
                    <a:pt x="316" y="106"/>
                    <a:pt x="316" y="106"/>
                  </a:cubicBezTo>
                  <a:cubicBezTo>
                    <a:pt x="315" y="106"/>
                    <a:pt x="315" y="106"/>
                    <a:pt x="315" y="107"/>
                  </a:cubicBezTo>
                  <a:cubicBezTo>
                    <a:pt x="315" y="107"/>
                    <a:pt x="315" y="105"/>
                    <a:pt x="316" y="105"/>
                  </a:cubicBezTo>
                  <a:cubicBezTo>
                    <a:pt x="316" y="104"/>
                    <a:pt x="315" y="105"/>
                    <a:pt x="315" y="104"/>
                  </a:cubicBezTo>
                  <a:cubicBezTo>
                    <a:pt x="313" y="105"/>
                    <a:pt x="312" y="105"/>
                    <a:pt x="312" y="107"/>
                  </a:cubicBezTo>
                  <a:cubicBezTo>
                    <a:pt x="313" y="107"/>
                    <a:pt x="313" y="107"/>
                    <a:pt x="314" y="107"/>
                  </a:cubicBezTo>
                  <a:cubicBezTo>
                    <a:pt x="314" y="107"/>
                    <a:pt x="314" y="107"/>
                    <a:pt x="314" y="107"/>
                  </a:cubicBezTo>
                  <a:cubicBezTo>
                    <a:pt x="313" y="107"/>
                    <a:pt x="312" y="108"/>
                    <a:pt x="311" y="107"/>
                  </a:cubicBezTo>
                  <a:cubicBezTo>
                    <a:pt x="312" y="107"/>
                    <a:pt x="312" y="107"/>
                    <a:pt x="312" y="106"/>
                  </a:cubicBezTo>
                  <a:cubicBezTo>
                    <a:pt x="311" y="106"/>
                    <a:pt x="311" y="106"/>
                    <a:pt x="310" y="106"/>
                  </a:cubicBezTo>
                  <a:cubicBezTo>
                    <a:pt x="310" y="106"/>
                    <a:pt x="310" y="106"/>
                    <a:pt x="310" y="106"/>
                  </a:cubicBezTo>
                  <a:cubicBezTo>
                    <a:pt x="310" y="106"/>
                    <a:pt x="310" y="106"/>
                    <a:pt x="310" y="106"/>
                  </a:cubicBezTo>
                  <a:cubicBezTo>
                    <a:pt x="310" y="106"/>
                    <a:pt x="310" y="106"/>
                    <a:pt x="310" y="106"/>
                  </a:cubicBezTo>
                  <a:cubicBezTo>
                    <a:pt x="310" y="106"/>
                    <a:pt x="310" y="106"/>
                    <a:pt x="310" y="105"/>
                  </a:cubicBezTo>
                  <a:cubicBezTo>
                    <a:pt x="309" y="105"/>
                    <a:pt x="309" y="106"/>
                    <a:pt x="309" y="106"/>
                  </a:cubicBezTo>
                  <a:cubicBezTo>
                    <a:pt x="309" y="105"/>
                    <a:pt x="308" y="105"/>
                    <a:pt x="309" y="105"/>
                  </a:cubicBezTo>
                  <a:cubicBezTo>
                    <a:pt x="310" y="105"/>
                    <a:pt x="311" y="106"/>
                    <a:pt x="312" y="105"/>
                  </a:cubicBezTo>
                  <a:cubicBezTo>
                    <a:pt x="312" y="105"/>
                    <a:pt x="312" y="104"/>
                    <a:pt x="312" y="104"/>
                  </a:cubicBezTo>
                  <a:cubicBezTo>
                    <a:pt x="312" y="104"/>
                    <a:pt x="312" y="104"/>
                    <a:pt x="312" y="104"/>
                  </a:cubicBezTo>
                  <a:cubicBezTo>
                    <a:pt x="312" y="104"/>
                    <a:pt x="312" y="104"/>
                    <a:pt x="312" y="104"/>
                  </a:cubicBezTo>
                  <a:cubicBezTo>
                    <a:pt x="312" y="104"/>
                    <a:pt x="312" y="103"/>
                    <a:pt x="312" y="103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2" y="104"/>
                    <a:pt x="312" y="104"/>
                    <a:pt x="312" y="104"/>
                  </a:cubicBezTo>
                  <a:cubicBezTo>
                    <a:pt x="312" y="104"/>
                    <a:pt x="312" y="104"/>
                    <a:pt x="312" y="104"/>
                  </a:cubicBezTo>
                  <a:cubicBezTo>
                    <a:pt x="312" y="104"/>
                    <a:pt x="312" y="105"/>
                    <a:pt x="313" y="105"/>
                  </a:cubicBezTo>
                  <a:cubicBezTo>
                    <a:pt x="313" y="104"/>
                    <a:pt x="313" y="104"/>
                    <a:pt x="314" y="104"/>
                  </a:cubicBezTo>
                  <a:cubicBezTo>
                    <a:pt x="313" y="104"/>
                    <a:pt x="313" y="103"/>
                    <a:pt x="313" y="103"/>
                  </a:cubicBezTo>
                  <a:cubicBezTo>
                    <a:pt x="313" y="103"/>
                    <a:pt x="313" y="103"/>
                    <a:pt x="313" y="103"/>
                  </a:cubicBezTo>
                  <a:cubicBezTo>
                    <a:pt x="313" y="103"/>
                    <a:pt x="313" y="103"/>
                    <a:pt x="313" y="103"/>
                  </a:cubicBezTo>
                  <a:cubicBezTo>
                    <a:pt x="314" y="104"/>
                    <a:pt x="314" y="104"/>
                    <a:pt x="314" y="104"/>
                  </a:cubicBezTo>
                  <a:cubicBezTo>
                    <a:pt x="314" y="104"/>
                    <a:pt x="313" y="104"/>
                    <a:pt x="314" y="104"/>
                  </a:cubicBezTo>
                  <a:cubicBezTo>
                    <a:pt x="314" y="104"/>
                    <a:pt x="314" y="104"/>
                    <a:pt x="314" y="104"/>
                  </a:cubicBezTo>
                  <a:cubicBezTo>
                    <a:pt x="314" y="104"/>
                    <a:pt x="315" y="104"/>
                    <a:pt x="314" y="103"/>
                  </a:cubicBezTo>
                  <a:cubicBezTo>
                    <a:pt x="314" y="103"/>
                    <a:pt x="314" y="103"/>
                    <a:pt x="314" y="103"/>
                  </a:cubicBezTo>
                  <a:cubicBezTo>
                    <a:pt x="314" y="103"/>
                    <a:pt x="314" y="103"/>
                    <a:pt x="314" y="103"/>
                  </a:cubicBezTo>
                  <a:cubicBezTo>
                    <a:pt x="314" y="103"/>
                    <a:pt x="314" y="103"/>
                    <a:pt x="314" y="103"/>
                  </a:cubicBezTo>
                  <a:cubicBezTo>
                    <a:pt x="314" y="103"/>
                    <a:pt x="314" y="102"/>
                    <a:pt x="314" y="103"/>
                  </a:cubicBezTo>
                  <a:cubicBezTo>
                    <a:pt x="314" y="102"/>
                    <a:pt x="314" y="103"/>
                    <a:pt x="314" y="103"/>
                  </a:cubicBezTo>
                  <a:cubicBezTo>
                    <a:pt x="314" y="103"/>
                    <a:pt x="314" y="103"/>
                    <a:pt x="314" y="103"/>
                  </a:cubicBezTo>
                  <a:cubicBezTo>
                    <a:pt x="314" y="103"/>
                    <a:pt x="314" y="103"/>
                    <a:pt x="314" y="103"/>
                  </a:cubicBezTo>
                  <a:cubicBezTo>
                    <a:pt x="315" y="104"/>
                    <a:pt x="315" y="105"/>
                    <a:pt x="316" y="103"/>
                  </a:cubicBezTo>
                  <a:cubicBezTo>
                    <a:pt x="317" y="104"/>
                    <a:pt x="316" y="104"/>
                    <a:pt x="316" y="105"/>
                  </a:cubicBezTo>
                  <a:cubicBezTo>
                    <a:pt x="316" y="105"/>
                    <a:pt x="317" y="105"/>
                    <a:pt x="317" y="105"/>
                  </a:cubicBezTo>
                  <a:cubicBezTo>
                    <a:pt x="317" y="105"/>
                    <a:pt x="317" y="105"/>
                    <a:pt x="317" y="105"/>
                  </a:cubicBezTo>
                  <a:cubicBezTo>
                    <a:pt x="317" y="105"/>
                    <a:pt x="317" y="105"/>
                    <a:pt x="317" y="105"/>
                  </a:cubicBezTo>
                  <a:cubicBezTo>
                    <a:pt x="318" y="105"/>
                    <a:pt x="319" y="105"/>
                    <a:pt x="319" y="105"/>
                  </a:cubicBezTo>
                  <a:cubicBezTo>
                    <a:pt x="319" y="105"/>
                    <a:pt x="319" y="105"/>
                    <a:pt x="319" y="104"/>
                  </a:cubicBezTo>
                  <a:cubicBezTo>
                    <a:pt x="319" y="104"/>
                    <a:pt x="319" y="105"/>
                    <a:pt x="320" y="104"/>
                  </a:cubicBezTo>
                  <a:cubicBezTo>
                    <a:pt x="320" y="104"/>
                    <a:pt x="320" y="104"/>
                    <a:pt x="320" y="104"/>
                  </a:cubicBezTo>
                  <a:cubicBezTo>
                    <a:pt x="321" y="104"/>
                    <a:pt x="321" y="103"/>
                    <a:pt x="322" y="103"/>
                  </a:cubicBezTo>
                  <a:cubicBezTo>
                    <a:pt x="322" y="103"/>
                    <a:pt x="322" y="103"/>
                    <a:pt x="322" y="103"/>
                  </a:cubicBezTo>
                  <a:cubicBezTo>
                    <a:pt x="321" y="103"/>
                    <a:pt x="321" y="103"/>
                    <a:pt x="321" y="103"/>
                  </a:cubicBezTo>
                  <a:cubicBezTo>
                    <a:pt x="322" y="103"/>
                    <a:pt x="321" y="106"/>
                    <a:pt x="323" y="105"/>
                  </a:cubicBezTo>
                  <a:cubicBezTo>
                    <a:pt x="323" y="105"/>
                    <a:pt x="323" y="106"/>
                    <a:pt x="322" y="106"/>
                  </a:cubicBezTo>
                  <a:cubicBezTo>
                    <a:pt x="322" y="106"/>
                    <a:pt x="323" y="107"/>
                    <a:pt x="323" y="107"/>
                  </a:cubicBezTo>
                  <a:cubicBezTo>
                    <a:pt x="323" y="107"/>
                    <a:pt x="323" y="108"/>
                    <a:pt x="322" y="108"/>
                  </a:cubicBezTo>
                  <a:cubicBezTo>
                    <a:pt x="322" y="108"/>
                    <a:pt x="322" y="108"/>
                    <a:pt x="322" y="108"/>
                  </a:cubicBezTo>
                  <a:cubicBezTo>
                    <a:pt x="322" y="108"/>
                    <a:pt x="322" y="108"/>
                    <a:pt x="322" y="108"/>
                  </a:cubicBezTo>
                  <a:cubicBezTo>
                    <a:pt x="322" y="108"/>
                    <a:pt x="322" y="108"/>
                    <a:pt x="322" y="108"/>
                  </a:cubicBezTo>
                  <a:close/>
                  <a:moveTo>
                    <a:pt x="310" y="146"/>
                  </a:moveTo>
                  <a:cubicBezTo>
                    <a:pt x="308" y="146"/>
                    <a:pt x="308" y="146"/>
                    <a:pt x="308" y="146"/>
                  </a:cubicBezTo>
                  <a:cubicBezTo>
                    <a:pt x="309" y="145"/>
                    <a:pt x="310" y="146"/>
                    <a:pt x="311" y="146"/>
                  </a:cubicBezTo>
                  <a:cubicBezTo>
                    <a:pt x="311" y="146"/>
                    <a:pt x="312" y="146"/>
                    <a:pt x="313" y="147"/>
                  </a:cubicBezTo>
                  <a:cubicBezTo>
                    <a:pt x="312" y="147"/>
                    <a:pt x="311" y="145"/>
                    <a:pt x="310" y="146"/>
                  </a:cubicBezTo>
                  <a:close/>
                  <a:moveTo>
                    <a:pt x="308" y="161"/>
                  </a:moveTo>
                  <a:cubicBezTo>
                    <a:pt x="307" y="162"/>
                    <a:pt x="307" y="162"/>
                    <a:pt x="307" y="162"/>
                  </a:cubicBezTo>
                  <a:cubicBezTo>
                    <a:pt x="307" y="161"/>
                    <a:pt x="307" y="161"/>
                    <a:pt x="307" y="161"/>
                  </a:cubicBezTo>
                  <a:lnTo>
                    <a:pt x="308" y="161"/>
                  </a:lnTo>
                  <a:close/>
                  <a:moveTo>
                    <a:pt x="307" y="160"/>
                  </a:moveTo>
                  <a:cubicBezTo>
                    <a:pt x="306" y="161"/>
                    <a:pt x="306" y="161"/>
                    <a:pt x="306" y="161"/>
                  </a:cubicBezTo>
                  <a:cubicBezTo>
                    <a:pt x="306" y="160"/>
                    <a:pt x="306" y="160"/>
                    <a:pt x="306" y="160"/>
                  </a:cubicBezTo>
                  <a:lnTo>
                    <a:pt x="307" y="160"/>
                  </a:lnTo>
                  <a:close/>
                  <a:moveTo>
                    <a:pt x="314" y="122"/>
                  </a:moveTo>
                  <a:cubicBezTo>
                    <a:pt x="314" y="122"/>
                    <a:pt x="315" y="122"/>
                    <a:pt x="314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4" y="122"/>
                    <a:pt x="313" y="122"/>
                    <a:pt x="313" y="122"/>
                  </a:cubicBezTo>
                  <a:cubicBezTo>
                    <a:pt x="312" y="122"/>
                    <a:pt x="312" y="121"/>
                    <a:pt x="311" y="121"/>
                  </a:cubicBezTo>
                  <a:cubicBezTo>
                    <a:pt x="311" y="121"/>
                    <a:pt x="313" y="121"/>
                    <a:pt x="313" y="120"/>
                  </a:cubicBezTo>
                  <a:cubicBezTo>
                    <a:pt x="313" y="120"/>
                    <a:pt x="313" y="120"/>
                    <a:pt x="313" y="120"/>
                  </a:cubicBezTo>
                  <a:cubicBezTo>
                    <a:pt x="313" y="120"/>
                    <a:pt x="313" y="120"/>
                    <a:pt x="313" y="120"/>
                  </a:cubicBezTo>
                  <a:cubicBezTo>
                    <a:pt x="313" y="120"/>
                    <a:pt x="314" y="119"/>
                    <a:pt x="314" y="120"/>
                  </a:cubicBezTo>
                  <a:cubicBezTo>
                    <a:pt x="313" y="120"/>
                    <a:pt x="313" y="120"/>
                    <a:pt x="313" y="120"/>
                  </a:cubicBezTo>
                  <a:cubicBezTo>
                    <a:pt x="313" y="120"/>
                    <a:pt x="313" y="120"/>
                    <a:pt x="313" y="120"/>
                  </a:cubicBezTo>
                  <a:cubicBezTo>
                    <a:pt x="314" y="121"/>
                    <a:pt x="315" y="120"/>
                    <a:pt x="316" y="120"/>
                  </a:cubicBezTo>
                  <a:cubicBezTo>
                    <a:pt x="315" y="121"/>
                    <a:pt x="315" y="121"/>
                    <a:pt x="315" y="121"/>
                  </a:cubicBezTo>
                  <a:cubicBezTo>
                    <a:pt x="315" y="120"/>
                    <a:pt x="315" y="120"/>
                    <a:pt x="315" y="120"/>
                  </a:cubicBezTo>
                  <a:cubicBezTo>
                    <a:pt x="315" y="121"/>
                    <a:pt x="315" y="121"/>
                    <a:pt x="314" y="122"/>
                  </a:cubicBezTo>
                  <a:close/>
                  <a:moveTo>
                    <a:pt x="301" y="164"/>
                  </a:moveTo>
                  <a:cubicBezTo>
                    <a:pt x="301" y="163"/>
                    <a:pt x="301" y="163"/>
                    <a:pt x="302" y="163"/>
                  </a:cubicBezTo>
                  <a:cubicBezTo>
                    <a:pt x="301" y="163"/>
                    <a:pt x="302" y="164"/>
                    <a:pt x="301" y="164"/>
                  </a:cubicBezTo>
                  <a:close/>
                  <a:moveTo>
                    <a:pt x="302" y="158"/>
                  </a:moveTo>
                  <a:cubicBezTo>
                    <a:pt x="303" y="158"/>
                    <a:pt x="302" y="159"/>
                    <a:pt x="302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2" y="160"/>
                    <a:pt x="302" y="159"/>
                    <a:pt x="302" y="158"/>
                  </a:cubicBezTo>
                  <a:close/>
                  <a:moveTo>
                    <a:pt x="302" y="155"/>
                  </a:moveTo>
                  <a:cubicBezTo>
                    <a:pt x="302" y="155"/>
                    <a:pt x="303" y="154"/>
                    <a:pt x="304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4" y="155"/>
                    <a:pt x="304" y="155"/>
                    <a:pt x="304" y="155"/>
                  </a:cubicBezTo>
                  <a:lnTo>
                    <a:pt x="302" y="155"/>
                  </a:lnTo>
                  <a:close/>
                  <a:moveTo>
                    <a:pt x="307" y="133"/>
                  </a:moveTo>
                  <a:cubicBezTo>
                    <a:pt x="307" y="133"/>
                    <a:pt x="307" y="133"/>
                    <a:pt x="307" y="133"/>
                  </a:cubicBezTo>
                  <a:cubicBezTo>
                    <a:pt x="307" y="133"/>
                    <a:pt x="308" y="133"/>
                    <a:pt x="308" y="133"/>
                  </a:cubicBezTo>
                  <a:cubicBezTo>
                    <a:pt x="307" y="132"/>
                    <a:pt x="307" y="132"/>
                    <a:pt x="307" y="132"/>
                  </a:cubicBezTo>
                  <a:cubicBezTo>
                    <a:pt x="308" y="132"/>
                    <a:pt x="309" y="134"/>
                    <a:pt x="310" y="132"/>
                  </a:cubicBezTo>
                  <a:cubicBezTo>
                    <a:pt x="310" y="133"/>
                    <a:pt x="310" y="133"/>
                    <a:pt x="310" y="133"/>
                  </a:cubicBezTo>
                  <a:cubicBezTo>
                    <a:pt x="309" y="133"/>
                    <a:pt x="308" y="134"/>
                    <a:pt x="307" y="133"/>
                  </a:cubicBezTo>
                  <a:close/>
                  <a:moveTo>
                    <a:pt x="312" y="109"/>
                  </a:moveTo>
                  <a:cubicBezTo>
                    <a:pt x="313" y="109"/>
                    <a:pt x="313" y="109"/>
                    <a:pt x="313" y="109"/>
                  </a:cubicBezTo>
                  <a:cubicBezTo>
                    <a:pt x="313" y="108"/>
                    <a:pt x="313" y="108"/>
                    <a:pt x="313" y="108"/>
                  </a:cubicBezTo>
                  <a:cubicBezTo>
                    <a:pt x="314" y="109"/>
                    <a:pt x="315" y="108"/>
                    <a:pt x="316" y="109"/>
                  </a:cubicBezTo>
                  <a:cubicBezTo>
                    <a:pt x="316" y="109"/>
                    <a:pt x="316" y="108"/>
                    <a:pt x="316" y="108"/>
                  </a:cubicBezTo>
                  <a:cubicBezTo>
                    <a:pt x="315" y="108"/>
                    <a:pt x="316" y="107"/>
                    <a:pt x="316" y="107"/>
                  </a:cubicBezTo>
                  <a:cubicBezTo>
                    <a:pt x="316" y="107"/>
                    <a:pt x="317" y="107"/>
                    <a:pt x="317" y="108"/>
                  </a:cubicBezTo>
                  <a:cubicBezTo>
                    <a:pt x="316" y="108"/>
                    <a:pt x="316" y="108"/>
                    <a:pt x="316" y="108"/>
                  </a:cubicBezTo>
                  <a:cubicBezTo>
                    <a:pt x="317" y="108"/>
                    <a:pt x="317" y="110"/>
                    <a:pt x="318" y="109"/>
                  </a:cubicBezTo>
                  <a:cubicBezTo>
                    <a:pt x="318" y="109"/>
                    <a:pt x="318" y="109"/>
                    <a:pt x="318" y="109"/>
                  </a:cubicBezTo>
                  <a:cubicBezTo>
                    <a:pt x="318" y="110"/>
                    <a:pt x="318" y="110"/>
                    <a:pt x="318" y="110"/>
                  </a:cubicBezTo>
                  <a:cubicBezTo>
                    <a:pt x="318" y="110"/>
                    <a:pt x="318" y="110"/>
                    <a:pt x="318" y="109"/>
                  </a:cubicBezTo>
                  <a:cubicBezTo>
                    <a:pt x="317" y="109"/>
                    <a:pt x="317" y="109"/>
                    <a:pt x="317" y="109"/>
                  </a:cubicBezTo>
                  <a:cubicBezTo>
                    <a:pt x="316" y="109"/>
                    <a:pt x="316" y="109"/>
                    <a:pt x="316" y="109"/>
                  </a:cubicBezTo>
                  <a:cubicBezTo>
                    <a:pt x="317" y="110"/>
                    <a:pt x="317" y="110"/>
                    <a:pt x="317" y="110"/>
                  </a:cubicBezTo>
                  <a:cubicBezTo>
                    <a:pt x="316" y="110"/>
                    <a:pt x="316" y="111"/>
                    <a:pt x="315" y="111"/>
                  </a:cubicBezTo>
                  <a:cubicBezTo>
                    <a:pt x="314" y="109"/>
                    <a:pt x="314" y="109"/>
                    <a:pt x="314" y="109"/>
                  </a:cubicBezTo>
                  <a:cubicBezTo>
                    <a:pt x="315" y="110"/>
                    <a:pt x="315" y="110"/>
                    <a:pt x="315" y="110"/>
                  </a:cubicBezTo>
                  <a:cubicBezTo>
                    <a:pt x="315" y="109"/>
                    <a:pt x="315" y="109"/>
                    <a:pt x="315" y="109"/>
                  </a:cubicBezTo>
                  <a:cubicBezTo>
                    <a:pt x="314" y="109"/>
                    <a:pt x="313" y="109"/>
                    <a:pt x="312" y="109"/>
                  </a:cubicBezTo>
                  <a:close/>
                  <a:moveTo>
                    <a:pt x="304" y="145"/>
                  </a:moveTo>
                  <a:cubicBezTo>
                    <a:pt x="303" y="146"/>
                    <a:pt x="303" y="146"/>
                    <a:pt x="303" y="146"/>
                  </a:cubicBezTo>
                  <a:cubicBezTo>
                    <a:pt x="303" y="145"/>
                    <a:pt x="303" y="145"/>
                    <a:pt x="303" y="145"/>
                  </a:cubicBezTo>
                  <a:lnTo>
                    <a:pt x="304" y="145"/>
                  </a:lnTo>
                  <a:close/>
                  <a:moveTo>
                    <a:pt x="303" y="132"/>
                  </a:moveTo>
                  <a:cubicBezTo>
                    <a:pt x="302" y="131"/>
                    <a:pt x="302" y="131"/>
                    <a:pt x="302" y="131"/>
                  </a:cubicBezTo>
                  <a:cubicBezTo>
                    <a:pt x="303" y="131"/>
                    <a:pt x="303" y="130"/>
                    <a:pt x="303" y="131"/>
                  </a:cubicBezTo>
                  <a:cubicBezTo>
                    <a:pt x="304" y="130"/>
                    <a:pt x="304" y="130"/>
                    <a:pt x="304" y="130"/>
                  </a:cubicBezTo>
                  <a:cubicBezTo>
                    <a:pt x="305" y="129"/>
                    <a:pt x="304" y="131"/>
                    <a:pt x="305" y="131"/>
                  </a:cubicBezTo>
                  <a:cubicBezTo>
                    <a:pt x="306" y="132"/>
                    <a:pt x="304" y="131"/>
                    <a:pt x="304" y="131"/>
                  </a:cubicBezTo>
                  <a:cubicBezTo>
                    <a:pt x="303" y="131"/>
                    <a:pt x="303" y="131"/>
                    <a:pt x="303" y="131"/>
                  </a:cubicBezTo>
                  <a:lnTo>
                    <a:pt x="303" y="132"/>
                  </a:lnTo>
                  <a:close/>
                  <a:moveTo>
                    <a:pt x="301" y="133"/>
                  </a:moveTo>
                  <a:cubicBezTo>
                    <a:pt x="301" y="133"/>
                    <a:pt x="301" y="133"/>
                    <a:pt x="301" y="133"/>
                  </a:cubicBezTo>
                  <a:cubicBezTo>
                    <a:pt x="300" y="134"/>
                    <a:pt x="300" y="134"/>
                    <a:pt x="300" y="134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300" y="133"/>
                    <a:pt x="300" y="132"/>
                    <a:pt x="300" y="132"/>
                  </a:cubicBezTo>
                  <a:cubicBezTo>
                    <a:pt x="301" y="132"/>
                    <a:pt x="301" y="132"/>
                    <a:pt x="301" y="132"/>
                  </a:cubicBezTo>
                  <a:cubicBezTo>
                    <a:pt x="301" y="131"/>
                    <a:pt x="301" y="131"/>
                    <a:pt x="301" y="131"/>
                  </a:cubicBezTo>
                  <a:cubicBezTo>
                    <a:pt x="301" y="132"/>
                    <a:pt x="302" y="132"/>
                    <a:pt x="302" y="133"/>
                  </a:cubicBezTo>
                  <a:cubicBezTo>
                    <a:pt x="302" y="133"/>
                    <a:pt x="302" y="133"/>
                    <a:pt x="302" y="133"/>
                  </a:cubicBezTo>
                  <a:cubicBezTo>
                    <a:pt x="302" y="133"/>
                    <a:pt x="302" y="133"/>
                    <a:pt x="302" y="133"/>
                  </a:cubicBezTo>
                  <a:cubicBezTo>
                    <a:pt x="302" y="133"/>
                    <a:pt x="302" y="133"/>
                    <a:pt x="302" y="133"/>
                  </a:cubicBezTo>
                  <a:lnTo>
                    <a:pt x="301" y="133"/>
                  </a:lnTo>
                  <a:close/>
                  <a:moveTo>
                    <a:pt x="297" y="140"/>
                  </a:moveTo>
                  <a:cubicBezTo>
                    <a:pt x="298" y="139"/>
                    <a:pt x="298" y="139"/>
                    <a:pt x="298" y="139"/>
                  </a:cubicBezTo>
                  <a:cubicBezTo>
                    <a:pt x="297" y="139"/>
                    <a:pt x="298" y="140"/>
                    <a:pt x="298" y="140"/>
                  </a:cubicBezTo>
                  <a:lnTo>
                    <a:pt x="297" y="140"/>
                  </a:lnTo>
                  <a:close/>
                  <a:moveTo>
                    <a:pt x="292" y="160"/>
                  </a:moveTo>
                  <a:cubicBezTo>
                    <a:pt x="292" y="160"/>
                    <a:pt x="291" y="160"/>
                    <a:pt x="291" y="160"/>
                  </a:cubicBezTo>
                  <a:cubicBezTo>
                    <a:pt x="291" y="160"/>
                    <a:pt x="291" y="160"/>
                    <a:pt x="291" y="160"/>
                  </a:cubicBezTo>
                  <a:cubicBezTo>
                    <a:pt x="291" y="160"/>
                    <a:pt x="291" y="160"/>
                    <a:pt x="291" y="160"/>
                  </a:cubicBezTo>
                  <a:cubicBezTo>
                    <a:pt x="292" y="160"/>
                    <a:pt x="292" y="160"/>
                    <a:pt x="292" y="160"/>
                  </a:cubicBezTo>
                  <a:close/>
                  <a:moveTo>
                    <a:pt x="303" y="109"/>
                  </a:moveTo>
                  <a:cubicBezTo>
                    <a:pt x="303" y="111"/>
                    <a:pt x="300" y="108"/>
                    <a:pt x="300" y="110"/>
                  </a:cubicBezTo>
                  <a:cubicBezTo>
                    <a:pt x="298" y="110"/>
                    <a:pt x="296" y="110"/>
                    <a:pt x="295" y="110"/>
                  </a:cubicBezTo>
                  <a:cubicBezTo>
                    <a:pt x="293" y="110"/>
                    <a:pt x="292" y="111"/>
                    <a:pt x="291" y="110"/>
                  </a:cubicBezTo>
                  <a:cubicBezTo>
                    <a:pt x="289" y="111"/>
                    <a:pt x="289" y="111"/>
                    <a:pt x="289" y="111"/>
                  </a:cubicBezTo>
                  <a:cubicBezTo>
                    <a:pt x="289" y="111"/>
                    <a:pt x="289" y="112"/>
                    <a:pt x="289" y="112"/>
                  </a:cubicBezTo>
                  <a:cubicBezTo>
                    <a:pt x="289" y="112"/>
                    <a:pt x="288" y="112"/>
                    <a:pt x="288" y="112"/>
                  </a:cubicBezTo>
                  <a:cubicBezTo>
                    <a:pt x="288" y="110"/>
                    <a:pt x="288" y="110"/>
                    <a:pt x="288" y="110"/>
                  </a:cubicBezTo>
                  <a:cubicBezTo>
                    <a:pt x="288" y="110"/>
                    <a:pt x="288" y="110"/>
                    <a:pt x="287" y="111"/>
                  </a:cubicBezTo>
                  <a:cubicBezTo>
                    <a:pt x="288" y="110"/>
                    <a:pt x="288" y="110"/>
                    <a:pt x="288" y="110"/>
                  </a:cubicBezTo>
                  <a:cubicBezTo>
                    <a:pt x="288" y="110"/>
                    <a:pt x="288" y="110"/>
                    <a:pt x="288" y="110"/>
                  </a:cubicBezTo>
                  <a:cubicBezTo>
                    <a:pt x="289" y="109"/>
                    <a:pt x="291" y="109"/>
                    <a:pt x="292" y="109"/>
                  </a:cubicBezTo>
                  <a:cubicBezTo>
                    <a:pt x="293" y="109"/>
                    <a:pt x="293" y="109"/>
                    <a:pt x="294" y="109"/>
                  </a:cubicBezTo>
                  <a:cubicBezTo>
                    <a:pt x="294" y="109"/>
                    <a:pt x="294" y="108"/>
                    <a:pt x="294" y="108"/>
                  </a:cubicBezTo>
                  <a:cubicBezTo>
                    <a:pt x="294" y="109"/>
                    <a:pt x="295" y="108"/>
                    <a:pt x="295" y="108"/>
                  </a:cubicBezTo>
                  <a:cubicBezTo>
                    <a:pt x="295" y="108"/>
                    <a:pt x="295" y="108"/>
                    <a:pt x="295" y="108"/>
                  </a:cubicBezTo>
                  <a:cubicBezTo>
                    <a:pt x="295" y="108"/>
                    <a:pt x="295" y="108"/>
                    <a:pt x="295" y="108"/>
                  </a:cubicBezTo>
                  <a:cubicBezTo>
                    <a:pt x="296" y="109"/>
                    <a:pt x="295" y="107"/>
                    <a:pt x="297" y="108"/>
                  </a:cubicBezTo>
                  <a:cubicBezTo>
                    <a:pt x="297" y="107"/>
                    <a:pt x="297" y="107"/>
                    <a:pt x="297" y="107"/>
                  </a:cubicBezTo>
                  <a:cubicBezTo>
                    <a:pt x="297" y="107"/>
                    <a:pt x="297" y="107"/>
                    <a:pt x="298" y="107"/>
                  </a:cubicBezTo>
                  <a:cubicBezTo>
                    <a:pt x="297" y="107"/>
                    <a:pt x="297" y="107"/>
                    <a:pt x="297" y="108"/>
                  </a:cubicBezTo>
                  <a:cubicBezTo>
                    <a:pt x="297" y="109"/>
                    <a:pt x="298" y="108"/>
                    <a:pt x="297" y="109"/>
                  </a:cubicBezTo>
                  <a:cubicBezTo>
                    <a:pt x="297" y="109"/>
                    <a:pt x="296" y="109"/>
                    <a:pt x="296" y="108"/>
                  </a:cubicBezTo>
                  <a:cubicBezTo>
                    <a:pt x="296" y="108"/>
                    <a:pt x="296" y="108"/>
                    <a:pt x="296" y="108"/>
                  </a:cubicBezTo>
                  <a:cubicBezTo>
                    <a:pt x="296" y="109"/>
                    <a:pt x="297" y="109"/>
                    <a:pt x="297" y="110"/>
                  </a:cubicBezTo>
                  <a:cubicBezTo>
                    <a:pt x="298" y="110"/>
                    <a:pt x="298" y="109"/>
                    <a:pt x="298" y="109"/>
                  </a:cubicBezTo>
                  <a:cubicBezTo>
                    <a:pt x="298" y="109"/>
                    <a:pt x="298" y="109"/>
                    <a:pt x="298" y="109"/>
                  </a:cubicBezTo>
                  <a:cubicBezTo>
                    <a:pt x="299" y="109"/>
                    <a:pt x="300" y="109"/>
                    <a:pt x="301" y="109"/>
                  </a:cubicBezTo>
                  <a:cubicBezTo>
                    <a:pt x="302" y="109"/>
                    <a:pt x="302" y="108"/>
                    <a:pt x="303" y="108"/>
                  </a:cubicBezTo>
                  <a:cubicBezTo>
                    <a:pt x="303" y="107"/>
                    <a:pt x="303" y="107"/>
                    <a:pt x="303" y="107"/>
                  </a:cubicBezTo>
                  <a:cubicBezTo>
                    <a:pt x="303" y="107"/>
                    <a:pt x="303" y="107"/>
                    <a:pt x="303" y="107"/>
                  </a:cubicBezTo>
                  <a:cubicBezTo>
                    <a:pt x="303" y="108"/>
                    <a:pt x="301" y="108"/>
                    <a:pt x="303" y="109"/>
                  </a:cubicBezTo>
                  <a:cubicBezTo>
                    <a:pt x="303" y="109"/>
                    <a:pt x="303" y="109"/>
                    <a:pt x="303" y="109"/>
                  </a:cubicBezTo>
                  <a:cubicBezTo>
                    <a:pt x="303" y="109"/>
                    <a:pt x="304" y="109"/>
                    <a:pt x="305" y="109"/>
                  </a:cubicBezTo>
                  <a:cubicBezTo>
                    <a:pt x="305" y="108"/>
                    <a:pt x="307" y="109"/>
                    <a:pt x="307" y="108"/>
                  </a:cubicBezTo>
                  <a:cubicBezTo>
                    <a:pt x="307" y="110"/>
                    <a:pt x="307" y="110"/>
                    <a:pt x="307" y="110"/>
                  </a:cubicBezTo>
                  <a:cubicBezTo>
                    <a:pt x="307" y="110"/>
                    <a:pt x="307" y="109"/>
                    <a:pt x="308" y="109"/>
                  </a:cubicBezTo>
                  <a:cubicBezTo>
                    <a:pt x="307" y="109"/>
                    <a:pt x="307" y="109"/>
                    <a:pt x="307" y="109"/>
                  </a:cubicBezTo>
                  <a:cubicBezTo>
                    <a:pt x="308" y="108"/>
                    <a:pt x="308" y="109"/>
                    <a:pt x="309" y="109"/>
                  </a:cubicBezTo>
                  <a:cubicBezTo>
                    <a:pt x="307" y="109"/>
                    <a:pt x="308" y="110"/>
                    <a:pt x="306" y="110"/>
                  </a:cubicBezTo>
                  <a:cubicBezTo>
                    <a:pt x="305" y="109"/>
                    <a:pt x="304" y="110"/>
                    <a:pt x="303" y="109"/>
                  </a:cubicBezTo>
                  <a:close/>
                  <a:moveTo>
                    <a:pt x="298" y="123"/>
                  </a:moveTo>
                  <a:cubicBezTo>
                    <a:pt x="298" y="123"/>
                    <a:pt x="298" y="123"/>
                    <a:pt x="298" y="123"/>
                  </a:cubicBezTo>
                  <a:cubicBezTo>
                    <a:pt x="298" y="123"/>
                    <a:pt x="298" y="123"/>
                    <a:pt x="298" y="123"/>
                  </a:cubicBezTo>
                  <a:cubicBezTo>
                    <a:pt x="298" y="123"/>
                    <a:pt x="298" y="123"/>
                    <a:pt x="298" y="123"/>
                  </a:cubicBezTo>
                  <a:close/>
                  <a:moveTo>
                    <a:pt x="288" y="155"/>
                  </a:moveTo>
                  <a:cubicBezTo>
                    <a:pt x="288" y="155"/>
                    <a:pt x="288" y="155"/>
                    <a:pt x="288" y="155"/>
                  </a:cubicBezTo>
                  <a:close/>
                  <a:moveTo>
                    <a:pt x="297" y="123"/>
                  </a:moveTo>
                  <a:cubicBezTo>
                    <a:pt x="297" y="123"/>
                    <a:pt x="297" y="123"/>
                    <a:pt x="297" y="123"/>
                  </a:cubicBezTo>
                  <a:cubicBezTo>
                    <a:pt x="297" y="123"/>
                    <a:pt x="297" y="123"/>
                    <a:pt x="297" y="123"/>
                  </a:cubicBezTo>
                  <a:close/>
                  <a:moveTo>
                    <a:pt x="291" y="132"/>
                  </a:moveTo>
                  <a:cubicBezTo>
                    <a:pt x="289" y="131"/>
                    <a:pt x="289" y="131"/>
                    <a:pt x="289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90" y="132"/>
                    <a:pt x="291" y="130"/>
                    <a:pt x="291" y="132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2"/>
                  </a:cubicBezTo>
                  <a:cubicBezTo>
                    <a:pt x="292" y="132"/>
                    <a:pt x="291" y="131"/>
                    <a:pt x="291" y="132"/>
                  </a:cubicBezTo>
                  <a:close/>
                  <a:moveTo>
                    <a:pt x="281" y="162"/>
                  </a:moveTo>
                  <a:cubicBezTo>
                    <a:pt x="281" y="162"/>
                    <a:pt x="281" y="162"/>
                    <a:pt x="281" y="162"/>
                  </a:cubicBezTo>
                  <a:cubicBezTo>
                    <a:pt x="281" y="162"/>
                    <a:pt x="281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2"/>
                    <a:pt x="281" y="162"/>
                    <a:pt x="280" y="163"/>
                  </a:cubicBezTo>
                  <a:cubicBezTo>
                    <a:pt x="280" y="162"/>
                    <a:pt x="279" y="162"/>
                    <a:pt x="279" y="162"/>
                  </a:cubicBezTo>
                  <a:cubicBezTo>
                    <a:pt x="279" y="161"/>
                    <a:pt x="279" y="160"/>
                    <a:pt x="280" y="160"/>
                  </a:cubicBezTo>
                  <a:cubicBezTo>
                    <a:pt x="281" y="160"/>
                    <a:pt x="281" y="160"/>
                    <a:pt x="281" y="160"/>
                  </a:cubicBezTo>
                  <a:cubicBezTo>
                    <a:pt x="281" y="160"/>
                    <a:pt x="280" y="161"/>
                    <a:pt x="281" y="161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2" y="160"/>
                    <a:pt x="282" y="160"/>
                    <a:pt x="282" y="160"/>
                  </a:cubicBezTo>
                  <a:cubicBezTo>
                    <a:pt x="282" y="160"/>
                    <a:pt x="282" y="161"/>
                    <a:pt x="282" y="161"/>
                  </a:cubicBezTo>
                  <a:cubicBezTo>
                    <a:pt x="282" y="161"/>
                    <a:pt x="282" y="162"/>
                    <a:pt x="281" y="162"/>
                  </a:cubicBezTo>
                  <a:cubicBezTo>
                    <a:pt x="281" y="162"/>
                    <a:pt x="281" y="162"/>
                    <a:pt x="281" y="162"/>
                  </a:cubicBezTo>
                  <a:close/>
                  <a:moveTo>
                    <a:pt x="277" y="162"/>
                  </a:moveTo>
                  <a:cubicBezTo>
                    <a:pt x="276" y="162"/>
                    <a:pt x="276" y="162"/>
                    <a:pt x="276" y="162"/>
                  </a:cubicBezTo>
                  <a:cubicBezTo>
                    <a:pt x="276" y="162"/>
                    <a:pt x="277" y="160"/>
                    <a:pt x="276" y="160"/>
                  </a:cubicBezTo>
                  <a:cubicBezTo>
                    <a:pt x="277" y="160"/>
                    <a:pt x="276" y="159"/>
                    <a:pt x="276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7" y="158"/>
                    <a:pt x="277" y="158"/>
                    <a:pt x="277" y="158"/>
                  </a:cubicBezTo>
                  <a:cubicBezTo>
                    <a:pt x="277" y="158"/>
                    <a:pt x="276" y="158"/>
                    <a:pt x="276" y="158"/>
                  </a:cubicBezTo>
                  <a:cubicBezTo>
                    <a:pt x="277" y="159"/>
                    <a:pt x="277" y="159"/>
                    <a:pt x="277" y="159"/>
                  </a:cubicBezTo>
                  <a:cubicBezTo>
                    <a:pt x="277" y="160"/>
                    <a:pt x="277" y="161"/>
                    <a:pt x="277" y="162"/>
                  </a:cubicBezTo>
                  <a:cubicBezTo>
                    <a:pt x="277" y="162"/>
                    <a:pt x="277" y="162"/>
                    <a:pt x="277" y="162"/>
                  </a:cubicBezTo>
                  <a:cubicBezTo>
                    <a:pt x="277" y="162"/>
                    <a:pt x="277" y="162"/>
                    <a:pt x="277" y="162"/>
                  </a:cubicBezTo>
                  <a:cubicBezTo>
                    <a:pt x="277" y="162"/>
                    <a:pt x="277" y="162"/>
                    <a:pt x="277" y="162"/>
                  </a:cubicBezTo>
                  <a:close/>
                  <a:moveTo>
                    <a:pt x="281" y="132"/>
                  </a:moveTo>
                  <a:cubicBezTo>
                    <a:pt x="281" y="133"/>
                    <a:pt x="281" y="133"/>
                    <a:pt x="281" y="133"/>
                  </a:cubicBezTo>
                  <a:cubicBezTo>
                    <a:pt x="281" y="132"/>
                    <a:pt x="280" y="131"/>
                    <a:pt x="281" y="131"/>
                  </a:cubicBezTo>
                  <a:cubicBezTo>
                    <a:pt x="282" y="130"/>
                    <a:pt x="282" y="130"/>
                    <a:pt x="282" y="130"/>
                  </a:cubicBezTo>
                  <a:cubicBezTo>
                    <a:pt x="283" y="131"/>
                    <a:pt x="281" y="132"/>
                    <a:pt x="283" y="132"/>
                  </a:cubicBezTo>
                  <a:cubicBezTo>
                    <a:pt x="281" y="132"/>
                    <a:pt x="281" y="132"/>
                    <a:pt x="281" y="132"/>
                  </a:cubicBezTo>
                  <a:close/>
                  <a:moveTo>
                    <a:pt x="279" y="128"/>
                  </a:moveTo>
                  <a:cubicBezTo>
                    <a:pt x="279" y="127"/>
                    <a:pt x="278" y="127"/>
                    <a:pt x="277" y="127"/>
                  </a:cubicBezTo>
                  <a:cubicBezTo>
                    <a:pt x="278" y="127"/>
                    <a:pt x="278" y="127"/>
                    <a:pt x="280" y="127"/>
                  </a:cubicBezTo>
                  <a:cubicBezTo>
                    <a:pt x="279" y="127"/>
                    <a:pt x="279" y="127"/>
                    <a:pt x="279" y="127"/>
                  </a:cubicBezTo>
                  <a:cubicBezTo>
                    <a:pt x="280" y="127"/>
                    <a:pt x="280" y="128"/>
                    <a:pt x="281" y="128"/>
                  </a:cubicBezTo>
                  <a:cubicBezTo>
                    <a:pt x="281" y="128"/>
                    <a:pt x="281" y="127"/>
                    <a:pt x="281" y="127"/>
                  </a:cubicBezTo>
                  <a:cubicBezTo>
                    <a:pt x="282" y="128"/>
                    <a:pt x="282" y="128"/>
                    <a:pt x="282" y="128"/>
                  </a:cubicBezTo>
                  <a:cubicBezTo>
                    <a:pt x="282" y="128"/>
                    <a:pt x="281" y="127"/>
                    <a:pt x="281" y="128"/>
                  </a:cubicBezTo>
                  <a:cubicBezTo>
                    <a:pt x="281" y="129"/>
                    <a:pt x="281" y="129"/>
                    <a:pt x="282" y="129"/>
                  </a:cubicBezTo>
                  <a:cubicBezTo>
                    <a:pt x="283" y="129"/>
                    <a:pt x="283" y="129"/>
                    <a:pt x="283" y="129"/>
                  </a:cubicBezTo>
                  <a:cubicBezTo>
                    <a:pt x="282" y="129"/>
                    <a:pt x="283" y="130"/>
                    <a:pt x="283" y="130"/>
                  </a:cubicBezTo>
                  <a:cubicBezTo>
                    <a:pt x="283" y="129"/>
                    <a:pt x="281" y="129"/>
                    <a:pt x="281" y="129"/>
                  </a:cubicBezTo>
                  <a:cubicBezTo>
                    <a:pt x="281" y="128"/>
                    <a:pt x="281" y="128"/>
                    <a:pt x="281" y="128"/>
                  </a:cubicBezTo>
                  <a:cubicBezTo>
                    <a:pt x="280" y="129"/>
                    <a:pt x="280" y="128"/>
                    <a:pt x="279" y="128"/>
                  </a:cubicBezTo>
                  <a:close/>
                  <a:moveTo>
                    <a:pt x="275" y="147"/>
                  </a:moveTo>
                  <a:cubicBezTo>
                    <a:pt x="274" y="148"/>
                    <a:pt x="274" y="147"/>
                    <a:pt x="274" y="147"/>
                  </a:cubicBezTo>
                  <a:cubicBezTo>
                    <a:pt x="274" y="147"/>
                    <a:pt x="274" y="147"/>
                    <a:pt x="275" y="147"/>
                  </a:cubicBezTo>
                  <a:close/>
                  <a:moveTo>
                    <a:pt x="276" y="126"/>
                  </a:moveTo>
                  <a:cubicBezTo>
                    <a:pt x="274" y="127"/>
                    <a:pt x="274" y="127"/>
                    <a:pt x="274" y="127"/>
                  </a:cubicBezTo>
                  <a:cubicBezTo>
                    <a:pt x="274" y="127"/>
                    <a:pt x="274" y="127"/>
                    <a:pt x="274" y="127"/>
                  </a:cubicBezTo>
                  <a:cubicBezTo>
                    <a:pt x="274" y="128"/>
                    <a:pt x="273" y="127"/>
                    <a:pt x="273" y="126"/>
                  </a:cubicBezTo>
                  <a:cubicBezTo>
                    <a:pt x="272" y="127"/>
                    <a:pt x="272" y="126"/>
                    <a:pt x="272" y="126"/>
                  </a:cubicBezTo>
                  <a:cubicBezTo>
                    <a:pt x="272" y="126"/>
                    <a:pt x="272" y="126"/>
                    <a:pt x="272" y="125"/>
                  </a:cubicBezTo>
                  <a:cubicBezTo>
                    <a:pt x="272" y="125"/>
                    <a:pt x="273" y="126"/>
                    <a:pt x="273" y="125"/>
                  </a:cubicBezTo>
                  <a:cubicBezTo>
                    <a:pt x="273" y="126"/>
                    <a:pt x="272" y="125"/>
                    <a:pt x="272" y="126"/>
                  </a:cubicBezTo>
                  <a:cubicBezTo>
                    <a:pt x="273" y="127"/>
                    <a:pt x="273" y="125"/>
                    <a:pt x="274" y="126"/>
                  </a:cubicBezTo>
                  <a:cubicBezTo>
                    <a:pt x="274" y="125"/>
                    <a:pt x="276" y="126"/>
                    <a:pt x="276" y="125"/>
                  </a:cubicBezTo>
                  <a:cubicBezTo>
                    <a:pt x="276" y="125"/>
                    <a:pt x="276" y="126"/>
                    <a:pt x="277" y="126"/>
                  </a:cubicBezTo>
                  <a:cubicBezTo>
                    <a:pt x="277" y="126"/>
                    <a:pt x="276" y="126"/>
                    <a:pt x="276" y="126"/>
                  </a:cubicBezTo>
                  <a:cubicBezTo>
                    <a:pt x="276" y="127"/>
                    <a:pt x="277" y="127"/>
                    <a:pt x="277" y="127"/>
                  </a:cubicBezTo>
                  <a:cubicBezTo>
                    <a:pt x="276" y="127"/>
                    <a:pt x="276" y="127"/>
                    <a:pt x="276" y="127"/>
                  </a:cubicBezTo>
                  <a:cubicBezTo>
                    <a:pt x="276" y="127"/>
                    <a:pt x="276" y="126"/>
                    <a:pt x="276" y="126"/>
                  </a:cubicBezTo>
                  <a:close/>
                  <a:moveTo>
                    <a:pt x="265" y="159"/>
                  </a:moveTo>
                  <a:cubicBezTo>
                    <a:pt x="265" y="159"/>
                    <a:pt x="265" y="159"/>
                    <a:pt x="265" y="159"/>
                  </a:cubicBezTo>
                  <a:cubicBezTo>
                    <a:pt x="265" y="159"/>
                    <a:pt x="265" y="159"/>
                    <a:pt x="265" y="159"/>
                  </a:cubicBezTo>
                  <a:cubicBezTo>
                    <a:pt x="265" y="159"/>
                    <a:pt x="264" y="159"/>
                    <a:pt x="264" y="159"/>
                  </a:cubicBezTo>
                  <a:cubicBezTo>
                    <a:pt x="265" y="159"/>
                    <a:pt x="265" y="159"/>
                    <a:pt x="265" y="159"/>
                  </a:cubicBezTo>
                  <a:cubicBezTo>
                    <a:pt x="265" y="159"/>
                    <a:pt x="265" y="159"/>
                    <a:pt x="265" y="159"/>
                  </a:cubicBezTo>
                  <a:cubicBezTo>
                    <a:pt x="265" y="159"/>
                    <a:pt x="265" y="159"/>
                    <a:pt x="265" y="159"/>
                  </a:cubicBezTo>
                  <a:cubicBezTo>
                    <a:pt x="266" y="159"/>
                    <a:pt x="265" y="159"/>
                    <a:pt x="265" y="159"/>
                  </a:cubicBezTo>
                  <a:close/>
                  <a:moveTo>
                    <a:pt x="259" y="165"/>
                  </a:moveTo>
                  <a:cubicBezTo>
                    <a:pt x="259" y="165"/>
                    <a:pt x="259" y="165"/>
                    <a:pt x="259" y="165"/>
                  </a:cubicBezTo>
                  <a:cubicBezTo>
                    <a:pt x="260" y="164"/>
                    <a:pt x="260" y="164"/>
                    <a:pt x="260" y="164"/>
                  </a:cubicBezTo>
                  <a:cubicBezTo>
                    <a:pt x="260" y="164"/>
                    <a:pt x="260" y="164"/>
                    <a:pt x="260" y="164"/>
                  </a:cubicBezTo>
                  <a:cubicBezTo>
                    <a:pt x="260" y="165"/>
                    <a:pt x="261" y="165"/>
                    <a:pt x="260" y="166"/>
                  </a:cubicBezTo>
                  <a:cubicBezTo>
                    <a:pt x="260" y="165"/>
                    <a:pt x="259" y="166"/>
                    <a:pt x="259" y="166"/>
                  </a:cubicBezTo>
                  <a:cubicBezTo>
                    <a:pt x="259" y="166"/>
                    <a:pt x="259" y="165"/>
                    <a:pt x="259" y="165"/>
                  </a:cubicBezTo>
                  <a:close/>
                  <a:moveTo>
                    <a:pt x="261" y="163"/>
                  </a:moveTo>
                  <a:cubicBezTo>
                    <a:pt x="260" y="162"/>
                    <a:pt x="260" y="162"/>
                    <a:pt x="260" y="162"/>
                  </a:cubicBezTo>
                  <a:cubicBezTo>
                    <a:pt x="260" y="162"/>
                    <a:pt x="260" y="162"/>
                    <a:pt x="260" y="162"/>
                  </a:cubicBezTo>
                  <a:cubicBezTo>
                    <a:pt x="260" y="162"/>
                    <a:pt x="259" y="162"/>
                    <a:pt x="259" y="162"/>
                  </a:cubicBezTo>
                  <a:cubicBezTo>
                    <a:pt x="259" y="162"/>
                    <a:pt x="259" y="162"/>
                    <a:pt x="259" y="162"/>
                  </a:cubicBezTo>
                  <a:cubicBezTo>
                    <a:pt x="259" y="162"/>
                    <a:pt x="259" y="160"/>
                    <a:pt x="258" y="162"/>
                  </a:cubicBezTo>
                  <a:cubicBezTo>
                    <a:pt x="258" y="161"/>
                    <a:pt x="258" y="161"/>
                    <a:pt x="259" y="161"/>
                  </a:cubicBezTo>
                  <a:cubicBezTo>
                    <a:pt x="258" y="161"/>
                    <a:pt x="259" y="161"/>
                    <a:pt x="259" y="161"/>
                  </a:cubicBezTo>
                  <a:cubicBezTo>
                    <a:pt x="259" y="161"/>
                    <a:pt x="259" y="161"/>
                    <a:pt x="260" y="161"/>
                  </a:cubicBezTo>
                  <a:cubicBezTo>
                    <a:pt x="260" y="161"/>
                    <a:pt x="260" y="161"/>
                    <a:pt x="260" y="161"/>
                  </a:cubicBezTo>
                  <a:cubicBezTo>
                    <a:pt x="260" y="161"/>
                    <a:pt x="260" y="161"/>
                    <a:pt x="260" y="161"/>
                  </a:cubicBezTo>
                  <a:cubicBezTo>
                    <a:pt x="259" y="161"/>
                    <a:pt x="259" y="161"/>
                    <a:pt x="259" y="161"/>
                  </a:cubicBezTo>
                  <a:cubicBezTo>
                    <a:pt x="259" y="162"/>
                    <a:pt x="259" y="162"/>
                    <a:pt x="259" y="162"/>
                  </a:cubicBezTo>
                  <a:cubicBezTo>
                    <a:pt x="259" y="162"/>
                    <a:pt x="259" y="162"/>
                    <a:pt x="259" y="162"/>
                  </a:cubicBezTo>
                  <a:cubicBezTo>
                    <a:pt x="259" y="162"/>
                    <a:pt x="259" y="162"/>
                    <a:pt x="259" y="162"/>
                  </a:cubicBezTo>
                  <a:cubicBezTo>
                    <a:pt x="259" y="162"/>
                    <a:pt x="259" y="162"/>
                    <a:pt x="259" y="162"/>
                  </a:cubicBezTo>
                  <a:cubicBezTo>
                    <a:pt x="260" y="162"/>
                    <a:pt x="260" y="162"/>
                    <a:pt x="260" y="162"/>
                  </a:cubicBezTo>
                  <a:cubicBezTo>
                    <a:pt x="260" y="162"/>
                    <a:pt x="260" y="162"/>
                    <a:pt x="260" y="162"/>
                  </a:cubicBezTo>
                  <a:cubicBezTo>
                    <a:pt x="260" y="162"/>
                    <a:pt x="260" y="162"/>
                    <a:pt x="260" y="162"/>
                  </a:cubicBezTo>
                  <a:cubicBezTo>
                    <a:pt x="261" y="162"/>
                    <a:pt x="262" y="162"/>
                    <a:pt x="261" y="163"/>
                  </a:cubicBezTo>
                  <a:close/>
                  <a:moveTo>
                    <a:pt x="259" y="157"/>
                  </a:moveTo>
                  <a:cubicBezTo>
                    <a:pt x="260" y="158"/>
                    <a:pt x="260" y="158"/>
                    <a:pt x="260" y="158"/>
                  </a:cubicBezTo>
                  <a:cubicBezTo>
                    <a:pt x="259" y="158"/>
                    <a:pt x="259" y="158"/>
                    <a:pt x="258" y="158"/>
                  </a:cubicBezTo>
                  <a:cubicBezTo>
                    <a:pt x="259" y="158"/>
                    <a:pt x="259" y="158"/>
                    <a:pt x="259" y="158"/>
                  </a:cubicBezTo>
                  <a:cubicBezTo>
                    <a:pt x="259" y="158"/>
                    <a:pt x="259" y="158"/>
                    <a:pt x="259" y="158"/>
                  </a:cubicBezTo>
                  <a:lnTo>
                    <a:pt x="259" y="157"/>
                  </a:lnTo>
                  <a:close/>
                  <a:moveTo>
                    <a:pt x="261" y="148"/>
                  </a:moveTo>
                  <a:cubicBezTo>
                    <a:pt x="261" y="148"/>
                    <a:pt x="262" y="148"/>
                    <a:pt x="263" y="148"/>
                  </a:cubicBezTo>
                  <a:cubicBezTo>
                    <a:pt x="262" y="149"/>
                    <a:pt x="262" y="149"/>
                    <a:pt x="262" y="149"/>
                  </a:cubicBezTo>
                  <a:cubicBezTo>
                    <a:pt x="262" y="149"/>
                    <a:pt x="262" y="148"/>
                    <a:pt x="261" y="148"/>
                  </a:cubicBezTo>
                  <a:close/>
                  <a:moveTo>
                    <a:pt x="264" y="120"/>
                  </a:moveTo>
                  <a:cubicBezTo>
                    <a:pt x="264" y="120"/>
                    <a:pt x="264" y="120"/>
                    <a:pt x="264" y="120"/>
                  </a:cubicBezTo>
                  <a:cubicBezTo>
                    <a:pt x="264" y="120"/>
                    <a:pt x="263" y="120"/>
                    <a:pt x="263" y="120"/>
                  </a:cubicBezTo>
                  <a:cubicBezTo>
                    <a:pt x="263" y="120"/>
                    <a:pt x="263" y="120"/>
                    <a:pt x="263" y="120"/>
                  </a:cubicBezTo>
                  <a:cubicBezTo>
                    <a:pt x="263" y="120"/>
                    <a:pt x="263" y="120"/>
                    <a:pt x="263" y="120"/>
                  </a:cubicBezTo>
                  <a:cubicBezTo>
                    <a:pt x="263" y="120"/>
                    <a:pt x="263" y="120"/>
                    <a:pt x="263" y="120"/>
                  </a:cubicBezTo>
                  <a:cubicBezTo>
                    <a:pt x="263" y="120"/>
                    <a:pt x="263" y="119"/>
                    <a:pt x="263" y="119"/>
                  </a:cubicBezTo>
                  <a:cubicBezTo>
                    <a:pt x="263" y="119"/>
                    <a:pt x="263" y="119"/>
                    <a:pt x="263" y="119"/>
                  </a:cubicBezTo>
                  <a:cubicBezTo>
                    <a:pt x="263" y="118"/>
                    <a:pt x="264" y="119"/>
                    <a:pt x="264" y="118"/>
                  </a:cubicBezTo>
                  <a:cubicBezTo>
                    <a:pt x="264" y="119"/>
                    <a:pt x="264" y="119"/>
                    <a:pt x="265" y="119"/>
                  </a:cubicBezTo>
                  <a:cubicBezTo>
                    <a:pt x="265" y="119"/>
                    <a:pt x="265" y="119"/>
                    <a:pt x="265" y="119"/>
                  </a:cubicBezTo>
                  <a:cubicBezTo>
                    <a:pt x="265" y="119"/>
                    <a:pt x="265" y="119"/>
                    <a:pt x="265" y="119"/>
                  </a:cubicBezTo>
                  <a:cubicBezTo>
                    <a:pt x="264" y="119"/>
                    <a:pt x="264" y="119"/>
                    <a:pt x="264" y="119"/>
                  </a:cubicBezTo>
                  <a:cubicBezTo>
                    <a:pt x="264" y="119"/>
                    <a:pt x="264" y="120"/>
                    <a:pt x="264" y="120"/>
                  </a:cubicBezTo>
                  <a:cubicBezTo>
                    <a:pt x="264" y="120"/>
                    <a:pt x="264" y="120"/>
                    <a:pt x="264" y="120"/>
                  </a:cubicBezTo>
                  <a:close/>
                  <a:moveTo>
                    <a:pt x="261" y="117"/>
                  </a:moveTo>
                  <a:cubicBezTo>
                    <a:pt x="261" y="117"/>
                    <a:pt x="261" y="117"/>
                    <a:pt x="261" y="117"/>
                  </a:cubicBezTo>
                  <a:cubicBezTo>
                    <a:pt x="261" y="117"/>
                    <a:pt x="261" y="117"/>
                    <a:pt x="261" y="117"/>
                  </a:cubicBezTo>
                  <a:cubicBezTo>
                    <a:pt x="261" y="117"/>
                    <a:pt x="261" y="116"/>
                    <a:pt x="261" y="116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60" y="115"/>
                    <a:pt x="259" y="118"/>
                    <a:pt x="258" y="117"/>
                  </a:cubicBezTo>
                  <a:cubicBezTo>
                    <a:pt x="258" y="116"/>
                    <a:pt x="258" y="116"/>
                    <a:pt x="258" y="116"/>
                  </a:cubicBezTo>
                  <a:cubicBezTo>
                    <a:pt x="259" y="117"/>
                    <a:pt x="259" y="117"/>
                    <a:pt x="260" y="116"/>
                  </a:cubicBezTo>
                  <a:cubicBezTo>
                    <a:pt x="259" y="116"/>
                    <a:pt x="260" y="115"/>
                    <a:pt x="260" y="115"/>
                  </a:cubicBezTo>
                  <a:cubicBezTo>
                    <a:pt x="261" y="115"/>
                    <a:pt x="262" y="114"/>
                    <a:pt x="263" y="115"/>
                  </a:cubicBezTo>
                  <a:cubicBezTo>
                    <a:pt x="262" y="115"/>
                    <a:pt x="262" y="116"/>
                    <a:pt x="262" y="116"/>
                  </a:cubicBezTo>
                  <a:cubicBezTo>
                    <a:pt x="262" y="116"/>
                    <a:pt x="262" y="116"/>
                    <a:pt x="262" y="116"/>
                  </a:cubicBezTo>
                  <a:cubicBezTo>
                    <a:pt x="261" y="117"/>
                    <a:pt x="261" y="117"/>
                    <a:pt x="261" y="117"/>
                  </a:cubicBezTo>
                  <a:cubicBezTo>
                    <a:pt x="262" y="117"/>
                    <a:pt x="263" y="116"/>
                    <a:pt x="263" y="117"/>
                  </a:cubicBezTo>
                  <a:cubicBezTo>
                    <a:pt x="262" y="117"/>
                    <a:pt x="262" y="117"/>
                    <a:pt x="261" y="117"/>
                  </a:cubicBezTo>
                  <a:close/>
                  <a:moveTo>
                    <a:pt x="261" y="122"/>
                  </a:moveTo>
                  <a:cubicBezTo>
                    <a:pt x="260" y="122"/>
                    <a:pt x="260" y="122"/>
                    <a:pt x="259" y="121"/>
                  </a:cubicBezTo>
                  <a:cubicBezTo>
                    <a:pt x="260" y="121"/>
                    <a:pt x="260" y="121"/>
                    <a:pt x="261" y="122"/>
                  </a:cubicBezTo>
                  <a:close/>
                  <a:moveTo>
                    <a:pt x="257" y="113"/>
                  </a:moveTo>
                  <a:cubicBezTo>
                    <a:pt x="257" y="113"/>
                    <a:pt x="258" y="111"/>
                    <a:pt x="257" y="111"/>
                  </a:cubicBezTo>
                  <a:cubicBezTo>
                    <a:pt x="257" y="112"/>
                    <a:pt x="257" y="112"/>
                    <a:pt x="257" y="112"/>
                  </a:cubicBezTo>
                  <a:cubicBezTo>
                    <a:pt x="256" y="111"/>
                    <a:pt x="255" y="112"/>
                    <a:pt x="255" y="112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5" y="112"/>
                    <a:pt x="255" y="112"/>
                    <a:pt x="254" y="112"/>
                  </a:cubicBezTo>
                  <a:cubicBezTo>
                    <a:pt x="254" y="112"/>
                    <a:pt x="254" y="112"/>
                    <a:pt x="254" y="112"/>
                  </a:cubicBezTo>
                  <a:cubicBezTo>
                    <a:pt x="254" y="112"/>
                    <a:pt x="254" y="112"/>
                    <a:pt x="254" y="112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5" y="112"/>
                    <a:pt x="255" y="112"/>
                    <a:pt x="255" y="111"/>
                  </a:cubicBezTo>
                  <a:cubicBezTo>
                    <a:pt x="255" y="111"/>
                    <a:pt x="255" y="111"/>
                    <a:pt x="255" y="111"/>
                  </a:cubicBezTo>
                  <a:cubicBezTo>
                    <a:pt x="257" y="111"/>
                    <a:pt x="257" y="111"/>
                    <a:pt x="257" y="111"/>
                  </a:cubicBezTo>
                  <a:cubicBezTo>
                    <a:pt x="258" y="112"/>
                    <a:pt x="259" y="109"/>
                    <a:pt x="260" y="111"/>
                  </a:cubicBezTo>
                  <a:cubicBezTo>
                    <a:pt x="260" y="111"/>
                    <a:pt x="261" y="110"/>
                    <a:pt x="262" y="111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1" y="112"/>
                    <a:pt x="261" y="112"/>
                    <a:pt x="261" y="112"/>
                  </a:cubicBezTo>
                  <a:cubicBezTo>
                    <a:pt x="260" y="112"/>
                    <a:pt x="260" y="112"/>
                    <a:pt x="260" y="112"/>
                  </a:cubicBezTo>
                  <a:cubicBezTo>
                    <a:pt x="260" y="112"/>
                    <a:pt x="260" y="112"/>
                    <a:pt x="260" y="112"/>
                  </a:cubicBezTo>
                  <a:cubicBezTo>
                    <a:pt x="259" y="113"/>
                    <a:pt x="259" y="113"/>
                    <a:pt x="259" y="113"/>
                  </a:cubicBezTo>
                  <a:cubicBezTo>
                    <a:pt x="259" y="112"/>
                    <a:pt x="259" y="112"/>
                    <a:pt x="259" y="112"/>
                  </a:cubicBezTo>
                  <a:cubicBezTo>
                    <a:pt x="258" y="112"/>
                    <a:pt x="257" y="112"/>
                    <a:pt x="257" y="113"/>
                  </a:cubicBezTo>
                  <a:close/>
                  <a:moveTo>
                    <a:pt x="255" y="109"/>
                  </a:moveTo>
                  <a:cubicBezTo>
                    <a:pt x="256" y="109"/>
                    <a:pt x="256" y="109"/>
                    <a:pt x="256" y="109"/>
                  </a:cubicBezTo>
                  <a:cubicBezTo>
                    <a:pt x="256" y="110"/>
                    <a:pt x="256" y="110"/>
                    <a:pt x="256" y="110"/>
                  </a:cubicBezTo>
                  <a:lnTo>
                    <a:pt x="255" y="109"/>
                  </a:lnTo>
                  <a:close/>
                  <a:moveTo>
                    <a:pt x="264" y="111"/>
                  </a:moveTo>
                  <a:cubicBezTo>
                    <a:pt x="264" y="110"/>
                    <a:pt x="265" y="110"/>
                    <a:pt x="264" y="110"/>
                  </a:cubicBezTo>
                  <a:cubicBezTo>
                    <a:pt x="262" y="110"/>
                    <a:pt x="262" y="108"/>
                    <a:pt x="260" y="109"/>
                  </a:cubicBezTo>
                  <a:cubicBezTo>
                    <a:pt x="260" y="109"/>
                    <a:pt x="260" y="109"/>
                    <a:pt x="260" y="110"/>
                  </a:cubicBezTo>
                  <a:cubicBezTo>
                    <a:pt x="259" y="109"/>
                    <a:pt x="259" y="109"/>
                    <a:pt x="259" y="109"/>
                  </a:cubicBezTo>
                  <a:cubicBezTo>
                    <a:pt x="259" y="108"/>
                    <a:pt x="260" y="109"/>
                    <a:pt x="261" y="108"/>
                  </a:cubicBezTo>
                  <a:cubicBezTo>
                    <a:pt x="262" y="109"/>
                    <a:pt x="263" y="108"/>
                    <a:pt x="263" y="107"/>
                  </a:cubicBezTo>
                  <a:cubicBezTo>
                    <a:pt x="264" y="107"/>
                    <a:pt x="263" y="107"/>
                    <a:pt x="263" y="106"/>
                  </a:cubicBezTo>
                  <a:cubicBezTo>
                    <a:pt x="264" y="106"/>
                    <a:pt x="264" y="106"/>
                    <a:pt x="264" y="106"/>
                  </a:cubicBezTo>
                  <a:cubicBezTo>
                    <a:pt x="264" y="107"/>
                    <a:pt x="265" y="106"/>
                    <a:pt x="265" y="106"/>
                  </a:cubicBezTo>
                  <a:cubicBezTo>
                    <a:pt x="266" y="105"/>
                    <a:pt x="266" y="105"/>
                    <a:pt x="266" y="105"/>
                  </a:cubicBezTo>
                  <a:cubicBezTo>
                    <a:pt x="267" y="107"/>
                    <a:pt x="268" y="105"/>
                    <a:pt x="269" y="105"/>
                  </a:cubicBezTo>
                  <a:cubicBezTo>
                    <a:pt x="269" y="105"/>
                    <a:pt x="269" y="105"/>
                    <a:pt x="269" y="105"/>
                  </a:cubicBezTo>
                  <a:cubicBezTo>
                    <a:pt x="268" y="105"/>
                    <a:pt x="268" y="105"/>
                    <a:pt x="268" y="105"/>
                  </a:cubicBezTo>
                  <a:cubicBezTo>
                    <a:pt x="268" y="105"/>
                    <a:pt x="268" y="105"/>
                    <a:pt x="269" y="105"/>
                  </a:cubicBezTo>
                  <a:cubicBezTo>
                    <a:pt x="269" y="105"/>
                    <a:pt x="269" y="105"/>
                    <a:pt x="269" y="105"/>
                  </a:cubicBezTo>
                  <a:cubicBezTo>
                    <a:pt x="269" y="105"/>
                    <a:pt x="269" y="105"/>
                    <a:pt x="269" y="105"/>
                  </a:cubicBezTo>
                  <a:cubicBezTo>
                    <a:pt x="269" y="105"/>
                    <a:pt x="269" y="106"/>
                    <a:pt x="269" y="106"/>
                  </a:cubicBezTo>
                  <a:cubicBezTo>
                    <a:pt x="269" y="105"/>
                    <a:pt x="270" y="105"/>
                    <a:pt x="271" y="105"/>
                  </a:cubicBezTo>
                  <a:cubicBezTo>
                    <a:pt x="271" y="105"/>
                    <a:pt x="271" y="105"/>
                    <a:pt x="271" y="106"/>
                  </a:cubicBezTo>
                  <a:cubicBezTo>
                    <a:pt x="272" y="106"/>
                    <a:pt x="272" y="106"/>
                    <a:pt x="272" y="106"/>
                  </a:cubicBezTo>
                  <a:cubicBezTo>
                    <a:pt x="271" y="106"/>
                    <a:pt x="271" y="106"/>
                    <a:pt x="271" y="106"/>
                  </a:cubicBezTo>
                  <a:cubicBezTo>
                    <a:pt x="271" y="107"/>
                    <a:pt x="271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3" y="107"/>
                    <a:pt x="273" y="107"/>
                    <a:pt x="273" y="107"/>
                  </a:cubicBezTo>
                  <a:cubicBezTo>
                    <a:pt x="273" y="107"/>
                    <a:pt x="273" y="107"/>
                    <a:pt x="273" y="107"/>
                  </a:cubicBezTo>
                  <a:cubicBezTo>
                    <a:pt x="273" y="108"/>
                    <a:pt x="274" y="108"/>
                    <a:pt x="274" y="109"/>
                  </a:cubicBezTo>
                  <a:cubicBezTo>
                    <a:pt x="273" y="110"/>
                    <a:pt x="272" y="108"/>
                    <a:pt x="270" y="109"/>
                  </a:cubicBezTo>
                  <a:cubicBezTo>
                    <a:pt x="270" y="109"/>
                    <a:pt x="270" y="108"/>
                    <a:pt x="269" y="108"/>
                  </a:cubicBezTo>
                  <a:cubicBezTo>
                    <a:pt x="268" y="108"/>
                    <a:pt x="268" y="108"/>
                    <a:pt x="268" y="109"/>
                  </a:cubicBezTo>
                  <a:cubicBezTo>
                    <a:pt x="268" y="109"/>
                    <a:pt x="268" y="109"/>
                    <a:pt x="268" y="109"/>
                  </a:cubicBezTo>
                  <a:cubicBezTo>
                    <a:pt x="267" y="110"/>
                    <a:pt x="266" y="107"/>
                    <a:pt x="265" y="109"/>
                  </a:cubicBezTo>
                  <a:cubicBezTo>
                    <a:pt x="265" y="110"/>
                    <a:pt x="265" y="109"/>
                    <a:pt x="266" y="110"/>
                  </a:cubicBezTo>
                  <a:cubicBezTo>
                    <a:pt x="266" y="110"/>
                    <a:pt x="265" y="110"/>
                    <a:pt x="265" y="110"/>
                  </a:cubicBezTo>
                  <a:cubicBezTo>
                    <a:pt x="265" y="110"/>
                    <a:pt x="265" y="110"/>
                    <a:pt x="265" y="111"/>
                  </a:cubicBezTo>
                  <a:lnTo>
                    <a:pt x="264" y="111"/>
                  </a:lnTo>
                  <a:close/>
                  <a:moveTo>
                    <a:pt x="273" y="104"/>
                  </a:moveTo>
                  <a:cubicBezTo>
                    <a:pt x="273" y="104"/>
                    <a:pt x="274" y="105"/>
                    <a:pt x="274" y="105"/>
                  </a:cubicBezTo>
                  <a:cubicBezTo>
                    <a:pt x="274" y="105"/>
                    <a:pt x="274" y="104"/>
                    <a:pt x="275" y="104"/>
                  </a:cubicBezTo>
                  <a:cubicBezTo>
                    <a:pt x="274" y="105"/>
                    <a:pt x="274" y="105"/>
                    <a:pt x="274" y="105"/>
                  </a:cubicBezTo>
                  <a:cubicBezTo>
                    <a:pt x="274" y="105"/>
                    <a:pt x="274" y="105"/>
                    <a:pt x="273" y="104"/>
                  </a:cubicBezTo>
                  <a:close/>
                  <a:moveTo>
                    <a:pt x="270" y="122"/>
                  </a:moveTo>
                  <a:cubicBezTo>
                    <a:pt x="270" y="122"/>
                    <a:pt x="270" y="122"/>
                    <a:pt x="270" y="122"/>
                  </a:cubicBezTo>
                  <a:cubicBezTo>
                    <a:pt x="270" y="122"/>
                    <a:pt x="270" y="121"/>
                    <a:pt x="270" y="121"/>
                  </a:cubicBezTo>
                  <a:cubicBezTo>
                    <a:pt x="270" y="121"/>
                    <a:pt x="270" y="121"/>
                    <a:pt x="270" y="121"/>
                  </a:cubicBezTo>
                  <a:cubicBezTo>
                    <a:pt x="270" y="121"/>
                    <a:pt x="270" y="121"/>
                    <a:pt x="270" y="121"/>
                  </a:cubicBezTo>
                  <a:cubicBezTo>
                    <a:pt x="270" y="121"/>
                    <a:pt x="271" y="121"/>
                    <a:pt x="271" y="121"/>
                  </a:cubicBezTo>
                  <a:cubicBezTo>
                    <a:pt x="271" y="122"/>
                    <a:pt x="271" y="122"/>
                    <a:pt x="270" y="122"/>
                  </a:cubicBezTo>
                  <a:cubicBezTo>
                    <a:pt x="270" y="122"/>
                    <a:pt x="270" y="122"/>
                    <a:pt x="270" y="122"/>
                  </a:cubicBezTo>
                  <a:cubicBezTo>
                    <a:pt x="270" y="122"/>
                    <a:pt x="270" y="122"/>
                    <a:pt x="270" y="122"/>
                  </a:cubicBezTo>
                  <a:cubicBezTo>
                    <a:pt x="270" y="122"/>
                    <a:pt x="270" y="123"/>
                    <a:pt x="270" y="123"/>
                  </a:cubicBezTo>
                  <a:cubicBezTo>
                    <a:pt x="270" y="122"/>
                    <a:pt x="270" y="122"/>
                    <a:pt x="270" y="122"/>
                  </a:cubicBezTo>
                  <a:cubicBezTo>
                    <a:pt x="270" y="123"/>
                    <a:pt x="270" y="123"/>
                    <a:pt x="270" y="122"/>
                  </a:cubicBezTo>
                  <a:cubicBezTo>
                    <a:pt x="270" y="122"/>
                    <a:pt x="270" y="122"/>
                    <a:pt x="270" y="122"/>
                  </a:cubicBezTo>
                  <a:cubicBezTo>
                    <a:pt x="271" y="122"/>
                    <a:pt x="270" y="122"/>
                    <a:pt x="270" y="122"/>
                  </a:cubicBezTo>
                  <a:close/>
                  <a:moveTo>
                    <a:pt x="269" y="111"/>
                  </a:moveTo>
                  <a:cubicBezTo>
                    <a:pt x="269" y="110"/>
                    <a:pt x="269" y="110"/>
                    <a:pt x="270" y="110"/>
                  </a:cubicBezTo>
                  <a:cubicBezTo>
                    <a:pt x="269" y="111"/>
                    <a:pt x="269" y="111"/>
                    <a:pt x="269" y="111"/>
                  </a:cubicBezTo>
                  <a:cubicBezTo>
                    <a:pt x="269" y="111"/>
                    <a:pt x="270" y="111"/>
                    <a:pt x="270" y="111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71" y="111"/>
                    <a:pt x="271" y="112"/>
                    <a:pt x="271" y="111"/>
                  </a:cubicBezTo>
                  <a:cubicBezTo>
                    <a:pt x="271" y="110"/>
                    <a:pt x="270" y="110"/>
                    <a:pt x="270" y="110"/>
                  </a:cubicBezTo>
                  <a:cubicBezTo>
                    <a:pt x="270" y="110"/>
                    <a:pt x="270" y="110"/>
                    <a:pt x="270" y="110"/>
                  </a:cubicBezTo>
                  <a:cubicBezTo>
                    <a:pt x="270" y="110"/>
                    <a:pt x="270" y="110"/>
                    <a:pt x="270" y="110"/>
                  </a:cubicBezTo>
                  <a:cubicBezTo>
                    <a:pt x="270" y="110"/>
                    <a:pt x="270" y="110"/>
                    <a:pt x="270" y="110"/>
                  </a:cubicBezTo>
                  <a:cubicBezTo>
                    <a:pt x="271" y="110"/>
                    <a:pt x="271" y="110"/>
                    <a:pt x="272" y="110"/>
                  </a:cubicBezTo>
                  <a:cubicBezTo>
                    <a:pt x="271" y="110"/>
                    <a:pt x="271" y="111"/>
                    <a:pt x="271" y="112"/>
                  </a:cubicBezTo>
                  <a:cubicBezTo>
                    <a:pt x="271" y="113"/>
                    <a:pt x="272" y="113"/>
                    <a:pt x="272" y="113"/>
                  </a:cubicBezTo>
                  <a:cubicBezTo>
                    <a:pt x="271" y="113"/>
                    <a:pt x="271" y="112"/>
                    <a:pt x="270" y="113"/>
                  </a:cubicBezTo>
                  <a:cubicBezTo>
                    <a:pt x="271" y="112"/>
                    <a:pt x="270" y="112"/>
                    <a:pt x="270" y="112"/>
                  </a:cubicBezTo>
                  <a:cubicBezTo>
                    <a:pt x="269" y="111"/>
                    <a:pt x="269" y="112"/>
                    <a:pt x="269" y="111"/>
                  </a:cubicBezTo>
                  <a:cubicBezTo>
                    <a:pt x="269" y="111"/>
                    <a:pt x="269" y="111"/>
                    <a:pt x="269" y="111"/>
                  </a:cubicBezTo>
                  <a:cubicBezTo>
                    <a:pt x="269" y="111"/>
                    <a:pt x="269" y="111"/>
                    <a:pt x="269" y="111"/>
                  </a:cubicBezTo>
                  <a:close/>
                  <a:moveTo>
                    <a:pt x="267" y="112"/>
                  </a:moveTo>
                  <a:cubicBezTo>
                    <a:pt x="267" y="112"/>
                    <a:pt x="267" y="111"/>
                    <a:pt x="267" y="111"/>
                  </a:cubicBezTo>
                  <a:cubicBezTo>
                    <a:pt x="267" y="111"/>
                    <a:pt x="267" y="111"/>
                    <a:pt x="266" y="111"/>
                  </a:cubicBezTo>
                  <a:cubicBezTo>
                    <a:pt x="266" y="111"/>
                    <a:pt x="266" y="111"/>
                    <a:pt x="266" y="111"/>
                  </a:cubicBezTo>
                  <a:cubicBezTo>
                    <a:pt x="266" y="111"/>
                    <a:pt x="266" y="111"/>
                    <a:pt x="266" y="111"/>
                  </a:cubicBezTo>
                  <a:cubicBezTo>
                    <a:pt x="266" y="111"/>
                    <a:pt x="266" y="111"/>
                    <a:pt x="266" y="110"/>
                  </a:cubicBezTo>
                  <a:cubicBezTo>
                    <a:pt x="267" y="111"/>
                    <a:pt x="267" y="110"/>
                    <a:pt x="268" y="111"/>
                  </a:cubicBezTo>
                  <a:cubicBezTo>
                    <a:pt x="268" y="111"/>
                    <a:pt x="268" y="112"/>
                    <a:pt x="267" y="112"/>
                  </a:cubicBezTo>
                  <a:close/>
                  <a:moveTo>
                    <a:pt x="265" y="113"/>
                  </a:moveTo>
                  <a:cubicBezTo>
                    <a:pt x="265" y="114"/>
                    <a:pt x="265" y="114"/>
                    <a:pt x="265" y="114"/>
                  </a:cubicBezTo>
                  <a:cubicBezTo>
                    <a:pt x="264" y="114"/>
                    <a:pt x="264" y="115"/>
                    <a:pt x="263" y="115"/>
                  </a:cubicBezTo>
                  <a:cubicBezTo>
                    <a:pt x="264" y="114"/>
                    <a:pt x="264" y="114"/>
                    <a:pt x="265" y="114"/>
                  </a:cubicBezTo>
                  <a:cubicBezTo>
                    <a:pt x="265" y="114"/>
                    <a:pt x="265" y="113"/>
                    <a:pt x="265" y="113"/>
                  </a:cubicBezTo>
                  <a:close/>
                  <a:moveTo>
                    <a:pt x="265" y="116"/>
                  </a:moveTo>
                  <a:cubicBezTo>
                    <a:pt x="265" y="115"/>
                    <a:pt x="265" y="115"/>
                    <a:pt x="265" y="115"/>
                  </a:cubicBezTo>
                  <a:cubicBezTo>
                    <a:pt x="265" y="115"/>
                    <a:pt x="266" y="114"/>
                    <a:pt x="266" y="114"/>
                  </a:cubicBezTo>
                  <a:cubicBezTo>
                    <a:pt x="266" y="114"/>
                    <a:pt x="265" y="115"/>
                    <a:pt x="265" y="115"/>
                  </a:cubicBezTo>
                  <a:lnTo>
                    <a:pt x="265" y="116"/>
                  </a:lnTo>
                  <a:close/>
                  <a:moveTo>
                    <a:pt x="265" y="120"/>
                  </a:moveTo>
                  <a:cubicBezTo>
                    <a:pt x="266" y="119"/>
                    <a:pt x="268" y="118"/>
                    <a:pt x="266" y="117"/>
                  </a:cubicBezTo>
                  <a:cubicBezTo>
                    <a:pt x="266" y="117"/>
                    <a:pt x="266" y="117"/>
                    <a:pt x="266" y="117"/>
                  </a:cubicBezTo>
                  <a:cubicBezTo>
                    <a:pt x="267" y="117"/>
                    <a:pt x="267" y="116"/>
                    <a:pt x="268" y="116"/>
                  </a:cubicBezTo>
                  <a:cubicBezTo>
                    <a:pt x="268" y="117"/>
                    <a:pt x="268" y="117"/>
                    <a:pt x="269" y="118"/>
                  </a:cubicBezTo>
                  <a:cubicBezTo>
                    <a:pt x="268" y="118"/>
                    <a:pt x="268" y="118"/>
                    <a:pt x="268" y="118"/>
                  </a:cubicBezTo>
                  <a:cubicBezTo>
                    <a:pt x="268" y="118"/>
                    <a:pt x="268" y="118"/>
                    <a:pt x="268" y="118"/>
                  </a:cubicBezTo>
                  <a:cubicBezTo>
                    <a:pt x="268" y="118"/>
                    <a:pt x="268" y="118"/>
                    <a:pt x="268" y="118"/>
                  </a:cubicBezTo>
                  <a:cubicBezTo>
                    <a:pt x="268" y="118"/>
                    <a:pt x="268" y="118"/>
                    <a:pt x="268" y="118"/>
                  </a:cubicBezTo>
                  <a:cubicBezTo>
                    <a:pt x="267" y="118"/>
                    <a:pt x="267" y="118"/>
                    <a:pt x="267" y="118"/>
                  </a:cubicBezTo>
                  <a:cubicBezTo>
                    <a:pt x="267" y="118"/>
                    <a:pt x="267" y="119"/>
                    <a:pt x="268" y="120"/>
                  </a:cubicBezTo>
                  <a:cubicBezTo>
                    <a:pt x="267" y="120"/>
                    <a:pt x="266" y="120"/>
                    <a:pt x="265" y="120"/>
                  </a:cubicBezTo>
                  <a:close/>
                  <a:moveTo>
                    <a:pt x="267" y="122"/>
                  </a:moveTo>
                  <a:cubicBezTo>
                    <a:pt x="267" y="122"/>
                    <a:pt x="267" y="122"/>
                    <a:pt x="267" y="122"/>
                  </a:cubicBezTo>
                  <a:cubicBezTo>
                    <a:pt x="267" y="122"/>
                    <a:pt x="270" y="121"/>
                    <a:pt x="269" y="123"/>
                  </a:cubicBezTo>
                  <a:cubicBezTo>
                    <a:pt x="268" y="121"/>
                    <a:pt x="267" y="123"/>
                    <a:pt x="266" y="121"/>
                  </a:cubicBezTo>
                  <a:lnTo>
                    <a:pt x="267" y="122"/>
                  </a:lnTo>
                  <a:close/>
                  <a:moveTo>
                    <a:pt x="268" y="124"/>
                  </a:moveTo>
                  <a:cubicBezTo>
                    <a:pt x="269" y="123"/>
                    <a:pt x="270" y="124"/>
                    <a:pt x="271" y="124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1" y="124"/>
                    <a:pt x="270" y="125"/>
                    <a:pt x="270" y="124"/>
                  </a:cubicBezTo>
                  <a:cubicBezTo>
                    <a:pt x="270" y="125"/>
                    <a:pt x="270" y="125"/>
                    <a:pt x="270" y="125"/>
                  </a:cubicBezTo>
                  <a:cubicBezTo>
                    <a:pt x="270" y="125"/>
                    <a:pt x="268" y="126"/>
                    <a:pt x="268" y="125"/>
                  </a:cubicBezTo>
                  <a:cubicBezTo>
                    <a:pt x="268" y="125"/>
                    <a:pt x="268" y="125"/>
                    <a:pt x="268" y="125"/>
                  </a:cubicBezTo>
                  <a:cubicBezTo>
                    <a:pt x="268" y="124"/>
                    <a:pt x="269" y="125"/>
                    <a:pt x="268" y="124"/>
                  </a:cubicBezTo>
                  <a:close/>
                  <a:moveTo>
                    <a:pt x="262" y="158"/>
                  </a:moveTo>
                  <a:cubicBezTo>
                    <a:pt x="261" y="158"/>
                    <a:pt x="261" y="158"/>
                    <a:pt x="261" y="158"/>
                  </a:cubicBezTo>
                  <a:cubicBezTo>
                    <a:pt x="261" y="158"/>
                    <a:pt x="261" y="158"/>
                    <a:pt x="261" y="158"/>
                  </a:cubicBezTo>
                  <a:cubicBezTo>
                    <a:pt x="260" y="158"/>
                    <a:pt x="260" y="158"/>
                    <a:pt x="260" y="158"/>
                  </a:cubicBezTo>
                  <a:cubicBezTo>
                    <a:pt x="260" y="157"/>
                    <a:pt x="260" y="157"/>
                    <a:pt x="260" y="157"/>
                  </a:cubicBezTo>
                  <a:cubicBezTo>
                    <a:pt x="260" y="158"/>
                    <a:pt x="261" y="158"/>
                    <a:pt x="261" y="158"/>
                  </a:cubicBezTo>
                  <a:cubicBezTo>
                    <a:pt x="261" y="158"/>
                    <a:pt x="261" y="158"/>
                    <a:pt x="261" y="158"/>
                  </a:cubicBezTo>
                  <a:cubicBezTo>
                    <a:pt x="261" y="158"/>
                    <a:pt x="262" y="157"/>
                    <a:pt x="262" y="158"/>
                  </a:cubicBezTo>
                  <a:close/>
                  <a:moveTo>
                    <a:pt x="274" y="111"/>
                  </a:moveTo>
                  <a:cubicBezTo>
                    <a:pt x="274" y="111"/>
                    <a:pt x="274" y="111"/>
                    <a:pt x="274" y="111"/>
                  </a:cubicBezTo>
                  <a:cubicBezTo>
                    <a:pt x="274" y="111"/>
                    <a:pt x="274" y="110"/>
                    <a:pt x="273" y="110"/>
                  </a:cubicBezTo>
                  <a:cubicBezTo>
                    <a:pt x="273" y="110"/>
                    <a:pt x="274" y="110"/>
                    <a:pt x="274" y="109"/>
                  </a:cubicBezTo>
                  <a:cubicBezTo>
                    <a:pt x="275" y="110"/>
                    <a:pt x="276" y="109"/>
                    <a:pt x="276" y="110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7" y="110"/>
                    <a:pt x="277" y="110"/>
                    <a:pt x="277" y="110"/>
                  </a:cubicBezTo>
                  <a:cubicBezTo>
                    <a:pt x="277" y="110"/>
                    <a:pt x="277" y="110"/>
                    <a:pt x="277" y="110"/>
                  </a:cubicBezTo>
                  <a:cubicBezTo>
                    <a:pt x="277" y="111"/>
                    <a:pt x="278" y="110"/>
                    <a:pt x="278" y="110"/>
                  </a:cubicBezTo>
                  <a:cubicBezTo>
                    <a:pt x="279" y="110"/>
                    <a:pt x="278" y="111"/>
                    <a:pt x="278" y="111"/>
                  </a:cubicBezTo>
                  <a:cubicBezTo>
                    <a:pt x="278" y="111"/>
                    <a:pt x="278" y="111"/>
                    <a:pt x="278" y="111"/>
                  </a:cubicBezTo>
                  <a:cubicBezTo>
                    <a:pt x="278" y="111"/>
                    <a:pt x="278" y="111"/>
                    <a:pt x="278" y="111"/>
                  </a:cubicBezTo>
                  <a:cubicBezTo>
                    <a:pt x="278" y="111"/>
                    <a:pt x="278" y="111"/>
                    <a:pt x="277" y="111"/>
                  </a:cubicBezTo>
                  <a:cubicBezTo>
                    <a:pt x="277" y="111"/>
                    <a:pt x="277" y="111"/>
                    <a:pt x="276" y="110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5" y="111"/>
                    <a:pt x="275" y="111"/>
                    <a:pt x="275" y="112"/>
                  </a:cubicBezTo>
                  <a:cubicBezTo>
                    <a:pt x="275" y="111"/>
                    <a:pt x="274" y="111"/>
                    <a:pt x="274" y="111"/>
                  </a:cubicBezTo>
                  <a:close/>
                  <a:moveTo>
                    <a:pt x="278" y="108"/>
                  </a:moveTo>
                  <a:cubicBezTo>
                    <a:pt x="277" y="107"/>
                    <a:pt x="277" y="106"/>
                    <a:pt x="277" y="105"/>
                  </a:cubicBezTo>
                  <a:cubicBezTo>
                    <a:pt x="277" y="106"/>
                    <a:pt x="277" y="106"/>
                    <a:pt x="277" y="107"/>
                  </a:cubicBezTo>
                  <a:cubicBezTo>
                    <a:pt x="278" y="107"/>
                    <a:pt x="278" y="106"/>
                    <a:pt x="278" y="105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8" y="106"/>
                    <a:pt x="278" y="108"/>
                    <a:pt x="278" y="108"/>
                  </a:cubicBezTo>
                  <a:cubicBezTo>
                    <a:pt x="277" y="108"/>
                    <a:pt x="276" y="107"/>
                    <a:pt x="275" y="108"/>
                  </a:cubicBezTo>
                  <a:cubicBezTo>
                    <a:pt x="274" y="107"/>
                    <a:pt x="274" y="107"/>
                    <a:pt x="274" y="107"/>
                  </a:cubicBezTo>
                  <a:cubicBezTo>
                    <a:pt x="276" y="106"/>
                    <a:pt x="276" y="108"/>
                    <a:pt x="278" y="108"/>
                  </a:cubicBezTo>
                  <a:close/>
                  <a:moveTo>
                    <a:pt x="276" y="104"/>
                  </a:moveTo>
                  <a:cubicBezTo>
                    <a:pt x="277" y="105"/>
                    <a:pt x="278" y="104"/>
                    <a:pt x="278" y="104"/>
                  </a:cubicBezTo>
                  <a:cubicBezTo>
                    <a:pt x="277" y="105"/>
                    <a:pt x="277" y="104"/>
                    <a:pt x="276" y="105"/>
                  </a:cubicBezTo>
                  <a:lnTo>
                    <a:pt x="276" y="104"/>
                  </a:lnTo>
                  <a:close/>
                  <a:moveTo>
                    <a:pt x="280" y="106"/>
                  </a:moveTo>
                  <a:cubicBezTo>
                    <a:pt x="280" y="106"/>
                    <a:pt x="280" y="106"/>
                    <a:pt x="280" y="106"/>
                  </a:cubicBezTo>
                  <a:cubicBezTo>
                    <a:pt x="282" y="106"/>
                    <a:pt x="281" y="108"/>
                    <a:pt x="282" y="108"/>
                  </a:cubicBezTo>
                  <a:cubicBezTo>
                    <a:pt x="283" y="107"/>
                    <a:pt x="283" y="108"/>
                    <a:pt x="283" y="108"/>
                  </a:cubicBezTo>
                  <a:cubicBezTo>
                    <a:pt x="283" y="108"/>
                    <a:pt x="283" y="108"/>
                    <a:pt x="283" y="108"/>
                  </a:cubicBezTo>
                  <a:cubicBezTo>
                    <a:pt x="283" y="108"/>
                    <a:pt x="283" y="108"/>
                    <a:pt x="283" y="108"/>
                  </a:cubicBezTo>
                  <a:cubicBezTo>
                    <a:pt x="282" y="107"/>
                    <a:pt x="281" y="108"/>
                    <a:pt x="280" y="107"/>
                  </a:cubicBezTo>
                  <a:cubicBezTo>
                    <a:pt x="279" y="107"/>
                    <a:pt x="279" y="107"/>
                    <a:pt x="279" y="107"/>
                  </a:cubicBezTo>
                  <a:cubicBezTo>
                    <a:pt x="278" y="106"/>
                    <a:pt x="280" y="108"/>
                    <a:pt x="280" y="106"/>
                  </a:cubicBezTo>
                  <a:close/>
                  <a:moveTo>
                    <a:pt x="284" y="106"/>
                  </a:moveTo>
                  <a:cubicBezTo>
                    <a:pt x="285" y="106"/>
                    <a:pt x="285" y="106"/>
                    <a:pt x="286" y="105"/>
                  </a:cubicBezTo>
                  <a:cubicBezTo>
                    <a:pt x="285" y="105"/>
                    <a:pt x="285" y="105"/>
                    <a:pt x="285" y="105"/>
                  </a:cubicBezTo>
                  <a:cubicBezTo>
                    <a:pt x="286" y="104"/>
                    <a:pt x="286" y="105"/>
                    <a:pt x="286" y="106"/>
                  </a:cubicBezTo>
                  <a:cubicBezTo>
                    <a:pt x="287" y="106"/>
                    <a:pt x="288" y="107"/>
                    <a:pt x="288" y="105"/>
                  </a:cubicBezTo>
                  <a:cubicBezTo>
                    <a:pt x="287" y="105"/>
                    <a:pt x="287" y="105"/>
                    <a:pt x="287" y="105"/>
                  </a:cubicBezTo>
                  <a:cubicBezTo>
                    <a:pt x="287" y="104"/>
                    <a:pt x="287" y="104"/>
                    <a:pt x="287" y="104"/>
                  </a:cubicBezTo>
                  <a:cubicBezTo>
                    <a:pt x="287" y="104"/>
                    <a:pt x="287" y="104"/>
                    <a:pt x="287" y="104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9" y="103"/>
                    <a:pt x="289" y="103"/>
                    <a:pt x="289" y="103"/>
                  </a:cubicBezTo>
                  <a:cubicBezTo>
                    <a:pt x="289" y="103"/>
                    <a:pt x="289" y="103"/>
                    <a:pt x="289" y="103"/>
                  </a:cubicBezTo>
                  <a:cubicBezTo>
                    <a:pt x="288" y="104"/>
                    <a:pt x="291" y="105"/>
                    <a:pt x="288" y="105"/>
                  </a:cubicBezTo>
                  <a:cubicBezTo>
                    <a:pt x="288" y="106"/>
                    <a:pt x="289" y="106"/>
                    <a:pt x="290" y="106"/>
                  </a:cubicBezTo>
                  <a:cubicBezTo>
                    <a:pt x="290" y="105"/>
                    <a:pt x="291" y="106"/>
                    <a:pt x="290" y="106"/>
                  </a:cubicBezTo>
                  <a:cubicBezTo>
                    <a:pt x="290" y="106"/>
                    <a:pt x="290" y="106"/>
                    <a:pt x="290" y="106"/>
                  </a:cubicBezTo>
                  <a:cubicBezTo>
                    <a:pt x="291" y="107"/>
                    <a:pt x="291" y="108"/>
                    <a:pt x="292" y="107"/>
                  </a:cubicBezTo>
                  <a:cubicBezTo>
                    <a:pt x="292" y="108"/>
                    <a:pt x="291" y="108"/>
                    <a:pt x="291" y="108"/>
                  </a:cubicBezTo>
                  <a:cubicBezTo>
                    <a:pt x="290" y="108"/>
                    <a:pt x="289" y="108"/>
                    <a:pt x="289" y="109"/>
                  </a:cubicBezTo>
                  <a:cubicBezTo>
                    <a:pt x="289" y="108"/>
                    <a:pt x="289" y="108"/>
                    <a:pt x="289" y="108"/>
                  </a:cubicBezTo>
                  <a:cubicBezTo>
                    <a:pt x="288" y="108"/>
                    <a:pt x="288" y="108"/>
                    <a:pt x="288" y="108"/>
                  </a:cubicBezTo>
                  <a:cubicBezTo>
                    <a:pt x="288" y="108"/>
                    <a:pt x="288" y="108"/>
                    <a:pt x="288" y="108"/>
                  </a:cubicBezTo>
                  <a:cubicBezTo>
                    <a:pt x="288" y="107"/>
                    <a:pt x="287" y="107"/>
                    <a:pt x="287" y="108"/>
                  </a:cubicBezTo>
                  <a:cubicBezTo>
                    <a:pt x="287" y="107"/>
                    <a:pt x="286" y="107"/>
                    <a:pt x="286" y="106"/>
                  </a:cubicBezTo>
                  <a:cubicBezTo>
                    <a:pt x="286" y="107"/>
                    <a:pt x="285" y="107"/>
                    <a:pt x="285" y="107"/>
                  </a:cubicBezTo>
                  <a:cubicBezTo>
                    <a:pt x="286" y="108"/>
                    <a:pt x="286" y="108"/>
                    <a:pt x="286" y="108"/>
                  </a:cubicBezTo>
                  <a:cubicBezTo>
                    <a:pt x="285" y="108"/>
                    <a:pt x="285" y="108"/>
                    <a:pt x="285" y="107"/>
                  </a:cubicBezTo>
                  <a:cubicBezTo>
                    <a:pt x="285" y="107"/>
                    <a:pt x="284" y="107"/>
                    <a:pt x="284" y="108"/>
                  </a:cubicBezTo>
                  <a:cubicBezTo>
                    <a:pt x="284" y="108"/>
                    <a:pt x="284" y="107"/>
                    <a:pt x="284" y="107"/>
                  </a:cubicBezTo>
                  <a:cubicBezTo>
                    <a:pt x="284" y="107"/>
                    <a:pt x="285" y="107"/>
                    <a:pt x="285" y="107"/>
                  </a:cubicBezTo>
                  <a:lnTo>
                    <a:pt x="284" y="106"/>
                  </a:lnTo>
                  <a:close/>
                  <a:moveTo>
                    <a:pt x="293" y="105"/>
                  </a:moveTo>
                  <a:cubicBezTo>
                    <a:pt x="292" y="105"/>
                    <a:pt x="292" y="105"/>
                    <a:pt x="292" y="105"/>
                  </a:cubicBezTo>
                  <a:cubicBezTo>
                    <a:pt x="292" y="105"/>
                    <a:pt x="292" y="105"/>
                    <a:pt x="292" y="105"/>
                  </a:cubicBezTo>
                  <a:cubicBezTo>
                    <a:pt x="293" y="105"/>
                    <a:pt x="293" y="105"/>
                    <a:pt x="293" y="105"/>
                  </a:cubicBezTo>
                  <a:cubicBezTo>
                    <a:pt x="293" y="105"/>
                    <a:pt x="293" y="105"/>
                    <a:pt x="293" y="105"/>
                  </a:cubicBezTo>
                  <a:cubicBezTo>
                    <a:pt x="293" y="105"/>
                    <a:pt x="293" y="104"/>
                    <a:pt x="294" y="104"/>
                  </a:cubicBezTo>
                  <a:cubicBezTo>
                    <a:pt x="294" y="104"/>
                    <a:pt x="294" y="104"/>
                    <a:pt x="294" y="104"/>
                  </a:cubicBezTo>
                  <a:cubicBezTo>
                    <a:pt x="294" y="104"/>
                    <a:pt x="294" y="104"/>
                    <a:pt x="294" y="104"/>
                  </a:cubicBezTo>
                  <a:cubicBezTo>
                    <a:pt x="294" y="104"/>
                    <a:pt x="293" y="103"/>
                    <a:pt x="292" y="103"/>
                  </a:cubicBezTo>
                  <a:cubicBezTo>
                    <a:pt x="295" y="103"/>
                    <a:pt x="295" y="103"/>
                    <a:pt x="295" y="103"/>
                  </a:cubicBezTo>
                  <a:cubicBezTo>
                    <a:pt x="294" y="104"/>
                    <a:pt x="295" y="104"/>
                    <a:pt x="295" y="105"/>
                  </a:cubicBezTo>
                  <a:cubicBezTo>
                    <a:pt x="295" y="105"/>
                    <a:pt x="296" y="105"/>
                    <a:pt x="296" y="105"/>
                  </a:cubicBezTo>
                  <a:cubicBezTo>
                    <a:pt x="296" y="105"/>
                    <a:pt x="296" y="105"/>
                    <a:pt x="296" y="105"/>
                  </a:cubicBezTo>
                  <a:cubicBezTo>
                    <a:pt x="296" y="105"/>
                    <a:pt x="296" y="105"/>
                    <a:pt x="296" y="105"/>
                  </a:cubicBezTo>
                  <a:cubicBezTo>
                    <a:pt x="296" y="105"/>
                    <a:pt x="296" y="105"/>
                    <a:pt x="296" y="105"/>
                  </a:cubicBezTo>
                  <a:cubicBezTo>
                    <a:pt x="296" y="105"/>
                    <a:pt x="296" y="105"/>
                    <a:pt x="296" y="105"/>
                  </a:cubicBezTo>
                  <a:cubicBezTo>
                    <a:pt x="296" y="106"/>
                    <a:pt x="298" y="105"/>
                    <a:pt x="298" y="106"/>
                  </a:cubicBezTo>
                  <a:cubicBezTo>
                    <a:pt x="298" y="105"/>
                    <a:pt x="299" y="106"/>
                    <a:pt x="299" y="105"/>
                  </a:cubicBezTo>
                  <a:cubicBezTo>
                    <a:pt x="298" y="104"/>
                    <a:pt x="297" y="105"/>
                    <a:pt x="296" y="105"/>
                  </a:cubicBezTo>
                  <a:cubicBezTo>
                    <a:pt x="297" y="104"/>
                    <a:pt x="298" y="104"/>
                    <a:pt x="299" y="104"/>
                  </a:cubicBezTo>
                  <a:cubicBezTo>
                    <a:pt x="300" y="104"/>
                    <a:pt x="300" y="104"/>
                    <a:pt x="301" y="104"/>
                  </a:cubicBezTo>
                  <a:cubicBezTo>
                    <a:pt x="301" y="104"/>
                    <a:pt x="301" y="104"/>
                    <a:pt x="301" y="104"/>
                  </a:cubicBezTo>
                  <a:cubicBezTo>
                    <a:pt x="301" y="104"/>
                    <a:pt x="301" y="104"/>
                    <a:pt x="301" y="104"/>
                  </a:cubicBezTo>
                  <a:cubicBezTo>
                    <a:pt x="301" y="104"/>
                    <a:pt x="301" y="104"/>
                    <a:pt x="301" y="104"/>
                  </a:cubicBezTo>
                  <a:cubicBezTo>
                    <a:pt x="301" y="105"/>
                    <a:pt x="300" y="105"/>
                    <a:pt x="300" y="105"/>
                  </a:cubicBezTo>
                  <a:cubicBezTo>
                    <a:pt x="299" y="105"/>
                    <a:pt x="299" y="105"/>
                    <a:pt x="299" y="105"/>
                  </a:cubicBezTo>
                  <a:cubicBezTo>
                    <a:pt x="299" y="105"/>
                    <a:pt x="299" y="105"/>
                    <a:pt x="299" y="105"/>
                  </a:cubicBezTo>
                  <a:cubicBezTo>
                    <a:pt x="299" y="105"/>
                    <a:pt x="301" y="106"/>
                    <a:pt x="301" y="105"/>
                  </a:cubicBezTo>
                  <a:cubicBezTo>
                    <a:pt x="301" y="105"/>
                    <a:pt x="301" y="105"/>
                    <a:pt x="302" y="106"/>
                  </a:cubicBezTo>
                  <a:cubicBezTo>
                    <a:pt x="302" y="106"/>
                    <a:pt x="302" y="106"/>
                    <a:pt x="302" y="106"/>
                  </a:cubicBezTo>
                  <a:cubicBezTo>
                    <a:pt x="302" y="106"/>
                    <a:pt x="301" y="106"/>
                    <a:pt x="302" y="107"/>
                  </a:cubicBezTo>
                  <a:cubicBezTo>
                    <a:pt x="301" y="107"/>
                    <a:pt x="301" y="107"/>
                    <a:pt x="301" y="107"/>
                  </a:cubicBezTo>
                  <a:cubicBezTo>
                    <a:pt x="300" y="107"/>
                    <a:pt x="302" y="107"/>
                    <a:pt x="301" y="107"/>
                  </a:cubicBezTo>
                  <a:cubicBezTo>
                    <a:pt x="300" y="107"/>
                    <a:pt x="300" y="107"/>
                    <a:pt x="300" y="106"/>
                  </a:cubicBezTo>
                  <a:cubicBezTo>
                    <a:pt x="299" y="106"/>
                    <a:pt x="297" y="106"/>
                    <a:pt x="296" y="106"/>
                  </a:cubicBezTo>
                  <a:cubicBezTo>
                    <a:pt x="296" y="107"/>
                    <a:pt x="296" y="107"/>
                    <a:pt x="296" y="107"/>
                  </a:cubicBezTo>
                  <a:cubicBezTo>
                    <a:pt x="296" y="107"/>
                    <a:pt x="296" y="106"/>
                    <a:pt x="295" y="106"/>
                  </a:cubicBezTo>
                  <a:cubicBezTo>
                    <a:pt x="294" y="107"/>
                    <a:pt x="294" y="107"/>
                    <a:pt x="294" y="107"/>
                  </a:cubicBezTo>
                  <a:cubicBezTo>
                    <a:pt x="294" y="106"/>
                    <a:pt x="295" y="106"/>
                    <a:pt x="294" y="106"/>
                  </a:cubicBezTo>
                  <a:cubicBezTo>
                    <a:pt x="295" y="106"/>
                    <a:pt x="295" y="105"/>
                    <a:pt x="296" y="105"/>
                  </a:cubicBezTo>
                  <a:cubicBezTo>
                    <a:pt x="296" y="105"/>
                    <a:pt x="296" y="105"/>
                    <a:pt x="296" y="105"/>
                  </a:cubicBezTo>
                  <a:cubicBezTo>
                    <a:pt x="296" y="105"/>
                    <a:pt x="296" y="105"/>
                    <a:pt x="296" y="105"/>
                  </a:cubicBezTo>
                  <a:cubicBezTo>
                    <a:pt x="295" y="105"/>
                    <a:pt x="295" y="105"/>
                    <a:pt x="295" y="105"/>
                  </a:cubicBezTo>
                  <a:cubicBezTo>
                    <a:pt x="295" y="105"/>
                    <a:pt x="294" y="105"/>
                    <a:pt x="294" y="104"/>
                  </a:cubicBezTo>
                  <a:cubicBezTo>
                    <a:pt x="292" y="105"/>
                    <a:pt x="294" y="107"/>
                    <a:pt x="292" y="107"/>
                  </a:cubicBezTo>
                  <a:cubicBezTo>
                    <a:pt x="292" y="107"/>
                    <a:pt x="292" y="106"/>
                    <a:pt x="292" y="106"/>
                  </a:cubicBezTo>
                  <a:cubicBezTo>
                    <a:pt x="291" y="106"/>
                    <a:pt x="293" y="106"/>
                    <a:pt x="293" y="105"/>
                  </a:cubicBezTo>
                  <a:close/>
                  <a:moveTo>
                    <a:pt x="302" y="103"/>
                  </a:moveTo>
                  <a:cubicBezTo>
                    <a:pt x="302" y="103"/>
                    <a:pt x="302" y="103"/>
                    <a:pt x="302" y="103"/>
                  </a:cubicBezTo>
                  <a:cubicBezTo>
                    <a:pt x="301" y="103"/>
                    <a:pt x="300" y="104"/>
                    <a:pt x="300" y="103"/>
                  </a:cubicBezTo>
                  <a:cubicBezTo>
                    <a:pt x="300" y="103"/>
                    <a:pt x="301" y="103"/>
                    <a:pt x="302" y="103"/>
                  </a:cubicBezTo>
                  <a:cubicBezTo>
                    <a:pt x="302" y="103"/>
                    <a:pt x="302" y="103"/>
                    <a:pt x="302" y="103"/>
                  </a:cubicBezTo>
                  <a:cubicBezTo>
                    <a:pt x="302" y="103"/>
                    <a:pt x="302" y="103"/>
                    <a:pt x="302" y="103"/>
                  </a:cubicBezTo>
                  <a:cubicBezTo>
                    <a:pt x="302" y="103"/>
                    <a:pt x="302" y="103"/>
                    <a:pt x="302" y="103"/>
                  </a:cubicBezTo>
                  <a:cubicBezTo>
                    <a:pt x="302" y="103"/>
                    <a:pt x="302" y="103"/>
                    <a:pt x="302" y="103"/>
                  </a:cubicBezTo>
                  <a:cubicBezTo>
                    <a:pt x="301" y="103"/>
                    <a:pt x="301" y="103"/>
                    <a:pt x="301" y="103"/>
                  </a:cubicBezTo>
                  <a:cubicBezTo>
                    <a:pt x="302" y="103"/>
                    <a:pt x="302" y="103"/>
                    <a:pt x="302" y="103"/>
                  </a:cubicBezTo>
                  <a:cubicBezTo>
                    <a:pt x="302" y="103"/>
                    <a:pt x="302" y="103"/>
                    <a:pt x="302" y="103"/>
                  </a:cubicBezTo>
                  <a:close/>
                  <a:moveTo>
                    <a:pt x="294" y="107"/>
                  </a:moveTo>
                  <a:cubicBezTo>
                    <a:pt x="294" y="108"/>
                    <a:pt x="294" y="108"/>
                    <a:pt x="294" y="108"/>
                  </a:cubicBezTo>
                  <a:cubicBezTo>
                    <a:pt x="294" y="107"/>
                    <a:pt x="294" y="107"/>
                    <a:pt x="294" y="107"/>
                  </a:cubicBezTo>
                  <a:close/>
                  <a:moveTo>
                    <a:pt x="285" y="109"/>
                  </a:moveTo>
                  <a:cubicBezTo>
                    <a:pt x="286" y="109"/>
                    <a:pt x="286" y="109"/>
                    <a:pt x="286" y="109"/>
                  </a:cubicBezTo>
                  <a:cubicBezTo>
                    <a:pt x="286" y="109"/>
                    <a:pt x="286" y="109"/>
                    <a:pt x="286" y="109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6" y="110"/>
                    <a:pt x="286" y="110"/>
                    <a:pt x="286" y="110"/>
                  </a:cubicBezTo>
                  <a:cubicBezTo>
                    <a:pt x="286" y="111"/>
                    <a:pt x="287" y="110"/>
                    <a:pt x="287" y="111"/>
                  </a:cubicBezTo>
                  <a:cubicBezTo>
                    <a:pt x="287" y="110"/>
                    <a:pt x="286" y="111"/>
                    <a:pt x="286" y="110"/>
                  </a:cubicBezTo>
                  <a:cubicBezTo>
                    <a:pt x="286" y="111"/>
                    <a:pt x="284" y="110"/>
                    <a:pt x="283" y="110"/>
                  </a:cubicBezTo>
                  <a:cubicBezTo>
                    <a:pt x="283" y="110"/>
                    <a:pt x="283" y="110"/>
                    <a:pt x="283" y="110"/>
                  </a:cubicBezTo>
                  <a:cubicBezTo>
                    <a:pt x="282" y="110"/>
                    <a:pt x="282" y="110"/>
                    <a:pt x="282" y="110"/>
                  </a:cubicBezTo>
                  <a:cubicBezTo>
                    <a:pt x="282" y="109"/>
                    <a:pt x="284" y="110"/>
                    <a:pt x="285" y="109"/>
                  </a:cubicBezTo>
                  <a:close/>
                  <a:moveTo>
                    <a:pt x="276" y="123"/>
                  </a:moveTo>
                  <a:cubicBezTo>
                    <a:pt x="276" y="124"/>
                    <a:pt x="276" y="124"/>
                    <a:pt x="276" y="124"/>
                  </a:cubicBezTo>
                  <a:cubicBezTo>
                    <a:pt x="276" y="124"/>
                    <a:pt x="276" y="124"/>
                    <a:pt x="276" y="124"/>
                  </a:cubicBezTo>
                  <a:cubicBezTo>
                    <a:pt x="276" y="124"/>
                    <a:pt x="276" y="124"/>
                    <a:pt x="276" y="124"/>
                  </a:cubicBezTo>
                  <a:cubicBezTo>
                    <a:pt x="276" y="124"/>
                    <a:pt x="276" y="124"/>
                    <a:pt x="276" y="124"/>
                  </a:cubicBezTo>
                  <a:cubicBezTo>
                    <a:pt x="276" y="124"/>
                    <a:pt x="276" y="124"/>
                    <a:pt x="276" y="124"/>
                  </a:cubicBezTo>
                  <a:cubicBezTo>
                    <a:pt x="276" y="124"/>
                    <a:pt x="276" y="124"/>
                    <a:pt x="276" y="124"/>
                  </a:cubicBezTo>
                  <a:cubicBezTo>
                    <a:pt x="276" y="124"/>
                    <a:pt x="276" y="124"/>
                    <a:pt x="276" y="124"/>
                  </a:cubicBezTo>
                  <a:cubicBezTo>
                    <a:pt x="276" y="124"/>
                    <a:pt x="276" y="124"/>
                    <a:pt x="276" y="124"/>
                  </a:cubicBezTo>
                  <a:cubicBezTo>
                    <a:pt x="276" y="124"/>
                    <a:pt x="276" y="124"/>
                    <a:pt x="276" y="124"/>
                  </a:cubicBezTo>
                  <a:cubicBezTo>
                    <a:pt x="277" y="124"/>
                    <a:pt x="275" y="123"/>
                    <a:pt x="276" y="123"/>
                  </a:cubicBezTo>
                  <a:close/>
                  <a:moveTo>
                    <a:pt x="275" y="125"/>
                  </a:moveTo>
                  <a:cubicBezTo>
                    <a:pt x="275" y="124"/>
                    <a:pt x="275" y="124"/>
                    <a:pt x="274" y="124"/>
                  </a:cubicBezTo>
                  <a:cubicBezTo>
                    <a:pt x="274" y="125"/>
                    <a:pt x="274" y="125"/>
                    <a:pt x="274" y="125"/>
                  </a:cubicBezTo>
                  <a:cubicBezTo>
                    <a:pt x="273" y="124"/>
                    <a:pt x="273" y="125"/>
                    <a:pt x="272" y="124"/>
                  </a:cubicBezTo>
                  <a:cubicBezTo>
                    <a:pt x="272" y="123"/>
                    <a:pt x="272" y="123"/>
                    <a:pt x="272" y="123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3" y="124"/>
                    <a:pt x="274" y="123"/>
                    <a:pt x="275" y="124"/>
                  </a:cubicBezTo>
                  <a:cubicBezTo>
                    <a:pt x="275" y="124"/>
                    <a:pt x="275" y="124"/>
                    <a:pt x="275" y="125"/>
                  </a:cubicBezTo>
                  <a:close/>
                  <a:moveTo>
                    <a:pt x="273" y="122"/>
                  </a:moveTo>
                  <a:cubicBezTo>
                    <a:pt x="273" y="122"/>
                    <a:pt x="273" y="122"/>
                    <a:pt x="273" y="122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3" y="122"/>
                    <a:pt x="273" y="122"/>
                    <a:pt x="273" y="123"/>
                  </a:cubicBezTo>
                  <a:cubicBezTo>
                    <a:pt x="273" y="123"/>
                    <a:pt x="273" y="123"/>
                    <a:pt x="273" y="123"/>
                  </a:cubicBezTo>
                  <a:cubicBezTo>
                    <a:pt x="273" y="123"/>
                    <a:pt x="273" y="123"/>
                    <a:pt x="273" y="122"/>
                  </a:cubicBezTo>
                  <a:close/>
                  <a:moveTo>
                    <a:pt x="262" y="161"/>
                  </a:moveTo>
                  <a:cubicBezTo>
                    <a:pt x="263" y="161"/>
                    <a:pt x="263" y="161"/>
                    <a:pt x="263" y="161"/>
                  </a:cubicBezTo>
                  <a:cubicBezTo>
                    <a:pt x="262" y="162"/>
                    <a:pt x="262" y="162"/>
                    <a:pt x="262" y="162"/>
                  </a:cubicBezTo>
                  <a:cubicBezTo>
                    <a:pt x="262" y="162"/>
                    <a:pt x="262" y="162"/>
                    <a:pt x="262" y="162"/>
                  </a:cubicBezTo>
                  <a:lnTo>
                    <a:pt x="262" y="161"/>
                  </a:lnTo>
                  <a:close/>
                  <a:moveTo>
                    <a:pt x="275" y="133"/>
                  </a:moveTo>
                  <a:cubicBezTo>
                    <a:pt x="275" y="134"/>
                    <a:pt x="275" y="134"/>
                    <a:pt x="275" y="134"/>
                  </a:cubicBezTo>
                  <a:cubicBezTo>
                    <a:pt x="275" y="133"/>
                    <a:pt x="275" y="133"/>
                    <a:pt x="275" y="133"/>
                  </a:cubicBezTo>
                  <a:cubicBezTo>
                    <a:pt x="275" y="133"/>
                    <a:pt x="275" y="133"/>
                    <a:pt x="275" y="133"/>
                  </a:cubicBezTo>
                  <a:close/>
                  <a:moveTo>
                    <a:pt x="281" y="109"/>
                  </a:moveTo>
                  <a:cubicBezTo>
                    <a:pt x="281" y="109"/>
                    <a:pt x="281" y="108"/>
                    <a:pt x="280" y="108"/>
                  </a:cubicBezTo>
                  <a:cubicBezTo>
                    <a:pt x="281" y="108"/>
                    <a:pt x="281" y="109"/>
                    <a:pt x="282" y="109"/>
                  </a:cubicBezTo>
                  <a:cubicBezTo>
                    <a:pt x="282" y="109"/>
                    <a:pt x="282" y="109"/>
                    <a:pt x="282" y="109"/>
                  </a:cubicBezTo>
                  <a:cubicBezTo>
                    <a:pt x="282" y="109"/>
                    <a:pt x="282" y="109"/>
                    <a:pt x="282" y="109"/>
                  </a:cubicBezTo>
                  <a:lnTo>
                    <a:pt x="281" y="109"/>
                  </a:lnTo>
                  <a:close/>
                  <a:moveTo>
                    <a:pt x="282" y="111"/>
                  </a:moveTo>
                  <a:cubicBezTo>
                    <a:pt x="282" y="111"/>
                    <a:pt x="282" y="111"/>
                    <a:pt x="282" y="111"/>
                  </a:cubicBezTo>
                  <a:cubicBezTo>
                    <a:pt x="281" y="111"/>
                    <a:pt x="281" y="111"/>
                    <a:pt x="281" y="111"/>
                  </a:cubicBezTo>
                  <a:cubicBezTo>
                    <a:pt x="281" y="111"/>
                    <a:pt x="282" y="111"/>
                    <a:pt x="282" y="111"/>
                  </a:cubicBezTo>
                  <a:close/>
                  <a:moveTo>
                    <a:pt x="276" y="158"/>
                  </a:moveTo>
                  <a:cubicBezTo>
                    <a:pt x="276" y="159"/>
                    <a:pt x="276" y="159"/>
                    <a:pt x="276" y="159"/>
                  </a:cubicBezTo>
                  <a:cubicBezTo>
                    <a:pt x="275" y="159"/>
                    <a:pt x="275" y="159"/>
                    <a:pt x="275" y="159"/>
                  </a:cubicBezTo>
                  <a:cubicBezTo>
                    <a:pt x="275" y="158"/>
                    <a:pt x="275" y="159"/>
                    <a:pt x="276" y="158"/>
                  </a:cubicBezTo>
                  <a:close/>
                  <a:moveTo>
                    <a:pt x="284" y="126"/>
                  </a:moveTo>
                  <a:cubicBezTo>
                    <a:pt x="283" y="126"/>
                    <a:pt x="283" y="126"/>
                    <a:pt x="283" y="126"/>
                  </a:cubicBezTo>
                  <a:cubicBezTo>
                    <a:pt x="284" y="125"/>
                    <a:pt x="285" y="125"/>
                    <a:pt x="286" y="126"/>
                  </a:cubicBezTo>
                  <a:cubicBezTo>
                    <a:pt x="286" y="126"/>
                    <a:pt x="285" y="126"/>
                    <a:pt x="286" y="126"/>
                  </a:cubicBezTo>
                  <a:cubicBezTo>
                    <a:pt x="285" y="127"/>
                    <a:pt x="285" y="126"/>
                    <a:pt x="284" y="126"/>
                  </a:cubicBezTo>
                  <a:close/>
                  <a:moveTo>
                    <a:pt x="279" y="151"/>
                  </a:moveTo>
                  <a:cubicBezTo>
                    <a:pt x="280" y="151"/>
                    <a:pt x="280" y="151"/>
                    <a:pt x="280" y="151"/>
                  </a:cubicBezTo>
                  <a:cubicBezTo>
                    <a:pt x="279" y="151"/>
                    <a:pt x="279" y="151"/>
                    <a:pt x="279" y="151"/>
                  </a:cubicBezTo>
                  <a:close/>
                  <a:moveTo>
                    <a:pt x="279" y="150"/>
                  </a:moveTo>
                  <a:cubicBezTo>
                    <a:pt x="280" y="149"/>
                    <a:pt x="280" y="149"/>
                    <a:pt x="280" y="149"/>
                  </a:cubicBezTo>
                  <a:cubicBezTo>
                    <a:pt x="280" y="150"/>
                    <a:pt x="280" y="150"/>
                    <a:pt x="280" y="150"/>
                  </a:cubicBezTo>
                  <a:cubicBezTo>
                    <a:pt x="280" y="150"/>
                    <a:pt x="280" y="150"/>
                    <a:pt x="279" y="150"/>
                  </a:cubicBezTo>
                  <a:close/>
                  <a:moveTo>
                    <a:pt x="287" y="123"/>
                  </a:moveTo>
                  <a:cubicBezTo>
                    <a:pt x="287" y="123"/>
                    <a:pt x="287" y="123"/>
                    <a:pt x="287" y="123"/>
                  </a:cubicBezTo>
                  <a:cubicBezTo>
                    <a:pt x="287" y="123"/>
                    <a:pt x="287" y="123"/>
                    <a:pt x="287" y="123"/>
                  </a:cubicBezTo>
                  <a:cubicBezTo>
                    <a:pt x="287" y="122"/>
                    <a:pt x="287" y="122"/>
                    <a:pt x="287" y="122"/>
                  </a:cubicBezTo>
                  <a:cubicBezTo>
                    <a:pt x="288" y="123"/>
                    <a:pt x="288" y="123"/>
                    <a:pt x="288" y="123"/>
                  </a:cubicBezTo>
                  <a:lnTo>
                    <a:pt x="287" y="123"/>
                  </a:lnTo>
                  <a:close/>
                  <a:moveTo>
                    <a:pt x="278" y="159"/>
                  </a:moveTo>
                  <a:cubicBezTo>
                    <a:pt x="278" y="160"/>
                    <a:pt x="278" y="160"/>
                    <a:pt x="278" y="160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7" y="159"/>
                    <a:pt x="278" y="159"/>
                    <a:pt x="277" y="159"/>
                  </a:cubicBezTo>
                  <a:cubicBezTo>
                    <a:pt x="277" y="158"/>
                    <a:pt x="277" y="158"/>
                    <a:pt x="277" y="158"/>
                  </a:cubicBezTo>
                  <a:cubicBezTo>
                    <a:pt x="277" y="158"/>
                    <a:pt x="277" y="158"/>
                    <a:pt x="277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9" y="158"/>
                    <a:pt x="279" y="158"/>
                    <a:pt x="279" y="157"/>
                  </a:cubicBezTo>
                  <a:cubicBezTo>
                    <a:pt x="279" y="158"/>
                    <a:pt x="280" y="158"/>
                    <a:pt x="280" y="158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1" y="158"/>
                    <a:pt x="281" y="157"/>
                    <a:pt x="282" y="158"/>
                  </a:cubicBezTo>
                  <a:cubicBezTo>
                    <a:pt x="282" y="158"/>
                    <a:pt x="280" y="157"/>
                    <a:pt x="280" y="159"/>
                  </a:cubicBezTo>
                  <a:cubicBezTo>
                    <a:pt x="280" y="159"/>
                    <a:pt x="278" y="158"/>
                    <a:pt x="278" y="159"/>
                  </a:cubicBezTo>
                  <a:close/>
                  <a:moveTo>
                    <a:pt x="286" y="131"/>
                  </a:moveTo>
                  <a:cubicBezTo>
                    <a:pt x="287" y="130"/>
                    <a:pt x="287" y="130"/>
                    <a:pt x="287" y="130"/>
                  </a:cubicBezTo>
                  <a:cubicBezTo>
                    <a:pt x="287" y="130"/>
                    <a:pt x="287" y="130"/>
                    <a:pt x="287" y="130"/>
                  </a:cubicBezTo>
                  <a:cubicBezTo>
                    <a:pt x="287" y="131"/>
                    <a:pt x="287" y="131"/>
                    <a:pt x="287" y="131"/>
                  </a:cubicBezTo>
                  <a:lnTo>
                    <a:pt x="286" y="131"/>
                  </a:lnTo>
                  <a:close/>
                  <a:moveTo>
                    <a:pt x="290" y="121"/>
                  </a:moveTo>
                  <a:cubicBezTo>
                    <a:pt x="290" y="120"/>
                    <a:pt x="290" y="120"/>
                    <a:pt x="290" y="120"/>
                  </a:cubicBezTo>
                  <a:cubicBezTo>
                    <a:pt x="290" y="121"/>
                    <a:pt x="290" y="121"/>
                    <a:pt x="290" y="121"/>
                  </a:cubicBezTo>
                  <a:cubicBezTo>
                    <a:pt x="290" y="121"/>
                    <a:pt x="290" y="121"/>
                    <a:pt x="290" y="121"/>
                  </a:cubicBezTo>
                  <a:close/>
                  <a:moveTo>
                    <a:pt x="282" y="155"/>
                  </a:moveTo>
                  <a:cubicBezTo>
                    <a:pt x="283" y="156"/>
                    <a:pt x="283" y="156"/>
                    <a:pt x="283" y="156"/>
                  </a:cubicBezTo>
                  <a:cubicBezTo>
                    <a:pt x="283" y="157"/>
                    <a:pt x="283" y="157"/>
                    <a:pt x="283" y="157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3" y="156"/>
                    <a:pt x="282" y="156"/>
                    <a:pt x="282" y="155"/>
                  </a:cubicBezTo>
                  <a:close/>
                  <a:moveTo>
                    <a:pt x="292" y="126"/>
                  </a:moveTo>
                  <a:cubicBezTo>
                    <a:pt x="292" y="126"/>
                    <a:pt x="292" y="126"/>
                    <a:pt x="292" y="126"/>
                  </a:cubicBezTo>
                  <a:cubicBezTo>
                    <a:pt x="292" y="125"/>
                    <a:pt x="292" y="125"/>
                    <a:pt x="292" y="125"/>
                  </a:cubicBezTo>
                  <a:lnTo>
                    <a:pt x="292" y="126"/>
                  </a:lnTo>
                  <a:close/>
                  <a:moveTo>
                    <a:pt x="303" y="106"/>
                  </a:moveTo>
                  <a:cubicBezTo>
                    <a:pt x="303" y="106"/>
                    <a:pt x="303" y="106"/>
                    <a:pt x="303" y="106"/>
                  </a:cubicBezTo>
                  <a:cubicBezTo>
                    <a:pt x="303" y="106"/>
                    <a:pt x="303" y="106"/>
                    <a:pt x="303" y="106"/>
                  </a:cubicBezTo>
                  <a:close/>
                  <a:moveTo>
                    <a:pt x="306" y="106"/>
                  </a:moveTo>
                  <a:cubicBezTo>
                    <a:pt x="306" y="106"/>
                    <a:pt x="306" y="106"/>
                    <a:pt x="307" y="106"/>
                  </a:cubicBezTo>
                  <a:cubicBezTo>
                    <a:pt x="307" y="106"/>
                    <a:pt x="307" y="105"/>
                    <a:pt x="307" y="105"/>
                  </a:cubicBezTo>
                  <a:cubicBezTo>
                    <a:pt x="308" y="105"/>
                    <a:pt x="308" y="105"/>
                    <a:pt x="308" y="105"/>
                  </a:cubicBezTo>
                  <a:cubicBezTo>
                    <a:pt x="308" y="106"/>
                    <a:pt x="307" y="106"/>
                    <a:pt x="307" y="106"/>
                  </a:cubicBezTo>
                  <a:cubicBezTo>
                    <a:pt x="307" y="106"/>
                    <a:pt x="306" y="106"/>
                    <a:pt x="306" y="106"/>
                  </a:cubicBezTo>
                  <a:cubicBezTo>
                    <a:pt x="307" y="107"/>
                    <a:pt x="307" y="107"/>
                    <a:pt x="307" y="107"/>
                  </a:cubicBezTo>
                  <a:cubicBezTo>
                    <a:pt x="305" y="108"/>
                    <a:pt x="305" y="105"/>
                    <a:pt x="304" y="105"/>
                  </a:cubicBezTo>
                  <a:cubicBezTo>
                    <a:pt x="304" y="104"/>
                    <a:pt x="305" y="106"/>
                    <a:pt x="306" y="106"/>
                  </a:cubicBezTo>
                  <a:close/>
                  <a:moveTo>
                    <a:pt x="308" y="108"/>
                  </a:moveTo>
                  <a:cubicBezTo>
                    <a:pt x="309" y="107"/>
                    <a:pt x="309" y="107"/>
                    <a:pt x="309" y="107"/>
                  </a:cubicBezTo>
                  <a:cubicBezTo>
                    <a:pt x="309" y="107"/>
                    <a:pt x="309" y="107"/>
                    <a:pt x="309" y="107"/>
                  </a:cubicBezTo>
                  <a:lnTo>
                    <a:pt x="308" y="108"/>
                  </a:lnTo>
                  <a:close/>
                  <a:moveTo>
                    <a:pt x="307" y="118"/>
                  </a:moveTo>
                  <a:cubicBezTo>
                    <a:pt x="307" y="118"/>
                    <a:pt x="307" y="118"/>
                    <a:pt x="307" y="118"/>
                  </a:cubicBezTo>
                  <a:cubicBezTo>
                    <a:pt x="308" y="118"/>
                    <a:pt x="308" y="118"/>
                    <a:pt x="308" y="118"/>
                  </a:cubicBezTo>
                  <a:cubicBezTo>
                    <a:pt x="308" y="119"/>
                    <a:pt x="307" y="119"/>
                    <a:pt x="307" y="119"/>
                  </a:cubicBezTo>
                  <a:cubicBezTo>
                    <a:pt x="307" y="119"/>
                    <a:pt x="307" y="118"/>
                    <a:pt x="307" y="118"/>
                  </a:cubicBezTo>
                  <a:close/>
                  <a:moveTo>
                    <a:pt x="306" y="124"/>
                  </a:moveTo>
                  <a:cubicBezTo>
                    <a:pt x="306" y="124"/>
                    <a:pt x="307" y="124"/>
                    <a:pt x="307" y="124"/>
                  </a:cubicBezTo>
                  <a:cubicBezTo>
                    <a:pt x="307" y="124"/>
                    <a:pt x="308" y="125"/>
                    <a:pt x="308" y="125"/>
                  </a:cubicBezTo>
                  <a:cubicBezTo>
                    <a:pt x="307" y="125"/>
                    <a:pt x="306" y="125"/>
                    <a:pt x="306" y="124"/>
                  </a:cubicBezTo>
                  <a:close/>
                  <a:moveTo>
                    <a:pt x="314" y="106"/>
                  </a:moveTo>
                  <a:cubicBezTo>
                    <a:pt x="314" y="105"/>
                    <a:pt x="314" y="105"/>
                    <a:pt x="314" y="105"/>
                  </a:cubicBezTo>
                  <a:cubicBezTo>
                    <a:pt x="314" y="105"/>
                    <a:pt x="315" y="105"/>
                    <a:pt x="314" y="106"/>
                  </a:cubicBezTo>
                  <a:close/>
                  <a:moveTo>
                    <a:pt x="316" y="115"/>
                  </a:moveTo>
                  <a:cubicBezTo>
                    <a:pt x="315" y="114"/>
                    <a:pt x="315" y="114"/>
                    <a:pt x="314" y="114"/>
                  </a:cubicBezTo>
                  <a:cubicBezTo>
                    <a:pt x="314" y="114"/>
                    <a:pt x="314" y="114"/>
                    <a:pt x="314" y="114"/>
                  </a:cubicBezTo>
                  <a:cubicBezTo>
                    <a:pt x="314" y="114"/>
                    <a:pt x="314" y="114"/>
                    <a:pt x="314" y="114"/>
                  </a:cubicBezTo>
                  <a:cubicBezTo>
                    <a:pt x="315" y="114"/>
                    <a:pt x="315" y="114"/>
                    <a:pt x="315" y="114"/>
                  </a:cubicBezTo>
                  <a:cubicBezTo>
                    <a:pt x="314" y="114"/>
                    <a:pt x="316" y="114"/>
                    <a:pt x="316" y="115"/>
                  </a:cubicBezTo>
                  <a:close/>
                  <a:moveTo>
                    <a:pt x="309" y="131"/>
                  </a:moveTo>
                  <a:cubicBezTo>
                    <a:pt x="309" y="130"/>
                    <a:pt x="309" y="130"/>
                    <a:pt x="309" y="130"/>
                  </a:cubicBezTo>
                  <a:cubicBezTo>
                    <a:pt x="309" y="130"/>
                    <a:pt x="310" y="130"/>
                    <a:pt x="310" y="131"/>
                  </a:cubicBezTo>
                  <a:cubicBezTo>
                    <a:pt x="310" y="132"/>
                    <a:pt x="310" y="131"/>
                    <a:pt x="309" y="131"/>
                  </a:cubicBezTo>
                  <a:close/>
                  <a:moveTo>
                    <a:pt x="316" y="125"/>
                  </a:moveTo>
                  <a:cubicBezTo>
                    <a:pt x="316" y="125"/>
                    <a:pt x="316" y="125"/>
                    <a:pt x="316" y="125"/>
                  </a:cubicBezTo>
                  <a:cubicBezTo>
                    <a:pt x="316" y="124"/>
                    <a:pt x="316" y="124"/>
                    <a:pt x="317" y="124"/>
                  </a:cubicBezTo>
                  <a:cubicBezTo>
                    <a:pt x="316" y="124"/>
                    <a:pt x="316" y="124"/>
                    <a:pt x="316" y="125"/>
                  </a:cubicBezTo>
                  <a:close/>
                  <a:moveTo>
                    <a:pt x="316" y="121"/>
                  </a:moveTo>
                  <a:cubicBezTo>
                    <a:pt x="316" y="121"/>
                    <a:pt x="317" y="121"/>
                    <a:pt x="317" y="121"/>
                  </a:cubicBezTo>
                  <a:cubicBezTo>
                    <a:pt x="317" y="121"/>
                    <a:pt x="317" y="122"/>
                    <a:pt x="316" y="121"/>
                  </a:cubicBezTo>
                  <a:close/>
                  <a:moveTo>
                    <a:pt x="313" y="136"/>
                  </a:moveTo>
                  <a:cubicBezTo>
                    <a:pt x="313" y="137"/>
                    <a:pt x="313" y="137"/>
                    <a:pt x="313" y="137"/>
                  </a:cubicBezTo>
                  <a:cubicBezTo>
                    <a:pt x="313" y="137"/>
                    <a:pt x="313" y="137"/>
                    <a:pt x="313" y="136"/>
                  </a:cubicBezTo>
                  <a:cubicBezTo>
                    <a:pt x="314" y="135"/>
                    <a:pt x="314" y="136"/>
                    <a:pt x="314" y="137"/>
                  </a:cubicBezTo>
                  <a:cubicBezTo>
                    <a:pt x="315" y="137"/>
                    <a:pt x="315" y="137"/>
                    <a:pt x="315" y="137"/>
                  </a:cubicBezTo>
                  <a:cubicBezTo>
                    <a:pt x="315" y="137"/>
                    <a:pt x="314" y="137"/>
                    <a:pt x="314" y="137"/>
                  </a:cubicBezTo>
                  <a:cubicBezTo>
                    <a:pt x="314" y="137"/>
                    <a:pt x="314" y="137"/>
                    <a:pt x="314" y="137"/>
                  </a:cubicBezTo>
                  <a:cubicBezTo>
                    <a:pt x="314" y="137"/>
                    <a:pt x="314" y="137"/>
                    <a:pt x="314" y="137"/>
                  </a:cubicBezTo>
                  <a:cubicBezTo>
                    <a:pt x="314" y="137"/>
                    <a:pt x="314" y="135"/>
                    <a:pt x="313" y="136"/>
                  </a:cubicBezTo>
                  <a:close/>
                  <a:moveTo>
                    <a:pt x="313" y="145"/>
                  </a:moveTo>
                  <a:cubicBezTo>
                    <a:pt x="313" y="146"/>
                    <a:pt x="313" y="145"/>
                    <a:pt x="314" y="146"/>
                  </a:cubicBezTo>
                  <a:cubicBezTo>
                    <a:pt x="313" y="146"/>
                    <a:pt x="312" y="146"/>
                    <a:pt x="313" y="145"/>
                  </a:cubicBezTo>
                  <a:close/>
                  <a:moveTo>
                    <a:pt x="314" y="138"/>
                  </a:moveTo>
                  <a:cubicBezTo>
                    <a:pt x="315" y="138"/>
                    <a:pt x="315" y="138"/>
                    <a:pt x="315" y="138"/>
                  </a:cubicBezTo>
                  <a:cubicBezTo>
                    <a:pt x="315" y="138"/>
                    <a:pt x="315" y="138"/>
                    <a:pt x="315" y="138"/>
                  </a:cubicBezTo>
                  <a:lnTo>
                    <a:pt x="314" y="138"/>
                  </a:lnTo>
                  <a:close/>
                  <a:moveTo>
                    <a:pt x="315" y="131"/>
                  </a:moveTo>
                  <a:cubicBezTo>
                    <a:pt x="315" y="131"/>
                    <a:pt x="315" y="131"/>
                    <a:pt x="314" y="131"/>
                  </a:cubicBezTo>
                  <a:cubicBezTo>
                    <a:pt x="314" y="131"/>
                    <a:pt x="314" y="131"/>
                    <a:pt x="314" y="131"/>
                  </a:cubicBezTo>
                  <a:cubicBezTo>
                    <a:pt x="315" y="131"/>
                    <a:pt x="315" y="131"/>
                    <a:pt x="315" y="131"/>
                  </a:cubicBezTo>
                  <a:cubicBezTo>
                    <a:pt x="315" y="131"/>
                    <a:pt x="315" y="131"/>
                    <a:pt x="315" y="130"/>
                  </a:cubicBezTo>
                  <a:cubicBezTo>
                    <a:pt x="315" y="130"/>
                    <a:pt x="315" y="130"/>
                    <a:pt x="315" y="130"/>
                  </a:cubicBezTo>
                  <a:cubicBezTo>
                    <a:pt x="315" y="130"/>
                    <a:pt x="315" y="130"/>
                    <a:pt x="315" y="130"/>
                  </a:cubicBezTo>
                  <a:cubicBezTo>
                    <a:pt x="315" y="131"/>
                    <a:pt x="316" y="131"/>
                    <a:pt x="317" y="131"/>
                  </a:cubicBezTo>
                  <a:cubicBezTo>
                    <a:pt x="316" y="132"/>
                    <a:pt x="316" y="131"/>
                    <a:pt x="315" y="131"/>
                  </a:cubicBezTo>
                  <a:close/>
                  <a:moveTo>
                    <a:pt x="317" y="126"/>
                  </a:moveTo>
                  <a:cubicBezTo>
                    <a:pt x="316" y="126"/>
                    <a:pt x="317" y="125"/>
                    <a:pt x="317" y="125"/>
                  </a:cubicBezTo>
                  <a:cubicBezTo>
                    <a:pt x="317" y="125"/>
                    <a:pt x="318" y="125"/>
                    <a:pt x="318" y="125"/>
                  </a:cubicBezTo>
                  <a:lnTo>
                    <a:pt x="317" y="126"/>
                  </a:lnTo>
                  <a:close/>
                  <a:moveTo>
                    <a:pt x="307" y="95"/>
                  </a:moveTo>
                  <a:cubicBezTo>
                    <a:pt x="307" y="95"/>
                    <a:pt x="307" y="95"/>
                    <a:pt x="307" y="95"/>
                  </a:cubicBezTo>
                  <a:cubicBezTo>
                    <a:pt x="307" y="95"/>
                    <a:pt x="307" y="95"/>
                    <a:pt x="307" y="95"/>
                  </a:cubicBezTo>
                  <a:cubicBezTo>
                    <a:pt x="307" y="96"/>
                    <a:pt x="307" y="94"/>
                    <a:pt x="307" y="94"/>
                  </a:cubicBezTo>
                  <a:cubicBezTo>
                    <a:pt x="307" y="95"/>
                    <a:pt x="308" y="96"/>
                    <a:pt x="309" y="95"/>
                  </a:cubicBezTo>
                  <a:cubicBezTo>
                    <a:pt x="309" y="94"/>
                    <a:pt x="309" y="94"/>
                    <a:pt x="310" y="94"/>
                  </a:cubicBezTo>
                  <a:cubicBezTo>
                    <a:pt x="311" y="95"/>
                    <a:pt x="311" y="95"/>
                    <a:pt x="311" y="95"/>
                  </a:cubicBezTo>
                  <a:cubicBezTo>
                    <a:pt x="311" y="95"/>
                    <a:pt x="312" y="94"/>
                    <a:pt x="312" y="94"/>
                  </a:cubicBezTo>
                  <a:cubicBezTo>
                    <a:pt x="312" y="93"/>
                    <a:pt x="311" y="93"/>
                    <a:pt x="311" y="93"/>
                  </a:cubicBezTo>
                  <a:cubicBezTo>
                    <a:pt x="312" y="93"/>
                    <a:pt x="312" y="93"/>
                    <a:pt x="312" y="93"/>
                  </a:cubicBezTo>
                  <a:cubicBezTo>
                    <a:pt x="312" y="93"/>
                    <a:pt x="312" y="93"/>
                    <a:pt x="312" y="94"/>
                  </a:cubicBezTo>
                  <a:cubicBezTo>
                    <a:pt x="312" y="94"/>
                    <a:pt x="313" y="94"/>
                    <a:pt x="313" y="94"/>
                  </a:cubicBezTo>
                  <a:cubicBezTo>
                    <a:pt x="313" y="94"/>
                    <a:pt x="313" y="94"/>
                    <a:pt x="313" y="94"/>
                  </a:cubicBezTo>
                  <a:cubicBezTo>
                    <a:pt x="313" y="94"/>
                    <a:pt x="313" y="94"/>
                    <a:pt x="313" y="94"/>
                  </a:cubicBezTo>
                  <a:cubicBezTo>
                    <a:pt x="313" y="94"/>
                    <a:pt x="313" y="94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4" y="95"/>
                    <a:pt x="314" y="94"/>
                    <a:pt x="314" y="94"/>
                  </a:cubicBezTo>
                  <a:cubicBezTo>
                    <a:pt x="314" y="94"/>
                    <a:pt x="314" y="94"/>
                    <a:pt x="315" y="94"/>
                  </a:cubicBezTo>
                  <a:cubicBezTo>
                    <a:pt x="315" y="93"/>
                    <a:pt x="315" y="93"/>
                    <a:pt x="315" y="93"/>
                  </a:cubicBezTo>
                  <a:cubicBezTo>
                    <a:pt x="315" y="93"/>
                    <a:pt x="316" y="94"/>
                    <a:pt x="316" y="94"/>
                  </a:cubicBezTo>
                  <a:cubicBezTo>
                    <a:pt x="317" y="94"/>
                    <a:pt x="318" y="95"/>
                    <a:pt x="319" y="94"/>
                  </a:cubicBezTo>
                  <a:cubicBezTo>
                    <a:pt x="320" y="94"/>
                    <a:pt x="322" y="93"/>
                    <a:pt x="324" y="94"/>
                  </a:cubicBezTo>
                  <a:cubicBezTo>
                    <a:pt x="324" y="94"/>
                    <a:pt x="324" y="94"/>
                    <a:pt x="325" y="94"/>
                  </a:cubicBezTo>
                  <a:cubicBezTo>
                    <a:pt x="325" y="94"/>
                    <a:pt x="326" y="94"/>
                    <a:pt x="326" y="93"/>
                  </a:cubicBezTo>
                  <a:cubicBezTo>
                    <a:pt x="326" y="94"/>
                    <a:pt x="326" y="94"/>
                    <a:pt x="326" y="94"/>
                  </a:cubicBezTo>
                  <a:cubicBezTo>
                    <a:pt x="327" y="94"/>
                    <a:pt x="327" y="94"/>
                    <a:pt x="327" y="93"/>
                  </a:cubicBezTo>
                  <a:cubicBezTo>
                    <a:pt x="326" y="92"/>
                    <a:pt x="329" y="92"/>
                    <a:pt x="329" y="91"/>
                  </a:cubicBezTo>
                  <a:cubicBezTo>
                    <a:pt x="330" y="91"/>
                    <a:pt x="330" y="92"/>
                    <a:pt x="331" y="92"/>
                  </a:cubicBezTo>
                  <a:cubicBezTo>
                    <a:pt x="331" y="92"/>
                    <a:pt x="330" y="93"/>
                    <a:pt x="331" y="93"/>
                  </a:cubicBezTo>
                  <a:cubicBezTo>
                    <a:pt x="330" y="93"/>
                    <a:pt x="328" y="91"/>
                    <a:pt x="328" y="93"/>
                  </a:cubicBezTo>
                  <a:cubicBezTo>
                    <a:pt x="329" y="93"/>
                    <a:pt x="329" y="93"/>
                    <a:pt x="328" y="93"/>
                  </a:cubicBezTo>
                  <a:cubicBezTo>
                    <a:pt x="328" y="93"/>
                    <a:pt x="328" y="93"/>
                    <a:pt x="327" y="94"/>
                  </a:cubicBezTo>
                  <a:cubicBezTo>
                    <a:pt x="327" y="94"/>
                    <a:pt x="327" y="94"/>
                    <a:pt x="328" y="94"/>
                  </a:cubicBezTo>
                  <a:cubicBezTo>
                    <a:pt x="329" y="94"/>
                    <a:pt x="329" y="94"/>
                    <a:pt x="329" y="94"/>
                  </a:cubicBezTo>
                  <a:cubicBezTo>
                    <a:pt x="329" y="95"/>
                    <a:pt x="329" y="95"/>
                    <a:pt x="329" y="95"/>
                  </a:cubicBezTo>
                  <a:cubicBezTo>
                    <a:pt x="329" y="95"/>
                    <a:pt x="329" y="95"/>
                    <a:pt x="329" y="95"/>
                  </a:cubicBezTo>
                  <a:cubicBezTo>
                    <a:pt x="330" y="94"/>
                    <a:pt x="329" y="94"/>
                    <a:pt x="329" y="94"/>
                  </a:cubicBezTo>
                  <a:cubicBezTo>
                    <a:pt x="329" y="94"/>
                    <a:pt x="329" y="94"/>
                    <a:pt x="329" y="94"/>
                  </a:cubicBezTo>
                  <a:cubicBezTo>
                    <a:pt x="329" y="94"/>
                    <a:pt x="329" y="94"/>
                    <a:pt x="329" y="94"/>
                  </a:cubicBezTo>
                  <a:cubicBezTo>
                    <a:pt x="329" y="94"/>
                    <a:pt x="330" y="94"/>
                    <a:pt x="330" y="93"/>
                  </a:cubicBezTo>
                  <a:cubicBezTo>
                    <a:pt x="330" y="94"/>
                    <a:pt x="330" y="94"/>
                    <a:pt x="330" y="94"/>
                  </a:cubicBezTo>
                  <a:cubicBezTo>
                    <a:pt x="331" y="94"/>
                    <a:pt x="333" y="95"/>
                    <a:pt x="333" y="93"/>
                  </a:cubicBezTo>
                  <a:cubicBezTo>
                    <a:pt x="333" y="94"/>
                    <a:pt x="333" y="94"/>
                    <a:pt x="334" y="94"/>
                  </a:cubicBezTo>
                  <a:cubicBezTo>
                    <a:pt x="334" y="94"/>
                    <a:pt x="334" y="95"/>
                    <a:pt x="333" y="94"/>
                  </a:cubicBezTo>
                  <a:cubicBezTo>
                    <a:pt x="333" y="94"/>
                    <a:pt x="332" y="95"/>
                    <a:pt x="332" y="95"/>
                  </a:cubicBezTo>
                  <a:cubicBezTo>
                    <a:pt x="332" y="95"/>
                    <a:pt x="332" y="94"/>
                    <a:pt x="331" y="95"/>
                  </a:cubicBezTo>
                  <a:cubicBezTo>
                    <a:pt x="332" y="96"/>
                    <a:pt x="329" y="95"/>
                    <a:pt x="330" y="96"/>
                  </a:cubicBezTo>
                  <a:cubicBezTo>
                    <a:pt x="328" y="96"/>
                    <a:pt x="328" y="94"/>
                    <a:pt x="327" y="96"/>
                  </a:cubicBezTo>
                  <a:cubicBezTo>
                    <a:pt x="326" y="96"/>
                    <a:pt x="326" y="95"/>
                    <a:pt x="326" y="95"/>
                  </a:cubicBezTo>
                  <a:cubicBezTo>
                    <a:pt x="326" y="96"/>
                    <a:pt x="326" y="96"/>
                    <a:pt x="326" y="96"/>
                  </a:cubicBezTo>
                  <a:cubicBezTo>
                    <a:pt x="325" y="95"/>
                    <a:pt x="325" y="95"/>
                    <a:pt x="325" y="95"/>
                  </a:cubicBezTo>
                  <a:cubicBezTo>
                    <a:pt x="325" y="95"/>
                    <a:pt x="324" y="96"/>
                    <a:pt x="324" y="96"/>
                  </a:cubicBezTo>
                  <a:cubicBezTo>
                    <a:pt x="325" y="96"/>
                    <a:pt x="325" y="96"/>
                    <a:pt x="325" y="96"/>
                  </a:cubicBezTo>
                  <a:cubicBezTo>
                    <a:pt x="324" y="96"/>
                    <a:pt x="324" y="94"/>
                    <a:pt x="323" y="95"/>
                  </a:cubicBezTo>
                  <a:cubicBezTo>
                    <a:pt x="323" y="95"/>
                    <a:pt x="323" y="95"/>
                    <a:pt x="323" y="95"/>
                  </a:cubicBezTo>
                  <a:cubicBezTo>
                    <a:pt x="321" y="96"/>
                    <a:pt x="321" y="92"/>
                    <a:pt x="320" y="95"/>
                  </a:cubicBezTo>
                  <a:cubicBezTo>
                    <a:pt x="317" y="96"/>
                    <a:pt x="316" y="94"/>
                    <a:pt x="314" y="96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13" y="97"/>
                    <a:pt x="314" y="94"/>
                    <a:pt x="312" y="95"/>
                  </a:cubicBezTo>
                  <a:cubicBezTo>
                    <a:pt x="312" y="95"/>
                    <a:pt x="311" y="96"/>
                    <a:pt x="311" y="95"/>
                  </a:cubicBezTo>
                  <a:cubicBezTo>
                    <a:pt x="310" y="96"/>
                    <a:pt x="312" y="96"/>
                    <a:pt x="311" y="96"/>
                  </a:cubicBezTo>
                  <a:cubicBezTo>
                    <a:pt x="309" y="96"/>
                    <a:pt x="309" y="96"/>
                    <a:pt x="309" y="96"/>
                  </a:cubicBezTo>
                  <a:cubicBezTo>
                    <a:pt x="309" y="97"/>
                    <a:pt x="309" y="97"/>
                    <a:pt x="309" y="97"/>
                  </a:cubicBezTo>
                  <a:cubicBezTo>
                    <a:pt x="308" y="96"/>
                    <a:pt x="308" y="94"/>
                    <a:pt x="307" y="96"/>
                  </a:cubicBezTo>
                  <a:cubicBezTo>
                    <a:pt x="307" y="95"/>
                    <a:pt x="307" y="95"/>
                    <a:pt x="307" y="95"/>
                  </a:cubicBezTo>
                  <a:close/>
                  <a:moveTo>
                    <a:pt x="304" y="92"/>
                  </a:moveTo>
                  <a:cubicBezTo>
                    <a:pt x="303" y="93"/>
                    <a:pt x="303" y="91"/>
                    <a:pt x="303" y="91"/>
                  </a:cubicBezTo>
                  <a:cubicBezTo>
                    <a:pt x="303" y="91"/>
                    <a:pt x="303" y="91"/>
                    <a:pt x="303" y="91"/>
                  </a:cubicBezTo>
                  <a:cubicBezTo>
                    <a:pt x="304" y="91"/>
                    <a:pt x="303" y="92"/>
                    <a:pt x="304" y="91"/>
                  </a:cubicBezTo>
                  <a:cubicBezTo>
                    <a:pt x="303" y="90"/>
                    <a:pt x="306" y="91"/>
                    <a:pt x="306" y="89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7" y="90"/>
                    <a:pt x="305" y="90"/>
                    <a:pt x="306" y="90"/>
                  </a:cubicBezTo>
                  <a:cubicBezTo>
                    <a:pt x="306" y="90"/>
                    <a:pt x="306" y="90"/>
                    <a:pt x="306" y="90"/>
                  </a:cubicBezTo>
                  <a:cubicBezTo>
                    <a:pt x="306" y="91"/>
                    <a:pt x="306" y="91"/>
                    <a:pt x="306" y="91"/>
                  </a:cubicBezTo>
                  <a:cubicBezTo>
                    <a:pt x="307" y="91"/>
                    <a:pt x="307" y="91"/>
                    <a:pt x="307" y="91"/>
                  </a:cubicBezTo>
                  <a:cubicBezTo>
                    <a:pt x="307" y="92"/>
                    <a:pt x="307" y="92"/>
                    <a:pt x="307" y="92"/>
                  </a:cubicBezTo>
                  <a:cubicBezTo>
                    <a:pt x="306" y="92"/>
                    <a:pt x="306" y="92"/>
                    <a:pt x="306" y="92"/>
                  </a:cubicBezTo>
                  <a:cubicBezTo>
                    <a:pt x="306" y="94"/>
                    <a:pt x="305" y="91"/>
                    <a:pt x="304" y="92"/>
                  </a:cubicBezTo>
                  <a:close/>
                  <a:moveTo>
                    <a:pt x="305" y="95"/>
                  </a:moveTo>
                  <a:cubicBezTo>
                    <a:pt x="305" y="95"/>
                    <a:pt x="305" y="95"/>
                    <a:pt x="305" y="95"/>
                  </a:cubicBezTo>
                  <a:cubicBezTo>
                    <a:pt x="304" y="95"/>
                    <a:pt x="304" y="95"/>
                    <a:pt x="304" y="95"/>
                  </a:cubicBezTo>
                  <a:lnTo>
                    <a:pt x="305" y="95"/>
                  </a:lnTo>
                  <a:close/>
                  <a:moveTo>
                    <a:pt x="302" y="95"/>
                  </a:moveTo>
                  <a:cubicBezTo>
                    <a:pt x="302" y="95"/>
                    <a:pt x="302" y="95"/>
                    <a:pt x="302" y="95"/>
                  </a:cubicBezTo>
                  <a:cubicBezTo>
                    <a:pt x="302" y="94"/>
                    <a:pt x="303" y="95"/>
                    <a:pt x="303" y="96"/>
                  </a:cubicBezTo>
                  <a:cubicBezTo>
                    <a:pt x="303" y="96"/>
                    <a:pt x="303" y="96"/>
                    <a:pt x="303" y="96"/>
                  </a:cubicBezTo>
                  <a:cubicBezTo>
                    <a:pt x="303" y="96"/>
                    <a:pt x="303" y="95"/>
                    <a:pt x="302" y="95"/>
                  </a:cubicBezTo>
                  <a:close/>
                  <a:moveTo>
                    <a:pt x="302" y="86"/>
                  </a:moveTo>
                  <a:cubicBezTo>
                    <a:pt x="302" y="85"/>
                    <a:pt x="302" y="85"/>
                    <a:pt x="302" y="85"/>
                  </a:cubicBezTo>
                  <a:cubicBezTo>
                    <a:pt x="302" y="85"/>
                    <a:pt x="302" y="85"/>
                    <a:pt x="302" y="85"/>
                  </a:cubicBezTo>
                  <a:cubicBezTo>
                    <a:pt x="302" y="85"/>
                    <a:pt x="302" y="85"/>
                    <a:pt x="302" y="85"/>
                  </a:cubicBezTo>
                  <a:cubicBezTo>
                    <a:pt x="303" y="85"/>
                    <a:pt x="303" y="85"/>
                    <a:pt x="303" y="85"/>
                  </a:cubicBezTo>
                  <a:cubicBezTo>
                    <a:pt x="304" y="85"/>
                    <a:pt x="302" y="85"/>
                    <a:pt x="302" y="86"/>
                  </a:cubicBezTo>
                  <a:close/>
                  <a:moveTo>
                    <a:pt x="300" y="97"/>
                  </a:moveTo>
                  <a:cubicBezTo>
                    <a:pt x="299" y="97"/>
                    <a:pt x="299" y="97"/>
                    <a:pt x="299" y="97"/>
                  </a:cubicBezTo>
                  <a:cubicBezTo>
                    <a:pt x="299" y="96"/>
                    <a:pt x="299" y="96"/>
                    <a:pt x="299" y="96"/>
                  </a:cubicBezTo>
                  <a:lnTo>
                    <a:pt x="300" y="97"/>
                  </a:lnTo>
                  <a:close/>
                  <a:moveTo>
                    <a:pt x="302" y="76"/>
                  </a:moveTo>
                  <a:cubicBezTo>
                    <a:pt x="302" y="76"/>
                    <a:pt x="301" y="76"/>
                    <a:pt x="301" y="76"/>
                  </a:cubicBezTo>
                  <a:cubicBezTo>
                    <a:pt x="301" y="76"/>
                    <a:pt x="301" y="76"/>
                    <a:pt x="301" y="76"/>
                  </a:cubicBezTo>
                  <a:cubicBezTo>
                    <a:pt x="301" y="76"/>
                    <a:pt x="301" y="76"/>
                    <a:pt x="302" y="76"/>
                  </a:cubicBezTo>
                  <a:cubicBezTo>
                    <a:pt x="302" y="76"/>
                    <a:pt x="302" y="76"/>
                    <a:pt x="301" y="75"/>
                  </a:cubicBezTo>
                  <a:cubicBezTo>
                    <a:pt x="303" y="75"/>
                    <a:pt x="303" y="76"/>
                    <a:pt x="305" y="75"/>
                  </a:cubicBezTo>
                  <a:cubicBezTo>
                    <a:pt x="304" y="76"/>
                    <a:pt x="304" y="76"/>
                    <a:pt x="304" y="76"/>
                  </a:cubicBezTo>
                  <a:cubicBezTo>
                    <a:pt x="304" y="77"/>
                    <a:pt x="305" y="76"/>
                    <a:pt x="305" y="76"/>
                  </a:cubicBezTo>
                  <a:cubicBezTo>
                    <a:pt x="305" y="74"/>
                    <a:pt x="307" y="76"/>
                    <a:pt x="308" y="75"/>
                  </a:cubicBezTo>
                  <a:cubicBezTo>
                    <a:pt x="309" y="76"/>
                    <a:pt x="307" y="75"/>
                    <a:pt x="307" y="76"/>
                  </a:cubicBezTo>
                  <a:cubicBezTo>
                    <a:pt x="309" y="75"/>
                    <a:pt x="309" y="77"/>
                    <a:pt x="310" y="76"/>
                  </a:cubicBezTo>
                  <a:cubicBezTo>
                    <a:pt x="309" y="76"/>
                    <a:pt x="309" y="76"/>
                    <a:pt x="309" y="76"/>
                  </a:cubicBezTo>
                  <a:cubicBezTo>
                    <a:pt x="309" y="75"/>
                    <a:pt x="311" y="76"/>
                    <a:pt x="311" y="76"/>
                  </a:cubicBezTo>
                  <a:cubicBezTo>
                    <a:pt x="310" y="76"/>
                    <a:pt x="310" y="76"/>
                    <a:pt x="310" y="76"/>
                  </a:cubicBezTo>
                  <a:cubicBezTo>
                    <a:pt x="311" y="76"/>
                    <a:pt x="310" y="76"/>
                    <a:pt x="310" y="76"/>
                  </a:cubicBezTo>
                  <a:cubicBezTo>
                    <a:pt x="309" y="76"/>
                    <a:pt x="310" y="77"/>
                    <a:pt x="309" y="77"/>
                  </a:cubicBezTo>
                  <a:cubicBezTo>
                    <a:pt x="308" y="77"/>
                    <a:pt x="308" y="77"/>
                    <a:pt x="308" y="77"/>
                  </a:cubicBezTo>
                  <a:cubicBezTo>
                    <a:pt x="308" y="77"/>
                    <a:pt x="308" y="77"/>
                    <a:pt x="308" y="77"/>
                  </a:cubicBezTo>
                  <a:cubicBezTo>
                    <a:pt x="307" y="77"/>
                    <a:pt x="305" y="76"/>
                    <a:pt x="305" y="78"/>
                  </a:cubicBezTo>
                  <a:cubicBezTo>
                    <a:pt x="305" y="78"/>
                    <a:pt x="305" y="78"/>
                    <a:pt x="305" y="78"/>
                  </a:cubicBezTo>
                  <a:cubicBezTo>
                    <a:pt x="304" y="78"/>
                    <a:pt x="304" y="77"/>
                    <a:pt x="303" y="77"/>
                  </a:cubicBezTo>
                  <a:cubicBezTo>
                    <a:pt x="303" y="76"/>
                    <a:pt x="302" y="77"/>
                    <a:pt x="302" y="76"/>
                  </a:cubicBezTo>
                  <a:close/>
                  <a:moveTo>
                    <a:pt x="297" y="95"/>
                  </a:moveTo>
                  <a:cubicBezTo>
                    <a:pt x="297" y="94"/>
                    <a:pt x="297" y="94"/>
                    <a:pt x="297" y="94"/>
                  </a:cubicBezTo>
                  <a:cubicBezTo>
                    <a:pt x="297" y="94"/>
                    <a:pt x="297" y="94"/>
                    <a:pt x="297" y="94"/>
                  </a:cubicBezTo>
                  <a:lnTo>
                    <a:pt x="297" y="95"/>
                  </a:lnTo>
                  <a:close/>
                  <a:moveTo>
                    <a:pt x="299" y="83"/>
                  </a:moveTo>
                  <a:cubicBezTo>
                    <a:pt x="298" y="82"/>
                    <a:pt x="298" y="82"/>
                    <a:pt x="298" y="82"/>
                  </a:cubicBezTo>
                  <a:cubicBezTo>
                    <a:pt x="298" y="82"/>
                    <a:pt x="299" y="82"/>
                    <a:pt x="299" y="82"/>
                  </a:cubicBezTo>
                  <a:cubicBezTo>
                    <a:pt x="299" y="81"/>
                    <a:pt x="298" y="82"/>
                    <a:pt x="298" y="82"/>
                  </a:cubicBezTo>
                  <a:cubicBezTo>
                    <a:pt x="298" y="81"/>
                    <a:pt x="298" y="80"/>
                    <a:pt x="299" y="81"/>
                  </a:cubicBezTo>
                  <a:cubicBezTo>
                    <a:pt x="299" y="81"/>
                    <a:pt x="300" y="81"/>
                    <a:pt x="300" y="82"/>
                  </a:cubicBezTo>
                  <a:cubicBezTo>
                    <a:pt x="300" y="83"/>
                    <a:pt x="298" y="81"/>
                    <a:pt x="299" y="83"/>
                  </a:cubicBezTo>
                  <a:close/>
                  <a:moveTo>
                    <a:pt x="287" y="97"/>
                  </a:moveTo>
                  <a:cubicBezTo>
                    <a:pt x="287" y="97"/>
                    <a:pt x="287" y="96"/>
                    <a:pt x="287" y="96"/>
                  </a:cubicBezTo>
                  <a:cubicBezTo>
                    <a:pt x="287" y="96"/>
                    <a:pt x="287" y="96"/>
                    <a:pt x="287" y="96"/>
                  </a:cubicBezTo>
                  <a:cubicBezTo>
                    <a:pt x="287" y="96"/>
                    <a:pt x="287" y="96"/>
                    <a:pt x="287" y="96"/>
                  </a:cubicBezTo>
                  <a:cubicBezTo>
                    <a:pt x="288" y="96"/>
                    <a:pt x="288" y="96"/>
                    <a:pt x="288" y="96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7" y="95"/>
                    <a:pt x="286" y="95"/>
                    <a:pt x="286" y="95"/>
                  </a:cubicBezTo>
                  <a:cubicBezTo>
                    <a:pt x="286" y="95"/>
                    <a:pt x="286" y="96"/>
                    <a:pt x="286" y="96"/>
                  </a:cubicBezTo>
                  <a:cubicBezTo>
                    <a:pt x="287" y="96"/>
                    <a:pt x="287" y="96"/>
                    <a:pt x="287" y="96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286" y="96"/>
                    <a:pt x="285" y="96"/>
                    <a:pt x="284" y="95"/>
                  </a:cubicBezTo>
                  <a:cubicBezTo>
                    <a:pt x="285" y="95"/>
                    <a:pt x="286" y="95"/>
                    <a:pt x="286" y="95"/>
                  </a:cubicBezTo>
                  <a:cubicBezTo>
                    <a:pt x="286" y="95"/>
                    <a:pt x="286" y="95"/>
                    <a:pt x="287" y="95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7" y="95"/>
                    <a:pt x="288" y="95"/>
                    <a:pt x="288" y="95"/>
                  </a:cubicBezTo>
                  <a:cubicBezTo>
                    <a:pt x="288" y="95"/>
                    <a:pt x="288" y="95"/>
                    <a:pt x="288" y="95"/>
                  </a:cubicBezTo>
                  <a:cubicBezTo>
                    <a:pt x="289" y="94"/>
                    <a:pt x="289" y="95"/>
                    <a:pt x="290" y="95"/>
                  </a:cubicBezTo>
                  <a:cubicBezTo>
                    <a:pt x="290" y="95"/>
                    <a:pt x="291" y="95"/>
                    <a:pt x="291" y="95"/>
                  </a:cubicBezTo>
                  <a:cubicBezTo>
                    <a:pt x="290" y="94"/>
                    <a:pt x="290" y="94"/>
                    <a:pt x="290" y="94"/>
                  </a:cubicBezTo>
                  <a:cubicBezTo>
                    <a:pt x="291" y="94"/>
                    <a:pt x="292" y="95"/>
                    <a:pt x="293" y="95"/>
                  </a:cubicBezTo>
                  <a:cubicBezTo>
                    <a:pt x="293" y="95"/>
                    <a:pt x="293" y="95"/>
                    <a:pt x="293" y="95"/>
                  </a:cubicBezTo>
                  <a:cubicBezTo>
                    <a:pt x="294" y="95"/>
                    <a:pt x="295" y="95"/>
                    <a:pt x="295" y="96"/>
                  </a:cubicBezTo>
                  <a:cubicBezTo>
                    <a:pt x="294" y="95"/>
                    <a:pt x="293" y="97"/>
                    <a:pt x="292" y="96"/>
                  </a:cubicBezTo>
                  <a:cubicBezTo>
                    <a:pt x="291" y="96"/>
                    <a:pt x="291" y="96"/>
                    <a:pt x="291" y="96"/>
                  </a:cubicBezTo>
                  <a:cubicBezTo>
                    <a:pt x="291" y="96"/>
                    <a:pt x="291" y="96"/>
                    <a:pt x="291" y="96"/>
                  </a:cubicBezTo>
                  <a:cubicBezTo>
                    <a:pt x="290" y="95"/>
                    <a:pt x="289" y="97"/>
                    <a:pt x="287" y="97"/>
                  </a:cubicBezTo>
                  <a:close/>
                  <a:moveTo>
                    <a:pt x="278" y="98"/>
                  </a:moveTo>
                  <a:cubicBezTo>
                    <a:pt x="278" y="98"/>
                    <a:pt x="278" y="98"/>
                    <a:pt x="278" y="98"/>
                  </a:cubicBezTo>
                  <a:cubicBezTo>
                    <a:pt x="278" y="99"/>
                    <a:pt x="279" y="99"/>
                    <a:pt x="279" y="99"/>
                  </a:cubicBezTo>
                  <a:cubicBezTo>
                    <a:pt x="279" y="98"/>
                    <a:pt x="279" y="98"/>
                    <a:pt x="279" y="98"/>
                  </a:cubicBezTo>
                  <a:cubicBezTo>
                    <a:pt x="280" y="98"/>
                    <a:pt x="279" y="99"/>
                    <a:pt x="280" y="99"/>
                  </a:cubicBezTo>
                  <a:cubicBezTo>
                    <a:pt x="280" y="98"/>
                    <a:pt x="280" y="98"/>
                    <a:pt x="280" y="98"/>
                  </a:cubicBezTo>
                  <a:cubicBezTo>
                    <a:pt x="281" y="99"/>
                    <a:pt x="281" y="98"/>
                    <a:pt x="282" y="98"/>
                  </a:cubicBezTo>
                  <a:cubicBezTo>
                    <a:pt x="282" y="98"/>
                    <a:pt x="284" y="96"/>
                    <a:pt x="282" y="96"/>
                  </a:cubicBezTo>
                  <a:cubicBezTo>
                    <a:pt x="282" y="96"/>
                    <a:pt x="281" y="96"/>
                    <a:pt x="281" y="96"/>
                  </a:cubicBezTo>
                  <a:cubicBezTo>
                    <a:pt x="280" y="97"/>
                    <a:pt x="280" y="97"/>
                    <a:pt x="280" y="97"/>
                  </a:cubicBezTo>
                  <a:cubicBezTo>
                    <a:pt x="281" y="96"/>
                    <a:pt x="279" y="97"/>
                    <a:pt x="280" y="96"/>
                  </a:cubicBezTo>
                  <a:cubicBezTo>
                    <a:pt x="280" y="97"/>
                    <a:pt x="278" y="96"/>
                    <a:pt x="278" y="98"/>
                  </a:cubicBezTo>
                  <a:cubicBezTo>
                    <a:pt x="277" y="95"/>
                    <a:pt x="275" y="99"/>
                    <a:pt x="274" y="96"/>
                  </a:cubicBezTo>
                  <a:cubicBezTo>
                    <a:pt x="273" y="96"/>
                    <a:pt x="273" y="96"/>
                    <a:pt x="273" y="96"/>
                  </a:cubicBezTo>
                  <a:cubicBezTo>
                    <a:pt x="274" y="95"/>
                    <a:pt x="275" y="97"/>
                    <a:pt x="275" y="95"/>
                  </a:cubicBezTo>
                  <a:cubicBezTo>
                    <a:pt x="275" y="95"/>
                    <a:pt x="276" y="95"/>
                    <a:pt x="277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7" y="96"/>
                    <a:pt x="277" y="96"/>
                    <a:pt x="277" y="96"/>
                  </a:cubicBezTo>
                  <a:cubicBezTo>
                    <a:pt x="278" y="95"/>
                    <a:pt x="278" y="95"/>
                    <a:pt x="278" y="95"/>
                  </a:cubicBezTo>
                  <a:cubicBezTo>
                    <a:pt x="278" y="96"/>
                    <a:pt x="279" y="95"/>
                    <a:pt x="280" y="95"/>
                  </a:cubicBezTo>
                  <a:cubicBezTo>
                    <a:pt x="280" y="93"/>
                    <a:pt x="282" y="96"/>
                    <a:pt x="282" y="95"/>
                  </a:cubicBezTo>
                  <a:cubicBezTo>
                    <a:pt x="282" y="95"/>
                    <a:pt x="282" y="95"/>
                    <a:pt x="282" y="95"/>
                  </a:cubicBezTo>
                  <a:cubicBezTo>
                    <a:pt x="284" y="95"/>
                    <a:pt x="284" y="95"/>
                    <a:pt x="284" y="95"/>
                  </a:cubicBezTo>
                  <a:cubicBezTo>
                    <a:pt x="283" y="95"/>
                    <a:pt x="283" y="95"/>
                    <a:pt x="283" y="95"/>
                  </a:cubicBezTo>
                  <a:cubicBezTo>
                    <a:pt x="283" y="96"/>
                    <a:pt x="284" y="97"/>
                    <a:pt x="284" y="97"/>
                  </a:cubicBezTo>
                  <a:cubicBezTo>
                    <a:pt x="285" y="97"/>
                    <a:pt x="286" y="98"/>
                    <a:pt x="286" y="99"/>
                  </a:cubicBezTo>
                  <a:cubicBezTo>
                    <a:pt x="284" y="99"/>
                    <a:pt x="283" y="98"/>
                    <a:pt x="282" y="99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0" y="100"/>
                    <a:pt x="280" y="100"/>
                    <a:pt x="280" y="100"/>
                  </a:cubicBezTo>
                  <a:cubicBezTo>
                    <a:pt x="280" y="99"/>
                    <a:pt x="281" y="99"/>
                    <a:pt x="280" y="98"/>
                  </a:cubicBezTo>
                  <a:cubicBezTo>
                    <a:pt x="279" y="99"/>
                    <a:pt x="279" y="99"/>
                    <a:pt x="278" y="100"/>
                  </a:cubicBezTo>
                  <a:cubicBezTo>
                    <a:pt x="277" y="100"/>
                    <a:pt x="277" y="99"/>
                    <a:pt x="277" y="99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77" y="99"/>
                    <a:pt x="277" y="99"/>
                    <a:pt x="276" y="99"/>
                  </a:cubicBezTo>
                  <a:cubicBezTo>
                    <a:pt x="276" y="99"/>
                    <a:pt x="276" y="99"/>
                    <a:pt x="276" y="99"/>
                  </a:cubicBezTo>
                  <a:cubicBezTo>
                    <a:pt x="276" y="98"/>
                    <a:pt x="277" y="98"/>
                    <a:pt x="277" y="99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77" y="99"/>
                    <a:pt x="278" y="100"/>
                    <a:pt x="278" y="99"/>
                  </a:cubicBezTo>
                  <a:cubicBezTo>
                    <a:pt x="278" y="98"/>
                    <a:pt x="278" y="98"/>
                    <a:pt x="278" y="98"/>
                  </a:cubicBezTo>
                  <a:cubicBezTo>
                    <a:pt x="278" y="98"/>
                    <a:pt x="278" y="98"/>
                    <a:pt x="278" y="98"/>
                  </a:cubicBezTo>
                  <a:close/>
                  <a:moveTo>
                    <a:pt x="269" y="96"/>
                  </a:moveTo>
                  <a:cubicBezTo>
                    <a:pt x="268" y="97"/>
                    <a:pt x="268" y="97"/>
                    <a:pt x="268" y="97"/>
                  </a:cubicBezTo>
                  <a:cubicBezTo>
                    <a:pt x="267" y="97"/>
                    <a:pt x="268" y="98"/>
                    <a:pt x="268" y="98"/>
                  </a:cubicBezTo>
                  <a:cubicBezTo>
                    <a:pt x="269" y="98"/>
                    <a:pt x="269" y="97"/>
                    <a:pt x="269" y="97"/>
                  </a:cubicBezTo>
                  <a:cubicBezTo>
                    <a:pt x="269" y="98"/>
                    <a:pt x="269" y="97"/>
                    <a:pt x="270" y="98"/>
                  </a:cubicBezTo>
                  <a:cubicBezTo>
                    <a:pt x="269" y="98"/>
                    <a:pt x="269" y="98"/>
                    <a:pt x="269" y="99"/>
                  </a:cubicBezTo>
                  <a:cubicBezTo>
                    <a:pt x="268" y="99"/>
                    <a:pt x="267" y="98"/>
                    <a:pt x="266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64" y="99"/>
                    <a:pt x="264" y="99"/>
                    <a:pt x="264" y="99"/>
                  </a:cubicBezTo>
                  <a:cubicBezTo>
                    <a:pt x="264" y="99"/>
                    <a:pt x="264" y="99"/>
                    <a:pt x="264" y="99"/>
                  </a:cubicBezTo>
                  <a:cubicBezTo>
                    <a:pt x="264" y="98"/>
                    <a:pt x="264" y="98"/>
                    <a:pt x="264" y="98"/>
                  </a:cubicBezTo>
                  <a:cubicBezTo>
                    <a:pt x="265" y="98"/>
                    <a:pt x="265" y="98"/>
                    <a:pt x="265" y="98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7"/>
                    <a:pt x="264" y="97"/>
                    <a:pt x="264" y="97"/>
                  </a:cubicBezTo>
                  <a:cubicBezTo>
                    <a:pt x="264" y="97"/>
                    <a:pt x="263" y="97"/>
                    <a:pt x="263" y="97"/>
                  </a:cubicBezTo>
                  <a:cubicBezTo>
                    <a:pt x="263" y="97"/>
                    <a:pt x="264" y="97"/>
                    <a:pt x="264" y="97"/>
                  </a:cubicBezTo>
                  <a:cubicBezTo>
                    <a:pt x="264" y="97"/>
                    <a:pt x="264" y="97"/>
                    <a:pt x="265" y="97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6" y="97"/>
                    <a:pt x="266" y="97"/>
                    <a:pt x="266" y="97"/>
                  </a:cubicBezTo>
                  <a:cubicBezTo>
                    <a:pt x="266" y="97"/>
                    <a:pt x="266" y="96"/>
                    <a:pt x="268" y="96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70" y="97"/>
                    <a:pt x="272" y="96"/>
                    <a:pt x="273" y="97"/>
                  </a:cubicBezTo>
                  <a:cubicBezTo>
                    <a:pt x="273" y="97"/>
                    <a:pt x="273" y="97"/>
                    <a:pt x="273" y="97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2" y="97"/>
                    <a:pt x="271" y="99"/>
                    <a:pt x="270" y="98"/>
                  </a:cubicBezTo>
                  <a:cubicBezTo>
                    <a:pt x="270" y="97"/>
                    <a:pt x="271" y="98"/>
                    <a:pt x="271" y="97"/>
                  </a:cubicBezTo>
                  <a:cubicBezTo>
                    <a:pt x="271" y="96"/>
                    <a:pt x="269" y="97"/>
                    <a:pt x="269" y="96"/>
                  </a:cubicBezTo>
                  <a:close/>
                  <a:moveTo>
                    <a:pt x="267" y="99"/>
                  </a:moveTo>
                  <a:cubicBezTo>
                    <a:pt x="267" y="99"/>
                    <a:pt x="267" y="99"/>
                    <a:pt x="267" y="99"/>
                  </a:cubicBezTo>
                  <a:cubicBezTo>
                    <a:pt x="267" y="99"/>
                    <a:pt x="267" y="99"/>
                    <a:pt x="267" y="99"/>
                  </a:cubicBezTo>
                  <a:close/>
                  <a:moveTo>
                    <a:pt x="257" y="101"/>
                  </a:moveTo>
                  <a:cubicBezTo>
                    <a:pt x="256" y="100"/>
                    <a:pt x="256" y="100"/>
                    <a:pt x="256" y="100"/>
                  </a:cubicBezTo>
                  <a:cubicBezTo>
                    <a:pt x="258" y="100"/>
                    <a:pt x="258" y="99"/>
                    <a:pt x="259" y="99"/>
                  </a:cubicBezTo>
                  <a:cubicBezTo>
                    <a:pt x="259" y="98"/>
                    <a:pt x="258" y="100"/>
                    <a:pt x="257" y="99"/>
                  </a:cubicBezTo>
                  <a:cubicBezTo>
                    <a:pt x="257" y="98"/>
                    <a:pt x="256" y="98"/>
                    <a:pt x="256" y="98"/>
                  </a:cubicBezTo>
                  <a:cubicBezTo>
                    <a:pt x="255" y="98"/>
                    <a:pt x="256" y="99"/>
                    <a:pt x="256" y="99"/>
                  </a:cubicBezTo>
                  <a:cubicBezTo>
                    <a:pt x="255" y="98"/>
                    <a:pt x="255" y="98"/>
                    <a:pt x="254" y="98"/>
                  </a:cubicBezTo>
                  <a:cubicBezTo>
                    <a:pt x="254" y="98"/>
                    <a:pt x="254" y="98"/>
                    <a:pt x="254" y="98"/>
                  </a:cubicBezTo>
                  <a:cubicBezTo>
                    <a:pt x="254" y="97"/>
                    <a:pt x="253" y="98"/>
                    <a:pt x="253" y="98"/>
                  </a:cubicBezTo>
                  <a:cubicBezTo>
                    <a:pt x="253" y="99"/>
                    <a:pt x="252" y="99"/>
                    <a:pt x="253" y="100"/>
                  </a:cubicBezTo>
                  <a:cubicBezTo>
                    <a:pt x="252" y="100"/>
                    <a:pt x="251" y="99"/>
                    <a:pt x="250" y="98"/>
                  </a:cubicBezTo>
                  <a:cubicBezTo>
                    <a:pt x="250" y="98"/>
                    <a:pt x="250" y="98"/>
                    <a:pt x="250" y="98"/>
                  </a:cubicBezTo>
                  <a:cubicBezTo>
                    <a:pt x="251" y="97"/>
                    <a:pt x="252" y="98"/>
                    <a:pt x="253" y="97"/>
                  </a:cubicBezTo>
                  <a:cubicBezTo>
                    <a:pt x="252" y="97"/>
                    <a:pt x="252" y="97"/>
                    <a:pt x="252" y="97"/>
                  </a:cubicBezTo>
                  <a:cubicBezTo>
                    <a:pt x="252" y="96"/>
                    <a:pt x="254" y="96"/>
                    <a:pt x="254" y="97"/>
                  </a:cubicBezTo>
                  <a:cubicBezTo>
                    <a:pt x="254" y="97"/>
                    <a:pt x="254" y="96"/>
                    <a:pt x="254" y="96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95"/>
                    <a:pt x="254" y="95"/>
                    <a:pt x="254" y="95"/>
                  </a:cubicBezTo>
                  <a:cubicBezTo>
                    <a:pt x="254" y="94"/>
                    <a:pt x="254" y="96"/>
                    <a:pt x="255" y="95"/>
                  </a:cubicBezTo>
                  <a:cubicBezTo>
                    <a:pt x="255" y="95"/>
                    <a:pt x="255" y="95"/>
                    <a:pt x="255" y="95"/>
                  </a:cubicBezTo>
                  <a:cubicBezTo>
                    <a:pt x="255" y="95"/>
                    <a:pt x="255" y="95"/>
                    <a:pt x="255" y="96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96"/>
                    <a:pt x="255" y="96"/>
                    <a:pt x="255" y="97"/>
                  </a:cubicBezTo>
                  <a:cubicBezTo>
                    <a:pt x="256" y="97"/>
                    <a:pt x="256" y="96"/>
                    <a:pt x="256" y="96"/>
                  </a:cubicBezTo>
                  <a:cubicBezTo>
                    <a:pt x="256" y="97"/>
                    <a:pt x="255" y="97"/>
                    <a:pt x="256" y="97"/>
                  </a:cubicBezTo>
                  <a:cubicBezTo>
                    <a:pt x="257" y="97"/>
                    <a:pt x="257" y="97"/>
                    <a:pt x="258" y="98"/>
                  </a:cubicBezTo>
                  <a:cubicBezTo>
                    <a:pt x="258" y="99"/>
                    <a:pt x="260" y="99"/>
                    <a:pt x="261" y="98"/>
                  </a:cubicBezTo>
                  <a:cubicBezTo>
                    <a:pt x="261" y="98"/>
                    <a:pt x="260" y="98"/>
                    <a:pt x="260" y="98"/>
                  </a:cubicBezTo>
                  <a:cubicBezTo>
                    <a:pt x="261" y="97"/>
                    <a:pt x="261" y="96"/>
                    <a:pt x="259" y="96"/>
                  </a:cubicBezTo>
                  <a:cubicBezTo>
                    <a:pt x="260" y="96"/>
                    <a:pt x="260" y="95"/>
                    <a:pt x="260" y="95"/>
                  </a:cubicBezTo>
                  <a:cubicBezTo>
                    <a:pt x="261" y="95"/>
                    <a:pt x="262" y="97"/>
                    <a:pt x="262" y="95"/>
                  </a:cubicBezTo>
                  <a:cubicBezTo>
                    <a:pt x="263" y="95"/>
                    <a:pt x="261" y="96"/>
                    <a:pt x="262" y="96"/>
                  </a:cubicBezTo>
                  <a:cubicBezTo>
                    <a:pt x="263" y="96"/>
                    <a:pt x="263" y="96"/>
                    <a:pt x="264" y="96"/>
                  </a:cubicBezTo>
                  <a:cubicBezTo>
                    <a:pt x="263" y="97"/>
                    <a:pt x="263" y="97"/>
                    <a:pt x="263" y="97"/>
                  </a:cubicBezTo>
                  <a:cubicBezTo>
                    <a:pt x="263" y="97"/>
                    <a:pt x="263" y="97"/>
                    <a:pt x="263" y="97"/>
                  </a:cubicBezTo>
                  <a:cubicBezTo>
                    <a:pt x="262" y="97"/>
                    <a:pt x="262" y="97"/>
                    <a:pt x="262" y="97"/>
                  </a:cubicBezTo>
                  <a:cubicBezTo>
                    <a:pt x="261" y="97"/>
                    <a:pt x="262" y="98"/>
                    <a:pt x="261" y="98"/>
                  </a:cubicBezTo>
                  <a:cubicBezTo>
                    <a:pt x="263" y="98"/>
                    <a:pt x="263" y="98"/>
                    <a:pt x="263" y="98"/>
                  </a:cubicBezTo>
                  <a:cubicBezTo>
                    <a:pt x="262" y="100"/>
                    <a:pt x="260" y="98"/>
                    <a:pt x="260" y="99"/>
                  </a:cubicBezTo>
                  <a:cubicBezTo>
                    <a:pt x="260" y="99"/>
                    <a:pt x="262" y="101"/>
                    <a:pt x="263" y="99"/>
                  </a:cubicBezTo>
                  <a:cubicBezTo>
                    <a:pt x="263" y="99"/>
                    <a:pt x="263" y="99"/>
                    <a:pt x="263" y="99"/>
                  </a:cubicBezTo>
                  <a:cubicBezTo>
                    <a:pt x="263" y="101"/>
                    <a:pt x="261" y="100"/>
                    <a:pt x="261" y="100"/>
                  </a:cubicBezTo>
                  <a:cubicBezTo>
                    <a:pt x="260" y="100"/>
                    <a:pt x="260" y="100"/>
                    <a:pt x="259" y="100"/>
                  </a:cubicBezTo>
                  <a:cubicBezTo>
                    <a:pt x="259" y="99"/>
                    <a:pt x="258" y="100"/>
                    <a:pt x="258" y="100"/>
                  </a:cubicBezTo>
                  <a:cubicBezTo>
                    <a:pt x="257" y="100"/>
                    <a:pt x="257" y="100"/>
                    <a:pt x="257" y="101"/>
                  </a:cubicBezTo>
                  <a:close/>
                  <a:moveTo>
                    <a:pt x="242" y="99"/>
                  </a:moveTo>
                  <a:cubicBezTo>
                    <a:pt x="242" y="99"/>
                    <a:pt x="242" y="99"/>
                    <a:pt x="241" y="99"/>
                  </a:cubicBezTo>
                  <a:cubicBezTo>
                    <a:pt x="241" y="98"/>
                    <a:pt x="241" y="98"/>
                    <a:pt x="241" y="98"/>
                  </a:cubicBezTo>
                  <a:cubicBezTo>
                    <a:pt x="242" y="98"/>
                    <a:pt x="243" y="99"/>
                    <a:pt x="243" y="98"/>
                  </a:cubicBezTo>
                  <a:cubicBezTo>
                    <a:pt x="243" y="99"/>
                    <a:pt x="243" y="99"/>
                    <a:pt x="243" y="99"/>
                  </a:cubicBezTo>
                  <a:cubicBezTo>
                    <a:pt x="242" y="99"/>
                    <a:pt x="242" y="99"/>
                    <a:pt x="242" y="100"/>
                  </a:cubicBezTo>
                  <a:cubicBezTo>
                    <a:pt x="242" y="99"/>
                    <a:pt x="242" y="99"/>
                    <a:pt x="242" y="99"/>
                  </a:cubicBezTo>
                  <a:close/>
                  <a:moveTo>
                    <a:pt x="243" y="96"/>
                  </a:moveTo>
                  <a:cubicBezTo>
                    <a:pt x="242" y="96"/>
                    <a:pt x="242" y="96"/>
                    <a:pt x="242" y="96"/>
                  </a:cubicBezTo>
                  <a:cubicBezTo>
                    <a:pt x="241" y="96"/>
                    <a:pt x="245" y="95"/>
                    <a:pt x="242" y="94"/>
                  </a:cubicBezTo>
                  <a:cubicBezTo>
                    <a:pt x="242" y="94"/>
                    <a:pt x="243" y="95"/>
                    <a:pt x="243" y="94"/>
                  </a:cubicBezTo>
                  <a:cubicBezTo>
                    <a:pt x="243" y="94"/>
                    <a:pt x="243" y="93"/>
                    <a:pt x="243" y="93"/>
                  </a:cubicBezTo>
                  <a:cubicBezTo>
                    <a:pt x="244" y="93"/>
                    <a:pt x="244" y="94"/>
                    <a:pt x="245" y="94"/>
                  </a:cubicBezTo>
                  <a:cubicBezTo>
                    <a:pt x="244" y="95"/>
                    <a:pt x="245" y="95"/>
                    <a:pt x="245" y="95"/>
                  </a:cubicBezTo>
                  <a:cubicBezTo>
                    <a:pt x="244" y="95"/>
                    <a:pt x="243" y="95"/>
                    <a:pt x="243" y="96"/>
                  </a:cubicBezTo>
                  <a:close/>
                  <a:moveTo>
                    <a:pt x="245" y="81"/>
                  </a:moveTo>
                  <a:cubicBezTo>
                    <a:pt x="245" y="80"/>
                    <a:pt x="245" y="80"/>
                    <a:pt x="245" y="80"/>
                  </a:cubicBezTo>
                  <a:cubicBezTo>
                    <a:pt x="245" y="80"/>
                    <a:pt x="245" y="80"/>
                    <a:pt x="244" y="80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3" y="79"/>
                    <a:pt x="242" y="80"/>
                    <a:pt x="241" y="79"/>
                  </a:cubicBezTo>
                  <a:cubicBezTo>
                    <a:pt x="241" y="79"/>
                    <a:pt x="241" y="79"/>
                    <a:pt x="241" y="79"/>
                  </a:cubicBezTo>
                  <a:cubicBezTo>
                    <a:pt x="241" y="79"/>
                    <a:pt x="241" y="79"/>
                    <a:pt x="241" y="79"/>
                  </a:cubicBezTo>
                  <a:cubicBezTo>
                    <a:pt x="241" y="79"/>
                    <a:pt x="241" y="79"/>
                    <a:pt x="242" y="78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42" y="76"/>
                    <a:pt x="245" y="78"/>
                    <a:pt x="245" y="76"/>
                  </a:cubicBezTo>
                  <a:cubicBezTo>
                    <a:pt x="244" y="76"/>
                    <a:pt x="244" y="76"/>
                    <a:pt x="243" y="76"/>
                  </a:cubicBezTo>
                  <a:cubicBezTo>
                    <a:pt x="243" y="76"/>
                    <a:pt x="243" y="76"/>
                    <a:pt x="243" y="76"/>
                  </a:cubicBezTo>
                  <a:cubicBezTo>
                    <a:pt x="242" y="76"/>
                    <a:pt x="241" y="76"/>
                    <a:pt x="240" y="76"/>
                  </a:cubicBezTo>
                  <a:cubicBezTo>
                    <a:pt x="239" y="76"/>
                    <a:pt x="238" y="76"/>
                    <a:pt x="238" y="77"/>
                  </a:cubicBezTo>
                  <a:cubicBezTo>
                    <a:pt x="239" y="76"/>
                    <a:pt x="240" y="78"/>
                    <a:pt x="240" y="77"/>
                  </a:cubicBezTo>
                  <a:cubicBezTo>
                    <a:pt x="240" y="77"/>
                    <a:pt x="241" y="77"/>
                    <a:pt x="241" y="77"/>
                  </a:cubicBezTo>
                  <a:cubicBezTo>
                    <a:pt x="241" y="77"/>
                    <a:pt x="240" y="77"/>
                    <a:pt x="240" y="77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37" y="79"/>
                    <a:pt x="235" y="75"/>
                    <a:pt x="234" y="79"/>
                  </a:cubicBezTo>
                  <a:cubicBezTo>
                    <a:pt x="233" y="78"/>
                    <a:pt x="235" y="76"/>
                    <a:pt x="233" y="76"/>
                  </a:cubicBezTo>
                  <a:cubicBezTo>
                    <a:pt x="233" y="76"/>
                    <a:pt x="233" y="76"/>
                    <a:pt x="233" y="76"/>
                  </a:cubicBezTo>
                  <a:cubicBezTo>
                    <a:pt x="233" y="77"/>
                    <a:pt x="233" y="77"/>
                    <a:pt x="233" y="77"/>
                  </a:cubicBezTo>
                  <a:cubicBezTo>
                    <a:pt x="233" y="76"/>
                    <a:pt x="233" y="76"/>
                    <a:pt x="232" y="77"/>
                  </a:cubicBezTo>
                  <a:cubicBezTo>
                    <a:pt x="232" y="77"/>
                    <a:pt x="232" y="77"/>
                    <a:pt x="232" y="77"/>
                  </a:cubicBezTo>
                  <a:cubicBezTo>
                    <a:pt x="232" y="77"/>
                    <a:pt x="231" y="76"/>
                    <a:pt x="231" y="77"/>
                  </a:cubicBezTo>
                  <a:cubicBezTo>
                    <a:pt x="231" y="77"/>
                    <a:pt x="231" y="77"/>
                    <a:pt x="231" y="77"/>
                  </a:cubicBezTo>
                  <a:cubicBezTo>
                    <a:pt x="230" y="77"/>
                    <a:pt x="229" y="76"/>
                    <a:pt x="229" y="77"/>
                  </a:cubicBezTo>
                  <a:cubicBezTo>
                    <a:pt x="229" y="76"/>
                    <a:pt x="230" y="76"/>
                    <a:pt x="230" y="75"/>
                  </a:cubicBezTo>
                  <a:cubicBezTo>
                    <a:pt x="230" y="76"/>
                    <a:pt x="231" y="76"/>
                    <a:pt x="231" y="76"/>
                  </a:cubicBezTo>
                  <a:cubicBezTo>
                    <a:pt x="232" y="75"/>
                    <a:pt x="232" y="75"/>
                    <a:pt x="232" y="75"/>
                  </a:cubicBezTo>
                  <a:cubicBezTo>
                    <a:pt x="232" y="76"/>
                    <a:pt x="232" y="76"/>
                    <a:pt x="232" y="76"/>
                  </a:cubicBezTo>
                  <a:cubicBezTo>
                    <a:pt x="233" y="75"/>
                    <a:pt x="234" y="75"/>
                    <a:pt x="234" y="74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5" y="73"/>
                    <a:pt x="234" y="74"/>
                    <a:pt x="234" y="73"/>
                  </a:cubicBezTo>
                  <a:cubicBezTo>
                    <a:pt x="234" y="73"/>
                    <a:pt x="233" y="73"/>
                    <a:pt x="233" y="73"/>
                  </a:cubicBezTo>
                  <a:cubicBezTo>
                    <a:pt x="233" y="73"/>
                    <a:pt x="233" y="74"/>
                    <a:pt x="233" y="74"/>
                  </a:cubicBezTo>
                  <a:cubicBezTo>
                    <a:pt x="234" y="74"/>
                    <a:pt x="234" y="74"/>
                    <a:pt x="234" y="74"/>
                  </a:cubicBezTo>
                  <a:cubicBezTo>
                    <a:pt x="232" y="74"/>
                    <a:pt x="229" y="74"/>
                    <a:pt x="226" y="74"/>
                  </a:cubicBezTo>
                  <a:cubicBezTo>
                    <a:pt x="226" y="73"/>
                    <a:pt x="226" y="73"/>
                    <a:pt x="226" y="73"/>
                  </a:cubicBezTo>
                  <a:cubicBezTo>
                    <a:pt x="226" y="73"/>
                    <a:pt x="226" y="73"/>
                    <a:pt x="227" y="73"/>
                  </a:cubicBezTo>
                  <a:cubicBezTo>
                    <a:pt x="227" y="73"/>
                    <a:pt x="226" y="73"/>
                    <a:pt x="226" y="73"/>
                  </a:cubicBezTo>
                  <a:cubicBezTo>
                    <a:pt x="227" y="72"/>
                    <a:pt x="228" y="73"/>
                    <a:pt x="229" y="73"/>
                  </a:cubicBezTo>
                  <a:cubicBezTo>
                    <a:pt x="229" y="73"/>
                    <a:pt x="229" y="73"/>
                    <a:pt x="229" y="74"/>
                  </a:cubicBezTo>
                  <a:cubicBezTo>
                    <a:pt x="229" y="73"/>
                    <a:pt x="231" y="74"/>
                    <a:pt x="231" y="73"/>
                  </a:cubicBezTo>
                  <a:cubicBezTo>
                    <a:pt x="230" y="73"/>
                    <a:pt x="230" y="73"/>
                    <a:pt x="230" y="73"/>
                  </a:cubicBezTo>
                  <a:cubicBezTo>
                    <a:pt x="230" y="73"/>
                    <a:pt x="230" y="73"/>
                    <a:pt x="230" y="72"/>
                  </a:cubicBezTo>
                  <a:cubicBezTo>
                    <a:pt x="230" y="73"/>
                    <a:pt x="230" y="73"/>
                    <a:pt x="230" y="73"/>
                  </a:cubicBezTo>
                  <a:cubicBezTo>
                    <a:pt x="230" y="72"/>
                    <a:pt x="230" y="72"/>
                    <a:pt x="230" y="72"/>
                  </a:cubicBezTo>
                  <a:cubicBezTo>
                    <a:pt x="230" y="72"/>
                    <a:pt x="230" y="72"/>
                    <a:pt x="230" y="72"/>
                  </a:cubicBezTo>
                  <a:cubicBezTo>
                    <a:pt x="230" y="72"/>
                    <a:pt x="230" y="72"/>
                    <a:pt x="230" y="72"/>
                  </a:cubicBezTo>
                  <a:cubicBezTo>
                    <a:pt x="230" y="72"/>
                    <a:pt x="233" y="73"/>
                    <a:pt x="233" y="72"/>
                  </a:cubicBezTo>
                  <a:cubicBezTo>
                    <a:pt x="234" y="71"/>
                    <a:pt x="235" y="73"/>
                    <a:pt x="235" y="72"/>
                  </a:cubicBezTo>
                  <a:cubicBezTo>
                    <a:pt x="235" y="72"/>
                    <a:pt x="236" y="72"/>
                    <a:pt x="236" y="71"/>
                  </a:cubicBezTo>
                  <a:cubicBezTo>
                    <a:pt x="236" y="72"/>
                    <a:pt x="235" y="72"/>
                    <a:pt x="235" y="72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7" y="73"/>
                    <a:pt x="236" y="72"/>
                    <a:pt x="236" y="73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5"/>
                  </a:cubicBezTo>
                  <a:cubicBezTo>
                    <a:pt x="234" y="75"/>
                    <a:pt x="235" y="76"/>
                    <a:pt x="235" y="76"/>
                  </a:cubicBezTo>
                  <a:cubicBezTo>
                    <a:pt x="236" y="76"/>
                    <a:pt x="236" y="76"/>
                    <a:pt x="236" y="76"/>
                  </a:cubicBezTo>
                  <a:cubicBezTo>
                    <a:pt x="237" y="75"/>
                    <a:pt x="237" y="75"/>
                    <a:pt x="236" y="74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7" y="75"/>
                    <a:pt x="237" y="75"/>
                    <a:pt x="237" y="75"/>
                  </a:cubicBezTo>
                  <a:cubicBezTo>
                    <a:pt x="237" y="75"/>
                    <a:pt x="237" y="75"/>
                    <a:pt x="237" y="75"/>
                  </a:cubicBezTo>
                  <a:cubicBezTo>
                    <a:pt x="238" y="74"/>
                    <a:pt x="237" y="74"/>
                    <a:pt x="237" y="74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38" y="74"/>
                    <a:pt x="236" y="76"/>
                    <a:pt x="238" y="76"/>
                  </a:cubicBezTo>
                  <a:cubicBezTo>
                    <a:pt x="238" y="76"/>
                    <a:pt x="239" y="76"/>
                    <a:pt x="240" y="75"/>
                  </a:cubicBezTo>
                  <a:cubicBezTo>
                    <a:pt x="240" y="75"/>
                    <a:pt x="239" y="76"/>
                    <a:pt x="240" y="76"/>
                  </a:cubicBezTo>
                  <a:cubicBezTo>
                    <a:pt x="240" y="76"/>
                    <a:pt x="240" y="76"/>
                    <a:pt x="240" y="75"/>
                  </a:cubicBezTo>
                  <a:cubicBezTo>
                    <a:pt x="241" y="76"/>
                    <a:pt x="241" y="75"/>
                    <a:pt x="242" y="75"/>
                  </a:cubicBezTo>
                  <a:cubicBezTo>
                    <a:pt x="242" y="75"/>
                    <a:pt x="241" y="76"/>
                    <a:pt x="241" y="76"/>
                  </a:cubicBezTo>
                  <a:cubicBezTo>
                    <a:pt x="242" y="76"/>
                    <a:pt x="242" y="76"/>
                    <a:pt x="243" y="76"/>
                  </a:cubicBezTo>
                  <a:cubicBezTo>
                    <a:pt x="243" y="76"/>
                    <a:pt x="243" y="76"/>
                    <a:pt x="243" y="76"/>
                  </a:cubicBezTo>
                  <a:cubicBezTo>
                    <a:pt x="244" y="76"/>
                    <a:pt x="244" y="75"/>
                    <a:pt x="244" y="75"/>
                  </a:cubicBezTo>
                  <a:cubicBezTo>
                    <a:pt x="245" y="76"/>
                    <a:pt x="245" y="75"/>
                    <a:pt x="246" y="75"/>
                  </a:cubicBezTo>
                  <a:cubicBezTo>
                    <a:pt x="247" y="73"/>
                    <a:pt x="248" y="76"/>
                    <a:pt x="250" y="75"/>
                  </a:cubicBezTo>
                  <a:cubicBezTo>
                    <a:pt x="250" y="75"/>
                    <a:pt x="248" y="76"/>
                    <a:pt x="250" y="76"/>
                  </a:cubicBezTo>
                  <a:cubicBezTo>
                    <a:pt x="250" y="76"/>
                    <a:pt x="250" y="76"/>
                    <a:pt x="250" y="75"/>
                  </a:cubicBezTo>
                  <a:cubicBezTo>
                    <a:pt x="251" y="75"/>
                    <a:pt x="251" y="75"/>
                    <a:pt x="251" y="75"/>
                  </a:cubicBezTo>
                  <a:cubicBezTo>
                    <a:pt x="251" y="75"/>
                    <a:pt x="251" y="74"/>
                    <a:pt x="250" y="74"/>
                  </a:cubicBezTo>
                  <a:cubicBezTo>
                    <a:pt x="251" y="74"/>
                    <a:pt x="252" y="74"/>
                    <a:pt x="253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3"/>
                    <a:pt x="254" y="75"/>
                    <a:pt x="254" y="74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55" y="74"/>
                    <a:pt x="255" y="74"/>
                    <a:pt x="255" y="74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54" y="75"/>
                    <a:pt x="255" y="74"/>
                    <a:pt x="256" y="74"/>
                  </a:cubicBezTo>
                  <a:cubicBezTo>
                    <a:pt x="256" y="74"/>
                    <a:pt x="256" y="74"/>
                    <a:pt x="256" y="74"/>
                  </a:cubicBezTo>
                  <a:cubicBezTo>
                    <a:pt x="256" y="74"/>
                    <a:pt x="256" y="74"/>
                    <a:pt x="256" y="74"/>
                  </a:cubicBezTo>
                  <a:cubicBezTo>
                    <a:pt x="256" y="76"/>
                    <a:pt x="256" y="73"/>
                    <a:pt x="257" y="74"/>
                  </a:cubicBezTo>
                  <a:cubicBezTo>
                    <a:pt x="258" y="73"/>
                    <a:pt x="257" y="73"/>
                    <a:pt x="257" y="72"/>
                  </a:cubicBezTo>
                  <a:cubicBezTo>
                    <a:pt x="258" y="72"/>
                    <a:pt x="258" y="74"/>
                    <a:pt x="259" y="72"/>
                  </a:cubicBezTo>
                  <a:cubicBezTo>
                    <a:pt x="260" y="73"/>
                    <a:pt x="258" y="73"/>
                    <a:pt x="259" y="73"/>
                  </a:cubicBezTo>
                  <a:cubicBezTo>
                    <a:pt x="260" y="73"/>
                    <a:pt x="260" y="73"/>
                    <a:pt x="260" y="73"/>
                  </a:cubicBezTo>
                  <a:cubicBezTo>
                    <a:pt x="260" y="74"/>
                    <a:pt x="260" y="74"/>
                    <a:pt x="260" y="74"/>
                  </a:cubicBezTo>
                  <a:cubicBezTo>
                    <a:pt x="261" y="75"/>
                    <a:pt x="262" y="73"/>
                    <a:pt x="263" y="74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4"/>
                    <a:pt x="265" y="73"/>
                    <a:pt x="266" y="73"/>
                  </a:cubicBezTo>
                  <a:cubicBezTo>
                    <a:pt x="266" y="73"/>
                    <a:pt x="267" y="72"/>
                    <a:pt x="268" y="73"/>
                  </a:cubicBezTo>
                  <a:cubicBezTo>
                    <a:pt x="268" y="73"/>
                    <a:pt x="268" y="73"/>
                    <a:pt x="268" y="73"/>
                  </a:cubicBezTo>
                  <a:cubicBezTo>
                    <a:pt x="268" y="73"/>
                    <a:pt x="268" y="73"/>
                    <a:pt x="267" y="73"/>
                  </a:cubicBezTo>
                  <a:cubicBezTo>
                    <a:pt x="267" y="73"/>
                    <a:pt x="267" y="73"/>
                    <a:pt x="267" y="73"/>
                  </a:cubicBezTo>
                  <a:cubicBezTo>
                    <a:pt x="267" y="73"/>
                    <a:pt x="267" y="73"/>
                    <a:pt x="267" y="73"/>
                  </a:cubicBezTo>
                  <a:cubicBezTo>
                    <a:pt x="266" y="73"/>
                    <a:pt x="266" y="74"/>
                    <a:pt x="266" y="74"/>
                  </a:cubicBezTo>
                  <a:cubicBezTo>
                    <a:pt x="267" y="74"/>
                    <a:pt x="268" y="74"/>
                    <a:pt x="269" y="75"/>
                  </a:cubicBezTo>
                  <a:cubicBezTo>
                    <a:pt x="270" y="75"/>
                    <a:pt x="271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6"/>
                    <a:pt x="275" y="76"/>
                    <a:pt x="275" y="76"/>
                  </a:cubicBezTo>
                  <a:cubicBezTo>
                    <a:pt x="276" y="75"/>
                    <a:pt x="276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6" y="75"/>
                    <a:pt x="276" y="76"/>
                    <a:pt x="276" y="77"/>
                  </a:cubicBezTo>
                  <a:cubicBezTo>
                    <a:pt x="276" y="77"/>
                    <a:pt x="276" y="77"/>
                    <a:pt x="276" y="76"/>
                  </a:cubicBezTo>
                  <a:cubicBezTo>
                    <a:pt x="275" y="77"/>
                    <a:pt x="276" y="77"/>
                    <a:pt x="276" y="78"/>
                  </a:cubicBezTo>
                  <a:cubicBezTo>
                    <a:pt x="276" y="78"/>
                    <a:pt x="276" y="78"/>
                    <a:pt x="276" y="78"/>
                  </a:cubicBezTo>
                  <a:cubicBezTo>
                    <a:pt x="277" y="78"/>
                    <a:pt x="277" y="78"/>
                    <a:pt x="277" y="78"/>
                  </a:cubicBezTo>
                  <a:cubicBezTo>
                    <a:pt x="277" y="78"/>
                    <a:pt x="277" y="78"/>
                    <a:pt x="278" y="78"/>
                  </a:cubicBezTo>
                  <a:cubicBezTo>
                    <a:pt x="277" y="77"/>
                    <a:pt x="278" y="76"/>
                    <a:pt x="277" y="76"/>
                  </a:cubicBezTo>
                  <a:cubicBezTo>
                    <a:pt x="279" y="76"/>
                    <a:pt x="277" y="75"/>
                    <a:pt x="277" y="74"/>
                  </a:cubicBezTo>
                  <a:cubicBezTo>
                    <a:pt x="277" y="74"/>
                    <a:pt x="276" y="74"/>
                    <a:pt x="275" y="74"/>
                  </a:cubicBezTo>
                  <a:cubicBezTo>
                    <a:pt x="275" y="73"/>
                    <a:pt x="274" y="74"/>
                    <a:pt x="274" y="74"/>
                  </a:cubicBezTo>
                  <a:cubicBezTo>
                    <a:pt x="274" y="74"/>
                    <a:pt x="274" y="74"/>
                    <a:pt x="273" y="74"/>
                  </a:cubicBezTo>
                  <a:cubicBezTo>
                    <a:pt x="275" y="73"/>
                    <a:pt x="276" y="74"/>
                    <a:pt x="277" y="73"/>
                  </a:cubicBezTo>
                  <a:cubicBezTo>
                    <a:pt x="277" y="73"/>
                    <a:pt x="277" y="72"/>
                    <a:pt x="278" y="72"/>
                  </a:cubicBezTo>
                  <a:cubicBezTo>
                    <a:pt x="278" y="72"/>
                    <a:pt x="277" y="71"/>
                    <a:pt x="278" y="71"/>
                  </a:cubicBezTo>
                  <a:cubicBezTo>
                    <a:pt x="278" y="72"/>
                    <a:pt x="278" y="73"/>
                    <a:pt x="278" y="73"/>
                  </a:cubicBezTo>
                  <a:cubicBezTo>
                    <a:pt x="279" y="73"/>
                    <a:pt x="279" y="73"/>
                    <a:pt x="279" y="73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0" y="74"/>
                    <a:pt x="281" y="75"/>
                    <a:pt x="281" y="74"/>
                  </a:cubicBezTo>
                  <a:cubicBezTo>
                    <a:pt x="281" y="73"/>
                    <a:pt x="281" y="73"/>
                    <a:pt x="280" y="73"/>
                  </a:cubicBezTo>
                  <a:cubicBezTo>
                    <a:pt x="280" y="73"/>
                    <a:pt x="282" y="73"/>
                    <a:pt x="282" y="72"/>
                  </a:cubicBezTo>
                  <a:cubicBezTo>
                    <a:pt x="283" y="72"/>
                    <a:pt x="284" y="74"/>
                    <a:pt x="285" y="73"/>
                  </a:cubicBezTo>
                  <a:cubicBezTo>
                    <a:pt x="285" y="73"/>
                    <a:pt x="285" y="72"/>
                    <a:pt x="285" y="72"/>
                  </a:cubicBezTo>
                  <a:cubicBezTo>
                    <a:pt x="287" y="73"/>
                    <a:pt x="287" y="73"/>
                    <a:pt x="287" y="73"/>
                  </a:cubicBezTo>
                  <a:cubicBezTo>
                    <a:pt x="286" y="73"/>
                    <a:pt x="285" y="73"/>
                    <a:pt x="284" y="74"/>
                  </a:cubicBezTo>
                  <a:cubicBezTo>
                    <a:pt x="286" y="74"/>
                    <a:pt x="287" y="74"/>
                    <a:pt x="289" y="74"/>
                  </a:cubicBezTo>
                  <a:cubicBezTo>
                    <a:pt x="289" y="74"/>
                    <a:pt x="289" y="74"/>
                    <a:pt x="289" y="74"/>
                  </a:cubicBezTo>
                  <a:cubicBezTo>
                    <a:pt x="291" y="73"/>
                    <a:pt x="291" y="73"/>
                    <a:pt x="291" y="73"/>
                  </a:cubicBezTo>
                  <a:cubicBezTo>
                    <a:pt x="292" y="74"/>
                    <a:pt x="290" y="73"/>
                    <a:pt x="291" y="75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9" y="75"/>
                    <a:pt x="290" y="75"/>
                    <a:pt x="289" y="75"/>
                  </a:cubicBezTo>
                  <a:cubicBezTo>
                    <a:pt x="288" y="75"/>
                    <a:pt x="288" y="75"/>
                    <a:pt x="287" y="75"/>
                  </a:cubicBezTo>
                  <a:cubicBezTo>
                    <a:pt x="287" y="76"/>
                    <a:pt x="287" y="76"/>
                    <a:pt x="287" y="76"/>
                  </a:cubicBezTo>
                  <a:cubicBezTo>
                    <a:pt x="287" y="76"/>
                    <a:pt x="287" y="76"/>
                    <a:pt x="288" y="76"/>
                  </a:cubicBezTo>
                  <a:cubicBezTo>
                    <a:pt x="288" y="77"/>
                    <a:pt x="286" y="77"/>
                    <a:pt x="286" y="78"/>
                  </a:cubicBezTo>
                  <a:cubicBezTo>
                    <a:pt x="286" y="77"/>
                    <a:pt x="286" y="77"/>
                    <a:pt x="285" y="77"/>
                  </a:cubicBezTo>
                  <a:cubicBezTo>
                    <a:pt x="286" y="77"/>
                    <a:pt x="285" y="76"/>
                    <a:pt x="286" y="76"/>
                  </a:cubicBezTo>
                  <a:cubicBezTo>
                    <a:pt x="285" y="76"/>
                    <a:pt x="285" y="76"/>
                    <a:pt x="285" y="76"/>
                  </a:cubicBezTo>
                  <a:cubicBezTo>
                    <a:pt x="285" y="75"/>
                    <a:pt x="287" y="76"/>
                    <a:pt x="286" y="75"/>
                  </a:cubicBezTo>
                  <a:cubicBezTo>
                    <a:pt x="286" y="74"/>
                    <a:pt x="285" y="75"/>
                    <a:pt x="285" y="75"/>
                  </a:cubicBezTo>
                  <a:cubicBezTo>
                    <a:pt x="284" y="75"/>
                    <a:pt x="285" y="76"/>
                    <a:pt x="284" y="76"/>
                  </a:cubicBezTo>
                  <a:cubicBezTo>
                    <a:pt x="284" y="75"/>
                    <a:pt x="284" y="75"/>
                    <a:pt x="284" y="75"/>
                  </a:cubicBezTo>
                  <a:cubicBezTo>
                    <a:pt x="284" y="75"/>
                    <a:pt x="284" y="75"/>
                    <a:pt x="283" y="75"/>
                  </a:cubicBezTo>
                  <a:cubicBezTo>
                    <a:pt x="283" y="76"/>
                    <a:pt x="284" y="76"/>
                    <a:pt x="284" y="77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4" y="76"/>
                    <a:pt x="284" y="76"/>
                    <a:pt x="284" y="76"/>
                  </a:cubicBezTo>
                  <a:cubicBezTo>
                    <a:pt x="283" y="76"/>
                    <a:pt x="282" y="76"/>
                    <a:pt x="281" y="76"/>
                  </a:cubicBezTo>
                  <a:cubicBezTo>
                    <a:pt x="281" y="76"/>
                    <a:pt x="281" y="76"/>
                    <a:pt x="281" y="76"/>
                  </a:cubicBezTo>
                  <a:cubicBezTo>
                    <a:pt x="281" y="77"/>
                    <a:pt x="282" y="76"/>
                    <a:pt x="281" y="77"/>
                  </a:cubicBezTo>
                  <a:cubicBezTo>
                    <a:pt x="281" y="77"/>
                    <a:pt x="281" y="76"/>
                    <a:pt x="280" y="76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79" y="77"/>
                    <a:pt x="280" y="77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79" y="76"/>
                    <a:pt x="279" y="76"/>
                    <a:pt x="278" y="77"/>
                  </a:cubicBezTo>
                  <a:cubicBezTo>
                    <a:pt x="279" y="78"/>
                    <a:pt x="279" y="78"/>
                    <a:pt x="279" y="78"/>
                  </a:cubicBezTo>
                  <a:cubicBezTo>
                    <a:pt x="278" y="79"/>
                    <a:pt x="278" y="78"/>
                    <a:pt x="277" y="78"/>
                  </a:cubicBezTo>
                  <a:cubicBezTo>
                    <a:pt x="277" y="78"/>
                    <a:pt x="277" y="78"/>
                    <a:pt x="276" y="78"/>
                  </a:cubicBezTo>
                  <a:cubicBezTo>
                    <a:pt x="276" y="78"/>
                    <a:pt x="276" y="78"/>
                    <a:pt x="276" y="78"/>
                  </a:cubicBezTo>
                  <a:cubicBezTo>
                    <a:pt x="275" y="78"/>
                    <a:pt x="276" y="77"/>
                    <a:pt x="275" y="77"/>
                  </a:cubicBezTo>
                  <a:cubicBezTo>
                    <a:pt x="277" y="76"/>
                    <a:pt x="274" y="76"/>
                    <a:pt x="274" y="75"/>
                  </a:cubicBezTo>
                  <a:cubicBezTo>
                    <a:pt x="273" y="76"/>
                    <a:pt x="273" y="76"/>
                    <a:pt x="273" y="76"/>
                  </a:cubicBezTo>
                  <a:cubicBezTo>
                    <a:pt x="273" y="76"/>
                    <a:pt x="273" y="76"/>
                    <a:pt x="273" y="76"/>
                  </a:cubicBezTo>
                  <a:cubicBezTo>
                    <a:pt x="273" y="76"/>
                    <a:pt x="273" y="76"/>
                    <a:pt x="273" y="76"/>
                  </a:cubicBezTo>
                  <a:cubicBezTo>
                    <a:pt x="273" y="76"/>
                    <a:pt x="273" y="76"/>
                    <a:pt x="272" y="76"/>
                  </a:cubicBezTo>
                  <a:cubicBezTo>
                    <a:pt x="272" y="76"/>
                    <a:pt x="273" y="76"/>
                    <a:pt x="273" y="76"/>
                  </a:cubicBezTo>
                  <a:cubicBezTo>
                    <a:pt x="272" y="76"/>
                    <a:pt x="271" y="75"/>
                    <a:pt x="270" y="76"/>
                  </a:cubicBezTo>
                  <a:cubicBezTo>
                    <a:pt x="270" y="76"/>
                    <a:pt x="270" y="76"/>
                    <a:pt x="270" y="76"/>
                  </a:cubicBezTo>
                  <a:cubicBezTo>
                    <a:pt x="270" y="76"/>
                    <a:pt x="270" y="76"/>
                    <a:pt x="270" y="76"/>
                  </a:cubicBezTo>
                  <a:cubicBezTo>
                    <a:pt x="270" y="76"/>
                    <a:pt x="269" y="75"/>
                    <a:pt x="269" y="76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5"/>
                    <a:pt x="267" y="74"/>
                    <a:pt x="266" y="74"/>
                  </a:cubicBezTo>
                  <a:cubicBezTo>
                    <a:pt x="265" y="75"/>
                    <a:pt x="265" y="74"/>
                    <a:pt x="264" y="74"/>
                  </a:cubicBezTo>
                  <a:cubicBezTo>
                    <a:pt x="264" y="74"/>
                    <a:pt x="264" y="75"/>
                    <a:pt x="264" y="75"/>
                  </a:cubicBezTo>
                  <a:cubicBezTo>
                    <a:pt x="265" y="76"/>
                    <a:pt x="266" y="76"/>
                    <a:pt x="267" y="75"/>
                  </a:cubicBezTo>
                  <a:cubicBezTo>
                    <a:pt x="268" y="77"/>
                    <a:pt x="268" y="77"/>
                    <a:pt x="268" y="77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7" y="76"/>
                    <a:pt x="267" y="76"/>
                    <a:pt x="267" y="75"/>
                  </a:cubicBezTo>
                  <a:cubicBezTo>
                    <a:pt x="266" y="75"/>
                    <a:pt x="266" y="76"/>
                    <a:pt x="266" y="76"/>
                  </a:cubicBezTo>
                  <a:cubicBezTo>
                    <a:pt x="266" y="76"/>
                    <a:pt x="265" y="76"/>
                    <a:pt x="264" y="76"/>
                  </a:cubicBezTo>
                  <a:cubicBezTo>
                    <a:pt x="265" y="77"/>
                    <a:pt x="265" y="77"/>
                    <a:pt x="266" y="78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7" y="78"/>
                    <a:pt x="267" y="78"/>
                    <a:pt x="268" y="78"/>
                  </a:cubicBezTo>
                  <a:cubicBezTo>
                    <a:pt x="268" y="78"/>
                    <a:pt x="268" y="78"/>
                    <a:pt x="268" y="78"/>
                  </a:cubicBezTo>
                  <a:cubicBezTo>
                    <a:pt x="268" y="77"/>
                    <a:pt x="268" y="77"/>
                    <a:pt x="268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7"/>
                    <a:pt x="269" y="77"/>
                    <a:pt x="270" y="78"/>
                  </a:cubicBezTo>
                  <a:cubicBezTo>
                    <a:pt x="270" y="78"/>
                    <a:pt x="270" y="78"/>
                    <a:pt x="270" y="78"/>
                  </a:cubicBezTo>
                  <a:cubicBezTo>
                    <a:pt x="270" y="78"/>
                    <a:pt x="271" y="78"/>
                    <a:pt x="271" y="78"/>
                  </a:cubicBezTo>
                  <a:cubicBezTo>
                    <a:pt x="271" y="78"/>
                    <a:pt x="272" y="78"/>
                    <a:pt x="272" y="78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8"/>
                    <a:pt x="272" y="78"/>
                    <a:pt x="272" y="79"/>
                  </a:cubicBezTo>
                  <a:cubicBezTo>
                    <a:pt x="272" y="79"/>
                    <a:pt x="272" y="79"/>
                    <a:pt x="272" y="79"/>
                  </a:cubicBezTo>
                  <a:cubicBezTo>
                    <a:pt x="272" y="80"/>
                    <a:pt x="272" y="80"/>
                    <a:pt x="271" y="80"/>
                  </a:cubicBezTo>
                  <a:cubicBezTo>
                    <a:pt x="271" y="80"/>
                    <a:pt x="271" y="80"/>
                    <a:pt x="271" y="80"/>
                  </a:cubicBezTo>
                  <a:cubicBezTo>
                    <a:pt x="271" y="80"/>
                    <a:pt x="271" y="80"/>
                    <a:pt x="271" y="80"/>
                  </a:cubicBezTo>
                  <a:cubicBezTo>
                    <a:pt x="271" y="79"/>
                    <a:pt x="272" y="79"/>
                    <a:pt x="272" y="79"/>
                  </a:cubicBezTo>
                  <a:cubicBezTo>
                    <a:pt x="272" y="79"/>
                    <a:pt x="272" y="79"/>
                    <a:pt x="272" y="79"/>
                  </a:cubicBezTo>
                  <a:cubicBezTo>
                    <a:pt x="272" y="79"/>
                    <a:pt x="272" y="79"/>
                    <a:pt x="272" y="79"/>
                  </a:cubicBezTo>
                  <a:cubicBezTo>
                    <a:pt x="271" y="78"/>
                    <a:pt x="271" y="78"/>
                    <a:pt x="270" y="78"/>
                  </a:cubicBezTo>
                  <a:cubicBezTo>
                    <a:pt x="270" y="78"/>
                    <a:pt x="270" y="78"/>
                    <a:pt x="270" y="78"/>
                  </a:cubicBezTo>
                  <a:cubicBezTo>
                    <a:pt x="269" y="78"/>
                    <a:pt x="269" y="78"/>
                    <a:pt x="269" y="78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8" y="78"/>
                    <a:pt x="267" y="79"/>
                    <a:pt x="267" y="79"/>
                  </a:cubicBezTo>
                  <a:cubicBezTo>
                    <a:pt x="267" y="79"/>
                    <a:pt x="267" y="79"/>
                    <a:pt x="267" y="79"/>
                  </a:cubicBezTo>
                  <a:cubicBezTo>
                    <a:pt x="266" y="79"/>
                    <a:pt x="266" y="79"/>
                    <a:pt x="266" y="78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5" y="79"/>
                    <a:pt x="265" y="79"/>
                    <a:pt x="265" y="79"/>
                  </a:cubicBezTo>
                  <a:cubicBezTo>
                    <a:pt x="265" y="79"/>
                    <a:pt x="265" y="79"/>
                    <a:pt x="265" y="78"/>
                  </a:cubicBezTo>
                  <a:cubicBezTo>
                    <a:pt x="264" y="78"/>
                    <a:pt x="264" y="79"/>
                    <a:pt x="264" y="79"/>
                  </a:cubicBezTo>
                  <a:cubicBezTo>
                    <a:pt x="264" y="78"/>
                    <a:pt x="264" y="78"/>
                    <a:pt x="264" y="78"/>
                  </a:cubicBezTo>
                  <a:cubicBezTo>
                    <a:pt x="264" y="78"/>
                    <a:pt x="265" y="79"/>
                    <a:pt x="265" y="78"/>
                  </a:cubicBezTo>
                  <a:cubicBezTo>
                    <a:pt x="265" y="77"/>
                    <a:pt x="264" y="78"/>
                    <a:pt x="264" y="77"/>
                  </a:cubicBezTo>
                  <a:cubicBezTo>
                    <a:pt x="264" y="77"/>
                    <a:pt x="264" y="76"/>
                    <a:pt x="264" y="75"/>
                  </a:cubicBezTo>
                  <a:cubicBezTo>
                    <a:pt x="263" y="75"/>
                    <a:pt x="263" y="77"/>
                    <a:pt x="262" y="76"/>
                  </a:cubicBezTo>
                  <a:cubicBezTo>
                    <a:pt x="261" y="77"/>
                    <a:pt x="261" y="77"/>
                    <a:pt x="261" y="77"/>
                  </a:cubicBezTo>
                  <a:cubicBezTo>
                    <a:pt x="261" y="77"/>
                    <a:pt x="261" y="77"/>
                    <a:pt x="261" y="77"/>
                  </a:cubicBezTo>
                  <a:cubicBezTo>
                    <a:pt x="260" y="77"/>
                    <a:pt x="261" y="78"/>
                    <a:pt x="260" y="78"/>
                  </a:cubicBezTo>
                  <a:cubicBezTo>
                    <a:pt x="260" y="78"/>
                    <a:pt x="260" y="77"/>
                    <a:pt x="260" y="76"/>
                  </a:cubicBezTo>
                  <a:cubicBezTo>
                    <a:pt x="260" y="76"/>
                    <a:pt x="260" y="77"/>
                    <a:pt x="261" y="76"/>
                  </a:cubicBezTo>
                  <a:cubicBezTo>
                    <a:pt x="261" y="76"/>
                    <a:pt x="261" y="76"/>
                    <a:pt x="260" y="76"/>
                  </a:cubicBezTo>
                  <a:cubicBezTo>
                    <a:pt x="259" y="76"/>
                    <a:pt x="257" y="73"/>
                    <a:pt x="256" y="75"/>
                  </a:cubicBezTo>
                  <a:cubicBezTo>
                    <a:pt x="255" y="74"/>
                    <a:pt x="254" y="75"/>
                    <a:pt x="253" y="75"/>
                  </a:cubicBezTo>
                  <a:cubicBezTo>
                    <a:pt x="254" y="76"/>
                    <a:pt x="253" y="77"/>
                    <a:pt x="254" y="77"/>
                  </a:cubicBezTo>
                  <a:cubicBezTo>
                    <a:pt x="254" y="76"/>
                    <a:pt x="256" y="77"/>
                    <a:pt x="256" y="76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56" y="77"/>
                    <a:pt x="256" y="77"/>
                    <a:pt x="256" y="77"/>
                  </a:cubicBezTo>
                  <a:cubicBezTo>
                    <a:pt x="257" y="78"/>
                    <a:pt x="257" y="78"/>
                    <a:pt x="257" y="78"/>
                  </a:cubicBezTo>
                  <a:cubicBezTo>
                    <a:pt x="257" y="78"/>
                    <a:pt x="257" y="78"/>
                    <a:pt x="257" y="78"/>
                  </a:cubicBezTo>
                  <a:cubicBezTo>
                    <a:pt x="257" y="78"/>
                    <a:pt x="257" y="78"/>
                    <a:pt x="257" y="78"/>
                  </a:cubicBezTo>
                  <a:cubicBezTo>
                    <a:pt x="257" y="78"/>
                    <a:pt x="256" y="78"/>
                    <a:pt x="256" y="78"/>
                  </a:cubicBezTo>
                  <a:cubicBezTo>
                    <a:pt x="256" y="78"/>
                    <a:pt x="256" y="78"/>
                    <a:pt x="256" y="78"/>
                  </a:cubicBezTo>
                  <a:cubicBezTo>
                    <a:pt x="256" y="78"/>
                    <a:pt x="256" y="78"/>
                    <a:pt x="256" y="78"/>
                  </a:cubicBezTo>
                  <a:cubicBezTo>
                    <a:pt x="256" y="77"/>
                    <a:pt x="256" y="77"/>
                    <a:pt x="256" y="77"/>
                  </a:cubicBezTo>
                  <a:cubicBezTo>
                    <a:pt x="256" y="77"/>
                    <a:pt x="254" y="77"/>
                    <a:pt x="254" y="78"/>
                  </a:cubicBezTo>
                  <a:cubicBezTo>
                    <a:pt x="253" y="77"/>
                    <a:pt x="253" y="77"/>
                    <a:pt x="253" y="77"/>
                  </a:cubicBezTo>
                  <a:cubicBezTo>
                    <a:pt x="253" y="77"/>
                    <a:pt x="253" y="77"/>
                    <a:pt x="253" y="77"/>
                  </a:cubicBezTo>
                  <a:cubicBezTo>
                    <a:pt x="253" y="77"/>
                    <a:pt x="253" y="78"/>
                    <a:pt x="252" y="78"/>
                  </a:cubicBezTo>
                  <a:cubicBezTo>
                    <a:pt x="252" y="78"/>
                    <a:pt x="252" y="78"/>
                    <a:pt x="252" y="78"/>
                  </a:cubicBezTo>
                  <a:cubicBezTo>
                    <a:pt x="252" y="78"/>
                    <a:pt x="252" y="78"/>
                    <a:pt x="252" y="78"/>
                  </a:cubicBezTo>
                  <a:cubicBezTo>
                    <a:pt x="252" y="77"/>
                    <a:pt x="253" y="77"/>
                    <a:pt x="253" y="77"/>
                  </a:cubicBezTo>
                  <a:cubicBezTo>
                    <a:pt x="253" y="77"/>
                    <a:pt x="253" y="77"/>
                    <a:pt x="253" y="77"/>
                  </a:cubicBezTo>
                  <a:cubicBezTo>
                    <a:pt x="253" y="77"/>
                    <a:pt x="253" y="77"/>
                    <a:pt x="253" y="77"/>
                  </a:cubicBezTo>
                  <a:cubicBezTo>
                    <a:pt x="253" y="76"/>
                    <a:pt x="252" y="77"/>
                    <a:pt x="252" y="76"/>
                  </a:cubicBezTo>
                  <a:cubicBezTo>
                    <a:pt x="252" y="76"/>
                    <a:pt x="253" y="76"/>
                    <a:pt x="253" y="75"/>
                  </a:cubicBezTo>
                  <a:cubicBezTo>
                    <a:pt x="253" y="75"/>
                    <a:pt x="253" y="75"/>
                    <a:pt x="253" y="75"/>
                  </a:cubicBezTo>
                  <a:cubicBezTo>
                    <a:pt x="252" y="74"/>
                    <a:pt x="252" y="74"/>
                    <a:pt x="251" y="75"/>
                  </a:cubicBezTo>
                  <a:cubicBezTo>
                    <a:pt x="251" y="76"/>
                    <a:pt x="251" y="76"/>
                    <a:pt x="251" y="76"/>
                  </a:cubicBezTo>
                  <a:cubicBezTo>
                    <a:pt x="251" y="75"/>
                    <a:pt x="251" y="76"/>
                    <a:pt x="250" y="76"/>
                  </a:cubicBezTo>
                  <a:cubicBezTo>
                    <a:pt x="250" y="76"/>
                    <a:pt x="250" y="76"/>
                    <a:pt x="251" y="76"/>
                  </a:cubicBezTo>
                  <a:cubicBezTo>
                    <a:pt x="251" y="76"/>
                    <a:pt x="251" y="76"/>
                    <a:pt x="251" y="76"/>
                  </a:cubicBezTo>
                  <a:cubicBezTo>
                    <a:pt x="251" y="76"/>
                    <a:pt x="251" y="76"/>
                    <a:pt x="251" y="76"/>
                  </a:cubicBezTo>
                  <a:cubicBezTo>
                    <a:pt x="251" y="76"/>
                    <a:pt x="251" y="76"/>
                    <a:pt x="251" y="76"/>
                  </a:cubicBezTo>
                  <a:cubicBezTo>
                    <a:pt x="251" y="76"/>
                    <a:pt x="251" y="76"/>
                    <a:pt x="251" y="76"/>
                  </a:cubicBezTo>
                  <a:cubicBezTo>
                    <a:pt x="251" y="76"/>
                    <a:pt x="251" y="76"/>
                    <a:pt x="252" y="76"/>
                  </a:cubicBezTo>
                  <a:cubicBezTo>
                    <a:pt x="250" y="77"/>
                    <a:pt x="250" y="77"/>
                    <a:pt x="248" y="76"/>
                  </a:cubicBezTo>
                  <a:cubicBezTo>
                    <a:pt x="248" y="76"/>
                    <a:pt x="248" y="76"/>
                    <a:pt x="248" y="76"/>
                  </a:cubicBezTo>
                  <a:cubicBezTo>
                    <a:pt x="248" y="76"/>
                    <a:pt x="248" y="76"/>
                    <a:pt x="248" y="77"/>
                  </a:cubicBezTo>
                  <a:cubicBezTo>
                    <a:pt x="247" y="77"/>
                    <a:pt x="247" y="75"/>
                    <a:pt x="246" y="76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6" y="76"/>
                    <a:pt x="246" y="76"/>
                    <a:pt x="245" y="76"/>
                  </a:cubicBezTo>
                  <a:cubicBezTo>
                    <a:pt x="245" y="76"/>
                    <a:pt x="245" y="76"/>
                    <a:pt x="245" y="76"/>
                  </a:cubicBezTo>
                  <a:cubicBezTo>
                    <a:pt x="245" y="77"/>
                    <a:pt x="243" y="77"/>
                    <a:pt x="244" y="78"/>
                  </a:cubicBezTo>
                  <a:cubicBezTo>
                    <a:pt x="244" y="78"/>
                    <a:pt x="243" y="78"/>
                    <a:pt x="243" y="78"/>
                  </a:cubicBezTo>
                  <a:cubicBezTo>
                    <a:pt x="244" y="79"/>
                    <a:pt x="243" y="78"/>
                    <a:pt x="245" y="79"/>
                  </a:cubicBezTo>
                  <a:cubicBezTo>
                    <a:pt x="245" y="79"/>
                    <a:pt x="245" y="79"/>
                    <a:pt x="245" y="78"/>
                  </a:cubicBezTo>
                  <a:cubicBezTo>
                    <a:pt x="245" y="79"/>
                    <a:pt x="245" y="79"/>
                    <a:pt x="245" y="79"/>
                  </a:cubicBezTo>
                  <a:cubicBezTo>
                    <a:pt x="246" y="79"/>
                    <a:pt x="246" y="78"/>
                    <a:pt x="247" y="79"/>
                  </a:cubicBezTo>
                  <a:cubicBezTo>
                    <a:pt x="248" y="79"/>
                    <a:pt x="248" y="77"/>
                    <a:pt x="249" y="78"/>
                  </a:cubicBezTo>
                  <a:cubicBezTo>
                    <a:pt x="249" y="78"/>
                    <a:pt x="249" y="78"/>
                    <a:pt x="249" y="79"/>
                  </a:cubicBezTo>
                  <a:cubicBezTo>
                    <a:pt x="250" y="79"/>
                    <a:pt x="249" y="78"/>
                    <a:pt x="249" y="78"/>
                  </a:cubicBezTo>
                  <a:cubicBezTo>
                    <a:pt x="250" y="77"/>
                    <a:pt x="250" y="77"/>
                    <a:pt x="250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0" y="77"/>
                    <a:pt x="250" y="77"/>
                    <a:pt x="250" y="77"/>
                  </a:cubicBezTo>
                  <a:cubicBezTo>
                    <a:pt x="250" y="78"/>
                    <a:pt x="250" y="79"/>
                    <a:pt x="249" y="79"/>
                  </a:cubicBezTo>
                  <a:cubicBezTo>
                    <a:pt x="249" y="78"/>
                    <a:pt x="248" y="78"/>
                    <a:pt x="247" y="79"/>
                  </a:cubicBezTo>
                  <a:cubicBezTo>
                    <a:pt x="247" y="79"/>
                    <a:pt x="247" y="79"/>
                    <a:pt x="247" y="79"/>
                  </a:cubicBezTo>
                  <a:cubicBezTo>
                    <a:pt x="247" y="79"/>
                    <a:pt x="246" y="78"/>
                    <a:pt x="246" y="79"/>
                  </a:cubicBezTo>
                  <a:cubicBezTo>
                    <a:pt x="246" y="80"/>
                    <a:pt x="245" y="80"/>
                    <a:pt x="245" y="81"/>
                  </a:cubicBezTo>
                  <a:close/>
                  <a:moveTo>
                    <a:pt x="240" y="100"/>
                  </a:moveTo>
                  <a:cubicBezTo>
                    <a:pt x="240" y="101"/>
                    <a:pt x="240" y="101"/>
                    <a:pt x="240" y="101"/>
                  </a:cubicBezTo>
                  <a:cubicBezTo>
                    <a:pt x="240" y="100"/>
                    <a:pt x="239" y="100"/>
                    <a:pt x="239" y="100"/>
                  </a:cubicBezTo>
                  <a:cubicBezTo>
                    <a:pt x="238" y="100"/>
                    <a:pt x="239" y="100"/>
                    <a:pt x="239" y="99"/>
                  </a:cubicBezTo>
                  <a:cubicBezTo>
                    <a:pt x="239" y="99"/>
                    <a:pt x="239" y="99"/>
                    <a:pt x="239" y="99"/>
                  </a:cubicBezTo>
                  <a:cubicBezTo>
                    <a:pt x="239" y="99"/>
                    <a:pt x="239" y="99"/>
                    <a:pt x="239" y="99"/>
                  </a:cubicBezTo>
                  <a:cubicBezTo>
                    <a:pt x="239" y="99"/>
                    <a:pt x="239" y="99"/>
                    <a:pt x="239" y="99"/>
                  </a:cubicBezTo>
                  <a:cubicBezTo>
                    <a:pt x="238" y="99"/>
                    <a:pt x="238" y="99"/>
                    <a:pt x="238" y="99"/>
                  </a:cubicBezTo>
                  <a:cubicBezTo>
                    <a:pt x="238" y="99"/>
                    <a:pt x="240" y="98"/>
                    <a:pt x="241" y="98"/>
                  </a:cubicBezTo>
                  <a:cubicBezTo>
                    <a:pt x="240" y="98"/>
                    <a:pt x="240" y="100"/>
                    <a:pt x="239" y="99"/>
                  </a:cubicBezTo>
                  <a:cubicBezTo>
                    <a:pt x="239" y="99"/>
                    <a:pt x="239" y="99"/>
                    <a:pt x="239" y="99"/>
                  </a:cubicBezTo>
                  <a:cubicBezTo>
                    <a:pt x="239" y="100"/>
                    <a:pt x="240" y="99"/>
                    <a:pt x="240" y="100"/>
                  </a:cubicBezTo>
                  <a:close/>
                  <a:moveTo>
                    <a:pt x="239" y="100"/>
                  </a:moveTo>
                  <a:cubicBezTo>
                    <a:pt x="239" y="101"/>
                    <a:pt x="240" y="101"/>
                    <a:pt x="239" y="102"/>
                  </a:cubicBezTo>
                  <a:cubicBezTo>
                    <a:pt x="239" y="102"/>
                    <a:pt x="239" y="101"/>
                    <a:pt x="239" y="101"/>
                  </a:cubicBezTo>
                  <a:cubicBezTo>
                    <a:pt x="239" y="101"/>
                    <a:pt x="239" y="100"/>
                    <a:pt x="239" y="100"/>
                  </a:cubicBezTo>
                  <a:close/>
                  <a:moveTo>
                    <a:pt x="236" y="101"/>
                  </a:moveTo>
                  <a:cubicBezTo>
                    <a:pt x="237" y="102"/>
                    <a:pt x="238" y="102"/>
                    <a:pt x="238" y="102"/>
                  </a:cubicBezTo>
                  <a:cubicBezTo>
                    <a:pt x="237" y="103"/>
                    <a:pt x="237" y="103"/>
                    <a:pt x="237" y="103"/>
                  </a:cubicBezTo>
                  <a:cubicBezTo>
                    <a:pt x="237" y="102"/>
                    <a:pt x="236" y="103"/>
                    <a:pt x="235" y="102"/>
                  </a:cubicBezTo>
                  <a:cubicBezTo>
                    <a:pt x="236" y="102"/>
                    <a:pt x="236" y="102"/>
                    <a:pt x="236" y="102"/>
                  </a:cubicBezTo>
                  <a:cubicBezTo>
                    <a:pt x="237" y="102"/>
                    <a:pt x="237" y="102"/>
                    <a:pt x="237" y="102"/>
                  </a:cubicBezTo>
                  <a:lnTo>
                    <a:pt x="236" y="101"/>
                  </a:lnTo>
                  <a:close/>
                  <a:moveTo>
                    <a:pt x="242" y="83"/>
                  </a:moveTo>
                  <a:cubicBezTo>
                    <a:pt x="242" y="82"/>
                    <a:pt x="242" y="82"/>
                    <a:pt x="242" y="82"/>
                  </a:cubicBezTo>
                  <a:cubicBezTo>
                    <a:pt x="242" y="83"/>
                    <a:pt x="242" y="83"/>
                    <a:pt x="242" y="83"/>
                  </a:cubicBezTo>
                  <a:cubicBezTo>
                    <a:pt x="242" y="83"/>
                    <a:pt x="242" y="83"/>
                    <a:pt x="242" y="83"/>
                  </a:cubicBezTo>
                  <a:cubicBezTo>
                    <a:pt x="242" y="83"/>
                    <a:pt x="242" y="83"/>
                    <a:pt x="242" y="83"/>
                  </a:cubicBezTo>
                  <a:cubicBezTo>
                    <a:pt x="242" y="83"/>
                    <a:pt x="242" y="83"/>
                    <a:pt x="242" y="83"/>
                  </a:cubicBezTo>
                  <a:close/>
                  <a:moveTo>
                    <a:pt x="242" y="94"/>
                  </a:moveTo>
                  <a:cubicBezTo>
                    <a:pt x="242" y="94"/>
                    <a:pt x="242" y="94"/>
                    <a:pt x="242" y="94"/>
                  </a:cubicBezTo>
                  <a:cubicBezTo>
                    <a:pt x="242" y="94"/>
                    <a:pt x="242" y="94"/>
                    <a:pt x="241" y="94"/>
                  </a:cubicBezTo>
                  <a:cubicBezTo>
                    <a:pt x="241" y="94"/>
                    <a:pt x="241" y="94"/>
                    <a:pt x="241" y="94"/>
                  </a:cubicBezTo>
                  <a:cubicBezTo>
                    <a:pt x="240" y="93"/>
                    <a:pt x="240" y="94"/>
                    <a:pt x="240" y="93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1" y="93"/>
                    <a:pt x="241" y="93"/>
                    <a:pt x="241" y="94"/>
                  </a:cubicBezTo>
                  <a:cubicBezTo>
                    <a:pt x="241" y="94"/>
                    <a:pt x="241" y="94"/>
                    <a:pt x="241" y="94"/>
                  </a:cubicBezTo>
                  <a:cubicBezTo>
                    <a:pt x="242" y="94"/>
                    <a:pt x="242" y="94"/>
                    <a:pt x="242" y="94"/>
                  </a:cubicBezTo>
                  <a:cubicBezTo>
                    <a:pt x="242" y="94"/>
                    <a:pt x="242" y="94"/>
                    <a:pt x="242" y="94"/>
                  </a:cubicBezTo>
                  <a:cubicBezTo>
                    <a:pt x="242" y="94"/>
                    <a:pt x="242" y="94"/>
                    <a:pt x="242" y="94"/>
                  </a:cubicBezTo>
                  <a:close/>
                  <a:moveTo>
                    <a:pt x="236" y="91"/>
                  </a:moveTo>
                  <a:cubicBezTo>
                    <a:pt x="236" y="91"/>
                    <a:pt x="235" y="91"/>
                    <a:pt x="235" y="91"/>
                  </a:cubicBezTo>
                  <a:cubicBezTo>
                    <a:pt x="235" y="91"/>
                    <a:pt x="236" y="91"/>
                    <a:pt x="236" y="91"/>
                  </a:cubicBezTo>
                  <a:cubicBezTo>
                    <a:pt x="236" y="92"/>
                    <a:pt x="236" y="92"/>
                    <a:pt x="236" y="92"/>
                  </a:cubicBezTo>
                  <a:cubicBezTo>
                    <a:pt x="236" y="92"/>
                    <a:pt x="235" y="92"/>
                    <a:pt x="235" y="93"/>
                  </a:cubicBezTo>
                  <a:cubicBezTo>
                    <a:pt x="235" y="92"/>
                    <a:pt x="236" y="92"/>
                    <a:pt x="236" y="91"/>
                  </a:cubicBezTo>
                  <a:close/>
                  <a:moveTo>
                    <a:pt x="237" y="86"/>
                  </a:moveTo>
                  <a:cubicBezTo>
                    <a:pt x="237" y="86"/>
                    <a:pt x="237" y="86"/>
                    <a:pt x="237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7" y="86"/>
                    <a:pt x="237" y="86"/>
                  </a:cubicBezTo>
                  <a:cubicBezTo>
                    <a:pt x="237" y="85"/>
                    <a:pt x="236" y="85"/>
                    <a:pt x="236" y="84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4" y="85"/>
                    <a:pt x="234" y="85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33" y="86"/>
                    <a:pt x="232" y="86"/>
                    <a:pt x="232" y="87"/>
                  </a:cubicBezTo>
                  <a:cubicBezTo>
                    <a:pt x="232" y="87"/>
                    <a:pt x="232" y="87"/>
                    <a:pt x="232" y="87"/>
                  </a:cubicBezTo>
                  <a:cubicBezTo>
                    <a:pt x="231" y="87"/>
                    <a:pt x="232" y="88"/>
                    <a:pt x="232" y="88"/>
                  </a:cubicBezTo>
                  <a:cubicBezTo>
                    <a:pt x="233" y="89"/>
                    <a:pt x="233" y="87"/>
                    <a:pt x="234" y="88"/>
                  </a:cubicBezTo>
                  <a:cubicBezTo>
                    <a:pt x="234" y="88"/>
                    <a:pt x="233" y="88"/>
                    <a:pt x="233" y="89"/>
                  </a:cubicBezTo>
                  <a:cubicBezTo>
                    <a:pt x="233" y="89"/>
                    <a:pt x="234" y="89"/>
                    <a:pt x="234" y="90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35" y="90"/>
                    <a:pt x="235" y="90"/>
                    <a:pt x="235" y="90"/>
                  </a:cubicBezTo>
                  <a:cubicBezTo>
                    <a:pt x="234" y="90"/>
                    <a:pt x="234" y="90"/>
                    <a:pt x="234" y="90"/>
                  </a:cubicBezTo>
                  <a:cubicBezTo>
                    <a:pt x="234" y="90"/>
                    <a:pt x="234" y="90"/>
                    <a:pt x="234" y="90"/>
                  </a:cubicBezTo>
                  <a:cubicBezTo>
                    <a:pt x="234" y="91"/>
                    <a:pt x="234" y="91"/>
                    <a:pt x="234" y="91"/>
                  </a:cubicBezTo>
                  <a:cubicBezTo>
                    <a:pt x="233" y="91"/>
                    <a:pt x="233" y="90"/>
                    <a:pt x="232" y="90"/>
                  </a:cubicBezTo>
                  <a:cubicBezTo>
                    <a:pt x="233" y="89"/>
                    <a:pt x="232" y="89"/>
                    <a:pt x="232" y="89"/>
                  </a:cubicBezTo>
                  <a:cubicBezTo>
                    <a:pt x="231" y="88"/>
                    <a:pt x="232" y="88"/>
                    <a:pt x="232" y="87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30" y="87"/>
                    <a:pt x="230" y="87"/>
                    <a:pt x="230" y="87"/>
                  </a:cubicBezTo>
                  <a:cubicBezTo>
                    <a:pt x="230" y="87"/>
                    <a:pt x="230" y="87"/>
                    <a:pt x="230" y="87"/>
                  </a:cubicBezTo>
                  <a:cubicBezTo>
                    <a:pt x="231" y="87"/>
                    <a:pt x="230" y="86"/>
                    <a:pt x="230" y="86"/>
                  </a:cubicBezTo>
                  <a:cubicBezTo>
                    <a:pt x="230" y="85"/>
                    <a:pt x="230" y="85"/>
                    <a:pt x="230" y="85"/>
                  </a:cubicBezTo>
                  <a:cubicBezTo>
                    <a:pt x="230" y="85"/>
                    <a:pt x="230" y="85"/>
                    <a:pt x="230" y="85"/>
                  </a:cubicBezTo>
                  <a:cubicBezTo>
                    <a:pt x="230" y="86"/>
                    <a:pt x="231" y="86"/>
                    <a:pt x="231" y="87"/>
                  </a:cubicBezTo>
                  <a:cubicBezTo>
                    <a:pt x="232" y="86"/>
                    <a:pt x="232" y="86"/>
                    <a:pt x="232" y="85"/>
                  </a:cubicBezTo>
                  <a:cubicBezTo>
                    <a:pt x="231" y="85"/>
                    <a:pt x="232" y="85"/>
                    <a:pt x="232" y="85"/>
                  </a:cubicBezTo>
                  <a:cubicBezTo>
                    <a:pt x="232" y="85"/>
                    <a:pt x="232" y="85"/>
                    <a:pt x="232" y="85"/>
                  </a:cubicBezTo>
                  <a:cubicBezTo>
                    <a:pt x="232" y="85"/>
                    <a:pt x="232" y="85"/>
                    <a:pt x="232" y="85"/>
                  </a:cubicBezTo>
                  <a:cubicBezTo>
                    <a:pt x="232" y="85"/>
                    <a:pt x="232" y="85"/>
                    <a:pt x="232" y="85"/>
                  </a:cubicBezTo>
                  <a:cubicBezTo>
                    <a:pt x="233" y="85"/>
                    <a:pt x="233" y="82"/>
                    <a:pt x="235" y="83"/>
                  </a:cubicBezTo>
                  <a:cubicBezTo>
                    <a:pt x="235" y="83"/>
                    <a:pt x="235" y="83"/>
                    <a:pt x="236" y="83"/>
                  </a:cubicBezTo>
                  <a:cubicBezTo>
                    <a:pt x="235" y="84"/>
                    <a:pt x="236" y="84"/>
                    <a:pt x="237" y="84"/>
                  </a:cubicBezTo>
                  <a:cubicBezTo>
                    <a:pt x="237" y="84"/>
                    <a:pt x="237" y="84"/>
                    <a:pt x="237" y="84"/>
                  </a:cubicBezTo>
                  <a:cubicBezTo>
                    <a:pt x="237" y="84"/>
                    <a:pt x="237" y="85"/>
                    <a:pt x="237" y="85"/>
                  </a:cubicBezTo>
                  <a:cubicBezTo>
                    <a:pt x="238" y="84"/>
                    <a:pt x="238" y="84"/>
                    <a:pt x="238" y="84"/>
                  </a:cubicBezTo>
                  <a:cubicBezTo>
                    <a:pt x="237" y="84"/>
                    <a:pt x="237" y="84"/>
                    <a:pt x="237" y="84"/>
                  </a:cubicBezTo>
                  <a:cubicBezTo>
                    <a:pt x="238" y="84"/>
                    <a:pt x="238" y="83"/>
                    <a:pt x="238" y="84"/>
                  </a:cubicBezTo>
                  <a:cubicBezTo>
                    <a:pt x="237" y="84"/>
                    <a:pt x="238" y="85"/>
                    <a:pt x="237" y="86"/>
                  </a:cubicBezTo>
                  <a:cubicBezTo>
                    <a:pt x="237" y="86"/>
                    <a:pt x="237" y="86"/>
                    <a:pt x="236" y="86"/>
                  </a:cubicBezTo>
                  <a:cubicBezTo>
                    <a:pt x="236" y="86"/>
                    <a:pt x="237" y="86"/>
                    <a:pt x="237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6"/>
                    <a:pt x="237" y="86"/>
                    <a:pt x="238" y="86"/>
                  </a:cubicBezTo>
                  <a:lnTo>
                    <a:pt x="237" y="86"/>
                  </a:lnTo>
                  <a:close/>
                  <a:moveTo>
                    <a:pt x="231" y="101"/>
                  </a:moveTo>
                  <a:cubicBezTo>
                    <a:pt x="231" y="101"/>
                    <a:pt x="231" y="101"/>
                    <a:pt x="231" y="101"/>
                  </a:cubicBezTo>
                  <a:cubicBezTo>
                    <a:pt x="231" y="101"/>
                    <a:pt x="231" y="101"/>
                    <a:pt x="231" y="101"/>
                  </a:cubicBezTo>
                  <a:close/>
                  <a:moveTo>
                    <a:pt x="229" y="100"/>
                  </a:moveTo>
                  <a:cubicBezTo>
                    <a:pt x="228" y="101"/>
                    <a:pt x="228" y="101"/>
                    <a:pt x="228" y="101"/>
                  </a:cubicBezTo>
                  <a:cubicBezTo>
                    <a:pt x="227" y="101"/>
                    <a:pt x="229" y="100"/>
                    <a:pt x="227" y="100"/>
                  </a:cubicBezTo>
                  <a:cubicBezTo>
                    <a:pt x="226" y="98"/>
                    <a:pt x="226" y="98"/>
                    <a:pt x="226" y="98"/>
                  </a:cubicBezTo>
                  <a:cubicBezTo>
                    <a:pt x="227" y="99"/>
                    <a:pt x="227" y="99"/>
                    <a:pt x="228" y="99"/>
                  </a:cubicBezTo>
                  <a:cubicBezTo>
                    <a:pt x="228" y="99"/>
                    <a:pt x="228" y="99"/>
                    <a:pt x="228" y="99"/>
                  </a:cubicBezTo>
                  <a:cubicBezTo>
                    <a:pt x="228" y="100"/>
                    <a:pt x="230" y="100"/>
                    <a:pt x="230" y="101"/>
                  </a:cubicBezTo>
                  <a:lnTo>
                    <a:pt x="229" y="100"/>
                  </a:lnTo>
                  <a:close/>
                  <a:moveTo>
                    <a:pt x="225" y="102"/>
                  </a:moveTo>
                  <a:cubicBezTo>
                    <a:pt x="226" y="101"/>
                    <a:pt x="225" y="101"/>
                    <a:pt x="225" y="100"/>
                  </a:cubicBezTo>
                  <a:cubicBezTo>
                    <a:pt x="224" y="100"/>
                    <a:pt x="224" y="100"/>
                    <a:pt x="224" y="100"/>
                  </a:cubicBezTo>
                  <a:cubicBezTo>
                    <a:pt x="224" y="100"/>
                    <a:pt x="224" y="100"/>
                    <a:pt x="224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4" y="99"/>
                    <a:pt x="225" y="99"/>
                    <a:pt x="225" y="100"/>
                  </a:cubicBezTo>
                  <a:cubicBezTo>
                    <a:pt x="225" y="100"/>
                    <a:pt x="226" y="100"/>
                    <a:pt x="226" y="99"/>
                  </a:cubicBezTo>
                  <a:cubicBezTo>
                    <a:pt x="226" y="100"/>
                    <a:pt x="226" y="100"/>
                    <a:pt x="226" y="100"/>
                  </a:cubicBezTo>
                  <a:cubicBezTo>
                    <a:pt x="226" y="100"/>
                    <a:pt x="226" y="100"/>
                    <a:pt x="226" y="100"/>
                  </a:cubicBezTo>
                  <a:cubicBezTo>
                    <a:pt x="226" y="100"/>
                    <a:pt x="226" y="100"/>
                    <a:pt x="226" y="100"/>
                  </a:cubicBezTo>
                  <a:cubicBezTo>
                    <a:pt x="226" y="100"/>
                    <a:pt x="227" y="100"/>
                    <a:pt x="227" y="100"/>
                  </a:cubicBezTo>
                  <a:cubicBezTo>
                    <a:pt x="226" y="100"/>
                    <a:pt x="226" y="100"/>
                    <a:pt x="226" y="100"/>
                  </a:cubicBezTo>
                  <a:cubicBezTo>
                    <a:pt x="226" y="100"/>
                    <a:pt x="226" y="100"/>
                    <a:pt x="226" y="100"/>
                  </a:cubicBezTo>
                  <a:cubicBezTo>
                    <a:pt x="227" y="100"/>
                    <a:pt x="227" y="101"/>
                    <a:pt x="227" y="102"/>
                  </a:cubicBezTo>
                  <a:cubicBezTo>
                    <a:pt x="228" y="102"/>
                    <a:pt x="228" y="102"/>
                    <a:pt x="228" y="102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6" y="101"/>
                    <a:pt x="225" y="101"/>
                    <a:pt x="225" y="102"/>
                  </a:cubicBezTo>
                  <a:close/>
                  <a:moveTo>
                    <a:pt x="222" y="103"/>
                  </a:moveTo>
                  <a:cubicBezTo>
                    <a:pt x="222" y="103"/>
                    <a:pt x="222" y="103"/>
                    <a:pt x="222" y="103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3"/>
                    <a:pt x="223" y="103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lnTo>
                    <a:pt x="222" y="103"/>
                  </a:lnTo>
                  <a:close/>
                  <a:moveTo>
                    <a:pt x="222" y="98"/>
                  </a:moveTo>
                  <a:cubicBezTo>
                    <a:pt x="222" y="97"/>
                    <a:pt x="222" y="97"/>
                    <a:pt x="222" y="97"/>
                  </a:cubicBezTo>
                  <a:cubicBezTo>
                    <a:pt x="222" y="97"/>
                    <a:pt x="222" y="97"/>
                    <a:pt x="222" y="97"/>
                  </a:cubicBezTo>
                  <a:cubicBezTo>
                    <a:pt x="222" y="97"/>
                    <a:pt x="222" y="97"/>
                    <a:pt x="222" y="97"/>
                  </a:cubicBezTo>
                  <a:cubicBezTo>
                    <a:pt x="222" y="97"/>
                    <a:pt x="222" y="97"/>
                    <a:pt x="222" y="97"/>
                  </a:cubicBezTo>
                  <a:cubicBezTo>
                    <a:pt x="223" y="97"/>
                    <a:pt x="223" y="97"/>
                    <a:pt x="224" y="96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4" y="97"/>
                    <a:pt x="223" y="97"/>
                    <a:pt x="223" y="97"/>
                  </a:cubicBezTo>
                  <a:cubicBezTo>
                    <a:pt x="223" y="97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100"/>
                    <a:pt x="222" y="99"/>
                  </a:cubicBezTo>
                  <a:cubicBezTo>
                    <a:pt x="222" y="99"/>
                    <a:pt x="222" y="99"/>
                    <a:pt x="222" y="99"/>
                  </a:cubicBezTo>
                  <a:cubicBezTo>
                    <a:pt x="222" y="99"/>
                    <a:pt x="222" y="99"/>
                    <a:pt x="222" y="99"/>
                  </a:cubicBezTo>
                  <a:cubicBezTo>
                    <a:pt x="223" y="98"/>
                    <a:pt x="222" y="98"/>
                    <a:pt x="222" y="97"/>
                  </a:cubicBezTo>
                  <a:cubicBezTo>
                    <a:pt x="222" y="97"/>
                    <a:pt x="222" y="97"/>
                    <a:pt x="222" y="97"/>
                  </a:cubicBezTo>
                  <a:lnTo>
                    <a:pt x="222" y="98"/>
                  </a:lnTo>
                  <a:close/>
                  <a:moveTo>
                    <a:pt x="220" y="97"/>
                  </a:moveTo>
                  <a:cubicBezTo>
                    <a:pt x="220" y="97"/>
                    <a:pt x="221" y="97"/>
                    <a:pt x="221" y="98"/>
                  </a:cubicBezTo>
                  <a:cubicBezTo>
                    <a:pt x="221" y="98"/>
                    <a:pt x="221" y="98"/>
                    <a:pt x="221" y="98"/>
                  </a:cubicBezTo>
                  <a:cubicBezTo>
                    <a:pt x="221" y="97"/>
                    <a:pt x="220" y="97"/>
                    <a:pt x="220" y="97"/>
                  </a:cubicBezTo>
                  <a:close/>
                  <a:moveTo>
                    <a:pt x="217" y="104"/>
                  </a:moveTo>
                  <a:cubicBezTo>
                    <a:pt x="217" y="104"/>
                    <a:pt x="216" y="104"/>
                    <a:pt x="216" y="104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15" y="103"/>
                    <a:pt x="214" y="103"/>
                    <a:pt x="214" y="103"/>
                  </a:cubicBezTo>
                  <a:cubicBezTo>
                    <a:pt x="214" y="103"/>
                    <a:pt x="214" y="103"/>
                    <a:pt x="214" y="103"/>
                  </a:cubicBezTo>
                  <a:cubicBezTo>
                    <a:pt x="214" y="103"/>
                    <a:pt x="214" y="103"/>
                    <a:pt x="214" y="103"/>
                  </a:cubicBezTo>
                  <a:cubicBezTo>
                    <a:pt x="214" y="103"/>
                    <a:pt x="214" y="103"/>
                    <a:pt x="214" y="103"/>
                  </a:cubicBezTo>
                  <a:cubicBezTo>
                    <a:pt x="214" y="103"/>
                    <a:pt x="215" y="103"/>
                    <a:pt x="215" y="103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15" y="103"/>
                    <a:pt x="216" y="103"/>
                    <a:pt x="216" y="103"/>
                  </a:cubicBezTo>
                  <a:cubicBezTo>
                    <a:pt x="217" y="104"/>
                    <a:pt x="217" y="104"/>
                    <a:pt x="217" y="104"/>
                  </a:cubicBezTo>
                  <a:cubicBezTo>
                    <a:pt x="217" y="104"/>
                    <a:pt x="217" y="104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8" y="103"/>
                    <a:pt x="218" y="102"/>
                    <a:pt x="218" y="103"/>
                  </a:cubicBezTo>
                  <a:cubicBezTo>
                    <a:pt x="218" y="103"/>
                    <a:pt x="218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4"/>
                    <a:pt x="217" y="104"/>
                    <a:pt x="217" y="104"/>
                  </a:cubicBezTo>
                  <a:close/>
                  <a:moveTo>
                    <a:pt x="220" y="86"/>
                  </a:moveTo>
                  <a:cubicBezTo>
                    <a:pt x="220" y="86"/>
                    <a:pt x="221" y="85"/>
                    <a:pt x="221" y="86"/>
                  </a:cubicBezTo>
                  <a:cubicBezTo>
                    <a:pt x="221" y="86"/>
                    <a:pt x="221" y="86"/>
                    <a:pt x="220" y="86"/>
                  </a:cubicBezTo>
                  <a:cubicBezTo>
                    <a:pt x="220" y="86"/>
                    <a:pt x="220" y="86"/>
                    <a:pt x="220" y="86"/>
                  </a:cubicBezTo>
                  <a:cubicBezTo>
                    <a:pt x="220" y="86"/>
                    <a:pt x="220" y="86"/>
                    <a:pt x="220" y="86"/>
                  </a:cubicBezTo>
                  <a:cubicBezTo>
                    <a:pt x="220" y="86"/>
                    <a:pt x="220" y="86"/>
                    <a:pt x="220" y="87"/>
                  </a:cubicBezTo>
                  <a:cubicBezTo>
                    <a:pt x="221" y="87"/>
                    <a:pt x="221" y="86"/>
                    <a:pt x="221" y="86"/>
                  </a:cubicBezTo>
                  <a:cubicBezTo>
                    <a:pt x="221" y="87"/>
                    <a:pt x="220" y="87"/>
                    <a:pt x="220" y="87"/>
                  </a:cubicBezTo>
                  <a:cubicBezTo>
                    <a:pt x="220" y="86"/>
                    <a:pt x="220" y="86"/>
                    <a:pt x="220" y="86"/>
                  </a:cubicBezTo>
                  <a:cubicBezTo>
                    <a:pt x="220" y="86"/>
                    <a:pt x="220" y="86"/>
                    <a:pt x="220" y="86"/>
                  </a:cubicBezTo>
                  <a:cubicBezTo>
                    <a:pt x="220" y="86"/>
                    <a:pt x="220" y="86"/>
                    <a:pt x="220" y="86"/>
                  </a:cubicBezTo>
                  <a:close/>
                  <a:moveTo>
                    <a:pt x="220" y="85"/>
                  </a:moveTo>
                  <a:cubicBezTo>
                    <a:pt x="220" y="84"/>
                    <a:pt x="221" y="84"/>
                    <a:pt x="222" y="83"/>
                  </a:cubicBezTo>
                  <a:cubicBezTo>
                    <a:pt x="223" y="84"/>
                    <a:pt x="221" y="85"/>
                    <a:pt x="223" y="85"/>
                  </a:cubicBezTo>
                  <a:cubicBezTo>
                    <a:pt x="222" y="86"/>
                    <a:pt x="222" y="84"/>
                    <a:pt x="220" y="85"/>
                  </a:cubicBezTo>
                  <a:close/>
                  <a:moveTo>
                    <a:pt x="221" y="99"/>
                  </a:moveTo>
                  <a:cubicBezTo>
                    <a:pt x="221" y="99"/>
                    <a:pt x="221" y="98"/>
                    <a:pt x="221" y="98"/>
                  </a:cubicBezTo>
                  <a:cubicBezTo>
                    <a:pt x="221" y="98"/>
                    <a:pt x="221" y="99"/>
                    <a:pt x="221" y="99"/>
                  </a:cubicBezTo>
                  <a:close/>
                  <a:moveTo>
                    <a:pt x="225" y="81"/>
                  </a:moveTo>
                  <a:cubicBezTo>
                    <a:pt x="223" y="81"/>
                    <a:pt x="223" y="81"/>
                    <a:pt x="223" y="81"/>
                  </a:cubicBezTo>
                  <a:cubicBezTo>
                    <a:pt x="224" y="82"/>
                    <a:pt x="224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21" y="81"/>
                    <a:pt x="219" y="81"/>
                    <a:pt x="219" y="80"/>
                  </a:cubicBezTo>
                  <a:cubicBezTo>
                    <a:pt x="218" y="81"/>
                    <a:pt x="218" y="81"/>
                    <a:pt x="218" y="81"/>
                  </a:cubicBezTo>
                  <a:cubicBezTo>
                    <a:pt x="218" y="81"/>
                    <a:pt x="219" y="80"/>
                    <a:pt x="219" y="80"/>
                  </a:cubicBezTo>
                  <a:cubicBezTo>
                    <a:pt x="219" y="80"/>
                    <a:pt x="220" y="80"/>
                    <a:pt x="220" y="79"/>
                  </a:cubicBezTo>
                  <a:cubicBezTo>
                    <a:pt x="220" y="79"/>
                    <a:pt x="220" y="79"/>
                    <a:pt x="220" y="79"/>
                  </a:cubicBezTo>
                  <a:cubicBezTo>
                    <a:pt x="220" y="78"/>
                    <a:pt x="221" y="80"/>
                    <a:pt x="223" y="79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23" y="78"/>
                    <a:pt x="222" y="78"/>
                    <a:pt x="222" y="78"/>
                  </a:cubicBezTo>
                  <a:cubicBezTo>
                    <a:pt x="222" y="78"/>
                    <a:pt x="222" y="77"/>
                    <a:pt x="221" y="77"/>
                  </a:cubicBezTo>
                  <a:cubicBezTo>
                    <a:pt x="220" y="77"/>
                    <a:pt x="221" y="78"/>
                    <a:pt x="220" y="78"/>
                  </a:cubicBezTo>
                  <a:cubicBezTo>
                    <a:pt x="220" y="78"/>
                    <a:pt x="220" y="78"/>
                    <a:pt x="220" y="78"/>
                  </a:cubicBezTo>
                  <a:cubicBezTo>
                    <a:pt x="219" y="78"/>
                    <a:pt x="219" y="78"/>
                    <a:pt x="219" y="79"/>
                  </a:cubicBezTo>
                  <a:cubicBezTo>
                    <a:pt x="219" y="78"/>
                    <a:pt x="219" y="78"/>
                    <a:pt x="219" y="78"/>
                  </a:cubicBezTo>
                  <a:cubicBezTo>
                    <a:pt x="219" y="78"/>
                    <a:pt x="219" y="78"/>
                    <a:pt x="219" y="77"/>
                  </a:cubicBezTo>
                  <a:cubicBezTo>
                    <a:pt x="219" y="77"/>
                    <a:pt x="219" y="77"/>
                    <a:pt x="219" y="77"/>
                  </a:cubicBezTo>
                  <a:cubicBezTo>
                    <a:pt x="219" y="77"/>
                    <a:pt x="219" y="77"/>
                    <a:pt x="219" y="78"/>
                  </a:cubicBezTo>
                  <a:cubicBezTo>
                    <a:pt x="218" y="77"/>
                    <a:pt x="218" y="77"/>
                    <a:pt x="218" y="77"/>
                  </a:cubicBezTo>
                  <a:cubicBezTo>
                    <a:pt x="217" y="77"/>
                    <a:pt x="218" y="78"/>
                    <a:pt x="218" y="78"/>
                  </a:cubicBezTo>
                  <a:cubicBezTo>
                    <a:pt x="217" y="79"/>
                    <a:pt x="217" y="79"/>
                    <a:pt x="216" y="78"/>
                  </a:cubicBezTo>
                  <a:cubicBezTo>
                    <a:pt x="217" y="77"/>
                    <a:pt x="218" y="76"/>
                    <a:pt x="220" y="75"/>
                  </a:cubicBezTo>
                  <a:cubicBezTo>
                    <a:pt x="220" y="75"/>
                    <a:pt x="220" y="76"/>
                    <a:pt x="220" y="76"/>
                  </a:cubicBezTo>
                  <a:cubicBezTo>
                    <a:pt x="220" y="76"/>
                    <a:pt x="221" y="76"/>
                    <a:pt x="221" y="76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21" y="76"/>
                    <a:pt x="220" y="76"/>
                    <a:pt x="220" y="76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7"/>
                    <a:pt x="221" y="77"/>
                    <a:pt x="221" y="77"/>
                  </a:cubicBezTo>
                  <a:cubicBezTo>
                    <a:pt x="221" y="76"/>
                    <a:pt x="222" y="76"/>
                    <a:pt x="223" y="76"/>
                  </a:cubicBezTo>
                  <a:cubicBezTo>
                    <a:pt x="223" y="76"/>
                    <a:pt x="223" y="76"/>
                    <a:pt x="223" y="76"/>
                  </a:cubicBezTo>
                  <a:cubicBezTo>
                    <a:pt x="222" y="76"/>
                    <a:pt x="222" y="76"/>
                    <a:pt x="222" y="76"/>
                  </a:cubicBezTo>
                  <a:cubicBezTo>
                    <a:pt x="222" y="77"/>
                    <a:pt x="222" y="77"/>
                    <a:pt x="223" y="78"/>
                  </a:cubicBezTo>
                  <a:cubicBezTo>
                    <a:pt x="223" y="78"/>
                    <a:pt x="223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5" y="79"/>
                    <a:pt x="226" y="78"/>
                  </a:cubicBezTo>
                  <a:cubicBezTo>
                    <a:pt x="226" y="78"/>
                    <a:pt x="226" y="78"/>
                    <a:pt x="226" y="78"/>
                  </a:cubicBezTo>
                  <a:cubicBezTo>
                    <a:pt x="226" y="78"/>
                    <a:pt x="226" y="78"/>
                    <a:pt x="226" y="78"/>
                  </a:cubicBezTo>
                  <a:cubicBezTo>
                    <a:pt x="226" y="78"/>
                    <a:pt x="226" y="78"/>
                    <a:pt x="226" y="78"/>
                  </a:cubicBezTo>
                  <a:cubicBezTo>
                    <a:pt x="225" y="77"/>
                    <a:pt x="224" y="77"/>
                    <a:pt x="224" y="76"/>
                  </a:cubicBezTo>
                  <a:cubicBezTo>
                    <a:pt x="224" y="76"/>
                    <a:pt x="224" y="76"/>
                    <a:pt x="224" y="76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5" y="77"/>
                    <a:pt x="225" y="77"/>
                    <a:pt x="226" y="77"/>
                  </a:cubicBezTo>
                  <a:cubicBezTo>
                    <a:pt x="226" y="77"/>
                    <a:pt x="226" y="77"/>
                    <a:pt x="226" y="77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7"/>
                    <a:pt x="226" y="77"/>
                    <a:pt x="226" y="77"/>
                  </a:cubicBezTo>
                  <a:cubicBezTo>
                    <a:pt x="227" y="77"/>
                    <a:pt x="227" y="77"/>
                    <a:pt x="227" y="77"/>
                  </a:cubicBezTo>
                  <a:cubicBezTo>
                    <a:pt x="226" y="78"/>
                    <a:pt x="226" y="78"/>
                    <a:pt x="226" y="78"/>
                  </a:cubicBezTo>
                  <a:cubicBezTo>
                    <a:pt x="227" y="78"/>
                    <a:pt x="227" y="78"/>
                    <a:pt x="227" y="78"/>
                  </a:cubicBezTo>
                  <a:cubicBezTo>
                    <a:pt x="227" y="77"/>
                    <a:pt x="227" y="77"/>
                    <a:pt x="227" y="77"/>
                  </a:cubicBezTo>
                  <a:cubicBezTo>
                    <a:pt x="228" y="78"/>
                    <a:pt x="229" y="77"/>
                    <a:pt x="230" y="78"/>
                  </a:cubicBezTo>
                  <a:cubicBezTo>
                    <a:pt x="229" y="80"/>
                    <a:pt x="232" y="79"/>
                    <a:pt x="231" y="80"/>
                  </a:cubicBezTo>
                  <a:cubicBezTo>
                    <a:pt x="231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3" y="80"/>
                    <a:pt x="233" y="80"/>
                    <a:pt x="233" y="80"/>
                  </a:cubicBezTo>
                  <a:cubicBezTo>
                    <a:pt x="233" y="81"/>
                    <a:pt x="233" y="81"/>
                    <a:pt x="234" y="82"/>
                  </a:cubicBezTo>
                  <a:cubicBezTo>
                    <a:pt x="233" y="83"/>
                    <a:pt x="233" y="82"/>
                    <a:pt x="232" y="82"/>
                  </a:cubicBezTo>
                  <a:cubicBezTo>
                    <a:pt x="233" y="81"/>
                    <a:pt x="233" y="81"/>
                    <a:pt x="233" y="81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1" y="81"/>
                    <a:pt x="232" y="81"/>
                    <a:pt x="232" y="82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30" y="81"/>
                    <a:pt x="230" y="81"/>
                    <a:pt x="230" y="81"/>
                  </a:cubicBezTo>
                  <a:cubicBezTo>
                    <a:pt x="230" y="81"/>
                    <a:pt x="231" y="81"/>
                    <a:pt x="230" y="80"/>
                  </a:cubicBezTo>
                  <a:cubicBezTo>
                    <a:pt x="230" y="80"/>
                    <a:pt x="230" y="80"/>
                    <a:pt x="230" y="80"/>
                  </a:cubicBezTo>
                  <a:cubicBezTo>
                    <a:pt x="230" y="80"/>
                    <a:pt x="230" y="79"/>
                    <a:pt x="229" y="79"/>
                  </a:cubicBezTo>
                  <a:cubicBezTo>
                    <a:pt x="229" y="79"/>
                    <a:pt x="228" y="79"/>
                    <a:pt x="228" y="79"/>
                  </a:cubicBezTo>
                  <a:cubicBezTo>
                    <a:pt x="228" y="79"/>
                    <a:pt x="228" y="79"/>
                    <a:pt x="228" y="79"/>
                  </a:cubicBezTo>
                  <a:cubicBezTo>
                    <a:pt x="228" y="80"/>
                    <a:pt x="227" y="80"/>
                    <a:pt x="227" y="80"/>
                  </a:cubicBezTo>
                  <a:cubicBezTo>
                    <a:pt x="228" y="80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7" y="81"/>
                    <a:pt x="227" y="81"/>
                  </a:cubicBezTo>
                  <a:cubicBezTo>
                    <a:pt x="227" y="81"/>
                    <a:pt x="227" y="80"/>
                    <a:pt x="227" y="80"/>
                  </a:cubicBezTo>
                  <a:cubicBezTo>
                    <a:pt x="226" y="81"/>
                    <a:pt x="225" y="80"/>
                    <a:pt x="225" y="81"/>
                  </a:cubicBezTo>
                  <a:close/>
                  <a:moveTo>
                    <a:pt x="212" y="102"/>
                  </a:moveTo>
                  <a:cubicBezTo>
                    <a:pt x="211" y="103"/>
                    <a:pt x="211" y="102"/>
                    <a:pt x="211" y="103"/>
                  </a:cubicBezTo>
                  <a:cubicBezTo>
                    <a:pt x="211" y="103"/>
                    <a:pt x="211" y="103"/>
                    <a:pt x="211" y="103"/>
                  </a:cubicBezTo>
                  <a:cubicBezTo>
                    <a:pt x="210" y="103"/>
                    <a:pt x="210" y="103"/>
                    <a:pt x="210" y="103"/>
                  </a:cubicBezTo>
                  <a:cubicBezTo>
                    <a:pt x="211" y="102"/>
                    <a:pt x="209" y="103"/>
                    <a:pt x="209" y="102"/>
                  </a:cubicBezTo>
                  <a:cubicBezTo>
                    <a:pt x="208" y="102"/>
                    <a:pt x="208" y="103"/>
                    <a:pt x="208" y="103"/>
                  </a:cubicBezTo>
                  <a:cubicBezTo>
                    <a:pt x="207" y="103"/>
                    <a:pt x="206" y="103"/>
                    <a:pt x="206" y="103"/>
                  </a:cubicBezTo>
                  <a:cubicBezTo>
                    <a:pt x="205" y="102"/>
                    <a:pt x="204" y="102"/>
                    <a:pt x="204" y="101"/>
                  </a:cubicBezTo>
                  <a:cubicBezTo>
                    <a:pt x="205" y="101"/>
                    <a:pt x="205" y="103"/>
                    <a:pt x="206" y="102"/>
                  </a:cubicBezTo>
                  <a:cubicBezTo>
                    <a:pt x="206" y="102"/>
                    <a:pt x="207" y="102"/>
                    <a:pt x="206" y="101"/>
                  </a:cubicBezTo>
                  <a:cubicBezTo>
                    <a:pt x="208" y="101"/>
                    <a:pt x="209" y="102"/>
                    <a:pt x="211" y="101"/>
                  </a:cubicBezTo>
                  <a:cubicBezTo>
                    <a:pt x="213" y="102"/>
                    <a:pt x="213" y="102"/>
                    <a:pt x="213" y="102"/>
                  </a:cubicBezTo>
                  <a:cubicBezTo>
                    <a:pt x="212" y="102"/>
                    <a:pt x="212" y="102"/>
                    <a:pt x="212" y="102"/>
                  </a:cubicBezTo>
                  <a:close/>
                  <a:moveTo>
                    <a:pt x="207" y="104"/>
                  </a:moveTo>
                  <a:cubicBezTo>
                    <a:pt x="207" y="105"/>
                    <a:pt x="209" y="104"/>
                    <a:pt x="209" y="105"/>
                  </a:cubicBezTo>
                  <a:cubicBezTo>
                    <a:pt x="209" y="105"/>
                    <a:pt x="207" y="104"/>
                    <a:pt x="206" y="105"/>
                  </a:cubicBezTo>
                  <a:cubicBezTo>
                    <a:pt x="206" y="105"/>
                    <a:pt x="206" y="105"/>
                    <a:pt x="206" y="105"/>
                  </a:cubicBezTo>
                  <a:cubicBezTo>
                    <a:pt x="207" y="105"/>
                    <a:pt x="207" y="105"/>
                    <a:pt x="207" y="105"/>
                  </a:cubicBezTo>
                  <a:lnTo>
                    <a:pt x="207" y="104"/>
                  </a:lnTo>
                  <a:close/>
                  <a:moveTo>
                    <a:pt x="203" y="107"/>
                  </a:moveTo>
                  <a:cubicBezTo>
                    <a:pt x="202" y="106"/>
                    <a:pt x="202" y="106"/>
                    <a:pt x="202" y="106"/>
                  </a:cubicBezTo>
                  <a:cubicBezTo>
                    <a:pt x="202" y="105"/>
                    <a:pt x="202" y="105"/>
                    <a:pt x="202" y="105"/>
                  </a:cubicBezTo>
                  <a:cubicBezTo>
                    <a:pt x="203" y="105"/>
                    <a:pt x="203" y="106"/>
                    <a:pt x="204" y="105"/>
                  </a:cubicBezTo>
                  <a:cubicBezTo>
                    <a:pt x="204" y="105"/>
                    <a:pt x="204" y="105"/>
                    <a:pt x="204" y="105"/>
                  </a:cubicBezTo>
                  <a:cubicBezTo>
                    <a:pt x="204" y="106"/>
                    <a:pt x="203" y="106"/>
                    <a:pt x="203" y="107"/>
                  </a:cubicBezTo>
                  <a:close/>
                  <a:moveTo>
                    <a:pt x="200" y="104"/>
                  </a:moveTo>
                  <a:cubicBezTo>
                    <a:pt x="200" y="103"/>
                    <a:pt x="200" y="103"/>
                    <a:pt x="200" y="103"/>
                  </a:cubicBezTo>
                  <a:cubicBezTo>
                    <a:pt x="200" y="104"/>
                    <a:pt x="198" y="103"/>
                    <a:pt x="199" y="104"/>
                  </a:cubicBezTo>
                  <a:cubicBezTo>
                    <a:pt x="199" y="105"/>
                    <a:pt x="198" y="103"/>
                    <a:pt x="197" y="104"/>
                  </a:cubicBezTo>
                  <a:cubicBezTo>
                    <a:pt x="197" y="105"/>
                    <a:pt x="197" y="106"/>
                    <a:pt x="198" y="106"/>
                  </a:cubicBezTo>
                  <a:cubicBezTo>
                    <a:pt x="195" y="106"/>
                    <a:pt x="195" y="106"/>
                    <a:pt x="195" y="106"/>
                  </a:cubicBezTo>
                  <a:cubicBezTo>
                    <a:pt x="195" y="106"/>
                    <a:pt x="195" y="106"/>
                    <a:pt x="195" y="106"/>
                  </a:cubicBezTo>
                  <a:cubicBezTo>
                    <a:pt x="195" y="106"/>
                    <a:pt x="195" y="106"/>
                    <a:pt x="195" y="106"/>
                  </a:cubicBezTo>
                  <a:cubicBezTo>
                    <a:pt x="195" y="105"/>
                    <a:pt x="195" y="105"/>
                    <a:pt x="195" y="105"/>
                  </a:cubicBezTo>
                  <a:cubicBezTo>
                    <a:pt x="195" y="106"/>
                    <a:pt x="195" y="105"/>
                    <a:pt x="196" y="105"/>
                  </a:cubicBezTo>
                  <a:cubicBezTo>
                    <a:pt x="196" y="105"/>
                    <a:pt x="196" y="105"/>
                    <a:pt x="196" y="105"/>
                  </a:cubicBezTo>
                  <a:cubicBezTo>
                    <a:pt x="195" y="105"/>
                    <a:pt x="195" y="105"/>
                    <a:pt x="195" y="105"/>
                  </a:cubicBezTo>
                  <a:cubicBezTo>
                    <a:pt x="196" y="105"/>
                    <a:pt x="197" y="104"/>
                    <a:pt x="196" y="104"/>
                  </a:cubicBezTo>
                  <a:cubicBezTo>
                    <a:pt x="196" y="103"/>
                    <a:pt x="197" y="103"/>
                    <a:pt x="196" y="103"/>
                  </a:cubicBezTo>
                  <a:cubicBezTo>
                    <a:pt x="196" y="102"/>
                    <a:pt x="196" y="103"/>
                    <a:pt x="196" y="102"/>
                  </a:cubicBezTo>
                  <a:cubicBezTo>
                    <a:pt x="196" y="102"/>
                    <a:pt x="197" y="103"/>
                    <a:pt x="197" y="103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8" y="102"/>
                    <a:pt x="198" y="102"/>
                    <a:pt x="198" y="103"/>
                  </a:cubicBezTo>
                  <a:cubicBezTo>
                    <a:pt x="198" y="103"/>
                    <a:pt x="198" y="104"/>
                    <a:pt x="199" y="103"/>
                  </a:cubicBezTo>
                  <a:cubicBezTo>
                    <a:pt x="200" y="103"/>
                    <a:pt x="198" y="103"/>
                    <a:pt x="199" y="102"/>
                  </a:cubicBezTo>
                  <a:cubicBezTo>
                    <a:pt x="200" y="102"/>
                    <a:pt x="200" y="103"/>
                    <a:pt x="201" y="103"/>
                  </a:cubicBezTo>
                  <a:cubicBezTo>
                    <a:pt x="201" y="103"/>
                    <a:pt x="201" y="103"/>
                    <a:pt x="201" y="103"/>
                  </a:cubicBezTo>
                  <a:cubicBezTo>
                    <a:pt x="201" y="103"/>
                    <a:pt x="201" y="103"/>
                    <a:pt x="202" y="103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202" y="102"/>
                    <a:pt x="203" y="103"/>
                    <a:pt x="203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204" y="102"/>
                    <a:pt x="204" y="103"/>
                    <a:pt x="204" y="103"/>
                  </a:cubicBezTo>
                  <a:cubicBezTo>
                    <a:pt x="204" y="103"/>
                    <a:pt x="203" y="103"/>
                    <a:pt x="203" y="103"/>
                  </a:cubicBezTo>
                  <a:cubicBezTo>
                    <a:pt x="203" y="104"/>
                    <a:pt x="203" y="105"/>
                    <a:pt x="203" y="105"/>
                  </a:cubicBezTo>
                  <a:cubicBezTo>
                    <a:pt x="202" y="105"/>
                    <a:pt x="202" y="103"/>
                    <a:pt x="201" y="103"/>
                  </a:cubicBezTo>
                  <a:cubicBezTo>
                    <a:pt x="201" y="103"/>
                    <a:pt x="201" y="103"/>
                    <a:pt x="201" y="103"/>
                  </a:cubicBezTo>
                  <a:cubicBezTo>
                    <a:pt x="201" y="103"/>
                    <a:pt x="201" y="103"/>
                    <a:pt x="201" y="103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00" y="104"/>
                    <a:pt x="200" y="104"/>
                    <a:pt x="200" y="104"/>
                  </a:cubicBezTo>
                  <a:close/>
                  <a:moveTo>
                    <a:pt x="195" y="102"/>
                  </a:moveTo>
                  <a:cubicBezTo>
                    <a:pt x="195" y="102"/>
                    <a:pt x="195" y="102"/>
                    <a:pt x="195" y="102"/>
                  </a:cubicBezTo>
                  <a:cubicBezTo>
                    <a:pt x="194" y="102"/>
                    <a:pt x="195" y="101"/>
                    <a:pt x="195" y="102"/>
                  </a:cubicBezTo>
                  <a:cubicBezTo>
                    <a:pt x="195" y="101"/>
                    <a:pt x="195" y="101"/>
                    <a:pt x="195" y="102"/>
                  </a:cubicBezTo>
                  <a:cubicBezTo>
                    <a:pt x="195" y="102"/>
                    <a:pt x="195" y="102"/>
                    <a:pt x="195" y="102"/>
                  </a:cubicBezTo>
                  <a:close/>
                  <a:moveTo>
                    <a:pt x="190" y="109"/>
                  </a:moveTo>
                  <a:cubicBezTo>
                    <a:pt x="190" y="108"/>
                    <a:pt x="189" y="109"/>
                    <a:pt x="189" y="108"/>
                  </a:cubicBezTo>
                  <a:cubicBezTo>
                    <a:pt x="189" y="107"/>
                    <a:pt x="190" y="108"/>
                    <a:pt x="190" y="108"/>
                  </a:cubicBezTo>
                  <a:cubicBezTo>
                    <a:pt x="191" y="108"/>
                    <a:pt x="191" y="108"/>
                    <a:pt x="191" y="108"/>
                  </a:cubicBezTo>
                  <a:cubicBezTo>
                    <a:pt x="191" y="108"/>
                    <a:pt x="191" y="108"/>
                    <a:pt x="190" y="108"/>
                  </a:cubicBezTo>
                  <a:cubicBezTo>
                    <a:pt x="190" y="108"/>
                    <a:pt x="190" y="108"/>
                    <a:pt x="190" y="108"/>
                  </a:cubicBezTo>
                  <a:lnTo>
                    <a:pt x="190" y="109"/>
                  </a:lnTo>
                  <a:close/>
                  <a:moveTo>
                    <a:pt x="187" y="108"/>
                  </a:moveTo>
                  <a:cubicBezTo>
                    <a:pt x="187" y="108"/>
                    <a:pt x="188" y="107"/>
                    <a:pt x="188" y="108"/>
                  </a:cubicBezTo>
                  <a:cubicBezTo>
                    <a:pt x="188" y="108"/>
                    <a:pt x="187" y="108"/>
                    <a:pt x="187" y="108"/>
                  </a:cubicBezTo>
                  <a:cubicBezTo>
                    <a:pt x="187" y="108"/>
                    <a:pt x="187" y="108"/>
                    <a:pt x="187" y="108"/>
                  </a:cubicBezTo>
                  <a:cubicBezTo>
                    <a:pt x="186" y="108"/>
                    <a:pt x="186" y="108"/>
                    <a:pt x="186" y="108"/>
                  </a:cubicBezTo>
                  <a:cubicBezTo>
                    <a:pt x="186" y="108"/>
                    <a:pt x="186" y="108"/>
                    <a:pt x="186" y="108"/>
                  </a:cubicBezTo>
                  <a:cubicBezTo>
                    <a:pt x="186" y="107"/>
                    <a:pt x="186" y="108"/>
                    <a:pt x="185" y="107"/>
                  </a:cubicBezTo>
                  <a:cubicBezTo>
                    <a:pt x="186" y="106"/>
                    <a:pt x="188" y="108"/>
                    <a:pt x="188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8" y="106"/>
                    <a:pt x="187" y="106"/>
                    <a:pt x="187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6" y="106"/>
                    <a:pt x="187" y="106"/>
                    <a:pt x="187" y="106"/>
                  </a:cubicBezTo>
                  <a:cubicBezTo>
                    <a:pt x="187" y="106"/>
                    <a:pt x="188" y="106"/>
                    <a:pt x="188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9" y="106"/>
                    <a:pt x="189" y="106"/>
                    <a:pt x="189" y="106"/>
                  </a:cubicBezTo>
                  <a:cubicBezTo>
                    <a:pt x="189" y="106"/>
                    <a:pt x="189" y="106"/>
                    <a:pt x="189" y="106"/>
                  </a:cubicBezTo>
                  <a:cubicBezTo>
                    <a:pt x="188" y="106"/>
                    <a:pt x="188" y="107"/>
                    <a:pt x="187" y="107"/>
                  </a:cubicBezTo>
                  <a:cubicBezTo>
                    <a:pt x="187" y="107"/>
                    <a:pt x="187" y="108"/>
                    <a:pt x="187" y="108"/>
                  </a:cubicBezTo>
                  <a:close/>
                  <a:moveTo>
                    <a:pt x="185" y="104"/>
                  </a:moveTo>
                  <a:cubicBezTo>
                    <a:pt x="185" y="104"/>
                    <a:pt x="185" y="104"/>
                    <a:pt x="185" y="104"/>
                  </a:cubicBezTo>
                  <a:cubicBezTo>
                    <a:pt x="185" y="103"/>
                    <a:pt x="186" y="103"/>
                    <a:pt x="186" y="103"/>
                  </a:cubicBezTo>
                  <a:cubicBezTo>
                    <a:pt x="185" y="104"/>
                    <a:pt x="185" y="104"/>
                    <a:pt x="185" y="104"/>
                  </a:cubicBezTo>
                  <a:cubicBezTo>
                    <a:pt x="185" y="104"/>
                    <a:pt x="186" y="105"/>
                    <a:pt x="186" y="106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5" y="107"/>
                    <a:pt x="185" y="107"/>
                    <a:pt x="185" y="107"/>
                  </a:cubicBezTo>
                  <a:cubicBezTo>
                    <a:pt x="186" y="106"/>
                    <a:pt x="184" y="104"/>
                    <a:pt x="185" y="104"/>
                  </a:cubicBezTo>
                  <a:close/>
                  <a:moveTo>
                    <a:pt x="186" y="104"/>
                  </a:moveTo>
                  <a:cubicBezTo>
                    <a:pt x="186" y="103"/>
                    <a:pt x="186" y="103"/>
                    <a:pt x="186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6" y="104"/>
                    <a:pt x="186" y="104"/>
                    <a:pt x="186" y="104"/>
                  </a:cubicBezTo>
                  <a:close/>
                  <a:moveTo>
                    <a:pt x="194" y="82"/>
                  </a:moveTo>
                  <a:cubicBezTo>
                    <a:pt x="193" y="82"/>
                    <a:pt x="193" y="82"/>
                    <a:pt x="193" y="82"/>
                  </a:cubicBezTo>
                  <a:cubicBezTo>
                    <a:pt x="193" y="83"/>
                    <a:pt x="192" y="83"/>
                    <a:pt x="193" y="84"/>
                  </a:cubicBezTo>
                  <a:cubicBezTo>
                    <a:pt x="194" y="85"/>
                    <a:pt x="194" y="85"/>
                    <a:pt x="194" y="85"/>
                  </a:cubicBezTo>
                  <a:cubicBezTo>
                    <a:pt x="193" y="85"/>
                    <a:pt x="194" y="85"/>
                    <a:pt x="194" y="86"/>
                  </a:cubicBezTo>
                  <a:cubicBezTo>
                    <a:pt x="194" y="85"/>
                    <a:pt x="193" y="85"/>
                    <a:pt x="193" y="85"/>
                  </a:cubicBezTo>
                  <a:cubicBezTo>
                    <a:pt x="192" y="85"/>
                    <a:pt x="192" y="85"/>
                    <a:pt x="192" y="85"/>
                  </a:cubicBezTo>
                  <a:cubicBezTo>
                    <a:pt x="193" y="85"/>
                    <a:pt x="193" y="85"/>
                    <a:pt x="192" y="84"/>
                  </a:cubicBezTo>
                  <a:cubicBezTo>
                    <a:pt x="192" y="84"/>
                    <a:pt x="192" y="85"/>
                    <a:pt x="192" y="85"/>
                  </a:cubicBezTo>
                  <a:cubicBezTo>
                    <a:pt x="192" y="84"/>
                    <a:pt x="191" y="84"/>
                    <a:pt x="191" y="84"/>
                  </a:cubicBezTo>
                  <a:cubicBezTo>
                    <a:pt x="192" y="83"/>
                    <a:pt x="192" y="83"/>
                    <a:pt x="192" y="83"/>
                  </a:cubicBezTo>
                  <a:cubicBezTo>
                    <a:pt x="192" y="83"/>
                    <a:pt x="193" y="80"/>
                    <a:pt x="191" y="81"/>
                  </a:cubicBezTo>
                  <a:cubicBezTo>
                    <a:pt x="191" y="82"/>
                    <a:pt x="191" y="82"/>
                    <a:pt x="191" y="82"/>
                  </a:cubicBezTo>
                  <a:cubicBezTo>
                    <a:pt x="190" y="82"/>
                    <a:pt x="190" y="82"/>
                    <a:pt x="190" y="83"/>
                  </a:cubicBezTo>
                  <a:cubicBezTo>
                    <a:pt x="190" y="83"/>
                    <a:pt x="191" y="83"/>
                    <a:pt x="191" y="83"/>
                  </a:cubicBezTo>
                  <a:cubicBezTo>
                    <a:pt x="191" y="83"/>
                    <a:pt x="191" y="83"/>
                    <a:pt x="191" y="83"/>
                  </a:cubicBezTo>
                  <a:cubicBezTo>
                    <a:pt x="191" y="83"/>
                    <a:pt x="191" y="83"/>
                    <a:pt x="191" y="83"/>
                  </a:cubicBezTo>
                  <a:cubicBezTo>
                    <a:pt x="191" y="84"/>
                    <a:pt x="191" y="84"/>
                    <a:pt x="189" y="84"/>
                  </a:cubicBezTo>
                  <a:cubicBezTo>
                    <a:pt x="189" y="84"/>
                    <a:pt x="189" y="83"/>
                    <a:pt x="189" y="83"/>
                  </a:cubicBezTo>
                  <a:cubicBezTo>
                    <a:pt x="188" y="83"/>
                    <a:pt x="188" y="83"/>
                    <a:pt x="188" y="83"/>
                  </a:cubicBezTo>
                  <a:cubicBezTo>
                    <a:pt x="188" y="83"/>
                    <a:pt x="188" y="83"/>
                    <a:pt x="189" y="83"/>
                  </a:cubicBezTo>
                  <a:cubicBezTo>
                    <a:pt x="189" y="83"/>
                    <a:pt x="189" y="83"/>
                    <a:pt x="189" y="83"/>
                  </a:cubicBezTo>
                  <a:cubicBezTo>
                    <a:pt x="189" y="83"/>
                    <a:pt x="189" y="83"/>
                    <a:pt x="188" y="82"/>
                  </a:cubicBezTo>
                  <a:cubicBezTo>
                    <a:pt x="189" y="82"/>
                    <a:pt x="191" y="83"/>
                    <a:pt x="190" y="82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91" y="80"/>
                    <a:pt x="191" y="80"/>
                    <a:pt x="191" y="80"/>
                  </a:cubicBezTo>
                  <a:cubicBezTo>
                    <a:pt x="191" y="81"/>
                    <a:pt x="193" y="81"/>
                    <a:pt x="193" y="82"/>
                  </a:cubicBezTo>
                  <a:cubicBezTo>
                    <a:pt x="193" y="82"/>
                    <a:pt x="193" y="81"/>
                    <a:pt x="194" y="82"/>
                  </a:cubicBezTo>
                  <a:cubicBezTo>
                    <a:pt x="194" y="82"/>
                    <a:pt x="194" y="82"/>
                    <a:pt x="194" y="82"/>
                  </a:cubicBezTo>
                  <a:cubicBezTo>
                    <a:pt x="195" y="81"/>
                    <a:pt x="193" y="81"/>
                    <a:pt x="194" y="80"/>
                  </a:cubicBezTo>
                  <a:cubicBezTo>
                    <a:pt x="194" y="81"/>
                    <a:pt x="195" y="80"/>
                    <a:pt x="195" y="81"/>
                  </a:cubicBezTo>
                  <a:cubicBezTo>
                    <a:pt x="195" y="80"/>
                    <a:pt x="195" y="80"/>
                    <a:pt x="195" y="80"/>
                  </a:cubicBezTo>
                  <a:cubicBezTo>
                    <a:pt x="196" y="81"/>
                    <a:pt x="196" y="82"/>
                    <a:pt x="196" y="82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2"/>
                    <a:pt x="195" y="83"/>
                    <a:pt x="195" y="83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4" y="83"/>
                    <a:pt x="194" y="83"/>
                    <a:pt x="194" y="83"/>
                  </a:cubicBezTo>
                  <a:cubicBezTo>
                    <a:pt x="194" y="83"/>
                    <a:pt x="194" y="82"/>
                    <a:pt x="194" y="82"/>
                  </a:cubicBezTo>
                  <a:close/>
                  <a:moveTo>
                    <a:pt x="184" y="82"/>
                  </a:moveTo>
                  <a:cubicBezTo>
                    <a:pt x="185" y="82"/>
                    <a:pt x="185" y="82"/>
                    <a:pt x="185" y="82"/>
                  </a:cubicBezTo>
                  <a:cubicBezTo>
                    <a:pt x="184" y="82"/>
                    <a:pt x="184" y="82"/>
                    <a:pt x="183" y="82"/>
                  </a:cubicBezTo>
                  <a:cubicBezTo>
                    <a:pt x="184" y="82"/>
                    <a:pt x="184" y="81"/>
                    <a:pt x="184" y="81"/>
                  </a:cubicBezTo>
                  <a:cubicBezTo>
                    <a:pt x="184" y="81"/>
                    <a:pt x="184" y="80"/>
                    <a:pt x="183" y="80"/>
                  </a:cubicBezTo>
                  <a:cubicBezTo>
                    <a:pt x="183" y="80"/>
                    <a:pt x="183" y="81"/>
                    <a:pt x="183" y="81"/>
                  </a:cubicBezTo>
                  <a:cubicBezTo>
                    <a:pt x="183" y="81"/>
                    <a:pt x="182" y="82"/>
                    <a:pt x="182" y="81"/>
                  </a:cubicBezTo>
                  <a:cubicBezTo>
                    <a:pt x="182" y="81"/>
                    <a:pt x="183" y="80"/>
                    <a:pt x="184" y="80"/>
                  </a:cubicBezTo>
                  <a:cubicBezTo>
                    <a:pt x="185" y="80"/>
                    <a:pt x="184" y="81"/>
                    <a:pt x="184" y="81"/>
                  </a:cubicBezTo>
                  <a:cubicBezTo>
                    <a:pt x="185" y="79"/>
                    <a:pt x="185" y="79"/>
                    <a:pt x="185" y="79"/>
                  </a:cubicBezTo>
                  <a:cubicBezTo>
                    <a:pt x="186" y="80"/>
                    <a:pt x="186" y="80"/>
                    <a:pt x="186" y="80"/>
                  </a:cubicBezTo>
                  <a:cubicBezTo>
                    <a:pt x="186" y="80"/>
                    <a:pt x="186" y="80"/>
                    <a:pt x="186" y="80"/>
                  </a:cubicBezTo>
                  <a:cubicBezTo>
                    <a:pt x="186" y="81"/>
                    <a:pt x="187" y="80"/>
                    <a:pt x="187" y="81"/>
                  </a:cubicBezTo>
                  <a:cubicBezTo>
                    <a:pt x="187" y="81"/>
                    <a:pt x="187" y="81"/>
                    <a:pt x="187" y="81"/>
                  </a:cubicBezTo>
                  <a:cubicBezTo>
                    <a:pt x="187" y="82"/>
                    <a:pt x="188" y="82"/>
                    <a:pt x="188" y="82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87" y="81"/>
                    <a:pt x="185" y="81"/>
                    <a:pt x="184" y="81"/>
                  </a:cubicBezTo>
                  <a:cubicBezTo>
                    <a:pt x="184" y="81"/>
                    <a:pt x="184" y="82"/>
                    <a:pt x="184" y="82"/>
                  </a:cubicBezTo>
                  <a:close/>
                  <a:moveTo>
                    <a:pt x="184" y="87"/>
                  </a:moveTo>
                  <a:cubicBezTo>
                    <a:pt x="183" y="87"/>
                    <a:pt x="183" y="87"/>
                    <a:pt x="183" y="87"/>
                  </a:cubicBezTo>
                  <a:cubicBezTo>
                    <a:pt x="183" y="87"/>
                    <a:pt x="183" y="87"/>
                    <a:pt x="183" y="87"/>
                  </a:cubicBezTo>
                  <a:lnTo>
                    <a:pt x="184" y="87"/>
                  </a:lnTo>
                  <a:close/>
                  <a:moveTo>
                    <a:pt x="182" y="86"/>
                  </a:moveTo>
                  <a:cubicBezTo>
                    <a:pt x="182" y="85"/>
                    <a:pt x="181" y="86"/>
                    <a:pt x="181" y="85"/>
                  </a:cubicBezTo>
                  <a:cubicBezTo>
                    <a:pt x="181" y="85"/>
                    <a:pt x="181" y="85"/>
                    <a:pt x="181" y="85"/>
                  </a:cubicBezTo>
                  <a:cubicBezTo>
                    <a:pt x="181" y="85"/>
                    <a:pt x="181" y="85"/>
                    <a:pt x="181" y="85"/>
                  </a:cubicBezTo>
                  <a:cubicBezTo>
                    <a:pt x="181" y="85"/>
                    <a:pt x="182" y="85"/>
                    <a:pt x="182" y="85"/>
                  </a:cubicBezTo>
                  <a:cubicBezTo>
                    <a:pt x="182" y="85"/>
                    <a:pt x="183" y="85"/>
                    <a:pt x="183" y="86"/>
                  </a:cubicBezTo>
                  <a:cubicBezTo>
                    <a:pt x="182" y="85"/>
                    <a:pt x="182" y="85"/>
                    <a:pt x="182" y="85"/>
                  </a:cubicBezTo>
                  <a:cubicBezTo>
                    <a:pt x="182" y="86"/>
                    <a:pt x="182" y="86"/>
                    <a:pt x="182" y="86"/>
                  </a:cubicBezTo>
                  <a:close/>
                  <a:moveTo>
                    <a:pt x="180" y="83"/>
                  </a:moveTo>
                  <a:cubicBezTo>
                    <a:pt x="181" y="83"/>
                    <a:pt x="181" y="83"/>
                    <a:pt x="181" y="83"/>
                  </a:cubicBezTo>
                  <a:cubicBezTo>
                    <a:pt x="180" y="82"/>
                    <a:pt x="180" y="82"/>
                    <a:pt x="180" y="82"/>
                  </a:cubicBezTo>
                  <a:cubicBezTo>
                    <a:pt x="180" y="83"/>
                    <a:pt x="180" y="83"/>
                    <a:pt x="180" y="83"/>
                  </a:cubicBezTo>
                  <a:cubicBezTo>
                    <a:pt x="180" y="83"/>
                    <a:pt x="179" y="83"/>
                    <a:pt x="179" y="83"/>
                  </a:cubicBezTo>
                  <a:cubicBezTo>
                    <a:pt x="179" y="83"/>
                    <a:pt x="179" y="83"/>
                    <a:pt x="179" y="83"/>
                  </a:cubicBezTo>
                  <a:cubicBezTo>
                    <a:pt x="179" y="83"/>
                    <a:pt x="179" y="83"/>
                    <a:pt x="179" y="83"/>
                  </a:cubicBezTo>
                  <a:cubicBezTo>
                    <a:pt x="179" y="83"/>
                    <a:pt x="177" y="84"/>
                    <a:pt x="177" y="83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7" y="82"/>
                    <a:pt x="177" y="82"/>
                    <a:pt x="178" y="82"/>
                  </a:cubicBezTo>
                  <a:cubicBezTo>
                    <a:pt x="178" y="82"/>
                    <a:pt x="179" y="81"/>
                    <a:pt x="179" y="81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79" y="81"/>
                    <a:pt x="180" y="81"/>
                    <a:pt x="180" y="82"/>
                  </a:cubicBezTo>
                  <a:cubicBezTo>
                    <a:pt x="181" y="82"/>
                    <a:pt x="181" y="82"/>
                    <a:pt x="181" y="82"/>
                  </a:cubicBezTo>
                  <a:cubicBezTo>
                    <a:pt x="181" y="82"/>
                    <a:pt x="181" y="82"/>
                    <a:pt x="181" y="82"/>
                  </a:cubicBezTo>
                  <a:cubicBezTo>
                    <a:pt x="181" y="81"/>
                    <a:pt x="181" y="81"/>
                    <a:pt x="181" y="81"/>
                  </a:cubicBezTo>
                  <a:cubicBezTo>
                    <a:pt x="182" y="82"/>
                    <a:pt x="181" y="82"/>
                    <a:pt x="181" y="82"/>
                  </a:cubicBezTo>
                  <a:cubicBezTo>
                    <a:pt x="181" y="82"/>
                    <a:pt x="181" y="82"/>
                    <a:pt x="181" y="82"/>
                  </a:cubicBezTo>
                  <a:cubicBezTo>
                    <a:pt x="181" y="82"/>
                    <a:pt x="181" y="82"/>
                    <a:pt x="181" y="82"/>
                  </a:cubicBezTo>
                  <a:cubicBezTo>
                    <a:pt x="182" y="82"/>
                    <a:pt x="182" y="83"/>
                    <a:pt x="183" y="82"/>
                  </a:cubicBezTo>
                  <a:cubicBezTo>
                    <a:pt x="183" y="83"/>
                    <a:pt x="183" y="82"/>
                    <a:pt x="182" y="83"/>
                  </a:cubicBezTo>
                  <a:cubicBezTo>
                    <a:pt x="183" y="84"/>
                    <a:pt x="183" y="84"/>
                    <a:pt x="183" y="84"/>
                  </a:cubicBezTo>
                  <a:cubicBezTo>
                    <a:pt x="182" y="84"/>
                    <a:pt x="180" y="84"/>
                    <a:pt x="180" y="83"/>
                  </a:cubicBezTo>
                  <a:close/>
                  <a:moveTo>
                    <a:pt x="174" y="109"/>
                  </a:moveTo>
                  <a:cubicBezTo>
                    <a:pt x="174" y="109"/>
                    <a:pt x="173" y="109"/>
                    <a:pt x="174" y="109"/>
                  </a:cubicBezTo>
                  <a:close/>
                  <a:moveTo>
                    <a:pt x="175" y="87"/>
                  </a:moveTo>
                  <a:cubicBezTo>
                    <a:pt x="174" y="86"/>
                    <a:pt x="174" y="86"/>
                    <a:pt x="174" y="86"/>
                  </a:cubicBezTo>
                  <a:cubicBezTo>
                    <a:pt x="175" y="86"/>
                    <a:pt x="175" y="87"/>
                    <a:pt x="176" y="86"/>
                  </a:cubicBezTo>
                  <a:cubicBezTo>
                    <a:pt x="175" y="86"/>
                    <a:pt x="175" y="87"/>
                    <a:pt x="175" y="87"/>
                  </a:cubicBezTo>
                  <a:close/>
                  <a:moveTo>
                    <a:pt x="174" y="87"/>
                  </a:moveTo>
                  <a:cubicBezTo>
                    <a:pt x="175" y="87"/>
                    <a:pt x="175" y="88"/>
                    <a:pt x="175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3" y="88"/>
                    <a:pt x="173" y="88"/>
                    <a:pt x="173" y="88"/>
                  </a:cubicBezTo>
                  <a:lnTo>
                    <a:pt x="174" y="87"/>
                  </a:lnTo>
                  <a:close/>
                  <a:moveTo>
                    <a:pt x="171" y="110"/>
                  </a:moveTo>
                  <a:cubicBezTo>
                    <a:pt x="171" y="110"/>
                    <a:pt x="171" y="111"/>
                    <a:pt x="171" y="111"/>
                  </a:cubicBezTo>
                  <a:cubicBezTo>
                    <a:pt x="170" y="111"/>
                    <a:pt x="169" y="110"/>
                    <a:pt x="168" y="111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69" y="109"/>
                    <a:pt x="170" y="112"/>
                    <a:pt x="171" y="110"/>
                  </a:cubicBezTo>
                  <a:close/>
                  <a:moveTo>
                    <a:pt x="177" y="88"/>
                  </a:moveTo>
                  <a:cubicBezTo>
                    <a:pt x="176" y="87"/>
                    <a:pt x="177" y="86"/>
                    <a:pt x="177" y="86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76" y="86"/>
                    <a:pt x="176" y="86"/>
                    <a:pt x="176" y="86"/>
                  </a:cubicBezTo>
                  <a:cubicBezTo>
                    <a:pt x="176" y="85"/>
                    <a:pt x="175" y="85"/>
                    <a:pt x="174" y="84"/>
                  </a:cubicBezTo>
                  <a:cubicBezTo>
                    <a:pt x="174" y="84"/>
                    <a:pt x="174" y="85"/>
                    <a:pt x="174" y="85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4" y="85"/>
                    <a:pt x="174" y="84"/>
                    <a:pt x="174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3" y="84"/>
                    <a:pt x="173" y="84"/>
                    <a:pt x="173" y="84"/>
                  </a:cubicBezTo>
                  <a:cubicBezTo>
                    <a:pt x="173" y="83"/>
                    <a:pt x="173" y="83"/>
                    <a:pt x="173" y="83"/>
                  </a:cubicBezTo>
                  <a:cubicBezTo>
                    <a:pt x="173" y="84"/>
                    <a:pt x="174" y="83"/>
                    <a:pt x="175" y="84"/>
                  </a:cubicBezTo>
                  <a:cubicBezTo>
                    <a:pt x="175" y="82"/>
                    <a:pt x="176" y="84"/>
                    <a:pt x="176" y="83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6" y="85"/>
                    <a:pt x="175" y="83"/>
                    <a:pt x="175" y="85"/>
                  </a:cubicBezTo>
                  <a:cubicBezTo>
                    <a:pt x="176" y="86"/>
                    <a:pt x="177" y="84"/>
                    <a:pt x="178" y="85"/>
                  </a:cubicBezTo>
                  <a:cubicBezTo>
                    <a:pt x="178" y="85"/>
                    <a:pt x="177" y="85"/>
                    <a:pt x="177" y="85"/>
                  </a:cubicBezTo>
                  <a:cubicBezTo>
                    <a:pt x="178" y="86"/>
                    <a:pt x="178" y="86"/>
                    <a:pt x="178" y="86"/>
                  </a:cubicBezTo>
                  <a:lnTo>
                    <a:pt x="177" y="88"/>
                  </a:lnTo>
                  <a:close/>
                  <a:moveTo>
                    <a:pt x="167" y="87"/>
                  </a:moveTo>
                  <a:cubicBezTo>
                    <a:pt x="168" y="87"/>
                    <a:pt x="168" y="88"/>
                    <a:pt x="169" y="88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7" y="88"/>
                    <a:pt x="166" y="88"/>
                    <a:pt x="165" y="87"/>
                  </a:cubicBezTo>
                  <a:cubicBezTo>
                    <a:pt x="164" y="86"/>
                    <a:pt x="163" y="87"/>
                    <a:pt x="162" y="86"/>
                  </a:cubicBezTo>
                  <a:cubicBezTo>
                    <a:pt x="162" y="86"/>
                    <a:pt x="163" y="85"/>
                    <a:pt x="162" y="85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3" y="85"/>
                    <a:pt x="163" y="84"/>
                  </a:cubicBezTo>
                  <a:cubicBezTo>
                    <a:pt x="163" y="83"/>
                    <a:pt x="162" y="83"/>
                    <a:pt x="162" y="83"/>
                  </a:cubicBezTo>
                  <a:cubicBezTo>
                    <a:pt x="162" y="83"/>
                    <a:pt x="162" y="83"/>
                    <a:pt x="162" y="83"/>
                  </a:cubicBezTo>
                  <a:cubicBezTo>
                    <a:pt x="162" y="83"/>
                    <a:pt x="161" y="83"/>
                    <a:pt x="161" y="83"/>
                  </a:cubicBezTo>
                  <a:cubicBezTo>
                    <a:pt x="162" y="83"/>
                    <a:pt x="162" y="83"/>
                    <a:pt x="162" y="83"/>
                  </a:cubicBezTo>
                  <a:cubicBezTo>
                    <a:pt x="162" y="83"/>
                    <a:pt x="162" y="83"/>
                    <a:pt x="162" y="83"/>
                  </a:cubicBezTo>
                  <a:cubicBezTo>
                    <a:pt x="162" y="83"/>
                    <a:pt x="162" y="83"/>
                    <a:pt x="162" y="83"/>
                  </a:cubicBezTo>
                  <a:cubicBezTo>
                    <a:pt x="162" y="83"/>
                    <a:pt x="163" y="81"/>
                    <a:pt x="161" y="81"/>
                  </a:cubicBezTo>
                  <a:cubicBezTo>
                    <a:pt x="161" y="81"/>
                    <a:pt x="162" y="81"/>
                    <a:pt x="161" y="81"/>
                  </a:cubicBezTo>
                  <a:cubicBezTo>
                    <a:pt x="162" y="80"/>
                    <a:pt x="162" y="80"/>
                    <a:pt x="162" y="80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3" y="81"/>
                    <a:pt x="163" y="81"/>
                    <a:pt x="163" y="81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2" y="81"/>
                    <a:pt x="162" y="81"/>
                    <a:pt x="162" y="82"/>
                  </a:cubicBezTo>
                  <a:cubicBezTo>
                    <a:pt x="163" y="82"/>
                    <a:pt x="162" y="82"/>
                    <a:pt x="162" y="83"/>
                  </a:cubicBezTo>
                  <a:cubicBezTo>
                    <a:pt x="163" y="82"/>
                    <a:pt x="164" y="81"/>
                    <a:pt x="164" y="83"/>
                  </a:cubicBezTo>
                  <a:cubicBezTo>
                    <a:pt x="165" y="82"/>
                    <a:pt x="164" y="82"/>
                    <a:pt x="164" y="81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82"/>
                    <a:pt x="168" y="81"/>
                    <a:pt x="168" y="82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64" y="83"/>
                    <a:pt x="165" y="83"/>
                    <a:pt x="164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84"/>
                    <a:pt x="164" y="85"/>
                    <a:pt x="165" y="85"/>
                  </a:cubicBezTo>
                  <a:cubicBezTo>
                    <a:pt x="164" y="85"/>
                    <a:pt x="163" y="84"/>
                    <a:pt x="163" y="85"/>
                  </a:cubicBezTo>
                  <a:cubicBezTo>
                    <a:pt x="163" y="85"/>
                    <a:pt x="163" y="86"/>
                    <a:pt x="163" y="86"/>
                  </a:cubicBezTo>
                  <a:cubicBezTo>
                    <a:pt x="164" y="87"/>
                    <a:pt x="164" y="86"/>
                    <a:pt x="164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5" y="87"/>
                    <a:pt x="166" y="85"/>
                    <a:pt x="167" y="86"/>
                  </a:cubicBezTo>
                  <a:cubicBezTo>
                    <a:pt x="167" y="86"/>
                    <a:pt x="167" y="87"/>
                    <a:pt x="167" y="86"/>
                  </a:cubicBezTo>
                  <a:cubicBezTo>
                    <a:pt x="167" y="86"/>
                    <a:pt x="167" y="86"/>
                    <a:pt x="167" y="86"/>
                  </a:cubicBezTo>
                  <a:cubicBezTo>
                    <a:pt x="168" y="85"/>
                    <a:pt x="169" y="85"/>
                    <a:pt x="169" y="84"/>
                  </a:cubicBezTo>
                  <a:cubicBezTo>
                    <a:pt x="168" y="83"/>
                    <a:pt x="167" y="84"/>
                    <a:pt x="166" y="84"/>
                  </a:cubicBezTo>
                  <a:cubicBezTo>
                    <a:pt x="167" y="83"/>
                    <a:pt x="169" y="83"/>
                    <a:pt x="169" y="83"/>
                  </a:cubicBezTo>
                  <a:cubicBezTo>
                    <a:pt x="169" y="81"/>
                    <a:pt x="171" y="83"/>
                    <a:pt x="171" y="82"/>
                  </a:cubicBezTo>
                  <a:cubicBezTo>
                    <a:pt x="172" y="83"/>
                    <a:pt x="172" y="81"/>
                    <a:pt x="173" y="82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73" y="83"/>
                    <a:pt x="173" y="83"/>
                    <a:pt x="173" y="83"/>
                  </a:cubicBezTo>
                  <a:cubicBezTo>
                    <a:pt x="172" y="83"/>
                    <a:pt x="172" y="83"/>
                    <a:pt x="172" y="83"/>
                  </a:cubicBezTo>
                  <a:cubicBezTo>
                    <a:pt x="172" y="83"/>
                    <a:pt x="172" y="82"/>
                    <a:pt x="172" y="82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72" y="82"/>
                    <a:pt x="171" y="82"/>
                    <a:pt x="172" y="82"/>
                  </a:cubicBezTo>
                  <a:cubicBezTo>
                    <a:pt x="171" y="83"/>
                    <a:pt x="170" y="81"/>
                    <a:pt x="169" y="83"/>
                  </a:cubicBezTo>
                  <a:cubicBezTo>
                    <a:pt x="170" y="82"/>
                    <a:pt x="170" y="85"/>
                    <a:pt x="171" y="84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0" y="84"/>
                    <a:pt x="170" y="84"/>
                    <a:pt x="170" y="84"/>
                  </a:cubicBezTo>
                  <a:cubicBezTo>
                    <a:pt x="170" y="84"/>
                    <a:pt x="170" y="84"/>
                    <a:pt x="170" y="84"/>
                  </a:cubicBezTo>
                  <a:cubicBezTo>
                    <a:pt x="170" y="84"/>
                    <a:pt x="170" y="84"/>
                    <a:pt x="170" y="84"/>
                  </a:cubicBezTo>
                  <a:cubicBezTo>
                    <a:pt x="170" y="84"/>
                    <a:pt x="169" y="85"/>
                    <a:pt x="170" y="86"/>
                  </a:cubicBezTo>
                  <a:cubicBezTo>
                    <a:pt x="171" y="86"/>
                    <a:pt x="171" y="85"/>
                    <a:pt x="171" y="85"/>
                  </a:cubicBezTo>
                  <a:cubicBezTo>
                    <a:pt x="171" y="86"/>
                    <a:pt x="172" y="86"/>
                    <a:pt x="173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2" y="86"/>
                    <a:pt x="171" y="87"/>
                    <a:pt x="170" y="86"/>
                  </a:cubicBezTo>
                  <a:cubicBezTo>
                    <a:pt x="169" y="86"/>
                    <a:pt x="169" y="87"/>
                    <a:pt x="167" y="87"/>
                  </a:cubicBezTo>
                  <a:cubicBezTo>
                    <a:pt x="167" y="87"/>
                    <a:pt x="167" y="87"/>
                    <a:pt x="167" y="87"/>
                  </a:cubicBezTo>
                  <a:close/>
                  <a:moveTo>
                    <a:pt x="164" y="115"/>
                  </a:moveTo>
                  <a:cubicBezTo>
                    <a:pt x="164" y="115"/>
                    <a:pt x="164" y="116"/>
                    <a:pt x="164" y="116"/>
                  </a:cubicBezTo>
                  <a:cubicBezTo>
                    <a:pt x="165" y="116"/>
                    <a:pt x="165" y="116"/>
                    <a:pt x="165" y="116"/>
                  </a:cubicBezTo>
                  <a:cubicBezTo>
                    <a:pt x="165" y="116"/>
                    <a:pt x="165" y="116"/>
                    <a:pt x="165" y="116"/>
                  </a:cubicBezTo>
                  <a:cubicBezTo>
                    <a:pt x="165" y="116"/>
                    <a:pt x="165" y="116"/>
                    <a:pt x="165" y="116"/>
                  </a:cubicBezTo>
                  <a:cubicBezTo>
                    <a:pt x="165" y="116"/>
                    <a:pt x="165" y="116"/>
                    <a:pt x="165" y="116"/>
                  </a:cubicBezTo>
                  <a:cubicBezTo>
                    <a:pt x="165" y="116"/>
                    <a:pt x="165" y="116"/>
                    <a:pt x="164" y="116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64" y="117"/>
                    <a:pt x="164" y="117"/>
                    <a:pt x="164" y="117"/>
                  </a:cubicBezTo>
                  <a:cubicBezTo>
                    <a:pt x="163" y="116"/>
                    <a:pt x="163" y="116"/>
                    <a:pt x="162" y="116"/>
                  </a:cubicBezTo>
                  <a:cubicBezTo>
                    <a:pt x="162" y="117"/>
                    <a:pt x="162" y="117"/>
                    <a:pt x="162" y="117"/>
                  </a:cubicBezTo>
                  <a:cubicBezTo>
                    <a:pt x="162" y="117"/>
                    <a:pt x="162" y="117"/>
                    <a:pt x="162" y="117"/>
                  </a:cubicBezTo>
                  <a:cubicBezTo>
                    <a:pt x="162" y="117"/>
                    <a:pt x="162" y="117"/>
                    <a:pt x="162" y="117"/>
                  </a:cubicBezTo>
                  <a:cubicBezTo>
                    <a:pt x="162" y="116"/>
                    <a:pt x="161" y="117"/>
                    <a:pt x="160" y="117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60" y="116"/>
                    <a:pt x="161" y="116"/>
                    <a:pt x="161" y="116"/>
                  </a:cubicBezTo>
                  <a:cubicBezTo>
                    <a:pt x="162" y="115"/>
                    <a:pt x="163" y="116"/>
                    <a:pt x="164" y="116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64" y="116"/>
                    <a:pt x="164" y="115"/>
                    <a:pt x="164" y="115"/>
                  </a:cubicBezTo>
                  <a:close/>
                  <a:moveTo>
                    <a:pt x="166" y="116"/>
                  </a:moveTo>
                  <a:cubicBezTo>
                    <a:pt x="166" y="116"/>
                    <a:pt x="166" y="115"/>
                    <a:pt x="166" y="115"/>
                  </a:cubicBezTo>
                  <a:cubicBezTo>
                    <a:pt x="166" y="115"/>
                    <a:pt x="166" y="115"/>
                    <a:pt x="166" y="116"/>
                  </a:cubicBezTo>
                  <a:cubicBezTo>
                    <a:pt x="166" y="116"/>
                    <a:pt x="166" y="116"/>
                    <a:pt x="166" y="116"/>
                  </a:cubicBezTo>
                  <a:cubicBezTo>
                    <a:pt x="167" y="116"/>
                    <a:pt x="166" y="115"/>
                    <a:pt x="167" y="115"/>
                  </a:cubicBezTo>
                  <a:cubicBezTo>
                    <a:pt x="167" y="116"/>
                    <a:pt x="166" y="116"/>
                    <a:pt x="166" y="117"/>
                  </a:cubicBezTo>
                  <a:cubicBezTo>
                    <a:pt x="165" y="116"/>
                    <a:pt x="165" y="116"/>
                    <a:pt x="165" y="116"/>
                  </a:cubicBezTo>
                  <a:cubicBezTo>
                    <a:pt x="166" y="116"/>
                    <a:pt x="166" y="116"/>
                    <a:pt x="166" y="116"/>
                  </a:cubicBezTo>
                  <a:cubicBezTo>
                    <a:pt x="166" y="116"/>
                    <a:pt x="166" y="116"/>
                    <a:pt x="166" y="116"/>
                  </a:cubicBezTo>
                  <a:close/>
                  <a:moveTo>
                    <a:pt x="165" y="122"/>
                  </a:moveTo>
                  <a:cubicBezTo>
                    <a:pt x="166" y="122"/>
                    <a:pt x="166" y="122"/>
                    <a:pt x="166" y="122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6" y="122"/>
                    <a:pt x="166" y="122"/>
                    <a:pt x="165" y="122"/>
                  </a:cubicBezTo>
                  <a:cubicBezTo>
                    <a:pt x="165" y="122"/>
                    <a:pt x="165" y="122"/>
                    <a:pt x="165" y="122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65" y="122"/>
                    <a:pt x="165" y="122"/>
                    <a:pt x="165" y="122"/>
                  </a:cubicBezTo>
                  <a:close/>
                  <a:moveTo>
                    <a:pt x="166" y="118"/>
                  </a:moveTo>
                  <a:cubicBezTo>
                    <a:pt x="166" y="118"/>
                    <a:pt x="166" y="118"/>
                    <a:pt x="166" y="118"/>
                  </a:cubicBezTo>
                  <a:cubicBezTo>
                    <a:pt x="166" y="118"/>
                    <a:pt x="166" y="118"/>
                    <a:pt x="166" y="118"/>
                  </a:cubicBezTo>
                  <a:cubicBezTo>
                    <a:pt x="166" y="119"/>
                    <a:pt x="166" y="119"/>
                    <a:pt x="166" y="119"/>
                  </a:cubicBezTo>
                  <a:cubicBezTo>
                    <a:pt x="165" y="119"/>
                    <a:pt x="165" y="120"/>
                    <a:pt x="165" y="120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5" y="119"/>
                    <a:pt x="165" y="118"/>
                    <a:pt x="166" y="118"/>
                  </a:cubicBezTo>
                  <a:close/>
                  <a:moveTo>
                    <a:pt x="158" y="138"/>
                  </a:move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60" y="139"/>
                    <a:pt x="158" y="139"/>
                    <a:pt x="158" y="138"/>
                  </a:cubicBezTo>
                  <a:close/>
                  <a:moveTo>
                    <a:pt x="160" y="115"/>
                  </a:moveTo>
                  <a:cubicBezTo>
                    <a:pt x="160" y="115"/>
                    <a:pt x="160" y="114"/>
                    <a:pt x="159" y="114"/>
                  </a:cubicBezTo>
                  <a:cubicBezTo>
                    <a:pt x="160" y="114"/>
                    <a:pt x="159" y="114"/>
                    <a:pt x="158" y="114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1" y="113"/>
                    <a:pt x="161" y="113"/>
                    <a:pt x="161" y="114"/>
                  </a:cubicBezTo>
                  <a:cubicBezTo>
                    <a:pt x="161" y="114"/>
                    <a:pt x="160" y="114"/>
                    <a:pt x="160" y="115"/>
                  </a:cubicBezTo>
                  <a:close/>
                  <a:moveTo>
                    <a:pt x="158" y="117"/>
                  </a:moveTo>
                  <a:cubicBezTo>
                    <a:pt x="158" y="118"/>
                    <a:pt x="158" y="118"/>
                    <a:pt x="158" y="118"/>
                  </a:cubicBezTo>
                  <a:cubicBezTo>
                    <a:pt x="158" y="118"/>
                    <a:pt x="158" y="118"/>
                    <a:pt x="158" y="118"/>
                  </a:cubicBezTo>
                  <a:cubicBezTo>
                    <a:pt x="158" y="118"/>
                    <a:pt x="158" y="118"/>
                    <a:pt x="158" y="118"/>
                  </a:cubicBezTo>
                  <a:cubicBezTo>
                    <a:pt x="158" y="118"/>
                    <a:pt x="158" y="118"/>
                    <a:pt x="158" y="118"/>
                  </a:cubicBezTo>
                  <a:cubicBezTo>
                    <a:pt x="157" y="118"/>
                    <a:pt x="158" y="119"/>
                    <a:pt x="158" y="119"/>
                  </a:cubicBezTo>
                  <a:cubicBezTo>
                    <a:pt x="158" y="120"/>
                    <a:pt x="158" y="120"/>
                    <a:pt x="158" y="120"/>
                  </a:cubicBezTo>
                  <a:cubicBezTo>
                    <a:pt x="157" y="120"/>
                    <a:pt x="157" y="120"/>
                    <a:pt x="157" y="120"/>
                  </a:cubicBezTo>
                  <a:cubicBezTo>
                    <a:pt x="157" y="120"/>
                    <a:pt x="158" y="120"/>
                    <a:pt x="157" y="121"/>
                  </a:cubicBezTo>
                  <a:cubicBezTo>
                    <a:pt x="156" y="121"/>
                    <a:pt x="156" y="121"/>
                    <a:pt x="156" y="121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6" y="120"/>
                    <a:pt x="156" y="120"/>
                    <a:pt x="155" y="120"/>
                  </a:cubicBezTo>
                  <a:cubicBezTo>
                    <a:pt x="157" y="119"/>
                    <a:pt x="157" y="119"/>
                    <a:pt x="157" y="119"/>
                  </a:cubicBezTo>
                  <a:cubicBezTo>
                    <a:pt x="157" y="118"/>
                    <a:pt x="156" y="118"/>
                    <a:pt x="156" y="118"/>
                  </a:cubicBezTo>
                  <a:cubicBezTo>
                    <a:pt x="156" y="118"/>
                    <a:pt x="155" y="118"/>
                    <a:pt x="155" y="118"/>
                  </a:cubicBezTo>
                  <a:cubicBezTo>
                    <a:pt x="155" y="118"/>
                    <a:pt x="154" y="118"/>
                    <a:pt x="154" y="118"/>
                  </a:cubicBezTo>
                  <a:cubicBezTo>
                    <a:pt x="154" y="117"/>
                    <a:pt x="154" y="117"/>
                    <a:pt x="154" y="117"/>
                  </a:cubicBezTo>
                  <a:cubicBezTo>
                    <a:pt x="155" y="117"/>
                    <a:pt x="155" y="118"/>
                    <a:pt x="155" y="118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55" y="118"/>
                    <a:pt x="156" y="117"/>
                    <a:pt x="157" y="117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8" y="117"/>
                    <a:pt x="159" y="116"/>
                    <a:pt x="160" y="117"/>
                  </a:cubicBezTo>
                  <a:cubicBezTo>
                    <a:pt x="159" y="118"/>
                    <a:pt x="159" y="117"/>
                    <a:pt x="158" y="117"/>
                  </a:cubicBezTo>
                  <a:close/>
                  <a:moveTo>
                    <a:pt x="154" y="122"/>
                  </a:moveTo>
                  <a:cubicBezTo>
                    <a:pt x="154" y="122"/>
                    <a:pt x="154" y="122"/>
                    <a:pt x="154" y="122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5" y="121"/>
                    <a:pt x="155" y="121"/>
                    <a:pt x="155" y="121"/>
                  </a:cubicBezTo>
                  <a:cubicBezTo>
                    <a:pt x="155" y="121"/>
                    <a:pt x="155" y="121"/>
                    <a:pt x="155" y="121"/>
                  </a:cubicBezTo>
                  <a:cubicBezTo>
                    <a:pt x="155" y="121"/>
                    <a:pt x="154" y="121"/>
                    <a:pt x="154" y="121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4" y="122"/>
                    <a:pt x="154" y="122"/>
                    <a:pt x="154" y="122"/>
                  </a:cubicBezTo>
                  <a:close/>
                  <a:moveTo>
                    <a:pt x="136" y="185"/>
                  </a:moveTo>
                  <a:cubicBezTo>
                    <a:pt x="136" y="186"/>
                    <a:pt x="136" y="186"/>
                    <a:pt x="136" y="186"/>
                  </a:cubicBezTo>
                  <a:cubicBezTo>
                    <a:pt x="135" y="186"/>
                    <a:pt x="135" y="186"/>
                    <a:pt x="135" y="186"/>
                  </a:cubicBezTo>
                  <a:cubicBezTo>
                    <a:pt x="136" y="185"/>
                    <a:pt x="134" y="185"/>
                    <a:pt x="136" y="185"/>
                  </a:cubicBezTo>
                  <a:close/>
                  <a:moveTo>
                    <a:pt x="130" y="188"/>
                  </a:moveTo>
                  <a:cubicBezTo>
                    <a:pt x="129" y="187"/>
                    <a:pt x="129" y="187"/>
                    <a:pt x="129" y="187"/>
                  </a:cubicBezTo>
                  <a:cubicBezTo>
                    <a:pt x="128" y="188"/>
                    <a:pt x="128" y="188"/>
                    <a:pt x="128" y="188"/>
                  </a:cubicBezTo>
                  <a:cubicBezTo>
                    <a:pt x="127" y="188"/>
                    <a:pt x="128" y="186"/>
                    <a:pt x="127" y="187"/>
                  </a:cubicBezTo>
                  <a:cubicBezTo>
                    <a:pt x="128" y="186"/>
                    <a:pt x="128" y="186"/>
                    <a:pt x="128" y="186"/>
                  </a:cubicBezTo>
                  <a:cubicBezTo>
                    <a:pt x="129" y="186"/>
                    <a:pt x="128" y="189"/>
                    <a:pt x="129" y="187"/>
                  </a:cubicBezTo>
                  <a:cubicBezTo>
                    <a:pt x="130" y="187"/>
                    <a:pt x="130" y="187"/>
                    <a:pt x="130" y="186"/>
                  </a:cubicBezTo>
                  <a:cubicBezTo>
                    <a:pt x="130" y="186"/>
                    <a:pt x="130" y="186"/>
                    <a:pt x="130" y="186"/>
                  </a:cubicBezTo>
                  <a:cubicBezTo>
                    <a:pt x="130" y="186"/>
                    <a:pt x="132" y="187"/>
                    <a:pt x="131" y="187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1" y="188"/>
                    <a:pt x="130" y="187"/>
                    <a:pt x="130" y="188"/>
                  </a:cubicBezTo>
                  <a:close/>
                  <a:moveTo>
                    <a:pt x="140" y="124"/>
                  </a:moveTo>
                  <a:cubicBezTo>
                    <a:pt x="141" y="123"/>
                    <a:pt x="142" y="125"/>
                    <a:pt x="142" y="125"/>
                  </a:cubicBezTo>
                  <a:cubicBezTo>
                    <a:pt x="141" y="124"/>
                    <a:pt x="141" y="124"/>
                    <a:pt x="140" y="124"/>
                  </a:cubicBezTo>
                  <a:close/>
                  <a:moveTo>
                    <a:pt x="126" y="180"/>
                  </a:moveTo>
                  <a:cubicBezTo>
                    <a:pt x="126" y="180"/>
                    <a:pt x="126" y="180"/>
                    <a:pt x="126" y="180"/>
                  </a:cubicBezTo>
                  <a:cubicBezTo>
                    <a:pt x="126" y="180"/>
                    <a:pt x="126" y="180"/>
                    <a:pt x="126" y="180"/>
                  </a:cubicBezTo>
                  <a:close/>
                  <a:moveTo>
                    <a:pt x="136" y="143"/>
                  </a:moveTo>
                  <a:cubicBezTo>
                    <a:pt x="135" y="144"/>
                    <a:pt x="135" y="144"/>
                    <a:pt x="135" y="144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35" y="143"/>
                    <a:pt x="135" y="143"/>
                    <a:pt x="136" y="143"/>
                  </a:cubicBezTo>
                  <a:close/>
                  <a:moveTo>
                    <a:pt x="152" y="83"/>
                  </a:moveTo>
                  <a:cubicBezTo>
                    <a:pt x="152" y="84"/>
                    <a:pt x="153" y="83"/>
                    <a:pt x="154" y="84"/>
                  </a:cubicBezTo>
                  <a:cubicBezTo>
                    <a:pt x="154" y="84"/>
                    <a:pt x="154" y="84"/>
                    <a:pt x="154" y="85"/>
                  </a:cubicBezTo>
                  <a:cubicBezTo>
                    <a:pt x="154" y="84"/>
                    <a:pt x="152" y="84"/>
                    <a:pt x="151" y="84"/>
                  </a:cubicBezTo>
                  <a:cubicBezTo>
                    <a:pt x="151" y="84"/>
                    <a:pt x="151" y="84"/>
                    <a:pt x="151" y="84"/>
                  </a:cubicBezTo>
                  <a:cubicBezTo>
                    <a:pt x="152" y="83"/>
                    <a:pt x="152" y="83"/>
                    <a:pt x="152" y="83"/>
                  </a:cubicBezTo>
                  <a:close/>
                  <a:moveTo>
                    <a:pt x="154" y="80"/>
                  </a:moveTo>
                  <a:cubicBezTo>
                    <a:pt x="154" y="80"/>
                    <a:pt x="154" y="80"/>
                    <a:pt x="154" y="80"/>
                  </a:cubicBezTo>
                  <a:cubicBezTo>
                    <a:pt x="154" y="81"/>
                    <a:pt x="156" y="81"/>
                    <a:pt x="155" y="82"/>
                  </a:cubicBezTo>
                  <a:cubicBezTo>
                    <a:pt x="155" y="83"/>
                    <a:pt x="154" y="82"/>
                    <a:pt x="154" y="82"/>
                  </a:cubicBezTo>
                  <a:cubicBezTo>
                    <a:pt x="154" y="82"/>
                    <a:pt x="154" y="83"/>
                    <a:pt x="154" y="82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3" y="82"/>
                    <a:pt x="153" y="82"/>
                    <a:pt x="153" y="82"/>
                  </a:cubicBezTo>
                  <a:cubicBezTo>
                    <a:pt x="153" y="82"/>
                    <a:pt x="153" y="82"/>
                    <a:pt x="154" y="82"/>
                  </a:cubicBezTo>
                  <a:cubicBezTo>
                    <a:pt x="154" y="82"/>
                    <a:pt x="154" y="81"/>
                    <a:pt x="154" y="80"/>
                  </a:cubicBezTo>
                  <a:close/>
                  <a:moveTo>
                    <a:pt x="160" y="77"/>
                  </a:moveTo>
                  <a:cubicBezTo>
                    <a:pt x="159" y="77"/>
                    <a:pt x="159" y="76"/>
                    <a:pt x="158" y="76"/>
                  </a:cubicBezTo>
                  <a:cubicBezTo>
                    <a:pt x="158" y="76"/>
                    <a:pt x="158" y="76"/>
                    <a:pt x="157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9" y="76"/>
                    <a:pt x="159" y="76"/>
                    <a:pt x="160" y="77"/>
                  </a:cubicBezTo>
                  <a:close/>
                  <a:moveTo>
                    <a:pt x="161" y="71"/>
                  </a:moveTo>
                  <a:cubicBezTo>
                    <a:pt x="161" y="70"/>
                    <a:pt x="161" y="70"/>
                    <a:pt x="161" y="70"/>
                  </a:cubicBezTo>
                  <a:cubicBezTo>
                    <a:pt x="161" y="71"/>
                    <a:pt x="161" y="71"/>
                    <a:pt x="161" y="71"/>
                  </a:cubicBezTo>
                  <a:close/>
                  <a:moveTo>
                    <a:pt x="159" y="80"/>
                  </a:moveTo>
                  <a:cubicBezTo>
                    <a:pt x="160" y="81"/>
                    <a:pt x="160" y="80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60" y="81"/>
                    <a:pt x="160" y="82"/>
                    <a:pt x="161" y="82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0" y="82"/>
                    <a:pt x="160" y="82"/>
                    <a:pt x="159" y="82"/>
                  </a:cubicBezTo>
                  <a:cubicBezTo>
                    <a:pt x="159" y="82"/>
                    <a:pt x="158" y="82"/>
                    <a:pt x="158" y="82"/>
                  </a:cubicBezTo>
                  <a:cubicBezTo>
                    <a:pt x="158" y="81"/>
                    <a:pt x="157" y="82"/>
                    <a:pt x="157" y="81"/>
                  </a:cubicBezTo>
                  <a:cubicBezTo>
                    <a:pt x="157" y="80"/>
                    <a:pt x="159" y="81"/>
                    <a:pt x="159" y="80"/>
                  </a:cubicBezTo>
                  <a:close/>
                  <a:moveTo>
                    <a:pt x="176" y="16"/>
                  </a:moveTo>
                  <a:cubicBezTo>
                    <a:pt x="177" y="15"/>
                    <a:pt x="177" y="15"/>
                    <a:pt x="177" y="15"/>
                  </a:cubicBezTo>
                  <a:cubicBezTo>
                    <a:pt x="177" y="15"/>
                    <a:pt x="177" y="15"/>
                    <a:pt x="177" y="15"/>
                  </a:cubicBezTo>
                  <a:cubicBezTo>
                    <a:pt x="176" y="15"/>
                    <a:pt x="177" y="16"/>
                    <a:pt x="176" y="16"/>
                  </a:cubicBezTo>
                  <a:close/>
                  <a:moveTo>
                    <a:pt x="160" y="78"/>
                  </a:moveTo>
                  <a:cubicBezTo>
                    <a:pt x="160" y="79"/>
                    <a:pt x="160" y="79"/>
                    <a:pt x="160" y="79"/>
                  </a:cubicBezTo>
                  <a:cubicBezTo>
                    <a:pt x="160" y="78"/>
                    <a:pt x="159" y="79"/>
                    <a:pt x="160" y="78"/>
                  </a:cubicBezTo>
                  <a:close/>
                  <a:moveTo>
                    <a:pt x="162" y="89"/>
                  </a:moveTo>
                  <a:cubicBezTo>
                    <a:pt x="162" y="89"/>
                    <a:pt x="162" y="89"/>
                    <a:pt x="162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61" y="89"/>
                    <a:pt x="161" y="89"/>
                    <a:pt x="161" y="89"/>
                  </a:cubicBezTo>
                  <a:cubicBezTo>
                    <a:pt x="161" y="89"/>
                    <a:pt x="161" y="88"/>
                    <a:pt x="160" y="88"/>
                  </a:cubicBezTo>
                  <a:cubicBezTo>
                    <a:pt x="160" y="88"/>
                    <a:pt x="160" y="89"/>
                    <a:pt x="159" y="88"/>
                  </a:cubicBezTo>
                  <a:cubicBezTo>
                    <a:pt x="160" y="88"/>
                    <a:pt x="159" y="88"/>
                    <a:pt x="159" y="88"/>
                  </a:cubicBezTo>
                  <a:cubicBezTo>
                    <a:pt x="159" y="88"/>
                    <a:pt x="159" y="87"/>
                    <a:pt x="159" y="87"/>
                  </a:cubicBezTo>
                  <a:cubicBezTo>
                    <a:pt x="159" y="87"/>
                    <a:pt x="159" y="87"/>
                    <a:pt x="159" y="87"/>
                  </a:cubicBezTo>
                  <a:cubicBezTo>
                    <a:pt x="159" y="87"/>
                    <a:pt x="159" y="87"/>
                    <a:pt x="159" y="86"/>
                  </a:cubicBezTo>
                  <a:cubicBezTo>
                    <a:pt x="160" y="87"/>
                    <a:pt x="159" y="87"/>
                    <a:pt x="159" y="87"/>
                  </a:cubicBezTo>
                  <a:cubicBezTo>
                    <a:pt x="159" y="87"/>
                    <a:pt x="159" y="87"/>
                    <a:pt x="159" y="87"/>
                  </a:cubicBezTo>
                  <a:cubicBezTo>
                    <a:pt x="160" y="87"/>
                    <a:pt x="160" y="87"/>
                    <a:pt x="160" y="87"/>
                  </a:cubicBezTo>
                  <a:cubicBezTo>
                    <a:pt x="160" y="87"/>
                    <a:pt x="160" y="88"/>
                    <a:pt x="160" y="88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2" y="88"/>
                    <a:pt x="161" y="88"/>
                    <a:pt x="162" y="89"/>
                  </a:cubicBezTo>
                  <a:close/>
                  <a:moveTo>
                    <a:pt x="153" y="120"/>
                  </a:moveTo>
                  <a:cubicBezTo>
                    <a:pt x="153" y="119"/>
                    <a:pt x="152" y="119"/>
                    <a:pt x="152" y="119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2" y="118"/>
                    <a:pt x="153" y="119"/>
                    <a:pt x="153" y="120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3" y="120"/>
                    <a:pt x="153" y="120"/>
                    <a:pt x="153" y="120"/>
                  </a:cubicBezTo>
                  <a:close/>
                  <a:moveTo>
                    <a:pt x="154" y="114"/>
                  </a:moveTo>
                  <a:cubicBezTo>
                    <a:pt x="153" y="113"/>
                    <a:pt x="154" y="113"/>
                    <a:pt x="154" y="112"/>
                  </a:cubicBezTo>
                  <a:cubicBezTo>
                    <a:pt x="153" y="112"/>
                    <a:pt x="153" y="112"/>
                    <a:pt x="153" y="112"/>
                  </a:cubicBezTo>
                  <a:cubicBezTo>
                    <a:pt x="153" y="112"/>
                    <a:pt x="154" y="112"/>
                    <a:pt x="153" y="112"/>
                  </a:cubicBezTo>
                  <a:cubicBezTo>
                    <a:pt x="153" y="111"/>
                    <a:pt x="153" y="112"/>
                    <a:pt x="152" y="112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2" y="112"/>
                    <a:pt x="153" y="112"/>
                    <a:pt x="153" y="111"/>
                  </a:cubicBezTo>
                  <a:cubicBezTo>
                    <a:pt x="153" y="112"/>
                    <a:pt x="153" y="110"/>
                    <a:pt x="154" y="110"/>
                  </a:cubicBezTo>
                  <a:cubicBezTo>
                    <a:pt x="153" y="111"/>
                    <a:pt x="155" y="111"/>
                    <a:pt x="155" y="112"/>
                  </a:cubicBezTo>
                  <a:cubicBezTo>
                    <a:pt x="155" y="111"/>
                    <a:pt x="155" y="111"/>
                    <a:pt x="155" y="111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4" y="112"/>
                    <a:pt x="154" y="113"/>
                    <a:pt x="154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4" y="113"/>
                    <a:pt x="154" y="114"/>
                    <a:pt x="154" y="114"/>
                  </a:cubicBezTo>
                  <a:close/>
                  <a:moveTo>
                    <a:pt x="153" y="106"/>
                  </a:moveTo>
                  <a:cubicBezTo>
                    <a:pt x="154" y="106"/>
                    <a:pt x="154" y="106"/>
                    <a:pt x="154" y="10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4" y="107"/>
                    <a:pt x="154" y="106"/>
                    <a:pt x="154" y="106"/>
                  </a:cubicBezTo>
                  <a:cubicBezTo>
                    <a:pt x="154" y="106"/>
                    <a:pt x="154" y="106"/>
                    <a:pt x="153" y="106"/>
                  </a:cubicBezTo>
                  <a:close/>
                  <a:moveTo>
                    <a:pt x="152" y="106"/>
                  </a:moveTo>
                  <a:cubicBezTo>
                    <a:pt x="152" y="106"/>
                    <a:pt x="152" y="106"/>
                    <a:pt x="152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2" y="106"/>
                    <a:pt x="152" y="106"/>
                    <a:pt x="152" y="106"/>
                  </a:cubicBezTo>
                  <a:close/>
                  <a:moveTo>
                    <a:pt x="152" y="98"/>
                  </a:moveTo>
                  <a:cubicBezTo>
                    <a:pt x="152" y="98"/>
                    <a:pt x="152" y="98"/>
                    <a:pt x="152" y="98"/>
                  </a:cubicBezTo>
                  <a:cubicBezTo>
                    <a:pt x="153" y="98"/>
                    <a:pt x="153" y="99"/>
                    <a:pt x="154" y="98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3" y="99"/>
                    <a:pt x="153" y="98"/>
                    <a:pt x="152" y="98"/>
                  </a:cubicBezTo>
                  <a:close/>
                  <a:moveTo>
                    <a:pt x="151" y="109"/>
                  </a:moveTo>
                  <a:cubicBezTo>
                    <a:pt x="151" y="108"/>
                    <a:pt x="151" y="108"/>
                    <a:pt x="151" y="108"/>
                  </a:cubicBezTo>
                  <a:cubicBezTo>
                    <a:pt x="152" y="108"/>
                    <a:pt x="152" y="108"/>
                    <a:pt x="152" y="108"/>
                  </a:cubicBezTo>
                  <a:cubicBezTo>
                    <a:pt x="151" y="109"/>
                    <a:pt x="152" y="109"/>
                    <a:pt x="152" y="11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110"/>
                    <a:pt x="151" y="109"/>
                    <a:pt x="151" y="109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50" y="108"/>
                    <a:pt x="151" y="109"/>
                    <a:pt x="151" y="109"/>
                  </a:cubicBezTo>
                  <a:close/>
                  <a:moveTo>
                    <a:pt x="156" y="89"/>
                  </a:moveTo>
                  <a:cubicBezTo>
                    <a:pt x="156" y="89"/>
                    <a:pt x="156" y="89"/>
                    <a:pt x="155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5" y="88"/>
                    <a:pt x="153" y="89"/>
                    <a:pt x="153" y="88"/>
                  </a:cubicBezTo>
                  <a:cubicBezTo>
                    <a:pt x="153" y="88"/>
                    <a:pt x="154" y="87"/>
                    <a:pt x="154" y="87"/>
                  </a:cubicBezTo>
                  <a:cubicBezTo>
                    <a:pt x="154" y="88"/>
                    <a:pt x="154" y="88"/>
                    <a:pt x="155" y="88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6" y="87"/>
                    <a:pt x="155" y="87"/>
                    <a:pt x="155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87"/>
                    <a:pt x="155" y="88"/>
                    <a:pt x="155" y="88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7" y="87"/>
                    <a:pt x="158" y="87"/>
                    <a:pt x="158" y="87"/>
                  </a:cubicBezTo>
                  <a:cubicBezTo>
                    <a:pt x="158" y="88"/>
                    <a:pt x="156" y="87"/>
                    <a:pt x="156" y="89"/>
                  </a:cubicBezTo>
                  <a:close/>
                  <a:moveTo>
                    <a:pt x="144" y="122"/>
                  </a:moveTo>
                  <a:cubicBezTo>
                    <a:pt x="144" y="122"/>
                    <a:pt x="144" y="122"/>
                    <a:pt x="145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4" y="123"/>
                    <a:pt x="144" y="123"/>
                    <a:pt x="144" y="123"/>
                  </a:cubicBezTo>
                  <a:lnTo>
                    <a:pt x="144" y="122"/>
                  </a:lnTo>
                  <a:close/>
                  <a:moveTo>
                    <a:pt x="140" y="140"/>
                  </a:moveTo>
                  <a:cubicBezTo>
                    <a:pt x="139" y="141"/>
                    <a:pt x="139" y="141"/>
                    <a:pt x="139" y="141"/>
                  </a:cubicBezTo>
                  <a:cubicBezTo>
                    <a:pt x="139" y="141"/>
                    <a:pt x="139" y="141"/>
                    <a:pt x="139" y="141"/>
                  </a:cubicBezTo>
                  <a:lnTo>
                    <a:pt x="140" y="140"/>
                  </a:lnTo>
                  <a:close/>
                  <a:moveTo>
                    <a:pt x="151" y="98"/>
                  </a:moveTo>
                  <a:cubicBezTo>
                    <a:pt x="151" y="98"/>
                    <a:pt x="151" y="98"/>
                    <a:pt x="151" y="98"/>
                  </a:cubicBezTo>
                  <a:cubicBezTo>
                    <a:pt x="151" y="98"/>
                    <a:pt x="151" y="98"/>
                    <a:pt x="151" y="98"/>
                  </a:cubicBezTo>
                  <a:close/>
                  <a:moveTo>
                    <a:pt x="158" y="86"/>
                  </a:moveTo>
                  <a:cubicBezTo>
                    <a:pt x="157" y="85"/>
                    <a:pt x="157" y="85"/>
                    <a:pt x="157" y="85"/>
                  </a:cubicBezTo>
                  <a:cubicBezTo>
                    <a:pt x="157" y="85"/>
                    <a:pt x="157" y="85"/>
                    <a:pt x="157" y="85"/>
                  </a:cubicBezTo>
                  <a:cubicBezTo>
                    <a:pt x="157" y="85"/>
                    <a:pt x="157" y="85"/>
                    <a:pt x="157" y="85"/>
                  </a:cubicBezTo>
                  <a:lnTo>
                    <a:pt x="158" y="86"/>
                  </a:lnTo>
                  <a:close/>
                  <a:moveTo>
                    <a:pt x="157" y="84"/>
                  </a:moveTo>
                  <a:cubicBezTo>
                    <a:pt x="156" y="84"/>
                    <a:pt x="156" y="84"/>
                    <a:pt x="156" y="84"/>
                  </a:cubicBezTo>
                  <a:cubicBezTo>
                    <a:pt x="156" y="84"/>
                    <a:pt x="156" y="84"/>
                    <a:pt x="156" y="84"/>
                  </a:cubicBezTo>
                  <a:lnTo>
                    <a:pt x="157" y="84"/>
                  </a:lnTo>
                  <a:close/>
                  <a:moveTo>
                    <a:pt x="156" y="86"/>
                  </a:moveTo>
                  <a:cubicBezTo>
                    <a:pt x="155" y="86"/>
                    <a:pt x="154" y="85"/>
                    <a:pt x="154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4" y="85"/>
                    <a:pt x="155" y="85"/>
                    <a:pt x="156" y="86"/>
                  </a:cubicBezTo>
                  <a:close/>
                  <a:moveTo>
                    <a:pt x="140" y="135"/>
                  </a:moveTo>
                  <a:cubicBezTo>
                    <a:pt x="140" y="135"/>
                    <a:pt x="140" y="135"/>
                    <a:pt x="140" y="135"/>
                  </a:cubicBezTo>
                  <a:cubicBezTo>
                    <a:pt x="140" y="134"/>
                    <a:pt x="140" y="134"/>
                    <a:pt x="140" y="134"/>
                  </a:cubicBezTo>
                  <a:cubicBezTo>
                    <a:pt x="140" y="134"/>
                    <a:pt x="140" y="134"/>
                    <a:pt x="140" y="134"/>
                  </a:cubicBezTo>
                  <a:cubicBezTo>
                    <a:pt x="140" y="135"/>
                    <a:pt x="140" y="134"/>
                    <a:pt x="140" y="134"/>
                  </a:cubicBezTo>
                  <a:cubicBezTo>
                    <a:pt x="140" y="135"/>
                    <a:pt x="140" y="135"/>
                    <a:pt x="140" y="135"/>
                  </a:cubicBezTo>
                  <a:cubicBezTo>
                    <a:pt x="140" y="135"/>
                    <a:pt x="140" y="135"/>
                    <a:pt x="140" y="135"/>
                  </a:cubicBezTo>
                  <a:close/>
                  <a:moveTo>
                    <a:pt x="149" y="98"/>
                  </a:moveTo>
                  <a:cubicBezTo>
                    <a:pt x="149" y="98"/>
                    <a:pt x="149" y="98"/>
                    <a:pt x="149" y="98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49" y="98"/>
                    <a:pt x="150" y="99"/>
                    <a:pt x="150" y="99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49" y="98"/>
                    <a:pt x="149" y="98"/>
                    <a:pt x="149" y="98"/>
                  </a:cubicBezTo>
                  <a:close/>
                  <a:moveTo>
                    <a:pt x="150" y="98"/>
                  </a:moveTo>
                  <a:cubicBezTo>
                    <a:pt x="150" y="97"/>
                    <a:pt x="150" y="97"/>
                    <a:pt x="150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98"/>
                    <a:pt x="150" y="98"/>
                    <a:pt x="150" y="98"/>
                  </a:cubicBezTo>
                  <a:close/>
                  <a:moveTo>
                    <a:pt x="128" y="179"/>
                  </a:moveTo>
                  <a:cubicBezTo>
                    <a:pt x="127" y="180"/>
                    <a:pt x="129" y="179"/>
                    <a:pt x="129" y="180"/>
                  </a:cubicBezTo>
                  <a:cubicBezTo>
                    <a:pt x="128" y="180"/>
                    <a:pt x="128" y="180"/>
                    <a:pt x="127" y="180"/>
                  </a:cubicBezTo>
                  <a:cubicBezTo>
                    <a:pt x="127" y="181"/>
                    <a:pt x="127" y="181"/>
                    <a:pt x="127" y="181"/>
                  </a:cubicBezTo>
                  <a:cubicBezTo>
                    <a:pt x="127" y="180"/>
                    <a:pt x="127" y="180"/>
                    <a:pt x="128" y="179"/>
                  </a:cubicBezTo>
                  <a:close/>
                  <a:moveTo>
                    <a:pt x="129" y="179"/>
                  </a:moveTo>
                  <a:cubicBezTo>
                    <a:pt x="129" y="179"/>
                    <a:pt x="129" y="179"/>
                    <a:pt x="129" y="179"/>
                  </a:cubicBezTo>
                  <a:cubicBezTo>
                    <a:pt x="128" y="179"/>
                    <a:pt x="128" y="179"/>
                    <a:pt x="129" y="179"/>
                  </a:cubicBezTo>
                  <a:cubicBezTo>
                    <a:pt x="129" y="179"/>
                    <a:pt x="129" y="179"/>
                    <a:pt x="129" y="179"/>
                  </a:cubicBezTo>
                  <a:cubicBezTo>
                    <a:pt x="130" y="179"/>
                    <a:pt x="131" y="179"/>
                    <a:pt x="131" y="178"/>
                  </a:cubicBezTo>
                  <a:cubicBezTo>
                    <a:pt x="131" y="178"/>
                    <a:pt x="131" y="178"/>
                    <a:pt x="131" y="177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2" y="177"/>
                    <a:pt x="132" y="177"/>
                    <a:pt x="132" y="177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2" y="178"/>
                    <a:pt x="131" y="178"/>
                    <a:pt x="131" y="179"/>
                  </a:cubicBezTo>
                  <a:cubicBezTo>
                    <a:pt x="131" y="179"/>
                    <a:pt x="130" y="179"/>
                    <a:pt x="131" y="179"/>
                  </a:cubicBezTo>
                  <a:cubicBezTo>
                    <a:pt x="131" y="180"/>
                    <a:pt x="131" y="180"/>
                    <a:pt x="131" y="180"/>
                  </a:cubicBezTo>
                  <a:cubicBezTo>
                    <a:pt x="130" y="180"/>
                    <a:pt x="130" y="180"/>
                    <a:pt x="130" y="180"/>
                  </a:cubicBezTo>
                  <a:cubicBezTo>
                    <a:pt x="130" y="180"/>
                    <a:pt x="130" y="180"/>
                    <a:pt x="130" y="179"/>
                  </a:cubicBezTo>
                  <a:lnTo>
                    <a:pt x="129" y="179"/>
                  </a:lnTo>
                  <a:close/>
                  <a:moveTo>
                    <a:pt x="148" y="125"/>
                  </a:moveTo>
                  <a:cubicBezTo>
                    <a:pt x="148" y="125"/>
                    <a:pt x="148" y="124"/>
                    <a:pt x="148" y="124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147" y="123"/>
                    <a:pt x="148" y="123"/>
                    <a:pt x="148" y="123"/>
                  </a:cubicBezTo>
                  <a:cubicBezTo>
                    <a:pt x="147" y="122"/>
                    <a:pt x="147" y="123"/>
                    <a:pt x="147" y="123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5" y="125"/>
                    <a:pt x="145" y="125"/>
                    <a:pt x="145" y="125"/>
                  </a:cubicBezTo>
                  <a:cubicBezTo>
                    <a:pt x="145" y="125"/>
                    <a:pt x="145" y="124"/>
                    <a:pt x="145" y="124"/>
                  </a:cubicBezTo>
                  <a:cubicBezTo>
                    <a:pt x="144" y="124"/>
                    <a:pt x="144" y="124"/>
                    <a:pt x="144" y="124"/>
                  </a:cubicBezTo>
                  <a:cubicBezTo>
                    <a:pt x="144" y="124"/>
                    <a:pt x="144" y="124"/>
                    <a:pt x="144" y="124"/>
                  </a:cubicBezTo>
                  <a:cubicBezTo>
                    <a:pt x="145" y="125"/>
                    <a:pt x="145" y="124"/>
                    <a:pt x="146" y="124"/>
                  </a:cubicBezTo>
                  <a:cubicBezTo>
                    <a:pt x="146" y="123"/>
                    <a:pt x="146" y="123"/>
                    <a:pt x="146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5" y="123"/>
                    <a:pt x="145" y="123"/>
                    <a:pt x="145" y="123"/>
                  </a:cubicBezTo>
                  <a:cubicBezTo>
                    <a:pt x="145" y="123"/>
                    <a:pt x="145" y="123"/>
                    <a:pt x="145" y="123"/>
                  </a:cubicBezTo>
                  <a:cubicBezTo>
                    <a:pt x="145" y="123"/>
                    <a:pt x="145" y="123"/>
                    <a:pt x="145" y="123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6" y="122"/>
                    <a:pt x="146" y="122"/>
                    <a:pt x="146" y="122"/>
                  </a:cubicBezTo>
                  <a:cubicBezTo>
                    <a:pt x="146" y="122"/>
                    <a:pt x="146" y="122"/>
                    <a:pt x="146" y="122"/>
                  </a:cubicBezTo>
                  <a:cubicBezTo>
                    <a:pt x="148" y="123"/>
                    <a:pt x="148" y="123"/>
                    <a:pt x="148" y="123"/>
                  </a:cubicBezTo>
                  <a:cubicBezTo>
                    <a:pt x="148" y="123"/>
                    <a:pt x="148" y="123"/>
                    <a:pt x="148" y="123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3"/>
                    <a:pt x="148" y="123"/>
                    <a:pt x="148" y="123"/>
                  </a:cubicBezTo>
                  <a:cubicBezTo>
                    <a:pt x="148" y="123"/>
                    <a:pt x="149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49" y="122"/>
                    <a:pt x="149" y="122"/>
                    <a:pt x="149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49" y="124"/>
                    <a:pt x="147" y="124"/>
                    <a:pt x="149" y="125"/>
                  </a:cubicBezTo>
                  <a:lnTo>
                    <a:pt x="148" y="125"/>
                  </a:lnTo>
                  <a:close/>
                  <a:moveTo>
                    <a:pt x="148" y="121"/>
                  </a:moveTo>
                  <a:cubicBezTo>
                    <a:pt x="148" y="120"/>
                    <a:pt x="150" y="121"/>
                    <a:pt x="150" y="12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1" y="120"/>
                    <a:pt x="151" y="122"/>
                    <a:pt x="152" y="121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2" y="122"/>
                    <a:pt x="151" y="122"/>
                    <a:pt x="151" y="121"/>
                  </a:cubicBezTo>
                  <a:cubicBezTo>
                    <a:pt x="151" y="122"/>
                    <a:pt x="151" y="122"/>
                    <a:pt x="151" y="122"/>
                  </a:cubicBezTo>
                  <a:cubicBezTo>
                    <a:pt x="150" y="122"/>
                    <a:pt x="149" y="120"/>
                    <a:pt x="148" y="121"/>
                  </a:cubicBezTo>
                  <a:close/>
                  <a:moveTo>
                    <a:pt x="134" y="186"/>
                  </a:moveTo>
                  <a:cubicBezTo>
                    <a:pt x="134" y="186"/>
                    <a:pt x="133" y="186"/>
                    <a:pt x="133" y="186"/>
                  </a:cubicBezTo>
                  <a:cubicBezTo>
                    <a:pt x="133" y="186"/>
                    <a:pt x="134" y="186"/>
                    <a:pt x="134" y="186"/>
                  </a:cubicBezTo>
                  <a:close/>
                  <a:moveTo>
                    <a:pt x="150" y="126"/>
                  </a:moveTo>
                  <a:cubicBezTo>
                    <a:pt x="149" y="126"/>
                    <a:pt x="149" y="126"/>
                    <a:pt x="149" y="126"/>
                  </a:cubicBezTo>
                  <a:cubicBezTo>
                    <a:pt x="150" y="126"/>
                    <a:pt x="150" y="126"/>
                    <a:pt x="150" y="125"/>
                  </a:cubicBezTo>
                  <a:cubicBezTo>
                    <a:pt x="151" y="126"/>
                    <a:pt x="150" y="126"/>
                    <a:pt x="150" y="126"/>
                  </a:cubicBezTo>
                  <a:close/>
                  <a:moveTo>
                    <a:pt x="135" y="181"/>
                  </a:moveTo>
                  <a:cubicBezTo>
                    <a:pt x="137" y="181"/>
                    <a:pt x="137" y="181"/>
                    <a:pt x="137" y="181"/>
                  </a:cubicBezTo>
                  <a:cubicBezTo>
                    <a:pt x="137" y="181"/>
                    <a:pt x="136" y="181"/>
                    <a:pt x="136" y="181"/>
                  </a:cubicBezTo>
                  <a:cubicBezTo>
                    <a:pt x="136" y="181"/>
                    <a:pt x="136" y="181"/>
                    <a:pt x="136" y="181"/>
                  </a:cubicBezTo>
                  <a:cubicBezTo>
                    <a:pt x="136" y="181"/>
                    <a:pt x="136" y="181"/>
                    <a:pt x="136" y="181"/>
                  </a:cubicBezTo>
                  <a:cubicBezTo>
                    <a:pt x="136" y="182"/>
                    <a:pt x="136" y="182"/>
                    <a:pt x="136" y="182"/>
                  </a:cubicBezTo>
                  <a:cubicBezTo>
                    <a:pt x="136" y="182"/>
                    <a:pt x="136" y="182"/>
                    <a:pt x="136" y="182"/>
                  </a:cubicBezTo>
                  <a:cubicBezTo>
                    <a:pt x="135" y="182"/>
                    <a:pt x="135" y="182"/>
                    <a:pt x="135" y="182"/>
                  </a:cubicBezTo>
                  <a:cubicBezTo>
                    <a:pt x="135" y="182"/>
                    <a:pt x="136" y="182"/>
                    <a:pt x="136" y="181"/>
                  </a:cubicBezTo>
                  <a:cubicBezTo>
                    <a:pt x="136" y="181"/>
                    <a:pt x="136" y="181"/>
                    <a:pt x="136" y="181"/>
                  </a:cubicBezTo>
                  <a:lnTo>
                    <a:pt x="135" y="181"/>
                  </a:lnTo>
                  <a:close/>
                  <a:moveTo>
                    <a:pt x="154" y="116"/>
                  </a:moveTo>
                  <a:cubicBezTo>
                    <a:pt x="154" y="117"/>
                    <a:pt x="154" y="115"/>
                    <a:pt x="155" y="116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54" y="116"/>
                    <a:pt x="154" y="116"/>
                    <a:pt x="154" y="116"/>
                  </a:cubicBezTo>
                  <a:close/>
                  <a:moveTo>
                    <a:pt x="155" y="112"/>
                  </a:moveTo>
                  <a:cubicBezTo>
                    <a:pt x="156" y="112"/>
                    <a:pt x="156" y="112"/>
                    <a:pt x="156" y="112"/>
                  </a:cubicBezTo>
                  <a:cubicBezTo>
                    <a:pt x="156" y="112"/>
                    <a:pt x="156" y="112"/>
                    <a:pt x="156" y="112"/>
                  </a:cubicBezTo>
                  <a:lnTo>
                    <a:pt x="155" y="112"/>
                  </a:lnTo>
                  <a:close/>
                  <a:moveTo>
                    <a:pt x="156" y="110"/>
                  </a:moveTo>
                  <a:cubicBezTo>
                    <a:pt x="156" y="110"/>
                    <a:pt x="156" y="110"/>
                    <a:pt x="156" y="110"/>
                  </a:cubicBezTo>
                  <a:cubicBezTo>
                    <a:pt x="156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6" y="110"/>
                    <a:pt x="156" y="110"/>
                    <a:pt x="156" y="110"/>
                  </a:cubicBezTo>
                  <a:close/>
                  <a:moveTo>
                    <a:pt x="166" y="91"/>
                  </a:moveTo>
                  <a:cubicBezTo>
                    <a:pt x="166" y="90"/>
                    <a:pt x="166" y="90"/>
                    <a:pt x="166" y="90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4" y="92"/>
                    <a:pt x="164" y="90"/>
                    <a:pt x="163" y="90"/>
                  </a:cubicBezTo>
                  <a:cubicBezTo>
                    <a:pt x="164" y="89"/>
                    <a:pt x="164" y="91"/>
                    <a:pt x="165" y="90"/>
                  </a:cubicBezTo>
                  <a:cubicBezTo>
                    <a:pt x="165" y="90"/>
                    <a:pt x="165" y="90"/>
                    <a:pt x="166" y="90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0"/>
                    <a:pt x="166" y="90"/>
                    <a:pt x="167" y="90"/>
                  </a:cubicBezTo>
                  <a:lnTo>
                    <a:pt x="166" y="91"/>
                  </a:lnTo>
                  <a:close/>
                  <a:moveTo>
                    <a:pt x="160" y="112"/>
                  </a:moveTo>
                  <a:cubicBezTo>
                    <a:pt x="160" y="112"/>
                    <a:pt x="160" y="112"/>
                    <a:pt x="160" y="112"/>
                  </a:cubicBezTo>
                  <a:cubicBezTo>
                    <a:pt x="159" y="112"/>
                    <a:pt x="159" y="112"/>
                    <a:pt x="159" y="112"/>
                  </a:cubicBezTo>
                  <a:lnTo>
                    <a:pt x="160" y="112"/>
                  </a:lnTo>
                  <a:close/>
                  <a:moveTo>
                    <a:pt x="157" y="116"/>
                  </a:moveTo>
                  <a:cubicBezTo>
                    <a:pt x="156" y="117"/>
                    <a:pt x="156" y="115"/>
                    <a:pt x="156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6"/>
                    <a:pt x="156" y="116"/>
                    <a:pt x="157" y="116"/>
                  </a:cubicBezTo>
                  <a:close/>
                  <a:moveTo>
                    <a:pt x="163" y="88"/>
                  </a:moveTo>
                  <a:cubicBezTo>
                    <a:pt x="163" y="88"/>
                    <a:pt x="163" y="88"/>
                    <a:pt x="163" y="88"/>
                  </a:cubicBezTo>
                  <a:cubicBezTo>
                    <a:pt x="163" y="88"/>
                    <a:pt x="163" y="88"/>
                    <a:pt x="163" y="87"/>
                  </a:cubicBezTo>
                  <a:cubicBezTo>
                    <a:pt x="163" y="87"/>
                    <a:pt x="163" y="88"/>
                    <a:pt x="163" y="88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4" y="88"/>
                    <a:pt x="164" y="88"/>
                    <a:pt x="164" y="88"/>
                  </a:cubicBezTo>
                  <a:cubicBezTo>
                    <a:pt x="164" y="88"/>
                    <a:pt x="164" y="87"/>
                    <a:pt x="164" y="87"/>
                  </a:cubicBezTo>
                  <a:cubicBezTo>
                    <a:pt x="165" y="88"/>
                    <a:pt x="164" y="88"/>
                    <a:pt x="163" y="88"/>
                  </a:cubicBezTo>
                  <a:close/>
                  <a:moveTo>
                    <a:pt x="159" y="121"/>
                  </a:moveTo>
                  <a:cubicBezTo>
                    <a:pt x="159" y="121"/>
                    <a:pt x="159" y="121"/>
                    <a:pt x="159" y="121"/>
                  </a:cubicBezTo>
                  <a:cubicBezTo>
                    <a:pt x="158" y="120"/>
                    <a:pt x="158" y="120"/>
                    <a:pt x="158" y="120"/>
                  </a:cubicBezTo>
                  <a:lnTo>
                    <a:pt x="159" y="121"/>
                  </a:lnTo>
                  <a:close/>
                  <a:moveTo>
                    <a:pt x="163" y="80"/>
                  </a:moveTo>
                  <a:cubicBezTo>
                    <a:pt x="163" y="80"/>
                    <a:pt x="163" y="80"/>
                    <a:pt x="163" y="80"/>
                  </a:cubicBezTo>
                  <a:cubicBezTo>
                    <a:pt x="164" y="80"/>
                    <a:pt x="164" y="80"/>
                    <a:pt x="164" y="80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0"/>
                    <a:pt x="164" y="80"/>
                    <a:pt x="163" y="80"/>
                  </a:cubicBezTo>
                  <a:close/>
                  <a:moveTo>
                    <a:pt x="167" y="84"/>
                  </a:moveTo>
                  <a:cubicBezTo>
                    <a:pt x="167" y="84"/>
                    <a:pt x="167" y="84"/>
                    <a:pt x="167" y="84"/>
                  </a:cubicBezTo>
                  <a:cubicBezTo>
                    <a:pt x="168" y="85"/>
                    <a:pt x="168" y="85"/>
                    <a:pt x="168" y="85"/>
                  </a:cubicBezTo>
                  <a:lnTo>
                    <a:pt x="167" y="84"/>
                  </a:lnTo>
                  <a:close/>
                  <a:moveTo>
                    <a:pt x="172" y="78"/>
                  </a:moveTo>
                  <a:cubicBezTo>
                    <a:pt x="172" y="78"/>
                    <a:pt x="172" y="78"/>
                    <a:pt x="172" y="78"/>
                  </a:cubicBezTo>
                  <a:cubicBezTo>
                    <a:pt x="173" y="78"/>
                    <a:pt x="173" y="78"/>
                    <a:pt x="173" y="78"/>
                  </a:cubicBezTo>
                  <a:lnTo>
                    <a:pt x="172" y="78"/>
                  </a:lnTo>
                  <a:close/>
                  <a:moveTo>
                    <a:pt x="172" y="81"/>
                  </a:moveTo>
                  <a:cubicBezTo>
                    <a:pt x="172" y="81"/>
                    <a:pt x="171" y="81"/>
                    <a:pt x="172" y="81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70" y="81"/>
                    <a:pt x="170" y="81"/>
                    <a:pt x="170" y="81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71" y="81"/>
                    <a:pt x="171" y="81"/>
                    <a:pt x="172" y="81"/>
                  </a:cubicBezTo>
                  <a:close/>
                  <a:moveTo>
                    <a:pt x="176" y="79"/>
                  </a:move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80"/>
                    <a:pt x="176" y="80"/>
                    <a:pt x="177" y="80"/>
                  </a:cubicBezTo>
                  <a:cubicBezTo>
                    <a:pt x="177" y="80"/>
                    <a:pt x="177" y="80"/>
                    <a:pt x="177" y="81"/>
                  </a:cubicBezTo>
                  <a:cubicBezTo>
                    <a:pt x="177" y="81"/>
                    <a:pt x="178" y="81"/>
                    <a:pt x="178" y="81"/>
                  </a:cubicBezTo>
                  <a:cubicBezTo>
                    <a:pt x="178" y="81"/>
                    <a:pt x="177" y="81"/>
                    <a:pt x="177" y="81"/>
                  </a:cubicBezTo>
                  <a:cubicBezTo>
                    <a:pt x="176" y="81"/>
                    <a:pt x="176" y="81"/>
                    <a:pt x="175" y="80"/>
                  </a:cubicBezTo>
                  <a:cubicBezTo>
                    <a:pt x="174" y="80"/>
                    <a:pt x="175" y="79"/>
                    <a:pt x="174" y="79"/>
                  </a:cubicBezTo>
                  <a:cubicBezTo>
                    <a:pt x="175" y="80"/>
                    <a:pt x="175" y="78"/>
                    <a:pt x="175" y="79"/>
                  </a:cubicBezTo>
                  <a:cubicBezTo>
                    <a:pt x="175" y="79"/>
                    <a:pt x="175" y="79"/>
                    <a:pt x="175" y="80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lose/>
                  <a:moveTo>
                    <a:pt x="188" y="69"/>
                  </a:moveTo>
                  <a:cubicBezTo>
                    <a:pt x="187" y="70"/>
                    <a:pt x="187" y="70"/>
                    <a:pt x="187" y="70"/>
                  </a:cubicBezTo>
                  <a:cubicBezTo>
                    <a:pt x="187" y="70"/>
                    <a:pt x="188" y="70"/>
                    <a:pt x="187" y="69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87" y="69"/>
                    <a:pt x="187" y="69"/>
                    <a:pt x="187" y="69"/>
                  </a:cubicBezTo>
                  <a:lnTo>
                    <a:pt x="188" y="69"/>
                  </a:lnTo>
                  <a:close/>
                  <a:moveTo>
                    <a:pt x="192" y="65"/>
                  </a:moveTo>
                  <a:cubicBezTo>
                    <a:pt x="191" y="66"/>
                    <a:pt x="191" y="66"/>
                    <a:pt x="191" y="66"/>
                  </a:cubicBezTo>
                  <a:cubicBezTo>
                    <a:pt x="191" y="65"/>
                    <a:pt x="191" y="65"/>
                    <a:pt x="191" y="65"/>
                  </a:cubicBezTo>
                  <a:lnTo>
                    <a:pt x="192" y="65"/>
                  </a:lnTo>
                  <a:close/>
                  <a:moveTo>
                    <a:pt x="192" y="63"/>
                  </a:move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lnTo>
                    <a:pt x="192" y="63"/>
                  </a:lnTo>
                  <a:close/>
                  <a:moveTo>
                    <a:pt x="192" y="71"/>
                  </a:moveTo>
                  <a:cubicBezTo>
                    <a:pt x="192" y="71"/>
                    <a:pt x="192" y="71"/>
                    <a:pt x="192" y="71"/>
                  </a:cubicBezTo>
                  <a:cubicBezTo>
                    <a:pt x="192" y="71"/>
                    <a:pt x="192" y="71"/>
                    <a:pt x="191" y="71"/>
                  </a:cubicBezTo>
                  <a:cubicBezTo>
                    <a:pt x="191" y="71"/>
                    <a:pt x="191" y="71"/>
                    <a:pt x="191" y="71"/>
                  </a:cubicBezTo>
                  <a:cubicBezTo>
                    <a:pt x="191" y="71"/>
                    <a:pt x="191" y="72"/>
                    <a:pt x="192" y="72"/>
                  </a:cubicBezTo>
                  <a:cubicBezTo>
                    <a:pt x="191" y="72"/>
                    <a:pt x="189" y="72"/>
                    <a:pt x="190" y="74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89" y="71"/>
                    <a:pt x="190" y="71"/>
                    <a:pt x="189" y="70"/>
                  </a:cubicBezTo>
                  <a:cubicBezTo>
                    <a:pt x="190" y="69"/>
                    <a:pt x="191" y="71"/>
                    <a:pt x="192" y="71"/>
                  </a:cubicBezTo>
                  <a:close/>
                  <a:moveTo>
                    <a:pt x="202" y="46"/>
                  </a:moveTo>
                  <a:cubicBezTo>
                    <a:pt x="201" y="46"/>
                    <a:pt x="201" y="47"/>
                    <a:pt x="201" y="47"/>
                  </a:cubicBezTo>
                  <a:cubicBezTo>
                    <a:pt x="201" y="47"/>
                    <a:pt x="202" y="47"/>
                    <a:pt x="202" y="48"/>
                  </a:cubicBezTo>
                  <a:cubicBezTo>
                    <a:pt x="203" y="48"/>
                    <a:pt x="202" y="47"/>
                    <a:pt x="203" y="47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7"/>
                    <a:pt x="204" y="47"/>
                    <a:pt x="204" y="47"/>
                  </a:cubicBezTo>
                  <a:cubicBezTo>
                    <a:pt x="203" y="46"/>
                    <a:pt x="203" y="47"/>
                    <a:pt x="203" y="47"/>
                  </a:cubicBezTo>
                  <a:cubicBezTo>
                    <a:pt x="203" y="48"/>
                    <a:pt x="203" y="48"/>
                    <a:pt x="203" y="48"/>
                  </a:cubicBezTo>
                  <a:cubicBezTo>
                    <a:pt x="203" y="48"/>
                    <a:pt x="203" y="48"/>
                    <a:pt x="203" y="48"/>
                  </a:cubicBezTo>
                  <a:cubicBezTo>
                    <a:pt x="203" y="49"/>
                    <a:pt x="203" y="49"/>
                    <a:pt x="203" y="49"/>
                  </a:cubicBezTo>
                  <a:cubicBezTo>
                    <a:pt x="202" y="47"/>
                    <a:pt x="201" y="48"/>
                    <a:pt x="201" y="47"/>
                  </a:cubicBezTo>
                  <a:cubicBezTo>
                    <a:pt x="201" y="47"/>
                    <a:pt x="201" y="47"/>
                    <a:pt x="201" y="47"/>
                  </a:cubicBezTo>
                  <a:cubicBezTo>
                    <a:pt x="201" y="47"/>
                    <a:pt x="201" y="47"/>
                    <a:pt x="201" y="47"/>
                  </a:cubicBezTo>
                  <a:cubicBezTo>
                    <a:pt x="201" y="47"/>
                    <a:pt x="201" y="47"/>
                    <a:pt x="202" y="46"/>
                  </a:cubicBezTo>
                  <a:close/>
                  <a:moveTo>
                    <a:pt x="213" y="19"/>
                  </a:moveTo>
                  <a:cubicBezTo>
                    <a:pt x="213" y="19"/>
                    <a:pt x="213" y="20"/>
                    <a:pt x="214" y="20"/>
                  </a:cubicBezTo>
                  <a:cubicBezTo>
                    <a:pt x="214" y="20"/>
                    <a:pt x="214" y="20"/>
                    <a:pt x="214" y="20"/>
                  </a:cubicBezTo>
                  <a:cubicBezTo>
                    <a:pt x="214" y="20"/>
                    <a:pt x="214" y="20"/>
                    <a:pt x="214" y="20"/>
                  </a:cubicBezTo>
                  <a:cubicBezTo>
                    <a:pt x="214" y="20"/>
                    <a:pt x="214" y="20"/>
                    <a:pt x="214" y="20"/>
                  </a:cubicBezTo>
                  <a:cubicBezTo>
                    <a:pt x="214" y="20"/>
                    <a:pt x="214" y="20"/>
                    <a:pt x="214" y="19"/>
                  </a:cubicBezTo>
                  <a:cubicBezTo>
                    <a:pt x="214" y="20"/>
                    <a:pt x="214" y="20"/>
                    <a:pt x="214" y="20"/>
                  </a:cubicBezTo>
                  <a:cubicBezTo>
                    <a:pt x="214" y="20"/>
                    <a:pt x="214" y="20"/>
                    <a:pt x="214" y="20"/>
                  </a:cubicBezTo>
                  <a:cubicBezTo>
                    <a:pt x="214" y="20"/>
                    <a:pt x="214" y="20"/>
                    <a:pt x="214" y="20"/>
                  </a:cubicBezTo>
                  <a:cubicBezTo>
                    <a:pt x="214" y="20"/>
                    <a:pt x="214" y="20"/>
                    <a:pt x="214" y="20"/>
                  </a:cubicBezTo>
                  <a:cubicBezTo>
                    <a:pt x="213" y="20"/>
                    <a:pt x="213" y="19"/>
                    <a:pt x="213" y="19"/>
                  </a:cubicBezTo>
                  <a:cubicBezTo>
                    <a:pt x="213" y="19"/>
                    <a:pt x="213" y="19"/>
                    <a:pt x="213" y="19"/>
                  </a:cubicBezTo>
                  <a:cubicBezTo>
                    <a:pt x="213" y="19"/>
                    <a:pt x="213" y="19"/>
                    <a:pt x="213" y="19"/>
                  </a:cubicBezTo>
                  <a:cubicBezTo>
                    <a:pt x="213" y="19"/>
                    <a:pt x="213" y="19"/>
                    <a:pt x="213" y="19"/>
                  </a:cubicBezTo>
                  <a:cubicBezTo>
                    <a:pt x="213" y="19"/>
                    <a:pt x="213" y="19"/>
                    <a:pt x="213" y="19"/>
                  </a:cubicBezTo>
                  <a:cubicBezTo>
                    <a:pt x="213" y="19"/>
                    <a:pt x="213" y="18"/>
                    <a:pt x="213" y="18"/>
                  </a:cubicBezTo>
                  <a:cubicBezTo>
                    <a:pt x="212" y="19"/>
                    <a:pt x="212" y="19"/>
                    <a:pt x="212" y="19"/>
                  </a:cubicBezTo>
                  <a:cubicBezTo>
                    <a:pt x="213" y="18"/>
                    <a:pt x="213" y="18"/>
                    <a:pt x="213" y="18"/>
                  </a:cubicBezTo>
                  <a:cubicBezTo>
                    <a:pt x="213" y="18"/>
                    <a:pt x="213" y="18"/>
                    <a:pt x="213" y="18"/>
                  </a:cubicBezTo>
                  <a:cubicBezTo>
                    <a:pt x="213" y="18"/>
                    <a:pt x="213" y="18"/>
                    <a:pt x="213" y="19"/>
                  </a:cubicBezTo>
                  <a:cubicBezTo>
                    <a:pt x="213" y="19"/>
                    <a:pt x="213" y="19"/>
                    <a:pt x="213" y="19"/>
                  </a:cubicBezTo>
                  <a:cubicBezTo>
                    <a:pt x="213" y="19"/>
                    <a:pt x="213" y="19"/>
                    <a:pt x="213" y="19"/>
                  </a:cubicBezTo>
                  <a:close/>
                  <a:moveTo>
                    <a:pt x="203" y="66"/>
                  </a:moveTo>
                  <a:cubicBezTo>
                    <a:pt x="203" y="67"/>
                    <a:pt x="203" y="67"/>
                    <a:pt x="203" y="67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203" y="66"/>
                    <a:pt x="203" y="66"/>
                    <a:pt x="203" y="66"/>
                  </a:cubicBezTo>
                  <a:cubicBezTo>
                    <a:pt x="203" y="66"/>
                    <a:pt x="203" y="66"/>
                    <a:pt x="203" y="66"/>
                  </a:cubicBezTo>
                  <a:close/>
                  <a:moveTo>
                    <a:pt x="208" y="48"/>
                  </a:moveTo>
                  <a:cubicBezTo>
                    <a:pt x="208" y="47"/>
                    <a:pt x="208" y="47"/>
                    <a:pt x="208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8"/>
                    <a:pt x="208" y="48"/>
                    <a:pt x="208" y="48"/>
                  </a:cubicBezTo>
                  <a:close/>
                  <a:moveTo>
                    <a:pt x="203" y="71"/>
                  </a:moveTo>
                  <a:cubicBezTo>
                    <a:pt x="203" y="71"/>
                    <a:pt x="203" y="71"/>
                    <a:pt x="203" y="71"/>
                  </a:cubicBezTo>
                  <a:cubicBezTo>
                    <a:pt x="202" y="72"/>
                    <a:pt x="201" y="70"/>
                    <a:pt x="201" y="72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3"/>
                    <a:pt x="200" y="72"/>
                    <a:pt x="200" y="72"/>
                  </a:cubicBezTo>
                  <a:cubicBezTo>
                    <a:pt x="200" y="72"/>
                    <a:pt x="201" y="71"/>
                    <a:pt x="200" y="71"/>
                  </a:cubicBezTo>
                  <a:cubicBezTo>
                    <a:pt x="201" y="71"/>
                    <a:pt x="202" y="70"/>
                    <a:pt x="203" y="71"/>
                  </a:cubicBezTo>
                  <a:close/>
                  <a:moveTo>
                    <a:pt x="207" y="66"/>
                  </a:moveTo>
                  <a:cubicBezTo>
                    <a:pt x="208" y="66"/>
                    <a:pt x="209" y="64"/>
                    <a:pt x="210" y="66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1" y="65"/>
                    <a:pt x="211" y="66"/>
                    <a:pt x="211" y="66"/>
                  </a:cubicBezTo>
                  <a:cubicBezTo>
                    <a:pt x="211" y="66"/>
                    <a:pt x="211" y="67"/>
                    <a:pt x="211" y="67"/>
                  </a:cubicBezTo>
                  <a:cubicBezTo>
                    <a:pt x="211" y="67"/>
                    <a:pt x="211" y="67"/>
                    <a:pt x="210" y="66"/>
                  </a:cubicBezTo>
                  <a:cubicBezTo>
                    <a:pt x="210" y="67"/>
                    <a:pt x="210" y="67"/>
                    <a:pt x="210" y="67"/>
                  </a:cubicBezTo>
                  <a:cubicBezTo>
                    <a:pt x="210" y="67"/>
                    <a:pt x="210" y="67"/>
                    <a:pt x="210" y="68"/>
                  </a:cubicBezTo>
                  <a:cubicBezTo>
                    <a:pt x="209" y="68"/>
                    <a:pt x="209" y="68"/>
                    <a:pt x="209" y="69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10" y="69"/>
                    <a:pt x="209" y="69"/>
                    <a:pt x="208" y="69"/>
                  </a:cubicBezTo>
                  <a:cubicBezTo>
                    <a:pt x="208" y="68"/>
                    <a:pt x="209" y="68"/>
                    <a:pt x="210" y="68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10" y="67"/>
                    <a:pt x="210" y="67"/>
                    <a:pt x="210" y="67"/>
                  </a:cubicBezTo>
                  <a:cubicBezTo>
                    <a:pt x="210" y="67"/>
                    <a:pt x="209" y="67"/>
                    <a:pt x="209" y="66"/>
                  </a:cubicBezTo>
                  <a:cubicBezTo>
                    <a:pt x="208" y="66"/>
                    <a:pt x="208" y="67"/>
                    <a:pt x="208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6"/>
                    <a:pt x="205" y="66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5" y="66"/>
                    <a:pt x="206" y="65"/>
                    <a:pt x="207" y="66"/>
                  </a:cubicBezTo>
                  <a:close/>
                  <a:moveTo>
                    <a:pt x="209" y="62"/>
                  </a:moveTo>
                  <a:cubicBezTo>
                    <a:pt x="210" y="62"/>
                    <a:pt x="210" y="62"/>
                    <a:pt x="210" y="62"/>
                  </a:cubicBezTo>
                  <a:cubicBezTo>
                    <a:pt x="209" y="63"/>
                    <a:pt x="208" y="62"/>
                    <a:pt x="207" y="62"/>
                  </a:cubicBezTo>
                  <a:cubicBezTo>
                    <a:pt x="209" y="62"/>
                    <a:pt x="209" y="62"/>
                    <a:pt x="209" y="62"/>
                  </a:cubicBezTo>
                  <a:close/>
                  <a:moveTo>
                    <a:pt x="210" y="59"/>
                  </a:moveTo>
                  <a:cubicBezTo>
                    <a:pt x="210" y="59"/>
                    <a:pt x="210" y="59"/>
                    <a:pt x="210" y="60"/>
                  </a:cubicBezTo>
                  <a:cubicBezTo>
                    <a:pt x="210" y="60"/>
                    <a:pt x="210" y="60"/>
                    <a:pt x="210" y="60"/>
                  </a:cubicBezTo>
                  <a:lnTo>
                    <a:pt x="210" y="59"/>
                  </a:lnTo>
                  <a:close/>
                  <a:moveTo>
                    <a:pt x="213" y="61"/>
                  </a:moveTo>
                  <a:cubicBezTo>
                    <a:pt x="213" y="61"/>
                    <a:pt x="213" y="61"/>
                    <a:pt x="213" y="61"/>
                  </a:cubicBezTo>
                  <a:cubicBezTo>
                    <a:pt x="211" y="60"/>
                    <a:pt x="211" y="60"/>
                    <a:pt x="211" y="60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2" y="61"/>
                    <a:pt x="212" y="61"/>
                    <a:pt x="212" y="61"/>
                  </a:cubicBezTo>
                  <a:lnTo>
                    <a:pt x="213" y="61"/>
                  </a:lnTo>
                  <a:close/>
                  <a:moveTo>
                    <a:pt x="209" y="75"/>
                  </a:moveTo>
                  <a:cubicBezTo>
                    <a:pt x="210" y="75"/>
                    <a:pt x="212" y="74"/>
                    <a:pt x="212" y="75"/>
                  </a:cubicBezTo>
                  <a:cubicBezTo>
                    <a:pt x="212" y="74"/>
                    <a:pt x="212" y="74"/>
                    <a:pt x="212" y="74"/>
                  </a:cubicBezTo>
                  <a:cubicBezTo>
                    <a:pt x="213" y="74"/>
                    <a:pt x="213" y="76"/>
                    <a:pt x="214" y="75"/>
                  </a:cubicBezTo>
                  <a:cubicBezTo>
                    <a:pt x="215" y="74"/>
                    <a:pt x="216" y="76"/>
                    <a:pt x="216" y="74"/>
                  </a:cubicBezTo>
                  <a:cubicBezTo>
                    <a:pt x="217" y="75"/>
                    <a:pt x="217" y="76"/>
                    <a:pt x="217" y="76"/>
                  </a:cubicBezTo>
                  <a:cubicBezTo>
                    <a:pt x="217" y="76"/>
                    <a:pt x="217" y="76"/>
                    <a:pt x="216" y="76"/>
                  </a:cubicBezTo>
                  <a:cubicBezTo>
                    <a:pt x="216" y="76"/>
                    <a:pt x="214" y="74"/>
                    <a:pt x="214" y="76"/>
                  </a:cubicBezTo>
                  <a:cubicBezTo>
                    <a:pt x="214" y="76"/>
                    <a:pt x="214" y="75"/>
                    <a:pt x="214" y="75"/>
                  </a:cubicBezTo>
                  <a:cubicBezTo>
                    <a:pt x="213" y="76"/>
                    <a:pt x="213" y="76"/>
                    <a:pt x="213" y="76"/>
                  </a:cubicBezTo>
                  <a:cubicBezTo>
                    <a:pt x="214" y="76"/>
                    <a:pt x="214" y="76"/>
                    <a:pt x="214" y="76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3" y="78"/>
                    <a:pt x="213" y="76"/>
                    <a:pt x="212" y="76"/>
                  </a:cubicBezTo>
                  <a:cubicBezTo>
                    <a:pt x="212" y="76"/>
                    <a:pt x="211" y="75"/>
                    <a:pt x="210" y="75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09" y="77"/>
                    <a:pt x="208" y="77"/>
                  </a:cubicBezTo>
                  <a:cubicBezTo>
                    <a:pt x="208" y="77"/>
                    <a:pt x="208" y="77"/>
                    <a:pt x="208" y="77"/>
                  </a:cubicBezTo>
                  <a:cubicBezTo>
                    <a:pt x="209" y="77"/>
                    <a:pt x="209" y="77"/>
                    <a:pt x="209" y="77"/>
                  </a:cubicBezTo>
                  <a:cubicBezTo>
                    <a:pt x="209" y="77"/>
                    <a:pt x="209" y="77"/>
                    <a:pt x="209" y="77"/>
                  </a:cubicBezTo>
                  <a:cubicBezTo>
                    <a:pt x="209" y="77"/>
                    <a:pt x="209" y="77"/>
                    <a:pt x="209" y="77"/>
                  </a:cubicBezTo>
                  <a:cubicBezTo>
                    <a:pt x="208" y="77"/>
                    <a:pt x="208" y="77"/>
                    <a:pt x="208" y="77"/>
                  </a:cubicBezTo>
                  <a:cubicBezTo>
                    <a:pt x="208" y="77"/>
                    <a:pt x="208" y="77"/>
                    <a:pt x="208" y="77"/>
                  </a:cubicBezTo>
                  <a:cubicBezTo>
                    <a:pt x="208" y="77"/>
                    <a:pt x="208" y="77"/>
                    <a:pt x="208" y="77"/>
                  </a:cubicBezTo>
                  <a:cubicBezTo>
                    <a:pt x="207" y="77"/>
                    <a:pt x="208" y="78"/>
                    <a:pt x="208" y="78"/>
                  </a:cubicBezTo>
                  <a:cubicBezTo>
                    <a:pt x="208" y="78"/>
                    <a:pt x="208" y="78"/>
                    <a:pt x="208" y="78"/>
                  </a:cubicBezTo>
                  <a:cubicBezTo>
                    <a:pt x="209" y="78"/>
                    <a:pt x="208" y="79"/>
                    <a:pt x="209" y="79"/>
                  </a:cubicBezTo>
                  <a:cubicBezTo>
                    <a:pt x="209" y="79"/>
                    <a:pt x="209" y="79"/>
                    <a:pt x="209" y="79"/>
                  </a:cubicBezTo>
                  <a:cubicBezTo>
                    <a:pt x="209" y="79"/>
                    <a:pt x="209" y="79"/>
                    <a:pt x="209" y="79"/>
                  </a:cubicBezTo>
                  <a:cubicBezTo>
                    <a:pt x="209" y="79"/>
                    <a:pt x="209" y="79"/>
                    <a:pt x="209" y="78"/>
                  </a:cubicBezTo>
                  <a:cubicBezTo>
                    <a:pt x="209" y="79"/>
                    <a:pt x="209" y="79"/>
                    <a:pt x="209" y="79"/>
                  </a:cubicBezTo>
                  <a:cubicBezTo>
                    <a:pt x="209" y="79"/>
                    <a:pt x="210" y="78"/>
                    <a:pt x="210" y="78"/>
                  </a:cubicBezTo>
                  <a:cubicBezTo>
                    <a:pt x="210" y="77"/>
                    <a:pt x="210" y="77"/>
                    <a:pt x="210" y="77"/>
                  </a:cubicBezTo>
                  <a:cubicBezTo>
                    <a:pt x="210" y="77"/>
                    <a:pt x="210" y="77"/>
                    <a:pt x="209" y="77"/>
                  </a:cubicBezTo>
                  <a:cubicBezTo>
                    <a:pt x="210" y="77"/>
                    <a:pt x="210" y="77"/>
                    <a:pt x="210" y="77"/>
                  </a:cubicBezTo>
                  <a:cubicBezTo>
                    <a:pt x="210" y="77"/>
                    <a:pt x="210" y="77"/>
                    <a:pt x="210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1" y="78"/>
                    <a:pt x="213" y="78"/>
                    <a:pt x="213" y="78"/>
                  </a:cubicBezTo>
                  <a:cubicBezTo>
                    <a:pt x="213" y="78"/>
                    <a:pt x="214" y="78"/>
                    <a:pt x="213" y="79"/>
                  </a:cubicBezTo>
                  <a:cubicBezTo>
                    <a:pt x="213" y="79"/>
                    <a:pt x="212" y="79"/>
                    <a:pt x="212" y="80"/>
                  </a:cubicBezTo>
                  <a:cubicBezTo>
                    <a:pt x="213" y="79"/>
                    <a:pt x="215" y="81"/>
                    <a:pt x="215" y="79"/>
                  </a:cubicBezTo>
                  <a:cubicBezTo>
                    <a:pt x="214" y="78"/>
                    <a:pt x="214" y="78"/>
                    <a:pt x="214" y="78"/>
                  </a:cubicBezTo>
                  <a:cubicBezTo>
                    <a:pt x="214" y="78"/>
                    <a:pt x="215" y="79"/>
                    <a:pt x="216" y="78"/>
                  </a:cubicBezTo>
                  <a:cubicBezTo>
                    <a:pt x="215" y="79"/>
                    <a:pt x="215" y="79"/>
                    <a:pt x="216" y="79"/>
                  </a:cubicBezTo>
                  <a:cubicBezTo>
                    <a:pt x="217" y="80"/>
                    <a:pt x="217" y="79"/>
                    <a:pt x="218" y="79"/>
                  </a:cubicBezTo>
                  <a:cubicBezTo>
                    <a:pt x="217" y="82"/>
                    <a:pt x="216" y="79"/>
                    <a:pt x="214" y="81"/>
                  </a:cubicBezTo>
                  <a:cubicBezTo>
                    <a:pt x="215" y="80"/>
                    <a:pt x="214" y="80"/>
                    <a:pt x="213" y="80"/>
                  </a:cubicBezTo>
                  <a:cubicBezTo>
                    <a:pt x="213" y="80"/>
                    <a:pt x="213" y="80"/>
                    <a:pt x="213" y="81"/>
                  </a:cubicBezTo>
                  <a:cubicBezTo>
                    <a:pt x="213" y="81"/>
                    <a:pt x="213" y="81"/>
                    <a:pt x="214" y="81"/>
                  </a:cubicBezTo>
                  <a:cubicBezTo>
                    <a:pt x="213" y="81"/>
                    <a:pt x="212" y="80"/>
                    <a:pt x="211" y="81"/>
                  </a:cubicBezTo>
                  <a:cubicBezTo>
                    <a:pt x="212" y="81"/>
                    <a:pt x="212" y="81"/>
                    <a:pt x="211" y="81"/>
                  </a:cubicBezTo>
                  <a:cubicBezTo>
                    <a:pt x="211" y="81"/>
                    <a:pt x="211" y="81"/>
                    <a:pt x="211" y="81"/>
                  </a:cubicBezTo>
                  <a:cubicBezTo>
                    <a:pt x="211" y="81"/>
                    <a:pt x="211" y="80"/>
                    <a:pt x="211" y="80"/>
                  </a:cubicBezTo>
                  <a:cubicBezTo>
                    <a:pt x="210" y="80"/>
                    <a:pt x="210" y="80"/>
                    <a:pt x="210" y="80"/>
                  </a:cubicBezTo>
                  <a:cubicBezTo>
                    <a:pt x="211" y="80"/>
                    <a:pt x="211" y="83"/>
                    <a:pt x="212" y="81"/>
                  </a:cubicBezTo>
                  <a:cubicBezTo>
                    <a:pt x="212" y="81"/>
                    <a:pt x="212" y="82"/>
                    <a:pt x="213" y="82"/>
                  </a:cubicBezTo>
                  <a:cubicBezTo>
                    <a:pt x="213" y="82"/>
                    <a:pt x="213" y="82"/>
                    <a:pt x="213" y="82"/>
                  </a:cubicBezTo>
                  <a:cubicBezTo>
                    <a:pt x="213" y="82"/>
                    <a:pt x="213" y="82"/>
                    <a:pt x="213" y="82"/>
                  </a:cubicBezTo>
                  <a:cubicBezTo>
                    <a:pt x="212" y="82"/>
                    <a:pt x="212" y="82"/>
                    <a:pt x="212" y="82"/>
                  </a:cubicBezTo>
                  <a:cubicBezTo>
                    <a:pt x="212" y="82"/>
                    <a:pt x="212" y="82"/>
                    <a:pt x="212" y="82"/>
                  </a:cubicBezTo>
                  <a:cubicBezTo>
                    <a:pt x="212" y="83"/>
                    <a:pt x="212" y="83"/>
                    <a:pt x="211" y="83"/>
                  </a:cubicBezTo>
                  <a:cubicBezTo>
                    <a:pt x="211" y="82"/>
                    <a:pt x="210" y="81"/>
                    <a:pt x="209" y="81"/>
                  </a:cubicBezTo>
                  <a:cubicBezTo>
                    <a:pt x="209" y="81"/>
                    <a:pt x="210" y="81"/>
                    <a:pt x="210" y="81"/>
                  </a:cubicBezTo>
                  <a:cubicBezTo>
                    <a:pt x="209" y="80"/>
                    <a:pt x="209" y="80"/>
                    <a:pt x="208" y="80"/>
                  </a:cubicBezTo>
                  <a:cubicBezTo>
                    <a:pt x="208" y="81"/>
                    <a:pt x="208" y="81"/>
                    <a:pt x="208" y="80"/>
                  </a:cubicBezTo>
                  <a:cubicBezTo>
                    <a:pt x="208" y="80"/>
                    <a:pt x="208" y="80"/>
                    <a:pt x="208" y="80"/>
                  </a:cubicBezTo>
                  <a:cubicBezTo>
                    <a:pt x="209" y="80"/>
                    <a:pt x="209" y="80"/>
                    <a:pt x="209" y="79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8" y="80"/>
                    <a:pt x="207" y="79"/>
                    <a:pt x="208" y="79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8" y="79"/>
                    <a:pt x="207" y="78"/>
                    <a:pt x="206" y="79"/>
                  </a:cubicBezTo>
                  <a:cubicBezTo>
                    <a:pt x="205" y="78"/>
                    <a:pt x="205" y="77"/>
                    <a:pt x="204" y="77"/>
                  </a:cubicBezTo>
                  <a:cubicBezTo>
                    <a:pt x="204" y="77"/>
                    <a:pt x="203" y="75"/>
                    <a:pt x="203" y="76"/>
                  </a:cubicBezTo>
                  <a:cubicBezTo>
                    <a:pt x="202" y="76"/>
                    <a:pt x="202" y="77"/>
                    <a:pt x="202" y="77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1" y="76"/>
                    <a:pt x="201" y="76"/>
                    <a:pt x="201" y="76"/>
                  </a:cubicBezTo>
                  <a:cubicBezTo>
                    <a:pt x="201" y="75"/>
                    <a:pt x="202" y="76"/>
                    <a:pt x="202" y="75"/>
                  </a:cubicBezTo>
                  <a:cubicBezTo>
                    <a:pt x="202" y="74"/>
                    <a:pt x="202" y="74"/>
                    <a:pt x="202" y="74"/>
                  </a:cubicBezTo>
                  <a:cubicBezTo>
                    <a:pt x="203" y="74"/>
                    <a:pt x="204" y="74"/>
                    <a:pt x="205" y="74"/>
                  </a:cubicBezTo>
                  <a:cubicBezTo>
                    <a:pt x="204" y="75"/>
                    <a:pt x="204" y="75"/>
                    <a:pt x="204" y="76"/>
                  </a:cubicBezTo>
                  <a:cubicBezTo>
                    <a:pt x="206" y="75"/>
                    <a:pt x="209" y="79"/>
                    <a:pt x="209" y="75"/>
                  </a:cubicBezTo>
                  <a:close/>
                  <a:moveTo>
                    <a:pt x="210" y="73"/>
                  </a:moveTo>
                  <a:cubicBezTo>
                    <a:pt x="210" y="73"/>
                    <a:pt x="210" y="73"/>
                    <a:pt x="210" y="73"/>
                  </a:cubicBezTo>
                  <a:cubicBezTo>
                    <a:pt x="211" y="73"/>
                    <a:pt x="211" y="73"/>
                    <a:pt x="211" y="73"/>
                  </a:cubicBezTo>
                  <a:lnTo>
                    <a:pt x="210" y="73"/>
                  </a:lnTo>
                  <a:close/>
                  <a:moveTo>
                    <a:pt x="212" y="74"/>
                  </a:moveTo>
                  <a:cubicBezTo>
                    <a:pt x="212" y="74"/>
                    <a:pt x="211" y="73"/>
                    <a:pt x="210" y="74"/>
                  </a:cubicBezTo>
                  <a:cubicBezTo>
                    <a:pt x="210" y="74"/>
                    <a:pt x="211" y="73"/>
                    <a:pt x="212" y="74"/>
                  </a:cubicBezTo>
                  <a:close/>
                  <a:moveTo>
                    <a:pt x="217" y="73"/>
                  </a:moveTo>
                  <a:cubicBezTo>
                    <a:pt x="217" y="74"/>
                    <a:pt x="217" y="74"/>
                    <a:pt x="217" y="74"/>
                  </a:cubicBezTo>
                  <a:cubicBezTo>
                    <a:pt x="217" y="73"/>
                    <a:pt x="218" y="73"/>
                    <a:pt x="218" y="73"/>
                  </a:cubicBezTo>
                  <a:cubicBezTo>
                    <a:pt x="218" y="72"/>
                    <a:pt x="219" y="73"/>
                    <a:pt x="219" y="73"/>
                  </a:cubicBezTo>
                  <a:cubicBezTo>
                    <a:pt x="219" y="72"/>
                    <a:pt x="219" y="72"/>
                    <a:pt x="219" y="72"/>
                  </a:cubicBezTo>
                  <a:cubicBezTo>
                    <a:pt x="219" y="73"/>
                    <a:pt x="219" y="73"/>
                    <a:pt x="219" y="73"/>
                  </a:cubicBezTo>
                  <a:cubicBezTo>
                    <a:pt x="221" y="74"/>
                    <a:pt x="222" y="71"/>
                    <a:pt x="223" y="73"/>
                  </a:cubicBezTo>
                  <a:cubicBezTo>
                    <a:pt x="222" y="73"/>
                    <a:pt x="220" y="72"/>
                    <a:pt x="221" y="74"/>
                  </a:cubicBezTo>
                  <a:cubicBezTo>
                    <a:pt x="222" y="74"/>
                    <a:pt x="223" y="75"/>
                    <a:pt x="223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2" y="74"/>
                    <a:pt x="221" y="74"/>
                    <a:pt x="220" y="74"/>
                  </a:cubicBezTo>
                  <a:cubicBezTo>
                    <a:pt x="220" y="74"/>
                    <a:pt x="220" y="74"/>
                    <a:pt x="220" y="74"/>
                  </a:cubicBezTo>
                  <a:cubicBezTo>
                    <a:pt x="219" y="73"/>
                    <a:pt x="218" y="74"/>
                    <a:pt x="218" y="73"/>
                  </a:cubicBezTo>
                  <a:cubicBezTo>
                    <a:pt x="218" y="74"/>
                    <a:pt x="218" y="74"/>
                    <a:pt x="218" y="74"/>
                  </a:cubicBezTo>
                  <a:cubicBezTo>
                    <a:pt x="217" y="74"/>
                    <a:pt x="217" y="74"/>
                    <a:pt x="217" y="74"/>
                  </a:cubicBezTo>
                  <a:cubicBezTo>
                    <a:pt x="218" y="74"/>
                    <a:pt x="217" y="74"/>
                    <a:pt x="217" y="73"/>
                  </a:cubicBezTo>
                  <a:cubicBezTo>
                    <a:pt x="217" y="73"/>
                    <a:pt x="217" y="73"/>
                    <a:pt x="217" y="73"/>
                  </a:cubicBezTo>
                  <a:cubicBezTo>
                    <a:pt x="217" y="73"/>
                    <a:pt x="217" y="73"/>
                    <a:pt x="217" y="73"/>
                  </a:cubicBezTo>
                  <a:cubicBezTo>
                    <a:pt x="217" y="73"/>
                    <a:pt x="217" y="73"/>
                    <a:pt x="217" y="73"/>
                  </a:cubicBezTo>
                  <a:close/>
                  <a:moveTo>
                    <a:pt x="210" y="84"/>
                  </a:moveTo>
                  <a:cubicBezTo>
                    <a:pt x="210" y="84"/>
                    <a:pt x="210" y="83"/>
                    <a:pt x="209" y="83"/>
                  </a:cubicBezTo>
                  <a:cubicBezTo>
                    <a:pt x="209" y="83"/>
                    <a:pt x="209" y="83"/>
                    <a:pt x="209" y="83"/>
                  </a:cubicBezTo>
                  <a:cubicBezTo>
                    <a:pt x="209" y="83"/>
                    <a:pt x="209" y="83"/>
                    <a:pt x="209" y="83"/>
                  </a:cubicBezTo>
                  <a:cubicBezTo>
                    <a:pt x="209" y="83"/>
                    <a:pt x="209" y="83"/>
                    <a:pt x="209" y="83"/>
                  </a:cubicBezTo>
                  <a:cubicBezTo>
                    <a:pt x="209" y="83"/>
                    <a:pt x="208" y="82"/>
                    <a:pt x="207" y="82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2"/>
                    <a:pt x="206" y="82"/>
                    <a:pt x="207" y="82"/>
                  </a:cubicBezTo>
                  <a:cubicBezTo>
                    <a:pt x="207" y="82"/>
                    <a:pt x="208" y="82"/>
                    <a:pt x="209" y="83"/>
                  </a:cubicBezTo>
                  <a:cubicBezTo>
                    <a:pt x="209" y="83"/>
                    <a:pt x="209" y="83"/>
                    <a:pt x="209" y="83"/>
                  </a:cubicBezTo>
                  <a:cubicBezTo>
                    <a:pt x="210" y="83"/>
                    <a:pt x="210" y="83"/>
                    <a:pt x="210" y="83"/>
                  </a:cubicBezTo>
                  <a:cubicBezTo>
                    <a:pt x="210" y="83"/>
                    <a:pt x="210" y="83"/>
                    <a:pt x="210" y="84"/>
                  </a:cubicBezTo>
                  <a:close/>
                  <a:moveTo>
                    <a:pt x="204" y="80"/>
                  </a:moveTo>
                  <a:cubicBezTo>
                    <a:pt x="204" y="80"/>
                    <a:pt x="204" y="80"/>
                    <a:pt x="204" y="80"/>
                  </a:cubicBezTo>
                  <a:cubicBezTo>
                    <a:pt x="204" y="80"/>
                    <a:pt x="204" y="80"/>
                    <a:pt x="204" y="80"/>
                  </a:cubicBezTo>
                  <a:cubicBezTo>
                    <a:pt x="205" y="81"/>
                    <a:pt x="205" y="81"/>
                    <a:pt x="205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0"/>
                    <a:pt x="204" y="80"/>
                    <a:pt x="204" y="80"/>
                  </a:cubicBezTo>
                  <a:close/>
                  <a:moveTo>
                    <a:pt x="204" y="82"/>
                  </a:moveTo>
                  <a:cubicBezTo>
                    <a:pt x="204" y="82"/>
                    <a:pt x="204" y="82"/>
                    <a:pt x="204" y="82"/>
                  </a:cubicBezTo>
                  <a:cubicBezTo>
                    <a:pt x="204" y="82"/>
                    <a:pt x="204" y="82"/>
                    <a:pt x="204" y="82"/>
                  </a:cubicBezTo>
                  <a:cubicBezTo>
                    <a:pt x="204" y="82"/>
                    <a:pt x="204" y="83"/>
                    <a:pt x="204" y="83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4" y="84"/>
                    <a:pt x="204" y="83"/>
                    <a:pt x="204" y="83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3" y="83"/>
                    <a:pt x="204" y="82"/>
                    <a:pt x="204" y="82"/>
                  </a:cubicBezTo>
                  <a:close/>
                  <a:moveTo>
                    <a:pt x="206" y="81"/>
                  </a:moveTo>
                  <a:cubicBezTo>
                    <a:pt x="206" y="81"/>
                    <a:pt x="206" y="81"/>
                    <a:pt x="206" y="81"/>
                  </a:cubicBezTo>
                  <a:cubicBezTo>
                    <a:pt x="206" y="81"/>
                    <a:pt x="207" y="81"/>
                    <a:pt x="207" y="80"/>
                  </a:cubicBezTo>
                  <a:cubicBezTo>
                    <a:pt x="207" y="81"/>
                    <a:pt x="207" y="81"/>
                    <a:pt x="206" y="81"/>
                  </a:cubicBezTo>
                  <a:cubicBezTo>
                    <a:pt x="206" y="81"/>
                    <a:pt x="206" y="81"/>
                    <a:pt x="206" y="81"/>
                  </a:cubicBezTo>
                  <a:close/>
                  <a:moveTo>
                    <a:pt x="201" y="98"/>
                  </a:moveTo>
                  <a:cubicBezTo>
                    <a:pt x="202" y="98"/>
                    <a:pt x="203" y="98"/>
                    <a:pt x="203" y="98"/>
                  </a:cubicBezTo>
                  <a:cubicBezTo>
                    <a:pt x="203" y="98"/>
                    <a:pt x="203" y="98"/>
                    <a:pt x="203" y="98"/>
                  </a:cubicBezTo>
                  <a:cubicBezTo>
                    <a:pt x="203" y="99"/>
                    <a:pt x="202" y="99"/>
                    <a:pt x="201" y="99"/>
                  </a:cubicBezTo>
                  <a:cubicBezTo>
                    <a:pt x="202" y="100"/>
                    <a:pt x="203" y="100"/>
                    <a:pt x="203" y="100"/>
                  </a:cubicBezTo>
                  <a:cubicBezTo>
                    <a:pt x="203" y="100"/>
                    <a:pt x="203" y="100"/>
                    <a:pt x="203" y="100"/>
                  </a:cubicBezTo>
                  <a:cubicBezTo>
                    <a:pt x="204" y="101"/>
                    <a:pt x="204" y="101"/>
                    <a:pt x="204" y="101"/>
                  </a:cubicBezTo>
                  <a:cubicBezTo>
                    <a:pt x="203" y="101"/>
                    <a:pt x="203" y="101"/>
                    <a:pt x="203" y="101"/>
                  </a:cubicBezTo>
                  <a:cubicBezTo>
                    <a:pt x="203" y="100"/>
                    <a:pt x="202" y="100"/>
                    <a:pt x="201" y="99"/>
                  </a:cubicBezTo>
                  <a:lnTo>
                    <a:pt x="201" y="98"/>
                  </a:lnTo>
                  <a:close/>
                  <a:moveTo>
                    <a:pt x="203" y="80"/>
                  </a:moveTo>
                  <a:cubicBezTo>
                    <a:pt x="203" y="80"/>
                    <a:pt x="203" y="80"/>
                    <a:pt x="203" y="80"/>
                  </a:cubicBezTo>
                  <a:cubicBezTo>
                    <a:pt x="204" y="80"/>
                    <a:pt x="204" y="80"/>
                    <a:pt x="204" y="80"/>
                  </a:cubicBezTo>
                  <a:cubicBezTo>
                    <a:pt x="204" y="80"/>
                    <a:pt x="204" y="80"/>
                    <a:pt x="203" y="80"/>
                  </a:cubicBezTo>
                  <a:close/>
                  <a:moveTo>
                    <a:pt x="201" y="79"/>
                  </a:moveTo>
                  <a:cubicBezTo>
                    <a:pt x="201" y="79"/>
                    <a:pt x="201" y="79"/>
                    <a:pt x="201" y="79"/>
                  </a:cubicBezTo>
                  <a:cubicBezTo>
                    <a:pt x="201" y="79"/>
                    <a:pt x="201" y="79"/>
                    <a:pt x="201" y="78"/>
                  </a:cubicBezTo>
                  <a:cubicBezTo>
                    <a:pt x="200" y="79"/>
                    <a:pt x="199" y="77"/>
                    <a:pt x="199" y="79"/>
                  </a:cubicBezTo>
                  <a:cubicBezTo>
                    <a:pt x="199" y="80"/>
                    <a:pt x="198" y="79"/>
                    <a:pt x="198" y="79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8"/>
                    <a:pt x="197" y="79"/>
                    <a:pt x="196" y="79"/>
                  </a:cubicBezTo>
                  <a:cubicBezTo>
                    <a:pt x="196" y="78"/>
                    <a:pt x="197" y="78"/>
                    <a:pt x="197" y="77"/>
                  </a:cubicBezTo>
                  <a:cubicBezTo>
                    <a:pt x="197" y="77"/>
                    <a:pt x="197" y="78"/>
                    <a:pt x="198" y="77"/>
                  </a:cubicBezTo>
                  <a:cubicBezTo>
                    <a:pt x="198" y="77"/>
                    <a:pt x="199" y="77"/>
                    <a:pt x="198" y="77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200" y="76"/>
                    <a:pt x="200" y="76"/>
                    <a:pt x="200" y="76"/>
                  </a:cubicBezTo>
                  <a:cubicBezTo>
                    <a:pt x="199" y="76"/>
                    <a:pt x="200" y="77"/>
                    <a:pt x="200" y="77"/>
                  </a:cubicBezTo>
                  <a:cubicBezTo>
                    <a:pt x="200" y="76"/>
                    <a:pt x="200" y="76"/>
                    <a:pt x="200" y="76"/>
                  </a:cubicBezTo>
                  <a:cubicBezTo>
                    <a:pt x="200" y="77"/>
                    <a:pt x="199" y="77"/>
                    <a:pt x="199" y="78"/>
                  </a:cubicBezTo>
                  <a:cubicBezTo>
                    <a:pt x="200" y="78"/>
                    <a:pt x="200" y="78"/>
                    <a:pt x="200" y="78"/>
                  </a:cubicBezTo>
                  <a:cubicBezTo>
                    <a:pt x="200" y="78"/>
                    <a:pt x="200" y="78"/>
                    <a:pt x="200" y="78"/>
                  </a:cubicBezTo>
                  <a:cubicBezTo>
                    <a:pt x="200" y="78"/>
                    <a:pt x="200" y="78"/>
                    <a:pt x="200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2" y="78"/>
                    <a:pt x="203" y="78"/>
                    <a:pt x="203" y="78"/>
                  </a:cubicBezTo>
                  <a:cubicBezTo>
                    <a:pt x="202" y="78"/>
                    <a:pt x="203" y="79"/>
                    <a:pt x="201" y="79"/>
                  </a:cubicBezTo>
                  <a:cubicBezTo>
                    <a:pt x="201" y="79"/>
                    <a:pt x="201" y="80"/>
                    <a:pt x="201" y="79"/>
                  </a:cubicBezTo>
                  <a:close/>
                  <a:moveTo>
                    <a:pt x="196" y="84"/>
                  </a:moveTo>
                  <a:cubicBezTo>
                    <a:pt x="196" y="85"/>
                    <a:pt x="196" y="85"/>
                    <a:pt x="196" y="85"/>
                  </a:cubicBezTo>
                  <a:cubicBezTo>
                    <a:pt x="196" y="84"/>
                    <a:pt x="196" y="84"/>
                    <a:pt x="196" y="84"/>
                  </a:cubicBezTo>
                  <a:close/>
                  <a:moveTo>
                    <a:pt x="199" y="74"/>
                  </a:moveTo>
                  <a:cubicBezTo>
                    <a:pt x="198" y="74"/>
                    <a:pt x="198" y="74"/>
                    <a:pt x="198" y="74"/>
                  </a:cubicBezTo>
                  <a:cubicBezTo>
                    <a:pt x="198" y="74"/>
                    <a:pt x="198" y="74"/>
                    <a:pt x="199" y="74"/>
                  </a:cubicBezTo>
                  <a:cubicBezTo>
                    <a:pt x="199" y="74"/>
                    <a:pt x="199" y="74"/>
                    <a:pt x="199" y="74"/>
                  </a:cubicBezTo>
                  <a:cubicBezTo>
                    <a:pt x="199" y="74"/>
                    <a:pt x="199" y="74"/>
                    <a:pt x="199" y="74"/>
                  </a:cubicBezTo>
                  <a:cubicBezTo>
                    <a:pt x="199" y="74"/>
                    <a:pt x="199" y="74"/>
                    <a:pt x="199" y="74"/>
                  </a:cubicBezTo>
                  <a:cubicBezTo>
                    <a:pt x="199" y="74"/>
                    <a:pt x="199" y="74"/>
                    <a:pt x="199" y="74"/>
                  </a:cubicBezTo>
                  <a:close/>
                  <a:moveTo>
                    <a:pt x="209" y="73"/>
                  </a:moveTo>
                  <a:cubicBezTo>
                    <a:pt x="209" y="73"/>
                    <a:pt x="209" y="73"/>
                    <a:pt x="208" y="73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09" y="74"/>
                    <a:pt x="209" y="74"/>
                    <a:pt x="209" y="74"/>
                  </a:cubicBezTo>
                  <a:cubicBezTo>
                    <a:pt x="207" y="73"/>
                    <a:pt x="207" y="75"/>
                    <a:pt x="206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5" y="74"/>
                    <a:pt x="205" y="74"/>
                    <a:pt x="205" y="74"/>
                  </a:cubicBezTo>
                  <a:cubicBezTo>
                    <a:pt x="206" y="74"/>
                    <a:pt x="206" y="73"/>
                    <a:pt x="206" y="72"/>
                  </a:cubicBezTo>
                  <a:cubicBezTo>
                    <a:pt x="206" y="71"/>
                    <a:pt x="205" y="71"/>
                    <a:pt x="205" y="71"/>
                  </a:cubicBezTo>
                  <a:cubicBezTo>
                    <a:pt x="206" y="70"/>
                    <a:pt x="206" y="70"/>
                    <a:pt x="206" y="70"/>
                  </a:cubicBezTo>
                  <a:cubicBezTo>
                    <a:pt x="207" y="71"/>
                    <a:pt x="205" y="72"/>
                    <a:pt x="207" y="72"/>
                  </a:cubicBezTo>
                  <a:cubicBezTo>
                    <a:pt x="207" y="71"/>
                    <a:pt x="207" y="71"/>
                    <a:pt x="207" y="71"/>
                  </a:cubicBezTo>
                  <a:cubicBezTo>
                    <a:pt x="207" y="72"/>
                    <a:pt x="207" y="72"/>
                    <a:pt x="207" y="72"/>
                  </a:cubicBezTo>
                  <a:cubicBezTo>
                    <a:pt x="206" y="72"/>
                    <a:pt x="206" y="72"/>
                    <a:pt x="206" y="72"/>
                  </a:cubicBezTo>
                  <a:cubicBezTo>
                    <a:pt x="206" y="72"/>
                    <a:pt x="206" y="73"/>
                    <a:pt x="206" y="74"/>
                  </a:cubicBezTo>
                  <a:cubicBezTo>
                    <a:pt x="207" y="74"/>
                    <a:pt x="208" y="73"/>
                    <a:pt x="208" y="72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9" y="73"/>
                    <a:pt x="209" y="73"/>
                    <a:pt x="209" y="73"/>
                  </a:cubicBezTo>
                  <a:close/>
                  <a:moveTo>
                    <a:pt x="206" y="69"/>
                  </a:moveTo>
                  <a:cubicBezTo>
                    <a:pt x="206" y="69"/>
                    <a:pt x="206" y="69"/>
                    <a:pt x="206" y="69"/>
                  </a:cubicBezTo>
                  <a:cubicBezTo>
                    <a:pt x="206" y="69"/>
                    <a:pt x="206" y="68"/>
                    <a:pt x="207" y="68"/>
                  </a:cubicBezTo>
                  <a:cubicBezTo>
                    <a:pt x="207" y="68"/>
                    <a:pt x="207" y="69"/>
                    <a:pt x="206" y="69"/>
                  </a:cubicBezTo>
                  <a:cubicBezTo>
                    <a:pt x="206" y="69"/>
                    <a:pt x="206" y="69"/>
                    <a:pt x="206" y="69"/>
                  </a:cubicBezTo>
                  <a:cubicBezTo>
                    <a:pt x="206" y="69"/>
                    <a:pt x="206" y="69"/>
                    <a:pt x="206" y="69"/>
                  </a:cubicBezTo>
                  <a:close/>
                  <a:moveTo>
                    <a:pt x="208" y="71"/>
                  </a:moveTo>
                  <a:cubicBezTo>
                    <a:pt x="208" y="71"/>
                    <a:pt x="208" y="71"/>
                    <a:pt x="208" y="71"/>
                  </a:cubicBezTo>
                  <a:cubicBezTo>
                    <a:pt x="208" y="71"/>
                    <a:pt x="208" y="71"/>
                    <a:pt x="208" y="71"/>
                  </a:cubicBezTo>
                  <a:cubicBezTo>
                    <a:pt x="208" y="71"/>
                    <a:pt x="208" y="71"/>
                    <a:pt x="208" y="71"/>
                  </a:cubicBezTo>
                  <a:close/>
                  <a:moveTo>
                    <a:pt x="205" y="61"/>
                  </a:moveTo>
                  <a:cubicBezTo>
                    <a:pt x="205" y="61"/>
                    <a:pt x="205" y="61"/>
                    <a:pt x="205" y="61"/>
                  </a:cubicBezTo>
                  <a:cubicBezTo>
                    <a:pt x="205" y="61"/>
                    <a:pt x="205" y="61"/>
                    <a:pt x="205" y="61"/>
                  </a:cubicBezTo>
                  <a:cubicBezTo>
                    <a:pt x="205" y="62"/>
                    <a:pt x="205" y="62"/>
                    <a:pt x="205" y="62"/>
                  </a:cubicBezTo>
                  <a:cubicBezTo>
                    <a:pt x="205" y="62"/>
                    <a:pt x="205" y="61"/>
                    <a:pt x="205" y="61"/>
                  </a:cubicBezTo>
                  <a:close/>
                  <a:moveTo>
                    <a:pt x="202" y="65"/>
                  </a:moveTo>
                  <a:cubicBezTo>
                    <a:pt x="202" y="65"/>
                    <a:pt x="202" y="65"/>
                    <a:pt x="201" y="65"/>
                  </a:cubicBezTo>
                  <a:cubicBezTo>
                    <a:pt x="201" y="65"/>
                    <a:pt x="201" y="65"/>
                    <a:pt x="201" y="65"/>
                  </a:cubicBezTo>
                  <a:cubicBezTo>
                    <a:pt x="201" y="64"/>
                    <a:pt x="201" y="64"/>
                    <a:pt x="201" y="64"/>
                  </a:cubicBezTo>
                  <a:cubicBezTo>
                    <a:pt x="201" y="64"/>
                    <a:pt x="201" y="64"/>
                    <a:pt x="201" y="64"/>
                  </a:cubicBezTo>
                  <a:cubicBezTo>
                    <a:pt x="201" y="65"/>
                    <a:pt x="201" y="65"/>
                    <a:pt x="202" y="65"/>
                  </a:cubicBezTo>
                  <a:cubicBezTo>
                    <a:pt x="202" y="65"/>
                    <a:pt x="202" y="64"/>
                    <a:pt x="202" y="64"/>
                  </a:cubicBezTo>
                  <a:cubicBezTo>
                    <a:pt x="202" y="64"/>
                    <a:pt x="203" y="65"/>
                    <a:pt x="202" y="65"/>
                  </a:cubicBezTo>
                  <a:close/>
                  <a:moveTo>
                    <a:pt x="205" y="48"/>
                  </a:moveTo>
                  <a:cubicBezTo>
                    <a:pt x="205" y="48"/>
                    <a:pt x="205" y="48"/>
                    <a:pt x="205" y="48"/>
                  </a:cubicBezTo>
                  <a:cubicBezTo>
                    <a:pt x="205" y="47"/>
                    <a:pt x="205" y="47"/>
                    <a:pt x="205" y="47"/>
                  </a:cubicBezTo>
                  <a:cubicBezTo>
                    <a:pt x="206" y="47"/>
                    <a:pt x="206" y="47"/>
                    <a:pt x="207" y="47"/>
                  </a:cubicBezTo>
                  <a:cubicBezTo>
                    <a:pt x="207" y="49"/>
                    <a:pt x="204" y="46"/>
                    <a:pt x="205" y="48"/>
                  </a:cubicBezTo>
                  <a:close/>
                  <a:moveTo>
                    <a:pt x="202" y="63"/>
                  </a:moveTo>
                  <a:cubicBezTo>
                    <a:pt x="202" y="64"/>
                    <a:pt x="201" y="63"/>
                    <a:pt x="200" y="63"/>
                  </a:cubicBezTo>
                  <a:cubicBezTo>
                    <a:pt x="200" y="63"/>
                    <a:pt x="199" y="62"/>
                    <a:pt x="200" y="62"/>
                  </a:cubicBezTo>
                  <a:cubicBezTo>
                    <a:pt x="201" y="63"/>
                    <a:pt x="202" y="63"/>
                    <a:pt x="202" y="63"/>
                  </a:cubicBezTo>
                  <a:close/>
                  <a:moveTo>
                    <a:pt x="197" y="73"/>
                  </a:moveTo>
                  <a:cubicBezTo>
                    <a:pt x="196" y="72"/>
                    <a:pt x="197" y="71"/>
                    <a:pt x="196" y="71"/>
                  </a:cubicBezTo>
                  <a:cubicBezTo>
                    <a:pt x="197" y="70"/>
                    <a:pt x="197" y="69"/>
                    <a:pt x="198" y="70"/>
                  </a:cubicBezTo>
                  <a:cubicBezTo>
                    <a:pt x="197" y="71"/>
                    <a:pt x="197" y="71"/>
                    <a:pt x="197" y="71"/>
                  </a:cubicBezTo>
                  <a:cubicBezTo>
                    <a:pt x="197" y="71"/>
                    <a:pt x="197" y="72"/>
                    <a:pt x="197" y="73"/>
                  </a:cubicBezTo>
                  <a:close/>
                  <a:moveTo>
                    <a:pt x="199" y="63"/>
                  </a:moveTo>
                  <a:cubicBezTo>
                    <a:pt x="198" y="63"/>
                    <a:pt x="198" y="63"/>
                    <a:pt x="198" y="63"/>
                  </a:cubicBezTo>
                  <a:cubicBezTo>
                    <a:pt x="198" y="62"/>
                    <a:pt x="198" y="62"/>
                    <a:pt x="198" y="62"/>
                  </a:cubicBezTo>
                  <a:lnTo>
                    <a:pt x="199" y="63"/>
                  </a:lnTo>
                  <a:close/>
                  <a:moveTo>
                    <a:pt x="196" y="70"/>
                  </a:moveTo>
                  <a:cubicBezTo>
                    <a:pt x="196" y="70"/>
                    <a:pt x="196" y="70"/>
                    <a:pt x="195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95" y="70"/>
                    <a:pt x="196" y="69"/>
                    <a:pt x="196" y="69"/>
                  </a:cubicBezTo>
                  <a:cubicBezTo>
                    <a:pt x="196" y="68"/>
                    <a:pt x="197" y="70"/>
                    <a:pt x="196" y="70"/>
                  </a:cubicBezTo>
                  <a:close/>
                  <a:moveTo>
                    <a:pt x="197" y="61"/>
                  </a:moveTo>
                  <a:cubicBezTo>
                    <a:pt x="197" y="63"/>
                    <a:pt x="197" y="63"/>
                    <a:pt x="197" y="63"/>
                  </a:cubicBezTo>
                  <a:cubicBezTo>
                    <a:pt x="196" y="62"/>
                    <a:pt x="197" y="61"/>
                    <a:pt x="196" y="61"/>
                  </a:cubicBezTo>
                  <a:cubicBezTo>
                    <a:pt x="198" y="61"/>
                    <a:pt x="198" y="61"/>
                    <a:pt x="198" y="61"/>
                  </a:cubicBezTo>
                  <a:lnTo>
                    <a:pt x="197" y="61"/>
                  </a:lnTo>
                  <a:close/>
                  <a:moveTo>
                    <a:pt x="194" y="73"/>
                  </a:moveTo>
                  <a:cubicBezTo>
                    <a:pt x="193" y="74"/>
                    <a:pt x="192" y="74"/>
                    <a:pt x="193" y="75"/>
                  </a:cubicBezTo>
                  <a:cubicBezTo>
                    <a:pt x="193" y="74"/>
                    <a:pt x="194" y="76"/>
                    <a:pt x="195" y="74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4" y="75"/>
                    <a:pt x="193" y="74"/>
                    <a:pt x="193" y="76"/>
                  </a:cubicBezTo>
                  <a:cubicBezTo>
                    <a:pt x="193" y="78"/>
                    <a:pt x="195" y="77"/>
                    <a:pt x="195" y="78"/>
                  </a:cubicBezTo>
                  <a:cubicBezTo>
                    <a:pt x="195" y="79"/>
                    <a:pt x="195" y="79"/>
                    <a:pt x="195" y="79"/>
                  </a:cubicBezTo>
                  <a:cubicBezTo>
                    <a:pt x="195" y="79"/>
                    <a:pt x="195" y="79"/>
                    <a:pt x="195" y="80"/>
                  </a:cubicBezTo>
                  <a:cubicBezTo>
                    <a:pt x="195" y="80"/>
                    <a:pt x="195" y="80"/>
                    <a:pt x="195" y="80"/>
                  </a:cubicBezTo>
                  <a:cubicBezTo>
                    <a:pt x="194" y="80"/>
                    <a:pt x="195" y="80"/>
                    <a:pt x="195" y="80"/>
                  </a:cubicBezTo>
                  <a:cubicBezTo>
                    <a:pt x="195" y="79"/>
                    <a:pt x="195" y="79"/>
                    <a:pt x="195" y="79"/>
                  </a:cubicBezTo>
                  <a:cubicBezTo>
                    <a:pt x="195" y="79"/>
                    <a:pt x="195" y="79"/>
                    <a:pt x="195" y="79"/>
                  </a:cubicBezTo>
                  <a:cubicBezTo>
                    <a:pt x="194" y="78"/>
                    <a:pt x="194" y="79"/>
                    <a:pt x="193" y="79"/>
                  </a:cubicBezTo>
                  <a:cubicBezTo>
                    <a:pt x="193" y="78"/>
                    <a:pt x="194" y="78"/>
                    <a:pt x="193" y="78"/>
                  </a:cubicBezTo>
                  <a:cubicBezTo>
                    <a:pt x="193" y="78"/>
                    <a:pt x="193" y="78"/>
                    <a:pt x="193" y="78"/>
                  </a:cubicBezTo>
                  <a:cubicBezTo>
                    <a:pt x="193" y="78"/>
                    <a:pt x="192" y="78"/>
                    <a:pt x="192" y="78"/>
                  </a:cubicBezTo>
                  <a:cubicBezTo>
                    <a:pt x="191" y="78"/>
                    <a:pt x="192" y="78"/>
                    <a:pt x="191" y="79"/>
                  </a:cubicBezTo>
                  <a:cubicBezTo>
                    <a:pt x="191" y="78"/>
                    <a:pt x="191" y="78"/>
                    <a:pt x="190" y="78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1" y="80"/>
                    <a:pt x="191" y="80"/>
                    <a:pt x="191" y="80"/>
                  </a:cubicBezTo>
                  <a:cubicBezTo>
                    <a:pt x="191" y="79"/>
                    <a:pt x="190" y="79"/>
                    <a:pt x="189" y="79"/>
                  </a:cubicBezTo>
                  <a:cubicBezTo>
                    <a:pt x="188" y="78"/>
                    <a:pt x="188" y="79"/>
                    <a:pt x="188" y="79"/>
                  </a:cubicBezTo>
                  <a:cubicBezTo>
                    <a:pt x="188" y="78"/>
                    <a:pt x="187" y="78"/>
                    <a:pt x="187" y="77"/>
                  </a:cubicBezTo>
                  <a:cubicBezTo>
                    <a:pt x="188" y="77"/>
                    <a:pt x="188" y="78"/>
                    <a:pt x="188" y="78"/>
                  </a:cubicBezTo>
                  <a:cubicBezTo>
                    <a:pt x="189" y="78"/>
                    <a:pt x="189" y="78"/>
                    <a:pt x="189" y="78"/>
                  </a:cubicBezTo>
                  <a:cubicBezTo>
                    <a:pt x="189" y="78"/>
                    <a:pt x="189" y="78"/>
                    <a:pt x="190" y="78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89" y="77"/>
                    <a:pt x="189" y="77"/>
                    <a:pt x="189" y="77"/>
                  </a:cubicBezTo>
                  <a:cubicBezTo>
                    <a:pt x="190" y="77"/>
                    <a:pt x="190" y="76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2" y="78"/>
                    <a:pt x="193" y="77"/>
                    <a:pt x="192" y="76"/>
                  </a:cubicBezTo>
                  <a:cubicBezTo>
                    <a:pt x="192" y="76"/>
                    <a:pt x="192" y="76"/>
                    <a:pt x="192" y="76"/>
                  </a:cubicBezTo>
                  <a:cubicBezTo>
                    <a:pt x="192" y="76"/>
                    <a:pt x="192" y="76"/>
                    <a:pt x="192" y="76"/>
                  </a:cubicBezTo>
                  <a:cubicBezTo>
                    <a:pt x="192" y="77"/>
                    <a:pt x="193" y="77"/>
                    <a:pt x="193" y="77"/>
                  </a:cubicBezTo>
                  <a:cubicBezTo>
                    <a:pt x="193" y="76"/>
                    <a:pt x="192" y="75"/>
                    <a:pt x="192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2" y="75"/>
                    <a:pt x="192" y="75"/>
                    <a:pt x="193" y="75"/>
                  </a:cubicBezTo>
                  <a:cubicBezTo>
                    <a:pt x="193" y="74"/>
                    <a:pt x="193" y="73"/>
                    <a:pt x="193" y="73"/>
                  </a:cubicBezTo>
                  <a:cubicBezTo>
                    <a:pt x="193" y="73"/>
                    <a:pt x="192" y="73"/>
                    <a:pt x="192" y="73"/>
                  </a:cubicBezTo>
                  <a:cubicBezTo>
                    <a:pt x="192" y="73"/>
                    <a:pt x="193" y="73"/>
                    <a:pt x="193" y="73"/>
                  </a:cubicBezTo>
                  <a:cubicBezTo>
                    <a:pt x="193" y="73"/>
                    <a:pt x="193" y="73"/>
                    <a:pt x="193" y="73"/>
                  </a:cubicBezTo>
                  <a:cubicBezTo>
                    <a:pt x="193" y="73"/>
                    <a:pt x="192" y="72"/>
                    <a:pt x="192" y="72"/>
                  </a:cubicBezTo>
                  <a:lnTo>
                    <a:pt x="194" y="73"/>
                  </a:lnTo>
                  <a:close/>
                  <a:moveTo>
                    <a:pt x="190" y="80"/>
                  </a:moveTo>
                  <a:cubicBezTo>
                    <a:pt x="189" y="80"/>
                    <a:pt x="188" y="80"/>
                    <a:pt x="188" y="81"/>
                  </a:cubicBezTo>
                  <a:cubicBezTo>
                    <a:pt x="188" y="80"/>
                    <a:pt x="189" y="79"/>
                    <a:pt x="190" y="80"/>
                  </a:cubicBezTo>
                  <a:close/>
                  <a:moveTo>
                    <a:pt x="186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74"/>
                    <a:pt x="187" y="74"/>
                    <a:pt x="187" y="73"/>
                  </a:cubicBezTo>
                  <a:cubicBezTo>
                    <a:pt x="187" y="74"/>
                    <a:pt x="186" y="74"/>
                    <a:pt x="186" y="74"/>
                  </a:cubicBezTo>
                  <a:close/>
                  <a:moveTo>
                    <a:pt x="186" y="77"/>
                  </a:moveTo>
                  <a:cubicBezTo>
                    <a:pt x="187" y="78"/>
                    <a:pt x="187" y="78"/>
                    <a:pt x="187" y="78"/>
                  </a:cubicBezTo>
                  <a:cubicBezTo>
                    <a:pt x="186" y="77"/>
                    <a:pt x="186" y="77"/>
                    <a:pt x="186" y="77"/>
                  </a:cubicBezTo>
                  <a:close/>
                  <a:moveTo>
                    <a:pt x="187" y="73"/>
                  </a:moveTo>
                  <a:cubicBezTo>
                    <a:pt x="187" y="72"/>
                    <a:pt x="188" y="74"/>
                    <a:pt x="189" y="73"/>
                  </a:cubicBezTo>
                  <a:cubicBezTo>
                    <a:pt x="189" y="73"/>
                    <a:pt x="188" y="73"/>
                    <a:pt x="189" y="74"/>
                  </a:cubicBezTo>
                  <a:cubicBezTo>
                    <a:pt x="189" y="74"/>
                    <a:pt x="189" y="74"/>
                    <a:pt x="189" y="74"/>
                  </a:cubicBezTo>
                  <a:cubicBezTo>
                    <a:pt x="188" y="74"/>
                    <a:pt x="188" y="74"/>
                    <a:pt x="187" y="73"/>
                  </a:cubicBezTo>
                  <a:close/>
                  <a:moveTo>
                    <a:pt x="193" y="69"/>
                  </a:moveTo>
                  <a:cubicBezTo>
                    <a:pt x="192" y="69"/>
                    <a:pt x="192" y="69"/>
                    <a:pt x="192" y="69"/>
                  </a:cubicBezTo>
                  <a:cubicBezTo>
                    <a:pt x="193" y="68"/>
                    <a:pt x="193" y="68"/>
                    <a:pt x="193" y="68"/>
                  </a:cubicBezTo>
                  <a:cubicBezTo>
                    <a:pt x="194" y="69"/>
                    <a:pt x="193" y="69"/>
                    <a:pt x="193" y="69"/>
                  </a:cubicBezTo>
                  <a:close/>
                  <a:moveTo>
                    <a:pt x="194" y="71"/>
                  </a:moveTo>
                  <a:cubicBezTo>
                    <a:pt x="193" y="70"/>
                    <a:pt x="193" y="70"/>
                    <a:pt x="193" y="70"/>
                  </a:cubicBezTo>
                  <a:cubicBezTo>
                    <a:pt x="194" y="70"/>
                    <a:pt x="194" y="70"/>
                    <a:pt x="194" y="70"/>
                  </a:cubicBezTo>
                  <a:cubicBezTo>
                    <a:pt x="194" y="70"/>
                    <a:pt x="194" y="70"/>
                    <a:pt x="194" y="70"/>
                  </a:cubicBezTo>
                  <a:lnTo>
                    <a:pt x="194" y="71"/>
                  </a:lnTo>
                  <a:close/>
                  <a:moveTo>
                    <a:pt x="195" y="64"/>
                  </a:moveTo>
                  <a:cubicBezTo>
                    <a:pt x="194" y="64"/>
                    <a:pt x="193" y="63"/>
                    <a:pt x="193" y="63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63"/>
                    <a:pt x="195" y="63"/>
                    <a:pt x="195" y="63"/>
                  </a:cubicBezTo>
                  <a:cubicBezTo>
                    <a:pt x="195" y="63"/>
                    <a:pt x="195" y="64"/>
                    <a:pt x="195" y="64"/>
                  </a:cubicBezTo>
                  <a:close/>
                  <a:moveTo>
                    <a:pt x="190" y="66"/>
                  </a:moveTo>
                  <a:cubicBezTo>
                    <a:pt x="190" y="66"/>
                    <a:pt x="190" y="66"/>
                    <a:pt x="190" y="66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1" y="66"/>
                    <a:pt x="190" y="66"/>
                    <a:pt x="190" y="66"/>
                  </a:cubicBezTo>
                  <a:close/>
                  <a:moveTo>
                    <a:pt x="189" y="68"/>
                  </a:moveTo>
                  <a:cubicBezTo>
                    <a:pt x="188" y="68"/>
                    <a:pt x="188" y="68"/>
                    <a:pt x="188" y="68"/>
                  </a:cubicBezTo>
                  <a:cubicBezTo>
                    <a:pt x="189" y="68"/>
                    <a:pt x="189" y="68"/>
                    <a:pt x="188" y="68"/>
                  </a:cubicBezTo>
                  <a:cubicBezTo>
                    <a:pt x="188" y="67"/>
                    <a:pt x="188" y="67"/>
                    <a:pt x="188" y="67"/>
                  </a:cubicBezTo>
                  <a:cubicBezTo>
                    <a:pt x="188" y="67"/>
                    <a:pt x="188" y="67"/>
                    <a:pt x="188" y="67"/>
                  </a:cubicBezTo>
                  <a:cubicBezTo>
                    <a:pt x="188" y="67"/>
                    <a:pt x="188" y="67"/>
                    <a:pt x="188" y="67"/>
                  </a:cubicBezTo>
                  <a:cubicBezTo>
                    <a:pt x="188" y="68"/>
                    <a:pt x="188" y="68"/>
                    <a:pt x="188" y="68"/>
                  </a:cubicBezTo>
                  <a:cubicBezTo>
                    <a:pt x="188" y="68"/>
                    <a:pt x="188" y="68"/>
                    <a:pt x="188" y="68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89" y="67"/>
                    <a:pt x="190" y="68"/>
                    <a:pt x="189" y="68"/>
                  </a:cubicBezTo>
                  <a:close/>
                  <a:moveTo>
                    <a:pt x="186" y="73"/>
                  </a:moveTo>
                  <a:cubicBezTo>
                    <a:pt x="187" y="73"/>
                    <a:pt x="187" y="73"/>
                    <a:pt x="187" y="73"/>
                  </a:cubicBezTo>
                  <a:cubicBezTo>
                    <a:pt x="186" y="73"/>
                    <a:pt x="186" y="73"/>
                    <a:pt x="186" y="73"/>
                  </a:cubicBezTo>
                  <a:close/>
                  <a:moveTo>
                    <a:pt x="185" y="77"/>
                  </a:moveTo>
                  <a:cubicBezTo>
                    <a:pt x="186" y="78"/>
                    <a:pt x="186" y="78"/>
                    <a:pt x="186" y="78"/>
                  </a:cubicBezTo>
                  <a:cubicBezTo>
                    <a:pt x="185" y="78"/>
                    <a:pt x="183" y="80"/>
                    <a:pt x="183" y="79"/>
                  </a:cubicBezTo>
                  <a:cubicBezTo>
                    <a:pt x="184" y="78"/>
                    <a:pt x="184" y="78"/>
                    <a:pt x="184" y="78"/>
                  </a:cubicBezTo>
                  <a:cubicBezTo>
                    <a:pt x="184" y="78"/>
                    <a:pt x="184" y="78"/>
                    <a:pt x="184" y="78"/>
                  </a:cubicBezTo>
                  <a:lnTo>
                    <a:pt x="185" y="77"/>
                  </a:lnTo>
                  <a:close/>
                  <a:moveTo>
                    <a:pt x="183" y="80"/>
                  </a:moveTo>
                  <a:cubicBezTo>
                    <a:pt x="183" y="80"/>
                    <a:pt x="183" y="80"/>
                    <a:pt x="183" y="79"/>
                  </a:cubicBezTo>
                  <a:cubicBezTo>
                    <a:pt x="182" y="79"/>
                    <a:pt x="181" y="80"/>
                    <a:pt x="181" y="79"/>
                  </a:cubicBezTo>
                  <a:cubicBezTo>
                    <a:pt x="182" y="79"/>
                    <a:pt x="182" y="79"/>
                    <a:pt x="183" y="79"/>
                  </a:cubicBezTo>
                  <a:cubicBezTo>
                    <a:pt x="183" y="80"/>
                    <a:pt x="183" y="80"/>
                    <a:pt x="183" y="80"/>
                  </a:cubicBezTo>
                  <a:close/>
                  <a:moveTo>
                    <a:pt x="181" y="78"/>
                  </a:moveTo>
                  <a:cubicBezTo>
                    <a:pt x="181" y="77"/>
                    <a:pt x="182" y="77"/>
                    <a:pt x="182" y="78"/>
                  </a:cubicBezTo>
                  <a:lnTo>
                    <a:pt x="181" y="78"/>
                  </a:lnTo>
                  <a:close/>
                  <a:moveTo>
                    <a:pt x="181" y="78"/>
                  </a:moveTo>
                  <a:cubicBezTo>
                    <a:pt x="180" y="79"/>
                    <a:pt x="180" y="79"/>
                    <a:pt x="180" y="79"/>
                  </a:cubicBezTo>
                  <a:cubicBezTo>
                    <a:pt x="180" y="79"/>
                    <a:pt x="181" y="79"/>
                    <a:pt x="180" y="78"/>
                  </a:cubicBezTo>
                  <a:cubicBezTo>
                    <a:pt x="179" y="78"/>
                    <a:pt x="179" y="79"/>
                    <a:pt x="179" y="78"/>
                  </a:cubicBezTo>
                  <a:cubicBezTo>
                    <a:pt x="179" y="77"/>
                    <a:pt x="180" y="78"/>
                    <a:pt x="181" y="78"/>
                  </a:cubicBezTo>
                  <a:close/>
                  <a:moveTo>
                    <a:pt x="180" y="76"/>
                  </a:moveTo>
                  <a:cubicBezTo>
                    <a:pt x="179" y="76"/>
                    <a:pt x="179" y="76"/>
                    <a:pt x="179" y="76"/>
                  </a:cubicBezTo>
                  <a:cubicBezTo>
                    <a:pt x="179" y="75"/>
                    <a:pt x="180" y="76"/>
                    <a:pt x="180" y="76"/>
                  </a:cubicBezTo>
                  <a:close/>
                  <a:moveTo>
                    <a:pt x="179" y="77"/>
                  </a:moveTo>
                  <a:cubicBezTo>
                    <a:pt x="179" y="77"/>
                    <a:pt x="179" y="77"/>
                    <a:pt x="179" y="77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79" y="77"/>
                    <a:pt x="178" y="76"/>
                    <a:pt x="178" y="77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8" y="76"/>
                    <a:pt x="179" y="77"/>
                    <a:pt x="179" y="77"/>
                  </a:cubicBezTo>
                  <a:close/>
                  <a:moveTo>
                    <a:pt x="178" y="78"/>
                  </a:moveTo>
                  <a:cubicBezTo>
                    <a:pt x="178" y="78"/>
                    <a:pt x="178" y="78"/>
                    <a:pt x="177" y="78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8" y="78"/>
                    <a:pt x="178" y="77"/>
                    <a:pt x="178" y="78"/>
                  </a:cubicBezTo>
                  <a:close/>
                  <a:moveTo>
                    <a:pt x="185" y="84"/>
                  </a:moveTo>
                  <a:cubicBezTo>
                    <a:pt x="185" y="84"/>
                    <a:pt x="185" y="84"/>
                    <a:pt x="185" y="84"/>
                  </a:cubicBezTo>
                  <a:cubicBezTo>
                    <a:pt x="185" y="84"/>
                    <a:pt x="186" y="83"/>
                    <a:pt x="186" y="83"/>
                  </a:cubicBezTo>
                  <a:cubicBezTo>
                    <a:pt x="186" y="83"/>
                    <a:pt x="186" y="83"/>
                    <a:pt x="186" y="83"/>
                  </a:cubicBezTo>
                  <a:cubicBezTo>
                    <a:pt x="186" y="83"/>
                    <a:pt x="186" y="83"/>
                    <a:pt x="186" y="83"/>
                  </a:cubicBezTo>
                  <a:cubicBezTo>
                    <a:pt x="186" y="83"/>
                    <a:pt x="186" y="83"/>
                    <a:pt x="186" y="83"/>
                  </a:cubicBezTo>
                  <a:cubicBezTo>
                    <a:pt x="186" y="83"/>
                    <a:pt x="186" y="84"/>
                    <a:pt x="187" y="84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7" y="84"/>
                    <a:pt x="188" y="84"/>
                    <a:pt x="188" y="84"/>
                  </a:cubicBezTo>
                  <a:cubicBezTo>
                    <a:pt x="189" y="84"/>
                    <a:pt x="189" y="84"/>
                    <a:pt x="189" y="84"/>
                  </a:cubicBezTo>
                  <a:cubicBezTo>
                    <a:pt x="189" y="85"/>
                    <a:pt x="188" y="85"/>
                    <a:pt x="188" y="85"/>
                  </a:cubicBezTo>
                  <a:cubicBezTo>
                    <a:pt x="188" y="85"/>
                    <a:pt x="187" y="85"/>
                    <a:pt x="187" y="84"/>
                  </a:cubicBezTo>
                  <a:cubicBezTo>
                    <a:pt x="186" y="85"/>
                    <a:pt x="186" y="84"/>
                    <a:pt x="185" y="84"/>
                  </a:cubicBezTo>
                  <a:cubicBezTo>
                    <a:pt x="185" y="84"/>
                    <a:pt x="185" y="84"/>
                    <a:pt x="185" y="84"/>
                  </a:cubicBezTo>
                  <a:cubicBezTo>
                    <a:pt x="185" y="84"/>
                    <a:pt x="185" y="84"/>
                    <a:pt x="185" y="84"/>
                  </a:cubicBezTo>
                  <a:close/>
                  <a:moveTo>
                    <a:pt x="190" y="107"/>
                  </a:moveTo>
                  <a:cubicBezTo>
                    <a:pt x="190" y="107"/>
                    <a:pt x="190" y="107"/>
                    <a:pt x="190" y="107"/>
                  </a:cubicBezTo>
                  <a:cubicBezTo>
                    <a:pt x="190" y="107"/>
                    <a:pt x="190" y="107"/>
                    <a:pt x="190" y="107"/>
                  </a:cubicBezTo>
                  <a:cubicBezTo>
                    <a:pt x="189" y="107"/>
                    <a:pt x="189" y="107"/>
                    <a:pt x="189" y="106"/>
                  </a:cubicBezTo>
                  <a:cubicBezTo>
                    <a:pt x="189" y="107"/>
                    <a:pt x="189" y="107"/>
                    <a:pt x="190" y="107"/>
                  </a:cubicBezTo>
                  <a:close/>
                  <a:moveTo>
                    <a:pt x="190" y="106"/>
                  </a:moveTo>
                  <a:cubicBezTo>
                    <a:pt x="191" y="106"/>
                    <a:pt x="190" y="105"/>
                    <a:pt x="191" y="104"/>
                  </a:cubicBezTo>
                  <a:cubicBezTo>
                    <a:pt x="191" y="104"/>
                    <a:pt x="192" y="104"/>
                    <a:pt x="192" y="104"/>
                  </a:cubicBezTo>
                  <a:cubicBezTo>
                    <a:pt x="193" y="104"/>
                    <a:pt x="193" y="104"/>
                    <a:pt x="193" y="104"/>
                  </a:cubicBezTo>
                  <a:cubicBezTo>
                    <a:pt x="193" y="104"/>
                    <a:pt x="192" y="104"/>
                    <a:pt x="192" y="104"/>
                  </a:cubicBezTo>
                  <a:cubicBezTo>
                    <a:pt x="192" y="105"/>
                    <a:pt x="193" y="105"/>
                    <a:pt x="193" y="105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193" y="104"/>
                    <a:pt x="194" y="105"/>
                    <a:pt x="193" y="106"/>
                  </a:cubicBezTo>
                  <a:cubicBezTo>
                    <a:pt x="193" y="106"/>
                    <a:pt x="191" y="105"/>
                    <a:pt x="190" y="106"/>
                  </a:cubicBezTo>
                  <a:cubicBezTo>
                    <a:pt x="191" y="107"/>
                    <a:pt x="193" y="105"/>
                    <a:pt x="193" y="107"/>
                  </a:cubicBezTo>
                  <a:cubicBezTo>
                    <a:pt x="193" y="107"/>
                    <a:pt x="193" y="107"/>
                    <a:pt x="194" y="107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2" y="106"/>
                    <a:pt x="190" y="106"/>
                    <a:pt x="190" y="106"/>
                  </a:cubicBezTo>
                  <a:close/>
                  <a:moveTo>
                    <a:pt x="192" y="102"/>
                  </a:moveTo>
                  <a:cubicBezTo>
                    <a:pt x="193" y="100"/>
                    <a:pt x="193" y="100"/>
                    <a:pt x="193" y="100"/>
                  </a:cubicBezTo>
                  <a:cubicBezTo>
                    <a:pt x="193" y="102"/>
                    <a:pt x="193" y="102"/>
                    <a:pt x="193" y="102"/>
                  </a:cubicBezTo>
                  <a:lnTo>
                    <a:pt x="192" y="102"/>
                  </a:lnTo>
                  <a:close/>
                  <a:moveTo>
                    <a:pt x="200" y="83"/>
                  </a:moveTo>
                  <a:cubicBezTo>
                    <a:pt x="200" y="83"/>
                    <a:pt x="200" y="83"/>
                    <a:pt x="200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199" y="83"/>
                    <a:pt x="199" y="83"/>
                    <a:pt x="199" y="83"/>
                  </a:cubicBezTo>
                  <a:cubicBezTo>
                    <a:pt x="199" y="85"/>
                    <a:pt x="199" y="85"/>
                    <a:pt x="199" y="85"/>
                  </a:cubicBezTo>
                  <a:cubicBezTo>
                    <a:pt x="198" y="84"/>
                    <a:pt x="198" y="84"/>
                    <a:pt x="198" y="84"/>
                  </a:cubicBezTo>
                  <a:cubicBezTo>
                    <a:pt x="198" y="84"/>
                    <a:pt x="198" y="84"/>
                    <a:pt x="198" y="84"/>
                  </a:cubicBezTo>
                  <a:cubicBezTo>
                    <a:pt x="198" y="85"/>
                    <a:pt x="198" y="85"/>
                    <a:pt x="198" y="85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7" y="84"/>
                    <a:pt x="197" y="84"/>
                    <a:pt x="197" y="84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7" y="85"/>
                    <a:pt x="198" y="85"/>
                    <a:pt x="198" y="85"/>
                  </a:cubicBezTo>
                  <a:cubicBezTo>
                    <a:pt x="198" y="84"/>
                    <a:pt x="198" y="84"/>
                    <a:pt x="198" y="84"/>
                  </a:cubicBezTo>
                  <a:cubicBezTo>
                    <a:pt x="198" y="84"/>
                    <a:pt x="197" y="84"/>
                    <a:pt x="197" y="84"/>
                  </a:cubicBezTo>
                  <a:cubicBezTo>
                    <a:pt x="198" y="84"/>
                    <a:pt x="199" y="83"/>
                    <a:pt x="200" y="83"/>
                  </a:cubicBezTo>
                  <a:cubicBezTo>
                    <a:pt x="199" y="83"/>
                    <a:pt x="199" y="82"/>
                    <a:pt x="199" y="82"/>
                  </a:cubicBezTo>
                  <a:cubicBezTo>
                    <a:pt x="199" y="83"/>
                    <a:pt x="198" y="81"/>
                    <a:pt x="198" y="82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199" y="82"/>
                    <a:pt x="199" y="81"/>
                    <a:pt x="199" y="81"/>
                  </a:cubicBezTo>
                  <a:cubicBezTo>
                    <a:pt x="199" y="81"/>
                    <a:pt x="199" y="81"/>
                    <a:pt x="199" y="81"/>
                  </a:cubicBezTo>
                  <a:cubicBezTo>
                    <a:pt x="199" y="81"/>
                    <a:pt x="199" y="81"/>
                    <a:pt x="199" y="81"/>
                  </a:cubicBezTo>
                  <a:cubicBezTo>
                    <a:pt x="199" y="81"/>
                    <a:pt x="199" y="80"/>
                    <a:pt x="199" y="81"/>
                  </a:cubicBezTo>
                  <a:cubicBezTo>
                    <a:pt x="199" y="80"/>
                    <a:pt x="199" y="81"/>
                    <a:pt x="199" y="81"/>
                  </a:cubicBezTo>
                  <a:cubicBezTo>
                    <a:pt x="199" y="81"/>
                    <a:pt x="199" y="81"/>
                    <a:pt x="199" y="81"/>
                  </a:cubicBezTo>
                  <a:cubicBezTo>
                    <a:pt x="199" y="81"/>
                    <a:pt x="199" y="81"/>
                    <a:pt x="199" y="81"/>
                  </a:cubicBezTo>
                  <a:cubicBezTo>
                    <a:pt x="199" y="81"/>
                    <a:pt x="199" y="82"/>
                    <a:pt x="200" y="82"/>
                  </a:cubicBezTo>
                  <a:cubicBezTo>
                    <a:pt x="201" y="81"/>
                    <a:pt x="201" y="81"/>
                    <a:pt x="201" y="81"/>
                  </a:cubicBezTo>
                  <a:cubicBezTo>
                    <a:pt x="201" y="81"/>
                    <a:pt x="201" y="81"/>
                    <a:pt x="201" y="82"/>
                  </a:cubicBezTo>
                  <a:cubicBezTo>
                    <a:pt x="201" y="81"/>
                    <a:pt x="202" y="81"/>
                    <a:pt x="202" y="82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3" y="82"/>
                    <a:pt x="203" y="82"/>
                    <a:pt x="203" y="82"/>
                  </a:cubicBezTo>
                  <a:cubicBezTo>
                    <a:pt x="203" y="82"/>
                    <a:pt x="203" y="82"/>
                    <a:pt x="202" y="82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1" y="82"/>
                    <a:pt x="201" y="82"/>
                    <a:pt x="201" y="82"/>
                  </a:cubicBezTo>
                  <a:cubicBezTo>
                    <a:pt x="201" y="82"/>
                    <a:pt x="201" y="82"/>
                    <a:pt x="201" y="82"/>
                  </a:cubicBezTo>
                  <a:cubicBezTo>
                    <a:pt x="201" y="83"/>
                    <a:pt x="202" y="83"/>
                    <a:pt x="202" y="83"/>
                  </a:cubicBezTo>
                  <a:cubicBezTo>
                    <a:pt x="202" y="83"/>
                    <a:pt x="203" y="83"/>
                    <a:pt x="203" y="83"/>
                  </a:cubicBezTo>
                  <a:cubicBezTo>
                    <a:pt x="203" y="83"/>
                    <a:pt x="202" y="83"/>
                    <a:pt x="202" y="83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3" y="84"/>
                    <a:pt x="203" y="83"/>
                    <a:pt x="202" y="84"/>
                  </a:cubicBezTo>
                  <a:cubicBezTo>
                    <a:pt x="201" y="83"/>
                    <a:pt x="201" y="83"/>
                    <a:pt x="200" y="83"/>
                  </a:cubicBezTo>
                  <a:close/>
                  <a:moveTo>
                    <a:pt x="215" y="92"/>
                  </a:moveTo>
                  <a:cubicBezTo>
                    <a:pt x="215" y="93"/>
                    <a:pt x="215" y="93"/>
                    <a:pt x="215" y="93"/>
                  </a:cubicBezTo>
                  <a:cubicBezTo>
                    <a:pt x="215" y="93"/>
                    <a:pt x="215" y="93"/>
                    <a:pt x="215" y="93"/>
                  </a:cubicBezTo>
                  <a:lnTo>
                    <a:pt x="215" y="92"/>
                  </a:lnTo>
                  <a:close/>
                  <a:moveTo>
                    <a:pt x="217" y="82"/>
                  </a:moveTo>
                  <a:cubicBezTo>
                    <a:pt x="218" y="81"/>
                    <a:pt x="218" y="81"/>
                    <a:pt x="218" y="81"/>
                  </a:cubicBezTo>
                  <a:cubicBezTo>
                    <a:pt x="218" y="81"/>
                    <a:pt x="218" y="82"/>
                    <a:pt x="218" y="82"/>
                  </a:cubicBezTo>
                  <a:cubicBezTo>
                    <a:pt x="218" y="82"/>
                    <a:pt x="218" y="82"/>
                    <a:pt x="217" y="82"/>
                  </a:cubicBezTo>
                  <a:close/>
                  <a:moveTo>
                    <a:pt x="225" y="75"/>
                  </a:moveTo>
                  <a:cubicBezTo>
                    <a:pt x="224" y="75"/>
                    <a:pt x="224" y="74"/>
                    <a:pt x="224" y="74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25" y="74"/>
                    <a:pt x="226" y="74"/>
                    <a:pt x="225" y="75"/>
                  </a:cubicBezTo>
                  <a:close/>
                  <a:moveTo>
                    <a:pt x="228" y="76"/>
                  </a:moveTo>
                  <a:cubicBezTo>
                    <a:pt x="228" y="75"/>
                    <a:pt x="228" y="75"/>
                    <a:pt x="228" y="75"/>
                  </a:cubicBezTo>
                  <a:cubicBezTo>
                    <a:pt x="228" y="76"/>
                    <a:pt x="228" y="76"/>
                    <a:pt x="228" y="77"/>
                  </a:cubicBezTo>
                  <a:cubicBezTo>
                    <a:pt x="228" y="77"/>
                    <a:pt x="228" y="77"/>
                    <a:pt x="228" y="77"/>
                  </a:cubicBezTo>
                  <a:cubicBezTo>
                    <a:pt x="228" y="77"/>
                    <a:pt x="228" y="77"/>
                    <a:pt x="228" y="77"/>
                  </a:cubicBezTo>
                  <a:cubicBezTo>
                    <a:pt x="228" y="76"/>
                    <a:pt x="228" y="76"/>
                    <a:pt x="228" y="76"/>
                  </a:cubicBezTo>
                  <a:close/>
                  <a:moveTo>
                    <a:pt x="230" y="96"/>
                  </a:moveTo>
                  <a:cubicBezTo>
                    <a:pt x="230" y="97"/>
                    <a:pt x="230" y="97"/>
                    <a:pt x="230" y="97"/>
                  </a:cubicBezTo>
                  <a:cubicBezTo>
                    <a:pt x="230" y="97"/>
                    <a:pt x="230" y="98"/>
                    <a:pt x="230" y="98"/>
                  </a:cubicBezTo>
                  <a:cubicBezTo>
                    <a:pt x="230" y="98"/>
                    <a:pt x="229" y="97"/>
                    <a:pt x="229" y="98"/>
                  </a:cubicBezTo>
                  <a:cubicBezTo>
                    <a:pt x="229" y="98"/>
                    <a:pt x="229" y="98"/>
                    <a:pt x="229" y="98"/>
                  </a:cubicBezTo>
                  <a:cubicBezTo>
                    <a:pt x="229" y="98"/>
                    <a:pt x="229" y="98"/>
                    <a:pt x="229" y="98"/>
                  </a:cubicBezTo>
                  <a:cubicBezTo>
                    <a:pt x="229" y="97"/>
                    <a:pt x="228" y="97"/>
                    <a:pt x="228" y="97"/>
                  </a:cubicBezTo>
                  <a:cubicBezTo>
                    <a:pt x="228" y="97"/>
                    <a:pt x="228" y="97"/>
                    <a:pt x="228" y="97"/>
                  </a:cubicBezTo>
                  <a:cubicBezTo>
                    <a:pt x="228" y="97"/>
                    <a:pt x="228" y="97"/>
                    <a:pt x="228" y="97"/>
                  </a:cubicBezTo>
                  <a:cubicBezTo>
                    <a:pt x="228" y="97"/>
                    <a:pt x="228" y="96"/>
                    <a:pt x="229" y="96"/>
                  </a:cubicBezTo>
                  <a:cubicBezTo>
                    <a:pt x="229" y="95"/>
                    <a:pt x="229" y="95"/>
                    <a:pt x="229" y="95"/>
                  </a:cubicBezTo>
                  <a:cubicBezTo>
                    <a:pt x="228" y="95"/>
                    <a:pt x="227" y="96"/>
                    <a:pt x="227" y="96"/>
                  </a:cubicBezTo>
                  <a:cubicBezTo>
                    <a:pt x="227" y="96"/>
                    <a:pt x="227" y="96"/>
                    <a:pt x="227" y="96"/>
                  </a:cubicBezTo>
                  <a:cubicBezTo>
                    <a:pt x="227" y="96"/>
                    <a:pt x="227" y="96"/>
                    <a:pt x="227" y="96"/>
                  </a:cubicBezTo>
                  <a:cubicBezTo>
                    <a:pt x="227" y="96"/>
                    <a:pt x="226" y="96"/>
                    <a:pt x="226" y="96"/>
                  </a:cubicBezTo>
                  <a:cubicBezTo>
                    <a:pt x="226" y="96"/>
                    <a:pt x="227" y="95"/>
                    <a:pt x="227" y="96"/>
                  </a:cubicBezTo>
                  <a:cubicBezTo>
                    <a:pt x="227" y="96"/>
                    <a:pt x="227" y="96"/>
                    <a:pt x="227" y="96"/>
                  </a:cubicBezTo>
                  <a:cubicBezTo>
                    <a:pt x="228" y="95"/>
                    <a:pt x="228" y="95"/>
                    <a:pt x="228" y="95"/>
                  </a:cubicBezTo>
                  <a:cubicBezTo>
                    <a:pt x="229" y="95"/>
                    <a:pt x="229" y="97"/>
                    <a:pt x="230" y="96"/>
                  </a:cubicBezTo>
                  <a:close/>
                  <a:moveTo>
                    <a:pt x="229" y="94"/>
                  </a:moveTo>
                  <a:cubicBezTo>
                    <a:pt x="229" y="95"/>
                    <a:pt x="229" y="95"/>
                    <a:pt x="229" y="95"/>
                  </a:cubicBezTo>
                  <a:cubicBezTo>
                    <a:pt x="229" y="95"/>
                    <a:pt x="229" y="95"/>
                    <a:pt x="229" y="94"/>
                  </a:cubicBezTo>
                  <a:close/>
                  <a:moveTo>
                    <a:pt x="228" y="98"/>
                  </a:moveTo>
                  <a:cubicBezTo>
                    <a:pt x="227" y="98"/>
                    <a:pt x="227" y="98"/>
                    <a:pt x="227" y="98"/>
                  </a:cubicBezTo>
                  <a:cubicBezTo>
                    <a:pt x="227" y="98"/>
                    <a:pt x="227" y="98"/>
                    <a:pt x="227" y="98"/>
                  </a:cubicBezTo>
                  <a:lnTo>
                    <a:pt x="228" y="98"/>
                  </a:lnTo>
                  <a:close/>
                  <a:moveTo>
                    <a:pt x="229" y="80"/>
                  </a:moveTo>
                  <a:cubicBezTo>
                    <a:pt x="229" y="80"/>
                    <a:pt x="229" y="80"/>
                    <a:pt x="229" y="80"/>
                  </a:cubicBezTo>
                  <a:cubicBezTo>
                    <a:pt x="229" y="80"/>
                    <a:pt x="229" y="80"/>
                    <a:pt x="229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9" y="80"/>
                    <a:pt x="229" y="80"/>
                    <a:pt x="229" y="80"/>
                  </a:cubicBezTo>
                  <a:cubicBezTo>
                    <a:pt x="229" y="80"/>
                    <a:pt x="229" y="80"/>
                    <a:pt x="229" y="80"/>
                  </a:cubicBezTo>
                  <a:cubicBezTo>
                    <a:pt x="229" y="80"/>
                    <a:pt x="229" y="80"/>
                    <a:pt x="229" y="80"/>
                  </a:cubicBezTo>
                  <a:cubicBezTo>
                    <a:pt x="229" y="80"/>
                    <a:pt x="229" y="80"/>
                    <a:pt x="229" y="80"/>
                  </a:cubicBezTo>
                  <a:close/>
                  <a:moveTo>
                    <a:pt x="236" y="66"/>
                  </a:moveTo>
                  <a:cubicBezTo>
                    <a:pt x="236" y="66"/>
                    <a:pt x="236" y="66"/>
                    <a:pt x="236" y="66"/>
                  </a:cubicBezTo>
                  <a:cubicBezTo>
                    <a:pt x="235" y="66"/>
                    <a:pt x="235" y="66"/>
                    <a:pt x="235" y="66"/>
                  </a:cubicBezTo>
                  <a:lnTo>
                    <a:pt x="236" y="66"/>
                  </a:lnTo>
                  <a:close/>
                  <a:moveTo>
                    <a:pt x="235" y="64"/>
                  </a:moveTo>
                  <a:cubicBezTo>
                    <a:pt x="236" y="64"/>
                    <a:pt x="236" y="64"/>
                    <a:pt x="236" y="64"/>
                  </a:cubicBezTo>
                  <a:cubicBezTo>
                    <a:pt x="237" y="65"/>
                    <a:pt x="237" y="65"/>
                    <a:pt x="237" y="65"/>
                  </a:cubicBezTo>
                  <a:lnTo>
                    <a:pt x="235" y="64"/>
                  </a:lnTo>
                  <a:close/>
                  <a:moveTo>
                    <a:pt x="235" y="70"/>
                  </a:moveTo>
                  <a:cubicBezTo>
                    <a:pt x="235" y="70"/>
                    <a:pt x="234" y="69"/>
                    <a:pt x="234" y="70"/>
                  </a:cubicBezTo>
                  <a:cubicBezTo>
                    <a:pt x="234" y="70"/>
                    <a:pt x="234" y="69"/>
                    <a:pt x="233" y="69"/>
                  </a:cubicBezTo>
                  <a:cubicBezTo>
                    <a:pt x="233" y="69"/>
                    <a:pt x="236" y="68"/>
                    <a:pt x="235" y="70"/>
                  </a:cubicBezTo>
                  <a:close/>
                  <a:moveTo>
                    <a:pt x="232" y="70"/>
                  </a:moveTo>
                  <a:cubicBezTo>
                    <a:pt x="232" y="70"/>
                    <a:pt x="232" y="70"/>
                    <a:pt x="233" y="71"/>
                  </a:cubicBezTo>
                  <a:cubicBezTo>
                    <a:pt x="233" y="71"/>
                    <a:pt x="233" y="71"/>
                    <a:pt x="233" y="71"/>
                  </a:cubicBezTo>
                  <a:cubicBezTo>
                    <a:pt x="233" y="71"/>
                    <a:pt x="233" y="71"/>
                    <a:pt x="233" y="70"/>
                  </a:cubicBezTo>
                  <a:cubicBezTo>
                    <a:pt x="233" y="71"/>
                    <a:pt x="233" y="71"/>
                    <a:pt x="233" y="71"/>
                  </a:cubicBezTo>
                  <a:cubicBezTo>
                    <a:pt x="233" y="71"/>
                    <a:pt x="233" y="71"/>
                    <a:pt x="233" y="71"/>
                  </a:cubicBezTo>
                  <a:cubicBezTo>
                    <a:pt x="233" y="71"/>
                    <a:pt x="233" y="71"/>
                    <a:pt x="233" y="71"/>
                  </a:cubicBezTo>
                  <a:cubicBezTo>
                    <a:pt x="232" y="70"/>
                    <a:pt x="231" y="70"/>
                    <a:pt x="231" y="69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8"/>
                    <a:pt x="232" y="69"/>
                    <a:pt x="232" y="69"/>
                  </a:cubicBezTo>
                  <a:cubicBezTo>
                    <a:pt x="232" y="70"/>
                    <a:pt x="231" y="69"/>
                    <a:pt x="232" y="70"/>
                  </a:cubicBezTo>
                  <a:close/>
                  <a:moveTo>
                    <a:pt x="233" y="68"/>
                  </a:moveTo>
                  <a:cubicBezTo>
                    <a:pt x="233" y="69"/>
                    <a:pt x="233" y="69"/>
                    <a:pt x="233" y="69"/>
                  </a:cubicBezTo>
                  <a:cubicBezTo>
                    <a:pt x="232" y="68"/>
                    <a:pt x="232" y="67"/>
                    <a:pt x="231" y="67"/>
                  </a:cubicBezTo>
                  <a:cubicBezTo>
                    <a:pt x="231" y="67"/>
                    <a:pt x="231" y="66"/>
                    <a:pt x="231" y="66"/>
                  </a:cubicBezTo>
                  <a:cubicBezTo>
                    <a:pt x="232" y="66"/>
                    <a:pt x="231" y="68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8"/>
                    <a:pt x="234" y="68"/>
                    <a:pt x="234" y="68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8"/>
                    <a:pt x="234" y="68"/>
                    <a:pt x="233" y="68"/>
                  </a:cubicBezTo>
                  <a:close/>
                  <a:moveTo>
                    <a:pt x="237" y="66"/>
                  </a:moveTo>
                  <a:cubicBezTo>
                    <a:pt x="237" y="66"/>
                    <a:pt x="237" y="66"/>
                    <a:pt x="237" y="66"/>
                  </a:cubicBezTo>
                  <a:cubicBezTo>
                    <a:pt x="237" y="66"/>
                    <a:pt x="237" y="66"/>
                    <a:pt x="237" y="66"/>
                  </a:cubicBezTo>
                  <a:cubicBezTo>
                    <a:pt x="238" y="68"/>
                    <a:pt x="240" y="65"/>
                    <a:pt x="241" y="67"/>
                  </a:cubicBezTo>
                  <a:cubicBezTo>
                    <a:pt x="241" y="68"/>
                    <a:pt x="241" y="68"/>
                    <a:pt x="242" y="69"/>
                  </a:cubicBezTo>
                  <a:cubicBezTo>
                    <a:pt x="243" y="69"/>
                    <a:pt x="243" y="69"/>
                    <a:pt x="243" y="69"/>
                  </a:cubicBezTo>
                  <a:cubicBezTo>
                    <a:pt x="243" y="69"/>
                    <a:pt x="243" y="69"/>
                    <a:pt x="243" y="69"/>
                  </a:cubicBezTo>
                  <a:cubicBezTo>
                    <a:pt x="244" y="68"/>
                    <a:pt x="244" y="68"/>
                    <a:pt x="244" y="68"/>
                  </a:cubicBezTo>
                  <a:cubicBezTo>
                    <a:pt x="244" y="68"/>
                    <a:pt x="244" y="68"/>
                    <a:pt x="244" y="68"/>
                  </a:cubicBezTo>
                  <a:cubicBezTo>
                    <a:pt x="244" y="68"/>
                    <a:pt x="244" y="68"/>
                    <a:pt x="244" y="68"/>
                  </a:cubicBezTo>
                  <a:cubicBezTo>
                    <a:pt x="244" y="68"/>
                    <a:pt x="244" y="68"/>
                    <a:pt x="244" y="68"/>
                  </a:cubicBezTo>
                  <a:cubicBezTo>
                    <a:pt x="244" y="68"/>
                    <a:pt x="244" y="68"/>
                    <a:pt x="244" y="69"/>
                  </a:cubicBezTo>
                  <a:cubicBezTo>
                    <a:pt x="245" y="69"/>
                    <a:pt x="246" y="68"/>
                    <a:pt x="247" y="68"/>
                  </a:cubicBezTo>
                  <a:cubicBezTo>
                    <a:pt x="246" y="69"/>
                    <a:pt x="247" y="69"/>
                    <a:pt x="247" y="70"/>
                  </a:cubicBezTo>
                  <a:cubicBezTo>
                    <a:pt x="247" y="70"/>
                    <a:pt x="247" y="71"/>
                    <a:pt x="246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2"/>
                    <a:pt x="247" y="72"/>
                  </a:cubicBezTo>
                  <a:cubicBezTo>
                    <a:pt x="247" y="72"/>
                    <a:pt x="247" y="72"/>
                    <a:pt x="247" y="72"/>
                  </a:cubicBezTo>
                  <a:cubicBezTo>
                    <a:pt x="247" y="72"/>
                    <a:pt x="247" y="72"/>
                    <a:pt x="247" y="72"/>
                  </a:cubicBezTo>
                  <a:cubicBezTo>
                    <a:pt x="246" y="71"/>
                    <a:pt x="246" y="72"/>
                    <a:pt x="245" y="71"/>
                  </a:cubicBezTo>
                  <a:cubicBezTo>
                    <a:pt x="245" y="71"/>
                    <a:pt x="246" y="71"/>
                    <a:pt x="246" y="71"/>
                  </a:cubicBezTo>
                  <a:cubicBezTo>
                    <a:pt x="246" y="71"/>
                    <a:pt x="246" y="71"/>
                    <a:pt x="246" y="71"/>
                  </a:cubicBezTo>
                  <a:cubicBezTo>
                    <a:pt x="244" y="70"/>
                    <a:pt x="244" y="70"/>
                    <a:pt x="244" y="70"/>
                  </a:cubicBezTo>
                  <a:cubicBezTo>
                    <a:pt x="244" y="70"/>
                    <a:pt x="244" y="70"/>
                    <a:pt x="243" y="70"/>
                  </a:cubicBezTo>
                  <a:cubicBezTo>
                    <a:pt x="243" y="70"/>
                    <a:pt x="242" y="68"/>
                    <a:pt x="241" y="70"/>
                  </a:cubicBezTo>
                  <a:cubicBezTo>
                    <a:pt x="241" y="70"/>
                    <a:pt x="240" y="69"/>
                    <a:pt x="240" y="70"/>
                  </a:cubicBezTo>
                  <a:cubicBezTo>
                    <a:pt x="240" y="70"/>
                    <a:pt x="240" y="70"/>
                    <a:pt x="240" y="70"/>
                  </a:cubicBezTo>
                  <a:cubicBezTo>
                    <a:pt x="241" y="70"/>
                    <a:pt x="241" y="70"/>
                    <a:pt x="241" y="70"/>
                  </a:cubicBezTo>
                  <a:cubicBezTo>
                    <a:pt x="241" y="72"/>
                    <a:pt x="239" y="70"/>
                    <a:pt x="239" y="70"/>
                  </a:cubicBezTo>
                  <a:cubicBezTo>
                    <a:pt x="239" y="70"/>
                    <a:pt x="239" y="70"/>
                    <a:pt x="239" y="70"/>
                  </a:cubicBezTo>
                  <a:cubicBezTo>
                    <a:pt x="239" y="69"/>
                    <a:pt x="239" y="69"/>
                    <a:pt x="239" y="69"/>
                  </a:cubicBezTo>
                  <a:cubicBezTo>
                    <a:pt x="239" y="69"/>
                    <a:pt x="238" y="69"/>
                    <a:pt x="237" y="69"/>
                  </a:cubicBezTo>
                  <a:cubicBezTo>
                    <a:pt x="237" y="69"/>
                    <a:pt x="237" y="69"/>
                    <a:pt x="237" y="68"/>
                  </a:cubicBezTo>
                  <a:cubicBezTo>
                    <a:pt x="237" y="68"/>
                    <a:pt x="237" y="69"/>
                    <a:pt x="237" y="69"/>
                  </a:cubicBezTo>
                  <a:cubicBezTo>
                    <a:pt x="237" y="69"/>
                    <a:pt x="237" y="68"/>
                    <a:pt x="237" y="68"/>
                  </a:cubicBezTo>
                  <a:cubicBezTo>
                    <a:pt x="237" y="68"/>
                    <a:pt x="237" y="68"/>
                    <a:pt x="237" y="68"/>
                  </a:cubicBezTo>
                  <a:cubicBezTo>
                    <a:pt x="236" y="68"/>
                    <a:pt x="236" y="68"/>
                    <a:pt x="236" y="68"/>
                  </a:cubicBezTo>
                  <a:cubicBezTo>
                    <a:pt x="237" y="67"/>
                    <a:pt x="237" y="67"/>
                    <a:pt x="237" y="66"/>
                  </a:cubicBezTo>
                  <a:cubicBezTo>
                    <a:pt x="237" y="66"/>
                    <a:pt x="237" y="66"/>
                    <a:pt x="237" y="66"/>
                  </a:cubicBezTo>
                  <a:close/>
                  <a:moveTo>
                    <a:pt x="238" y="65"/>
                  </a:moveTo>
                  <a:cubicBezTo>
                    <a:pt x="238" y="66"/>
                    <a:pt x="238" y="66"/>
                    <a:pt x="239" y="65"/>
                  </a:cubicBezTo>
                  <a:cubicBezTo>
                    <a:pt x="238" y="66"/>
                    <a:pt x="238" y="66"/>
                    <a:pt x="238" y="65"/>
                  </a:cubicBezTo>
                  <a:cubicBezTo>
                    <a:pt x="238" y="65"/>
                    <a:pt x="238" y="65"/>
                    <a:pt x="237" y="65"/>
                  </a:cubicBezTo>
                  <a:cubicBezTo>
                    <a:pt x="238" y="65"/>
                    <a:pt x="238" y="65"/>
                    <a:pt x="238" y="65"/>
                  </a:cubicBezTo>
                  <a:close/>
                  <a:moveTo>
                    <a:pt x="243" y="46"/>
                  </a:moveTo>
                  <a:cubicBezTo>
                    <a:pt x="243" y="46"/>
                    <a:pt x="243" y="46"/>
                    <a:pt x="243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6"/>
                    <a:pt x="244" y="46"/>
                    <a:pt x="243" y="46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3" y="46"/>
                    <a:pt x="243" y="46"/>
                    <a:pt x="243" y="46"/>
                  </a:cubicBezTo>
                  <a:close/>
                  <a:moveTo>
                    <a:pt x="247" y="48"/>
                  </a:moveTo>
                  <a:cubicBezTo>
                    <a:pt x="247" y="48"/>
                    <a:pt x="247" y="48"/>
                    <a:pt x="246" y="49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47" y="48"/>
                    <a:pt x="246" y="48"/>
                    <a:pt x="246" y="48"/>
                  </a:cubicBezTo>
                  <a:cubicBezTo>
                    <a:pt x="246" y="48"/>
                    <a:pt x="246" y="48"/>
                    <a:pt x="246" y="48"/>
                  </a:cubicBezTo>
                  <a:cubicBezTo>
                    <a:pt x="246" y="48"/>
                    <a:pt x="246" y="48"/>
                    <a:pt x="246" y="48"/>
                  </a:cubicBezTo>
                  <a:cubicBezTo>
                    <a:pt x="247" y="47"/>
                    <a:pt x="247" y="47"/>
                    <a:pt x="247" y="47"/>
                  </a:cubicBezTo>
                  <a:cubicBezTo>
                    <a:pt x="247" y="48"/>
                    <a:pt x="247" y="48"/>
                    <a:pt x="247" y="48"/>
                  </a:cubicBezTo>
                  <a:cubicBezTo>
                    <a:pt x="247" y="48"/>
                    <a:pt x="247" y="48"/>
                    <a:pt x="247" y="48"/>
                  </a:cubicBezTo>
                  <a:cubicBezTo>
                    <a:pt x="247" y="48"/>
                    <a:pt x="247" y="48"/>
                    <a:pt x="247" y="48"/>
                  </a:cubicBezTo>
                  <a:cubicBezTo>
                    <a:pt x="247" y="48"/>
                    <a:pt x="247" y="48"/>
                    <a:pt x="247" y="48"/>
                  </a:cubicBezTo>
                  <a:cubicBezTo>
                    <a:pt x="247" y="48"/>
                    <a:pt x="247" y="48"/>
                    <a:pt x="247" y="48"/>
                  </a:cubicBezTo>
                  <a:close/>
                  <a:moveTo>
                    <a:pt x="246" y="50"/>
                  </a:moveTo>
                  <a:cubicBezTo>
                    <a:pt x="246" y="50"/>
                    <a:pt x="246" y="50"/>
                    <a:pt x="246" y="50"/>
                  </a:cubicBezTo>
                  <a:cubicBezTo>
                    <a:pt x="246" y="50"/>
                    <a:pt x="246" y="50"/>
                    <a:pt x="246" y="50"/>
                  </a:cubicBezTo>
                  <a:cubicBezTo>
                    <a:pt x="246" y="50"/>
                    <a:pt x="246" y="51"/>
                    <a:pt x="246" y="50"/>
                  </a:cubicBezTo>
                  <a:cubicBezTo>
                    <a:pt x="247" y="51"/>
                    <a:pt x="247" y="51"/>
                    <a:pt x="247" y="51"/>
                  </a:cubicBezTo>
                  <a:cubicBezTo>
                    <a:pt x="246" y="51"/>
                    <a:pt x="245" y="50"/>
                    <a:pt x="244" y="50"/>
                  </a:cubicBezTo>
                  <a:cubicBezTo>
                    <a:pt x="244" y="51"/>
                    <a:pt x="244" y="51"/>
                    <a:pt x="244" y="51"/>
                  </a:cubicBezTo>
                  <a:cubicBezTo>
                    <a:pt x="244" y="51"/>
                    <a:pt x="244" y="51"/>
                    <a:pt x="244" y="51"/>
                  </a:cubicBezTo>
                  <a:cubicBezTo>
                    <a:pt x="243" y="51"/>
                    <a:pt x="243" y="51"/>
                    <a:pt x="243" y="51"/>
                  </a:cubicBezTo>
                  <a:cubicBezTo>
                    <a:pt x="244" y="49"/>
                    <a:pt x="245" y="52"/>
                    <a:pt x="246" y="50"/>
                  </a:cubicBezTo>
                  <a:close/>
                  <a:moveTo>
                    <a:pt x="243" y="63"/>
                  </a:moveTo>
                  <a:cubicBezTo>
                    <a:pt x="243" y="63"/>
                    <a:pt x="243" y="63"/>
                    <a:pt x="243" y="63"/>
                  </a:cubicBezTo>
                  <a:cubicBezTo>
                    <a:pt x="243" y="63"/>
                    <a:pt x="243" y="63"/>
                    <a:pt x="243" y="63"/>
                  </a:cubicBezTo>
                  <a:cubicBezTo>
                    <a:pt x="243" y="63"/>
                    <a:pt x="244" y="63"/>
                    <a:pt x="244" y="63"/>
                  </a:cubicBezTo>
                  <a:cubicBezTo>
                    <a:pt x="243" y="64"/>
                    <a:pt x="243" y="64"/>
                    <a:pt x="243" y="64"/>
                  </a:cubicBezTo>
                  <a:cubicBezTo>
                    <a:pt x="243" y="64"/>
                    <a:pt x="243" y="63"/>
                    <a:pt x="243" y="63"/>
                  </a:cubicBezTo>
                  <a:close/>
                  <a:moveTo>
                    <a:pt x="242" y="65"/>
                  </a:moveTo>
                  <a:cubicBezTo>
                    <a:pt x="242" y="65"/>
                    <a:pt x="241" y="65"/>
                    <a:pt x="240" y="65"/>
                  </a:cubicBezTo>
                  <a:cubicBezTo>
                    <a:pt x="242" y="64"/>
                    <a:pt x="242" y="64"/>
                    <a:pt x="242" y="64"/>
                  </a:cubicBezTo>
                  <a:cubicBezTo>
                    <a:pt x="242" y="64"/>
                    <a:pt x="242" y="64"/>
                    <a:pt x="242" y="65"/>
                  </a:cubicBezTo>
                  <a:close/>
                  <a:moveTo>
                    <a:pt x="240" y="64"/>
                  </a:moveTo>
                  <a:cubicBezTo>
                    <a:pt x="240" y="64"/>
                    <a:pt x="240" y="65"/>
                    <a:pt x="240" y="65"/>
                  </a:cubicBezTo>
                  <a:cubicBezTo>
                    <a:pt x="241" y="65"/>
                    <a:pt x="241" y="66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6"/>
                  </a:cubicBezTo>
                  <a:cubicBezTo>
                    <a:pt x="239" y="66"/>
                    <a:pt x="239" y="66"/>
                    <a:pt x="239" y="66"/>
                  </a:cubicBezTo>
                  <a:cubicBezTo>
                    <a:pt x="241" y="65"/>
                    <a:pt x="239" y="65"/>
                    <a:pt x="239" y="64"/>
                  </a:cubicBezTo>
                  <a:lnTo>
                    <a:pt x="240" y="64"/>
                  </a:lnTo>
                  <a:close/>
                  <a:moveTo>
                    <a:pt x="251" y="68"/>
                  </a:moveTo>
                  <a:cubicBezTo>
                    <a:pt x="251" y="67"/>
                    <a:pt x="249" y="67"/>
                    <a:pt x="248" y="67"/>
                  </a:cubicBezTo>
                  <a:cubicBezTo>
                    <a:pt x="249" y="67"/>
                    <a:pt x="249" y="67"/>
                    <a:pt x="249" y="67"/>
                  </a:cubicBezTo>
                  <a:cubicBezTo>
                    <a:pt x="249" y="67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8" y="66"/>
                    <a:pt x="248" y="66"/>
                    <a:pt x="248" y="65"/>
                  </a:cubicBezTo>
                  <a:cubicBezTo>
                    <a:pt x="248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50" y="66"/>
                    <a:pt x="250" y="66"/>
                    <a:pt x="251" y="66"/>
                  </a:cubicBezTo>
                  <a:cubicBezTo>
                    <a:pt x="250" y="67"/>
                    <a:pt x="250" y="67"/>
                    <a:pt x="250" y="67"/>
                  </a:cubicBezTo>
                  <a:cubicBezTo>
                    <a:pt x="250" y="67"/>
                    <a:pt x="251" y="67"/>
                    <a:pt x="251" y="68"/>
                  </a:cubicBezTo>
                  <a:close/>
                  <a:moveTo>
                    <a:pt x="252" y="70"/>
                  </a:moveTo>
                  <a:cubicBezTo>
                    <a:pt x="252" y="70"/>
                    <a:pt x="252" y="70"/>
                    <a:pt x="252" y="70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1" y="70"/>
                    <a:pt x="251" y="70"/>
                    <a:pt x="251" y="70"/>
                  </a:cubicBezTo>
                  <a:cubicBezTo>
                    <a:pt x="251" y="72"/>
                    <a:pt x="253" y="71"/>
                    <a:pt x="253" y="72"/>
                  </a:cubicBezTo>
                  <a:cubicBezTo>
                    <a:pt x="254" y="72"/>
                    <a:pt x="254" y="71"/>
                    <a:pt x="255" y="72"/>
                  </a:cubicBezTo>
                  <a:cubicBezTo>
                    <a:pt x="254" y="72"/>
                    <a:pt x="254" y="72"/>
                    <a:pt x="253" y="72"/>
                  </a:cubicBezTo>
                  <a:cubicBezTo>
                    <a:pt x="253" y="71"/>
                    <a:pt x="251" y="72"/>
                    <a:pt x="250" y="72"/>
                  </a:cubicBezTo>
                  <a:cubicBezTo>
                    <a:pt x="249" y="73"/>
                    <a:pt x="247" y="71"/>
                    <a:pt x="248" y="73"/>
                  </a:cubicBezTo>
                  <a:cubicBezTo>
                    <a:pt x="247" y="73"/>
                    <a:pt x="247" y="72"/>
                    <a:pt x="247" y="72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8" y="71"/>
                    <a:pt x="248" y="71"/>
                    <a:pt x="249" y="72"/>
                  </a:cubicBezTo>
                  <a:cubicBezTo>
                    <a:pt x="250" y="70"/>
                    <a:pt x="250" y="70"/>
                    <a:pt x="250" y="70"/>
                  </a:cubicBezTo>
                  <a:cubicBezTo>
                    <a:pt x="250" y="70"/>
                    <a:pt x="249" y="71"/>
                    <a:pt x="249" y="70"/>
                  </a:cubicBezTo>
                  <a:cubicBezTo>
                    <a:pt x="250" y="70"/>
                    <a:pt x="251" y="70"/>
                    <a:pt x="251" y="69"/>
                  </a:cubicBezTo>
                  <a:cubicBezTo>
                    <a:pt x="252" y="68"/>
                    <a:pt x="252" y="68"/>
                    <a:pt x="252" y="68"/>
                  </a:cubicBezTo>
                  <a:cubicBezTo>
                    <a:pt x="253" y="69"/>
                    <a:pt x="251" y="69"/>
                    <a:pt x="252" y="70"/>
                  </a:cubicBezTo>
                  <a:close/>
                  <a:moveTo>
                    <a:pt x="258" y="70"/>
                  </a:moveTo>
                  <a:cubicBezTo>
                    <a:pt x="257" y="70"/>
                    <a:pt x="257" y="70"/>
                    <a:pt x="257" y="70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7" y="70"/>
                    <a:pt x="257" y="69"/>
                    <a:pt x="257" y="69"/>
                  </a:cubicBezTo>
                  <a:cubicBezTo>
                    <a:pt x="257" y="69"/>
                    <a:pt x="257" y="69"/>
                    <a:pt x="257" y="69"/>
                  </a:cubicBezTo>
                  <a:cubicBezTo>
                    <a:pt x="257" y="69"/>
                    <a:pt x="256" y="69"/>
                    <a:pt x="256" y="69"/>
                  </a:cubicBezTo>
                  <a:cubicBezTo>
                    <a:pt x="256" y="68"/>
                    <a:pt x="256" y="68"/>
                    <a:pt x="256" y="68"/>
                  </a:cubicBezTo>
                  <a:cubicBezTo>
                    <a:pt x="256" y="68"/>
                    <a:pt x="256" y="68"/>
                    <a:pt x="256" y="68"/>
                  </a:cubicBezTo>
                  <a:cubicBezTo>
                    <a:pt x="257" y="68"/>
                    <a:pt x="256" y="68"/>
                    <a:pt x="257" y="69"/>
                  </a:cubicBezTo>
                  <a:cubicBezTo>
                    <a:pt x="257" y="69"/>
                    <a:pt x="257" y="69"/>
                    <a:pt x="258" y="70"/>
                  </a:cubicBezTo>
                  <a:close/>
                  <a:moveTo>
                    <a:pt x="259" y="67"/>
                  </a:moveTo>
                  <a:cubicBezTo>
                    <a:pt x="260" y="68"/>
                    <a:pt x="261" y="68"/>
                    <a:pt x="261" y="68"/>
                  </a:cubicBezTo>
                  <a:cubicBezTo>
                    <a:pt x="262" y="68"/>
                    <a:pt x="262" y="68"/>
                    <a:pt x="262" y="68"/>
                  </a:cubicBezTo>
                  <a:cubicBezTo>
                    <a:pt x="262" y="68"/>
                    <a:pt x="262" y="68"/>
                    <a:pt x="262" y="68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61" y="69"/>
                    <a:pt x="261" y="69"/>
                    <a:pt x="262" y="69"/>
                  </a:cubicBezTo>
                  <a:cubicBezTo>
                    <a:pt x="262" y="69"/>
                    <a:pt x="262" y="70"/>
                    <a:pt x="263" y="69"/>
                  </a:cubicBezTo>
                  <a:cubicBezTo>
                    <a:pt x="263" y="68"/>
                    <a:pt x="263" y="68"/>
                    <a:pt x="263" y="68"/>
                  </a:cubicBezTo>
                  <a:cubicBezTo>
                    <a:pt x="263" y="68"/>
                    <a:pt x="264" y="68"/>
                    <a:pt x="264" y="67"/>
                  </a:cubicBezTo>
                  <a:cubicBezTo>
                    <a:pt x="264" y="68"/>
                    <a:pt x="265" y="70"/>
                    <a:pt x="264" y="70"/>
                  </a:cubicBezTo>
                  <a:cubicBezTo>
                    <a:pt x="263" y="70"/>
                    <a:pt x="264" y="70"/>
                    <a:pt x="264" y="71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65" y="71"/>
                    <a:pt x="265" y="71"/>
                    <a:pt x="265" y="71"/>
                  </a:cubicBezTo>
                  <a:cubicBezTo>
                    <a:pt x="265" y="71"/>
                    <a:pt x="265" y="71"/>
                    <a:pt x="265" y="72"/>
                  </a:cubicBezTo>
                  <a:cubicBezTo>
                    <a:pt x="265" y="72"/>
                    <a:pt x="265" y="72"/>
                    <a:pt x="265" y="72"/>
                  </a:cubicBezTo>
                  <a:cubicBezTo>
                    <a:pt x="265" y="72"/>
                    <a:pt x="265" y="72"/>
                    <a:pt x="265" y="72"/>
                  </a:cubicBezTo>
                  <a:cubicBezTo>
                    <a:pt x="266" y="72"/>
                    <a:pt x="267" y="71"/>
                    <a:pt x="266" y="71"/>
                  </a:cubicBezTo>
                  <a:cubicBezTo>
                    <a:pt x="267" y="70"/>
                    <a:pt x="268" y="71"/>
                    <a:pt x="268" y="71"/>
                  </a:cubicBezTo>
                  <a:cubicBezTo>
                    <a:pt x="268" y="71"/>
                    <a:pt x="269" y="71"/>
                    <a:pt x="269" y="71"/>
                  </a:cubicBezTo>
                  <a:cubicBezTo>
                    <a:pt x="269" y="71"/>
                    <a:pt x="270" y="71"/>
                    <a:pt x="270" y="71"/>
                  </a:cubicBezTo>
                  <a:cubicBezTo>
                    <a:pt x="272" y="72"/>
                    <a:pt x="272" y="72"/>
                    <a:pt x="272" y="72"/>
                  </a:cubicBezTo>
                  <a:cubicBezTo>
                    <a:pt x="271" y="72"/>
                    <a:pt x="271" y="71"/>
                    <a:pt x="270" y="72"/>
                  </a:cubicBezTo>
                  <a:cubicBezTo>
                    <a:pt x="269" y="72"/>
                    <a:pt x="269" y="71"/>
                    <a:pt x="269" y="71"/>
                  </a:cubicBezTo>
                  <a:cubicBezTo>
                    <a:pt x="269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7" y="71"/>
                    <a:pt x="267" y="72"/>
                    <a:pt x="266" y="72"/>
                  </a:cubicBezTo>
                  <a:cubicBezTo>
                    <a:pt x="265" y="72"/>
                    <a:pt x="265" y="72"/>
                    <a:pt x="265" y="72"/>
                  </a:cubicBezTo>
                  <a:cubicBezTo>
                    <a:pt x="265" y="72"/>
                    <a:pt x="265" y="72"/>
                    <a:pt x="265" y="72"/>
                  </a:cubicBezTo>
                  <a:cubicBezTo>
                    <a:pt x="265" y="71"/>
                    <a:pt x="265" y="71"/>
                    <a:pt x="265" y="71"/>
                  </a:cubicBezTo>
                  <a:cubicBezTo>
                    <a:pt x="264" y="71"/>
                    <a:pt x="264" y="71"/>
                    <a:pt x="264" y="71"/>
                  </a:cubicBezTo>
                  <a:cubicBezTo>
                    <a:pt x="264" y="72"/>
                    <a:pt x="264" y="72"/>
                    <a:pt x="264" y="72"/>
                  </a:cubicBezTo>
                  <a:cubicBezTo>
                    <a:pt x="262" y="72"/>
                    <a:pt x="262" y="72"/>
                    <a:pt x="262" y="72"/>
                  </a:cubicBezTo>
                  <a:cubicBezTo>
                    <a:pt x="262" y="72"/>
                    <a:pt x="262" y="72"/>
                    <a:pt x="262" y="72"/>
                  </a:cubicBezTo>
                  <a:cubicBezTo>
                    <a:pt x="263" y="72"/>
                    <a:pt x="263" y="71"/>
                    <a:pt x="263" y="71"/>
                  </a:cubicBezTo>
                  <a:cubicBezTo>
                    <a:pt x="263" y="70"/>
                    <a:pt x="262" y="70"/>
                    <a:pt x="262" y="70"/>
                  </a:cubicBezTo>
                  <a:cubicBezTo>
                    <a:pt x="262" y="71"/>
                    <a:pt x="262" y="71"/>
                    <a:pt x="262" y="71"/>
                  </a:cubicBezTo>
                  <a:cubicBezTo>
                    <a:pt x="262" y="71"/>
                    <a:pt x="262" y="71"/>
                    <a:pt x="262" y="71"/>
                  </a:cubicBezTo>
                  <a:cubicBezTo>
                    <a:pt x="262" y="71"/>
                    <a:pt x="262" y="71"/>
                    <a:pt x="261" y="71"/>
                  </a:cubicBezTo>
                  <a:cubicBezTo>
                    <a:pt x="261" y="71"/>
                    <a:pt x="261" y="71"/>
                    <a:pt x="261" y="72"/>
                  </a:cubicBezTo>
                  <a:cubicBezTo>
                    <a:pt x="260" y="72"/>
                    <a:pt x="259" y="71"/>
                    <a:pt x="259" y="72"/>
                  </a:cubicBezTo>
                  <a:cubicBezTo>
                    <a:pt x="259" y="71"/>
                    <a:pt x="259" y="71"/>
                    <a:pt x="259" y="71"/>
                  </a:cubicBezTo>
                  <a:cubicBezTo>
                    <a:pt x="260" y="71"/>
                    <a:pt x="261" y="72"/>
                    <a:pt x="261" y="71"/>
                  </a:cubicBezTo>
                  <a:cubicBezTo>
                    <a:pt x="262" y="71"/>
                    <a:pt x="262" y="71"/>
                    <a:pt x="262" y="71"/>
                  </a:cubicBezTo>
                  <a:cubicBezTo>
                    <a:pt x="262" y="69"/>
                    <a:pt x="261" y="70"/>
                    <a:pt x="260" y="69"/>
                  </a:cubicBezTo>
                  <a:cubicBezTo>
                    <a:pt x="260" y="69"/>
                    <a:pt x="260" y="70"/>
                    <a:pt x="260" y="70"/>
                  </a:cubicBezTo>
                  <a:cubicBezTo>
                    <a:pt x="259" y="69"/>
                    <a:pt x="258" y="70"/>
                    <a:pt x="258" y="69"/>
                  </a:cubicBezTo>
                  <a:cubicBezTo>
                    <a:pt x="258" y="67"/>
                    <a:pt x="259" y="69"/>
                    <a:pt x="260" y="68"/>
                  </a:cubicBezTo>
                  <a:lnTo>
                    <a:pt x="259" y="67"/>
                  </a:lnTo>
                  <a:close/>
                  <a:moveTo>
                    <a:pt x="260" y="64"/>
                  </a:moveTo>
                  <a:cubicBezTo>
                    <a:pt x="261" y="64"/>
                    <a:pt x="261" y="64"/>
                    <a:pt x="261" y="64"/>
                  </a:cubicBezTo>
                  <a:cubicBezTo>
                    <a:pt x="261" y="64"/>
                    <a:pt x="261" y="64"/>
                    <a:pt x="261" y="64"/>
                  </a:cubicBezTo>
                  <a:lnTo>
                    <a:pt x="260" y="64"/>
                  </a:lnTo>
                  <a:close/>
                  <a:moveTo>
                    <a:pt x="262" y="67"/>
                  </a:moveTo>
                  <a:cubicBezTo>
                    <a:pt x="262" y="67"/>
                    <a:pt x="262" y="66"/>
                    <a:pt x="262" y="66"/>
                  </a:cubicBezTo>
                  <a:cubicBezTo>
                    <a:pt x="261" y="67"/>
                    <a:pt x="261" y="67"/>
                    <a:pt x="261" y="67"/>
                  </a:cubicBezTo>
                  <a:cubicBezTo>
                    <a:pt x="262" y="66"/>
                    <a:pt x="262" y="66"/>
                    <a:pt x="262" y="66"/>
                  </a:cubicBezTo>
                  <a:lnTo>
                    <a:pt x="262" y="67"/>
                  </a:lnTo>
                  <a:close/>
                  <a:moveTo>
                    <a:pt x="262" y="66"/>
                  </a:moveTo>
                  <a:cubicBezTo>
                    <a:pt x="262" y="66"/>
                    <a:pt x="262" y="66"/>
                    <a:pt x="262" y="66"/>
                  </a:cubicBezTo>
                  <a:cubicBezTo>
                    <a:pt x="263" y="66"/>
                    <a:pt x="263" y="65"/>
                    <a:pt x="263" y="66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263" y="66"/>
                    <a:pt x="263" y="66"/>
                    <a:pt x="262" y="66"/>
                  </a:cubicBezTo>
                  <a:cubicBezTo>
                    <a:pt x="262" y="66"/>
                    <a:pt x="262" y="66"/>
                    <a:pt x="262" y="66"/>
                  </a:cubicBezTo>
                  <a:close/>
                  <a:moveTo>
                    <a:pt x="276" y="12"/>
                  </a:moveTo>
                  <a:cubicBezTo>
                    <a:pt x="276" y="11"/>
                    <a:pt x="276" y="11"/>
                    <a:pt x="276" y="11"/>
                  </a:cubicBezTo>
                  <a:cubicBezTo>
                    <a:pt x="276" y="11"/>
                    <a:pt x="276" y="11"/>
                    <a:pt x="276" y="11"/>
                  </a:cubicBezTo>
                  <a:cubicBezTo>
                    <a:pt x="276" y="11"/>
                    <a:pt x="276" y="12"/>
                    <a:pt x="276" y="12"/>
                  </a:cubicBezTo>
                  <a:close/>
                  <a:moveTo>
                    <a:pt x="277" y="50"/>
                  </a:moveTo>
                  <a:cubicBezTo>
                    <a:pt x="277" y="50"/>
                    <a:pt x="277" y="49"/>
                    <a:pt x="277" y="49"/>
                  </a:cubicBezTo>
                  <a:cubicBezTo>
                    <a:pt x="278" y="50"/>
                    <a:pt x="277" y="50"/>
                    <a:pt x="277" y="50"/>
                  </a:cubicBezTo>
                  <a:cubicBezTo>
                    <a:pt x="277" y="51"/>
                    <a:pt x="276" y="50"/>
                    <a:pt x="275" y="50"/>
                  </a:cubicBezTo>
                  <a:cubicBezTo>
                    <a:pt x="275" y="50"/>
                    <a:pt x="275" y="49"/>
                    <a:pt x="275" y="49"/>
                  </a:cubicBezTo>
                  <a:cubicBezTo>
                    <a:pt x="274" y="49"/>
                    <a:pt x="274" y="49"/>
                    <a:pt x="274" y="49"/>
                  </a:cubicBezTo>
                  <a:cubicBezTo>
                    <a:pt x="274" y="48"/>
                    <a:pt x="274" y="48"/>
                    <a:pt x="274" y="48"/>
                  </a:cubicBezTo>
                  <a:cubicBezTo>
                    <a:pt x="275" y="49"/>
                    <a:pt x="276" y="48"/>
                    <a:pt x="277" y="50"/>
                  </a:cubicBezTo>
                  <a:close/>
                  <a:moveTo>
                    <a:pt x="278" y="44"/>
                  </a:moveTo>
                  <a:cubicBezTo>
                    <a:pt x="278" y="45"/>
                    <a:pt x="278" y="45"/>
                    <a:pt x="278" y="45"/>
                  </a:cubicBezTo>
                  <a:cubicBezTo>
                    <a:pt x="278" y="44"/>
                    <a:pt x="278" y="45"/>
                    <a:pt x="278" y="44"/>
                  </a:cubicBezTo>
                  <a:close/>
                  <a:moveTo>
                    <a:pt x="279" y="45"/>
                  </a:moveTo>
                  <a:cubicBezTo>
                    <a:pt x="279" y="45"/>
                    <a:pt x="279" y="46"/>
                    <a:pt x="280" y="45"/>
                  </a:cubicBezTo>
                  <a:cubicBezTo>
                    <a:pt x="279" y="46"/>
                    <a:pt x="279" y="46"/>
                    <a:pt x="279" y="46"/>
                  </a:cubicBezTo>
                  <a:cubicBezTo>
                    <a:pt x="279" y="46"/>
                    <a:pt x="279" y="45"/>
                    <a:pt x="279" y="45"/>
                  </a:cubicBezTo>
                  <a:cubicBezTo>
                    <a:pt x="278" y="46"/>
                    <a:pt x="278" y="47"/>
                    <a:pt x="279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80" y="47"/>
                    <a:pt x="280" y="47"/>
                    <a:pt x="279" y="47"/>
                  </a:cubicBezTo>
                  <a:cubicBezTo>
                    <a:pt x="280" y="48"/>
                    <a:pt x="280" y="47"/>
                    <a:pt x="280" y="47"/>
                  </a:cubicBezTo>
                  <a:cubicBezTo>
                    <a:pt x="279" y="49"/>
                    <a:pt x="279" y="46"/>
                    <a:pt x="278" y="47"/>
                  </a:cubicBezTo>
                  <a:cubicBezTo>
                    <a:pt x="278" y="47"/>
                    <a:pt x="278" y="48"/>
                    <a:pt x="278" y="48"/>
                  </a:cubicBezTo>
                  <a:cubicBezTo>
                    <a:pt x="278" y="48"/>
                    <a:pt x="278" y="48"/>
                    <a:pt x="278" y="48"/>
                  </a:cubicBezTo>
                  <a:cubicBezTo>
                    <a:pt x="277" y="46"/>
                    <a:pt x="279" y="47"/>
                    <a:pt x="279" y="45"/>
                  </a:cubicBezTo>
                  <a:close/>
                  <a:moveTo>
                    <a:pt x="278" y="61"/>
                  </a:moveTo>
                  <a:cubicBezTo>
                    <a:pt x="279" y="60"/>
                    <a:pt x="280" y="61"/>
                    <a:pt x="280" y="62"/>
                  </a:cubicBezTo>
                  <a:cubicBezTo>
                    <a:pt x="279" y="62"/>
                    <a:pt x="279" y="60"/>
                    <a:pt x="277" y="61"/>
                  </a:cubicBezTo>
                  <a:cubicBezTo>
                    <a:pt x="277" y="61"/>
                    <a:pt x="277" y="60"/>
                    <a:pt x="278" y="60"/>
                  </a:cubicBezTo>
                  <a:cubicBezTo>
                    <a:pt x="278" y="60"/>
                    <a:pt x="278" y="61"/>
                    <a:pt x="278" y="61"/>
                  </a:cubicBezTo>
                  <a:close/>
                  <a:moveTo>
                    <a:pt x="281" y="63"/>
                  </a:moveTo>
                  <a:cubicBezTo>
                    <a:pt x="282" y="63"/>
                    <a:pt x="284" y="63"/>
                    <a:pt x="284" y="64"/>
                  </a:cubicBezTo>
                  <a:cubicBezTo>
                    <a:pt x="284" y="65"/>
                    <a:pt x="284" y="65"/>
                    <a:pt x="284" y="65"/>
                  </a:cubicBezTo>
                  <a:cubicBezTo>
                    <a:pt x="283" y="65"/>
                    <a:pt x="283" y="63"/>
                    <a:pt x="282" y="63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81" y="65"/>
                    <a:pt x="281" y="65"/>
                    <a:pt x="281" y="65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80" y="64"/>
                    <a:pt x="282" y="63"/>
                    <a:pt x="281" y="63"/>
                  </a:cubicBezTo>
                  <a:close/>
                  <a:moveTo>
                    <a:pt x="283" y="69"/>
                  </a:moveTo>
                  <a:cubicBezTo>
                    <a:pt x="284" y="68"/>
                    <a:pt x="284" y="68"/>
                    <a:pt x="284" y="68"/>
                  </a:cubicBezTo>
                  <a:cubicBezTo>
                    <a:pt x="283" y="68"/>
                    <a:pt x="283" y="68"/>
                    <a:pt x="283" y="68"/>
                  </a:cubicBezTo>
                  <a:cubicBezTo>
                    <a:pt x="284" y="67"/>
                    <a:pt x="285" y="67"/>
                    <a:pt x="285" y="66"/>
                  </a:cubicBezTo>
                  <a:cubicBezTo>
                    <a:pt x="285" y="66"/>
                    <a:pt x="287" y="65"/>
                    <a:pt x="286" y="65"/>
                  </a:cubicBezTo>
                  <a:cubicBezTo>
                    <a:pt x="286" y="65"/>
                    <a:pt x="285" y="65"/>
                    <a:pt x="285" y="65"/>
                  </a:cubicBezTo>
                  <a:cubicBezTo>
                    <a:pt x="285" y="65"/>
                    <a:pt x="286" y="65"/>
                    <a:pt x="286" y="65"/>
                  </a:cubicBezTo>
                  <a:cubicBezTo>
                    <a:pt x="286" y="65"/>
                    <a:pt x="286" y="65"/>
                    <a:pt x="286" y="65"/>
                  </a:cubicBezTo>
                  <a:cubicBezTo>
                    <a:pt x="286" y="64"/>
                    <a:pt x="285" y="64"/>
                    <a:pt x="285" y="64"/>
                  </a:cubicBezTo>
                  <a:cubicBezTo>
                    <a:pt x="286" y="63"/>
                    <a:pt x="287" y="65"/>
                    <a:pt x="288" y="65"/>
                  </a:cubicBezTo>
                  <a:cubicBezTo>
                    <a:pt x="289" y="64"/>
                    <a:pt x="289" y="63"/>
                    <a:pt x="291" y="63"/>
                  </a:cubicBezTo>
                  <a:cubicBezTo>
                    <a:pt x="290" y="64"/>
                    <a:pt x="290" y="65"/>
                    <a:pt x="288" y="66"/>
                  </a:cubicBezTo>
                  <a:cubicBezTo>
                    <a:pt x="289" y="66"/>
                    <a:pt x="289" y="66"/>
                    <a:pt x="289" y="66"/>
                  </a:cubicBezTo>
                  <a:cubicBezTo>
                    <a:pt x="287" y="66"/>
                    <a:pt x="288" y="65"/>
                    <a:pt x="286" y="66"/>
                  </a:cubicBezTo>
                  <a:cubicBezTo>
                    <a:pt x="287" y="66"/>
                    <a:pt x="285" y="67"/>
                    <a:pt x="286" y="68"/>
                  </a:cubicBezTo>
                  <a:cubicBezTo>
                    <a:pt x="287" y="68"/>
                    <a:pt x="287" y="67"/>
                    <a:pt x="287" y="67"/>
                  </a:cubicBezTo>
                  <a:cubicBezTo>
                    <a:pt x="288" y="67"/>
                    <a:pt x="288" y="67"/>
                    <a:pt x="288" y="67"/>
                  </a:cubicBezTo>
                  <a:cubicBezTo>
                    <a:pt x="286" y="69"/>
                    <a:pt x="286" y="69"/>
                    <a:pt x="286" y="69"/>
                  </a:cubicBezTo>
                  <a:cubicBezTo>
                    <a:pt x="286" y="68"/>
                    <a:pt x="286" y="68"/>
                    <a:pt x="285" y="68"/>
                  </a:cubicBezTo>
                  <a:cubicBezTo>
                    <a:pt x="285" y="69"/>
                    <a:pt x="284" y="68"/>
                    <a:pt x="284" y="70"/>
                  </a:cubicBezTo>
                  <a:cubicBezTo>
                    <a:pt x="282" y="69"/>
                    <a:pt x="281" y="69"/>
                    <a:pt x="279" y="69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78" y="70"/>
                    <a:pt x="278" y="70"/>
                    <a:pt x="278" y="70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7" y="70"/>
                    <a:pt x="277" y="68"/>
                    <a:pt x="276" y="69"/>
                  </a:cubicBezTo>
                  <a:cubicBezTo>
                    <a:pt x="276" y="68"/>
                    <a:pt x="276" y="68"/>
                    <a:pt x="276" y="68"/>
                  </a:cubicBezTo>
                  <a:cubicBezTo>
                    <a:pt x="276" y="68"/>
                    <a:pt x="276" y="68"/>
                    <a:pt x="276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8" y="69"/>
                    <a:pt x="279" y="69"/>
                    <a:pt x="279" y="69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1" y="69"/>
                    <a:pt x="282" y="68"/>
                    <a:pt x="283" y="69"/>
                  </a:cubicBezTo>
                  <a:close/>
                  <a:moveTo>
                    <a:pt x="302" y="8"/>
                  </a:moveTo>
                  <a:cubicBezTo>
                    <a:pt x="302" y="8"/>
                    <a:pt x="302" y="8"/>
                    <a:pt x="302" y="8"/>
                  </a:cubicBezTo>
                  <a:cubicBezTo>
                    <a:pt x="302" y="7"/>
                    <a:pt x="302" y="8"/>
                    <a:pt x="302" y="7"/>
                  </a:cubicBezTo>
                  <a:cubicBezTo>
                    <a:pt x="302" y="8"/>
                    <a:pt x="302" y="8"/>
                    <a:pt x="302" y="8"/>
                  </a:cubicBezTo>
                  <a:close/>
                  <a:moveTo>
                    <a:pt x="281" y="71"/>
                  </a:moveTo>
                  <a:cubicBezTo>
                    <a:pt x="279" y="72"/>
                    <a:pt x="279" y="72"/>
                    <a:pt x="279" y="72"/>
                  </a:cubicBezTo>
                  <a:cubicBezTo>
                    <a:pt x="280" y="71"/>
                    <a:pt x="280" y="71"/>
                    <a:pt x="280" y="71"/>
                  </a:cubicBezTo>
                  <a:lnTo>
                    <a:pt x="281" y="71"/>
                  </a:lnTo>
                  <a:close/>
                  <a:moveTo>
                    <a:pt x="277" y="72"/>
                  </a:moveTo>
                  <a:cubicBezTo>
                    <a:pt x="276" y="71"/>
                    <a:pt x="276" y="71"/>
                    <a:pt x="276" y="71"/>
                  </a:cubicBezTo>
                  <a:cubicBezTo>
                    <a:pt x="276" y="71"/>
                    <a:pt x="276" y="71"/>
                    <a:pt x="276" y="71"/>
                  </a:cubicBezTo>
                  <a:lnTo>
                    <a:pt x="277" y="72"/>
                  </a:lnTo>
                  <a:close/>
                  <a:moveTo>
                    <a:pt x="275" y="70"/>
                  </a:moveTo>
                  <a:cubicBezTo>
                    <a:pt x="275" y="69"/>
                    <a:pt x="275" y="69"/>
                    <a:pt x="275" y="69"/>
                  </a:cubicBezTo>
                  <a:cubicBezTo>
                    <a:pt x="275" y="70"/>
                    <a:pt x="276" y="70"/>
                    <a:pt x="276" y="69"/>
                  </a:cubicBezTo>
                  <a:cubicBezTo>
                    <a:pt x="276" y="70"/>
                    <a:pt x="276" y="69"/>
                    <a:pt x="275" y="70"/>
                  </a:cubicBezTo>
                  <a:close/>
                  <a:moveTo>
                    <a:pt x="278" y="67"/>
                  </a:moveTo>
                  <a:cubicBezTo>
                    <a:pt x="278" y="67"/>
                    <a:pt x="278" y="67"/>
                    <a:pt x="277" y="67"/>
                  </a:cubicBezTo>
                  <a:cubicBezTo>
                    <a:pt x="277" y="67"/>
                    <a:pt x="277" y="67"/>
                    <a:pt x="277" y="67"/>
                  </a:cubicBezTo>
                  <a:cubicBezTo>
                    <a:pt x="277" y="67"/>
                    <a:pt x="277" y="67"/>
                    <a:pt x="277" y="67"/>
                  </a:cubicBezTo>
                  <a:cubicBezTo>
                    <a:pt x="277" y="67"/>
                    <a:pt x="277" y="67"/>
                    <a:pt x="277" y="67"/>
                  </a:cubicBezTo>
                  <a:cubicBezTo>
                    <a:pt x="277" y="67"/>
                    <a:pt x="277" y="66"/>
                    <a:pt x="278" y="67"/>
                  </a:cubicBezTo>
                  <a:close/>
                  <a:moveTo>
                    <a:pt x="282" y="59"/>
                  </a:moveTo>
                  <a:cubicBezTo>
                    <a:pt x="281" y="58"/>
                    <a:pt x="281" y="58"/>
                    <a:pt x="281" y="58"/>
                  </a:cubicBezTo>
                  <a:cubicBezTo>
                    <a:pt x="282" y="58"/>
                    <a:pt x="282" y="58"/>
                    <a:pt x="282" y="58"/>
                  </a:cubicBezTo>
                  <a:cubicBezTo>
                    <a:pt x="282" y="58"/>
                    <a:pt x="282" y="58"/>
                    <a:pt x="282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82" y="58"/>
                    <a:pt x="282" y="58"/>
                    <a:pt x="282" y="58"/>
                  </a:cubicBezTo>
                  <a:cubicBezTo>
                    <a:pt x="282" y="58"/>
                    <a:pt x="282" y="58"/>
                    <a:pt x="282" y="58"/>
                  </a:cubicBezTo>
                  <a:cubicBezTo>
                    <a:pt x="282" y="58"/>
                    <a:pt x="282" y="58"/>
                    <a:pt x="282" y="59"/>
                  </a:cubicBezTo>
                  <a:close/>
                  <a:moveTo>
                    <a:pt x="280" y="60"/>
                  </a:moveTo>
                  <a:cubicBezTo>
                    <a:pt x="280" y="60"/>
                    <a:pt x="280" y="60"/>
                    <a:pt x="281" y="60"/>
                  </a:cubicBezTo>
                  <a:cubicBezTo>
                    <a:pt x="281" y="60"/>
                    <a:pt x="280" y="60"/>
                    <a:pt x="280" y="60"/>
                  </a:cubicBezTo>
                  <a:close/>
                  <a:moveTo>
                    <a:pt x="292" y="12"/>
                  </a:moveTo>
                  <a:cubicBezTo>
                    <a:pt x="292" y="12"/>
                    <a:pt x="292" y="12"/>
                    <a:pt x="292" y="12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3" y="12"/>
                    <a:pt x="293" y="11"/>
                    <a:pt x="293" y="12"/>
                  </a:cubicBezTo>
                  <a:cubicBezTo>
                    <a:pt x="293" y="12"/>
                    <a:pt x="293" y="12"/>
                    <a:pt x="293" y="12"/>
                  </a:cubicBezTo>
                  <a:cubicBezTo>
                    <a:pt x="293" y="12"/>
                    <a:pt x="293" y="12"/>
                    <a:pt x="292" y="12"/>
                  </a:cubicBezTo>
                  <a:close/>
                  <a:moveTo>
                    <a:pt x="293" y="11"/>
                  </a:moveTo>
                  <a:cubicBezTo>
                    <a:pt x="293" y="10"/>
                    <a:pt x="293" y="10"/>
                    <a:pt x="293" y="10"/>
                  </a:cubicBezTo>
                  <a:cubicBezTo>
                    <a:pt x="293" y="10"/>
                    <a:pt x="293" y="10"/>
                    <a:pt x="293" y="10"/>
                  </a:cubicBezTo>
                  <a:cubicBezTo>
                    <a:pt x="293" y="10"/>
                    <a:pt x="293" y="10"/>
                    <a:pt x="293" y="10"/>
                  </a:cubicBezTo>
                  <a:cubicBezTo>
                    <a:pt x="293" y="11"/>
                    <a:pt x="294" y="10"/>
                    <a:pt x="293" y="11"/>
                  </a:cubicBezTo>
                  <a:close/>
                  <a:moveTo>
                    <a:pt x="280" y="63"/>
                  </a:moveTo>
                  <a:cubicBezTo>
                    <a:pt x="280" y="64"/>
                    <a:pt x="278" y="63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3"/>
                    <a:pt x="278" y="63"/>
                  </a:cubicBezTo>
                  <a:cubicBezTo>
                    <a:pt x="277" y="63"/>
                    <a:pt x="276" y="64"/>
                    <a:pt x="275" y="63"/>
                  </a:cubicBezTo>
                  <a:cubicBezTo>
                    <a:pt x="275" y="63"/>
                    <a:pt x="275" y="63"/>
                    <a:pt x="275" y="63"/>
                  </a:cubicBezTo>
                  <a:cubicBezTo>
                    <a:pt x="274" y="64"/>
                    <a:pt x="274" y="62"/>
                    <a:pt x="274" y="64"/>
                  </a:cubicBezTo>
                  <a:cubicBezTo>
                    <a:pt x="272" y="64"/>
                    <a:pt x="272" y="63"/>
                    <a:pt x="270" y="64"/>
                  </a:cubicBezTo>
                  <a:cubicBezTo>
                    <a:pt x="271" y="63"/>
                    <a:pt x="272" y="63"/>
                    <a:pt x="274" y="63"/>
                  </a:cubicBezTo>
                  <a:cubicBezTo>
                    <a:pt x="274" y="63"/>
                    <a:pt x="274" y="63"/>
                    <a:pt x="275" y="63"/>
                  </a:cubicBezTo>
                  <a:cubicBezTo>
                    <a:pt x="275" y="63"/>
                    <a:pt x="275" y="63"/>
                    <a:pt x="275" y="63"/>
                  </a:cubicBezTo>
                  <a:cubicBezTo>
                    <a:pt x="275" y="63"/>
                    <a:pt x="275" y="63"/>
                    <a:pt x="275" y="63"/>
                  </a:cubicBezTo>
                  <a:cubicBezTo>
                    <a:pt x="275" y="63"/>
                    <a:pt x="276" y="63"/>
                    <a:pt x="276" y="63"/>
                  </a:cubicBezTo>
                  <a:cubicBezTo>
                    <a:pt x="277" y="62"/>
                    <a:pt x="279" y="63"/>
                    <a:pt x="280" y="63"/>
                  </a:cubicBezTo>
                  <a:close/>
                  <a:moveTo>
                    <a:pt x="273" y="74"/>
                  </a:move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3"/>
                    <a:pt x="273" y="73"/>
                  </a:cubicBezTo>
                  <a:cubicBezTo>
                    <a:pt x="271" y="74"/>
                    <a:pt x="271" y="74"/>
                    <a:pt x="271" y="74"/>
                  </a:cubicBezTo>
                  <a:cubicBezTo>
                    <a:pt x="271" y="74"/>
                    <a:pt x="271" y="74"/>
                    <a:pt x="271" y="74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3"/>
                    <a:pt x="272" y="73"/>
                    <a:pt x="273" y="73"/>
                  </a:cubicBezTo>
                  <a:cubicBezTo>
                    <a:pt x="273" y="72"/>
                    <a:pt x="273" y="72"/>
                    <a:pt x="273" y="72"/>
                  </a:cubicBezTo>
                  <a:cubicBezTo>
                    <a:pt x="273" y="72"/>
                    <a:pt x="273" y="71"/>
                    <a:pt x="274" y="72"/>
                  </a:cubicBezTo>
                  <a:cubicBezTo>
                    <a:pt x="274" y="72"/>
                    <a:pt x="273" y="72"/>
                    <a:pt x="273" y="72"/>
                  </a:cubicBezTo>
                  <a:cubicBezTo>
                    <a:pt x="273" y="72"/>
                    <a:pt x="273" y="72"/>
                    <a:pt x="273" y="72"/>
                  </a:cubicBezTo>
                  <a:cubicBezTo>
                    <a:pt x="273" y="72"/>
                    <a:pt x="273" y="73"/>
                    <a:pt x="274" y="73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3" y="73"/>
                    <a:pt x="273" y="73"/>
                    <a:pt x="273" y="73"/>
                  </a:cubicBezTo>
                  <a:cubicBezTo>
                    <a:pt x="273" y="72"/>
                    <a:pt x="273" y="72"/>
                    <a:pt x="273" y="72"/>
                  </a:cubicBezTo>
                  <a:cubicBezTo>
                    <a:pt x="273" y="72"/>
                    <a:pt x="273" y="72"/>
                    <a:pt x="273" y="72"/>
                  </a:cubicBezTo>
                  <a:cubicBezTo>
                    <a:pt x="273" y="73"/>
                    <a:pt x="273" y="73"/>
                    <a:pt x="273" y="74"/>
                  </a:cubicBezTo>
                  <a:close/>
                  <a:moveTo>
                    <a:pt x="275" y="52"/>
                  </a:moveTo>
                  <a:cubicBezTo>
                    <a:pt x="275" y="52"/>
                    <a:pt x="275" y="52"/>
                    <a:pt x="275" y="51"/>
                  </a:cubicBezTo>
                  <a:cubicBezTo>
                    <a:pt x="274" y="51"/>
                    <a:pt x="274" y="51"/>
                    <a:pt x="274" y="51"/>
                  </a:cubicBezTo>
                  <a:cubicBezTo>
                    <a:pt x="274" y="51"/>
                    <a:pt x="274" y="51"/>
                    <a:pt x="274" y="51"/>
                  </a:cubicBezTo>
                  <a:cubicBezTo>
                    <a:pt x="274" y="51"/>
                    <a:pt x="274" y="51"/>
                    <a:pt x="275" y="51"/>
                  </a:cubicBezTo>
                  <a:cubicBezTo>
                    <a:pt x="275" y="51"/>
                    <a:pt x="275" y="51"/>
                    <a:pt x="275" y="51"/>
                  </a:cubicBezTo>
                  <a:cubicBezTo>
                    <a:pt x="275" y="51"/>
                    <a:pt x="276" y="51"/>
                    <a:pt x="276" y="52"/>
                  </a:cubicBezTo>
                  <a:cubicBezTo>
                    <a:pt x="276" y="52"/>
                    <a:pt x="275" y="52"/>
                    <a:pt x="275" y="52"/>
                  </a:cubicBezTo>
                  <a:close/>
                  <a:moveTo>
                    <a:pt x="275" y="62"/>
                  </a:moveTo>
                  <a:cubicBezTo>
                    <a:pt x="275" y="62"/>
                    <a:pt x="275" y="62"/>
                    <a:pt x="275" y="62"/>
                  </a:cubicBezTo>
                  <a:cubicBezTo>
                    <a:pt x="275" y="62"/>
                    <a:pt x="275" y="62"/>
                    <a:pt x="275" y="62"/>
                  </a:cubicBezTo>
                  <a:cubicBezTo>
                    <a:pt x="274" y="62"/>
                    <a:pt x="273" y="62"/>
                    <a:pt x="273" y="61"/>
                  </a:cubicBezTo>
                  <a:cubicBezTo>
                    <a:pt x="274" y="61"/>
                    <a:pt x="274" y="61"/>
                    <a:pt x="275" y="62"/>
                  </a:cubicBezTo>
                  <a:close/>
                  <a:moveTo>
                    <a:pt x="274" y="57"/>
                  </a:moveTo>
                  <a:cubicBezTo>
                    <a:pt x="273" y="57"/>
                    <a:pt x="273" y="57"/>
                    <a:pt x="273" y="57"/>
                  </a:cubicBezTo>
                  <a:cubicBezTo>
                    <a:pt x="273" y="57"/>
                    <a:pt x="273" y="57"/>
                    <a:pt x="273" y="57"/>
                  </a:cubicBezTo>
                  <a:cubicBezTo>
                    <a:pt x="273" y="57"/>
                    <a:pt x="273" y="57"/>
                    <a:pt x="273" y="57"/>
                  </a:cubicBezTo>
                  <a:cubicBezTo>
                    <a:pt x="273" y="57"/>
                    <a:pt x="274" y="57"/>
                    <a:pt x="273" y="57"/>
                  </a:cubicBezTo>
                  <a:cubicBezTo>
                    <a:pt x="273" y="56"/>
                    <a:pt x="273" y="56"/>
                    <a:pt x="272" y="56"/>
                  </a:cubicBezTo>
                  <a:cubicBezTo>
                    <a:pt x="273" y="56"/>
                    <a:pt x="273" y="56"/>
                    <a:pt x="273" y="56"/>
                  </a:cubicBezTo>
                  <a:cubicBezTo>
                    <a:pt x="273" y="56"/>
                    <a:pt x="273" y="56"/>
                    <a:pt x="274" y="57"/>
                  </a:cubicBezTo>
                  <a:close/>
                  <a:moveTo>
                    <a:pt x="276" y="46"/>
                  </a:moveTo>
                  <a:cubicBezTo>
                    <a:pt x="275" y="46"/>
                    <a:pt x="276" y="47"/>
                    <a:pt x="276" y="47"/>
                  </a:cubicBezTo>
                  <a:cubicBezTo>
                    <a:pt x="275" y="47"/>
                    <a:pt x="275" y="47"/>
                    <a:pt x="275" y="47"/>
                  </a:cubicBezTo>
                  <a:cubicBezTo>
                    <a:pt x="275" y="47"/>
                    <a:pt x="275" y="47"/>
                    <a:pt x="275" y="47"/>
                  </a:cubicBezTo>
                  <a:cubicBezTo>
                    <a:pt x="274" y="46"/>
                    <a:pt x="274" y="47"/>
                    <a:pt x="274" y="47"/>
                  </a:cubicBezTo>
                  <a:cubicBezTo>
                    <a:pt x="274" y="46"/>
                    <a:pt x="274" y="46"/>
                    <a:pt x="275" y="46"/>
                  </a:cubicBezTo>
                  <a:cubicBezTo>
                    <a:pt x="275" y="45"/>
                    <a:pt x="275" y="45"/>
                    <a:pt x="274" y="44"/>
                  </a:cubicBezTo>
                  <a:cubicBezTo>
                    <a:pt x="273" y="45"/>
                    <a:pt x="273" y="45"/>
                    <a:pt x="273" y="45"/>
                  </a:cubicBezTo>
                  <a:cubicBezTo>
                    <a:pt x="273" y="44"/>
                    <a:pt x="274" y="44"/>
                    <a:pt x="274" y="44"/>
                  </a:cubicBezTo>
                  <a:cubicBezTo>
                    <a:pt x="275" y="44"/>
                    <a:pt x="275" y="46"/>
                    <a:pt x="277" y="46"/>
                  </a:cubicBezTo>
                  <a:cubicBezTo>
                    <a:pt x="276" y="46"/>
                    <a:pt x="276" y="46"/>
                    <a:pt x="276" y="46"/>
                  </a:cubicBezTo>
                  <a:close/>
                  <a:moveTo>
                    <a:pt x="268" y="63"/>
                  </a:moveTo>
                  <a:cubicBezTo>
                    <a:pt x="269" y="62"/>
                    <a:pt x="269" y="62"/>
                    <a:pt x="269" y="62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69" y="64"/>
                    <a:pt x="271" y="65"/>
                    <a:pt x="271" y="65"/>
                  </a:cubicBezTo>
                  <a:cubicBezTo>
                    <a:pt x="270" y="66"/>
                    <a:pt x="269" y="64"/>
                    <a:pt x="269" y="64"/>
                  </a:cubicBezTo>
                  <a:cubicBezTo>
                    <a:pt x="269" y="64"/>
                    <a:pt x="269" y="64"/>
                    <a:pt x="269" y="64"/>
                  </a:cubicBezTo>
                  <a:cubicBezTo>
                    <a:pt x="268" y="62"/>
                    <a:pt x="268" y="64"/>
                    <a:pt x="267" y="63"/>
                  </a:cubicBezTo>
                  <a:cubicBezTo>
                    <a:pt x="267" y="63"/>
                    <a:pt x="266" y="63"/>
                    <a:pt x="266" y="62"/>
                  </a:cubicBezTo>
                  <a:cubicBezTo>
                    <a:pt x="267" y="62"/>
                    <a:pt x="268" y="63"/>
                    <a:pt x="268" y="63"/>
                  </a:cubicBezTo>
                  <a:close/>
                  <a:moveTo>
                    <a:pt x="267" y="64"/>
                  </a:moveTo>
                  <a:cubicBezTo>
                    <a:pt x="267" y="65"/>
                    <a:pt x="268" y="65"/>
                    <a:pt x="268" y="65"/>
                  </a:cubicBezTo>
                  <a:cubicBezTo>
                    <a:pt x="268" y="65"/>
                    <a:pt x="268" y="65"/>
                    <a:pt x="268" y="65"/>
                  </a:cubicBezTo>
                  <a:cubicBezTo>
                    <a:pt x="270" y="66"/>
                    <a:pt x="270" y="66"/>
                    <a:pt x="270" y="66"/>
                  </a:cubicBezTo>
                  <a:cubicBezTo>
                    <a:pt x="270" y="66"/>
                    <a:pt x="270" y="66"/>
                    <a:pt x="270" y="66"/>
                  </a:cubicBezTo>
                  <a:cubicBezTo>
                    <a:pt x="268" y="66"/>
                    <a:pt x="267" y="66"/>
                    <a:pt x="266" y="67"/>
                  </a:cubicBezTo>
                  <a:cubicBezTo>
                    <a:pt x="266" y="67"/>
                    <a:pt x="266" y="66"/>
                    <a:pt x="265" y="66"/>
                  </a:cubicBezTo>
                  <a:cubicBezTo>
                    <a:pt x="265" y="66"/>
                    <a:pt x="265" y="66"/>
                    <a:pt x="265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7"/>
                    <a:pt x="264" y="66"/>
                    <a:pt x="265" y="65"/>
                  </a:cubicBezTo>
                  <a:cubicBezTo>
                    <a:pt x="266" y="65"/>
                    <a:pt x="267" y="67"/>
                    <a:pt x="267" y="65"/>
                  </a:cubicBezTo>
                  <a:cubicBezTo>
                    <a:pt x="267" y="64"/>
                    <a:pt x="266" y="64"/>
                    <a:pt x="266" y="64"/>
                  </a:cubicBezTo>
                  <a:cubicBezTo>
                    <a:pt x="266" y="64"/>
                    <a:pt x="266" y="64"/>
                    <a:pt x="266" y="63"/>
                  </a:cubicBezTo>
                  <a:cubicBezTo>
                    <a:pt x="265" y="63"/>
                    <a:pt x="265" y="63"/>
                    <a:pt x="265" y="63"/>
                  </a:cubicBezTo>
                  <a:cubicBezTo>
                    <a:pt x="266" y="63"/>
                    <a:pt x="266" y="64"/>
                    <a:pt x="267" y="64"/>
                  </a:cubicBezTo>
                  <a:close/>
                  <a:moveTo>
                    <a:pt x="267" y="68"/>
                  </a:moveTo>
                  <a:cubicBezTo>
                    <a:pt x="265" y="69"/>
                    <a:pt x="265" y="69"/>
                    <a:pt x="265" y="69"/>
                  </a:cubicBezTo>
                  <a:cubicBezTo>
                    <a:pt x="265" y="68"/>
                    <a:pt x="265" y="68"/>
                    <a:pt x="265" y="68"/>
                  </a:cubicBezTo>
                  <a:cubicBezTo>
                    <a:pt x="266" y="68"/>
                    <a:pt x="266" y="67"/>
                    <a:pt x="267" y="68"/>
                  </a:cubicBezTo>
                  <a:close/>
                  <a:moveTo>
                    <a:pt x="269" y="74"/>
                  </a:moveTo>
                  <a:cubicBezTo>
                    <a:pt x="269" y="74"/>
                    <a:pt x="269" y="74"/>
                    <a:pt x="269" y="74"/>
                  </a:cubicBezTo>
                  <a:cubicBezTo>
                    <a:pt x="270" y="74"/>
                    <a:pt x="270" y="74"/>
                    <a:pt x="270" y="74"/>
                  </a:cubicBezTo>
                  <a:cubicBezTo>
                    <a:pt x="270" y="74"/>
                    <a:pt x="269" y="74"/>
                    <a:pt x="269" y="74"/>
                  </a:cubicBezTo>
                  <a:close/>
                  <a:moveTo>
                    <a:pt x="259" y="70"/>
                  </a:moveTo>
                  <a:cubicBezTo>
                    <a:pt x="259" y="70"/>
                    <a:pt x="259" y="70"/>
                    <a:pt x="259" y="70"/>
                  </a:cubicBezTo>
                  <a:cubicBezTo>
                    <a:pt x="258" y="70"/>
                    <a:pt x="258" y="70"/>
                    <a:pt x="258" y="70"/>
                  </a:cubicBezTo>
                  <a:lnTo>
                    <a:pt x="259" y="70"/>
                  </a:lnTo>
                  <a:close/>
                  <a:moveTo>
                    <a:pt x="241" y="74"/>
                  </a:moveTo>
                  <a:cubicBezTo>
                    <a:pt x="241" y="74"/>
                    <a:pt x="240" y="75"/>
                    <a:pt x="239" y="74"/>
                  </a:cubicBezTo>
                  <a:cubicBezTo>
                    <a:pt x="239" y="74"/>
                    <a:pt x="239" y="74"/>
                    <a:pt x="239" y="74"/>
                  </a:cubicBezTo>
                  <a:cubicBezTo>
                    <a:pt x="240" y="74"/>
                    <a:pt x="240" y="74"/>
                    <a:pt x="240" y="74"/>
                  </a:cubicBezTo>
                  <a:cubicBezTo>
                    <a:pt x="240" y="73"/>
                    <a:pt x="240" y="73"/>
                    <a:pt x="240" y="73"/>
                  </a:cubicBezTo>
                  <a:cubicBezTo>
                    <a:pt x="240" y="72"/>
                    <a:pt x="239" y="72"/>
                    <a:pt x="240" y="72"/>
                  </a:cubicBezTo>
                  <a:cubicBezTo>
                    <a:pt x="240" y="73"/>
                    <a:pt x="240" y="73"/>
                    <a:pt x="240" y="73"/>
                  </a:cubicBezTo>
                  <a:cubicBezTo>
                    <a:pt x="240" y="73"/>
                    <a:pt x="240" y="73"/>
                    <a:pt x="240" y="73"/>
                  </a:cubicBezTo>
                  <a:cubicBezTo>
                    <a:pt x="240" y="73"/>
                    <a:pt x="240" y="74"/>
                    <a:pt x="241" y="74"/>
                  </a:cubicBezTo>
                  <a:cubicBezTo>
                    <a:pt x="241" y="73"/>
                    <a:pt x="241" y="73"/>
                    <a:pt x="241" y="7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1" y="73"/>
                    <a:pt x="241" y="73"/>
                    <a:pt x="241" y="73"/>
                  </a:cubicBezTo>
                  <a:cubicBezTo>
                    <a:pt x="242" y="73"/>
                    <a:pt x="243" y="73"/>
                    <a:pt x="243" y="72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3" y="74"/>
                    <a:pt x="242" y="74"/>
                    <a:pt x="241" y="75"/>
                  </a:cubicBezTo>
                  <a:cubicBezTo>
                    <a:pt x="241" y="74"/>
                    <a:pt x="242" y="74"/>
                    <a:pt x="241" y="74"/>
                  </a:cubicBezTo>
                  <a:close/>
                  <a:moveTo>
                    <a:pt x="244" y="71"/>
                  </a:moveTo>
                  <a:cubicBezTo>
                    <a:pt x="245" y="71"/>
                    <a:pt x="245" y="72"/>
                    <a:pt x="245" y="72"/>
                  </a:cubicBezTo>
                  <a:cubicBezTo>
                    <a:pt x="244" y="72"/>
                    <a:pt x="244" y="72"/>
                    <a:pt x="244" y="71"/>
                  </a:cubicBezTo>
                  <a:close/>
                  <a:moveTo>
                    <a:pt x="239" y="73"/>
                  </a:moveTo>
                  <a:cubicBezTo>
                    <a:pt x="238" y="73"/>
                    <a:pt x="238" y="73"/>
                    <a:pt x="238" y="73"/>
                  </a:cubicBezTo>
                  <a:cubicBezTo>
                    <a:pt x="239" y="73"/>
                    <a:pt x="239" y="73"/>
                    <a:pt x="239" y="73"/>
                  </a:cubicBezTo>
                  <a:close/>
                  <a:moveTo>
                    <a:pt x="293" y="64"/>
                  </a:moveTo>
                  <a:cubicBezTo>
                    <a:pt x="293" y="63"/>
                    <a:pt x="294" y="64"/>
                    <a:pt x="294" y="63"/>
                  </a:cubicBezTo>
                  <a:cubicBezTo>
                    <a:pt x="294" y="64"/>
                    <a:pt x="295" y="64"/>
                    <a:pt x="295" y="63"/>
                  </a:cubicBezTo>
                  <a:cubicBezTo>
                    <a:pt x="295" y="63"/>
                    <a:pt x="294" y="63"/>
                    <a:pt x="295" y="63"/>
                  </a:cubicBezTo>
                  <a:cubicBezTo>
                    <a:pt x="295" y="63"/>
                    <a:pt x="295" y="63"/>
                    <a:pt x="295" y="63"/>
                  </a:cubicBezTo>
                  <a:cubicBezTo>
                    <a:pt x="295" y="63"/>
                    <a:pt x="295" y="64"/>
                    <a:pt x="295" y="64"/>
                  </a:cubicBezTo>
                  <a:cubicBezTo>
                    <a:pt x="295" y="64"/>
                    <a:pt x="295" y="64"/>
                    <a:pt x="296" y="64"/>
                  </a:cubicBezTo>
                  <a:cubicBezTo>
                    <a:pt x="295" y="64"/>
                    <a:pt x="295" y="64"/>
                    <a:pt x="295" y="64"/>
                  </a:cubicBezTo>
                  <a:cubicBezTo>
                    <a:pt x="295" y="64"/>
                    <a:pt x="295" y="64"/>
                    <a:pt x="295" y="64"/>
                  </a:cubicBezTo>
                  <a:cubicBezTo>
                    <a:pt x="295" y="64"/>
                    <a:pt x="294" y="64"/>
                    <a:pt x="294" y="64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5" y="65"/>
                    <a:pt x="295" y="65"/>
                    <a:pt x="294" y="65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4" y="64"/>
                    <a:pt x="294" y="64"/>
                    <a:pt x="294" y="64"/>
                  </a:cubicBezTo>
                  <a:cubicBezTo>
                    <a:pt x="294" y="64"/>
                    <a:pt x="294" y="64"/>
                    <a:pt x="294" y="64"/>
                  </a:cubicBezTo>
                  <a:cubicBezTo>
                    <a:pt x="293" y="65"/>
                    <a:pt x="293" y="65"/>
                    <a:pt x="293" y="65"/>
                  </a:cubicBezTo>
                  <a:cubicBezTo>
                    <a:pt x="293" y="65"/>
                    <a:pt x="293" y="64"/>
                    <a:pt x="293" y="64"/>
                  </a:cubicBezTo>
                  <a:cubicBezTo>
                    <a:pt x="292" y="64"/>
                    <a:pt x="292" y="64"/>
                    <a:pt x="292" y="64"/>
                  </a:cubicBezTo>
                  <a:cubicBezTo>
                    <a:pt x="292" y="64"/>
                    <a:pt x="293" y="64"/>
                    <a:pt x="293" y="64"/>
                  </a:cubicBezTo>
                  <a:close/>
                  <a:moveTo>
                    <a:pt x="308" y="11"/>
                  </a:moveTo>
                  <a:cubicBezTo>
                    <a:pt x="308" y="10"/>
                    <a:pt x="308" y="10"/>
                    <a:pt x="308" y="10"/>
                  </a:cubicBezTo>
                  <a:cubicBezTo>
                    <a:pt x="309" y="11"/>
                    <a:pt x="309" y="11"/>
                    <a:pt x="309" y="11"/>
                  </a:cubicBezTo>
                  <a:cubicBezTo>
                    <a:pt x="309" y="11"/>
                    <a:pt x="308" y="10"/>
                    <a:pt x="308" y="11"/>
                  </a:cubicBezTo>
                  <a:close/>
                  <a:moveTo>
                    <a:pt x="296" y="69"/>
                  </a:moveTo>
                  <a:cubicBezTo>
                    <a:pt x="296" y="69"/>
                    <a:pt x="296" y="69"/>
                    <a:pt x="296" y="69"/>
                  </a:cubicBezTo>
                  <a:cubicBezTo>
                    <a:pt x="296" y="68"/>
                    <a:pt x="295" y="69"/>
                    <a:pt x="296" y="68"/>
                  </a:cubicBezTo>
                  <a:cubicBezTo>
                    <a:pt x="297" y="67"/>
                    <a:pt x="296" y="68"/>
                    <a:pt x="297" y="68"/>
                  </a:cubicBezTo>
                  <a:cubicBezTo>
                    <a:pt x="297" y="69"/>
                    <a:pt x="296" y="68"/>
                    <a:pt x="296" y="69"/>
                  </a:cubicBezTo>
                  <a:cubicBezTo>
                    <a:pt x="296" y="69"/>
                    <a:pt x="296" y="69"/>
                    <a:pt x="296" y="69"/>
                  </a:cubicBezTo>
                  <a:close/>
                  <a:moveTo>
                    <a:pt x="297" y="66"/>
                  </a:moveTo>
                  <a:cubicBezTo>
                    <a:pt x="296" y="66"/>
                    <a:pt x="297" y="65"/>
                    <a:pt x="297" y="65"/>
                  </a:cubicBezTo>
                  <a:cubicBezTo>
                    <a:pt x="300" y="65"/>
                    <a:pt x="300" y="65"/>
                    <a:pt x="300" y="65"/>
                  </a:cubicBezTo>
                  <a:cubicBezTo>
                    <a:pt x="300" y="67"/>
                    <a:pt x="298" y="66"/>
                    <a:pt x="297" y="66"/>
                  </a:cubicBezTo>
                  <a:close/>
                  <a:moveTo>
                    <a:pt x="299" y="68"/>
                  </a:moveTo>
                  <a:cubicBezTo>
                    <a:pt x="299" y="68"/>
                    <a:pt x="298" y="68"/>
                    <a:pt x="298" y="67"/>
                  </a:cubicBezTo>
                  <a:cubicBezTo>
                    <a:pt x="298" y="67"/>
                    <a:pt x="298" y="67"/>
                    <a:pt x="298" y="67"/>
                  </a:cubicBezTo>
                  <a:cubicBezTo>
                    <a:pt x="298" y="67"/>
                    <a:pt x="298" y="67"/>
                    <a:pt x="298" y="67"/>
                  </a:cubicBezTo>
                  <a:cubicBezTo>
                    <a:pt x="298" y="67"/>
                    <a:pt x="299" y="67"/>
                    <a:pt x="299" y="68"/>
                  </a:cubicBezTo>
                  <a:close/>
                  <a:moveTo>
                    <a:pt x="299" y="64"/>
                  </a:moveTo>
                  <a:cubicBezTo>
                    <a:pt x="299" y="64"/>
                    <a:pt x="299" y="64"/>
                    <a:pt x="299" y="64"/>
                  </a:cubicBezTo>
                  <a:cubicBezTo>
                    <a:pt x="298" y="64"/>
                    <a:pt x="297" y="63"/>
                    <a:pt x="298" y="62"/>
                  </a:cubicBezTo>
                  <a:cubicBezTo>
                    <a:pt x="299" y="64"/>
                    <a:pt x="299" y="63"/>
                    <a:pt x="300" y="64"/>
                  </a:cubicBezTo>
                  <a:cubicBezTo>
                    <a:pt x="300" y="64"/>
                    <a:pt x="299" y="64"/>
                    <a:pt x="299" y="64"/>
                  </a:cubicBezTo>
                  <a:close/>
                  <a:moveTo>
                    <a:pt x="297" y="64"/>
                  </a:moveTo>
                  <a:cubicBezTo>
                    <a:pt x="298" y="63"/>
                    <a:pt x="298" y="63"/>
                    <a:pt x="298" y="63"/>
                  </a:cubicBezTo>
                  <a:cubicBezTo>
                    <a:pt x="297" y="64"/>
                    <a:pt x="297" y="63"/>
                    <a:pt x="296" y="63"/>
                  </a:cubicBezTo>
                  <a:cubicBezTo>
                    <a:pt x="297" y="63"/>
                    <a:pt x="297" y="63"/>
                    <a:pt x="297" y="63"/>
                  </a:cubicBezTo>
                  <a:cubicBezTo>
                    <a:pt x="297" y="63"/>
                    <a:pt x="297" y="63"/>
                    <a:pt x="297" y="64"/>
                  </a:cubicBezTo>
                  <a:close/>
                  <a:moveTo>
                    <a:pt x="295" y="70"/>
                  </a:moveTo>
                  <a:cubicBezTo>
                    <a:pt x="295" y="70"/>
                    <a:pt x="295" y="70"/>
                    <a:pt x="295" y="70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70"/>
                    <a:pt x="296" y="70"/>
                    <a:pt x="295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5" y="71"/>
                    <a:pt x="295" y="71"/>
                    <a:pt x="295" y="70"/>
                  </a:cubicBezTo>
                  <a:cubicBezTo>
                    <a:pt x="294" y="70"/>
                    <a:pt x="294" y="70"/>
                    <a:pt x="294" y="71"/>
                  </a:cubicBezTo>
                  <a:cubicBezTo>
                    <a:pt x="294" y="70"/>
                    <a:pt x="294" y="70"/>
                    <a:pt x="295" y="70"/>
                  </a:cubicBezTo>
                  <a:close/>
                  <a:moveTo>
                    <a:pt x="296" y="72"/>
                  </a:moveTo>
                  <a:cubicBezTo>
                    <a:pt x="295" y="72"/>
                    <a:pt x="295" y="72"/>
                    <a:pt x="295" y="72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6" y="71"/>
                    <a:pt x="296" y="73"/>
                    <a:pt x="297" y="73"/>
                  </a:cubicBezTo>
                  <a:cubicBezTo>
                    <a:pt x="298" y="72"/>
                    <a:pt x="298" y="72"/>
                    <a:pt x="298" y="72"/>
                  </a:cubicBezTo>
                  <a:cubicBezTo>
                    <a:pt x="299" y="73"/>
                    <a:pt x="299" y="73"/>
                    <a:pt x="299" y="73"/>
                  </a:cubicBezTo>
                  <a:cubicBezTo>
                    <a:pt x="299" y="73"/>
                    <a:pt x="300" y="73"/>
                    <a:pt x="300" y="73"/>
                  </a:cubicBezTo>
                  <a:cubicBezTo>
                    <a:pt x="300" y="73"/>
                    <a:pt x="300" y="73"/>
                    <a:pt x="300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300" y="73"/>
                    <a:pt x="300" y="73"/>
                    <a:pt x="300" y="73"/>
                  </a:cubicBezTo>
                  <a:cubicBezTo>
                    <a:pt x="300" y="73"/>
                    <a:pt x="301" y="72"/>
                    <a:pt x="302" y="73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301" y="74"/>
                    <a:pt x="301" y="74"/>
                    <a:pt x="302" y="74"/>
                  </a:cubicBezTo>
                  <a:cubicBezTo>
                    <a:pt x="302" y="73"/>
                    <a:pt x="302" y="73"/>
                    <a:pt x="302" y="73"/>
                  </a:cubicBezTo>
                  <a:cubicBezTo>
                    <a:pt x="303" y="74"/>
                    <a:pt x="303" y="72"/>
                    <a:pt x="304" y="72"/>
                  </a:cubicBezTo>
                  <a:cubicBezTo>
                    <a:pt x="305" y="74"/>
                    <a:pt x="305" y="74"/>
                    <a:pt x="305" y="74"/>
                  </a:cubicBezTo>
                  <a:cubicBezTo>
                    <a:pt x="305" y="74"/>
                    <a:pt x="305" y="74"/>
                    <a:pt x="305" y="73"/>
                  </a:cubicBezTo>
                  <a:cubicBezTo>
                    <a:pt x="305" y="73"/>
                    <a:pt x="305" y="73"/>
                    <a:pt x="305" y="73"/>
                  </a:cubicBezTo>
                  <a:cubicBezTo>
                    <a:pt x="306" y="74"/>
                    <a:pt x="306" y="74"/>
                    <a:pt x="306" y="74"/>
                  </a:cubicBezTo>
                  <a:cubicBezTo>
                    <a:pt x="305" y="73"/>
                    <a:pt x="306" y="74"/>
                    <a:pt x="306" y="74"/>
                  </a:cubicBezTo>
                  <a:cubicBezTo>
                    <a:pt x="306" y="74"/>
                    <a:pt x="305" y="74"/>
                    <a:pt x="305" y="74"/>
                  </a:cubicBezTo>
                  <a:cubicBezTo>
                    <a:pt x="305" y="74"/>
                    <a:pt x="305" y="75"/>
                    <a:pt x="305" y="75"/>
                  </a:cubicBezTo>
                  <a:cubicBezTo>
                    <a:pt x="302" y="75"/>
                    <a:pt x="302" y="75"/>
                    <a:pt x="302" y="75"/>
                  </a:cubicBezTo>
                  <a:cubicBezTo>
                    <a:pt x="302" y="74"/>
                    <a:pt x="302" y="74"/>
                    <a:pt x="301" y="74"/>
                  </a:cubicBezTo>
                  <a:cubicBezTo>
                    <a:pt x="301" y="75"/>
                    <a:pt x="301" y="74"/>
                    <a:pt x="300" y="74"/>
                  </a:cubicBezTo>
                  <a:cubicBezTo>
                    <a:pt x="300" y="75"/>
                    <a:pt x="301" y="75"/>
                    <a:pt x="300" y="75"/>
                  </a:cubicBezTo>
                  <a:cubicBezTo>
                    <a:pt x="300" y="75"/>
                    <a:pt x="299" y="75"/>
                    <a:pt x="299" y="74"/>
                  </a:cubicBezTo>
                  <a:cubicBezTo>
                    <a:pt x="298" y="74"/>
                    <a:pt x="298" y="75"/>
                    <a:pt x="298" y="75"/>
                  </a:cubicBezTo>
                  <a:cubicBezTo>
                    <a:pt x="298" y="75"/>
                    <a:pt x="298" y="75"/>
                    <a:pt x="298" y="75"/>
                  </a:cubicBezTo>
                  <a:cubicBezTo>
                    <a:pt x="298" y="76"/>
                    <a:pt x="298" y="76"/>
                    <a:pt x="298" y="76"/>
                  </a:cubicBezTo>
                  <a:cubicBezTo>
                    <a:pt x="298" y="76"/>
                    <a:pt x="298" y="75"/>
                    <a:pt x="298" y="75"/>
                  </a:cubicBezTo>
                  <a:cubicBezTo>
                    <a:pt x="297" y="75"/>
                    <a:pt x="296" y="73"/>
                    <a:pt x="296" y="74"/>
                  </a:cubicBezTo>
                  <a:cubicBezTo>
                    <a:pt x="296" y="75"/>
                    <a:pt x="296" y="75"/>
                    <a:pt x="296" y="75"/>
                  </a:cubicBezTo>
                  <a:cubicBezTo>
                    <a:pt x="295" y="75"/>
                    <a:pt x="294" y="76"/>
                    <a:pt x="294" y="74"/>
                  </a:cubicBezTo>
                  <a:cubicBezTo>
                    <a:pt x="294" y="74"/>
                    <a:pt x="294" y="74"/>
                    <a:pt x="294" y="73"/>
                  </a:cubicBezTo>
                  <a:cubicBezTo>
                    <a:pt x="293" y="73"/>
                    <a:pt x="294" y="75"/>
                    <a:pt x="292" y="74"/>
                  </a:cubicBezTo>
                  <a:cubicBezTo>
                    <a:pt x="292" y="74"/>
                    <a:pt x="292" y="75"/>
                    <a:pt x="293" y="75"/>
                  </a:cubicBezTo>
                  <a:cubicBezTo>
                    <a:pt x="293" y="75"/>
                    <a:pt x="293" y="75"/>
                    <a:pt x="293" y="75"/>
                  </a:cubicBezTo>
                  <a:cubicBezTo>
                    <a:pt x="291" y="75"/>
                    <a:pt x="291" y="75"/>
                    <a:pt x="291" y="75"/>
                  </a:cubicBezTo>
                  <a:cubicBezTo>
                    <a:pt x="292" y="75"/>
                    <a:pt x="292" y="73"/>
                    <a:pt x="293" y="74"/>
                  </a:cubicBezTo>
                  <a:cubicBezTo>
                    <a:pt x="293" y="73"/>
                    <a:pt x="293" y="72"/>
                    <a:pt x="292" y="72"/>
                  </a:cubicBezTo>
                  <a:cubicBezTo>
                    <a:pt x="292" y="72"/>
                    <a:pt x="292" y="72"/>
                    <a:pt x="292" y="72"/>
                  </a:cubicBezTo>
                  <a:cubicBezTo>
                    <a:pt x="292" y="72"/>
                    <a:pt x="292" y="72"/>
                    <a:pt x="292" y="72"/>
                  </a:cubicBezTo>
                  <a:cubicBezTo>
                    <a:pt x="292" y="72"/>
                    <a:pt x="292" y="71"/>
                    <a:pt x="293" y="71"/>
                  </a:cubicBezTo>
                  <a:cubicBezTo>
                    <a:pt x="293" y="70"/>
                    <a:pt x="292" y="71"/>
                    <a:pt x="291" y="71"/>
                  </a:cubicBezTo>
                  <a:cubicBezTo>
                    <a:pt x="291" y="71"/>
                    <a:pt x="291" y="71"/>
                    <a:pt x="291" y="71"/>
                  </a:cubicBezTo>
                  <a:cubicBezTo>
                    <a:pt x="291" y="70"/>
                    <a:pt x="291" y="71"/>
                    <a:pt x="292" y="71"/>
                  </a:cubicBezTo>
                  <a:cubicBezTo>
                    <a:pt x="292" y="70"/>
                    <a:pt x="292" y="70"/>
                    <a:pt x="292" y="70"/>
                  </a:cubicBezTo>
                  <a:cubicBezTo>
                    <a:pt x="293" y="70"/>
                    <a:pt x="292" y="72"/>
                    <a:pt x="293" y="71"/>
                  </a:cubicBezTo>
                  <a:cubicBezTo>
                    <a:pt x="293" y="72"/>
                    <a:pt x="293" y="72"/>
                    <a:pt x="293" y="72"/>
                  </a:cubicBezTo>
                  <a:cubicBezTo>
                    <a:pt x="293" y="72"/>
                    <a:pt x="293" y="72"/>
                    <a:pt x="293" y="73"/>
                  </a:cubicBezTo>
                  <a:cubicBezTo>
                    <a:pt x="293" y="73"/>
                    <a:pt x="296" y="74"/>
                    <a:pt x="296" y="72"/>
                  </a:cubicBezTo>
                  <a:close/>
                  <a:moveTo>
                    <a:pt x="300" y="68"/>
                  </a:moveTo>
                  <a:cubicBezTo>
                    <a:pt x="301" y="68"/>
                    <a:pt x="301" y="68"/>
                    <a:pt x="301" y="68"/>
                  </a:cubicBezTo>
                  <a:cubicBezTo>
                    <a:pt x="301" y="68"/>
                    <a:pt x="301" y="68"/>
                    <a:pt x="302" y="69"/>
                  </a:cubicBezTo>
                  <a:cubicBezTo>
                    <a:pt x="302" y="69"/>
                    <a:pt x="302" y="69"/>
                    <a:pt x="302" y="68"/>
                  </a:cubicBezTo>
                  <a:cubicBezTo>
                    <a:pt x="302" y="68"/>
                    <a:pt x="302" y="68"/>
                    <a:pt x="302" y="68"/>
                  </a:cubicBezTo>
                  <a:cubicBezTo>
                    <a:pt x="302" y="68"/>
                    <a:pt x="302" y="68"/>
                    <a:pt x="303" y="68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03" y="68"/>
                    <a:pt x="304" y="69"/>
                    <a:pt x="304" y="68"/>
                  </a:cubicBezTo>
                  <a:cubicBezTo>
                    <a:pt x="304" y="67"/>
                    <a:pt x="304" y="67"/>
                    <a:pt x="304" y="67"/>
                  </a:cubicBezTo>
                  <a:cubicBezTo>
                    <a:pt x="305" y="67"/>
                    <a:pt x="305" y="67"/>
                    <a:pt x="305" y="67"/>
                  </a:cubicBezTo>
                  <a:cubicBezTo>
                    <a:pt x="305" y="67"/>
                    <a:pt x="305" y="67"/>
                    <a:pt x="305" y="67"/>
                  </a:cubicBezTo>
                  <a:cubicBezTo>
                    <a:pt x="305" y="67"/>
                    <a:pt x="305" y="68"/>
                    <a:pt x="306" y="68"/>
                  </a:cubicBezTo>
                  <a:cubicBezTo>
                    <a:pt x="306" y="67"/>
                    <a:pt x="306" y="67"/>
                    <a:pt x="306" y="67"/>
                  </a:cubicBezTo>
                  <a:cubicBezTo>
                    <a:pt x="307" y="67"/>
                    <a:pt x="307" y="67"/>
                    <a:pt x="307" y="67"/>
                  </a:cubicBezTo>
                  <a:cubicBezTo>
                    <a:pt x="307" y="67"/>
                    <a:pt x="306" y="67"/>
                    <a:pt x="306" y="67"/>
                  </a:cubicBezTo>
                  <a:cubicBezTo>
                    <a:pt x="306" y="68"/>
                    <a:pt x="307" y="68"/>
                    <a:pt x="307" y="68"/>
                  </a:cubicBezTo>
                  <a:cubicBezTo>
                    <a:pt x="308" y="68"/>
                    <a:pt x="308" y="67"/>
                    <a:pt x="308" y="67"/>
                  </a:cubicBezTo>
                  <a:cubicBezTo>
                    <a:pt x="307" y="67"/>
                    <a:pt x="307" y="67"/>
                    <a:pt x="307" y="66"/>
                  </a:cubicBezTo>
                  <a:cubicBezTo>
                    <a:pt x="307" y="67"/>
                    <a:pt x="308" y="67"/>
                    <a:pt x="308" y="67"/>
                  </a:cubicBezTo>
                  <a:cubicBezTo>
                    <a:pt x="309" y="67"/>
                    <a:pt x="308" y="67"/>
                    <a:pt x="309" y="67"/>
                  </a:cubicBezTo>
                  <a:cubicBezTo>
                    <a:pt x="309" y="67"/>
                    <a:pt x="309" y="67"/>
                    <a:pt x="309" y="67"/>
                  </a:cubicBezTo>
                  <a:cubicBezTo>
                    <a:pt x="310" y="66"/>
                    <a:pt x="311" y="67"/>
                    <a:pt x="311" y="67"/>
                  </a:cubicBezTo>
                  <a:cubicBezTo>
                    <a:pt x="312" y="66"/>
                    <a:pt x="312" y="66"/>
                    <a:pt x="312" y="66"/>
                  </a:cubicBezTo>
                  <a:cubicBezTo>
                    <a:pt x="312" y="66"/>
                    <a:pt x="312" y="67"/>
                    <a:pt x="313" y="67"/>
                  </a:cubicBezTo>
                  <a:cubicBezTo>
                    <a:pt x="313" y="67"/>
                    <a:pt x="314" y="67"/>
                    <a:pt x="314" y="67"/>
                  </a:cubicBezTo>
                  <a:cubicBezTo>
                    <a:pt x="314" y="67"/>
                    <a:pt x="313" y="68"/>
                    <a:pt x="313" y="68"/>
                  </a:cubicBezTo>
                  <a:cubicBezTo>
                    <a:pt x="314" y="68"/>
                    <a:pt x="314" y="68"/>
                    <a:pt x="314" y="68"/>
                  </a:cubicBezTo>
                  <a:cubicBezTo>
                    <a:pt x="314" y="68"/>
                    <a:pt x="314" y="68"/>
                    <a:pt x="313" y="68"/>
                  </a:cubicBezTo>
                  <a:cubicBezTo>
                    <a:pt x="313" y="68"/>
                    <a:pt x="313" y="68"/>
                    <a:pt x="313" y="68"/>
                  </a:cubicBezTo>
                  <a:cubicBezTo>
                    <a:pt x="313" y="68"/>
                    <a:pt x="312" y="67"/>
                    <a:pt x="311" y="68"/>
                  </a:cubicBezTo>
                  <a:cubicBezTo>
                    <a:pt x="311" y="69"/>
                    <a:pt x="312" y="69"/>
                    <a:pt x="313" y="69"/>
                  </a:cubicBezTo>
                  <a:cubicBezTo>
                    <a:pt x="312" y="70"/>
                    <a:pt x="312" y="68"/>
                    <a:pt x="311" y="69"/>
                  </a:cubicBezTo>
                  <a:cubicBezTo>
                    <a:pt x="311" y="69"/>
                    <a:pt x="311" y="69"/>
                    <a:pt x="311" y="68"/>
                  </a:cubicBezTo>
                  <a:cubicBezTo>
                    <a:pt x="311" y="68"/>
                    <a:pt x="311" y="68"/>
                    <a:pt x="311" y="68"/>
                  </a:cubicBezTo>
                  <a:cubicBezTo>
                    <a:pt x="311" y="67"/>
                    <a:pt x="310" y="68"/>
                    <a:pt x="310" y="67"/>
                  </a:cubicBezTo>
                  <a:cubicBezTo>
                    <a:pt x="310" y="67"/>
                    <a:pt x="310" y="67"/>
                    <a:pt x="310" y="68"/>
                  </a:cubicBezTo>
                  <a:cubicBezTo>
                    <a:pt x="310" y="68"/>
                    <a:pt x="310" y="68"/>
                    <a:pt x="310" y="68"/>
                  </a:cubicBezTo>
                  <a:cubicBezTo>
                    <a:pt x="309" y="69"/>
                    <a:pt x="309" y="68"/>
                    <a:pt x="309" y="68"/>
                  </a:cubicBezTo>
                  <a:cubicBezTo>
                    <a:pt x="308" y="69"/>
                    <a:pt x="309" y="69"/>
                    <a:pt x="308" y="69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6" y="69"/>
                    <a:pt x="305" y="68"/>
                    <a:pt x="304" y="69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03" y="68"/>
                    <a:pt x="302" y="68"/>
                    <a:pt x="302" y="68"/>
                  </a:cubicBezTo>
                  <a:cubicBezTo>
                    <a:pt x="302" y="68"/>
                    <a:pt x="302" y="68"/>
                    <a:pt x="302" y="68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301" y="69"/>
                    <a:pt x="301" y="69"/>
                    <a:pt x="301" y="69"/>
                  </a:cubicBezTo>
                  <a:cubicBezTo>
                    <a:pt x="301" y="69"/>
                    <a:pt x="301" y="69"/>
                    <a:pt x="301" y="69"/>
                  </a:cubicBezTo>
                  <a:cubicBezTo>
                    <a:pt x="300" y="69"/>
                    <a:pt x="300" y="69"/>
                    <a:pt x="300" y="70"/>
                  </a:cubicBezTo>
                  <a:cubicBezTo>
                    <a:pt x="300" y="70"/>
                    <a:pt x="300" y="70"/>
                    <a:pt x="300" y="70"/>
                  </a:cubicBezTo>
                  <a:cubicBezTo>
                    <a:pt x="300" y="70"/>
                    <a:pt x="300" y="70"/>
                    <a:pt x="300" y="70"/>
                  </a:cubicBezTo>
                  <a:cubicBezTo>
                    <a:pt x="300" y="70"/>
                    <a:pt x="300" y="70"/>
                    <a:pt x="300" y="70"/>
                  </a:cubicBezTo>
                  <a:cubicBezTo>
                    <a:pt x="300" y="69"/>
                    <a:pt x="299" y="69"/>
                    <a:pt x="300" y="68"/>
                  </a:cubicBezTo>
                  <a:close/>
                  <a:moveTo>
                    <a:pt x="303" y="64"/>
                  </a:moveTo>
                  <a:cubicBezTo>
                    <a:pt x="303" y="63"/>
                    <a:pt x="303" y="63"/>
                    <a:pt x="303" y="63"/>
                  </a:cubicBezTo>
                  <a:cubicBezTo>
                    <a:pt x="303" y="63"/>
                    <a:pt x="303" y="63"/>
                    <a:pt x="304" y="63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4" y="63"/>
                    <a:pt x="305" y="62"/>
                    <a:pt x="305" y="62"/>
                  </a:cubicBezTo>
                  <a:cubicBezTo>
                    <a:pt x="306" y="63"/>
                    <a:pt x="304" y="63"/>
                    <a:pt x="304" y="63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3" y="63"/>
                    <a:pt x="303" y="64"/>
                    <a:pt x="303" y="64"/>
                  </a:cubicBezTo>
                  <a:close/>
                  <a:moveTo>
                    <a:pt x="310" y="51"/>
                  </a:moveTo>
                  <a:cubicBezTo>
                    <a:pt x="310" y="51"/>
                    <a:pt x="310" y="51"/>
                    <a:pt x="310" y="51"/>
                  </a:cubicBezTo>
                  <a:cubicBezTo>
                    <a:pt x="311" y="51"/>
                    <a:pt x="310" y="50"/>
                    <a:pt x="311" y="50"/>
                  </a:cubicBezTo>
                  <a:cubicBezTo>
                    <a:pt x="310" y="50"/>
                    <a:pt x="311" y="52"/>
                    <a:pt x="310" y="52"/>
                  </a:cubicBezTo>
                  <a:cubicBezTo>
                    <a:pt x="310" y="51"/>
                    <a:pt x="310" y="51"/>
                    <a:pt x="310" y="51"/>
                  </a:cubicBezTo>
                  <a:cubicBezTo>
                    <a:pt x="310" y="51"/>
                    <a:pt x="310" y="51"/>
                    <a:pt x="310" y="51"/>
                  </a:cubicBezTo>
                  <a:cubicBezTo>
                    <a:pt x="310" y="51"/>
                    <a:pt x="310" y="51"/>
                    <a:pt x="310" y="51"/>
                  </a:cubicBezTo>
                  <a:cubicBezTo>
                    <a:pt x="310" y="51"/>
                    <a:pt x="310" y="51"/>
                    <a:pt x="310" y="51"/>
                  </a:cubicBezTo>
                  <a:close/>
                  <a:moveTo>
                    <a:pt x="314" y="42"/>
                  </a:moveTo>
                  <a:cubicBezTo>
                    <a:pt x="314" y="43"/>
                    <a:pt x="314" y="43"/>
                    <a:pt x="314" y="43"/>
                  </a:cubicBezTo>
                  <a:cubicBezTo>
                    <a:pt x="313" y="43"/>
                    <a:pt x="313" y="43"/>
                    <a:pt x="313" y="43"/>
                  </a:cubicBezTo>
                  <a:cubicBezTo>
                    <a:pt x="313" y="42"/>
                    <a:pt x="314" y="43"/>
                    <a:pt x="314" y="42"/>
                  </a:cubicBezTo>
                  <a:close/>
                  <a:moveTo>
                    <a:pt x="311" y="51"/>
                  </a:moveTo>
                  <a:cubicBezTo>
                    <a:pt x="311" y="51"/>
                    <a:pt x="312" y="51"/>
                    <a:pt x="312" y="51"/>
                  </a:cubicBezTo>
                  <a:cubicBezTo>
                    <a:pt x="312" y="50"/>
                    <a:pt x="313" y="51"/>
                    <a:pt x="313" y="50"/>
                  </a:cubicBezTo>
                  <a:cubicBezTo>
                    <a:pt x="313" y="51"/>
                    <a:pt x="312" y="52"/>
                    <a:pt x="312" y="52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312" y="52"/>
                    <a:pt x="312" y="52"/>
                    <a:pt x="312" y="52"/>
                  </a:cubicBezTo>
                  <a:lnTo>
                    <a:pt x="311" y="51"/>
                  </a:lnTo>
                  <a:close/>
                  <a:moveTo>
                    <a:pt x="313" y="49"/>
                  </a:moveTo>
                  <a:cubicBezTo>
                    <a:pt x="313" y="50"/>
                    <a:pt x="313" y="49"/>
                    <a:pt x="313" y="49"/>
                  </a:cubicBezTo>
                  <a:cubicBezTo>
                    <a:pt x="313" y="49"/>
                    <a:pt x="313" y="49"/>
                    <a:pt x="313" y="49"/>
                  </a:cubicBezTo>
                  <a:cubicBezTo>
                    <a:pt x="313" y="49"/>
                    <a:pt x="313" y="49"/>
                    <a:pt x="313" y="49"/>
                  </a:cubicBezTo>
                  <a:close/>
                  <a:moveTo>
                    <a:pt x="316" y="50"/>
                  </a:moveTo>
                  <a:cubicBezTo>
                    <a:pt x="316" y="50"/>
                    <a:pt x="316" y="50"/>
                    <a:pt x="316" y="50"/>
                  </a:cubicBezTo>
                  <a:cubicBezTo>
                    <a:pt x="317" y="50"/>
                    <a:pt x="316" y="50"/>
                    <a:pt x="316" y="50"/>
                  </a:cubicBezTo>
                  <a:cubicBezTo>
                    <a:pt x="316" y="50"/>
                    <a:pt x="316" y="50"/>
                    <a:pt x="316" y="50"/>
                  </a:cubicBezTo>
                  <a:cubicBezTo>
                    <a:pt x="316" y="50"/>
                    <a:pt x="316" y="50"/>
                    <a:pt x="316" y="50"/>
                  </a:cubicBezTo>
                  <a:cubicBezTo>
                    <a:pt x="316" y="50"/>
                    <a:pt x="316" y="51"/>
                    <a:pt x="316" y="51"/>
                  </a:cubicBezTo>
                  <a:cubicBezTo>
                    <a:pt x="315" y="51"/>
                    <a:pt x="314" y="51"/>
                    <a:pt x="314" y="51"/>
                  </a:cubicBezTo>
                  <a:cubicBezTo>
                    <a:pt x="316" y="50"/>
                    <a:pt x="316" y="50"/>
                    <a:pt x="316" y="50"/>
                  </a:cubicBezTo>
                  <a:cubicBezTo>
                    <a:pt x="316" y="50"/>
                    <a:pt x="316" y="50"/>
                    <a:pt x="316" y="50"/>
                  </a:cubicBezTo>
                  <a:close/>
                  <a:moveTo>
                    <a:pt x="313" y="60"/>
                  </a:moveTo>
                  <a:cubicBezTo>
                    <a:pt x="313" y="60"/>
                    <a:pt x="313" y="60"/>
                    <a:pt x="313" y="60"/>
                  </a:cubicBezTo>
                  <a:cubicBezTo>
                    <a:pt x="313" y="60"/>
                    <a:pt x="313" y="61"/>
                    <a:pt x="313" y="61"/>
                  </a:cubicBezTo>
                  <a:cubicBezTo>
                    <a:pt x="312" y="61"/>
                    <a:pt x="314" y="61"/>
                    <a:pt x="313" y="60"/>
                  </a:cubicBezTo>
                  <a:close/>
                  <a:moveTo>
                    <a:pt x="312" y="62"/>
                  </a:moveTo>
                  <a:cubicBezTo>
                    <a:pt x="312" y="62"/>
                    <a:pt x="312" y="61"/>
                    <a:pt x="312" y="61"/>
                  </a:cubicBezTo>
                  <a:cubicBezTo>
                    <a:pt x="312" y="61"/>
                    <a:pt x="312" y="62"/>
                    <a:pt x="312" y="62"/>
                  </a:cubicBezTo>
                  <a:cubicBezTo>
                    <a:pt x="312" y="62"/>
                    <a:pt x="313" y="63"/>
                    <a:pt x="312" y="64"/>
                  </a:cubicBezTo>
                  <a:cubicBezTo>
                    <a:pt x="312" y="63"/>
                    <a:pt x="311" y="64"/>
                    <a:pt x="310" y="63"/>
                  </a:cubicBezTo>
                  <a:cubicBezTo>
                    <a:pt x="310" y="64"/>
                    <a:pt x="310" y="64"/>
                    <a:pt x="310" y="64"/>
                  </a:cubicBezTo>
                  <a:cubicBezTo>
                    <a:pt x="309" y="63"/>
                    <a:pt x="309" y="63"/>
                    <a:pt x="309" y="63"/>
                  </a:cubicBezTo>
                  <a:cubicBezTo>
                    <a:pt x="310" y="63"/>
                    <a:pt x="311" y="63"/>
                    <a:pt x="311" y="63"/>
                  </a:cubicBezTo>
                  <a:cubicBezTo>
                    <a:pt x="311" y="63"/>
                    <a:pt x="312" y="63"/>
                    <a:pt x="312" y="62"/>
                  </a:cubicBezTo>
                  <a:close/>
                  <a:moveTo>
                    <a:pt x="308" y="63"/>
                  </a:moveTo>
                  <a:cubicBezTo>
                    <a:pt x="309" y="64"/>
                    <a:pt x="309" y="64"/>
                    <a:pt x="309" y="64"/>
                  </a:cubicBezTo>
                  <a:cubicBezTo>
                    <a:pt x="308" y="64"/>
                    <a:pt x="307" y="62"/>
                    <a:pt x="306" y="64"/>
                  </a:cubicBezTo>
                  <a:cubicBezTo>
                    <a:pt x="306" y="64"/>
                    <a:pt x="306" y="64"/>
                    <a:pt x="306" y="64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7" y="62"/>
                    <a:pt x="308" y="64"/>
                    <a:pt x="308" y="63"/>
                  </a:cubicBezTo>
                  <a:close/>
                  <a:moveTo>
                    <a:pt x="314" y="63"/>
                  </a:moveTo>
                  <a:cubicBezTo>
                    <a:pt x="314" y="63"/>
                    <a:pt x="314" y="63"/>
                    <a:pt x="314" y="63"/>
                  </a:cubicBezTo>
                  <a:cubicBezTo>
                    <a:pt x="314" y="62"/>
                    <a:pt x="315" y="63"/>
                    <a:pt x="316" y="63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6" y="63"/>
                    <a:pt x="316" y="62"/>
                    <a:pt x="316" y="62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7" y="62"/>
                    <a:pt x="318" y="63"/>
                    <a:pt x="318" y="64"/>
                  </a:cubicBezTo>
                  <a:cubicBezTo>
                    <a:pt x="317" y="64"/>
                    <a:pt x="317" y="64"/>
                    <a:pt x="317" y="64"/>
                  </a:cubicBezTo>
                  <a:cubicBezTo>
                    <a:pt x="317" y="63"/>
                    <a:pt x="316" y="64"/>
                    <a:pt x="316" y="64"/>
                  </a:cubicBezTo>
                  <a:cubicBezTo>
                    <a:pt x="315" y="64"/>
                    <a:pt x="315" y="64"/>
                    <a:pt x="315" y="64"/>
                  </a:cubicBezTo>
                  <a:cubicBezTo>
                    <a:pt x="315" y="64"/>
                    <a:pt x="316" y="62"/>
                    <a:pt x="314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4" y="64"/>
                    <a:pt x="313" y="64"/>
                    <a:pt x="313" y="64"/>
                  </a:cubicBezTo>
                  <a:cubicBezTo>
                    <a:pt x="313" y="64"/>
                    <a:pt x="314" y="64"/>
                    <a:pt x="314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4" y="63"/>
                    <a:pt x="314" y="63"/>
                    <a:pt x="314" y="63"/>
                  </a:cubicBezTo>
                  <a:close/>
                  <a:moveTo>
                    <a:pt x="318" y="51"/>
                  </a:moveTo>
                  <a:cubicBezTo>
                    <a:pt x="318" y="51"/>
                    <a:pt x="317" y="51"/>
                    <a:pt x="317" y="5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18" y="50"/>
                    <a:pt x="318" y="50"/>
                    <a:pt x="318" y="50"/>
                  </a:cubicBezTo>
                  <a:cubicBezTo>
                    <a:pt x="317" y="50"/>
                    <a:pt x="317" y="50"/>
                    <a:pt x="317" y="50"/>
                  </a:cubicBezTo>
                  <a:lnTo>
                    <a:pt x="318" y="51"/>
                  </a:lnTo>
                  <a:close/>
                  <a:moveTo>
                    <a:pt x="321" y="47"/>
                  </a:moveTo>
                  <a:cubicBezTo>
                    <a:pt x="321" y="48"/>
                    <a:pt x="324" y="46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9"/>
                    <a:pt x="323" y="48"/>
                  </a:cubicBezTo>
                  <a:cubicBezTo>
                    <a:pt x="322" y="47"/>
                    <a:pt x="322" y="47"/>
                    <a:pt x="322" y="47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0" y="47"/>
                    <a:pt x="320" y="47"/>
                    <a:pt x="320" y="47"/>
                  </a:cubicBezTo>
                  <a:cubicBezTo>
                    <a:pt x="320" y="47"/>
                    <a:pt x="321" y="47"/>
                    <a:pt x="321" y="47"/>
                  </a:cubicBezTo>
                  <a:close/>
                  <a:moveTo>
                    <a:pt x="329" y="47"/>
                  </a:moveTo>
                  <a:cubicBezTo>
                    <a:pt x="329" y="47"/>
                    <a:pt x="329" y="48"/>
                    <a:pt x="330" y="48"/>
                  </a:cubicBezTo>
                  <a:cubicBezTo>
                    <a:pt x="330" y="47"/>
                    <a:pt x="330" y="47"/>
                    <a:pt x="330" y="47"/>
                  </a:cubicBezTo>
                  <a:cubicBezTo>
                    <a:pt x="330" y="47"/>
                    <a:pt x="330" y="48"/>
                    <a:pt x="330" y="48"/>
                  </a:cubicBezTo>
                  <a:cubicBezTo>
                    <a:pt x="329" y="48"/>
                    <a:pt x="328" y="48"/>
                    <a:pt x="328" y="49"/>
                  </a:cubicBezTo>
                  <a:cubicBezTo>
                    <a:pt x="328" y="49"/>
                    <a:pt x="328" y="49"/>
                    <a:pt x="328" y="49"/>
                  </a:cubicBezTo>
                  <a:cubicBezTo>
                    <a:pt x="328" y="50"/>
                    <a:pt x="328" y="50"/>
                    <a:pt x="328" y="50"/>
                  </a:cubicBezTo>
                  <a:cubicBezTo>
                    <a:pt x="328" y="49"/>
                    <a:pt x="328" y="49"/>
                    <a:pt x="328" y="49"/>
                  </a:cubicBezTo>
                  <a:cubicBezTo>
                    <a:pt x="326" y="50"/>
                    <a:pt x="326" y="50"/>
                    <a:pt x="326" y="50"/>
                  </a:cubicBezTo>
                  <a:cubicBezTo>
                    <a:pt x="326" y="49"/>
                    <a:pt x="325" y="49"/>
                    <a:pt x="324" y="49"/>
                  </a:cubicBezTo>
                  <a:cubicBezTo>
                    <a:pt x="324" y="48"/>
                    <a:pt x="323" y="46"/>
                    <a:pt x="325" y="47"/>
                  </a:cubicBezTo>
                  <a:cubicBezTo>
                    <a:pt x="325" y="48"/>
                    <a:pt x="325" y="48"/>
                    <a:pt x="325" y="48"/>
                  </a:cubicBezTo>
                  <a:cubicBezTo>
                    <a:pt x="325" y="46"/>
                    <a:pt x="328" y="49"/>
                    <a:pt x="329" y="47"/>
                  </a:cubicBezTo>
                  <a:close/>
                  <a:moveTo>
                    <a:pt x="328" y="39"/>
                  </a:moveTo>
                  <a:cubicBezTo>
                    <a:pt x="328" y="39"/>
                    <a:pt x="328" y="39"/>
                    <a:pt x="328" y="39"/>
                  </a:cubicBezTo>
                  <a:cubicBezTo>
                    <a:pt x="328" y="39"/>
                    <a:pt x="328" y="39"/>
                    <a:pt x="329" y="39"/>
                  </a:cubicBezTo>
                  <a:cubicBezTo>
                    <a:pt x="328" y="39"/>
                    <a:pt x="328" y="39"/>
                    <a:pt x="329" y="38"/>
                  </a:cubicBezTo>
                  <a:cubicBezTo>
                    <a:pt x="329" y="38"/>
                    <a:pt x="329" y="39"/>
                    <a:pt x="329" y="39"/>
                  </a:cubicBezTo>
                  <a:cubicBezTo>
                    <a:pt x="329" y="39"/>
                    <a:pt x="330" y="39"/>
                    <a:pt x="329" y="39"/>
                  </a:cubicBezTo>
                  <a:cubicBezTo>
                    <a:pt x="328" y="39"/>
                    <a:pt x="328" y="39"/>
                    <a:pt x="328" y="39"/>
                  </a:cubicBezTo>
                  <a:cubicBezTo>
                    <a:pt x="328" y="39"/>
                    <a:pt x="328" y="39"/>
                    <a:pt x="328" y="39"/>
                  </a:cubicBezTo>
                  <a:cubicBezTo>
                    <a:pt x="328" y="39"/>
                    <a:pt x="328" y="39"/>
                    <a:pt x="328" y="39"/>
                  </a:cubicBezTo>
                  <a:cubicBezTo>
                    <a:pt x="328" y="38"/>
                    <a:pt x="328" y="38"/>
                    <a:pt x="328" y="38"/>
                  </a:cubicBezTo>
                  <a:cubicBezTo>
                    <a:pt x="328" y="38"/>
                    <a:pt x="328" y="38"/>
                    <a:pt x="328" y="38"/>
                  </a:cubicBezTo>
                  <a:cubicBezTo>
                    <a:pt x="328" y="39"/>
                    <a:pt x="328" y="39"/>
                    <a:pt x="328" y="39"/>
                  </a:cubicBezTo>
                  <a:close/>
                  <a:moveTo>
                    <a:pt x="331" y="49"/>
                  </a:moveTo>
                  <a:cubicBezTo>
                    <a:pt x="331" y="48"/>
                    <a:pt x="331" y="47"/>
                    <a:pt x="332" y="48"/>
                  </a:cubicBezTo>
                  <a:cubicBezTo>
                    <a:pt x="332" y="48"/>
                    <a:pt x="331" y="48"/>
                    <a:pt x="331" y="49"/>
                  </a:cubicBezTo>
                  <a:close/>
                  <a:moveTo>
                    <a:pt x="326" y="67"/>
                  </a:moveTo>
                  <a:cubicBezTo>
                    <a:pt x="326" y="68"/>
                    <a:pt x="326" y="68"/>
                    <a:pt x="326" y="68"/>
                  </a:cubicBezTo>
                  <a:cubicBezTo>
                    <a:pt x="326" y="68"/>
                    <a:pt x="326" y="68"/>
                    <a:pt x="326" y="68"/>
                  </a:cubicBezTo>
                  <a:cubicBezTo>
                    <a:pt x="326" y="67"/>
                    <a:pt x="326" y="67"/>
                    <a:pt x="326" y="67"/>
                  </a:cubicBezTo>
                  <a:close/>
                  <a:moveTo>
                    <a:pt x="325" y="73"/>
                  </a:moveTo>
                  <a:cubicBezTo>
                    <a:pt x="325" y="73"/>
                    <a:pt x="325" y="73"/>
                    <a:pt x="325" y="74"/>
                  </a:cubicBezTo>
                  <a:cubicBezTo>
                    <a:pt x="326" y="74"/>
                    <a:pt x="326" y="73"/>
                    <a:pt x="326" y="73"/>
                  </a:cubicBezTo>
                  <a:cubicBezTo>
                    <a:pt x="326" y="72"/>
                    <a:pt x="326" y="72"/>
                    <a:pt x="326" y="72"/>
                  </a:cubicBezTo>
                  <a:cubicBezTo>
                    <a:pt x="326" y="73"/>
                    <a:pt x="327" y="74"/>
                    <a:pt x="327" y="73"/>
                  </a:cubicBezTo>
                  <a:cubicBezTo>
                    <a:pt x="327" y="72"/>
                    <a:pt x="327" y="72"/>
                    <a:pt x="327" y="72"/>
                  </a:cubicBezTo>
                  <a:cubicBezTo>
                    <a:pt x="327" y="72"/>
                    <a:pt x="327" y="72"/>
                    <a:pt x="328" y="72"/>
                  </a:cubicBezTo>
                  <a:cubicBezTo>
                    <a:pt x="327" y="71"/>
                    <a:pt x="327" y="71"/>
                    <a:pt x="327" y="71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8" y="71"/>
                    <a:pt x="329" y="71"/>
                    <a:pt x="330" y="71"/>
                  </a:cubicBezTo>
                  <a:cubicBezTo>
                    <a:pt x="330" y="71"/>
                    <a:pt x="330" y="71"/>
                    <a:pt x="330" y="71"/>
                  </a:cubicBezTo>
                  <a:cubicBezTo>
                    <a:pt x="330" y="71"/>
                    <a:pt x="330" y="71"/>
                    <a:pt x="330" y="71"/>
                  </a:cubicBezTo>
                  <a:cubicBezTo>
                    <a:pt x="331" y="71"/>
                    <a:pt x="330" y="73"/>
                    <a:pt x="332" y="73"/>
                  </a:cubicBezTo>
                  <a:cubicBezTo>
                    <a:pt x="332" y="73"/>
                    <a:pt x="331" y="73"/>
                    <a:pt x="332" y="73"/>
                  </a:cubicBezTo>
                  <a:cubicBezTo>
                    <a:pt x="332" y="73"/>
                    <a:pt x="333" y="73"/>
                    <a:pt x="333" y="73"/>
                  </a:cubicBezTo>
                  <a:cubicBezTo>
                    <a:pt x="333" y="74"/>
                    <a:pt x="333" y="74"/>
                    <a:pt x="333" y="74"/>
                  </a:cubicBezTo>
                  <a:cubicBezTo>
                    <a:pt x="333" y="74"/>
                    <a:pt x="334" y="74"/>
                    <a:pt x="335" y="74"/>
                  </a:cubicBezTo>
                  <a:cubicBezTo>
                    <a:pt x="335" y="73"/>
                    <a:pt x="334" y="72"/>
                    <a:pt x="335" y="72"/>
                  </a:cubicBezTo>
                  <a:cubicBezTo>
                    <a:pt x="335" y="72"/>
                    <a:pt x="335" y="73"/>
                    <a:pt x="335" y="73"/>
                  </a:cubicBezTo>
                  <a:cubicBezTo>
                    <a:pt x="335" y="73"/>
                    <a:pt x="335" y="73"/>
                    <a:pt x="335" y="73"/>
                  </a:cubicBezTo>
                  <a:cubicBezTo>
                    <a:pt x="335" y="72"/>
                    <a:pt x="335" y="72"/>
                    <a:pt x="335" y="72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5" y="72"/>
                    <a:pt x="334" y="70"/>
                    <a:pt x="335" y="70"/>
                  </a:cubicBezTo>
                  <a:cubicBezTo>
                    <a:pt x="337" y="70"/>
                    <a:pt x="334" y="73"/>
                    <a:pt x="337" y="73"/>
                  </a:cubicBezTo>
                  <a:cubicBezTo>
                    <a:pt x="337" y="73"/>
                    <a:pt x="336" y="73"/>
                    <a:pt x="336" y="73"/>
                  </a:cubicBezTo>
                  <a:cubicBezTo>
                    <a:pt x="337" y="73"/>
                    <a:pt x="337" y="73"/>
                    <a:pt x="339" y="73"/>
                  </a:cubicBezTo>
                  <a:cubicBezTo>
                    <a:pt x="338" y="73"/>
                    <a:pt x="338" y="73"/>
                    <a:pt x="338" y="73"/>
                  </a:cubicBezTo>
                  <a:cubicBezTo>
                    <a:pt x="338" y="74"/>
                    <a:pt x="339" y="74"/>
                    <a:pt x="339" y="74"/>
                  </a:cubicBezTo>
                  <a:cubicBezTo>
                    <a:pt x="339" y="74"/>
                    <a:pt x="339" y="73"/>
                    <a:pt x="339" y="73"/>
                  </a:cubicBezTo>
                  <a:cubicBezTo>
                    <a:pt x="339" y="73"/>
                    <a:pt x="339" y="73"/>
                    <a:pt x="339" y="73"/>
                  </a:cubicBezTo>
                  <a:cubicBezTo>
                    <a:pt x="339" y="73"/>
                    <a:pt x="339" y="73"/>
                    <a:pt x="339" y="73"/>
                  </a:cubicBezTo>
                  <a:cubicBezTo>
                    <a:pt x="339" y="73"/>
                    <a:pt x="339" y="73"/>
                    <a:pt x="339" y="73"/>
                  </a:cubicBezTo>
                  <a:cubicBezTo>
                    <a:pt x="340" y="74"/>
                    <a:pt x="339" y="73"/>
                    <a:pt x="340" y="73"/>
                  </a:cubicBezTo>
                  <a:cubicBezTo>
                    <a:pt x="341" y="73"/>
                    <a:pt x="342" y="74"/>
                    <a:pt x="342" y="73"/>
                  </a:cubicBezTo>
                  <a:cubicBezTo>
                    <a:pt x="342" y="73"/>
                    <a:pt x="342" y="73"/>
                    <a:pt x="342" y="73"/>
                  </a:cubicBezTo>
                  <a:cubicBezTo>
                    <a:pt x="343" y="73"/>
                    <a:pt x="343" y="73"/>
                    <a:pt x="343" y="73"/>
                  </a:cubicBezTo>
                  <a:cubicBezTo>
                    <a:pt x="343" y="72"/>
                    <a:pt x="345" y="74"/>
                    <a:pt x="344" y="72"/>
                  </a:cubicBezTo>
                  <a:cubicBezTo>
                    <a:pt x="345" y="73"/>
                    <a:pt x="345" y="73"/>
                    <a:pt x="345" y="73"/>
                  </a:cubicBezTo>
                  <a:cubicBezTo>
                    <a:pt x="345" y="73"/>
                    <a:pt x="346" y="74"/>
                    <a:pt x="347" y="73"/>
                  </a:cubicBezTo>
                  <a:cubicBezTo>
                    <a:pt x="346" y="73"/>
                    <a:pt x="346" y="73"/>
                    <a:pt x="346" y="74"/>
                  </a:cubicBezTo>
                  <a:cubicBezTo>
                    <a:pt x="346" y="74"/>
                    <a:pt x="347" y="74"/>
                    <a:pt x="347" y="74"/>
                  </a:cubicBezTo>
                  <a:cubicBezTo>
                    <a:pt x="347" y="74"/>
                    <a:pt x="347" y="73"/>
                    <a:pt x="348" y="73"/>
                  </a:cubicBezTo>
                  <a:cubicBezTo>
                    <a:pt x="348" y="73"/>
                    <a:pt x="349" y="73"/>
                    <a:pt x="349" y="72"/>
                  </a:cubicBezTo>
                  <a:cubicBezTo>
                    <a:pt x="348" y="72"/>
                    <a:pt x="348" y="71"/>
                    <a:pt x="347" y="72"/>
                  </a:cubicBezTo>
                  <a:cubicBezTo>
                    <a:pt x="347" y="71"/>
                    <a:pt x="348" y="71"/>
                    <a:pt x="349" y="71"/>
                  </a:cubicBezTo>
                  <a:cubicBezTo>
                    <a:pt x="350" y="72"/>
                    <a:pt x="350" y="72"/>
                    <a:pt x="350" y="72"/>
                  </a:cubicBezTo>
                  <a:cubicBezTo>
                    <a:pt x="350" y="72"/>
                    <a:pt x="350" y="73"/>
                    <a:pt x="350" y="73"/>
                  </a:cubicBezTo>
                  <a:cubicBezTo>
                    <a:pt x="350" y="73"/>
                    <a:pt x="350" y="73"/>
                    <a:pt x="351" y="73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51" y="73"/>
                    <a:pt x="352" y="73"/>
                    <a:pt x="353" y="73"/>
                  </a:cubicBezTo>
                  <a:cubicBezTo>
                    <a:pt x="354" y="74"/>
                    <a:pt x="354" y="74"/>
                    <a:pt x="354" y="74"/>
                  </a:cubicBezTo>
                  <a:cubicBezTo>
                    <a:pt x="353" y="74"/>
                    <a:pt x="352" y="74"/>
                    <a:pt x="351" y="73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50" y="73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4"/>
                    <a:pt x="352" y="75"/>
                    <a:pt x="352" y="75"/>
                  </a:cubicBezTo>
                  <a:cubicBezTo>
                    <a:pt x="352" y="75"/>
                    <a:pt x="352" y="75"/>
                    <a:pt x="352" y="75"/>
                  </a:cubicBezTo>
                  <a:cubicBezTo>
                    <a:pt x="352" y="75"/>
                    <a:pt x="352" y="75"/>
                    <a:pt x="352" y="75"/>
                  </a:cubicBezTo>
                  <a:cubicBezTo>
                    <a:pt x="352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2" y="75"/>
                    <a:pt x="350" y="76"/>
                    <a:pt x="352" y="76"/>
                  </a:cubicBezTo>
                  <a:cubicBezTo>
                    <a:pt x="351" y="77"/>
                    <a:pt x="351" y="77"/>
                    <a:pt x="351" y="77"/>
                  </a:cubicBezTo>
                  <a:cubicBezTo>
                    <a:pt x="351" y="77"/>
                    <a:pt x="350" y="77"/>
                    <a:pt x="351" y="76"/>
                  </a:cubicBezTo>
                  <a:cubicBezTo>
                    <a:pt x="351" y="76"/>
                    <a:pt x="350" y="76"/>
                    <a:pt x="350" y="76"/>
                  </a:cubicBezTo>
                  <a:cubicBezTo>
                    <a:pt x="350" y="77"/>
                    <a:pt x="350" y="77"/>
                    <a:pt x="350" y="77"/>
                  </a:cubicBezTo>
                  <a:cubicBezTo>
                    <a:pt x="350" y="77"/>
                    <a:pt x="350" y="77"/>
                    <a:pt x="349" y="77"/>
                  </a:cubicBezTo>
                  <a:cubicBezTo>
                    <a:pt x="349" y="77"/>
                    <a:pt x="349" y="78"/>
                    <a:pt x="350" y="78"/>
                  </a:cubicBezTo>
                  <a:cubicBezTo>
                    <a:pt x="348" y="78"/>
                    <a:pt x="347" y="78"/>
                    <a:pt x="347" y="7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6"/>
                    <a:pt x="345" y="76"/>
                    <a:pt x="346" y="75"/>
                  </a:cubicBezTo>
                  <a:cubicBezTo>
                    <a:pt x="346" y="76"/>
                    <a:pt x="346" y="76"/>
                    <a:pt x="346" y="76"/>
                  </a:cubicBezTo>
                  <a:cubicBezTo>
                    <a:pt x="346" y="76"/>
                    <a:pt x="347" y="76"/>
                    <a:pt x="348" y="76"/>
                  </a:cubicBezTo>
                  <a:cubicBezTo>
                    <a:pt x="347" y="76"/>
                    <a:pt x="348" y="76"/>
                    <a:pt x="348" y="77"/>
                  </a:cubicBezTo>
                  <a:cubicBezTo>
                    <a:pt x="348" y="75"/>
                    <a:pt x="351" y="77"/>
                    <a:pt x="350" y="75"/>
                  </a:cubicBezTo>
                  <a:cubicBezTo>
                    <a:pt x="349" y="75"/>
                    <a:pt x="349" y="75"/>
                    <a:pt x="349" y="75"/>
                  </a:cubicBezTo>
                  <a:cubicBezTo>
                    <a:pt x="349" y="75"/>
                    <a:pt x="349" y="75"/>
                    <a:pt x="349" y="75"/>
                  </a:cubicBezTo>
                  <a:cubicBezTo>
                    <a:pt x="347" y="74"/>
                    <a:pt x="347" y="74"/>
                    <a:pt x="347" y="74"/>
                  </a:cubicBezTo>
                  <a:cubicBezTo>
                    <a:pt x="347" y="75"/>
                    <a:pt x="347" y="75"/>
                    <a:pt x="347" y="75"/>
                  </a:cubicBezTo>
                  <a:cubicBezTo>
                    <a:pt x="346" y="74"/>
                    <a:pt x="346" y="75"/>
                    <a:pt x="345" y="75"/>
                  </a:cubicBezTo>
                  <a:cubicBezTo>
                    <a:pt x="345" y="75"/>
                    <a:pt x="345" y="75"/>
                    <a:pt x="344" y="75"/>
                  </a:cubicBezTo>
                  <a:cubicBezTo>
                    <a:pt x="344" y="75"/>
                    <a:pt x="343" y="74"/>
                    <a:pt x="343" y="74"/>
                  </a:cubicBezTo>
                  <a:cubicBezTo>
                    <a:pt x="342" y="74"/>
                    <a:pt x="342" y="74"/>
                    <a:pt x="342" y="75"/>
                  </a:cubicBezTo>
                  <a:cubicBezTo>
                    <a:pt x="342" y="74"/>
                    <a:pt x="343" y="74"/>
                    <a:pt x="342" y="73"/>
                  </a:cubicBezTo>
                  <a:cubicBezTo>
                    <a:pt x="341" y="73"/>
                    <a:pt x="340" y="74"/>
                    <a:pt x="339" y="75"/>
                  </a:cubicBezTo>
                  <a:cubicBezTo>
                    <a:pt x="340" y="74"/>
                    <a:pt x="340" y="74"/>
                    <a:pt x="339" y="74"/>
                  </a:cubicBezTo>
                  <a:cubicBezTo>
                    <a:pt x="339" y="74"/>
                    <a:pt x="339" y="74"/>
                    <a:pt x="338" y="74"/>
                  </a:cubicBezTo>
                  <a:cubicBezTo>
                    <a:pt x="338" y="74"/>
                    <a:pt x="338" y="74"/>
                    <a:pt x="338" y="74"/>
                  </a:cubicBezTo>
                  <a:cubicBezTo>
                    <a:pt x="337" y="74"/>
                    <a:pt x="337" y="74"/>
                    <a:pt x="337" y="75"/>
                  </a:cubicBezTo>
                  <a:cubicBezTo>
                    <a:pt x="337" y="74"/>
                    <a:pt x="337" y="74"/>
                    <a:pt x="337" y="74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7" y="77"/>
                    <a:pt x="337" y="77"/>
                    <a:pt x="337" y="77"/>
                  </a:cubicBezTo>
                  <a:cubicBezTo>
                    <a:pt x="338" y="77"/>
                    <a:pt x="337" y="78"/>
                    <a:pt x="338" y="78"/>
                  </a:cubicBezTo>
                  <a:cubicBezTo>
                    <a:pt x="338" y="77"/>
                    <a:pt x="338" y="77"/>
                    <a:pt x="339" y="77"/>
                  </a:cubicBezTo>
                  <a:cubicBezTo>
                    <a:pt x="339" y="77"/>
                    <a:pt x="338" y="78"/>
                    <a:pt x="339" y="78"/>
                  </a:cubicBezTo>
                  <a:cubicBezTo>
                    <a:pt x="339" y="78"/>
                    <a:pt x="338" y="78"/>
                    <a:pt x="337" y="79"/>
                  </a:cubicBezTo>
                  <a:cubicBezTo>
                    <a:pt x="338" y="78"/>
                    <a:pt x="338" y="78"/>
                    <a:pt x="338" y="78"/>
                  </a:cubicBezTo>
                  <a:cubicBezTo>
                    <a:pt x="337" y="78"/>
                    <a:pt x="337" y="78"/>
                    <a:pt x="337" y="78"/>
                  </a:cubicBezTo>
                  <a:cubicBezTo>
                    <a:pt x="337" y="78"/>
                    <a:pt x="337" y="78"/>
                    <a:pt x="337" y="77"/>
                  </a:cubicBezTo>
                  <a:cubicBezTo>
                    <a:pt x="337" y="77"/>
                    <a:pt x="336" y="77"/>
                    <a:pt x="335" y="77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5" y="77"/>
                    <a:pt x="335" y="77"/>
                    <a:pt x="335" y="77"/>
                  </a:cubicBezTo>
                  <a:cubicBezTo>
                    <a:pt x="335" y="77"/>
                    <a:pt x="335" y="78"/>
                    <a:pt x="335" y="77"/>
                  </a:cubicBezTo>
                  <a:cubicBezTo>
                    <a:pt x="335" y="76"/>
                    <a:pt x="334" y="77"/>
                    <a:pt x="334" y="76"/>
                  </a:cubicBezTo>
                  <a:cubicBezTo>
                    <a:pt x="334" y="76"/>
                    <a:pt x="337" y="76"/>
                    <a:pt x="335" y="75"/>
                  </a:cubicBezTo>
                  <a:cubicBezTo>
                    <a:pt x="334" y="74"/>
                    <a:pt x="334" y="76"/>
                    <a:pt x="333" y="74"/>
                  </a:cubicBezTo>
                  <a:cubicBezTo>
                    <a:pt x="332" y="74"/>
                    <a:pt x="332" y="74"/>
                    <a:pt x="332" y="74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31" y="74"/>
                    <a:pt x="332" y="74"/>
                    <a:pt x="331" y="74"/>
                  </a:cubicBezTo>
                  <a:cubicBezTo>
                    <a:pt x="330" y="74"/>
                    <a:pt x="330" y="74"/>
                    <a:pt x="330" y="74"/>
                  </a:cubicBezTo>
                  <a:cubicBezTo>
                    <a:pt x="330" y="74"/>
                    <a:pt x="330" y="74"/>
                    <a:pt x="330" y="74"/>
                  </a:cubicBezTo>
                  <a:cubicBezTo>
                    <a:pt x="329" y="73"/>
                    <a:pt x="328" y="74"/>
                    <a:pt x="326" y="74"/>
                  </a:cubicBezTo>
                  <a:cubicBezTo>
                    <a:pt x="325" y="74"/>
                    <a:pt x="325" y="74"/>
                    <a:pt x="325" y="74"/>
                  </a:cubicBezTo>
                  <a:cubicBezTo>
                    <a:pt x="325" y="73"/>
                    <a:pt x="323" y="75"/>
                    <a:pt x="323" y="74"/>
                  </a:cubicBezTo>
                  <a:cubicBezTo>
                    <a:pt x="324" y="74"/>
                    <a:pt x="325" y="73"/>
                    <a:pt x="325" y="73"/>
                  </a:cubicBezTo>
                  <a:close/>
                  <a:moveTo>
                    <a:pt x="326" y="70"/>
                  </a:moveTo>
                  <a:cubicBezTo>
                    <a:pt x="327" y="70"/>
                    <a:pt x="327" y="70"/>
                    <a:pt x="327" y="70"/>
                  </a:cubicBezTo>
                  <a:cubicBezTo>
                    <a:pt x="327" y="70"/>
                    <a:pt x="327" y="70"/>
                    <a:pt x="327" y="70"/>
                  </a:cubicBezTo>
                  <a:cubicBezTo>
                    <a:pt x="326" y="70"/>
                    <a:pt x="326" y="70"/>
                    <a:pt x="326" y="70"/>
                  </a:cubicBezTo>
                  <a:close/>
                  <a:moveTo>
                    <a:pt x="349" y="24"/>
                  </a:moveTo>
                  <a:cubicBezTo>
                    <a:pt x="350" y="25"/>
                    <a:pt x="349" y="25"/>
                    <a:pt x="349" y="26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8" y="25"/>
                    <a:pt x="348" y="25"/>
                    <a:pt x="348" y="25"/>
                  </a:cubicBezTo>
                  <a:cubicBezTo>
                    <a:pt x="349" y="25"/>
                    <a:pt x="349" y="25"/>
                    <a:pt x="349" y="24"/>
                  </a:cubicBezTo>
                  <a:close/>
                  <a:moveTo>
                    <a:pt x="346" y="42"/>
                  </a:moveTo>
                  <a:cubicBezTo>
                    <a:pt x="346" y="42"/>
                    <a:pt x="346" y="42"/>
                    <a:pt x="346" y="42"/>
                  </a:cubicBezTo>
                  <a:cubicBezTo>
                    <a:pt x="346" y="43"/>
                    <a:pt x="346" y="43"/>
                    <a:pt x="347" y="43"/>
                  </a:cubicBezTo>
                  <a:cubicBezTo>
                    <a:pt x="347" y="43"/>
                    <a:pt x="347" y="43"/>
                    <a:pt x="347" y="43"/>
                  </a:cubicBezTo>
                  <a:cubicBezTo>
                    <a:pt x="347" y="42"/>
                    <a:pt x="347" y="42"/>
                    <a:pt x="347" y="41"/>
                  </a:cubicBezTo>
                  <a:cubicBezTo>
                    <a:pt x="347" y="41"/>
                    <a:pt x="347" y="41"/>
                    <a:pt x="347" y="41"/>
                  </a:cubicBezTo>
                  <a:cubicBezTo>
                    <a:pt x="347" y="41"/>
                    <a:pt x="347" y="41"/>
                    <a:pt x="347" y="42"/>
                  </a:cubicBezTo>
                  <a:cubicBezTo>
                    <a:pt x="348" y="41"/>
                    <a:pt x="348" y="41"/>
                    <a:pt x="348" y="40"/>
                  </a:cubicBezTo>
                  <a:cubicBezTo>
                    <a:pt x="349" y="40"/>
                    <a:pt x="349" y="42"/>
                    <a:pt x="350" y="41"/>
                  </a:cubicBezTo>
                  <a:cubicBezTo>
                    <a:pt x="350" y="43"/>
                    <a:pt x="350" y="43"/>
                    <a:pt x="350" y="43"/>
                  </a:cubicBezTo>
                  <a:cubicBezTo>
                    <a:pt x="349" y="43"/>
                    <a:pt x="349" y="43"/>
                    <a:pt x="348" y="42"/>
                  </a:cubicBezTo>
                  <a:cubicBezTo>
                    <a:pt x="348" y="42"/>
                    <a:pt x="348" y="42"/>
                    <a:pt x="348" y="42"/>
                  </a:cubicBezTo>
                  <a:cubicBezTo>
                    <a:pt x="348" y="42"/>
                    <a:pt x="348" y="42"/>
                    <a:pt x="348" y="42"/>
                  </a:cubicBezTo>
                  <a:cubicBezTo>
                    <a:pt x="348" y="42"/>
                    <a:pt x="348" y="42"/>
                    <a:pt x="348" y="42"/>
                  </a:cubicBezTo>
                  <a:cubicBezTo>
                    <a:pt x="348" y="42"/>
                    <a:pt x="348" y="42"/>
                    <a:pt x="349" y="42"/>
                  </a:cubicBezTo>
                  <a:cubicBezTo>
                    <a:pt x="349" y="42"/>
                    <a:pt x="349" y="42"/>
                    <a:pt x="349" y="42"/>
                  </a:cubicBezTo>
                  <a:cubicBezTo>
                    <a:pt x="349" y="42"/>
                    <a:pt x="349" y="41"/>
                    <a:pt x="349" y="41"/>
                  </a:cubicBezTo>
                  <a:cubicBezTo>
                    <a:pt x="348" y="41"/>
                    <a:pt x="348" y="42"/>
                    <a:pt x="348" y="42"/>
                  </a:cubicBezTo>
                  <a:cubicBezTo>
                    <a:pt x="347" y="42"/>
                    <a:pt x="348" y="42"/>
                    <a:pt x="348" y="43"/>
                  </a:cubicBezTo>
                  <a:cubicBezTo>
                    <a:pt x="346" y="43"/>
                    <a:pt x="345" y="43"/>
                    <a:pt x="345" y="42"/>
                  </a:cubicBezTo>
                  <a:cubicBezTo>
                    <a:pt x="345" y="42"/>
                    <a:pt x="345" y="42"/>
                    <a:pt x="345" y="41"/>
                  </a:cubicBezTo>
                  <a:cubicBezTo>
                    <a:pt x="344" y="41"/>
                    <a:pt x="344" y="41"/>
                    <a:pt x="344" y="41"/>
                  </a:cubicBezTo>
                  <a:cubicBezTo>
                    <a:pt x="344" y="41"/>
                    <a:pt x="344" y="41"/>
                    <a:pt x="344" y="41"/>
                  </a:cubicBezTo>
                  <a:cubicBezTo>
                    <a:pt x="344" y="41"/>
                    <a:pt x="345" y="42"/>
                    <a:pt x="345" y="41"/>
                  </a:cubicBezTo>
                  <a:cubicBezTo>
                    <a:pt x="345" y="41"/>
                    <a:pt x="345" y="41"/>
                    <a:pt x="345" y="41"/>
                  </a:cubicBezTo>
                  <a:cubicBezTo>
                    <a:pt x="345" y="41"/>
                    <a:pt x="345" y="41"/>
                    <a:pt x="345" y="41"/>
                  </a:cubicBezTo>
                  <a:cubicBezTo>
                    <a:pt x="345" y="42"/>
                    <a:pt x="345" y="42"/>
                    <a:pt x="345" y="42"/>
                  </a:cubicBezTo>
                  <a:lnTo>
                    <a:pt x="346" y="42"/>
                  </a:lnTo>
                  <a:close/>
                  <a:moveTo>
                    <a:pt x="350" y="28"/>
                  </a:moveTo>
                  <a:cubicBezTo>
                    <a:pt x="349" y="28"/>
                    <a:pt x="349" y="28"/>
                    <a:pt x="349" y="28"/>
                  </a:cubicBezTo>
                  <a:cubicBezTo>
                    <a:pt x="350" y="27"/>
                    <a:pt x="349" y="27"/>
                    <a:pt x="349" y="27"/>
                  </a:cubicBezTo>
                  <a:cubicBezTo>
                    <a:pt x="351" y="28"/>
                    <a:pt x="350" y="26"/>
                    <a:pt x="351" y="27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1" y="27"/>
                    <a:pt x="351" y="27"/>
                    <a:pt x="351" y="27"/>
                  </a:cubicBezTo>
                  <a:cubicBezTo>
                    <a:pt x="351" y="27"/>
                    <a:pt x="350" y="27"/>
                    <a:pt x="350" y="28"/>
                  </a:cubicBezTo>
                  <a:close/>
                  <a:moveTo>
                    <a:pt x="353" y="27"/>
                  </a:moveTo>
                  <a:cubicBezTo>
                    <a:pt x="355" y="26"/>
                    <a:pt x="355" y="26"/>
                    <a:pt x="355" y="26"/>
                  </a:cubicBezTo>
                  <a:cubicBezTo>
                    <a:pt x="354" y="27"/>
                    <a:pt x="354" y="27"/>
                    <a:pt x="354" y="27"/>
                  </a:cubicBezTo>
                  <a:cubicBezTo>
                    <a:pt x="354" y="27"/>
                    <a:pt x="354" y="27"/>
                    <a:pt x="354" y="27"/>
                  </a:cubicBezTo>
                  <a:cubicBezTo>
                    <a:pt x="354" y="27"/>
                    <a:pt x="354" y="27"/>
                    <a:pt x="354" y="27"/>
                  </a:cubicBezTo>
                  <a:cubicBezTo>
                    <a:pt x="354" y="27"/>
                    <a:pt x="354" y="27"/>
                    <a:pt x="354" y="27"/>
                  </a:cubicBezTo>
                  <a:cubicBezTo>
                    <a:pt x="353" y="27"/>
                    <a:pt x="352" y="27"/>
                    <a:pt x="352" y="26"/>
                  </a:cubicBezTo>
                  <a:cubicBezTo>
                    <a:pt x="351" y="26"/>
                    <a:pt x="351" y="26"/>
                    <a:pt x="351" y="26"/>
                  </a:cubicBezTo>
                  <a:cubicBezTo>
                    <a:pt x="352" y="26"/>
                    <a:pt x="352" y="26"/>
                    <a:pt x="352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3" y="25"/>
                    <a:pt x="353" y="25"/>
                    <a:pt x="353" y="25"/>
                  </a:cubicBezTo>
                  <a:cubicBezTo>
                    <a:pt x="353" y="25"/>
                    <a:pt x="353" y="25"/>
                    <a:pt x="353" y="25"/>
                  </a:cubicBezTo>
                  <a:cubicBezTo>
                    <a:pt x="354" y="26"/>
                    <a:pt x="353" y="26"/>
                    <a:pt x="353" y="27"/>
                  </a:cubicBezTo>
                  <a:close/>
                  <a:moveTo>
                    <a:pt x="357" y="25"/>
                  </a:moveTo>
                  <a:cubicBezTo>
                    <a:pt x="357" y="25"/>
                    <a:pt x="357" y="26"/>
                    <a:pt x="357" y="26"/>
                  </a:cubicBezTo>
                  <a:cubicBezTo>
                    <a:pt x="357" y="26"/>
                    <a:pt x="357" y="26"/>
                    <a:pt x="357" y="26"/>
                  </a:cubicBezTo>
                  <a:cubicBezTo>
                    <a:pt x="356" y="26"/>
                    <a:pt x="357" y="27"/>
                    <a:pt x="356" y="28"/>
                  </a:cubicBezTo>
                  <a:cubicBezTo>
                    <a:pt x="355" y="27"/>
                    <a:pt x="355" y="27"/>
                    <a:pt x="355" y="27"/>
                  </a:cubicBezTo>
                  <a:cubicBezTo>
                    <a:pt x="355" y="27"/>
                    <a:pt x="355" y="27"/>
                    <a:pt x="355" y="27"/>
                  </a:cubicBezTo>
                  <a:cubicBezTo>
                    <a:pt x="355" y="27"/>
                    <a:pt x="355" y="27"/>
                    <a:pt x="355" y="27"/>
                  </a:cubicBezTo>
                  <a:cubicBezTo>
                    <a:pt x="355" y="27"/>
                    <a:pt x="355" y="27"/>
                    <a:pt x="355" y="27"/>
                  </a:cubicBezTo>
                  <a:cubicBezTo>
                    <a:pt x="355" y="26"/>
                    <a:pt x="356" y="25"/>
                    <a:pt x="357" y="25"/>
                  </a:cubicBezTo>
                  <a:close/>
                  <a:moveTo>
                    <a:pt x="358" y="27"/>
                  </a:moveTo>
                  <a:cubicBezTo>
                    <a:pt x="358" y="28"/>
                    <a:pt x="358" y="28"/>
                    <a:pt x="357" y="28"/>
                  </a:cubicBezTo>
                  <a:cubicBezTo>
                    <a:pt x="357" y="28"/>
                    <a:pt x="357" y="28"/>
                    <a:pt x="357" y="28"/>
                  </a:cubicBezTo>
                  <a:cubicBezTo>
                    <a:pt x="357" y="28"/>
                    <a:pt x="358" y="27"/>
                    <a:pt x="358" y="27"/>
                  </a:cubicBezTo>
                  <a:close/>
                  <a:moveTo>
                    <a:pt x="359" y="32"/>
                  </a:moveTo>
                  <a:cubicBezTo>
                    <a:pt x="359" y="32"/>
                    <a:pt x="359" y="32"/>
                    <a:pt x="359" y="32"/>
                  </a:cubicBezTo>
                  <a:cubicBezTo>
                    <a:pt x="359" y="32"/>
                    <a:pt x="359" y="32"/>
                    <a:pt x="359" y="32"/>
                  </a:cubicBezTo>
                  <a:cubicBezTo>
                    <a:pt x="358" y="33"/>
                    <a:pt x="358" y="32"/>
                    <a:pt x="357" y="32"/>
                  </a:cubicBezTo>
                  <a:cubicBezTo>
                    <a:pt x="357" y="32"/>
                    <a:pt x="357" y="32"/>
                    <a:pt x="357" y="32"/>
                  </a:cubicBezTo>
                  <a:cubicBezTo>
                    <a:pt x="357" y="32"/>
                    <a:pt x="357" y="32"/>
                    <a:pt x="357" y="32"/>
                  </a:cubicBezTo>
                  <a:cubicBezTo>
                    <a:pt x="358" y="32"/>
                    <a:pt x="358" y="31"/>
                    <a:pt x="358" y="31"/>
                  </a:cubicBezTo>
                  <a:cubicBezTo>
                    <a:pt x="358" y="30"/>
                    <a:pt x="358" y="30"/>
                    <a:pt x="358" y="30"/>
                  </a:cubicBezTo>
                  <a:cubicBezTo>
                    <a:pt x="357" y="30"/>
                    <a:pt x="357" y="30"/>
                    <a:pt x="356" y="30"/>
                  </a:cubicBezTo>
                  <a:cubicBezTo>
                    <a:pt x="356" y="30"/>
                    <a:pt x="356" y="30"/>
                    <a:pt x="356" y="30"/>
                  </a:cubicBezTo>
                  <a:cubicBezTo>
                    <a:pt x="355" y="30"/>
                    <a:pt x="356" y="29"/>
                    <a:pt x="355" y="29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56" y="29"/>
                    <a:pt x="356" y="29"/>
                    <a:pt x="356" y="29"/>
                  </a:cubicBezTo>
                  <a:cubicBezTo>
                    <a:pt x="356" y="30"/>
                    <a:pt x="356" y="30"/>
                    <a:pt x="356" y="30"/>
                  </a:cubicBezTo>
                  <a:cubicBezTo>
                    <a:pt x="357" y="29"/>
                    <a:pt x="357" y="30"/>
                    <a:pt x="358" y="30"/>
                  </a:cubicBezTo>
                  <a:cubicBezTo>
                    <a:pt x="358" y="31"/>
                    <a:pt x="358" y="31"/>
                    <a:pt x="358" y="31"/>
                  </a:cubicBezTo>
                  <a:cubicBezTo>
                    <a:pt x="358" y="31"/>
                    <a:pt x="358" y="31"/>
                    <a:pt x="358" y="31"/>
                  </a:cubicBezTo>
                  <a:cubicBezTo>
                    <a:pt x="358" y="32"/>
                    <a:pt x="358" y="32"/>
                    <a:pt x="359" y="32"/>
                  </a:cubicBezTo>
                  <a:close/>
                  <a:moveTo>
                    <a:pt x="361" y="34"/>
                  </a:moveTo>
                  <a:cubicBezTo>
                    <a:pt x="361" y="34"/>
                    <a:pt x="361" y="34"/>
                    <a:pt x="361" y="34"/>
                  </a:cubicBezTo>
                  <a:cubicBezTo>
                    <a:pt x="361" y="34"/>
                    <a:pt x="361" y="34"/>
                    <a:pt x="361" y="34"/>
                  </a:cubicBezTo>
                  <a:cubicBezTo>
                    <a:pt x="359" y="35"/>
                    <a:pt x="360" y="36"/>
                    <a:pt x="360" y="37"/>
                  </a:cubicBezTo>
                  <a:cubicBezTo>
                    <a:pt x="360" y="37"/>
                    <a:pt x="360" y="37"/>
                    <a:pt x="360" y="37"/>
                  </a:cubicBezTo>
                  <a:cubicBezTo>
                    <a:pt x="360" y="37"/>
                    <a:pt x="360" y="37"/>
                    <a:pt x="360" y="37"/>
                  </a:cubicBezTo>
                  <a:cubicBezTo>
                    <a:pt x="360" y="37"/>
                    <a:pt x="360" y="37"/>
                    <a:pt x="360" y="37"/>
                  </a:cubicBezTo>
                  <a:cubicBezTo>
                    <a:pt x="360" y="37"/>
                    <a:pt x="360" y="37"/>
                    <a:pt x="359" y="37"/>
                  </a:cubicBezTo>
                  <a:cubicBezTo>
                    <a:pt x="358" y="37"/>
                    <a:pt x="360" y="35"/>
                    <a:pt x="359" y="34"/>
                  </a:cubicBezTo>
                  <a:cubicBezTo>
                    <a:pt x="360" y="35"/>
                    <a:pt x="360" y="35"/>
                    <a:pt x="360" y="35"/>
                  </a:cubicBezTo>
                  <a:cubicBezTo>
                    <a:pt x="360" y="34"/>
                    <a:pt x="360" y="34"/>
                    <a:pt x="361" y="34"/>
                  </a:cubicBezTo>
                  <a:close/>
                  <a:moveTo>
                    <a:pt x="357" y="42"/>
                  </a:moveTo>
                  <a:cubicBezTo>
                    <a:pt x="358" y="42"/>
                    <a:pt x="358" y="41"/>
                    <a:pt x="359" y="40"/>
                  </a:cubicBezTo>
                  <a:cubicBezTo>
                    <a:pt x="359" y="41"/>
                    <a:pt x="359" y="41"/>
                    <a:pt x="359" y="41"/>
                  </a:cubicBezTo>
                  <a:cubicBezTo>
                    <a:pt x="360" y="41"/>
                    <a:pt x="360" y="41"/>
                    <a:pt x="360" y="41"/>
                  </a:cubicBezTo>
                  <a:cubicBezTo>
                    <a:pt x="359" y="42"/>
                    <a:pt x="359" y="42"/>
                    <a:pt x="359" y="42"/>
                  </a:cubicBezTo>
                  <a:cubicBezTo>
                    <a:pt x="359" y="41"/>
                    <a:pt x="359" y="41"/>
                    <a:pt x="359" y="41"/>
                  </a:cubicBezTo>
                  <a:cubicBezTo>
                    <a:pt x="358" y="42"/>
                    <a:pt x="359" y="42"/>
                    <a:pt x="359" y="43"/>
                  </a:cubicBezTo>
                  <a:cubicBezTo>
                    <a:pt x="359" y="42"/>
                    <a:pt x="360" y="42"/>
                    <a:pt x="361" y="41"/>
                  </a:cubicBezTo>
                  <a:cubicBezTo>
                    <a:pt x="360" y="41"/>
                    <a:pt x="360" y="41"/>
                    <a:pt x="360" y="41"/>
                  </a:cubicBezTo>
                  <a:cubicBezTo>
                    <a:pt x="360" y="41"/>
                    <a:pt x="362" y="41"/>
                    <a:pt x="361" y="40"/>
                  </a:cubicBezTo>
                  <a:cubicBezTo>
                    <a:pt x="363" y="39"/>
                    <a:pt x="363" y="39"/>
                    <a:pt x="363" y="39"/>
                  </a:cubicBezTo>
                  <a:cubicBezTo>
                    <a:pt x="362" y="39"/>
                    <a:pt x="362" y="39"/>
                    <a:pt x="362" y="39"/>
                  </a:cubicBezTo>
                  <a:cubicBezTo>
                    <a:pt x="363" y="38"/>
                    <a:pt x="364" y="39"/>
                    <a:pt x="364" y="37"/>
                  </a:cubicBezTo>
                  <a:cubicBezTo>
                    <a:pt x="365" y="38"/>
                    <a:pt x="365" y="38"/>
                    <a:pt x="365" y="38"/>
                  </a:cubicBezTo>
                  <a:cubicBezTo>
                    <a:pt x="365" y="39"/>
                    <a:pt x="363" y="39"/>
                    <a:pt x="364" y="40"/>
                  </a:cubicBezTo>
                  <a:cubicBezTo>
                    <a:pt x="364" y="40"/>
                    <a:pt x="364" y="40"/>
                    <a:pt x="363" y="40"/>
                  </a:cubicBezTo>
                  <a:cubicBezTo>
                    <a:pt x="363" y="40"/>
                    <a:pt x="362" y="41"/>
                    <a:pt x="363" y="41"/>
                  </a:cubicBezTo>
                  <a:cubicBezTo>
                    <a:pt x="363" y="41"/>
                    <a:pt x="363" y="41"/>
                    <a:pt x="363" y="41"/>
                  </a:cubicBezTo>
                  <a:cubicBezTo>
                    <a:pt x="363" y="41"/>
                    <a:pt x="363" y="41"/>
                    <a:pt x="363" y="41"/>
                  </a:cubicBezTo>
                  <a:cubicBezTo>
                    <a:pt x="362" y="41"/>
                    <a:pt x="362" y="41"/>
                    <a:pt x="362" y="41"/>
                  </a:cubicBezTo>
                  <a:cubicBezTo>
                    <a:pt x="362" y="42"/>
                    <a:pt x="362" y="42"/>
                    <a:pt x="362" y="42"/>
                  </a:cubicBezTo>
                  <a:cubicBezTo>
                    <a:pt x="361" y="42"/>
                    <a:pt x="361" y="42"/>
                    <a:pt x="361" y="42"/>
                  </a:cubicBezTo>
                  <a:cubicBezTo>
                    <a:pt x="361" y="42"/>
                    <a:pt x="361" y="43"/>
                    <a:pt x="361" y="43"/>
                  </a:cubicBezTo>
                  <a:cubicBezTo>
                    <a:pt x="362" y="43"/>
                    <a:pt x="362" y="43"/>
                    <a:pt x="362" y="43"/>
                  </a:cubicBezTo>
                  <a:cubicBezTo>
                    <a:pt x="362" y="43"/>
                    <a:pt x="362" y="43"/>
                    <a:pt x="362" y="43"/>
                  </a:cubicBezTo>
                  <a:cubicBezTo>
                    <a:pt x="362" y="42"/>
                    <a:pt x="362" y="42"/>
                    <a:pt x="362" y="42"/>
                  </a:cubicBezTo>
                  <a:cubicBezTo>
                    <a:pt x="362" y="42"/>
                    <a:pt x="362" y="42"/>
                    <a:pt x="362" y="43"/>
                  </a:cubicBezTo>
                  <a:cubicBezTo>
                    <a:pt x="362" y="43"/>
                    <a:pt x="362" y="43"/>
                    <a:pt x="362" y="43"/>
                  </a:cubicBezTo>
                  <a:cubicBezTo>
                    <a:pt x="363" y="43"/>
                    <a:pt x="363" y="43"/>
                    <a:pt x="363" y="43"/>
                  </a:cubicBezTo>
                  <a:cubicBezTo>
                    <a:pt x="363" y="43"/>
                    <a:pt x="363" y="43"/>
                    <a:pt x="364" y="43"/>
                  </a:cubicBezTo>
                  <a:cubicBezTo>
                    <a:pt x="364" y="43"/>
                    <a:pt x="364" y="43"/>
                    <a:pt x="364" y="43"/>
                  </a:cubicBezTo>
                  <a:cubicBezTo>
                    <a:pt x="364" y="43"/>
                    <a:pt x="364" y="43"/>
                    <a:pt x="364" y="43"/>
                  </a:cubicBezTo>
                  <a:cubicBezTo>
                    <a:pt x="365" y="43"/>
                    <a:pt x="365" y="43"/>
                    <a:pt x="365" y="43"/>
                  </a:cubicBezTo>
                  <a:cubicBezTo>
                    <a:pt x="364" y="43"/>
                    <a:pt x="364" y="43"/>
                    <a:pt x="365" y="43"/>
                  </a:cubicBezTo>
                  <a:cubicBezTo>
                    <a:pt x="365" y="43"/>
                    <a:pt x="365" y="43"/>
                    <a:pt x="365" y="43"/>
                  </a:cubicBezTo>
                  <a:cubicBezTo>
                    <a:pt x="365" y="43"/>
                    <a:pt x="365" y="44"/>
                    <a:pt x="365" y="44"/>
                  </a:cubicBezTo>
                  <a:cubicBezTo>
                    <a:pt x="365" y="43"/>
                    <a:pt x="365" y="43"/>
                    <a:pt x="365" y="43"/>
                  </a:cubicBezTo>
                  <a:cubicBezTo>
                    <a:pt x="364" y="43"/>
                    <a:pt x="363" y="44"/>
                    <a:pt x="363" y="43"/>
                  </a:cubicBezTo>
                  <a:cubicBezTo>
                    <a:pt x="363" y="45"/>
                    <a:pt x="362" y="43"/>
                    <a:pt x="362" y="43"/>
                  </a:cubicBezTo>
                  <a:cubicBezTo>
                    <a:pt x="361" y="43"/>
                    <a:pt x="360" y="42"/>
                    <a:pt x="359" y="43"/>
                  </a:cubicBezTo>
                  <a:cubicBezTo>
                    <a:pt x="359" y="42"/>
                    <a:pt x="358" y="43"/>
                    <a:pt x="358" y="44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59" y="44"/>
                    <a:pt x="359" y="44"/>
                    <a:pt x="359" y="44"/>
                  </a:cubicBezTo>
                  <a:cubicBezTo>
                    <a:pt x="359" y="44"/>
                    <a:pt x="359" y="45"/>
                    <a:pt x="360" y="45"/>
                  </a:cubicBezTo>
                  <a:cubicBezTo>
                    <a:pt x="359" y="45"/>
                    <a:pt x="358" y="44"/>
                    <a:pt x="357" y="45"/>
                  </a:cubicBezTo>
                  <a:cubicBezTo>
                    <a:pt x="356" y="44"/>
                    <a:pt x="355" y="45"/>
                    <a:pt x="355" y="44"/>
                  </a:cubicBezTo>
                  <a:cubicBezTo>
                    <a:pt x="354" y="45"/>
                    <a:pt x="355" y="45"/>
                    <a:pt x="355" y="46"/>
                  </a:cubicBezTo>
                  <a:cubicBezTo>
                    <a:pt x="354" y="45"/>
                    <a:pt x="354" y="44"/>
                    <a:pt x="354" y="44"/>
                  </a:cubicBezTo>
                  <a:cubicBezTo>
                    <a:pt x="355" y="43"/>
                    <a:pt x="356" y="45"/>
                    <a:pt x="357" y="43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6" y="42"/>
                    <a:pt x="355" y="43"/>
                    <a:pt x="355" y="43"/>
                  </a:cubicBezTo>
                  <a:cubicBezTo>
                    <a:pt x="355" y="42"/>
                    <a:pt x="355" y="42"/>
                    <a:pt x="355" y="42"/>
                  </a:cubicBezTo>
                  <a:cubicBezTo>
                    <a:pt x="355" y="43"/>
                    <a:pt x="357" y="42"/>
                    <a:pt x="357" y="42"/>
                  </a:cubicBezTo>
                  <a:close/>
                  <a:moveTo>
                    <a:pt x="360" y="41"/>
                  </a:moveTo>
                  <a:cubicBezTo>
                    <a:pt x="360" y="40"/>
                    <a:pt x="360" y="40"/>
                    <a:pt x="360" y="40"/>
                  </a:cubicBezTo>
                  <a:cubicBezTo>
                    <a:pt x="360" y="40"/>
                    <a:pt x="360" y="40"/>
                    <a:pt x="360" y="40"/>
                  </a:cubicBezTo>
                  <a:cubicBezTo>
                    <a:pt x="360" y="40"/>
                    <a:pt x="361" y="40"/>
                    <a:pt x="361" y="40"/>
                  </a:cubicBezTo>
                  <a:cubicBezTo>
                    <a:pt x="360" y="40"/>
                    <a:pt x="360" y="40"/>
                    <a:pt x="360" y="40"/>
                  </a:cubicBezTo>
                  <a:cubicBezTo>
                    <a:pt x="360" y="40"/>
                    <a:pt x="360" y="41"/>
                    <a:pt x="360" y="41"/>
                  </a:cubicBezTo>
                  <a:close/>
                  <a:moveTo>
                    <a:pt x="368" y="29"/>
                  </a:moveTo>
                  <a:cubicBezTo>
                    <a:pt x="367" y="30"/>
                    <a:pt x="367" y="30"/>
                    <a:pt x="367" y="30"/>
                  </a:cubicBezTo>
                  <a:cubicBezTo>
                    <a:pt x="368" y="30"/>
                    <a:pt x="368" y="30"/>
                    <a:pt x="368" y="30"/>
                  </a:cubicBezTo>
                  <a:cubicBezTo>
                    <a:pt x="368" y="31"/>
                    <a:pt x="368" y="31"/>
                    <a:pt x="367" y="32"/>
                  </a:cubicBezTo>
                  <a:cubicBezTo>
                    <a:pt x="366" y="32"/>
                    <a:pt x="367" y="31"/>
                    <a:pt x="366" y="31"/>
                  </a:cubicBezTo>
                  <a:cubicBezTo>
                    <a:pt x="366" y="30"/>
                    <a:pt x="367" y="31"/>
                    <a:pt x="367" y="31"/>
                  </a:cubicBezTo>
                  <a:cubicBezTo>
                    <a:pt x="367" y="30"/>
                    <a:pt x="367" y="30"/>
                    <a:pt x="368" y="29"/>
                  </a:cubicBezTo>
                  <a:close/>
                  <a:moveTo>
                    <a:pt x="370" y="30"/>
                  </a:moveTo>
                  <a:cubicBezTo>
                    <a:pt x="370" y="30"/>
                    <a:pt x="370" y="32"/>
                    <a:pt x="369" y="32"/>
                  </a:cubicBezTo>
                  <a:cubicBezTo>
                    <a:pt x="370" y="31"/>
                    <a:pt x="368" y="30"/>
                    <a:pt x="370" y="30"/>
                  </a:cubicBezTo>
                  <a:close/>
                  <a:moveTo>
                    <a:pt x="367" y="43"/>
                  </a:moveTo>
                  <a:cubicBezTo>
                    <a:pt x="367" y="43"/>
                    <a:pt x="367" y="43"/>
                    <a:pt x="368" y="43"/>
                  </a:cubicBezTo>
                  <a:cubicBezTo>
                    <a:pt x="368" y="43"/>
                    <a:pt x="368" y="44"/>
                    <a:pt x="369" y="43"/>
                  </a:cubicBezTo>
                  <a:cubicBezTo>
                    <a:pt x="368" y="43"/>
                    <a:pt x="369" y="42"/>
                    <a:pt x="368" y="42"/>
                  </a:cubicBezTo>
                  <a:cubicBezTo>
                    <a:pt x="368" y="42"/>
                    <a:pt x="368" y="42"/>
                    <a:pt x="368" y="42"/>
                  </a:cubicBezTo>
                  <a:cubicBezTo>
                    <a:pt x="368" y="41"/>
                    <a:pt x="369" y="43"/>
                    <a:pt x="369" y="42"/>
                  </a:cubicBezTo>
                  <a:cubicBezTo>
                    <a:pt x="370" y="44"/>
                    <a:pt x="370" y="44"/>
                    <a:pt x="370" y="44"/>
                  </a:cubicBezTo>
                  <a:cubicBezTo>
                    <a:pt x="369" y="45"/>
                    <a:pt x="367" y="43"/>
                    <a:pt x="368" y="45"/>
                  </a:cubicBezTo>
                  <a:cubicBezTo>
                    <a:pt x="369" y="45"/>
                    <a:pt x="369" y="45"/>
                    <a:pt x="369" y="45"/>
                  </a:cubicBezTo>
                  <a:cubicBezTo>
                    <a:pt x="368" y="45"/>
                    <a:pt x="368" y="45"/>
                    <a:pt x="369" y="46"/>
                  </a:cubicBezTo>
                  <a:cubicBezTo>
                    <a:pt x="369" y="46"/>
                    <a:pt x="369" y="46"/>
                    <a:pt x="369" y="46"/>
                  </a:cubicBezTo>
                  <a:cubicBezTo>
                    <a:pt x="369" y="46"/>
                    <a:pt x="371" y="45"/>
                    <a:pt x="373" y="45"/>
                  </a:cubicBezTo>
                  <a:cubicBezTo>
                    <a:pt x="372" y="44"/>
                    <a:pt x="373" y="44"/>
                    <a:pt x="374" y="44"/>
                  </a:cubicBezTo>
                  <a:cubicBezTo>
                    <a:pt x="373" y="43"/>
                    <a:pt x="373" y="43"/>
                    <a:pt x="373" y="43"/>
                  </a:cubicBezTo>
                  <a:cubicBezTo>
                    <a:pt x="373" y="43"/>
                    <a:pt x="374" y="43"/>
                    <a:pt x="374" y="43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4" y="43"/>
                    <a:pt x="374" y="44"/>
                  </a:cubicBezTo>
                  <a:cubicBezTo>
                    <a:pt x="375" y="44"/>
                    <a:pt x="376" y="46"/>
                    <a:pt x="376" y="44"/>
                  </a:cubicBezTo>
                  <a:cubicBezTo>
                    <a:pt x="376" y="44"/>
                    <a:pt x="376" y="44"/>
                    <a:pt x="376" y="44"/>
                  </a:cubicBezTo>
                  <a:cubicBezTo>
                    <a:pt x="376" y="43"/>
                    <a:pt x="378" y="45"/>
                    <a:pt x="378" y="44"/>
                  </a:cubicBezTo>
                  <a:cubicBezTo>
                    <a:pt x="378" y="44"/>
                    <a:pt x="378" y="44"/>
                    <a:pt x="379" y="44"/>
                  </a:cubicBezTo>
                  <a:cubicBezTo>
                    <a:pt x="379" y="43"/>
                    <a:pt x="379" y="43"/>
                    <a:pt x="379" y="43"/>
                  </a:cubicBezTo>
                  <a:cubicBezTo>
                    <a:pt x="379" y="43"/>
                    <a:pt x="379" y="43"/>
                    <a:pt x="379" y="43"/>
                  </a:cubicBezTo>
                  <a:cubicBezTo>
                    <a:pt x="379" y="43"/>
                    <a:pt x="380" y="43"/>
                    <a:pt x="381" y="43"/>
                  </a:cubicBezTo>
                  <a:cubicBezTo>
                    <a:pt x="381" y="42"/>
                    <a:pt x="381" y="42"/>
                    <a:pt x="381" y="42"/>
                  </a:cubicBezTo>
                  <a:cubicBezTo>
                    <a:pt x="381" y="43"/>
                    <a:pt x="381" y="43"/>
                    <a:pt x="381" y="43"/>
                  </a:cubicBezTo>
                  <a:cubicBezTo>
                    <a:pt x="381" y="44"/>
                    <a:pt x="379" y="43"/>
                    <a:pt x="379" y="44"/>
                  </a:cubicBezTo>
                  <a:cubicBezTo>
                    <a:pt x="379" y="44"/>
                    <a:pt x="379" y="44"/>
                    <a:pt x="379" y="44"/>
                  </a:cubicBezTo>
                  <a:cubicBezTo>
                    <a:pt x="379" y="44"/>
                    <a:pt x="379" y="44"/>
                    <a:pt x="379" y="44"/>
                  </a:cubicBezTo>
                  <a:cubicBezTo>
                    <a:pt x="379" y="44"/>
                    <a:pt x="379" y="43"/>
                    <a:pt x="379" y="43"/>
                  </a:cubicBezTo>
                  <a:cubicBezTo>
                    <a:pt x="379" y="43"/>
                    <a:pt x="379" y="43"/>
                    <a:pt x="379" y="43"/>
                  </a:cubicBezTo>
                  <a:cubicBezTo>
                    <a:pt x="379" y="44"/>
                    <a:pt x="379" y="44"/>
                    <a:pt x="378" y="44"/>
                  </a:cubicBezTo>
                  <a:cubicBezTo>
                    <a:pt x="379" y="45"/>
                    <a:pt x="381" y="44"/>
                    <a:pt x="380" y="46"/>
                  </a:cubicBezTo>
                  <a:cubicBezTo>
                    <a:pt x="379" y="46"/>
                    <a:pt x="379" y="45"/>
                    <a:pt x="379" y="46"/>
                  </a:cubicBezTo>
                  <a:cubicBezTo>
                    <a:pt x="378" y="46"/>
                    <a:pt x="379" y="46"/>
                    <a:pt x="379" y="47"/>
                  </a:cubicBezTo>
                  <a:cubicBezTo>
                    <a:pt x="378" y="46"/>
                    <a:pt x="378" y="46"/>
                    <a:pt x="378" y="46"/>
                  </a:cubicBezTo>
                  <a:cubicBezTo>
                    <a:pt x="378" y="46"/>
                    <a:pt x="379" y="45"/>
                    <a:pt x="378" y="44"/>
                  </a:cubicBezTo>
                  <a:cubicBezTo>
                    <a:pt x="377" y="46"/>
                    <a:pt x="376" y="44"/>
                    <a:pt x="375" y="45"/>
                  </a:cubicBezTo>
                  <a:cubicBezTo>
                    <a:pt x="375" y="45"/>
                    <a:pt x="375" y="45"/>
                    <a:pt x="375" y="45"/>
                  </a:cubicBezTo>
                  <a:cubicBezTo>
                    <a:pt x="375" y="44"/>
                    <a:pt x="374" y="44"/>
                    <a:pt x="373" y="44"/>
                  </a:cubicBezTo>
                  <a:cubicBezTo>
                    <a:pt x="373" y="44"/>
                    <a:pt x="373" y="45"/>
                    <a:pt x="373" y="45"/>
                  </a:cubicBezTo>
                  <a:cubicBezTo>
                    <a:pt x="374" y="45"/>
                    <a:pt x="374" y="45"/>
                    <a:pt x="374" y="45"/>
                  </a:cubicBezTo>
                  <a:cubicBezTo>
                    <a:pt x="373" y="47"/>
                    <a:pt x="373" y="47"/>
                    <a:pt x="373" y="47"/>
                  </a:cubicBezTo>
                  <a:cubicBezTo>
                    <a:pt x="372" y="46"/>
                    <a:pt x="370" y="47"/>
                    <a:pt x="369" y="46"/>
                  </a:cubicBezTo>
                  <a:cubicBezTo>
                    <a:pt x="368" y="47"/>
                    <a:pt x="369" y="46"/>
                    <a:pt x="369" y="46"/>
                  </a:cubicBezTo>
                  <a:cubicBezTo>
                    <a:pt x="369" y="46"/>
                    <a:pt x="369" y="46"/>
                    <a:pt x="369" y="46"/>
                  </a:cubicBezTo>
                  <a:cubicBezTo>
                    <a:pt x="369" y="46"/>
                    <a:pt x="369" y="46"/>
                    <a:pt x="369" y="46"/>
                  </a:cubicBezTo>
                  <a:cubicBezTo>
                    <a:pt x="369" y="46"/>
                    <a:pt x="369" y="46"/>
                    <a:pt x="369" y="46"/>
                  </a:cubicBezTo>
                  <a:cubicBezTo>
                    <a:pt x="368" y="45"/>
                    <a:pt x="367" y="45"/>
                    <a:pt x="367" y="45"/>
                  </a:cubicBezTo>
                  <a:cubicBezTo>
                    <a:pt x="367" y="45"/>
                    <a:pt x="368" y="45"/>
                    <a:pt x="368" y="45"/>
                  </a:cubicBezTo>
                  <a:cubicBezTo>
                    <a:pt x="366" y="44"/>
                    <a:pt x="366" y="44"/>
                    <a:pt x="366" y="44"/>
                  </a:cubicBezTo>
                  <a:cubicBezTo>
                    <a:pt x="367" y="44"/>
                    <a:pt x="367" y="44"/>
                    <a:pt x="368" y="44"/>
                  </a:cubicBezTo>
                  <a:lnTo>
                    <a:pt x="367" y="43"/>
                  </a:lnTo>
                  <a:close/>
                  <a:moveTo>
                    <a:pt x="371" y="30"/>
                  </a:moveTo>
                  <a:cubicBezTo>
                    <a:pt x="371" y="30"/>
                    <a:pt x="374" y="29"/>
                    <a:pt x="374" y="30"/>
                  </a:cubicBezTo>
                  <a:cubicBezTo>
                    <a:pt x="373" y="30"/>
                    <a:pt x="372" y="29"/>
                    <a:pt x="372" y="30"/>
                  </a:cubicBezTo>
                  <a:cubicBezTo>
                    <a:pt x="374" y="31"/>
                    <a:pt x="371" y="32"/>
                    <a:pt x="373" y="32"/>
                  </a:cubicBezTo>
                  <a:cubicBezTo>
                    <a:pt x="372" y="32"/>
                    <a:pt x="372" y="32"/>
                    <a:pt x="372" y="32"/>
                  </a:cubicBezTo>
                  <a:cubicBezTo>
                    <a:pt x="372" y="33"/>
                    <a:pt x="372" y="33"/>
                    <a:pt x="372" y="33"/>
                  </a:cubicBezTo>
                  <a:cubicBezTo>
                    <a:pt x="372" y="33"/>
                    <a:pt x="370" y="33"/>
                    <a:pt x="370" y="32"/>
                  </a:cubicBezTo>
                  <a:cubicBezTo>
                    <a:pt x="371" y="32"/>
                    <a:pt x="371" y="32"/>
                    <a:pt x="371" y="32"/>
                  </a:cubicBezTo>
                  <a:cubicBezTo>
                    <a:pt x="371" y="32"/>
                    <a:pt x="372" y="31"/>
                    <a:pt x="371" y="30"/>
                  </a:cubicBezTo>
                  <a:close/>
                  <a:moveTo>
                    <a:pt x="377" y="28"/>
                  </a:moveTo>
                  <a:cubicBezTo>
                    <a:pt x="376" y="28"/>
                    <a:pt x="376" y="29"/>
                    <a:pt x="376" y="28"/>
                  </a:cubicBezTo>
                  <a:cubicBezTo>
                    <a:pt x="376" y="28"/>
                    <a:pt x="376" y="27"/>
                    <a:pt x="377" y="28"/>
                  </a:cubicBezTo>
                  <a:close/>
                  <a:moveTo>
                    <a:pt x="377" y="29"/>
                  </a:moveTo>
                  <a:cubicBezTo>
                    <a:pt x="377" y="29"/>
                    <a:pt x="377" y="29"/>
                    <a:pt x="377" y="29"/>
                  </a:cubicBezTo>
                  <a:cubicBezTo>
                    <a:pt x="376" y="29"/>
                    <a:pt x="376" y="29"/>
                    <a:pt x="376" y="29"/>
                  </a:cubicBezTo>
                  <a:cubicBezTo>
                    <a:pt x="376" y="29"/>
                    <a:pt x="377" y="29"/>
                    <a:pt x="377" y="29"/>
                  </a:cubicBezTo>
                  <a:close/>
                  <a:moveTo>
                    <a:pt x="376" y="30"/>
                  </a:moveTo>
                  <a:cubicBezTo>
                    <a:pt x="375" y="30"/>
                    <a:pt x="375" y="30"/>
                    <a:pt x="375" y="30"/>
                  </a:cubicBezTo>
                  <a:cubicBezTo>
                    <a:pt x="376" y="31"/>
                    <a:pt x="376" y="30"/>
                    <a:pt x="377" y="31"/>
                  </a:cubicBezTo>
                  <a:cubicBezTo>
                    <a:pt x="376" y="32"/>
                    <a:pt x="376" y="32"/>
                    <a:pt x="376" y="32"/>
                  </a:cubicBezTo>
                  <a:cubicBezTo>
                    <a:pt x="377" y="32"/>
                    <a:pt x="377" y="32"/>
                    <a:pt x="377" y="32"/>
                  </a:cubicBezTo>
                  <a:cubicBezTo>
                    <a:pt x="377" y="33"/>
                    <a:pt x="375" y="30"/>
                    <a:pt x="375" y="32"/>
                  </a:cubicBezTo>
                  <a:cubicBezTo>
                    <a:pt x="374" y="31"/>
                    <a:pt x="374" y="31"/>
                    <a:pt x="374" y="31"/>
                  </a:cubicBezTo>
                  <a:cubicBezTo>
                    <a:pt x="374" y="31"/>
                    <a:pt x="375" y="31"/>
                    <a:pt x="375" y="30"/>
                  </a:cubicBezTo>
                  <a:cubicBezTo>
                    <a:pt x="375" y="30"/>
                    <a:pt x="374" y="30"/>
                    <a:pt x="374" y="30"/>
                  </a:cubicBezTo>
                  <a:cubicBezTo>
                    <a:pt x="374" y="30"/>
                    <a:pt x="374" y="30"/>
                    <a:pt x="374" y="30"/>
                  </a:cubicBezTo>
                  <a:cubicBezTo>
                    <a:pt x="374" y="31"/>
                    <a:pt x="374" y="31"/>
                    <a:pt x="374" y="30"/>
                  </a:cubicBezTo>
                  <a:cubicBezTo>
                    <a:pt x="374" y="30"/>
                    <a:pt x="374" y="30"/>
                    <a:pt x="374" y="30"/>
                  </a:cubicBezTo>
                  <a:cubicBezTo>
                    <a:pt x="374" y="30"/>
                    <a:pt x="374" y="30"/>
                    <a:pt x="374" y="30"/>
                  </a:cubicBezTo>
                  <a:cubicBezTo>
                    <a:pt x="374" y="30"/>
                    <a:pt x="374" y="30"/>
                    <a:pt x="374" y="30"/>
                  </a:cubicBezTo>
                  <a:cubicBezTo>
                    <a:pt x="374" y="30"/>
                    <a:pt x="375" y="30"/>
                    <a:pt x="375" y="30"/>
                  </a:cubicBezTo>
                  <a:cubicBezTo>
                    <a:pt x="375" y="30"/>
                    <a:pt x="375" y="30"/>
                    <a:pt x="375" y="30"/>
                  </a:cubicBezTo>
                  <a:cubicBezTo>
                    <a:pt x="375" y="30"/>
                    <a:pt x="375" y="30"/>
                    <a:pt x="376" y="30"/>
                  </a:cubicBezTo>
                  <a:close/>
                  <a:moveTo>
                    <a:pt x="372" y="42"/>
                  </a:moveTo>
                  <a:cubicBezTo>
                    <a:pt x="373" y="43"/>
                    <a:pt x="373" y="43"/>
                    <a:pt x="373" y="43"/>
                  </a:cubicBezTo>
                  <a:cubicBezTo>
                    <a:pt x="372" y="43"/>
                    <a:pt x="372" y="43"/>
                    <a:pt x="372" y="43"/>
                  </a:cubicBezTo>
                  <a:cubicBezTo>
                    <a:pt x="371" y="43"/>
                    <a:pt x="372" y="42"/>
                    <a:pt x="372" y="41"/>
                  </a:cubicBezTo>
                  <a:cubicBezTo>
                    <a:pt x="373" y="41"/>
                    <a:pt x="374" y="42"/>
                    <a:pt x="375" y="42"/>
                  </a:cubicBezTo>
                  <a:cubicBezTo>
                    <a:pt x="375" y="43"/>
                    <a:pt x="375" y="43"/>
                    <a:pt x="375" y="43"/>
                  </a:cubicBezTo>
                  <a:cubicBezTo>
                    <a:pt x="374" y="42"/>
                    <a:pt x="373" y="42"/>
                    <a:pt x="372" y="42"/>
                  </a:cubicBezTo>
                  <a:cubicBezTo>
                    <a:pt x="372" y="42"/>
                    <a:pt x="372" y="42"/>
                    <a:pt x="372" y="42"/>
                  </a:cubicBezTo>
                  <a:close/>
                  <a:moveTo>
                    <a:pt x="371" y="42"/>
                  </a:moveTo>
                  <a:cubicBezTo>
                    <a:pt x="370" y="42"/>
                    <a:pt x="370" y="42"/>
                    <a:pt x="370" y="42"/>
                  </a:cubicBezTo>
                  <a:cubicBezTo>
                    <a:pt x="370" y="42"/>
                    <a:pt x="371" y="42"/>
                    <a:pt x="371" y="41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70" y="41"/>
                    <a:pt x="370" y="42"/>
                    <a:pt x="369" y="41"/>
                  </a:cubicBezTo>
                  <a:cubicBezTo>
                    <a:pt x="369" y="41"/>
                    <a:pt x="370" y="41"/>
                    <a:pt x="370" y="41"/>
                  </a:cubicBezTo>
                  <a:cubicBezTo>
                    <a:pt x="370" y="40"/>
                    <a:pt x="370" y="40"/>
                    <a:pt x="370" y="40"/>
                  </a:cubicBezTo>
                  <a:cubicBezTo>
                    <a:pt x="369" y="40"/>
                    <a:pt x="369" y="40"/>
                    <a:pt x="369" y="40"/>
                  </a:cubicBezTo>
                  <a:cubicBezTo>
                    <a:pt x="369" y="40"/>
                    <a:pt x="369" y="40"/>
                    <a:pt x="370" y="40"/>
                  </a:cubicBezTo>
                  <a:cubicBezTo>
                    <a:pt x="370" y="40"/>
                    <a:pt x="370" y="39"/>
                    <a:pt x="370" y="40"/>
                  </a:cubicBezTo>
                  <a:cubicBezTo>
                    <a:pt x="370" y="41"/>
                    <a:pt x="371" y="41"/>
                    <a:pt x="371" y="41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71" y="41"/>
                    <a:pt x="371" y="42"/>
                    <a:pt x="371" y="42"/>
                  </a:cubicBezTo>
                  <a:close/>
                  <a:moveTo>
                    <a:pt x="382" y="34"/>
                  </a:moveTo>
                  <a:cubicBezTo>
                    <a:pt x="381" y="34"/>
                    <a:pt x="381" y="34"/>
                    <a:pt x="381" y="34"/>
                  </a:cubicBezTo>
                  <a:cubicBezTo>
                    <a:pt x="381" y="34"/>
                    <a:pt x="381" y="34"/>
                    <a:pt x="381" y="34"/>
                  </a:cubicBezTo>
                  <a:cubicBezTo>
                    <a:pt x="381" y="34"/>
                    <a:pt x="381" y="34"/>
                    <a:pt x="381" y="34"/>
                  </a:cubicBezTo>
                  <a:cubicBezTo>
                    <a:pt x="381" y="34"/>
                    <a:pt x="381" y="34"/>
                    <a:pt x="381" y="34"/>
                  </a:cubicBezTo>
                  <a:cubicBezTo>
                    <a:pt x="381" y="34"/>
                    <a:pt x="380" y="33"/>
                    <a:pt x="380" y="34"/>
                  </a:cubicBezTo>
                  <a:cubicBezTo>
                    <a:pt x="379" y="33"/>
                    <a:pt x="380" y="34"/>
                    <a:pt x="380" y="32"/>
                  </a:cubicBezTo>
                  <a:cubicBezTo>
                    <a:pt x="380" y="32"/>
                    <a:pt x="382" y="32"/>
                    <a:pt x="382" y="33"/>
                  </a:cubicBezTo>
                  <a:cubicBezTo>
                    <a:pt x="382" y="33"/>
                    <a:pt x="382" y="33"/>
                    <a:pt x="381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34"/>
                    <a:pt x="381" y="33"/>
                    <a:pt x="382" y="34"/>
                  </a:cubicBezTo>
                  <a:close/>
                  <a:moveTo>
                    <a:pt x="378" y="31"/>
                  </a:moveTo>
                  <a:cubicBezTo>
                    <a:pt x="378" y="31"/>
                    <a:pt x="380" y="31"/>
                    <a:pt x="380" y="31"/>
                  </a:cubicBezTo>
                  <a:cubicBezTo>
                    <a:pt x="380" y="31"/>
                    <a:pt x="380" y="31"/>
                    <a:pt x="380" y="31"/>
                  </a:cubicBezTo>
                  <a:cubicBezTo>
                    <a:pt x="380" y="32"/>
                    <a:pt x="379" y="31"/>
                    <a:pt x="378" y="31"/>
                  </a:cubicBezTo>
                  <a:close/>
                  <a:moveTo>
                    <a:pt x="382" y="44"/>
                  </a:moveTo>
                  <a:cubicBezTo>
                    <a:pt x="383" y="44"/>
                    <a:pt x="383" y="44"/>
                    <a:pt x="383" y="44"/>
                  </a:cubicBezTo>
                  <a:cubicBezTo>
                    <a:pt x="383" y="44"/>
                    <a:pt x="382" y="45"/>
                    <a:pt x="384" y="45"/>
                  </a:cubicBezTo>
                  <a:cubicBezTo>
                    <a:pt x="384" y="44"/>
                    <a:pt x="385" y="46"/>
                    <a:pt x="385" y="45"/>
                  </a:cubicBezTo>
                  <a:cubicBezTo>
                    <a:pt x="386" y="45"/>
                    <a:pt x="385" y="44"/>
                    <a:pt x="385" y="44"/>
                  </a:cubicBezTo>
                  <a:cubicBezTo>
                    <a:pt x="385" y="44"/>
                    <a:pt x="385" y="44"/>
                    <a:pt x="385" y="44"/>
                  </a:cubicBezTo>
                  <a:cubicBezTo>
                    <a:pt x="385" y="43"/>
                    <a:pt x="385" y="43"/>
                    <a:pt x="385" y="43"/>
                  </a:cubicBezTo>
                  <a:cubicBezTo>
                    <a:pt x="385" y="44"/>
                    <a:pt x="385" y="44"/>
                    <a:pt x="385" y="44"/>
                  </a:cubicBezTo>
                  <a:cubicBezTo>
                    <a:pt x="386" y="44"/>
                    <a:pt x="386" y="44"/>
                    <a:pt x="386" y="44"/>
                  </a:cubicBezTo>
                  <a:cubicBezTo>
                    <a:pt x="386" y="44"/>
                    <a:pt x="386" y="43"/>
                    <a:pt x="386" y="43"/>
                  </a:cubicBezTo>
                  <a:cubicBezTo>
                    <a:pt x="386" y="43"/>
                    <a:pt x="385" y="42"/>
                    <a:pt x="385" y="43"/>
                  </a:cubicBezTo>
                  <a:cubicBezTo>
                    <a:pt x="385" y="43"/>
                    <a:pt x="385" y="43"/>
                    <a:pt x="385" y="43"/>
                  </a:cubicBezTo>
                  <a:cubicBezTo>
                    <a:pt x="385" y="43"/>
                    <a:pt x="385" y="43"/>
                    <a:pt x="385" y="43"/>
                  </a:cubicBezTo>
                  <a:cubicBezTo>
                    <a:pt x="385" y="43"/>
                    <a:pt x="385" y="43"/>
                    <a:pt x="385" y="42"/>
                  </a:cubicBezTo>
                  <a:cubicBezTo>
                    <a:pt x="386" y="42"/>
                    <a:pt x="385" y="42"/>
                    <a:pt x="385" y="41"/>
                  </a:cubicBezTo>
                  <a:cubicBezTo>
                    <a:pt x="384" y="41"/>
                    <a:pt x="384" y="41"/>
                    <a:pt x="384" y="41"/>
                  </a:cubicBezTo>
                  <a:cubicBezTo>
                    <a:pt x="383" y="41"/>
                    <a:pt x="383" y="41"/>
                    <a:pt x="383" y="41"/>
                  </a:cubicBezTo>
                  <a:cubicBezTo>
                    <a:pt x="383" y="41"/>
                    <a:pt x="383" y="41"/>
                    <a:pt x="383" y="41"/>
                  </a:cubicBezTo>
                  <a:cubicBezTo>
                    <a:pt x="383" y="40"/>
                    <a:pt x="383" y="40"/>
                    <a:pt x="383" y="40"/>
                  </a:cubicBezTo>
                  <a:cubicBezTo>
                    <a:pt x="383" y="40"/>
                    <a:pt x="384" y="42"/>
                    <a:pt x="385" y="41"/>
                  </a:cubicBezTo>
                  <a:cubicBezTo>
                    <a:pt x="385" y="41"/>
                    <a:pt x="385" y="41"/>
                    <a:pt x="385" y="41"/>
                  </a:cubicBezTo>
                  <a:cubicBezTo>
                    <a:pt x="385" y="41"/>
                    <a:pt x="385" y="42"/>
                    <a:pt x="385" y="42"/>
                  </a:cubicBezTo>
                  <a:cubicBezTo>
                    <a:pt x="386" y="42"/>
                    <a:pt x="386" y="42"/>
                    <a:pt x="386" y="42"/>
                  </a:cubicBezTo>
                  <a:cubicBezTo>
                    <a:pt x="386" y="42"/>
                    <a:pt x="386" y="41"/>
                    <a:pt x="386" y="41"/>
                  </a:cubicBezTo>
                  <a:cubicBezTo>
                    <a:pt x="387" y="41"/>
                    <a:pt x="387" y="41"/>
                    <a:pt x="387" y="41"/>
                  </a:cubicBezTo>
                  <a:cubicBezTo>
                    <a:pt x="386" y="41"/>
                    <a:pt x="386" y="41"/>
                    <a:pt x="386" y="40"/>
                  </a:cubicBezTo>
                  <a:cubicBezTo>
                    <a:pt x="386" y="41"/>
                    <a:pt x="386" y="41"/>
                    <a:pt x="386" y="41"/>
                  </a:cubicBezTo>
                  <a:cubicBezTo>
                    <a:pt x="386" y="40"/>
                    <a:pt x="386" y="38"/>
                    <a:pt x="387" y="38"/>
                  </a:cubicBezTo>
                  <a:cubicBezTo>
                    <a:pt x="387" y="37"/>
                    <a:pt x="387" y="37"/>
                    <a:pt x="387" y="37"/>
                  </a:cubicBezTo>
                  <a:cubicBezTo>
                    <a:pt x="388" y="38"/>
                    <a:pt x="388" y="38"/>
                    <a:pt x="388" y="38"/>
                  </a:cubicBezTo>
                  <a:cubicBezTo>
                    <a:pt x="388" y="39"/>
                    <a:pt x="387" y="39"/>
                    <a:pt x="387" y="40"/>
                  </a:cubicBezTo>
                  <a:cubicBezTo>
                    <a:pt x="387" y="41"/>
                    <a:pt x="388" y="39"/>
                    <a:pt x="388" y="41"/>
                  </a:cubicBezTo>
                  <a:cubicBezTo>
                    <a:pt x="388" y="41"/>
                    <a:pt x="387" y="41"/>
                    <a:pt x="386" y="41"/>
                  </a:cubicBezTo>
                  <a:cubicBezTo>
                    <a:pt x="386" y="42"/>
                    <a:pt x="386" y="42"/>
                    <a:pt x="386" y="42"/>
                  </a:cubicBezTo>
                  <a:cubicBezTo>
                    <a:pt x="386" y="42"/>
                    <a:pt x="386" y="42"/>
                    <a:pt x="386" y="42"/>
                  </a:cubicBezTo>
                  <a:cubicBezTo>
                    <a:pt x="386" y="42"/>
                    <a:pt x="386" y="43"/>
                    <a:pt x="386" y="44"/>
                  </a:cubicBezTo>
                  <a:cubicBezTo>
                    <a:pt x="387" y="44"/>
                    <a:pt x="387" y="44"/>
                    <a:pt x="387" y="44"/>
                  </a:cubicBezTo>
                  <a:cubicBezTo>
                    <a:pt x="387" y="45"/>
                    <a:pt x="388" y="45"/>
                    <a:pt x="388" y="46"/>
                  </a:cubicBezTo>
                  <a:cubicBezTo>
                    <a:pt x="388" y="46"/>
                    <a:pt x="388" y="46"/>
                    <a:pt x="388" y="46"/>
                  </a:cubicBezTo>
                  <a:cubicBezTo>
                    <a:pt x="388" y="46"/>
                    <a:pt x="388" y="46"/>
                    <a:pt x="388" y="46"/>
                  </a:cubicBezTo>
                  <a:cubicBezTo>
                    <a:pt x="388" y="46"/>
                    <a:pt x="387" y="46"/>
                    <a:pt x="387" y="46"/>
                  </a:cubicBezTo>
                  <a:cubicBezTo>
                    <a:pt x="386" y="45"/>
                    <a:pt x="386" y="45"/>
                    <a:pt x="386" y="45"/>
                  </a:cubicBezTo>
                  <a:cubicBezTo>
                    <a:pt x="387" y="46"/>
                    <a:pt x="387" y="45"/>
                    <a:pt x="387" y="45"/>
                  </a:cubicBezTo>
                  <a:cubicBezTo>
                    <a:pt x="387" y="45"/>
                    <a:pt x="386" y="44"/>
                    <a:pt x="386" y="45"/>
                  </a:cubicBezTo>
                  <a:cubicBezTo>
                    <a:pt x="385" y="45"/>
                    <a:pt x="386" y="46"/>
                    <a:pt x="386" y="46"/>
                  </a:cubicBezTo>
                  <a:cubicBezTo>
                    <a:pt x="384" y="45"/>
                    <a:pt x="385" y="46"/>
                    <a:pt x="383" y="46"/>
                  </a:cubicBezTo>
                  <a:cubicBezTo>
                    <a:pt x="383" y="46"/>
                    <a:pt x="383" y="45"/>
                    <a:pt x="383" y="45"/>
                  </a:cubicBezTo>
                  <a:cubicBezTo>
                    <a:pt x="382" y="46"/>
                    <a:pt x="381" y="45"/>
                    <a:pt x="381" y="46"/>
                  </a:cubicBezTo>
                  <a:cubicBezTo>
                    <a:pt x="381" y="46"/>
                    <a:pt x="381" y="46"/>
                    <a:pt x="381" y="46"/>
                  </a:cubicBezTo>
                  <a:cubicBezTo>
                    <a:pt x="381" y="46"/>
                    <a:pt x="381" y="48"/>
                    <a:pt x="382" y="47"/>
                  </a:cubicBezTo>
                  <a:cubicBezTo>
                    <a:pt x="382" y="47"/>
                    <a:pt x="382" y="47"/>
                    <a:pt x="382" y="47"/>
                  </a:cubicBezTo>
                  <a:cubicBezTo>
                    <a:pt x="382" y="47"/>
                    <a:pt x="382" y="47"/>
                    <a:pt x="382" y="47"/>
                  </a:cubicBezTo>
                  <a:cubicBezTo>
                    <a:pt x="382" y="47"/>
                    <a:pt x="381" y="48"/>
                    <a:pt x="382" y="48"/>
                  </a:cubicBezTo>
                  <a:cubicBezTo>
                    <a:pt x="383" y="48"/>
                    <a:pt x="383" y="48"/>
                    <a:pt x="383" y="48"/>
                  </a:cubicBezTo>
                  <a:cubicBezTo>
                    <a:pt x="383" y="47"/>
                    <a:pt x="383" y="47"/>
                    <a:pt x="383" y="47"/>
                  </a:cubicBezTo>
                  <a:cubicBezTo>
                    <a:pt x="384" y="47"/>
                    <a:pt x="385" y="46"/>
                    <a:pt x="385" y="47"/>
                  </a:cubicBezTo>
                  <a:cubicBezTo>
                    <a:pt x="385" y="47"/>
                    <a:pt x="385" y="47"/>
                    <a:pt x="385" y="47"/>
                  </a:cubicBezTo>
                  <a:cubicBezTo>
                    <a:pt x="385" y="47"/>
                    <a:pt x="383" y="47"/>
                    <a:pt x="383" y="48"/>
                  </a:cubicBezTo>
                  <a:cubicBezTo>
                    <a:pt x="384" y="49"/>
                    <a:pt x="384" y="48"/>
                    <a:pt x="385" y="48"/>
                  </a:cubicBezTo>
                  <a:cubicBezTo>
                    <a:pt x="385" y="49"/>
                    <a:pt x="384" y="49"/>
                    <a:pt x="384" y="49"/>
                  </a:cubicBezTo>
                  <a:cubicBezTo>
                    <a:pt x="383" y="49"/>
                    <a:pt x="384" y="50"/>
                    <a:pt x="384" y="50"/>
                  </a:cubicBezTo>
                  <a:cubicBezTo>
                    <a:pt x="383" y="50"/>
                    <a:pt x="383" y="50"/>
                    <a:pt x="383" y="50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3" y="49"/>
                    <a:pt x="383" y="49"/>
                    <a:pt x="382" y="50"/>
                  </a:cubicBezTo>
                  <a:cubicBezTo>
                    <a:pt x="383" y="48"/>
                    <a:pt x="380" y="49"/>
                    <a:pt x="381" y="48"/>
                  </a:cubicBezTo>
                  <a:cubicBezTo>
                    <a:pt x="381" y="48"/>
                    <a:pt x="381" y="48"/>
                    <a:pt x="381" y="48"/>
                  </a:cubicBezTo>
                  <a:cubicBezTo>
                    <a:pt x="381" y="47"/>
                    <a:pt x="381" y="46"/>
                    <a:pt x="381" y="46"/>
                  </a:cubicBezTo>
                  <a:cubicBezTo>
                    <a:pt x="381" y="46"/>
                    <a:pt x="381" y="46"/>
                    <a:pt x="381" y="46"/>
                  </a:cubicBezTo>
                  <a:cubicBezTo>
                    <a:pt x="381" y="46"/>
                    <a:pt x="381" y="46"/>
                    <a:pt x="381" y="46"/>
                  </a:cubicBezTo>
                  <a:cubicBezTo>
                    <a:pt x="381" y="45"/>
                    <a:pt x="381" y="45"/>
                    <a:pt x="381" y="45"/>
                  </a:cubicBezTo>
                  <a:cubicBezTo>
                    <a:pt x="382" y="45"/>
                    <a:pt x="382" y="44"/>
                    <a:pt x="383" y="44"/>
                  </a:cubicBezTo>
                  <a:lnTo>
                    <a:pt x="382" y="44"/>
                  </a:lnTo>
                  <a:close/>
                  <a:moveTo>
                    <a:pt x="395" y="35"/>
                  </a:moveTo>
                  <a:cubicBezTo>
                    <a:pt x="394" y="35"/>
                    <a:pt x="392" y="34"/>
                    <a:pt x="391" y="34"/>
                  </a:cubicBezTo>
                  <a:cubicBezTo>
                    <a:pt x="391" y="34"/>
                    <a:pt x="391" y="34"/>
                    <a:pt x="391" y="34"/>
                  </a:cubicBezTo>
                  <a:cubicBezTo>
                    <a:pt x="391" y="34"/>
                    <a:pt x="391" y="34"/>
                    <a:pt x="391" y="34"/>
                  </a:cubicBezTo>
                  <a:cubicBezTo>
                    <a:pt x="391" y="34"/>
                    <a:pt x="391" y="33"/>
                    <a:pt x="391" y="33"/>
                  </a:cubicBezTo>
                  <a:cubicBezTo>
                    <a:pt x="390" y="33"/>
                    <a:pt x="390" y="33"/>
                    <a:pt x="390" y="33"/>
                  </a:cubicBezTo>
                  <a:cubicBezTo>
                    <a:pt x="390" y="33"/>
                    <a:pt x="390" y="33"/>
                    <a:pt x="389" y="33"/>
                  </a:cubicBezTo>
                  <a:cubicBezTo>
                    <a:pt x="390" y="32"/>
                    <a:pt x="389" y="32"/>
                    <a:pt x="389" y="32"/>
                  </a:cubicBezTo>
                  <a:cubicBezTo>
                    <a:pt x="390" y="32"/>
                    <a:pt x="390" y="32"/>
                    <a:pt x="390" y="32"/>
                  </a:cubicBezTo>
                  <a:cubicBezTo>
                    <a:pt x="390" y="32"/>
                    <a:pt x="390" y="33"/>
                    <a:pt x="391" y="32"/>
                  </a:cubicBezTo>
                  <a:cubicBezTo>
                    <a:pt x="391" y="32"/>
                    <a:pt x="391" y="32"/>
                    <a:pt x="391" y="32"/>
                  </a:cubicBezTo>
                  <a:cubicBezTo>
                    <a:pt x="392" y="33"/>
                    <a:pt x="393" y="33"/>
                    <a:pt x="393" y="34"/>
                  </a:cubicBezTo>
                  <a:cubicBezTo>
                    <a:pt x="393" y="34"/>
                    <a:pt x="394" y="35"/>
                    <a:pt x="395" y="34"/>
                  </a:cubicBezTo>
                  <a:cubicBezTo>
                    <a:pt x="395" y="34"/>
                    <a:pt x="395" y="35"/>
                    <a:pt x="395" y="35"/>
                  </a:cubicBezTo>
                  <a:close/>
                  <a:moveTo>
                    <a:pt x="395" y="37"/>
                  </a:moveTo>
                  <a:cubicBezTo>
                    <a:pt x="395" y="38"/>
                    <a:pt x="395" y="38"/>
                    <a:pt x="395" y="38"/>
                  </a:cubicBezTo>
                  <a:cubicBezTo>
                    <a:pt x="395" y="38"/>
                    <a:pt x="396" y="39"/>
                    <a:pt x="397" y="39"/>
                  </a:cubicBezTo>
                  <a:cubicBezTo>
                    <a:pt x="397" y="39"/>
                    <a:pt x="396" y="39"/>
                    <a:pt x="397" y="39"/>
                  </a:cubicBezTo>
                  <a:cubicBezTo>
                    <a:pt x="396" y="40"/>
                    <a:pt x="394" y="39"/>
                    <a:pt x="394" y="39"/>
                  </a:cubicBezTo>
                  <a:cubicBezTo>
                    <a:pt x="394" y="39"/>
                    <a:pt x="394" y="39"/>
                    <a:pt x="394" y="38"/>
                  </a:cubicBezTo>
                  <a:cubicBezTo>
                    <a:pt x="393" y="38"/>
                    <a:pt x="393" y="38"/>
                    <a:pt x="393" y="38"/>
                  </a:cubicBezTo>
                  <a:cubicBezTo>
                    <a:pt x="395" y="38"/>
                    <a:pt x="395" y="38"/>
                    <a:pt x="395" y="38"/>
                  </a:cubicBezTo>
                  <a:cubicBezTo>
                    <a:pt x="395" y="38"/>
                    <a:pt x="395" y="38"/>
                    <a:pt x="395" y="38"/>
                  </a:cubicBezTo>
                  <a:cubicBezTo>
                    <a:pt x="395" y="38"/>
                    <a:pt x="395" y="37"/>
                    <a:pt x="395" y="37"/>
                  </a:cubicBezTo>
                  <a:close/>
                  <a:moveTo>
                    <a:pt x="401" y="35"/>
                  </a:moveTo>
                  <a:cubicBezTo>
                    <a:pt x="401" y="36"/>
                    <a:pt x="400" y="36"/>
                    <a:pt x="401" y="37"/>
                  </a:cubicBezTo>
                  <a:cubicBezTo>
                    <a:pt x="400" y="37"/>
                    <a:pt x="400" y="35"/>
                    <a:pt x="400" y="35"/>
                  </a:cubicBezTo>
                  <a:cubicBezTo>
                    <a:pt x="400" y="35"/>
                    <a:pt x="401" y="35"/>
                    <a:pt x="401" y="35"/>
                  </a:cubicBezTo>
                  <a:close/>
                  <a:moveTo>
                    <a:pt x="400" y="32"/>
                  </a:moveTo>
                  <a:cubicBezTo>
                    <a:pt x="401" y="32"/>
                    <a:pt x="401" y="32"/>
                    <a:pt x="401" y="33"/>
                  </a:cubicBezTo>
                  <a:cubicBezTo>
                    <a:pt x="401" y="33"/>
                    <a:pt x="401" y="33"/>
                    <a:pt x="401" y="33"/>
                  </a:cubicBezTo>
                  <a:lnTo>
                    <a:pt x="400" y="32"/>
                  </a:lnTo>
                  <a:close/>
                  <a:moveTo>
                    <a:pt x="399" y="40"/>
                  </a:moveTo>
                  <a:cubicBezTo>
                    <a:pt x="399" y="39"/>
                    <a:pt x="399" y="39"/>
                    <a:pt x="400" y="39"/>
                  </a:cubicBezTo>
                  <a:cubicBezTo>
                    <a:pt x="400" y="39"/>
                    <a:pt x="400" y="39"/>
                    <a:pt x="400" y="39"/>
                  </a:cubicBezTo>
                  <a:cubicBezTo>
                    <a:pt x="399" y="39"/>
                    <a:pt x="400" y="40"/>
                    <a:pt x="399" y="41"/>
                  </a:cubicBezTo>
                  <a:cubicBezTo>
                    <a:pt x="399" y="41"/>
                    <a:pt x="399" y="40"/>
                    <a:pt x="399" y="40"/>
                  </a:cubicBezTo>
                  <a:cubicBezTo>
                    <a:pt x="399" y="40"/>
                    <a:pt x="399" y="40"/>
                    <a:pt x="398" y="39"/>
                  </a:cubicBezTo>
                  <a:cubicBezTo>
                    <a:pt x="399" y="39"/>
                    <a:pt x="399" y="39"/>
                    <a:pt x="399" y="40"/>
                  </a:cubicBezTo>
                  <a:close/>
                  <a:moveTo>
                    <a:pt x="399" y="41"/>
                  </a:moveTo>
                  <a:cubicBezTo>
                    <a:pt x="399" y="41"/>
                    <a:pt x="399" y="41"/>
                    <a:pt x="399" y="41"/>
                  </a:cubicBezTo>
                  <a:cubicBezTo>
                    <a:pt x="398" y="40"/>
                    <a:pt x="398" y="40"/>
                    <a:pt x="398" y="40"/>
                  </a:cubicBezTo>
                  <a:cubicBezTo>
                    <a:pt x="398" y="40"/>
                    <a:pt x="398" y="40"/>
                    <a:pt x="398" y="40"/>
                  </a:cubicBezTo>
                  <a:cubicBezTo>
                    <a:pt x="398" y="40"/>
                    <a:pt x="398" y="41"/>
                    <a:pt x="399" y="41"/>
                  </a:cubicBezTo>
                  <a:close/>
                  <a:moveTo>
                    <a:pt x="397" y="45"/>
                  </a:moveTo>
                  <a:cubicBezTo>
                    <a:pt x="397" y="43"/>
                    <a:pt x="400" y="45"/>
                    <a:pt x="400" y="43"/>
                  </a:cubicBezTo>
                  <a:cubicBezTo>
                    <a:pt x="401" y="44"/>
                    <a:pt x="403" y="43"/>
                    <a:pt x="403" y="45"/>
                  </a:cubicBezTo>
                  <a:cubicBezTo>
                    <a:pt x="403" y="45"/>
                    <a:pt x="404" y="45"/>
                    <a:pt x="404" y="45"/>
                  </a:cubicBezTo>
                  <a:cubicBezTo>
                    <a:pt x="404" y="44"/>
                    <a:pt x="404" y="44"/>
                    <a:pt x="404" y="44"/>
                  </a:cubicBezTo>
                  <a:cubicBezTo>
                    <a:pt x="405" y="44"/>
                    <a:pt x="405" y="44"/>
                    <a:pt x="405" y="44"/>
                  </a:cubicBezTo>
                  <a:cubicBezTo>
                    <a:pt x="404" y="44"/>
                    <a:pt x="405" y="45"/>
                    <a:pt x="405" y="46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04" y="45"/>
                    <a:pt x="404" y="45"/>
                    <a:pt x="403" y="45"/>
                  </a:cubicBezTo>
                  <a:cubicBezTo>
                    <a:pt x="403" y="46"/>
                    <a:pt x="404" y="46"/>
                    <a:pt x="404" y="46"/>
                  </a:cubicBezTo>
                  <a:cubicBezTo>
                    <a:pt x="403" y="47"/>
                    <a:pt x="404" y="47"/>
                    <a:pt x="404" y="48"/>
                  </a:cubicBezTo>
                  <a:cubicBezTo>
                    <a:pt x="404" y="48"/>
                    <a:pt x="404" y="48"/>
                    <a:pt x="404" y="48"/>
                  </a:cubicBezTo>
                  <a:cubicBezTo>
                    <a:pt x="404" y="48"/>
                    <a:pt x="404" y="48"/>
                    <a:pt x="404" y="48"/>
                  </a:cubicBezTo>
                  <a:cubicBezTo>
                    <a:pt x="404" y="48"/>
                    <a:pt x="403" y="48"/>
                    <a:pt x="403" y="47"/>
                  </a:cubicBezTo>
                  <a:cubicBezTo>
                    <a:pt x="403" y="48"/>
                    <a:pt x="403" y="48"/>
                    <a:pt x="403" y="48"/>
                  </a:cubicBezTo>
                  <a:cubicBezTo>
                    <a:pt x="402" y="47"/>
                    <a:pt x="404" y="47"/>
                    <a:pt x="403" y="46"/>
                  </a:cubicBezTo>
                  <a:cubicBezTo>
                    <a:pt x="403" y="46"/>
                    <a:pt x="403" y="46"/>
                    <a:pt x="403" y="46"/>
                  </a:cubicBezTo>
                  <a:cubicBezTo>
                    <a:pt x="403" y="45"/>
                    <a:pt x="402" y="45"/>
                    <a:pt x="402" y="45"/>
                  </a:cubicBezTo>
                  <a:cubicBezTo>
                    <a:pt x="401" y="46"/>
                    <a:pt x="402" y="46"/>
                    <a:pt x="402" y="46"/>
                  </a:cubicBezTo>
                  <a:cubicBezTo>
                    <a:pt x="401" y="46"/>
                    <a:pt x="401" y="46"/>
                    <a:pt x="400" y="45"/>
                  </a:cubicBezTo>
                  <a:cubicBezTo>
                    <a:pt x="400" y="45"/>
                    <a:pt x="400" y="44"/>
                    <a:pt x="399" y="44"/>
                  </a:cubicBezTo>
                  <a:cubicBezTo>
                    <a:pt x="399" y="45"/>
                    <a:pt x="399" y="45"/>
                    <a:pt x="399" y="45"/>
                  </a:cubicBezTo>
                  <a:cubicBezTo>
                    <a:pt x="399" y="45"/>
                    <a:pt x="399" y="44"/>
                    <a:pt x="399" y="44"/>
                  </a:cubicBezTo>
                  <a:cubicBezTo>
                    <a:pt x="398" y="44"/>
                    <a:pt x="398" y="44"/>
                    <a:pt x="398" y="44"/>
                  </a:cubicBezTo>
                  <a:cubicBezTo>
                    <a:pt x="398" y="45"/>
                    <a:pt x="398" y="45"/>
                    <a:pt x="398" y="45"/>
                  </a:cubicBezTo>
                  <a:cubicBezTo>
                    <a:pt x="398" y="45"/>
                    <a:pt x="398" y="45"/>
                    <a:pt x="398" y="45"/>
                  </a:cubicBezTo>
                  <a:cubicBezTo>
                    <a:pt x="397" y="47"/>
                    <a:pt x="397" y="47"/>
                    <a:pt x="397" y="47"/>
                  </a:cubicBezTo>
                  <a:cubicBezTo>
                    <a:pt x="396" y="46"/>
                    <a:pt x="395" y="46"/>
                    <a:pt x="394" y="46"/>
                  </a:cubicBezTo>
                  <a:cubicBezTo>
                    <a:pt x="394" y="46"/>
                    <a:pt x="394" y="46"/>
                    <a:pt x="393" y="46"/>
                  </a:cubicBezTo>
                  <a:cubicBezTo>
                    <a:pt x="392" y="45"/>
                    <a:pt x="392" y="45"/>
                    <a:pt x="392" y="45"/>
                  </a:cubicBezTo>
                  <a:cubicBezTo>
                    <a:pt x="391" y="45"/>
                    <a:pt x="393" y="46"/>
                    <a:pt x="392" y="46"/>
                  </a:cubicBezTo>
                  <a:cubicBezTo>
                    <a:pt x="392" y="47"/>
                    <a:pt x="392" y="47"/>
                    <a:pt x="393" y="47"/>
                  </a:cubicBezTo>
                  <a:cubicBezTo>
                    <a:pt x="393" y="47"/>
                    <a:pt x="393" y="47"/>
                    <a:pt x="393" y="47"/>
                  </a:cubicBezTo>
                  <a:cubicBezTo>
                    <a:pt x="393" y="47"/>
                    <a:pt x="393" y="47"/>
                    <a:pt x="393" y="47"/>
                  </a:cubicBezTo>
                  <a:cubicBezTo>
                    <a:pt x="393" y="47"/>
                    <a:pt x="393" y="47"/>
                    <a:pt x="393" y="47"/>
                  </a:cubicBezTo>
                  <a:cubicBezTo>
                    <a:pt x="393" y="47"/>
                    <a:pt x="392" y="48"/>
                    <a:pt x="392" y="48"/>
                  </a:cubicBezTo>
                  <a:cubicBezTo>
                    <a:pt x="391" y="48"/>
                    <a:pt x="391" y="49"/>
                    <a:pt x="390" y="48"/>
                  </a:cubicBezTo>
                  <a:cubicBezTo>
                    <a:pt x="390" y="48"/>
                    <a:pt x="390" y="48"/>
                    <a:pt x="390" y="48"/>
                  </a:cubicBezTo>
                  <a:cubicBezTo>
                    <a:pt x="390" y="49"/>
                    <a:pt x="390" y="49"/>
                    <a:pt x="390" y="49"/>
                  </a:cubicBezTo>
                  <a:cubicBezTo>
                    <a:pt x="390" y="49"/>
                    <a:pt x="390" y="49"/>
                    <a:pt x="390" y="49"/>
                  </a:cubicBezTo>
                  <a:cubicBezTo>
                    <a:pt x="390" y="49"/>
                    <a:pt x="390" y="49"/>
                    <a:pt x="390" y="49"/>
                  </a:cubicBezTo>
                  <a:cubicBezTo>
                    <a:pt x="390" y="48"/>
                    <a:pt x="390" y="48"/>
                    <a:pt x="390" y="48"/>
                  </a:cubicBezTo>
                  <a:cubicBezTo>
                    <a:pt x="390" y="48"/>
                    <a:pt x="390" y="48"/>
                    <a:pt x="389" y="48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9" y="48"/>
                    <a:pt x="388" y="47"/>
                    <a:pt x="388" y="47"/>
                  </a:cubicBezTo>
                  <a:cubicBezTo>
                    <a:pt x="387" y="47"/>
                    <a:pt x="387" y="47"/>
                    <a:pt x="387" y="47"/>
                  </a:cubicBezTo>
                  <a:cubicBezTo>
                    <a:pt x="387" y="47"/>
                    <a:pt x="387" y="47"/>
                    <a:pt x="388" y="47"/>
                  </a:cubicBezTo>
                  <a:cubicBezTo>
                    <a:pt x="388" y="47"/>
                    <a:pt x="389" y="46"/>
                    <a:pt x="390" y="47"/>
                  </a:cubicBezTo>
                  <a:cubicBezTo>
                    <a:pt x="390" y="46"/>
                    <a:pt x="392" y="47"/>
                    <a:pt x="392" y="46"/>
                  </a:cubicBezTo>
                  <a:cubicBezTo>
                    <a:pt x="392" y="46"/>
                    <a:pt x="392" y="46"/>
                    <a:pt x="392" y="46"/>
                  </a:cubicBezTo>
                  <a:cubicBezTo>
                    <a:pt x="391" y="46"/>
                    <a:pt x="392" y="44"/>
                    <a:pt x="393" y="44"/>
                  </a:cubicBezTo>
                  <a:cubicBezTo>
                    <a:pt x="392" y="46"/>
                    <a:pt x="394" y="45"/>
                    <a:pt x="395" y="46"/>
                  </a:cubicBezTo>
                  <a:cubicBezTo>
                    <a:pt x="394" y="45"/>
                    <a:pt x="394" y="45"/>
                    <a:pt x="394" y="45"/>
                  </a:cubicBezTo>
                  <a:cubicBezTo>
                    <a:pt x="395" y="45"/>
                    <a:pt x="394" y="44"/>
                    <a:pt x="395" y="45"/>
                  </a:cubicBezTo>
                  <a:cubicBezTo>
                    <a:pt x="396" y="44"/>
                    <a:pt x="395" y="44"/>
                    <a:pt x="396" y="43"/>
                  </a:cubicBezTo>
                  <a:cubicBezTo>
                    <a:pt x="395" y="43"/>
                    <a:pt x="395" y="43"/>
                    <a:pt x="395" y="43"/>
                  </a:cubicBezTo>
                  <a:cubicBezTo>
                    <a:pt x="395" y="41"/>
                    <a:pt x="396" y="43"/>
                    <a:pt x="397" y="43"/>
                  </a:cubicBezTo>
                  <a:cubicBezTo>
                    <a:pt x="396" y="44"/>
                    <a:pt x="396" y="44"/>
                    <a:pt x="396" y="45"/>
                  </a:cubicBezTo>
                  <a:cubicBezTo>
                    <a:pt x="397" y="45"/>
                    <a:pt x="397" y="45"/>
                    <a:pt x="397" y="45"/>
                  </a:cubicBezTo>
                  <a:close/>
                  <a:moveTo>
                    <a:pt x="406" y="34"/>
                  </a:moveTo>
                  <a:cubicBezTo>
                    <a:pt x="407" y="34"/>
                    <a:pt x="408" y="35"/>
                    <a:pt x="408" y="34"/>
                  </a:cubicBezTo>
                  <a:cubicBezTo>
                    <a:pt x="408" y="33"/>
                    <a:pt x="408" y="33"/>
                    <a:pt x="408" y="33"/>
                  </a:cubicBezTo>
                  <a:cubicBezTo>
                    <a:pt x="408" y="33"/>
                    <a:pt x="408" y="33"/>
                    <a:pt x="408" y="33"/>
                  </a:cubicBezTo>
                  <a:cubicBezTo>
                    <a:pt x="408" y="33"/>
                    <a:pt x="408" y="33"/>
                    <a:pt x="408" y="33"/>
                  </a:cubicBezTo>
                  <a:cubicBezTo>
                    <a:pt x="408" y="34"/>
                    <a:pt x="409" y="33"/>
                    <a:pt x="409" y="34"/>
                  </a:cubicBezTo>
                  <a:cubicBezTo>
                    <a:pt x="409" y="34"/>
                    <a:pt x="408" y="35"/>
                    <a:pt x="408" y="36"/>
                  </a:cubicBezTo>
                  <a:cubicBezTo>
                    <a:pt x="408" y="36"/>
                    <a:pt x="408" y="36"/>
                    <a:pt x="408" y="36"/>
                  </a:cubicBezTo>
                  <a:cubicBezTo>
                    <a:pt x="408" y="36"/>
                    <a:pt x="408" y="36"/>
                    <a:pt x="408" y="36"/>
                  </a:cubicBezTo>
                  <a:cubicBezTo>
                    <a:pt x="408" y="36"/>
                    <a:pt x="409" y="36"/>
                    <a:pt x="409" y="36"/>
                  </a:cubicBezTo>
                  <a:cubicBezTo>
                    <a:pt x="409" y="36"/>
                    <a:pt x="409" y="36"/>
                    <a:pt x="409" y="36"/>
                  </a:cubicBezTo>
                  <a:cubicBezTo>
                    <a:pt x="409" y="37"/>
                    <a:pt x="409" y="36"/>
                    <a:pt x="409" y="36"/>
                  </a:cubicBezTo>
                  <a:cubicBezTo>
                    <a:pt x="408" y="36"/>
                    <a:pt x="408" y="36"/>
                    <a:pt x="408" y="36"/>
                  </a:cubicBezTo>
                  <a:cubicBezTo>
                    <a:pt x="407" y="37"/>
                    <a:pt x="407" y="37"/>
                    <a:pt x="407" y="37"/>
                  </a:cubicBezTo>
                  <a:cubicBezTo>
                    <a:pt x="407" y="36"/>
                    <a:pt x="409" y="36"/>
                    <a:pt x="408" y="35"/>
                  </a:cubicBezTo>
                  <a:cubicBezTo>
                    <a:pt x="407" y="35"/>
                    <a:pt x="407" y="35"/>
                    <a:pt x="407" y="35"/>
                  </a:cubicBezTo>
                  <a:cubicBezTo>
                    <a:pt x="407" y="34"/>
                    <a:pt x="406" y="34"/>
                    <a:pt x="406" y="34"/>
                  </a:cubicBezTo>
                  <a:cubicBezTo>
                    <a:pt x="405" y="35"/>
                    <a:pt x="405" y="35"/>
                    <a:pt x="405" y="34"/>
                  </a:cubicBezTo>
                  <a:cubicBezTo>
                    <a:pt x="405" y="34"/>
                    <a:pt x="404" y="34"/>
                    <a:pt x="404" y="34"/>
                  </a:cubicBezTo>
                  <a:cubicBezTo>
                    <a:pt x="405" y="33"/>
                    <a:pt x="405" y="33"/>
                    <a:pt x="405" y="32"/>
                  </a:cubicBezTo>
                  <a:cubicBezTo>
                    <a:pt x="406" y="32"/>
                    <a:pt x="405" y="34"/>
                    <a:pt x="405" y="34"/>
                  </a:cubicBezTo>
                  <a:cubicBezTo>
                    <a:pt x="405" y="34"/>
                    <a:pt x="405" y="34"/>
                    <a:pt x="406" y="34"/>
                  </a:cubicBezTo>
                  <a:cubicBezTo>
                    <a:pt x="406" y="34"/>
                    <a:pt x="406" y="34"/>
                    <a:pt x="406" y="34"/>
                  </a:cubicBezTo>
                  <a:close/>
                  <a:moveTo>
                    <a:pt x="406" y="33"/>
                  </a:moveTo>
                  <a:cubicBezTo>
                    <a:pt x="406" y="32"/>
                    <a:pt x="408" y="32"/>
                    <a:pt x="408" y="31"/>
                  </a:cubicBezTo>
                  <a:cubicBezTo>
                    <a:pt x="408" y="31"/>
                    <a:pt x="409" y="32"/>
                    <a:pt x="409" y="32"/>
                  </a:cubicBezTo>
                  <a:cubicBezTo>
                    <a:pt x="408" y="33"/>
                    <a:pt x="407" y="33"/>
                    <a:pt x="406" y="33"/>
                  </a:cubicBezTo>
                  <a:close/>
                  <a:moveTo>
                    <a:pt x="414" y="31"/>
                  </a:moveTo>
                  <a:cubicBezTo>
                    <a:pt x="415" y="31"/>
                    <a:pt x="415" y="31"/>
                    <a:pt x="415" y="31"/>
                  </a:cubicBezTo>
                  <a:cubicBezTo>
                    <a:pt x="414" y="31"/>
                    <a:pt x="414" y="31"/>
                    <a:pt x="414" y="31"/>
                  </a:cubicBezTo>
                  <a:cubicBezTo>
                    <a:pt x="413" y="31"/>
                    <a:pt x="413" y="31"/>
                    <a:pt x="413" y="31"/>
                  </a:cubicBezTo>
                  <a:cubicBezTo>
                    <a:pt x="413" y="31"/>
                    <a:pt x="413" y="31"/>
                    <a:pt x="413" y="31"/>
                  </a:cubicBezTo>
                  <a:cubicBezTo>
                    <a:pt x="413" y="32"/>
                    <a:pt x="414" y="32"/>
                    <a:pt x="414" y="32"/>
                  </a:cubicBezTo>
                  <a:cubicBezTo>
                    <a:pt x="414" y="32"/>
                    <a:pt x="414" y="32"/>
                    <a:pt x="414" y="31"/>
                  </a:cubicBezTo>
                  <a:cubicBezTo>
                    <a:pt x="414" y="33"/>
                    <a:pt x="416" y="32"/>
                    <a:pt x="417" y="33"/>
                  </a:cubicBezTo>
                  <a:cubicBezTo>
                    <a:pt x="417" y="32"/>
                    <a:pt x="418" y="32"/>
                    <a:pt x="418" y="32"/>
                  </a:cubicBezTo>
                  <a:cubicBezTo>
                    <a:pt x="418" y="32"/>
                    <a:pt x="418" y="32"/>
                    <a:pt x="418" y="32"/>
                  </a:cubicBezTo>
                  <a:cubicBezTo>
                    <a:pt x="418" y="32"/>
                    <a:pt x="418" y="32"/>
                    <a:pt x="418" y="32"/>
                  </a:cubicBezTo>
                  <a:cubicBezTo>
                    <a:pt x="417" y="31"/>
                    <a:pt x="416" y="31"/>
                    <a:pt x="417" y="31"/>
                  </a:cubicBezTo>
                  <a:cubicBezTo>
                    <a:pt x="417" y="33"/>
                    <a:pt x="419" y="31"/>
                    <a:pt x="420" y="32"/>
                  </a:cubicBezTo>
                  <a:cubicBezTo>
                    <a:pt x="420" y="31"/>
                    <a:pt x="420" y="31"/>
                    <a:pt x="420" y="31"/>
                  </a:cubicBezTo>
                  <a:cubicBezTo>
                    <a:pt x="419" y="29"/>
                    <a:pt x="419" y="29"/>
                    <a:pt x="419" y="29"/>
                  </a:cubicBezTo>
                  <a:cubicBezTo>
                    <a:pt x="420" y="29"/>
                    <a:pt x="419" y="30"/>
                    <a:pt x="420" y="30"/>
                  </a:cubicBezTo>
                  <a:cubicBezTo>
                    <a:pt x="420" y="29"/>
                    <a:pt x="420" y="29"/>
                    <a:pt x="420" y="29"/>
                  </a:cubicBezTo>
                  <a:cubicBezTo>
                    <a:pt x="420" y="30"/>
                    <a:pt x="420" y="30"/>
                    <a:pt x="420" y="30"/>
                  </a:cubicBezTo>
                  <a:cubicBezTo>
                    <a:pt x="421" y="29"/>
                    <a:pt x="423" y="30"/>
                    <a:pt x="423" y="31"/>
                  </a:cubicBezTo>
                  <a:cubicBezTo>
                    <a:pt x="423" y="31"/>
                    <a:pt x="423" y="31"/>
                    <a:pt x="423" y="31"/>
                  </a:cubicBezTo>
                  <a:cubicBezTo>
                    <a:pt x="423" y="31"/>
                    <a:pt x="423" y="31"/>
                    <a:pt x="423" y="31"/>
                  </a:cubicBezTo>
                  <a:cubicBezTo>
                    <a:pt x="423" y="31"/>
                    <a:pt x="423" y="31"/>
                    <a:pt x="423" y="31"/>
                  </a:cubicBezTo>
                  <a:cubicBezTo>
                    <a:pt x="423" y="31"/>
                    <a:pt x="421" y="29"/>
                    <a:pt x="421" y="31"/>
                  </a:cubicBezTo>
                  <a:cubicBezTo>
                    <a:pt x="422" y="32"/>
                    <a:pt x="422" y="32"/>
                    <a:pt x="423" y="32"/>
                  </a:cubicBezTo>
                  <a:cubicBezTo>
                    <a:pt x="422" y="33"/>
                    <a:pt x="422" y="33"/>
                    <a:pt x="422" y="33"/>
                  </a:cubicBezTo>
                  <a:cubicBezTo>
                    <a:pt x="422" y="33"/>
                    <a:pt x="422" y="33"/>
                    <a:pt x="422" y="33"/>
                  </a:cubicBezTo>
                  <a:cubicBezTo>
                    <a:pt x="421" y="33"/>
                    <a:pt x="420" y="31"/>
                    <a:pt x="419" y="33"/>
                  </a:cubicBezTo>
                  <a:cubicBezTo>
                    <a:pt x="419" y="32"/>
                    <a:pt x="419" y="32"/>
                    <a:pt x="418" y="32"/>
                  </a:cubicBezTo>
                  <a:cubicBezTo>
                    <a:pt x="418" y="32"/>
                    <a:pt x="418" y="32"/>
                    <a:pt x="418" y="32"/>
                  </a:cubicBezTo>
                  <a:cubicBezTo>
                    <a:pt x="418" y="32"/>
                    <a:pt x="418" y="32"/>
                    <a:pt x="418" y="32"/>
                  </a:cubicBezTo>
                  <a:cubicBezTo>
                    <a:pt x="418" y="32"/>
                    <a:pt x="418" y="32"/>
                    <a:pt x="418" y="32"/>
                  </a:cubicBezTo>
                  <a:cubicBezTo>
                    <a:pt x="418" y="33"/>
                    <a:pt x="418" y="33"/>
                    <a:pt x="419" y="33"/>
                  </a:cubicBezTo>
                  <a:cubicBezTo>
                    <a:pt x="418" y="33"/>
                    <a:pt x="418" y="33"/>
                    <a:pt x="418" y="33"/>
                  </a:cubicBezTo>
                  <a:cubicBezTo>
                    <a:pt x="418" y="33"/>
                    <a:pt x="418" y="33"/>
                    <a:pt x="418" y="33"/>
                  </a:cubicBezTo>
                  <a:cubicBezTo>
                    <a:pt x="417" y="33"/>
                    <a:pt x="416" y="33"/>
                    <a:pt x="415" y="33"/>
                  </a:cubicBezTo>
                  <a:cubicBezTo>
                    <a:pt x="414" y="32"/>
                    <a:pt x="414" y="34"/>
                    <a:pt x="413" y="33"/>
                  </a:cubicBezTo>
                  <a:cubicBezTo>
                    <a:pt x="413" y="33"/>
                    <a:pt x="413" y="33"/>
                    <a:pt x="413" y="33"/>
                  </a:cubicBezTo>
                  <a:cubicBezTo>
                    <a:pt x="413" y="34"/>
                    <a:pt x="413" y="34"/>
                    <a:pt x="413" y="34"/>
                  </a:cubicBezTo>
                  <a:cubicBezTo>
                    <a:pt x="412" y="33"/>
                    <a:pt x="412" y="33"/>
                    <a:pt x="412" y="33"/>
                  </a:cubicBezTo>
                  <a:cubicBezTo>
                    <a:pt x="413" y="33"/>
                    <a:pt x="413" y="33"/>
                    <a:pt x="413" y="33"/>
                  </a:cubicBezTo>
                  <a:cubicBezTo>
                    <a:pt x="413" y="33"/>
                    <a:pt x="413" y="33"/>
                    <a:pt x="413" y="33"/>
                  </a:cubicBezTo>
                  <a:cubicBezTo>
                    <a:pt x="413" y="33"/>
                    <a:pt x="413" y="33"/>
                    <a:pt x="413" y="33"/>
                  </a:cubicBezTo>
                  <a:cubicBezTo>
                    <a:pt x="413" y="33"/>
                    <a:pt x="413" y="33"/>
                    <a:pt x="414" y="33"/>
                  </a:cubicBezTo>
                  <a:cubicBezTo>
                    <a:pt x="414" y="33"/>
                    <a:pt x="413" y="32"/>
                    <a:pt x="412" y="32"/>
                  </a:cubicBezTo>
                  <a:cubicBezTo>
                    <a:pt x="413" y="32"/>
                    <a:pt x="412" y="32"/>
                    <a:pt x="412" y="32"/>
                  </a:cubicBezTo>
                  <a:cubicBezTo>
                    <a:pt x="412" y="32"/>
                    <a:pt x="412" y="32"/>
                    <a:pt x="412" y="32"/>
                  </a:cubicBezTo>
                  <a:cubicBezTo>
                    <a:pt x="413" y="31"/>
                    <a:pt x="411" y="30"/>
                    <a:pt x="411" y="30"/>
                  </a:cubicBezTo>
                  <a:cubicBezTo>
                    <a:pt x="411" y="31"/>
                    <a:pt x="413" y="29"/>
                    <a:pt x="413" y="31"/>
                  </a:cubicBezTo>
                  <a:cubicBezTo>
                    <a:pt x="413" y="31"/>
                    <a:pt x="413" y="31"/>
                    <a:pt x="413" y="31"/>
                  </a:cubicBezTo>
                  <a:cubicBezTo>
                    <a:pt x="413" y="31"/>
                    <a:pt x="414" y="31"/>
                    <a:pt x="414" y="31"/>
                  </a:cubicBezTo>
                  <a:close/>
                  <a:moveTo>
                    <a:pt x="416" y="32"/>
                  </a:moveTo>
                  <a:cubicBezTo>
                    <a:pt x="416" y="32"/>
                    <a:pt x="416" y="32"/>
                    <a:pt x="415" y="32"/>
                  </a:cubicBezTo>
                  <a:cubicBezTo>
                    <a:pt x="415" y="31"/>
                    <a:pt x="416" y="31"/>
                    <a:pt x="416" y="32"/>
                  </a:cubicBezTo>
                  <a:close/>
                  <a:moveTo>
                    <a:pt x="424" y="32"/>
                  </a:moveTo>
                  <a:cubicBezTo>
                    <a:pt x="423" y="32"/>
                    <a:pt x="423" y="32"/>
                    <a:pt x="424" y="32"/>
                  </a:cubicBezTo>
                  <a:cubicBezTo>
                    <a:pt x="424" y="32"/>
                    <a:pt x="424" y="32"/>
                    <a:pt x="424" y="32"/>
                  </a:cubicBezTo>
                  <a:cubicBezTo>
                    <a:pt x="424" y="32"/>
                    <a:pt x="425" y="32"/>
                    <a:pt x="425" y="32"/>
                  </a:cubicBezTo>
                  <a:cubicBezTo>
                    <a:pt x="426" y="33"/>
                    <a:pt x="426" y="31"/>
                    <a:pt x="426" y="31"/>
                  </a:cubicBezTo>
                  <a:cubicBezTo>
                    <a:pt x="427" y="31"/>
                    <a:pt x="427" y="32"/>
                    <a:pt x="427" y="32"/>
                  </a:cubicBezTo>
                  <a:cubicBezTo>
                    <a:pt x="427" y="32"/>
                    <a:pt x="426" y="32"/>
                    <a:pt x="426" y="32"/>
                  </a:cubicBezTo>
                  <a:cubicBezTo>
                    <a:pt x="426" y="33"/>
                    <a:pt x="425" y="32"/>
                    <a:pt x="425" y="33"/>
                  </a:cubicBezTo>
                  <a:cubicBezTo>
                    <a:pt x="426" y="33"/>
                    <a:pt x="427" y="33"/>
                    <a:pt x="428" y="33"/>
                  </a:cubicBezTo>
                  <a:cubicBezTo>
                    <a:pt x="427" y="33"/>
                    <a:pt x="428" y="34"/>
                    <a:pt x="428" y="34"/>
                  </a:cubicBezTo>
                  <a:cubicBezTo>
                    <a:pt x="427" y="34"/>
                    <a:pt x="426" y="34"/>
                    <a:pt x="425" y="34"/>
                  </a:cubicBezTo>
                  <a:cubicBezTo>
                    <a:pt x="426" y="34"/>
                    <a:pt x="426" y="34"/>
                    <a:pt x="426" y="34"/>
                  </a:cubicBezTo>
                  <a:cubicBezTo>
                    <a:pt x="426" y="33"/>
                    <a:pt x="425" y="33"/>
                    <a:pt x="425" y="33"/>
                  </a:cubicBezTo>
                  <a:cubicBezTo>
                    <a:pt x="424" y="33"/>
                    <a:pt x="425" y="34"/>
                    <a:pt x="425" y="34"/>
                  </a:cubicBezTo>
                  <a:cubicBezTo>
                    <a:pt x="424" y="34"/>
                    <a:pt x="424" y="34"/>
                    <a:pt x="424" y="34"/>
                  </a:cubicBezTo>
                  <a:cubicBezTo>
                    <a:pt x="423" y="34"/>
                    <a:pt x="424" y="34"/>
                    <a:pt x="424" y="34"/>
                  </a:cubicBezTo>
                  <a:cubicBezTo>
                    <a:pt x="423" y="33"/>
                    <a:pt x="423" y="33"/>
                    <a:pt x="423" y="33"/>
                  </a:cubicBezTo>
                  <a:cubicBezTo>
                    <a:pt x="423" y="33"/>
                    <a:pt x="424" y="33"/>
                    <a:pt x="424" y="33"/>
                  </a:cubicBezTo>
                  <a:cubicBezTo>
                    <a:pt x="424" y="33"/>
                    <a:pt x="424" y="32"/>
                    <a:pt x="424" y="32"/>
                  </a:cubicBezTo>
                  <a:close/>
                  <a:moveTo>
                    <a:pt x="429" y="31"/>
                  </a:moveTo>
                  <a:cubicBezTo>
                    <a:pt x="430" y="31"/>
                    <a:pt x="430" y="31"/>
                    <a:pt x="430" y="31"/>
                  </a:cubicBezTo>
                  <a:cubicBezTo>
                    <a:pt x="429" y="32"/>
                    <a:pt x="428" y="30"/>
                    <a:pt x="428" y="32"/>
                  </a:cubicBezTo>
                  <a:cubicBezTo>
                    <a:pt x="428" y="32"/>
                    <a:pt x="428" y="32"/>
                    <a:pt x="427" y="32"/>
                  </a:cubicBezTo>
                  <a:cubicBezTo>
                    <a:pt x="427" y="30"/>
                    <a:pt x="429" y="32"/>
                    <a:pt x="429" y="31"/>
                  </a:cubicBezTo>
                  <a:close/>
                  <a:moveTo>
                    <a:pt x="430" y="29"/>
                  </a:moveTo>
                  <a:cubicBezTo>
                    <a:pt x="430" y="29"/>
                    <a:pt x="430" y="29"/>
                    <a:pt x="430" y="29"/>
                  </a:cubicBezTo>
                  <a:cubicBezTo>
                    <a:pt x="429" y="30"/>
                    <a:pt x="429" y="30"/>
                    <a:pt x="429" y="30"/>
                  </a:cubicBezTo>
                  <a:cubicBezTo>
                    <a:pt x="429" y="29"/>
                    <a:pt x="429" y="29"/>
                    <a:pt x="430" y="29"/>
                  </a:cubicBezTo>
                  <a:close/>
                  <a:moveTo>
                    <a:pt x="431" y="30"/>
                  </a:moveTo>
                  <a:cubicBezTo>
                    <a:pt x="430" y="29"/>
                    <a:pt x="430" y="29"/>
                    <a:pt x="430" y="29"/>
                  </a:cubicBezTo>
                  <a:cubicBezTo>
                    <a:pt x="431" y="29"/>
                    <a:pt x="431" y="29"/>
                    <a:pt x="431" y="29"/>
                  </a:cubicBezTo>
                  <a:lnTo>
                    <a:pt x="431" y="30"/>
                  </a:lnTo>
                  <a:close/>
                  <a:moveTo>
                    <a:pt x="430" y="33"/>
                  </a:moveTo>
                  <a:cubicBezTo>
                    <a:pt x="430" y="33"/>
                    <a:pt x="431" y="33"/>
                    <a:pt x="431" y="34"/>
                  </a:cubicBezTo>
                  <a:cubicBezTo>
                    <a:pt x="431" y="33"/>
                    <a:pt x="430" y="33"/>
                    <a:pt x="430" y="33"/>
                  </a:cubicBezTo>
                  <a:cubicBezTo>
                    <a:pt x="430" y="33"/>
                    <a:pt x="429" y="33"/>
                    <a:pt x="429" y="33"/>
                  </a:cubicBezTo>
                  <a:cubicBezTo>
                    <a:pt x="429" y="33"/>
                    <a:pt x="430" y="33"/>
                    <a:pt x="430" y="33"/>
                  </a:cubicBezTo>
                  <a:close/>
                  <a:moveTo>
                    <a:pt x="426" y="39"/>
                  </a:moveTo>
                  <a:cubicBezTo>
                    <a:pt x="426" y="40"/>
                    <a:pt x="426" y="39"/>
                    <a:pt x="425" y="39"/>
                  </a:cubicBezTo>
                  <a:cubicBezTo>
                    <a:pt x="424" y="39"/>
                    <a:pt x="424" y="39"/>
                    <a:pt x="424" y="39"/>
                  </a:cubicBezTo>
                  <a:cubicBezTo>
                    <a:pt x="425" y="38"/>
                    <a:pt x="423" y="38"/>
                    <a:pt x="424" y="38"/>
                  </a:cubicBezTo>
                  <a:cubicBezTo>
                    <a:pt x="424" y="37"/>
                    <a:pt x="424" y="37"/>
                    <a:pt x="424" y="37"/>
                  </a:cubicBezTo>
                  <a:cubicBezTo>
                    <a:pt x="425" y="37"/>
                    <a:pt x="425" y="38"/>
                    <a:pt x="425" y="38"/>
                  </a:cubicBezTo>
                  <a:cubicBezTo>
                    <a:pt x="426" y="38"/>
                    <a:pt x="426" y="39"/>
                    <a:pt x="427" y="39"/>
                  </a:cubicBezTo>
                  <a:cubicBezTo>
                    <a:pt x="427" y="39"/>
                    <a:pt x="427" y="39"/>
                    <a:pt x="427" y="39"/>
                  </a:cubicBezTo>
                  <a:cubicBezTo>
                    <a:pt x="427" y="39"/>
                    <a:pt x="427" y="39"/>
                    <a:pt x="427" y="39"/>
                  </a:cubicBezTo>
                  <a:cubicBezTo>
                    <a:pt x="426" y="39"/>
                    <a:pt x="426" y="39"/>
                    <a:pt x="426" y="39"/>
                  </a:cubicBezTo>
                  <a:close/>
                  <a:moveTo>
                    <a:pt x="425" y="40"/>
                  </a:moveTo>
                  <a:cubicBezTo>
                    <a:pt x="425" y="40"/>
                    <a:pt x="425" y="40"/>
                    <a:pt x="425" y="40"/>
                  </a:cubicBezTo>
                  <a:cubicBezTo>
                    <a:pt x="424" y="39"/>
                    <a:pt x="424" y="39"/>
                    <a:pt x="424" y="39"/>
                  </a:cubicBezTo>
                  <a:lnTo>
                    <a:pt x="425" y="40"/>
                  </a:lnTo>
                  <a:close/>
                  <a:moveTo>
                    <a:pt x="423" y="35"/>
                  </a:moveTo>
                  <a:cubicBezTo>
                    <a:pt x="423" y="35"/>
                    <a:pt x="423" y="36"/>
                    <a:pt x="423" y="37"/>
                  </a:cubicBezTo>
                  <a:cubicBezTo>
                    <a:pt x="423" y="37"/>
                    <a:pt x="423" y="37"/>
                    <a:pt x="423" y="37"/>
                  </a:cubicBezTo>
                  <a:cubicBezTo>
                    <a:pt x="423" y="35"/>
                    <a:pt x="423" y="35"/>
                    <a:pt x="423" y="35"/>
                  </a:cubicBezTo>
                  <a:close/>
                  <a:moveTo>
                    <a:pt x="421" y="42"/>
                  </a:moveTo>
                  <a:cubicBezTo>
                    <a:pt x="422" y="41"/>
                    <a:pt x="422" y="41"/>
                    <a:pt x="422" y="41"/>
                  </a:cubicBezTo>
                  <a:cubicBezTo>
                    <a:pt x="422" y="42"/>
                    <a:pt x="423" y="42"/>
                    <a:pt x="423" y="42"/>
                  </a:cubicBezTo>
                  <a:cubicBezTo>
                    <a:pt x="423" y="41"/>
                    <a:pt x="423" y="41"/>
                    <a:pt x="423" y="41"/>
                  </a:cubicBezTo>
                  <a:cubicBezTo>
                    <a:pt x="424" y="41"/>
                    <a:pt x="425" y="42"/>
                    <a:pt x="425" y="42"/>
                  </a:cubicBezTo>
                  <a:cubicBezTo>
                    <a:pt x="426" y="41"/>
                    <a:pt x="425" y="41"/>
                    <a:pt x="425" y="41"/>
                  </a:cubicBezTo>
                  <a:cubicBezTo>
                    <a:pt x="426" y="41"/>
                    <a:pt x="426" y="41"/>
                    <a:pt x="426" y="41"/>
                  </a:cubicBezTo>
                  <a:cubicBezTo>
                    <a:pt x="425" y="41"/>
                    <a:pt x="425" y="41"/>
                    <a:pt x="425" y="41"/>
                  </a:cubicBezTo>
                  <a:cubicBezTo>
                    <a:pt x="426" y="42"/>
                    <a:pt x="427" y="41"/>
                    <a:pt x="428" y="42"/>
                  </a:cubicBezTo>
                  <a:cubicBezTo>
                    <a:pt x="428" y="42"/>
                    <a:pt x="429" y="43"/>
                    <a:pt x="430" y="44"/>
                  </a:cubicBezTo>
                  <a:cubicBezTo>
                    <a:pt x="427" y="43"/>
                    <a:pt x="427" y="43"/>
                    <a:pt x="427" y="43"/>
                  </a:cubicBezTo>
                  <a:cubicBezTo>
                    <a:pt x="428" y="43"/>
                    <a:pt x="428" y="43"/>
                    <a:pt x="428" y="43"/>
                  </a:cubicBezTo>
                  <a:cubicBezTo>
                    <a:pt x="427" y="43"/>
                    <a:pt x="425" y="42"/>
                    <a:pt x="424" y="42"/>
                  </a:cubicBezTo>
                  <a:cubicBezTo>
                    <a:pt x="424" y="42"/>
                    <a:pt x="424" y="42"/>
                    <a:pt x="424" y="42"/>
                  </a:cubicBezTo>
                  <a:cubicBezTo>
                    <a:pt x="423" y="42"/>
                    <a:pt x="423" y="42"/>
                    <a:pt x="423" y="43"/>
                  </a:cubicBezTo>
                  <a:cubicBezTo>
                    <a:pt x="422" y="43"/>
                    <a:pt x="421" y="41"/>
                    <a:pt x="420" y="42"/>
                  </a:cubicBezTo>
                  <a:cubicBezTo>
                    <a:pt x="420" y="43"/>
                    <a:pt x="420" y="43"/>
                    <a:pt x="420" y="43"/>
                  </a:cubicBezTo>
                  <a:cubicBezTo>
                    <a:pt x="419" y="42"/>
                    <a:pt x="419" y="42"/>
                    <a:pt x="419" y="42"/>
                  </a:cubicBezTo>
                  <a:cubicBezTo>
                    <a:pt x="419" y="42"/>
                    <a:pt x="419" y="42"/>
                    <a:pt x="419" y="42"/>
                  </a:cubicBezTo>
                  <a:cubicBezTo>
                    <a:pt x="419" y="42"/>
                    <a:pt x="419" y="42"/>
                    <a:pt x="419" y="42"/>
                  </a:cubicBezTo>
                  <a:cubicBezTo>
                    <a:pt x="420" y="42"/>
                    <a:pt x="420" y="42"/>
                    <a:pt x="420" y="42"/>
                  </a:cubicBezTo>
                  <a:cubicBezTo>
                    <a:pt x="419" y="41"/>
                    <a:pt x="419" y="41"/>
                    <a:pt x="418" y="40"/>
                  </a:cubicBezTo>
                  <a:cubicBezTo>
                    <a:pt x="418" y="41"/>
                    <a:pt x="418" y="41"/>
                    <a:pt x="418" y="41"/>
                  </a:cubicBezTo>
                  <a:cubicBezTo>
                    <a:pt x="418" y="40"/>
                    <a:pt x="418" y="40"/>
                    <a:pt x="418" y="40"/>
                  </a:cubicBezTo>
                  <a:cubicBezTo>
                    <a:pt x="417" y="40"/>
                    <a:pt x="417" y="40"/>
                    <a:pt x="417" y="40"/>
                  </a:cubicBezTo>
                  <a:cubicBezTo>
                    <a:pt x="418" y="40"/>
                    <a:pt x="418" y="40"/>
                    <a:pt x="418" y="40"/>
                  </a:cubicBezTo>
                  <a:cubicBezTo>
                    <a:pt x="418" y="40"/>
                    <a:pt x="418" y="40"/>
                    <a:pt x="418" y="40"/>
                  </a:cubicBezTo>
                  <a:cubicBezTo>
                    <a:pt x="419" y="40"/>
                    <a:pt x="419" y="40"/>
                    <a:pt x="419" y="40"/>
                  </a:cubicBezTo>
                  <a:cubicBezTo>
                    <a:pt x="419" y="40"/>
                    <a:pt x="419" y="39"/>
                    <a:pt x="418" y="39"/>
                  </a:cubicBezTo>
                  <a:cubicBezTo>
                    <a:pt x="417" y="39"/>
                    <a:pt x="417" y="39"/>
                    <a:pt x="417" y="39"/>
                  </a:cubicBezTo>
                  <a:cubicBezTo>
                    <a:pt x="417" y="39"/>
                    <a:pt x="417" y="38"/>
                    <a:pt x="417" y="38"/>
                  </a:cubicBezTo>
                  <a:cubicBezTo>
                    <a:pt x="418" y="39"/>
                    <a:pt x="420" y="38"/>
                    <a:pt x="419" y="39"/>
                  </a:cubicBezTo>
                  <a:cubicBezTo>
                    <a:pt x="420" y="39"/>
                    <a:pt x="420" y="39"/>
                    <a:pt x="420" y="39"/>
                  </a:cubicBezTo>
                  <a:cubicBezTo>
                    <a:pt x="420" y="39"/>
                    <a:pt x="420" y="40"/>
                    <a:pt x="420" y="40"/>
                  </a:cubicBezTo>
                  <a:cubicBezTo>
                    <a:pt x="420" y="40"/>
                    <a:pt x="420" y="40"/>
                    <a:pt x="421" y="40"/>
                  </a:cubicBezTo>
                  <a:cubicBezTo>
                    <a:pt x="420" y="40"/>
                    <a:pt x="421" y="40"/>
                    <a:pt x="421" y="40"/>
                  </a:cubicBezTo>
                  <a:cubicBezTo>
                    <a:pt x="421" y="40"/>
                    <a:pt x="420" y="40"/>
                    <a:pt x="420" y="40"/>
                  </a:cubicBezTo>
                  <a:cubicBezTo>
                    <a:pt x="420" y="41"/>
                    <a:pt x="420" y="40"/>
                    <a:pt x="419" y="41"/>
                  </a:cubicBezTo>
                  <a:cubicBezTo>
                    <a:pt x="420" y="41"/>
                    <a:pt x="421" y="42"/>
                    <a:pt x="421" y="42"/>
                  </a:cubicBezTo>
                  <a:close/>
                  <a:moveTo>
                    <a:pt x="432" y="34"/>
                  </a:moveTo>
                  <a:cubicBezTo>
                    <a:pt x="433" y="33"/>
                    <a:pt x="433" y="33"/>
                    <a:pt x="433" y="33"/>
                  </a:cubicBezTo>
                  <a:cubicBezTo>
                    <a:pt x="434" y="34"/>
                    <a:pt x="434" y="34"/>
                    <a:pt x="434" y="34"/>
                  </a:cubicBezTo>
                  <a:cubicBezTo>
                    <a:pt x="434" y="35"/>
                    <a:pt x="433" y="33"/>
                    <a:pt x="434" y="35"/>
                  </a:cubicBezTo>
                  <a:cubicBezTo>
                    <a:pt x="434" y="35"/>
                    <a:pt x="435" y="35"/>
                    <a:pt x="435" y="36"/>
                  </a:cubicBezTo>
                  <a:cubicBezTo>
                    <a:pt x="435" y="35"/>
                    <a:pt x="435" y="35"/>
                    <a:pt x="435" y="35"/>
                  </a:cubicBezTo>
                  <a:cubicBezTo>
                    <a:pt x="435" y="36"/>
                    <a:pt x="434" y="36"/>
                    <a:pt x="434" y="37"/>
                  </a:cubicBezTo>
                  <a:cubicBezTo>
                    <a:pt x="434" y="37"/>
                    <a:pt x="434" y="37"/>
                    <a:pt x="434" y="37"/>
                  </a:cubicBezTo>
                  <a:cubicBezTo>
                    <a:pt x="434" y="37"/>
                    <a:pt x="434" y="37"/>
                    <a:pt x="434" y="37"/>
                  </a:cubicBezTo>
                  <a:cubicBezTo>
                    <a:pt x="433" y="36"/>
                    <a:pt x="433" y="34"/>
                    <a:pt x="432" y="34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36"/>
                    <a:pt x="432" y="35"/>
                    <a:pt x="432" y="35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1" y="35"/>
                    <a:pt x="431" y="35"/>
                    <a:pt x="431" y="35"/>
                  </a:cubicBezTo>
                  <a:cubicBezTo>
                    <a:pt x="431" y="34"/>
                    <a:pt x="432" y="34"/>
                    <a:pt x="432" y="35"/>
                  </a:cubicBezTo>
                  <a:cubicBezTo>
                    <a:pt x="432" y="34"/>
                    <a:pt x="432" y="34"/>
                    <a:pt x="432" y="34"/>
                  </a:cubicBezTo>
                  <a:close/>
                  <a:moveTo>
                    <a:pt x="439" y="43"/>
                  </a:moveTo>
                  <a:cubicBezTo>
                    <a:pt x="439" y="43"/>
                    <a:pt x="440" y="43"/>
                    <a:pt x="439" y="42"/>
                  </a:cubicBezTo>
                  <a:cubicBezTo>
                    <a:pt x="439" y="42"/>
                    <a:pt x="439" y="42"/>
                    <a:pt x="439" y="42"/>
                  </a:cubicBezTo>
                  <a:cubicBezTo>
                    <a:pt x="439" y="42"/>
                    <a:pt x="439" y="42"/>
                    <a:pt x="439" y="41"/>
                  </a:cubicBezTo>
                  <a:cubicBezTo>
                    <a:pt x="439" y="41"/>
                    <a:pt x="439" y="41"/>
                    <a:pt x="438" y="41"/>
                  </a:cubicBezTo>
                  <a:cubicBezTo>
                    <a:pt x="439" y="40"/>
                    <a:pt x="439" y="40"/>
                    <a:pt x="439" y="40"/>
                  </a:cubicBezTo>
                  <a:cubicBezTo>
                    <a:pt x="439" y="41"/>
                    <a:pt x="439" y="42"/>
                    <a:pt x="440" y="42"/>
                  </a:cubicBezTo>
                  <a:cubicBezTo>
                    <a:pt x="440" y="41"/>
                    <a:pt x="440" y="41"/>
                    <a:pt x="440" y="41"/>
                  </a:cubicBezTo>
                  <a:cubicBezTo>
                    <a:pt x="440" y="41"/>
                    <a:pt x="440" y="41"/>
                    <a:pt x="440" y="41"/>
                  </a:cubicBezTo>
                  <a:cubicBezTo>
                    <a:pt x="440" y="41"/>
                    <a:pt x="440" y="41"/>
                    <a:pt x="440" y="41"/>
                  </a:cubicBezTo>
                  <a:cubicBezTo>
                    <a:pt x="441" y="41"/>
                    <a:pt x="441" y="41"/>
                    <a:pt x="441" y="41"/>
                  </a:cubicBezTo>
                  <a:cubicBezTo>
                    <a:pt x="440" y="42"/>
                    <a:pt x="439" y="43"/>
                    <a:pt x="439" y="44"/>
                  </a:cubicBezTo>
                  <a:cubicBezTo>
                    <a:pt x="440" y="44"/>
                    <a:pt x="441" y="43"/>
                    <a:pt x="441" y="44"/>
                  </a:cubicBezTo>
                  <a:cubicBezTo>
                    <a:pt x="442" y="43"/>
                    <a:pt x="443" y="45"/>
                    <a:pt x="443" y="44"/>
                  </a:cubicBezTo>
                  <a:cubicBezTo>
                    <a:pt x="443" y="43"/>
                    <a:pt x="443" y="43"/>
                    <a:pt x="444" y="43"/>
                  </a:cubicBezTo>
                  <a:cubicBezTo>
                    <a:pt x="443" y="43"/>
                    <a:pt x="443" y="43"/>
                    <a:pt x="443" y="44"/>
                  </a:cubicBezTo>
                  <a:cubicBezTo>
                    <a:pt x="443" y="44"/>
                    <a:pt x="444" y="44"/>
                    <a:pt x="444" y="45"/>
                  </a:cubicBezTo>
                  <a:cubicBezTo>
                    <a:pt x="444" y="44"/>
                    <a:pt x="444" y="46"/>
                    <a:pt x="443" y="45"/>
                  </a:cubicBezTo>
                  <a:cubicBezTo>
                    <a:pt x="441" y="45"/>
                    <a:pt x="439" y="45"/>
                    <a:pt x="437" y="45"/>
                  </a:cubicBezTo>
                  <a:cubicBezTo>
                    <a:pt x="436" y="44"/>
                    <a:pt x="436" y="45"/>
                    <a:pt x="435" y="45"/>
                  </a:cubicBezTo>
                  <a:cubicBezTo>
                    <a:pt x="436" y="44"/>
                    <a:pt x="436" y="44"/>
                    <a:pt x="436" y="44"/>
                  </a:cubicBezTo>
                  <a:cubicBezTo>
                    <a:pt x="436" y="44"/>
                    <a:pt x="435" y="43"/>
                    <a:pt x="435" y="43"/>
                  </a:cubicBezTo>
                  <a:cubicBezTo>
                    <a:pt x="436" y="44"/>
                    <a:pt x="436" y="44"/>
                    <a:pt x="436" y="44"/>
                  </a:cubicBezTo>
                  <a:cubicBezTo>
                    <a:pt x="436" y="44"/>
                    <a:pt x="436" y="44"/>
                    <a:pt x="436" y="44"/>
                  </a:cubicBezTo>
                  <a:cubicBezTo>
                    <a:pt x="437" y="44"/>
                    <a:pt x="438" y="43"/>
                    <a:pt x="439" y="43"/>
                  </a:cubicBezTo>
                  <a:close/>
                  <a:moveTo>
                    <a:pt x="442" y="33"/>
                  </a:moveTo>
                  <a:cubicBezTo>
                    <a:pt x="443" y="33"/>
                    <a:pt x="443" y="33"/>
                    <a:pt x="443" y="33"/>
                  </a:cubicBezTo>
                  <a:cubicBezTo>
                    <a:pt x="443" y="33"/>
                    <a:pt x="442" y="33"/>
                    <a:pt x="443" y="33"/>
                  </a:cubicBezTo>
                  <a:cubicBezTo>
                    <a:pt x="443" y="34"/>
                    <a:pt x="443" y="34"/>
                    <a:pt x="443" y="33"/>
                  </a:cubicBezTo>
                  <a:cubicBezTo>
                    <a:pt x="443" y="33"/>
                    <a:pt x="443" y="33"/>
                    <a:pt x="443" y="33"/>
                  </a:cubicBezTo>
                  <a:cubicBezTo>
                    <a:pt x="443" y="33"/>
                    <a:pt x="443" y="33"/>
                    <a:pt x="443" y="33"/>
                  </a:cubicBezTo>
                  <a:cubicBezTo>
                    <a:pt x="443" y="33"/>
                    <a:pt x="443" y="33"/>
                    <a:pt x="443" y="33"/>
                  </a:cubicBezTo>
                  <a:cubicBezTo>
                    <a:pt x="443" y="33"/>
                    <a:pt x="443" y="33"/>
                    <a:pt x="443" y="33"/>
                  </a:cubicBezTo>
                  <a:cubicBezTo>
                    <a:pt x="443" y="33"/>
                    <a:pt x="444" y="33"/>
                    <a:pt x="443" y="33"/>
                  </a:cubicBezTo>
                  <a:cubicBezTo>
                    <a:pt x="443" y="33"/>
                    <a:pt x="443" y="33"/>
                    <a:pt x="443" y="33"/>
                  </a:cubicBezTo>
                  <a:cubicBezTo>
                    <a:pt x="443" y="34"/>
                    <a:pt x="444" y="33"/>
                    <a:pt x="444" y="34"/>
                  </a:cubicBezTo>
                  <a:cubicBezTo>
                    <a:pt x="444" y="34"/>
                    <a:pt x="444" y="34"/>
                    <a:pt x="443" y="34"/>
                  </a:cubicBezTo>
                  <a:cubicBezTo>
                    <a:pt x="444" y="34"/>
                    <a:pt x="443" y="34"/>
                    <a:pt x="443" y="33"/>
                  </a:cubicBezTo>
                  <a:cubicBezTo>
                    <a:pt x="443" y="33"/>
                    <a:pt x="443" y="33"/>
                    <a:pt x="443" y="33"/>
                  </a:cubicBezTo>
                  <a:cubicBezTo>
                    <a:pt x="443" y="34"/>
                    <a:pt x="443" y="34"/>
                    <a:pt x="443" y="34"/>
                  </a:cubicBezTo>
                  <a:cubicBezTo>
                    <a:pt x="443" y="33"/>
                    <a:pt x="442" y="34"/>
                    <a:pt x="442" y="33"/>
                  </a:cubicBezTo>
                  <a:cubicBezTo>
                    <a:pt x="442" y="32"/>
                    <a:pt x="440" y="34"/>
                    <a:pt x="440" y="33"/>
                  </a:cubicBezTo>
                  <a:cubicBezTo>
                    <a:pt x="440" y="32"/>
                    <a:pt x="442" y="33"/>
                    <a:pt x="442" y="33"/>
                  </a:cubicBezTo>
                  <a:close/>
                  <a:moveTo>
                    <a:pt x="442" y="31"/>
                  </a:moveTo>
                  <a:cubicBezTo>
                    <a:pt x="442" y="31"/>
                    <a:pt x="442" y="31"/>
                    <a:pt x="442" y="31"/>
                  </a:cubicBezTo>
                  <a:cubicBezTo>
                    <a:pt x="442" y="32"/>
                    <a:pt x="443" y="32"/>
                    <a:pt x="442" y="32"/>
                  </a:cubicBezTo>
                  <a:cubicBezTo>
                    <a:pt x="441" y="32"/>
                    <a:pt x="442" y="32"/>
                    <a:pt x="442" y="31"/>
                  </a:cubicBezTo>
                  <a:close/>
                  <a:moveTo>
                    <a:pt x="443" y="40"/>
                  </a:moveTo>
                  <a:cubicBezTo>
                    <a:pt x="444" y="40"/>
                    <a:pt x="444" y="40"/>
                    <a:pt x="444" y="40"/>
                  </a:cubicBezTo>
                  <a:cubicBezTo>
                    <a:pt x="444" y="40"/>
                    <a:pt x="444" y="42"/>
                    <a:pt x="443" y="41"/>
                  </a:cubicBezTo>
                  <a:cubicBezTo>
                    <a:pt x="443" y="41"/>
                    <a:pt x="443" y="41"/>
                    <a:pt x="443" y="41"/>
                  </a:cubicBezTo>
                  <a:cubicBezTo>
                    <a:pt x="443" y="41"/>
                    <a:pt x="443" y="41"/>
                    <a:pt x="443" y="41"/>
                  </a:cubicBezTo>
                  <a:cubicBezTo>
                    <a:pt x="442" y="40"/>
                    <a:pt x="441" y="40"/>
                    <a:pt x="441" y="39"/>
                  </a:cubicBezTo>
                  <a:cubicBezTo>
                    <a:pt x="441" y="39"/>
                    <a:pt x="441" y="39"/>
                    <a:pt x="441" y="39"/>
                  </a:cubicBezTo>
                  <a:cubicBezTo>
                    <a:pt x="441" y="39"/>
                    <a:pt x="441" y="39"/>
                    <a:pt x="441" y="39"/>
                  </a:cubicBezTo>
                  <a:cubicBezTo>
                    <a:pt x="441" y="39"/>
                    <a:pt x="441" y="39"/>
                    <a:pt x="441" y="39"/>
                  </a:cubicBezTo>
                  <a:cubicBezTo>
                    <a:pt x="442" y="39"/>
                    <a:pt x="441" y="38"/>
                    <a:pt x="442" y="38"/>
                  </a:cubicBezTo>
                  <a:cubicBezTo>
                    <a:pt x="441" y="39"/>
                    <a:pt x="441" y="39"/>
                    <a:pt x="441" y="39"/>
                  </a:cubicBezTo>
                  <a:cubicBezTo>
                    <a:pt x="441" y="39"/>
                    <a:pt x="441" y="39"/>
                    <a:pt x="441" y="39"/>
                  </a:cubicBezTo>
                  <a:cubicBezTo>
                    <a:pt x="442" y="41"/>
                    <a:pt x="443" y="38"/>
                    <a:pt x="443" y="40"/>
                  </a:cubicBezTo>
                  <a:close/>
                  <a:moveTo>
                    <a:pt x="447" y="34"/>
                  </a:moveTo>
                  <a:cubicBezTo>
                    <a:pt x="447" y="35"/>
                    <a:pt x="448" y="35"/>
                    <a:pt x="448" y="36"/>
                  </a:cubicBezTo>
                  <a:cubicBezTo>
                    <a:pt x="448" y="35"/>
                    <a:pt x="447" y="35"/>
                    <a:pt x="446" y="36"/>
                  </a:cubicBezTo>
                  <a:cubicBezTo>
                    <a:pt x="446" y="36"/>
                    <a:pt x="446" y="36"/>
                    <a:pt x="446" y="36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6" y="35"/>
                    <a:pt x="446" y="34"/>
                    <a:pt x="447" y="34"/>
                  </a:cubicBezTo>
                  <a:close/>
                  <a:moveTo>
                    <a:pt x="447" y="33"/>
                  </a:moveTo>
                  <a:cubicBezTo>
                    <a:pt x="447" y="33"/>
                    <a:pt x="447" y="34"/>
                    <a:pt x="448" y="33"/>
                  </a:cubicBezTo>
                  <a:cubicBezTo>
                    <a:pt x="448" y="33"/>
                    <a:pt x="448" y="34"/>
                    <a:pt x="448" y="34"/>
                  </a:cubicBezTo>
                  <a:cubicBezTo>
                    <a:pt x="447" y="33"/>
                    <a:pt x="446" y="34"/>
                    <a:pt x="447" y="33"/>
                  </a:cubicBezTo>
                  <a:close/>
                  <a:moveTo>
                    <a:pt x="450" y="35"/>
                  </a:moveTo>
                  <a:cubicBezTo>
                    <a:pt x="450" y="35"/>
                    <a:pt x="451" y="35"/>
                    <a:pt x="451" y="35"/>
                  </a:cubicBezTo>
                  <a:cubicBezTo>
                    <a:pt x="451" y="35"/>
                    <a:pt x="452" y="34"/>
                    <a:pt x="451" y="33"/>
                  </a:cubicBezTo>
                  <a:cubicBezTo>
                    <a:pt x="451" y="33"/>
                    <a:pt x="451" y="34"/>
                    <a:pt x="452" y="34"/>
                  </a:cubicBezTo>
                  <a:cubicBezTo>
                    <a:pt x="452" y="34"/>
                    <a:pt x="452" y="34"/>
                    <a:pt x="452" y="34"/>
                  </a:cubicBezTo>
                  <a:cubicBezTo>
                    <a:pt x="451" y="34"/>
                    <a:pt x="452" y="35"/>
                    <a:pt x="451" y="35"/>
                  </a:cubicBezTo>
                  <a:cubicBezTo>
                    <a:pt x="452" y="35"/>
                    <a:pt x="452" y="35"/>
                    <a:pt x="453" y="36"/>
                  </a:cubicBezTo>
                  <a:cubicBezTo>
                    <a:pt x="452" y="36"/>
                    <a:pt x="452" y="36"/>
                    <a:pt x="452" y="36"/>
                  </a:cubicBezTo>
                  <a:cubicBezTo>
                    <a:pt x="451" y="37"/>
                    <a:pt x="453" y="37"/>
                    <a:pt x="454" y="37"/>
                  </a:cubicBezTo>
                  <a:cubicBezTo>
                    <a:pt x="454" y="37"/>
                    <a:pt x="454" y="37"/>
                    <a:pt x="455" y="37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4" y="36"/>
                    <a:pt x="453" y="36"/>
                    <a:pt x="453" y="35"/>
                  </a:cubicBezTo>
                  <a:cubicBezTo>
                    <a:pt x="453" y="35"/>
                    <a:pt x="453" y="35"/>
                    <a:pt x="453" y="35"/>
                  </a:cubicBezTo>
                  <a:cubicBezTo>
                    <a:pt x="453" y="35"/>
                    <a:pt x="453" y="35"/>
                    <a:pt x="454" y="35"/>
                  </a:cubicBezTo>
                  <a:cubicBezTo>
                    <a:pt x="454" y="36"/>
                    <a:pt x="454" y="36"/>
                    <a:pt x="454" y="36"/>
                  </a:cubicBezTo>
                  <a:cubicBezTo>
                    <a:pt x="455" y="36"/>
                    <a:pt x="455" y="36"/>
                    <a:pt x="455" y="36"/>
                  </a:cubicBezTo>
                  <a:cubicBezTo>
                    <a:pt x="455" y="36"/>
                    <a:pt x="455" y="36"/>
                    <a:pt x="455" y="35"/>
                  </a:cubicBezTo>
                  <a:cubicBezTo>
                    <a:pt x="455" y="35"/>
                    <a:pt x="454" y="35"/>
                    <a:pt x="454" y="35"/>
                  </a:cubicBezTo>
                  <a:cubicBezTo>
                    <a:pt x="454" y="35"/>
                    <a:pt x="454" y="35"/>
                    <a:pt x="455" y="35"/>
                  </a:cubicBezTo>
                  <a:cubicBezTo>
                    <a:pt x="455" y="35"/>
                    <a:pt x="455" y="35"/>
                    <a:pt x="455" y="35"/>
                  </a:cubicBezTo>
                  <a:cubicBezTo>
                    <a:pt x="455" y="35"/>
                    <a:pt x="455" y="35"/>
                    <a:pt x="455" y="35"/>
                  </a:cubicBezTo>
                  <a:cubicBezTo>
                    <a:pt x="454" y="35"/>
                    <a:pt x="454" y="35"/>
                    <a:pt x="455" y="35"/>
                  </a:cubicBezTo>
                  <a:cubicBezTo>
                    <a:pt x="455" y="35"/>
                    <a:pt x="455" y="35"/>
                    <a:pt x="455" y="35"/>
                  </a:cubicBezTo>
                  <a:cubicBezTo>
                    <a:pt x="455" y="34"/>
                    <a:pt x="455" y="34"/>
                    <a:pt x="455" y="34"/>
                  </a:cubicBezTo>
                  <a:cubicBezTo>
                    <a:pt x="456" y="35"/>
                    <a:pt x="456" y="35"/>
                    <a:pt x="457" y="35"/>
                  </a:cubicBezTo>
                  <a:cubicBezTo>
                    <a:pt x="457" y="35"/>
                    <a:pt x="457" y="35"/>
                    <a:pt x="457" y="34"/>
                  </a:cubicBezTo>
                  <a:cubicBezTo>
                    <a:pt x="457" y="35"/>
                    <a:pt x="458" y="35"/>
                    <a:pt x="458" y="36"/>
                  </a:cubicBezTo>
                  <a:cubicBezTo>
                    <a:pt x="459" y="36"/>
                    <a:pt x="460" y="38"/>
                    <a:pt x="461" y="37"/>
                  </a:cubicBezTo>
                  <a:cubicBezTo>
                    <a:pt x="461" y="36"/>
                    <a:pt x="461" y="36"/>
                    <a:pt x="461" y="36"/>
                  </a:cubicBezTo>
                  <a:cubicBezTo>
                    <a:pt x="462" y="36"/>
                    <a:pt x="462" y="36"/>
                    <a:pt x="463" y="36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2" y="37"/>
                    <a:pt x="462" y="37"/>
                    <a:pt x="462" y="37"/>
                  </a:cubicBezTo>
                  <a:cubicBezTo>
                    <a:pt x="462" y="38"/>
                    <a:pt x="461" y="38"/>
                    <a:pt x="461" y="38"/>
                  </a:cubicBezTo>
                  <a:cubicBezTo>
                    <a:pt x="460" y="37"/>
                    <a:pt x="459" y="37"/>
                    <a:pt x="458" y="37"/>
                  </a:cubicBezTo>
                  <a:cubicBezTo>
                    <a:pt x="458" y="37"/>
                    <a:pt x="458" y="37"/>
                    <a:pt x="458" y="37"/>
                  </a:cubicBezTo>
                  <a:cubicBezTo>
                    <a:pt x="458" y="38"/>
                    <a:pt x="458" y="38"/>
                    <a:pt x="458" y="38"/>
                  </a:cubicBezTo>
                  <a:cubicBezTo>
                    <a:pt x="458" y="38"/>
                    <a:pt x="459" y="38"/>
                    <a:pt x="459" y="38"/>
                  </a:cubicBezTo>
                  <a:cubicBezTo>
                    <a:pt x="458" y="38"/>
                    <a:pt x="458" y="38"/>
                    <a:pt x="458" y="38"/>
                  </a:cubicBezTo>
                  <a:cubicBezTo>
                    <a:pt x="458" y="39"/>
                    <a:pt x="458" y="39"/>
                    <a:pt x="458" y="39"/>
                  </a:cubicBezTo>
                  <a:cubicBezTo>
                    <a:pt x="459" y="39"/>
                    <a:pt x="459" y="39"/>
                    <a:pt x="459" y="39"/>
                  </a:cubicBezTo>
                  <a:cubicBezTo>
                    <a:pt x="458" y="40"/>
                    <a:pt x="457" y="40"/>
                    <a:pt x="457" y="41"/>
                  </a:cubicBezTo>
                  <a:cubicBezTo>
                    <a:pt x="457" y="41"/>
                    <a:pt x="457" y="41"/>
                    <a:pt x="457" y="41"/>
                  </a:cubicBezTo>
                  <a:cubicBezTo>
                    <a:pt x="457" y="41"/>
                    <a:pt x="457" y="41"/>
                    <a:pt x="457" y="41"/>
                  </a:cubicBezTo>
                  <a:cubicBezTo>
                    <a:pt x="457" y="41"/>
                    <a:pt x="457" y="41"/>
                    <a:pt x="457" y="41"/>
                  </a:cubicBezTo>
                  <a:cubicBezTo>
                    <a:pt x="457" y="41"/>
                    <a:pt x="458" y="41"/>
                    <a:pt x="458" y="41"/>
                  </a:cubicBezTo>
                  <a:cubicBezTo>
                    <a:pt x="458" y="42"/>
                    <a:pt x="458" y="42"/>
                    <a:pt x="458" y="42"/>
                  </a:cubicBezTo>
                  <a:cubicBezTo>
                    <a:pt x="457" y="42"/>
                    <a:pt x="457" y="42"/>
                    <a:pt x="457" y="42"/>
                  </a:cubicBezTo>
                  <a:cubicBezTo>
                    <a:pt x="457" y="41"/>
                    <a:pt x="457" y="41"/>
                    <a:pt x="457" y="41"/>
                  </a:cubicBezTo>
                  <a:cubicBezTo>
                    <a:pt x="457" y="41"/>
                    <a:pt x="457" y="41"/>
                    <a:pt x="457" y="41"/>
                  </a:cubicBezTo>
                  <a:cubicBezTo>
                    <a:pt x="457" y="41"/>
                    <a:pt x="457" y="41"/>
                    <a:pt x="457" y="41"/>
                  </a:cubicBezTo>
                  <a:cubicBezTo>
                    <a:pt x="456" y="41"/>
                    <a:pt x="457" y="41"/>
                    <a:pt x="457" y="41"/>
                  </a:cubicBezTo>
                  <a:cubicBezTo>
                    <a:pt x="456" y="41"/>
                    <a:pt x="454" y="42"/>
                    <a:pt x="455" y="41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6" y="40"/>
                    <a:pt x="456" y="39"/>
                    <a:pt x="457" y="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57" y="39"/>
                    <a:pt x="458" y="38"/>
                    <a:pt x="458" y="38"/>
                  </a:cubicBezTo>
                  <a:cubicBezTo>
                    <a:pt x="458" y="38"/>
                    <a:pt x="458" y="38"/>
                    <a:pt x="458" y="37"/>
                  </a:cubicBezTo>
                  <a:cubicBezTo>
                    <a:pt x="458" y="37"/>
                    <a:pt x="458" y="37"/>
                    <a:pt x="457" y="37"/>
                  </a:cubicBezTo>
                  <a:cubicBezTo>
                    <a:pt x="457" y="37"/>
                    <a:pt x="457" y="37"/>
                    <a:pt x="457" y="37"/>
                  </a:cubicBezTo>
                  <a:cubicBezTo>
                    <a:pt x="457" y="37"/>
                    <a:pt x="457" y="37"/>
                    <a:pt x="457" y="37"/>
                  </a:cubicBezTo>
                  <a:cubicBezTo>
                    <a:pt x="457" y="36"/>
                    <a:pt x="457" y="36"/>
                    <a:pt x="456" y="36"/>
                  </a:cubicBezTo>
                  <a:cubicBezTo>
                    <a:pt x="456" y="37"/>
                    <a:pt x="456" y="37"/>
                    <a:pt x="456" y="37"/>
                  </a:cubicBezTo>
                  <a:cubicBezTo>
                    <a:pt x="456" y="37"/>
                    <a:pt x="455" y="36"/>
                    <a:pt x="455" y="36"/>
                  </a:cubicBezTo>
                  <a:cubicBezTo>
                    <a:pt x="454" y="37"/>
                    <a:pt x="455" y="37"/>
                    <a:pt x="455" y="38"/>
                  </a:cubicBezTo>
                  <a:cubicBezTo>
                    <a:pt x="454" y="38"/>
                    <a:pt x="454" y="38"/>
                    <a:pt x="454" y="38"/>
                  </a:cubicBezTo>
                  <a:cubicBezTo>
                    <a:pt x="454" y="38"/>
                    <a:pt x="454" y="38"/>
                    <a:pt x="454" y="38"/>
                  </a:cubicBezTo>
                  <a:cubicBezTo>
                    <a:pt x="453" y="38"/>
                    <a:pt x="453" y="38"/>
                    <a:pt x="453" y="38"/>
                  </a:cubicBezTo>
                  <a:cubicBezTo>
                    <a:pt x="453" y="37"/>
                    <a:pt x="452" y="38"/>
                    <a:pt x="452" y="38"/>
                  </a:cubicBezTo>
                  <a:cubicBezTo>
                    <a:pt x="452" y="38"/>
                    <a:pt x="452" y="38"/>
                    <a:pt x="452" y="38"/>
                  </a:cubicBezTo>
                  <a:cubicBezTo>
                    <a:pt x="451" y="37"/>
                    <a:pt x="450" y="37"/>
                    <a:pt x="450" y="36"/>
                  </a:cubicBezTo>
                  <a:cubicBezTo>
                    <a:pt x="449" y="36"/>
                    <a:pt x="449" y="37"/>
                    <a:pt x="448" y="37"/>
                  </a:cubicBezTo>
                  <a:cubicBezTo>
                    <a:pt x="448" y="37"/>
                    <a:pt x="448" y="38"/>
                    <a:pt x="449" y="38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8" y="38"/>
                    <a:pt x="448" y="38"/>
                    <a:pt x="448" y="38"/>
                  </a:cubicBezTo>
                  <a:cubicBezTo>
                    <a:pt x="448" y="38"/>
                    <a:pt x="448" y="39"/>
                    <a:pt x="448" y="39"/>
                  </a:cubicBezTo>
                  <a:cubicBezTo>
                    <a:pt x="449" y="39"/>
                    <a:pt x="449" y="39"/>
                    <a:pt x="449" y="39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50" y="38"/>
                    <a:pt x="449" y="40"/>
                    <a:pt x="450" y="40"/>
                  </a:cubicBezTo>
                  <a:cubicBezTo>
                    <a:pt x="450" y="40"/>
                    <a:pt x="450" y="41"/>
                    <a:pt x="449" y="41"/>
                  </a:cubicBezTo>
                  <a:cubicBezTo>
                    <a:pt x="449" y="41"/>
                    <a:pt x="448" y="41"/>
                    <a:pt x="448" y="41"/>
                  </a:cubicBezTo>
                  <a:cubicBezTo>
                    <a:pt x="448" y="41"/>
                    <a:pt x="448" y="41"/>
                    <a:pt x="448" y="41"/>
                  </a:cubicBezTo>
                  <a:cubicBezTo>
                    <a:pt x="448" y="41"/>
                    <a:pt x="447" y="41"/>
                    <a:pt x="447" y="41"/>
                  </a:cubicBezTo>
                  <a:cubicBezTo>
                    <a:pt x="447" y="41"/>
                    <a:pt x="447" y="41"/>
                    <a:pt x="447" y="40"/>
                  </a:cubicBezTo>
                  <a:cubicBezTo>
                    <a:pt x="447" y="41"/>
                    <a:pt x="447" y="41"/>
                    <a:pt x="446" y="40"/>
                  </a:cubicBezTo>
                  <a:cubicBezTo>
                    <a:pt x="446" y="40"/>
                    <a:pt x="446" y="40"/>
                    <a:pt x="446" y="40"/>
                  </a:cubicBezTo>
                  <a:cubicBezTo>
                    <a:pt x="446" y="40"/>
                    <a:pt x="446" y="40"/>
                    <a:pt x="446" y="40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47" y="40"/>
                    <a:pt x="447" y="40"/>
                    <a:pt x="446" y="40"/>
                  </a:cubicBezTo>
                  <a:cubicBezTo>
                    <a:pt x="446" y="40"/>
                    <a:pt x="446" y="40"/>
                    <a:pt x="446" y="40"/>
                  </a:cubicBezTo>
                  <a:cubicBezTo>
                    <a:pt x="446" y="40"/>
                    <a:pt x="446" y="39"/>
                    <a:pt x="447" y="40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48" y="39"/>
                    <a:pt x="448" y="40"/>
                    <a:pt x="449" y="40"/>
                  </a:cubicBezTo>
                  <a:cubicBezTo>
                    <a:pt x="449" y="39"/>
                    <a:pt x="448" y="39"/>
                    <a:pt x="447" y="38"/>
                  </a:cubicBezTo>
                  <a:cubicBezTo>
                    <a:pt x="446" y="38"/>
                    <a:pt x="446" y="38"/>
                    <a:pt x="446" y="38"/>
                  </a:cubicBezTo>
                  <a:cubicBezTo>
                    <a:pt x="446" y="38"/>
                    <a:pt x="446" y="38"/>
                    <a:pt x="446" y="37"/>
                  </a:cubicBezTo>
                  <a:cubicBezTo>
                    <a:pt x="446" y="37"/>
                    <a:pt x="448" y="37"/>
                    <a:pt x="447" y="36"/>
                  </a:cubicBezTo>
                  <a:cubicBezTo>
                    <a:pt x="448" y="36"/>
                    <a:pt x="450" y="37"/>
                    <a:pt x="450" y="35"/>
                  </a:cubicBezTo>
                  <a:close/>
                  <a:moveTo>
                    <a:pt x="465" y="41"/>
                  </a:moveTo>
                  <a:cubicBezTo>
                    <a:pt x="465" y="40"/>
                    <a:pt x="464" y="40"/>
                    <a:pt x="464" y="40"/>
                  </a:cubicBezTo>
                  <a:cubicBezTo>
                    <a:pt x="465" y="39"/>
                    <a:pt x="465" y="39"/>
                    <a:pt x="465" y="39"/>
                  </a:cubicBezTo>
                  <a:cubicBezTo>
                    <a:pt x="465" y="40"/>
                    <a:pt x="465" y="40"/>
                    <a:pt x="465" y="40"/>
                  </a:cubicBezTo>
                  <a:cubicBezTo>
                    <a:pt x="465" y="40"/>
                    <a:pt x="465" y="40"/>
                    <a:pt x="466" y="40"/>
                  </a:cubicBezTo>
                  <a:cubicBezTo>
                    <a:pt x="466" y="40"/>
                    <a:pt x="465" y="40"/>
                    <a:pt x="465" y="40"/>
                  </a:cubicBezTo>
                  <a:cubicBezTo>
                    <a:pt x="465" y="40"/>
                    <a:pt x="465" y="40"/>
                    <a:pt x="465" y="41"/>
                  </a:cubicBezTo>
                  <a:cubicBezTo>
                    <a:pt x="464" y="41"/>
                    <a:pt x="465" y="41"/>
                    <a:pt x="464" y="41"/>
                  </a:cubicBezTo>
                  <a:cubicBezTo>
                    <a:pt x="464" y="41"/>
                    <a:pt x="464" y="41"/>
                    <a:pt x="464" y="41"/>
                  </a:cubicBezTo>
                  <a:cubicBezTo>
                    <a:pt x="463" y="41"/>
                    <a:pt x="463" y="41"/>
                    <a:pt x="463" y="41"/>
                  </a:cubicBezTo>
                  <a:cubicBezTo>
                    <a:pt x="463" y="41"/>
                    <a:pt x="463" y="41"/>
                    <a:pt x="463" y="41"/>
                  </a:cubicBezTo>
                  <a:cubicBezTo>
                    <a:pt x="463" y="41"/>
                    <a:pt x="464" y="41"/>
                    <a:pt x="464" y="41"/>
                  </a:cubicBezTo>
                  <a:cubicBezTo>
                    <a:pt x="465" y="41"/>
                    <a:pt x="465" y="41"/>
                    <a:pt x="465" y="41"/>
                  </a:cubicBezTo>
                  <a:close/>
                  <a:moveTo>
                    <a:pt x="468" y="44"/>
                  </a:moveTo>
                  <a:cubicBezTo>
                    <a:pt x="468" y="44"/>
                    <a:pt x="469" y="44"/>
                    <a:pt x="470" y="45"/>
                  </a:cubicBezTo>
                  <a:cubicBezTo>
                    <a:pt x="470" y="45"/>
                    <a:pt x="470" y="45"/>
                    <a:pt x="470" y="45"/>
                  </a:cubicBezTo>
                  <a:cubicBezTo>
                    <a:pt x="469" y="46"/>
                    <a:pt x="468" y="45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6"/>
                    <a:pt x="467" y="45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6" y="44"/>
                    <a:pt x="466" y="44"/>
                    <a:pt x="465" y="45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4"/>
                    <a:pt x="465" y="44"/>
                    <a:pt x="466" y="43"/>
                  </a:cubicBezTo>
                  <a:cubicBezTo>
                    <a:pt x="466" y="42"/>
                    <a:pt x="467" y="43"/>
                    <a:pt x="467" y="42"/>
                  </a:cubicBezTo>
                  <a:cubicBezTo>
                    <a:pt x="468" y="43"/>
                    <a:pt x="464" y="43"/>
                    <a:pt x="467" y="44"/>
                  </a:cubicBezTo>
                  <a:cubicBezTo>
                    <a:pt x="468" y="44"/>
                    <a:pt x="467" y="43"/>
                    <a:pt x="468" y="43"/>
                  </a:cubicBezTo>
                  <a:cubicBezTo>
                    <a:pt x="468" y="43"/>
                    <a:pt x="467" y="43"/>
                    <a:pt x="468" y="44"/>
                  </a:cubicBezTo>
                  <a:close/>
                  <a:moveTo>
                    <a:pt x="469" y="43"/>
                  </a:moveTo>
                  <a:cubicBezTo>
                    <a:pt x="469" y="43"/>
                    <a:pt x="470" y="43"/>
                    <a:pt x="471" y="43"/>
                  </a:cubicBezTo>
                  <a:cubicBezTo>
                    <a:pt x="471" y="42"/>
                    <a:pt x="471" y="42"/>
                    <a:pt x="471" y="42"/>
                  </a:cubicBezTo>
                  <a:cubicBezTo>
                    <a:pt x="471" y="43"/>
                    <a:pt x="471" y="43"/>
                    <a:pt x="471" y="43"/>
                  </a:cubicBezTo>
                  <a:cubicBezTo>
                    <a:pt x="470" y="43"/>
                    <a:pt x="470" y="43"/>
                    <a:pt x="470" y="43"/>
                  </a:cubicBezTo>
                  <a:cubicBezTo>
                    <a:pt x="470" y="43"/>
                    <a:pt x="470" y="43"/>
                    <a:pt x="469" y="43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9" y="43"/>
                    <a:pt x="469" y="43"/>
                    <a:pt x="469" y="44"/>
                  </a:cubicBezTo>
                  <a:cubicBezTo>
                    <a:pt x="470" y="43"/>
                    <a:pt x="470" y="43"/>
                    <a:pt x="470" y="43"/>
                  </a:cubicBezTo>
                  <a:cubicBezTo>
                    <a:pt x="470" y="44"/>
                    <a:pt x="470" y="44"/>
                    <a:pt x="470" y="44"/>
                  </a:cubicBezTo>
                  <a:cubicBezTo>
                    <a:pt x="470" y="44"/>
                    <a:pt x="469" y="44"/>
                    <a:pt x="469" y="44"/>
                  </a:cubicBezTo>
                  <a:cubicBezTo>
                    <a:pt x="469" y="44"/>
                    <a:pt x="469" y="44"/>
                    <a:pt x="469" y="44"/>
                  </a:cubicBezTo>
                  <a:cubicBezTo>
                    <a:pt x="469" y="43"/>
                    <a:pt x="469" y="43"/>
                    <a:pt x="469" y="43"/>
                  </a:cubicBezTo>
                  <a:close/>
                  <a:moveTo>
                    <a:pt x="470" y="48"/>
                  </a:moveTo>
                  <a:cubicBezTo>
                    <a:pt x="470" y="46"/>
                    <a:pt x="472" y="47"/>
                    <a:pt x="472" y="46"/>
                  </a:cubicBezTo>
                  <a:cubicBezTo>
                    <a:pt x="471" y="47"/>
                    <a:pt x="471" y="47"/>
                    <a:pt x="471" y="47"/>
                  </a:cubicBezTo>
                  <a:cubicBezTo>
                    <a:pt x="471" y="47"/>
                    <a:pt x="471" y="47"/>
                    <a:pt x="471" y="47"/>
                  </a:cubicBezTo>
                  <a:cubicBezTo>
                    <a:pt x="470" y="47"/>
                    <a:pt x="471" y="48"/>
                    <a:pt x="471" y="48"/>
                  </a:cubicBezTo>
                  <a:cubicBezTo>
                    <a:pt x="471" y="48"/>
                    <a:pt x="471" y="48"/>
                    <a:pt x="472" y="48"/>
                  </a:cubicBezTo>
                  <a:cubicBezTo>
                    <a:pt x="472" y="48"/>
                    <a:pt x="471" y="49"/>
                    <a:pt x="472" y="49"/>
                  </a:cubicBezTo>
                  <a:cubicBezTo>
                    <a:pt x="472" y="50"/>
                    <a:pt x="472" y="50"/>
                    <a:pt x="472" y="50"/>
                  </a:cubicBezTo>
                  <a:cubicBezTo>
                    <a:pt x="470" y="50"/>
                    <a:pt x="470" y="50"/>
                    <a:pt x="470" y="50"/>
                  </a:cubicBezTo>
                  <a:cubicBezTo>
                    <a:pt x="471" y="50"/>
                    <a:pt x="469" y="50"/>
                    <a:pt x="470" y="51"/>
                  </a:cubicBezTo>
                  <a:cubicBezTo>
                    <a:pt x="470" y="51"/>
                    <a:pt x="470" y="51"/>
                    <a:pt x="470" y="51"/>
                  </a:cubicBezTo>
                  <a:cubicBezTo>
                    <a:pt x="470" y="51"/>
                    <a:pt x="471" y="51"/>
                    <a:pt x="471" y="52"/>
                  </a:cubicBezTo>
                  <a:cubicBezTo>
                    <a:pt x="470" y="51"/>
                    <a:pt x="471" y="53"/>
                    <a:pt x="470" y="52"/>
                  </a:cubicBezTo>
                  <a:cubicBezTo>
                    <a:pt x="469" y="53"/>
                    <a:pt x="469" y="53"/>
                    <a:pt x="469" y="53"/>
                  </a:cubicBezTo>
                  <a:cubicBezTo>
                    <a:pt x="468" y="51"/>
                    <a:pt x="468" y="51"/>
                    <a:pt x="468" y="51"/>
                  </a:cubicBezTo>
                  <a:cubicBezTo>
                    <a:pt x="468" y="51"/>
                    <a:pt x="468" y="51"/>
                    <a:pt x="468" y="51"/>
                  </a:cubicBezTo>
                  <a:cubicBezTo>
                    <a:pt x="468" y="51"/>
                    <a:pt x="468" y="51"/>
                    <a:pt x="468" y="51"/>
                  </a:cubicBezTo>
                  <a:cubicBezTo>
                    <a:pt x="468" y="51"/>
                    <a:pt x="469" y="51"/>
                    <a:pt x="469" y="50"/>
                  </a:cubicBezTo>
                  <a:cubicBezTo>
                    <a:pt x="466" y="50"/>
                    <a:pt x="466" y="50"/>
                    <a:pt x="466" y="50"/>
                  </a:cubicBezTo>
                  <a:cubicBezTo>
                    <a:pt x="466" y="50"/>
                    <a:pt x="466" y="50"/>
                    <a:pt x="466" y="50"/>
                  </a:cubicBezTo>
                  <a:cubicBezTo>
                    <a:pt x="466" y="49"/>
                    <a:pt x="465" y="50"/>
                    <a:pt x="465" y="49"/>
                  </a:cubicBezTo>
                  <a:cubicBezTo>
                    <a:pt x="465" y="49"/>
                    <a:pt x="466" y="48"/>
                    <a:pt x="465" y="48"/>
                  </a:cubicBezTo>
                  <a:cubicBezTo>
                    <a:pt x="465" y="48"/>
                    <a:pt x="465" y="48"/>
                    <a:pt x="465" y="48"/>
                  </a:cubicBezTo>
                  <a:cubicBezTo>
                    <a:pt x="465" y="47"/>
                    <a:pt x="466" y="48"/>
                    <a:pt x="466" y="49"/>
                  </a:cubicBezTo>
                  <a:cubicBezTo>
                    <a:pt x="466" y="49"/>
                    <a:pt x="466" y="49"/>
                    <a:pt x="466" y="49"/>
                  </a:cubicBezTo>
                  <a:cubicBezTo>
                    <a:pt x="468" y="49"/>
                    <a:pt x="470" y="49"/>
                    <a:pt x="470" y="48"/>
                  </a:cubicBezTo>
                  <a:close/>
                  <a:moveTo>
                    <a:pt x="475" y="45"/>
                  </a:moveTo>
                  <a:cubicBezTo>
                    <a:pt x="475" y="45"/>
                    <a:pt x="475" y="45"/>
                    <a:pt x="475" y="46"/>
                  </a:cubicBezTo>
                  <a:cubicBezTo>
                    <a:pt x="475" y="46"/>
                    <a:pt x="475" y="46"/>
                    <a:pt x="475" y="46"/>
                  </a:cubicBezTo>
                  <a:cubicBezTo>
                    <a:pt x="476" y="47"/>
                    <a:pt x="477" y="47"/>
                    <a:pt x="478" y="48"/>
                  </a:cubicBezTo>
                  <a:cubicBezTo>
                    <a:pt x="477" y="48"/>
                    <a:pt x="477" y="48"/>
                    <a:pt x="477" y="48"/>
                  </a:cubicBezTo>
                  <a:cubicBezTo>
                    <a:pt x="476" y="48"/>
                    <a:pt x="477" y="48"/>
                    <a:pt x="477" y="48"/>
                  </a:cubicBezTo>
                  <a:cubicBezTo>
                    <a:pt x="477" y="48"/>
                    <a:pt x="477" y="48"/>
                    <a:pt x="477" y="48"/>
                  </a:cubicBezTo>
                  <a:cubicBezTo>
                    <a:pt x="478" y="49"/>
                    <a:pt x="478" y="49"/>
                    <a:pt x="478" y="49"/>
                  </a:cubicBezTo>
                  <a:cubicBezTo>
                    <a:pt x="478" y="49"/>
                    <a:pt x="478" y="49"/>
                    <a:pt x="478" y="49"/>
                  </a:cubicBezTo>
                  <a:cubicBezTo>
                    <a:pt x="477" y="49"/>
                    <a:pt x="477" y="49"/>
                    <a:pt x="477" y="49"/>
                  </a:cubicBezTo>
                  <a:cubicBezTo>
                    <a:pt x="477" y="49"/>
                    <a:pt x="477" y="49"/>
                    <a:pt x="476" y="49"/>
                  </a:cubicBezTo>
                  <a:cubicBezTo>
                    <a:pt x="477" y="47"/>
                    <a:pt x="475" y="48"/>
                    <a:pt x="475" y="47"/>
                  </a:cubicBezTo>
                  <a:cubicBezTo>
                    <a:pt x="474" y="47"/>
                    <a:pt x="474" y="47"/>
                    <a:pt x="474" y="47"/>
                  </a:cubicBezTo>
                  <a:cubicBezTo>
                    <a:pt x="473" y="46"/>
                    <a:pt x="474" y="46"/>
                    <a:pt x="475" y="46"/>
                  </a:cubicBezTo>
                  <a:cubicBezTo>
                    <a:pt x="475" y="45"/>
                    <a:pt x="475" y="45"/>
                    <a:pt x="475" y="45"/>
                  </a:cubicBezTo>
                  <a:close/>
                  <a:moveTo>
                    <a:pt x="480" y="48"/>
                  </a:moveTo>
                  <a:cubicBezTo>
                    <a:pt x="480" y="48"/>
                    <a:pt x="480" y="48"/>
                    <a:pt x="480" y="48"/>
                  </a:cubicBezTo>
                  <a:cubicBezTo>
                    <a:pt x="480" y="48"/>
                    <a:pt x="479" y="47"/>
                    <a:pt x="480" y="47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479" y="47"/>
                    <a:pt x="480" y="48"/>
                    <a:pt x="480" y="48"/>
                  </a:cubicBezTo>
                  <a:close/>
                  <a:moveTo>
                    <a:pt x="479" y="50"/>
                  </a:moveTo>
                  <a:cubicBezTo>
                    <a:pt x="479" y="50"/>
                    <a:pt x="479" y="50"/>
                    <a:pt x="479" y="50"/>
                  </a:cubicBezTo>
                  <a:cubicBezTo>
                    <a:pt x="479" y="50"/>
                    <a:pt x="479" y="50"/>
                    <a:pt x="479" y="50"/>
                  </a:cubicBezTo>
                  <a:cubicBezTo>
                    <a:pt x="479" y="50"/>
                    <a:pt x="479" y="51"/>
                    <a:pt x="479" y="51"/>
                  </a:cubicBezTo>
                  <a:cubicBezTo>
                    <a:pt x="479" y="51"/>
                    <a:pt x="480" y="51"/>
                    <a:pt x="480" y="50"/>
                  </a:cubicBezTo>
                  <a:cubicBezTo>
                    <a:pt x="480" y="50"/>
                    <a:pt x="480" y="50"/>
                    <a:pt x="480" y="50"/>
                  </a:cubicBezTo>
                  <a:cubicBezTo>
                    <a:pt x="481" y="50"/>
                    <a:pt x="481" y="50"/>
                    <a:pt x="481" y="50"/>
                  </a:cubicBezTo>
                  <a:cubicBezTo>
                    <a:pt x="481" y="50"/>
                    <a:pt x="481" y="50"/>
                    <a:pt x="481" y="50"/>
                  </a:cubicBezTo>
                  <a:cubicBezTo>
                    <a:pt x="482" y="50"/>
                    <a:pt x="482" y="50"/>
                    <a:pt x="482" y="50"/>
                  </a:cubicBezTo>
                  <a:cubicBezTo>
                    <a:pt x="481" y="50"/>
                    <a:pt x="481" y="50"/>
                    <a:pt x="481" y="50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1" y="52"/>
                    <a:pt x="480" y="52"/>
                    <a:pt x="480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79" y="52"/>
                    <a:pt x="479" y="52"/>
                    <a:pt x="479" y="52"/>
                  </a:cubicBezTo>
                  <a:cubicBezTo>
                    <a:pt x="478" y="52"/>
                    <a:pt x="479" y="51"/>
                    <a:pt x="478" y="51"/>
                  </a:cubicBezTo>
                  <a:cubicBezTo>
                    <a:pt x="478" y="51"/>
                    <a:pt x="478" y="51"/>
                    <a:pt x="477" y="51"/>
                  </a:cubicBezTo>
                  <a:cubicBezTo>
                    <a:pt x="478" y="51"/>
                    <a:pt x="478" y="51"/>
                    <a:pt x="478" y="51"/>
                  </a:cubicBezTo>
                  <a:cubicBezTo>
                    <a:pt x="478" y="51"/>
                    <a:pt x="479" y="50"/>
                    <a:pt x="479" y="50"/>
                  </a:cubicBezTo>
                  <a:close/>
                  <a:moveTo>
                    <a:pt x="481" y="48"/>
                  </a:moveTo>
                  <a:cubicBezTo>
                    <a:pt x="481" y="48"/>
                    <a:pt x="481" y="48"/>
                    <a:pt x="481" y="48"/>
                  </a:cubicBezTo>
                  <a:cubicBezTo>
                    <a:pt x="482" y="48"/>
                    <a:pt x="482" y="48"/>
                    <a:pt x="482" y="48"/>
                  </a:cubicBezTo>
                  <a:cubicBezTo>
                    <a:pt x="482" y="48"/>
                    <a:pt x="481" y="48"/>
                    <a:pt x="481" y="48"/>
                  </a:cubicBezTo>
                  <a:close/>
                  <a:moveTo>
                    <a:pt x="479" y="60"/>
                  </a:moveTo>
                  <a:cubicBezTo>
                    <a:pt x="480" y="62"/>
                    <a:pt x="478" y="61"/>
                    <a:pt x="478" y="61"/>
                  </a:cubicBezTo>
                  <a:cubicBezTo>
                    <a:pt x="478" y="61"/>
                    <a:pt x="478" y="61"/>
                    <a:pt x="477" y="61"/>
                  </a:cubicBezTo>
                  <a:cubicBezTo>
                    <a:pt x="477" y="61"/>
                    <a:pt x="477" y="61"/>
                    <a:pt x="477" y="61"/>
                  </a:cubicBezTo>
                  <a:cubicBezTo>
                    <a:pt x="477" y="61"/>
                    <a:pt x="477" y="61"/>
                    <a:pt x="477" y="61"/>
                  </a:cubicBezTo>
                  <a:cubicBezTo>
                    <a:pt x="477" y="61"/>
                    <a:pt x="477" y="62"/>
                    <a:pt x="477" y="61"/>
                  </a:cubicBezTo>
                  <a:cubicBezTo>
                    <a:pt x="477" y="61"/>
                    <a:pt x="477" y="61"/>
                    <a:pt x="477" y="61"/>
                  </a:cubicBezTo>
                  <a:cubicBezTo>
                    <a:pt x="477" y="61"/>
                    <a:pt x="477" y="61"/>
                    <a:pt x="477" y="61"/>
                  </a:cubicBezTo>
                  <a:cubicBezTo>
                    <a:pt x="477" y="61"/>
                    <a:pt x="477" y="61"/>
                    <a:pt x="477" y="61"/>
                  </a:cubicBezTo>
                  <a:cubicBezTo>
                    <a:pt x="478" y="60"/>
                    <a:pt x="479" y="62"/>
                    <a:pt x="479" y="60"/>
                  </a:cubicBezTo>
                  <a:close/>
                  <a:moveTo>
                    <a:pt x="482" y="67"/>
                  </a:moveTo>
                  <a:cubicBezTo>
                    <a:pt x="482" y="67"/>
                    <a:pt x="482" y="66"/>
                    <a:pt x="483" y="67"/>
                  </a:cubicBezTo>
                  <a:cubicBezTo>
                    <a:pt x="483" y="68"/>
                    <a:pt x="482" y="67"/>
                    <a:pt x="482" y="68"/>
                  </a:cubicBezTo>
                  <a:cubicBezTo>
                    <a:pt x="481" y="68"/>
                    <a:pt x="481" y="68"/>
                    <a:pt x="481" y="68"/>
                  </a:cubicBezTo>
                  <a:cubicBezTo>
                    <a:pt x="481" y="68"/>
                    <a:pt x="481" y="68"/>
                    <a:pt x="481" y="68"/>
                  </a:cubicBezTo>
                  <a:cubicBezTo>
                    <a:pt x="481" y="68"/>
                    <a:pt x="481" y="68"/>
                    <a:pt x="481" y="68"/>
                  </a:cubicBezTo>
                  <a:cubicBezTo>
                    <a:pt x="480" y="67"/>
                    <a:pt x="480" y="67"/>
                    <a:pt x="480" y="67"/>
                  </a:cubicBezTo>
                  <a:cubicBezTo>
                    <a:pt x="481" y="67"/>
                    <a:pt x="480" y="68"/>
                    <a:pt x="481" y="68"/>
                  </a:cubicBezTo>
                  <a:cubicBezTo>
                    <a:pt x="482" y="66"/>
                    <a:pt x="482" y="66"/>
                    <a:pt x="482" y="66"/>
                  </a:cubicBezTo>
                  <a:cubicBezTo>
                    <a:pt x="482" y="67"/>
                    <a:pt x="482" y="67"/>
                    <a:pt x="482" y="67"/>
                  </a:cubicBezTo>
                  <a:close/>
                  <a:moveTo>
                    <a:pt x="475" y="94"/>
                  </a:moveTo>
                  <a:cubicBezTo>
                    <a:pt x="476" y="95"/>
                    <a:pt x="476" y="95"/>
                    <a:pt x="476" y="95"/>
                  </a:cubicBezTo>
                  <a:cubicBezTo>
                    <a:pt x="476" y="95"/>
                    <a:pt x="477" y="95"/>
                    <a:pt x="477" y="95"/>
                  </a:cubicBezTo>
                  <a:cubicBezTo>
                    <a:pt x="476" y="95"/>
                    <a:pt x="476" y="95"/>
                    <a:pt x="476" y="95"/>
                  </a:cubicBezTo>
                  <a:cubicBezTo>
                    <a:pt x="476" y="95"/>
                    <a:pt x="475" y="96"/>
                    <a:pt x="474" y="95"/>
                  </a:cubicBezTo>
                  <a:cubicBezTo>
                    <a:pt x="474" y="95"/>
                    <a:pt x="474" y="95"/>
                    <a:pt x="474" y="95"/>
                  </a:cubicBezTo>
                  <a:cubicBezTo>
                    <a:pt x="472" y="94"/>
                    <a:pt x="472" y="94"/>
                    <a:pt x="472" y="94"/>
                  </a:cubicBezTo>
                  <a:cubicBezTo>
                    <a:pt x="472" y="94"/>
                    <a:pt x="473" y="94"/>
                    <a:pt x="472" y="93"/>
                  </a:cubicBezTo>
                  <a:cubicBezTo>
                    <a:pt x="473" y="93"/>
                    <a:pt x="472" y="95"/>
                    <a:pt x="473" y="94"/>
                  </a:cubicBezTo>
                  <a:cubicBezTo>
                    <a:pt x="474" y="94"/>
                    <a:pt x="474" y="94"/>
                    <a:pt x="474" y="93"/>
                  </a:cubicBezTo>
                  <a:cubicBezTo>
                    <a:pt x="474" y="93"/>
                    <a:pt x="475" y="93"/>
                    <a:pt x="475" y="93"/>
                  </a:cubicBezTo>
                  <a:cubicBezTo>
                    <a:pt x="475" y="92"/>
                    <a:pt x="475" y="92"/>
                    <a:pt x="475" y="92"/>
                  </a:cubicBezTo>
                  <a:cubicBezTo>
                    <a:pt x="476" y="93"/>
                    <a:pt x="475" y="93"/>
                    <a:pt x="475" y="94"/>
                  </a:cubicBezTo>
                  <a:close/>
                  <a:moveTo>
                    <a:pt x="478" y="94"/>
                  </a:move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8" y="95"/>
                    <a:pt x="478" y="95"/>
                  </a:cubicBezTo>
                  <a:cubicBezTo>
                    <a:pt x="477" y="94"/>
                    <a:pt x="476" y="95"/>
                    <a:pt x="476" y="94"/>
                  </a:cubicBezTo>
                  <a:cubicBezTo>
                    <a:pt x="477" y="93"/>
                    <a:pt x="477" y="95"/>
                    <a:pt x="478" y="94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8" y="94"/>
                    <a:pt x="478" y="94"/>
                  </a:cubicBezTo>
                  <a:close/>
                  <a:moveTo>
                    <a:pt x="478" y="96"/>
                  </a:moveTo>
                  <a:cubicBezTo>
                    <a:pt x="478" y="97"/>
                    <a:pt x="478" y="97"/>
                    <a:pt x="478" y="97"/>
                  </a:cubicBezTo>
                  <a:cubicBezTo>
                    <a:pt x="478" y="97"/>
                    <a:pt x="478" y="97"/>
                    <a:pt x="478" y="97"/>
                  </a:cubicBezTo>
                  <a:cubicBezTo>
                    <a:pt x="478" y="96"/>
                    <a:pt x="478" y="96"/>
                    <a:pt x="478" y="96"/>
                  </a:cubicBezTo>
                  <a:cubicBezTo>
                    <a:pt x="477" y="96"/>
                    <a:pt x="477" y="96"/>
                    <a:pt x="477" y="96"/>
                  </a:cubicBezTo>
                  <a:cubicBezTo>
                    <a:pt x="478" y="96"/>
                    <a:pt x="478" y="96"/>
                    <a:pt x="478" y="96"/>
                  </a:cubicBezTo>
                  <a:cubicBezTo>
                    <a:pt x="478" y="96"/>
                    <a:pt x="478" y="96"/>
                    <a:pt x="478" y="96"/>
                  </a:cubicBezTo>
                  <a:close/>
                  <a:moveTo>
                    <a:pt x="480" y="96"/>
                  </a:moveTo>
                  <a:cubicBezTo>
                    <a:pt x="480" y="96"/>
                    <a:pt x="480" y="96"/>
                    <a:pt x="480" y="96"/>
                  </a:cubicBezTo>
                  <a:cubicBezTo>
                    <a:pt x="480" y="96"/>
                    <a:pt x="480" y="96"/>
                    <a:pt x="479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9" y="94"/>
                    <a:pt x="480" y="95"/>
                    <a:pt x="480" y="94"/>
                  </a:cubicBezTo>
                  <a:cubicBezTo>
                    <a:pt x="480" y="94"/>
                    <a:pt x="480" y="93"/>
                    <a:pt x="480" y="93"/>
                  </a:cubicBezTo>
                  <a:cubicBezTo>
                    <a:pt x="481" y="93"/>
                    <a:pt x="481" y="93"/>
                    <a:pt x="481" y="93"/>
                  </a:cubicBezTo>
                  <a:cubicBezTo>
                    <a:pt x="479" y="94"/>
                    <a:pt x="482" y="95"/>
                    <a:pt x="481" y="96"/>
                  </a:cubicBezTo>
                  <a:cubicBezTo>
                    <a:pt x="481" y="96"/>
                    <a:pt x="481" y="96"/>
                    <a:pt x="481" y="96"/>
                  </a:cubicBezTo>
                  <a:cubicBezTo>
                    <a:pt x="480" y="97"/>
                    <a:pt x="481" y="96"/>
                    <a:pt x="480" y="97"/>
                  </a:cubicBezTo>
                  <a:cubicBezTo>
                    <a:pt x="481" y="97"/>
                    <a:pt x="482" y="99"/>
                    <a:pt x="483" y="97"/>
                  </a:cubicBezTo>
                  <a:cubicBezTo>
                    <a:pt x="483" y="97"/>
                    <a:pt x="484" y="97"/>
                    <a:pt x="484" y="96"/>
                  </a:cubicBezTo>
                  <a:cubicBezTo>
                    <a:pt x="484" y="96"/>
                    <a:pt x="483" y="96"/>
                    <a:pt x="483" y="96"/>
                  </a:cubicBezTo>
                  <a:cubicBezTo>
                    <a:pt x="483" y="97"/>
                    <a:pt x="483" y="97"/>
                    <a:pt x="483" y="97"/>
                  </a:cubicBezTo>
                  <a:cubicBezTo>
                    <a:pt x="483" y="96"/>
                    <a:pt x="483" y="96"/>
                    <a:pt x="482" y="96"/>
                  </a:cubicBezTo>
                  <a:cubicBezTo>
                    <a:pt x="482" y="96"/>
                    <a:pt x="482" y="96"/>
                    <a:pt x="482" y="96"/>
                  </a:cubicBezTo>
                  <a:cubicBezTo>
                    <a:pt x="482" y="96"/>
                    <a:pt x="482" y="96"/>
                    <a:pt x="482" y="96"/>
                  </a:cubicBezTo>
                  <a:cubicBezTo>
                    <a:pt x="483" y="95"/>
                    <a:pt x="483" y="92"/>
                    <a:pt x="486" y="93"/>
                  </a:cubicBezTo>
                  <a:cubicBezTo>
                    <a:pt x="486" y="93"/>
                    <a:pt x="486" y="94"/>
                    <a:pt x="486" y="94"/>
                  </a:cubicBezTo>
                  <a:cubicBezTo>
                    <a:pt x="486" y="94"/>
                    <a:pt x="486" y="94"/>
                    <a:pt x="486" y="95"/>
                  </a:cubicBezTo>
                  <a:cubicBezTo>
                    <a:pt x="486" y="95"/>
                    <a:pt x="487" y="95"/>
                    <a:pt x="487" y="95"/>
                  </a:cubicBezTo>
                  <a:cubicBezTo>
                    <a:pt x="487" y="95"/>
                    <a:pt x="487" y="95"/>
                    <a:pt x="488" y="95"/>
                  </a:cubicBezTo>
                  <a:cubicBezTo>
                    <a:pt x="488" y="95"/>
                    <a:pt x="488" y="95"/>
                    <a:pt x="488" y="95"/>
                  </a:cubicBezTo>
                  <a:cubicBezTo>
                    <a:pt x="488" y="94"/>
                    <a:pt x="489" y="93"/>
                    <a:pt x="488" y="93"/>
                  </a:cubicBezTo>
                  <a:cubicBezTo>
                    <a:pt x="488" y="93"/>
                    <a:pt x="488" y="93"/>
                    <a:pt x="488" y="93"/>
                  </a:cubicBezTo>
                  <a:cubicBezTo>
                    <a:pt x="488" y="93"/>
                    <a:pt x="489" y="93"/>
                    <a:pt x="489" y="92"/>
                  </a:cubicBezTo>
                  <a:cubicBezTo>
                    <a:pt x="489" y="92"/>
                    <a:pt x="489" y="92"/>
                    <a:pt x="489" y="92"/>
                  </a:cubicBezTo>
                  <a:cubicBezTo>
                    <a:pt x="489" y="93"/>
                    <a:pt x="490" y="92"/>
                    <a:pt x="490" y="93"/>
                  </a:cubicBezTo>
                  <a:cubicBezTo>
                    <a:pt x="491" y="92"/>
                    <a:pt x="491" y="92"/>
                    <a:pt x="491" y="92"/>
                  </a:cubicBezTo>
                  <a:cubicBezTo>
                    <a:pt x="491" y="93"/>
                    <a:pt x="491" y="93"/>
                    <a:pt x="491" y="93"/>
                  </a:cubicBezTo>
                  <a:cubicBezTo>
                    <a:pt x="492" y="93"/>
                    <a:pt x="492" y="96"/>
                    <a:pt x="493" y="95"/>
                  </a:cubicBezTo>
                  <a:cubicBezTo>
                    <a:pt x="493" y="93"/>
                    <a:pt x="493" y="93"/>
                    <a:pt x="493" y="93"/>
                  </a:cubicBezTo>
                  <a:cubicBezTo>
                    <a:pt x="494" y="94"/>
                    <a:pt x="494" y="94"/>
                    <a:pt x="494" y="94"/>
                  </a:cubicBezTo>
                  <a:cubicBezTo>
                    <a:pt x="494" y="93"/>
                    <a:pt x="495" y="93"/>
                    <a:pt x="494" y="92"/>
                  </a:cubicBezTo>
                  <a:cubicBezTo>
                    <a:pt x="494" y="92"/>
                    <a:pt x="494" y="92"/>
                    <a:pt x="494" y="92"/>
                  </a:cubicBezTo>
                  <a:cubicBezTo>
                    <a:pt x="495" y="91"/>
                    <a:pt x="496" y="93"/>
                    <a:pt x="496" y="91"/>
                  </a:cubicBezTo>
                  <a:cubicBezTo>
                    <a:pt x="496" y="92"/>
                    <a:pt x="495" y="92"/>
                    <a:pt x="496" y="93"/>
                  </a:cubicBezTo>
                  <a:cubicBezTo>
                    <a:pt x="497" y="93"/>
                    <a:pt x="497" y="92"/>
                    <a:pt x="497" y="91"/>
                  </a:cubicBezTo>
                  <a:cubicBezTo>
                    <a:pt x="497" y="92"/>
                    <a:pt x="498" y="91"/>
                    <a:pt x="498" y="91"/>
                  </a:cubicBezTo>
                  <a:cubicBezTo>
                    <a:pt x="499" y="91"/>
                    <a:pt x="498" y="92"/>
                    <a:pt x="499" y="92"/>
                  </a:cubicBezTo>
                  <a:cubicBezTo>
                    <a:pt x="498" y="93"/>
                    <a:pt x="498" y="93"/>
                    <a:pt x="498" y="93"/>
                  </a:cubicBezTo>
                  <a:cubicBezTo>
                    <a:pt x="497" y="92"/>
                    <a:pt x="497" y="93"/>
                    <a:pt x="496" y="93"/>
                  </a:cubicBezTo>
                  <a:cubicBezTo>
                    <a:pt x="496" y="93"/>
                    <a:pt x="496" y="93"/>
                    <a:pt x="496" y="94"/>
                  </a:cubicBezTo>
                  <a:cubicBezTo>
                    <a:pt x="496" y="94"/>
                    <a:pt x="497" y="94"/>
                    <a:pt x="497" y="94"/>
                  </a:cubicBezTo>
                  <a:cubicBezTo>
                    <a:pt x="497" y="94"/>
                    <a:pt x="497" y="94"/>
                    <a:pt x="497" y="94"/>
                  </a:cubicBezTo>
                  <a:cubicBezTo>
                    <a:pt x="498" y="94"/>
                    <a:pt x="499" y="94"/>
                    <a:pt x="500" y="93"/>
                  </a:cubicBezTo>
                  <a:cubicBezTo>
                    <a:pt x="499" y="94"/>
                    <a:pt x="501" y="94"/>
                    <a:pt x="501" y="95"/>
                  </a:cubicBezTo>
                  <a:cubicBezTo>
                    <a:pt x="502" y="93"/>
                    <a:pt x="503" y="95"/>
                    <a:pt x="504" y="95"/>
                  </a:cubicBezTo>
                  <a:cubicBezTo>
                    <a:pt x="504" y="94"/>
                    <a:pt x="504" y="95"/>
                    <a:pt x="505" y="95"/>
                  </a:cubicBezTo>
                  <a:cubicBezTo>
                    <a:pt x="504" y="96"/>
                    <a:pt x="503" y="96"/>
                    <a:pt x="501" y="96"/>
                  </a:cubicBezTo>
                  <a:cubicBezTo>
                    <a:pt x="501" y="95"/>
                    <a:pt x="499" y="95"/>
                    <a:pt x="499" y="96"/>
                  </a:cubicBezTo>
                  <a:cubicBezTo>
                    <a:pt x="498" y="96"/>
                    <a:pt x="498" y="96"/>
                    <a:pt x="498" y="96"/>
                  </a:cubicBezTo>
                  <a:cubicBezTo>
                    <a:pt x="498" y="97"/>
                    <a:pt x="499" y="97"/>
                    <a:pt x="499" y="97"/>
                  </a:cubicBezTo>
                  <a:cubicBezTo>
                    <a:pt x="499" y="98"/>
                    <a:pt x="500" y="98"/>
                    <a:pt x="500" y="98"/>
                  </a:cubicBezTo>
                  <a:cubicBezTo>
                    <a:pt x="500" y="98"/>
                    <a:pt x="500" y="98"/>
                    <a:pt x="500" y="98"/>
                  </a:cubicBezTo>
                  <a:cubicBezTo>
                    <a:pt x="500" y="99"/>
                    <a:pt x="498" y="99"/>
                    <a:pt x="499" y="101"/>
                  </a:cubicBezTo>
                  <a:cubicBezTo>
                    <a:pt x="500" y="100"/>
                    <a:pt x="500" y="100"/>
                    <a:pt x="500" y="100"/>
                  </a:cubicBezTo>
                  <a:cubicBezTo>
                    <a:pt x="500" y="100"/>
                    <a:pt x="501" y="100"/>
                    <a:pt x="502" y="100"/>
                  </a:cubicBezTo>
                  <a:cubicBezTo>
                    <a:pt x="502" y="100"/>
                    <a:pt x="502" y="100"/>
                    <a:pt x="502" y="100"/>
                  </a:cubicBezTo>
                  <a:cubicBezTo>
                    <a:pt x="502" y="100"/>
                    <a:pt x="502" y="100"/>
                    <a:pt x="502" y="100"/>
                  </a:cubicBezTo>
                  <a:cubicBezTo>
                    <a:pt x="502" y="100"/>
                    <a:pt x="502" y="100"/>
                    <a:pt x="502" y="100"/>
                  </a:cubicBezTo>
                  <a:cubicBezTo>
                    <a:pt x="502" y="102"/>
                    <a:pt x="502" y="102"/>
                    <a:pt x="502" y="102"/>
                  </a:cubicBezTo>
                  <a:cubicBezTo>
                    <a:pt x="501" y="100"/>
                    <a:pt x="501" y="102"/>
                    <a:pt x="499" y="101"/>
                  </a:cubicBezTo>
                  <a:cubicBezTo>
                    <a:pt x="499" y="102"/>
                    <a:pt x="497" y="102"/>
                    <a:pt x="497" y="100"/>
                  </a:cubicBezTo>
                  <a:cubicBezTo>
                    <a:pt x="497" y="101"/>
                    <a:pt x="497" y="100"/>
                    <a:pt x="498" y="100"/>
                  </a:cubicBezTo>
                  <a:cubicBezTo>
                    <a:pt x="498" y="100"/>
                    <a:pt x="498" y="100"/>
                    <a:pt x="498" y="100"/>
                  </a:cubicBezTo>
                  <a:cubicBezTo>
                    <a:pt x="497" y="100"/>
                    <a:pt x="497" y="100"/>
                    <a:pt x="498" y="100"/>
                  </a:cubicBezTo>
                  <a:cubicBezTo>
                    <a:pt x="498" y="100"/>
                    <a:pt x="498" y="100"/>
                    <a:pt x="498" y="100"/>
                  </a:cubicBezTo>
                  <a:cubicBezTo>
                    <a:pt x="498" y="100"/>
                    <a:pt x="498" y="100"/>
                    <a:pt x="498" y="99"/>
                  </a:cubicBezTo>
                  <a:cubicBezTo>
                    <a:pt x="498" y="99"/>
                    <a:pt x="498" y="99"/>
                    <a:pt x="497" y="99"/>
                  </a:cubicBezTo>
                  <a:cubicBezTo>
                    <a:pt x="497" y="99"/>
                    <a:pt x="497" y="99"/>
                    <a:pt x="497" y="99"/>
                  </a:cubicBezTo>
                  <a:cubicBezTo>
                    <a:pt x="496" y="98"/>
                    <a:pt x="495" y="99"/>
                    <a:pt x="494" y="99"/>
                  </a:cubicBezTo>
                  <a:cubicBezTo>
                    <a:pt x="495" y="100"/>
                    <a:pt x="495" y="100"/>
                    <a:pt x="495" y="100"/>
                  </a:cubicBezTo>
                  <a:cubicBezTo>
                    <a:pt x="494" y="100"/>
                    <a:pt x="494" y="100"/>
                    <a:pt x="494" y="100"/>
                  </a:cubicBezTo>
                  <a:cubicBezTo>
                    <a:pt x="494" y="102"/>
                    <a:pt x="494" y="102"/>
                    <a:pt x="494" y="102"/>
                  </a:cubicBezTo>
                  <a:cubicBezTo>
                    <a:pt x="494" y="102"/>
                    <a:pt x="493" y="101"/>
                    <a:pt x="494" y="101"/>
                  </a:cubicBezTo>
                  <a:cubicBezTo>
                    <a:pt x="493" y="101"/>
                    <a:pt x="493" y="101"/>
                    <a:pt x="493" y="100"/>
                  </a:cubicBezTo>
                  <a:cubicBezTo>
                    <a:pt x="493" y="100"/>
                    <a:pt x="493" y="100"/>
                    <a:pt x="493" y="100"/>
                  </a:cubicBezTo>
                  <a:cubicBezTo>
                    <a:pt x="493" y="100"/>
                    <a:pt x="493" y="100"/>
                    <a:pt x="493" y="100"/>
                  </a:cubicBezTo>
                  <a:cubicBezTo>
                    <a:pt x="493" y="100"/>
                    <a:pt x="492" y="99"/>
                    <a:pt x="492" y="99"/>
                  </a:cubicBezTo>
                  <a:cubicBezTo>
                    <a:pt x="492" y="99"/>
                    <a:pt x="492" y="99"/>
                    <a:pt x="492" y="99"/>
                  </a:cubicBezTo>
                  <a:cubicBezTo>
                    <a:pt x="492" y="99"/>
                    <a:pt x="492" y="99"/>
                    <a:pt x="492" y="99"/>
                  </a:cubicBezTo>
                  <a:cubicBezTo>
                    <a:pt x="493" y="99"/>
                    <a:pt x="494" y="99"/>
                    <a:pt x="495" y="99"/>
                  </a:cubicBezTo>
                  <a:cubicBezTo>
                    <a:pt x="494" y="98"/>
                    <a:pt x="495" y="99"/>
                    <a:pt x="494" y="97"/>
                  </a:cubicBezTo>
                  <a:cubicBezTo>
                    <a:pt x="495" y="97"/>
                    <a:pt x="495" y="97"/>
                    <a:pt x="495" y="97"/>
                  </a:cubicBezTo>
                  <a:cubicBezTo>
                    <a:pt x="495" y="97"/>
                    <a:pt x="494" y="96"/>
                    <a:pt x="493" y="96"/>
                  </a:cubicBezTo>
                  <a:cubicBezTo>
                    <a:pt x="493" y="96"/>
                    <a:pt x="492" y="96"/>
                    <a:pt x="491" y="97"/>
                  </a:cubicBezTo>
                  <a:cubicBezTo>
                    <a:pt x="491" y="98"/>
                    <a:pt x="493" y="97"/>
                    <a:pt x="492" y="98"/>
                  </a:cubicBezTo>
                  <a:cubicBezTo>
                    <a:pt x="491" y="98"/>
                    <a:pt x="490" y="97"/>
                    <a:pt x="489" y="97"/>
                  </a:cubicBezTo>
                  <a:cubicBezTo>
                    <a:pt x="489" y="97"/>
                    <a:pt x="489" y="97"/>
                    <a:pt x="489" y="97"/>
                  </a:cubicBezTo>
                  <a:cubicBezTo>
                    <a:pt x="489" y="97"/>
                    <a:pt x="489" y="97"/>
                    <a:pt x="489" y="97"/>
                  </a:cubicBezTo>
                  <a:cubicBezTo>
                    <a:pt x="489" y="97"/>
                    <a:pt x="489" y="97"/>
                    <a:pt x="489" y="97"/>
                  </a:cubicBezTo>
                  <a:cubicBezTo>
                    <a:pt x="489" y="96"/>
                    <a:pt x="490" y="96"/>
                    <a:pt x="490" y="95"/>
                  </a:cubicBezTo>
                  <a:cubicBezTo>
                    <a:pt x="490" y="95"/>
                    <a:pt x="490" y="95"/>
                    <a:pt x="490" y="95"/>
                  </a:cubicBezTo>
                  <a:cubicBezTo>
                    <a:pt x="490" y="95"/>
                    <a:pt x="491" y="95"/>
                    <a:pt x="491" y="95"/>
                  </a:cubicBezTo>
                  <a:cubicBezTo>
                    <a:pt x="491" y="95"/>
                    <a:pt x="491" y="95"/>
                    <a:pt x="491" y="95"/>
                  </a:cubicBezTo>
                  <a:cubicBezTo>
                    <a:pt x="491" y="95"/>
                    <a:pt x="491" y="94"/>
                    <a:pt x="491" y="94"/>
                  </a:cubicBezTo>
                  <a:cubicBezTo>
                    <a:pt x="492" y="94"/>
                    <a:pt x="491" y="94"/>
                    <a:pt x="490" y="93"/>
                  </a:cubicBezTo>
                  <a:cubicBezTo>
                    <a:pt x="489" y="93"/>
                    <a:pt x="490" y="96"/>
                    <a:pt x="489" y="94"/>
                  </a:cubicBezTo>
                  <a:cubicBezTo>
                    <a:pt x="488" y="95"/>
                    <a:pt x="488" y="95"/>
                    <a:pt x="488" y="95"/>
                  </a:cubicBezTo>
                  <a:cubicBezTo>
                    <a:pt x="487" y="95"/>
                    <a:pt x="487" y="95"/>
                    <a:pt x="487" y="95"/>
                  </a:cubicBezTo>
                  <a:cubicBezTo>
                    <a:pt x="487" y="95"/>
                    <a:pt x="487" y="95"/>
                    <a:pt x="487" y="95"/>
                  </a:cubicBezTo>
                  <a:cubicBezTo>
                    <a:pt x="487" y="95"/>
                    <a:pt x="486" y="96"/>
                    <a:pt x="486" y="97"/>
                  </a:cubicBezTo>
                  <a:cubicBezTo>
                    <a:pt x="486" y="97"/>
                    <a:pt x="487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7" y="100"/>
                    <a:pt x="487" y="99"/>
                    <a:pt x="486" y="100"/>
                  </a:cubicBezTo>
                  <a:cubicBezTo>
                    <a:pt x="486" y="101"/>
                    <a:pt x="486" y="101"/>
                    <a:pt x="486" y="101"/>
                  </a:cubicBezTo>
                  <a:cubicBezTo>
                    <a:pt x="486" y="101"/>
                    <a:pt x="486" y="101"/>
                    <a:pt x="486" y="101"/>
                  </a:cubicBezTo>
                  <a:cubicBezTo>
                    <a:pt x="486" y="101"/>
                    <a:pt x="486" y="101"/>
                    <a:pt x="486" y="101"/>
                  </a:cubicBezTo>
                  <a:cubicBezTo>
                    <a:pt x="486" y="101"/>
                    <a:pt x="485" y="101"/>
                    <a:pt x="485" y="101"/>
                  </a:cubicBezTo>
                  <a:cubicBezTo>
                    <a:pt x="486" y="100"/>
                    <a:pt x="486" y="100"/>
                    <a:pt x="486" y="100"/>
                  </a:cubicBezTo>
                  <a:cubicBezTo>
                    <a:pt x="485" y="100"/>
                    <a:pt x="485" y="99"/>
                    <a:pt x="483" y="100"/>
                  </a:cubicBezTo>
                  <a:cubicBezTo>
                    <a:pt x="484" y="101"/>
                    <a:pt x="484" y="102"/>
                    <a:pt x="484" y="103"/>
                  </a:cubicBezTo>
                  <a:cubicBezTo>
                    <a:pt x="484" y="102"/>
                    <a:pt x="484" y="102"/>
                    <a:pt x="484" y="102"/>
                  </a:cubicBezTo>
                  <a:cubicBezTo>
                    <a:pt x="483" y="102"/>
                    <a:pt x="483" y="102"/>
                    <a:pt x="483" y="102"/>
                  </a:cubicBezTo>
                  <a:cubicBezTo>
                    <a:pt x="483" y="102"/>
                    <a:pt x="483" y="103"/>
                    <a:pt x="483" y="103"/>
                  </a:cubicBezTo>
                  <a:cubicBezTo>
                    <a:pt x="483" y="103"/>
                    <a:pt x="484" y="103"/>
                    <a:pt x="484" y="104"/>
                  </a:cubicBezTo>
                  <a:cubicBezTo>
                    <a:pt x="484" y="105"/>
                    <a:pt x="484" y="105"/>
                    <a:pt x="484" y="105"/>
                  </a:cubicBezTo>
                  <a:cubicBezTo>
                    <a:pt x="483" y="104"/>
                    <a:pt x="483" y="104"/>
                    <a:pt x="483" y="104"/>
                  </a:cubicBezTo>
                  <a:cubicBezTo>
                    <a:pt x="482" y="104"/>
                    <a:pt x="481" y="104"/>
                    <a:pt x="481" y="105"/>
                  </a:cubicBezTo>
                  <a:cubicBezTo>
                    <a:pt x="482" y="105"/>
                    <a:pt x="481" y="106"/>
                    <a:pt x="480" y="106"/>
                  </a:cubicBezTo>
                  <a:cubicBezTo>
                    <a:pt x="480" y="107"/>
                    <a:pt x="482" y="106"/>
                    <a:pt x="481" y="107"/>
                  </a:cubicBezTo>
                  <a:cubicBezTo>
                    <a:pt x="482" y="107"/>
                    <a:pt x="482" y="107"/>
                    <a:pt x="483" y="107"/>
                  </a:cubicBezTo>
                  <a:cubicBezTo>
                    <a:pt x="483" y="107"/>
                    <a:pt x="484" y="108"/>
                    <a:pt x="484" y="108"/>
                  </a:cubicBezTo>
                  <a:cubicBezTo>
                    <a:pt x="484" y="108"/>
                    <a:pt x="484" y="109"/>
                    <a:pt x="483" y="108"/>
                  </a:cubicBezTo>
                  <a:cubicBezTo>
                    <a:pt x="482" y="108"/>
                    <a:pt x="481" y="107"/>
                    <a:pt x="480" y="108"/>
                  </a:cubicBezTo>
                  <a:cubicBezTo>
                    <a:pt x="480" y="108"/>
                    <a:pt x="481" y="109"/>
                    <a:pt x="481" y="109"/>
                  </a:cubicBezTo>
                  <a:cubicBezTo>
                    <a:pt x="482" y="108"/>
                    <a:pt x="483" y="109"/>
                    <a:pt x="484" y="109"/>
                  </a:cubicBezTo>
                  <a:cubicBezTo>
                    <a:pt x="484" y="110"/>
                    <a:pt x="482" y="109"/>
                    <a:pt x="483" y="110"/>
                  </a:cubicBezTo>
                  <a:cubicBezTo>
                    <a:pt x="482" y="111"/>
                    <a:pt x="482" y="111"/>
                    <a:pt x="482" y="111"/>
                  </a:cubicBezTo>
                  <a:cubicBezTo>
                    <a:pt x="481" y="111"/>
                    <a:pt x="481" y="111"/>
                    <a:pt x="481" y="111"/>
                  </a:cubicBezTo>
                  <a:cubicBezTo>
                    <a:pt x="481" y="111"/>
                    <a:pt x="481" y="111"/>
                    <a:pt x="482" y="111"/>
                  </a:cubicBezTo>
                  <a:cubicBezTo>
                    <a:pt x="482" y="111"/>
                    <a:pt x="482" y="111"/>
                    <a:pt x="482" y="111"/>
                  </a:cubicBezTo>
                  <a:cubicBezTo>
                    <a:pt x="481" y="110"/>
                    <a:pt x="480" y="109"/>
                    <a:pt x="480" y="108"/>
                  </a:cubicBezTo>
                  <a:cubicBezTo>
                    <a:pt x="480" y="108"/>
                    <a:pt x="480" y="108"/>
                    <a:pt x="480" y="108"/>
                  </a:cubicBezTo>
                  <a:cubicBezTo>
                    <a:pt x="479" y="108"/>
                    <a:pt x="478" y="107"/>
                    <a:pt x="477" y="108"/>
                  </a:cubicBezTo>
                  <a:cubicBezTo>
                    <a:pt x="480" y="109"/>
                    <a:pt x="480" y="109"/>
                    <a:pt x="480" y="109"/>
                  </a:cubicBezTo>
                  <a:cubicBezTo>
                    <a:pt x="479" y="109"/>
                    <a:pt x="478" y="109"/>
                    <a:pt x="477" y="109"/>
                  </a:cubicBezTo>
                  <a:cubicBezTo>
                    <a:pt x="477" y="109"/>
                    <a:pt x="477" y="109"/>
                    <a:pt x="477" y="109"/>
                  </a:cubicBezTo>
                  <a:cubicBezTo>
                    <a:pt x="476" y="109"/>
                    <a:pt x="476" y="108"/>
                    <a:pt x="476" y="109"/>
                  </a:cubicBezTo>
                  <a:cubicBezTo>
                    <a:pt x="476" y="109"/>
                    <a:pt x="476" y="109"/>
                    <a:pt x="475" y="109"/>
                  </a:cubicBezTo>
                  <a:cubicBezTo>
                    <a:pt x="476" y="109"/>
                    <a:pt x="476" y="109"/>
                    <a:pt x="476" y="109"/>
                  </a:cubicBezTo>
                  <a:cubicBezTo>
                    <a:pt x="476" y="108"/>
                    <a:pt x="476" y="108"/>
                    <a:pt x="476" y="108"/>
                  </a:cubicBezTo>
                  <a:cubicBezTo>
                    <a:pt x="477" y="109"/>
                    <a:pt x="477" y="108"/>
                    <a:pt x="478" y="108"/>
                  </a:cubicBezTo>
                  <a:cubicBezTo>
                    <a:pt x="477" y="107"/>
                    <a:pt x="477" y="107"/>
                    <a:pt x="477" y="107"/>
                  </a:cubicBezTo>
                  <a:cubicBezTo>
                    <a:pt x="477" y="107"/>
                    <a:pt x="478" y="107"/>
                    <a:pt x="478" y="107"/>
                  </a:cubicBezTo>
                  <a:cubicBezTo>
                    <a:pt x="478" y="106"/>
                    <a:pt x="478" y="106"/>
                    <a:pt x="478" y="106"/>
                  </a:cubicBezTo>
                  <a:cubicBezTo>
                    <a:pt x="478" y="106"/>
                    <a:pt x="478" y="107"/>
                    <a:pt x="478" y="107"/>
                  </a:cubicBezTo>
                  <a:cubicBezTo>
                    <a:pt x="478" y="107"/>
                    <a:pt x="479" y="107"/>
                    <a:pt x="479" y="108"/>
                  </a:cubicBezTo>
                  <a:cubicBezTo>
                    <a:pt x="479" y="108"/>
                    <a:pt x="480" y="108"/>
                    <a:pt x="480" y="108"/>
                  </a:cubicBezTo>
                  <a:cubicBezTo>
                    <a:pt x="480" y="107"/>
                    <a:pt x="480" y="107"/>
                    <a:pt x="480" y="107"/>
                  </a:cubicBezTo>
                  <a:cubicBezTo>
                    <a:pt x="481" y="107"/>
                    <a:pt x="479" y="106"/>
                    <a:pt x="480" y="105"/>
                  </a:cubicBezTo>
                  <a:cubicBezTo>
                    <a:pt x="479" y="104"/>
                    <a:pt x="479" y="104"/>
                    <a:pt x="479" y="104"/>
                  </a:cubicBezTo>
                  <a:cubicBezTo>
                    <a:pt x="479" y="104"/>
                    <a:pt x="479" y="104"/>
                    <a:pt x="479" y="104"/>
                  </a:cubicBezTo>
                  <a:cubicBezTo>
                    <a:pt x="479" y="103"/>
                    <a:pt x="479" y="103"/>
                    <a:pt x="479" y="103"/>
                  </a:cubicBezTo>
                  <a:cubicBezTo>
                    <a:pt x="478" y="103"/>
                    <a:pt x="478" y="104"/>
                    <a:pt x="477" y="104"/>
                  </a:cubicBezTo>
                  <a:cubicBezTo>
                    <a:pt x="478" y="103"/>
                    <a:pt x="478" y="103"/>
                    <a:pt x="478" y="103"/>
                  </a:cubicBezTo>
                  <a:cubicBezTo>
                    <a:pt x="478" y="103"/>
                    <a:pt x="478" y="103"/>
                    <a:pt x="478" y="103"/>
                  </a:cubicBezTo>
                  <a:cubicBezTo>
                    <a:pt x="478" y="102"/>
                    <a:pt x="478" y="102"/>
                    <a:pt x="478" y="102"/>
                  </a:cubicBezTo>
                  <a:cubicBezTo>
                    <a:pt x="478" y="102"/>
                    <a:pt x="478" y="101"/>
                    <a:pt x="478" y="101"/>
                  </a:cubicBezTo>
                  <a:cubicBezTo>
                    <a:pt x="478" y="101"/>
                    <a:pt x="478" y="101"/>
                    <a:pt x="478" y="101"/>
                  </a:cubicBezTo>
                  <a:cubicBezTo>
                    <a:pt x="478" y="101"/>
                    <a:pt x="478" y="101"/>
                    <a:pt x="478" y="101"/>
                  </a:cubicBezTo>
                  <a:cubicBezTo>
                    <a:pt x="478" y="101"/>
                    <a:pt x="478" y="101"/>
                    <a:pt x="478" y="101"/>
                  </a:cubicBezTo>
                  <a:cubicBezTo>
                    <a:pt x="478" y="101"/>
                    <a:pt x="478" y="101"/>
                    <a:pt x="478" y="101"/>
                  </a:cubicBezTo>
                  <a:cubicBezTo>
                    <a:pt x="478" y="101"/>
                    <a:pt x="478" y="102"/>
                    <a:pt x="478" y="102"/>
                  </a:cubicBezTo>
                  <a:cubicBezTo>
                    <a:pt x="478" y="102"/>
                    <a:pt x="478" y="102"/>
                    <a:pt x="478" y="102"/>
                  </a:cubicBezTo>
                  <a:cubicBezTo>
                    <a:pt x="479" y="101"/>
                    <a:pt x="480" y="103"/>
                    <a:pt x="480" y="102"/>
                  </a:cubicBezTo>
                  <a:cubicBezTo>
                    <a:pt x="481" y="102"/>
                    <a:pt x="480" y="103"/>
                    <a:pt x="481" y="104"/>
                  </a:cubicBezTo>
                  <a:cubicBezTo>
                    <a:pt x="481" y="104"/>
                    <a:pt x="482" y="103"/>
                    <a:pt x="482" y="103"/>
                  </a:cubicBezTo>
                  <a:cubicBezTo>
                    <a:pt x="481" y="103"/>
                    <a:pt x="481" y="103"/>
                    <a:pt x="481" y="103"/>
                  </a:cubicBezTo>
                  <a:cubicBezTo>
                    <a:pt x="481" y="102"/>
                    <a:pt x="482" y="102"/>
                    <a:pt x="483" y="102"/>
                  </a:cubicBezTo>
                  <a:cubicBezTo>
                    <a:pt x="483" y="102"/>
                    <a:pt x="483" y="102"/>
                    <a:pt x="483" y="102"/>
                  </a:cubicBezTo>
                  <a:cubicBezTo>
                    <a:pt x="483" y="102"/>
                    <a:pt x="483" y="102"/>
                    <a:pt x="484" y="102"/>
                  </a:cubicBezTo>
                  <a:cubicBezTo>
                    <a:pt x="484" y="102"/>
                    <a:pt x="484" y="102"/>
                    <a:pt x="484" y="102"/>
                  </a:cubicBezTo>
                  <a:cubicBezTo>
                    <a:pt x="484" y="101"/>
                    <a:pt x="483" y="102"/>
                    <a:pt x="483" y="101"/>
                  </a:cubicBezTo>
                  <a:cubicBezTo>
                    <a:pt x="483" y="101"/>
                    <a:pt x="483" y="101"/>
                    <a:pt x="483" y="101"/>
                  </a:cubicBezTo>
                  <a:cubicBezTo>
                    <a:pt x="483" y="101"/>
                    <a:pt x="483" y="101"/>
                    <a:pt x="483" y="101"/>
                  </a:cubicBezTo>
                  <a:cubicBezTo>
                    <a:pt x="481" y="100"/>
                    <a:pt x="480" y="101"/>
                    <a:pt x="479" y="100"/>
                  </a:cubicBezTo>
                  <a:cubicBezTo>
                    <a:pt x="478" y="101"/>
                    <a:pt x="477" y="99"/>
                    <a:pt x="477" y="100"/>
                  </a:cubicBezTo>
                  <a:cubicBezTo>
                    <a:pt x="476" y="99"/>
                    <a:pt x="475" y="100"/>
                    <a:pt x="473" y="99"/>
                  </a:cubicBezTo>
                  <a:cubicBezTo>
                    <a:pt x="471" y="99"/>
                    <a:pt x="471" y="99"/>
                    <a:pt x="471" y="99"/>
                  </a:cubicBezTo>
                  <a:cubicBezTo>
                    <a:pt x="471" y="99"/>
                    <a:pt x="471" y="99"/>
                    <a:pt x="471" y="99"/>
                  </a:cubicBezTo>
                  <a:cubicBezTo>
                    <a:pt x="471" y="99"/>
                    <a:pt x="471" y="99"/>
                    <a:pt x="471" y="99"/>
                  </a:cubicBezTo>
                  <a:cubicBezTo>
                    <a:pt x="473" y="98"/>
                    <a:pt x="474" y="101"/>
                    <a:pt x="476" y="99"/>
                  </a:cubicBezTo>
                  <a:cubicBezTo>
                    <a:pt x="477" y="99"/>
                    <a:pt x="478" y="100"/>
                    <a:pt x="479" y="99"/>
                  </a:cubicBezTo>
                  <a:cubicBezTo>
                    <a:pt x="478" y="97"/>
                    <a:pt x="477" y="98"/>
                    <a:pt x="476" y="98"/>
                  </a:cubicBezTo>
                  <a:cubicBezTo>
                    <a:pt x="476" y="98"/>
                    <a:pt x="476" y="98"/>
                    <a:pt x="475" y="98"/>
                  </a:cubicBezTo>
                  <a:cubicBezTo>
                    <a:pt x="476" y="98"/>
                    <a:pt x="476" y="98"/>
                    <a:pt x="476" y="97"/>
                  </a:cubicBezTo>
                  <a:cubicBezTo>
                    <a:pt x="476" y="98"/>
                    <a:pt x="476" y="98"/>
                    <a:pt x="476" y="98"/>
                  </a:cubicBezTo>
                  <a:cubicBezTo>
                    <a:pt x="477" y="98"/>
                    <a:pt x="477" y="97"/>
                    <a:pt x="477" y="97"/>
                  </a:cubicBezTo>
                  <a:cubicBezTo>
                    <a:pt x="476" y="97"/>
                    <a:pt x="476" y="97"/>
                    <a:pt x="476" y="97"/>
                  </a:cubicBezTo>
                  <a:cubicBezTo>
                    <a:pt x="477" y="96"/>
                    <a:pt x="480" y="99"/>
                    <a:pt x="480" y="96"/>
                  </a:cubicBezTo>
                  <a:close/>
                  <a:moveTo>
                    <a:pt x="508" y="42"/>
                  </a:moveTo>
                  <a:cubicBezTo>
                    <a:pt x="509" y="41"/>
                    <a:pt x="510" y="44"/>
                    <a:pt x="512" y="42"/>
                  </a:cubicBezTo>
                  <a:cubicBezTo>
                    <a:pt x="512" y="41"/>
                    <a:pt x="513" y="42"/>
                    <a:pt x="513" y="42"/>
                  </a:cubicBezTo>
                  <a:cubicBezTo>
                    <a:pt x="513" y="42"/>
                    <a:pt x="513" y="41"/>
                    <a:pt x="513" y="41"/>
                  </a:cubicBezTo>
                  <a:cubicBezTo>
                    <a:pt x="513" y="41"/>
                    <a:pt x="513" y="42"/>
                    <a:pt x="513" y="42"/>
                  </a:cubicBezTo>
                  <a:cubicBezTo>
                    <a:pt x="513" y="42"/>
                    <a:pt x="514" y="42"/>
                    <a:pt x="514" y="42"/>
                  </a:cubicBezTo>
                  <a:cubicBezTo>
                    <a:pt x="514" y="42"/>
                    <a:pt x="515" y="42"/>
                    <a:pt x="515" y="43"/>
                  </a:cubicBezTo>
                  <a:cubicBezTo>
                    <a:pt x="515" y="43"/>
                    <a:pt x="515" y="43"/>
                    <a:pt x="516" y="43"/>
                  </a:cubicBezTo>
                  <a:cubicBezTo>
                    <a:pt x="516" y="43"/>
                    <a:pt x="516" y="43"/>
                    <a:pt x="517" y="43"/>
                  </a:cubicBezTo>
                  <a:cubicBezTo>
                    <a:pt x="516" y="44"/>
                    <a:pt x="516" y="44"/>
                    <a:pt x="516" y="44"/>
                  </a:cubicBezTo>
                  <a:cubicBezTo>
                    <a:pt x="517" y="44"/>
                    <a:pt x="518" y="44"/>
                    <a:pt x="519" y="44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20" y="44"/>
                    <a:pt x="519" y="45"/>
                    <a:pt x="520" y="46"/>
                  </a:cubicBezTo>
                  <a:cubicBezTo>
                    <a:pt x="521" y="45"/>
                    <a:pt x="521" y="45"/>
                    <a:pt x="522" y="45"/>
                  </a:cubicBezTo>
                  <a:cubicBezTo>
                    <a:pt x="522" y="44"/>
                    <a:pt x="522" y="44"/>
                    <a:pt x="522" y="44"/>
                  </a:cubicBezTo>
                  <a:cubicBezTo>
                    <a:pt x="523" y="44"/>
                    <a:pt x="523" y="44"/>
                    <a:pt x="523" y="44"/>
                  </a:cubicBezTo>
                  <a:cubicBezTo>
                    <a:pt x="523" y="45"/>
                    <a:pt x="523" y="45"/>
                    <a:pt x="523" y="45"/>
                  </a:cubicBezTo>
                  <a:cubicBezTo>
                    <a:pt x="523" y="44"/>
                    <a:pt x="523" y="44"/>
                    <a:pt x="522" y="45"/>
                  </a:cubicBezTo>
                  <a:cubicBezTo>
                    <a:pt x="522" y="45"/>
                    <a:pt x="524" y="45"/>
                    <a:pt x="523" y="46"/>
                  </a:cubicBezTo>
                  <a:cubicBezTo>
                    <a:pt x="524" y="46"/>
                    <a:pt x="525" y="45"/>
                    <a:pt x="524" y="45"/>
                  </a:cubicBezTo>
                  <a:cubicBezTo>
                    <a:pt x="524" y="44"/>
                    <a:pt x="524" y="44"/>
                    <a:pt x="524" y="44"/>
                  </a:cubicBezTo>
                  <a:cubicBezTo>
                    <a:pt x="524" y="45"/>
                    <a:pt x="527" y="44"/>
                    <a:pt x="527" y="46"/>
                  </a:cubicBezTo>
                  <a:cubicBezTo>
                    <a:pt x="528" y="46"/>
                    <a:pt x="530" y="46"/>
                    <a:pt x="531" y="47"/>
                  </a:cubicBezTo>
                  <a:cubicBezTo>
                    <a:pt x="530" y="48"/>
                    <a:pt x="533" y="47"/>
                    <a:pt x="533" y="48"/>
                  </a:cubicBezTo>
                  <a:cubicBezTo>
                    <a:pt x="535" y="48"/>
                    <a:pt x="535" y="48"/>
                    <a:pt x="535" y="48"/>
                  </a:cubicBezTo>
                  <a:cubicBezTo>
                    <a:pt x="534" y="48"/>
                    <a:pt x="534" y="48"/>
                    <a:pt x="534" y="48"/>
                  </a:cubicBezTo>
                  <a:cubicBezTo>
                    <a:pt x="536" y="48"/>
                    <a:pt x="536" y="49"/>
                    <a:pt x="537" y="49"/>
                  </a:cubicBezTo>
                  <a:cubicBezTo>
                    <a:pt x="537" y="50"/>
                    <a:pt x="537" y="50"/>
                    <a:pt x="537" y="50"/>
                  </a:cubicBezTo>
                  <a:cubicBezTo>
                    <a:pt x="537" y="49"/>
                    <a:pt x="535" y="49"/>
                    <a:pt x="534" y="49"/>
                  </a:cubicBezTo>
                  <a:cubicBezTo>
                    <a:pt x="534" y="49"/>
                    <a:pt x="534" y="49"/>
                    <a:pt x="534" y="50"/>
                  </a:cubicBezTo>
                  <a:cubicBezTo>
                    <a:pt x="535" y="50"/>
                    <a:pt x="534" y="51"/>
                    <a:pt x="536" y="51"/>
                  </a:cubicBezTo>
                  <a:cubicBezTo>
                    <a:pt x="536" y="51"/>
                    <a:pt x="537" y="50"/>
                    <a:pt x="538" y="51"/>
                  </a:cubicBezTo>
                  <a:cubicBezTo>
                    <a:pt x="538" y="51"/>
                    <a:pt x="538" y="51"/>
                    <a:pt x="538" y="51"/>
                  </a:cubicBezTo>
                  <a:cubicBezTo>
                    <a:pt x="538" y="51"/>
                    <a:pt x="538" y="51"/>
                    <a:pt x="538" y="52"/>
                  </a:cubicBezTo>
                  <a:cubicBezTo>
                    <a:pt x="539" y="52"/>
                    <a:pt x="539" y="52"/>
                    <a:pt x="539" y="52"/>
                  </a:cubicBezTo>
                  <a:cubicBezTo>
                    <a:pt x="539" y="52"/>
                    <a:pt x="539" y="52"/>
                    <a:pt x="538" y="52"/>
                  </a:cubicBezTo>
                  <a:cubicBezTo>
                    <a:pt x="538" y="52"/>
                    <a:pt x="538" y="52"/>
                    <a:pt x="538" y="52"/>
                  </a:cubicBezTo>
                  <a:cubicBezTo>
                    <a:pt x="538" y="52"/>
                    <a:pt x="538" y="52"/>
                    <a:pt x="537" y="52"/>
                  </a:cubicBezTo>
                  <a:cubicBezTo>
                    <a:pt x="536" y="51"/>
                    <a:pt x="537" y="53"/>
                    <a:pt x="536" y="52"/>
                  </a:cubicBezTo>
                  <a:cubicBezTo>
                    <a:pt x="536" y="53"/>
                    <a:pt x="536" y="53"/>
                    <a:pt x="536" y="53"/>
                  </a:cubicBezTo>
                  <a:cubicBezTo>
                    <a:pt x="535" y="53"/>
                    <a:pt x="535" y="53"/>
                    <a:pt x="535" y="53"/>
                  </a:cubicBezTo>
                  <a:cubicBezTo>
                    <a:pt x="536" y="52"/>
                    <a:pt x="536" y="52"/>
                    <a:pt x="536" y="52"/>
                  </a:cubicBezTo>
                  <a:cubicBezTo>
                    <a:pt x="535" y="51"/>
                    <a:pt x="534" y="52"/>
                    <a:pt x="533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2" y="52"/>
                    <a:pt x="533" y="50"/>
                    <a:pt x="531" y="51"/>
                  </a:cubicBezTo>
                  <a:cubicBezTo>
                    <a:pt x="531" y="51"/>
                    <a:pt x="532" y="52"/>
                    <a:pt x="531" y="52"/>
                  </a:cubicBezTo>
                  <a:cubicBezTo>
                    <a:pt x="531" y="52"/>
                    <a:pt x="531" y="52"/>
                    <a:pt x="530" y="52"/>
                  </a:cubicBezTo>
                  <a:cubicBezTo>
                    <a:pt x="530" y="52"/>
                    <a:pt x="530" y="52"/>
                    <a:pt x="530" y="52"/>
                  </a:cubicBezTo>
                  <a:cubicBezTo>
                    <a:pt x="530" y="52"/>
                    <a:pt x="530" y="52"/>
                    <a:pt x="530" y="52"/>
                  </a:cubicBezTo>
                  <a:cubicBezTo>
                    <a:pt x="530" y="52"/>
                    <a:pt x="530" y="52"/>
                    <a:pt x="530" y="52"/>
                  </a:cubicBezTo>
                  <a:cubicBezTo>
                    <a:pt x="530" y="52"/>
                    <a:pt x="530" y="52"/>
                    <a:pt x="530" y="52"/>
                  </a:cubicBezTo>
                  <a:cubicBezTo>
                    <a:pt x="530" y="52"/>
                    <a:pt x="530" y="52"/>
                    <a:pt x="530" y="52"/>
                  </a:cubicBezTo>
                  <a:cubicBezTo>
                    <a:pt x="530" y="52"/>
                    <a:pt x="530" y="52"/>
                    <a:pt x="530" y="52"/>
                  </a:cubicBezTo>
                  <a:cubicBezTo>
                    <a:pt x="530" y="52"/>
                    <a:pt x="530" y="52"/>
                    <a:pt x="530" y="52"/>
                  </a:cubicBezTo>
                  <a:cubicBezTo>
                    <a:pt x="530" y="52"/>
                    <a:pt x="530" y="51"/>
                    <a:pt x="530" y="51"/>
                  </a:cubicBezTo>
                  <a:cubicBezTo>
                    <a:pt x="530" y="51"/>
                    <a:pt x="530" y="50"/>
                    <a:pt x="529" y="51"/>
                  </a:cubicBezTo>
                  <a:cubicBezTo>
                    <a:pt x="529" y="51"/>
                    <a:pt x="529" y="51"/>
                    <a:pt x="529" y="51"/>
                  </a:cubicBezTo>
                  <a:cubicBezTo>
                    <a:pt x="529" y="51"/>
                    <a:pt x="529" y="50"/>
                    <a:pt x="529" y="50"/>
                  </a:cubicBezTo>
                  <a:cubicBezTo>
                    <a:pt x="529" y="50"/>
                    <a:pt x="529" y="50"/>
                    <a:pt x="529" y="50"/>
                  </a:cubicBezTo>
                  <a:cubicBezTo>
                    <a:pt x="530" y="50"/>
                    <a:pt x="532" y="51"/>
                    <a:pt x="532" y="49"/>
                  </a:cubicBezTo>
                  <a:cubicBezTo>
                    <a:pt x="531" y="48"/>
                    <a:pt x="530" y="49"/>
                    <a:pt x="530" y="48"/>
                  </a:cubicBezTo>
                  <a:cubicBezTo>
                    <a:pt x="529" y="47"/>
                    <a:pt x="529" y="48"/>
                    <a:pt x="528" y="48"/>
                  </a:cubicBezTo>
                  <a:cubicBezTo>
                    <a:pt x="527" y="46"/>
                    <a:pt x="527" y="46"/>
                    <a:pt x="527" y="46"/>
                  </a:cubicBezTo>
                  <a:cubicBezTo>
                    <a:pt x="526" y="47"/>
                    <a:pt x="525" y="47"/>
                    <a:pt x="525" y="48"/>
                  </a:cubicBezTo>
                  <a:cubicBezTo>
                    <a:pt x="525" y="47"/>
                    <a:pt x="524" y="47"/>
                    <a:pt x="523" y="48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23" y="47"/>
                    <a:pt x="523" y="47"/>
                    <a:pt x="523" y="47"/>
                  </a:cubicBezTo>
                  <a:cubicBezTo>
                    <a:pt x="522" y="48"/>
                    <a:pt x="521" y="48"/>
                    <a:pt x="520" y="47"/>
                  </a:cubicBezTo>
                  <a:cubicBezTo>
                    <a:pt x="519" y="47"/>
                    <a:pt x="519" y="47"/>
                    <a:pt x="518" y="47"/>
                  </a:cubicBezTo>
                  <a:cubicBezTo>
                    <a:pt x="518" y="48"/>
                    <a:pt x="518" y="48"/>
                    <a:pt x="518" y="48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7" y="49"/>
                    <a:pt x="518" y="49"/>
                    <a:pt x="517" y="49"/>
                  </a:cubicBezTo>
                  <a:cubicBezTo>
                    <a:pt x="518" y="49"/>
                    <a:pt x="517" y="48"/>
                    <a:pt x="517" y="48"/>
                  </a:cubicBezTo>
                  <a:cubicBezTo>
                    <a:pt x="516" y="49"/>
                    <a:pt x="516" y="48"/>
                    <a:pt x="515" y="48"/>
                  </a:cubicBezTo>
                  <a:cubicBezTo>
                    <a:pt x="515" y="46"/>
                    <a:pt x="513" y="47"/>
                    <a:pt x="513" y="46"/>
                  </a:cubicBezTo>
                  <a:cubicBezTo>
                    <a:pt x="513" y="46"/>
                    <a:pt x="513" y="46"/>
                    <a:pt x="513" y="46"/>
                  </a:cubicBezTo>
                  <a:cubicBezTo>
                    <a:pt x="513" y="46"/>
                    <a:pt x="513" y="46"/>
                    <a:pt x="513" y="46"/>
                  </a:cubicBezTo>
                  <a:cubicBezTo>
                    <a:pt x="513" y="46"/>
                    <a:pt x="514" y="46"/>
                    <a:pt x="514" y="45"/>
                  </a:cubicBezTo>
                  <a:cubicBezTo>
                    <a:pt x="514" y="44"/>
                    <a:pt x="513" y="43"/>
                    <a:pt x="512" y="44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2" y="44"/>
                    <a:pt x="512" y="44"/>
                    <a:pt x="511" y="44"/>
                  </a:cubicBezTo>
                  <a:cubicBezTo>
                    <a:pt x="511" y="43"/>
                    <a:pt x="511" y="43"/>
                    <a:pt x="511" y="44"/>
                  </a:cubicBezTo>
                  <a:cubicBezTo>
                    <a:pt x="511" y="44"/>
                    <a:pt x="510" y="44"/>
                    <a:pt x="511" y="44"/>
                  </a:cubicBezTo>
                  <a:cubicBezTo>
                    <a:pt x="511" y="44"/>
                    <a:pt x="511" y="45"/>
                    <a:pt x="511" y="45"/>
                  </a:cubicBezTo>
                  <a:cubicBezTo>
                    <a:pt x="511" y="45"/>
                    <a:pt x="511" y="44"/>
                    <a:pt x="511" y="44"/>
                  </a:cubicBezTo>
                  <a:cubicBezTo>
                    <a:pt x="510" y="43"/>
                    <a:pt x="510" y="42"/>
                    <a:pt x="509" y="42"/>
                  </a:cubicBezTo>
                  <a:cubicBezTo>
                    <a:pt x="509" y="42"/>
                    <a:pt x="509" y="43"/>
                    <a:pt x="509" y="43"/>
                  </a:cubicBezTo>
                  <a:cubicBezTo>
                    <a:pt x="508" y="43"/>
                    <a:pt x="508" y="43"/>
                    <a:pt x="508" y="43"/>
                  </a:cubicBezTo>
                  <a:cubicBezTo>
                    <a:pt x="508" y="43"/>
                    <a:pt x="508" y="43"/>
                    <a:pt x="508" y="43"/>
                  </a:cubicBezTo>
                  <a:cubicBezTo>
                    <a:pt x="507" y="43"/>
                    <a:pt x="508" y="43"/>
                    <a:pt x="508" y="42"/>
                  </a:cubicBezTo>
                  <a:cubicBezTo>
                    <a:pt x="508" y="42"/>
                    <a:pt x="507" y="43"/>
                    <a:pt x="507" y="42"/>
                  </a:cubicBezTo>
                  <a:cubicBezTo>
                    <a:pt x="507" y="43"/>
                    <a:pt x="507" y="44"/>
                    <a:pt x="507" y="44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506" y="44"/>
                    <a:pt x="506" y="43"/>
                    <a:pt x="506" y="43"/>
                  </a:cubicBezTo>
                  <a:cubicBezTo>
                    <a:pt x="506" y="42"/>
                    <a:pt x="505" y="43"/>
                    <a:pt x="505" y="42"/>
                  </a:cubicBezTo>
                  <a:cubicBezTo>
                    <a:pt x="506" y="41"/>
                    <a:pt x="505" y="41"/>
                    <a:pt x="507" y="41"/>
                  </a:cubicBezTo>
                  <a:cubicBezTo>
                    <a:pt x="508" y="41"/>
                    <a:pt x="509" y="41"/>
                    <a:pt x="509" y="41"/>
                  </a:cubicBezTo>
                  <a:cubicBezTo>
                    <a:pt x="509" y="41"/>
                    <a:pt x="508" y="41"/>
                    <a:pt x="508" y="42"/>
                  </a:cubicBezTo>
                  <a:close/>
                  <a:moveTo>
                    <a:pt x="514" y="39"/>
                  </a:moveTo>
                  <a:cubicBezTo>
                    <a:pt x="515" y="39"/>
                    <a:pt x="516" y="38"/>
                    <a:pt x="516" y="38"/>
                  </a:cubicBezTo>
                  <a:cubicBezTo>
                    <a:pt x="516" y="40"/>
                    <a:pt x="513" y="38"/>
                    <a:pt x="515" y="40"/>
                  </a:cubicBezTo>
                  <a:cubicBezTo>
                    <a:pt x="514" y="40"/>
                    <a:pt x="515" y="40"/>
                    <a:pt x="514" y="40"/>
                  </a:cubicBezTo>
                  <a:cubicBezTo>
                    <a:pt x="514" y="40"/>
                    <a:pt x="514" y="39"/>
                    <a:pt x="514" y="39"/>
                  </a:cubicBezTo>
                  <a:cubicBezTo>
                    <a:pt x="514" y="39"/>
                    <a:pt x="514" y="39"/>
                    <a:pt x="514" y="39"/>
                  </a:cubicBezTo>
                  <a:cubicBezTo>
                    <a:pt x="514" y="39"/>
                    <a:pt x="514" y="39"/>
                    <a:pt x="514" y="39"/>
                  </a:cubicBezTo>
                  <a:cubicBezTo>
                    <a:pt x="514" y="39"/>
                    <a:pt x="514" y="38"/>
                    <a:pt x="514" y="38"/>
                  </a:cubicBezTo>
                  <a:cubicBezTo>
                    <a:pt x="514" y="38"/>
                    <a:pt x="514" y="38"/>
                    <a:pt x="514" y="38"/>
                  </a:cubicBezTo>
                  <a:cubicBezTo>
                    <a:pt x="514" y="39"/>
                    <a:pt x="514" y="39"/>
                    <a:pt x="514" y="39"/>
                  </a:cubicBezTo>
                  <a:cubicBezTo>
                    <a:pt x="514" y="39"/>
                    <a:pt x="514" y="39"/>
                    <a:pt x="514" y="39"/>
                  </a:cubicBezTo>
                  <a:close/>
                  <a:moveTo>
                    <a:pt x="524" y="43"/>
                  </a:moveTo>
                  <a:cubicBezTo>
                    <a:pt x="524" y="43"/>
                    <a:pt x="524" y="43"/>
                    <a:pt x="524" y="42"/>
                  </a:cubicBezTo>
                  <a:cubicBezTo>
                    <a:pt x="524" y="43"/>
                    <a:pt x="524" y="43"/>
                    <a:pt x="524" y="43"/>
                  </a:cubicBezTo>
                  <a:cubicBezTo>
                    <a:pt x="524" y="43"/>
                    <a:pt x="525" y="43"/>
                    <a:pt x="525" y="44"/>
                  </a:cubicBezTo>
                  <a:cubicBezTo>
                    <a:pt x="524" y="43"/>
                    <a:pt x="524" y="43"/>
                    <a:pt x="524" y="43"/>
                  </a:cubicBezTo>
                  <a:cubicBezTo>
                    <a:pt x="524" y="43"/>
                    <a:pt x="524" y="43"/>
                    <a:pt x="524" y="43"/>
                  </a:cubicBezTo>
                  <a:close/>
                  <a:moveTo>
                    <a:pt x="531" y="42"/>
                  </a:moveTo>
                  <a:cubicBezTo>
                    <a:pt x="531" y="42"/>
                    <a:pt x="532" y="42"/>
                    <a:pt x="531" y="42"/>
                  </a:cubicBezTo>
                  <a:cubicBezTo>
                    <a:pt x="531" y="42"/>
                    <a:pt x="531" y="44"/>
                    <a:pt x="530" y="43"/>
                  </a:cubicBezTo>
                  <a:cubicBezTo>
                    <a:pt x="530" y="43"/>
                    <a:pt x="530" y="42"/>
                    <a:pt x="530" y="42"/>
                  </a:cubicBezTo>
                  <a:cubicBezTo>
                    <a:pt x="530" y="42"/>
                    <a:pt x="531" y="42"/>
                    <a:pt x="531" y="42"/>
                  </a:cubicBezTo>
                  <a:close/>
                  <a:moveTo>
                    <a:pt x="534" y="45"/>
                  </a:move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4"/>
                    <a:pt x="534" y="44"/>
                    <a:pt x="534" y="44"/>
                  </a:cubicBezTo>
                  <a:cubicBezTo>
                    <a:pt x="534" y="44"/>
                    <a:pt x="534" y="44"/>
                    <a:pt x="534" y="44"/>
                  </a:cubicBezTo>
                  <a:cubicBezTo>
                    <a:pt x="534" y="44"/>
                    <a:pt x="534" y="44"/>
                    <a:pt x="534" y="44"/>
                  </a:cubicBezTo>
                  <a:cubicBezTo>
                    <a:pt x="534" y="44"/>
                    <a:pt x="534" y="44"/>
                    <a:pt x="534" y="44"/>
                  </a:cubicBezTo>
                  <a:cubicBezTo>
                    <a:pt x="534" y="43"/>
                    <a:pt x="536" y="43"/>
                    <a:pt x="536" y="43"/>
                  </a:cubicBezTo>
                  <a:cubicBezTo>
                    <a:pt x="537" y="42"/>
                    <a:pt x="537" y="42"/>
                    <a:pt x="537" y="42"/>
                  </a:cubicBezTo>
                  <a:cubicBezTo>
                    <a:pt x="538" y="43"/>
                    <a:pt x="538" y="43"/>
                    <a:pt x="539" y="44"/>
                  </a:cubicBezTo>
                  <a:cubicBezTo>
                    <a:pt x="538" y="44"/>
                    <a:pt x="537" y="43"/>
                    <a:pt x="535" y="44"/>
                  </a:cubicBezTo>
                  <a:cubicBezTo>
                    <a:pt x="536" y="44"/>
                    <a:pt x="536" y="45"/>
                    <a:pt x="535" y="46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36" y="46"/>
                    <a:pt x="535" y="46"/>
                    <a:pt x="535" y="46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5" y="47"/>
                    <a:pt x="534" y="46"/>
                    <a:pt x="534" y="46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4" y="46"/>
                    <a:pt x="534" y="46"/>
                    <a:pt x="535" y="46"/>
                  </a:cubicBezTo>
                  <a:cubicBezTo>
                    <a:pt x="535" y="46"/>
                    <a:pt x="535" y="46"/>
                    <a:pt x="535" y="45"/>
                  </a:cubicBezTo>
                  <a:cubicBezTo>
                    <a:pt x="535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3" y="45"/>
                    <a:pt x="533" y="45"/>
                    <a:pt x="533" y="46"/>
                  </a:cubicBezTo>
                  <a:cubicBezTo>
                    <a:pt x="533" y="46"/>
                    <a:pt x="532" y="45"/>
                    <a:pt x="531" y="45"/>
                  </a:cubicBezTo>
                  <a:cubicBezTo>
                    <a:pt x="531" y="45"/>
                    <a:pt x="531" y="45"/>
                    <a:pt x="531" y="45"/>
                  </a:cubicBezTo>
                  <a:cubicBezTo>
                    <a:pt x="531" y="45"/>
                    <a:pt x="531" y="45"/>
                    <a:pt x="531" y="45"/>
                  </a:cubicBezTo>
                  <a:cubicBezTo>
                    <a:pt x="531" y="45"/>
                    <a:pt x="531" y="45"/>
                    <a:pt x="531" y="45"/>
                  </a:cubicBezTo>
                  <a:cubicBezTo>
                    <a:pt x="531" y="45"/>
                    <a:pt x="531" y="45"/>
                    <a:pt x="531" y="44"/>
                  </a:cubicBezTo>
                  <a:cubicBezTo>
                    <a:pt x="531" y="45"/>
                    <a:pt x="531" y="45"/>
                    <a:pt x="530" y="44"/>
                  </a:cubicBezTo>
                  <a:cubicBezTo>
                    <a:pt x="530" y="44"/>
                    <a:pt x="531" y="44"/>
                    <a:pt x="531" y="44"/>
                  </a:cubicBezTo>
                  <a:cubicBezTo>
                    <a:pt x="531" y="44"/>
                    <a:pt x="531" y="43"/>
                    <a:pt x="532" y="44"/>
                  </a:cubicBezTo>
                  <a:cubicBezTo>
                    <a:pt x="533" y="44"/>
                    <a:pt x="532" y="42"/>
                    <a:pt x="533" y="43"/>
                  </a:cubicBezTo>
                  <a:cubicBezTo>
                    <a:pt x="533" y="43"/>
                    <a:pt x="533" y="43"/>
                    <a:pt x="532" y="43"/>
                  </a:cubicBezTo>
                  <a:cubicBezTo>
                    <a:pt x="533" y="44"/>
                    <a:pt x="533" y="44"/>
                    <a:pt x="534" y="45"/>
                  </a:cubicBezTo>
                  <a:close/>
                  <a:moveTo>
                    <a:pt x="538" y="48"/>
                  </a:moveTo>
                  <a:cubicBezTo>
                    <a:pt x="536" y="48"/>
                    <a:pt x="536" y="48"/>
                    <a:pt x="536" y="48"/>
                  </a:cubicBezTo>
                  <a:cubicBezTo>
                    <a:pt x="536" y="48"/>
                    <a:pt x="536" y="48"/>
                    <a:pt x="536" y="48"/>
                  </a:cubicBezTo>
                  <a:lnTo>
                    <a:pt x="538" y="48"/>
                  </a:lnTo>
                  <a:close/>
                  <a:moveTo>
                    <a:pt x="540" y="51"/>
                  </a:moveTo>
                  <a:cubicBezTo>
                    <a:pt x="540" y="51"/>
                    <a:pt x="540" y="51"/>
                    <a:pt x="540" y="51"/>
                  </a:cubicBezTo>
                  <a:cubicBezTo>
                    <a:pt x="540" y="49"/>
                    <a:pt x="540" y="49"/>
                    <a:pt x="540" y="49"/>
                  </a:cubicBezTo>
                  <a:cubicBezTo>
                    <a:pt x="541" y="50"/>
                    <a:pt x="541" y="50"/>
                    <a:pt x="541" y="50"/>
                  </a:cubicBezTo>
                  <a:cubicBezTo>
                    <a:pt x="541" y="50"/>
                    <a:pt x="541" y="50"/>
                    <a:pt x="541" y="50"/>
                  </a:cubicBezTo>
                  <a:cubicBezTo>
                    <a:pt x="541" y="51"/>
                    <a:pt x="541" y="51"/>
                    <a:pt x="541" y="51"/>
                  </a:cubicBezTo>
                  <a:cubicBezTo>
                    <a:pt x="541" y="51"/>
                    <a:pt x="541" y="51"/>
                    <a:pt x="541" y="51"/>
                  </a:cubicBezTo>
                  <a:cubicBezTo>
                    <a:pt x="541" y="52"/>
                    <a:pt x="541" y="52"/>
                    <a:pt x="541" y="52"/>
                  </a:cubicBezTo>
                  <a:cubicBezTo>
                    <a:pt x="541" y="52"/>
                    <a:pt x="542" y="51"/>
                    <a:pt x="542" y="51"/>
                  </a:cubicBezTo>
                  <a:cubicBezTo>
                    <a:pt x="543" y="51"/>
                    <a:pt x="542" y="51"/>
                    <a:pt x="542" y="51"/>
                  </a:cubicBezTo>
                  <a:cubicBezTo>
                    <a:pt x="542" y="52"/>
                    <a:pt x="542" y="52"/>
                    <a:pt x="542" y="52"/>
                  </a:cubicBezTo>
                  <a:cubicBezTo>
                    <a:pt x="543" y="52"/>
                    <a:pt x="543" y="52"/>
                    <a:pt x="543" y="51"/>
                  </a:cubicBezTo>
                  <a:cubicBezTo>
                    <a:pt x="543" y="53"/>
                    <a:pt x="543" y="53"/>
                    <a:pt x="543" y="53"/>
                  </a:cubicBezTo>
                  <a:cubicBezTo>
                    <a:pt x="542" y="52"/>
                    <a:pt x="541" y="51"/>
                    <a:pt x="540" y="52"/>
                  </a:cubicBezTo>
                  <a:cubicBezTo>
                    <a:pt x="540" y="51"/>
                    <a:pt x="539" y="51"/>
                    <a:pt x="538" y="51"/>
                  </a:cubicBezTo>
                  <a:cubicBezTo>
                    <a:pt x="538" y="51"/>
                    <a:pt x="539" y="50"/>
                    <a:pt x="540" y="51"/>
                  </a:cubicBezTo>
                  <a:close/>
                  <a:moveTo>
                    <a:pt x="540" y="47"/>
                  </a:moveTo>
                  <a:cubicBezTo>
                    <a:pt x="540" y="48"/>
                    <a:pt x="540" y="48"/>
                    <a:pt x="540" y="48"/>
                  </a:cubicBezTo>
                  <a:cubicBezTo>
                    <a:pt x="539" y="47"/>
                    <a:pt x="540" y="47"/>
                    <a:pt x="540" y="47"/>
                  </a:cubicBezTo>
                  <a:close/>
                  <a:moveTo>
                    <a:pt x="530" y="105"/>
                  </a:moveTo>
                  <a:cubicBezTo>
                    <a:pt x="530" y="105"/>
                    <a:pt x="530" y="105"/>
                    <a:pt x="530" y="105"/>
                  </a:cubicBezTo>
                  <a:cubicBezTo>
                    <a:pt x="530" y="105"/>
                    <a:pt x="531" y="104"/>
                    <a:pt x="530" y="105"/>
                  </a:cubicBezTo>
                  <a:cubicBezTo>
                    <a:pt x="530" y="105"/>
                    <a:pt x="530" y="105"/>
                    <a:pt x="530" y="105"/>
                  </a:cubicBezTo>
                  <a:cubicBezTo>
                    <a:pt x="530" y="105"/>
                    <a:pt x="530" y="105"/>
                    <a:pt x="530" y="105"/>
                  </a:cubicBezTo>
                  <a:cubicBezTo>
                    <a:pt x="529" y="104"/>
                    <a:pt x="529" y="104"/>
                    <a:pt x="529" y="104"/>
                  </a:cubicBezTo>
                  <a:cubicBezTo>
                    <a:pt x="529" y="104"/>
                    <a:pt x="529" y="104"/>
                    <a:pt x="529" y="104"/>
                  </a:cubicBezTo>
                  <a:cubicBezTo>
                    <a:pt x="529" y="104"/>
                    <a:pt x="529" y="104"/>
                    <a:pt x="529" y="104"/>
                  </a:cubicBezTo>
                  <a:cubicBezTo>
                    <a:pt x="530" y="104"/>
                    <a:pt x="530" y="104"/>
                    <a:pt x="530" y="104"/>
                  </a:cubicBezTo>
                  <a:cubicBezTo>
                    <a:pt x="530" y="104"/>
                    <a:pt x="530" y="104"/>
                    <a:pt x="530" y="105"/>
                  </a:cubicBezTo>
                  <a:close/>
                  <a:moveTo>
                    <a:pt x="533" y="99"/>
                  </a:moveTo>
                  <a:cubicBezTo>
                    <a:pt x="534" y="99"/>
                    <a:pt x="534" y="99"/>
                    <a:pt x="533" y="100"/>
                  </a:cubicBezTo>
                  <a:cubicBezTo>
                    <a:pt x="533" y="100"/>
                    <a:pt x="533" y="100"/>
                    <a:pt x="533" y="100"/>
                  </a:cubicBezTo>
                  <a:cubicBezTo>
                    <a:pt x="533" y="100"/>
                    <a:pt x="534" y="99"/>
                    <a:pt x="533" y="99"/>
                  </a:cubicBezTo>
                  <a:cubicBezTo>
                    <a:pt x="533" y="99"/>
                    <a:pt x="533" y="99"/>
                    <a:pt x="533" y="99"/>
                  </a:cubicBezTo>
                  <a:cubicBezTo>
                    <a:pt x="533" y="99"/>
                    <a:pt x="533" y="99"/>
                    <a:pt x="533" y="99"/>
                  </a:cubicBezTo>
                  <a:cubicBezTo>
                    <a:pt x="533" y="98"/>
                    <a:pt x="533" y="98"/>
                    <a:pt x="533" y="98"/>
                  </a:cubicBezTo>
                  <a:cubicBezTo>
                    <a:pt x="533" y="98"/>
                    <a:pt x="533" y="98"/>
                    <a:pt x="533" y="99"/>
                  </a:cubicBezTo>
                  <a:close/>
                  <a:moveTo>
                    <a:pt x="547" y="51"/>
                  </a:moveTo>
                  <a:cubicBezTo>
                    <a:pt x="549" y="52"/>
                    <a:pt x="546" y="53"/>
                    <a:pt x="548" y="53"/>
                  </a:cubicBezTo>
                  <a:cubicBezTo>
                    <a:pt x="548" y="54"/>
                    <a:pt x="548" y="53"/>
                    <a:pt x="547" y="54"/>
                  </a:cubicBezTo>
                  <a:cubicBezTo>
                    <a:pt x="546" y="52"/>
                    <a:pt x="546" y="52"/>
                    <a:pt x="546" y="52"/>
                  </a:cubicBezTo>
                  <a:cubicBezTo>
                    <a:pt x="546" y="53"/>
                    <a:pt x="546" y="53"/>
                    <a:pt x="546" y="53"/>
                  </a:cubicBezTo>
                  <a:cubicBezTo>
                    <a:pt x="546" y="52"/>
                    <a:pt x="546" y="52"/>
                    <a:pt x="546" y="52"/>
                  </a:cubicBezTo>
                  <a:cubicBezTo>
                    <a:pt x="547" y="51"/>
                    <a:pt x="546" y="52"/>
                    <a:pt x="547" y="52"/>
                  </a:cubicBezTo>
                  <a:lnTo>
                    <a:pt x="547" y="51"/>
                  </a:lnTo>
                  <a:close/>
                  <a:moveTo>
                    <a:pt x="532" y="110"/>
                  </a:moveTo>
                  <a:cubicBezTo>
                    <a:pt x="532" y="110"/>
                    <a:pt x="532" y="110"/>
                    <a:pt x="532" y="110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32" y="111"/>
                    <a:pt x="533" y="111"/>
                    <a:pt x="533" y="111"/>
                  </a:cubicBezTo>
                  <a:cubicBezTo>
                    <a:pt x="534" y="111"/>
                    <a:pt x="534" y="111"/>
                    <a:pt x="534" y="111"/>
                  </a:cubicBezTo>
                  <a:cubicBezTo>
                    <a:pt x="534" y="111"/>
                    <a:pt x="533" y="112"/>
                    <a:pt x="534" y="112"/>
                  </a:cubicBezTo>
                  <a:cubicBezTo>
                    <a:pt x="533" y="112"/>
                    <a:pt x="533" y="111"/>
                    <a:pt x="532" y="111"/>
                  </a:cubicBezTo>
                  <a:cubicBezTo>
                    <a:pt x="531" y="112"/>
                    <a:pt x="533" y="111"/>
                    <a:pt x="532" y="111"/>
                  </a:cubicBezTo>
                  <a:cubicBezTo>
                    <a:pt x="531" y="111"/>
                    <a:pt x="531" y="111"/>
                    <a:pt x="531" y="111"/>
                  </a:cubicBezTo>
                  <a:cubicBezTo>
                    <a:pt x="531" y="111"/>
                    <a:pt x="531" y="110"/>
                    <a:pt x="531" y="110"/>
                  </a:cubicBezTo>
                  <a:cubicBezTo>
                    <a:pt x="530" y="110"/>
                    <a:pt x="530" y="111"/>
                    <a:pt x="530" y="111"/>
                  </a:cubicBezTo>
                  <a:cubicBezTo>
                    <a:pt x="530" y="111"/>
                    <a:pt x="530" y="109"/>
                    <a:pt x="529" y="111"/>
                  </a:cubicBezTo>
                  <a:cubicBezTo>
                    <a:pt x="529" y="111"/>
                    <a:pt x="530" y="111"/>
                    <a:pt x="530" y="112"/>
                  </a:cubicBezTo>
                  <a:cubicBezTo>
                    <a:pt x="530" y="113"/>
                    <a:pt x="528" y="112"/>
                    <a:pt x="528" y="114"/>
                  </a:cubicBezTo>
                  <a:cubicBezTo>
                    <a:pt x="527" y="113"/>
                    <a:pt x="527" y="114"/>
                    <a:pt x="527" y="115"/>
                  </a:cubicBezTo>
                  <a:cubicBezTo>
                    <a:pt x="526" y="114"/>
                    <a:pt x="525" y="115"/>
                    <a:pt x="525" y="115"/>
                  </a:cubicBezTo>
                  <a:cubicBezTo>
                    <a:pt x="525" y="115"/>
                    <a:pt x="525" y="114"/>
                    <a:pt x="525" y="114"/>
                  </a:cubicBezTo>
                  <a:cubicBezTo>
                    <a:pt x="525" y="113"/>
                    <a:pt x="525" y="114"/>
                    <a:pt x="525" y="113"/>
                  </a:cubicBezTo>
                  <a:cubicBezTo>
                    <a:pt x="525" y="113"/>
                    <a:pt x="526" y="115"/>
                    <a:pt x="527" y="113"/>
                  </a:cubicBezTo>
                  <a:cubicBezTo>
                    <a:pt x="528" y="114"/>
                    <a:pt x="528" y="113"/>
                    <a:pt x="528" y="113"/>
                  </a:cubicBezTo>
                  <a:cubicBezTo>
                    <a:pt x="527" y="111"/>
                    <a:pt x="529" y="111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30" y="110"/>
                    <a:pt x="531" y="111"/>
                    <a:pt x="532" y="110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32" y="109"/>
                    <a:pt x="532" y="109"/>
                    <a:pt x="532" y="109"/>
                  </a:cubicBezTo>
                  <a:cubicBezTo>
                    <a:pt x="533" y="109"/>
                    <a:pt x="533" y="109"/>
                    <a:pt x="533" y="109"/>
                  </a:cubicBezTo>
                  <a:cubicBezTo>
                    <a:pt x="532" y="109"/>
                    <a:pt x="532" y="110"/>
                    <a:pt x="532" y="110"/>
                  </a:cubicBezTo>
                  <a:close/>
                  <a:moveTo>
                    <a:pt x="536" y="105"/>
                  </a:moveTo>
                  <a:cubicBezTo>
                    <a:pt x="536" y="105"/>
                    <a:pt x="536" y="106"/>
                    <a:pt x="536" y="106"/>
                  </a:cubicBezTo>
                  <a:cubicBezTo>
                    <a:pt x="536" y="106"/>
                    <a:pt x="537" y="105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5" y="107"/>
                    <a:pt x="536" y="107"/>
                  </a:cubicBezTo>
                  <a:cubicBezTo>
                    <a:pt x="536" y="107"/>
                    <a:pt x="536" y="107"/>
                    <a:pt x="536" y="107"/>
                  </a:cubicBezTo>
                  <a:cubicBezTo>
                    <a:pt x="536" y="107"/>
                    <a:pt x="536" y="107"/>
                    <a:pt x="536" y="107"/>
                  </a:cubicBezTo>
                  <a:cubicBezTo>
                    <a:pt x="535" y="107"/>
                    <a:pt x="535" y="108"/>
                    <a:pt x="535" y="108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4" y="108"/>
                    <a:pt x="534" y="108"/>
                    <a:pt x="534" y="108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5" y="107"/>
                    <a:pt x="535" y="106"/>
                  </a:cubicBezTo>
                  <a:cubicBezTo>
                    <a:pt x="535" y="106"/>
                    <a:pt x="535" y="107"/>
                    <a:pt x="534" y="107"/>
                  </a:cubicBezTo>
                  <a:cubicBezTo>
                    <a:pt x="534" y="106"/>
                    <a:pt x="534" y="106"/>
                    <a:pt x="534" y="106"/>
                  </a:cubicBezTo>
                  <a:cubicBezTo>
                    <a:pt x="534" y="106"/>
                    <a:pt x="535" y="106"/>
                    <a:pt x="535" y="106"/>
                  </a:cubicBezTo>
                  <a:cubicBezTo>
                    <a:pt x="535" y="105"/>
                    <a:pt x="534" y="107"/>
                    <a:pt x="534" y="106"/>
                  </a:cubicBezTo>
                  <a:cubicBezTo>
                    <a:pt x="534" y="105"/>
                    <a:pt x="534" y="104"/>
                    <a:pt x="534" y="104"/>
                  </a:cubicBezTo>
                  <a:cubicBezTo>
                    <a:pt x="534" y="104"/>
                    <a:pt x="535" y="105"/>
                    <a:pt x="534" y="105"/>
                  </a:cubicBezTo>
                  <a:cubicBezTo>
                    <a:pt x="535" y="105"/>
                    <a:pt x="535" y="106"/>
                    <a:pt x="536" y="105"/>
                  </a:cubicBezTo>
                  <a:close/>
                  <a:moveTo>
                    <a:pt x="536" y="109"/>
                  </a:moveTo>
                  <a:cubicBezTo>
                    <a:pt x="536" y="109"/>
                    <a:pt x="536" y="109"/>
                    <a:pt x="536" y="109"/>
                  </a:cubicBezTo>
                  <a:cubicBezTo>
                    <a:pt x="536" y="109"/>
                    <a:pt x="535" y="108"/>
                    <a:pt x="536" y="108"/>
                  </a:cubicBezTo>
                  <a:cubicBezTo>
                    <a:pt x="537" y="108"/>
                    <a:pt x="537" y="108"/>
                    <a:pt x="537" y="108"/>
                  </a:cubicBezTo>
                  <a:cubicBezTo>
                    <a:pt x="536" y="108"/>
                    <a:pt x="536" y="108"/>
                    <a:pt x="536" y="109"/>
                  </a:cubicBezTo>
                  <a:close/>
                  <a:moveTo>
                    <a:pt x="537" y="114"/>
                  </a:moveTo>
                  <a:cubicBezTo>
                    <a:pt x="537" y="114"/>
                    <a:pt x="537" y="114"/>
                    <a:pt x="537" y="114"/>
                  </a:cubicBezTo>
                  <a:cubicBezTo>
                    <a:pt x="537" y="113"/>
                    <a:pt x="537" y="113"/>
                    <a:pt x="537" y="113"/>
                  </a:cubicBezTo>
                  <a:cubicBezTo>
                    <a:pt x="537" y="113"/>
                    <a:pt x="537" y="113"/>
                    <a:pt x="538" y="113"/>
                  </a:cubicBezTo>
                  <a:cubicBezTo>
                    <a:pt x="538" y="113"/>
                    <a:pt x="538" y="113"/>
                    <a:pt x="538" y="113"/>
                  </a:cubicBezTo>
                  <a:cubicBezTo>
                    <a:pt x="538" y="114"/>
                    <a:pt x="538" y="114"/>
                    <a:pt x="538" y="114"/>
                  </a:cubicBezTo>
                  <a:cubicBezTo>
                    <a:pt x="535" y="114"/>
                    <a:pt x="535" y="114"/>
                    <a:pt x="535" y="114"/>
                  </a:cubicBezTo>
                  <a:cubicBezTo>
                    <a:pt x="535" y="113"/>
                    <a:pt x="535" y="113"/>
                    <a:pt x="535" y="113"/>
                  </a:cubicBezTo>
                  <a:cubicBezTo>
                    <a:pt x="534" y="114"/>
                    <a:pt x="534" y="113"/>
                    <a:pt x="533" y="113"/>
                  </a:cubicBezTo>
                  <a:cubicBezTo>
                    <a:pt x="534" y="112"/>
                    <a:pt x="535" y="113"/>
                    <a:pt x="537" y="113"/>
                  </a:cubicBezTo>
                  <a:cubicBezTo>
                    <a:pt x="536" y="113"/>
                    <a:pt x="536" y="113"/>
                    <a:pt x="536" y="113"/>
                  </a:cubicBezTo>
                  <a:cubicBezTo>
                    <a:pt x="536" y="114"/>
                    <a:pt x="537" y="114"/>
                    <a:pt x="537" y="114"/>
                  </a:cubicBezTo>
                  <a:close/>
                  <a:moveTo>
                    <a:pt x="538" y="116"/>
                  </a:moveTo>
                  <a:cubicBezTo>
                    <a:pt x="540" y="117"/>
                    <a:pt x="540" y="117"/>
                    <a:pt x="540" y="117"/>
                  </a:cubicBezTo>
                  <a:cubicBezTo>
                    <a:pt x="539" y="117"/>
                    <a:pt x="539" y="116"/>
                    <a:pt x="538" y="117"/>
                  </a:cubicBezTo>
                  <a:cubicBezTo>
                    <a:pt x="538" y="117"/>
                    <a:pt x="538" y="117"/>
                    <a:pt x="538" y="117"/>
                  </a:cubicBezTo>
                  <a:cubicBezTo>
                    <a:pt x="538" y="117"/>
                    <a:pt x="538" y="117"/>
                    <a:pt x="539" y="117"/>
                  </a:cubicBezTo>
                  <a:cubicBezTo>
                    <a:pt x="539" y="117"/>
                    <a:pt x="539" y="117"/>
                    <a:pt x="539" y="117"/>
                  </a:cubicBezTo>
                  <a:cubicBezTo>
                    <a:pt x="539" y="118"/>
                    <a:pt x="539" y="118"/>
                    <a:pt x="539" y="118"/>
                  </a:cubicBezTo>
                  <a:cubicBezTo>
                    <a:pt x="539" y="117"/>
                    <a:pt x="539" y="117"/>
                    <a:pt x="539" y="117"/>
                  </a:cubicBezTo>
                  <a:cubicBezTo>
                    <a:pt x="538" y="117"/>
                    <a:pt x="538" y="117"/>
                    <a:pt x="538" y="117"/>
                  </a:cubicBezTo>
                  <a:cubicBezTo>
                    <a:pt x="538" y="117"/>
                    <a:pt x="538" y="117"/>
                    <a:pt x="538" y="117"/>
                  </a:cubicBezTo>
                  <a:cubicBezTo>
                    <a:pt x="538" y="117"/>
                    <a:pt x="538" y="117"/>
                    <a:pt x="538" y="117"/>
                  </a:cubicBezTo>
                  <a:cubicBezTo>
                    <a:pt x="538" y="117"/>
                    <a:pt x="538" y="117"/>
                    <a:pt x="538" y="117"/>
                  </a:cubicBezTo>
                  <a:cubicBezTo>
                    <a:pt x="538" y="117"/>
                    <a:pt x="538" y="117"/>
                    <a:pt x="538" y="117"/>
                  </a:cubicBezTo>
                  <a:cubicBezTo>
                    <a:pt x="538" y="117"/>
                    <a:pt x="537" y="117"/>
                    <a:pt x="537" y="117"/>
                  </a:cubicBezTo>
                  <a:cubicBezTo>
                    <a:pt x="537" y="117"/>
                    <a:pt x="537" y="117"/>
                    <a:pt x="537" y="117"/>
                  </a:cubicBezTo>
                  <a:cubicBezTo>
                    <a:pt x="537" y="116"/>
                    <a:pt x="537" y="116"/>
                    <a:pt x="537" y="116"/>
                  </a:cubicBezTo>
                  <a:cubicBezTo>
                    <a:pt x="537" y="117"/>
                    <a:pt x="538" y="116"/>
                    <a:pt x="538" y="117"/>
                  </a:cubicBezTo>
                  <a:cubicBezTo>
                    <a:pt x="538" y="117"/>
                    <a:pt x="538" y="117"/>
                    <a:pt x="538" y="117"/>
                  </a:cubicBezTo>
                  <a:lnTo>
                    <a:pt x="538" y="116"/>
                  </a:lnTo>
                  <a:close/>
                  <a:moveTo>
                    <a:pt x="539" y="113"/>
                  </a:moveTo>
                  <a:cubicBezTo>
                    <a:pt x="539" y="113"/>
                    <a:pt x="539" y="113"/>
                    <a:pt x="539" y="113"/>
                  </a:cubicBezTo>
                  <a:cubicBezTo>
                    <a:pt x="539" y="114"/>
                    <a:pt x="539" y="114"/>
                    <a:pt x="539" y="114"/>
                  </a:cubicBezTo>
                  <a:lnTo>
                    <a:pt x="539" y="113"/>
                  </a:lnTo>
                  <a:close/>
                  <a:moveTo>
                    <a:pt x="542" y="111"/>
                  </a:moveTo>
                  <a:cubicBezTo>
                    <a:pt x="542" y="110"/>
                    <a:pt x="542" y="110"/>
                    <a:pt x="543" y="110"/>
                  </a:cubicBezTo>
                  <a:cubicBezTo>
                    <a:pt x="543" y="110"/>
                    <a:pt x="544" y="109"/>
                    <a:pt x="544" y="110"/>
                  </a:cubicBezTo>
                  <a:cubicBezTo>
                    <a:pt x="544" y="110"/>
                    <a:pt x="544" y="110"/>
                    <a:pt x="543" y="110"/>
                  </a:cubicBezTo>
                  <a:cubicBezTo>
                    <a:pt x="543" y="110"/>
                    <a:pt x="543" y="110"/>
                    <a:pt x="542" y="110"/>
                  </a:cubicBezTo>
                  <a:cubicBezTo>
                    <a:pt x="543" y="111"/>
                    <a:pt x="543" y="111"/>
                    <a:pt x="543" y="111"/>
                  </a:cubicBezTo>
                  <a:cubicBezTo>
                    <a:pt x="543" y="111"/>
                    <a:pt x="543" y="111"/>
                    <a:pt x="543" y="111"/>
                  </a:cubicBezTo>
                  <a:cubicBezTo>
                    <a:pt x="543" y="111"/>
                    <a:pt x="543" y="111"/>
                    <a:pt x="543" y="111"/>
                  </a:cubicBezTo>
                  <a:cubicBezTo>
                    <a:pt x="542" y="111"/>
                    <a:pt x="542" y="111"/>
                    <a:pt x="542" y="111"/>
                  </a:cubicBezTo>
                  <a:cubicBezTo>
                    <a:pt x="542" y="111"/>
                    <a:pt x="542" y="111"/>
                    <a:pt x="542" y="111"/>
                  </a:cubicBezTo>
                  <a:cubicBezTo>
                    <a:pt x="542" y="111"/>
                    <a:pt x="542" y="111"/>
                    <a:pt x="542" y="111"/>
                  </a:cubicBezTo>
                  <a:cubicBezTo>
                    <a:pt x="542" y="111"/>
                    <a:pt x="542" y="111"/>
                    <a:pt x="542" y="111"/>
                  </a:cubicBezTo>
                  <a:cubicBezTo>
                    <a:pt x="542" y="111"/>
                    <a:pt x="541" y="112"/>
                    <a:pt x="542" y="113"/>
                  </a:cubicBezTo>
                  <a:cubicBezTo>
                    <a:pt x="542" y="112"/>
                    <a:pt x="541" y="112"/>
                    <a:pt x="541" y="112"/>
                  </a:cubicBezTo>
                  <a:cubicBezTo>
                    <a:pt x="541" y="112"/>
                    <a:pt x="541" y="112"/>
                    <a:pt x="541" y="112"/>
                  </a:cubicBezTo>
                  <a:cubicBezTo>
                    <a:pt x="541" y="111"/>
                    <a:pt x="541" y="111"/>
                    <a:pt x="541" y="111"/>
                  </a:cubicBezTo>
                  <a:cubicBezTo>
                    <a:pt x="541" y="111"/>
                    <a:pt x="541" y="111"/>
                    <a:pt x="542" y="111"/>
                  </a:cubicBezTo>
                  <a:cubicBezTo>
                    <a:pt x="541" y="111"/>
                    <a:pt x="542" y="111"/>
                    <a:pt x="542" y="111"/>
                  </a:cubicBezTo>
                  <a:close/>
                  <a:moveTo>
                    <a:pt x="543" y="118"/>
                  </a:moveTo>
                  <a:cubicBezTo>
                    <a:pt x="544" y="118"/>
                    <a:pt x="544" y="118"/>
                    <a:pt x="544" y="118"/>
                  </a:cubicBezTo>
                  <a:cubicBezTo>
                    <a:pt x="544" y="117"/>
                    <a:pt x="545" y="117"/>
                    <a:pt x="544" y="117"/>
                  </a:cubicBezTo>
                  <a:cubicBezTo>
                    <a:pt x="544" y="116"/>
                    <a:pt x="544" y="116"/>
                    <a:pt x="544" y="116"/>
                  </a:cubicBezTo>
                  <a:cubicBezTo>
                    <a:pt x="544" y="116"/>
                    <a:pt x="544" y="116"/>
                    <a:pt x="544" y="116"/>
                  </a:cubicBezTo>
                  <a:cubicBezTo>
                    <a:pt x="544" y="117"/>
                    <a:pt x="545" y="116"/>
                    <a:pt x="545" y="117"/>
                  </a:cubicBezTo>
                  <a:cubicBezTo>
                    <a:pt x="544" y="117"/>
                    <a:pt x="545" y="117"/>
                    <a:pt x="544" y="117"/>
                  </a:cubicBezTo>
                  <a:cubicBezTo>
                    <a:pt x="544" y="118"/>
                    <a:pt x="544" y="118"/>
                    <a:pt x="545" y="118"/>
                  </a:cubicBezTo>
                  <a:cubicBezTo>
                    <a:pt x="545" y="118"/>
                    <a:pt x="545" y="118"/>
                    <a:pt x="545" y="118"/>
                  </a:cubicBezTo>
                  <a:cubicBezTo>
                    <a:pt x="545" y="119"/>
                    <a:pt x="545" y="119"/>
                    <a:pt x="545" y="119"/>
                  </a:cubicBezTo>
                  <a:cubicBezTo>
                    <a:pt x="545" y="119"/>
                    <a:pt x="544" y="118"/>
                    <a:pt x="544" y="119"/>
                  </a:cubicBezTo>
                  <a:cubicBezTo>
                    <a:pt x="545" y="119"/>
                    <a:pt x="545" y="119"/>
                    <a:pt x="545" y="120"/>
                  </a:cubicBezTo>
                  <a:cubicBezTo>
                    <a:pt x="546" y="119"/>
                    <a:pt x="546" y="119"/>
                    <a:pt x="546" y="118"/>
                  </a:cubicBezTo>
                  <a:cubicBezTo>
                    <a:pt x="547" y="119"/>
                    <a:pt x="548" y="118"/>
                    <a:pt x="548" y="119"/>
                  </a:cubicBezTo>
                  <a:cubicBezTo>
                    <a:pt x="548" y="119"/>
                    <a:pt x="548" y="119"/>
                    <a:pt x="548" y="119"/>
                  </a:cubicBezTo>
                  <a:cubicBezTo>
                    <a:pt x="548" y="120"/>
                    <a:pt x="548" y="120"/>
                    <a:pt x="548" y="120"/>
                  </a:cubicBezTo>
                  <a:cubicBezTo>
                    <a:pt x="548" y="120"/>
                    <a:pt x="548" y="120"/>
                    <a:pt x="548" y="120"/>
                  </a:cubicBezTo>
                  <a:cubicBezTo>
                    <a:pt x="548" y="121"/>
                    <a:pt x="548" y="121"/>
                    <a:pt x="548" y="121"/>
                  </a:cubicBezTo>
                  <a:cubicBezTo>
                    <a:pt x="548" y="121"/>
                    <a:pt x="548" y="121"/>
                    <a:pt x="548" y="121"/>
                  </a:cubicBezTo>
                  <a:cubicBezTo>
                    <a:pt x="548" y="121"/>
                    <a:pt x="548" y="121"/>
                    <a:pt x="548" y="121"/>
                  </a:cubicBezTo>
                  <a:cubicBezTo>
                    <a:pt x="548" y="120"/>
                    <a:pt x="548" y="120"/>
                    <a:pt x="548" y="119"/>
                  </a:cubicBezTo>
                  <a:cubicBezTo>
                    <a:pt x="547" y="119"/>
                    <a:pt x="547" y="119"/>
                    <a:pt x="546" y="119"/>
                  </a:cubicBezTo>
                  <a:cubicBezTo>
                    <a:pt x="547" y="120"/>
                    <a:pt x="547" y="120"/>
                    <a:pt x="547" y="120"/>
                  </a:cubicBezTo>
                  <a:cubicBezTo>
                    <a:pt x="547" y="120"/>
                    <a:pt x="547" y="120"/>
                    <a:pt x="547" y="120"/>
                  </a:cubicBezTo>
                  <a:cubicBezTo>
                    <a:pt x="546" y="121"/>
                    <a:pt x="547" y="121"/>
                    <a:pt x="548" y="122"/>
                  </a:cubicBezTo>
                  <a:cubicBezTo>
                    <a:pt x="548" y="122"/>
                    <a:pt x="547" y="122"/>
                    <a:pt x="547" y="122"/>
                  </a:cubicBezTo>
                  <a:cubicBezTo>
                    <a:pt x="547" y="120"/>
                    <a:pt x="547" y="120"/>
                    <a:pt x="547" y="120"/>
                  </a:cubicBezTo>
                  <a:cubicBezTo>
                    <a:pt x="546" y="120"/>
                    <a:pt x="545" y="121"/>
                    <a:pt x="545" y="120"/>
                  </a:cubicBezTo>
                  <a:cubicBezTo>
                    <a:pt x="545" y="120"/>
                    <a:pt x="545" y="120"/>
                    <a:pt x="545" y="120"/>
                  </a:cubicBezTo>
                  <a:cubicBezTo>
                    <a:pt x="545" y="119"/>
                    <a:pt x="544" y="120"/>
                    <a:pt x="544" y="120"/>
                  </a:cubicBezTo>
                  <a:cubicBezTo>
                    <a:pt x="544" y="120"/>
                    <a:pt x="544" y="120"/>
                    <a:pt x="544" y="120"/>
                  </a:cubicBezTo>
                  <a:cubicBezTo>
                    <a:pt x="543" y="119"/>
                    <a:pt x="545" y="118"/>
                    <a:pt x="543" y="119"/>
                  </a:cubicBezTo>
                  <a:cubicBezTo>
                    <a:pt x="543" y="118"/>
                    <a:pt x="544" y="118"/>
                    <a:pt x="543" y="118"/>
                  </a:cubicBezTo>
                  <a:cubicBezTo>
                    <a:pt x="543" y="118"/>
                    <a:pt x="543" y="118"/>
                    <a:pt x="543" y="117"/>
                  </a:cubicBezTo>
                  <a:cubicBezTo>
                    <a:pt x="542" y="117"/>
                    <a:pt x="544" y="116"/>
                    <a:pt x="544" y="117"/>
                  </a:cubicBezTo>
                  <a:cubicBezTo>
                    <a:pt x="543" y="117"/>
                    <a:pt x="543" y="117"/>
                    <a:pt x="543" y="117"/>
                  </a:cubicBezTo>
                  <a:cubicBezTo>
                    <a:pt x="543" y="118"/>
                    <a:pt x="543" y="118"/>
                    <a:pt x="543" y="118"/>
                  </a:cubicBezTo>
                  <a:close/>
                  <a:moveTo>
                    <a:pt x="547" y="112"/>
                  </a:moveTo>
                  <a:cubicBezTo>
                    <a:pt x="546" y="112"/>
                    <a:pt x="546" y="112"/>
                    <a:pt x="546" y="112"/>
                  </a:cubicBezTo>
                  <a:cubicBezTo>
                    <a:pt x="546" y="112"/>
                    <a:pt x="546" y="112"/>
                    <a:pt x="546" y="111"/>
                  </a:cubicBezTo>
                  <a:cubicBezTo>
                    <a:pt x="546" y="111"/>
                    <a:pt x="546" y="111"/>
                    <a:pt x="546" y="111"/>
                  </a:cubicBezTo>
                  <a:cubicBezTo>
                    <a:pt x="546" y="111"/>
                    <a:pt x="546" y="111"/>
                    <a:pt x="546" y="111"/>
                  </a:cubicBezTo>
                  <a:lnTo>
                    <a:pt x="547" y="112"/>
                  </a:lnTo>
                  <a:close/>
                  <a:moveTo>
                    <a:pt x="547" y="108"/>
                  </a:moveTo>
                  <a:cubicBezTo>
                    <a:pt x="548" y="108"/>
                    <a:pt x="548" y="109"/>
                    <a:pt x="548" y="109"/>
                  </a:cubicBezTo>
                  <a:cubicBezTo>
                    <a:pt x="548" y="109"/>
                    <a:pt x="548" y="110"/>
                    <a:pt x="548" y="110"/>
                  </a:cubicBezTo>
                  <a:cubicBezTo>
                    <a:pt x="548" y="110"/>
                    <a:pt x="548" y="110"/>
                    <a:pt x="548" y="109"/>
                  </a:cubicBezTo>
                  <a:cubicBezTo>
                    <a:pt x="547" y="109"/>
                    <a:pt x="547" y="109"/>
                    <a:pt x="547" y="108"/>
                  </a:cubicBezTo>
                  <a:close/>
                  <a:moveTo>
                    <a:pt x="546" y="113"/>
                  </a:moveTo>
                  <a:cubicBezTo>
                    <a:pt x="546" y="113"/>
                    <a:pt x="546" y="114"/>
                    <a:pt x="547" y="114"/>
                  </a:cubicBezTo>
                  <a:cubicBezTo>
                    <a:pt x="546" y="114"/>
                    <a:pt x="547" y="115"/>
                    <a:pt x="548" y="115"/>
                  </a:cubicBezTo>
                  <a:cubicBezTo>
                    <a:pt x="548" y="115"/>
                    <a:pt x="548" y="115"/>
                    <a:pt x="548" y="115"/>
                  </a:cubicBezTo>
                  <a:cubicBezTo>
                    <a:pt x="547" y="115"/>
                    <a:pt x="545" y="115"/>
                    <a:pt x="545" y="114"/>
                  </a:cubicBezTo>
                  <a:cubicBezTo>
                    <a:pt x="545" y="114"/>
                    <a:pt x="545" y="114"/>
                    <a:pt x="545" y="114"/>
                  </a:cubicBezTo>
                  <a:cubicBezTo>
                    <a:pt x="545" y="113"/>
                    <a:pt x="545" y="113"/>
                    <a:pt x="545" y="113"/>
                  </a:cubicBezTo>
                  <a:cubicBezTo>
                    <a:pt x="545" y="113"/>
                    <a:pt x="545" y="113"/>
                    <a:pt x="545" y="113"/>
                  </a:cubicBezTo>
                  <a:lnTo>
                    <a:pt x="546" y="113"/>
                  </a:lnTo>
                  <a:close/>
                  <a:moveTo>
                    <a:pt x="547" y="118"/>
                  </a:moveTo>
                  <a:cubicBezTo>
                    <a:pt x="547" y="118"/>
                    <a:pt x="547" y="118"/>
                    <a:pt x="547" y="118"/>
                  </a:cubicBezTo>
                  <a:cubicBezTo>
                    <a:pt x="547" y="117"/>
                    <a:pt x="547" y="117"/>
                    <a:pt x="547" y="117"/>
                  </a:cubicBezTo>
                  <a:lnTo>
                    <a:pt x="547" y="118"/>
                  </a:lnTo>
                  <a:close/>
                  <a:moveTo>
                    <a:pt x="535" y="130"/>
                  </a:moveTo>
                  <a:cubicBezTo>
                    <a:pt x="535" y="130"/>
                    <a:pt x="535" y="130"/>
                    <a:pt x="535" y="130"/>
                  </a:cubicBezTo>
                  <a:cubicBezTo>
                    <a:pt x="535" y="130"/>
                    <a:pt x="535" y="130"/>
                    <a:pt x="535" y="130"/>
                  </a:cubicBezTo>
                  <a:cubicBezTo>
                    <a:pt x="535" y="130"/>
                    <a:pt x="534" y="131"/>
                    <a:pt x="534" y="131"/>
                  </a:cubicBezTo>
                  <a:cubicBezTo>
                    <a:pt x="535" y="130"/>
                    <a:pt x="535" y="130"/>
                    <a:pt x="535" y="129"/>
                  </a:cubicBezTo>
                  <a:cubicBezTo>
                    <a:pt x="534" y="129"/>
                    <a:pt x="534" y="129"/>
                    <a:pt x="534" y="129"/>
                  </a:cubicBezTo>
                  <a:cubicBezTo>
                    <a:pt x="535" y="129"/>
                    <a:pt x="535" y="129"/>
                    <a:pt x="535" y="129"/>
                  </a:cubicBezTo>
                  <a:cubicBezTo>
                    <a:pt x="534" y="128"/>
                    <a:pt x="534" y="128"/>
                    <a:pt x="534" y="128"/>
                  </a:cubicBezTo>
                  <a:cubicBezTo>
                    <a:pt x="535" y="128"/>
                    <a:pt x="535" y="127"/>
                    <a:pt x="536" y="127"/>
                  </a:cubicBezTo>
                  <a:cubicBezTo>
                    <a:pt x="535" y="128"/>
                    <a:pt x="535" y="129"/>
                    <a:pt x="536" y="130"/>
                  </a:cubicBezTo>
                  <a:cubicBezTo>
                    <a:pt x="536" y="131"/>
                    <a:pt x="534" y="129"/>
                    <a:pt x="535" y="130"/>
                  </a:cubicBezTo>
                  <a:close/>
                  <a:moveTo>
                    <a:pt x="530" y="130"/>
                  </a:moveTo>
                  <a:cubicBezTo>
                    <a:pt x="530" y="130"/>
                    <a:pt x="530" y="131"/>
                    <a:pt x="529" y="131"/>
                  </a:cubicBezTo>
                  <a:cubicBezTo>
                    <a:pt x="529" y="130"/>
                    <a:pt x="529" y="130"/>
                    <a:pt x="529" y="130"/>
                  </a:cubicBezTo>
                  <a:cubicBezTo>
                    <a:pt x="529" y="130"/>
                    <a:pt x="528" y="130"/>
                    <a:pt x="528" y="131"/>
                  </a:cubicBezTo>
                  <a:cubicBezTo>
                    <a:pt x="528" y="131"/>
                    <a:pt x="528" y="131"/>
                    <a:pt x="529" y="131"/>
                  </a:cubicBezTo>
                  <a:cubicBezTo>
                    <a:pt x="529" y="131"/>
                    <a:pt x="529" y="131"/>
                    <a:pt x="529" y="131"/>
                  </a:cubicBezTo>
                  <a:cubicBezTo>
                    <a:pt x="529" y="131"/>
                    <a:pt x="529" y="131"/>
                    <a:pt x="529" y="131"/>
                  </a:cubicBezTo>
                  <a:cubicBezTo>
                    <a:pt x="529" y="131"/>
                    <a:pt x="529" y="131"/>
                    <a:pt x="530" y="131"/>
                  </a:cubicBezTo>
                  <a:cubicBezTo>
                    <a:pt x="530" y="132"/>
                    <a:pt x="530" y="132"/>
                    <a:pt x="530" y="132"/>
                  </a:cubicBezTo>
                  <a:cubicBezTo>
                    <a:pt x="529" y="132"/>
                    <a:pt x="529" y="132"/>
                    <a:pt x="529" y="132"/>
                  </a:cubicBezTo>
                  <a:cubicBezTo>
                    <a:pt x="529" y="131"/>
                    <a:pt x="529" y="131"/>
                    <a:pt x="529" y="131"/>
                  </a:cubicBezTo>
                  <a:cubicBezTo>
                    <a:pt x="529" y="131"/>
                    <a:pt x="529" y="131"/>
                    <a:pt x="529" y="131"/>
                  </a:cubicBezTo>
                  <a:cubicBezTo>
                    <a:pt x="528" y="131"/>
                    <a:pt x="527" y="131"/>
                    <a:pt x="527" y="132"/>
                  </a:cubicBezTo>
                  <a:cubicBezTo>
                    <a:pt x="527" y="132"/>
                    <a:pt x="527" y="132"/>
                    <a:pt x="527" y="132"/>
                  </a:cubicBezTo>
                  <a:cubicBezTo>
                    <a:pt x="527" y="132"/>
                    <a:pt x="527" y="132"/>
                    <a:pt x="527" y="132"/>
                  </a:cubicBezTo>
                  <a:cubicBezTo>
                    <a:pt x="527" y="132"/>
                    <a:pt x="527" y="131"/>
                    <a:pt x="527" y="131"/>
                  </a:cubicBezTo>
                  <a:cubicBezTo>
                    <a:pt x="527" y="131"/>
                    <a:pt x="527" y="132"/>
                    <a:pt x="526" y="132"/>
                  </a:cubicBezTo>
                  <a:cubicBezTo>
                    <a:pt x="526" y="132"/>
                    <a:pt x="526" y="132"/>
                    <a:pt x="526" y="132"/>
                  </a:cubicBezTo>
                  <a:cubicBezTo>
                    <a:pt x="525" y="133"/>
                    <a:pt x="523" y="132"/>
                    <a:pt x="524" y="133"/>
                  </a:cubicBezTo>
                  <a:cubicBezTo>
                    <a:pt x="522" y="134"/>
                    <a:pt x="523" y="131"/>
                    <a:pt x="522" y="133"/>
                  </a:cubicBezTo>
                  <a:cubicBezTo>
                    <a:pt x="522" y="131"/>
                    <a:pt x="523" y="133"/>
                    <a:pt x="524" y="132"/>
                  </a:cubicBezTo>
                  <a:cubicBezTo>
                    <a:pt x="523" y="131"/>
                    <a:pt x="523" y="131"/>
                    <a:pt x="522" y="131"/>
                  </a:cubicBezTo>
                  <a:cubicBezTo>
                    <a:pt x="522" y="129"/>
                    <a:pt x="522" y="129"/>
                    <a:pt x="522" y="129"/>
                  </a:cubicBezTo>
                  <a:cubicBezTo>
                    <a:pt x="522" y="129"/>
                    <a:pt x="522" y="129"/>
                    <a:pt x="522" y="129"/>
                  </a:cubicBezTo>
                  <a:cubicBezTo>
                    <a:pt x="522" y="129"/>
                    <a:pt x="522" y="129"/>
                    <a:pt x="522" y="129"/>
                  </a:cubicBezTo>
                  <a:cubicBezTo>
                    <a:pt x="522" y="129"/>
                    <a:pt x="523" y="129"/>
                    <a:pt x="523" y="129"/>
                  </a:cubicBezTo>
                  <a:cubicBezTo>
                    <a:pt x="524" y="129"/>
                    <a:pt x="524" y="129"/>
                    <a:pt x="524" y="129"/>
                  </a:cubicBezTo>
                  <a:cubicBezTo>
                    <a:pt x="524" y="129"/>
                    <a:pt x="523" y="130"/>
                    <a:pt x="524" y="130"/>
                  </a:cubicBezTo>
                  <a:cubicBezTo>
                    <a:pt x="524" y="129"/>
                    <a:pt x="525" y="129"/>
                    <a:pt x="526" y="129"/>
                  </a:cubicBezTo>
                  <a:cubicBezTo>
                    <a:pt x="525" y="130"/>
                    <a:pt x="524" y="130"/>
                    <a:pt x="524" y="130"/>
                  </a:cubicBezTo>
                  <a:cubicBezTo>
                    <a:pt x="524" y="131"/>
                    <a:pt x="524" y="131"/>
                    <a:pt x="525" y="131"/>
                  </a:cubicBezTo>
                  <a:cubicBezTo>
                    <a:pt x="525" y="131"/>
                    <a:pt x="525" y="131"/>
                    <a:pt x="525" y="130"/>
                  </a:cubicBezTo>
                  <a:cubicBezTo>
                    <a:pt x="525" y="131"/>
                    <a:pt x="526" y="131"/>
                    <a:pt x="527" y="131"/>
                  </a:cubicBezTo>
                  <a:cubicBezTo>
                    <a:pt x="528" y="130"/>
                    <a:pt x="530" y="130"/>
                    <a:pt x="530" y="129"/>
                  </a:cubicBezTo>
                  <a:cubicBezTo>
                    <a:pt x="530" y="129"/>
                    <a:pt x="530" y="129"/>
                    <a:pt x="530" y="129"/>
                  </a:cubicBezTo>
                  <a:cubicBezTo>
                    <a:pt x="530" y="129"/>
                    <a:pt x="530" y="129"/>
                    <a:pt x="530" y="129"/>
                  </a:cubicBezTo>
                  <a:cubicBezTo>
                    <a:pt x="530" y="129"/>
                    <a:pt x="529" y="128"/>
                    <a:pt x="529" y="128"/>
                  </a:cubicBezTo>
                  <a:cubicBezTo>
                    <a:pt x="529" y="128"/>
                    <a:pt x="529" y="128"/>
                    <a:pt x="529" y="128"/>
                  </a:cubicBezTo>
                  <a:cubicBezTo>
                    <a:pt x="530" y="127"/>
                    <a:pt x="530" y="128"/>
                    <a:pt x="531" y="128"/>
                  </a:cubicBezTo>
                  <a:cubicBezTo>
                    <a:pt x="531" y="128"/>
                    <a:pt x="531" y="128"/>
                    <a:pt x="531" y="128"/>
                  </a:cubicBezTo>
                  <a:cubicBezTo>
                    <a:pt x="531" y="128"/>
                    <a:pt x="531" y="128"/>
                    <a:pt x="531" y="128"/>
                  </a:cubicBezTo>
                  <a:cubicBezTo>
                    <a:pt x="531" y="128"/>
                    <a:pt x="531" y="128"/>
                    <a:pt x="531" y="128"/>
                  </a:cubicBezTo>
                  <a:cubicBezTo>
                    <a:pt x="532" y="128"/>
                    <a:pt x="532" y="128"/>
                    <a:pt x="532" y="128"/>
                  </a:cubicBezTo>
                  <a:cubicBezTo>
                    <a:pt x="532" y="128"/>
                    <a:pt x="532" y="128"/>
                    <a:pt x="532" y="128"/>
                  </a:cubicBezTo>
                  <a:cubicBezTo>
                    <a:pt x="532" y="128"/>
                    <a:pt x="532" y="128"/>
                    <a:pt x="532" y="128"/>
                  </a:cubicBezTo>
                  <a:cubicBezTo>
                    <a:pt x="531" y="128"/>
                    <a:pt x="531" y="129"/>
                    <a:pt x="531" y="129"/>
                  </a:cubicBezTo>
                  <a:cubicBezTo>
                    <a:pt x="531" y="128"/>
                    <a:pt x="531" y="128"/>
                    <a:pt x="531" y="128"/>
                  </a:cubicBezTo>
                  <a:cubicBezTo>
                    <a:pt x="531" y="128"/>
                    <a:pt x="531" y="128"/>
                    <a:pt x="531" y="128"/>
                  </a:cubicBezTo>
                  <a:cubicBezTo>
                    <a:pt x="530" y="129"/>
                    <a:pt x="530" y="129"/>
                    <a:pt x="530" y="129"/>
                  </a:cubicBezTo>
                  <a:cubicBezTo>
                    <a:pt x="530" y="129"/>
                    <a:pt x="530" y="129"/>
                    <a:pt x="530" y="129"/>
                  </a:cubicBezTo>
                  <a:cubicBezTo>
                    <a:pt x="530" y="130"/>
                    <a:pt x="530" y="130"/>
                    <a:pt x="531" y="130"/>
                  </a:cubicBezTo>
                  <a:cubicBezTo>
                    <a:pt x="531" y="130"/>
                    <a:pt x="531" y="130"/>
                    <a:pt x="531" y="130"/>
                  </a:cubicBezTo>
                  <a:cubicBezTo>
                    <a:pt x="531" y="130"/>
                    <a:pt x="531" y="130"/>
                    <a:pt x="531" y="130"/>
                  </a:cubicBezTo>
                  <a:cubicBezTo>
                    <a:pt x="533" y="131"/>
                    <a:pt x="533" y="131"/>
                    <a:pt x="533" y="131"/>
                  </a:cubicBezTo>
                  <a:cubicBezTo>
                    <a:pt x="532" y="130"/>
                    <a:pt x="531" y="131"/>
                    <a:pt x="531" y="131"/>
                  </a:cubicBezTo>
                  <a:cubicBezTo>
                    <a:pt x="530" y="131"/>
                    <a:pt x="530" y="131"/>
                    <a:pt x="530" y="131"/>
                  </a:cubicBezTo>
                  <a:cubicBezTo>
                    <a:pt x="530" y="131"/>
                    <a:pt x="530" y="131"/>
                    <a:pt x="530" y="130"/>
                  </a:cubicBezTo>
                  <a:close/>
                  <a:moveTo>
                    <a:pt x="522" y="138"/>
                  </a:moveTo>
                  <a:cubicBezTo>
                    <a:pt x="522" y="138"/>
                    <a:pt x="521" y="139"/>
                    <a:pt x="521" y="139"/>
                  </a:cubicBezTo>
                  <a:cubicBezTo>
                    <a:pt x="521" y="139"/>
                    <a:pt x="521" y="138"/>
                    <a:pt x="520" y="138"/>
                  </a:cubicBezTo>
                  <a:cubicBezTo>
                    <a:pt x="521" y="138"/>
                    <a:pt x="522" y="138"/>
                    <a:pt x="522" y="138"/>
                  </a:cubicBezTo>
                  <a:cubicBezTo>
                    <a:pt x="522" y="138"/>
                    <a:pt x="522" y="138"/>
                    <a:pt x="522" y="138"/>
                  </a:cubicBezTo>
                  <a:close/>
                  <a:moveTo>
                    <a:pt x="520" y="136"/>
                  </a:moveTo>
                  <a:cubicBezTo>
                    <a:pt x="520" y="136"/>
                    <a:pt x="520" y="136"/>
                    <a:pt x="520" y="136"/>
                  </a:cubicBezTo>
                  <a:cubicBezTo>
                    <a:pt x="518" y="137"/>
                    <a:pt x="518" y="137"/>
                    <a:pt x="518" y="137"/>
                  </a:cubicBezTo>
                  <a:cubicBezTo>
                    <a:pt x="519" y="137"/>
                    <a:pt x="518" y="135"/>
                    <a:pt x="519" y="135"/>
                  </a:cubicBezTo>
                  <a:cubicBezTo>
                    <a:pt x="519" y="134"/>
                    <a:pt x="519" y="135"/>
                    <a:pt x="519" y="134"/>
                  </a:cubicBezTo>
                  <a:cubicBezTo>
                    <a:pt x="520" y="134"/>
                    <a:pt x="520" y="134"/>
                    <a:pt x="520" y="134"/>
                  </a:cubicBezTo>
                  <a:cubicBezTo>
                    <a:pt x="519" y="134"/>
                    <a:pt x="520" y="135"/>
                    <a:pt x="520" y="135"/>
                  </a:cubicBezTo>
                  <a:cubicBezTo>
                    <a:pt x="520" y="135"/>
                    <a:pt x="520" y="135"/>
                    <a:pt x="520" y="135"/>
                  </a:cubicBezTo>
                  <a:cubicBezTo>
                    <a:pt x="520" y="135"/>
                    <a:pt x="520" y="135"/>
                    <a:pt x="520" y="135"/>
                  </a:cubicBezTo>
                  <a:cubicBezTo>
                    <a:pt x="519" y="135"/>
                    <a:pt x="519" y="135"/>
                    <a:pt x="519" y="135"/>
                  </a:cubicBezTo>
                  <a:cubicBezTo>
                    <a:pt x="519" y="136"/>
                    <a:pt x="520" y="136"/>
                    <a:pt x="520" y="136"/>
                  </a:cubicBezTo>
                  <a:close/>
                  <a:moveTo>
                    <a:pt x="512" y="147"/>
                  </a:moveTo>
                  <a:cubicBezTo>
                    <a:pt x="513" y="146"/>
                    <a:pt x="513" y="146"/>
                    <a:pt x="514" y="146"/>
                  </a:cubicBezTo>
                  <a:cubicBezTo>
                    <a:pt x="513" y="146"/>
                    <a:pt x="513" y="147"/>
                    <a:pt x="512" y="147"/>
                  </a:cubicBezTo>
                  <a:cubicBezTo>
                    <a:pt x="511" y="147"/>
                    <a:pt x="511" y="146"/>
                    <a:pt x="511" y="146"/>
                  </a:cubicBezTo>
                  <a:cubicBezTo>
                    <a:pt x="509" y="147"/>
                    <a:pt x="510" y="148"/>
                    <a:pt x="508" y="146"/>
                  </a:cubicBezTo>
                  <a:cubicBezTo>
                    <a:pt x="508" y="148"/>
                    <a:pt x="507" y="147"/>
                    <a:pt x="506" y="147"/>
                  </a:cubicBezTo>
                  <a:cubicBezTo>
                    <a:pt x="507" y="147"/>
                    <a:pt x="506" y="146"/>
                    <a:pt x="507" y="146"/>
                  </a:cubicBezTo>
                  <a:cubicBezTo>
                    <a:pt x="507" y="146"/>
                    <a:pt x="507" y="146"/>
                    <a:pt x="507" y="146"/>
                  </a:cubicBezTo>
                  <a:cubicBezTo>
                    <a:pt x="508" y="146"/>
                    <a:pt x="507" y="145"/>
                    <a:pt x="508" y="144"/>
                  </a:cubicBezTo>
                  <a:cubicBezTo>
                    <a:pt x="508" y="145"/>
                    <a:pt x="508" y="145"/>
                    <a:pt x="508" y="145"/>
                  </a:cubicBezTo>
                  <a:cubicBezTo>
                    <a:pt x="508" y="144"/>
                    <a:pt x="510" y="146"/>
                    <a:pt x="510" y="144"/>
                  </a:cubicBezTo>
                  <a:cubicBezTo>
                    <a:pt x="510" y="144"/>
                    <a:pt x="510" y="144"/>
                    <a:pt x="510" y="144"/>
                  </a:cubicBezTo>
                  <a:cubicBezTo>
                    <a:pt x="510" y="143"/>
                    <a:pt x="510" y="143"/>
                    <a:pt x="510" y="143"/>
                  </a:cubicBezTo>
                  <a:cubicBezTo>
                    <a:pt x="511" y="143"/>
                    <a:pt x="511" y="144"/>
                    <a:pt x="511" y="143"/>
                  </a:cubicBezTo>
                  <a:cubicBezTo>
                    <a:pt x="511" y="143"/>
                    <a:pt x="511" y="143"/>
                    <a:pt x="511" y="143"/>
                  </a:cubicBezTo>
                  <a:cubicBezTo>
                    <a:pt x="510" y="143"/>
                    <a:pt x="509" y="142"/>
                    <a:pt x="508" y="142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7" y="141"/>
                    <a:pt x="506" y="141"/>
                    <a:pt x="507" y="142"/>
                  </a:cubicBezTo>
                  <a:cubicBezTo>
                    <a:pt x="508" y="142"/>
                    <a:pt x="507" y="143"/>
                    <a:pt x="508" y="143"/>
                  </a:cubicBezTo>
                  <a:cubicBezTo>
                    <a:pt x="508" y="143"/>
                    <a:pt x="508" y="143"/>
                    <a:pt x="508" y="143"/>
                  </a:cubicBezTo>
                  <a:cubicBezTo>
                    <a:pt x="508" y="143"/>
                    <a:pt x="508" y="143"/>
                    <a:pt x="507" y="143"/>
                  </a:cubicBezTo>
                  <a:cubicBezTo>
                    <a:pt x="507" y="143"/>
                    <a:pt x="507" y="143"/>
                    <a:pt x="507" y="143"/>
                  </a:cubicBezTo>
                  <a:cubicBezTo>
                    <a:pt x="508" y="143"/>
                    <a:pt x="506" y="143"/>
                    <a:pt x="507" y="143"/>
                  </a:cubicBezTo>
                  <a:cubicBezTo>
                    <a:pt x="507" y="142"/>
                    <a:pt x="507" y="142"/>
                    <a:pt x="507" y="142"/>
                  </a:cubicBezTo>
                  <a:cubicBezTo>
                    <a:pt x="506" y="143"/>
                    <a:pt x="505" y="142"/>
                    <a:pt x="505" y="144"/>
                  </a:cubicBezTo>
                  <a:cubicBezTo>
                    <a:pt x="504" y="144"/>
                    <a:pt x="503" y="142"/>
                    <a:pt x="501" y="143"/>
                  </a:cubicBezTo>
                  <a:cubicBezTo>
                    <a:pt x="501" y="143"/>
                    <a:pt x="501" y="143"/>
                    <a:pt x="501" y="143"/>
                  </a:cubicBezTo>
                  <a:cubicBezTo>
                    <a:pt x="501" y="142"/>
                    <a:pt x="501" y="142"/>
                    <a:pt x="501" y="142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3"/>
                    <a:pt x="498" y="143"/>
                    <a:pt x="498" y="143"/>
                  </a:cubicBezTo>
                  <a:cubicBezTo>
                    <a:pt x="498" y="143"/>
                    <a:pt x="499" y="143"/>
                    <a:pt x="499" y="143"/>
                  </a:cubicBezTo>
                  <a:cubicBezTo>
                    <a:pt x="499" y="142"/>
                    <a:pt x="500" y="143"/>
                    <a:pt x="500" y="142"/>
                  </a:cubicBezTo>
                  <a:cubicBezTo>
                    <a:pt x="500" y="143"/>
                    <a:pt x="500" y="143"/>
                    <a:pt x="500" y="143"/>
                  </a:cubicBezTo>
                  <a:cubicBezTo>
                    <a:pt x="501" y="144"/>
                    <a:pt x="503" y="144"/>
                    <a:pt x="505" y="144"/>
                  </a:cubicBezTo>
                  <a:cubicBezTo>
                    <a:pt x="505" y="145"/>
                    <a:pt x="505" y="145"/>
                    <a:pt x="505" y="145"/>
                  </a:cubicBezTo>
                  <a:cubicBezTo>
                    <a:pt x="505" y="145"/>
                    <a:pt x="505" y="145"/>
                    <a:pt x="505" y="145"/>
                  </a:cubicBezTo>
                  <a:cubicBezTo>
                    <a:pt x="505" y="145"/>
                    <a:pt x="505" y="145"/>
                    <a:pt x="505" y="145"/>
                  </a:cubicBezTo>
                  <a:cubicBezTo>
                    <a:pt x="504" y="144"/>
                    <a:pt x="504" y="146"/>
                    <a:pt x="503" y="145"/>
                  </a:cubicBezTo>
                  <a:cubicBezTo>
                    <a:pt x="503" y="146"/>
                    <a:pt x="502" y="146"/>
                    <a:pt x="501" y="146"/>
                  </a:cubicBezTo>
                  <a:cubicBezTo>
                    <a:pt x="502" y="146"/>
                    <a:pt x="502" y="146"/>
                    <a:pt x="502" y="146"/>
                  </a:cubicBezTo>
                  <a:cubicBezTo>
                    <a:pt x="501" y="145"/>
                    <a:pt x="499" y="146"/>
                    <a:pt x="498" y="145"/>
                  </a:cubicBezTo>
                  <a:cubicBezTo>
                    <a:pt x="498" y="146"/>
                    <a:pt x="498" y="147"/>
                    <a:pt x="497" y="146"/>
                  </a:cubicBezTo>
                  <a:cubicBezTo>
                    <a:pt x="497" y="146"/>
                    <a:pt x="497" y="146"/>
                    <a:pt x="497" y="146"/>
                  </a:cubicBezTo>
                  <a:cubicBezTo>
                    <a:pt x="495" y="144"/>
                    <a:pt x="495" y="144"/>
                    <a:pt x="495" y="144"/>
                  </a:cubicBezTo>
                  <a:cubicBezTo>
                    <a:pt x="496" y="144"/>
                    <a:pt x="495" y="144"/>
                    <a:pt x="495" y="143"/>
                  </a:cubicBezTo>
                  <a:cubicBezTo>
                    <a:pt x="495" y="143"/>
                    <a:pt x="495" y="143"/>
                    <a:pt x="495" y="144"/>
                  </a:cubicBezTo>
                  <a:cubicBezTo>
                    <a:pt x="494" y="144"/>
                    <a:pt x="494" y="144"/>
                    <a:pt x="494" y="144"/>
                  </a:cubicBezTo>
                  <a:cubicBezTo>
                    <a:pt x="494" y="144"/>
                    <a:pt x="492" y="144"/>
                    <a:pt x="492" y="143"/>
                  </a:cubicBezTo>
                  <a:cubicBezTo>
                    <a:pt x="493" y="142"/>
                    <a:pt x="493" y="142"/>
                    <a:pt x="493" y="142"/>
                  </a:cubicBezTo>
                  <a:cubicBezTo>
                    <a:pt x="494" y="144"/>
                    <a:pt x="494" y="142"/>
                    <a:pt x="495" y="142"/>
                  </a:cubicBezTo>
                  <a:cubicBezTo>
                    <a:pt x="495" y="143"/>
                    <a:pt x="497" y="143"/>
                    <a:pt x="497" y="143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2"/>
                    <a:pt x="497" y="141"/>
                    <a:pt x="498" y="141"/>
                  </a:cubicBezTo>
                  <a:cubicBezTo>
                    <a:pt x="499" y="140"/>
                    <a:pt x="499" y="142"/>
                    <a:pt x="500" y="141"/>
                  </a:cubicBezTo>
                  <a:cubicBezTo>
                    <a:pt x="500" y="141"/>
                    <a:pt x="500" y="141"/>
                    <a:pt x="500" y="141"/>
                  </a:cubicBezTo>
                  <a:cubicBezTo>
                    <a:pt x="501" y="140"/>
                    <a:pt x="499" y="140"/>
                    <a:pt x="499" y="139"/>
                  </a:cubicBezTo>
                  <a:cubicBezTo>
                    <a:pt x="498" y="139"/>
                    <a:pt x="498" y="139"/>
                    <a:pt x="498" y="139"/>
                  </a:cubicBezTo>
                  <a:cubicBezTo>
                    <a:pt x="498" y="138"/>
                    <a:pt x="500" y="137"/>
                    <a:pt x="499" y="136"/>
                  </a:cubicBezTo>
                  <a:cubicBezTo>
                    <a:pt x="499" y="136"/>
                    <a:pt x="500" y="136"/>
                    <a:pt x="500" y="136"/>
                  </a:cubicBezTo>
                  <a:cubicBezTo>
                    <a:pt x="500" y="135"/>
                    <a:pt x="500" y="135"/>
                    <a:pt x="500" y="135"/>
                  </a:cubicBezTo>
                  <a:cubicBezTo>
                    <a:pt x="501" y="136"/>
                    <a:pt x="501" y="137"/>
                    <a:pt x="502" y="137"/>
                  </a:cubicBezTo>
                  <a:cubicBezTo>
                    <a:pt x="502" y="137"/>
                    <a:pt x="502" y="137"/>
                    <a:pt x="502" y="137"/>
                  </a:cubicBezTo>
                  <a:cubicBezTo>
                    <a:pt x="502" y="137"/>
                    <a:pt x="502" y="137"/>
                    <a:pt x="502" y="137"/>
                  </a:cubicBezTo>
                  <a:cubicBezTo>
                    <a:pt x="502" y="137"/>
                    <a:pt x="502" y="138"/>
                    <a:pt x="502" y="138"/>
                  </a:cubicBezTo>
                  <a:cubicBezTo>
                    <a:pt x="502" y="138"/>
                    <a:pt x="502" y="138"/>
                    <a:pt x="502" y="138"/>
                  </a:cubicBezTo>
                  <a:cubicBezTo>
                    <a:pt x="502" y="137"/>
                    <a:pt x="502" y="137"/>
                    <a:pt x="502" y="137"/>
                  </a:cubicBezTo>
                  <a:cubicBezTo>
                    <a:pt x="502" y="137"/>
                    <a:pt x="502" y="137"/>
                    <a:pt x="502" y="137"/>
                  </a:cubicBezTo>
                  <a:cubicBezTo>
                    <a:pt x="502" y="137"/>
                    <a:pt x="502" y="137"/>
                    <a:pt x="502" y="137"/>
                  </a:cubicBezTo>
                  <a:cubicBezTo>
                    <a:pt x="502" y="137"/>
                    <a:pt x="502" y="137"/>
                    <a:pt x="502" y="137"/>
                  </a:cubicBezTo>
                  <a:cubicBezTo>
                    <a:pt x="500" y="137"/>
                    <a:pt x="500" y="137"/>
                    <a:pt x="500" y="137"/>
                  </a:cubicBezTo>
                  <a:cubicBezTo>
                    <a:pt x="499" y="138"/>
                    <a:pt x="500" y="138"/>
                    <a:pt x="501" y="139"/>
                  </a:cubicBezTo>
                  <a:cubicBezTo>
                    <a:pt x="502" y="138"/>
                    <a:pt x="503" y="141"/>
                    <a:pt x="504" y="138"/>
                  </a:cubicBezTo>
                  <a:cubicBezTo>
                    <a:pt x="504" y="139"/>
                    <a:pt x="505" y="138"/>
                    <a:pt x="505" y="138"/>
                  </a:cubicBezTo>
                  <a:cubicBezTo>
                    <a:pt x="506" y="139"/>
                    <a:pt x="505" y="139"/>
                    <a:pt x="506" y="140"/>
                  </a:cubicBezTo>
                  <a:cubicBezTo>
                    <a:pt x="506" y="140"/>
                    <a:pt x="508" y="139"/>
                    <a:pt x="508" y="140"/>
                  </a:cubicBezTo>
                  <a:cubicBezTo>
                    <a:pt x="509" y="141"/>
                    <a:pt x="509" y="139"/>
                    <a:pt x="510" y="140"/>
                  </a:cubicBezTo>
                  <a:cubicBezTo>
                    <a:pt x="509" y="139"/>
                    <a:pt x="510" y="139"/>
                    <a:pt x="510" y="138"/>
                  </a:cubicBezTo>
                  <a:cubicBezTo>
                    <a:pt x="511" y="138"/>
                    <a:pt x="510" y="138"/>
                    <a:pt x="510" y="139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39"/>
                    <a:pt x="511" y="139"/>
                    <a:pt x="510" y="139"/>
                  </a:cubicBezTo>
                  <a:cubicBezTo>
                    <a:pt x="510" y="140"/>
                    <a:pt x="511" y="140"/>
                    <a:pt x="510" y="140"/>
                  </a:cubicBezTo>
                  <a:cubicBezTo>
                    <a:pt x="511" y="140"/>
                    <a:pt x="511" y="141"/>
                    <a:pt x="512" y="142"/>
                  </a:cubicBezTo>
                  <a:cubicBezTo>
                    <a:pt x="512" y="142"/>
                    <a:pt x="512" y="142"/>
                    <a:pt x="512" y="142"/>
                  </a:cubicBezTo>
                  <a:cubicBezTo>
                    <a:pt x="512" y="142"/>
                    <a:pt x="512" y="142"/>
                    <a:pt x="512" y="142"/>
                  </a:cubicBezTo>
                  <a:cubicBezTo>
                    <a:pt x="511" y="142"/>
                    <a:pt x="511" y="142"/>
                    <a:pt x="511" y="142"/>
                  </a:cubicBezTo>
                  <a:cubicBezTo>
                    <a:pt x="511" y="142"/>
                    <a:pt x="511" y="142"/>
                    <a:pt x="511" y="142"/>
                  </a:cubicBezTo>
                  <a:cubicBezTo>
                    <a:pt x="513" y="142"/>
                    <a:pt x="512" y="143"/>
                    <a:pt x="513" y="145"/>
                  </a:cubicBezTo>
                  <a:cubicBezTo>
                    <a:pt x="512" y="145"/>
                    <a:pt x="511" y="145"/>
                    <a:pt x="511" y="146"/>
                  </a:cubicBezTo>
                  <a:cubicBezTo>
                    <a:pt x="512" y="146"/>
                    <a:pt x="511" y="147"/>
                    <a:pt x="512" y="147"/>
                  </a:cubicBezTo>
                  <a:close/>
                  <a:moveTo>
                    <a:pt x="515" y="151"/>
                  </a:moveTo>
                  <a:cubicBezTo>
                    <a:pt x="515" y="151"/>
                    <a:pt x="515" y="151"/>
                    <a:pt x="516" y="150"/>
                  </a:cubicBezTo>
                  <a:cubicBezTo>
                    <a:pt x="516" y="150"/>
                    <a:pt x="516" y="150"/>
                    <a:pt x="516" y="150"/>
                  </a:cubicBezTo>
                  <a:cubicBezTo>
                    <a:pt x="516" y="151"/>
                    <a:pt x="518" y="150"/>
                    <a:pt x="518" y="151"/>
                  </a:cubicBezTo>
                  <a:cubicBezTo>
                    <a:pt x="519" y="151"/>
                    <a:pt x="519" y="151"/>
                    <a:pt x="519" y="151"/>
                  </a:cubicBezTo>
                  <a:cubicBezTo>
                    <a:pt x="518" y="151"/>
                    <a:pt x="519" y="152"/>
                    <a:pt x="518" y="152"/>
                  </a:cubicBezTo>
                  <a:cubicBezTo>
                    <a:pt x="519" y="152"/>
                    <a:pt x="520" y="151"/>
                    <a:pt x="520" y="151"/>
                  </a:cubicBezTo>
                  <a:cubicBezTo>
                    <a:pt x="520" y="151"/>
                    <a:pt x="520" y="151"/>
                    <a:pt x="519" y="151"/>
                  </a:cubicBezTo>
                  <a:cubicBezTo>
                    <a:pt x="519" y="151"/>
                    <a:pt x="519" y="151"/>
                    <a:pt x="519" y="151"/>
                  </a:cubicBezTo>
                  <a:cubicBezTo>
                    <a:pt x="519" y="150"/>
                    <a:pt x="519" y="150"/>
                    <a:pt x="519" y="150"/>
                  </a:cubicBezTo>
                  <a:cubicBezTo>
                    <a:pt x="519" y="150"/>
                    <a:pt x="519" y="150"/>
                    <a:pt x="519" y="150"/>
                  </a:cubicBezTo>
                  <a:cubicBezTo>
                    <a:pt x="519" y="150"/>
                    <a:pt x="519" y="150"/>
                    <a:pt x="519" y="150"/>
                  </a:cubicBezTo>
                  <a:cubicBezTo>
                    <a:pt x="520" y="151"/>
                    <a:pt x="521" y="150"/>
                    <a:pt x="522" y="151"/>
                  </a:cubicBezTo>
                  <a:cubicBezTo>
                    <a:pt x="522" y="151"/>
                    <a:pt x="521" y="151"/>
                    <a:pt x="521" y="151"/>
                  </a:cubicBezTo>
                  <a:cubicBezTo>
                    <a:pt x="522" y="152"/>
                    <a:pt x="522" y="152"/>
                    <a:pt x="522" y="152"/>
                  </a:cubicBezTo>
                  <a:cubicBezTo>
                    <a:pt x="522" y="152"/>
                    <a:pt x="521" y="152"/>
                    <a:pt x="521" y="153"/>
                  </a:cubicBezTo>
                  <a:cubicBezTo>
                    <a:pt x="521" y="153"/>
                    <a:pt x="521" y="153"/>
                    <a:pt x="522" y="153"/>
                  </a:cubicBezTo>
                  <a:cubicBezTo>
                    <a:pt x="521" y="153"/>
                    <a:pt x="521" y="153"/>
                    <a:pt x="521" y="153"/>
                  </a:cubicBezTo>
                  <a:cubicBezTo>
                    <a:pt x="521" y="154"/>
                    <a:pt x="521" y="154"/>
                    <a:pt x="520" y="155"/>
                  </a:cubicBezTo>
                  <a:cubicBezTo>
                    <a:pt x="520" y="153"/>
                    <a:pt x="518" y="154"/>
                    <a:pt x="517" y="153"/>
                  </a:cubicBezTo>
                  <a:cubicBezTo>
                    <a:pt x="517" y="153"/>
                    <a:pt x="517" y="153"/>
                    <a:pt x="517" y="153"/>
                  </a:cubicBezTo>
                  <a:cubicBezTo>
                    <a:pt x="517" y="153"/>
                    <a:pt x="517" y="153"/>
                    <a:pt x="517" y="152"/>
                  </a:cubicBezTo>
                  <a:cubicBezTo>
                    <a:pt x="517" y="152"/>
                    <a:pt x="517" y="152"/>
                    <a:pt x="516" y="152"/>
                  </a:cubicBezTo>
                  <a:cubicBezTo>
                    <a:pt x="516" y="153"/>
                    <a:pt x="516" y="153"/>
                    <a:pt x="516" y="153"/>
                  </a:cubicBezTo>
                  <a:cubicBezTo>
                    <a:pt x="516" y="152"/>
                    <a:pt x="514" y="153"/>
                    <a:pt x="513" y="153"/>
                  </a:cubicBezTo>
                  <a:cubicBezTo>
                    <a:pt x="514" y="154"/>
                    <a:pt x="514" y="154"/>
                    <a:pt x="514" y="155"/>
                  </a:cubicBezTo>
                  <a:cubicBezTo>
                    <a:pt x="514" y="154"/>
                    <a:pt x="514" y="154"/>
                    <a:pt x="513" y="154"/>
                  </a:cubicBezTo>
                  <a:cubicBezTo>
                    <a:pt x="513" y="154"/>
                    <a:pt x="513" y="154"/>
                    <a:pt x="513" y="154"/>
                  </a:cubicBezTo>
                  <a:cubicBezTo>
                    <a:pt x="513" y="154"/>
                    <a:pt x="513" y="154"/>
                    <a:pt x="513" y="154"/>
                  </a:cubicBezTo>
                  <a:cubicBezTo>
                    <a:pt x="513" y="154"/>
                    <a:pt x="513" y="154"/>
                    <a:pt x="513" y="154"/>
                  </a:cubicBezTo>
                  <a:cubicBezTo>
                    <a:pt x="513" y="154"/>
                    <a:pt x="513" y="153"/>
                    <a:pt x="512" y="153"/>
                  </a:cubicBezTo>
                  <a:cubicBezTo>
                    <a:pt x="512" y="153"/>
                    <a:pt x="512" y="152"/>
                    <a:pt x="511" y="153"/>
                  </a:cubicBezTo>
                  <a:cubicBezTo>
                    <a:pt x="511" y="152"/>
                    <a:pt x="511" y="152"/>
                    <a:pt x="511" y="152"/>
                  </a:cubicBezTo>
                  <a:cubicBezTo>
                    <a:pt x="511" y="153"/>
                    <a:pt x="512" y="152"/>
                    <a:pt x="512" y="152"/>
                  </a:cubicBezTo>
                  <a:cubicBezTo>
                    <a:pt x="510" y="152"/>
                    <a:pt x="510" y="150"/>
                    <a:pt x="508" y="150"/>
                  </a:cubicBezTo>
                  <a:cubicBezTo>
                    <a:pt x="508" y="150"/>
                    <a:pt x="508" y="151"/>
                    <a:pt x="508" y="151"/>
                  </a:cubicBezTo>
                  <a:cubicBezTo>
                    <a:pt x="508" y="151"/>
                    <a:pt x="508" y="151"/>
                    <a:pt x="509" y="151"/>
                  </a:cubicBezTo>
                  <a:cubicBezTo>
                    <a:pt x="508" y="152"/>
                    <a:pt x="509" y="153"/>
                    <a:pt x="508" y="154"/>
                  </a:cubicBezTo>
                  <a:cubicBezTo>
                    <a:pt x="508" y="153"/>
                    <a:pt x="506" y="153"/>
                    <a:pt x="506" y="154"/>
                  </a:cubicBezTo>
                  <a:cubicBezTo>
                    <a:pt x="506" y="153"/>
                    <a:pt x="507" y="153"/>
                    <a:pt x="507" y="152"/>
                  </a:cubicBezTo>
                  <a:cubicBezTo>
                    <a:pt x="507" y="152"/>
                    <a:pt x="507" y="152"/>
                    <a:pt x="507" y="152"/>
                  </a:cubicBezTo>
                  <a:cubicBezTo>
                    <a:pt x="507" y="151"/>
                    <a:pt x="507" y="151"/>
                    <a:pt x="507" y="150"/>
                  </a:cubicBezTo>
                  <a:cubicBezTo>
                    <a:pt x="506" y="151"/>
                    <a:pt x="506" y="149"/>
                    <a:pt x="505" y="150"/>
                  </a:cubicBezTo>
                  <a:cubicBezTo>
                    <a:pt x="505" y="150"/>
                    <a:pt x="505" y="149"/>
                    <a:pt x="505" y="149"/>
                  </a:cubicBezTo>
                  <a:cubicBezTo>
                    <a:pt x="504" y="149"/>
                    <a:pt x="503" y="150"/>
                    <a:pt x="504" y="150"/>
                  </a:cubicBezTo>
                  <a:cubicBezTo>
                    <a:pt x="503" y="150"/>
                    <a:pt x="503" y="151"/>
                    <a:pt x="504" y="151"/>
                  </a:cubicBezTo>
                  <a:cubicBezTo>
                    <a:pt x="504" y="151"/>
                    <a:pt x="504" y="151"/>
                    <a:pt x="504" y="151"/>
                  </a:cubicBezTo>
                  <a:cubicBezTo>
                    <a:pt x="504" y="151"/>
                    <a:pt x="504" y="151"/>
                    <a:pt x="504" y="151"/>
                  </a:cubicBezTo>
                  <a:cubicBezTo>
                    <a:pt x="504" y="151"/>
                    <a:pt x="504" y="151"/>
                    <a:pt x="504" y="151"/>
                  </a:cubicBezTo>
                  <a:cubicBezTo>
                    <a:pt x="505" y="151"/>
                    <a:pt x="505" y="151"/>
                    <a:pt x="506" y="151"/>
                  </a:cubicBezTo>
                  <a:cubicBezTo>
                    <a:pt x="505" y="152"/>
                    <a:pt x="505" y="152"/>
                    <a:pt x="505" y="152"/>
                  </a:cubicBezTo>
                  <a:cubicBezTo>
                    <a:pt x="505" y="151"/>
                    <a:pt x="505" y="151"/>
                    <a:pt x="504" y="151"/>
                  </a:cubicBezTo>
                  <a:cubicBezTo>
                    <a:pt x="504" y="151"/>
                    <a:pt x="504" y="151"/>
                    <a:pt x="504" y="151"/>
                  </a:cubicBezTo>
                  <a:cubicBezTo>
                    <a:pt x="504" y="151"/>
                    <a:pt x="504" y="151"/>
                    <a:pt x="504" y="151"/>
                  </a:cubicBezTo>
                  <a:cubicBezTo>
                    <a:pt x="504" y="151"/>
                    <a:pt x="504" y="151"/>
                    <a:pt x="504" y="151"/>
                  </a:cubicBezTo>
                  <a:cubicBezTo>
                    <a:pt x="503" y="152"/>
                    <a:pt x="501" y="150"/>
                    <a:pt x="500" y="152"/>
                  </a:cubicBezTo>
                  <a:cubicBezTo>
                    <a:pt x="500" y="153"/>
                    <a:pt x="501" y="152"/>
                    <a:pt x="501" y="152"/>
                  </a:cubicBezTo>
                  <a:cubicBezTo>
                    <a:pt x="501" y="152"/>
                    <a:pt x="502" y="152"/>
                    <a:pt x="502" y="152"/>
                  </a:cubicBezTo>
                  <a:cubicBezTo>
                    <a:pt x="502" y="154"/>
                    <a:pt x="503" y="153"/>
                    <a:pt x="504" y="154"/>
                  </a:cubicBezTo>
                  <a:cubicBezTo>
                    <a:pt x="505" y="154"/>
                    <a:pt x="505" y="154"/>
                    <a:pt x="505" y="154"/>
                  </a:cubicBezTo>
                  <a:cubicBezTo>
                    <a:pt x="505" y="154"/>
                    <a:pt x="503" y="153"/>
                    <a:pt x="504" y="155"/>
                  </a:cubicBezTo>
                  <a:cubicBezTo>
                    <a:pt x="505" y="154"/>
                    <a:pt x="505" y="154"/>
                    <a:pt x="505" y="154"/>
                  </a:cubicBezTo>
                  <a:cubicBezTo>
                    <a:pt x="504" y="155"/>
                    <a:pt x="504" y="155"/>
                    <a:pt x="504" y="155"/>
                  </a:cubicBezTo>
                  <a:cubicBezTo>
                    <a:pt x="506" y="155"/>
                    <a:pt x="506" y="155"/>
                    <a:pt x="506" y="155"/>
                  </a:cubicBezTo>
                  <a:cubicBezTo>
                    <a:pt x="505" y="156"/>
                    <a:pt x="505" y="156"/>
                    <a:pt x="504" y="156"/>
                  </a:cubicBezTo>
                  <a:cubicBezTo>
                    <a:pt x="505" y="156"/>
                    <a:pt x="504" y="155"/>
                    <a:pt x="504" y="155"/>
                  </a:cubicBezTo>
                  <a:cubicBezTo>
                    <a:pt x="503" y="155"/>
                    <a:pt x="504" y="155"/>
                    <a:pt x="503" y="155"/>
                  </a:cubicBezTo>
                  <a:cubicBezTo>
                    <a:pt x="503" y="155"/>
                    <a:pt x="503" y="155"/>
                    <a:pt x="503" y="155"/>
                  </a:cubicBezTo>
                  <a:cubicBezTo>
                    <a:pt x="503" y="154"/>
                    <a:pt x="501" y="153"/>
                    <a:pt x="500" y="152"/>
                  </a:cubicBezTo>
                  <a:cubicBezTo>
                    <a:pt x="500" y="153"/>
                    <a:pt x="499" y="153"/>
                    <a:pt x="499" y="153"/>
                  </a:cubicBezTo>
                  <a:cubicBezTo>
                    <a:pt x="499" y="153"/>
                    <a:pt x="499" y="153"/>
                    <a:pt x="500" y="153"/>
                  </a:cubicBezTo>
                  <a:cubicBezTo>
                    <a:pt x="499" y="154"/>
                    <a:pt x="499" y="154"/>
                    <a:pt x="499" y="154"/>
                  </a:cubicBezTo>
                  <a:cubicBezTo>
                    <a:pt x="499" y="154"/>
                    <a:pt x="499" y="154"/>
                    <a:pt x="499" y="154"/>
                  </a:cubicBezTo>
                  <a:cubicBezTo>
                    <a:pt x="499" y="154"/>
                    <a:pt x="499" y="154"/>
                    <a:pt x="499" y="154"/>
                  </a:cubicBezTo>
                  <a:cubicBezTo>
                    <a:pt x="499" y="153"/>
                    <a:pt x="499" y="153"/>
                    <a:pt x="499" y="153"/>
                  </a:cubicBezTo>
                  <a:cubicBezTo>
                    <a:pt x="499" y="153"/>
                    <a:pt x="499" y="153"/>
                    <a:pt x="499" y="153"/>
                  </a:cubicBezTo>
                  <a:cubicBezTo>
                    <a:pt x="499" y="154"/>
                    <a:pt x="499" y="154"/>
                    <a:pt x="499" y="154"/>
                  </a:cubicBezTo>
                  <a:cubicBezTo>
                    <a:pt x="498" y="153"/>
                    <a:pt x="498" y="153"/>
                    <a:pt x="498" y="153"/>
                  </a:cubicBezTo>
                  <a:cubicBezTo>
                    <a:pt x="498" y="151"/>
                    <a:pt x="502" y="153"/>
                    <a:pt x="500" y="151"/>
                  </a:cubicBezTo>
                  <a:cubicBezTo>
                    <a:pt x="499" y="150"/>
                    <a:pt x="497" y="151"/>
                    <a:pt x="496" y="149"/>
                  </a:cubicBezTo>
                  <a:cubicBezTo>
                    <a:pt x="496" y="150"/>
                    <a:pt x="496" y="150"/>
                    <a:pt x="496" y="150"/>
                  </a:cubicBezTo>
                  <a:cubicBezTo>
                    <a:pt x="496" y="150"/>
                    <a:pt x="497" y="151"/>
                    <a:pt x="497" y="151"/>
                  </a:cubicBezTo>
                  <a:cubicBezTo>
                    <a:pt x="496" y="151"/>
                    <a:pt x="496" y="150"/>
                    <a:pt x="495" y="150"/>
                  </a:cubicBezTo>
                  <a:cubicBezTo>
                    <a:pt x="497" y="149"/>
                    <a:pt x="497" y="149"/>
                    <a:pt x="497" y="149"/>
                  </a:cubicBezTo>
                  <a:cubicBezTo>
                    <a:pt x="497" y="148"/>
                    <a:pt x="496" y="148"/>
                    <a:pt x="496" y="148"/>
                  </a:cubicBezTo>
                  <a:cubicBezTo>
                    <a:pt x="496" y="149"/>
                    <a:pt x="494" y="147"/>
                    <a:pt x="495" y="149"/>
                  </a:cubicBezTo>
                  <a:cubicBezTo>
                    <a:pt x="494" y="149"/>
                    <a:pt x="494" y="148"/>
                    <a:pt x="494" y="148"/>
                  </a:cubicBezTo>
                  <a:cubicBezTo>
                    <a:pt x="493" y="148"/>
                    <a:pt x="493" y="148"/>
                    <a:pt x="493" y="148"/>
                  </a:cubicBezTo>
                  <a:cubicBezTo>
                    <a:pt x="493" y="148"/>
                    <a:pt x="493" y="148"/>
                    <a:pt x="493" y="148"/>
                  </a:cubicBezTo>
                  <a:cubicBezTo>
                    <a:pt x="492" y="148"/>
                    <a:pt x="492" y="149"/>
                    <a:pt x="492" y="149"/>
                  </a:cubicBezTo>
                  <a:cubicBezTo>
                    <a:pt x="492" y="149"/>
                    <a:pt x="492" y="149"/>
                    <a:pt x="492" y="149"/>
                  </a:cubicBezTo>
                  <a:cubicBezTo>
                    <a:pt x="492" y="149"/>
                    <a:pt x="492" y="149"/>
                    <a:pt x="491" y="149"/>
                  </a:cubicBezTo>
                  <a:cubicBezTo>
                    <a:pt x="491" y="150"/>
                    <a:pt x="492" y="150"/>
                    <a:pt x="492" y="150"/>
                  </a:cubicBezTo>
                  <a:cubicBezTo>
                    <a:pt x="494" y="150"/>
                    <a:pt x="494" y="150"/>
                    <a:pt x="494" y="150"/>
                  </a:cubicBezTo>
                  <a:cubicBezTo>
                    <a:pt x="494" y="150"/>
                    <a:pt x="494" y="151"/>
                    <a:pt x="494" y="151"/>
                  </a:cubicBezTo>
                  <a:cubicBezTo>
                    <a:pt x="494" y="151"/>
                    <a:pt x="494" y="151"/>
                    <a:pt x="494" y="151"/>
                  </a:cubicBezTo>
                  <a:cubicBezTo>
                    <a:pt x="495" y="150"/>
                    <a:pt x="495" y="150"/>
                    <a:pt x="495" y="150"/>
                  </a:cubicBezTo>
                  <a:cubicBezTo>
                    <a:pt x="495" y="151"/>
                    <a:pt x="493" y="152"/>
                    <a:pt x="494" y="152"/>
                  </a:cubicBezTo>
                  <a:cubicBezTo>
                    <a:pt x="494" y="152"/>
                    <a:pt x="494" y="153"/>
                    <a:pt x="493" y="153"/>
                  </a:cubicBezTo>
                  <a:cubicBezTo>
                    <a:pt x="493" y="153"/>
                    <a:pt x="493" y="153"/>
                    <a:pt x="493" y="154"/>
                  </a:cubicBezTo>
                  <a:cubicBezTo>
                    <a:pt x="493" y="154"/>
                    <a:pt x="493" y="154"/>
                    <a:pt x="493" y="154"/>
                  </a:cubicBezTo>
                  <a:cubicBezTo>
                    <a:pt x="494" y="154"/>
                    <a:pt x="494" y="154"/>
                    <a:pt x="494" y="154"/>
                  </a:cubicBezTo>
                  <a:cubicBezTo>
                    <a:pt x="494" y="153"/>
                    <a:pt x="494" y="153"/>
                    <a:pt x="494" y="153"/>
                  </a:cubicBezTo>
                  <a:cubicBezTo>
                    <a:pt x="494" y="153"/>
                    <a:pt x="494" y="154"/>
                    <a:pt x="494" y="154"/>
                  </a:cubicBezTo>
                  <a:cubicBezTo>
                    <a:pt x="494" y="154"/>
                    <a:pt x="494" y="154"/>
                    <a:pt x="494" y="154"/>
                  </a:cubicBezTo>
                  <a:cubicBezTo>
                    <a:pt x="494" y="154"/>
                    <a:pt x="494" y="154"/>
                    <a:pt x="494" y="154"/>
                  </a:cubicBezTo>
                  <a:cubicBezTo>
                    <a:pt x="495" y="154"/>
                    <a:pt x="495" y="153"/>
                    <a:pt x="496" y="154"/>
                  </a:cubicBezTo>
                  <a:cubicBezTo>
                    <a:pt x="494" y="154"/>
                    <a:pt x="494" y="154"/>
                    <a:pt x="494" y="154"/>
                  </a:cubicBezTo>
                  <a:cubicBezTo>
                    <a:pt x="494" y="154"/>
                    <a:pt x="494" y="154"/>
                    <a:pt x="494" y="154"/>
                  </a:cubicBezTo>
                  <a:cubicBezTo>
                    <a:pt x="494" y="154"/>
                    <a:pt x="494" y="154"/>
                    <a:pt x="494" y="154"/>
                  </a:cubicBezTo>
                  <a:cubicBezTo>
                    <a:pt x="494" y="154"/>
                    <a:pt x="494" y="154"/>
                    <a:pt x="493" y="154"/>
                  </a:cubicBezTo>
                  <a:cubicBezTo>
                    <a:pt x="493" y="154"/>
                    <a:pt x="493" y="154"/>
                    <a:pt x="493" y="154"/>
                  </a:cubicBezTo>
                  <a:cubicBezTo>
                    <a:pt x="493" y="154"/>
                    <a:pt x="493" y="154"/>
                    <a:pt x="493" y="154"/>
                  </a:cubicBezTo>
                  <a:cubicBezTo>
                    <a:pt x="492" y="154"/>
                    <a:pt x="492" y="153"/>
                    <a:pt x="493" y="154"/>
                  </a:cubicBezTo>
                  <a:cubicBezTo>
                    <a:pt x="492" y="154"/>
                    <a:pt x="492" y="154"/>
                    <a:pt x="492" y="154"/>
                  </a:cubicBezTo>
                  <a:cubicBezTo>
                    <a:pt x="492" y="154"/>
                    <a:pt x="492" y="153"/>
                    <a:pt x="492" y="153"/>
                  </a:cubicBezTo>
                  <a:cubicBezTo>
                    <a:pt x="492" y="153"/>
                    <a:pt x="492" y="153"/>
                    <a:pt x="492" y="153"/>
                  </a:cubicBezTo>
                  <a:cubicBezTo>
                    <a:pt x="492" y="153"/>
                    <a:pt x="493" y="153"/>
                    <a:pt x="494" y="152"/>
                  </a:cubicBezTo>
                  <a:cubicBezTo>
                    <a:pt x="494" y="152"/>
                    <a:pt x="493" y="152"/>
                    <a:pt x="492" y="151"/>
                  </a:cubicBezTo>
                  <a:cubicBezTo>
                    <a:pt x="491" y="152"/>
                    <a:pt x="492" y="150"/>
                    <a:pt x="491" y="150"/>
                  </a:cubicBezTo>
                  <a:cubicBezTo>
                    <a:pt x="491" y="150"/>
                    <a:pt x="491" y="150"/>
                    <a:pt x="490" y="150"/>
                  </a:cubicBezTo>
                  <a:cubicBezTo>
                    <a:pt x="491" y="151"/>
                    <a:pt x="491" y="151"/>
                    <a:pt x="490" y="151"/>
                  </a:cubicBezTo>
                  <a:cubicBezTo>
                    <a:pt x="490" y="151"/>
                    <a:pt x="490" y="151"/>
                    <a:pt x="490" y="151"/>
                  </a:cubicBezTo>
                  <a:cubicBezTo>
                    <a:pt x="490" y="151"/>
                    <a:pt x="490" y="151"/>
                    <a:pt x="490" y="151"/>
                  </a:cubicBezTo>
                  <a:cubicBezTo>
                    <a:pt x="490" y="151"/>
                    <a:pt x="490" y="150"/>
                    <a:pt x="490" y="150"/>
                  </a:cubicBezTo>
                  <a:cubicBezTo>
                    <a:pt x="490" y="150"/>
                    <a:pt x="490" y="150"/>
                    <a:pt x="490" y="150"/>
                  </a:cubicBezTo>
                  <a:cubicBezTo>
                    <a:pt x="490" y="150"/>
                    <a:pt x="490" y="150"/>
                    <a:pt x="490" y="150"/>
                  </a:cubicBezTo>
                  <a:cubicBezTo>
                    <a:pt x="490" y="150"/>
                    <a:pt x="490" y="150"/>
                    <a:pt x="490" y="150"/>
                  </a:cubicBezTo>
                  <a:cubicBezTo>
                    <a:pt x="491" y="150"/>
                    <a:pt x="490" y="150"/>
                    <a:pt x="490" y="150"/>
                  </a:cubicBezTo>
                  <a:cubicBezTo>
                    <a:pt x="491" y="149"/>
                    <a:pt x="491" y="149"/>
                    <a:pt x="490" y="149"/>
                  </a:cubicBezTo>
                  <a:cubicBezTo>
                    <a:pt x="490" y="149"/>
                    <a:pt x="490" y="149"/>
                    <a:pt x="490" y="149"/>
                  </a:cubicBezTo>
                  <a:cubicBezTo>
                    <a:pt x="490" y="149"/>
                    <a:pt x="490" y="149"/>
                    <a:pt x="490" y="149"/>
                  </a:cubicBezTo>
                  <a:cubicBezTo>
                    <a:pt x="491" y="149"/>
                    <a:pt x="491" y="149"/>
                    <a:pt x="491" y="149"/>
                  </a:cubicBezTo>
                  <a:cubicBezTo>
                    <a:pt x="491" y="148"/>
                    <a:pt x="492" y="149"/>
                    <a:pt x="492" y="148"/>
                  </a:cubicBezTo>
                  <a:cubicBezTo>
                    <a:pt x="491" y="148"/>
                    <a:pt x="491" y="148"/>
                    <a:pt x="491" y="148"/>
                  </a:cubicBezTo>
                  <a:cubicBezTo>
                    <a:pt x="491" y="146"/>
                    <a:pt x="490" y="148"/>
                    <a:pt x="489" y="147"/>
                  </a:cubicBezTo>
                  <a:cubicBezTo>
                    <a:pt x="489" y="148"/>
                    <a:pt x="488" y="148"/>
                    <a:pt x="489" y="148"/>
                  </a:cubicBezTo>
                  <a:cubicBezTo>
                    <a:pt x="489" y="148"/>
                    <a:pt x="490" y="149"/>
                    <a:pt x="490" y="148"/>
                  </a:cubicBezTo>
                  <a:cubicBezTo>
                    <a:pt x="490" y="149"/>
                    <a:pt x="489" y="149"/>
                    <a:pt x="489" y="149"/>
                  </a:cubicBezTo>
                  <a:cubicBezTo>
                    <a:pt x="489" y="149"/>
                    <a:pt x="489" y="148"/>
                    <a:pt x="488" y="148"/>
                  </a:cubicBezTo>
                  <a:cubicBezTo>
                    <a:pt x="488" y="148"/>
                    <a:pt x="488" y="148"/>
                    <a:pt x="488" y="148"/>
                  </a:cubicBezTo>
                  <a:cubicBezTo>
                    <a:pt x="487" y="147"/>
                    <a:pt x="487" y="148"/>
                    <a:pt x="486" y="147"/>
                  </a:cubicBezTo>
                  <a:cubicBezTo>
                    <a:pt x="484" y="147"/>
                    <a:pt x="484" y="147"/>
                    <a:pt x="484" y="147"/>
                  </a:cubicBezTo>
                  <a:cubicBezTo>
                    <a:pt x="485" y="147"/>
                    <a:pt x="484" y="147"/>
                    <a:pt x="484" y="147"/>
                  </a:cubicBezTo>
                  <a:cubicBezTo>
                    <a:pt x="484" y="146"/>
                    <a:pt x="484" y="146"/>
                    <a:pt x="483" y="147"/>
                  </a:cubicBezTo>
                  <a:cubicBezTo>
                    <a:pt x="484" y="146"/>
                    <a:pt x="483" y="145"/>
                    <a:pt x="483" y="144"/>
                  </a:cubicBezTo>
                  <a:cubicBezTo>
                    <a:pt x="482" y="144"/>
                    <a:pt x="482" y="144"/>
                    <a:pt x="482" y="144"/>
                  </a:cubicBezTo>
                  <a:cubicBezTo>
                    <a:pt x="482" y="145"/>
                    <a:pt x="482" y="145"/>
                    <a:pt x="482" y="145"/>
                  </a:cubicBezTo>
                  <a:cubicBezTo>
                    <a:pt x="481" y="144"/>
                    <a:pt x="482" y="143"/>
                    <a:pt x="482" y="143"/>
                  </a:cubicBezTo>
                  <a:cubicBezTo>
                    <a:pt x="483" y="143"/>
                    <a:pt x="483" y="143"/>
                    <a:pt x="483" y="143"/>
                  </a:cubicBezTo>
                  <a:cubicBezTo>
                    <a:pt x="483" y="143"/>
                    <a:pt x="482" y="144"/>
                    <a:pt x="483" y="144"/>
                  </a:cubicBezTo>
                  <a:cubicBezTo>
                    <a:pt x="483" y="144"/>
                    <a:pt x="483" y="143"/>
                    <a:pt x="484" y="144"/>
                  </a:cubicBezTo>
                  <a:cubicBezTo>
                    <a:pt x="484" y="144"/>
                    <a:pt x="485" y="145"/>
                    <a:pt x="485" y="145"/>
                  </a:cubicBezTo>
                  <a:cubicBezTo>
                    <a:pt x="486" y="146"/>
                    <a:pt x="486" y="145"/>
                    <a:pt x="487" y="145"/>
                  </a:cubicBezTo>
                  <a:cubicBezTo>
                    <a:pt x="487" y="146"/>
                    <a:pt x="487" y="147"/>
                    <a:pt x="488" y="148"/>
                  </a:cubicBezTo>
                  <a:cubicBezTo>
                    <a:pt x="489" y="147"/>
                    <a:pt x="489" y="148"/>
                    <a:pt x="490" y="147"/>
                  </a:cubicBezTo>
                  <a:cubicBezTo>
                    <a:pt x="489" y="146"/>
                    <a:pt x="488" y="147"/>
                    <a:pt x="488" y="146"/>
                  </a:cubicBezTo>
                  <a:cubicBezTo>
                    <a:pt x="489" y="147"/>
                    <a:pt x="488" y="145"/>
                    <a:pt x="488" y="145"/>
                  </a:cubicBezTo>
                  <a:cubicBezTo>
                    <a:pt x="488" y="144"/>
                    <a:pt x="489" y="145"/>
                    <a:pt x="489" y="144"/>
                  </a:cubicBezTo>
                  <a:cubicBezTo>
                    <a:pt x="490" y="144"/>
                    <a:pt x="490" y="144"/>
                    <a:pt x="490" y="144"/>
                  </a:cubicBezTo>
                  <a:cubicBezTo>
                    <a:pt x="490" y="144"/>
                    <a:pt x="490" y="144"/>
                    <a:pt x="490" y="144"/>
                  </a:cubicBezTo>
                  <a:cubicBezTo>
                    <a:pt x="489" y="143"/>
                    <a:pt x="489" y="143"/>
                    <a:pt x="489" y="143"/>
                  </a:cubicBezTo>
                  <a:cubicBezTo>
                    <a:pt x="489" y="143"/>
                    <a:pt x="490" y="143"/>
                    <a:pt x="490" y="144"/>
                  </a:cubicBezTo>
                  <a:cubicBezTo>
                    <a:pt x="491" y="144"/>
                    <a:pt x="491" y="144"/>
                    <a:pt x="491" y="144"/>
                  </a:cubicBezTo>
                  <a:cubicBezTo>
                    <a:pt x="491" y="144"/>
                    <a:pt x="490" y="144"/>
                    <a:pt x="490" y="144"/>
                  </a:cubicBezTo>
                  <a:cubicBezTo>
                    <a:pt x="490" y="144"/>
                    <a:pt x="490" y="144"/>
                    <a:pt x="489" y="144"/>
                  </a:cubicBezTo>
                  <a:cubicBezTo>
                    <a:pt x="489" y="144"/>
                    <a:pt x="489" y="144"/>
                    <a:pt x="489" y="145"/>
                  </a:cubicBezTo>
                  <a:cubicBezTo>
                    <a:pt x="491" y="146"/>
                    <a:pt x="491" y="146"/>
                    <a:pt x="491" y="146"/>
                  </a:cubicBezTo>
                  <a:cubicBezTo>
                    <a:pt x="490" y="147"/>
                    <a:pt x="490" y="147"/>
                    <a:pt x="490" y="147"/>
                  </a:cubicBezTo>
                  <a:cubicBezTo>
                    <a:pt x="491" y="148"/>
                    <a:pt x="492" y="147"/>
                    <a:pt x="492" y="147"/>
                  </a:cubicBezTo>
                  <a:cubicBezTo>
                    <a:pt x="493" y="147"/>
                    <a:pt x="492" y="146"/>
                    <a:pt x="493" y="146"/>
                  </a:cubicBezTo>
                  <a:cubicBezTo>
                    <a:pt x="492" y="146"/>
                    <a:pt x="492" y="146"/>
                    <a:pt x="492" y="146"/>
                  </a:cubicBezTo>
                  <a:cubicBezTo>
                    <a:pt x="494" y="146"/>
                    <a:pt x="494" y="146"/>
                    <a:pt x="495" y="146"/>
                  </a:cubicBezTo>
                  <a:cubicBezTo>
                    <a:pt x="496" y="146"/>
                    <a:pt x="496" y="146"/>
                    <a:pt x="496" y="146"/>
                  </a:cubicBezTo>
                  <a:cubicBezTo>
                    <a:pt x="496" y="146"/>
                    <a:pt x="496" y="146"/>
                    <a:pt x="496" y="146"/>
                  </a:cubicBezTo>
                  <a:cubicBezTo>
                    <a:pt x="496" y="146"/>
                    <a:pt x="496" y="146"/>
                    <a:pt x="496" y="146"/>
                  </a:cubicBezTo>
                  <a:cubicBezTo>
                    <a:pt x="496" y="146"/>
                    <a:pt x="496" y="147"/>
                    <a:pt x="496" y="147"/>
                  </a:cubicBezTo>
                  <a:cubicBezTo>
                    <a:pt x="497" y="148"/>
                    <a:pt x="498" y="146"/>
                    <a:pt x="498" y="147"/>
                  </a:cubicBezTo>
                  <a:cubicBezTo>
                    <a:pt x="498" y="148"/>
                    <a:pt x="499" y="147"/>
                    <a:pt x="499" y="147"/>
                  </a:cubicBezTo>
                  <a:cubicBezTo>
                    <a:pt x="499" y="147"/>
                    <a:pt x="499" y="147"/>
                    <a:pt x="499" y="147"/>
                  </a:cubicBezTo>
                  <a:cubicBezTo>
                    <a:pt x="499" y="147"/>
                    <a:pt x="499" y="147"/>
                    <a:pt x="499" y="148"/>
                  </a:cubicBezTo>
                  <a:cubicBezTo>
                    <a:pt x="499" y="148"/>
                    <a:pt x="500" y="148"/>
                    <a:pt x="500" y="148"/>
                  </a:cubicBezTo>
                  <a:cubicBezTo>
                    <a:pt x="501" y="148"/>
                    <a:pt x="499" y="147"/>
                    <a:pt x="500" y="147"/>
                  </a:cubicBezTo>
                  <a:cubicBezTo>
                    <a:pt x="501" y="147"/>
                    <a:pt x="501" y="147"/>
                    <a:pt x="501" y="148"/>
                  </a:cubicBezTo>
                  <a:cubicBezTo>
                    <a:pt x="501" y="148"/>
                    <a:pt x="501" y="148"/>
                    <a:pt x="501" y="148"/>
                  </a:cubicBezTo>
                  <a:cubicBezTo>
                    <a:pt x="500" y="148"/>
                    <a:pt x="501" y="148"/>
                    <a:pt x="500" y="149"/>
                  </a:cubicBezTo>
                  <a:cubicBezTo>
                    <a:pt x="500" y="148"/>
                    <a:pt x="500" y="148"/>
                    <a:pt x="500" y="148"/>
                  </a:cubicBezTo>
                  <a:cubicBezTo>
                    <a:pt x="500" y="148"/>
                    <a:pt x="500" y="148"/>
                    <a:pt x="499" y="148"/>
                  </a:cubicBezTo>
                  <a:cubicBezTo>
                    <a:pt x="499" y="148"/>
                    <a:pt x="499" y="148"/>
                    <a:pt x="499" y="148"/>
                  </a:cubicBezTo>
                  <a:cubicBezTo>
                    <a:pt x="499" y="147"/>
                    <a:pt x="499" y="148"/>
                    <a:pt x="498" y="148"/>
                  </a:cubicBezTo>
                  <a:cubicBezTo>
                    <a:pt x="498" y="148"/>
                    <a:pt x="498" y="148"/>
                    <a:pt x="498" y="148"/>
                  </a:cubicBezTo>
                  <a:cubicBezTo>
                    <a:pt x="499" y="150"/>
                    <a:pt x="501" y="149"/>
                    <a:pt x="502" y="150"/>
                  </a:cubicBezTo>
                  <a:cubicBezTo>
                    <a:pt x="503" y="150"/>
                    <a:pt x="502" y="149"/>
                    <a:pt x="502" y="149"/>
                  </a:cubicBezTo>
                  <a:cubicBezTo>
                    <a:pt x="502" y="149"/>
                    <a:pt x="502" y="149"/>
                    <a:pt x="502" y="149"/>
                  </a:cubicBezTo>
                  <a:cubicBezTo>
                    <a:pt x="502" y="148"/>
                    <a:pt x="503" y="149"/>
                    <a:pt x="503" y="148"/>
                  </a:cubicBezTo>
                  <a:cubicBezTo>
                    <a:pt x="503" y="148"/>
                    <a:pt x="503" y="147"/>
                    <a:pt x="503" y="147"/>
                  </a:cubicBezTo>
                  <a:cubicBezTo>
                    <a:pt x="502" y="147"/>
                    <a:pt x="502" y="147"/>
                    <a:pt x="502" y="147"/>
                  </a:cubicBezTo>
                  <a:cubicBezTo>
                    <a:pt x="502" y="147"/>
                    <a:pt x="502" y="147"/>
                    <a:pt x="502" y="147"/>
                  </a:cubicBezTo>
                  <a:cubicBezTo>
                    <a:pt x="503" y="147"/>
                    <a:pt x="503" y="148"/>
                    <a:pt x="504" y="147"/>
                  </a:cubicBezTo>
                  <a:cubicBezTo>
                    <a:pt x="504" y="147"/>
                    <a:pt x="503" y="148"/>
                    <a:pt x="504" y="148"/>
                  </a:cubicBezTo>
                  <a:cubicBezTo>
                    <a:pt x="504" y="148"/>
                    <a:pt x="505" y="148"/>
                    <a:pt x="505" y="148"/>
                  </a:cubicBezTo>
                  <a:cubicBezTo>
                    <a:pt x="505" y="147"/>
                    <a:pt x="505" y="147"/>
                    <a:pt x="505" y="147"/>
                  </a:cubicBezTo>
                  <a:cubicBezTo>
                    <a:pt x="507" y="147"/>
                    <a:pt x="509" y="151"/>
                    <a:pt x="511" y="149"/>
                  </a:cubicBezTo>
                  <a:cubicBezTo>
                    <a:pt x="511" y="149"/>
                    <a:pt x="511" y="150"/>
                    <a:pt x="512" y="150"/>
                  </a:cubicBezTo>
                  <a:cubicBezTo>
                    <a:pt x="513" y="151"/>
                    <a:pt x="513" y="149"/>
                    <a:pt x="515" y="150"/>
                  </a:cubicBezTo>
                  <a:cubicBezTo>
                    <a:pt x="514" y="150"/>
                    <a:pt x="514" y="150"/>
                    <a:pt x="514" y="150"/>
                  </a:cubicBezTo>
                  <a:cubicBezTo>
                    <a:pt x="514" y="151"/>
                    <a:pt x="514" y="151"/>
                    <a:pt x="515" y="151"/>
                  </a:cubicBezTo>
                  <a:close/>
                  <a:moveTo>
                    <a:pt x="523" y="154"/>
                  </a:moveTo>
                  <a:cubicBezTo>
                    <a:pt x="522" y="154"/>
                    <a:pt x="522" y="154"/>
                    <a:pt x="522" y="154"/>
                  </a:cubicBezTo>
                  <a:cubicBezTo>
                    <a:pt x="522" y="153"/>
                    <a:pt x="522" y="153"/>
                    <a:pt x="522" y="153"/>
                  </a:cubicBezTo>
                  <a:cubicBezTo>
                    <a:pt x="523" y="153"/>
                    <a:pt x="522" y="154"/>
                    <a:pt x="523" y="154"/>
                  </a:cubicBezTo>
                  <a:close/>
                  <a:moveTo>
                    <a:pt x="520" y="167"/>
                  </a:moveTo>
                  <a:cubicBezTo>
                    <a:pt x="519" y="167"/>
                    <a:pt x="519" y="167"/>
                    <a:pt x="519" y="167"/>
                  </a:cubicBezTo>
                  <a:cubicBezTo>
                    <a:pt x="518" y="168"/>
                    <a:pt x="518" y="167"/>
                    <a:pt x="518" y="166"/>
                  </a:cubicBezTo>
                  <a:cubicBezTo>
                    <a:pt x="519" y="166"/>
                    <a:pt x="519" y="167"/>
                    <a:pt x="520" y="167"/>
                  </a:cubicBezTo>
                  <a:close/>
                  <a:moveTo>
                    <a:pt x="518" y="171"/>
                  </a:moveTo>
                  <a:cubicBezTo>
                    <a:pt x="518" y="170"/>
                    <a:pt x="518" y="170"/>
                    <a:pt x="518" y="170"/>
                  </a:cubicBezTo>
                  <a:cubicBezTo>
                    <a:pt x="519" y="171"/>
                    <a:pt x="519" y="171"/>
                    <a:pt x="519" y="172"/>
                  </a:cubicBezTo>
                  <a:cubicBezTo>
                    <a:pt x="519" y="173"/>
                    <a:pt x="519" y="173"/>
                    <a:pt x="519" y="173"/>
                  </a:cubicBezTo>
                  <a:cubicBezTo>
                    <a:pt x="518" y="173"/>
                    <a:pt x="519" y="172"/>
                    <a:pt x="518" y="172"/>
                  </a:cubicBezTo>
                  <a:cubicBezTo>
                    <a:pt x="518" y="172"/>
                    <a:pt x="518" y="172"/>
                    <a:pt x="518" y="172"/>
                  </a:cubicBezTo>
                  <a:cubicBezTo>
                    <a:pt x="518" y="171"/>
                    <a:pt x="518" y="172"/>
                    <a:pt x="518" y="171"/>
                  </a:cubicBezTo>
                  <a:close/>
                  <a:moveTo>
                    <a:pt x="516" y="174"/>
                  </a:moveTo>
                  <a:cubicBezTo>
                    <a:pt x="517" y="174"/>
                    <a:pt x="517" y="175"/>
                    <a:pt x="517" y="175"/>
                  </a:cubicBezTo>
                  <a:cubicBezTo>
                    <a:pt x="517" y="175"/>
                    <a:pt x="517" y="175"/>
                    <a:pt x="517" y="175"/>
                  </a:cubicBezTo>
                  <a:cubicBezTo>
                    <a:pt x="517" y="175"/>
                    <a:pt x="517" y="175"/>
                    <a:pt x="517" y="174"/>
                  </a:cubicBezTo>
                  <a:lnTo>
                    <a:pt x="516" y="174"/>
                  </a:lnTo>
                  <a:close/>
                  <a:moveTo>
                    <a:pt x="516" y="165"/>
                  </a:moveTo>
                  <a:cubicBezTo>
                    <a:pt x="517" y="165"/>
                    <a:pt x="516" y="165"/>
                    <a:pt x="517" y="165"/>
                  </a:cubicBezTo>
                  <a:cubicBezTo>
                    <a:pt x="516" y="165"/>
                    <a:pt x="517" y="165"/>
                    <a:pt x="517" y="165"/>
                  </a:cubicBezTo>
                  <a:cubicBezTo>
                    <a:pt x="518" y="164"/>
                    <a:pt x="518" y="164"/>
                    <a:pt x="518" y="164"/>
                  </a:cubicBezTo>
                  <a:cubicBezTo>
                    <a:pt x="518" y="164"/>
                    <a:pt x="518" y="164"/>
                    <a:pt x="518" y="164"/>
                  </a:cubicBezTo>
                  <a:cubicBezTo>
                    <a:pt x="518" y="164"/>
                    <a:pt x="518" y="164"/>
                    <a:pt x="518" y="164"/>
                  </a:cubicBezTo>
                  <a:cubicBezTo>
                    <a:pt x="518" y="164"/>
                    <a:pt x="518" y="164"/>
                    <a:pt x="518" y="164"/>
                  </a:cubicBezTo>
                  <a:cubicBezTo>
                    <a:pt x="519" y="165"/>
                    <a:pt x="519" y="165"/>
                    <a:pt x="518" y="164"/>
                  </a:cubicBezTo>
                  <a:cubicBezTo>
                    <a:pt x="518" y="164"/>
                    <a:pt x="518" y="164"/>
                    <a:pt x="518" y="164"/>
                  </a:cubicBezTo>
                  <a:cubicBezTo>
                    <a:pt x="518" y="164"/>
                    <a:pt x="518" y="164"/>
                    <a:pt x="518" y="164"/>
                  </a:cubicBezTo>
                  <a:cubicBezTo>
                    <a:pt x="517" y="165"/>
                    <a:pt x="519" y="165"/>
                    <a:pt x="519" y="166"/>
                  </a:cubicBezTo>
                  <a:cubicBezTo>
                    <a:pt x="518" y="165"/>
                    <a:pt x="517" y="165"/>
                    <a:pt x="516" y="165"/>
                  </a:cubicBezTo>
                  <a:close/>
                  <a:moveTo>
                    <a:pt x="515" y="169"/>
                  </a:moveTo>
                  <a:cubicBezTo>
                    <a:pt x="515" y="168"/>
                    <a:pt x="516" y="169"/>
                    <a:pt x="516" y="169"/>
                  </a:cubicBezTo>
                  <a:cubicBezTo>
                    <a:pt x="516" y="170"/>
                    <a:pt x="516" y="169"/>
                    <a:pt x="515" y="169"/>
                  </a:cubicBezTo>
                  <a:close/>
                  <a:moveTo>
                    <a:pt x="516" y="171"/>
                  </a:moveTo>
                  <a:cubicBezTo>
                    <a:pt x="515" y="172"/>
                    <a:pt x="515" y="172"/>
                    <a:pt x="515" y="172"/>
                  </a:cubicBezTo>
                  <a:cubicBezTo>
                    <a:pt x="515" y="171"/>
                    <a:pt x="515" y="171"/>
                    <a:pt x="515" y="171"/>
                  </a:cubicBezTo>
                  <a:lnTo>
                    <a:pt x="516" y="171"/>
                  </a:lnTo>
                  <a:close/>
                  <a:moveTo>
                    <a:pt x="520" y="158"/>
                  </a:moveTo>
                  <a:cubicBezTo>
                    <a:pt x="520" y="158"/>
                    <a:pt x="520" y="158"/>
                    <a:pt x="520" y="158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0" y="158"/>
                    <a:pt x="520" y="158"/>
                    <a:pt x="520" y="158"/>
                  </a:cubicBezTo>
                  <a:cubicBezTo>
                    <a:pt x="520" y="158"/>
                    <a:pt x="520" y="158"/>
                    <a:pt x="520" y="157"/>
                  </a:cubicBezTo>
                  <a:cubicBezTo>
                    <a:pt x="521" y="157"/>
                    <a:pt x="520" y="157"/>
                    <a:pt x="520" y="157"/>
                  </a:cubicBezTo>
                  <a:cubicBezTo>
                    <a:pt x="520" y="157"/>
                    <a:pt x="520" y="157"/>
                    <a:pt x="519" y="157"/>
                  </a:cubicBezTo>
                  <a:cubicBezTo>
                    <a:pt x="519" y="156"/>
                    <a:pt x="519" y="156"/>
                    <a:pt x="519" y="156"/>
                  </a:cubicBezTo>
                  <a:cubicBezTo>
                    <a:pt x="520" y="156"/>
                    <a:pt x="520" y="156"/>
                    <a:pt x="520" y="156"/>
                  </a:cubicBezTo>
                  <a:cubicBezTo>
                    <a:pt x="521" y="156"/>
                    <a:pt x="521" y="156"/>
                    <a:pt x="521" y="156"/>
                  </a:cubicBezTo>
                  <a:cubicBezTo>
                    <a:pt x="521" y="156"/>
                    <a:pt x="521" y="156"/>
                    <a:pt x="521" y="156"/>
                  </a:cubicBezTo>
                  <a:cubicBezTo>
                    <a:pt x="521" y="157"/>
                    <a:pt x="520" y="157"/>
                    <a:pt x="520" y="158"/>
                  </a:cubicBezTo>
                  <a:close/>
                  <a:moveTo>
                    <a:pt x="516" y="157"/>
                  </a:moveTo>
                  <a:cubicBezTo>
                    <a:pt x="516" y="157"/>
                    <a:pt x="516" y="157"/>
                    <a:pt x="516" y="157"/>
                  </a:cubicBezTo>
                  <a:cubicBezTo>
                    <a:pt x="515" y="156"/>
                    <a:pt x="515" y="156"/>
                    <a:pt x="515" y="156"/>
                  </a:cubicBezTo>
                  <a:cubicBezTo>
                    <a:pt x="515" y="156"/>
                    <a:pt x="515" y="156"/>
                    <a:pt x="515" y="156"/>
                  </a:cubicBezTo>
                  <a:cubicBezTo>
                    <a:pt x="516" y="156"/>
                    <a:pt x="516" y="156"/>
                    <a:pt x="516" y="157"/>
                  </a:cubicBezTo>
                  <a:cubicBezTo>
                    <a:pt x="516" y="157"/>
                    <a:pt x="516" y="157"/>
                    <a:pt x="516" y="157"/>
                  </a:cubicBezTo>
                  <a:close/>
                  <a:moveTo>
                    <a:pt x="502" y="163"/>
                  </a:moveTo>
                  <a:cubicBezTo>
                    <a:pt x="502" y="163"/>
                    <a:pt x="502" y="163"/>
                    <a:pt x="502" y="163"/>
                  </a:cubicBezTo>
                  <a:cubicBezTo>
                    <a:pt x="502" y="162"/>
                    <a:pt x="501" y="162"/>
                    <a:pt x="500" y="161"/>
                  </a:cubicBezTo>
                  <a:cubicBezTo>
                    <a:pt x="499" y="162"/>
                    <a:pt x="500" y="163"/>
                    <a:pt x="499" y="163"/>
                  </a:cubicBezTo>
                  <a:cubicBezTo>
                    <a:pt x="499" y="163"/>
                    <a:pt x="499" y="163"/>
                    <a:pt x="499" y="163"/>
                  </a:cubicBezTo>
                  <a:cubicBezTo>
                    <a:pt x="499" y="163"/>
                    <a:pt x="499" y="163"/>
                    <a:pt x="499" y="163"/>
                  </a:cubicBezTo>
                  <a:cubicBezTo>
                    <a:pt x="499" y="163"/>
                    <a:pt x="499" y="163"/>
                    <a:pt x="498" y="163"/>
                  </a:cubicBezTo>
                  <a:cubicBezTo>
                    <a:pt x="498" y="163"/>
                    <a:pt x="498" y="163"/>
                    <a:pt x="498" y="163"/>
                  </a:cubicBezTo>
                  <a:cubicBezTo>
                    <a:pt x="498" y="164"/>
                    <a:pt x="499" y="164"/>
                    <a:pt x="499" y="164"/>
                  </a:cubicBezTo>
                  <a:cubicBezTo>
                    <a:pt x="499" y="164"/>
                    <a:pt x="499" y="164"/>
                    <a:pt x="499" y="164"/>
                  </a:cubicBezTo>
                  <a:cubicBezTo>
                    <a:pt x="499" y="164"/>
                    <a:pt x="499" y="165"/>
                    <a:pt x="499" y="165"/>
                  </a:cubicBezTo>
                  <a:cubicBezTo>
                    <a:pt x="499" y="164"/>
                    <a:pt x="499" y="164"/>
                    <a:pt x="499" y="164"/>
                  </a:cubicBezTo>
                  <a:cubicBezTo>
                    <a:pt x="499" y="165"/>
                    <a:pt x="499" y="165"/>
                    <a:pt x="498" y="165"/>
                  </a:cubicBezTo>
                  <a:cubicBezTo>
                    <a:pt x="498" y="166"/>
                    <a:pt x="499" y="165"/>
                    <a:pt x="499" y="166"/>
                  </a:cubicBezTo>
                  <a:cubicBezTo>
                    <a:pt x="499" y="166"/>
                    <a:pt x="499" y="166"/>
                    <a:pt x="498" y="166"/>
                  </a:cubicBezTo>
                  <a:cubicBezTo>
                    <a:pt x="498" y="167"/>
                    <a:pt x="499" y="166"/>
                    <a:pt x="499" y="167"/>
                  </a:cubicBezTo>
                  <a:cubicBezTo>
                    <a:pt x="500" y="167"/>
                    <a:pt x="500" y="167"/>
                    <a:pt x="500" y="166"/>
                  </a:cubicBezTo>
                  <a:cubicBezTo>
                    <a:pt x="499" y="168"/>
                    <a:pt x="501" y="167"/>
                    <a:pt x="500" y="168"/>
                  </a:cubicBezTo>
                  <a:cubicBezTo>
                    <a:pt x="500" y="169"/>
                    <a:pt x="500" y="169"/>
                    <a:pt x="500" y="169"/>
                  </a:cubicBezTo>
                  <a:cubicBezTo>
                    <a:pt x="500" y="169"/>
                    <a:pt x="500" y="169"/>
                    <a:pt x="500" y="169"/>
                  </a:cubicBezTo>
                  <a:cubicBezTo>
                    <a:pt x="500" y="169"/>
                    <a:pt x="500" y="169"/>
                    <a:pt x="499" y="169"/>
                  </a:cubicBezTo>
                  <a:cubicBezTo>
                    <a:pt x="499" y="169"/>
                    <a:pt x="499" y="169"/>
                    <a:pt x="499" y="169"/>
                  </a:cubicBezTo>
                  <a:cubicBezTo>
                    <a:pt x="499" y="169"/>
                    <a:pt x="499" y="169"/>
                    <a:pt x="499" y="169"/>
                  </a:cubicBezTo>
                  <a:cubicBezTo>
                    <a:pt x="500" y="169"/>
                    <a:pt x="500" y="169"/>
                    <a:pt x="500" y="169"/>
                  </a:cubicBezTo>
                  <a:cubicBezTo>
                    <a:pt x="500" y="167"/>
                    <a:pt x="497" y="167"/>
                    <a:pt x="498" y="165"/>
                  </a:cubicBezTo>
                  <a:cubicBezTo>
                    <a:pt x="498" y="164"/>
                    <a:pt x="498" y="164"/>
                    <a:pt x="497" y="164"/>
                  </a:cubicBezTo>
                  <a:cubicBezTo>
                    <a:pt x="497" y="164"/>
                    <a:pt x="498" y="163"/>
                    <a:pt x="498" y="163"/>
                  </a:cubicBezTo>
                  <a:cubicBezTo>
                    <a:pt x="498" y="163"/>
                    <a:pt x="498" y="163"/>
                    <a:pt x="498" y="163"/>
                  </a:cubicBezTo>
                  <a:cubicBezTo>
                    <a:pt x="498" y="163"/>
                    <a:pt x="499" y="163"/>
                    <a:pt x="499" y="163"/>
                  </a:cubicBezTo>
                  <a:cubicBezTo>
                    <a:pt x="499" y="162"/>
                    <a:pt x="499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2"/>
                    <a:pt x="501" y="162"/>
                  </a:cubicBezTo>
                  <a:cubicBezTo>
                    <a:pt x="501" y="161"/>
                    <a:pt x="502" y="163"/>
                    <a:pt x="503" y="162"/>
                  </a:cubicBezTo>
                  <a:cubicBezTo>
                    <a:pt x="502" y="161"/>
                    <a:pt x="502" y="161"/>
                    <a:pt x="502" y="161"/>
                  </a:cubicBezTo>
                  <a:cubicBezTo>
                    <a:pt x="503" y="161"/>
                    <a:pt x="502" y="162"/>
                    <a:pt x="503" y="161"/>
                  </a:cubicBezTo>
                  <a:cubicBezTo>
                    <a:pt x="503" y="161"/>
                    <a:pt x="503" y="161"/>
                    <a:pt x="503" y="161"/>
                  </a:cubicBezTo>
                  <a:cubicBezTo>
                    <a:pt x="504" y="161"/>
                    <a:pt x="504" y="161"/>
                    <a:pt x="504" y="161"/>
                  </a:cubicBezTo>
                  <a:cubicBezTo>
                    <a:pt x="504" y="161"/>
                    <a:pt x="504" y="162"/>
                    <a:pt x="504" y="162"/>
                  </a:cubicBezTo>
                  <a:cubicBezTo>
                    <a:pt x="504" y="161"/>
                    <a:pt x="505" y="162"/>
                    <a:pt x="506" y="162"/>
                  </a:cubicBezTo>
                  <a:cubicBezTo>
                    <a:pt x="505" y="163"/>
                    <a:pt x="505" y="163"/>
                    <a:pt x="505" y="163"/>
                  </a:cubicBezTo>
                  <a:cubicBezTo>
                    <a:pt x="504" y="163"/>
                    <a:pt x="504" y="162"/>
                    <a:pt x="504" y="163"/>
                  </a:cubicBezTo>
                  <a:cubicBezTo>
                    <a:pt x="503" y="162"/>
                    <a:pt x="503" y="162"/>
                    <a:pt x="503" y="162"/>
                  </a:cubicBezTo>
                  <a:cubicBezTo>
                    <a:pt x="503" y="162"/>
                    <a:pt x="503" y="162"/>
                    <a:pt x="503" y="162"/>
                  </a:cubicBezTo>
                  <a:cubicBezTo>
                    <a:pt x="503" y="163"/>
                    <a:pt x="503" y="163"/>
                    <a:pt x="502" y="163"/>
                  </a:cubicBezTo>
                  <a:close/>
                  <a:moveTo>
                    <a:pt x="493" y="174"/>
                  </a:moveTo>
                  <a:cubicBezTo>
                    <a:pt x="493" y="175"/>
                    <a:pt x="493" y="175"/>
                    <a:pt x="493" y="175"/>
                  </a:cubicBezTo>
                  <a:cubicBezTo>
                    <a:pt x="492" y="174"/>
                    <a:pt x="492" y="174"/>
                    <a:pt x="492" y="174"/>
                  </a:cubicBezTo>
                  <a:cubicBezTo>
                    <a:pt x="493" y="173"/>
                    <a:pt x="493" y="173"/>
                    <a:pt x="495" y="174"/>
                  </a:cubicBezTo>
                  <a:cubicBezTo>
                    <a:pt x="495" y="174"/>
                    <a:pt x="495" y="174"/>
                    <a:pt x="495" y="174"/>
                  </a:cubicBezTo>
                  <a:cubicBezTo>
                    <a:pt x="495" y="174"/>
                    <a:pt x="495" y="174"/>
                    <a:pt x="495" y="174"/>
                  </a:cubicBezTo>
                  <a:cubicBezTo>
                    <a:pt x="494" y="174"/>
                    <a:pt x="494" y="174"/>
                    <a:pt x="493" y="174"/>
                  </a:cubicBezTo>
                  <a:cubicBezTo>
                    <a:pt x="493" y="174"/>
                    <a:pt x="493" y="174"/>
                    <a:pt x="493" y="174"/>
                  </a:cubicBezTo>
                  <a:close/>
                  <a:moveTo>
                    <a:pt x="493" y="176"/>
                  </a:moveTo>
                  <a:cubicBezTo>
                    <a:pt x="493" y="176"/>
                    <a:pt x="493" y="176"/>
                    <a:pt x="493" y="176"/>
                  </a:cubicBezTo>
                  <a:cubicBezTo>
                    <a:pt x="493" y="176"/>
                    <a:pt x="494" y="176"/>
                    <a:pt x="494" y="176"/>
                  </a:cubicBezTo>
                  <a:cubicBezTo>
                    <a:pt x="494" y="176"/>
                    <a:pt x="494" y="176"/>
                    <a:pt x="494" y="176"/>
                  </a:cubicBezTo>
                  <a:cubicBezTo>
                    <a:pt x="495" y="176"/>
                    <a:pt x="495" y="176"/>
                    <a:pt x="495" y="176"/>
                  </a:cubicBezTo>
                  <a:cubicBezTo>
                    <a:pt x="495" y="177"/>
                    <a:pt x="493" y="177"/>
                    <a:pt x="493" y="176"/>
                  </a:cubicBezTo>
                  <a:cubicBezTo>
                    <a:pt x="493" y="176"/>
                    <a:pt x="493" y="176"/>
                    <a:pt x="493" y="176"/>
                  </a:cubicBezTo>
                  <a:cubicBezTo>
                    <a:pt x="493" y="176"/>
                    <a:pt x="493" y="176"/>
                    <a:pt x="493" y="176"/>
                  </a:cubicBezTo>
                  <a:close/>
                  <a:moveTo>
                    <a:pt x="494" y="167"/>
                  </a:moveTo>
                  <a:cubicBezTo>
                    <a:pt x="494" y="166"/>
                    <a:pt x="494" y="166"/>
                    <a:pt x="494" y="166"/>
                  </a:cubicBezTo>
                  <a:cubicBezTo>
                    <a:pt x="494" y="166"/>
                    <a:pt x="494" y="166"/>
                    <a:pt x="494" y="165"/>
                  </a:cubicBezTo>
                  <a:cubicBezTo>
                    <a:pt x="495" y="165"/>
                    <a:pt x="495" y="164"/>
                    <a:pt x="496" y="165"/>
                  </a:cubicBezTo>
                  <a:cubicBezTo>
                    <a:pt x="495" y="165"/>
                    <a:pt x="496" y="165"/>
                    <a:pt x="496" y="166"/>
                  </a:cubicBezTo>
                  <a:cubicBezTo>
                    <a:pt x="495" y="166"/>
                    <a:pt x="496" y="167"/>
                    <a:pt x="495" y="167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5" y="166"/>
                    <a:pt x="494" y="166"/>
                    <a:pt x="494" y="166"/>
                  </a:cubicBezTo>
                  <a:cubicBezTo>
                    <a:pt x="494" y="166"/>
                    <a:pt x="494" y="166"/>
                    <a:pt x="494" y="167"/>
                  </a:cubicBezTo>
                  <a:close/>
                  <a:moveTo>
                    <a:pt x="495" y="157"/>
                  </a:moveTo>
                  <a:cubicBezTo>
                    <a:pt x="495" y="157"/>
                    <a:pt x="496" y="157"/>
                    <a:pt x="496" y="157"/>
                  </a:cubicBezTo>
                  <a:cubicBezTo>
                    <a:pt x="495" y="157"/>
                    <a:pt x="496" y="158"/>
                    <a:pt x="496" y="158"/>
                  </a:cubicBezTo>
                  <a:cubicBezTo>
                    <a:pt x="496" y="158"/>
                    <a:pt x="496" y="158"/>
                    <a:pt x="496" y="158"/>
                  </a:cubicBezTo>
                  <a:cubicBezTo>
                    <a:pt x="496" y="158"/>
                    <a:pt x="497" y="158"/>
                    <a:pt x="497" y="158"/>
                  </a:cubicBezTo>
                  <a:cubicBezTo>
                    <a:pt x="497" y="158"/>
                    <a:pt x="496" y="158"/>
                    <a:pt x="496" y="158"/>
                  </a:cubicBezTo>
                  <a:cubicBezTo>
                    <a:pt x="496" y="158"/>
                    <a:pt x="496" y="158"/>
                    <a:pt x="496" y="159"/>
                  </a:cubicBezTo>
                  <a:cubicBezTo>
                    <a:pt x="496" y="159"/>
                    <a:pt x="496" y="159"/>
                    <a:pt x="496" y="159"/>
                  </a:cubicBezTo>
                  <a:cubicBezTo>
                    <a:pt x="496" y="158"/>
                    <a:pt x="494" y="158"/>
                    <a:pt x="495" y="157"/>
                  </a:cubicBezTo>
                  <a:close/>
                  <a:moveTo>
                    <a:pt x="493" y="167"/>
                  </a:moveTo>
                  <a:cubicBezTo>
                    <a:pt x="492" y="167"/>
                    <a:pt x="492" y="168"/>
                    <a:pt x="492" y="168"/>
                  </a:cubicBezTo>
                  <a:cubicBezTo>
                    <a:pt x="491" y="168"/>
                    <a:pt x="492" y="167"/>
                    <a:pt x="492" y="167"/>
                  </a:cubicBezTo>
                  <a:cubicBezTo>
                    <a:pt x="492" y="167"/>
                    <a:pt x="493" y="166"/>
                    <a:pt x="493" y="167"/>
                  </a:cubicBezTo>
                  <a:close/>
                  <a:moveTo>
                    <a:pt x="497" y="154"/>
                  </a:moveTo>
                  <a:cubicBezTo>
                    <a:pt x="498" y="155"/>
                    <a:pt x="500" y="155"/>
                    <a:pt x="499" y="156"/>
                  </a:cubicBezTo>
                  <a:cubicBezTo>
                    <a:pt x="498" y="155"/>
                    <a:pt x="498" y="155"/>
                    <a:pt x="498" y="155"/>
                  </a:cubicBezTo>
                  <a:cubicBezTo>
                    <a:pt x="498" y="155"/>
                    <a:pt x="498" y="155"/>
                    <a:pt x="498" y="155"/>
                  </a:cubicBezTo>
                  <a:lnTo>
                    <a:pt x="497" y="154"/>
                  </a:lnTo>
                  <a:close/>
                  <a:moveTo>
                    <a:pt x="496" y="169"/>
                  </a:moveTo>
                  <a:cubicBezTo>
                    <a:pt x="496" y="171"/>
                    <a:pt x="496" y="171"/>
                    <a:pt x="496" y="171"/>
                  </a:cubicBezTo>
                  <a:cubicBezTo>
                    <a:pt x="494" y="171"/>
                    <a:pt x="494" y="169"/>
                    <a:pt x="496" y="169"/>
                  </a:cubicBezTo>
                  <a:close/>
                  <a:moveTo>
                    <a:pt x="497" y="166"/>
                  </a:moveTo>
                  <a:cubicBezTo>
                    <a:pt x="497" y="166"/>
                    <a:pt x="497" y="166"/>
                    <a:pt x="497" y="167"/>
                  </a:cubicBezTo>
                  <a:cubicBezTo>
                    <a:pt x="497" y="167"/>
                    <a:pt x="497" y="167"/>
                    <a:pt x="497" y="167"/>
                  </a:cubicBezTo>
                  <a:lnTo>
                    <a:pt x="497" y="166"/>
                  </a:lnTo>
                  <a:close/>
                  <a:moveTo>
                    <a:pt x="500" y="159"/>
                  </a:moveTo>
                  <a:cubicBezTo>
                    <a:pt x="500" y="159"/>
                    <a:pt x="501" y="158"/>
                    <a:pt x="501" y="158"/>
                  </a:cubicBezTo>
                  <a:cubicBezTo>
                    <a:pt x="500" y="159"/>
                    <a:pt x="501" y="159"/>
                    <a:pt x="500" y="159"/>
                  </a:cubicBezTo>
                  <a:close/>
                  <a:moveTo>
                    <a:pt x="501" y="158"/>
                  </a:moveTo>
                  <a:cubicBezTo>
                    <a:pt x="501" y="158"/>
                    <a:pt x="501" y="158"/>
                    <a:pt x="501" y="158"/>
                  </a:cubicBezTo>
                  <a:cubicBezTo>
                    <a:pt x="501" y="157"/>
                    <a:pt x="501" y="157"/>
                    <a:pt x="501" y="157"/>
                  </a:cubicBezTo>
                  <a:cubicBezTo>
                    <a:pt x="502" y="158"/>
                    <a:pt x="501" y="157"/>
                    <a:pt x="501" y="158"/>
                  </a:cubicBezTo>
                  <a:close/>
                  <a:moveTo>
                    <a:pt x="500" y="155"/>
                  </a:moveTo>
                  <a:cubicBezTo>
                    <a:pt x="500" y="154"/>
                    <a:pt x="500" y="154"/>
                    <a:pt x="500" y="154"/>
                  </a:cubicBezTo>
                  <a:cubicBezTo>
                    <a:pt x="500" y="154"/>
                    <a:pt x="501" y="154"/>
                    <a:pt x="501" y="155"/>
                  </a:cubicBezTo>
                  <a:cubicBezTo>
                    <a:pt x="501" y="156"/>
                    <a:pt x="502" y="156"/>
                    <a:pt x="503" y="155"/>
                  </a:cubicBezTo>
                  <a:cubicBezTo>
                    <a:pt x="503" y="156"/>
                    <a:pt x="503" y="156"/>
                    <a:pt x="503" y="156"/>
                  </a:cubicBezTo>
                  <a:cubicBezTo>
                    <a:pt x="503" y="156"/>
                    <a:pt x="503" y="156"/>
                    <a:pt x="503" y="156"/>
                  </a:cubicBezTo>
                  <a:cubicBezTo>
                    <a:pt x="504" y="156"/>
                    <a:pt x="503" y="156"/>
                    <a:pt x="502" y="156"/>
                  </a:cubicBezTo>
                  <a:cubicBezTo>
                    <a:pt x="501" y="156"/>
                    <a:pt x="501" y="155"/>
                    <a:pt x="500" y="155"/>
                  </a:cubicBezTo>
                  <a:close/>
                  <a:moveTo>
                    <a:pt x="506" y="158"/>
                  </a:moveTo>
                  <a:cubicBezTo>
                    <a:pt x="506" y="159"/>
                    <a:pt x="506" y="159"/>
                    <a:pt x="507" y="159"/>
                  </a:cubicBezTo>
                  <a:cubicBezTo>
                    <a:pt x="507" y="159"/>
                    <a:pt x="507" y="159"/>
                    <a:pt x="507" y="158"/>
                  </a:cubicBezTo>
                  <a:cubicBezTo>
                    <a:pt x="507" y="158"/>
                    <a:pt x="507" y="158"/>
                    <a:pt x="507" y="158"/>
                  </a:cubicBezTo>
                  <a:cubicBezTo>
                    <a:pt x="507" y="158"/>
                    <a:pt x="507" y="158"/>
                    <a:pt x="507" y="158"/>
                  </a:cubicBezTo>
                  <a:cubicBezTo>
                    <a:pt x="507" y="158"/>
                    <a:pt x="506" y="158"/>
                    <a:pt x="506" y="157"/>
                  </a:cubicBezTo>
                  <a:cubicBezTo>
                    <a:pt x="508" y="158"/>
                    <a:pt x="508" y="158"/>
                    <a:pt x="508" y="158"/>
                  </a:cubicBezTo>
                  <a:cubicBezTo>
                    <a:pt x="507" y="158"/>
                    <a:pt x="507" y="158"/>
                    <a:pt x="507" y="158"/>
                  </a:cubicBezTo>
                  <a:cubicBezTo>
                    <a:pt x="507" y="158"/>
                    <a:pt x="507" y="158"/>
                    <a:pt x="507" y="158"/>
                  </a:cubicBezTo>
                  <a:cubicBezTo>
                    <a:pt x="507" y="159"/>
                    <a:pt x="507" y="159"/>
                    <a:pt x="508" y="159"/>
                  </a:cubicBezTo>
                  <a:cubicBezTo>
                    <a:pt x="508" y="159"/>
                    <a:pt x="508" y="159"/>
                    <a:pt x="508" y="158"/>
                  </a:cubicBezTo>
                  <a:cubicBezTo>
                    <a:pt x="508" y="158"/>
                    <a:pt x="508" y="158"/>
                    <a:pt x="508" y="158"/>
                  </a:cubicBezTo>
                  <a:cubicBezTo>
                    <a:pt x="508" y="158"/>
                    <a:pt x="508" y="158"/>
                    <a:pt x="509" y="158"/>
                  </a:cubicBezTo>
                  <a:cubicBezTo>
                    <a:pt x="509" y="158"/>
                    <a:pt x="509" y="158"/>
                    <a:pt x="509" y="158"/>
                  </a:cubicBezTo>
                  <a:cubicBezTo>
                    <a:pt x="510" y="159"/>
                    <a:pt x="510" y="159"/>
                    <a:pt x="510" y="159"/>
                  </a:cubicBezTo>
                  <a:cubicBezTo>
                    <a:pt x="509" y="159"/>
                    <a:pt x="508" y="159"/>
                    <a:pt x="507" y="159"/>
                  </a:cubicBezTo>
                  <a:cubicBezTo>
                    <a:pt x="507" y="160"/>
                    <a:pt x="507" y="160"/>
                    <a:pt x="507" y="160"/>
                  </a:cubicBezTo>
                  <a:cubicBezTo>
                    <a:pt x="507" y="159"/>
                    <a:pt x="507" y="159"/>
                    <a:pt x="507" y="159"/>
                  </a:cubicBezTo>
                  <a:cubicBezTo>
                    <a:pt x="507" y="159"/>
                    <a:pt x="506" y="159"/>
                    <a:pt x="506" y="158"/>
                  </a:cubicBezTo>
                  <a:close/>
                  <a:moveTo>
                    <a:pt x="508" y="157"/>
                  </a:moveTo>
                  <a:cubicBezTo>
                    <a:pt x="508" y="156"/>
                    <a:pt x="508" y="156"/>
                    <a:pt x="508" y="156"/>
                  </a:cubicBezTo>
                  <a:cubicBezTo>
                    <a:pt x="509" y="157"/>
                    <a:pt x="509" y="157"/>
                    <a:pt x="509" y="157"/>
                  </a:cubicBezTo>
                  <a:lnTo>
                    <a:pt x="508" y="157"/>
                  </a:lnTo>
                  <a:close/>
                  <a:moveTo>
                    <a:pt x="506" y="155"/>
                  </a:moveTo>
                  <a:cubicBezTo>
                    <a:pt x="506" y="155"/>
                    <a:pt x="506" y="154"/>
                    <a:pt x="506" y="154"/>
                  </a:cubicBezTo>
                  <a:cubicBezTo>
                    <a:pt x="507" y="153"/>
                    <a:pt x="508" y="156"/>
                    <a:pt x="509" y="154"/>
                  </a:cubicBezTo>
                  <a:cubicBezTo>
                    <a:pt x="510" y="154"/>
                    <a:pt x="510" y="154"/>
                    <a:pt x="510" y="154"/>
                  </a:cubicBezTo>
                  <a:cubicBezTo>
                    <a:pt x="509" y="156"/>
                    <a:pt x="507" y="154"/>
                    <a:pt x="506" y="155"/>
                  </a:cubicBezTo>
                  <a:close/>
                  <a:moveTo>
                    <a:pt x="493" y="156"/>
                  </a:moveTo>
                  <a:cubicBezTo>
                    <a:pt x="492" y="156"/>
                    <a:pt x="492" y="156"/>
                    <a:pt x="492" y="156"/>
                  </a:cubicBezTo>
                  <a:cubicBezTo>
                    <a:pt x="492" y="156"/>
                    <a:pt x="492" y="156"/>
                    <a:pt x="492" y="156"/>
                  </a:cubicBezTo>
                  <a:lnTo>
                    <a:pt x="493" y="156"/>
                  </a:lnTo>
                  <a:close/>
                  <a:moveTo>
                    <a:pt x="489" y="161"/>
                  </a:moveTo>
                  <a:cubicBezTo>
                    <a:pt x="488" y="160"/>
                    <a:pt x="488" y="162"/>
                    <a:pt x="487" y="160"/>
                  </a:cubicBezTo>
                  <a:cubicBezTo>
                    <a:pt x="488" y="161"/>
                    <a:pt x="488" y="160"/>
                    <a:pt x="488" y="160"/>
                  </a:cubicBezTo>
                  <a:cubicBezTo>
                    <a:pt x="488" y="160"/>
                    <a:pt x="488" y="160"/>
                    <a:pt x="488" y="160"/>
                  </a:cubicBezTo>
                  <a:cubicBezTo>
                    <a:pt x="488" y="159"/>
                    <a:pt x="487" y="159"/>
                    <a:pt x="488" y="159"/>
                  </a:cubicBezTo>
                  <a:cubicBezTo>
                    <a:pt x="488" y="160"/>
                    <a:pt x="488" y="160"/>
                    <a:pt x="488" y="160"/>
                  </a:cubicBezTo>
                  <a:cubicBezTo>
                    <a:pt x="488" y="160"/>
                    <a:pt x="488" y="160"/>
                    <a:pt x="488" y="159"/>
                  </a:cubicBezTo>
                  <a:cubicBezTo>
                    <a:pt x="489" y="159"/>
                    <a:pt x="489" y="159"/>
                    <a:pt x="489" y="159"/>
                  </a:cubicBezTo>
                  <a:cubicBezTo>
                    <a:pt x="488" y="158"/>
                    <a:pt x="488" y="158"/>
                    <a:pt x="488" y="158"/>
                  </a:cubicBezTo>
                  <a:cubicBezTo>
                    <a:pt x="489" y="158"/>
                    <a:pt x="489" y="160"/>
                    <a:pt x="491" y="160"/>
                  </a:cubicBezTo>
                  <a:cubicBezTo>
                    <a:pt x="490" y="161"/>
                    <a:pt x="490" y="161"/>
                    <a:pt x="490" y="161"/>
                  </a:cubicBezTo>
                  <a:cubicBezTo>
                    <a:pt x="490" y="161"/>
                    <a:pt x="489" y="159"/>
                    <a:pt x="489" y="161"/>
                  </a:cubicBezTo>
                  <a:close/>
                  <a:moveTo>
                    <a:pt x="487" y="163"/>
                  </a:moveTo>
                  <a:cubicBezTo>
                    <a:pt x="487" y="164"/>
                    <a:pt x="487" y="163"/>
                    <a:pt x="487" y="163"/>
                  </a:cubicBezTo>
                  <a:cubicBezTo>
                    <a:pt x="487" y="162"/>
                    <a:pt x="487" y="162"/>
                    <a:pt x="487" y="162"/>
                  </a:cubicBezTo>
                  <a:cubicBezTo>
                    <a:pt x="487" y="162"/>
                    <a:pt x="488" y="163"/>
                    <a:pt x="487" y="163"/>
                  </a:cubicBezTo>
                  <a:close/>
                  <a:moveTo>
                    <a:pt x="485" y="154"/>
                  </a:moveTo>
                  <a:cubicBezTo>
                    <a:pt x="486" y="154"/>
                    <a:pt x="486" y="154"/>
                    <a:pt x="486" y="154"/>
                  </a:cubicBezTo>
                  <a:cubicBezTo>
                    <a:pt x="486" y="155"/>
                    <a:pt x="485" y="155"/>
                    <a:pt x="485" y="155"/>
                  </a:cubicBezTo>
                  <a:cubicBezTo>
                    <a:pt x="486" y="154"/>
                    <a:pt x="485" y="154"/>
                    <a:pt x="485" y="154"/>
                  </a:cubicBezTo>
                  <a:close/>
                  <a:moveTo>
                    <a:pt x="485" y="152"/>
                  </a:moveTo>
                  <a:cubicBezTo>
                    <a:pt x="486" y="152"/>
                    <a:pt x="485" y="151"/>
                    <a:pt x="486" y="151"/>
                  </a:cubicBezTo>
                  <a:cubicBezTo>
                    <a:pt x="486" y="151"/>
                    <a:pt x="486" y="151"/>
                    <a:pt x="486" y="152"/>
                  </a:cubicBezTo>
                  <a:cubicBezTo>
                    <a:pt x="486" y="153"/>
                    <a:pt x="488" y="151"/>
                    <a:pt x="488" y="152"/>
                  </a:cubicBezTo>
                  <a:cubicBezTo>
                    <a:pt x="489" y="152"/>
                    <a:pt x="489" y="152"/>
                    <a:pt x="489" y="153"/>
                  </a:cubicBezTo>
                  <a:cubicBezTo>
                    <a:pt x="489" y="153"/>
                    <a:pt x="488" y="153"/>
                    <a:pt x="487" y="152"/>
                  </a:cubicBezTo>
                  <a:cubicBezTo>
                    <a:pt x="487" y="153"/>
                    <a:pt x="486" y="152"/>
                    <a:pt x="485" y="152"/>
                  </a:cubicBezTo>
                  <a:close/>
                  <a:moveTo>
                    <a:pt x="488" y="150"/>
                  </a:moveTo>
                  <a:cubicBezTo>
                    <a:pt x="489" y="150"/>
                    <a:pt x="489" y="150"/>
                    <a:pt x="489" y="150"/>
                  </a:cubicBezTo>
                  <a:cubicBezTo>
                    <a:pt x="488" y="151"/>
                    <a:pt x="488" y="151"/>
                    <a:pt x="488" y="151"/>
                  </a:cubicBezTo>
                  <a:lnTo>
                    <a:pt x="488" y="150"/>
                  </a:lnTo>
                  <a:close/>
                  <a:moveTo>
                    <a:pt x="491" y="156"/>
                  </a:moveTo>
                  <a:cubicBezTo>
                    <a:pt x="492" y="156"/>
                    <a:pt x="491" y="156"/>
                    <a:pt x="490" y="156"/>
                  </a:cubicBezTo>
                  <a:cubicBezTo>
                    <a:pt x="490" y="155"/>
                    <a:pt x="490" y="155"/>
                    <a:pt x="490" y="155"/>
                  </a:cubicBezTo>
                  <a:cubicBezTo>
                    <a:pt x="490" y="155"/>
                    <a:pt x="490" y="155"/>
                    <a:pt x="490" y="155"/>
                  </a:cubicBezTo>
                  <a:cubicBezTo>
                    <a:pt x="490" y="155"/>
                    <a:pt x="490" y="155"/>
                    <a:pt x="490" y="155"/>
                  </a:cubicBezTo>
                  <a:cubicBezTo>
                    <a:pt x="490" y="155"/>
                    <a:pt x="491" y="155"/>
                    <a:pt x="491" y="155"/>
                  </a:cubicBezTo>
                  <a:cubicBezTo>
                    <a:pt x="491" y="155"/>
                    <a:pt x="491" y="155"/>
                    <a:pt x="491" y="155"/>
                  </a:cubicBezTo>
                  <a:cubicBezTo>
                    <a:pt x="491" y="155"/>
                    <a:pt x="491" y="155"/>
                    <a:pt x="491" y="155"/>
                  </a:cubicBezTo>
                  <a:cubicBezTo>
                    <a:pt x="491" y="156"/>
                    <a:pt x="491" y="156"/>
                    <a:pt x="491" y="156"/>
                  </a:cubicBezTo>
                  <a:cubicBezTo>
                    <a:pt x="491" y="156"/>
                    <a:pt x="491" y="155"/>
                    <a:pt x="492" y="156"/>
                  </a:cubicBezTo>
                  <a:cubicBezTo>
                    <a:pt x="491" y="156"/>
                    <a:pt x="491" y="156"/>
                    <a:pt x="491" y="156"/>
                  </a:cubicBezTo>
                  <a:close/>
                  <a:moveTo>
                    <a:pt x="476" y="169"/>
                  </a:moveTo>
                  <a:cubicBezTo>
                    <a:pt x="476" y="169"/>
                    <a:pt x="476" y="169"/>
                    <a:pt x="476" y="169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6" y="168"/>
                    <a:pt x="476" y="168"/>
                    <a:pt x="477" y="168"/>
                  </a:cubicBezTo>
                  <a:cubicBezTo>
                    <a:pt x="477" y="168"/>
                    <a:pt x="476" y="168"/>
                    <a:pt x="476" y="169"/>
                  </a:cubicBezTo>
                  <a:close/>
                  <a:moveTo>
                    <a:pt x="475" y="170"/>
                  </a:moveTo>
                  <a:cubicBezTo>
                    <a:pt x="473" y="170"/>
                    <a:pt x="473" y="170"/>
                    <a:pt x="473" y="170"/>
                  </a:cubicBezTo>
                  <a:cubicBezTo>
                    <a:pt x="474" y="170"/>
                    <a:pt x="473" y="170"/>
                    <a:pt x="473" y="169"/>
                  </a:cubicBezTo>
                  <a:cubicBezTo>
                    <a:pt x="474" y="169"/>
                    <a:pt x="474" y="170"/>
                    <a:pt x="474" y="170"/>
                  </a:cubicBezTo>
                  <a:cubicBezTo>
                    <a:pt x="473" y="170"/>
                    <a:pt x="474" y="168"/>
                    <a:pt x="473" y="168"/>
                  </a:cubicBezTo>
                  <a:cubicBezTo>
                    <a:pt x="473" y="168"/>
                    <a:pt x="473" y="168"/>
                    <a:pt x="472" y="168"/>
                  </a:cubicBezTo>
                  <a:cubicBezTo>
                    <a:pt x="473" y="168"/>
                    <a:pt x="473" y="168"/>
                    <a:pt x="473" y="168"/>
                  </a:cubicBezTo>
                  <a:cubicBezTo>
                    <a:pt x="473" y="167"/>
                    <a:pt x="473" y="167"/>
                    <a:pt x="473" y="167"/>
                  </a:cubicBezTo>
                  <a:cubicBezTo>
                    <a:pt x="475" y="168"/>
                    <a:pt x="475" y="168"/>
                    <a:pt x="475" y="168"/>
                  </a:cubicBezTo>
                  <a:cubicBezTo>
                    <a:pt x="474" y="169"/>
                    <a:pt x="474" y="169"/>
                    <a:pt x="474" y="169"/>
                  </a:cubicBezTo>
                  <a:cubicBezTo>
                    <a:pt x="474" y="169"/>
                    <a:pt x="474" y="169"/>
                    <a:pt x="475" y="169"/>
                  </a:cubicBezTo>
                  <a:cubicBezTo>
                    <a:pt x="475" y="169"/>
                    <a:pt x="475" y="169"/>
                    <a:pt x="475" y="169"/>
                  </a:cubicBezTo>
                  <a:cubicBezTo>
                    <a:pt x="475" y="169"/>
                    <a:pt x="475" y="170"/>
                    <a:pt x="475" y="170"/>
                  </a:cubicBezTo>
                  <a:cubicBezTo>
                    <a:pt x="475" y="170"/>
                    <a:pt x="475" y="170"/>
                    <a:pt x="475" y="170"/>
                  </a:cubicBezTo>
                  <a:cubicBezTo>
                    <a:pt x="474" y="170"/>
                    <a:pt x="475" y="170"/>
                    <a:pt x="475" y="170"/>
                  </a:cubicBezTo>
                  <a:close/>
                  <a:moveTo>
                    <a:pt x="473" y="169"/>
                  </a:moveTo>
                  <a:cubicBezTo>
                    <a:pt x="473" y="171"/>
                    <a:pt x="473" y="171"/>
                    <a:pt x="473" y="171"/>
                  </a:cubicBezTo>
                  <a:cubicBezTo>
                    <a:pt x="473" y="170"/>
                    <a:pt x="473" y="170"/>
                    <a:pt x="473" y="170"/>
                  </a:cubicBezTo>
                  <a:cubicBezTo>
                    <a:pt x="473" y="170"/>
                    <a:pt x="472" y="170"/>
                    <a:pt x="473" y="169"/>
                  </a:cubicBezTo>
                  <a:close/>
                  <a:moveTo>
                    <a:pt x="470" y="175"/>
                  </a:moveTo>
                  <a:cubicBezTo>
                    <a:pt x="470" y="174"/>
                    <a:pt x="468" y="174"/>
                    <a:pt x="469" y="174"/>
                  </a:cubicBezTo>
                  <a:cubicBezTo>
                    <a:pt x="469" y="174"/>
                    <a:pt x="469" y="175"/>
                    <a:pt x="470" y="174"/>
                  </a:cubicBezTo>
                  <a:cubicBezTo>
                    <a:pt x="471" y="173"/>
                    <a:pt x="471" y="173"/>
                    <a:pt x="471" y="173"/>
                  </a:cubicBezTo>
                  <a:cubicBezTo>
                    <a:pt x="470" y="173"/>
                    <a:pt x="470" y="173"/>
                    <a:pt x="470" y="173"/>
                  </a:cubicBezTo>
                  <a:cubicBezTo>
                    <a:pt x="471" y="172"/>
                    <a:pt x="471" y="172"/>
                    <a:pt x="471" y="172"/>
                  </a:cubicBezTo>
                  <a:cubicBezTo>
                    <a:pt x="471" y="173"/>
                    <a:pt x="471" y="173"/>
                    <a:pt x="471" y="173"/>
                  </a:cubicBezTo>
                  <a:cubicBezTo>
                    <a:pt x="471" y="173"/>
                    <a:pt x="471" y="172"/>
                    <a:pt x="472" y="173"/>
                  </a:cubicBezTo>
                  <a:cubicBezTo>
                    <a:pt x="471" y="173"/>
                    <a:pt x="471" y="176"/>
                    <a:pt x="470" y="175"/>
                  </a:cubicBezTo>
                  <a:cubicBezTo>
                    <a:pt x="470" y="175"/>
                    <a:pt x="470" y="175"/>
                    <a:pt x="470" y="175"/>
                  </a:cubicBezTo>
                  <a:close/>
                  <a:moveTo>
                    <a:pt x="471" y="154"/>
                  </a:moveTo>
                  <a:cubicBezTo>
                    <a:pt x="471" y="155"/>
                    <a:pt x="471" y="155"/>
                    <a:pt x="471" y="155"/>
                  </a:cubicBezTo>
                  <a:cubicBezTo>
                    <a:pt x="471" y="155"/>
                    <a:pt x="471" y="155"/>
                    <a:pt x="471" y="155"/>
                  </a:cubicBezTo>
                  <a:cubicBezTo>
                    <a:pt x="471" y="154"/>
                    <a:pt x="471" y="154"/>
                    <a:pt x="470" y="153"/>
                  </a:cubicBezTo>
                  <a:cubicBezTo>
                    <a:pt x="470" y="153"/>
                    <a:pt x="470" y="153"/>
                    <a:pt x="470" y="153"/>
                  </a:cubicBezTo>
                  <a:cubicBezTo>
                    <a:pt x="470" y="153"/>
                    <a:pt x="470" y="153"/>
                    <a:pt x="470" y="153"/>
                  </a:cubicBezTo>
                  <a:cubicBezTo>
                    <a:pt x="471" y="154"/>
                    <a:pt x="471" y="154"/>
                    <a:pt x="471" y="154"/>
                  </a:cubicBezTo>
                  <a:cubicBezTo>
                    <a:pt x="471" y="154"/>
                    <a:pt x="471" y="154"/>
                    <a:pt x="471" y="154"/>
                  </a:cubicBezTo>
                  <a:close/>
                  <a:moveTo>
                    <a:pt x="469" y="162"/>
                  </a:moveTo>
                  <a:cubicBezTo>
                    <a:pt x="469" y="162"/>
                    <a:pt x="469" y="162"/>
                    <a:pt x="469" y="162"/>
                  </a:cubicBezTo>
                  <a:cubicBezTo>
                    <a:pt x="469" y="162"/>
                    <a:pt x="469" y="162"/>
                    <a:pt x="469" y="162"/>
                  </a:cubicBezTo>
                  <a:close/>
                  <a:moveTo>
                    <a:pt x="467" y="171"/>
                  </a:moveTo>
                  <a:cubicBezTo>
                    <a:pt x="468" y="171"/>
                    <a:pt x="467" y="172"/>
                    <a:pt x="467" y="173"/>
                  </a:cubicBezTo>
                  <a:cubicBezTo>
                    <a:pt x="466" y="172"/>
                    <a:pt x="466" y="172"/>
                    <a:pt x="466" y="172"/>
                  </a:cubicBezTo>
                  <a:lnTo>
                    <a:pt x="467" y="171"/>
                  </a:lnTo>
                  <a:close/>
                  <a:moveTo>
                    <a:pt x="473" y="150"/>
                  </a:moveTo>
                  <a:cubicBezTo>
                    <a:pt x="473" y="149"/>
                    <a:pt x="472" y="150"/>
                    <a:pt x="471" y="150"/>
                  </a:cubicBezTo>
                  <a:cubicBezTo>
                    <a:pt x="471" y="149"/>
                    <a:pt x="473" y="150"/>
                    <a:pt x="473" y="150"/>
                  </a:cubicBezTo>
                  <a:cubicBezTo>
                    <a:pt x="474" y="150"/>
                    <a:pt x="475" y="151"/>
                    <a:pt x="475" y="150"/>
                  </a:cubicBezTo>
                  <a:cubicBezTo>
                    <a:pt x="475" y="150"/>
                    <a:pt x="475" y="151"/>
                    <a:pt x="476" y="150"/>
                  </a:cubicBezTo>
                  <a:cubicBezTo>
                    <a:pt x="475" y="151"/>
                    <a:pt x="475" y="151"/>
                    <a:pt x="475" y="151"/>
                  </a:cubicBezTo>
                  <a:cubicBezTo>
                    <a:pt x="474" y="151"/>
                    <a:pt x="474" y="149"/>
                    <a:pt x="473" y="150"/>
                  </a:cubicBezTo>
                  <a:close/>
                  <a:moveTo>
                    <a:pt x="469" y="149"/>
                  </a:moveTo>
                  <a:cubicBezTo>
                    <a:pt x="469" y="148"/>
                    <a:pt x="469" y="148"/>
                    <a:pt x="469" y="148"/>
                  </a:cubicBezTo>
                  <a:cubicBezTo>
                    <a:pt x="469" y="148"/>
                    <a:pt x="469" y="148"/>
                    <a:pt x="469" y="148"/>
                  </a:cubicBezTo>
                  <a:cubicBezTo>
                    <a:pt x="469" y="148"/>
                    <a:pt x="469" y="148"/>
                    <a:pt x="469" y="148"/>
                  </a:cubicBezTo>
                  <a:cubicBezTo>
                    <a:pt x="469" y="148"/>
                    <a:pt x="469" y="148"/>
                    <a:pt x="469" y="148"/>
                  </a:cubicBezTo>
                  <a:cubicBezTo>
                    <a:pt x="470" y="148"/>
                    <a:pt x="470" y="148"/>
                    <a:pt x="470" y="148"/>
                  </a:cubicBezTo>
                  <a:cubicBezTo>
                    <a:pt x="470" y="148"/>
                    <a:pt x="470" y="148"/>
                    <a:pt x="470" y="148"/>
                  </a:cubicBezTo>
                  <a:cubicBezTo>
                    <a:pt x="469" y="148"/>
                    <a:pt x="469" y="148"/>
                    <a:pt x="469" y="148"/>
                  </a:cubicBezTo>
                  <a:cubicBezTo>
                    <a:pt x="469" y="148"/>
                    <a:pt x="469" y="148"/>
                    <a:pt x="469" y="148"/>
                  </a:cubicBezTo>
                  <a:cubicBezTo>
                    <a:pt x="469" y="149"/>
                    <a:pt x="469" y="149"/>
                    <a:pt x="469" y="149"/>
                  </a:cubicBezTo>
                  <a:cubicBezTo>
                    <a:pt x="469" y="149"/>
                    <a:pt x="469" y="149"/>
                    <a:pt x="469" y="149"/>
                  </a:cubicBezTo>
                  <a:cubicBezTo>
                    <a:pt x="469" y="149"/>
                    <a:pt x="470" y="149"/>
                    <a:pt x="470" y="149"/>
                  </a:cubicBezTo>
                  <a:cubicBezTo>
                    <a:pt x="470" y="150"/>
                    <a:pt x="470" y="150"/>
                    <a:pt x="470" y="150"/>
                  </a:cubicBezTo>
                  <a:cubicBezTo>
                    <a:pt x="470" y="150"/>
                    <a:pt x="470" y="150"/>
                    <a:pt x="469" y="150"/>
                  </a:cubicBezTo>
                  <a:cubicBezTo>
                    <a:pt x="469" y="149"/>
                    <a:pt x="469" y="149"/>
                    <a:pt x="470" y="149"/>
                  </a:cubicBezTo>
                  <a:lnTo>
                    <a:pt x="469" y="149"/>
                  </a:lnTo>
                  <a:close/>
                  <a:moveTo>
                    <a:pt x="469" y="147"/>
                  </a:moveTo>
                  <a:cubicBezTo>
                    <a:pt x="468" y="148"/>
                    <a:pt x="466" y="149"/>
                    <a:pt x="464" y="149"/>
                  </a:cubicBezTo>
                  <a:cubicBezTo>
                    <a:pt x="464" y="148"/>
                    <a:pt x="466" y="148"/>
                    <a:pt x="465" y="147"/>
                  </a:cubicBezTo>
                  <a:cubicBezTo>
                    <a:pt x="465" y="146"/>
                    <a:pt x="465" y="146"/>
                    <a:pt x="465" y="146"/>
                  </a:cubicBezTo>
                  <a:cubicBezTo>
                    <a:pt x="465" y="146"/>
                    <a:pt x="466" y="146"/>
                    <a:pt x="466" y="146"/>
                  </a:cubicBezTo>
                  <a:cubicBezTo>
                    <a:pt x="466" y="145"/>
                    <a:pt x="466" y="145"/>
                    <a:pt x="466" y="145"/>
                  </a:cubicBezTo>
                  <a:cubicBezTo>
                    <a:pt x="466" y="145"/>
                    <a:pt x="466" y="146"/>
                    <a:pt x="466" y="146"/>
                  </a:cubicBezTo>
                  <a:cubicBezTo>
                    <a:pt x="466" y="146"/>
                    <a:pt x="467" y="146"/>
                    <a:pt x="467" y="146"/>
                  </a:cubicBezTo>
                  <a:cubicBezTo>
                    <a:pt x="468" y="147"/>
                    <a:pt x="469" y="146"/>
                    <a:pt x="469" y="147"/>
                  </a:cubicBezTo>
                  <a:cubicBezTo>
                    <a:pt x="469" y="148"/>
                    <a:pt x="469" y="148"/>
                    <a:pt x="469" y="148"/>
                  </a:cubicBezTo>
                  <a:cubicBezTo>
                    <a:pt x="469" y="148"/>
                    <a:pt x="469" y="147"/>
                    <a:pt x="469" y="147"/>
                  </a:cubicBezTo>
                  <a:close/>
                  <a:moveTo>
                    <a:pt x="468" y="151"/>
                  </a:moveTo>
                  <a:cubicBezTo>
                    <a:pt x="467" y="150"/>
                    <a:pt x="467" y="150"/>
                    <a:pt x="467" y="150"/>
                  </a:cubicBezTo>
                  <a:cubicBezTo>
                    <a:pt x="468" y="150"/>
                    <a:pt x="467" y="150"/>
                    <a:pt x="468" y="151"/>
                  </a:cubicBezTo>
                  <a:close/>
                  <a:moveTo>
                    <a:pt x="465" y="144"/>
                  </a:moveTo>
                  <a:cubicBezTo>
                    <a:pt x="465" y="145"/>
                    <a:pt x="465" y="145"/>
                    <a:pt x="465" y="145"/>
                  </a:cubicBezTo>
                  <a:cubicBezTo>
                    <a:pt x="465" y="145"/>
                    <a:pt x="464" y="145"/>
                    <a:pt x="464" y="145"/>
                  </a:cubicBezTo>
                  <a:cubicBezTo>
                    <a:pt x="464" y="145"/>
                    <a:pt x="464" y="146"/>
                    <a:pt x="464" y="147"/>
                  </a:cubicBezTo>
                  <a:cubicBezTo>
                    <a:pt x="465" y="147"/>
                    <a:pt x="465" y="147"/>
                    <a:pt x="465" y="147"/>
                  </a:cubicBezTo>
                  <a:cubicBezTo>
                    <a:pt x="463" y="147"/>
                    <a:pt x="463" y="147"/>
                    <a:pt x="463" y="147"/>
                  </a:cubicBezTo>
                  <a:cubicBezTo>
                    <a:pt x="463" y="145"/>
                    <a:pt x="463" y="145"/>
                    <a:pt x="463" y="145"/>
                  </a:cubicBezTo>
                  <a:cubicBezTo>
                    <a:pt x="464" y="146"/>
                    <a:pt x="464" y="146"/>
                    <a:pt x="464" y="146"/>
                  </a:cubicBezTo>
                  <a:cubicBezTo>
                    <a:pt x="464" y="145"/>
                    <a:pt x="464" y="145"/>
                    <a:pt x="464" y="144"/>
                  </a:cubicBezTo>
                  <a:cubicBezTo>
                    <a:pt x="463" y="144"/>
                    <a:pt x="462" y="145"/>
                    <a:pt x="462" y="144"/>
                  </a:cubicBezTo>
                  <a:cubicBezTo>
                    <a:pt x="460" y="145"/>
                    <a:pt x="460" y="145"/>
                    <a:pt x="460" y="145"/>
                  </a:cubicBezTo>
                  <a:cubicBezTo>
                    <a:pt x="460" y="145"/>
                    <a:pt x="460" y="145"/>
                    <a:pt x="460" y="145"/>
                  </a:cubicBezTo>
                  <a:cubicBezTo>
                    <a:pt x="459" y="146"/>
                    <a:pt x="458" y="144"/>
                    <a:pt x="458" y="146"/>
                  </a:cubicBezTo>
                  <a:cubicBezTo>
                    <a:pt x="458" y="146"/>
                    <a:pt x="458" y="146"/>
                    <a:pt x="457" y="146"/>
                  </a:cubicBezTo>
                  <a:cubicBezTo>
                    <a:pt x="458" y="145"/>
                    <a:pt x="458" y="145"/>
                    <a:pt x="458" y="145"/>
                  </a:cubicBezTo>
                  <a:cubicBezTo>
                    <a:pt x="457" y="144"/>
                    <a:pt x="457" y="144"/>
                    <a:pt x="457" y="144"/>
                  </a:cubicBezTo>
                  <a:cubicBezTo>
                    <a:pt x="458" y="145"/>
                    <a:pt x="458" y="145"/>
                    <a:pt x="459" y="144"/>
                  </a:cubicBezTo>
                  <a:cubicBezTo>
                    <a:pt x="458" y="143"/>
                    <a:pt x="460" y="143"/>
                    <a:pt x="460" y="143"/>
                  </a:cubicBezTo>
                  <a:cubicBezTo>
                    <a:pt x="460" y="142"/>
                    <a:pt x="460" y="142"/>
                    <a:pt x="460" y="142"/>
                  </a:cubicBezTo>
                  <a:cubicBezTo>
                    <a:pt x="460" y="142"/>
                    <a:pt x="460" y="142"/>
                    <a:pt x="460" y="142"/>
                  </a:cubicBezTo>
                  <a:cubicBezTo>
                    <a:pt x="459" y="142"/>
                    <a:pt x="459" y="142"/>
                    <a:pt x="459" y="142"/>
                  </a:cubicBezTo>
                  <a:cubicBezTo>
                    <a:pt x="459" y="142"/>
                    <a:pt x="458" y="142"/>
                    <a:pt x="458" y="142"/>
                  </a:cubicBezTo>
                  <a:cubicBezTo>
                    <a:pt x="458" y="142"/>
                    <a:pt x="458" y="142"/>
                    <a:pt x="458" y="142"/>
                  </a:cubicBezTo>
                  <a:cubicBezTo>
                    <a:pt x="458" y="142"/>
                    <a:pt x="458" y="142"/>
                    <a:pt x="458" y="142"/>
                  </a:cubicBezTo>
                  <a:cubicBezTo>
                    <a:pt x="458" y="142"/>
                    <a:pt x="458" y="142"/>
                    <a:pt x="459" y="142"/>
                  </a:cubicBezTo>
                  <a:cubicBezTo>
                    <a:pt x="459" y="142"/>
                    <a:pt x="459" y="142"/>
                    <a:pt x="460" y="142"/>
                  </a:cubicBezTo>
                  <a:cubicBezTo>
                    <a:pt x="460" y="142"/>
                    <a:pt x="461" y="142"/>
                    <a:pt x="461" y="142"/>
                  </a:cubicBezTo>
                  <a:cubicBezTo>
                    <a:pt x="462" y="143"/>
                    <a:pt x="462" y="143"/>
                    <a:pt x="462" y="143"/>
                  </a:cubicBezTo>
                  <a:cubicBezTo>
                    <a:pt x="463" y="142"/>
                    <a:pt x="462" y="141"/>
                    <a:pt x="464" y="141"/>
                  </a:cubicBezTo>
                  <a:cubicBezTo>
                    <a:pt x="463" y="141"/>
                    <a:pt x="464" y="140"/>
                    <a:pt x="463" y="139"/>
                  </a:cubicBezTo>
                  <a:cubicBezTo>
                    <a:pt x="463" y="140"/>
                    <a:pt x="463" y="139"/>
                    <a:pt x="462" y="139"/>
                  </a:cubicBezTo>
                  <a:cubicBezTo>
                    <a:pt x="462" y="139"/>
                    <a:pt x="462" y="140"/>
                    <a:pt x="462" y="140"/>
                  </a:cubicBezTo>
                  <a:cubicBezTo>
                    <a:pt x="462" y="139"/>
                    <a:pt x="462" y="139"/>
                    <a:pt x="461" y="138"/>
                  </a:cubicBezTo>
                  <a:cubicBezTo>
                    <a:pt x="461" y="138"/>
                    <a:pt x="461" y="138"/>
                    <a:pt x="461" y="138"/>
                  </a:cubicBezTo>
                  <a:cubicBezTo>
                    <a:pt x="460" y="138"/>
                    <a:pt x="460" y="138"/>
                    <a:pt x="460" y="138"/>
                  </a:cubicBezTo>
                  <a:cubicBezTo>
                    <a:pt x="460" y="138"/>
                    <a:pt x="460" y="138"/>
                    <a:pt x="460" y="138"/>
                  </a:cubicBezTo>
                  <a:cubicBezTo>
                    <a:pt x="460" y="137"/>
                    <a:pt x="460" y="137"/>
                    <a:pt x="460" y="137"/>
                  </a:cubicBezTo>
                  <a:cubicBezTo>
                    <a:pt x="459" y="137"/>
                    <a:pt x="459" y="137"/>
                    <a:pt x="459" y="137"/>
                  </a:cubicBezTo>
                  <a:cubicBezTo>
                    <a:pt x="459" y="137"/>
                    <a:pt x="459" y="137"/>
                    <a:pt x="459" y="137"/>
                  </a:cubicBezTo>
                  <a:cubicBezTo>
                    <a:pt x="459" y="136"/>
                    <a:pt x="459" y="136"/>
                    <a:pt x="459" y="136"/>
                  </a:cubicBezTo>
                  <a:cubicBezTo>
                    <a:pt x="458" y="136"/>
                    <a:pt x="458" y="136"/>
                    <a:pt x="458" y="136"/>
                  </a:cubicBezTo>
                  <a:cubicBezTo>
                    <a:pt x="459" y="136"/>
                    <a:pt x="458" y="135"/>
                    <a:pt x="458" y="135"/>
                  </a:cubicBezTo>
                  <a:cubicBezTo>
                    <a:pt x="456" y="135"/>
                    <a:pt x="456" y="133"/>
                    <a:pt x="454" y="134"/>
                  </a:cubicBezTo>
                  <a:cubicBezTo>
                    <a:pt x="454" y="133"/>
                    <a:pt x="454" y="133"/>
                    <a:pt x="453" y="133"/>
                  </a:cubicBezTo>
                  <a:cubicBezTo>
                    <a:pt x="454" y="133"/>
                    <a:pt x="454" y="132"/>
                    <a:pt x="455" y="133"/>
                  </a:cubicBezTo>
                  <a:cubicBezTo>
                    <a:pt x="455" y="133"/>
                    <a:pt x="455" y="134"/>
                    <a:pt x="456" y="134"/>
                  </a:cubicBezTo>
                  <a:cubicBezTo>
                    <a:pt x="456" y="134"/>
                    <a:pt x="456" y="134"/>
                    <a:pt x="457" y="134"/>
                  </a:cubicBezTo>
                  <a:cubicBezTo>
                    <a:pt x="457" y="134"/>
                    <a:pt x="457" y="134"/>
                    <a:pt x="457" y="134"/>
                  </a:cubicBezTo>
                  <a:cubicBezTo>
                    <a:pt x="457" y="134"/>
                    <a:pt x="457" y="135"/>
                    <a:pt x="457" y="134"/>
                  </a:cubicBezTo>
                  <a:cubicBezTo>
                    <a:pt x="458" y="134"/>
                    <a:pt x="458" y="135"/>
                    <a:pt x="458" y="135"/>
                  </a:cubicBezTo>
                  <a:cubicBezTo>
                    <a:pt x="458" y="135"/>
                    <a:pt x="459" y="136"/>
                    <a:pt x="459" y="135"/>
                  </a:cubicBezTo>
                  <a:cubicBezTo>
                    <a:pt x="460" y="135"/>
                    <a:pt x="460" y="135"/>
                    <a:pt x="460" y="135"/>
                  </a:cubicBezTo>
                  <a:cubicBezTo>
                    <a:pt x="460" y="136"/>
                    <a:pt x="460" y="136"/>
                    <a:pt x="460" y="136"/>
                  </a:cubicBezTo>
                  <a:cubicBezTo>
                    <a:pt x="460" y="136"/>
                    <a:pt x="459" y="135"/>
                    <a:pt x="459" y="135"/>
                  </a:cubicBezTo>
                  <a:cubicBezTo>
                    <a:pt x="459" y="136"/>
                    <a:pt x="460" y="137"/>
                    <a:pt x="461" y="137"/>
                  </a:cubicBezTo>
                  <a:cubicBezTo>
                    <a:pt x="461" y="137"/>
                    <a:pt x="462" y="138"/>
                    <a:pt x="462" y="137"/>
                  </a:cubicBezTo>
                  <a:cubicBezTo>
                    <a:pt x="462" y="137"/>
                    <a:pt x="462" y="137"/>
                    <a:pt x="462" y="137"/>
                  </a:cubicBezTo>
                  <a:cubicBezTo>
                    <a:pt x="462" y="136"/>
                    <a:pt x="462" y="136"/>
                    <a:pt x="462" y="136"/>
                  </a:cubicBezTo>
                  <a:cubicBezTo>
                    <a:pt x="463" y="136"/>
                    <a:pt x="463" y="136"/>
                    <a:pt x="463" y="136"/>
                  </a:cubicBezTo>
                  <a:cubicBezTo>
                    <a:pt x="463" y="137"/>
                    <a:pt x="463" y="137"/>
                    <a:pt x="462" y="137"/>
                  </a:cubicBezTo>
                  <a:cubicBezTo>
                    <a:pt x="462" y="137"/>
                    <a:pt x="462" y="137"/>
                    <a:pt x="462" y="137"/>
                  </a:cubicBezTo>
                  <a:cubicBezTo>
                    <a:pt x="462" y="137"/>
                    <a:pt x="462" y="137"/>
                    <a:pt x="462" y="137"/>
                  </a:cubicBezTo>
                  <a:cubicBezTo>
                    <a:pt x="462" y="138"/>
                    <a:pt x="462" y="138"/>
                    <a:pt x="463" y="138"/>
                  </a:cubicBezTo>
                  <a:cubicBezTo>
                    <a:pt x="463" y="138"/>
                    <a:pt x="462" y="139"/>
                    <a:pt x="463" y="139"/>
                  </a:cubicBezTo>
                  <a:cubicBezTo>
                    <a:pt x="464" y="139"/>
                    <a:pt x="464" y="139"/>
                    <a:pt x="465" y="139"/>
                  </a:cubicBezTo>
                  <a:cubicBezTo>
                    <a:pt x="466" y="141"/>
                    <a:pt x="463" y="140"/>
                    <a:pt x="464" y="141"/>
                  </a:cubicBezTo>
                  <a:cubicBezTo>
                    <a:pt x="464" y="141"/>
                    <a:pt x="463" y="142"/>
                    <a:pt x="464" y="142"/>
                  </a:cubicBezTo>
                  <a:cubicBezTo>
                    <a:pt x="464" y="142"/>
                    <a:pt x="464" y="142"/>
                    <a:pt x="463" y="142"/>
                  </a:cubicBezTo>
                  <a:cubicBezTo>
                    <a:pt x="463" y="143"/>
                    <a:pt x="463" y="143"/>
                    <a:pt x="463" y="143"/>
                  </a:cubicBezTo>
                  <a:cubicBezTo>
                    <a:pt x="464" y="143"/>
                    <a:pt x="464" y="143"/>
                    <a:pt x="464" y="143"/>
                  </a:cubicBezTo>
                  <a:cubicBezTo>
                    <a:pt x="464" y="143"/>
                    <a:pt x="465" y="143"/>
                    <a:pt x="465" y="143"/>
                  </a:cubicBezTo>
                  <a:cubicBezTo>
                    <a:pt x="466" y="143"/>
                    <a:pt x="466" y="143"/>
                    <a:pt x="466" y="143"/>
                  </a:cubicBezTo>
                  <a:cubicBezTo>
                    <a:pt x="466" y="144"/>
                    <a:pt x="465" y="143"/>
                    <a:pt x="465" y="143"/>
                  </a:cubicBezTo>
                  <a:cubicBezTo>
                    <a:pt x="465" y="143"/>
                    <a:pt x="465" y="143"/>
                    <a:pt x="465" y="143"/>
                  </a:cubicBezTo>
                  <a:cubicBezTo>
                    <a:pt x="464" y="143"/>
                    <a:pt x="464" y="143"/>
                    <a:pt x="464" y="143"/>
                  </a:cubicBezTo>
                  <a:cubicBezTo>
                    <a:pt x="464" y="143"/>
                    <a:pt x="463" y="144"/>
                    <a:pt x="463" y="143"/>
                  </a:cubicBezTo>
                  <a:cubicBezTo>
                    <a:pt x="463" y="144"/>
                    <a:pt x="464" y="144"/>
                    <a:pt x="465" y="144"/>
                  </a:cubicBezTo>
                  <a:close/>
                  <a:moveTo>
                    <a:pt x="454" y="154"/>
                  </a:moveTo>
                  <a:cubicBezTo>
                    <a:pt x="454" y="154"/>
                    <a:pt x="454" y="154"/>
                    <a:pt x="454" y="154"/>
                  </a:cubicBezTo>
                  <a:cubicBezTo>
                    <a:pt x="454" y="155"/>
                    <a:pt x="454" y="155"/>
                    <a:pt x="453" y="155"/>
                  </a:cubicBezTo>
                  <a:cubicBezTo>
                    <a:pt x="453" y="154"/>
                    <a:pt x="453" y="154"/>
                    <a:pt x="453" y="154"/>
                  </a:cubicBezTo>
                  <a:cubicBezTo>
                    <a:pt x="453" y="154"/>
                    <a:pt x="453" y="154"/>
                    <a:pt x="453" y="154"/>
                  </a:cubicBezTo>
                  <a:cubicBezTo>
                    <a:pt x="453" y="154"/>
                    <a:pt x="454" y="154"/>
                    <a:pt x="454" y="154"/>
                  </a:cubicBezTo>
                  <a:cubicBezTo>
                    <a:pt x="454" y="154"/>
                    <a:pt x="454" y="154"/>
                    <a:pt x="454" y="153"/>
                  </a:cubicBezTo>
                  <a:cubicBezTo>
                    <a:pt x="454" y="153"/>
                    <a:pt x="454" y="153"/>
                    <a:pt x="454" y="153"/>
                  </a:cubicBezTo>
                  <a:cubicBezTo>
                    <a:pt x="454" y="153"/>
                    <a:pt x="454" y="153"/>
                    <a:pt x="454" y="153"/>
                  </a:cubicBezTo>
                  <a:cubicBezTo>
                    <a:pt x="454" y="153"/>
                    <a:pt x="454" y="153"/>
                    <a:pt x="454" y="153"/>
                  </a:cubicBezTo>
                  <a:cubicBezTo>
                    <a:pt x="454" y="153"/>
                    <a:pt x="454" y="153"/>
                    <a:pt x="454" y="152"/>
                  </a:cubicBezTo>
                  <a:cubicBezTo>
                    <a:pt x="454" y="152"/>
                    <a:pt x="454" y="152"/>
                    <a:pt x="454" y="152"/>
                  </a:cubicBezTo>
                  <a:cubicBezTo>
                    <a:pt x="454" y="152"/>
                    <a:pt x="454" y="152"/>
                    <a:pt x="454" y="152"/>
                  </a:cubicBezTo>
                  <a:cubicBezTo>
                    <a:pt x="454" y="152"/>
                    <a:pt x="454" y="152"/>
                    <a:pt x="454" y="152"/>
                  </a:cubicBezTo>
                  <a:cubicBezTo>
                    <a:pt x="454" y="152"/>
                    <a:pt x="454" y="152"/>
                    <a:pt x="454" y="152"/>
                  </a:cubicBezTo>
                  <a:cubicBezTo>
                    <a:pt x="454" y="153"/>
                    <a:pt x="454" y="153"/>
                    <a:pt x="454" y="153"/>
                  </a:cubicBezTo>
                  <a:cubicBezTo>
                    <a:pt x="454" y="153"/>
                    <a:pt x="454" y="153"/>
                    <a:pt x="454" y="153"/>
                  </a:cubicBezTo>
                  <a:cubicBezTo>
                    <a:pt x="454" y="153"/>
                    <a:pt x="454" y="153"/>
                    <a:pt x="454" y="153"/>
                  </a:cubicBezTo>
                  <a:cubicBezTo>
                    <a:pt x="454" y="153"/>
                    <a:pt x="454" y="153"/>
                    <a:pt x="454" y="153"/>
                  </a:cubicBezTo>
                  <a:cubicBezTo>
                    <a:pt x="454" y="154"/>
                    <a:pt x="454" y="154"/>
                    <a:pt x="454" y="154"/>
                  </a:cubicBezTo>
                  <a:cubicBezTo>
                    <a:pt x="454" y="154"/>
                    <a:pt x="454" y="154"/>
                    <a:pt x="454" y="154"/>
                  </a:cubicBezTo>
                  <a:close/>
                  <a:moveTo>
                    <a:pt x="456" y="145"/>
                  </a:moveTo>
                  <a:cubicBezTo>
                    <a:pt x="456" y="144"/>
                    <a:pt x="456" y="144"/>
                    <a:pt x="456" y="144"/>
                  </a:cubicBezTo>
                  <a:cubicBezTo>
                    <a:pt x="456" y="145"/>
                    <a:pt x="457" y="145"/>
                    <a:pt x="457" y="145"/>
                  </a:cubicBezTo>
                  <a:lnTo>
                    <a:pt x="456" y="145"/>
                  </a:lnTo>
                  <a:close/>
                  <a:moveTo>
                    <a:pt x="458" y="139"/>
                  </a:moveTo>
                  <a:cubicBezTo>
                    <a:pt x="457" y="139"/>
                    <a:pt x="457" y="139"/>
                    <a:pt x="457" y="139"/>
                  </a:cubicBezTo>
                  <a:cubicBezTo>
                    <a:pt x="457" y="138"/>
                    <a:pt x="457" y="138"/>
                    <a:pt x="457" y="138"/>
                  </a:cubicBezTo>
                  <a:lnTo>
                    <a:pt x="458" y="139"/>
                  </a:lnTo>
                  <a:close/>
                  <a:moveTo>
                    <a:pt x="456" y="137"/>
                  </a:moveTo>
                  <a:cubicBezTo>
                    <a:pt x="456" y="137"/>
                    <a:pt x="456" y="137"/>
                    <a:pt x="456" y="137"/>
                  </a:cubicBezTo>
                  <a:cubicBezTo>
                    <a:pt x="456" y="136"/>
                    <a:pt x="456" y="136"/>
                    <a:pt x="456" y="136"/>
                  </a:cubicBezTo>
                  <a:cubicBezTo>
                    <a:pt x="456" y="136"/>
                    <a:pt x="456" y="136"/>
                    <a:pt x="456" y="136"/>
                  </a:cubicBezTo>
                  <a:cubicBezTo>
                    <a:pt x="456" y="136"/>
                    <a:pt x="456" y="136"/>
                    <a:pt x="456" y="136"/>
                  </a:cubicBezTo>
                  <a:cubicBezTo>
                    <a:pt x="456" y="136"/>
                    <a:pt x="456" y="136"/>
                    <a:pt x="456" y="136"/>
                  </a:cubicBezTo>
                  <a:cubicBezTo>
                    <a:pt x="456" y="136"/>
                    <a:pt x="456" y="136"/>
                    <a:pt x="456" y="136"/>
                  </a:cubicBezTo>
                  <a:cubicBezTo>
                    <a:pt x="457" y="136"/>
                    <a:pt x="457" y="136"/>
                    <a:pt x="457" y="136"/>
                  </a:cubicBezTo>
                  <a:cubicBezTo>
                    <a:pt x="457" y="136"/>
                    <a:pt x="457" y="136"/>
                    <a:pt x="457" y="136"/>
                  </a:cubicBezTo>
                  <a:cubicBezTo>
                    <a:pt x="457" y="136"/>
                    <a:pt x="457" y="136"/>
                    <a:pt x="457" y="136"/>
                  </a:cubicBezTo>
                  <a:cubicBezTo>
                    <a:pt x="456" y="136"/>
                    <a:pt x="456" y="136"/>
                    <a:pt x="456" y="136"/>
                  </a:cubicBezTo>
                  <a:cubicBezTo>
                    <a:pt x="456" y="136"/>
                    <a:pt x="456" y="136"/>
                    <a:pt x="456" y="136"/>
                  </a:cubicBezTo>
                  <a:cubicBezTo>
                    <a:pt x="456" y="136"/>
                    <a:pt x="456" y="136"/>
                    <a:pt x="456" y="136"/>
                  </a:cubicBezTo>
                  <a:cubicBezTo>
                    <a:pt x="456" y="137"/>
                    <a:pt x="457" y="137"/>
                    <a:pt x="456" y="137"/>
                  </a:cubicBezTo>
                  <a:close/>
                  <a:moveTo>
                    <a:pt x="452" y="135"/>
                  </a:moveTo>
                  <a:cubicBezTo>
                    <a:pt x="452" y="135"/>
                    <a:pt x="453" y="135"/>
                    <a:pt x="453" y="134"/>
                  </a:cubicBezTo>
                  <a:cubicBezTo>
                    <a:pt x="453" y="135"/>
                    <a:pt x="454" y="135"/>
                    <a:pt x="454" y="135"/>
                  </a:cubicBezTo>
                  <a:cubicBezTo>
                    <a:pt x="454" y="135"/>
                    <a:pt x="452" y="135"/>
                    <a:pt x="452" y="135"/>
                  </a:cubicBezTo>
                  <a:close/>
                  <a:moveTo>
                    <a:pt x="453" y="137"/>
                  </a:moveTo>
                  <a:cubicBezTo>
                    <a:pt x="452" y="137"/>
                    <a:pt x="452" y="137"/>
                    <a:pt x="452" y="137"/>
                  </a:cubicBezTo>
                  <a:cubicBezTo>
                    <a:pt x="452" y="136"/>
                    <a:pt x="452" y="136"/>
                    <a:pt x="452" y="136"/>
                  </a:cubicBezTo>
                  <a:lnTo>
                    <a:pt x="453" y="137"/>
                  </a:lnTo>
                  <a:close/>
                  <a:moveTo>
                    <a:pt x="451" y="138"/>
                  </a:moveTo>
                  <a:cubicBezTo>
                    <a:pt x="451" y="138"/>
                    <a:pt x="450" y="137"/>
                    <a:pt x="450" y="137"/>
                  </a:cubicBezTo>
                  <a:cubicBezTo>
                    <a:pt x="451" y="137"/>
                    <a:pt x="451" y="137"/>
                    <a:pt x="451" y="138"/>
                  </a:cubicBezTo>
                  <a:close/>
                  <a:moveTo>
                    <a:pt x="452" y="133"/>
                  </a:moveTo>
                  <a:cubicBezTo>
                    <a:pt x="452" y="132"/>
                    <a:pt x="452" y="132"/>
                    <a:pt x="452" y="132"/>
                  </a:cubicBezTo>
                  <a:cubicBezTo>
                    <a:pt x="452" y="133"/>
                    <a:pt x="452" y="133"/>
                    <a:pt x="452" y="133"/>
                  </a:cubicBezTo>
                  <a:close/>
                  <a:moveTo>
                    <a:pt x="452" y="132"/>
                  </a:moveTo>
                  <a:cubicBezTo>
                    <a:pt x="452" y="131"/>
                    <a:pt x="452" y="131"/>
                    <a:pt x="452" y="130"/>
                  </a:cubicBezTo>
                  <a:cubicBezTo>
                    <a:pt x="452" y="131"/>
                    <a:pt x="452" y="131"/>
                    <a:pt x="453" y="131"/>
                  </a:cubicBezTo>
                  <a:cubicBezTo>
                    <a:pt x="453" y="131"/>
                    <a:pt x="453" y="131"/>
                    <a:pt x="453" y="131"/>
                  </a:cubicBezTo>
                  <a:cubicBezTo>
                    <a:pt x="453" y="131"/>
                    <a:pt x="453" y="131"/>
                    <a:pt x="453" y="131"/>
                  </a:cubicBezTo>
                  <a:cubicBezTo>
                    <a:pt x="453" y="132"/>
                    <a:pt x="453" y="132"/>
                    <a:pt x="453" y="132"/>
                  </a:cubicBezTo>
                  <a:lnTo>
                    <a:pt x="452" y="132"/>
                  </a:lnTo>
                  <a:close/>
                  <a:moveTo>
                    <a:pt x="453" y="119"/>
                  </a:moveTo>
                  <a:cubicBezTo>
                    <a:pt x="452" y="119"/>
                    <a:pt x="452" y="120"/>
                    <a:pt x="452" y="119"/>
                  </a:cubicBezTo>
                  <a:cubicBezTo>
                    <a:pt x="452" y="118"/>
                    <a:pt x="454" y="119"/>
                    <a:pt x="454" y="117"/>
                  </a:cubicBezTo>
                  <a:cubicBezTo>
                    <a:pt x="454" y="117"/>
                    <a:pt x="454" y="117"/>
                    <a:pt x="454" y="117"/>
                  </a:cubicBezTo>
                  <a:cubicBezTo>
                    <a:pt x="454" y="117"/>
                    <a:pt x="454" y="117"/>
                    <a:pt x="454" y="117"/>
                  </a:cubicBezTo>
                  <a:cubicBezTo>
                    <a:pt x="454" y="117"/>
                    <a:pt x="454" y="117"/>
                    <a:pt x="454" y="117"/>
                  </a:cubicBezTo>
                  <a:cubicBezTo>
                    <a:pt x="454" y="117"/>
                    <a:pt x="454" y="117"/>
                    <a:pt x="454" y="117"/>
                  </a:cubicBezTo>
                  <a:cubicBezTo>
                    <a:pt x="454" y="117"/>
                    <a:pt x="453" y="118"/>
                    <a:pt x="453" y="118"/>
                  </a:cubicBezTo>
                  <a:cubicBezTo>
                    <a:pt x="454" y="119"/>
                    <a:pt x="454" y="120"/>
                    <a:pt x="455" y="120"/>
                  </a:cubicBezTo>
                  <a:cubicBezTo>
                    <a:pt x="455" y="120"/>
                    <a:pt x="455" y="119"/>
                    <a:pt x="455" y="119"/>
                  </a:cubicBezTo>
                  <a:cubicBezTo>
                    <a:pt x="456" y="118"/>
                    <a:pt x="456" y="118"/>
                    <a:pt x="456" y="118"/>
                  </a:cubicBezTo>
                  <a:cubicBezTo>
                    <a:pt x="455" y="117"/>
                    <a:pt x="455" y="118"/>
                    <a:pt x="455" y="118"/>
                  </a:cubicBezTo>
                  <a:cubicBezTo>
                    <a:pt x="455" y="117"/>
                    <a:pt x="456" y="117"/>
                    <a:pt x="456" y="116"/>
                  </a:cubicBezTo>
                  <a:cubicBezTo>
                    <a:pt x="456" y="117"/>
                    <a:pt x="456" y="117"/>
                    <a:pt x="456" y="117"/>
                  </a:cubicBezTo>
                  <a:cubicBezTo>
                    <a:pt x="457" y="118"/>
                    <a:pt x="457" y="118"/>
                    <a:pt x="458" y="118"/>
                  </a:cubicBezTo>
                  <a:cubicBezTo>
                    <a:pt x="458" y="117"/>
                    <a:pt x="459" y="118"/>
                    <a:pt x="459" y="117"/>
                  </a:cubicBezTo>
                  <a:cubicBezTo>
                    <a:pt x="459" y="119"/>
                    <a:pt x="457" y="118"/>
                    <a:pt x="456" y="119"/>
                  </a:cubicBezTo>
                  <a:cubicBezTo>
                    <a:pt x="456" y="119"/>
                    <a:pt x="456" y="119"/>
                    <a:pt x="455" y="119"/>
                  </a:cubicBezTo>
                  <a:cubicBezTo>
                    <a:pt x="455" y="119"/>
                    <a:pt x="455" y="119"/>
                    <a:pt x="455" y="119"/>
                  </a:cubicBezTo>
                  <a:cubicBezTo>
                    <a:pt x="455" y="120"/>
                    <a:pt x="455" y="120"/>
                    <a:pt x="455" y="120"/>
                  </a:cubicBezTo>
                  <a:cubicBezTo>
                    <a:pt x="454" y="120"/>
                    <a:pt x="454" y="120"/>
                    <a:pt x="454" y="119"/>
                  </a:cubicBezTo>
                  <a:cubicBezTo>
                    <a:pt x="453" y="120"/>
                    <a:pt x="452" y="118"/>
                    <a:pt x="453" y="119"/>
                  </a:cubicBezTo>
                  <a:close/>
                  <a:moveTo>
                    <a:pt x="452" y="117"/>
                  </a:moveTo>
                  <a:cubicBezTo>
                    <a:pt x="452" y="117"/>
                    <a:pt x="452" y="117"/>
                    <a:pt x="452" y="116"/>
                  </a:cubicBezTo>
                  <a:cubicBezTo>
                    <a:pt x="451" y="116"/>
                    <a:pt x="451" y="116"/>
                    <a:pt x="451" y="116"/>
                  </a:cubicBezTo>
                  <a:cubicBezTo>
                    <a:pt x="451" y="116"/>
                    <a:pt x="451" y="116"/>
                    <a:pt x="451" y="116"/>
                  </a:cubicBezTo>
                  <a:cubicBezTo>
                    <a:pt x="451" y="116"/>
                    <a:pt x="451" y="116"/>
                    <a:pt x="452" y="116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52" y="115"/>
                    <a:pt x="451" y="116"/>
                    <a:pt x="450" y="115"/>
                  </a:cubicBezTo>
                  <a:cubicBezTo>
                    <a:pt x="450" y="115"/>
                    <a:pt x="451" y="115"/>
                    <a:pt x="450" y="115"/>
                  </a:cubicBezTo>
                  <a:cubicBezTo>
                    <a:pt x="450" y="114"/>
                    <a:pt x="450" y="114"/>
                    <a:pt x="450" y="114"/>
                  </a:cubicBezTo>
                  <a:cubicBezTo>
                    <a:pt x="449" y="114"/>
                    <a:pt x="449" y="114"/>
                    <a:pt x="449" y="115"/>
                  </a:cubicBezTo>
                  <a:cubicBezTo>
                    <a:pt x="449" y="115"/>
                    <a:pt x="449" y="115"/>
                    <a:pt x="449" y="115"/>
                  </a:cubicBezTo>
                  <a:cubicBezTo>
                    <a:pt x="449" y="115"/>
                    <a:pt x="449" y="115"/>
                    <a:pt x="449" y="115"/>
                  </a:cubicBezTo>
                  <a:cubicBezTo>
                    <a:pt x="449" y="114"/>
                    <a:pt x="449" y="113"/>
                    <a:pt x="448" y="114"/>
                  </a:cubicBezTo>
                  <a:cubicBezTo>
                    <a:pt x="448" y="115"/>
                    <a:pt x="448" y="115"/>
                    <a:pt x="448" y="115"/>
                  </a:cubicBezTo>
                  <a:cubicBezTo>
                    <a:pt x="448" y="115"/>
                    <a:pt x="448" y="115"/>
                    <a:pt x="447" y="114"/>
                  </a:cubicBezTo>
                  <a:cubicBezTo>
                    <a:pt x="447" y="114"/>
                    <a:pt x="448" y="114"/>
                    <a:pt x="448" y="114"/>
                  </a:cubicBezTo>
                  <a:cubicBezTo>
                    <a:pt x="448" y="114"/>
                    <a:pt x="448" y="113"/>
                    <a:pt x="448" y="113"/>
                  </a:cubicBezTo>
                  <a:cubicBezTo>
                    <a:pt x="449" y="113"/>
                    <a:pt x="449" y="112"/>
                    <a:pt x="450" y="112"/>
                  </a:cubicBezTo>
                  <a:cubicBezTo>
                    <a:pt x="450" y="112"/>
                    <a:pt x="450" y="113"/>
                    <a:pt x="451" y="113"/>
                  </a:cubicBezTo>
                  <a:cubicBezTo>
                    <a:pt x="449" y="114"/>
                    <a:pt x="450" y="112"/>
                    <a:pt x="449" y="114"/>
                  </a:cubicBezTo>
                  <a:cubicBezTo>
                    <a:pt x="451" y="115"/>
                    <a:pt x="451" y="113"/>
                    <a:pt x="453" y="115"/>
                  </a:cubicBezTo>
                  <a:cubicBezTo>
                    <a:pt x="453" y="115"/>
                    <a:pt x="453" y="115"/>
                    <a:pt x="453" y="115"/>
                  </a:cubicBezTo>
                  <a:cubicBezTo>
                    <a:pt x="454" y="115"/>
                    <a:pt x="454" y="115"/>
                    <a:pt x="455" y="115"/>
                  </a:cubicBezTo>
                  <a:cubicBezTo>
                    <a:pt x="455" y="116"/>
                    <a:pt x="455" y="116"/>
                    <a:pt x="455" y="116"/>
                  </a:cubicBezTo>
                  <a:cubicBezTo>
                    <a:pt x="454" y="116"/>
                    <a:pt x="454" y="116"/>
                    <a:pt x="454" y="116"/>
                  </a:cubicBezTo>
                  <a:cubicBezTo>
                    <a:pt x="454" y="116"/>
                    <a:pt x="454" y="116"/>
                    <a:pt x="453" y="116"/>
                  </a:cubicBezTo>
                  <a:cubicBezTo>
                    <a:pt x="454" y="117"/>
                    <a:pt x="452" y="116"/>
                    <a:pt x="452" y="116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52" y="117"/>
                    <a:pt x="452" y="117"/>
                    <a:pt x="453" y="117"/>
                  </a:cubicBezTo>
                  <a:cubicBezTo>
                    <a:pt x="453" y="117"/>
                    <a:pt x="452" y="117"/>
                    <a:pt x="452" y="117"/>
                  </a:cubicBezTo>
                  <a:close/>
                  <a:moveTo>
                    <a:pt x="449" y="130"/>
                  </a:moveTo>
                  <a:cubicBezTo>
                    <a:pt x="448" y="131"/>
                    <a:pt x="448" y="131"/>
                    <a:pt x="448" y="131"/>
                  </a:cubicBezTo>
                  <a:cubicBezTo>
                    <a:pt x="448" y="130"/>
                    <a:pt x="448" y="130"/>
                    <a:pt x="448" y="130"/>
                  </a:cubicBezTo>
                  <a:lnTo>
                    <a:pt x="449" y="130"/>
                  </a:lnTo>
                  <a:close/>
                  <a:moveTo>
                    <a:pt x="444" y="130"/>
                  </a:moveTo>
                  <a:cubicBezTo>
                    <a:pt x="445" y="130"/>
                    <a:pt x="445" y="130"/>
                    <a:pt x="445" y="129"/>
                  </a:cubicBezTo>
                  <a:cubicBezTo>
                    <a:pt x="445" y="129"/>
                    <a:pt x="445" y="129"/>
                    <a:pt x="445" y="129"/>
                  </a:cubicBezTo>
                  <a:cubicBezTo>
                    <a:pt x="445" y="129"/>
                    <a:pt x="445" y="129"/>
                    <a:pt x="445" y="129"/>
                  </a:cubicBezTo>
                  <a:cubicBezTo>
                    <a:pt x="445" y="129"/>
                    <a:pt x="445" y="129"/>
                    <a:pt x="445" y="129"/>
                  </a:cubicBezTo>
                  <a:cubicBezTo>
                    <a:pt x="445" y="128"/>
                    <a:pt x="445" y="128"/>
                    <a:pt x="445" y="128"/>
                  </a:cubicBezTo>
                  <a:cubicBezTo>
                    <a:pt x="445" y="128"/>
                    <a:pt x="445" y="128"/>
                    <a:pt x="445" y="128"/>
                  </a:cubicBezTo>
                  <a:cubicBezTo>
                    <a:pt x="445" y="128"/>
                    <a:pt x="445" y="128"/>
                    <a:pt x="445" y="128"/>
                  </a:cubicBezTo>
                  <a:cubicBezTo>
                    <a:pt x="446" y="128"/>
                    <a:pt x="446" y="127"/>
                    <a:pt x="447" y="127"/>
                  </a:cubicBezTo>
                  <a:cubicBezTo>
                    <a:pt x="446" y="127"/>
                    <a:pt x="446" y="128"/>
                    <a:pt x="446" y="128"/>
                  </a:cubicBezTo>
                  <a:cubicBezTo>
                    <a:pt x="446" y="129"/>
                    <a:pt x="446" y="129"/>
                    <a:pt x="446" y="129"/>
                  </a:cubicBezTo>
                  <a:cubicBezTo>
                    <a:pt x="445" y="129"/>
                    <a:pt x="445" y="129"/>
                    <a:pt x="445" y="129"/>
                  </a:cubicBezTo>
                  <a:cubicBezTo>
                    <a:pt x="445" y="129"/>
                    <a:pt x="445" y="129"/>
                    <a:pt x="445" y="129"/>
                  </a:cubicBezTo>
                  <a:cubicBezTo>
                    <a:pt x="445" y="130"/>
                    <a:pt x="446" y="130"/>
                    <a:pt x="446" y="130"/>
                  </a:cubicBezTo>
                  <a:cubicBezTo>
                    <a:pt x="446" y="130"/>
                    <a:pt x="446" y="130"/>
                    <a:pt x="446" y="130"/>
                  </a:cubicBezTo>
                  <a:cubicBezTo>
                    <a:pt x="446" y="130"/>
                    <a:pt x="446" y="130"/>
                    <a:pt x="446" y="130"/>
                  </a:cubicBezTo>
                  <a:cubicBezTo>
                    <a:pt x="445" y="129"/>
                    <a:pt x="445" y="131"/>
                    <a:pt x="444" y="131"/>
                  </a:cubicBezTo>
                  <a:cubicBezTo>
                    <a:pt x="445" y="131"/>
                    <a:pt x="445" y="130"/>
                    <a:pt x="444" y="130"/>
                  </a:cubicBezTo>
                  <a:close/>
                  <a:moveTo>
                    <a:pt x="447" y="118"/>
                  </a:moveTo>
                  <a:cubicBezTo>
                    <a:pt x="447" y="118"/>
                    <a:pt x="447" y="118"/>
                    <a:pt x="447" y="118"/>
                  </a:cubicBezTo>
                  <a:cubicBezTo>
                    <a:pt x="447" y="117"/>
                    <a:pt x="445" y="116"/>
                    <a:pt x="447" y="116"/>
                  </a:cubicBezTo>
                  <a:cubicBezTo>
                    <a:pt x="447" y="115"/>
                    <a:pt x="447" y="115"/>
                    <a:pt x="447" y="115"/>
                  </a:cubicBezTo>
                  <a:cubicBezTo>
                    <a:pt x="447" y="116"/>
                    <a:pt x="450" y="115"/>
                    <a:pt x="450" y="116"/>
                  </a:cubicBezTo>
                  <a:cubicBezTo>
                    <a:pt x="449" y="118"/>
                    <a:pt x="449" y="118"/>
                    <a:pt x="449" y="118"/>
                  </a:cubicBezTo>
                  <a:cubicBezTo>
                    <a:pt x="450" y="119"/>
                    <a:pt x="450" y="119"/>
                    <a:pt x="450" y="119"/>
                  </a:cubicBezTo>
                  <a:cubicBezTo>
                    <a:pt x="449" y="119"/>
                    <a:pt x="448" y="119"/>
                    <a:pt x="447" y="118"/>
                  </a:cubicBezTo>
                  <a:close/>
                  <a:moveTo>
                    <a:pt x="437" y="128"/>
                  </a:moveTo>
                  <a:cubicBezTo>
                    <a:pt x="437" y="128"/>
                    <a:pt x="435" y="128"/>
                    <a:pt x="436" y="127"/>
                  </a:cubicBezTo>
                  <a:cubicBezTo>
                    <a:pt x="436" y="126"/>
                    <a:pt x="436" y="126"/>
                    <a:pt x="436" y="126"/>
                  </a:cubicBezTo>
                  <a:cubicBezTo>
                    <a:pt x="436" y="126"/>
                    <a:pt x="435" y="127"/>
                    <a:pt x="436" y="128"/>
                  </a:cubicBezTo>
                  <a:cubicBezTo>
                    <a:pt x="437" y="128"/>
                    <a:pt x="437" y="127"/>
                    <a:pt x="437" y="127"/>
                  </a:cubicBezTo>
                  <a:cubicBezTo>
                    <a:pt x="437" y="127"/>
                    <a:pt x="437" y="127"/>
                    <a:pt x="437" y="127"/>
                  </a:cubicBezTo>
                  <a:cubicBezTo>
                    <a:pt x="437" y="127"/>
                    <a:pt x="437" y="127"/>
                    <a:pt x="437" y="127"/>
                  </a:cubicBezTo>
                  <a:cubicBezTo>
                    <a:pt x="437" y="127"/>
                    <a:pt x="437" y="126"/>
                    <a:pt x="437" y="126"/>
                  </a:cubicBezTo>
                  <a:cubicBezTo>
                    <a:pt x="438" y="127"/>
                    <a:pt x="438" y="127"/>
                    <a:pt x="438" y="127"/>
                  </a:cubicBezTo>
                  <a:cubicBezTo>
                    <a:pt x="438" y="127"/>
                    <a:pt x="438" y="127"/>
                    <a:pt x="438" y="127"/>
                  </a:cubicBezTo>
                  <a:cubicBezTo>
                    <a:pt x="439" y="126"/>
                    <a:pt x="439" y="126"/>
                    <a:pt x="439" y="126"/>
                  </a:cubicBezTo>
                  <a:cubicBezTo>
                    <a:pt x="439" y="126"/>
                    <a:pt x="439" y="126"/>
                    <a:pt x="439" y="126"/>
                  </a:cubicBezTo>
                  <a:cubicBezTo>
                    <a:pt x="439" y="126"/>
                    <a:pt x="439" y="126"/>
                    <a:pt x="439" y="126"/>
                  </a:cubicBezTo>
                  <a:cubicBezTo>
                    <a:pt x="439" y="126"/>
                    <a:pt x="439" y="126"/>
                    <a:pt x="439" y="126"/>
                  </a:cubicBezTo>
                  <a:cubicBezTo>
                    <a:pt x="440" y="126"/>
                    <a:pt x="440" y="127"/>
                    <a:pt x="441" y="127"/>
                  </a:cubicBezTo>
                  <a:cubicBezTo>
                    <a:pt x="441" y="127"/>
                    <a:pt x="440" y="127"/>
                    <a:pt x="441" y="127"/>
                  </a:cubicBezTo>
                  <a:cubicBezTo>
                    <a:pt x="442" y="128"/>
                    <a:pt x="443" y="126"/>
                    <a:pt x="444" y="128"/>
                  </a:cubicBezTo>
                  <a:cubicBezTo>
                    <a:pt x="443" y="128"/>
                    <a:pt x="442" y="127"/>
                    <a:pt x="442" y="128"/>
                  </a:cubicBezTo>
                  <a:cubicBezTo>
                    <a:pt x="441" y="128"/>
                    <a:pt x="439" y="126"/>
                    <a:pt x="438" y="127"/>
                  </a:cubicBezTo>
                  <a:cubicBezTo>
                    <a:pt x="438" y="127"/>
                    <a:pt x="438" y="127"/>
                    <a:pt x="438" y="127"/>
                  </a:cubicBezTo>
                  <a:cubicBezTo>
                    <a:pt x="438" y="127"/>
                    <a:pt x="438" y="127"/>
                    <a:pt x="438" y="127"/>
                  </a:cubicBezTo>
                  <a:cubicBezTo>
                    <a:pt x="438" y="127"/>
                    <a:pt x="438" y="127"/>
                    <a:pt x="438" y="127"/>
                  </a:cubicBezTo>
                  <a:cubicBezTo>
                    <a:pt x="438" y="127"/>
                    <a:pt x="438" y="127"/>
                    <a:pt x="437" y="127"/>
                  </a:cubicBezTo>
                  <a:lnTo>
                    <a:pt x="437" y="128"/>
                  </a:lnTo>
                  <a:close/>
                  <a:moveTo>
                    <a:pt x="432" y="146"/>
                  </a:moveTo>
                  <a:cubicBezTo>
                    <a:pt x="432" y="146"/>
                    <a:pt x="432" y="146"/>
                    <a:pt x="432" y="146"/>
                  </a:cubicBezTo>
                  <a:cubicBezTo>
                    <a:pt x="432" y="145"/>
                    <a:pt x="432" y="145"/>
                    <a:pt x="432" y="145"/>
                  </a:cubicBezTo>
                  <a:cubicBezTo>
                    <a:pt x="432" y="145"/>
                    <a:pt x="432" y="146"/>
                    <a:pt x="432" y="146"/>
                  </a:cubicBezTo>
                  <a:close/>
                  <a:moveTo>
                    <a:pt x="433" y="141"/>
                  </a:moveTo>
                  <a:cubicBezTo>
                    <a:pt x="433" y="140"/>
                    <a:pt x="433" y="140"/>
                    <a:pt x="433" y="140"/>
                  </a:cubicBezTo>
                  <a:cubicBezTo>
                    <a:pt x="433" y="141"/>
                    <a:pt x="431" y="140"/>
                    <a:pt x="431" y="140"/>
                  </a:cubicBezTo>
                  <a:cubicBezTo>
                    <a:pt x="431" y="140"/>
                    <a:pt x="430" y="140"/>
                    <a:pt x="430" y="140"/>
                  </a:cubicBezTo>
                  <a:cubicBezTo>
                    <a:pt x="430" y="140"/>
                    <a:pt x="430" y="140"/>
                    <a:pt x="430" y="141"/>
                  </a:cubicBezTo>
                  <a:cubicBezTo>
                    <a:pt x="430" y="141"/>
                    <a:pt x="430" y="141"/>
                    <a:pt x="430" y="141"/>
                  </a:cubicBezTo>
                  <a:cubicBezTo>
                    <a:pt x="430" y="141"/>
                    <a:pt x="430" y="141"/>
                    <a:pt x="430" y="141"/>
                  </a:cubicBezTo>
                  <a:cubicBezTo>
                    <a:pt x="430" y="140"/>
                    <a:pt x="428" y="140"/>
                    <a:pt x="429" y="139"/>
                  </a:cubicBezTo>
                  <a:cubicBezTo>
                    <a:pt x="429" y="140"/>
                    <a:pt x="431" y="139"/>
                    <a:pt x="432" y="140"/>
                  </a:cubicBezTo>
                  <a:cubicBezTo>
                    <a:pt x="432" y="140"/>
                    <a:pt x="433" y="140"/>
                    <a:pt x="434" y="140"/>
                  </a:cubicBezTo>
                  <a:cubicBezTo>
                    <a:pt x="434" y="141"/>
                    <a:pt x="434" y="141"/>
                    <a:pt x="434" y="141"/>
                  </a:cubicBezTo>
                  <a:lnTo>
                    <a:pt x="433" y="141"/>
                  </a:lnTo>
                  <a:close/>
                  <a:moveTo>
                    <a:pt x="429" y="137"/>
                  </a:moveTo>
                  <a:cubicBezTo>
                    <a:pt x="430" y="137"/>
                    <a:pt x="429" y="138"/>
                    <a:pt x="430" y="138"/>
                  </a:cubicBezTo>
                  <a:cubicBezTo>
                    <a:pt x="430" y="138"/>
                    <a:pt x="430" y="138"/>
                    <a:pt x="430" y="138"/>
                  </a:cubicBezTo>
                  <a:cubicBezTo>
                    <a:pt x="430" y="138"/>
                    <a:pt x="430" y="138"/>
                    <a:pt x="430" y="138"/>
                  </a:cubicBezTo>
                  <a:cubicBezTo>
                    <a:pt x="430" y="138"/>
                    <a:pt x="429" y="138"/>
                    <a:pt x="429" y="138"/>
                  </a:cubicBezTo>
                  <a:cubicBezTo>
                    <a:pt x="429" y="139"/>
                    <a:pt x="429" y="139"/>
                    <a:pt x="429" y="139"/>
                  </a:cubicBezTo>
                  <a:cubicBezTo>
                    <a:pt x="429" y="138"/>
                    <a:pt x="429" y="138"/>
                    <a:pt x="429" y="138"/>
                  </a:cubicBezTo>
                  <a:cubicBezTo>
                    <a:pt x="429" y="138"/>
                    <a:pt x="429" y="138"/>
                    <a:pt x="429" y="138"/>
                  </a:cubicBezTo>
                  <a:cubicBezTo>
                    <a:pt x="430" y="138"/>
                    <a:pt x="429" y="137"/>
                    <a:pt x="429" y="137"/>
                  </a:cubicBezTo>
                  <a:close/>
                  <a:moveTo>
                    <a:pt x="433" y="125"/>
                  </a:moveTo>
                  <a:cubicBezTo>
                    <a:pt x="434" y="126"/>
                    <a:pt x="435" y="126"/>
                    <a:pt x="435" y="127"/>
                  </a:cubicBezTo>
                  <a:cubicBezTo>
                    <a:pt x="434" y="127"/>
                    <a:pt x="434" y="127"/>
                    <a:pt x="434" y="127"/>
                  </a:cubicBezTo>
                  <a:cubicBezTo>
                    <a:pt x="434" y="127"/>
                    <a:pt x="434" y="126"/>
                    <a:pt x="433" y="125"/>
                  </a:cubicBezTo>
                  <a:cubicBezTo>
                    <a:pt x="433" y="125"/>
                    <a:pt x="433" y="125"/>
                    <a:pt x="433" y="125"/>
                  </a:cubicBezTo>
                  <a:cubicBezTo>
                    <a:pt x="433" y="125"/>
                    <a:pt x="433" y="125"/>
                    <a:pt x="433" y="125"/>
                  </a:cubicBezTo>
                  <a:cubicBezTo>
                    <a:pt x="433" y="125"/>
                    <a:pt x="433" y="125"/>
                    <a:pt x="433" y="125"/>
                  </a:cubicBezTo>
                  <a:cubicBezTo>
                    <a:pt x="433" y="124"/>
                    <a:pt x="433" y="124"/>
                    <a:pt x="433" y="123"/>
                  </a:cubicBezTo>
                  <a:cubicBezTo>
                    <a:pt x="434" y="124"/>
                    <a:pt x="434" y="124"/>
                    <a:pt x="434" y="124"/>
                  </a:cubicBezTo>
                  <a:cubicBezTo>
                    <a:pt x="434" y="124"/>
                    <a:pt x="433" y="124"/>
                    <a:pt x="433" y="125"/>
                  </a:cubicBezTo>
                  <a:cubicBezTo>
                    <a:pt x="433" y="125"/>
                    <a:pt x="433" y="125"/>
                    <a:pt x="433" y="125"/>
                  </a:cubicBezTo>
                  <a:close/>
                  <a:moveTo>
                    <a:pt x="439" y="121"/>
                  </a:moveTo>
                  <a:cubicBezTo>
                    <a:pt x="439" y="122"/>
                    <a:pt x="438" y="122"/>
                    <a:pt x="437" y="122"/>
                  </a:cubicBezTo>
                  <a:cubicBezTo>
                    <a:pt x="438" y="121"/>
                    <a:pt x="439" y="120"/>
                    <a:pt x="439" y="121"/>
                  </a:cubicBezTo>
                  <a:close/>
                  <a:moveTo>
                    <a:pt x="439" y="120"/>
                  </a:moveTo>
                  <a:cubicBezTo>
                    <a:pt x="440" y="120"/>
                    <a:pt x="440" y="120"/>
                    <a:pt x="440" y="120"/>
                  </a:cubicBezTo>
                  <a:cubicBezTo>
                    <a:pt x="439" y="120"/>
                    <a:pt x="439" y="120"/>
                    <a:pt x="439" y="120"/>
                  </a:cubicBezTo>
                  <a:close/>
                  <a:moveTo>
                    <a:pt x="437" y="119"/>
                  </a:moveTo>
                  <a:cubicBezTo>
                    <a:pt x="438" y="119"/>
                    <a:pt x="438" y="119"/>
                    <a:pt x="438" y="119"/>
                  </a:cubicBezTo>
                  <a:cubicBezTo>
                    <a:pt x="438" y="120"/>
                    <a:pt x="435" y="119"/>
                    <a:pt x="437" y="119"/>
                  </a:cubicBezTo>
                  <a:close/>
                  <a:moveTo>
                    <a:pt x="435" y="130"/>
                  </a:moveTo>
                  <a:cubicBezTo>
                    <a:pt x="435" y="130"/>
                    <a:pt x="435" y="130"/>
                    <a:pt x="435" y="130"/>
                  </a:cubicBezTo>
                  <a:cubicBezTo>
                    <a:pt x="435" y="129"/>
                    <a:pt x="436" y="128"/>
                    <a:pt x="437" y="129"/>
                  </a:cubicBezTo>
                  <a:cubicBezTo>
                    <a:pt x="437" y="129"/>
                    <a:pt x="437" y="129"/>
                    <a:pt x="437" y="129"/>
                  </a:cubicBezTo>
                  <a:cubicBezTo>
                    <a:pt x="436" y="129"/>
                    <a:pt x="435" y="129"/>
                    <a:pt x="435" y="130"/>
                  </a:cubicBezTo>
                  <a:cubicBezTo>
                    <a:pt x="435" y="130"/>
                    <a:pt x="435" y="130"/>
                    <a:pt x="435" y="130"/>
                  </a:cubicBezTo>
                  <a:close/>
                  <a:moveTo>
                    <a:pt x="434" y="136"/>
                  </a:moveTo>
                  <a:cubicBezTo>
                    <a:pt x="434" y="136"/>
                    <a:pt x="434" y="137"/>
                    <a:pt x="434" y="137"/>
                  </a:cubicBezTo>
                  <a:cubicBezTo>
                    <a:pt x="434" y="137"/>
                    <a:pt x="433" y="137"/>
                    <a:pt x="434" y="138"/>
                  </a:cubicBezTo>
                  <a:cubicBezTo>
                    <a:pt x="434" y="138"/>
                    <a:pt x="434" y="138"/>
                    <a:pt x="434" y="138"/>
                  </a:cubicBezTo>
                  <a:cubicBezTo>
                    <a:pt x="434" y="138"/>
                    <a:pt x="434" y="138"/>
                    <a:pt x="434" y="138"/>
                  </a:cubicBezTo>
                  <a:cubicBezTo>
                    <a:pt x="433" y="137"/>
                    <a:pt x="432" y="137"/>
                    <a:pt x="432" y="137"/>
                  </a:cubicBezTo>
                  <a:cubicBezTo>
                    <a:pt x="433" y="137"/>
                    <a:pt x="434" y="137"/>
                    <a:pt x="434" y="136"/>
                  </a:cubicBezTo>
                  <a:close/>
                  <a:moveTo>
                    <a:pt x="443" y="118"/>
                  </a:moveTo>
                  <a:cubicBezTo>
                    <a:pt x="443" y="118"/>
                    <a:pt x="444" y="118"/>
                    <a:pt x="444" y="118"/>
                  </a:cubicBezTo>
                  <a:cubicBezTo>
                    <a:pt x="444" y="118"/>
                    <a:pt x="444" y="118"/>
                    <a:pt x="444" y="118"/>
                  </a:cubicBezTo>
                  <a:lnTo>
                    <a:pt x="443" y="118"/>
                  </a:lnTo>
                  <a:close/>
                  <a:moveTo>
                    <a:pt x="445" y="119"/>
                  </a:moveTo>
                  <a:cubicBezTo>
                    <a:pt x="446" y="118"/>
                    <a:pt x="446" y="118"/>
                    <a:pt x="446" y="118"/>
                  </a:cubicBezTo>
                  <a:cubicBezTo>
                    <a:pt x="446" y="119"/>
                    <a:pt x="446" y="119"/>
                    <a:pt x="445" y="119"/>
                  </a:cubicBezTo>
                  <a:close/>
                  <a:moveTo>
                    <a:pt x="449" y="108"/>
                  </a:moveTo>
                  <a:cubicBezTo>
                    <a:pt x="447" y="108"/>
                    <a:pt x="447" y="108"/>
                    <a:pt x="447" y="108"/>
                  </a:cubicBezTo>
                  <a:cubicBezTo>
                    <a:pt x="448" y="108"/>
                    <a:pt x="450" y="108"/>
                    <a:pt x="451" y="110"/>
                  </a:cubicBezTo>
                  <a:cubicBezTo>
                    <a:pt x="451" y="110"/>
                    <a:pt x="451" y="110"/>
                    <a:pt x="451" y="110"/>
                  </a:cubicBezTo>
                  <a:cubicBezTo>
                    <a:pt x="451" y="110"/>
                    <a:pt x="451" y="110"/>
                    <a:pt x="450" y="109"/>
                  </a:cubicBezTo>
                  <a:cubicBezTo>
                    <a:pt x="449" y="110"/>
                    <a:pt x="450" y="110"/>
                    <a:pt x="449" y="110"/>
                  </a:cubicBezTo>
                  <a:cubicBezTo>
                    <a:pt x="448" y="109"/>
                    <a:pt x="448" y="109"/>
                    <a:pt x="448" y="109"/>
                  </a:cubicBezTo>
                  <a:cubicBezTo>
                    <a:pt x="448" y="109"/>
                    <a:pt x="449" y="109"/>
                    <a:pt x="449" y="108"/>
                  </a:cubicBezTo>
                  <a:close/>
                  <a:moveTo>
                    <a:pt x="446" y="105"/>
                  </a:moveTo>
                  <a:cubicBezTo>
                    <a:pt x="445" y="105"/>
                    <a:pt x="446" y="105"/>
                    <a:pt x="446" y="106"/>
                  </a:cubicBezTo>
                  <a:cubicBezTo>
                    <a:pt x="446" y="106"/>
                    <a:pt x="446" y="106"/>
                    <a:pt x="446" y="106"/>
                  </a:cubicBezTo>
                  <a:cubicBezTo>
                    <a:pt x="446" y="106"/>
                    <a:pt x="446" y="106"/>
                    <a:pt x="446" y="106"/>
                  </a:cubicBezTo>
                  <a:cubicBezTo>
                    <a:pt x="446" y="106"/>
                    <a:pt x="445" y="107"/>
                    <a:pt x="445" y="105"/>
                  </a:cubicBezTo>
                  <a:cubicBezTo>
                    <a:pt x="445" y="106"/>
                    <a:pt x="445" y="105"/>
                    <a:pt x="445" y="105"/>
                  </a:cubicBezTo>
                  <a:cubicBezTo>
                    <a:pt x="446" y="105"/>
                    <a:pt x="445" y="104"/>
                    <a:pt x="445" y="104"/>
                  </a:cubicBezTo>
                  <a:cubicBezTo>
                    <a:pt x="445" y="104"/>
                    <a:pt x="444" y="104"/>
                    <a:pt x="444" y="105"/>
                  </a:cubicBezTo>
                  <a:cubicBezTo>
                    <a:pt x="444" y="105"/>
                    <a:pt x="444" y="105"/>
                    <a:pt x="444" y="105"/>
                  </a:cubicBezTo>
                  <a:cubicBezTo>
                    <a:pt x="444" y="105"/>
                    <a:pt x="444" y="105"/>
                    <a:pt x="444" y="105"/>
                  </a:cubicBezTo>
                  <a:cubicBezTo>
                    <a:pt x="444" y="105"/>
                    <a:pt x="444" y="105"/>
                    <a:pt x="444" y="105"/>
                  </a:cubicBezTo>
                  <a:cubicBezTo>
                    <a:pt x="444" y="105"/>
                    <a:pt x="444" y="105"/>
                    <a:pt x="443" y="105"/>
                  </a:cubicBezTo>
                  <a:cubicBezTo>
                    <a:pt x="444" y="105"/>
                    <a:pt x="444" y="105"/>
                    <a:pt x="444" y="105"/>
                  </a:cubicBezTo>
                  <a:cubicBezTo>
                    <a:pt x="444" y="105"/>
                    <a:pt x="444" y="105"/>
                    <a:pt x="444" y="105"/>
                  </a:cubicBezTo>
                  <a:cubicBezTo>
                    <a:pt x="444" y="104"/>
                    <a:pt x="444" y="104"/>
                    <a:pt x="444" y="103"/>
                  </a:cubicBezTo>
                  <a:cubicBezTo>
                    <a:pt x="444" y="103"/>
                    <a:pt x="443" y="103"/>
                    <a:pt x="443" y="103"/>
                  </a:cubicBezTo>
                  <a:cubicBezTo>
                    <a:pt x="442" y="104"/>
                    <a:pt x="442" y="103"/>
                    <a:pt x="442" y="103"/>
                  </a:cubicBezTo>
                  <a:cubicBezTo>
                    <a:pt x="442" y="104"/>
                    <a:pt x="442" y="104"/>
                    <a:pt x="442" y="104"/>
                  </a:cubicBezTo>
                  <a:cubicBezTo>
                    <a:pt x="440" y="104"/>
                    <a:pt x="440" y="104"/>
                    <a:pt x="440" y="104"/>
                  </a:cubicBezTo>
                  <a:cubicBezTo>
                    <a:pt x="440" y="103"/>
                    <a:pt x="440" y="103"/>
                    <a:pt x="440" y="103"/>
                  </a:cubicBezTo>
                  <a:cubicBezTo>
                    <a:pt x="440" y="103"/>
                    <a:pt x="440" y="103"/>
                    <a:pt x="440" y="103"/>
                  </a:cubicBezTo>
                  <a:cubicBezTo>
                    <a:pt x="439" y="103"/>
                    <a:pt x="439" y="103"/>
                    <a:pt x="439" y="103"/>
                  </a:cubicBezTo>
                  <a:cubicBezTo>
                    <a:pt x="439" y="103"/>
                    <a:pt x="439" y="103"/>
                    <a:pt x="439" y="103"/>
                  </a:cubicBezTo>
                  <a:cubicBezTo>
                    <a:pt x="439" y="103"/>
                    <a:pt x="439" y="103"/>
                    <a:pt x="438" y="103"/>
                  </a:cubicBezTo>
                  <a:cubicBezTo>
                    <a:pt x="438" y="103"/>
                    <a:pt x="438" y="104"/>
                    <a:pt x="438" y="103"/>
                  </a:cubicBezTo>
                  <a:cubicBezTo>
                    <a:pt x="438" y="103"/>
                    <a:pt x="438" y="103"/>
                    <a:pt x="438" y="103"/>
                  </a:cubicBezTo>
                  <a:cubicBezTo>
                    <a:pt x="438" y="103"/>
                    <a:pt x="438" y="102"/>
                    <a:pt x="437" y="102"/>
                  </a:cubicBezTo>
                  <a:cubicBezTo>
                    <a:pt x="437" y="102"/>
                    <a:pt x="437" y="102"/>
                    <a:pt x="437" y="103"/>
                  </a:cubicBezTo>
                  <a:cubicBezTo>
                    <a:pt x="437" y="103"/>
                    <a:pt x="437" y="103"/>
                    <a:pt x="437" y="103"/>
                  </a:cubicBezTo>
                  <a:cubicBezTo>
                    <a:pt x="437" y="103"/>
                    <a:pt x="437" y="103"/>
                    <a:pt x="437" y="103"/>
                  </a:cubicBezTo>
                  <a:cubicBezTo>
                    <a:pt x="437" y="103"/>
                    <a:pt x="438" y="103"/>
                    <a:pt x="438" y="103"/>
                  </a:cubicBezTo>
                  <a:cubicBezTo>
                    <a:pt x="438" y="103"/>
                    <a:pt x="437" y="103"/>
                    <a:pt x="437" y="103"/>
                  </a:cubicBezTo>
                  <a:cubicBezTo>
                    <a:pt x="437" y="103"/>
                    <a:pt x="437" y="103"/>
                    <a:pt x="437" y="103"/>
                  </a:cubicBezTo>
                  <a:cubicBezTo>
                    <a:pt x="437" y="103"/>
                    <a:pt x="437" y="103"/>
                    <a:pt x="437" y="103"/>
                  </a:cubicBezTo>
                  <a:cubicBezTo>
                    <a:pt x="437" y="103"/>
                    <a:pt x="437" y="103"/>
                    <a:pt x="437" y="103"/>
                  </a:cubicBezTo>
                  <a:cubicBezTo>
                    <a:pt x="437" y="103"/>
                    <a:pt x="437" y="103"/>
                    <a:pt x="437" y="103"/>
                  </a:cubicBezTo>
                  <a:cubicBezTo>
                    <a:pt x="437" y="103"/>
                    <a:pt x="437" y="103"/>
                    <a:pt x="437" y="103"/>
                  </a:cubicBezTo>
                  <a:cubicBezTo>
                    <a:pt x="437" y="103"/>
                    <a:pt x="437" y="103"/>
                    <a:pt x="437" y="103"/>
                  </a:cubicBezTo>
                  <a:cubicBezTo>
                    <a:pt x="436" y="102"/>
                    <a:pt x="437" y="104"/>
                    <a:pt x="436" y="104"/>
                  </a:cubicBezTo>
                  <a:cubicBezTo>
                    <a:pt x="436" y="105"/>
                    <a:pt x="436" y="105"/>
                    <a:pt x="436" y="105"/>
                  </a:cubicBezTo>
                  <a:cubicBezTo>
                    <a:pt x="435" y="105"/>
                    <a:pt x="435" y="105"/>
                    <a:pt x="435" y="105"/>
                  </a:cubicBezTo>
                  <a:cubicBezTo>
                    <a:pt x="435" y="104"/>
                    <a:pt x="436" y="104"/>
                    <a:pt x="436" y="103"/>
                  </a:cubicBezTo>
                  <a:cubicBezTo>
                    <a:pt x="436" y="103"/>
                    <a:pt x="436" y="103"/>
                    <a:pt x="436" y="102"/>
                  </a:cubicBezTo>
                  <a:cubicBezTo>
                    <a:pt x="436" y="102"/>
                    <a:pt x="436" y="102"/>
                    <a:pt x="436" y="102"/>
                  </a:cubicBezTo>
                  <a:cubicBezTo>
                    <a:pt x="436" y="102"/>
                    <a:pt x="436" y="102"/>
                    <a:pt x="436" y="102"/>
                  </a:cubicBezTo>
                  <a:cubicBezTo>
                    <a:pt x="436" y="102"/>
                    <a:pt x="436" y="102"/>
                    <a:pt x="436" y="102"/>
                  </a:cubicBezTo>
                  <a:cubicBezTo>
                    <a:pt x="436" y="102"/>
                    <a:pt x="436" y="102"/>
                    <a:pt x="436" y="102"/>
                  </a:cubicBezTo>
                  <a:cubicBezTo>
                    <a:pt x="436" y="102"/>
                    <a:pt x="435" y="101"/>
                    <a:pt x="435" y="102"/>
                  </a:cubicBezTo>
                  <a:cubicBezTo>
                    <a:pt x="434" y="102"/>
                    <a:pt x="434" y="102"/>
                    <a:pt x="434" y="102"/>
                  </a:cubicBezTo>
                  <a:cubicBezTo>
                    <a:pt x="434" y="102"/>
                    <a:pt x="434" y="102"/>
                    <a:pt x="434" y="102"/>
                  </a:cubicBezTo>
                  <a:cubicBezTo>
                    <a:pt x="434" y="102"/>
                    <a:pt x="434" y="102"/>
                    <a:pt x="434" y="102"/>
                  </a:cubicBezTo>
                  <a:cubicBezTo>
                    <a:pt x="434" y="102"/>
                    <a:pt x="434" y="102"/>
                    <a:pt x="434" y="102"/>
                  </a:cubicBezTo>
                  <a:cubicBezTo>
                    <a:pt x="433" y="103"/>
                    <a:pt x="432" y="102"/>
                    <a:pt x="431" y="103"/>
                  </a:cubicBezTo>
                  <a:cubicBezTo>
                    <a:pt x="431" y="103"/>
                    <a:pt x="431" y="103"/>
                    <a:pt x="431" y="103"/>
                  </a:cubicBezTo>
                  <a:cubicBezTo>
                    <a:pt x="431" y="103"/>
                    <a:pt x="431" y="103"/>
                    <a:pt x="431" y="103"/>
                  </a:cubicBezTo>
                  <a:cubicBezTo>
                    <a:pt x="431" y="103"/>
                    <a:pt x="431" y="103"/>
                    <a:pt x="431" y="103"/>
                  </a:cubicBezTo>
                  <a:cubicBezTo>
                    <a:pt x="430" y="104"/>
                    <a:pt x="430" y="103"/>
                    <a:pt x="429" y="102"/>
                  </a:cubicBezTo>
                  <a:cubicBezTo>
                    <a:pt x="429" y="103"/>
                    <a:pt x="429" y="103"/>
                    <a:pt x="429" y="104"/>
                  </a:cubicBezTo>
                  <a:cubicBezTo>
                    <a:pt x="429" y="104"/>
                    <a:pt x="429" y="104"/>
                    <a:pt x="429" y="104"/>
                  </a:cubicBezTo>
                  <a:cubicBezTo>
                    <a:pt x="429" y="104"/>
                    <a:pt x="429" y="103"/>
                    <a:pt x="429" y="103"/>
                  </a:cubicBezTo>
                  <a:cubicBezTo>
                    <a:pt x="428" y="104"/>
                    <a:pt x="428" y="104"/>
                    <a:pt x="428" y="104"/>
                  </a:cubicBezTo>
                  <a:cubicBezTo>
                    <a:pt x="428" y="103"/>
                    <a:pt x="428" y="103"/>
                    <a:pt x="429" y="103"/>
                  </a:cubicBezTo>
                  <a:cubicBezTo>
                    <a:pt x="429" y="103"/>
                    <a:pt x="429" y="103"/>
                    <a:pt x="429" y="103"/>
                  </a:cubicBezTo>
                  <a:cubicBezTo>
                    <a:pt x="427" y="102"/>
                    <a:pt x="430" y="101"/>
                    <a:pt x="428" y="100"/>
                  </a:cubicBezTo>
                  <a:cubicBezTo>
                    <a:pt x="428" y="101"/>
                    <a:pt x="428" y="101"/>
                    <a:pt x="428" y="101"/>
                  </a:cubicBezTo>
                  <a:cubicBezTo>
                    <a:pt x="426" y="101"/>
                    <a:pt x="427" y="100"/>
                    <a:pt x="425" y="101"/>
                  </a:cubicBezTo>
                  <a:cubicBezTo>
                    <a:pt x="426" y="101"/>
                    <a:pt x="426" y="101"/>
                    <a:pt x="425" y="100"/>
                  </a:cubicBezTo>
                  <a:cubicBezTo>
                    <a:pt x="425" y="100"/>
                    <a:pt x="425" y="101"/>
                    <a:pt x="425" y="101"/>
                  </a:cubicBezTo>
                  <a:cubicBezTo>
                    <a:pt x="424" y="101"/>
                    <a:pt x="425" y="101"/>
                    <a:pt x="425" y="101"/>
                  </a:cubicBezTo>
                  <a:cubicBezTo>
                    <a:pt x="425" y="101"/>
                    <a:pt x="425" y="101"/>
                    <a:pt x="425" y="101"/>
                  </a:cubicBezTo>
                  <a:cubicBezTo>
                    <a:pt x="425" y="101"/>
                    <a:pt x="425" y="101"/>
                    <a:pt x="425" y="101"/>
                  </a:cubicBezTo>
                  <a:cubicBezTo>
                    <a:pt x="424" y="101"/>
                    <a:pt x="424" y="101"/>
                    <a:pt x="424" y="101"/>
                  </a:cubicBezTo>
                  <a:cubicBezTo>
                    <a:pt x="424" y="101"/>
                    <a:pt x="424" y="101"/>
                    <a:pt x="424" y="102"/>
                  </a:cubicBezTo>
                  <a:cubicBezTo>
                    <a:pt x="424" y="102"/>
                    <a:pt x="424" y="102"/>
                    <a:pt x="424" y="102"/>
                  </a:cubicBezTo>
                  <a:cubicBezTo>
                    <a:pt x="424" y="102"/>
                    <a:pt x="424" y="102"/>
                    <a:pt x="424" y="102"/>
                  </a:cubicBezTo>
                  <a:cubicBezTo>
                    <a:pt x="424" y="102"/>
                    <a:pt x="424" y="102"/>
                    <a:pt x="424" y="102"/>
                  </a:cubicBezTo>
                  <a:cubicBezTo>
                    <a:pt x="424" y="102"/>
                    <a:pt x="424" y="102"/>
                    <a:pt x="424" y="102"/>
                  </a:cubicBezTo>
                  <a:cubicBezTo>
                    <a:pt x="424" y="102"/>
                    <a:pt x="424" y="102"/>
                    <a:pt x="424" y="102"/>
                  </a:cubicBezTo>
                  <a:cubicBezTo>
                    <a:pt x="424" y="102"/>
                    <a:pt x="424" y="102"/>
                    <a:pt x="424" y="102"/>
                  </a:cubicBezTo>
                  <a:cubicBezTo>
                    <a:pt x="423" y="101"/>
                    <a:pt x="423" y="101"/>
                    <a:pt x="423" y="101"/>
                  </a:cubicBezTo>
                  <a:cubicBezTo>
                    <a:pt x="423" y="101"/>
                    <a:pt x="423" y="101"/>
                    <a:pt x="423" y="101"/>
                  </a:cubicBezTo>
                  <a:cubicBezTo>
                    <a:pt x="423" y="101"/>
                    <a:pt x="422" y="101"/>
                    <a:pt x="422" y="102"/>
                  </a:cubicBezTo>
                  <a:cubicBezTo>
                    <a:pt x="422" y="102"/>
                    <a:pt x="422" y="102"/>
                    <a:pt x="422" y="102"/>
                  </a:cubicBezTo>
                  <a:cubicBezTo>
                    <a:pt x="421" y="101"/>
                    <a:pt x="421" y="101"/>
                    <a:pt x="421" y="101"/>
                  </a:cubicBezTo>
                  <a:cubicBezTo>
                    <a:pt x="420" y="101"/>
                    <a:pt x="419" y="101"/>
                    <a:pt x="419" y="102"/>
                  </a:cubicBezTo>
                  <a:cubicBezTo>
                    <a:pt x="419" y="102"/>
                    <a:pt x="419" y="102"/>
                    <a:pt x="419" y="102"/>
                  </a:cubicBezTo>
                  <a:cubicBezTo>
                    <a:pt x="419" y="102"/>
                    <a:pt x="419" y="102"/>
                    <a:pt x="419" y="102"/>
                  </a:cubicBezTo>
                  <a:cubicBezTo>
                    <a:pt x="419" y="102"/>
                    <a:pt x="419" y="102"/>
                    <a:pt x="419" y="102"/>
                  </a:cubicBezTo>
                  <a:cubicBezTo>
                    <a:pt x="419" y="101"/>
                    <a:pt x="418" y="101"/>
                    <a:pt x="417" y="100"/>
                  </a:cubicBezTo>
                  <a:cubicBezTo>
                    <a:pt x="418" y="101"/>
                    <a:pt x="418" y="101"/>
                    <a:pt x="419" y="100"/>
                  </a:cubicBezTo>
                  <a:cubicBezTo>
                    <a:pt x="419" y="100"/>
                    <a:pt x="419" y="101"/>
                    <a:pt x="419" y="101"/>
                  </a:cubicBezTo>
                  <a:cubicBezTo>
                    <a:pt x="419" y="101"/>
                    <a:pt x="420" y="101"/>
                    <a:pt x="420" y="100"/>
                  </a:cubicBezTo>
                  <a:cubicBezTo>
                    <a:pt x="420" y="100"/>
                    <a:pt x="420" y="100"/>
                    <a:pt x="420" y="100"/>
                  </a:cubicBezTo>
                  <a:cubicBezTo>
                    <a:pt x="419" y="100"/>
                    <a:pt x="419" y="100"/>
                    <a:pt x="419" y="100"/>
                  </a:cubicBezTo>
                  <a:cubicBezTo>
                    <a:pt x="419" y="100"/>
                    <a:pt x="419" y="100"/>
                    <a:pt x="419" y="100"/>
                  </a:cubicBezTo>
                  <a:cubicBezTo>
                    <a:pt x="419" y="100"/>
                    <a:pt x="417" y="99"/>
                    <a:pt x="417" y="100"/>
                  </a:cubicBezTo>
                  <a:cubicBezTo>
                    <a:pt x="416" y="100"/>
                    <a:pt x="417" y="101"/>
                    <a:pt x="417" y="101"/>
                  </a:cubicBezTo>
                  <a:cubicBezTo>
                    <a:pt x="417" y="102"/>
                    <a:pt x="415" y="100"/>
                    <a:pt x="415" y="101"/>
                  </a:cubicBezTo>
                  <a:cubicBezTo>
                    <a:pt x="415" y="101"/>
                    <a:pt x="415" y="101"/>
                    <a:pt x="414" y="101"/>
                  </a:cubicBezTo>
                  <a:cubicBezTo>
                    <a:pt x="415" y="101"/>
                    <a:pt x="415" y="101"/>
                    <a:pt x="415" y="101"/>
                  </a:cubicBezTo>
                  <a:cubicBezTo>
                    <a:pt x="415" y="101"/>
                    <a:pt x="415" y="101"/>
                    <a:pt x="415" y="101"/>
                  </a:cubicBezTo>
                  <a:cubicBezTo>
                    <a:pt x="414" y="100"/>
                    <a:pt x="413" y="100"/>
                    <a:pt x="412" y="100"/>
                  </a:cubicBezTo>
                  <a:cubicBezTo>
                    <a:pt x="412" y="100"/>
                    <a:pt x="412" y="100"/>
                    <a:pt x="412" y="100"/>
                  </a:cubicBezTo>
                  <a:cubicBezTo>
                    <a:pt x="412" y="101"/>
                    <a:pt x="413" y="101"/>
                    <a:pt x="413" y="101"/>
                  </a:cubicBezTo>
                  <a:cubicBezTo>
                    <a:pt x="412" y="101"/>
                    <a:pt x="411" y="100"/>
                    <a:pt x="411" y="101"/>
                  </a:cubicBezTo>
                  <a:cubicBezTo>
                    <a:pt x="411" y="101"/>
                    <a:pt x="411" y="101"/>
                    <a:pt x="411" y="101"/>
                  </a:cubicBezTo>
                  <a:cubicBezTo>
                    <a:pt x="410" y="101"/>
                    <a:pt x="410" y="101"/>
                    <a:pt x="410" y="101"/>
                  </a:cubicBezTo>
                  <a:cubicBezTo>
                    <a:pt x="410" y="101"/>
                    <a:pt x="410" y="102"/>
                    <a:pt x="410" y="102"/>
                  </a:cubicBezTo>
                  <a:cubicBezTo>
                    <a:pt x="411" y="102"/>
                    <a:pt x="411" y="102"/>
                    <a:pt x="411" y="102"/>
                  </a:cubicBezTo>
                  <a:cubicBezTo>
                    <a:pt x="411" y="102"/>
                    <a:pt x="411" y="102"/>
                    <a:pt x="411" y="102"/>
                  </a:cubicBezTo>
                  <a:cubicBezTo>
                    <a:pt x="411" y="103"/>
                    <a:pt x="412" y="102"/>
                    <a:pt x="413" y="103"/>
                  </a:cubicBezTo>
                  <a:cubicBezTo>
                    <a:pt x="413" y="103"/>
                    <a:pt x="413" y="103"/>
                    <a:pt x="413" y="103"/>
                  </a:cubicBezTo>
                  <a:cubicBezTo>
                    <a:pt x="412" y="103"/>
                    <a:pt x="410" y="101"/>
                    <a:pt x="409" y="102"/>
                  </a:cubicBezTo>
                  <a:cubicBezTo>
                    <a:pt x="409" y="102"/>
                    <a:pt x="409" y="102"/>
                    <a:pt x="409" y="102"/>
                  </a:cubicBezTo>
                  <a:cubicBezTo>
                    <a:pt x="411" y="101"/>
                    <a:pt x="411" y="101"/>
                    <a:pt x="411" y="101"/>
                  </a:cubicBezTo>
                  <a:cubicBezTo>
                    <a:pt x="411" y="101"/>
                    <a:pt x="411" y="101"/>
                    <a:pt x="411" y="101"/>
                  </a:cubicBezTo>
                  <a:cubicBezTo>
                    <a:pt x="411" y="100"/>
                    <a:pt x="411" y="100"/>
                    <a:pt x="411" y="100"/>
                  </a:cubicBezTo>
                  <a:cubicBezTo>
                    <a:pt x="410" y="100"/>
                    <a:pt x="410" y="99"/>
                    <a:pt x="410" y="99"/>
                  </a:cubicBezTo>
                  <a:cubicBezTo>
                    <a:pt x="411" y="99"/>
                    <a:pt x="411" y="98"/>
                    <a:pt x="412" y="98"/>
                  </a:cubicBezTo>
                  <a:cubicBezTo>
                    <a:pt x="412" y="99"/>
                    <a:pt x="412" y="99"/>
                    <a:pt x="412" y="99"/>
                  </a:cubicBezTo>
                  <a:cubicBezTo>
                    <a:pt x="413" y="98"/>
                    <a:pt x="415" y="100"/>
                    <a:pt x="415" y="98"/>
                  </a:cubicBezTo>
                  <a:cubicBezTo>
                    <a:pt x="415" y="97"/>
                    <a:pt x="415" y="97"/>
                    <a:pt x="415" y="97"/>
                  </a:cubicBezTo>
                  <a:cubicBezTo>
                    <a:pt x="416" y="98"/>
                    <a:pt x="416" y="98"/>
                    <a:pt x="416" y="98"/>
                  </a:cubicBezTo>
                  <a:cubicBezTo>
                    <a:pt x="416" y="98"/>
                    <a:pt x="416" y="98"/>
                    <a:pt x="416" y="98"/>
                  </a:cubicBezTo>
                  <a:cubicBezTo>
                    <a:pt x="416" y="99"/>
                    <a:pt x="416" y="99"/>
                    <a:pt x="416" y="99"/>
                  </a:cubicBezTo>
                  <a:cubicBezTo>
                    <a:pt x="417" y="97"/>
                    <a:pt x="418" y="100"/>
                    <a:pt x="420" y="99"/>
                  </a:cubicBezTo>
                  <a:cubicBezTo>
                    <a:pt x="421" y="99"/>
                    <a:pt x="422" y="100"/>
                    <a:pt x="422" y="99"/>
                  </a:cubicBezTo>
                  <a:cubicBezTo>
                    <a:pt x="422" y="100"/>
                    <a:pt x="423" y="99"/>
                    <a:pt x="423" y="99"/>
                  </a:cubicBezTo>
                  <a:cubicBezTo>
                    <a:pt x="425" y="99"/>
                    <a:pt x="425" y="99"/>
                    <a:pt x="425" y="99"/>
                  </a:cubicBezTo>
                  <a:cubicBezTo>
                    <a:pt x="425" y="100"/>
                    <a:pt x="424" y="100"/>
                    <a:pt x="425" y="100"/>
                  </a:cubicBezTo>
                  <a:cubicBezTo>
                    <a:pt x="425" y="100"/>
                    <a:pt x="425" y="100"/>
                    <a:pt x="426" y="100"/>
                  </a:cubicBezTo>
                  <a:cubicBezTo>
                    <a:pt x="426" y="99"/>
                    <a:pt x="426" y="100"/>
                    <a:pt x="427" y="100"/>
                  </a:cubicBezTo>
                  <a:cubicBezTo>
                    <a:pt x="427" y="100"/>
                    <a:pt x="427" y="101"/>
                    <a:pt x="427" y="101"/>
                  </a:cubicBezTo>
                  <a:cubicBezTo>
                    <a:pt x="428" y="100"/>
                    <a:pt x="428" y="99"/>
                    <a:pt x="428" y="100"/>
                  </a:cubicBezTo>
                  <a:cubicBezTo>
                    <a:pt x="429" y="100"/>
                    <a:pt x="429" y="100"/>
                    <a:pt x="429" y="100"/>
                  </a:cubicBezTo>
                  <a:cubicBezTo>
                    <a:pt x="429" y="99"/>
                    <a:pt x="430" y="101"/>
                    <a:pt x="431" y="101"/>
                  </a:cubicBezTo>
                  <a:cubicBezTo>
                    <a:pt x="434" y="101"/>
                    <a:pt x="434" y="101"/>
                    <a:pt x="434" y="101"/>
                  </a:cubicBezTo>
                  <a:cubicBezTo>
                    <a:pt x="434" y="100"/>
                    <a:pt x="433" y="100"/>
                    <a:pt x="433" y="99"/>
                  </a:cubicBezTo>
                  <a:cubicBezTo>
                    <a:pt x="433" y="99"/>
                    <a:pt x="433" y="99"/>
                    <a:pt x="433" y="99"/>
                  </a:cubicBezTo>
                  <a:cubicBezTo>
                    <a:pt x="433" y="99"/>
                    <a:pt x="433" y="100"/>
                    <a:pt x="434" y="100"/>
                  </a:cubicBezTo>
                  <a:cubicBezTo>
                    <a:pt x="435" y="100"/>
                    <a:pt x="435" y="99"/>
                    <a:pt x="434" y="98"/>
                  </a:cubicBezTo>
                  <a:cubicBezTo>
                    <a:pt x="434" y="98"/>
                    <a:pt x="434" y="99"/>
                    <a:pt x="435" y="99"/>
                  </a:cubicBezTo>
                  <a:cubicBezTo>
                    <a:pt x="435" y="99"/>
                    <a:pt x="435" y="98"/>
                    <a:pt x="435" y="98"/>
                  </a:cubicBezTo>
                  <a:cubicBezTo>
                    <a:pt x="435" y="98"/>
                    <a:pt x="435" y="97"/>
                    <a:pt x="434" y="97"/>
                  </a:cubicBezTo>
                  <a:cubicBezTo>
                    <a:pt x="434" y="97"/>
                    <a:pt x="434" y="97"/>
                    <a:pt x="434" y="97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3" y="96"/>
                    <a:pt x="433" y="96"/>
                    <a:pt x="433" y="96"/>
                  </a:cubicBezTo>
                  <a:cubicBezTo>
                    <a:pt x="433" y="96"/>
                    <a:pt x="434" y="96"/>
                    <a:pt x="434" y="96"/>
                  </a:cubicBezTo>
                  <a:cubicBezTo>
                    <a:pt x="434" y="96"/>
                    <a:pt x="434" y="95"/>
                    <a:pt x="435" y="95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5" y="97"/>
                    <a:pt x="435" y="97"/>
                    <a:pt x="435" y="97"/>
                  </a:cubicBezTo>
                  <a:cubicBezTo>
                    <a:pt x="436" y="96"/>
                    <a:pt x="436" y="96"/>
                    <a:pt x="436" y="96"/>
                  </a:cubicBezTo>
                  <a:cubicBezTo>
                    <a:pt x="437" y="97"/>
                    <a:pt x="437" y="96"/>
                    <a:pt x="437" y="98"/>
                  </a:cubicBezTo>
                  <a:cubicBezTo>
                    <a:pt x="437" y="98"/>
                    <a:pt x="434" y="97"/>
                    <a:pt x="435" y="99"/>
                  </a:cubicBezTo>
                  <a:cubicBezTo>
                    <a:pt x="436" y="99"/>
                    <a:pt x="436" y="100"/>
                    <a:pt x="437" y="100"/>
                  </a:cubicBezTo>
                  <a:cubicBezTo>
                    <a:pt x="437" y="100"/>
                    <a:pt x="436" y="100"/>
                    <a:pt x="437" y="101"/>
                  </a:cubicBezTo>
                  <a:cubicBezTo>
                    <a:pt x="438" y="101"/>
                    <a:pt x="440" y="102"/>
                    <a:pt x="441" y="101"/>
                  </a:cubicBezTo>
                  <a:cubicBezTo>
                    <a:pt x="442" y="103"/>
                    <a:pt x="443" y="100"/>
                    <a:pt x="443" y="102"/>
                  </a:cubicBezTo>
                  <a:cubicBezTo>
                    <a:pt x="445" y="102"/>
                    <a:pt x="445" y="102"/>
                    <a:pt x="445" y="102"/>
                  </a:cubicBezTo>
                  <a:cubicBezTo>
                    <a:pt x="445" y="102"/>
                    <a:pt x="445" y="102"/>
                    <a:pt x="445" y="102"/>
                  </a:cubicBezTo>
                  <a:cubicBezTo>
                    <a:pt x="446" y="101"/>
                    <a:pt x="446" y="103"/>
                    <a:pt x="447" y="103"/>
                  </a:cubicBezTo>
                  <a:cubicBezTo>
                    <a:pt x="447" y="102"/>
                    <a:pt x="448" y="102"/>
                    <a:pt x="449" y="102"/>
                  </a:cubicBezTo>
                  <a:cubicBezTo>
                    <a:pt x="449" y="102"/>
                    <a:pt x="449" y="102"/>
                    <a:pt x="449" y="103"/>
                  </a:cubicBezTo>
                  <a:cubicBezTo>
                    <a:pt x="450" y="102"/>
                    <a:pt x="451" y="103"/>
                    <a:pt x="452" y="103"/>
                  </a:cubicBezTo>
                  <a:cubicBezTo>
                    <a:pt x="452" y="103"/>
                    <a:pt x="452" y="103"/>
                    <a:pt x="452" y="103"/>
                  </a:cubicBezTo>
                  <a:cubicBezTo>
                    <a:pt x="452" y="103"/>
                    <a:pt x="453" y="103"/>
                    <a:pt x="453" y="103"/>
                  </a:cubicBezTo>
                  <a:cubicBezTo>
                    <a:pt x="453" y="103"/>
                    <a:pt x="453" y="103"/>
                    <a:pt x="453" y="103"/>
                  </a:cubicBezTo>
                  <a:cubicBezTo>
                    <a:pt x="454" y="103"/>
                    <a:pt x="455" y="104"/>
                    <a:pt x="456" y="105"/>
                  </a:cubicBezTo>
                  <a:cubicBezTo>
                    <a:pt x="456" y="105"/>
                    <a:pt x="456" y="105"/>
                    <a:pt x="457" y="105"/>
                  </a:cubicBezTo>
                  <a:cubicBezTo>
                    <a:pt x="457" y="104"/>
                    <a:pt x="457" y="104"/>
                    <a:pt x="457" y="104"/>
                  </a:cubicBezTo>
                  <a:cubicBezTo>
                    <a:pt x="457" y="104"/>
                    <a:pt x="457" y="104"/>
                    <a:pt x="457" y="105"/>
                  </a:cubicBezTo>
                  <a:cubicBezTo>
                    <a:pt x="456" y="105"/>
                    <a:pt x="458" y="104"/>
                    <a:pt x="458" y="105"/>
                  </a:cubicBezTo>
                  <a:cubicBezTo>
                    <a:pt x="458" y="105"/>
                    <a:pt x="458" y="105"/>
                    <a:pt x="459" y="104"/>
                  </a:cubicBezTo>
                  <a:cubicBezTo>
                    <a:pt x="458" y="104"/>
                    <a:pt x="458" y="104"/>
                    <a:pt x="458" y="104"/>
                  </a:cubicBezTo>
                  <a:cubicBezTo>
                    <a:pt x="458" y="104"/>
                    <a:pt x="459" y="104"/>
                    <a:pt x="459" y="104"/>
                  </a:cubicBezTo>
                  <a:cubicBezTo>
                    <a:pt x="459" y="106"/>
                    <a:pt x="459" y="106"/>
                    <a:pt x="459" y="106"/>
                  </a:cubicBezTo>
                  <a:cubicBezTo>
                    <a:pt x="459" y="105"/>
                    <a:pt x="459" y="105"/>
                    <a:pt x="459" y="105"/>
                  </a:cubicBezTo>
                  <a:cubicBezTo>
                    <a:pt x="458" y="105"/>
                    <a:pt x="458" y="106"/>
                    <a:pt x="458" y="106"/>
                  </a:cubicBezTo>
                  <a:cubicBezTo>
                    <a:pt x="458" y="107"/>
                    <a:pt x="459" y="106"/>
                    <a:pt x="459" y="107"/>
                  </a:cubicBezTo>
                  <a:cubicBezTo>
                    <a:pt x="459" y="107"/>
                    <a:pt x="459" y="106"/>
                    <a:pt x="459" y="106"/>
                  </a:cubicBezTo>
                  <a:cubicBezTo>
                    <a:pt x="459" y="107"/>
                    <a:pt x="459" y="107"/>
                    <a:pt x="459" y="107"/>
                  </a:cubicBezTo>
                  <a:cubicBezTo>
                    <a:pt x="458" y="107"/>
                    <a:pt x="458" y="106"/>
                    <a:pt x="457" y="106"/>
                  </a:cubicBezTo>
                  <a:cubicBezTo>
                    <a:pt x="457" y="106"/>
                    <a:pt x="457" y="105"/>
                    <a:pt x="457" y="105"/>
                  </a:cubicBezTo>
                  <a:cubicBezTo>
                    <a:pt x="457" y="105"/>
                    <a:pt x="456" y="105"/>
                    <a:pt x="456" y="105"/>
                  </a:cubicBezTo>
                  <a:cubicBezTo>
                    <a:pt x="456" y="106"/>
                    <a:pt x="456" y="106"/>
                    <a:pt x="456" y="106"/>
                  </a:cubicBezTo>
                  <a:cubicBezTo>
                    <a:pt x="455" y="105"/>
                    <a:pt x="453" y="104"/>
                    <a:pt x="452" y="104"/>
                  </a:cubicBezTo>
                  <a:cubicBezTo>
                    <a:pt x="451" y="105"/>
                    <a:pt x="453" y="105"/>
                    <a:pt x="452" y="105"/>
                  </a:cubicBezTo>
                  <a:cubicBezTo>
                    <a:pt x="453" y="105"/>
                    <a:pt x="453" y="105"/>
                    <a:pt x="453" y="105"/>
                  </a:cubicBezTo>
                  <a:cubicBezTo>
                    <a:pt x="453" y="105"/>
                    <a:pt x="453" y="105"/>
                    <a:pt x="453" y="105"/>
                  </a:cubicBezTo>
                  <a:cubicBezTo>
                    <a:pt x="452" y="107"/>
                    <a:pt x="451" y="103"/>
                    <a:pt x="451" y="106"/>
                  </a:cubicBezTo>
                  <a:cubicBezTo>
                    <a:pt x="451" y="105"/>
                    <a:pt x="451" y="105"/>
                    <a:pt x="451" y="105"/>
                  </a:cubicBezTo>
                  <a:cubicBezTo>
                    <a:pt x="451" y="105"/>
                    <a:pt x="451" y="105"/>
                    <a:pt x="451" y="104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50" y="103"/>
                    <a:pt x="450" y="105"/>
                    <a:pt x="449" y="104"/>
                  </a:cubicBezTo>
                  <a:cubicBezTo>
                    <a:pt x="449" y="105"/>
                    <a:pt x="449" y="105"/>
                    <a:pt x="449" y="105"/>
                  </a:cubicBezTo>
                  <a:cubicBezTo>
                    <a:pt x="447" y="104"/>
                    <a:pt x="447" y="104"/>
                    <a:pt x="447" y="104"/>
                  </a:cubicBezTo>
                  <a:cubicBezTo>
                    <a:pt x="448" y="105"/>
                    <a:pt x="446" y="105"/>
                    <a:pt x="446" y="105"/>
                  </a:cubicBezTo>
                  <a:close/>
                  <a:moveTo>
                    <a:pt x="448" y="105"/>
                  </a:moveTo>
                  <a:cubicBezTo>
                    <a:pt x="447" y="106"/>
                    <a:pt x="447" y="106"/>
                    <a:pt x="447" y="106"/>
                  </a:cubicBezTo>
                  <a:cubicBezTo>
                    <a:pt x="447" y="105"/>
                    <a:pt x="447" y="105"/>
                    <a:pt x="447" y="105"/>
                  </a:cubicBezTo>
                  <a:lnTo>
                    <a:pt x="448" y="105"/>
                  </a:lnTo>
                  <a:close/>
                  <a:moveTo>
                    <a:pt x="446" y="109"/>
                  </a:moveTo>
                  <a:cubicBezTo>
                    <a:pt x="445" y="110"/>
                    <a:pt x="444" y="108"/>
                    <a:pt x="442" y="109"/>
                  </a:cubicBezTo>
                  <a:cubicBezTo>
                    <a:pt x="443" y="109"/>
                    <a:pt x="442" y="109"/>
                    <a:pt x="442" y="109"/>
                  </a:cubicBezTo>
                  <a:cubicBezTo>
                    <a:pt x="442" y="108"/>
                    <a:pt x="442" y="108"/>
                    <a:pt x="442" y="108"/>
                  </a:cubicBezTo>
                  <a:cubicBezTo>
                    <a:pt x="442" y="109"/>
                    <a:pt x="442" y="109"/>
                    <a:pt x="442" y="109"/>
                  </a:cubicBezTo>
                  <a:cubicBezTo>
                    <a:pt x="441" y="109"/>
                    <a:pt x="440" y="109"/>
                    <a:pt x="440" y="109"/>
                  </a:cubicBezTo>
                  <a:cubicBezTo>
                    <a:pt x="440" y="109"/>
                    <a:pt x="440" y="109"/>
                    <a:pt x="440" y="109"/>
                  </a:cubicBezTo>
                  <a:cubicBezTo>
                    <a:pt x="439" y="110"/>
                    <a:pt x="439" y="108"/>
                    <a:pt x="438" y="109"/>
                  </a:cubicBezTo>
                  <a:cubicBezTo>
                    <a:pt x="438" y="109"/>
                    <a:pt x="437" y="108"/>
                    <a:pt x="436" y="108"/>
                  </a:cubicBezTo>
                  <a:cubicBezTo>
                    <a:pt x="436" y="109"/>
                    <a:pt x="436" y="109"/>
                    <a:pt x="436" y="109"/>
                  </a:cubicBezTo>
                  <a:cubicBezTo>
                    <a:pt x="436" y="109"/>
                    <a:pt x="436" y="109"/>
                    <a:pt x="436" y="109"/>
                  </a:cubicBezTo>
                  <a:cubicBezTo>
                    <a:pt x="436" y="108"/>
                    <a:pt x="436" y="108"/>
                    <a:pt x="436" y="108"/>
                  </a:cubicBezTo>
                  <a:cubicBezTo>
                    <a:pt x="435" y="108"/>
                    <a:pt x="435" y="108"/>
                    <a:pt x="434" y="108"/>
                  </a:cubicBezTo>
                  <a:cubicBezTo>
                    <a:pt x="434" y="109"/>
                    <a:pt x="434" y="109"/>
                    <a:pt x="434" y="109"/>
                  </a:cubicBezTo>
                  <a:cubicBezTo>
                    <a:pt x="434" y="109"/>
                    <a:pt x="433" y="109"/>
                    <a:pt x="432" y="109"/>
                  </a:cubicBezTo>
                  <a:cubicBezTo>
                    <a:pt x="433" y="109"/>
                    <a:pt x="432" y="109"/>
                    <a:pt x="432" y="108"/>
                  </a:cubicBezTo>
                  <a:cubicBezTo>
                    <a:pt x="432" y="108"/>
                    <a:pt x="432" y="108"/>
                    <a:pt x="432" y="108"/>
                  </a:cubicBezTo>
                  <a:cubicBezTo>
                    <a:pt x="432" y="109"/>
                    <a:pt x="432" y="109"/>
                    <a:pt x="432" y="109"/>
                  </a:cubicBezTo>
                  <a:cubicBezTo>
                    <a:pt x="431" y="108"/>
                    <a:pt x="432" y="107"/>
                    <a:pt x="432" y="107"/>
                  </a:cubicBezTo>
                  <a:cubicBezTo>
                    <a:pt x="432" y="106"/>
                    <a:pt x="434" y="108"/>
                    <a:pt x="434" y="107"/>
                  </a:cubicBezTo>
                  <a:cubicBezTo>
                    <a:pt x="435" y="107"/>
                    <a:pt x="435" y="107"/>
                    <a:pt x="435" y="107"/>
                  </a:cubicBezTo>
                  <a:cubicBezTo>
                    <a:pt x="434" y="107"/>
                    <a:pt x="434" y="107"/>
                    <a:pt x="434" y="107"/>
                  </a:cubicBezTo>
                  <a:cubicBezTo>
                    <a:pt x="434" y="107"/>
                    <a:pt x="435" y="107"/>
                    <a:pt x="435" y="107"/>
                  </a:cubicBezTo>
                  <a:cubicBezTo>
                    <a:pt x="435" y="107"/>
                    <a:pt x="435" y="107"/>
                    <a:pt x="435" y="107"/>
                  </a:cubicBezTo>
                  <a:cubicBezTo>
                    <a:pt x="435" y="106"/>
                    <a:pt x="435" y="107"/>
                    <a:pt x="436" y="106"/>
                  </a:cubicBezTo>
                  <a:cubicBezTo>
                    <a:pt x="437" y="106"/>
                    <a:pt x="438" y="106"/>
                    <a:pt x="439" y="106"/>
                  </a:cubicBezTo>
                  <a:cubicBezTo>
                    <a:pt x="438" y="106"/>
                    <a:pt x="438" y="106"/>
                    <a:pt x="438" y="107"/>
                  </a:cubicBezTo>
                  <a:cubicBezTo>
                    <a:pt x="438" y="107"/>
                    <a:pt x="439" y="107"/>
                    <a:pt x="439" y="107"/>
                  </a:cubicBezTo>
                  <a:cubicBezTo>
                    <a:pt x="440" y="107"/>
                    <a:pt x="440" y="107"/>
                    <a:pt x="440" y="107"/>
                  </a:cubicBezTo>
                  <a:cubicBezTo>
                    <a:pt x="439" y="106"/>
                    <a:pt x="439" y="106"/>
                    <a:pt x="439" y="106"/>
                  </a:cubicBezTo>
                  <a:cubicBezTo>
                    <a:pt x="440" y="106"/>
                    <a:pt x="440" y="107"/>
                    <a:pt x="441" y="108"/>
                  </a:cubicBezTo>
                  <a:cubicBezTo>
                    <a:pt x="441" y="108"/>
                    <a:pt x="441" y="107"/>
                    <a:pt x="442" y="107"/>
                  </a:cubicBezTo>
                  <a:cubicBezTo>
                    <a:pt x="442" y="108"/>
                    <a:pt x="442" y="107"/>
                    <a:pt x="442" y="107"/>
                  </a:cubicBezTo>
                  <a:cubicBezTo>
                    <a:pt x="443" y="107"/>
                    <a:pt x="442" y="107"/>
                    <a:pt x="442" y="107"/>
                  </a:cubicBezTo>
                  <a:cubicBezTo>
                    <a:pt x="443" y="107"/>
                    <a:pt x="443" y="107"/>
                    <a:pt x="443" y="107"/>
                  </a:cubicBezTo>
                  <a:cubicBezTo>
                    <a:pt x="443" y="107"/>
                    <a:pt x="442" y="107"/>
                    <a:pt x="443" y="107"/>
                  </a:cubicBezTo>
                  <a:cubicBezTo>
                    <a:pt x="444" y="108"/>
                    <a:pt x="443" y="106"/>
                    <a:pt x="444" y="106"/>
                  </a:cubicBezTo>
                  <a:cubicBezTo>
                    <a:pt x="444" y="108"/>
                    <a:pt x="444" y="108"/>
                    <a:pt x="444" y="108"/>
                  </a:cubicBezTo>
                  <a:cubicBezTo>
                    <a:pt x="444" y="108"/>
                    <a:pt x="445" y="107"/>
                    <a:pt x="445" y="107"/>
                  </a:cubicBezTo>
                  <a:cubicBezTo>
                    <a:pt x="446" y="107"/>
                    <a:pt x="446" y="107"/>
                    <a:pt x="446" y="107"/>
                  </a:cubicBezTo>
                  <a:cubicBezTo>
                    <a:pt x="445" y="107"/>
                    <a:pt x="446" y="107"/>
                    <a:pt x="446" y="108"/>
                  </a:cubicBezTo>
                  <a:cubicBezTo>
                    <a:pt x="446" y="108"/>
                    <a:pt x="446" y="108"/>
                    <a:pt x="446" y="108"/>
                  </a:cubicBezTo>
                  <a:cubicBezTo>
                    <a:pt x="446" y="108"/>
                    <a:pt x="446" y="108"/>
                    <a:pt x="446" y="108"/>
                  </a:cubicBezTo>
                  <a:cubicBezTo>
                    <a:pt x="446" y="108"/>
                    <a:pt x="446" y="108"/>
                    <a:pt x="446" y="108"/>
                  </a:cubicBezTo>
                  <a:cubicBezTo>
                    <a:pt x="446" y="108"/>
                    <a:pt x="446" y="109"/>
                    <a:pt x="446" y="109"/>
                  </a:cubicBezTo>
                  <a:close/>
                  <a:moveTo>
                    <a:pt x="441" y="110"/>
                  </a:moveTo>
                  <a:cubicBezTo>
                    <a:pt x="441" y="110"/>
                    <a:pt x="441" y="110"/>
                    <a:pt x="441" y="110"/>
                  </a:cubicBezTo>
                  <a:cubicBezTo>
                    <a:pt x="441" y="110"/>
                    <a:pt x="441" y="110"/>
                    <a:pt x="441" y="110"/>
                  </a:cubicBezTo>
                  <a:cubicBezTo>
                    <a:pt x="441" y="110"/>
                    <a:pt x="442" y="111"/>
                    <a:pt x="441" y="110"/>
                  </a:cubicBezTo>
                  <a:close/>
                  <a:moveTo>
                    <a:pt x="439" y="111"/>
                  </a:moveTo>
                  <a:cubicBezTo>
                    <a:pt x="439" y="110"/>
                    <a:pt x="439" y="110"/>
                    <a:pt x="440" y="110"/>
                  </a:cubicBezTo>
                  <a:cubicBezTo>
                    <a:pt x="440" y="110"/>
                    <a:pt x="439" y="111"/>
                    <a:pt x="439" y="111"/>
                  </a:cubicBezTo>
                  <a:close/>
                  <a:moveTo>
                    <a:pt x="437" y="111"/>
                  </a:moveTo>
                  <a:cubicBezTo>
                    <a:pt x="436" y="111"/>
                    <a:pt x="436" y="111"/>
                    <a:pt x="436" y="111"/>
                  </a:cubicBezTo>
                  <a:cubicBezTo>
                    <a:pt x="436" y="111"/>
                    <a:pt x="437" y="110"/>
                    <a:pt x="437" y="111"/>
                  </a:cubicBezTo>
                  <a:cubicBezTo>
                    <a:pt x="437" y="111"/>
                    <a:pt x="437" y="111"/>
                    <a:pt x="437" y="111"/>
                  </a:cubicBezTo>
                  <a:close/>
                  <a:moveTo>
                    <a:pt x="428" y="112"/>
                  </a:moveTo>
                  <a:cubicBezTo>
                    <a:pt x="427" y="112"/>
                    <a:pt x="427" y="112"/>
                    <a:pt x="427" y="112"/>
                  </a:cubicBezTo>
                  <a:cubicBezTo>
                    <a:pt x="427" y="113"/>
                    <a:pt x="427" y="113"/>
                    <a:pt x="427" y="113"/>
                  </a:cubicBezTo>
                  <a:cubicBezTo>
                    <a:pt x="426" y="113"/>
                    <a:pt x="425" y="112"/>
                    <a:pt x="424" y="112"/>
                  </a:cubicBezTo>
                  <a:cubicBezTo>
                    <a:pt x="423" y="111"/>
                    <a:pt x="423" y="111"/>
                    <a:pt x="423" y="111"/>
                  </a:cubicBezTo>
                  <a:cubicBezTo>
                    <a:pt x="423" y="111"/>
                    <a:pt x="424" y="111"/>
                    <a:pt x="424" y="110"/>
                  </a:cubicBezTo>
                  <a:cubicBezTo>
                    <a:pt x="424" y="110"/>
                    <a:pt x="424" y="110"/>
                    <a:pt x="424" y="110"/>
                  </a:cubicBezTo>
                  <a:cubicBezTo>
                    <a:pt x="424" y="111"/>
                    <a:pt x="425" y="110"/>
                    <a:pt x="426" y="110"/>
                  </a:cubicBezTo>
                  <a:cubicBezTo>
                    <a:pt x="425" y="111"/>
                    <a:pt x="425" y="111"/>
                    <a:pt x="425" y="111"/>
                  </a:cubicBezTo>
                  <a:cubicBezTo>
                    <a:pt x="425" y="112"/>
                    <a:pt x="426" y="111"/>
                    <a:pt x="427" y="111"/>
                  </a:cubicBezTo>
                  <a:cubicBezTo>
                    <a:pt x="426" y="110"/>
                    <a:pt x="428" y="111"/>
                    <a:pt x="427" y="109"/>
                  </a:cubicBezTo>
                  <a:cubicBezTo>
                    <a:pt x="427" y="110"/>
                    <a:pt x="428" y="110"/>
                    <a:pt x="428" y="110"/>
                  </a:cubicBezTo>
                  <a:cubicBezTo>
                    <a:pt x="429" y="109"/>
                    <a:pt x="428" y="109"/>
                    <a:pt x="428" y="109"/>
                  </a:cubicBezTo>
                  <a:cubicBezTo>
                    <a:pt x="428" y="109"/>
                    <a:pt x="428" y="109"/>
                    <a:pt x="428" y="109"/>
                  </a:cubicBezTo>
                  <a:cubicBezTo>
                    <a:pt x="428" y="109"/>
                    <a:pt x="428" y="109"/>
                    <a:pt x="428" y="109"/>
                  </a:cubicBezTo>
                  <a:cubicBezTo>
                    <a:pt x="430" y="108"/>
                    <a:pt x="430" y="108"/>
                    <a:pt x="430" y="108"/>
                  </a:cubicBezTo>
                  <a:cubicBezTo>
                    <a:pt x="429" y="109"/>
                    <a:pt x="429" y="109"/>
                    <a:pt x="429" y="109"/>
                  </a:cubicBezTo>
                  <a:cubicBezTo>
                    <a:pt x="430" y="110"/>
                    <a:pt x="430" y="110"/>
                    <a:pt x="430" y="110"/>
                  </a:cubicBezTo>
                  <a:cubicBezTo>
                    <a:pt x="430" y="110"/>
                    <a:pt x="429" y="109"/>
                    <a:pt x="429" y="110"/>
                  </a:cubicBezTo>
                  <a:cubicBezTo>
                    <a:pt x="429" y="110"/>
                    <a:pt x="429" y="110"/>
                    <a:pt x="429" y="110"/>
                  </a:cubicBezTo>
                  <a:cubicBezTo>
                    <a:pt x="428" y="110"/>
                    <a:pt x="428" y="110"/>
                    <a:pt x="428" y="110"/>
                  </a:cubicBezTo>
                  <a:lnTo>
                    <a:pt x="428" y="112"/>
                  </a:lnTo>
                  <a:close/>
                  <a:moveTo>
                    <a:pt x="421" y="126"/>
                  </a:moveTo>
                  <a:cubicBezTo>
                    <a:pt x="421" y="127"/>
                    <a:pt x="421" y="126"/>
                    <a:pt x="420" y="126"/>
                  </a:cubicBezTo>
                  <a:cubicBezTo>
                    <a:pt x="421" y="125"/>
                    <a:pt x="421" y="125"/>
                    <a:pt x="421" y="125"/>
                  </a:cubicBezTo>
                  <a:cubicBezTo>
                    <a:pt x="421" y="126"/>
                    <a:pt x="421" y="126"/>
                    <a:pt x="421" y="126"/>
                  </a:cubicBezTo>
                  <a:close/>
                  <a:moveTo>
                    <a:pt x="422" y="121"/>
                  </a:moveTo>
                  <a:cubicBezTo>
                    <a:pt x="422" y="121"/>
                    <a:pt x="422" y="121"/>
                    <a:pt x="422" y="121"/>
                  </a:cubicBezTo>
                  <a:cubicBezTo>
                    <a:pt x="422" y="121"/>
                    <a:pt x="422" y="121"/>
                    <a:pt x="422" y="121"/>
                  </a:cubicBezTo>
                  <a:close/>
                  <a:moveTo>
                    <a:pt x="422" y="120"/>
                  </a:moveTo>
                  <a:cubicBezTo>
                    <a:pt x="423" y="120"/>
                    <a:pt x="423" y="120"/>
                    <a:pt x="423" y="120"/>
                  </a:cubicBezTo>
                  <a:cubicBezTo>
                    <a:pt x="423" y="120"/>
                    <a:pt x="423" y="120"/>
                    <a:pt x="423" y="120"/>
                  </a:cubicBezTo>
                  <a:lnTo>
                    <a:pt x="422" y="120"/>
                  </a:lnTo>
                  <a:close/>
                  <a:moveTo>
                    <a:pt x="423" y="114"/>
                  </a:moveTo>
                  <a:cubicBezTo>
                    <a:pt x="423" y="114"/>
                    <a:pt x="423" y="114"/>
                    <a:pt x="423" y="114"/>
                  </a:cubicBezTo>
                  <a:cubicBezTo>
                    <a:pt x="423" y="114"/>
                    <a:pt x="423" y="114"/>
                    <a:pt x="423" y="114"/>
                  </a:cubicBezTo>
                  <a:cubicBezTo>
                    <a:pt x="423" y="114"/>
                    <a:pt x="422" y="114"/>
                    <a:pt x="422" y="114"/>
                  </a:cubicBezTo>
                  <a:cubicBezTo>
                    <a:pt x="423" y="115"/>
                    <a:pt x="422" y="115"/>
                    <a:pt x="421" y="115"/>
                  </a:cubicBezTo>
                  <a:cubicBezTo>
                    <a:pt x="421" y="115"/>
                    <a:pt x="420" y="114"/>
                    <a:pt x="419" y="114"/>
                  </a:cubicBezTo>
                  <a:cubicBezTo>
                    <a:pt x="419" y="115"/>
                    <a:pt x="419" y="115"/>
                    <a:pt x="419" y="115"/>
                  </a:cubicBezTo>
                  <a:cubicBezTo>
                    <a:pt x="419" y="116"/>
                    <a:pt x="419" y="113"/>
                    <a:pt x="418" y="115"/>
                  </a:cubicBezTo>
                  <a:cubicBezTo>
                    <a:pt x="418" y="115"/>
                    <a:pt x="418" y="115"/>
                    <a:pt x="418" y="115"/>
                  </a:cubicBezTo>
                  <a:cubicBezTo>
                    <a:pt x="418" y="115"/>
                    <a:pt x="418" y="115"/>
                    <a:pt x="418" y="115"/>
                  </a:cubicBezTo>
                  <a:cubicBezTo>
                    <a:pt x="418" y="115"/>
                    <a:pt x="417" y="115"/>
                    <a:pt x="417" y="115"/>
                  </a:cubicBezTo>
                  <a:cubicBezTo>
                    <a:pt x="417" y="115"/>
                    <a:pt x="417" y="115"/>
                    <a:pt x="417" y="115"/>
                  </a:cubicBezTo>
                  <a:cubicBezTo>
                    <a:pt x="418" y="115"/>
                    <a:pt x="418" y="115"/>
                    <a:pt x="418" y="115"/>
                  </a:cubicBezTo>
                  <a:cubicBezTo>
                    <a:pt x="418" y="115"/>
                    <a:pt x="418" y="115"/>
                    <a:pt x="418" y="115"/>
                  </a:cubicBezTo>
                  <a:cubicBezTo>
                    <a:pt x="418" y="115"/>
                    <a:pt x="419" y="114"/>
                    <a:pt x="419" y="114"/>
                  </a:cubicBezTo>
                  <a:cubicBezTo>
                    <a:pt x="419" y="113"/>
                    <a:pt x="422" y="114"/>
                    <a:pt x="421" y="112"/>
                  </a:cubicBezTo>
                  <a:cubicBezTo>
                    <a:pt x="421" y="112"/>
                    <a:pt x="421" y="112"/>
                    <a:pt x="421" y="112"/>
                  </a:cubicBezTo>
                  <a:cubicBezTo>
                    <a:pt x="422" y="111"/>
                    <a:pt x="421" y="111"/>
                    <a:pt x="421" y="110"/>
                  </a:cubicBezTo>
                  <a:cubicBezTo>
                    <a:pt x="420" y="110"/>
                    <a:pt x="420" y="110"/>
                    <a:pt x="420" y="110"/>
                  </a:cubicBezTo>
                  <a:cubicBezTo>
                    <a:pt x="419" y="112"/>
                    <a:pt x="419" y="112"/>
                    <a:pt x="419" y="112"/>
                  </a:cubicBezTo>
                  <a:cubicBezTo>
                    <a:pt x="419" y="111"/>
                    <a:pt x="419" y="111"/>
                    <a:pt x="419" y="111"/>
                  </a:cubicBezTo>
                  <a:cubicBezTo>
                    <a:pt x="419" y="111"/>
                    <a:pt x="421" y="110"/>
                    <a:pt x="420" y="109"/>
                  </a:cubicBezTo>
                  <a:cubicBezTo>
                    <a:pt x="419" y="109"/>
                    <a:pt x="419" y="108"/>
                    <a:pt x="418" y="108"/>
                  </a:cubicBezTo>
                  <a:cubicBezTo>
                    <a:pt x="418" y="109"/>
                    <a:pt x="417" y="108"/>
                    <a:pt x="417" y="109"/>
                  </a:cubicBezTo>
                  <a:cubicBezTo>
                    <a:pt x="417" y="109"/>
                    <a:pt x="417" y="109"/>
                    <a:pt x="417" y="109"/>
                  </a:cubicBezTo>
                  <a:cubicBezTo>
                    <a:pt x="417" y="109"/>
                    <a:pt x="417" y="109"/>
                    <a:pt x="417" y="109"/>
                  </a:cubicBezTo>
                  <a:cubicBezTo>
                    <a:pt x="417" y="109"/>
                    <a:pt x="416" y="109"/>
                    <a:pt x="416" y="109"/>
                  </a:cubicBezTo>
                  <a:cubicBezTo>
                    <a:pt x="416" y="109"/>
                    <a:pt x="416" y="109"/>
                    <a:pt x="416" y="109"/>
                  </a:cubicBezTo>
                  <a:cubicBezTo>
                    <a:pt x="416" y="109"/>
                    <a:pt x="416" y="109"/>
                    <a:pt x="416" y="109"/>
                  </a:cubicBezTo>
                  <a:cubicBezTo>
                    <a:pt x="416" y="108"/>
                    <a:pt x="415" y="109"/>
                    <a:pt x="415" y="108"/>
                  </a:cubicBezTo>
                  <a:cubicBezTo>
                    <a:pt x="413" y="108"/>
                    <a:pt x="415" y="110"/>
                    <a:pt x="414" y="110"/>
                  </a:cubicBezTo>
                  <a:cubicBezTo>
                    <a:pt x="413" y="109"/>
                    <a:pt x="413" y="108"/>
                    <a:pt x="412" y="109"/>
                  </a:cubicBezTo>
                  <a:cubicBezTo>
                    <a:pt x="412" y="108"/>
                    <a:pt x="412" y="108"/>
                    <a:pt x="412" y="108"/>
                  </a:cubicBezTo>
                  <a:cubicBezTo>
                    <a:pt x="412" y="108"/>
                    <a:pt x="412" y="108"/>
                    <a:pt x="412" y="108"/>
                  </a:cubicBezTo>
                  <a:cubicBezTo>
                    <a:pt x="413" y="108"/>
                    <a:pt x="412" y="108"/>
                    <a:pt x="412" y="108"/>
                  </a:cubicBezTo>
                  <a:cubicBezTo>
                    <a:pt x="412" y="108"/>
                    <a:pt x="412" y="108"/>
                    <a:pt x="412" y="108"/>
                  </a:cubicBezTo>
                  <a:cubicBezTo>
                    <a:pt x="411" y="107"/>
                    <a:pt x="413" y="107"/>
                    <a:pt x="413" y="107"/>
                  </a:cubicBezTo>
                  <a:cubicBezTo>
                    <a:pt x="414" y="108"/>
                    <a:pt x="416" y="107"/>
                    <a:pt x="416" y="108"/>
                  </a:cubicBezTo>
                  <a:cubicBezTo>
                    <a:pt x="417" y="107"/>
                    <a:pt x="420" y="109"/>
                    <a:pt x="421" y="108"/>
                  </a:cubicBezTo>
                  <a:cubicBezTo>
                    <a:pt x="421" y="108"/>
                    <a:pt x="421" y="108"/>
                    <a:pt x="421" y="108"/>
                  </a:cubicBezTo>
                  <a:cubicBezTo>
                    <a:pt x="421" y="107"/>
                    <a:pt x="421" y="107"/>
                    <a:pt x="421" y="107"/>
                  </a:cubicBezTo>
                  <a:cubicBezTo>
                    <a:pt x="421" y="107"/>
                    <a:pt x="421" y="107"/>
                    <a:pt x="421" y="107"/>
                  </a:cubicBezTo>
                  <a:cubicBezTo>
                    <a:pt x="421" y="107"/>
                    <a:pt x="421" y="107"/>
                    <a:pt x="421" y="107"/>
                  </a:cubicBezTo>
                  <a:cubicBezTo>
                    <a:pt x="421" y="107"/>
                    <a:pt x="421" y="107"/>
                    <a:pt x="421" y="107"/>
                  </a:cubicBezTo>
                  <a:cubicBezTo>
                    <a:pt x="421" y="107"/>
                    <a:pt x="421" y="107"/>
                    <a:pt x="421" y="107"/>
                  </a:cubicBezTo>
                  <a:cubicBezTo>
                    <a:pt x="421" y="107"/>
                    <a:pt x="421" y="107"/>
                    <a:pt x="421" y="107"/>
                  </a:cubicBezTo>
                  <a:cubicBezTo>
                    <a:pt x="421" y="107"/>
                    <a:pt x="421" y="108"/>
                    <a:pt x="421" y="108"/>
                  </a:cubicBezTo>
                  <a:cubicBezTo>
                    <a:pt x="422" y="108"/>
                    <a:pt x="422" y="109"/>
                    <a:pt x="423" y="108"/>
                  </a:cubicBezTo>
                  <a:cubicBezTo>
                    <a:pt x="423" y="108"/>
                    <a:pt x="423" y="108"/>
                    <a:pt x="423" y="108"/>
                  </a:cubicBezTo>
                  <a:cubicBezTo>
                    <a:pt x="424" y="109"/>
                    <a:pt x="422" y="109"/>
                    <a:pt x="422" y="109"/>
                  </a:cubicBezTo>
                  <a:cubicBezTo>
                    <a:pt x="422" y="109"/>
                    <a:pt x="421" y="107"/>
                    <a:pt x="421" y="109"/>
                  </a:cubicBezTo>
                  <a:cubicBezTo>
                    <a:pt x="420" y="109"/>
                    <a:pt x="420" y="109"/>
                    <a:pt x="420" y="109"/>
                  </a:cubicBezTo>
                  <a:cubicBezTo>
                    <a:pt x="420" y="109"/>
                    <a:pt x="420" y="109"/>
                    <a:pt x="420" y="109"/>
                  </a:cubicBezTo>
                  <a:cubicBezTo>
                    <a:pt x="421" y="110"/>
                    <a:pt x="421" y="110"/>
                    <a:pt x="421" y="110"/>
                  </a:cubicBezTo>
                  <a:cubicBezTo>
                    <a:pt x="421" y="111"/>
                    <a:pt x="422" y="111"/>
                    <a:pt x="422" y="112"/>
                  </a:cubicBezTo>
                  <a:cubicBezTo>
                    <a:pt x="422" y="112"/>
                    <a:pt x="423" y="113"/>
                    <a:pt x="423" y="113"/>
                  </a:cubicBezTo>
                  <a:cubicBezTo>
                    <a:pt x="423" y="113"/>
                    <a:pt x="423" y="113"/>
                    <a:pt x="423" y="113"/>
                  </a:cubicBezTo>
                  <a:cubicBezTo>
                    <a:pt x="423" y="113"/>
                    <a:pt x="423" y="113"/>
                    <a:pt x="423" y="113"/>
                  </a:cubicBezTo>
                  <a:cubicBezTo>
                    <a:pt x="422" y="113"/>
                    <a:pt x="422" y="113"/>
                    <a:pt x="421" y="113"/>
                  </a:cubicBezTo>
                  <a:cubicBezTo>
                    <a:pt x="421" y="114"/>
                    <a:pt x="422" y="114"/>
                    <a:pt x="423" y="114"/>
                  </a:cubicBezTo>
                  <a:cubicBezTo>
                    <a:pt x="423" y="114"/>
                    <a:pt x="423" y="114"/>
                    <a:pt x="423" y="114"/>
                  </a:cubicBezTo>
                  <a:cubicBezTo>
                    <a:pt x="423" y="114"/>
                    <a:pt x="423" y="114"/>
                    <a:pt x="423" y="113"/>
                  </a:cubicBezTo>
                  <a:cubicBezTo>
                    <a:pt x="423" y="114"/>
                    <a:pt x="425" y="114"/>
                    <a:pt x="425" y="115"/>
                  </a:cubicBezTo>
                  <a:cubicBezTo>
                    <a:pt x="424" y="115"/>
                    <a:pt x="423" y="114"/>
                    <a:pt x="423" y="114"/>
                  </a:cubicBezTo>
                  <a:close/>
                  <a:moveTo>
                    <a:pt x="422" y="118"/>
                  </a:moveTo>
                  <a:cubicBezTo>
                    <a:pt x="422" y="118"/>
                    <a:pt x="422" y="118"/>
                    <a:pt x="422" y="118"/>
                  </a:cubicBezTo>
                  <a:cubicBezTo>
                    <a:pt x="421" y="117"/>
                    <a:pt x="421" y="117"/>
                    <a:pt x="421" y="117"/>
                  </a:cubicBezTo>
                  <a:lnTo>
                    <a:pt x="422" y="118"/>
                  </a:lnTo>
                  <a:close/>
                  <a:moveTo>
                    <a:pt x="419" y="122"/>
                  </a:moveTo>
                  <a:cubicBezTo>
                    <a:pt x="419" y="123"/>
                    <a:pt x="419" y="123"/>
                    <a:pt x="419" y="123"/>
                  </a:cubicBezTo>
                  <a:cubicBezTo>
                    <a:pt x="419" y="122"/>
                    <a:pt x="419" y="122"/>
                    <a:pt x="419" y="122"/>
                  </a:cubicBezTo>
                  <a:close/>
                  <a:moveTo>
                    <a:pt x="412" y="133"/>
                  </a:moveTo>
                  <a:cubicBezTo>
                    <a:pt x="412" y="133"/>
                    <a:pt x="412" y="133"/>
                    <a:pt x="412" y="133"/>
                  </a:cubicBezTo>
                  <a:cubicBezTo>
                    <a:pt x="412" y="132"/>
                    <a:pt x="412" y="132"/>
                    <a:pt x="412" y="132"/>
                  </a:cubicBezTo>
                  <a:cubicBezTo>
                    <a:pt x="413" y="132"/>
                    <a:pt x="412" y="131"/>
                    <a:pt x="413" y="131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13" y="130"/>
                    <a:pt x="413" y="131"/>
                    <a:pt x="414" y="131"/>
                  </a:cubicBezTo>
                  <a:cubicBezTo>
                    <a:pt x="414" y="132"/>
                    <a:pt x="412" y="131"/>
                    <a:pt x="412" y="133"/>
                  </a:cubicBezTo>
                  <a:close/>
                  <a:moveTo>
                    <a:pt x="413" y="105"/>
                  </a:moveTo>
                  <a:cubicBezTo>
                    <a:pt x="413" y="104"/>
                    <a:pt x="413" y="104"/>
                    <a:pt x="413" y="104"/>
                  </a:cubicBezTo>
                  <a:cubicBezTo>
                    <a:pt x="413" y="104"/>
                    <a:pt x="414" y="104"/>
                    <a:pt x="413" y="104"/>
                  </a:cubicBezTo>
                  <a:cubicBezTo>
                    <a:pt x="413" y="104"/>
                    <a:pt x="413" y="104"/>
                    <a:pt x="413" y="104"/>
                  </a:cubicBezTo>
                  <a:cubicBezTo>
                    <a:pt x="413" y="104"/>
                    <a:pt x="413" y="105"/>
                    <a:pt x="414" y="105"/>
                  </a:cubicBezTo>
                  <a:cubicBezTo>
                    <a:pt x="414" y="104"/>
                    <a:pt x="415" y="104"/>
                    <a:pt x="414" y="103"/>
                  </a:cubicBezTo>
                  <a:cubicBezTo>
                    <a:pt x="415" y="104"/>
                    <a:pt x="416" y="105"/>
                    <a:pt x="417" y="104"/>
                  </a:cubicBezTo>
                  <a:cubicBezTo>
                    <a:pt x="417" y="105"/>
                    <a:pt x="417" y="105"/>
                    <a:pt x="417" y="105"/>
                  </a:cubicBezTo>
                  <a:cubicBezTo>
                    <a:pt x="417" y="105"/>
                    <a:pt x="418" y="105"/>
                    <a:pt x="418" y="105"/>
                  </a:cubicBezTo>
                  <a:cubicBezTo>
                    <a:pt x="418" y="104"/>
                    <a:pt x="418" y="104"/>
                    <a:pt x="418" y="104"/>
                  </a:cubicBezTo>
                  <a:cubicBezTo>
                    <a:pt x="418" y="104"/>
                    <a:pt x="418" y="104"/>
                    <a:pt x="418" y="104"/>
                  </a:cubicBezTo>
                  <a:cubicBezTo>
                    <a:pt x="418" y="104"/>
                    <a:pt x="418" y="104"/>
                    <a:pt x="417" y="104"/>
                  </a:cubicBezTo>
                  <a:cubicBezTo>
                    <a:pt x="418" y="104"/>
                    <a:pt x="418" y="104"/>
                    <a:pt x="418" y="104"/>
                  </a:cubicBezTo>
                  <a:cubicBezTo>
                    <a:pt x="418" y="104"/>
                    <a:pt x="418" y="104"/>
                    <a:pt x="418" y="104"/>
                  </a:cubicBezTo>
                  <a:cubicBezTo>
                    <a:pt x="418" y="104"/>
                    <a:pt x="418" y="104"/>
                    <a:pt x="418" y="104"/>
                  </a:cubicBezTo>
                  <a:cubicBezTo>
                    <a:pt x="418" y="104"/>
                    <a:pt x="418" y="104"/>
                    <a:pt x="418" y="104"/>
                  </a:cubicBezTo>
                  <a:cubicBezTo>
                    <a:pt x="418" y="104"/>
                    <a:pt x="418" y="104"/>
                    <a:pt x="419" y="105"/>
                  </a:cubicBezTo>
                  <a:cubicBezTo>
                    <a:pt x="419" y="104"/>
                    <a:pt x="419" y="104"/>
                    <a:pt x="419" y="104"/>
                  </a:cubicBezTo>
                  <a:cubicBezTo>
                    <a:pt x="419" y="104"/>
                    <a:pt x="420" y="104"/>
                    <a:pt x="421" y="104"/>
                  </a:cubicBezTo>
                  <a:cubicBezTo>
                    <a:pt x="420" y="103"/>
                    <a:pt x="421" y="104"/>
                    <a:pt x="422" y="103"/>
                  </a:cubicBezTo>
                  <a:cubicBezTo>
                    <a:pt x="421" y="104"/>
                    <a:pt x="422" y="104"/>
                    <a:pt x="422" y="104"/>
                  </a:cubicBezTo>
                  <a:cubicBezTo>
                    <a:pt x="422" y="104"/>
                    <a:pt x="422" y="105"/>
                    <a:pt x="423" y="104"/>
                  </a:cubicBezTo>
                  <a:cubicBezTo>
                    <a:pt x="423" y="103"/>
                    <a:pt x="423" y="102"/>
                    <a:pt x="424" y="103"/>
                  </a:cubicBezTo>
                  <a:cubicBezTo>
                    <a:pt x="424" y="103"/>
                    <a:pt x="424" y="103"/>
                    <a:pt x="424" y="103"/>
                  </a:cubicBezTo>
                  <a:cubicBezTo>
                    <a:pt x="424" y="103"/>
                    <a:pt x="424" y="103"/>
                    <a:pt x="424" y="103"/>
                  </a:cubicBezTo>
                  <a:cubicBezTo>
                    <a:pt x="424" y="103"/>
                    <a:pt x="424" y="104"/>
                    <a:pt x="423" y="104"/>
                  </a:cubicBezTo>
                  <a:cubicBezTo>
                    <a:pt x="425" y="104"/>
                    <a:pt x="426" y="106"/>
                    <a:pt x="428" y="105"/>
                  </a:cubicBezTo>
                  <a:cubicBezTo>
                    <a:pt x="427" y="105"/>
                    <a:pt x="427" y="105"/>
                    <a:pt x="427" y="105"/>
                  </a:cubicBezTo>
                  <a:cubicBezTo>
                    <a:pt x="429" y="104"/>
                    <a:pt x="428" y="106"/>
                    <a:pt x="429" y="105"/>
                  </a:cubicBezTo>
                  <a:cubicBezTo>
                    <a:pt x="431" y="106"/>
                    <a:pt x="431" y="106"/>
                    <a:pt x="431" y="106"/>
                  </a:cubicBezTo>
                  <a:cubicBezTo>
                    <a:pt x="430" y="106"/>
                    <a:pt x="429" y="106"/>
                    <a:pt x="430" y="106"/>
                  </a:cubicBezTo>
                  <a:cubicBezTo>
                    <a:pt x="430" y="106"/>
                    <a:pt x="430" y="106"/>
                    <a:pt x="430" y="106"/>
                  </a:cubicBezTo>
                  <a:cubicBezTo>
                    <a:pt x="430" y="106"/>
                    <a:pt x="430" y="106"/>
                    <a:pt x="429" y="106"/>
                  </a:cubicBezTo>
                  <a:cubicBezTo>
                    <a:pt x="429" y="106"/>
                    <a:pt x="429" y="106"/>
                    <a:pt x="429" y="106"/>
                  </a:cubicBezTo>
                  <a:cubicBezTo>
                    <a:pt x="428" y="106"/>
                    <a:pt x="428" y="106"/>
                    <a:pt x="428" y="106"/>
                  </a:cubicBezTo>
                  <a:cubicBezTo>
                    <a:pt x="429" y="106"/>
                    <a:pt x="429" y="106"/>
                    <a:pt x="429" y="106"/>
                  </a:cubicBezTo>
                  <a:cubicBezTo>
                    <a:pt x="429" y="106"/>
                    <a:pt x="429" y="106"/>
                    <a:pt x="429" y="106"/>
                  </a:cubicBezTo>
                  <a:cubicBezTo>
                    <a:pt x="429" y="105"/>
                    <a:pt x="428" y="105"/>
                    <a:pt x="428" y="105"/>
                  </a:cubicBezTo>
                  <a:cubicBezTo>
                    <a:pt x="428" y="105"/>
                    <a:pt x="428" y="105"/>
                    <a:pt x="428" y="105"/>
                  </a:cubicBezTo>
                  <a:cubicBezTo>
                    <a:pt x="427" y="106"/>
                    <a:pt x="428" y="107"/>
                    <a:pt x="428" y="107"/>
                  </a:cubicBezTo>
                  <a:cubicBezTo>
                    <a:pt x="427" y="107"/>
                    <a:pt x="427" y="105"/>
                    <a:pt x="426" y="105"/>
                  </a:cubicBezTo>
                  <a:cubicBezTo>
                    <a:pt x="426" y="106"/>
                    <a:pt x="425" y="107"/>
                    <a:pt x="424" y="107"/>
                  </a:cubicBezTo>
                  <a:cubicBezTo>
                    <a:pt x="424" y="106"/>
                    <a:pt x="424" y="106"/>
                    <a:pt x="425" y="105"/>
                  </a:cubicBezTo>
                  <a:cubicBezTo>
                    <a:pt x="424" y="105"/>
                    <a:pt x="423" y="106"/>
                    <a:pt x="422" y="105"/>
                  </a:cubicBezTo>
                  <a:cubicBezTo>
                    <a:pt x="422" y="105"/>
                    <a:pt x="421" y="105"/>
                    <a:pt x="421" y="105"/>
                  </a:cubicBezTo>
                  <a:cubicBezTo>
                    <a:pt x="421" y="106"/>
                    <a:pt x="421" y="106"/>
                    <a:pt x="421" y="106"/>
                  </a:cubicBezTo>
                  <a:cubicBezTo>
                    <a:pt x="421" y="106"/>
                    <a:pt x="421" y="106"/>
                    <a:pt x="421" y="105"/>
                  </a:cubicBezTo>
                  <a:cubicBezTo>
                    <a:pt x="421" y="105"/>
                    <a:pt x="421" y="105"/>
                    <a:pt x="421" y="105"/>
                  </a:cubicBezTo>
                  <a:cubicBezTo>
                    <a:pt x="419" y="105"/>
                    <a:pt x="421" y="108"/>
                    <a:pt x="418" y="107"/>
                  </a:cubicBezTo>
                  <a:cubicBezTo>
                    <a:pt x="417" y="107"/>
                    <a:pt x="417" y="105"/>
                    <a:pt x="416" y="106"/>
                  </a:cubicBezTo>
                  <a:cubicBezTo>
                    <a:pt x="416" y="106"/>
                    <a:pt x="416" y="106"/>
                    <a:pt x="416" y="106"/>
                  </a:cubicBezTo>
                  <a:cubicBezTo>
                    <a:pt x="416" y="106"/>
                    <a:pt x="416" y="106"/>
                    <a:pt x="416" y="106"/>
                  </a:cubicBezTo>
                  <a:cubicBezTo>
                    <a:pt x="416" y="106"/>
                    <a:pt x="416" y="106"/>
                    <a:pt x="416" y="106"/>
                  </a:cubicBezTo>
                  <a:cubicBezTo>
                    <a:pt x="416" y="104"/>
                    <a:pt x="415" y="105"/>
                    <a:pt x="414" y="105"/>
                  </a:cubicBezTo>
                  <a:cubicBezTo>
                    <a:pt x="414" y="106"/>
                    <a:pt x="414" y="107"/>
                    <a:pt x="415" y="107"/>
                  </a:cubicBezTo>
                  <a:cubicBezTo>
                    <a:pt x="413" y="107"/>
                    <a:pt x="414" y="105"/>
                    <a:pt x="413" y="105"/>
                  </a:cubicBezTo>
                  <a:cubicBezTo>
                    <a:pt x="413" y="105"/>
                    <a:pt x="412" y="105"/>
                    <a:pt x="412" y="104"/>
                  </a:cubicBezTo>
                  <a:cubicBezTo>
                    <a:pt x="413" y="104"/>
                    <a:pt x="413" y="104"/>
                    <a:pt x="413" y="105"/>
                  </a:cubicBezTo>
                  <a:close/>
                  <a:moveTo>
                    <a:pt x="414" y="101"/>
                  </a:moveTo>
                  <a:cubicBezTo>
                    <a:pt x="414" y="102"/>
                    <a:pt x="414" y="102"/>
                    <a:pt x="414" y="102"/>
                  </a:cubicBezTo>
                  <a:cubicBezTo>
                    <a:pt x="414" y="102"/>
                    <a:pt x="414" y="102"/>
                    <a:pt x="414" y="102"/>
                  </a:cubicBezTo>
                  <a:lnTo>
                    <a:pt x="414" y="101"/>
                  </a:lnTo>
                  <a:close/>
                  <a:moveTo>
                    <a:pt x="416" y="103"/>
                  </a:moveTo>
                  <a:cubicBezTo>
                    <a:pt x="416" y="103"/>
                    <a:pt x="416" y="103"/>
                    <a:pt x="416" y="103"/>
                  </a:cubicBezTo>
                  <a:cubicBezTo>
                    <a:pt x="415" y="103"/>
                    <a:pt x="415" y="103"/>
                    <a:pt x="415" y="103"/>
                  </a:cubicBezTo>
                  <a:cubicBezTo>
                    <a:pt x="416" y="102"/>
                    <a:pt x="416" y="102"/>
                    <a:pt x="416" y="102"/>
                  </a:cubicBezTo>
                  <a:cubicBezTo>
                    <a:pt x="416" y="102"/>
                    <a:pt x="416" y="102"/>
                    <a:pt x="416" y="102"/>
                  </a:cubicBezTo>
                  <a:cubicBezTo>
                    <a:pt x="416" y="103"/>
                    <a:pt x="417" y="103"/>
                    <a:pt x="416" y="103"/>
                  </a:cubicBezTo>
                  <a:close/>
                  <a:moveTo>
                    <a:pt x="416" y="102"/>
                  </a:moveTo>
                  <a:cubicBezTo>
                    <a:pt x="417" y="102"/>
                    <a:pt x="417" y="102"/>
                    <a:pt x="417" y="102"/>
                  </a:cubicBezTo>
                  <a:cubicBezTo>
                    <a:pt x="417" y="102"/>
                    <a:pt x="418" y="102"/>
                    <a:pt x="417" y="103"/>
                  </a:cubicBezTo>
                  <a:cubicBezTo>
                    <a:pt x="417" y="103"/>
                    <a:pt x="417" y="103"/>
                    <a:pt x="417" y="103"/>
                  </a:cubicBezTo>
                  <a:cubicBezTo>
                    <a:pt x="417" y="102"/>
                    <a:pt x="417" y="102"/>
                    <a:pt x="417" y="102"/>
                  </a:cubicBezTo>
                  <a:cubicBezTo>
                    <a:pt x="417" y="102"/>
                    <a:pt x="417" y="102"/>
                    <a:pt x="417" y="102"/>
                  </a:cubicBezTo>
                  <a:cubicBezTo>
                    <a:pt x="417" y="102"/>
                    <a:pt x="417" y="102"/>
                    <a:pt x="416" y="102"/>
                  </a:cubicBezTo>
                  <a:close/>
                  <a:moveTo>
                    <a:pt x="425" y="104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6" y="104"/>
                    <a:pt x="426" y="104"/>
                    <a:pt x="426" y="104"/>
                  </a:cubicBezTo>
                  <a:lnTo>
                    <a:pt x="425" y="104"/>
                  </a:lnTo>
                  <a:close/>
                  <a:moveTo>
                    <a:pt x="430" y="112"/>
                  </a:moveTo>
                  <a:cubicBezTo>
                    <a:pt x="430" y="113"/>
                    <a:pt x="430" y="113"/>
                    <a:pt x="430" y="113"/>
                  </a:cubicBezTo>
                  <a:cubicBezTo>
                    <a:pt x="430" y="113"/>
                    <a:pt x="430" y="113"/>
                    <a:pt x="430" y="113"/>
                  </a:cubicBezTo>
                  <a:cubicBezTo>
                    <a:pt x="429" y="113"/>
                    <a:pt x="430" y="113"/>
                    <a:pt x="430" y="113"/>
                  </a:cubicBezTo>
                  <a:cubicBezTo>
                    <a:pt x="430" y="113"/>
                    <a:pt x="431" y="114"/>
                    <a:pt x="431" y="113"/>
                  </a:cubicBezTo>
                  <a:cubicBezTo>
                    <a:pt x="432" y="113"/>
                    <a:pt x="432" y="113"/>
                    <a:pt x="432" y="113"/>
                  </a:cubicBezTo>
                  <a:cubicBezTo>
                    <a:pt x="432" y="114"/>
                    <a:pt x="432" y="114"/>
                    <a:pt x="432" y="114"/>
                  </a:cubicBezTo>
                  <a:cubicBezTo>
                    <a:pt x="431" y="113"/>
                    <a:pt x="430" y="113"/>
                    <a:pt x="429" y="113"/>
                  </a:cubicBezTo>
                  <a:cubicBezTo>
                    <a:pt x="429" y="112"/>
                    <a:pt x="429" y="112"/>
                    <a:pt x="429" y="112"/>
                  </a:cubicBezTo>
                  <a:lnTo>
                    <a:pt x="430" y="112"/>
                  </a:lnTo>
                  <a:close/>
                  <a:moveTo>
                    <a:pt x="431" y="106"/>
                  </a:moveTo>
                  <a:cubicBezTo>
                    <a:pt x="432" y="105"/>
                    <a:pt x="432" y="105"/>
                    <a:pt x="432" y="105"/>
                  </a:cubicBezTo>
                  <a:cubicBezTo>
                    <a:pt x="432" y="105"/>
                    <a:pt x="432" y="105"/>
                    <a:pt x="432" y="105"/>
                  </a:cubicBezTo>
                  <a:cubicBezTo>
                    <a:pt x="432" y="105"/>
                    <a:pt x="431" y="105"/>
                    <a:pt x="431" y="106"/>
                  </a:cubicBezTo>
                  <a:close/>
                  <a:moveTo>
                    <a:pt x="431" y="111"/>
                  </a:moveTo>
                  <a:cubicBezTo>
                    <a:pt x="430" y="111"/>
                    <a:pt x="430" y="111"/>
                    <a:pt x="430" y="111"/>
                  </a:cubicBezTo>
                  <a:cubicBezTo>
                    <a:pt x="430" y="110"/>
                    <a:pt x="430" y="110"/>
                    <a:pt x="430" y="110"/>
                  </a:cubicBezTo>
                  <a:cubicBezTo>
                    <a:pt x="431" y="111"/>
                    <a:pt x="431" y="111"/>
                    <a:pt x="431" y="111"/>
                  </a:cubicBezTo>
                  <a:close/>
                  <a:moveTo>
                    <a:pt x="432" y="112"/>
                  </a:moveTo>
                  <a:cubicBezTo>
                    <a:pt x="432" y="111"/>
                    <a:pt x="433" y="111"/>
                    <a:pt x="434" y="111"/>
                  </a:cubicBezTo>
                  <a:cubicBezTo>
                    <a:pt x="434" y="112"/>
                    <a:pt x="434" y="112"/>
                    <a:pt x="434" y="112"/>
                  </a:cubicBezTo>
                  <a:cubicBezTo>
                    <a:pt x="433" y="112"/>
                    <a:pt x="433" y="112"/>
                    <a:pt x="433" y="112"/>
                  </a:cubicBezTo>
                  <a:cubicBezTo>
                    <a:pt x="433" y="112"/>
                    <a:pt x="433" y="112"/>
                    <a:pt x="433" y="112"/>
                  </a:cubicBezTo>
                  <a:cubicBezTo>
                    <a:pt x="433" y="112"/>
                    <a:pt x="432" y="112"/>
                    <a:pt x="432" y="112"/>
                  </a:cubicBezTo>
                  <a:close/>
                  <a:moveTo>
                    <a:pt x="434" y="105"/>
                  </a:moveTo>
                  <a:cubicBezTo>
                    <a:pt x="434" y="105"/>
                    <a:pt x="434" y="105"/>
                    <a:pt x="434" y="105"/>
                  </a:cubicBezTo>
                  <a:cubicBezTo>
                    <a:pt x="435" y="106"/>
                    <a:pt x="433" y="106"/>
                    <a:pt x="433" y="106"/>
                  </a:cubicBezTo>
                  <a:cubicBezTo>
                    <a:pt x="433" y="105"/>
                    <a:pt x="433" y="105"/>
                    <a:pt x="433" y="105"/>
                  </a:cubicBezTo>
                  <a:cubicBezTo>
                    <a:pt x="433" y="105"/>
                    <a:pt x="433" y="106"/>
                    <a:pt x="433" y="106"/>
                  </a:cubicBezTo>
                  <a:cubicBezTo>
                    <a:pt x="434" y="105"/>
                    <a:pt x="434" y="105"/>
                    <a:pt x="434" y="105"/>
                  </a:cubicBezTo>
                  <a:cubicBezTo>
                    <a:pt x="433" y="105"/>
                    <a:pt x="434" y="105"/>
                    <a:pt x="434" y="105"/>
                  </a:cubicBezTo>
                  <a:close/>
                  <a:moveTo>
                    <a:pt x="439" y="105"/>
                  </a:moveTo>
                  <a:cubicBezTo>
                    <a:pt x="438" y="105"/>
                    <a:pt x="438" y="105"/>
                    <a:pt x="438" y="105"/>
                  </a:cubicBezTo>
                  <a:cubicBezTo>
                    <a:pt x="438" y="105"/>
                    <a:pt x="438" y="105"/>
                    <a:pt x="438" y="105"/>
                  </a:cubicBezTo>
                  <a:cubicBezTo>
                    <a:pt x="438" y="105"/>
                    <a:pt x="438" y="105"/>
                    <a:pt x="438" y="104"/>
                  </a:cubicBezTo>
                  <a:cubicBezTo>
                    <a:pt x="439" y="105"/>
                    <a:pt x="439" y="104"/>
                    <a:pt x="439" y="105"/>
                  </a:cubicBezTo>
                  <a:cubicBezTo>
                    <a:pt x="439" y="105"/>
                    <a:pt x="439" y="105"/>
                    <a:pt x="439" y="105"/>
                  </a:cubicBezTo>
                  <a:cubicBezTo>
                    <a:pt x="439" y="105"/>
                    <a:pt x="439" y="105"/>
                    <a:pt x="439" y="105"/>
                  </a:cubicBezTo>
                  <a:cubicBezTo>
                    <a:pt x="439" y="104"/>
                    <a:pt x="439" y="104"/>
                    <a:pt x="438" y="105"/>
                  </a:cubicBezTo>
                  <a:lnTo>
                    <a:pt x="439" y="105"/>
                  </a:lnTo>
                  <a:close/>
                  <a:moveTo>
                    <a:pt x="409" y="109"/>
                  </a:moveTo>
                  <a:cubicBezTo>
                    <a:pt x="409" y="109"/>
                    <a:pt x="409" y="109"/>
                    <a:pt x="409" y="109"/>
                  </a:cubicBezTo>
                  <a:cubicBezTo>
                    <a:pt x="408" y="109"/>
                    <a:pt x="408" y="109"/>
                    <a:pt x="408" y="109"/>
                  </a:cubicBezTo>
                  <a:cubicBezTo>
                    <a:pt x="408" y="110"/>
                    <a:pt x="408" y="110"/>
                    <a:pt x="408" y="110"/>
                  </a:cubicBezTo>
                  <a:cubicBezTo>
                    <a:pt x="408" y="110"/>
                    <a:pt x="408" y="110"/>
                    <a:pt x="408" y="110"/>
                  </a:cubicBezTo>
                  <a:cubicBezTo>
                    <a:pt x="408" y="110"/>
                    <a:pt x="407" y="110"/>
                    <a:pt x="407" y="110"/>
                  </a:cubicBezTo>
                  <a:cubicBezTo>
                    <a:pt x="408" y="111"/>
                    <a:pt x="408" y="111"/>
                    <a:pt x="409" y="111"/>
                  </a:cubicBezTo>
                  <a:cubicBezTo>
                    <a:pt x="408" y="112"/>
                    <a:pt x="407" y="110"/>
                    <a:pt x="406" y="111"/>
                  </a:cubicBezTo>
                  <a:cubicBezTo>
                    <a:pt x="406" y="111"/>
                    <a:pt x="407" y="110"/>
                    <a:pt x="405" y="110"/>
                  </a:cubicBezTo>
                  <a:cubicBezTo>
                    <a:pt x="406" y="111"/>
                    <a:pt x="406" y="111"/>
                    <a:pt x="406" y="111"/>
                  </a:cubicBezTo>
                  <a:cubicBezTo>
                    <a:pt x="405" y="111"/>
                    <a:pt x="405" y="110"/>
                    <a:pt x="405" y="111"/>
                  </a:cubicBezTo>
                  <a:cubicBezTo>
                    <a:pt x="404" y="111"/>
                    <a:pt x="406" y="111"/>
                    <a:pt x="405" y="112"/>
                  </a:cubicBezTo>
                  <a:cubicBezTo>
                    <a:pt x="406" y="113"/>
                    <a:pt x="403" y="112"/>
                    <a:pt x="404" y="113"/>
                  </a:cubicBezTo>
                  <a:cubicBezTo>
                    <a:pt x="403" y="114"/>
                    <a:pt x="402" y="112"/>
                    <a:pt x="402" y="114"/>
                  </a:cubicBezTo>
                  <a:cubicBezTo>
                    <a:pt x="402" y="114"/>
                    <a:pt x="402" y="114"/>
                    <a:pt x="402" y="114"/>
                  </a:cubicBezTo>
                  <a:cubicBezTo>
                    <a:pt x="402" y="114"/>
                    <a:pt x="402" y="114"/>
                    <a:pt x="402" y="114"/>
                  </a:cubicBezTo>
                  <a:cubicBezTo>
                    <a:pt x="401" y="114"/>
                    <a:pt x="401" y="114"/>
                    <a:pt x="401" y="114"/>
                  </a:cubicBezTo>
                  <a:cubicBezTo>
                    <a:pt x="401" y="114"/>
                    <a:pt x="401" y="114"/>
                    <a:pt x="401" y="113"/>
                  </a:cubicBezTo>
                  <a:cubicBezTo>
                    <a:pt x="401" y="113"/>
                    <a:pt x="400" y="113"/>
                    <a:pt x="400" y="114"/>
                  </a:cubicBezTo>
                  <a:cubicBezTo>
                    <a:pt x="400" y="115"/>
                    <a:pt x="399" y="113"/>
                    <a:pt x="399" y="113"/>
                  </a:cubicBezTo>
                  <a:cubicBezTo>
                    <a:pt x="397" y="114"/>
                    <a:pt x="396" y="111"/>
                    <a:pt x="396" y="113"/>
                  </a:cubicBezTo>
                  <a:cubicBezTo>
                    <a:pt x="394" y="113"/>
                    <a:pt x="394" y="113"/>
                    <a:pt x="394" y="113"/>
                  </a:cubicBezTo>
                  <a:cubicBezTo>
                    <a:pt x="394" y="112"/>
                    <a:pt x="394" y="112"/>
                    <a:pt x="394" y="112"/>
                  </a:cubicBezTo>
                  <a:cubicBezTo>
                    <a:pt x="393" y="113"/>
                    <a:pt x="393" y="111"/>
                    <a:pt x="392" y="111"/>
                  </a:cubicBezTo>
                  <a:cubicBezTo>
                    <a:pt x="392" y="111"/>
                    <a:pt x="392" y="111"/>
                    <a:pt x="392" y="111"/>
                  </a:cubicBezTo>
                  <a:cubicBezTo>
                    <a:pt x="392" y="111"/>
                    <a:pt x="392" y="110"/>
                    <a:pt x="393" y="110"/>
                  </a:cubicBezTo>
                  <a:cubicBezTo>
                    <a:pt x="394" y="110"/>
                    <a:pt x="394" y="110"/>
                    <a:pt x="394" y="110"/>
                  </a:cubicBezTo>
                  <a:cubicBezTo>
                    <a:pt x="395" y="111"/>
                    <a:pt x="395" y="111"/>
                    <a:pt x="395" y="111"/>
                  </a:cubicBezTo>
                  <a:cubicBezTo>
                    <a:pt x="393" y="110"/>
                    <a:pt x="393" y="110"/>
                    <a:pt x="393" y="110"/>
                  </a:cubicBezTo>
                  <a:cubicBezTo>
                    <a:pt x="394" y="111"/>
                    <a:pt x="394" y="113"/>
                    <a:pt x="395" y="112"/>
                  </a:cubicBezTo>
                  <a:cubicBezTo>
                    <a:pt x="395" y="111"/>
                    <a:pt x="397" y="112"/>
                    <a:pt x="398" y="111"/>
                  </a:cubicBezTo>
                  <a:cubicBezTo>
                    <a:pt x="398" y="112"/>
                    <a:pt x="399" y="110"/>
                    <a:pt x="399" y="111"/>
                  </a:cubicBezTo>
                  <a:cubicBezTo>
                    <a:pt x="401" y="111"/>
                    <a:pt x="403" y="111"/>
                    <a:pt x="404" y="109"/>
                  </a:cubicBezTo>
                  <a:cubicBezTo>
                    <a:pt x="404" y="109"/>
                    <a:pt x="404" y="109"/>
                    <a:pt x="404" y="109"/>
                  </a:cubicBezTo>
                  <a:cubicBezTo>
                    <a:pt x="405" y="109"/>
                    <a:pt x="405" y="108"/>
                    <a:pt x="405" y="108"/>
                  </a:cubicBezTo>
                  <a:cubicBezTo>
                    <a:pt x="405" y="108"/>
                    <a:pt x="404" y="108"/>
                    <a:pt x="404" y="108"/>
                  </a:cubicBezTo>
                  <a:cubicBezTo>
                    <a:pt x="404" y="108"/>
                    <a:pt x="404" y="108"/>
                    <a:pt x="404" y="108"/>
                  </a:cubicBezTo>
                  <a:cubicBezTo>
                    <a:pt x="404" y="108"/>
                    <a:pt x="404" y="108"/>
                    <a:pt x="404" y="108"/>
                  </a:cubicBezTo>
                  <a:cubicBezTo>
                    <a:pt x="404" y="108"/>
                    <a:pt x="404" y="108"/>
                    <a:pt x="404" y="108"/>
                  </a:cubicBezTo>
                  <a:cubicBezTo>
                    <a:pt x="404" y="108"/>
                    <a:pt x="404" y="108"/>
                    <a:pt x="404" y="108"/>
                  </a:cubicBezTo>
                  <a:cubicBezTo>
                    <a:pt x="405" y="108"/>
                    <a:pt x="405" y="108"/>
                    <a:pt x="405" y="108"/>
                  </a:cubicBezTo>
                  <a:cubicBezTo>
                    <a:pt x="405" y="107"/>
                    <a:pt x="405" y="107"/>
                    <a:pt x="405" y="107"/>
                  </a:cubicBezTo>
                  <a:cubicBezTo>
                    <a:pt x="406" y="108"/>
                    <a:pt x="406" y="108"/>
                    <a:pt x="406" y="109"/>
                  </a:cubicBezTo>
                  <a:cubicBezTo>
                    <a:pt x="406" y="108"/>
                    <a:pt x="405" y="108"/>
                    <a:pt x="405" y="108"/>
                  </a:cubicBezTo>
                  <a:cubicBezTo>
                    <a:pt x="405" y="109"/>
                    <a:pt x="405" y="109"/>
                    <a:pt x="404" y="109"/>
                  </a:cubicBezTo>
                  <a:cubicBezTo>
                    <a:pt x="404" y="109"/>
                    <a:pt x="404" y="109"/>
                    <a:pt x="404" y="109"/>
                  </a:cubicBezTo>
                  <a:cubicBezTo>
                    <a:pt x="404" y="109"/>
                    <a:pt x="404" y="109"/>
                    <a:pt x="404" y="109"/>
                  </a:cubicBezTo>
                  <a:cubicBezTo>
                    <a:pt x="405" y="110"/>
                    <a:pt x="405" y="109"/>
                    <a:pt x="406" y="109"/>
                  </a:cubicBezTo>
                  <a:cubicBezTo>
                    <a:pt x="406" y="109"/>
                    <a:pt x="406" y="109"/>
                    <a:pt x="406" y="109"/>
                  </a:cubicBezTo>
                  <a:cubicBezTo>
                    <a:pt x="406" y="109"/>
                    <a:pt x="406" y="110"/>
                    <a:pt x="406" y="110"/>
                  </a:cubicBezTo>
                  <a:cubicBezTo>
                    <a:pt x="407" y="109"/>
                    <a:pt x="407" y="108"/>
                    <a:pt x="407" y="108"/>
                  </a:cubicBezTo>
                  <a:cubicBezTo>
                    <a:pt x="407" y="109"/>
                    <a:pt x="407" y="108"/>
                    <a:pt x="407" y="109"/>
                  </a:cubicBezTo>
                  <a:cubicBezTo>
                    <a:pt x="408" y="109"/>
                    <a:pt x="408" y="108"/>
                    <a:pt x="409" y="108"/>
                  </a:cubicBezTo>
                  <a:cubicBezTo>
                    <a:pt x="409" y="108"/>
                    <a:pt x="410" y="108"/>
                    <a:pt x="410" y="108"/>
                  </a:cubicBezTo>
                  <a:cubicBezTo>
                    <a:pt x="409" y="108"/>
                    <a:pt x="409" y="108"/>
                    <a:pt x="409" y="108"/>
                  </a:cubicBezTo>
                  <a:cubicBezTo>
                    <a:pt x="409" y="108"/>
                    <a:pt x="409" y="109"/>
                    <a:pt x="409" y="109"/>
                  </a:cubicBezTo>
                  <a:close/>
                  <a:moveTo>
                    <a:pt x="406" y="114"/>
                  </a:moveTo>
                  <a:cubicBezTo>
                    <a:pt x="405" y="114"/>
                    <a:pt x="405" y="114"/>
                    <a:pt x="405" y="114"/>
                  </a:cubicBezTo>
                  <a:cubicBezTo>
                    <a:pt x="405" y="114"/>
                    <a:pt x="405" y="113"/>
                    <a:pt x="405" y="113"/>
                  </a:cubicBezTo>
                  <a:cubicBezTo>
                    <a:pt x="405" y="114"/>
                    <a:pt x="406" y="114"/>
                    <a:pt x="406" y="114"/>
                  </a:cubicBezTo>
                  <a:close/>
                  <a:moveTo>
                    <a:pt x="402" y="122"/>
                  </a:moveTo>
                  <a:cubicBezTo>
                    <a:pt x="402" y="122"/>
                    <a:pt x="402" y="120"/>
                    <a:pt x="400" y="121"/>
                  </a:cubicBezTo>
                  <a:cubicBezTo>
                    <a:pt x="401" y="120"/>
                    <a:pt x="402" y="120"/>
                    <a:pt x="402" y="120"/>
                  </a:cubicBezTo>
                  <a:lnTo>
                    <a:pt x="402" y="122"/>
                  </a:lnTo>
                  <a:close/>
                  <a:moveTo>
                    <a:pt x="399" y="119"/>
                  </a:moveTo>
                  <a:cubicBezTo>
                    <a:pt x="399" y="119"/>
                    <a:pt x="399" y="119"/>
                    <a:pt x="399" y="119"/>
                  </a:cubicBezTo>
                  <a:cubicBezTo>
                    <a:pt x="399" y="119"/>
                    <a:pt x="399" y="119"/>
                    <a:pt x="399" y="119"/>
                  </a:cubicBezTo>
                  <a:cubicBezTo>
                    <a:pt x="399" y="119"/>
                    <a:pt x="399" y="119"/>
                    <a:pt x="398" y="119"/>
                  </a:cubicBezTo>
                  <a:cubicBezTo>
                    <a:pt x="398" y="119"/>
                    <a:pt x="398" y="119"/>
                    <a:pt x="398" y="119"/>
                  </a:cubicBezTo>
                  <a:cubicBezTo>
                    <a:pt x="398" y="119"/>
                    <a:pt x="398" y="120"/>
                    <a:pt x="398" y="120"/>
                  </a:cubicBezTo>
                  <a:cubicBezTo>
                    <a:pt x="396" y="120"/>
                    <a:pt x="396" y="120"/>
                    <a:pt x="396" y="120"/>
                  </a:cubicBezTo>
                  <a:cubicBezTo>
                    <a:pt x="396" y="118"/>
                    <a:pt x="397" y="119"/>
                    <a:pt x="398" y="119"/>
                  </a:cubicBezTo>
                  <a:cubicBezTo>
                    <a:pt x="398" y="119"/>
                    <a:pt x="398" y="119"/>
                    <a:pt x="398" y="119"/>
                  </a:cubicBezTo>
                  <a:cubicBezTo>
                    <a:pt x="399" y="119"/>
                    <a:pt x="399" y="119"/>
                    <a:pt x="399" y="119"/>
                  </a:cubicBezTo>
                  <a:cubicBezTo>
                    <a:pt x="399" y="119"/>
                    <a:pt x="399" y="119"/>
                    <a:pt x="399" y="119"/>
                  </a:cubicBezTo>
                  <a:cubicBezTo>
                    <a:pt x="398" y="118"/>
                    <a:pt x="398" y="118"/>
                    <a:pt x="397" y="118"/>
                  </a:cubicBezTo>
                  <a:cubicBezTo>
                    <a:pt x="398" y="117"/>
                    <a:pt x="398" y="118"/>
                    <a:pt x="399" y="118"/>
                  </a:cubicBezTo>
                  <a:cubicBezTo>
                    <a:pt x="399" y="117"/>
                    <a:pt x="399" y="117"/>
                    <a:pt x="399" y="117"/>
                  </a:cubicBezTo>
                  <a:cubicBezTo>
                    <a:pt x="399" y="118"/>
                    <a:pt x="399" y="118"/>
                    <a:pt x="399" y="119"/>
                  </a:cubicBezTo>
                  <a:cubicBezTo>
                    <a:pt x="399" y="119"/>
                    <a:pt x="399" y="119"/>
                    <a:pt x="399" y="119"/>
                  </a:cubicBezTo>
                  <a:cubicBezTo>
                    <a:pt x="399" y="119"/>
                    <a:pt x="399" y="119"/>
                    <a:pt x="399" y="119"/>
                  </a:cubicBezTo>
                  <a:cubicBezTo>
                    <a:pt x="399" y="119"/>
                    <a:pt x="399" y="119"/>
                    <a:pt x="399" y="119"/>
                  </a:cubicBezTo>
                  <a:cubicBezTo>
                    <a:pt x="399" y="119"/>
                    <a:pt x="399" y="119"/>
                    <a:pt x="399" y="119"/>
                  </a:cubicBezTo>
                  <a:cubicBezTo>
                    <a:pt x="400" y="119"/>
                    <a:pt x="400" y="119"/>
                    <a:pt x="400" y="119"/>
                  </a:cubicBezTo>
                  <a:cubicBezTo>
                    <a:pt x="400" y="120"/>
                    <a:pt x="400" y="120"/>
                    <a:pt x="400" y="120"/>
                  </a:cubicBezTo>
                  <a:cubicBezTo>
                    <a:pt x="400" y="120"/>
                    <a:pt x="400" y="120"/>
                    <a:pt x="400" y="120"/>
                  </a:cubicBezTo>
                  <a:cubicBezTo>
                    <a:pt x="400" y="120"/>
                    <a:pt x="400" y="120"/>
                    <a:pt x="400" y="120"/>
                  </a:cubicBezTo>
                  <a:cubicBezTo>
                    <a:pt x="400" y="120"/>
                    <a:pt x="400" y="119"/>
                    <a:pt x="399" y="119"/>
                  </a:cubicBezTo>
                  <a:close/>
                  <a:moveTo>
                    <a:pt x="394" y="121"/>
                  </a:moveTo>
                  <a:cubicBezTo>
                    <a:pt x="394" y="122"/>
                    <a:pt x="393" y="121"/>
                    <a:pt x="393" y="121"/>
                  </a:cubicBezTo>
                  <a:cubicBezTo>
                    <a:pt x="393" y="121"/>
                    <a:pt x="393" y="121"/>
                    <a:pt x="393" y="121"/>
                  </a:cubicBezTo>
                  <a:cubicBezTo>
                    <a:pt x="393" y="121"/>
                    <a:pt x="393" y="121"/>
                    <a:pt x="393" y="121"/>
                  </a:cubicBezTo>
                  <a:cubicBezTo>
                    <a:pt x="393" y="121"/>
                    <a:pt x="394" y="121"/>
                    <a:pt x="394" y="121"/>
                  </a:cubicBezTo>
                  <a:close/>
                  <a:moveTo>
                    <a:pt x="392" y="123"/>
                  </a:moveTo>
                  <a:cubicBezTo>
                    <a:pt x="391" y="123"/>
                    <a:pt x="391" y="123"/>
                    <a:pt x="391" y="123"/>
                  </a:cubicBezTo>
                  <a:cubicBezTo>
                    <a:pt x="391" y="123"/>
                    <a:pt x="391" y="123"/>
                    <a:pt x="391" y="123"/>
                  </a:cubicBezTo>
                  <a:cubicBezTo>
                    <a:pt x="391" y="123"/>
                    <a:pt x="391" y="123"/>
                    <a:pt x="391" y="123"/>
                  </a:cubicBezTo>
                  <a:cubicBezTo>
                    <a:pt x="392" y="123"/>
                    <a:pt x="392" y="122"/>
                    <a:pt x="392" y="123"/>
                  </a:cubicBezTo>
                  <a:close/>
                  <a:moveTo>
                    <a:pt x="386" y="104"/>
                  </a:moveTo>
                  <a:cubicBezTo>
                    <a:pt x="386" y="105"/>
                    <a:pt x="386" y="105"/>
                    <a:pt x="386" y="105"/>
                  </a:cubicBezTo>
                  <a:cubicBezTo>
                    <a:pt x="385" y="105"/>
                    <a:pt x="385" y="105"/>
                    <a:pt x="385" y="105"/>
                  </a:cubicBezTo>
                  <a:cubicBezTo>
                    <a:pt x="385" y="105"/>
                    <a:pt x="386" y="104"/>
                    <a:pt x="385" y="104"/>
                  </a:cubicBezTo>
                  <a:cubicBezTo>
                    <a:pt x="385" y="104"/>
                    <a:pt x="385" y="105"/>
                    <a:pt x="384" y="104"/>
                  </a:cubicBezTo>
                  <a:cubicBezTo>
                    <a:pt x="385" y="105"/>
                    <a:pt x="385" y="105"/>
                    <a:pt x="385" y="105"/>
                  </a:cubicBezTo>
                  <a:cubicBezTo>
                    <a:pt x="383" y="105"/>
                    <a:pt x="383" y="101"/>
                    <a:pt x="381" y="104"/>
                  </a:cubicBezTo>
                  <a:cubicBezTo>
                    <a:pt x="380" y="103"/>
                    <a:pt x="380" y="103"/>
                    <a:pt x="380" y="103"/>
                  </a:cubicBezTo>
                  <a:cubicBezTo>
                    <a:pt x="381" y="102"/>
                    <a:pt x="379" y="103"/>
                    <a:pt x="379" y="102"/>
                  </a:cubicBezTo>
                  <a:cubicBezTo>
                    <a:pt x="378" y="103"/>
                    <a:pt x="378" y="103"/>
                    <a:pt x="378" y="103"/>
                  </a:cubicBezTo>
                  <a:cubicBezTo>
                    <a:pt x="378" y="104"/>
                    <a:pt x="379" y="103"/>
                    <a:pt x="378" y="103"/>
                  </a:cubicBezTo>
                  <a:cubicBezTo>
                    <a:pt x="377" y="103"/>
                    <a:pt x="377" y="103"/>
                    <a:pt x="376" y="102"/>
                  </a:cubicBezTo>
                  <a:cubicBezTo>
                    <a:pt x="375" y="102"/>
                    <a:pt x="375" y="102"/>
                    <a:pt x="375" y="102"/>
                  </a:cubicBezTo>
                  <a:cubicBezTo>
                    <a:pt x="375" y="103"/>
                    <a:pt x="376" y="103"/>
                    <a:pt x="377" y="103"/>
                  </a:cubicBezTo>
                  <a:cubicBezTo>
                    <a:pt x="378" y="105"/>
                    <a:pt x="378" y="105"/>
                    <a:pt x="378" y="105"/>
                  </a:cubicBezTo>
                  <a:cubicBezTo>
                    <a:pt x="378" y="105"/>
                    <a:pt x="378" y="105"/>
                    <a:pt x="378" y="105"/>
                  </a:cubicBezTo>
                  <a:cubicBezTo>
                    <a:pt x="378" y="105"/>
                    <a:pt x="378" y="105"/>
                    <a:pt x="378" y="105"/>
                  </a:cubicBezTo>
                  <a:cubicBezTo>
                    <a:pt x="378" y="105"/>
                    <a:pt x="378" y="105"/>
                    <a:pt x="378" y="105"/>
                  </a:cubicBezTo>
                  <a:cubicBezTo>
                    <a:pt x="378" y="105"/>
                    <a:pt x="378" y="105"/>
                    <a:pt x="378" y="105"/>
                  </a:cubicBezTo>
                  <a:cubicBezTo>
                    <a:pt x="378" y="105"/>
                    <a:pt x="378" y="104"/>
                    <a:pt x="378" y="104"/>
                  </a:cubicBezTo>
                  <a:cubicBezTo>
                    <a:pt x="377" y="104"/>
                    <a:pt x="377" y="104"/>
                    <a:pt x="377" y="105"/>
                  </a:cubicBezTo>
                  <a:cubicBezTo>
                    <a:pt x="377" y="105"/>
                    <a:pt x="377" y="105"/>
                    <a:pt x="377" y="105"/>
                  </a:cubicBezTo>
                  <a:cubicBezTo>
                    <a:pt x="377" y="105"/>
                    <a:pt x="376" y="105"/>
                    <a:pt x="376" y="106"/>
                  </a:cubicBezTo>
                  <a:cubicBezTo>
                    <a:pt x="377" y="107"/>
                    <a:pt x="380" y="105"/>
                    <a:pt x="381" y="107"/>
                  </a:cubicBezTo>
                  <a:cubicBezTo>
                    <a:pt x="380" y="107"/>
                    <a:pt x="379" y="106"/>
                    <a:pt x="379" y="107"/>
                  </a:cubicBezTo>
                  <a:cubicBezTo>
                    <a:pt x="379" y="106"/>
                    <a:pt x="378" y="108"/>
                    <a:pt x="378" y="106"/>
                  </a:cubicBezTo>
                  <a:cubicBezTo>
                    <a:pt x="377" y="107"/>
                    <a:pt x="377" y="106"/>
                    <a:pt x="376" y="106"/>
                  </a:cubicBezTo>
                  <a:cubicBezTo>
                    <a:pt x="376" y="106"/>
                    <a:pt x="376" y="106"/>
                    <a:pt x="376" y="106"/>
                  </a:cubicBezTo>
                  <a:cubicBezTo>
                    <a:pt x="374" y="106"/>
                    <a:pt x="376" y="105"/>
                    <a:pt x="375" y="105"/>
                  </a:cubicBezTo>
                  <a:cubicBezTo>
                    <a:pt x="377" y="104"/>
                    <a:pt x="377" y="104"/>
                    <a:pt x="377" y="104"/>
                  </a:cubicBezTo>
                  <a:cubicBezTo>
                    <a:pt x="377" y="104"/>
                    <a:pt x="376" y="103"/>
                    <a:pt x="375" y="104"/>
                  </a:cubicBezTo>
                  <a:cubicBezTo>
                    <a:pt x="375" y="103"/>
                    <a:pt x="375" y="103"/>
                    <a:pt x="375" y="102"/>
                  </a:cubicBezTo>
                  <a:cubicBezTo>
                    <a:pt x="376" y="102"/>
                    <a:pt x="376" y="102"/>
                    <a:pt x="376" y="102"/>
                  </a:cubicBezTo>
                  <a:cubicBezTo>
                    <a:pt x="376" y="102"/>
                    <a:pt x="376" y="102"/>
                    <a:pt x="376" y="102"/>
                  </a:cubicBezTo>
                  <a:cubicBezTo>
                    <a:pt x="376" y="102"/>
                    <a:pt x="375" y="102"/>
                    <a:pt x="375" y="101"/>
                  </a:cubicBezTo>
                  <a:cubicBezTo>
                    <a:pt x="374" y="101"/>
                    <a:pt x="374" y="101"/>
                    <a:pt x="374" y="101"/>
                  </a:cubicBezTo>
                  <a:cubicBezTo>
                    <a:pt x="374" y="101"/>
                    <a:pt x="374" y="101"/>
                    <a:pt x="374" y="101"/>
                  </a:cubicBezTo>
                  <a:cubicBezTo>
                    <a:pt x="374" y="100"/>
                    <a:pt x="374" y="100"/>
                    <a:pt x="374" y="100"/>
                  </a:cubicBezTo>
                  <a:cubicBezTo>
                    <a:pt x="373" y="101"/>
                    <a:pt x="374" y="101"/>
                    <a:pt x="374" y="102"/>
                  </a:cubicBezTo>
                  <a:cubicBezTo>
                    <a:pt x="374" y="102"/>
                    <a:pt x="374" y="102"/>
                    <a:pt x="374" y="102"/>
                  </a:cubicBezTo>
                  <a:cubicBezTo>
                    <a:pt x="373" y="102"/>
                    <a:pt x="373" y="101"/>
                    <a:pt x="372" y="102"/>
                  </a:cubicBezTo>
                  <a:cubicBezTo>
                    <a:pt x="372" y="101"/>
                    <a:pt x="372" y="101"/>
                    <a:pt x="371" y="101"/>
                  </a:cubicBezTo>
                  <a:cubicBezTo>
                    <a:pt x="371" y="101"/>
                    <a:pt x="371" y="102"/>
                    <a:pt x="371" y="102"/>
                  </a:cubicBezTo>
                  <a:cubicBezTo>
                    <a:pt x="372" y="102"/>
                    <a:pt x="372" y="102"/>
                    <a:pt x="372" y="102"/>
                  </a:cubicBezTo>
                  <a:cubicBezTo>
                    <a:pt x="371" y="102"/>
                    <a:pt x="370" y="102"/>
                    <a:pt x="370" y="103"/>
                  </a:cubicBezTo>
                  <a:cubicBezTo>
                    <a:pt x="370" y="102"/>
                    <a:pt x="369" y="101"/>
                    <a:pt x="368" y="101"/>
                  </a:cubicBezTo>
                  <a:cubicBezTo>
                    <a:pt x="368" y="101"/>
                    <a:pt x="368" y="101"/>
                    <a:pt x="368" y="101"/>
                  </a:cubicBezTo>
                  <a:cubicBezTo>
                    <a:pt x="368" y="101"/>
                    <a:pt x="368" y="101"/>
                    <a:pt x="368" y="101"/>
                  </a:cubicBezTo>
                  <a:cubicBezTo>
                    <a:pt x="368" y="101"/>
                    <a:pt x="368" y="101"/>
                    <a:pt x="368" y="101"/>
                  </a:cubicBezTo>
                  <a:cubicBezTo>
                    <a:pt x="368" y="101"/>
                    <a:pt x="368" y="101"/>
                    <a:pt x="368" y="101"/>
                  </a:cubicBezTo>
                  <a:cubicBezTo>
                    <a:pt x="368" y="101"/>
                    <a:pt x="367" y="101"/>
                    <a:pt x="367" y="100"/>
                  </a:cubicBezTo>
                  <a:cubicBezTo>
                    <a:pt x="368" y="101"/>
                    <a:pt x="370" y="99"/>
                    <a:pt x="371" y="100"/>
                  </a:cubicBezTo>
                  <a:cubicBezTo>
                    <a:pt x="371" y="100"/>
                    <a:pt x="371" y="100"/>
                    <a:pt x="371" y="100"/>
                  </a:cubicBezTo>
                  <a:cubicBezTo>
                    <a:pt x="371" y="100"/>
                    <a:pt x="371" y="100"/>
                    <a:pt x="371" y="100"/>
                  </a:cubicBezTo>
                  <a:cubicBezTo>
                    <a:pt x="371" y="101"/>
                    <a:pt x="369" y="100"/>
                    <a:pt x="369" y="101"/>
                  </a:cubicBezTo>
                  <a:cubicBezTo>
                    <a:pt x="370" y="101"/>
                    <a:pt x="371" y="101"/>
                    <a:pt x="371" y="101"/>
                  </a:cubicBezTo>
                  <a:cubicBezTo>
                    <a:pt x="371" y="101"/>
                    <a:pt x="372" y="100"/>
                    <a:pt x="372" y="100"/>
                  </a:cubicBezTo>
                  <a:cubicBezTo>
                    <a:pt x="372" y="100"/>
                    <a:pt x="372" y="100"/>
                    <a:pt x="372" y="100"/>
                  </a:cubicBezTo>
                  <a:cubicBezTo>
                    <a:pt x="373" y="101"/>
                    <a:pt x="373" y="100"/>
                    <a:pt x="373" y="100"/>
                  </a:cubicBezTo>
                  <a:cubicBezTo>
                    <a:pt x="373" y="100"/>
                    <a:pt x="373" y="100"/>
                    <a:pt x="373" y="100"/>
                  </a:cubicBezTo>
                  <a:cubicBezTo>
                    <a:pt x="373" y="100"/>
                    <a:pt x="373" y="100"/>
                    <a:pt x="373" y="100"/>
                  </a:cubicBezTo>
                  <a:cubicBezTo>
                    <a:pt x="373" y="100"/>
                    <a:pt x="374" y="100"/>
                    <a:pt x="374" y="99"/>
                  </a:cubicBezTo>
                  <a:cubicBezTo>
                    <a:pt x="374" y="99"/>
                    <a:pt x="374" y="99"/>
                    <a:pt x="374" y="99"/>
                  </a:cubicBezTo>
                  <a:cubicBezTo>
                    <a:pt x="374" y="99"/>
                    <a:pt x="374" y="99"/>
                    <a:pt x="374" y="99"/>
                  </a:cubicBezTo>
                  <a:cubicBezTo>
                    <a:pt x="374" y="99"/>
                    <a:pt x="374" y="99"/>
                    <a:pt x="374" y="99"/>
                  </a:cubicBezTo>
                  <a:cubicBezTo>
                    <a:pt x="375" y="99"/>
                    <a:pt x="375" y="99"/>
                    <a:pt x="375" y="99"/>
                  </a:cubicBezTo>
                  <a:cubicBezTo>
                    <a:pt x="374" y="100"/>
                    <a:pt x="374" y="99"/>
                    <a:pt x="374" y="99"/>
                  </a:cubicBezTo>
                  <a:cubicBezTo>
                    <a:pt x="374" y="100"/>
                    <a:pt x="374" y="100"/>
                    <a:pt x="374" y="100"/>
                  </a:cubicBezTo>
                  <a:cubicBezTo>
                    <a:pt x="374" y="100"/>
                    <a:pt x="373" y="100"/>
                    <a:pt x="373" y="100"/>
                  </a:cubicBezTo>
                  <a:cubicBezTo>
                    <a:pt x="373" y="100"/>
                    <a:pt x="373" y="100"/>
                    <a:pt x="373" y="100"/>
                  </a:cubicBezTo>
                  <a:cubicBezTo>
                    <a:pt x="374" y="99"/>
                    <a:pt x="375" y="101"/>
                    <a:pt x="376" y="100"/>
                  </a:cubicBezTo>
                  <a:cubicBezTo>
                    <a:pt x="376" y="100"/>
                    <a:pt x="376" y="100"/>
                    <a:pt x="376" y="100"/>
                  </a:cubicBezTo>
                  <a:cubicBezTo>
                    <a:pt x="376" y="100"/>
                    <a:pt x="376" y="100"/>
                    <a:pt x="376" y="100"/>
                  </a:cubicBezTo>
                  <a:cubicBezTo>
                    <a:pt x="376" y="100"/>
                    <a:pt x="376" y="101"/>
                    <a:pt x="376" y="100"/>
                  </a:cubicBezTo>
                  <a:cubicBezTo>
                    <a:pt x="377" y="100"/>
                    <a:pt x="377" y="100"/>
                    <a:pt x="377" y="100"/>
                  </a:cubicBezTo>
                  <a:cubicBezTo>
                    <a:pt x="377" y="101"/>
                    <a:pt x="377" y="101"/>
                    <a:pt x="377" y="101"/>
                  </a:cubicBezTo>
                  <a:cubicBezTo>
                    <a:pt x="376" y="101"/>
                    <a:pt x="376" y="101"/>
                    <a:pt x="376" y="101"/>
                  </a:cubicBezTo>
                  <a:cubicBezTo>
                    <a:pt x="377" y="102"/>
                    <a:pt x="378" y="101"/>
                    <a:pt x="379" y="102"/>
                  </a:cubicBezTo>
                  <a:cubicBezTo>
                    <a:pt x="379" y="102"/>
                    <a:pt x="379" y="101"/>
                    <a:pt x="379" y="101"/>
                  </a:cubicBezTo>
                  <a:cubicBezTo>
                    <a:pt x="380" y="103"/>
                    <a:pt x="382" y="100"/>
                    <a:pt x="384" y="103"/>
                  </a:cubicBezTo>
                  <a:cubicBezTo>
                    <a:pt x="385" y="102"/>
                    <a:pt x="385" y="102"/>
                    <a:pt x="385" y="102"/>
                  </a:cubicBezTo>
                  <a:cubicBezTo>
                    <a:pt x="385" y="103"/>
                    <a:pt x="385" y="103"/>
                    <a:pt x="385" y="103"/>
                  </a:cubicBezTo>
                  <a:cubicBezTo>
                    <a:pt x="385" y="103"/>
                    <a:pt x="385" y="103"/>
                    <a:pt x="385" y="103"/>
                  </a:cubicBezTo>
                  <a:cubicBezTo>
                    <a:pt x="385" y="103"/>
                    <a:pt x="385" y="103"/>
                    <a:pt x="385" y="103"/>
                  </a:cubicBezTo>
                  <a:cubicBezTo>
                    <a:pt x="385" y="103"/>
                    <a:pt x="385" y="103"/>
                    <a:pt x="385" y="103"/>
                  </a:cubicBezTo>
                  <a:cubicBezTo>
                    <a:pt x="385" y="103"/>
                    <a:pt x="385" y="103"/>
                    <a:pt x="385" y="103"/>
                  </a:cubicBezTo>
                  <a:cubicBezTo>
                    <a:pt x="385" y="103"/>
                    <a:pt x="385" y="103"/>
                    <a:pt x="385" y="103"/>
                  </a:cubicBezTo>
                  <a:cubicBezTo>
                    <a:pt x="385" y="103"/>
                    <a:pt x="385" y="103"/>
                    <a:pt x="385" y="103"/>
                  </a:cubicBezTo>
                  <a:cubicBezTo>
                    <a:pt x="385" y="103"/>
                    <a:pt x="385" y="103"/>
                    <a:pt x="386" y="103"/>
                  </a:cubicBezTo>
                  <a:cubicBezTo>
                    <a:pt x="386" y="103"/>
                    <a:pt x="386" y="103"/>
                    <a:pt x="386" y="103"/>
                  </a:cubicBezTo>
                  <a:cubicBezTo>
                    <a:pt x="387" y="103"/>
                    <a:pt x="386" y="103"/>
                    <a:pt x="387" y="103"/>
                  </a:cubicBezTo>
                  <a:cubicBezTo>
                    <a:pt x="388" y="103"/>
                    <a:pt x="388" y="102"/>
                    <a:pt x="387" y="102"/>
                  </a:cubicBezTo>
                  <a:cubicBezTo>
                    <a:pt x="387" y="101"/>
                    <a:pt x="387" y="101"/>
                    <a:pt x="387" y="101"/>
                  </a:cubicBezTo>
                  <a:cubicBezTo>
                    <a:pt x="386" y="101"/>
                    <a:pt x="386" y="101"/>
                    <a:pt x="385" y="100"/>
                  </a:cubicBezTo>
                  <a:cubicBezTo>
                    <a:pt x="385" y="101"/>
                    <a:pt x="384" y="101"/>
                    <a:pt x="384" y="101"/>
                  </a:cubicBezTo>
                  <a:cubicBezTo>
                    <a:pt x="385" y="101"/>
                    <a:pt x="385" y="101"/>
                    <a:pt x="385" y="101"/>
                  </a:cubicBezTo>
                  <a:cubicBezTo>
                    <a:pt x="384" y="100"/>
                    <a:pt x="385" y="99"/>
                    <a:pt x="384" y="99"/>
                  </a:cubicBezTo>
                  <a:cubicBezTo>
                    <a:pt x="384" y="100"/>
                    <a:pt x="384" y="100"/>
                    <a:pt x="384" y="100"/>
                  </a:cubicBezTo>
                  <a:cubicBezTo>
                    <a:pt x="383" y="99"/>
                    <a:pt x="382" y="100"/>
                    <a:pt x="382" y="99"/>
                  </a:cubicBezTo>
                  <a:cubicBezTo>
                    <a:pt x="382" y="99"/>
                    <a:pt x="382" y="99"/>
                    <a:pt x="382" y="99"/>
                  </a:cubicBezTo>
                  <a:cubicBezTo>
                    <a:pt x="381" y="99"/>
                    <a:pt x="382" y="100"/>
                    <a:pt x="382" y="100"/>
                  </a:cubicBezTo>
                  <a:cubicBezTo>
                    <a:pt x="379" y="100"/>
                    <a:pt x="379" y="100"/>
                    <a:pt x="379" y="100"/>
                  </a:cubicBezTo>
                  <a:cubicBezTo>
                    <a:pt x="380" y="99"/>
                    <a:pt x="379" y="99"/>
                    <a:pt x="379" y="99"/>
                  </a:cubicBezTo>
                  <a:cubicBezTo>
                    <a:pt x="379" y="99"/>
                    <a:pt x="379" y="99"/>
                    <a:pt x="379" y="99"/>
                  </a:cubicBezTo>
                  <a:cubicBezTo>
                    <a:pt x="379" y="99"/>
                    <a:pt x="378" y="99"/>
                    <a:pt x="378" y="98"/>
                  </a:cubicBezTo>
                  <a:cubicBezTo>
                    <a:pt x="378" y="98"/>
                    <a:pt x="379" y="98"/>
                    <a:pt x="379" y="99"/>
                  </a:cubicBezTo>
                  <a:cubicBezTo>
                    <a:pt x="379" y="99"/>
                    <a:pt x="379" y="99"/>
                    <a:pt x="379" y="99"/>
                  </a:cubicBezTo>
                  <a:cubicBezTo>
                    <a:pt x="379" y="99"/>
                    <a:pt x="379" y="99"/>
                    <a:pt x="379" y="99"/>
                  </a:cubicBezTo>
                  <a:cubicBezTo>
                    <a:pt x="379" y="99"/>
                    <a:pt x="380" y="100"/>
                    <a:pt x="380" y="99"/>
                  </a:cubicBezTo>
                  <a:cubicBezTo>
                    <a:pt x="381" y="99"/>
                    <a:pt x="381" y="99"/>
                    <a:pt x="382" y="99"/>
                  </a:cubicBezTo>
                  <a:cubicBezTo>
                    <a:pt x="382" y="99"/>
                    <a:pt x="382" y="99"/>
                    <a:pt x="382" y="99"/>
                  </a:cubicBezTo>
                  <a:cubicBezTo>
                    <a:pt x="382" y="99"/>
                    <a:pt x="382" y="99"/>
                    <a:pt x="382" y="99"/>
                  </a:cubicBezTo>
                  <a:cubicBezTo>
                    <a:pt x="383" y="99"/>
                    <a:pt x="384" y="99"/>
                    <a:pt x="385" y="100"/>
                  </a:cubicBezTo>
                  <a:cubicBezTo>
                    <a:pt x="385" y="100"/>
                    <a:pt x="386" y="101"/>
                    <a:pt x="387" y="100"/>
                  </a:cubicBezTo>
                  <a:cubicBezTo>
                    <a:pt x="386" y="99"/>
                    <a:pt x="388" y="99"/>
                    <a:pt x="388" y="99"/>
                  </a:cubicBezTo>
                  <a:cubicBezTo>
                    <a:pt x="386" y="98"/>
                    <a:pt x="383" y="98"/>
                    <a:pt x="382" y="97"/>
                  </a:cubicBezTo>
                  <a:cubicBezTo>
                    <a:pt x="382" y="98"/>
                    <a:pt x="382" y="98"/>
                    <a:pt x="382" y="98"/>
                  </a:cubicBezTo>
                  <a:cubicBezTo>
                    <a:pt x="381" y="97"/>
                    <a:pt x="381" y="97"/>
                    <a:pt x="381" y="97"/>
                  </a:cubicBezTo>
                  <a:cubicBezTo>
                    <a:pt x="381" y="97"/>
                    <a:pt x="381" y="97"/>
                    <a:pt x="381" y="97"/>
                  </a:cubicBezTo>
                  <a:cubicBezTo>
                    <a:pt x="380" y="97"/>
                    <a:pt x="379" y="97"/>
                    <a:pt x="379" y="97"/>
                  </a:cubicBezTo>
                  <a:cubicBezTo>
                    <a:pt x="379" y="96"/>
                    <a:pt x="379" y="97"/>
                    <a:pt x="378" y="96"/>
                  </a:cubicBezTo>
                  <a:cubicBezTo>
                    <a:pt x="378" y="97"/>
                    <a:pt x="378" y="97"/>
                    <a:pt x="378" y="97"/>
                  </a:cubicBezTo>
                  <a:cubicBezTo>
                    <a:pt x="378" y="97"/>
                    <a:pt x="378" y="96"/>
                    <a:pt x="377" y="96"/>
                  </a:cubicBezTo>
                  <a:cubicBezTo>
                    <a:pt x="377" y="97"/>
                    <a:pt x="376" y="97"/>
                    <a:pt x="377" y="97"/>
                  </a:cubicBezTo>
                  <a:cubicBezTo>
                    <a:pt x="376" y="97"/>
                    <a:pt x="376" y="98"/>
                    <a:pt x="376" y="99"/>
                  </a:cubicBezTo>
                  <a:cubicBezTo>
                    <a:pt x="375" y="98"/>
                    <a:pt x="375" y="98"/>
                    <a:pt x="375" y="98"/>
                  </a:cubicBezTo>
                  <a:cubicBezTo>
                    <a:pt x="376" y="98"/>
                    <a:pt x="377" y="97"/>
                    <a:pt x="375" y="96"/>
                  </a:cubicBezTo>
                  <a:cubicBezTo>
                    <a:pt x="375" y="96"/>
                    <a:pt x="375" y="96"/>
                    <a:pt x="375" y="96"/>
                  </a:cubicBezTo>
                  <a:cubicBezTo>
                    <a:pt x="375" y="97"/>
                    <a:pt x="374" y="98"/>
                    <a:pt x="374" y="98"/>
                  </a:cubicBezTo>
                  <a:cubicBezTo>
                    <a:pt x="374" y="98"/>
                    <a:pt x="374" y="98"/>
                    <a:pt x="374" y="98"/>
                  </a:cubicBezTo>
                  <a:cubicBezTo>
                    <a:pt x="374" y="98"/>
                    <a:pt x="374" y="98"/>
                    <a:pt x="373" y="98"/>
                  </a:cubicBezTo>
                  <a:cubicBezTo>
                    <a:pt x="373" y="98"/>
                    <a:pt x="373" y="98"/>
                    <a:pt x="373" y="98"/>
                  </a:cubicBezTo>
                  <a:cubicBezTo>
                    <a:pt x="373" y="99"/>
                    <a:pt x="373" y="99"/>
                    <a:pt x="373" y="99"/>
                  </a:cubicBezTo>
                  <a:cubicBezTo>
                    <a:pt x="372" y="97"/>
                    <a:pt x="371" y="99"/>
                    <a:pt x="370" y="98"/>
                  </a:cubicBezTo>
                  <a:cubicBezTo>
                    <a:pt x="371" y="97"/>
                    <a:pt x="371" y="97"/>
                    <a:pt x="371" y="97"/>
                  </a:cubicBezTo>
                  <a:cubicBezTo>
                    <a:pt x="372" y="98"/>
                    <a:pt x="373" y="97"/>
                    <a:pt x="375" y="97"/>
                  </a:cubicBezTo>
                  <a:cubicBezTo>
                    <a:pt x="375" y="97"/>
                    <a:pt x="374" y="97"/>
                    <a:pt x="374" y="96"/>
                  </a:cubicBezTo>
                  <a:cubicBezTo>
                    <a:pt x="374" y="97"/>
                    <a:pt x="373" y="97"/>
                    <a:pt x="373" y="97"/>
                  </a:cubicBezTo>
                  <a:cubicBezTo>
                    <a:pt x="373" y="97"/>
                    <a:pt x="373" y="96"/>
                    <a:pt x="373" y="96"/>
                  </a:cubicBezTo>
                  <a:cubicBezTo>
                    <a:pt x="373" y="97"/>
                    <a:pt x="374" y="96"/>
                    <a:pt x="374" y="96"/>
                  </a:cubicBezTo>
                  <a:cubicBezTo>
                    <a:pt x="374" y="96"/>
                    <a:pt x="374" y="96"/>
                    <a:pt x="374" y="96"/>
                  </a:cubicBezTo>
                  <a:cubicBezTo>
                    <a:pt x="374" y="96"/>
                    <a:pt x="375" y="96"/>
                    <a:pt x="375" y="96"/>
                  </a:cubicBezTo>
                  <a:cubicBezTo>
                    <a:pt x="375" y="95"/>
                    <a:pt x="374" y="95"/>
                    <a:pt x="374" y="95"/>
                  </a:cubicBezTo>
                  <a:cubicBezTo>
                    <a:pt x="374" y="94"/>
                    <a:pt x="377" y="94"/>
                    <a:pt x="375" y="93"/>
                  </a:cubicBezTo>
                  <a:cubicBezTo>
                    <a:pt x="375" y="93"/>
                    <a:pt x="376" y="93"/>
                    <a:pt x="376" y="93"/>
                  </a:cubicBezTo>
                  <a:cubicBezTo>
                    <a:pt x="375" y="93"/>
                    <a:pt x="375" y="93"/>
                    <a:pt x="375" y="93"/>
                  </a:cubicBezTo>
                  <a:cubicBezTo>
                    <a:pt x="375" y="93"/>
                    <a:pt x="374" y="93"/>
                    <a:pt x="374" y="93"/>
                  </a:cubicBezTo>
                  <a:cubicBezTo>
                    <a:pt x="372" y="92"/>
                    <a:pt x="375" y="92"/>
                    <a:pt x="374" y="91"/>
                  </a:cubicBezTo>
                  <a:cubicBezTo>
                    <a:pt x="374" y="90"/>
                    <a:pt x="376" y="91"/>
                    <a:pt x="376" y="90"/>
                  </a:cubicBezTo>
                  <a:cubicBezTo>
                    <a:pt x="376" y="91"/>
                    <a:pt x="376" y="91"/>
                    <a:pt x="376" y="91"/>
                  </a:cubicBezTo>
                  <a:cubicBezTo>
                    <a:pt x="376" y="90"/>
                    <a:pt x="376" y="90"/>
                    <a:pt x="376" y="90"/>
                  </a:cubicBezTo>
                  <a:cubicBezTo>
                    <a:pt x="376" y="91"/>
                    <a:pt x="376" y="91"/>
                    <a:pt x="376" y="91"/>
                  </a:cubicBezTo>
                  <a:cubicBezTo>
                    <a:pt x="376" y="91"/>
                    <a:pt x="376" y="91"/>
                    <a:pt x="376" y="91"/>
                  </a:cubicBezTo>
                  <a:cubicBezTo>
                    <a:pt x="375" y="91"/>
                    <a:pt x="375" y="91"/>
                    <a:pt x="375" y="92"/>
                  </a:cubicBezTo>
                  <a:cubicBezTo>
                    <a:pt x="375" y="93"/>
                    <a:pt x="376" y="92"/>
                    <a:pt x="376" y="92"/>
                  </a:cubicBezTo>
                  <a:cubicBezTo>
                    <a:pt x="377" y="92"/>
                    <a:pt x="377" y="92"/>
                    <a:pt x="377" y="92"/>
                  </a:cubicBezTo>
                  <a:cubicBezTo>
                    <a:pt x="377" y="92"/>
                    <a:pt x="377" y="92"/>
                    <a:pt x="377" y="92"/>
                  </a:cubicBezTo>
                  <a:cubicBezTo>
                    <a:pt x="377" y="93"/>
                    <a:pt x="377" y="92"/>
                    <a:pt x="378" y="92"/>
                  </a:cubicBezTo>
                  <a:cubicBezTo>
                    <a:pt x="378" y="92"/>
                    <a:pt x="378" y="92"/>
                    <a:pt x="378" y="91"/>
                  </a:cubicBezTo>
                  <a:cubicBezTo>
                    <a:pt x="378" y="91"/>
                    <a:pt x="378" y="93"/>
                    <a:pt x="380" y="92"/>
                  </a:cubicBezTo>
                  <a:cubicBezTo>
                    <a:pt x="380" y="94"/>
                    <a:pt x="381" y="92"/>
                    <a:pt x="382" y="92"/>
                  </a:cubicBezTo>
                  <a:cubicBezTo>
                    <a:pt x="382" y="92"/>
                    <a:pt x="382" y="92"/>
                    <a:pt x="382" y="92"/>
                  </a:cubicBezTo>
                  <a:cubicBezTo>
                    <a:pt x="384" y="91"/>
                    <a:pt x="384" y="91"/>
                    <a:pt x="384" y="91"/>
                  </a:cubicBezTo>
                  <a:cubicBezTo>
                    <a:pt x="384" y="91"/>
                    <a:pt x="384" y="92"/>
                    <a:pt x="384" y="92"/>
                  </a:cubicBezTo>
                  <a:cubicBezTo>
                    <a:pt x="385" y="91"/>
                    <a:pt x="386" y="94"/>
                    <a:pt x="386" y="91"/>
                  </a:cubicBezTo>
                  <a:cubicBezTo>
                    <a:pt x="385" y="91"/>
                    <a:pt x="386" y="92"/>
                    <a:pt x="387" y="91"/>
                  </a:cubicBezTo>
                  <a:cubicBezTo>
                    <a:pt x="387" y="91"/>
                    <a:pt x="386" y="91"/>
                    <a:pt x="386" y="91"/>
                  </a:cubicBezTo>
                  <a:cubicBezTo>
                    <a:pt x="386" y="91"/>
                    <a:pt x="386" y="91"/>
                    <a:pt x="386" y="91"/>
                  </a:cubicBezTo>
                  <a:cubicBezTo>
                    <a:pt x="386" y="91"/>
                    <a:pt x="386" y="91"/>
                    <a:pt x="386" y="91"/>
                  </a:cubicBezTo>
                  <a:cubicBezTo>
                    <a:pt x="386" y="91"/>
                    <a:pt x="386" y="91"/>
                    <a:pt x="386" y="91"/>
                  </a:cubicBezTo>
                  <a:cubicBezTo>
                    <a:pt x="386" y="91"/>
                    <a:pt x="387" y="90"/>
                    <a:pt x="387" y="91"/>
                  </a:cubicBezTo>
                  <a:cubicBezTo>
                    <a:pt x="387" y="91"/>
                    <a:pt x="387" y="91"/>
                    <a:pt x="388" y="92"/>
                  </a:cubicBezTo>
                  <a:cubicBezTo>
                    <a:pt x="388" y="92"/>
                    <a:pt x="388" y="92"/>
                    <a:pt x="388" y="92"/>
                  </a:cubicBezTo>
                  <a:cubicBezTo>
                    <a:pt x="388" y="92"/>
                    <a:pt x="388" y="91"/>
                    <a:pt x="388" y="91"/>
                  </a:cubicBezTo>
                  <a:cubicBezTo>
                    <a:pt x="388" y="92"/>
                    <a:pt x="388" y="92"/>
                    <a:pt x="388" y="92"/>
                  </a:cubicBezTo>
                  <a:cubicBezTo>
                    <a:pt x="389" y="91"/>
                    <a:pt x="389" y="91"/>
                    <a:pt x="389" y="92"/>
                  </a:cubicBezTo>
                  <a:cubicBezTo>
                    <a:pt x="388" y="92"/>
                    <a:pt x="388" y="92"/>
                    <a:pt x="388" y="92"/>
                  </a:cubicBezTo>
                  <a:cubicBezTo>
                    <a:pt x="388" y="92"/>
                    <a:pt x="388" y="92"/>
                    <a:pt x="388" y="92"/>
                  </a:cubicBezTo>
                  <a:cubicBezTo>
                    <a:pt x="388" y="92"/>
                    <a:pt x="388" y="92"/>
                    <a:pt x="388" y="92"/>
                  </a:cubicBezTo>
                  <a:cubicBezTo>
                    <a:pt x="388" y="92"/>
                    <a:pt x="388" y="92"/>
                    <a:pt x="388" y="92"/>
                  </a:cubicBezTo>
                  <a:cubicBezTo>
                    <a:pt x="387" y="92"/>
                    <a:pt x="387" y="92"/>
                    <a:pt x="386" y="92"/>
                  </a:cubicBezTo>
                  <a:cubicBezTo>
                    <a:pt x="386" y="92"/>
                    <a:pt x="386" y="94"/>
                    <a:pt x="387" y="93"/>
                  </a:cubicBezTo>
                  <a:cubicBezTo>
                    <a:pt x="387" y="93"/>
                    <a:pt x="387" y="93"/>
                    <a:pt x="387" y="94"/>
                  </a:cubicBezTo>
                  <a:cubicBezTo>
                    <a:pt x="387" y="94"/>
                    <a:pt x="387" y="94"/>
                    <a:pt x="387" y="94"/>
                  </a:cubicBezTo>
                  <a:cubicBezTo>
                    <a:pt x="388" y="93"/>
                    <a:pt x="389" y="92"/>
                    <a:pt x="390" y="93"/>
                  </a:cubicBezTo>
                  <a:cubicBezTo>
                    <a:pt x="392" y="93"/>
                    <a:pt x="392" y="93"/>
                    <a:pt x="392" y="93"/>
                  </a:cubicBezTo>
                  <a:cubicBezTo>
                    <a:pt x="392" y="93"/>
                    <a:pt x="392" y="93"/>
                    <a:pt x="392" y="93"/>
                  </a:cubicBezTo>
                  <a:cubicBezTo>
                    <a:pt x="392" y="94"/>
                    <a:pt x="393" y="93"/>
                    <a:pt x="394" y="93"/>
                  </a:cubicBezTo>
                  <a:cubicBezTo>
                    <a:pt x="394" y="93"/>
                    <a:pt x="394" y="93"/>
                    <a:pt x="394" y="93"/>
                  </a:cubicBezTo>
                  <a:cubicBezTo>
                    <a:pt x="395" y="92"/>
                    <a:pt x="395" y="93"/>
                    <a:pt x="396" y="93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2"/>
                    <a:pt x="396" y="92"/>
                    <a:pt x="395" y="92"/>
                  </a:cubicBezTo>
                  <a:cubicBezTo>
                    <a:pt x="395" y="92"/>
                    <a:pt x="395" y="92"/>
                    <a:pt x="395" y="92"/>
                  </a:cubicBezTo>
                  <a:cubicBezTo>
                    <a:pt x="395" y="91"/>
                    <a:pt x="395" y="91"/>
                    <a:pt x="395" y="91"/>
                  </a:cubicBezTo>
                  <a:cubicBezTo>
                    <a:pt x="395" y="91"/>
                    <a:pt x="395" y="92"/>
                    <a:pt x="395" y="92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1"/>
                    <a:pt x="400" y="91"/>
                    <a:pt x="398" y="90"/>
                  </a:cubicBezTo>
                  <a:cubicBezTo>
                    <a:pt x="397" y="90"/>
                    <a:pt x="397" y="90"/>
                    <a:pt x="397" y="90"/>
                  </a:cubicBezTo>
                  <a:cubicBezTo>
                    <a:pt x="398" y="90"/>
                    <a:pt x="398" y="90"/>
                    <a:pt x="398" y="90"/>
                  </a:cubicBezTo>
                  <a:cubicBezTo>
                    <a:pt x="398" y="90"/>
                    <a:pt x="398" y="90"/>
                    <a:pt x="398" y="90"/>
                  </a:cubicBezTo>
                  <a:cubicBezTo>
                    <a:pt x="399" y="88"/>
                    <a:pt x="400" y="90"/>
                    <a:pt x="401" y="90"/>
                  </a:cubicBezTo>
                  <a:cubicBezTo>
                    <a:pt x="401" y="90"/>
                    <a:pt x="402" y="90"/>
                    <a:pt x="402" y="91"/>
                  </a:cubicBezTo>
                  <a:cubicBezTo>
                    <a:pt x="402" y="90"/>
                    <a:pt x="402" y="90"/>
                    <a:pt x="402" y="90"/>
                  </a:cubicBezTo>
                  <a:cubicBezTo>
                    <a:pt x="402" y="89"/>
                    <a:pt x="401" y="88"/>
                    <a:pt x="400" y="88"/>
                  </a:cubicBezTo>
                  <a:cubicBezTo>
                    <a:pt x="399" y="89"/>
                    <a:pt x="399" y="88"/>
                    <a:pt x="398" y="88"/>
                  </a:cubicBezTo>
                  <a:cubicBezTo>
                    <a:pt x="399" y="88"/>
                    <a:pt x="399" y="88"/>
                    <a:pt x="399" y="88"/>
                  </a:cubicBezTo>
                  <a:cubicBezTo>
                    <a:pt x="399" y="88"/>
                    <a:pt x="399" y="88"/>
                    <a:pt x="399" y="88"/>
                  </a:cubicBezTo>
                  <a:cubicBezTo>
                    <a:pt x="398" y="88"/>
                    <a:pt x="398" y="88"/>
                    <a:pt x="397" y="88"/>
                  </a:cubicBezTo>
                  <a:cubicBezTo>
                    <a:pt x="397" y="88"/>
                    <a:pt x="397" y="88"/>
                    <a:pt x="397" y="88"/>
                  </a:cubicBezTo>
                  <a:cubicBezTo>
                    <a:pt x="396" y="88"/>
                    <a:pt x="396" y="89"/>
                    <a:pt x="396" y="88"/>
                  </a:cubicBezTo>
                  <a:cubicBezTo>
                    <a:pt x="395" y="88"/>
                    <a:pt x="395" y="89"/>
                    <a:pt x="395" y="89"/>
                  </a:cubicBezTo>
                  <a:cubicBezTo>
                    <a:pt x="395" y="87"/>
                    <a:pt x="394" y="90"/>
                    <a:pt x="393" y="89"/>
                  </a:cubicBezTo>
                  <a:cubicBezTo>
                    <a:pt x="393" y="89"/>
                    <a:pt x="392" y="88"/>
                    <a:pt x="392" y="89"/>
                  </a:cubicBezTo>
                  <a:cubicBezTo>
                    <a:pt x="393" y="89"/>
                    <a:pt x="393" y="89"/>
                    <a:pt x="393" y="90"/>
                  </a:cubicBezTo>
                  <a:cubicBezTo>
                    <a:pt x="394" y="90"/>
                    <a:pt x="394" y="90"/>
                    <a:pt x="394" y="90"/>
                  </a:cubicBezTo>
                  <a:cubicBezTo>
                    <a:pt x="394" y="91"/>
                    <a:pt x="394" y="91"/>
                    <a:pt x="394" y="91"/>
                  </a:cubicBezTo>
                  <a:cubicBezTo>
                    <a:pt x="393" y="90"/>
                    <a:pt x="392" y="91"/>
                    <a:pt x="392" y="92"/>
                  </a:cubicBezTo>
                  <a:cubicBezTo>
                    <a:pt x="392" y="92"/>
                    <a:pt x="392" y="92"/>
                    <a:pt x="392" y="92"/>
                  </a:cubicBezTo>
                  <a:cubicBezTo>
                    <a:pt x="392" y="91"/>
                    <a:pt x="392" y="91"/>
                    <a:pt x="392" y="91"/>
                  </a:cubicBezTo>
                  <a:cubicBezTo>
                    <a:pt x="391" y="91"/>
                    <a:pt x="391" y="89"/>
                    <a:pt x="391" y="89"/>
                  </a:cubicBezTo>
                  <a:cubicBezTo>
                    <a:pt x="391" y="89"/>
                    <a:pt x="391" y="89"/>
                    <a:pt x="391" y="88"/>
                  </a:cubicBezTo>
                  <a:cubicBezTo>
                    <a:pt x="391" y="88"/>
                    <a:pt x="391" y="88"/>
                    <a:pt x="390" y="88"/>
                  </a:cubicBezTo>
                  <a:cubicBezTo>
                    <a:pt x="390" y="88"/>
                    <a:pt x="390" y="88"/>
                    <a:pt x="390" y="89"/>
                  </a:cubicBezTo>
                  <a:cubicBezTo>
                    <a:pt x="389" y="88"/>
                    <a:pt x="389" y="89"/>
                    <a:pt x="388" y="88"/>
                  </a:cubicBezTo>
                  <a:cubicBezTo>
                    <a:pt x="388" y="87"/>
                    <a:pt x="387" y="88"/>
                    <a:pt x="386" y="87"/>
                  </a:cubicBezTo>
                  <a:cubicBezTo>
                    <a:pt x="385" y="87"/>
                    <a:pt x="385" y="88"/>
                    <a:pt x="384" y="87"/>
                  </a:cubicBezTo>
                  <a:cubicBezTo>
                    <a:pt x="384" y="87"/>
                    <a:pt x="384" y="88"/>
                    <a:pt x="384" y="88"/>
                  </a:cubicBezTo>
                  <a:cubicBezTo>
                    <a:pt x="384" y="88"/>
                    <a:pt x="384" y="88"/>
                    <a:pt x="384" y="88"/>
                  </a:cubicBezTo>
                  <a:cubicBezTo>
                    <a:pt x="384" y="88"/>
                    <a:pt x="384" y="89"/>
                    <a:pt x="383" y="89"/>
                  </a:cubicBezTo>
                  <a:cubicBezTo>
                    <a:pt x="384" y="90"/>
                    <a:pt x="384" y="89"/>
                    <a:pt x="384" y="89"/>
                  </a:cubicBezTo>
                  <a:cubicBezTo>
                    <a:pt x="385" y="89"/>
                    <a:pt x="385" y="89"/>
                    <a:pt x="385" y="89"/>
                  </a:cubicBezTo>
                  <a:cubicBezTo>
                    <a:pt x="382" y="90"/>
                    <a:pt x="382" y="90"/>
                    <a:pt x="382" y="90"/>
                  </a:cubicBezTo>
                  <a:cubicBezTo>
                    <a:pt x="382" y="89"/>
                    <a:pt x="382" y="88"/>
                    <a:pt x="382" y="86"/>
                  </a:cubicBezTo>
                  <a:cubicBezTo>
                    <a:pt x="380" y="87"/>
                    <a:pt x="378" y="85"/>
                    <a:pt x="377" y="86"/>
                  </a:cubicBezTo>
                  <a:cubicBezTo>
                    <a:pt x="377" y="86"/>
                    <a:pt x="377" y="87"/>
                    <a:pt x="376" y="87"/>
                  </a:cubicBezTo>
                  <a:cubicBezTo>
                    <a:pt x="375" y="87"/>
                    <a:pt x="376" y="86"/>
                    <a:pt x="376" y="85"/>
                  </a:cubicBezTo>
                  <a:cubicBezTo>
                    <a:pt x="375" y="85"/>
                    <a:pt x="375" y="85"/>
                    <a:pt x="375" y="85"/>
                  </a:cubicBezTo>
                  <a:cubicBezTo>
                    <a:pt x="375" y="85"/>
                    <a:pt x="375" y="85"/>
                    <a:pt x="376" y="85"/>
                  </a:cubicBezTo>
                  <a:cubicBezTo>
                    <a:pt x="376" y="85"/>
                    <a:pt x="377" y="85"/>
                    <a:pt x="377" y="85"/>
                  </a:cubicBezTo>
                  <a:cubicBezTo>
                    <a:pt x="377" y="84"/>
                    <a:pt x="374" y="85"/>
                    <a:pt x="374" y="83"/>
                  </a:cubicBezTo>
                  <a:cubicBezTo>
                    <a:pt x="374" y="83"/>
                    <a:pt x="374" y="83"/>
                    <a:pt x="374" y="83"/>
                  </a:cubicBezTo>
                  <a:cubicBezTo>
                    <a:pt x="374" y="83"/>
                    <a:pt x="374" y="83"/>
                    <a:pt x="374" y="83"/>
                  </a:cubicBezTo>
                  <a:cubicBezTo>
                    <a:pt x="374" y="83"/>
                    <a:pt x="375" y="83"/>
                    <a:pt x="376" y="83"/>
                  </a:cubicBezTo>
                  <a:cubicBezTo>
                    <a:pt x="376" y="83"/>
                    <a:pt x="376" y="83"/>
                    <a:pt x="376" y="82"/>
                  </a:cubicBezTo>
                  <a:cubicBezTo>
                    <a:pt x="375" y="82"/>
                    <a:pt x="374" y="83"/>
                    <a:pt x="374" y="82"/>
                  </a:cubicBezTo>
                  <a:cubicBezTo>
                    <a:pt x="374" y="82"/>
                    <a:pt x="375" y="83"/>
                    <a:pt x="375" y="82"/>
                  </a:cubicBezTo>
                  <a:cubicBezTo>
                    <a:pt x="375" y="82"/>
                    <a:pt x="375" y="82"/>
                    <a:pt x="375" y="82"/>
                  </a:cubicBezTo>
                  <a:cubicBezTo>
                    <a:pt x="376" y="81"/>
                    <a:pt x="375" y="81"/>
                    <a:pt x="375" y="81"/>
                  </a:cubicBezTo>
                  <a:cubicBezTo>
                    <a:pt x="375" y="80"/>
                    <a:pt x="374" y="80"/>
                    <a:pt x="374" y="80"/>
                  </a:cubicBezTo>
                  <a:cubicBezTo>
                    <a:pt x="374" y="80"/>
                    <a:pt x="374" y="80"/>
                    <a:pt x="374" y="80"/>
                  </a:cubicBezTo>
                  <a:cubicBezTo>
                    <a:pt x="374" y="80"/>
                    <a:pt x="374" y="80"/>
                    <a:pt x="374" y="81"/>
                  </a:cubicBezTo>
                  <a:cubicBezTo>
                    <a:pt x="374" y="81"/>
                    <a:pt x="374" y="81"/>
                    <a:pt x="374" y="81"/>
                  </a:cubicBezTo>
                  <a:cubicBezTo>
                    <a:pt x="374" y="81"/>
                    <a:pt x="373" y="80"/>
                    <a:pt x="373" y="80"/>
                  </a:cubicBezTo>
                  <a:cubicBezTo>
                    <a:pt x="372" y="80"/>
                    <a:pt x="373" y="81"/>
                    <a:pt x="373" y="82"/>
                  </a:cubicBezTo>
                  <a:cubicBezTo>
                    <a:pt x="373" y="82"/>
                    <a:pt x="373" y="82"/>
                    <a:pt x="373" y="82"/>
                  </a:cubicBezTo>
                  <a:cubicBezTo>
                    <a:pt x="373" y="82"/>
                    <a:pt x="373" y="82"/>
                    <a:pt x="373" y="82"/>
                  </a:cubicBezTo>
                  <a:cubicBezTo>
                    <a:pt x="373" y="83"/>
                    <a:pt x="372" y="83"/>
                    <a:pt x="372" y="82"/>
                  </a:cubicBezTo>
                  <a:cubicBezTo>
                    <a:pt x="372" y="82"/>
                    <a:pt x="372" y="82"/>
                    <a:pt x="372" y="82"/>
                  </a:cubicBezTo>
                  <a:cubicBezTo>
                    <a:pt x="373" y="82"/>
                    <a:pt x="372" y="80"/>
                    <a:pt x="373" y="80"/>
                  </a:cubicBezTo>
                  <a:cubicBezTo>
                    <a:pt x="373" y="80"/>
                    <a:pt x="373" y="80"/>
                    <a:pt x="373" y="80"/>
                  </a:cubicBezTo>
                  <a:cubicBezTo>
                    <a:pt x="373" y="79"/>
                    <a:pt x="373" y="79"/>
                    <a:pt x="373" y="79"/>
                  </a:cubicBezTo>
                  <a:cubicBezTo>
                    <a:pt x="374" y="79"/>
                    <a:pt x="373" y="78"/>
                    <a:pt x="373" y="78"/>
                  </a:cubicBezTo>
                  <a:cubicBezTo>
                    <a:pt x="372" y="79"/>
                    <a:pt x="372" y="78"/>
                    <a:pt x="371" y="78"/>
                  </a:cubicBezTo>
                  <a:cubicBezTo>
                    <a:pt x="371" y="78"/>
                    <a:pt x="371" y="78"/>
                    <a:pt x="371" y="78"/>
                  </a:cubicBezTo>
                  <a:cubicBezTo>
                    <a:pt x="371" y="79"/>
                    <a:pt x="371" y="79"/>
                    <a:pt x="371" y="79"/>
                  </a:cubicBezTo>
                  <a:cubicBezTo>
                    <a:pt x="371" y="79"/>
                    <a:pt x="371" y="79"/>
                    <a:pt x="371" y="79"/>
                  </a:cubicBezTo>
                  <a:cubicBezTo>
                    <a:pt x="371" y="78"/>
                    <a:pt x="370" y="78"/>
                    <a:pt x="369" y="77"/>
                  </a:cubicBezTo>
                  <a:cubicBezTo>
                    <a:pt x="369" y="77"/>
                    <a:pt x="369" y="77"/>
                    <a:pt x="369" y="77"/>
                  </a:cubicBezTo>
                  <a:cubicBezTo>
                    <a:pt x="369" y="77"/>
                    <a:pt x="369" y="79"/>
                    <a:pt x="370" y="79"/>
                  </a:cubicBezTo>
                  <a:cubicBezTo>
                    <a:pt x="370" y="79"/>
                    <a:pt x="370" y="79"/>
                    <a:pt x="370" y="79"/>
                  </a:cubicBezTo>
                  <a:cubicBezTo>
                    <a:pt x="370" y="80"/>
                    <a:pt x="370" y="80"/>
                    <a:pt x="370" y="80"/>
                  </a:cubicBezTo>
                  <a:cubicBezTo>
                    <a:pt x="369" y="80"/>
                    <a:pt x="369" y="80"/>
                    <a:pt x="369" y="80"/>
                  </a:cubicBezTo>
                  <a:cubicBezTo>
                    <a:pt x="369" y="80"/>
                    <a:pt x="370" y="79"/>
                    <a:pt x="369" y="79"/>
                  </a:cubicBezTo>
                  <a:cubicBezTo>
                    <a:pt x="369" y="78"/>
                    <a:pt x="368" y="79"/>
                    <a:pt x="368" y="79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8" y="77"/>
                    <a:pt x="368" y="77"/>
                    <a:pt x="368" y="77"/>
                  </a:cubicBezTo>
                  <a:cubicBezTo>
                    <a:pt x="367" y="79"/>
                    <a:pt x="366" y="77"/>
                    <a:pt x="366" y="78"/>
                  </a:cubicBezTo>
                  <a:cubicBezTo>
                    <a:pt x="365" y="78"/>
                    <a:pt x="366" y="76"/>
                    <a:pt x="365" y="77"/>
                  </a:cubicBezTo>
                  <a:cubicBezTo>
                    <a:pt x="365" y="77"/>
                    <a:pt x="365" y="77"/>
                    <a:pt x="365" y="77"/>
                  </a:cubicBezTo>
                  <a:cubicBezTo>
                    <a:pt x="365" y="77"/>
                    <a:pt x="365" y="77"/>
                    <a:pt x="365" y="77"/>
                  </a:cubicBezTo>
                  <a:cubicBezTo>
                    <a:pt x="364" y="77"/>
                    <a:pt x="364" y="77"/>
                    <a:pt x="364" y="77"/>
                  </a:cubicBezTo>
                  <a:cubicBezTo>
                    <a:pt x="364" y="77"/>
                    <a:pt x="364" y="77"/>
                    <a:pt x="364" y="77"/>
                  </a:cubicBezTo>
                  <a:cubicBezTo>
                    <a:pt x="364" y="77"/>
                    <a:pt x="364" y="77"/>
                    <a:pt x="364" y="77"/>
                  </a:cubicBezTo>
                  <a:cubicBezTo>
                    <a:pt x="364" y="77"/>
                    <a:pt x="364" y="77"/>
                    <a:pt x="364" y="76"/>
                  </a:cubicBezTo>
                  <a:cubicBezTo>
                    <a:pt x="364" y="76"/>
                    <a:pt x="363" y="77"/>
                    <a:pt x="363" y="77"/>
                  </a:cubicBezTo>
                  <a:cubicBezTo>
                    <a:pt x="363" y="77"/>
                    <a:pt x="363" y="77"/>
                    <a:pt x="363" y="77"/>
                  </a:cubicBezTo>
                  <a:cubicBezTo>
                    <a:pt x="363" y="77"/>
                    <a:pt x="363" y="77"/>
                    <a:pt x="363" y="77"/>
                  </a:cubicBezTo>
                  <a:cubicBezTo>
                    <a:pt x="363" y="78"/>
                    <a:pt x="363" y="78"/>
                    <a:pt x="364" y="78"/>
                  </a:cubicBezTo>
                  <a:cubicBezTo>
                    <a:pt x="363" y="79"/>
                    <a:pt x="363" y="78"/>
                    <a:pt x="363" y="77"/>
                  </a:cubicBezTo>
                  <a:cubicBezTo>
                    <a:pt x="363" y="77"/>
                    <a:pt x="363" y="77"/>
                    <a:pt x="363" y="77"/>
                  </a:cubicBezTo>
                  <a:cubicBezTo>
                    <a:pt x="363" y="77"/>
                    <a:pt x="363" y="77"/>
                    <a:pt x="363" y="77"/>
                  </a:cubicBezTo>
                  <a:cubicBezTo>
                    <a:pt x="363" y="77"/>
                    <a:pt x="363" y="76"/>
                    <a:pt x="363" y="76"/>
                  </a:cubicBezTo>
                  <a:cubicBezTo>
                    <a:pt x="362" y="76"/>
                    <a:pt x="363" y="77"/>
                    <a:pt x="362" y="77"/>
                  </a:cubicBezTo>
                  <a:cubicBezTo>
                    <a:pt x="361" y="77"/>
                    <a:pt x="361" y="75"/>
                    <a:pt x="361" y="75"/>
                  </a:cubicBezTo>
                  <a:cubicBezTo>
                    <a:pt x="361" y="76"/>
                    <a:pt x="361" y="76"/>
                    <a:pt x="361" y="76"/>
                  </a:cubicBezTo>
                  <a:cubicBezTo>
                    <a:pt x="362" y="75"/>
                    <a:pt x="364" y="76"/>
                    <a:pt x="365" y="75"/>
                  </a:cubicBezTo>
                  <a:cubicBezTo>
                    <a:pt x="365" y="75"/>
                    <a:pt x="364" y="76"/>
                    <a:pt x="365" y="77"/>
                  </a:cubicBezTo>
                  <a:cubicBezTo>
                    <a:pt x="366" y="76"/>
                    <a:pt x="366" y="76"/>
                    <a:pt x="366" y="76"/>
                  </a:cubicBezTo>
                  <a:cubicBezTo>
                    <a:pt x="366" y="76"/>
                    <a:pt x="366" y="76"/>
                    <a:pt x="366" y="76"/>
                  </a:cubicBezTo>
                  <a:cubicBezTo>
                    <a:pt x="367" y="77"/>
                    <a:pt x="368" y="76"/>
                    <a:pt x="368" y="76"/>
                  </a:cubicBezTo>
                  <a:cubicBezTo>
                    <a:pt x="368" y="76"/>
                    <a:pt x="368" y="75"/>
                    <a:pt x="368" y="75"/>
                  </a:cubicBezTo>
                  <a:cubicBezTo>
                    <a:pt x="367" y="76"/>
                    <a:pt x="366" y="74"/>
                    <a:pt x="365" y="74"/>
                  </a:cubicBezTo>
                  <a:cubicBezTo>
                    <a:pt x="365" y="73"/>
                    <a:pt x="366" y="74"/>
                    <a:pt x="366" y="74"/>
                  </a:cubicBezTo>
                  <a:cubicBezTo>
                    <a:pt x="366" y="74"/>
                    <a:pt x="366" y="73"/>
                    <a:pt x="365" y="73"/>
                  </a:cubicBezTo>
                  <a:cubicBezTo>
                    <a:pt x="365" y="74"/>
                    <a:pt x="365" y="74"/>
                    <a:pt x="365" y="74"/>
                  </a:cubicBezTo>
                  <a:cubicBezTo>
                    <a:pt x="364" y="74"/>
                    <a:pt x="364" y="73"/>
                    <a:pt x="363" y="74"/>
                  </a:cubicBezTo>
                  <a:cubicBezTo>
                    <a:pt x="364" y="73"/>
                    <a:pt x="363" y="72"/>
                    <a:pt x="363" y="72"/>
                  </a:cubicBezTo>
                  <a:cubicBezTo>
                    <a:pt x="362" y="72"/>
                    <a:pt x="361" y="73"/>
                    <a:pt x="360" y="72"/>
                  </a:cubicBezTo>
                  <a:cubicBezTo>
                    <a:pt x="359" y="72"/>
                    <a:pt x="359" y="72"/>
                    <a:pt x="359" y="72"/>
                  </a:cubicBezTo>
                  <a:cubicBezTo>
                    <a:pt x="358" y="72"/>
                    <a:pt x="359" y="72"/>
                    <a:pt x="359" y="73"/>
                  </a:cubicBezTo>
                  <a:cubicBezTo>
                    <a:pt x="358" y="73"/>
                    <a:pt x="356" y="72"/>
                    <a:pt x="356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6" y="74"/>
                    <a:pt x="356" y="73"/>
                    <a:pt x="355" y="73"/>
                  </a:cubicBezTo>
                  <a:cubicBezTo>
                    <a:pt x="355" y="73"/>
                    <a:pt x="355" y="74"/>
                    <a:pt x="355" y="74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5" y="75"/>
                    <a:pt x="355" y="75"/>
                    <a:pt x="355" y="75"/>
                  </a:cubicBezTo>
                  <a:cubicBezTo>
                    <a:pt x="355" y="75"/>
                    <a:pt x="355" y="75"/>
                    <a:pt x="355" y="75"/>
                  </a:cubicBezTo>
                  <a:cubicBezTo>
                    <a:pt x="355" y="74"/>
                    <a:pt x="355" y="75"/>
                    <a:pt x="355" y="75"/>
                  </a:cubicBezTo>
                  <a:cubicBezTo>
                    <a:pt x="354" y="77"/>
                    <a:pt x="356" y="75"/>
                    <a:pt x="357" y="76"/>
                  </a:cubicBezTo>
                  <a:cubicBezTo>
                    <a:pt x="357" y="76"/>
                    <a:pt x="358" y="76"/>
                    <a:pt x="357" y="77"/>
                  </a:cubicBezTo>
                  <a:cubicBezTo>
                    <a:pt x="358" y="77"/>
                    <a:pt x="360" y="76"/>
                    <a:pt x="361" y="76"/>
                  </a:cubicBezTo>
                  <a:cubicBezTo>
                    <a:pt x="361" y="77"/>
                    <a:pt x="361" y="77"/>
                    <a:pt x="361" y="77"/>
                  </a:cubicBezTo>
                  <a:cubicBezTo>
                    <a:pt x="361" y="78"/>
                    <a:pt x="362" y="77"/>
                    <a:pt x="362" y="77"/>
                  </a:cubicBezTo>
                  <a:cubicBezTo>
                    <a:pt x="362" y="77"/>
                    <a:pt x="361" y="78"/>
                    <a:pt x="362" y="78"/>
                  </a:cubicBezTo>
                  <a:cubicBezTo>
                    <a:pt x="361" y="78"/>
                    <a:pt x="360" y="78"/>
                    <a:pt x="360" y="78"/>
                  </a:cubicBezTo>
                  <a:cubicBezTo>
                    <a:pt x="360" y="78"/>
                    <a:pt x="360" y="78"/>
                    <a:pt x="360" y="79"/>
                  </a:cubicBezTo>
                  <a:cubicBezTo>
                    <a:pt x="360" y="79"/>
                    <a:pt x="360" y="79"/>
                    <a:pt x="360" y="79"/>
                  </a:cubicBezTo>
                  <a:cubicBezTo>
                    <a:pt x="360" y="79"/>
                    <a:pt x="360" y="79"/>
                    <a:pt x="360" y="79"/>
                  </a:cubicBezTo>
                  <a:cubicBezTo>
                    <a:pt x="360" y="79"/>
                    <a:pt x="360" y="79"/>
                    <a:pt x="360" y="79"/>
                  </a:cubicBezTo>
                  <a:cubicBezTo>
                    <a:pt x="361" y="79"/>
                    <a:pt x="361" y="79"/>
                    <a:pt x="361" y="79"/>
                  </a:cubicBezTo>
                  <a:cubicBezTo>
                    <a:pt x="361" y="79"/>
                    <a:pt x="361" y="79"/>
                    <a:pt x="361" y="79"/>
                  </a:cubicBezTo>
                  <a:cubicBezTo>
                    <a:pt x="362" y="79"/>
                    <a:pt x="362" y="79"/>
                    <a:pt x="363" y="79"/>
                  </a:cubicBezTo>
                  <a:cubicBezTo>
                    <a:pt x="363" y="80"/>
                    <a:pt x="361" y="79"/>
                    <a:pt x="360" y="79"/>
                  </a:cubicBezTo>
                  <a:cubicBezTo>
                    <a:pt x="360" y="79"/>
                    <a:pt x="360" y="79"/>
                    <a:pt x="360" y="79"/>
                  </a:cubicBezTo>
                  <a:cubicBezTo>
                    <a:pt x="360" y="79"/>
                    <a:pt x="360" y="79"/>
                    <a:pt x="360" y="79"/>
                  </a:cubicBezTo>
                  <a:cubicBezTo>
                    <a:pt x="360" y="79"/>
                    <a:pt x="360" y="79"/>
                    <a:pt x="360" y="79"/>
                  </a:cubicBezTo>
                  <a:cubicBezTo>
                    <a:pt x="360" y="79"/>
                    <a:pt x="360" y="79"/>
                    <a:pt x="360" y="79"/>
                  </a:cubicBezTo>
                  <a:cubicBezTo>
                    <a:pt x="360" y="79"/>
                    <a:pt x="360" y="79"/>
                    <a:pt x="360" y="79"/>
                  </a:cubicBezTo>
                  <a:cubicBezTo>
                    <a:pt x="359" y="78"/>
                    <a:pt x="359" y="79"/>
                    <a:pt x="358" y="79"/>
                  </a:cubicBezTo>
                  <a:cubicBezTo>
                    <a:pt x="358" y="79"/>
                    <a:pt x="358" y="79"/>
                    <a:pt x="358" y="79"/>
                  </a:cubicBezTo>
                  <a:cubicBezTo>
                    <a:pt x="358" y="79"/>
                    <a:pt x="358" y="79"/>
                    <a:pt x="358" y="79"/>
                  </a:cubicBezTo>
                  <a:cubicBezTo>
                    <a:pt x="358" y="79"/>
                    <a:pt x="358" y="79"/>
                    <a:pt x="358" y="79"/>
                  </a:cubicBezTo>
                  <a:cubicBezTo>
                    <a:pt x="358" y="79"/>
                    <a:pt x="358" y="79"/>
                    <a:pt x="358" y="79"/>
                  </a:cubicBezTo>
                  <a:cubicBezTo>
                    <a:pt x="358" y="79"/>
                    <a:pt x="357" y="79"/>
                    <a:pt x="357" y="79"/>
                  </a:cubicBezTo>
                  <a:cubicBezTo>
                    <a:pt x="357" y="79"/>
                    <a:pt x="356" y="79"/>
                    <a:pt x="356" y="79"/>
                  </a:cubicBezTo>
                  <a:cubicBezTo>
                    <a:pt x="356" y="79"/>
                    <a:pt x="356" y="79"/>
                    <a:pt x="356" y="80"/>
                  </a:cubicBezTo>
                  <a:cubicBezTo>
                    <a:pt x="355" y="80"/>
                    <a:pt x="355" y="78"/>
                    <a:pt x="354" y="79"/>
                  </a:cubicBezTo>
                  <a:cubicBezTo>
                    <a:pt x="353" y="78"/>
                    <a:pt x="355" y="76"/>
                    <a:pt x="353" y="77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3" y="77"/>
                    <a:pt x="352" y="77"/>
                    <a:pt x="352" y="78"/>
                  </a:cubicBezTo>
                  <a:cubicBezTo>
                    <a:pt x="352" y="77"/>
                    <a:pt x="352" y="77"/>
                    <a:pt x="352" y="77"/>
                  </a:cubicBezTo>
                  <a:cubicBezTo>
                    <a:pt x="352" y="77"/>
                    <a:pt x="353" y="77"/>
                    <a:pt x="353" y="77"/>
                  </a:cubicBezTo>
                  <a:cubicBezTo>
                    <a:pt x="353" y="76"/>
                    <a:pt x="353" y="76"/>
                    <a:pt x="353" y="76"/>
                  </a:cubicBezTo>
                  <a:cubicBezTo>
                    <a:pt x="353" y="76"/>
                    <a:pt x="352" y="76"/>
                    <a:pt x="352" y="76"/>
                  </a:cubicBezTo>
                  <a:cubicBezTo>
                    <a:pt x="352" y="76"/>
                    <a:pt x="352" y="76"/>
                    <a:pt x="352" y="76"/>
                  </a:cubicBezTo>
                  <a:cubicBezTo>
                    <a:pt x="352" y="76"/>
                    <a:pt x="352" y="76"/>
                    <a:pt x="352" y="76"/>
                  </a:cubicBezTo>
                  <a:cubicBezTo>
                    <a:pt x="352" y="76"/>
                    <a:pt x="353" y="76"/>
                    <a:pt x="353" y="76"/>
                  </a:cubicBezTo>
                  <a:cubicBezTo>
                    <a:pt x="353" y="76"/>
                    <a:pt x="354" y="76"/>
                    <a:pt x="355" y="76"/>
                  </a:cubicBezTo>
                  <a:cubicBezTo>
                    <a:pt x="354" y="75"/>
                    <a:pt x="355" y="74"/>
                    <a:pt x="355" y="74"/>
                  </a:cubicBezTo>
                  <a:cubicBezTo>
                    <a:pt x="355" y="74"/>
                    <a:pt x="355" y="74"/>
                    <a:pt x="355" y="74"/>
                  </a:cubicBezTo>
                  <a:cubicBezTo>
                    <a:pt x="355" y="73"/>
                    <a:pt x="355" y="73"/>
                    <a:pt x="355" y="73"/>
                  </a:cubicBezTo>
                  <a:cubicBezTo>
                    <a:pt x="355" y="73"/>
                    <a:pt x="355" y="73"/>
                    <a:pt x="355" y="73"/>
                  </a:cubicBezTo>
                  <a:cubicBezTo>
                    <a:pt x="356" y="73"/>
                    <a:pt x="356" y="74"/>
                    <a:pt x="356" y="73"/>
                  </a:cubicBezTo>
                  <a:cubicBezTo>
                    <a:pt x="357" y="73"/>
                    <a:pt x="356" y="73"/>
                    <a:pt x="356" y="72"/>
                  </a:cubicBezTo>
                  <a:cubicBezTo>
                    <a:pt x="357" y="73"/>
                    <a:pt x="357" y="71"/>
                    <a:pt x="358" y="72"/>
                  </a:cubicBezTo>
                  <a:cubicBezTo>
                    <a:pt x="358" y="71"/>
                    <a:pt x="359" y="71"/>
                    <a:pt x="358" y="70"/>
                  </a:cubicBezTo>
                  <a:cubicBezTo>
                    <a:pt x="358" y="70"/>
                    <a:pt x="357" y="70"/>
                    <a:pt x="357" y="70"/>
                  </a:cubicBezTo>
                  <a:cubicBezTo>
                    <a:pt x="357" y="70"/>
                    <a:pt x="357" y="70"/>
                    <a:pt x="357" y="70"/>
                  </a:cubicBezTo>
                  <a:cubicBezTo>
                    <a:pt x="357" y="70"/>
                    <a:pt x="357" y="70"/>
                    <a:pt x="357" y="70"/>
                  </a:cubicBezTo>
                  <a:cubicBezTo>
                    <a:pt x="355" y="67"/>
                    <a:pt x="355" y="73"/>
                    <a:pt x="354" y="70"/>
                  </a:cubicBezTo>
                  <a:cubicBezTo>
                    <a:pt x="353" y="70"/>
                    <a:pt x="352" y="68"/>
                    <a:pt x="352" y="70"/>
                  </a:cubicBezTo>
                  <a:cubicBezTo>
                    <a:pt x="351" y="70"/>
                    <a:pt x="351" y="68"/>
                    <a:pt x="350" y="70"/>
                  </a:cubicBezTo>
                  <a:cubicBezTo>
                    <a:pt x="350" y="70"/>
                    <a:pt x="350" y="71"/>
                    <a:pt x="349" y="71"/>
                  </a:cubicBezTo>
                  <a:cubicBezTo>
                    <a:pt x="349" y="70"/>
                    <a:pt x="350" y="69"/>
                    <a:pt x="350" y="69"/>
                  </a:cubicBezTo>
                  <a:cubicBezTo>
                    <a:pt x="352" y="68"/>
                    <a:pt x="353" y="69"/>
                    <a:pt x="354" y="70"/>
                  </a:cubicBezTo>
                  <a:cubicBezTo>
                    <a:pt x="355" y="70"/>
                    <a:pt x="355" y="69"/>
                    <a:pt x="355" y="69"/>
                  </a:cubicBezTo>
                  <a:cubicBezTo>
                    <a:pt x="355" y="69"/>
                    <a:pt x="355" y="69"/>
                    <a:pt x="355" y="69"/>
                  </a:cubicBezTo>
                  <a:cubicBezTo>
                    <a:pt x="355" y="68"/>
                    <a:pt x="355" y="68"/>
                    <a:pt x="355" y="68"/>
                  </a:cubicBezTo>
                  <a:cubicBezTo>
                    <a:pt x="355" y="68"/>
                    <a:pt x="355" y="68"/>
                    <a:pt x="355" y="68"/>
                  </a:cubicBezTo>
                  <a:cubicBezTo>
                    <a:pt x="355" y="68"/>
                    <a:pt x="356" y="69"/>
                    <a:pt x="357" y="69"/>
                  </a:cubicBezTo>
                  <a:cubicBezTo>
                    <a:pt x="359" y="70"/>
                    <a:pt x="359" y="70"/>
                    <a:pt x="359" y="70"/>
                  </a:cubicBezTo>
                  <a:cubicBezTo>
                    <a:pt x="359" y="69"/>
                    <a:pt x="360" y="70"/>
                    <a:pt x="360" y="70"/>
                  </a:cubicBezTo>
                  <a:cubicBezTo>
                    <a:pt x="360" y="71"/>
                    <a:pt x="359" y="71"/>
                    <a:pt x="359" y="71"/>
                  </a:cubicBezTo>
                  <a:cubicBezTo>
                    <a:pt x="361" y="72"/>
                    <a:pt x="363" y="72"/>
                    <a:pt x="364" y="72"/>
                  </a:cubicBezTo>
                  <a:cubicBezTo>
                    <a:pt x="364" y="73"/>
                    <a:pt x="365" y="72"/>
                    <a:pt x="365" y="72"/>
                  </a:cubicBezTo>
                  <a:cubicBezTo>
                    <a:pt x="366" y="72"/>
                    <a:pt x="366" y="73"/>
                    <a:pt x="366" y="72"/>
                  </a:cubicBezTo>
                  <a:cubicBezTo>
                    <a:pt x="366" y="72"/>
                    <a:pt x="366" y="72"/>
                    <a:pt x="366" y="72"/>
                  </a:cubicBezTo>
                  <a:cubicBezTo>
                    <a:pt x="366" y="72"/>
                    <a:pt x="366" y="72"/>
                    <a:pt x="366" y="72"/>
                  </a:cubicBezTo>
                  <a:cubicBezTo>
                    <a:pt x="366" y="72"/>
                    <a:pt x="366" y="73"/>
                    <a:pt x="367" y="73"/>
                  </a:cubicBezTo>
                  <a:cubicBezTo>
                    <a:pt x="367" y="72"/>
                    <a:pt x="368" y="72"/>
                    <a:pt x="369" y="72"/>
                  </a:cubicBezTo>
                  <a:cubicBezTo>
                    <a:pt x="369" y="72"/>
                    <a:pt x="369" y="72"/>
                    <a:pt x="369" y="72"/>
                  </a:cubicBezTo>
                  <a:cubicBezTo>
                    <a:pt x="370" y="72"/>
                    <a:pt x="370" y="72"/>
                    <a:pt x="370" y="72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70" y="73"/>
                    <a:pt x="371" y="73"/>
                    <a:pt x="372" y="73"/>
                  </a:cubicBezTo>
                  <a:cubicBezTo>
                    <a:pt x="372" y="73"/>
                    <a:pt x="373" y="73"/>
                    <a:pt x="373" y="73"/>
                  </a:cubicBezTo>
                  <a:cubicBezTo>
                    <a:pt x="373" y="73"/>
                    <a:pt x="373" y="73"/>
                    <a:pt x="373" y="73"/>
                  </a:cubicBezTo>
                  <a:cubicBezTo>
                    <a:pt x="373" y="74"/>
                    <a:pt x="373" y="74"/>
                    <a:pt x="373" y="74"/>
                  </a:cubicBezTo>
                  <a:cubicBezTo>
                    <a:pt x="373" y="74"/>
                    <a:pt x="373" y="73"/>
                    <a:pt x="373" y="73"/>
                  </a:cubicBezTo>
                  <a:cubicBezTo>
                    <a:pt x="373" y="73"/>
                    <a:pt x="372" y="73"/>
                    <a:pt x="372" y="73"/>
                  </a:cubicBezTo>
                  <a:cubicBezTo>
                    <a:pt x="371" y="73"/>
                    <a:pt x="370" y="73"/>
                    <a:pt x="370" y="73"/>
                  </a:cubicBezTo>
                  <a:cubicBezTo>
                    <a:pt x="371" y="74"/>
                    <a:pt x="370" y="75"/>
                    <a:pt x="371" y="76"/>
                  </a:cubicBezTo>
                  <a:cubicBezTo>
                    <a:pt x="371" y="76"/>
                    <a:pt x="370" y="77"/>
                    <a:pt x="371" y="77"/>
                  </a:cubicBezTo>
                  <a:cubicBezTo>
                    <a:pt x="371" y="77"/>
                    <a:pt x="371" y="77"/>
                    <a:pt x="372" y="77"/>
                  </a:cubicBezTo>
                  <a:cubicBezTo>
                    <a:pt x="372" y="76"/>
                    <a:pt x="372" y="76"/>
                    <a:pt x="372" y="76"/>
                  </a:cubicBezTo>
                  <a:cubicBezTo>
                    <a:pt x="373" y="75"/>
                    <a:pt x="374" y="77"/>
                    <a:pt x="374" y="76"/>
                  </a:cubicBezTo>
                  <a:cubicBezTo>
                    <a:pt x="373" y="75"/>
                    <a:pt x="373" y="75"/>
                    <a:pt x="373" y="75"/>
                  </a:cubicBezTo>
                  <a:cubicBezTo>
                    <a:pt x="373" y="74"/>
                    <a:pt x="376" y="76"/>
                    <a:pt x="375" y="74"/>
                  </a:cubicBezTo>
                  <a:cubicBezTo>
                    <a:pt x="375" y="74"/>
                    <a:pt x="375" y="74"/>
                    <a:pt x="375" y="74"/>
                  </a:cubicBezTo>
                  <a:cubicBezTo>
                    <a:pt x="375" y="74"/>
                    <a:pt x="376" y="74"/>
                    <a:pt x="376" y="74"/>
                  </a:cubicBezTo>
                  <a:cubicBezTo>
                    <a:pt x="376" y="74"/>
                    <a:pt x="375" y="74"/>
                    <a:pt x="375" y="74"/>
                  </a:cubicBezTo>
                  <a:cubicBezTo>
                    <a:pt x="375" y="74"/>
                    <a:pt x="375" y="74"/>
                    <a:pt x="375" y="75"/>
                  </a:cubicBezTo>
                  <a:cubicBezTo>
                    <a:pt x="375" y="75"/>
                    <a:pt x="375" y="75"/>
                    <a:pt x="375" y="75"/>
                  </a:cubicBezTo>
                  <a:cubicBezTo>
                    <a:pt x="374" y="76"/>
                    <a:pt x="374" y="76"/>
                    <a:pt x="374" y="76"/>
                  </a:cubicBezTo>
                  <a:cubicBezTo>
                    <a:pt x="375" y="76"/>
                    <a:pt x="375" y="76"/>
                    <a:pt x="375" y="76"/>
                  </a:cubicBezTo>
                  <a:cubicBezTo>
                    <a:pt x="375" y="76"/>
                    <a:pt x="374" y="76"/>
                    <a:pt x="374" y="76"/>
                  </a:cubicBezTo>
                  <a:cubicBezTo>
                    <a:pt x="374" y="76"/>
                    <a:pt x="374" y="76"/>
                    <a:pt x="374" y="76"/>
                  </a:cubicBezTo>
                  <a:cubicBezTo>
                    <a:pt x="372" y="76"/>
                    <a:pt x="372" y="76"/>
                    <a:pt x="372" y="76"/>
                  </a:cubicBezTo>
                  <a:cubicBezTo>
                    <a:pt x="372" y="77"/>
                    <a:pt x="373" y="77"/>
                    <a:pt x="373" y="77"/>
                  </a:cubicBezTo>
                  <a:cubicBezTo>
                    <a:pt x="373" y="77"/>
                    <a:pt x="372" y="77"/>
                    <a:pt x="372" y="78"/>
                  </a:cubicBezTo>
                  <a:cubicBezTo>
                    <a:pt x="372" y="78"/>
                    <a:pt x="373" y="78"/>
                    <a:pt x="373" y="78"/>
                  </a:cubicBezTo>
                  <a:cubicBezTo>
                    <a:pt x="373" y="78"/>
                    <a:pt x="373" y="78"/>
                    <a:pt x="374" y="78"/>
                  </a:cubicBezTo>
                  <a:cubicBezTo>
                    <a:pt x="374" y="78"/>
                    <a:pt x="374" y="78"/>
                    <a:pt x="374" y="78"/>
                  </a:cubicBezTo>
                  <a:cubicBezTo>
                    <a:pt x="374" y="78"/>
                    <a:pt x="374" y="78"/>
                    <a:pt x="374" y="78"/>
                  </a:cubicBezTo>
                  <a:cubicBezTo>
                    <a:pt x="374" y="78"/>
                    <a:pt x="374" y="78"/>
                    <a:pt x="375" y="78"/>
                  </a:cubicBezTo>
                  <a:cubicBezTo>
                    <a:pt x="375" y="77"/>
                    <a:pt x="376" y="78"/>
                    <a:pt x="376" y="77"/>
                  </a:cubicBezTo>
                  <a:cubicBezTo>
                    <a:pt x="376" y="77"/>
                    <a:pt x="376" y="77"/>
                    <a:pt x="376" y="77"/>
                  </a:cubicBezTo>
                  <a:cubicBezTo>
                    <a:pt x="376" y="76"/>
                    <a:pt x="376" y="76"/>
                    <a:pt x="376" y="76"/>
                  </a:cubicBezTo>
                  <a:cubicBezTo>
                    <a:pt x="376" y="76"/>
                    <a:pt x="376" y="77"/>
                    <a:pt x="377" y="77"/>
                  </a:cubicBezTo>
                  <a:cubicBezTo>
                    <a:pt x="377" y="76"/>
                    <a:pt x="377" y="76"/>
                    <a:pt x="377" y="76"/>
                  </a:cubicBezTo>
                  <a:cubicBezTo>
                    <a:pt x="377" y="76"/>
                    <a:pt x="377" y="76"/>
                    <a:pt x="377" y="75"/>
                  </a:cubicBezTo>
                  <a:cubicBezTo>
                    <a:pt x="377" y="76"/>
                    <a:pt x="377" y="76"/>
                    <a:pt x="377" y="76"/>
                  </a:cubicBezTo>
                  <a:cubicBezTo>
                    <a:pt x="377" y="77"/>
                    <a:pt x="379" y="75"/>
                    <a:pt x="379" y="76"/>
                  </a:cubicBezTo>
                  <a:cubicBezTo>
                    <a:pt x="376" y="77"/>
                    <a:pt x="376" y="77"/>
                    <a:pt x="376" y="77"/>
                  </a:cubicBezTo>
                  <a:cubicBezTo>
                    <a:pt x="376" y="77"/>
                    <a:pt x="377" y="78"/>
                    <a:pt x="378" y="77"/>
                  </a:cubicBezTo>
                  <a:cubicBezTo>
                    <a:pt x="380" y="78"/>
                    <a:pt x="380" y="77"/>
                    <a:pt x="382" y="78"/>
                  </a:cubicBezTo>
                  <a:cubicBezTo>
                    <a:pt x="382" y="77"/>
                    <a:pt x="383" y="77"/>
                    <a:pt x="383" y="77"/>
                  </a:cubicBezTo>
                  <a:cubicBezTo>
                    <a:pt x="382" y="76"/>
                    <a:pt x="379" y="78"/>
                    <a:pt x="380" y="76"/>
                  </a:cubicBezTo>
                  <a:cubicBezTo>
                    <a:pt x="381" y="76"/>
                    <a:pt x="382" y="75"/>
                    <a:pt x="381" y="75"/>
                  </a:cubicBezTo>
                  <a:cubicBezTo>
                    <a:pt x="382" y="75"/>
                    <a:pt x="382" y="77"/>
                    <a:pt x="383" y="76"/>
                  </a:cubicBezTo>
                  <a:cubicBezTo>
                    <a:pt x="384" y="75"/>
                    <a:pt x="385" y="78"/>
                    <a:pt x="386" y="76"/>
                  </a:cubicBezTo>
                  <a:cubicBezTo>
                    <a:pt x="387" y="77"/>
                    <a:pt x="388" y="77"/>
                    <a:pt x="389" y="77"/>
                  </a:cubicBezTo>
                  <a:cubicBezTo>
                    <a:pt x="390" y="77"/>
                    <a:pt x="390" y="77"/>
                    <a:pt x="390" y="77"/>
                  </a:cubicBezTo>
                  <a:cubicBezTo>
                    <a:pt x="391" y="78"/>
                    <a:pt x="394" y="76"/>
                    <a:pt x="395" y="78"/>
                  </a:cubicBezTo>
                  <a:cubicBezTo>
                    <a:pt x="395" y="77"/>
                    <a:pt x="395" y="78"/>
                    <a:pt x="395" y="78"/>
                  </a:cubicBezTo>
                  <a:cubicBezTo>
                    <a:pt x="395" y="78"/>
                    <a:pt x="395" y="78"/>
                    <a:pt x="395" y="78"/>
                  </a:cubicBezTo>
                  <a:cubicBezTo>
                    <a:pt x="395" y="78"/>
                    <a:pt x="394" y="78"/>
                    <a:pt x="394" y="78"/>
                  </a:cubicBezTo>
                  <a:cubicBezTo>
                    <a:pt x="395" y="79"/>
                    <a:pt x="396" y="79"/>
                    <a:pt x="396" y="80"/>
                  </a:cubicBezTo>
                  <a:cubicBezTo>
                    <a:pt x="397" y="78"/>
                    <a:pt x="398" y="82"/>
                    <a:pt x="399" y="80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9" y="79"/>
                    <a:pt x="400" y="78"/>
                    <a:pt x="401" y="79"/>
                  </a:cubicBezTo>
                  <a:cubicBezTo>
                    <a:pt x="401" y="79"/>
                    <a:pt x="401" y="79"/>
                    <a:pt x="401" y="79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2" y="79"/>
                    <a:pt x="402" y="79"/>
                    <a:pt x="402" y="79"/>
                  </a:cubicBezTo>
                  <a:cubicBezTo>
                    <a:pt x="402" y="78"/>
                    <a:pt x="403" y="80"/>
                    <a:pt x="404" y="79"/>
                  </a:cubicBezTo>
                  <a:cubicBezTo>
                    <a:pt x="404" y="78"/>
                    <a:pt x="404" y="78"/>
                    <a:pt x="404" y="78"/>
                  </a:cubicBezTo>
                  <a:cubicBezTo>
                    <a:pt x="405" y="78"/>
                    <a:pt x="405" y="79"/>
                    <a:pt x="406" y="80"/>
                  </a:cubicBezTo>
                  <a:cubicBezTo>
                    <a:pt x="407" y="79"/>
                    <a:pt x="407" y="79"/>
                    <a:pt x="407" y="79"/>
                  </a:cubicBezTo>
                  <a:cubicBezTo>
                    <a:pt x="407" y="79"/>
                    <a:pt x="407" y="79"/>
                    <a:pt x="407" y="79"/>
                  </a:cubicBezTo>
                  <a:cubicBezTo>
                    <a:pt x="407" y="79"/>
                    <a:pt x="407" y="79"/>
                    <a:pt x="407" y="79"/>
                  </a:cubicBezTo>
                  <a:cubicBezTo>
                    <a:pt x="407" y="79"/>
                    <a:pt x="407" y="79"/>
                    <a:pt x="407" y="79"/>
                  </a:cubicBezTo>
                  <a:cubicBezTo>
                    <a:pt x="407" y="79"/>
                    <a:pt x="408" y="79"/>
                    <a:pt x="408" y="79"/>
                  </a:cubicBezTo>
                  <a:cubicBezTo>
                    <a:pt x="409" y="79"/>
                    <a:pt x="409" y="79"/>
                    <a:pt x="409" y="79"/>
                  </a:cubicBezTo>
                  <a:cubicBezTo>
                    <a:pt x="409" y="79"/>
                    <a:pt x="409" y="79"/>
                    <a:pt x="409" y="80"/>
                  </a:cubicBezTo>
                  <a:cubicBezTo>
                    <a:pt x="409" y="79"/>
                    <a:pt x="410" y="80"/>
                    <a:pt x="411" y="80"/>
                  </a:cubicBezTo>
                  <a:cubicBezTo>
                    <a:pt x="410" y="80"/>
                    <a:pt x="410" y="80"/>
                    <a:pt x="410" y="80"/>
                  </a:cubicBezTo>
                  <a:cubicBezTo>
                    <a:pt x="411" y="81"/>
                    <a:pt x="411" y="81"/>
                    <a:pt x="411" y="81"/>
                  </a:cubicBezTo>
                  <a:cubicBezTo>
                    <a:pt x="411" y="81"/>
                    <a:pt x="411" y="80"/>
                    <a:pt x="411" y="80"/>
                  </a:cubicBezTo>
                  <a:cubicBezTo>
                    <a:pt x="411" y="80"/>
                    <a:pt x="411" y="80"/>
                    <a:pt x="411" y="80"/>
                  </a:cubicBezTo>
                  <a:cubicBezTo>
                    <a:pt x="411" y="79"/>
                    <a:pt x="411" y="79"/>
                    <a:pt x="411" y="79"/>
                  </a:cubicBezTo>
                  <a:cubicBezTo>
                    <a:pt x="412" y="79"/>
                    <a:pt x="412" y="79"/>
                    <a:pt x="412" y="79"/>
                  </a:cubicBezTo>
                  <a:cubicBezTo>
                    <a:pt x="411" y="79"/>
                    <a:pt x="411" y="79"/>
                    <a:pt x="411" y="79"/>
                  </a:cubicBezTo>
                  <a:cubicBezTo>
                    <a:pt x="412" y="80"/>
                    <a:pt x="412" y="80"/>
                    <a:pt x="413" y="80"/>
                  </a:cubicBezTo>
                  <a:cubicBezTo>
                    <a:pt x="413" y="80"/>
                    <a:pt x="413" y="80"/>
                    <a:pt x="413" y="80"/>
                  </a:cubicBezTo>
                  <a:cubicBezTo>
                    <a:pt x="412" y="81"/>
                    <a:pt x="411" y="81"/>
                    <a:pt x="410" y="82"/>
                  </a:cubicBezTo>
                  <a:cubicBezTo>
                    <a:pt x="410" y="81"/>
                    <a:pt x="411" y="81"/>
                    <a:pt x="410" y="81"/>
                  </a:cubicBezTo>
                  <a:cubicBezTo>
                    <a:pt x="409" y="81"/>
                    <a:pt x="410" y="81"/>
                    <a:pt x="409" y="82"/>
                  </a:cubicBezTo>
                  <a:cubicBezTo>
                    <a:pt x="409" y="82"/>
                    <a:pt x="409" y="82"/>
                    <a:pt x="409" y="82"/>
                  </a:cubicBezTo>
                  <a:cubicBezTo>
                    <a:pt x="409" y="82"/>
                    <a:pt x="409" y="82"/>
                    <a:pt x="409" y="82"/>
                  </a:cubicBezTo>
                  <a:cubicBezTo>
                    <a:pt x="408" y="82"/>
                    <a:pt x="408" y="81"/>
                    <a:pt x="408" y="81"/>
                  </a:cubicBezTo>
                  <a:cubicBezTo>
                    <a:pt x="407" y="82"/>
                    <a:pt x="407" y="82"/>
                    <a:pt x="407" y="82"/>
                  </a:cubicBezTo>
                  <a:cubicBezTo>
                    <a:pt x="409" y="83"/>
                    <a:pt x="409" y="83"/>
                    <a:pt x="409" y="83"/>
                  </a:cubicBezTo>
                  <a:cubicBezTo>
                    <a:pt x="407" y="82"/>
                    <a:pt x="407" y="82"/>
                    <a:pt x="407" y="82"/>
                  </a:cubicBezTo>
                  <a:cubicBezTo>
                    <a:pt x="406" y="83"/>
                    <a:pt x="406" y="82"/>
                    <a:pt x="407" y="82"/>
                  </a:cubicBezTo>
                  <a:cubicBezTo>
                    <a:pt x="407" y="80"/>
                    <a:pt x="405" y="81"/>
                    <a:pt x="404" y="81"/>
                  </a:cubicBezTo>
                  <a:cubicBezTo>
                    <a:pt x="403" y="82"/>
                    <a:pt x="406" y="82"/>
                    <a:pt x="405" y="83"/>
                  </a:cubicBezTo>
                  <a:cubicBezTo>
                    <a:pt x="405" y="83"/>
                    <a:pt x="406" y="83"/>
                    <a:pt x="406" y="83"/>
                  </a:cubicBezTo>
                  <a:cubicBezTo>
                    <a:pt x="407" y="83"/>
                    <a:pt x="408" y="84"/>
                    <a:pt x="409" y="84"/>
                  </a:cubicBezTo>
                  <a:cubicBezTo>
                    <a:pt x="409" y="84"/>
                    <a:pt x="409" y="84"/>
                    <a:pt x="409" y="84"/>
                  </a:cubicBezTo>
                  <a:cubicBezTo>
                    <a:pt x="409" y="84"/>
                    <a:pt x="409" y="84"/>
                    <a:pt x="409" y="85"/>
                  </a:cubicBezTo>
                  <a:cubicBezTo>
                    <a:pt x="409" y="84"/>
                    <a:pt x="410" y="84"/>
                    <a:pt x="410" y="84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1" y="84"/>
                    <a:pt x="411" y="83"/>
                    <a:pt x="412" y="83"/>
                  </a:cubicBezTo>
                  <a:cubicBezTo>
                    <a:pt x="411" y="83"/>
                    <a:pt x="411" y="83"/>
                    <a:pt x="411" y="83"/>
                  </a:cubicBezTo>
                  <a:cubicBezTo>
                    <a:pt x="412" y="82"/>
                    <a:pt x="412" y="82"/>
                    <a:pt x="412" y="82"/>
                  </a:cubicBezTo>
                  <a:cubicBezTo>
                    <a:pt x="412" y="83"/>
                    <a:pt x="414" y="81"/>
                    <a:pt x="414" y="83"/>
                  </a:cubicBezTo>
                  <a:cubicBezTo>
                    <a:pt x="416" y="82"/>
                    <a:pt x="416" y="84"/>
                    <a:pt x="417" y="84"/>
                  </a:cubicBezTo>
                  <a:cubicBezTo>
                    <a:pt x="417" y="84"/>
                    <a:pt x="416" y="84"/>
                    <a:pt x="416" y="84"/>
                  </a:cubicBezTo>
                  <a:cubicBezTo>
                    <a:pt x="416" y="84"/>
                    <a:pt x="416" y="84"/>
                    <a:pt x="416" y="84"/>
                  </a:cubicBezTo>
                  <a:cubicBezTo>
                    <a:pt x="415" y="85"/>
                    <a:pt x="415" y="85"/>
                    <a:pt x="415" y="85"/>
                  </a:cubicBezTo>
                  <a:cubicBezTo>
                    <a:pt x="415" y="85"/>
                    <a:pt x="415" y="85"/>
                    <a:pt x="415" y="85"/>
                  </a:cubicBezTo>
                  <a:cubicBezTo>
                    <a:pt x="414" y="85"/>
                    <a:pt x="414" y="86"/>
                    <a:pt x="415" y="86"/>
                  </a:cubicBezTo>
                  <a:cubicBezTo>
                    <a:pt x="414" y="88"/>
                    <a:pt x="413" y="86"/>
                    <a:pt x="412" y="85"/>
                  </a:cubicBezTo>
                  <a:cubicBezTo>
                    <a:pt x="412" y="85"/>
                    <a:pt x="412" y="85"/>
                    <a:pt x="412" y="86"/>
                  </a:cubicBezTo>
                  <a:cubicBezTo>
                    <a:pt x="412" y="86"/>
                    <a:pt x="412" y="86"/>
                    <a:pt x="412" y="86"/>
                  </a:cubicBezTo>
                  <a:cubicBezTo>
                    <a:pt x="411" y="86"/>
                    <a:pt x="410" y="85"/>
                    <a:pt x="409" y="86"/>
                  </a:cubicBezTo>
                  <a:cubicBezTo>
                    <a:pt x="411" y="86"/>
                    <a:pt x="409" y="86"/>
                    <a:pt x="410" y="87"/>
                  </a:cubicBezTo>
                  <a:cubicBezTo>
                    <a:pt x="411" y="88"/>
                    <a:pt x="413" y="88"/>
                    <a:pt x="414" y="87"/>
                  </a:cubicBezTo>
                  <a:cubicBezTo>
                    <a:pt x="413" y="89"/>
                    <a:pt x="413" y="89"/>
                    <a:pt x="413" y="89"/>
                  </a:cubicBezTo>
                  <a:cubicBezTo>
                    <a:pt x="413" y="89"/>
                    <a:pt x="413" y="89"/>
                    <a:pt x="413" y="89"/>
                  </a:cubicBezTo>
                  <a:cubicBezTo>
                    <a:pt x="413" y="89"/>
                    <a:pt x="412" y="89"/>
                    <a:pt x="412" y="89"/>
                  </a:cubicBezTo>
                  <a:cubicBezTo>
                    <a:pt x="412" y="89"/>
                    <a:pt x="412" y="89"/>
                    <a:pt x="412" y="89"/>
                  </a:cubicBezTo>
                  <a:cubicBezTo>
                    <a:pt x="411" y="89"/>
                    <a:pt x="413" y="88"/>
                    <a:pt x="413" y="88"/>
                  </a:cubicBezTo>
                  <a:cubicBezTo>
                    <a:pt x="412" y="88"/>
                    <a:pt x="410" y="88"/>
                    <a:pt x="410" y="89"/>
                  </a:cubicBezTo>
                  <a:cubicBezTo>
                    <a:pt x="410" y="89"/>
                    <a:pt x="411" y="90"/>
                    <a:pt x="411" y="90"/>
                  </a:cubicBezTo>
                  <a:cubicBezTo>
                    <a:pt x="410" y="93"/>
                    <a:pt x="408" y="88"/>
                    <a:pt x="410" y="91"/>
                  </a:cubicBezTo>
                  <a:cubicBezTo>
                    <a:pt x="410" y="91"/>
                    <a:pt x="410" y="91"/>
                    <a:pt x="410" y="91"/>
                  </a:cubicBezTo>
                  <a:cubicBezTo>
                    <a:pt x="409" y="92"/>
                    <a:pt x="409" y="92"/>
                    <a:pt x="409" y="92"/>
                  </a:cubicBezTo>
                  <a:cubicBezTo>
                    <a:pt x="409" y="92"/>
                    <a:pt x="409" y="92"/>
                    <a:pt x="409" y="92"/>
                  </a:cubicBezTo>
                  <a:cubicBezTo>
                    <a:pt x="410" y="92"/>
                    <a:pt x="409" y="92"/>
                    <a:pt x="409" y="92"/>
                  </a:cubicBezTo>
                  <a:cubicBezTo>
                    <a:pt x="409" y="92"/>
                    <a:pt x="409" y="92"/>
                    <a:pt x="409" y="92"/>
                  </a:cubicBezTo>
                  <a:cubicBezTo>
                    <a:pt x="409" y="92"/>
                    <a:pt x="409" y="92"/>
                    <a:pt x="409" y="92"/>
                  </a:cubicBezTo>
                  <a:cubicBezTo>
                    <a:pt x="409" y="92"/>
                    <a:pt x="409" y="92"/>
                    <a:pt x="409" y="92"/>
                  </a:cubicBezTo>
                  <a:cubicBezTo>
                    <a:pt x="408" y="91"/>
                    <a:pt x="408" y="91"/>
                    <a:pt x="408" y="91"/>
                  </a:cubicBezTo>
                  <a:cubicBezTo>
                    <a:pt x="408" y="91"/>
                    <a:pt x="408" y="91"/>
                    <a:pt x="408" y="91"/>
                  </a:cubicBezTo>
                  <a:cubicBezTo>
                    <a:pt x="408" y="91"/>
                    <a:pt x="408" y="91"/>
                    <a:pt x="408" y="91"/>
                  </a:cubicBezTo>
                  <a:cubicBezTo>
                    <a:pt x="409" y="91"/>
                    <a:pt x="409" y="90"/>
                    <a:pt x="409" y="90"/>
                  </a:cubicBezTo>
                  <a:cubicBezTo>
                    <a:pt x="409" y="89"/>
                    <a:pt x="408" y="89"/>
                    <a:pt x="408" y="89"/>
                  </a:cubicBezTo>
                  <a:cubicBezTo>
                    <a:pt x="407" y="89"/>
                    <a:pt x="407" y="89"/>
                    <a:pt x="407" y="89"/>
                  </a:cubicBezTo>
                  <a:cubicBezTo>
                    <a:pt x="407" y="89"/>
                    <a:pt x="407" y="88"/>
                    <a:pt x="406" y="89"/>
                  </a:cubicBezTo>
                  <a:cubicBezTo>
                    <a:pt x="406" y="89"/>
                    <a:pt x="406" y="89"/>
                    <a:pt x="406" y="89"/>
                  </a:cubicBezTo>
                  <a:cubicBezTo>
                    <a:pt x="405" y="88"/>
                    <a:pt x="404" y="88"/>
                    <a:pt x="404" y="88"/>
                  </a:cubicBezTo>
                  <a:cubicBezTo>
                    <a:pt x="404" y="89"/>
                    <a:pt x="404" y="89"/>
                    <a:pt x="404" y="89"/>
                  </a:cubicBezTo>
                  <a:cubicBezTo>
                    <a:pt x="403" y="89"/>
                    <a:pt x="403" y="88"/>
                    <a:pt x="402" y="89"/>
                  </a:cubicBezTo>
                  <a:cubicBezTo>
                    <a:pt x="402" y="90"/>
                    <a:pt x="403" y="90"/>
                    <a:pt x="403" y="91"/>
                  </a:cubicBezTo>
                  <a:cubicBezTo>
                    <a:pt x="402" y="92"/>
                    <a:pt x="402" y="92"/>
                    <a:pt x="402" y="92"/>
                  </a:cubicBezTo>
                  <a:cubicBezTo>
                    <a:pt x="402" y="92"/>
                    <a:pt x="404" y="92"/>
                    <a:pt x="403" y="93"/>
                  </a:cubicBezTo>
                  <a:cubicBezTo>
                    <a:pt x="402" y="93"/>
                    <a:pt x="402" y="93"/>
                    <a:pt x="401" y="92"/>
                  </a:cubicBezTo>
                  <a:cubicBezTo>
                    <a:pt x="402" y="92"/>
                    <a:pt x="402" y="93"/>
                    <a:pt x="402" y="93"/>
                  </a:cubicBezTo>
                  <a:cubicBezTo>
                    <a:pt x="402" y="92"/>
                    <a:pt x="402" y="92"/>
                    <a:pt x="402" y="91"/>
                  </a:cubicBezTo>
                  <a:cubicBezTo>
                    <a:pt x="401" y="91"/>
                    <a:pt x="401" y="91"/>
                    <a:pt x="401" y="91"/>
                  </a:cubicBezTo>
                  <a:cubicBezTo>
                    <a:pt x="401" y="91"/>
                    <a:pt x="401" y="91"/>
                    <a:pt x="401" y="91"/>
                  </a:cubicBezTo>
                  <a:cubicBezTo>
                    <a:pt x="402" y="91"/>
                    <a:pt x="401" y="91"/>
                    <a:pt x="401" y="90"/>
                  </a:cubicBezTo>
                  <a:cubicBezTo>
                    <a:pt x="400" y="91"/>
                    <a:pt x="399" y="89"/>
                    <a:pt x="399" y="91"/>
                  </a:cubicBezTo>
                  <a:cubicBezTo>
                    <a:pt x="399" y="91"/>
                    <a:pt x="399" y="91"/>
                    <a:pt x="399" y="91"/>
                  </a:cubicBezTo>
                  <a:cubicBezTo>
                    <a:pt x="399" y="91"/>
                    <a:pt x="399" y="91"/>
                    <a:pt x="399" y="91"/>
                  </a:cubicBezTo>
                  <a:cubicBezTo>
                    <a:pt x="399" y="91"/>
                    <a:pt x="399" y="91"/>
                    <a:pt x="399" y="91"/>
                  </a:cubicBezTo>
                  <a:cubicBezTo>
                    <a:pt x="399" y="91"/>
                    <a:pt x="399" y="91"/>
                    <a:pt x="399" y="91"/>
                  </a:cubicBezTo>
                  <a:cubicBezTo>
                    <a:pt x="399" y="91"/>
                    <a:pt x="399" y="91"/>
                    <a:pt x="399" y="91"/>
                  </a:cubicBezTo>
                  <a:cubicBezTo>
                    <a:pt x="399" y="91"/>
                    <a:pt x="398" y="91"/>
                    <a:pt x="398" y="91"/>
                  </a:cubicBezTo>
                  <a:cubicBezTo>
                    <a:pt x="397" y="93"/>
                    <a:pt x="399" y="91"/>
                    <a:pt x="399" y="93"/>
                  </a:cubicBezTo>
                  <a:cubicBezTo>
                    <a:pt x="400" y="91"/>
                    <a:pt x="400" y="93"/>
                    <a:pt x="401" y="93"/>
                  </a:cubicBezTo>
                  <a:cubicBezTo>
                    <a:pt x="400" y="93"/>
                    <a:pt x="400" y="93"/>
                    <a:pt x="400" y="93"/>
                  </a:cubicBezTo>
                  <a:cubicBezTo>
                    <a:pt x="400" y="94"/>
                    <a:pt x="403" y="94"/>
                    <a:pt x="403" y="94"/>
                  </a:cubicBezTo>
                  <a:cubicBezTo>
                    <a:pt x="403" y="94"/>
                    <a:pt x="402" y="94"/>
                    <a:pt x="402" y="94"/>
                  </a:cubicBezTo>
                  <a:cubicBezTo>
                    <a:pt x="402" y="95"/>
                    <a:pt x="402" y="95"/>
                    <a:pt x="402" y="95"/>
                  </a:cubicBezTo>
                  <a:cubicBezTo>
                    <a:pt x="402" y="95"/>
                    <a:pt x="402" y="95"/>
                    <a:pt x="403" y="95"/>
                  </a:cubicBezTo>
                  <a:cubicBezTo>
                    <a:pt x="402" y="95"/>
                    <a:pt x="402" y="95"/>
                    <a:pt x="402" y="95"/>
                  </a:cubicBezTo>
                  <a:cubicBezTo>
                    <a:pt x="402" y="94"/>
                    <a:pt x="401" y="95"/>
                    <a:pt x="401" y="94"/>
                  </a:cubicBezTo>
                  <a:cubicBezTo>
                    <a:pt x="400" y="94"/>
                    <a:pt x="399" y="92"/>
                    <a:pt x="398" y="93"/>
                  </a:cubicBezTo>
                  <a:cubicBezTo>
                    <a:pt x="397" y="93"/>
                    <a:pt x="397" y="93"/>
                    <a:pt x="396" y="93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5" y="94"/>
                    <a:pt x="397" y="93"/>
                    <a:pt x="396" y="94"/>
                  </a:cubicBezTo>
                  <a:cubicBezTo>
                    <a:pt x="397" y="94"/>
                    <a:pt x="397" y="94"/>
                    <a:pt x="396" y="94"/>
                  </a:cubicBezTo>
                  <a:cubicBezTo>
                    <a:pt x="396" y="94"/>
                    <a:pt x="396" y="94"/>
                    <a:pt x="396" y="94"/>
                  </a:cubicBezTo>
                  <a:cubicBezTo>
                    <a:pt x="396" y="94"/>
                    <a:pt x="396" y="94"/>
                    <a:pt x="396" y="95"/>
                  </a:cubicBezTo>
                  <a:cubicBezTo>
                    <a:pt x="396" y="95"/>
                    <a:pt x="396" y="94"/>
                    <a:pt x="396" y="94"/>
                  </a:cubicBezTo>
                  <a:cubicBezTo>
                    <a:pt x="395" y="95"/>
                    <a:pt x="395" y="95"/>
                    <a:pt x="395" y="95"/>
                  </a:cubicBezTo>
                  <a:cubicBezTo>
                    <a:pt x="395" y="95"/>
                    <a:pt x="395" y="95"/>
                    <a:pt x="395" y="95"/>
                  </a:cubicBezTo>
                  <a:cubicBezTo>
                    <a:pt x="395" y="95"/>
                    <a:pt x="395" y="95"/>
                    <a:pt x="395" y="95"/>
                  </a:cubicBezTo>
                  <a:cubicBezTo>
                    <a:pt x="395" y="94"/>
                    <a:pt x="395" y="94"/>
                    <a:pt x="395" y="94"/>
                  </a:cubicBezTo>
                  <a:cubicBezTo>
                    <a:pt x="394" y="94"/>
                    <a:pt x="394" y="96"/>
                    <a:pt x="393" y="95"/>
                  </a:cubicBezTo>
                  <a:cubicBezTo>
                    <a:pt x="392" y="94"/>
                    <a:pt x="391" y="94"/>
                    <a:pt x="390" y="93"/>
                  </a:cubicBezTo>
                  <a:cubicBezTo>
                    <a:pt x="389" y="93"/>
                    <a:pt x="389" y="94"/>
                    <a:pt x="388" y="95"/>
                  </a:cubicBezTo>
                  <a:cubicBezTo>
                    <a:pt x="388" y="94"/>
                    <a:pt x="387" y="94"/>
                    <a:pt x="387" y="94"/>
                  </a:cubicBezTo>
                  <a:cubicBezTo>
                    <a:pt x="387" y="94"/>
                    <a:pt x="387" y="94"/>
                    <a:pt x="387" y="94"/>
                  </a:cubicBezTo>
                  <a:cubicBezTo>
                    <a:pt x="387" y="94"/>
                    <a:pt x="387" y="94"/>
                    <a:pt x="387" y="94"/>
                  </a:cubicBezTo>
                  <a:cubicBezTo>
                    <a:pt x="386" y="94"/>
                    <a:pt x="385" y="94"/>
                    <a:pt x="385" y="93"/>
                  </a:cubicBezTo>
                  <a:cubicBezTo>
                    <a:pt x="384" y="93"/>
                    <a:pt x="382" y="93"/>
                    <a:pt x="382" y="93"/>
                  </a:cubicBezTo>
                  <a:cubicBezTo>
                    <a:pt x="383" y="94"/>
                    <a:pt x="383" y="94"/>
                    <a:pt x="383" y="94"/>
                  </a:cubicBezTo>
                  <a:cubicBezTo>
                    <a:pt x="383" y="96"/>
                    <a:pt x="381" y="94"/>
                    <a:pt x="379" y="95"/>
                  </a:cubicBezTo>
                  <a:cubicBezTo>
                    <a:pt x="379" y="94"/>
                    <a:pt x="379" y="94"/>
                    <a:pt x="379" y="94"/>
                  </a:cubicBezTo>
                  <a:cubicBezTo>
                    <a:pt x="379" y="94"/>
                    <a:pt x="379" y="93"/>
                    <a:pt x="378" y="93"/>
                  </a:cubicBezTo>
                  <a:cubicBezTo>
                    <a:pt x="378" y="93"/>
                    <a:pt x="378" y="93"/>
                    <a:pt x="378" y="93"/>
                  </a:cubicBezTo>
                  <a:cubicBezTo>
                    <a:pt x="378" y="93"/>
                    <a:pt x="378" y="92"/>
                    <a:pt x="377" y="93"/>
                  </a:cubicBezTo>
                  <a:cubicBezTo>
                    <a:pt x="377" y="93"/>
                    <a:pt x="376" y="93"/>
                    <a:pt x="375" y="94"/>
                  </a:cubicBezTo>
                  <a:cubicBezTo>
                    <a:pt x="375" y="95"/>
                    <a:pt x="377" y="94"/>
                    <a:pt x="376" y="95"/>
                  </a:cubicBezTo>
                  <a:cubicBezTo>
                    <a:pt x="376" y="94"/>
                    <a:pt x="375" y="95"/>
                    <a:pt x="375" y="95"/>
                  </a:cubicBezTo>
                  <a:cubicBezTo>
                    <a:pt x="375" y="96"/>
                    <a:pt x="376" y="95"/>
                    <a:pt x="376" y="96"/>
                  </a:cubicBezTo>
                  <a:cubicBezTo>
                    <a:pt x="377" y="95"/>
                    <a:pt x="378" y="96"/>
                    <a:pt x="378" y="95"/>
                  </a:cubicBezTo>
                  <a:cubicBezTo>
                    <a:pt x="378" y="96"/>
                    <a:pt x="379" y="96"/>
                    <a:pt x="380" y="97"/>
                  </a:cubicBezTo>
                  <a:cubicBezTo>
                    <a:pt x="380" y="95"/>
                    <a:pt x="380" y="95"/>
                    <a:pt x="380" y="95"/>
                  </a:cubicBezTo>
                  <a:cubicBezTo>
                    <a:pt x="380" y="96"/>
                    <a:pt x="380" y="96"/>
                    <a:pt x="380" y="96"/>
                  </a:cubicBezTo>
                  <a:cubicBezTo>
                    <a:pt x="380" y="96"/>
                    <a:pt x="381" y="96"/>
                    <a:pt x="381" y="96"/>
                  </a:cubicBezTo>
                  <a:cubicBezTo>
                    <a:pt x="382" y="95"/>
                    <a:pt x="382" y="97"/>
                    <a:pt x="383" y="96"/>
                  </a:cubicBezTo>
                  <a:cubicBezTo>
                    <a:pt x="384" y="96"/>
                    <a:pt x="386" y="97"/>
                    <a:pt x="387" y="96"/>
                  </a:cubicBezTo>
                  <a:cubicBezTo>
                    <a:pt x="388" y="97"/>
                    <a:pt x="389" y="97"/>
                    <a:pt x="390" y="96"/>
                  </a:cubicBezTo>
                  <a:cubicBezTo>
                    <a:pt x="390" y="96"/>
                    <a:pt x="390" y="96"/>
                    <a:pt x="389" y="96"/>
                  </a:cubicBezTo>
                  <a:cubicBezTo>
                    <a:pt x="389" y="95"/>
                    <a:pt x="389" y="95"/>
                    <a:pt x="388" y="95"/>
                  </a:cubicBezTo>
                  <a:cubicBezTo>
                    <a:pt x="389" y="95"/>
                    <a:pt x="389" y="95"/>
                    <a:pt x="389" y="96"/>
                  </a:cubicBezTo>
                  <a:cubicBezTo>
                    <a:pt x="390" y="96"/>
                    <a:pt x="390" y="96"/>
                    <a:pt x="391" y="97"/>
                  </a:cubicBezTo>
                  <a:cubicBezTo>
                    <a:pt x="392" y="96"/>
                    <a:pt x="392" y="97"/>
                    <a:pt x="393" y="96"/>
                  </a:cubicBezTo>
                  <a:cubicBezTo>
                    <a:pt x="393" y="97"/>
                    <a:pt x="395" y="96"/>
                    <a:pt x="394" y="97"/>
                  </a:cubicBezTo>
                  <a:cubicBezTo>
                    <a:pt x="394" y="98"/>
                    <a:pt x="395" y="97"/>
                    <a:pt x="395" y="97"/>
                  </a:cubicBezTo>
                  <a:cubicBezTo>
                    <a:pt x="395" y="96"/>
                    <a:pt x="394" y="97"/>
                    <a:pt x="394" y="97"/>
                  </a:cubicBezTo>
                  <a:cubicBezTo>
                    <a:pt x="395" y="96"/>
                    <a:pt x="396" y="96"/>
                    <a:pt x="396" y="96"/>
                  </a:cubicBezTo>
                  <a:cubicBezTo>
                    <a:pt x="396" y="96"/>
                    <a:pt x="396" y="97"/>
                    <a:pt x="396" y="97"/>
                  </a:cubicBezTo>
                  <a:cubicBezTo>
                    <a:pt x="397" y="97"/>
                    <a:pt x="397" y="96"/>
                    <a:pt x="398" y="96"/>
                  </a:cubicBezTo>
                  <a:cubicBezTo>
                    <a:pt x="397" y="95"/>
                    <a:pt x="398" y="96"/>
                    <a:pt x="398" y="95"/>
                  </a:cubicBezTo>
                  <a:cubicBezTo>
                    <a:pt x="399" y="96"/>
                    <a:pt x="400" y="95"/>
                    <a:pt x="400" y="96"/>
                  </a:cubicBezTo>
                  <a:cubicBezTo>
                    <a:pt x="400" y="97"/>
                    <a:pt x="399" y="96"/>
                    <a:pt x="399" y="97"/>
                  </a:cubicBezTo>
                  <a:cubicBezTo>
                    <a:pt x="399" y="97"/>
                    <a:pt x="400" y="98"/>
                    <a:pt x="400" y="98"/>
                  </a:cubicBezTo>
                  <a:cubicBezTo>
                    <a:pt x="401" y="97"/>
                    <a:pt x="401" y="97"/>
                    <a:pt x="401" y="97"/>
                  </a:cubicBezTo>
                  <a:cubicBezTo>
                    <a:pt x="401" y="97"/>
                    <a:pt x="401" y="97"/>
                    <a:pt x="401" y="97"/>
                  </a:cubicBezTo>
                  <a:cubicBezTo>
                    <a:pt x="401" y="95"/>
                    <a:pt x="402" y="97"/>
                    <a:pt x="403" y="96"/>
                  </a:cubicBezTo>
                  <a:cubicBezTo>
                    <a:pt x="403" y="96"/>
                    <a:pt x="404" y="97"/>
                    <a:pt x="404" y="96"/>
                  </a:cubicBezTo>
                  <a:cubicBezTo>
                    <a:pt x="404" y="97"/>
                    <a:pt x="403" y="96"/>
                    <a:pt x="403" y="97"/>
                  </a:cubicBezTo>
                  <a:cubicBezTo>
                    <a:pt x="403" y="98"/>
                    <a:pt x="404" y="97"/>
                    <a:pt x="405" y="98"/>
                  </a:cubicBezTo>
                  <a:cubicBezTo>
                    <a:pt x="405" y="98"/>
                    <a:pt x="404" y="99"/>
                    <a:pt x="405" y="100"/>
                  </a:cubicBezTo>
                  <a:cubicBezTo>
                    <a:pt x="405" y="100"/>
                    <a:pt x="405" y="100"/>
                    <a:pt x="405" y="100"/>
                  </a:cubicBezTo>
                  <a:cubicBezTo>
                    <a:pt x="405" y="100"/>
                    <a:pt x="405" y="101"/>
                    <a:pt x="405" y="101"/>
                  </a:cubicBezTo>
                  <a:cubicBezTo>
                    <a:pt x="405" y="102"/>
                    <a:pt x="403" y="101"/>
                    <a:pt x="403" y="102"/>
                  </a:cubicBezTo>
                  <a:cubicBezTo>
                    <a:pt x="403" y="102"/>
                    <a:pt x="403" y="102"/>
                    <a:pt x="403" y="102"/>
                  </a:cubicBezTo>
                  <a:cubicBezTo>
                    <a:pt x="403" y="101"/>
                    <a:pt x="404" y="101"/>
                    <a:pt x="405" y="101"/>
                  </a:cubicBezTo>
                  <a:cubicBezTo>
                    <a:pt x="403" y="100"/>
                    <a:pt x="401" y="101"/>
                    <a:pt x="400" y="100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399" y="100"/>
                    <a:pt x="399" y="99"/>
                    <a:pt x="399" y="98"/>
                  </a:cubicBezTo>
                  <a:cubicBezTo>
                    <a:pt x="398" y="99"/>
                    <a:pt x="398" y="99"/>
                    <a:pt x="398" y="99"/>
                  </a:cubicBezTo>
                  <a:cubicBezTo>
                    <a:pt x="398" y="98"/>
                    <a:pt x="398" y="98"/>
                    <a:pt x="398" y="98"/>
                  </a:cubicBezTo>
                  <a:cubicBezTo>
                    <a:pt x="398" y="98"/>
                    <a:pt x="398" y="97"/>
                    <a:pt x="398" y="97"/>
                  </a:cubicBezTo>
                  <a:cubicBezTo>
                    <a:pt x="397" y="98"/>
                    <a:pt x="398" y="98"/>
                    <a:pt x="397" y="98"/>
                  </a:cubicBezTo>
                  <a:cubicBezTo>
                    <a:pt x="397" y="99"/>
                    <a:pt x="397" y="98"/>
                    <a:pt x="396" y="99"/>
                  </a:cubicBezTo>
                  <a:cubicBezTo>
                    <a:pt x="396" y="99"/>
                    <a:pt x="396" y="97"/>
                    <a:pt x="395" y="99"/>
                  </a:cubicBezTo>
                  <a:cubicBezTo>
                    <a:pt x="395" y="98"/>
                    <a:pt x="395" y="98"/>
                    <a:pt x="395" y="98"/>
                  </a:cubicBezTo>
                  <a:cubicBezTo>
                    <a:pt x="394" y="99"/>
                    <a:pt x="394" y="99"/>
                    <a:pt x="394" y="99"/>
                  </a:cubicBezTo>
                  <a:cubicBezTo>
                    <a:pt x="394" y="98"/>
                    <a:pt x="393" y="98"/>
                    <a:pt x="392" y="98"/>
                  </a:cubicBezTo>
                  <a:cubicBezTo>
                    <a:pt x="392" y="99"/>
                    <a:pt x="392" y="99"/>
                    <a:pt x="392" y="99"/>
                  </a:cubicBezTo>
                  <a:cubicBezTo>
                    <a:pt x="392" y="98"/>
                    <a:pt x="392" y="98"/>
                    <a:pt x="392" y="98"/>
                  </a:cubicBezTo>
                  <a:cubicBezTo>
                    <a:pt x="391" y="98"/>
                    <a:pt x="390" y="97"/>
                    <a:pt x="389" y="98"/>
                  </a:cubicBezTo>
                  <a:cubicBezTo>
                    <a:pt x="390" y="99"/>
                    <a:pt x="390" y="99"/>
                    <a:pt x="390" y="99"/>
                  </a:cubicBezTo>
                  <a:cubicBezTo>
                    <a:pt x="390" y="99"/>
                    <a:pt x="390" y="98"/>
                    <a:pt x="389" y="98"/>
                  </a:cubicBezTo>
                  <a:cubicBezTo>
                    <a:pt x="389" y="98"/>
                    <a:pt x="389" y="98"/>
                    <a:pt x="389" y="98"/>
                  </a:cubicBezTo>
                  <a:cubicBezTo>
                    <a:pt x="389" y="99"/>
                    <a:pt x="389" y="99"/>
                    <a:pt x="389" y="99"/>
                  </a:cubicBezTo>
                  <a:cubicBezTo>
                    <a:pt x="389" y="99"/>
                    <a:pt x="389" y="99"/>
                    <a:pt x="389" y="99"/>
                  </a:cubicBezTo>
                  <a:cubicBezTo>
                    <a:pt x="389" y="99"/>
                    <a:pt x="388" y="99"/>
                    <a:pt x="388" y="100"/>
                  </a:cubicBezTo>
                  <a:cubicBezTo>
                    <a:pt x="388" y="100"/>
                    <a:pt x="388" y="100"/>
                    <a:pt x="388" y="100"/>
                  </a:cubicBezTo>
                  <a:cubicBezTo>
                    <a:pt x="389" y="101"/>
                    <a:pt x="389" y="100"/>
                    <a:pt x="389" y="100"/>
                  </a:cubicBezTo>
                  <a:cubicBezTo>
                    <a:pt x="389" y="100"/>
                    <a:pt x="389" y="100"/>
                    <a:pt x="389" y="100"/>
                  </a:cubicBezTo>
                  <a:cubicBezTo>
                    <a:pt x="389" y="100"/>
                    <a:pt x="389" y="100"/>
                    <a:pt x="389" y="100"/>
                  </a:cubicBezTo>
                  <a:cubicBezTo>
                    <a:pt x="389" y="100"/>
                    <a:pt x="389" y="100"/>
                    <a:pt x="389" y="100"/>
                  </a:cubicBezTo>
                  <a:cubicBezTo>
                    <a:pt x="389" y="100"/>
                    <a:pt x="389" y="100"/>
                    <a:pt x="389" y="100"/>
                  </a:cubicBezTo>
                  <a:cubicBezTo>
                    <a:pt x="390" y="100"/>
                    <a:pt x="390" y="100"/>
                    <a:pt x="390" y="100"/>
                  </a:cubicBezTo>
                  <a:cubicBezTo>
                    <a:pt x="390" y="99"/>
                    <a:pt x="390" y="99"/>
                    <a:pt x="390" y="99"/>
                  </a:cubicBezTo>
                  <a:cubicBezTo>
                    <a:pt x="390" y="100"/>
                    <a:pt x="391" y="99"/>
                    <a:pt x="392" y="100"/>
                  </a:cubicBezTo>
                  <a:cubicBezTo>
                    <a:pt x="391" y="100"/>
                    <a:pt x="389" y="100"/>
                    <a:pt x="389" y="101"/>
                  </a:cubicBezTo>
                  <a:cubicBezTo>
                    <a:pt x="388" y="100"/>
                    <a:pt x="388" y="101"/>
                    <a:pt x="387" y="101"/>
                  </a:cubicBezTo>
                  <a:cubicBezTo>
                    <a:pt x="387" y="101"/>
                    <a:pt x="387" y="101"/>
                    <a:pt x="387" y="101"/>
                  </a:cubicBezTo>
                  <a:cubicBezTo>
                    <a:pt x="389" y="102"/>
                    <a:pt x="390" y="101"/>
                    <a:pt x="391" y="103"/>
                  </a:cubicBezTo>
                  <a:cubicBezTo>
                    <a:pt x="391" y="103"/>
                    <a:pt x="391" y="103"/>
                    <a:pt x="390" y="103"/>
                  </a:cubicBezTo>
                  <a:cubicBezTo>
                    <a:pt x="391" y="104"/>
                    <a:pt x="392" y="104"/>
                    <a:pt x="393" y="103"/>
                  </a:cubicBezTo>
                  <a:cubicBezTo>
                    <a:pt x="393" y="103"/>
                    <a:pt x="393" y="103"/>
                    <a:pt x="393" y="103"/>
                  </a:cubicBezTo>
                  <a:cubicBezTo>
                    <a:pt x="393" y="103"/>
                    <a:pt x="393" y="103"/>
                    <a:pt x="393" y="103"/>
                  </a:cubicBezTo>
                  <a:cubicBezTo>
                    <a:pt x="393" y="103"/>
                    <a:pt x="393" y="103"/>
                    <a:pt x="393" y="104"/>
                  </a:cubicBezTo>
                  <a:cubicBezTo>
                    <a:pt x="393" y="104"/>
                    <a:pt x="393" y="104"/>
                    <a:pt x="393" y="104"/>
                  </a:cubicBezTo>
                  <a:cubicBezTo>
                    <a:pt x="393" y="104"/>
                    <a:pt x="393" y="104"/>
                    <a:pt x="393" y="104"/>
                  </a:cubicBezTo>
                  <a:cubicBezTo>
                    <a:pt x="394" y="104"/>
                    <a:pt x="394" y="103"/>
                    <a:pt x="394" y="102"/>
                  </a:cubicBezTo>
                  <a:cubicBezTo>
                    <a:pt x="392" y="102"/>
                    <a:pt x="393" y="100"/>
                    <a:pt x="393" y="100"/>
                  </a:cubicBezTo>
                  <a:cubicBezTo>
                    <a:pt x="394" y="99"/>
                    <a:pt x="394" y="99"/>
                    <a:pt x="394" y="99"/>
                  </a:cubicBezTo>
                  <a:cubicBezTo>
                    <a:pt x="394" y="100"/>
                    <a:pt x="394" y="100"/>
                    <a:pt x="394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94" y="101"/>
                    <a:pt x="394" y="101"/>
                    <a:pt x="394" y="101"/>
                  </a:cubicBezTo>
                  <a:cubicBezTo>
                    <a:pt x="393" y="101"/>
                    <a:pt x="393" y="101"/>
                    <a:pt x="393" y="101"/>
                  </a:cubicBezTo>
                  <a:cubicBezTo>
                    <a:pt x="393" y="101"/>
                    <a:pt x="393" y="102"/>
                    <a:pt x="394" y="102"/>
                  </a:cubicBezTo>
                  <a:cubicBezTo>
                    <a:pt x="395" y="102"/>
                    <a:pt x="396" y="102"/>
                    <a:pt x="397" y="102"/>
                  </a:cubicBezTo>
                  <a:cubicBezTo>
                    <a:pt x="398" y="102"/>
                    <a:pt x="399" y="102"/>
                    <a:pt x="399" y="103"/>
                  </a:cubicBezTo>
                  <a:cubicBezTo>
                    <a:pt x="399" y="103"/>
                    <a:pt x="398" y="102"/>
                    <a:pt x="398" y="103"/>
                  </a:cubicBezTo>
                  <a:cubicBezTo>
                    <a:pt x="399" y="103"/>
                    <a:pt x="400" y="104"/>
                    <a:pt x="401" y="103"/>
                  </a:cubicBezTo>
                  <a:cubicBezTo>
                    <a:pt x="401" y="104"/>
                    <a:pt x="401" y="104"/>
                    <a:pt x="401" y="104"/>
                  </a:cubicBezTo>
                  <a:cubicBezTo>
                    <a:pt x="402" y="104"/>
                    <a:pt x="403" y="103"/>
                    <a:pt x="404" y="103"/>
                  </a:cubicBezTo>
                  <a:cubicBezTo>
                    <a:pt x="404" y="103"/>
                    <a:pt x="404" y="103"/>
                    <a:pt x="404" y="103"/>
                  </a:cubicBezTo>
                  <a:cubicBezTo>
                    <a:pt x="404" y="103"/>
                    <a:pt x="405" y="103"/>
                    <a:pt x="405" y="103"/>
                  </a:cubicBezTo>
                  <a:cubicBezTo>
                    <a:pt x="405" y="103"/>
                    <a:pt x="405" y="103"/>
                    <a:pt x="406" y="103"/>
                  </a:cubicBezTo>
                  <a:cubicBezTo>
                    <a:pt x="405" y="104"/>
                    <a:pt x="404" y="103"/>
                    <a:pt x="404" y="104"/>
                  </a:cubicBezTo>
                  <a:cubicBezTo>
                    <a:pt x="405" y="104"/>
                    <a:pt x="406" y="106"/>
                    <a:pt x="407" y="104"/>
                  </a:cubicBezTo>
                  <a:cubicBezTo>
                    <a:pt x="408" y="103"/>
                    <a:pt x="409" y="103"/>
                    <a:pt x="410" y="103"/>
                  </a:cubicBezTo>
                  <a:cubicBezTo>
                    <a:pt x="410" y="103"/>
                    <a:pt x="410" y="103"/>
                    <a:pt x="410" y="103"/>
                  </a:cubicBezTo>
                  <a:cubicBezTo>
                    <a:pt x="410" y="104"/>
                    <a:pt x="408" y="104"/>
                    <a:pt x="408" y="105"/>
                  </a:cubicBezTo>
                  <a:cubicBezTo>
                    <a:pt x="408" y="105"/>
                    <a:pt x="408" y="105"/>
                    <a:pt x="408" y="105"/>
                  </a:cubicBezTo>
                  <a:cubicBezTo>
                    <a:pt x="408" y="106"/>
                    <a:pt x="408" y="106"/>
                    <a:pt x="408" y="106"/>
                  </a:cubicBezTo>
                  <a:cubicBezTo>
                    <a:pt x="408" y="105"/>
                    <a:pt x="407" y="106"/>
                    <a:pt x="406" y="105"/>
                  </a:cubicBezTo>
                  <a:cubicBezTo>
                    <a:pt x="406" y="106"/>
                    <a:pt x="405" y="104"/>
                    <a:pt x="404" y="106"/>
                  </a:cubicBezTo>
                  <a:cubicBezTo>
                    <a:pt x="405" y="105"/>
                    <a:pt x="405" y="105"/>
                    <a:pt x="405" y="105"/>
                  </a:cubicBezTo>
                  <a:cubicBezTo>
                    <a:pt x="404" y="105"/>
                    <a:pt x="404" y="105"/>
                    <a:pt x="403" y="105"/>
                  </a:cubicBezTo>
                  <a:cubicBezTo>
                    <a:pt x="403" y="106"/>
                    <a:pt x="403" y="105"/>
                    <a:pt x="403" y="105"/>
                  </a:cubicBezTo>
                  <a:cubicBezTo>
                    <a:pt x="403" y="105"/>
                    <a:pt x="403" y="105"/>
                    <a:pt x="403" y="105"/>
                  </a:cubicBezTo>
                  <a:cubicBezTo>
                    <a:pt x="403" y="106"/>
                    <a:pt x="403" y="106"/>
                    <a:pt x="403" y="106"/>
                  </a:cubicBezTo>
                  <a:cubicBezTo>
                    <a:pt x="402" y="105"/>
                    <a:pt x="401" y="105"/>
                    <a:pt x="400" y="105"/>
                  </a:cubicBezTo>
                  <a:cubicBezTo>
                    <a:pt x="401" y="106"/>
                    <a:pt x="400" y="104"/>
                    <a:pt x="399" y="105"/>
                  </a:cubicBezTo>
                  <a:cubicBezTo>
                    <a:pt x="399" y="105"/>
                    <a:pt x="399" y="105"/>
                    <a:pt x="399" y="105"/>
                  </a:cubicBezTo>
                  <a:cubicBezTo>
                    <a:pt x="400" y="106"/>
                    <a:pt x="399" y="106"/>
                    <a:pt x="398" y="107"/>
                  </a:cubicBezTo>
                  <a:cubicBezTo>
                    <a:pt x="398" y="107"/>
                    <a:pt x="398" y="106"/>
                    <a:pt x="397" y="106"/>
                  </a:cubicBezTo>
                  <a:cubicBezTo>
                    <a:pt x="397" y="106"/>
                    <a:pt x="397" y="106"/>
                    <a:pt x="397" y="106"/>
                  </a:cubicBezTo>
                  <a:cubicBezTo>
                    <a:pt x="397" y="107"/>
                    <a:pt x="396" y="106"/>
                    <a:pt x="396" y="106"/>
                  </a:cubicBezTo>
                  <a:cubicBezTo>
                    <a:pt x="396" y="106"/>
                    <a:pt x="396" y="106"/>
                    <a:pt x="396" y="106"/>
                  </a:cubicBezTo>
                  <a:cubicBezTo>
                    <a:pt x="396" y="105"/>
                    <a:pt x="396" y="105"/>
                    <a:pt x="396" y="105"/>
                  </a:cubicBezTo>
                  <a:cubicBezTo>
                    <a:pt x="396" y="105"/>
                    <a:pt x="396" y="105"/>
                    <a:pt x="396" y="105"/>
                  </a:cubicBezTo>
                  <a:cubicBezTo>
                    <a:pt x="396" y="104"/>
                    <a:pt x="395" y="105"/>
                    <a:pt x="395" y="104"/>
                  </a:cubicBezTo>
                  <a:cubicBezTo>
                    <a:pt x="394" y="105"/>
                    <a:pt x="394" y="105"/>
                    <a:pt x="394" y="105"/>
                  </a:cubicBezTo>
                  <a:cubicBezTo>
                    <a:pt x="394" y="105"/>
                    <a:pt x="394" y="104"/>
                    <a:pt x="394" y="104"/>
                  </a:cubicBezTo>
                  <a:cubicBezTo>
                    <a:pt x="393" y="104"/>
                    <a:pt x="393" y="104"/>
                    <a:pt x="393" y="104"/>
                  </a:cubicBezTo>
                  <a:cubicBezTo>
                    <a:pt x="393" y="104"/>
                    <a:pt x="393" y="104"/>
                    <a:pt x="393" y="104"/>
                  </a:cubicBezTo>
                  <a:cubicBezTo>
                    <a:pt x="393" y="104"/>
                    <a:pt x="393" y="104"/>
                    <a:pt x="393" y="104"/>
                  </a:cubicBezTo>
                  <a:cubicBezTo>
                    <a:pt x="393" y="104"/>
                    <a:pt x="393" y="104"/>
                    <a:pt x="393" y="104"/>
                  </a:cubicBezTo>
                  <a:cubicBezTo>
                    <a:pt x="393" y="104"/>
                    <a:pt x="393" y="105"/>
                    <a:pt x="393" y="105"/>
                  </a:cubicBezTo>
                  <a:cubicBezTo>
                    <a:pt x="392" y="106"/>
                    <a:pt x="392" y="103"/>
                    <a:pt x="391" y="104"/>
                  </a:cubicBezTo>
                  <a:cubicBezTo>
                    <a:pt x="391" y="104"/>
                    <a:pt x="391" y="103"/>
                    <a:pt x="390" y="103"/>
                  </a:cubicBezTo>
                  <a:cubicBezTo>
                    <a:pt x="390" y="103"/>
                    <a:pt x="389" y="103"/>
                    <a:pt x="390" y="104"/>
                  </a:cubicBezTo>
                  <a:cubicBezTo>
                    <a:pt x="390" y="104"/>
                    <a:pt x="390" y="104"/>
                    <a:pt x="389" y="104"/>
                  </a:cubicBezTo>
                  <a:cubicBezTo>
                    <a:pt x="389" y="103"/>
                    <a:pt x="388" y="105"/>
                    <a:pt x="388" y="104"/>
                  </a:cubicBezTo>
                  <a:cubicBezTo>
                    <a:pt x="387" y="105"/>
                    <a:pt x="387" y="105"/>
                    <a:pt x="387" y="105"/>
                  </a:cubicBezTo>
                  <a:cubicBezTo>
                    <a:pt x="387" y="104"/>
                    <a:pt x="386" y="104"/>
                    <a:pt x="386" y="104"/>
                  </a:cubicBezTo>
                  <a:close/>
                  <a:moveTo>
                    <a:pt x="386" y="107"/>
                  </a:moveTo>
                  <a:cubicBezTo>
                    <a:pt x="385" y="107"/>
                    <a:pt x="385" y="106"/>
                    <a:pt x="384" y="106"/>
                  </a:cubicBezTo>
                  <a:cubicBezTo>
                    <a:pt x="384" y="105"/>
                    <a:pt x="386" y="106"/>
                    <a:pt x="386" y="107"/>
                  </a:cubicBezTo>
                  <a:close/>
                  <a:moveTo>
                    <a:pt x="383" y="107"/>
                  </a:moveTo>
                  <a:cubicBezTo>
                    <a:pt x="383" y="108"/>
                    <a:pt x="383" y="108"/>
                    <a:pt x="383" y="108"/>
                  </a:cubicBezTo>
                  <a:cubicBezTo>
                    <a:pt x="383" y="107"/>
                    <a:pt x="383" y="107"/>
                    <a:pt x="383" y="107"/>
                  </a:cubicBezTo>
                  <a:cubicBezTo>
                    <a:pt x="383" y="108"/>
                    <a:pt x="383" y="108"/>
                    <a:pt x="383" y="108"/>
                  </a:cubicBezTo>
                  <a:lnTo>
                    <a:pt x="383" y="107"/>
                  </a:lnTo>
                  <a:close/>
                  <a:moveTo>
                    <a:pt x="380" y="105"/>
                  </a:moveTo>
                  <a:cubicBezTo>
                    <a:pt x="380" y="105"/>
                    <a:pt x="380" y="105"/>
                    <a:pt x="380" y="105"/>
                  </a:cubicBezTo>
                  <a:cubicBezTo>
                    <a:pt x="380" y="105"/>
                    <a:pt x="380" y="105"/>
                    <a:pt x="380" y="105"/>
                  </a:cubicBezTo>
                  <a:cubicBezTo>
                    <a:pt x="380" y="105"/>
                    <a:pt x="380" y="105"/>
                    <a:pt x="380" y="105"/>
                  </a:cubicBezTo>
                  <a:cubicBezTo>
                    <a:pt x="379" y="105"/>
                    <a:pt x="379" y="105"/>
                    <a:pt x="379" y="105"/>
                  </a:cubicBezTo>
                  <a:cubicBezTo>
                    <a:pt x="379" y="105"/>
                    <a:pt x="379" y="105"/>
                    <a:pt x="380" y="105"/>
                  </a:cubicBezTo>
                  <a:cubicBezTo>
                    <a:pt x="380" y="105"/>
                    <a:pt x="380" y="105"/>
                    <a:pt x="380" y="105"/>
                  </a:cubicBezTo>
                  <a:cubicBezTo>
                    <a:pt x="380" y="105"/>
                    <a:pt x="380" y="105"/>
                    <a:pt x="380" y="105"/>
                  </a:cubicBezTo>
                  <a:close/>
                  <a:moveTo>
                    <a:pt x="378" y="105"/>
                  </a:moveTo>
                  <a:cubicBezTo>
                    <a:pt x="378" y="105"/>
                    <a:pt x="378" y="105"/>
                    <a:pt x="378" y="105"/>
                  </a:cubicBezTo>
                  <a:cubicBezTo>
                    <a:pt x="378" y="104"/>
                    <a:pt x="378" y="104"/>
                    <a:pt x="378" y="104"/>
                  </a:cubicBezTo>
                  <a:cubicBezTo>
                    <a:pt x="378" y="104"/>
                    <a:pt x="378" y="105"/>
                    <a:pt x="378" y="105"/>
                  </a:cubicBezTo>
                  <a:cubicBezTo>
                    <a:pt x="378" y="105"/>
                    <a:pt x="378" y="105"/>
                    <a:pt x="378" y="105"/>
                  </a:cubicBezTo>
                  <a:cubicBezTo>
                    <a:pt x="378" y="105"/>
                    <a:pt x="378" y="105"/>
                    <a:pt x="378" y="105"/>
                  </a:cubicBezTo>
                  <a:cubicBezTo>
                    <a:pt x="378" y="105"/>
                    <a:pt x="378" y="105"/>
                    <a:pt x="378" y="105"/>
                  </a:cubicBezTo>
                  <a:close/>
                  <a:moveTo>
                    <a:pt x="379" y="109"/>
                  </a:moveTo>
                  <a:cubicBezTo>
                    <a:pt x="377" y="108"/>
                    <a:pt x="377" y="108"/>
                    <a:pt x="377" y="108"/>
                  </a:cubicBezTo>
                  <a:cubicBezTo>
                    <a:pt x="377" y="108"/>
                    <a:pt x="378" y="108"/>
                    <a:pt x="379" y="107"/>
                  </a:cubicBezTo>
                  <a:cubicBezTo>
                    <a:pt x="380" y="108"/>
                    <a:pt x="379" y="108"/>
                    <a:pt x="379" y="109"/>
                  </a:cubicBezTo>
                  <a:close/>
                  <a:moveTo>
                    <a:pt x="373" y="108"/>
                  </a:moveTo>
                  <a:cubicBezTo>
                    <a:pt x="373" y="108"/>
                    <a:pt x="373" y="109"/>
                    <a:pt x="374" y="108"/>
                  </a:cubicBezTo>
                  <a:cubicBezTo>
                    <a:pt x="374" y="108"/>
                    <a:pt x="374" y="108"/>
                    <a:pt x="374" y="108"/>
                  </a:cubicBezTo>
                  <a:cubicBezTo>
                    <a:pt x="374" y="108"/>
                    <a:pt x="374" y="108"/>
                    <a:pt x="374" y="108"/>
                  </a:cubicBezTo>
                  <a:cubicBezTo>
                    <a:pt x="374" y="108"/>
                    <a:pt x="375" y="109"/>
                    <a:pt x="375" y="109"/>
                  </a:cubicBezTo>
                  <a:cubicBezTo>
                    <a:pt x="376" y="108"/>
                    <a:pt x="375" y="108"/>
                    <a:pt x="375" y="107"/>
                  </a:cubicBezTo>
                  <a:cubicBezTo>
                    <a:pt x="375" y="108"/>
                    <a:pt x="376" y="108"/>
                    <a:pt x="376" y="108"/>
                  </a:cubicBezTo>
                  <a:cubicBezTo>
                    <a:pt x="376" y="109"/>
                    <a:pt x="376" y="109"/>
                    <a:pt x="376" y="109"/>
                  </a:cubicBezTo>
                  <a:cubicBezTo>
                    <a:pt x="375" y="109"/>
                    <a:pt x="374" y="109"/>
                    <a:pt x="373" y="109"/>
                  </a:cubicBezTo>
                  <a:cubicBezTo>
                    <a:pt x="373" y="109"/>
                    <a:pt x="373" y="108"/>
                    <a:pt x="373" y="108"/>
                  </a:cubicBezTo>
                  <a:close/>
                  <a:moveTo>
                    <a:pt x="374" y="105"/>
                  </a:moveTo>
                  <a:cubicBezTo>
                    <a:pt x="374" y="105"/>
                    <a:pt x="375" y="105"/>
                    <a:pt x="374" y="105"/>
                  </a:cubicBezTo>
                  <a:cubicBezTo>
                    <a:pt x="374" y="105"/>
                    <a:pt x="374" y="105"/>
                    <a:pt x="374" y="105"/>
                  </a:cubicBezTo>
                  <a:cubicBezTo>
                    <a:pt x="374" y="105"/>
                    <a:pt x="374" y="104"/>
                    <a:pt x="374" y="104"/>
                  </a:cubicBezTo>
                  <a:cubicBezTo>
                    <a:pt x="374" y="104"/>
                    <a:pt x="374" y="105"/>
                    <a:pt x="374" y="105"/>
                  </a:cubicBezTo>
                  <a:close/>
                  <a:moveTo>
                    <a:pt x="373" y="103"/>
                  </a:moveTo>
                  <a:cubicBezTo>
                    <a:pt x="373" y="103"/>
                    <a:pt x="373" y="103"/>
                    <a:pt x="373" y="103"/>
                  </a:cubicBezTo>
                  <a:cubicBezTo>
                    <a:pt x="372" y="103"/>
                    <a:pt x="372" y="103"/>
                    <a:pt x="372" y="103"/>
                  </a:cubicBezTo>
                  <a:cubicBezTo>
                    <a:pt x="373" y="103"/>
                    <a:pt x="373" y="103"/>
                    <a:pt x="373" y="103"/>
                  </a:cubicBezTo>
                  <a:close/>
                  <a:moveTo>
                    <a:pt x="368" y="107"/>
                  </a:moveTo>
                  <a:cubicBezTo>
                    <a:pt x="367" y="108"/>
                    <a:pt x="367" y="106"/>
                    <a:pt x="366" y="107"/>
                  </a:cubicBezTo>
                  <a:cubicBezTo>
                    <a:pt x="366" y="105"/>
                    <a:pt x="366" y="105"/>
                    <a:pt x="366" y="105"/>
                  </a:cubicBezTo>
                  <a:cubicBezTo>
                    <a:pt x="367" y="105"/>
                    <a:pt x="367" y="105"/>
                    <a:pt x="367" y="105"/>
                  </a:cubicBezTo>
                  <a:cubicBezTo>
                    <a:pt x="367" y="105"/>
                    <a:pt x="367" y="105"/>
                    <a:pt x="367" y="105"/>
                  </a:cubicBezTo>
                  <a:cubicBezTo>
                    <a:pt x="366" y="105"/>
                    <a:pt x="367" y="103"/>
                    <a:pt x="366" y="105"/>
                  </a:cubicBezTo>
                  <a:cubicBezTo>
                    <a:pt x="366" y="104"/>
                    <a:pt x="366" y="104"/>
                    <a:pt x="366" y="104"/>
                  </a:cubicBezTo>
                  <a:cubicBezTo>
                    <a:pt x="365" y="103"/>
                    <a:pt x="363" y="106"/>
                    <a:pt x="363" y="104"/>
                  </a:cubicBezTo>
                  <a:cubicBezTo>
                    <a:pt x="362" y="104"/>
                    <a:pt x="362" y="104"/>
                    <a:pt x="362" y="104"/>
                  </a:cubicBezTo>
                  <a:cubicBezTo>
                    <a:pt x="363" y="104"/>
                    <a:pt x="363" y="104"/>
                    <a:pt x="363" y="104"/>
                  </a:cubicBezTo>
                  <a:cubicBezTo>
                    <a:pt x="362" y="104"/>
                    <a:pt x="362" y="104"/>
                    <a:pt x="361" y="104"/>
                  </a:cubicBezTo>
                  <a:cubicBezTo>
                    <a:pt x="361" y="103"/>
                    <a:pt x="363" y="104"/>
                    <a:pt x="364" y="104"/>
                  </a:cubicBezTo>
                  <a:cubicBezTo>
                    <a:pt x="364" y="103"/>
                    <a:pt x="364" y="103"/>
                    <a:pt x="364" y="103"/>
                  </a:cubicBezTo>
                  <a:cubicBezTo>
                    <a:pt x="365" y="105"/>
                    <a:pt x="367" y="102"/>
                    <a:pt x="368" y="105"/>
                  </a:cubicBezTo>
                  <a:cubicBezTo>
                    <a:pt x="367" y="105"/>
                    <a:pt x="367" y="105"/>
                    <a:pt x="367" y="105"/>
                  </a:cubicBezTo>
                  <a:cubicBezTo>
                    <a:pt x="367" y="105"/>
                    <a:pt x="367" y="105"/>
                    <a:pt x="367" y="105"/>
                  </a:cubicBezTo>
                  <a:cubicBezTo>
                    <a:pt x="367" y="105"/>
                    <a:pt x="367" y="105"/>
                    <a:pt x="367" y="105"/>
                  </a:cubicBezTo>
                  <a:cubicBezTo>
                    <a:pt x="367" y="105"/>
                    <a:pt x="367" y="105"/>
                    <a:pt x="367" y="105"/>
                  </a:cubicBezTo>
                  <a:cubicBezTo>
                    <a:pt x="367" y="106"/>
                    <a:pt x="367" y="106"/>
                    <a:pt x="368" y="106"/>
                  </a:cubicBezTo>
                  <a:cubicBezTo>
                    <a:pt x="367" y="106"/>
                    <a:pt x="367" y="106"/>
                    <a:pt x="367" y="106"/>
                  </a:cubicBezTo>
                  <a:cubicBezTo>
                    <a:pt x="366" y="107"/>
                    <a:pt x="368" y="107"/>
                    <a:pt x="368" y="107"/>
                  </a:cubicBezTo>
                  <a:close/>
                  <a:moveTo>
                    <a:pt x="366" y="108"/>
                  </a:moveTo>
                  <a:cubicBezTo>
                    <a:pt x="366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lose/>
                  <a:moveTo>
                    <a:pt x="359" y="108"/>
                  </a:moveTo>
                  <a:cubicBezTo>
                    <a:pt x="359" y="107"/>
                    <a:pt x="359" y="107"/>
                    <a:pt x="359" y="107"/>
                  </a:cubicBezTo>
                  <a:cubicBezTo>
                    <a:pt x="359" y="107"/>
                    <a:pt x="359" y="107"/>
                    <a:pt x="359" y="107"/>
                  </a:cubicBezTo>
                  <a:cubicBezTo>
                    <a:pt x="359" y="106"/>
                    <a:pt x="358" y="107"/>
                    <a:pt x="357" y="107"/>
                  </a:cubicBezTo>
                  <a:cubicBezTo>
                    <a:pt x="357" y="107"/>
                    <a:pt x="357" y="107"/>
                    <a:pt x="357" y="107"/>
                  </a:cubicBezTo>
                  <a:cubicBezTo>
                    <a:pt x="356" y="107"/>
                    <a:pt x="357" y="106"/>
                    <a:pt x="356" y="106"/>
                  </a:cubicBezTo>
                  <a:cubicBezTo>
                    <a:pt x="357" y="106"/>
                    <a:pt x="357" y="106"/>
                    <a:pt x="357" y="106"/>
                  </a:cubicBezTo>
                  <a:cubicBezTo>
                    <a:pt x="357" y="106"/>
                    <a:pt x="357" y="105"/>
                    <a:pt x="356" y="105"/>
                  </a:cubicBezTo>
                  <a:cubicBezTo>
                    <a:pt x="357" y="105"/>
                    <a:pt x="358" y="105"/>
                    <a:pt x="359" y="105"/>
                  </a:cubicBezTo>
                  <a:cubicBezTo>
                    <a:pt x="359" y="105"/>
                    <a:pt x="359" y="105"/>
                    <a:pt x="359" y="105"/>
                  </a:cubicBezTo>
                  <a:cubicBezTo>
                    <a:pt x="359" y="105"/>
                    <a:pt x="358" y="105"/>
                    <a:pt x="357" y="106"/>
                  </a:cubicBezTo>
                  <a:cubicBezTo>
                    <a:pt x="358" y="106"/>
                    <a:pt x="359" y="106"/>
                    <a:pt x="360" y="106"/>
                  </a:cubicBezTo>
                  <a:cubicBezTo>
                    <a:pt x="360" y="106"/>
                    <a:pt x="360" y="106"/>
                    <a:pt x="360" y="106"/>
                  </a:cubicBezTo>
                  <a:cubicBezTo>
                    <a:pt x="360" y="106"/>
                    <a:pt x="360" y="106"/>
                    <a:pt x="360" y="106"/>
                  </a:cubicBezTo>
                  <a:cubicBezTo>
                    <a:pt x="360" y="107"/>
                    <a:pt x="360" y="107"/>
                    <a:pt x="359" y="108"/>
                  </a:cubicBezTo>
                  <a:close/>
                  <a:moveTo>
                    <a:pt x="354" y="107"/>
                  </a:moveTo>
                  <a:cubicBezTo>
                    <a:pt x="353" y="107"/>
                    <a:pt x="353" y="107"/>
                    <a:pt x="353" y="107"/>
                  </a:cubicBezTo>
                  <a:cubicBezTo>
                    <a:pt x="353" y="107"/>
                    <a:pt x="353" y="107"/>
                    <a:pt x="353" y="107"/>
                  </a:cubicBezTo>
                  <a:cubicBezTo>
                    <a:pt x="353" y="107"/>
                    <a:pt x="353" y="107"/>
                    <a:pt x="353" y="106"/>
                  </a:cubicBezTo>
                  <a:cubicBezTo>
                    <a:pt x="353" y="106"/>
                    <a:pt x="353" y="106"/>
                    <a:pt x="354" y="106"/>
                  </a:cubicBezTo>
                  <a:cubicBezTo>
                    <a:pt x="353" y="107"/>
                    <a:pt x="353" y="107"/>
                    <a:pt x="353" y="107"/>
                  </a:cubicBezTo>
                  <a:cubicBezTo>
                    <a:pt x="354" y="107"/>
                    <a:pt x="354" y="107"/>
                    <a:pt x="354" y="108"/>
                  </a:cubicBezTo>
                  <a:cubicBezTo>
                    <a:pt x="354" y="108"/>
                    <a:pt x="354" y="108"/>
                    <a:pt x="354" y="108"/>
                  </a:cubicBezTo>
                  <a:cubicBezTo>
                    <a:pt x="353" y="107"/>
                    <a:pt x="354" y="107"/>
                    <a:pt x="354" y="107"/>
                  </a:cubicBezTo>
                  <a:close/>
                  <a:moveTo>
                    <a:pt x="354" y="105"/>
                  </a:moveTo>
                  <a:cubicBezTo>
                    <a:pt x="354" y="105"/>
                    <a:pt x="353" y="105"/>
                    <a:pt x="353" y="105"/>
                  </a:cubicBezTo>
                  <a:cubicBezTo>
                    <a:pt x="353" y="105"/>
                    <a:pt x="352" y="105"/>
                    <a:pt x="352" y="105"/>
                  </a:cubicBezTo>
                  <a:cubicBezTo>
                    <a:pt x="352" y="105"/>
                    <a:pt x="352" y="105"/>
                    <a:pt x="352" y="105"/>
                  </a:cubicBezTo>
                  <a:cubicBezTo>
                    <a:pt x="352" y="105"/>
                    <a:pt x="352" y="105"/>
                    <a:pt x="352" y="105"/>
                  </a:cubicBezTo>
                  <a:cubicBezTo>
                    <a:pt x="352" y="105"/>
                    <a:pt x="352" y="105"/>
                    <a:pt x="352" y="105"/>
                  </a:cubicBezTo>
                  <a:cubicBezTo>
                    <a:pt x="352" y="105"/>
                    <a:pt x="352" y="104"/>
                    <a:pt x="352" y="105"/>
                  </a:cubicBezTo>
                  <a:cubicBezTo>
                    <a:pt x="351" y="105"/>
                    <a:pt x="352" y="106"/>
                    <a:pt x="352" y="106"/>
                  </a:cubicBezTo>
                  <a:cubicBezTo>
                    <a:pt x="353" y="105"/>
                    <a:pt x="353" y="105"/>
                    <a:pt x="353" y="105"/>
                  </a:cubicBezTo>
                  <a:cubicBezTo>
                    <a:pt x="352" y="108"/>
                    <a:pt x="352" y="108"/>
                    <a:pt x="352" y="108"/>
                  </a:cubicBezTo>
                  <a:cubicBezTo>
                    <a:pt x="352" y="107"/>
                    <a:pt x="352" y="107"/>
                    <a:pt x="352" y="107"/>
                  </a:cubicBezTo>
                  <a:cubicBezTo>
                    <a:pt x="352" y="107"/>
                    <a:pt x="353" y="107"/>
                    <a:pt x="353" y="107"/>
                  </a:cubicBezTo>
                  <a:cubicBezTo>
                    <a:pt x="352" y="106"/>
                    <a:pt x="352" y="106"/>
                    <a:pt x="352" y="106"/>
                  </a:cubicBezTo>
                  <a:cubicBezTo>
                    <a:pt x="352" y="106"/>
                    <a:pt x="352" y="106"/>
                    <a:pt x="352" y="106"/>
                  </a:cubicBezTo>
                  <a:cubicBezTo>
                    <a:pt x="352" y="106"/>
                    <a:pt x="352" y="106"/>
                    <a:pt x="351" y="107"/>
                  </a:cubicBezTo>
                  <a:cubicBezTo>
                    <a:pt x="352" y="106"/>
                    <a:pt x="352" y="106"/>
                    <a:pt x="352" y="106"/>
                  </a:cubicBezTo>
                  <a:cubicBezTo>
                    <a:pt x="352" y="106"/>
                    <a:pt x="350" y="105"/>
                    <a:pt x="352" y="104"/>
                  </a:cubicBezTo>
                  <a:cubicBezTo>
                    <a:pt x="352" y="104"/>
                    <a:pt x="352" y="104"/>
                    <a:pt x="352" y="104"/>
                  </a:cubicBezTo>
                  <a:cubicBezTo>
                    <a:pt x="352" y="103"/>
                    <a:pt x="353" y="103"/>
                    <a:pt x="353" y="102"/>
                  </a:cubicBezTo>
                  <a:cubicBezTo>
                    <a:pt x="353" y="103"/>
                    <a:pt x="354" y="103"/>
                    <a:pt x="354" y="104"/>
                  </a:cubicBezTo>
                  <a:cubicBezTo>
                    <a:pt x="354" y="104"/>
                    <a:pt x="354" y="104"/>
                    <a:pt x="354" y="104"/>
                  </a:cubicBezTo>
                  <a:cubicBezTo>
                    <a:pt x="354" y="104"/>
                    <a:pt x="354" y="104"/>
                    <a:pt x="354" y="104"/>
                  </a:cubicBezTo>
                  <a:cubicBezTo>
                    <a:pt x="354" y="103"/>
                    <a:pt x="352" y="103"/>
                    <a:pt x="353" y="104"/>
                  </a:cubicBezTo>
                  <a:cubicBezTo>
                    <a:pt x="355" y="105"/>
                    <a:pt x="355" y="105"/>
                    <a:pt x="355" y="105"/>
                  </a:cubicBezTo>
                  <a:cubicBezTo>
                    <a:pt x="355" y="105"/>
                    <a:pt x="355" y="105"/>
                    <a:pt x="355" y="105"/>
                  </a:cubicBezTo>
                  <a:cubicBezTo>
                    <a:pt x="355" y="105"/>
                    <a:pt x="355" y="105"/>
                    <a:pt x="355" y="105"/>
                  </a:cubicBezTo>
                  <a:cubicBezTo>
                    <a:pt x="355" y="105"/>
                    <a:pt x="354" y="105"/>
                    <a:pt x="354" y="105"/>
                  </a:cubicBezTo>
                  <a:close/>
                  <a:moveTo>
                    <a:pt x="350" y="108"/>
                  </a:moveTo>
                  <a:cubicBezTo>
                    <a:pt x="350" y="108"/>
                    <a:pt x="349" y="108"/>
                    <a:pt x="349" y="108"/>
                  </a:cubicBezTo>
                  <a:cubicBezTo>
                    <a:pt x="349" y="108"/>
                    <a:pt x="349" y="107"/>
                    <a:pt x="349" y="107"/>
                  </a:cubicBezTo>
                  <a:cubicBezTo>
                    <a:pt x="349" y="107"/>
                    <a:pt x="349" y="107"/>
                    <a:pt x="349" y="107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49" y="107"/>
                    <a:pt x="349" y="107"/>
                    <a:pt x="349" y="107"/>
                  </a:cubicBezTo>
                  <a:cubicBezTo>
                    <a:pt x="350" y="107"/>
                    <a:pt x="350" y="107"/>
                    <a:pt x="350" y="107"/>
                  </a:cubicBezTo>
                  <a:cubicBezTo>
                    <a:pt x="350" y="107"/>
                    <a:pt x="350" y="107"/>
                    <a:pt x="349" y="107"/>
                  </a:cubicBezTo>
                  <a:lnTo>
                    <a:pt x="350" y="108"/>
                  </a:lnTo>
                  <a:close/>
                  <a:moveTo>
                    <a:pt x="349" y="106"/>
                  </a:moveTo>
                  <a:cubicBezTo>
                    <a:pt x="350" y="106"/>
                    <a:pt x="350" y="105"/>
                    <a:pt x="351" y="106"/>
                  </a:cubicBezTo>
                  <a:cubicBezTo>
                    <a:pt x="350" y="106"/>
                    <a:pt x="349" y="106"/>
                    <a:pt x="349" y="106"/>
                  </a:cubicBezTo>
                  <a:close/>
                  <a:moveTo>
                    <a:pt x="349" y="104"/>
                  </a:moveTo>
                  <a:cubicBezTo>
                    <a:pt x="350" y="103"/>
                    <a:pt x="350" y="103"/>
                    <a:pt x="350" y="103"/>
                  </a:cubicBezTo>
                  <a:cubicBezTo>
                    <a:pt x="350" y="103"/>
                    <a:pt x="350" y="104"/>
                    <a:pt x="351" y="104"/>
                  </a:cubicBezTo>
                  <a:cubicBezTo>
                    <a:pt x="350" y="104"/>
                    <a:pt x="350" y="103"/>
                    <a:pt x="349" y="104"/>
                  </a:cubicBezTo>
                  <a:close/>
                  <a:moveTo>
                    <a:pt x="353" y="97"/>
                  </a:moveTo>
                  <a:cubicBezTo>
                    <a:pt x="351" y="97"/>
                    <a:pt x="351" y="97"/>
                    <a:pt x="351" y="97"/>
                  </a:cubicBezTo>
                  <a:cubicBezTo>
                    <a:pt x="351" y="97"/>
                    <a:pt x="351" y="97"/>
                    <a:pt x="351" y="97"/>
                  </a:cubicBezTo>
                  <a:cubicBezTo>
                    <a:pt x="351" y="97"/>
                    <a:pt x="351" y="97"/>
                    <a:pt x="351" y="97"/>
                  </a:cubicBezTo>
                  <a:cubicBezTo>
                    <a:pt x="351" y="97"/>
                    <a:pt x="351" y="97"/>
                    <a:pt x="351" y="97"/>
                  </a:cubicBezTo>
                  <a:cubicBezTo>
                    <a:pt x="351" y="97"/>
                    <a:pt x="351" y="97"/>
                    <a:pt x="351" y="97"/>
                  </a:cubicBezTo>
                  <a:cubicBezTo>
                    <a:pt x="351" y="97"/>
                    <a:pt x="351" y="97"/>
                    <a:pt x="351" y="97"/>
                  </a:cubicBezTo>
                  <a:cubicBezTo>
                    <a:pt x="351" y="97"/>
                    <a:pt x="351" y="96"/>
                    <a:pt x="351" y="96"/>
                  </a:cubicBezTo>
                  <a:cubicBezTo>
                    <a:pt x="353" y="97"/>
                    <a:pt x="353" y="97"/>
                    <a:pt x="353" y="97"/>
                  </a:cubicBezTo>
                  <a:cubicBezTo>
                    <a:pt x="353" y="97"/>
                    <a:pt x="353" y="96"/>
                    <a:pt x="353" y="96"/>
                  </a:cubicBezTo>
                  <a:cubicBezTo>
                    <a:pt x="353" y="96"/>
                    <a:pt x="352" y="96"/>
                    <a:pt x="352" y="95"/>
                  </a:cubicBezTo>
                  <a:cubicBezTo>
                    <a:pt x="353" y="95"/>
                    <a:pt x="354" y="95"/>
                    <a:pt x="354" y="96"/>
                  </a:cubicBezTo>
                  <a:cubicBezTo>
                    <a:pt x="354" y="95"/>
                    <a:pt x="355" y="95"/>
                    <a:pt x="355" y="94"/>
                  </a:cubicBezTo>
                  <a:cubicBezTo>
                    <a:pt x="354" y="94"/>
                    <a:pt x="354" y="95"/>
                    <a:pt x="353" y="95"/>
                  </a:cubicBezTo>
                  <a:cubicBezTo>
                    <a:pt x="353" y="95"/>
                    <a:pt x="354" y="95"/>
                    <a:pt x="354" y="94"/>
                  </a:cubicBezTo>
                  <a:cubicBezTo>
                    <a:pt x="355" y="94"/>
                    <a:pt x="356" y="93"/>
                    <a:pt x="356" y="95"/>
                  </a:cubicBezTo>
                  <a:cubicBezTo>
                    <a:pt x="356" y="95"/>
                    <a:pt x="357" y="95"/>
                    <a:pt x="357" y="95"/>
                  </a:cubicBezTo>
                  <a:cubicBezTo>
                    <a:pt x="358" y="95"/>
                    <a:pt x="357" y="94"/>
                    <a:pt x="357" y="94"/>
                  </a:cubicBezTo>
                  <a:cubicBezTo>
                    <a:pt x="358" y="94"/>
                    <a:pt x="360" y="95"/>
                    <a:pt x="362" y="94"/>
                  </a:cubicBezTo>
                  <a:cubicBezTo>
                    <a:pt x="362" y="96"/>
                    <a:pt x="362" y="96"/>
                    <a:pt x="362" y="96"/>
                  </a:cubicBezTo>
                  <a:cubicBezTo>
                    <a:pt x="361" y="97"/>
                    <a:pt x="360" y="97"/>
                    <a:pt x="358" y="97"/>
                  </a:cubicBezTo>
                  <a:cubicBezTo>
                    <a:pt x="358" y="97"/>
                    <a:pt x="358" y="97"/>
                    <a:pt x="358" y="97"/>
                  </a:cubicBezTo>
                  <a:cubicBezTo>
                    <a:pt x="358" y="97"/>
                    <a:pt x="358" y="96"/>
                    <a:pt x="357" y="97"/>
                  </a:cubicBezTo>
                  <a:cubicBezTo>
                    <a:pt x="357" y="97"/>
                    <a:pt x="358" y="97"/>
                    <a:pt x="358" y="98"/>
                  </a:cubicBezTo>
                  <a:cubicBezTo>
                    <a:pt x="358" y="98"/>
                    <a:pt x="358" y="98"/>
                    <a:pt x="358" y="98"/>
                  </a:cubicBezTo>
                  <a:cubicBezTo>
                    <a:pt x="358" y="98"/>
                    <a:pt x="357" y="98"/>
                    <a:pt x="357" y="98"/>
                  </a:cubicBezTo>
                  <a:cubicBezTo>
                    <a:pt x="357" y="97"/>
                    <a:pt x="357" y="97"/>
                    <a:pt x="357" y="97"/>
                  </a:cubicBezTo>
                  <a:cubicBezTo>
                    <a:pt x="357" y="97"/>
                    <a:pt x="356" y="97"/>
                    <a:pt x="355" y="97"/>
                  </a:cubicBezTo>
                  <a:cubicBezTo>
                    <a:pt x="357" y="97"/>
                    <a:pt x="357" y="97"/>
                    <a:pt x="357" y="97"/>
                  </a:cubicBezTo>
                  <a:cubicBezTo>
                    <a:pt x="357" y="96"/>
                    <a:pt x="356" y="96"/>
                    <a:pt x="355" y="96"/>
                  </a:cubicBezTo>
                  <a:cubicBezTo>
                    <a:pt x="354" y="97"/>
                    <a:pt x="355" y="96"/>
                    <a:pt x="354" y="98"/>
                  </a:cubicBezTo>
                  <a:cubicBezTo>
                    <a:pt x="354" y="98"/>
                    <a:pt x="354" y="98"/>
                    <a:pt x="354" y="98"/>
                  </a:cubicBezTo>
                  <a:cubicBezTo>
                    <a:pt x="355" y="98"/>
                    <a:pt x="355" y="98"/>
                    <a:pt x="355" y="98"/>
                  </a:cubicBezTo>
                  <a:cubicBezTo>
                    <a:pt x="354" y="98"/>
                    <a:pt x="354" y="98"/>
                    <a:pt x="354" y="98"/>
                  </a:cubicBezTo>
                  <a:cubicBezTo>
                    <a:pt x="354" y="98"/>
                    <a:pt x="354" y="98"/>
                    <a:pt x="353" y="97"/>
                  </a:cubicBezTo>
                  <a:cubicBezTo>
                    <a:pt x="353" y="98"/>
                    <a:pt x="353" y="98"/>
                    <a:pt x="353" y="98"/>
                  </a:cubicBezTo>
                  <a:cubicBezTo>
                    <a:pt x="353" y="98"/>
                    <a:pt x="353" y="98"/>
                    <a:pt x="353" y="98"/>
                  </a:cubicBezTo>
                  <a:cubicBezTo>
                    <a:pt x="353" y="98"/>
                    <a:pt x="353" y="98"/>
                    <a:pt x="353" y="98"/>
                  </a:cubicBezTo>
                  <a:cubicBezTo>
                    <a:pt x="353" y="98"/>
                    <a:pt x="353" y="97"/>
                    <a:pt x="353" y="97"/>
                  </a:cubicBezTo>
                  <a:close/>
                  <a:moveTo>
                    <a:pt x="352" y="87"/>
                  </a:moveTo>
                  <a:cubicBezTo>
                    <a:pt x="352" y="87"/>
                    <a:pt x="352" y="87"/>
                    <a:pt x="352" y="87"/>
                  </a:cubicBezTo>
                  <a:cubicBezTo>
                    <a:pt x="352" y="87"/>
                    <a:pt x="352" y="87"/>
                    <a:pt x="352" y="87"/>
                  </a:cubicBezTo>
                  <a:cubicBezTo>
                    <a:pt x="352" y="87"/>
                    <a:pt x="352" y="87"/>
                    <a:pt x="352" y="87"/>
                  </a:cubicBezTo>
                  <a:cubicBezTo>
                    <a:pt x="352" y="87"/>
                    <a:pt x="352" y="87"/>
                    <a:pt x="352" y="87"/>
                  </a:cubicBezTo>
                  <a:cubicBezTo>
                    <a:pt x="352" y="87"/>
                    <a:pt x="352" y="86"/>
                    <a:pt x="352" y="86"/>
                  </a:cubicBezTo>
                  <a:cubicBezTo>
                    <a:pt x="351" y="87"/>
                    <a:pt x="350" y="85"/>
                    <a:pt x="350" y="85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2" y="83"/>
                    <a:pt x="351" y="82"/>
                    <a:pt x="351" y="82"/>
                  </a:cubicBezTo>
                  <a:cubicBezTo>
                    <a:pt x="352" y="82"/>
                    <a:pt x="352" y="82"/>
                    <a:pt x="352" y="82"/>
                  </a:cubicBezTo>
                  <a:cubicBezTo>
                    <a:pt x="351" y="82"/>
                    <a:pt x="352" y="83"/>
                    <a:pt x="353" y="84"/>
                  </a:cubicBezTo>
                  <a:cubicBezTo>
                    <a:pt x="353" y="84"/>
                    <a:pt x="353" y="84"/>
                    <a:pt x="353" y="84"/>
                  </a:cubicBezTo>
                  <a:cubicBezTo>
                    <a:pt x="353" y="84"/>
                    <a:pt x="353" y="84"/>
                    <a:pt x="354" y="84"/>
                  </a:cubicBezTo>
                  <a:cubicBezTo>
                    <a:pt x="354" y="84"/>
                    <a:pt x="355" y="83"/>
                    <a:pt x="355" y="84"/>
                  </a:cubicBezTo>
                  <a:cubicBezTo>
                    <a:pt x="356" y="84"/>
                    <a:pt x="356" y="82"/>
                    <a:pt x="357" y="82"/>
                  </a:cubicBezTo>
                  <a:cubicBezTo>
                    <a:pt x="357" y="83"/>
                    <a:pt x="357" y="83"/>
                    <a:pt x="357" y="84"/>
                  </a:cubicBezTo>
                  <a:cubicBezTo>
                    <a:pt x="357" y="83"/>
                    <a:pt x="358" y="84"/>
                    <a:pt x="358" y="83"/>
                  </a:cubicBezTo>
                  <a:cubicBezTo>
                    <a:pt x="360" y="83"/>
                    <a:pt x="360" y="83"/>
                    <a:pt x="360" y="83"/>
                  </a:cubicBezTo>
                  <a:cubicBezTo>
                    <a:pt x="360" y="84"/>
                    <a:pt x="358" y="83"/>
                    <a:pt x="359" y="84"/>
                  </a:cubicBezTo>
                  <a:cubicBezTo>
                    <a:pt x="358" y="84"/>
                    <a:pt x="357" y="84"/>
                    <a:pt x="356" y="84"/>
                  </a:cubicBezTo>
                  <a:cubicBezTo>
                    <a:pt x="356" y="84"/>
                    <a:pt x="356" y="84"/>
                    <a:pt x="356" y="84"/>
                  </a:cubicBezTo>
                  <a:cubicBezTo>
                    <a:pt x="355" y="84"/>
                    <a:pt x="354" y="84"/>
                    <a:pt x="354" y="84"/>
                  </a:cubicBezTo>
                  <a:cubicBezTo>
                    <a:pt x="353" y="84"/>
                    <a:pt x="353" y="84"/>
                    <a:pt x="353" y="84"/>
                  </a:cubicBezTo>
                  <a:cubicBezTo>
                    <a:pt x="352" y="84"/>
                    <a:pt x="351" y="84"/>
                    <a:pt x="350" y="84"/>
                  </a:cubicBezTo>
                  <a:cubicBezTo>
                    <a:pt x="350" y="84"/>
                    <a:pt x="350" y="84"/>
                    <a:pt x="351" y="84"/>
                  </a:cubicBezTo>
                  <a:cubicBezTo>
                    <a:pt x="352" y="85"/>
                    <a:pt x="350" y="86"/>
                    <a:pt x="352" y="86"/>
                  </a:cubicBezTo>
                  <a:cubicBezTo>
                    <a:pt x="352" y="85"/>
                    <a:pt x="352" y="85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6"/>
                    <a:pt x="355" y="84"/>
                    <a:pt x="356" y="85"/>
                  </a:cubicBezTo>
                  <a:cubicBezTo>
                    <a:pt x="356" y="84"/>
                    <a:pt x="357" y="85"/>
                    <a:pt x="358" y="85"/>
                  </a:cubicBezTo>
                  <a:cubicBezTo>
                    <a:pt x="358" y="86"/>
                    <a:pt x="359" y="85"/>
                    <a:pt x="360" y="86"/>
                  </a:cubicBezTo>
                  <a:cubicBezTo>
                    <a:pt x="361" y="86"/>
                    <a:pt x="361" y="85"/>
                    <a:pt x="361" y="86"/>
                  </a:cubicBezTo>
                  <a:cubicBezTo>
                    <a:pt x="361" y="86"/>
                    <a:pt x="361" y="86"/>
                    <a:pt x="360" y="87"/>
                  </a:cubicBezTo>
                  <a:cubicBezTo>
                    <a:pt x="361" y="89"/>
                    <a:pt x="362" y="87"/>
                    <a:pt x="363" y="88"/>
                  </a:cubicBezTo>
                  <a:cubicBezTo>
                    <a:pt x="363" y="88"/>
                    <a:pt x="363" y="88"/>
                    <a:pt x="363" y="88"/>
                  </a:cubicBezTo>
                  <a:cubicBezTo>
                    <a:pt x="363" y="87"/>
                    <a:pt x="363" y="87"/>
                    <a:pt x="363" y="87"/>
                  </a:cubicBezTo>
                  <a:cubicBezTo>
                    <a:pt x="363" y="87"/>
                    <a:pt x="363" y="87"/>
                    <a:pt x="363" y="87"/>
                  </a:cubicBezTo>
                  <a:cubicBezTo>
                    <a:pt x="364" y="87"/>
                    <a:pt x="364" y="87"/>
                    <a:pt x="364" y="87"/>
                  </a:cubicBezTo>
                  <a:cubicBezTo>
                    <a:pt x="363" y="88"/>
                    <a:pt x="364" y="88"/>
                    <a:pt x="364" y="88"/>
                  </a:cubicBezTo>
                  <a:cubicBezTo>
                    <a:pt x="364" y="89"/>
                    <a:pt x="364" y="88"/>
                    <a:pt x="364" y="88"/>
                  </a:cubicBezTo>
                  <a:cubicBezTo>
                    <a:pt x="365" y="88"/>
                    <a:pt x="364" y="88"/>
                    <a:pt x="364" y="87"/>
                  </a:cubicBezTo>
                  <a:cubicBezTo>
                    <a:pt x="365" y="88"/>
                    <a:pt x="365" y="87"/>
                    <a:pt x="365" y="88"/>
                  </a:cubicBezTo>
                  <a:cubicBezTo>
                    <a:pt x="365" y="88"/>
                    <a:pt x="365" y="88"/>
                    <a:pt x="365" y="88"/>
                  </a:cubicBezTo>
                  <a:cubicBezTo>
                    <a:pt x="365" y="88"/>
                    <a:pt x="365" y="90"/>
                    <a:pt x="364" y="90"/>
                  </a:cubicBezTo>
                  <a:cubicBezTo>
                    <a:pt x="364" y="89"/>
                    <a:pt x="363" y="88"/>
                    <a:pt x="362" y="88"/>
                  </a:cubicBezTo>
                  <a:cubicBezTo>
                    <a:pt x="362" y="89"/>
                    <a:pt x="362" y="89"/>
                    <a:pt x="362" y="89"/>
                  </a:cubicBezTo>
                  <a:cubicBezTo>
                    <a:pt x="361" y="89"/>
                    <a:pt x="361" y="88"/>
                    <a:pt x="361" y="88"/>
                  </a:cubicBezTo>
                  <a:cubicBezTo>
                    <a:pt x="361" y="88"/>
                    <a:pt x="361" y="89"/>
                    <a:pt x="361" y="89"/>
                  </a:cubicBezTo>
                  <a:cubicBezTo>
                    <a:pt x="361" y="89"/>
                    <a:pt x="361" y="89"/>
                    <a:pt x="361" y="89"/>
                  </a:cubicBezTo>
                  <a:cubicBezTo>
                    <a:pt x="361" y="88"/>
                    <a:pt x="361" y="88"/>
                    <a:pt x="361" y="88"/>
                  </a:cubicBezTo>
                  <a:cubicBezTo>
                    <a:pt x="360" y="88"/>
                    <a:pt x="360" y="88"/>
                    <a:pt x="360" y="87"/>
                  </a:cubicBezTo>
                  <a:cubicBezTo>
                    <a:pt x="360" y="87"/>
                    <a:pt x="360" y="87"/>
                    <a:pt x="360" y="87"/>
                  </a:cubicBezTo>
                  <a:cubicBezTo>
                    <a:pt x="360" y="87"/>
                    <a:pt x="360" y="87"/>
                    <a:pt x="360" y="87"/>
                  </a:cubicBezTo>
                  <a:cubicBezTo>
                    <a:pt x="360" y="87"/>
                    <a:pt x="358" y="85"/>
                    <a:pt x="358" y="87"/>
                  </a:cubicBezTo>
                  <a:cubicBezTo>
                    <a:pt x="357" y="87"/>
                    <a:pt x="358" y="86"/>
                    <a:pt x="357" y="86"/>
                  </a:cubicBezTo>
                  <a:cubicBezTo>
                    <a:pt x="357" y="86"/>
                    <a:pt x="356" y="86"/>
                    <a:pt x="356" y="85"/>
                  </a:cubicBezTo>
                  <a:cubicBezTo>
                    <a:pt x="355" y="86"/>
                    <a:pt x="354" y="87"/>
                    <a:pt x="354" y="87"/>
                  </a:cubicBezTo>
                  <a:cubicBezTo>
                    <a:pt x="354" y="86"/>
                    <a:pt x="354" y="86"/>
                    <a:pt x="354" y="86"/>
                  </a:cubicBezTo>
                  <a:cubicBezTo>
                    <a:pt x="354" y="86"/>
                    <a:pt x="354" y="86"/>
                    <a:pt x="354" y="86"/>
                  </a:cubicBezTo>
                  <a:cubicBezTo>
                    <a:pt x="353" y="86"/>
                    <a:pt x="352" y="87"/>
                    <a:pt x="353" y="88"/>
                  </a:cubicBezTo>
                  <a:cubicBezTo>
                    <a:pt x="353" y="88"/>
                    <a:pt x="353" y="88"/>
                    <a:pt x="353" y="88"/>
                  </a:cubicBezTo>
                  <a:cubicBezTo>
                    <a:pt x="353" y="89"/>
                    <a:pt x="353" y="89"/>
                    <a:pt x="353" y="89"/>
                  </a:cubicBezTo>
                  <a:cubicBezTo>
                    <a:pt x="353" y="89"/>
                    <a:pt x="353" y="89"/>
                    <a:pt x="353" y="89"/>
                  </a:cubicBezTo>
                  <a:cubicBezTo>
                    <a:pt x="353" y="89"/>
                    <a:pt x="353" y="89"/>
                    <a:pt x="353" y="89"/>
                  </a:cubicBezTo>
                  <a:cubicBezTo>
                    <a:pt x="353" y="89"/>
                    <a:pt x="353" y="89"/>
                    <a:pt x="353" y="88"/>
                  </a:cubicBezTo>
                  <a:lnTo>
                    <a:pt x="352" y="87"/>
                  </a:lnTo>
                  <a:close/>
                  <a:moveTo>
                    <a:pt x="350" y="91"/>
                  </a:moveTo>
                  <a:cubicBezTo>
                    <a:pt x="350" y="90"/>
                    <a:pt x="350" y="89"/>
                    <a:pt x="349" y="89"/>
                  </a:cubicBezTo>
                  <a:cubicBezTo>
                    <a:pt x="349" y="89"/>
                    <a:pt x="350" y="88"/>
                    <a:pt x="351" y="89"/>
                  </a:cubicBezTo>
                  <a:cubicBezTo>
                    <a:pt x="351" y="89"/>
                    <a:pt x="351" y="89"/>
                    <a:pt x="351" y="89"/>
                  </a:cubicBezTo>
                  <a:cubicBezTo>
                    <a:pt x="350" y="90"/>
                    <a:pt x="352" y="89"/>
                    <a:pt x="351" y="90"/>
                  </a:cubicBezTo>
                  <a:cubicBezTo>
                    <a:pt x="351" y="90"/>
                    <a:pt x="351" y="90"/>
                    <a:pt x="350" y="89"/>
                  </a:cubicBezTo>
                  <a:cubicBezTo>
                    <a:pt x="350" y="90"/>
                    <a:pt x="350" y="90"/>
                    <a:pt x="350" y="91"/>
                  </a:cubicBezTo>
                  <a:close/>
                  <a:moveTo>
                    <a:pt x="349" y="86"/>
                  </a:moveTo>
                  <a:cubicBezTo>
                    <a:pt x="349" y="86"/>
                    <a:pt x="347" y="85"/>
                    <a:pt x="347" y="86"/>
                  </a:cubicBezTo>
                  <a:cubicBezTo>
                    <a:pt x="346" y="86"/>
                    <a:pt x="346" y="86"/>
                    <a:pt x="346" y="86"/>
                  </a:cubicBezTo>
                  <a:cubicBezTo>
                    <a:pt x="346" y="86"/>
                    <a:pt x="346" y="86"/>
                    <a:pt x="346" y="86"/>
                  </a:cubicBezTo>
                  <a:cubicBezTo>
                    <a:pt x="346" y="84"/>
                    <a:pt x="345" y="85"/>
                    <a:pt x="345" y="84"/>
                  </a:cubicBezTo>
                  <a:cubicBezTo>
                    <a:pt x="345" y="84"/>
                    <a:pt x="345" y="84"/>
                    <a:pt x="345" y="84"/>
                  </a:cubicBezTo>
                  <a:cubicBezTo>
                    <a:pt x="344" y="84"/>
                    <a:pt x="344" y="84"/>
                    <a:pt x="344" y="84"/>
                  </a:cubicBezTo>
                  <a:cubicBezTo>
                    <a:pt x="344" y="83"/>
                    <a:pt x="343" y="83"/>
                    <a:pt x="343" y="83"/>
                  </a:cubicBezTo>
                  <a:cubicBezTo>
                    <a:pt x="341" y="83"/>
                    <a:pt x="342" y="82"/>
                    <a:pt x="341" y="83"/>
                  </a:cubicBezTo>
                  <a:cubicBezTo>
                    <a:pt x="340" y="82"/>
                    <a:pt x="339" y="82"/>
                    <a:pt x="338" y="82"/>
                  </a:cubicBezTo>
                  <a:cubicBezTo>
                    <a:pt x="339" y="82"/>
                    <a:pt x="339" y="81"/>
                    <a:pt x="338" y="81"/>
                  </a:cubicBezTo>
                  <a:cubicBezTo>
                    <a:pt x="337" y="81"/>
                    <a:pt x="337" y="79"/>
                    <a:pt x="336" y="80"/>
                  </a:cubicBezTo>
                  <a:cubicBezTo>
                    <a:pt x="337" y="79"/>
                    <a:pt x="337" y="81"/>
                    <a:pt x="338" y="80"/>
                  </a:cubicBezTo>
                  <a:cubicBezTo>
                    <a:pt x="338" y="80"/>
                    <a:pt x="338" y="80"/>
                    <a:pt x="338" y="80"/>
                  </a:cubicBezTo>
                  <a:cubicBezTo>
                    <a:pt x="339" y="80"/>
                    <a:pt x="339" y="80"/>
                    <a:pt x="339" y="80"/>
                  </a:cubicBezTo>
                  <a:cubicBezTo>
                    <a:pt x="339" y="80"/>
                    <a:pt x="339" y="81"/>
                    <a:pt x="340" y="81"/>
                  </a:cubicBezTo>
                  <a:cubicBezTo>
                    <a:pt x="339" y="81"/>
                    <a:pt x="339" y="81"/>
                    <a:pt x="339" y="82"/>
                  </a:cubicBezTo>
                  <a:cubicBezTo>
                    <a:pt x="340" y="82"/>
                    <a:pt x="341" y="82"/>
                    <a:pt x="341" y="81"/>
                  </a:cubicBezTo>
                  <a:cubicBezTo>
                    <a:pt x="341" y="81"/>
                    <a:pt x="341" y="81"/>
                    <a:pt x="341" y="81"/>
                  </a:cubicBezTo>
                  <a:cubicBezTo>
                    <a:pt x="340" y="81"/>
                    <a:pt x="340" y="81"/>
                    <a:pt x="340" y="81"/>
                  </a:cubicBezTo>
                  <a:cubicBezTo>
                    <a:pt x="339" y="80"/>
                    <a:pt x="342" y="79"/>
                    <a:pt x="342" y="80"/>
                  </a:cubicBezTo>
                  <a:cubicBezTo>
                    <a:pt x="343" y="79"/>
                    <a:pt x="344" y="81"/>
                    <a:pt x="345" y="79"/>
                  </a:cubicBezTo>
                  <a:cubicBezTo>
                    <a:pt x="344" y="79"/>
                    <a:pt x="343" y="78"/>
                    <a:pt x="342" y="78"/>
                  </a:cubicBezTo>
                  <a:cubicBezTo>
                    <a:pt x="343" y="78"/>
                    <a:pt x="342" y="77"/>
                    <a:pt x="341" y="77"/>
                  </a:cubicBezTo>
                  <a:cubicBezTo>
                    <a:pt x="341" y="77"/>
                    <a:pt x="341" y="76"/>
                    <a:pt x="341" y="76"/>
                  </a:cubicBezTo>
                  <a:cubicBezTo>
                    <a:pt x="341" y="76"/>
                    <a:pt x="341" y="76"/>
                    <a:pt x="341" y="76"/>
                  </a:cubicBezTo>
                  <a:cubicBezTo>
                    <a:pt x="341" y="76"/>
                    <a:pt x="341" y="76"/>
                    <a:pt x="341" y="76"/>
                  </a:cubicBezTo>
                  <a:cubicBezTo>
                    <a:pt x="341" y="76"/>
                    <a:pt x="341" y="76"/>
                    <a:pt x="341" y="76"/>
                  </a:cubicBezTo>
                  <a:cubicBezTo>
                    <a:pt x="341" y="76"/>
                    <a:pt x="341" y="75"/>
                    <a:pt x="340" y="75"/>
                  </a:cubicBezTo>
                  <a:cubicBezTo>
                    <a:pt x="341" y="75"/>
                    <a:pt x="341" y="75"/>
                    <a:pt x="341" y="76"/>
                  </a:cubicBezTo>
                  <a:cubicBezTo>
                    <a:pt x="342" y="76"/>
                    <a:pt x="342" y="75"/>
                    <a:pt x="343" y="76"/>
                  </a:cubicBezTo>
                  <a:cubicBezTo>
                    <a:pt x="344" y="76"/>
                    <a:pt x="344" y="76"/>
                    <a:pt x="344" y="76"/>
                  </a:cubicBezTo>
                  <a:cubicBezTo>
                    <a:pt x="343" y="77"/>
                    <a:pt x="343" y="77"/>
                    <a:pt x="343" y="77"/>
                  </a:cubicBezTo>
                  <a:cubicBezTo>
                    <a:pt x="343" y="78"/>
                    <a:pt x="343" y="78"/>
                    <a:pt x="344" y="78"/>
                  </a:cubicBezTo>
                  <a:cubicBezTo>
                    <a:pt x="344" y="78"/>
                    <a:pt x="344" y="78"/>
                    <a:pt x="344" y="78"/>
                  </a:cubicBezTo>
                  <a:cubicBezTo>
                    <a:pt x="344" y="78"/>
                    <a:pt x="344" y="78"/>
                    <a:pt x="344" y="79"/>
                  </a:cubicBezTo>
                  <a:cubicBezTo>
                    <a:pt x="345" y="79"/>
                    <a:pt x="345" y="77"/>
                    <a:pt x="346" y="78"/>
                  </a:cubicBezTo>
                  <a:cubicBezTo>
                    <a:pt x="347" y="79"/>
                    <a:pt x="347" y="79"/>
                    <a:pt x="347" y="79"/>
                  </a:cubicBezTo>
                  <a:cubicBezTo>
                    <a:pt x="348" y="79"/>
                    <a:pt x="348" y="78"/>
                    <a:pt x="349" y="78"/>
                  </a:cubicBezTo>
                  <a:cubicBezTo>
                    <a:pt x="349" y="78"/>
                    <a:pt x="348" y="79"/>
                    <a:pt x="348" y="79"/>
                  </a:cubicBezTo>
                  <a:cubicBezTo>
                    <a:pt x="349" y="79"/>
                    <a:pt x="349" y="80"/>
                    <a:pt x="349" y="79"/>
                  </a:cubicBezTo>
                  <a:cubicBezTo>
                    <a:pt x="350" y="79"/>
                    <a:pt x="350" y="79"/>
                    <a:pt x="350" y="79"/>
                  </a:cubicBezTo>
                  <a:cubicBezTo>
                    <a:pt x="350" y="79"/>
                    <a:pt x="350" y="79"/>
                    <a:pt x="350" y="79"/>
                  </a:cubicBezTo>
                  <a:cubicBezTo>
                    <a:pt x="351" y="78"/>
                    <a:pt x="351" y="78"/>
                    <a:pt x="351" y="78"/>
                  </a:cubicBezTo>
                  <a:cubicBezTo>
                    <a:pt x="351" y="78"/>
                    <a:pt x="351" y="79"/>
                    <a:pt x="351" y="79"/>
                  </a:cubicBezTo>
                  <a:cubicBezTo>
                    <a:pt x="351" y="78"/>
                    <a:pt x="351" y="79"/>
                    <a:pt x="350" y="80"/>
                  </a:cubicBezTo>
                  <a:cubicBezTo>
                    <a:pt x="350" y="80"/>
                    <a:pt x="350" y="80"/>
                    <a:pt x="350" y="80"/>
                  </a:cubicBezTo>
                  <a:cubicBezTo>
                    <a:pt x="350" y="81"/>
                    <a:pt x="348" y="80"/>
                    <a:pt x="348" y="80"/>
                  </a:cubicBezTo>
                  <a:cubicBezTo>
                    <a:pt x="348" y="79"/>
                    <a:pt x="346" y="79"/>
                    <a:pt x="346" y="79"/>
                  </a:cubicBezTo>
                  <a:cubicBezTo>
                    <a:pt x="344" y="79"/>
                    <a:pt x="347" y="81"/>
                    <a:pt x="345" y="81"/>
                  </a:cubicBezTo>
                  <a:cubicBezTo>
                    <a:pt x="343" y="81"/>
                    <a:pt x="343" y="79"/>
                    <a:pt x="342" y="80"/>
                  </a:cubicBezTo>
                  <a:cubicBezTo>
                    <a:pt x="341" y="80"/>
                    <a:pt x="342" y="81"/>
                    <a:pt x="342" y="81"/>
                  </a:cubicBezTo>
                  <a:cubicBezTo>
                    <a:pt x="342" y="81"/>
                    <a:pt x="342" y="81"/>
                    <a:pt x="342" y="81"/>
                  </a:cubicBezTo>
                  <a:cubicBezTo>
                    <a:pt x="342" y="81"/>
                    <a:pt x="342" y="81"/>
                    <a:pt x="342" y="81"/>
                  </a:cubicBezTo>
                  <a:cubicBezTo>
                    <a:pt x="342" y="81"/>
                    <a:pt x="342" y="81"/>
                    <a:pt x="342" y="81"/>
                  </a:cubicBezTo>
                  <a:cubicBezTo>
                    <a:pt x="341" y="81"/>
                    <a:pt x="341" y="81"/>
                    <a:pt x="342" y="82"/>
                  </a:cubicBezTo>
                  <a:cubicBezTo>
                    <a:pt x="342" y="82"/>
                    <a:pt x="342" y="82"/>
                    <a:pt x="342" y="82"/>
                  </a:cubicBezTo>
                  <a:cubicBezTo>
                    <a:pt x="342" y="82"/>
                    <a:pt x="342" y="82"/>
                    <a:pt x="342" y="82"/>
                  </a:cubicBezTo>
                  <a:cubicBezTo>
                    <a:pt x="342" y="82"/>
                    <a:pt x="341" y="82"/>
                    <a:pt x="341" y="82"/>
                  </a:cubicBezTo>
                  <a:cubicBezTo>
                    <a:pt x="342" y="82"/>
                    <a:pt x="342" y="83"/>
                    <a:pt x="342" y="83"/>
                  </a:cubicBezTo>
                  <a:cubicBezTo>
                    <a:pt x="342" y="82"/>
                    <a:pt x="342" y="82"/>
                    <a:pt x="343" y="82"/>
                  </a:cubicBezTo>
                  <a:cubicBezTo>
                    <a:pt x="344" y="81"/>
                    <a:pt x="345" y="82"/>
                    <a:pt x="347" y="81"/>
                  </a:cubicBezTo>
                  <a:cubicBezTo>
                    <a:pt x="347" y="82"/>
                    <a:pt x="347" y="82"/>
                    <a:pt x="347" y="82"/>
                  </a:cubicBezTo>
                  <a:cubicBezTo>
                    <a:pt x="346" y="82"/>
                    <a:pt x="347" y="82"/>
                    <a:pt x="347" y="83"/>
                  </a:cubicBezTo>
                  <a:cubicBezTo>
                    <a:pt x="347" y="83"/>
                    <a:pt x="347" y="83"/>
                    <a:pt x="347" y="83"/>
                  </a:cubicBezTo>
                  <a:cubicBezTo>
                    <a:pt x="347" y="83"/>
                    <a:pt x="347" y="83"/>
                    <a:pt x="347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3"/>
                    <a:pt x="346" y="83"/>
                    <a:pt x="346" y="84"/>
                  </a:cubicBezTo>
                  <a:cubicBezTo>
                    <a:pt x="347" y="84"/>
                    <a:pt x="347" y="84"/>
                    <a:pt x="347" y="84"/>
                  </a:cubicBezTo>
                  <a:cubicBezTo>
                    <a:pt x="347" y="84"/>
                    <a:pt x="347" y="84"/>
                    <a:pt x="347" y="84"/>
                  </a:cubicBezTo>
                  <a:cubicBezTo>
                    <a:pt x="348" y="84"/>
                    <a:pt x="347" y="84"/>
                    <a:pt x="348" y="84"/>
                  </a:cubicBezTo>
                  <a:cubicBezTo>
                    <a:pt x="347" y="86"/>
                    <a:pt x="349" y="85"/>
                    <a:pt x="350" y="86"/>
                  </a:cubicBezTo>
                  <a:cubicBezTo>
                    <a:pt x="350" y="86"/>
                    <a:pt x="349" y="86"/>
                    <a:pt x="349" y="86"/>
                  </a:cubicBezTo>
                  <a:close/>
                  <a:moveTo>
                    <a:pt x="349" y="88"/>
                  </a:moveTo>
                  <a:cubicBezTo>
                    <a:pt x="349" y="89"/>
                    <a:pt x="349" y="89"/>
                    <a:pt x="349" y="89"/>
                  </a:cubicBezTo>
                  <a:cubicBezTo>
                    <a:pt x="349" y="89"/>
                    <a:pt x="349" y="89"/>
                    <a:pt x="349" y="89"/>
                  </a:cubicBezTo>
                  <a:cubicBezTo>
                    <a:pt x="349" y="88"/>
                    <a:pt x="349" y="88"/>
                    <a:pt x="349" y="88"/>
                  </a:cubicBezTo>
                  <a:close/>
                  <a:moveTo>
                    <a:pt x="347" y="88"/>
                  </a:moveTo>
                  <a:cubicBezTo>
                    <a:pt x="348" y="88"/>
                    <a:pt x="348" y="88"/>
                    <a:pt x="348" y="88"/>
                  </a:cubicBezTo>
                  <a:cubicBezTo>
                    <a:pt x="348" y="88"/>
                    <a:pt x="348" y="88"/>
                    <a:pt x="348" y="88"/>
                  </a:cubicBezTo>
                  <a:lnTo>
                    <a:pt x="347" y="88"/>
                  </a:lnTo>
                  <a:close/>
                  <a:moveTo>
                    <a:pt x="345" y="88"/>
                  </a:moveTo>
                  <a:cubicBezTo>
                    <a:pt x="344" y="88"/>
                    <a:pt x="344" y="88"/>
                    <a:pt x="344" y="88"/>
                  </a:cubicBezTo>
                  <a:cubicBezTo>
                    <a:pt x="344" y="88"/>
                    <a:pt x="344" y="88"/>
                    <a:pt x="344" y="88"/>
                  </a:cubicBezTo>
                  <a:cubicBezTo>
                    <a:pt x="344" y="88"/>
                    <a:pt x="344" y="88"/>
                    <a:pt x="344" y="88"/>
                  </a:cubicBezTo>
                  <a:cubicBezTo>
                    <a:pt x="344" y="87"/>
                    <a:pt x="344" y="87"/>
                    <a:pt x="344" y="87"/>
                  </a:cubicBezTo>
                  <a:cubicBezTo>
                    <a:pt x="344" y="88"/>
                    <a:pt x="344" y="88"/>
                    <a:pt x="344" y="88"/>
                  </a:cubicBezTo>
                  <a:cubicBezTo>
                    <a:pt x="345" y="88"/>
                    <a:pt x="345" y="87"/>
                    <a:pt x="345" y="88"/>
                  </a:cubicBezTo>
                  <a:close/>
                  <a:moveTo>
                    <a:pt x="341" y="93"/>
                  </a:moveTo>
                  <a:cubicBezTo>
                    <a:pt x="341" y="93"/>
                    <a:pt x="341" y="93"/>
                    <a:pt x="341" y="93"/>
                  </a:cubicBezTo>
                  <a:cubicBezTo>
                    <a:pt x="341" y="92"/>
                    <a:pt x="341" y="91"/>
                    <a:pt x="340" y="91"/>
                  </a:cubicBezTo>
                  <a:cubicBezTo>
                    <a:pt x="339" y="92"/>
                    <a:pt x="340" y="90"/>
                    <a:pt x="339" y="91"/>
                  </a:cubicBezTo>
                  <a:cubicBezTo>
                    <a:pt x="339" y="91"/>
                    <a:pt x="339" y="91"/>
                    <a:pt x="339" y="91"/>
                  </a:cubicBezTo>
                  <a:cubicBezTo>
                    <a:pt x="339" y="91"/>
                    <a:pt x="339" y="91"/>
                    <a:pt x="339" y="91"/>
                  </a:cubicBezTo>
                  <a:cubicBezTo>
                    <a:pt x="338" y="92"/>
                    <a:pt x="338" y="92"/>
                    <a:pt x="338" y="92"/>
                  </a:cubicBezTo>
                  <a:cubicBezTo>
                    <a:pt x="338" y="90"/>
                    <a:pt x="338" y="90"/>
                    <a:pt x="338" y="90"/>
                  </a:cubicBezTo>
                  <a:cubicBezTo>
                    <a:pt x="338" y="90"/>
                    <a:pt x="339" y="90"/>
                    <a:pt x="339" y="90"/>
                  </a:cubicBezTo>
                  <a:cubicBezTo>
                    <a:pt x="339" y="90"/>
                    <a:pt x="338" y="90"/>
                    <a:pt x="338" y="90"/>
                  </a:cubicBezTo>
                  <a:cubicBezTo>
                    <a:pt x="338" y="90"/>
                    <a:pt x="338" y="89"/>
                    <a:pt x="337" y="89"/>
                  </a:cubicBezTo>
                  <a:cubicBezTo>
                    <a:pt x="337" y="89"/>
                    <a:pt x="338" y="88"/>
                    <a:pt x="338" y="89"/>
                  </a:cubicBezTo>
                  <a:cubicBezTo>
                    <a:pt x="338" y="89"/>
                    <a:pt x="338" y="89"/>
                    <a:pt x="338" y="89"/>
                  </a:cubicBezTo>
                  <a:cubicBezTo>
                    <a:pt x="338" y="90"/>
                    <a:pt x="338" y="90"/>
                    <a:pt x="338" y="90"/>
                  </a:cubicBezTo>
                  <a:cubicBezTo>
                    <a:pt x="339" y="90"/>
                    <a:pt x="339" y="88"/>
                    <a:pt x="339" y="88"/>
                  </a:cubicBezTo>
                  <a:cubicBezTo>
                    <a:pt x="339" y="88"/>
                    <a:pt x="339" y="88"/>
                    <a:pt x="339" y="88"/>
                  </a:cubicBezTo>
                  <a:cubicBezTo>
                    <a:pt x="339" y="88"/>
                    <a:pt x="340" y="87"/>
                    <a:pt x="339" y="87"/>
                  </a:cubicBezTo>
                  <a:cubicBezTo>
                    <a:pt x="339" y="87"/>
                    <a:pt x="339" y="87"/>
                    <a:pt x="339" y="87"/>
                  </a:cubicBezTo>
                  <a:cubicBezTo>
                    <a:pt x="339" y="87"/>
                    <a:pt x="339" y="86"/>
                    <a:pt x="339" y="86"/>
                  </a:cubicBezTo>
                  <a:cubicBezTo>
                    <a:pt x="337" y="85"/>
                    <a:pt x="337" y="87"/>
                    <a:pt x="336" y="86"/>
                  </a:cubicBezTo>
                  <a:cubicBezTo>
                    <a:pt x="336" y="87"/>
                    <a:pt x="336" y="87"/>
                    <a:pt x="336" y="87"/>
                  </a:cubicBezTo>
                  <a:cubicBezTo>
                    <a:pt x="335" y="86"/>
                    <a:pt x="335" y="87"/>
                    <a:pt x="335" y="87"/>
                  </a:cubicBezTo>
                  <a:cubicBezTo>
                    <a:pt x="333" y="88"/>
                    <a:pt x="333" y="88"/>
                    <a:pt x="333" y="88"/>
                  </a:cubicBezTo>
                  <a:cubicBezTo>
                    <a:pt x="333" y="87"/>
                    <a:pt x="333" y="87"/>
                    <a:pt x="333" y="87"/>
                  </a:cubicBezTo>
                  <a:cubicBezTo>
                    <a:pt x="333" y="86"/>
                    <a:pt x="332" y="86"/>
                    <a:pt x="332" y="86"/>
                  </a:cubicBezTo>
                  <a:cubicBezTo>
                    <a:pt x="332" y="87"/>
                    <a:pt x="331" y="86"/>
                    <a:pt x="331" y="87"/>
                  </a:cubicBezTo>
                  <a:cubicBezTo>
                    <a:pt x="331" y="86"/>
                    <a:pt x="331" y="86"/>
                    <a:pt x="331" y="86"/>
                  </a:cubicBezTo>
                  <a:cubicBezTo>
                    <a:pt x="329" y="86"/>
                    <a:pt x="329" y="86"/>
                    <a:pt x="329" y="86"/>
                  </a:cubicBezTo>
                  <a:cubicBezTo>
                    <a:pt x="330" y="86"/>
                    <a:pt x="330" y="86"/>
                    <a:pt x="330" y="86"/>
                  </a:cubicBezTo>
                  <a:cubicBezTo>
                    <a:pt x="330" y="86"/>
                    <a:pt x="330" y="85"/>
                    <a:pt x="330" y="85"/>
                  </a:cubicBezTo>
                  <a:cubicBezTo>
                    <a:pt x="330" y="85"/>
                    <a:pt x="330" y="85"/>
                    <a:pt x="330" y="85"/>
                  </a:cubicBezTo>
                  <a:cubicBezTo>
                    <a:pt x="330" y="85"/>
                    <a:pt x="330" y="85"/>
                    <a:pt x="330" y="85"/>
                  </a:cubicBezTo>
                  <a:cubicBezTo>
                    <a:pt x="329" y="85"/>
                    <a:pt x="328" y="85"/>
                    <a:pt x="328" y="85"/>
                  </a:cubicBezTo>
                  <a:cubicBezTo>
                    <a:pt x="326" y="85"/>
                    <a:pt x="326" y="85"/>
                    <a:pt x="326" y="85"/>
                  </a:cubicBezTo>
                  <a:cubicBezTo>
                    <a:pt x="327" y="87"/>
                    <a:pt x="328" y="85"/>
                    <a:pt x="328" y="86"/>
                  </a:cubicBezTo>
                  <a:cubicBezTo>
                    <a:pt x="328" y="86"/>
                    <a:pt x="328" y="86"/>
                    <a:pt x="328" y="86"/>
                  </a:cubicBezTo>
                  <a:cubicBezTo>
                    <a:pt x="329" y="86"/>
                    <a:pt x="329" y="86"/>
                    <a:pt x="329" y="86"/>
                  </a:cubicBezTo>
                  <a:cubicBezTo>
                    <a:pt x="328" y="86"/>
                    <a:pt x="326" y="86"/>
                    <a:pt x="326" y="86"/>
                  </a:cubicBezTo>
                  <a:cubicBezTo>
                    <a:pt x="326" y="86"/>
                    <a:pt x="326" y="86"/>
                    <a:pt x="326" y="86"/>
                  </a:cubicBezTo>
                  <a:cubicBezTo>
                    <a:pt x="326" y="86"/>
                    <a:pt x="326" y="86"/>
                    <a:pt x="326" y="86"/>
                  </a:cubicBezTo>
                  <a:cubicBezTo>
                    <a:pt x="325" y="86"/>
                    <a:pt x="325" y="86"/>
                    <a:pt x="325" y="86"/>
                  </a:cubicBezTo>
                  <a:cubicBezTo>
                    <a:pt x="325" y="85"/>
                    <a:pt x="325" y="85"/>
                    <a:pt x="325" y="85"/>
                  </a:cubicBezTo>
                  <a:cubicBezTo>
                    <a:pt x="325" y="85"/>
                    <a:pt x="326" y="85"/>
                    <a:pt x="326" y="85"/>
                  </a:cubicBezTo>
                  <a:cubicBezTo>
                    <a:pt x="326" y="85"/>
                    <a:pt x="325" y="84"/>
                    <a:pt x="325" y="84"/>
                  </a:cubicBezTo>
                  <a:cubicBezTo>
                    <a:pt x="325" y="84"/>
                    <a:pt x="325" y="84"/>
                    <a:pt x="324" y="84"/>
                  </a:cubicBezTo>
                  <a:cubicBezTo>
                    <a:pt x="324" y="85"/>
                    <a:pt x="324" y="85"/>
                    <a:pt x="324" y="85"/>
                  </a:cubicBezTo>
                  <a:cubicBezTo>
                    <a:pt x="324" y="85"/>
                    <a:pt x="324" y="85"/>
                    <a:pt x="324" y="85"/>
                  </a:cubicBezTo>
                  <a:cubicBezTo>
                    <a:pt x="323" y="84"/>
                    <a:pt x="324" y="83"/>
                    <a:pt x="324" y="84"/>
                  </a:cubicBezTo>
                  <a:cubicBezTo>
                    <a:pt x="325" y="83"/>
                    <a:pt x="324" y="83"/>
                    <a:pt x="324" y="83"/>
                  </a:cubicBezTo>
                  <a:cubicBezTo>
                    <a:pt x="324" y="83"/>
                    <a:pt x="324" y="83"/>
                    <a:pt x="324" y="83"/>
                  </a:cubicBezTo>
                  <a:cubicBezTo>
                    <a:pt x="324" y="83"/>
                    <a:pt x="324" y="83"/>
                    <a:pt x="324" y="83"/>
                  </a:cubicBezTo>
                  <a:cubicBezTo>
                    <a:pt x="324" y="83"/>
                    <a:pt x="324" y="83"/>
                    <a:pt x="324" y="83"/>
                  </a:cubicBezTo>
                  <a:cubicBezTo>
                    <a:pt x="324" y="83"/>
                    <a:pt x="324" y="83"/>
                    <a:pt x="324" y="83"/>
                  </a:cubicBezTo>
                  <a:cubicBezTo>
                    <a:pt x="324" y="83"/>
                    <a:pt x="324" y="83"/>
                    <a:pt x="324" y="83"/>
                  </a:cubicBezTo>
                  <a:cubicBezTo>
                    <a:pt x="325" y="83"/>
                    <a:pt x="325" y="83"/>
                    <a:pt x="325" y="84"/>
                  </a:cubicBezTo>
                  <a:cubicBezTo>
                    <a:pt x="325" y="83"/>
                    <a:pt x="328" y="84"/>
                    <a:pt x="327" y="82"/>
                  </a:cubicBezTo>
                  <a:cubicBezTo>
                    <a:pt x="327" y="83"/>
                    <a:pt x="328" y="82"/>
                    <a:pt x="328" y="8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8" y="83"/>
                    <a:pt x="327" y="83"/>
                    <a:pt x="327" y="84"/>
                  </a:cubicBezTo>
                  <a:cubicBezTo>
                    <a:pt x="328" y="85"/>
                    <a:pt x="330" y="83"/>
                    <a:pt x="330" y="85"/>
                  </a:cubicBezTo>
                  <a:cubicBezTo>
                    <a:pt x="330" y="85"/>
                    <a:pt x="330" y="85"/>
                    <a:pt x="330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86"/>
                    <a:pt x="332" y="85"/>
                    <a:pt x="332" y="85"/>
                  </a:cubicBezTo>
                  <a:cubicBezTo>
                    <a:pt x="333" y="86"/>
                    <a:pt x="333" y="87"/>
                    <a:pt x="334" y="87"/>
                  </a:cubicBezTo>
                  <a:cubicBezTo>
                    <a:pt x="334" y="87"/>
                    <a:pt x="335" y="86"/>
                    <a:pt x="335" y="86"/>
                  </a:cubicBezTo>
                  <a:cubicBezTo>
                    <a:pt x="334" y="85"/>
                    <a:pt x="334" y="85"/>
                    <a:pt x="334" y="85"/>
                  </a:cubicBezTo>
                  <a:cubicBezTo>
                    <a:pt x="334" y="85"/>
                    <a:pt x="334" y="85"/>
                    <a:pt x="334" y="85"/>
                  </a:cubicBezTo>
                  <a:cubicBezTo>
                    <a:pt x="334" y="84"/>
                    <a:pt x="334" y="84"/>
                    <a:pt x="334" y="84"/>
                  </a:cubicBezTo>
                  <a:cubicBezTo>
                    <a:pt x="335" y="85"/>
                    <a:pt x="335" y="85"/>
                    <a:pt x="335" y="85"/>
                  </a:cubicBezTo>
                  <a:cubicBezTo>
                    <a:pt x="334" y="86"/>
                    <a:pt x="336" y="85"/>
                    <a:pt x="336" y="85"/>
                  </a:cubicBezTo>
                  <a:cubicBezTo>
                    <a:pt x="337" y="85"/>
                    <a:pt x="337" y="85"/>
                    <a:pt x="337" y="85"/>
                  </a:cubicBezTo>
                  <a:cubicBezTo>
                    <a:pt x="337" y="84"/>
                    <a:pt x="337" y="84"/>
                    <a:pt x="337" y="84"/>
                  </a:cubicBezTo>
                  <a:cubicBezTo>
                    <a:pt x="337" y="84"/>
                    <a:pt x="337" y="84"/>
                    <a:pt x="337" y="84"/>
                  </a:cubicBezTo>
                  <a:cubicBezTo>
                    <a:pt x="338" y="83"/>
                    <a:pt x="338" y="85"/>
                    <a:pt x="339" y="85"/>
                  </a:cubicBezTo>
                  <a:cubicBezTo>
                    <a:pt x="339" y="86"/>
                    <a:pt x="340" y="87"/>
                    <a:pt x="340" y="88"/>
                  </a:cubicBezTo>
                  <a:cubicBezTo>
                    <a:pt x="341" y="87"/>
                    <a:pt x="341" y="88"/>
                    <a:pt x="341" y="88"/>
                  </a:cubicBezTo>
                  <a:cubicBezTo>
                    <a:pt x="342" y="89"/>
                    <a:pt x="340" y="88"/>
                    <a:pt x="340" y="89"/>
                  </a:cubicBezTo>
                  <a:cubicBezTo>
                    <a:pt x="340" y="91"/>
                    <a:pt x="342" y="90"/>
                    <a:pt x="343" y="91"/>
                  </a:cubicBezTo>
                  <a:cubicBezTo>
                    <a:pt x="342" y="91"/>
                    <a:pt x="342" y="91"/>
                    <a:pt x="342" y="91"/>
                  </a:cubicBezTo>
                  <a:cubicBezTo>
                    <a:pt x="342" y="92"/>
                    <a:pt x="342" y="92"/>
                    <a:pt x="341" y="93"/>
                  </a:cubicBezTo>
                  <a:close/>
                  <a:moveTo>
                    <a:pt x="335" y="97"/>
                  </a:moveTo>
                  <a:cubicBezTo>
                    <a:pt x="334" y="98"/>
                    <a:pt x="334" y="97"/>
                    <a:pt x="333" y="98"/>
                  </a:cubicBezTo>
                  <a:cubicBezTo>
                    <a:pt x="333" y="98"/>
                    <a:pt x="333" y="98"/>
                    <a:pt x="333" y="98"/>
                  </a:cubicBezTo>
                  <a:cubicBezTo>
                    <a:pt x="333" y="98"/>
                    <a:pt x="332" y="98"/>
                    <a:pt x="331" y="98"/>
                  </a:cubicBezTo>
                  <a:cubicBezTo>
                    <a:pt x="330" y="97"/>
                    <a:pt x="330" y="97"/>
                    <a:pt x="330" y="97"/>
                  </a:cubicBezTo>
                  <a:cubicBezTo>
                    <a:pt x="331" y="97"/>
                    <a:pt x="331" y="97"/>
                    <a:pt x="331" y="96"/>
                  </a:cubicBezTo>
                  <a:cubicBezTo>
                    <a:pt x="333" y="98"/>
                    <a:pt x="334" y="96"/>
                    <a:pt x="336" y="97"/>
                  </a:cubicBezTo>
                  <a:cubicBezTo>
                    <a:pt x="336" y="97"/>
                    <a:pt x="336" y="97"/>
                    <a:pt x="336" y="98"/>
                  </a:cubicBezTo>
                  <a:cubicBezTo>
                    <a:pt x="336" y="98"/>
                    <a:pt x="336" y="98"/>
                    <a:pt x="336" y="98"/>
                  </a:cubicBezTo>
                  <a:cubicBezTo>
                    <a:pt x="336" y="98"/>
                    <a:pt x="337" y="97"/>
                    <a:pt x="336" y="97"/>
                  </a:cubicBezTo>
                  <a:cubicBezTo>
                    <a:pt x="336" y="97"/>
                    <a:pt x="337" y="97"/>
                    <a:pt x="337" y="98"/>
                  </a:cubicBezTo>
                  <a:cubicBezTo>
                    <a:pt x="337" y="97"/>
                    <a:pt x="337" y="97"/>
                    <a:pt x="337" y="97"/>
                  </a:cubicBezTo>
                  <a:cubicBezTo>
                    <a:pt x="336" y="98"/>
                    <a:pt x="335" y="99"/>
                    <a:pt x="335" y="98"/>
                  </a:cubicBezTo>
                  <a:cubicBezTo>
                    <a:pt x="335" y="98"/>
                    <a:pt x="335" y="97"/>
                    <a:pt x="335" y="97"/>
                  </a:cubicBezTo>
                  <a:close/>
                  <a:moveTo>
                    <a:pt x="335" y="91"/>
                  </a:moveTo>
                  <a:cubicBezTo>
                    <a:pt x="334" y="91"/>
                    <a:pt x="335" y="90"/>
                    <a:pt x="334" y="90"/>
                  </a:cubicBezTo>
                  <a:cubicBezTo>
                    <a:pt x="334" y="89"/>
                    <a:pt x="334" y="90"/>
                    <a:pt x="334" y="89"/>
                  </a:cubicBezTo>
                  <a:cubicBezTo>
                    <a:pt x="335" y="89"/>
                    <a:pt x="335" y="90"/>
                    <a:pt x="336" y="89"/>
                  </a:cubicBezTo>
                  <a:cubicBezTo>
                    <a:pt x="335" y="90"/>
                    <a:pt x="336" y="91"/>
                    <a:pt x="335" y="91"/>
                  </a:cubicBezTo>
                  <a:close/>
                  <a:moveTo>
                    <a:pt x="335" y="94"/>
                  </a:moveTo>
                  <a:cubicBezTo>
                    <a:pt x="336" y="95"/>
                    <a:pt x="336" y="95"/>
                    <a:pt x="337" y="94"/>
                  </a:cubicBezTo>
                  <a:cubicBezTo>
                    <a:pt x="337" y="94"/>
                    <a:pt x="337" y="94"/>
                    <a:pt x="337" y="94"/>
                  </a:cubicBezTo>
                  <a:cubicBezTo>
                    <a:pt x="337" y="95"/>
                    <a:pt x="336" y="94"/>
                    <a:pt x="336" y="95"/>
                  </a:cubicBezTo>
                  <a:cubicBezTo>
                    <a:pt x="336" y="96"/>
                    <a:pt x="336" y="96"/>
                    <a:pt x="336" y="96"/>
                  </a:cubicBezTo>
                  <a:cubicBezTo>
                    <a:pt x="336" y="96"/>
                    <a:pt x="335" y="95"/>
                    <a:pt x="335" y="96"/>
                  </a:cubicBezTo>
                  <a:cubicBezTo>
                    <a:pt x="335" y="96"/>
                    <a:pt x="335" y="96"/>
                    <a:pt x="335" y="96"/>
                  </a:cubicBezTo>
                  <a:cubicBezTo>
                    <a:pt x="334" y="96"/>
                    <a:pt x="334" y="96"/>
                    <a:pt x="333" y="95"/>
                  </a:cubicBezTo>
                  <a:cubicBezTo>
                    <a:pt x="334" y="95"/>
                    <a:pt x="334" y="94"/>
                    <a:pt x="335" y="94"/>
                  </a:cubicBezTo>
                  <a:close/>
                  <a:moveTo>
                    <a:pt x="336" y="90"/>
                  </a:moveTo>
                  <a:cubicBezTo>
                    <a:pt x="337" y="91"/>
                    <a:pt x="337" y="91"/>
                    <a:pt x="337" y="91"/>
                  </a:cubicBezTo>
                  <a:cubicBezTo>
                    <a:pt x="337" y="91"/>
                    <a:pt x="337" y="91"/>
                    <a:pt x="337" y="91"/>
                  </a:cubicBezTo>
                  <a:cubicBezTo>
                    <a:pt x="337" y="91"/>
                    <a:pt x="337" y="91"/>
                    <a:pt x="337" y="91"/>
                  </a:cubicBezTo>
                  <a:cubicBezTo>
                    <a:pt x="337" y="91"/>
                    <a:pt x="336" y="90"/>
                    <a:pt x="336" y="90"/>
                  </a:cubicBezTo>
                  <a:close/>
                  <a:moveTo>
                    <a:pt x="329" y="89"/>
                  </a:moveTo>
                  <a:cubicBezTo>
                    <a:pt x="330" y="90"/>
                    <a:pt x="330" y="90"/>
                    <a:pt x="330" y="91"/>
                  </a:cubicBezTo>
                  <a:cubicBezTo>
                    <a:pt x="331" y="91"/>
                    <a:pt x="328" y="90"/>
                    <a:pt x="329" y="89"/>
                  </a:cubicBezTo>
                  <a:close/>
                  <a:moveTo>
                    <a:pt x="326" y="90"/>
                  </a:moveTo>
                  <a:cubicBezTo>
                    <a:pt x="326" y="90"/>
                    <a:pt x="327" y="91"/>
                    <a:pt x="326" y="92"/>
                  </a:cubicBezTo>
                  <a:cubicBezTo>
                    <a:pt x="326" y="92"/>
                    <a:pt x="326" y="92"/>
                    <a:pt x="326" y="92"/>
                  </a:cubicBezTo>
                  <a:cubicBezTo>
                    <a:pt x="327" y="91"/>
                    <a:pt x="325" y="87"/>
                    <a:pt x="328" y="89"/>
                  </a:cubicBezTo>
                  <a:cubicBezTo>
                    <a:pt x="327" y="89"/>
                    <a:pt x="327" y="89"/>
                    <a:pt x="327" y="89"/>
                  </a:cubicBezTo>
                  <a:cubicBezTo>
                    <a:pt x="327" y="89"/>
                    <a:pt x="327" y="89"/>
                    <a:pt x="327" y="89"/>
                  </a:cubicBezTo>
                  <a:cubicBezTo>
                    <a:pt x="326" y="89"/>
                    <a:pt x="326" y="89"/>
                    <a:pt x="326" y="90"/>
                  </a:cubicBezTo>
                  <a:close/>
                  <a:moveTo>
                    <a:pt x="321" y="92"/>
                  </a:moveTo>
                  <a:cubicBezTo>
                    <a:pt x="321" y="92"/>
                    <a:pt x="320" y="92"/>
                    <a:pt x="320" y="92"/>
                  </a:cubicBezTo>
                  <a:cubicBezTo>
                    <a:pt x="320" y="92"/>
                    <a:pt x="320" y="92"/>
                    <a:pt x="320" y="93"/>
                  </a:cubicBezTo>
                  <a:cubicBezTo>
                    <a:pt x="320" y="93"/>
                    <a:pt x="320" y="92"/>
                    <a:pt x="320" y="92"/>
                  </a:cubicBezTo>
                  <a:cubicBezTo>
                    <a:pt x="320" y="91"/>
                    <a:pt x="318" y="92"/>
                    <a:pt x="318" y="91"/>
                  </a:cubicBezTo>
                  <a:cubicBezTo>
                    <a:pt x="319" y="90"/>
                    <a:pt x="319" y="90"/>
                    <a:pt x="319" y="90"/>
                  </a:cubicBezTo>
                  <a:cubicBezTo>
                    <a:pt x="320" y="90"/>
                    <a:pt x="320" y="91"/>
                    <a:pt x="321" y="91"/>
                  </a:cubicBezTo>
                  <a:cubicBezTo>
                    <a:pt x="321" y="91"/>
                    <a:pt x="321" y="91"/>
                    <a:pt x="321" y="91"/>
                  </a:cubicBezTo>
                  <a:cubicBezTo>
                    <a:pt x="322" y="91"/>
                    <a:pt x="322" y="91"/>
                    <a:pt x="322" y="91"/>
                  </a:cubicBezTo>
                  <a:cubicBezTo>
                    <a:pt x="321" y="92"/>
                    <a:pt x="321" y="92"/>
                    <a:pt x="321" y="92"/>
                  </a:cubicBezTo>
                  <a:close/>
                  <a:moveTo>
                    <a:pt x="316" y="93"/>
                  </a:moveTo>
                  <a:cubicBezTo>
                    <a:pt x="315" y="93"/>
                    <a:pt x="315" y="93"/>
                    <a:pt x="315" y="93"/>
                  </a:cubicBezTo>
                  <a:cubicBezTo>
                    <a:pt x="316" y="92"/>
                    <a:pt x="316" y="92"/>
                    <a:pt x="316" y="92"/>
                  </a:cubicBezTo>
                  <a:cubicBezTo>
                    <a:pt x="315" y="93"/>
                    <a:pt x="315" y="91"/>
                    <a:pt x="314" y="92"/>
                  </a:cubicBezTo>
                  <a:cubicBezTo>
                    <a:pt x="314" y="92"/>
                    <a:pt x="314" y="92"/>
                    <a:pt x="314" y="92"/>
                  </a:cubicBezTo>
                  <a:cubicBezTo>
                    <a:pt x="314" y="92"/>
                    <a:pt x="314" y="91"/>
                    <a:pt x="315" y="91"/>
                  </a:cubicBezTo>
                  <a:cubicBezTo>
                    <a:pt x="315" y="91"/>
                    <a:pt x="314" y="91"/>
                    <a:pt x="314" y="91"/>
                  </a:cubicBezTo>
                  <a:cubicBezTo>
                    <a:pt x="314" y="91"/>
                    <a:pt x="314" y="91"/>
                    <a:pt x="314" y="91"/>
                  </a:cubicBezTo>
                  <a:cubicBezTo>
                    <a:pt x="313" y="90"/>
                    <a:pt x="313" y="90"/>
                    <a:pt x="313" y="90"/>
                  </a:cubicBezTo>
                  <a:cubicBezTo>
                    <a:pt x="313" y="90"/>
                    <a:pt x="315" y="90"/>
                    <a:pt x="314" y="89"/>
                  </a:cubicBezTo>
                  <a:cubicBezTo>
                    <a:pt x="314" y="89"/>
                    <a:pt x="314" y="87"/>
                    <a:pt x="313" y="87"/>
                  </a:cubicBezTo>
                  <a:cubicBezTo>
                    <a:pt x="312" y="87"/>
                    <a:pt x="312" y="88"/>
                    <a:pt x="312" y="87"/>
                  </a:cubicBezTo>
                  <a:cubicBezTo>
                    <a:pt x="312" y="87"/>
                    <a:pt x="312" y="87"/>
                    <a:pt x="312" y="86"/>
                  </a:cubicBezTo>
                  <a:cubicBezTo>
                    <a:pt x="312" y="87"/>
                    <a:pt x="313" y="86"/>
                    <a:pt x="313" y="86"/>
                  </a:cubicBezTo>
                  <a:cubicBezTo>
                    <a:pt x="313" y="86"/>
                    <a:pt x="313" y="87"/>
                    <a:pt x="313" y="87"/>
                  </a:cubicBezTo>
                  <a:cubicBezTo>
                    <a:pt x="314" y="86"/>
                    <a:pt x="314" y="88"/>
                    <a:pt x="315" y="88"/>
                  </a:cubicBezTo>
                  <a:cubicBezTo>
                    <a:pt x="315" y="89"/>
                    <a:pt x="314" y="88"/>
                    <a:pt x="315" y="89"/>
                  </a:cubicBezTo>
                  <a:cubicBezTo>
                    <a:pt x="315" y="90"/>
                    <a:pt x="315" y="91"/>
                    <a:pt x="316" y="91"/>
                  </a:cubicBezTo>
                  <a:cubicBezTo>
                    <a:pt x="316" y="90"/>
                    <a:pt x="317" y="89"/>
                    <a:pt x="317" y="89"/>
                  </a:cubicBezTo>
                  <a:cubicBezTo>
                    <a:pt x="318" y="89"/>
                    <a:pt x="317" y="90"/>
                    <a:pt x="317" y="91"/>
                  </a:cubicBezTo>
                  <a:cubicBezTo>
                    <a:pt x="317" y="91"/>
                    <a:pt x="317" y="91"/>
                    <a:pt x="316" y="91"/>
                  </a:cubicBezTo>
                  <a:cubicBezTo>
                    <a:pt x="316" y="91"/>
                    <a:pt x="316" y="91"/>
                    <a:pt x="316" y="91"/>
                  </a:cubicBezTo>
                  <a:cubicBezTo>
                    <a:pt x="317" y="91"/>
                    <a:pt x="317" y="91"/>
                    <a:pt x="317" y="91"/>
                  </a:cubicBezTo>
                  <a:cubicBezTo>
                    <a:pt x="317" y="91"/>
                    <a:pt x="317" y="91"/>
                    <a:pt x="317" y="91"/>
                  </a:cubicBezTo>
                  <a:cubicBezTo>
                    <a:pt x="317" y="92"/>
                    <a:pt x="317" y="93"/>
                    <a:pt x="316" y="93"/>
                  </a:cubicBezTo>
                  <a:close/>
                  <a:moveTo>
                    <a:pt x="314" y="93"/>
                  </a:moveTo>
                  <a:cubicBezTo>
                    <a:pt x="314" y="93"/>
                    <a:pt x="314" y="93"/>
                    <a:pt x="314" y="93"/>
                  </a:cubicBezTo>
                  <a:cubicBezTo>
                    <a:pt x="314" y="92"/>
                    <a:pt x="314" y="92"/>
                    <a:pt x="314" y="92"/>
                  </a:cubicBezTo>
                  <a:lnTo>
                    <a:pt x="314" y="93"/>
                  </a:lnTo>
                  <a:close/>
                  <a:moveTo>
                    <a:pt x="309" y="91"/>
                  </a:moveTo>
                  <a:cubicBezTo>
                    <a:pt x="310" y="91"/>
                    <a:pt x="311" y="92"/>
                    <a:pt x="312" y="92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12" y="92"/>
                    <a:pt x="311" y="92"/>
                    <a:pt x="311" y="92"/>
                  </a:cubicBezTo>
                  <a:cubicBezTo>
                    <a:pt x="310" y="93"/>
                    <a:pt x="310" y="93"/>
                    <a:pt x="310" y="93"/>
                  </a:cubicBezTo>
                  <a:cubicBezTo>
                    <a:pt x="309" y="93"/>
                    <a:pt x="310" y="91"/>
                    <a:pt x="309" y="93"/>
                  </a:cubicBezTo>
                  <a:cubicBezTo>
                    <a:pt x="309" y="92"/>
                    <a:pt x="309" y="92"/>
                    <a:pt x="309" y="92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10" y="91"/>
                    <a:pt x="309" y="92"/>
                    <a:pt x="309" y="91"/>
                  </a:cubicBezTo>
                  <a:close/>
                  <a:moveTo>
                    <a:pt x="306" y="84"/>
                  </a:moveTo>
                  <a:cubicBezTo>
                    <a:pt x="306" y="83"/>
                    <a:pt x="306" y="83"/>
                    <a:pt x="306" y="83"/>
                  </a:cubicBezTo>
                  <a:cubicBezTo>
                    <a:pt x="305" y="83"/>
                    <a:pt x="305" y="83"/>
                    <a:pt x="305" y="83"/>
                  </a:cubicBezTo>
                  <a:cubicBezTo>
                    <a:pt x="304" y="82"/>
                    <a:pt x="303" y="82"/>
                    <a:pt x="304" y="80"/>
                  </a:cubicBezTo>
                  <a:cubicBezTo>
                    <a:pt x="304" y="81"/>
                    <a:pt x="305" y="81"/>
                    <a:pt x="306" y="81"/>
                  </a:cubicBezTo>
                  <a:cubicBezTo>
                    <a:pt x="306" y="81"/>
                    <a:pt x="305" y="81"/>
                    <a:pt x="304" y="81"/>
                  </a:cubicBezTo>
                  <a:cubicBezTo>
                    <a:pt x="305" y="81"/>
                    <a:pt x="305" y="82"/>
                    <a:pt x="305" y="83"/>
                  </a:cubicBezTo>
                  <a:cubicBezTo>
                    <a:pt x="305" y="83"/>
                    <a:pt x="305" y="83"/>
                    <a:pt x="306" y="83"/>
                  </a:cubicBezTo>
                  <a:cubicBezTo>
                    <a:pt x="306" y="83"/>
                    <a:pt x="306" y="83"/>
                    <a:pt x="306" y="83"/>
                  </a:cubicBezTo>
                  <a:cubicBezTo>
                    <a:pt x="307" y="83"/>
                    <a:pt x="307" y="82"/>
                    <a:pt x="307" y="82"/>
                  </a:cubicBezTo>
                  <a:cubicBezTo>
                    <a:pt x="308" y="83"/>
                    <a:pt x="308" y="83"/>
                    <a:pt x="308" y="83"/>
                  </a:cubicBezTo>
                  <a:cubicBezTo>
                    <a:pt x="308" y="83"/>
                    <a:pt x="308" y="83"/>
                    <a:pt x="308" y="83"/>
                  </a:cubicBezTo>
                  <a:cubicBezTo>
                    <a:pt x="308" y="83"/>
                    <a:pt x="308" y="83"/>
                    <a:pt x="308" y="83"/>
                  </a:cubicBezTo>
                  <a:cubicBezTo>
                    <a:pt x="308" y="83"/>
                    <a:pt x="309" y="84"/>
                    <a:pt x="309" y="84"/>
                  </a:cubicBezTo>
                  <a:cubicBezTo>
                    <a:pt x="309" y="84"/>
                    <a:pt x="310" y="84"/>
                    <a:pt x="310" y="84"/>
                  </a:cubicBezTo>
                  <a:cubicBezTo>
                    <a:pt x="310" y="84"/>
                    <a:pt x="309" y="84"/>
                    <a:pt x="309" y="84"/>
                  </a:cubicBezTo>
                  <a:cubicBezTo>
                    <a:pt x="308" y="84"/>
                    <a:pt x="307" y="84"/>
                    <a:pt x="306" y="84"/>
                  </a:cubicBezTo>
                  <a:close/>
                  <a:moveTo>
                    <a:pt x="308" y="87"/>
                  </a:moveTo>
                  <a:cubicBezTo>
                    <a:pt x="307" y="87"/>
                    <a:pt x="307" y="87"/>
                    <a:pt x="307" y="87"/>
                  </a:cubicBezTo>
                  <a:cubicBezTo>
                    <a:pt x="307" y="86"/>
                    <a:pt x="307" y="86"/>
                    <a:pt x="307" y="86"/>
                  </a:cubicBezTo>
                  <a:lnTo>
                    <a:pt x="308" y="87"/>
                  </a:lnTo>
                  <a:close/>
                  <a:moveTo>
                    <a:pt x="305" y="79"/>
                  </a:moveTo>
                  <a:cubicBezTo>
                    <a:pt x="305" y="78"/>
                    <a:pt x="305" y="78"/>
                    <a:pt x="305" y="78"/>
                  </a:cubicBezTo>
                  <a:cubicBezTo>
                    <a:pt x="306" y="78"/>
                    <a:pt x="305" y="79"/>
                    <a:pt x="306" y="80"/>
                  </a:cubicBezTo>
                  <a:cubicBezTo>
                    <a:pt x="306" y="80"/>
                    <a:pt x="306" y="80"/>
                    <a:pt x="306" y="80"/>
                  </a:cubicBezTo>
                  <a:cubicBezTo>
                    <a:pt x="306" y="80"/>
                    <a:pt x="305" y="80"/>
                    <a:pt x="305" y="80"/>
                  </a:cubicBezTo>
                  <a:cubicBezTo>
                    <a:pt x="305" y="80"/>
                    <a:pt x="305" y="80"/>
                    <a:pt x="306" y="80"/>
                  </a:cubicBezTo>
                  <a:cubicBezTo>
                    <a:pt x="306" y="79"/>
                    <a:pt x="305" y="80"/>
                    <a:pt x="305" y="79"/>
                  </a:cubicBezTo>
                  <a:close/>
                  <a:moveTo>
                    <a:pt x="309" y="88"/>
                  </a:moveTo>
                  <a:cubicBezTo>
                    <a:pt x="309" y="88"/>
                    <a:pt x="309" y="88"/>
                    <a:pt x="309" y="88"/>
                  </a:cubicBezTo>
                  <a:cubicBezTo>
                    <a:pt x="308" y="88"/>
                    <a:pt x="308" y="88"/>
                    <a:pt x="308" y="88"/>
                  </a:cubicBezTo>
                  <a:lnTo>
                    <a:pt x="309" y="88"/>
                  </a:lnTo>
                  <a:close/>
                  <a:moveTo>
                    <a:pt x="310" y="82"/>
                  </a:moveTo>
                  <a:cubicBezTo>
                    <a:pt x="310" y="82"/>
                    <a:pt x="310" y="82"/>
                    <a:pt x="310" y="82"/>
                  </a:cubicBezTo>
                  <a:cubicBezTo>
                    <a:pt x="309" y="83"/>
                    <a:pt x="308" y="82"/>
                    <a:pt x="308" y="82"/>
                  </a:cubicBezTo>
                  <a:cubicBezTo>
                    <a:pt x="308" y="82"/>
                    <a:pt x="308" y="82"/>
                    <a:pt x="308" y="82"/>
                  </a:cubicBezTo>
                  <a:cubicBezTo>
                    <a:pt x="307" y="82"/>
                    <a:pt x="308" y="82"/>
                    <a:pt x="308" y="82"/>
                  </a:cubicBezTo>
                  <a:cubicBezTo>
                    <a:pt x="308" y="82"/>
                    <a:pt x="308" y="82"/>
                    <a:pt x="308" y="82"/>
                  </a:cubicBezTo>
                  <a:cubicBezTo>
                    <a:pt x="308" y="82"/>
                    <a:pt x="308" y="82"/>
                    <a:pt x="308" y="82"/>
                  </a:cubicBezTo>
                  <a:cubicBezTo>
                    <a:pt x="308" y="82"/>
                    <a:pt x="308" y="82"/>
                    <a:pt x="308" y="82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8" y="81"/>
                    <a:pt x="309" y="81"/>
                    <a:pt x="309" y="81"/>
                  </a:cubicBezTo>
                  <a:cubicBezTo>
                    <a:pt x="309" y="80"/>
                    <a:pt x="309" y="80"/>
                    <a:pt x="309" y="80"/>
                  </a:cubicBezTo>
                  <a:cubicBezTo>
                    <a:pt x="310" y="81"/>
                    <a:pt x="311" y="81"/>
                    <a:pt x="312" y="81"/>
                  </a:cubicBezTo>
                  <a:cubicBezTo>
                    <a:pt x="313" y="80"/>
                    <a:pt x="313" y="81"/>
                    <a:pt x="313" y="81"/>
                  </a:cubicBezTo>
                  <a:cubicBezTo>
                    <a:pt x="312" y="82"/>
                    <a:pt x="311" y="82"/>
                    <a:pt x="310" y="82"/>
                  </a:cubicBezTo>
                  <a:close/>
                  <a:moveTo>
                    <a:pt x="313" y="84"/>
                  </a:moveTo>
                  <a:cubicBezTo>
                    <a:pt x="313" y="85"/>
                    <a:pt x="313" y="85"/>
                    <a:pt x="313" y="85"/>
                  </a:cubicBezTo>
                  <a:cubicBezTo>
                    <a:pt x="313" y="84"/>
                    <a:pt x="312" y="84"/>
                    <a:pt x="313" y="84"/>
                  </a:cubicBezTo>
                  <a:close/>
                  <a:moveTo>
                    <a:pt x="313" y="81"/>
                  </a:moveTo>
                  <a:cubicBezTo>
                    <a:pt x="314" y="81"/>
                    <a:pt x="314" y="82"/>
                    <a:pt x="314" y="82"/>
                  </a:cubicBezTo>
                  <a:cubicBezTo>
                    <a:pt x="314" y="82"/>
                    <a:pt x="314" y="82"/>
                    <a:pt x="314" y="82"/>
                  </a:cubicBezTo>
                  <a:lnTo>
                    <a:pt x="313" y="81"/>
                  </a:lnTo>
                  <a:close/>
                  <a:moveTo>
                    <a:pt x="317" y="79"/>
                  </a:moveTo>
                  <a:cubicBezTo>
                    <a:pt x="318" y="81"/>
                    <a:pt x="319" y="79"/>
                    <a:pt x="320" y="80"/>
                  </a:cubicBezTo>
                  <a:cubicBezTo>
                    <a:pt x="320" y="80"/>
                    <a:pt x="320" y="80"/>
                    <a:pt x="320" y="80"/>
                  </a:cubicBezTo>
                  <a:cubicBezTo>
                    <a:pt x="321" y="80"/>
                    <a:pt x="321" y="80"/>
                    <a:pt x="321" y="80"/>
                  </a:cubicBezTo>
                  <a:cubicBezTo>
                    <a:pt x="320" y="81"/>
                    <a:pt x="320" y="81"/>
                    <a:pt x="320" y="81"/>
                  </a:cubicBezTo>
                  <a:cubicBezTo>
                    <a:pt x="320" y="81"/>
                    <a:pt x="320" y="81"/>
                    <a:pt x="320" y="81"/>
                  </a:cubicBezTo>
                  <a:cubicBezTo>
                    <a:pt x="320" y="81"/>
                    <a:pt x="320" y="82"/>
                    <a:pt x="320" y="82"/>
                  </a:cubicBezTo>
                  <a:cubicBezTo>
                    <a:pt x="320" y="82"/>
                    <a:pt x="320" y="82"/>
                    <a:pt x="320" y="82"/>
                  </a:cubicBezTo>
                  <a:cubicBezTo>
                    <a:pt x="320" y="82"/>
                    <a:pt x="320" y="82"/>
                    <a:pt x="320" y="82"/>
                  </a:cubicBezTo>
                  <a:cubicBezTo>
                    <a:pt x="320" y="82"/>
                    <a:pt x="320" y="82"/>
                    <a:pt x="320" y="82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19" y="83"/>
                    <a:pt x="319" y="83"/>
                    <a:pt x="319" y="83"/>
                  </a:cubicBezTo>
                  <a:cubicBezTo>
                    <a:pt x="319" y="83"/>
                    <a:pt x="320" y="82"/>
                    <a:pt x="319" y="82"/>
                  </a:cubicBezTo>
                  <a:cubicBezTo>
                    <a:pt x="319" y="82"/>
                    <a:pt x="319" y="82"/>
                    <a:pt x="319" y="82"/>
                  </a:cubicBezTo>
                  <a:cubicBezTo>
                    <a:pt x="319" y="81"/>
                    <a:pt x="320" y="82"/>
                    <a:pt x="320" y="81"/>
                  </a:cubicBezTo>
                  <a:cubicBezTo>
                    <a:pt x="319" y="81"/>
                    <a:pt x="318" y="80"/>
                    <a:pt x="317" y="80"/>
                  </a:cubicBezTo>
                  <a:cubicBezTo>
                    <a:pt x="318" y="81"/>
                    <a:pt x="318" y="81"/>
                    <a:pt x="318" y="81"/>
                  </a:cubicBezTo>
                  <a:cubicBezTo>
                    <a:pt x="317" y="81"/>
                    <a:pt x="317" y="81"/>
                    <a:pt x="317" y="81"/>
                  </a:cubicBezTo>
                  <a:cubicBezTo>
                    <a:pt x="317" y="82"/>
                    <a:pt x="317" y="82"/>
                    <a:pt x="317" y="82"/>
                  </a:cubicBezTo>
                  <a:cubicBezTo>
                    <a:pt x="317" y="81"/>
                    <a:pt x="317" y="81"/>
                    <a:pt x="317" y="80"/>
                  </a:cubicBezTo>
                  <a:cubicBezTo>
                    <a:pt x="317" y="80"/>
                    <a:pt x="317" y="80"/>
                    <a:pt x="317" y="80"/>
                  </a:cubicBezTo>
                  <a:cubicBezTo>
                    <a:pt x="317" y="80"/>
                    <a:pt x="317" y="80"/>
                    <a:pt x="317" y="79"/>
                  </a:cubicBezTo>
                  <a:cubicBezTo>
                    <a:pt x="317" y="79"/>
                    <a:pt x="317" y="79"/>
                    <a:pt x="317" y="79"/>
                  </a:cubicBezTo>
                  <a:cubicBezTo>
                    <a:pt x="317" y="79"/>
                    <a:pt x="317" y="79"/>
                    <a:pt x="317" y="79"/>
                  </a:cubicBezTo>
                  <a:cubicBezTo>
                    <a:pt x="317" y="79"/>
                    <a:pt x="316" y="79"/>
                    <a:pt x="316" y="78"/>
                  </a:cubicBezTo>
                  <a:cubicBezTo>
                    <a:pt x="317" y="78"/>
                    <a:pt x="317" y="79"/>
                    <a:pt x="317" y="79"/>
                  </a:cubicBezTo>
                  <a:cubicBezTo>
                    <a:pt x="317" y="79"/>
                    <a:pt x="317" y="79"/>
                    <a:pt x="317" y="79"/>
                  </a:cubicBezTo>
                  <a:cubicBezTo>
                    <a:pt x="317" y="79"/>
                    <a:pt x="317" y="79"/>
                    <a:pt x="317" y="79"/>
                  </a:cubicBezTo>
                  <a:close/>
                  <a:moveTo>
                    <a:pt x="319" y="77"/>
                  </a:moveTo>
                  <a:cubicBezTo>
                    <a:pt x="320" y="76"/>
                    <a:pt x="320" y="77"/>
                    <a:pt x="321" y="77"/>
                  </a:cubicBezTo>
                  <a:cubicBezTo>
                    <a:pt x="320" y="77"/>
                    <a:pt x="319" y="78"/>
                    <a:pt x="318" y="78"/>
                  </a:cubicBezTo>
                  <a:cubicBezTo>
                    <a:pt x="318" y="78"/>
                    <a:pt x="319" y="77"/>
                    <a:pt x="319" y="78"/>
                  </a:cubicBezTo>
                  <a:cubicBezTo>
                    <a:pt x="319" y="77"/>
                    <a:pt x="319" y="77"/>
                    <a:pt x="319" y="77"/>
                  </a:cubicBezTo>
                  <a:close/>
                  <a:moveTo>
                    <a:pt x="317" y="86"/>
                  </a:moveTo>
                  <a:cubicBezTo>
                    <a:pt x="317" y="86"/>
                    <a:pt x="317" y="86"/>
                    <a:pt x="317" y="86"/>
                  </a:cubicBezTo>
                  <a:cubicBezTo>
                    <a:pt x="317" y="86"/>
                    <a:pt x="316" y="85"/>
                    <a:pt x="316" y="85"/>
                  </a:cubicBezTo>
                  <a:cubicBezTo>
                    <a:pt x="317" y="85"/>
                    <a:pt x="317" y="85"/>
                    <a:pt x="317" y="85"/>
                  </a:cubicBezTo>
                  <a:cubicBezTo>
                    <a:pt x="317" y="86"/>
                    <a:pt x="317" y="86"/>
                    <a:pt x="317" y="86"/>
                  </a:cubicBezTo>
                  <a:cubicBezTo>
                    <a:pt x="317" y="86"/>
                    <a:pt x="317" y="86"/>
                    <a:pt x="317" y="86"/>
                  </a:cubicBezTo>
                  <a:cubicBezTo>
                    <a:pt x="317" y="86"/>
                    <a:pt x="317" y="86"/>
                    <a:pt x="317" y="86"/>
                  </a:cubicBezTo>
                  <a:cubicBezTo>
                    <a:pt x="316" y="86"/>
                    <a:pt x="316" y="86"/>
                    <a:pt x="316" y="86"/>
                  </a:cubicBezTo>
                  <a:cubicBezTo>
                    <a:pt x="317" y="86"/>
                    <a:pt x="317" y="86"/>
                    <a:pt x="317" y="86"/>
                  </a:cubicBezTo>
                  <a:close/>
                  <a:moveTo>
                    <a:pt x="317" y="84"/>
                  </a:moveTo>
                  <a:cubicBezTo>
                    <a:pt x="318" y="84"/>
                    <a:pt x="318" y="84"/>
                    <a:pt x="318" y="84"/>
                  </a:cubicBezTo>
                  <a:cubicBezTo>
                    <a:pt x="317" y="84"/>
                    <a:pt x="317" y="84"/>
                    <a:pt x="317" y="84"/>
                  </a:cubicBezTo>
                  <a:cubicBezTo>
                    <a:pt x="317" y="85"/>
                    <a:pt x="318" y="85"/>
                    <a:pt x="318" y="85"/>
                  </a:cubicBezTo>
                  <a:cubicBezTo>
                    <a:pt x="319" y="85"/>
                    <a:pt x="319" y="85"/>
                    <a:pt x="319" y="85"/>
                  </a:cubicBezTo>
                  <a:cubicBezTo>
                    <a:pt x="319" y="85"/>
                    <a:pt x="319" y="84"/>
                    <a:pt x="319" y="84"/>
                  </a:cubicBezTo>
                  <a:cubicBezTo>
                    <a:pt x="319" y="84"/>
                    <a:pt x="319" y="85"/>
                    <a:pt x="319" y="85"/>
                  </a:cubicBezTo>
                  <a:cubicBezTo>
                    <a:pt x="319" y="85"/>
                    <a:pt x="318" y="85"/>
                    <a:pt x="318" y="85"/>
                  </a:cubicBezTo>
                  <a:lnTo>
                    <a:pt x="317" y="84"/>
                  </a:lnTo>
                  <a:close/>
                  <a:moveTo>
                    <a:pt x="315" y="86"/>
                  </a:moveTo>
                  <a:cubicBezTo>
                    <a:pt x="315" y="86"/>
                    <a:pt x="315" y="86"/>
                    <a:pt x="315" y="86"/>
                  </a:cubicBezTo>
                  <a:cubicBezTo>
                    <a:pt x="314" y="86"/>
                    <a:pt x="314" y="86"/>
                    <a:pt x="314" y="86"/>
                  </a:cubicBezTo>
                  <a:cubicBezTo>
                    <a:pt x="314" y="86"/>
                    <a:pt x="315" y="86"/>
                    <a:pt x="315" y="86"/>
                  </a:cubicBezTo>
                  <a:cubicBezTo>
                    <a:pt x="315" y="86"/>
                    <a:pt x="315" y="85"/>
                    <a:pt x="315" y="85"/>
                  </a:cubicBezTo>
                  <a:cubicBezTo>
                    <a:pt x="315" y="85"/>
                    <a:pt x="314" y="84"/>
                    <a:pt x="315" y="85"/>
                  </a:cubicBezTo>
                  <a:cubicBezTo>
                    <a:pt x="315" y="85"/>
                    <a:pt x="315" y="85"/>
                    <a:pt x="315" y="85"/>
                  </a:cubicBezTo>
                  <a:cubicBezTo>
                    <a:pt x="315" y="86"/>
                    <a:pt x="315" y="86"/>
                    <a:pt x="315" y="86"/>
                  </a:cubicBezTo>
                  <a:close/>
                  <a:moveTo>
                    <a:pt x="318" y="88"/>
                  </a:moveTo>
                  <a:cubicBezTo>
                    <a:pt x="318" y="89"/>
                    <a:pt x="318" y="89"/>
                    <a:pt x="318" y="89"/>
                  </a:cubicBezTo>
                  <a:cubicBezTo>
                    <a:pt x="318" y="89"/>
                    <a:pt x="318" y="89"/>
                    <a:pt x="318" y="89"/>
                  </a:cubicBezTo>
                  <a:lnTo>
                    <a:pt x="318" y="88"/>
                  </a:lnTo>
                  <a:close/>
                  <a:moveTo>
                    <a:pt x="319" y="86"/>
                  </a:moveTo>
                  <a:cubicBezTo>
                    <a:pt x="319" y="85"/>
                    <a:pt x="321" y="85"/>
                    <a:pt x="320" y="84"/>
                  </a:cubicBezTo>
                  <a:cubicBezTo>
                    <a:pt x="321" y="85"/>
                    <a:pt x="319" y="87"/>
                    <a:pt x="321" y="86"/>
                  </a:cubicBezTo>
                  <a:cubicBezTo>
                    <a:pt x="321" y="87"/>
                    <a:pt x="321" y="87"/>
                    <a:pt x="321" y="87"/>
                  </a:cubicBezTo>
                  <a:cubicBezTo>
                    <a:pt x="321" y="87"/>
                    <a:pt x="322" y="87"/>
                    <a:pt x="323" y="87"/>
                  </a:cubicBezTo>
                  <a:cubicBezTo>
                    <a:pt x="323" y="87"/>
                    <a:pt x="322" y="89"/>
                    <a:pt x="323" y="89"/>
                  </a:cubicBezTo>
                  <a:cubicBezTo>
                    <a:pt x="322" y="89"/>
                    <a:pt x="322" y="89"/>
                    <a:pt x="322" y="89"/>
                  </a:cubicBezTo>
                  <a:cubicBezTo>
                    <a:pt x="321" y="89"/>
                    <a:pt x="322" y="89"/>
                    <a:pt x="321" y="89"/>
                  </a:cubicBezTo>
                  <a:cubicBezTo>
                    <a:pt x="320" y="88"/>
                    <a:pt x="320" y="88"/>
                    <a:pt x="320" y="88"/>
                  </a:cubicBezTo>
                  <a:cubicBezTo>
                    <a:pt x="320" y="88"/>
                    <a:pt x="320" y="88"/>
                    <a:pt x="320" y="88"/>
                  </a:cubicBezTo>
                  <a:cubicBezTo>
                    <a:pt x="320" y="86"/>
                    <a:pt x="320" y="86"/>
                    <a:pt x="320" y="86"/>
                  </a:cubicBezTo>
                  <a:lnTo>
                    <a:pt x="319" y="86"/>
                  </a:lnTo>
                  <a:close/>
                  <a:moveTo>
                    <a:pt x="323" y="83"/>
                  </a:moveTo>
                  <a:cubicBezTo>
                    <a:pt x="322" y="84"/>
                    <a:pt x="322" y="84"/>
                    <a:pt x="322" y="84"/>
                  </a:cubicBezTo>
                  <a:cubicBezTo>
                    <a:pt x="322" y="83"/>
                    <a:pt x="322" y="83"/>
                    <a:pt x="323" y="83"/>
                  </a:cubicBezTo>
                  <a:close/>
                  <a:moveTo>
                    <a:pt x="323" y="87"/>
                  </a:moveTo>
                  <a:cubicBezTo>
                    <a:pt x="322" y="86"/>
                    <a:pt x="323" y="85"/>
                    <a:pt x="324" y="85"/>
                  </a:cubicBezTo>
                  <a:cubicBezTo>
                    <a:pt x="324" y="86"/>
                    <a:pt x="324" y="86"/>
                    <a:pt x="324" y="86"/>
                  </a:cubicBezTo>
                  <a:cubicBezTo>
                    <a:pt x="323" y="85"/>
                    <a:pt x="323" y="87"/>
                    <a:pt x="323" y="87"/>
                  </a:cubicBezTo>
                  <a:close/>
                  <a:moveTo>
                    <a:pt x="319" y="88"/>
                  </a:moveTo>
                  <a:cubicBezTo>
                    <a:pt x="320" y="89"/>
                    <a:pt x="320" y="89"/>
                    <a:pt x="320" y="89"/>
                  </a:cubicBezTo>
                  <a:cubicBezTo>
                    <a:pt x="320" y="89"/>
                    <a:pt x="320" y="88"/>
                    <a:pt x="319" y="89"/>
                  </a:cubicBezTo>
                  <a:cubicBezTo>
                    <a:pt x="318" y="89"/>
                    <a:pt x="319" y="88"/>
                    <a:pt x="319" y="88"/>
                  </a:cubicBezTo>
                  <a:close/>
                  <a:moveTo>
                    <a:pt x="319" y="87"/>
                  </a:moveTo>
                  <a:cubicBezTo>
                    <a:pt x="319" y="87"/>
                    <a:pt x="319" y="87"/>
                    <a:pt x="319" y="88"/>
                  </a:cubicBezTo>
                  <a:cubicBezTo>
                    <a:pt x="319" y="88"/>
                    <a:pt x="319" y="88"/>
                    <a:pt x="319" y="88"/>
                  </a:cubicBezTo>
                  <a:cubicBezTo>
                    <a:pt x="319" y="87"/>
                    <a:pt x="319" y="87"/>
                    <a:pt x="319" y="87"/>
                  </a:cubicBezTo>
                  <a:close/>
                  <a:moveTo>
                    <a:pt x="323" y="90"/>
                  </a:moveTo>
                  <a:cubicBezTo>
                    <a:pt x="323" y="90"/>
                    <a:pt x="323" y="91"/>
                    <a:pt x="324" y="91"/>
                  </a:cubicBezTo>
                  <a:cubicBezTo>
                    <a:pt x="324" y="91"/>
                    <a:pt x="324" y="91"/>
                    <a:pt x="324" y="91"/>
                  </a:cubicBezTo>
                  <a:cubicBezTo>
                    <a:pt x="323" y="90"/>
                    <a:pt x="323" y="90"/>
                    <a:pt x="323" y="90"/>
                  </a:cubicBezTo>
                  <a:cubicBezTo>
                    <a:pt x="324" y="90"/>
                    <a:pt x="324" y="90"/>
                    <a:pt x="324" y="90"/>
                  </a:cubicBezTo>
                  <a:cubicBezTo>
                    <a:pt x="324" y="91"/>
                    <a:pt x="323" y="92"/>
                    <a:pt x="322" y="93"/>
                  </a:cubicBezTo>
                  <a:cubicBezTo>
                    <a:pt x="322" y="93"/>
                    <a:pt x="322" y="93"/>
                    <a:pt x="322" y="93"/>
                  </a:cubicBezTo>
                  <a:cubicBezTo>
                    <a:pt x="322" y="93"/>
                    <a:pt x="322" y="93"/>
                    <a:pt x="321" y="93"/>
                  </a:cubicBezTo>
                  <a:cubicBezTo>
                    <a:pt x="323" y="92"/>
                    <a:pt x="322" y="91"/>
                    <a:pt x="323" y="90"/>
                  </a:cubicBezTo>
                  <a:close/>
                  <a:moveTo>
                    <a:pt x="331" y="79"/>
                  </a:moveTo>
                  <a:cubicBezTo>
                    <a:pt x="331" y="79"/>
                    <a:pt x="331" y="79"/>
                    <a:pt x="331" y="79"/>
                  </a:cubicBezTo>
                  <a:cubicBezTo>
                    <a:pt x="331" y="79"/>
                    <a:pt x="331" y="79"/>
                    <a:pt x="331" y="79"/>
                  </a:cubicBezTo>
                  <a:cubicBezTo>
                    <a:pt x="331" y="79"/>
                    <a:pt x="332" y="79"/>
                    <a:pt x="332" y="79"/>
                  </a:cubicBezTo>
                  <a:cubicBezTo>
                    <a:pt x="332" y="79"/>
                    <a:pt x="332" y="79"/>
                    <a:pt x="332" y="79"/>
                  </a:cubicBezTo>
                  <a:cubicBezTo>
                    <a:pt x="333" y="80"/>
                    <a:pt x="333" y="80"/>
                    <a:pt x="334" y="79"/>
                  </a:cubicBezTo>
                  <a:cubicBezTo>
                    <a:pt x="334" y="80"/>
                    <a:pt x="332" y="79"/>
                    <a:pt x="332" y="80"/>
                  </a:cubicBezTo>
                  <a:cubicBezTo>
                    <a:pt x="333" y="81"/>
                    <a:pt x="334" y="80"/>
                    <a:pt x="335" y="80"/>
                  </a:cubicBezTo>
                  <a:cubicBezTo>
                    <a:pt x="335" y="80"/>
                    <a:pt x="335" y="80"/>
                    <a:pt x="335" y="80"/>
                  </a:cubicBezTo>
                  <a:cubicBezTo>
                    <a:pt x="335" y="81"/>
                    <a:pt x="335" y="81"/>
                    <a:pt x="335" y="81"/>
                  </a:cubicBezTo>
                  <a:cubicBezTo>
                    <a:pt x="335" y="81"/>
                    <a:pt x="332" y="80"/>
                    <a:pt x="333" y="82"/>
                  </a:cubicBezTo>
                  <a:cubicBezTo>
                    <a:pt x="334" y="82"/>
                    <a:pt x="334" y="82"/>
                    <a:pt x="334" y="82"/>
                  </a:cubicBezTo>
                  <a:cubicBezTo>
                    <a:pt x="334" y="81"/>
                    <a:pt x="334" y="81"/>
                    <a:pt x="334" y="81"/>
                  </a:cubicBezTo>
                  <a:cubicBezTo>
                    <a:pt x="335" y="83"/>
                    <a:pt x="335" y="83"/>
                    <a:pt x="335" y="83"/>
                  </a:cubicBezTo>
                  <a:cubicBezTo>
                    <a:pt x="333" y="82"/>
                    <a:pt x="333" y="83"/>
                    <a:pt x="332" y="82"/>
                  </a:cubicBezTo>
                  <a:cubicBezTo>
                    <a:pt x="330" y="82"/>
                    <a:pt x="332" y="83"/>
                    <a:pt x="331" y="83"/>
                  </a:cubicBezTo>
                  <a:cubicBezTo>
                    <a:pt x="332" y="84"/>
                    <a:pt x="332" y="84"/>
                    <a:pt x="332" y="84"/>
                  </a:cubicBezTo>
                  <a:cubicBezTo>
                    <a:pt x="332" y="83"/>
                    <a:pt x="332" y="83"/>
                    <a:pt x="332" y="84"/>
                  </a:cubicBezTo>
                  <a:cubicBezTo>
                    <a:pt x="332" y="84"/>
                    <a:pt x="332" y="84"/>
                    <a:pt x="332" y="84"/>
                  </a:cubicBezTo>
                  <a:cubicBezTo>
                    <a:pt x="332" y="84"/>
                    <a:pt x="331" y="84"/>
                    <a:pt x="331" y="83"/>
                  </a:cubicBezTo>
                  <a:cubicBezTo>
                    <a:pt x="331" y="83"/>
                    <a:pt x="331" y="84"/>
                    <a:pt x="331" y="84"/>
                  </a:cubicBezTo>
                  <a:cubicBezTo>
                    <a:pt x="330" y="83"/>
                    <a:pt x="332" y="81"/>
                    <a:pt x="330" y="82"/>
                  </a:cubicBezTo>
                  <a:cubicBezTo>
                    <a:pt x="329" y="81"/>
                    <a:pt x="331" y="81"/>
                    <a:pt x="330" y="81"/>
                  </a:cubicBezTo>
                  <a:cubicBezTo>
                    <a:pt x="330" y="81"/>
                    <a:pt x="330" y="81"/>
                    <a:pt x="330" y="81"/>
                  </a:cubicBezTo>
                  <a:cubicBezTo>
                    <a:pt x="330" y="80"/>
                    <a:pt x="330" y="80"/>
                    <a:pt x="330" y="80"/>
                  </a:cubicBezTo>
                  <a:cubicBezTo>
                    <a:pt x="331" y="80"/>
                    <a:pt x="330" y="80"/>
                    <a:pt x="331" y="80"/>
                  </a:cubicBezTo>
                  <a:cubicBezTo>
                    <a:pt x="331" y="80"/>
                    <a:pt x="331" y="80"/>
                    <a:pt x="331" y="79"/>
                  </a:cubicBezTo>
                  <a:close/>
                  <a:moveTo>
                    <a:pt x="336" y="79"/>
                  </a:moveTo>
                  <a:cubicBezTo>
                    <a:pt x="335" y="79"/>
                    <a:pt x="335" y="79"/>
                    <a:pt x="335" y="78"/>
                  </a:cubicBezTo>
                  <a:cubicBezTo>
                    <a:pt x="335" y="78"/>
                    <a:pt x="335" y="78"/>
                    <a:pt x="335" y="78"/>
                  </a:cubicBezTo>
                  <a:lnTo>
                    <a:pt x="336" y="79"/>
                  </a:lnTo>
                  <a:close/>
                  <a:moveTo>
                    <a:pt x="336" y="78"/>
                  </a:moveTo>
                  <a:cubicBezTo>
                    <a:pt x="337" y="79"/>
                    <a:pt x="337" y="79"/>
                    <a:pt x="337" y="79"/>
                  </a:cubicBezTo>
                  <a:cubicBezTo>
                    <a:pt x="336" y="79"/>
                    <a:pt x="336" y="78"/>
                    <a:pt x="336" y="78"/>
                  </a:cubicBezTo>
                  <a:close/>
                  <a:moveTo>
                    <a:pt x="336" y="84"/>
                  </a:moveTo>
                  <a:cubicBezTo>
                    <a:pt x="334" y="83"/>
                    <a:pt x="334" y="83"/>
                    <a:pt x="334" y="83"/>
                  </a:cubicBezTo>
                  <a:cubicBezTo>
                    <a:pt x="334" y="83"/>
                    <a:pt x="334" y="83"/>
                    <a:pt x="334" y="83"/>
                  </a:cubicBezTo>
                  <a:lnTo>
                    <a:pt x="336" y="84"/>
                  </a:lnTo>
                  <a:close/>
                  <a:moveTo>
                    <a:pt x="338" y="82"/>
                  </a:moveTo>
                  <a:cubicBezTo>
                    <a:pt x="338" y="83"/>
                    <a:pt x="338" y="83"/>
                    <a:pt x="338" y="83"/>
                  </a:cubicBezTo>
                  <a:cubicBezTo>
                    <a:pt x="338" y="83"/>
                    <a:pt x="338" y="83"/>
                    <a:pt x="338" y="83"/>
                  </a:cubicBezTo>
                  <a:cubicBezTo>
                    <a:pt x="339" y="83"/>
                    <a:pt x="339" y="83"/>
                    <a:pt x="339" y="83"/>
                  </a:cubicBezTo>
                  <a:cubicBezTo>
                    <a:pt x="338" y="83"/>
                    <a:pt x="338" y="83"/>
                    <a:pt x="338" y="83"/>
                  </a:cubicBezTo>
                  <a:cubicBezTo>
                    <a:pt x="338" y="83"/>
                    <a:pt x="338" y="83"/>
                    <a:pt x="338" y="83"/>
                  </a:cubicBezTo>
                  <a:cubicBezTo>
                    <a:pt x="338" y="83"/>
                    <a:pt x="338" y="82"/>
                    <a:pt x="338" y="82"/>
                  </a:cubicBezTo>
                  <a:close/>
                  <a:moveTo>
                    <a:pt x="341" y="85"/>
                  </a:moveTo>
                  <a:cubicBezTo>
                    <a:pt x="341" y="85"/>
                    <a:pt x="341" y="85"/>
                    <a:pt x="341" y="85"/>
                  </a:cubicBezTo>
                  <a:cubicBezTo>
                    <a:pt x="340" y="84"/>
                    <a:pt x="340" y="84"/>
                    <a:pt x="340" y="84"/>
                  </a:cubicBezTo>
                  <a:lnTo>
                    <a:pt x="341" y="85"/>
                  </a:lnTo>
                  <a:close/>
                  <a:moveTo>
                    <a:pt x="341" y="84"/>
                  </a:moveTo>
                  <a:cubicBezTo>
                    <a:pt x="342" y="84"/>
                    <a:pt x="342" y="84"/>
                    <a:pt x="342" y="84"/>
                  </a:cubicBezTo>
                  <a:cubicBezTo>
                    <a:pt x="341" y="84"/>
                    <a:pt x="341" y="84"/>
                    <a:pt x="341" y="84"/>
                  </a:cubicBezTo>
                  <a:close/>
                  <a:moveTo>
                    <a:pt x="342" y="85"/>
                  </a:moveTo>
                  <a:cubicBezTo>
                    <a:pt x="342" y="86"/>
                    <a:pt x="342" y="86"/>
                    <a:pt x="342" y="86"/>
                  </a:cubicBezTo>
                  <a:cubicBezTo>
                    <a:pt x="342" y="86"/>
                    <a:pt x="342" y="86"/>
                    <a:pt x="342" y="86"/>
                  </a:cubicBezTo>
                  <a:lnTo>
                    <a:pt x="342" y="85"/>
                  </a:lnTo>
                  <a:close/>
                  <a:moveTo>
                    <a:pt x="341" y="77"/>
                  </a:moveTo>
                  <a:cubicBezTo>
                    <a:pt x="341" y="77"/>
                    <a:pt x="341" y="77"/>
                    <a:pt x="341" y="77"/>
                  </a:cubicBezTo>
                  <a:cubicBezTo>
                    <a:pt x="341" y="77"/>
                    <a:pt x="341" y="77"/>
                    <a:pt x="341" y="77"/>
                  </a:cubicBezTo>
                  <a:cubicBezTo>
                    <a:pt x="340" y="77"/>
                    <a:pt x="340" y="77"/>
                    <a:pt x="340" y="77"/>
                  </a:cubicBezTo>
                  <a:cubicBezTo>
                    <a:pt x="341" y="77"/>
                    <a:pt x="341" y="77"/>
                    <a:pt x="341" y="77"/>
                  </a:cubicBezTo>
                  <a:cubicBezTo>
                    <a:pt x="341" y="77"/>
                    <a:pt x="341" y="77"/>
                    <a:pt x="341" y="77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0" y="79"/>
                    <a:pt x="340" y="79"/>
                    <a:pt x="340" y="79"/>
                  </a:cubicBezTo>
                  <a:cubicBezTo>
                    <a:pt x="340" y="79"/>
                    <a:pt x="340" y="78"/>
                    <a:pt x="340" y="78"/>
                  </a:cubicBezTo>
                  <a:cubicBezTo>
                    <a:pt x="339" y="78"/>
                    <a:pt x="340" y="78"/>
                    <a:pt x="341" y="78"/>
                  </a:cubicBezTo>
                  <a:cubicBezTo>
                    <a:pt x="341" y="78"/>
                    <a:pt x="341" y="78"/>
                    <a:pt x="341" y="77"/>
                  </a:cubicBezTo>
                  <a:close/>
                  <a:moveTo>
                    <a:pt x="348" y="81"/>
                  </a:moveTo>
                  <a:cubicBezTo>
                    <a:pt x="349" y="81"/>
                    <a:pt x="349" y="82"/>
                    <a:pt x="349" y="82"/>
                  </a:cubicBezTo>
                  <a:cubicBezTo>
                    <a:pt x="348" y="83"/>
                    <a:pt x="349" y="82"/>
                    <a:pt x="348" y="82"/>
                  </a:cubicBezTo>
                  <a:cubicBezTo>
                    <a:pt x="348" y="82"/>
                    <a:pt x="348" y="82"/>
                    <a:pt x="347" y="82"/>
                  </a:cubicBezTo>
                  <a:cubicBezTo>
                    <a:pt x="348" y="82"/>
                    <a:pt x="348" y="82"/>
                    <a:pt x="348" y="82"/>
                  </a:cubicBezTo>
                  <a:cubicBezTo>
                    <a:pt x="348" y="82"/>
                    <a:pt x="348" y="81"/>
                    <a:pt x="348" y="81"/>
                  </a:cubicBezTo>
                  <a:close/>
                  <a:moveTo>
                    <a:pt x="353" y="79"/>
                  </a:moveTo>
                  <a:cubicBezTo>
                    <a:pt x="353" y="80"/>
                    <a:pt x="353" y="80"/>
                    <a:pt x="353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79"/>
                    <a:pt x="352" y="78"/>
                    <a:pt x="352" y="78"/>
                  </a:cubicBezTo>
                  <a:cubicBezTo>
                    <a:pt x="352" y="79"/>
                    <a:pt x="352" y="79"/>
                    <a:pt x="353" y="79"/>
                  </a:cubicBezTo>
                  <a:close/>
                  <a:moveTo>
                    <a:pt x="353" y="78"/>
                  </a:moveTo>
                  <a:cubicBezTo>
                    <a:pt x="353" y="78"/>
                    <a:pt x="353" y="78"/>
                    <a:pt x="353" y="78"/>
                  </a:cubicBezTo>
                  <a:cubicBezTo>
                    <a:pt x="353" y="79"/>
                    <a:pt x="353" y="79"/>
                    <a:pt x="353" y="79"/>
                  </a:cubicBezTo>
                  <a:lnTo>
                    <a:pt x="353" y="78"/>
                  </a:lnTo>
                  <a:close/>
                  <a:moveTo>
                    <a:pt x="353" y="80"/>
                  </a:moveTo>
                  <a:cubicBezTo>
                    <a:pt x="353" y="81"/>
                    <a:pt x="353" y="81"/>
                    <a:pt x="353" y="81"/>
                  </a:cubicBezTo>
                  <a:cubicBezTo>
                    <a:pt x="354" y="80"/>
                    <a:pt x="356" y="81"/>
                    <a:pt x="357" y="80"/>
                  </a:cubicBezTo>
                  <a:cubicBezTo>
                    <a:pt x="358" y="80"/>
                    <a:pt x="357" y="82"/>
                    <a:pt x="359" y="81"/>
                  </a:cubicBezTo>
                  <a:cubicBezTo>
                    <a:pt x="359" y="81"/>
                    <a:pt x="359" y="81"/>
                    <a:pt x="359" y="81"/>
                  </a:cubicBezTo>
                  <a:cubicBezTo>
                    <a:pt x="359" y="81"/>
                    <a:pt x="359" y="81"/>
                    <a:pt x="359" y="81"/>
                  </a:cubicBezTo>
                  <a:cubicBezTo>
                    <a:pt x="360" y="81"/>
                    <a:pt x="360" y="79"/>
                    <a:pt x="361" y="81"/>
                  </a:cubicBezTo>
                  <a:cubicBezTo>
                    <a:pt x="361" y="81"/>
                    <a:pt x="361" y="81"/>
                    <a:pt x="361" y="81"/>
                  </a:cubicBezTo>
                  <a:cubicBezTo>
                    <a:pt x="361" y="81"/>
                    <a:pt x="361" y="81"/>
                    <a:pt x="361" y="81"/>
                  </a:cubicBezTo>
                  <a:cubicBezTo>
                    <a:pt x="362" y="81"/>
                    <a:pt x="362" y="81"/>
                    <a:pt x="362" y="80"/>
                  </a:cubicBezTo>
                  <a:cubicBezTo>
                    <a:pt x="364" y="81"/>
                    <a:pt x="365" y="81"/>
                    <a:pt x="366" y="81"/>
                  </a:cubicBezTo>
                  <a:cubicBezTo>
                    <a:pt x="366" y="82"/>
                    <a:pt x="366" y="82"/>
                    <a:pt x="366" y="82"/>
                  </a:cubicBezTo>
                  <a:cubicBezTo>
                    <a:pt x="364" y="82"/>
                    <a:pt x="364" y="82"/>
                    <a:pt x="364" y="82"/>
                  </a:cubicBezTo>
                  <a:cubicBezTo>
                    <a:pt x="364" y="81"/>
                    <a:pt x="364" y="81"/>
                    <a:pt x="364" y="81"/>
                  </a:cubicBezTo>
                  <a:cubicBezTo>
                    <a:pt x="364" y="81"/>
                    <a:pt x="364" y="82"/>
                    <a:pt x="363" y="82"/>
                  </a:cubicBezTo>
                  <a:cubicBezTo>
                    <a:pt x="363" y="82"/>
                    <a:pt x="363" y="82"/>
                    <a:pt x="363" y="82"/>
                  </a:cubicBezTo>
                  <a:cubicBezTo>
                    <a:pt x="363" y="83"/>
                    <a:pt x="362" y="81"/>
                    <a:pt x="362" y="81"/>
                  </a:cubicBezTo>
                  <a:cubicBezTo>
                    <a:pt x="361" y="82"/>
                    <a:pt x="360" y="81"/>
                    <a:pt x="359" y="82"/>
                  </a:cubicBezTo>
                  <a:cubicBezTo>
                    <a:pt x="359" y="82"/>
                    <a:pt x="359" y="81"/>
                    <a:pt x="359" y="81"/>
                  </a:cubicBezTo>
                  <a:cubicBezTo>
                    <a:pt x="359" y="81"/>
                    <a:pt x="359" y="81"/>
                    <a:pt x="359" y="81"/>
                  </a:cubicBezTo>
                  <a:cubicBezTo>
                    <a:pt x="359" y="81"/>
                    <a:pt x="358" y="81"/>
                    <a:pt x="358" y="81"/>
                  </a:cubicBezTo>
                  <a:cubicBezTo>
                    <a:pt x="358" y="82"/>
                    <a:pt x="358" y="82"/>
                    <a:pt x="358" y="82"/>
                  </a:cubicBezTo>
                  <a:cubicBezTo>
                    <a:pt x="358" y="81"/>
                    <a:pt x="357" y="80"/>
                    <a:pt x="356" y="80"/>
                  </a:cubicBezTo>
                  <a:cubicBezTo>
                    <a:pt x="357" y="82"/>
                    <a:pt x="354" y="81"/>
                    <a:pt x="354" y="81"/>
                  </a:cubicBezTo>
                  <a:cubicBezTo>
                    <a:pt x="353" y="80"/>
                    <a:pt x="352" y="82"/>
                    <a:pt x="351" y="81"/>
                  </a:cubicBezTo>
                  <a:cubicBezTo>
                    <a:pt x="350" y="80"/>
                    <a:pt x="353" y="81"/>
                    <a:pt x="353" y="80"/>
                  </a:cubicBezTo>
                  <a:close/>
                  <a:moveTo>
                    <a:pt x="369" y="84"/>
                  </a:moveTo>
                  <a:cubicBezTo>
                    <a:pt x="370" y="84"/>
                    <a:pt x="370" y="84"/>
                    <a:pt x="370" y="84"/>
                  </a:cubicBezTo>
                  <a:cubicBezTo>
                    <a:pt x="369" y="85"/>
                    <a:pt x="369" y="85"/>
                    <a:pt x="369" y="85"/>
                  </a:cubicBezTo>
                  <a:cubicBezTo>
                    <a:pt x="369" y="86"/>
                    <a:pt x="368" y="85"/>
                    <a:pt x="368" y="86"/>
                  </a:cubicBezTo>
                  <a:cubicBezTo>
                    <a:pt x="369" y="86"/>
                    <a:pt x="371" y="87"/>
                    <a:pt x="372" y="86"/>
                  </a:cubicBezTo>
                  <a:cubicBezTo>
                    <a:pt x="373" y="87"/>
                    <a:pt x="373" y="86"/>
                    <a:pt x="374" y="86"/>
                  </a:cubicBezTo>
                  <a:cubicBezTo>
                    <a:pt x="374" y="87"/>
                    <a:pt x="374" y="87"/>
                    <a:pt x="374" y="87"/>
                  </a:cubicBezTo>
                  <a:cubicBezTo>
                    <a:pt x="374" y="86"/>
                    <a:pt x="373" y="87"/>
                    <a:pt x="373" y="87"/>
                  </a:cubicBezTo>
                  <a:cubicBezTo>
                    <a:pt x="373" y="87"/>
                    <a:pt x="374" y="87"/>
                    <a:pt x="374" y="87"/>
                  </a:cubicBezTo>
                  <a:cubicBezTo>
                    <a:pt x="374" y="87"/>
                    <a:pt x="373" y="87"/>
                    <a:pt x="373" y="88"/>
                  </a:cubicBezTo>
                  <a:cubicBezTo>
                    <a:pt x="373" y="88"/>
                    <a:pt x="374" y="88"/>
                    <a:pt x="374" y="88"/>
                  </a:cubicBezTo>
                  <a:cubicBezTo>
                    <a:pt x="373" y="88"/>
                    <a:pt x="374" y="89"/>
                    <a:pt x="374" y="89"/>
                  </a:cubicBezTo>
                  <a:cubicBezTo>
                    <a:pt x="373" y="89"/>
                    <a:pt x="373" y="89"/>
                    <a:pt x="373" y="89"/>
                  </a:cubicBezTo>
                  <a:cubicBezTo>
                    <a:pt x="373" y="90"/>
                    <a:pt x="373" y="90"/>
                    <a:pt x="373" y="90"/>
                  </a:cubicBezTo>
                  <a:cubicBezTo>
                    <a:pt x="373" y="89"/>
                    <a:pt x="373" y="89"/>
                    <a:pt x="373" y="89"/>
                  </a:cubicBezTo>
                  <a:cubicBezTo>
                    <a:pt x="372" y="90"/>
                    <a:pt x="371" y="88"/>
                    <a:pt x="370" y="89"/>
                  </a:cubicBezTo>
                  <a:cubicBezTo>
                    <a:pt x="369" y="89"/>
                    <a:pt x="369" y="89"/>
                    <a:pt x="369" y="89"/>
                  </a:cubicBezTo>
                  <a:cubicBezTo>
                    <a:pt x="369" y="89"/>
                    <a:pt x="369" y="89"/>
                    <a:pt x="369" y="89"/>
                  </a:cubicBezTo>
                  <a:cubicBezTo>
                    <a:pt x="369" y="89"/>
                    <a:pt x="369" y="89"/>
                    <a:pt x="369" y="89"/>
                  </a:cubicBezTo>
                  <a:cubicBezTo>
                    <a:pt x="369" y="89"/>
                    <a:pt x="369" y="89"/>
                    <a:pt x="369" y="89"/>
                  </a:cubicBezTo>
                  <a:cubicBezTo>
                    <a:pt x="369" y="88"/>
                    <a:pt x="369" y="87"/>
                    <a:pt x="370" y="87"/>
                  </a:cubicBezTo>
                  <a:cubicBezTo>
                    <a:pt x="370" y="87"/>
                    <a:pt x="370" y="87"/>
                    <a:pt x="370" y="87"/>
                  </a:cubicBezTo>
                  <a:cubicBezTo>
                    <a:pt x="370" y="86"/>
                    <a:pt x="368" y="87"/>
                    <a:pt x="367" y="85"/>
                  </a:cubicBezTo>
                  <a:cubicBezTo>
                    <a:pt x="367" y="85"/>
                    <a:pt x="365" y="86"/>
                    <a:pt x="365" y="85"/>
                  </a:cubicBezTo>
                  <a:cubicBezTo>
                    <a:pt x="365" y="84"/>
                    <a:pt x="364" y="84"/>
                    <a:pt x="364" y="84"/>
                  </a:cubicBezTo>
                  <a:cubicBezTo>
                    <a:pt x="364" y="85"/>
                    <a:pt x="364" y="85"/>
                    <a:pt x="364" y="85"/>
                  </a:cubicBezTo>
                  <a:cubicBezTo>
                    <a:pt x="364" y="84"/>
                    <a:pt x="363" y="84"/>
                    <a:pt x="362" y="83"/>
                  </a:cubicBezTo>
                  <a:cubicBezTo>
                    <a:pt x="363" y="84"/>
                    <a:pt x="364" y="83"/>
                    <a:pt x="365" y="83"/>
                  </a:cubicBezTo>
                  <a:cubicBezTo>
                    <a:pt x="364" y="83"/>
                    <a:pt x="365" y="83"/>
                    <a:pt x="365" y="83"/>
                  </a:cubicBezTo>
                  <a:cubicBezTo>
                    <a:pt x="365" y="83"/>
                    <a:pt x="365" y="83"/>
                    <a:pt x="365" y="83"/>
                  </a:cubicBezTo>
                  <a:cubicBezTo>
                    <a:pt x="366" y="82"/>
                    <a:pt x="367" y="84"/>
                    <a:pt x="368" y="83"/>
                  </a:cubicBezTo>
                  <a:cubicBezTo>
                    <a:pt x="368" y="84"/>
                    <a:pt x="368" y="84"/>
                    <a:pt x="368" y="84"/>
                  </a:cubicBezTo>
                  <a:cubicBezTo>
                    <a:pt x="368" y="84"/>
                    <a:pt x="369" y="84"/>
                    <a:pt x="369" y="84"/>
                  </a:cubicBezTo>
                  <a:close/>
                  <a:moveTo>
                    <a:pt x="370" y="82"/>
                  </a:moveTo>
                  <a:cubicBezTo>
                    <a:pt x="370" y="82"/>
                    <a:pt x="370" y="82"/>
                    <a:pt x="370" y="82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70" y="81"/>
                    <a:pt x="370" y="81"/>
                    <a:pt x="370" y="81"/>
                  </a:cubicBezTo>
                  <a:cubicBezTo>
                    <a:pt x="371" y="81"/>
                    <a:pt x="371" y="81"/>
                    <a:pt x="371" y="81"/>
                  </a:cubicBezTo>
                  <a:cubicBezTo>
                    <a:pt x="371" y="81"/>
                    <a:pt x="371" y="81"/>
                    <a:pt x="370" y="81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71" y="82"/>
                    <a:pt x="371" y="81"/>
                    <a:pt x="371" y="82"/>
                  </a:cubicBezTo>
                  <a:cubicBezTo>
                    <a:pt x="371" y="81"/>
                    <a:pt x="371" y="83"/>
                    <a:pt x="370" y="83"/>
                  </a:cubicBezTo>
                  <a:cubicBezTo>
                    <a:pt x="370" y="83"/>
                    <a:pt x="370" y="83"/>
                    <a:pt x="370" y="83"/>
                  </a:cubicBezTo>
                  <a:cubicBezTo>
                    <a:pt x="370" y="83"/>
                    <a:pt x="370" y="83"/>
                    <a:pt x="370" y="83"/>
                  </a:cubicBezTo>
                  <a:cubicBezTo>
                    <a:pt x="369" y="83"/>
                    <a:pt x="369" y="83"/>
                    <a:pt x="369" y="83"/>
                  </a:cubicBezTo>
                  <a:cubicBezTo>
                    <a:pt x="369" y="83"/>
                    <a:pt x="369" y="83"/>
                    <a:pt x="370" y="83"/>
                  </a:cubicBezTo>
                  <a:cubicBezTo>
                    <a:pt x="370" y="83"/>
                    <a:pt x="370" y="82"/>
                    <a:pt x="370" y="82"/>
                  </a:cubicBezTo>
                  <a:close/>
                  <a:moveTo>
                    <a:pt x="372" y="84"/>
                  </a:moveTo>
                  <a:cubicBezTo>
                    <a:pt x="373" y="84"/>
                    <a:pt x="373" y="84"/>
                    <a:pt x="373" y="84"/>
                  </a:cubicBezTo>
                  <a:cubicBezTo>
                    <a:pt x="373" y="84"/>
                    <a:pt x="373" y="84"/>
                    <a:pt x="373" y="84"/>
                  </a:cubicBezTo>
                  <a:lnTo>
                    <a:pt x="372" y="84"/>
                  </a:lnTo>
                  <a:close/>
                  <a:moveTo>
                    <a:pt x="373" y="85"/>
                  </a:moveTo>
                  <a:cubicBezTo>
                    <a:pt x="374" y="85"/>
                    <a:pt x="374" y="84"/>
                    <a:pt x="374" y="85"/>
                  </a:cubicBezTo>
                  <a:cubicBezTo>
                    <a:pt x="375" y="86"/>
                    <a:pt x="373" y="85"/>
                    <a:pt x="373" y="85"/>
                  </a:cubicBezTo>
                  <a:cubicBezTo>
                    <a:pt x="373" y="85"/>
                    <a:pt x="373" y="85"/>
                    <a:pt x="373" y="85"/>
                  </a:cubicBezTo>
                  <a:close/>
                  <a:moveTo>
                    <a:pt x="373" y="95"/>
                  </a:moveTo>
                  <a:cubicBezTo>
                    <a:pt x="373" y="95"/>
                    <a:pt x="372" y="95"/>
                    <a:pt x="372" y="96"/>
                  </a:cubicBezTo>
                  <a:cubicBezTo>
                    <a:pt x="372" y="95"/>
                    <a:pt x="372" y="95"/>
                    <a:pt x="372" y="95"/>
                  </a:cubicBezTo>
                  <a:cubicBezTo>
                    <a:pt x="371" y="95"/>
                    <a:pt x="371" y="96"/>
                    <a:pt x="371" y="96"/>
                  </a:cubicBezTo>
                  <a:cubicBezTo>
                    <a:pt x="371" y="96"/>
                    <a:pt x="371" y="96"/>
                    <a:pt x="371" y="96"/>
                  </a:cubicBezTo>
                  <a:cubicBezTo>
                    <a:pt x="371" y="96"/>
                    <a:pt x="371" y="96"/>
                    <a:pt x="371" y="96"/>
                  </a:cubicBezTo>
                  <a:cubicBezTo>
                    <a:pt x="371" y="96"/>
                    <a:pt x="371" y="97"/>
                    <a:pt x="371" y="97"/>
                  </a:cubicBezTo>
                  <a:cubicBezTo>
                    <a:pt x="371" y="96"/>
                    <a:pt x="371" y="96"/>
                    <a:pt x="371" y="96"/>
                  </a:cubicBezTo>
                  <a:cubicBezTo>
                    <a:pt x="371" y="96"/>
                    <a:pt x="371" y="96"/>
                    <a:pt x="371" y="96"/>
                  </a:cubicBezTo>
                  <a:cubicBezTo>
                    <a:pt x="371" y="96"/>
                    <a:pt x="371" y="96"/>
                    <a:pt x="371" y="96"/>
                  </a:cubicBezTo>
                  <a:cubicBezTo>
                    <a:pt x="371" y="96"/>
                    <a:pt x="371" y="96"/>
                    <a:pt x="371" y="96"/>
                  </a:cubicBezTo>
                  <a:cubicBezTo>
                    <a:pt x="371" y="96"/>
                    <a:pt x="370" y="96"/>
                    <a:pt x="369" y="96"/>
                  </a:cubicBezTo>
                  <a:cubicBezTo>
                    <a:pt x="369" y="97"/>
                    <a:pt x="368" y="96"/>
                    <a:pt x="367" y="97"/>
                  </a:cubicBezTo>
                  <a:cubicBezTo>
                    <a:pt x="367" y="97"/>
                    <a:pt x="366" y="96"/>
                    <a:pt x="366" y="97"/>
                  </a:cubicBezTo>
                  <a:cubicBezTo>
                    <a:pt x="365" y="97"/>
                    <a:pt x="364" y="97"/>
                    <a:pt x="364" y="97"/>
                  </a:cubicBezTo>
                  <a:cubicBezTo>
                    <a:pt x="364" y="97"/>
                    <a:pt x="364" y="97"/>
                    <a:pt x="363" y="98"/>
                  </a:cubicBezTo>
                  <a:cubicBezTo>
                    <a:pt x="364" y="98"/>
                    <a:pt x="365" y="98"/>
                    <a:pt x="366" y="98"/>
                  </a:cubicBezTo>
                  <a:cubicBezTo>
                    <a:pt x="366" y="98"/>
                    <a:pt x="366" y="98"/>
                    <a:pt x="366" y="98"/>
                  </a:cubicBezTo>
                  <a:cubicBezTo>
                    <a:pt x="365" y="98"/>
                    <a:pt x="364" y="99"/>
                    <a:pt x="363" y="98"/>
                  </a:cubicBezTo>
                  <a:cubicBezTo>
                    <a:pt x="362" y="98"/>
                    <a:pt x="362" y="97"/>
                    <a:pt x="362" y="97"/>
                  </a:cubicBezTo>
                  <a:cubicBezTo>
                    <a:pt x="362" y="97"/>
                    <a:pt x="363" y="96"/>
                    <a:pt x="363" y="95"/>
                  </a:cubicBezTo>
                  <a:cubicBezTo>
                    <a:pt x="364" y="96"/>
                    <a:pt x="365" y="96"/>
                    <a:pt x="366" y="95"/>
                  </a:cubicBezTo>
                  <a:cubicBezTo>
                    <a:pt x="366" y="95"/>
                    <a:pt x="366" y="95"/>
                    <a:pt x="366" y="95"/>
                  </a:cubicBezTo>
                  <a:cubicBezTo>
                    <a:pt x="366" y="95"/>
                    <a:pt x="366" y="95"/>
                    <a:pt x="366" y="95"/>
                  </a:cubicBezTo>
                  <a:cubicBezTo>
                    <a:pt x="366" y="95"/>
                    <a:pt x="366" y="95"/>
                    <a:pt x="367" y="95"/>
                  </a:cubicBezTo>
                  <a:cubicBezTo>
                    <a:pt x="368" y="94"/>
                    <a:pt x="366" y="94"/>
                    <a:pt x="367" y="94"/>
                  </a:cubicBezTo>
                  <a:cubicBezTo>
                    <a:pt x="367" y="95"/>
                    <a:pt x="368" y="95"/>
                    <a:pt x="368" y="95"/>
                  </a:cubicBezTo>
                  <a:cubicBezTo>
                    <a:pt x="369" y="95"/>
                    <a:pt x="370" y="95"/>
                    <a:pt x="370" y="94"/>
                  </a:cubicBezTo>
                  <a:cubicBezTo>
                    <a:pt x="370" y="93"/>
                    <a:pt x="370" y="93"/>
                    <a:pt x="370" y="93"/>
                  </a:cubicBezTo>
                  <a:cubicBezTo>
                    <a:pt x="370" y="93"/>
                    <a:pt x="371" y="93"/>
                    <a:pt x="371" y="94"/>
                  </a:cubicBezTo>
                  <a:cubicBezTo>
                    <a:pt x="372" y="93"/>
                    <a:pt x="372" y="93"/>
                    <a:pt x="372" y="93"/>
                  </a:cubicBezTo>
                  <a:cubicBezTo>
                    <a:pt x="372" y="93"/>
                    <a:pt x="371" y="94"/>
                    <a:pt x="371" y="94"/>
                  </a:cubicBezTo>
                  <a:cubicBezTo>
                    <a:pt x="371" y="94"/>
                    <a:pt x="370" y="94"/>
                    <a:pt x="370" y="95"/>
                  </a:cubicBezTo>
                  <a:cubicBezTo>
                    <a:pt x="370" y="95"/>
                    <a:pt x="371" y="95"/>
                    <a:pt x="371" y="95"/>
                  </a:cubicBezTo>
                  <a:cubicBezTo>
                    <a:pt x="371" y="95"/>
                    <a:pt x="371" y="95"/>
                    <a:pt x="371" y="95"/>
                  </a:cubicBezTo>
                  <a:cubicBezTo>
                    <a:pt x="372" y="95"/>
                    <a:pt x="373" y="95"/>
                    <a:pt x="373" y="95"/>
                  </a:cubicBezTo>
                  <a:close/>
                  <a:moveTo>
                    <a:pt x="373" y="94"/>
                  </a:moveTo>
                  <a:cubicBezTo>
                    <a:pt x="373" y="94"/>
                    <a:pt x="374" y="94"/>
                    <a:pt x="374" y="94"/>
                  </a:cubicBezTo>
                  <a:cubicBezTo>
                    <a:pt x="374" y="94"/>
                    <a:pt x="374" y="94"/>
                    <a:pt x="374" y="94"/>
                  </a:cubicBezTo>
                  <a:lnTo>
                    <a:pt x="373" y="94"/>
                  </a:lnTo>
                  <a:close/>
                  <a:moveTo>
                    <a:pt x="366" y="101"/>
                  </a:moveTo>
                  <a:cubicBezTo>
                    <a:pt x="366" y="101"/>
                    <a:pt x="366" y="103"/>
                    <a:pt x="368" y="102"/>
                  </a:cubicBezTo>
                  <a:cubicBezTo>
                    <a:pt x="367" y="103"/>
                    <a:pt x="367" y="103"/>
                    <a:pt x="367" y="103"/>
                  </a:cubicBezTo>
                  <a:cubicBezTo>
                    <a:pt x="366" y="102"/>
                    <a:pt x="366" y="102"/>
                    <a:pt x="366" y="102"/>
                  </a:cubicBezTo>
                  <a:cubicBezTo>
                    <a:pt x="366" y="102"/>
                    <a:pt x="366" y="103"/>
                    <a:pt x="366" y="103"/>
                  </a:cubicBezTo>
                  <a:cubicBezTo>
                    <a:pt x="364" y="102"/>
                    <a:pt x="364" y="102"/>
                    <a:pt x="364" y="102"/>
                  </a:cubicBezTo>
                  <a:cubicBezTo>
                    <a:pt x="364" y="102"/>
                    <a:pt x="365" y="102"/>
                    <a:pt x="365" y="102"/>
                  </a:cubicBezTo>
                  <a:cubicBezTo>
                    <a:pt x="365" y="102"/>
                    <a:pt x="365" y="102"/>
                    <a:pt x="365" y="102"/>
                  </a:cubicBezTo>
                  <a:cubicBezTo>
                    <a:pt x="366" y="102"/>
                    <a:pt x="366" y="101"/>
                    <a:pt x="366" y="101"/>
                  </a:cubicBezTo>
                  <a:close/>
                  <a:moveTo>
                    <a:pt x="359" y="90"/>
                  </a:moveTo>
                  <a:cubicBezTo>
                    <a:pt x="359" y="90"/>
                    <a:pt x="357" y="90"/>
                    <a:pt x="356" y="90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355" y="91"/>
                    <a:pt x="357" y="92"/>
                    <a:pt x="357" y="93"/>
                  </a:cubicBezTo>
                  <a:cubicBezTo>
                    <a:pt x="357" y="92"/>
                    <a:pt x="358" y="94"/>
                    <a:pt x="359" y="92"/>
                  </a:cubicBezTo>
                  <a:cubicBezTo>
                    <a:pt x="359" y="93"/>
                    <a:pt x="359" y="93"/>
                    <a:pt x="359" y="93"/>
                  </a:cubicBezTo>
                  <a:cubicBezTo>
                    <a:pt x="358" y="94"/>
                    <a:pt x="356" y="92"/>
                    <a:pt x="355" y="93"/>
                  </a:cubicBezTo>
                  <a:cubicBezTo>
                    <a:pt x="355" y="93"/>
                    <a:pt x="355" y="93"/>
                    <a:pt x="355" y="93"/>
                  </a:cubicBezTo>
                  <a:cubicBezTo>
                    <a:pt x="354" y="93"/>
                    <a:pt x="354" y="93"/>
                    <a:pt x="354" y="93"/>
                  </a:cubicBezTo>
                  <a:cubicBezTo>
                    <a:pt x="355" y="92"/>
                    <a:pt x="355" y="92"/>
                    <a:pt x="355" y="92"/>
                  </a:cubicBezTo>
                  <a:cubicBezTo>
                    <a:pt x="354" y="91"/>
                    <a:pt x="354" y="92"/>
                    <a:pt x="353" y="93"/>
                  </a:cubicBezTo>
                  <a:cubicBezTo>
                    <a:pt x="353" y="93"/>
                    <a:pt x="353" y="93"/>
                    <a:pt x="353" y="93"/>
                  </a:cubicBezTo>
                  <a:cubicBezTo>
                    <a:pt x="352" y="92"/>
                    <a:pt x="352" y="92"/>
                    <a:pt x="352" y="92"/>
                  </a:cubicBezTo>
                  <a:cubicBezTo>
                    <a:pt x="353" y="92"/>
                    <a:pt x="352" y="91"/>
                    <a:pt x="353" y="92"/>
                  </a:cubicBezTo>
                  <a:cubicBezTo>
                    <a:pt x="353" y="91"/>
                    <a:pt x="354" y="91"/>
                    <a:pt x="355" y="91"/>
                  </a:cubicBezTo>
                  <a:cubicBezTo>
                    <a:pt x="355" y="91"/>
                    <a:pt x="355" y="90"/>
                    <a:pt x="355" y="90"/>
                  </a:cubicBezTo>
                  <a:cubicBezTo>
                    <a:pt x="355" y="90"/>
                    <a:pt x="355" y="90"/>
                    <a:pt x="355" y="90"/>
                  </a:cubicBezTo>
                  <a:cubicBezTo>
                    <a:pt x="355" y="89"/>
                    <a:pt x="355" y="90"/>
                    <a:pt x="356" y="90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358" y="89"/>
                    <a:pt x="359" y="89"/>
                    <a:pt x="361" y="90"/>
                  </a:cubicBezTo>
                  <a:cubicBezTo>
                    <a:pt x="361" y="90"/>
                    <a:pt x="361" y="90"/>
                    <a:pt x="361" y="90"/>
                  </a:cubicBezTo>
                  <a:cubicBezTo>
                    <a:pt x="361" y="90"/>
                    <a:pt x="362" y="90"/>
                    <a:pt x="361" y="90"/>
                  </a:cubicBezTo>
                  <a:cubicBezTo>
                    <a:pt x="362" y="90"/>
                    <a:pt x="362" y="90"/>
                    <a:pt x="362" y="90"/>
                  </a:cubicBezTo>
                  <a:cubicBezTo>
                    <a:pt x="362" y="91"/>
                    <a:pt x="362" y="91"/>
                    <a:pt x="362" y="91"/>
                  </a:cubicBezTo>
                  <a:cubicBezTo>
                    <a:pt x="362" y="91"/>
                    <a:pt x="362" y="90"/>
                    <a:pt x="361" y="90"/>
                  </a:cubicBezTo>
                  <a:cubicBezTo>
                    <a:pt x="361" y="91"/>
                    <a:pt x="361" y="91"/>
                    <a:pt x="361" y="91"/>
                  </a:cubicBezTo>
                  <a:cubicBezTo>
                    <a:pt x="361" y="91"/>
                    <a:pt x="361" y="92"/>
                    <a:pt x="362" y="92"/>
                  </a:cubicBezTo>
                  <a:cubicBezTo>
                    <a:pt x="363" y="92"/>
                    <a:pt x="362" y="93"/>
                    <a:pt x="362" y="93"/>
                  </a:cubicBezTo>
                  <a:cubicBezTo>
                    <a:pt x="363" y="93"/>
                    <a:pt x="363" y="93"/>
                    <a:pt x="363" y="93"/>
                  </a:cubicBezTo>
                  <a:cubicBezTo>
                    <a:pt x="363" y="93"/>
                    <a:pt x="363" y="93"/>
                    <a:pt x="363" y="93"/>
                  </a:cubicBezTo>
                  <a:cubicBezTo>
                    <a:pt x="362" y="92"/>
                    <a:pt x="361" y="92"/>
                    <a:pt x="360" y="92"/>
                  </a:cubicBezTo>
                  <a:cubicBezTo>
                    <a:pt x="361" y="91"/>
                    <a:pt x="359" y="90"/>
                    <a:pt x="359" y="90"/>
                  </a:cubicBezTo>
                  <a:close/>
                  <a:moveTo>
                    <a:pt x="355" y="88"/>
                  </a:moveTo>
                  <a:cubicBezTo>
                    <a:pt x="355" y="88"/>
                    <a:pt x="354" y="88"/>
                    <a:pt x="354" y="88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4" y="88"/>
                    <a:pt x="354" y="88"/>
                    <a:pt x="354" y="88"/>
                  </a:cubicBezTo>
                  <a:cubicBezTo>
                    <a:pt x="354" y="88"/>
                    <a:pt x="354" y="88"/>
                    <a:pt x="354" y="88"/>
                  </a:cubicBezTo>
                  <a:cubicBezTo>
                    <a:pt x="354" y="88"/>
                    <a:pt x="354" y="88"/>
                    <a:pt x="354" y="88"/>
                  </a:cubicBezTo>
                  <a:cubicBezTo>
                    <a:pt x="353" y="87"/>
                    <a:pt x="355" y="87"/>
                    <a:pt x="355" y="87"/>
                  </a:cubicBezTo>
                  <a:cubicBezTo>
                    <a:pt x="355" y="88"/>
                    <a:pt x="355" y="88"/>
                    <a:pt x="355" y="88"/>
                  </a:cubicBezTo>
                  <a:close/>
                  <a:moveTo>
                    <a:pt x="356" y="89"/>
                  </a:moveTo>
                  <a:cubicBezTo>
                    <a:pt x="356" y="88"/>
                    <a:pt x="357" y="88"/>
                    <a:pt x="357" y="88"/>
                  </a:cubicBezTo>
                  <a:cubicBezTo>
                    <a:pt x="357" y="89"/>
                    <a:pt x="356" y="89"/>
                    <a:pt x="356" y="89"/>
                  </a:cubicBezTo>
                  <a:close/>
                  <a:moveTo>
                    <a:pt x="363" y="92"/>
                  </a:moveTo>
                  <a:cubicBezTo>
                    <a:pt x="363" y="91"/>
                    <a:pt x="364" y="92"/>
                    <a:pt x="365" y="91"/>
                  </a:cubicBezTo>
                  <a:cubicBezTo>
                    <a:pt x="366" y="91"/>
                    <a:pt x="366" y="91"/>
                    <a:pt x="366" y="91"/>
                  </a:cubicBezTo>
                  <a:cubicBezTo>
                    <a:pt x="366" y="91"/>
                    <a:pt x="366" y="91"/>
                    <a:pt x="366" y="91"/>
                  </a:cubicBezTo>
                  <a:cubicBezTo>
                    <a:pt x="366" y="90"/>
                    <a:pt x="366" y="90"/>
                    <a:pt x="366" y="90"/>
                  </a:cubicBezTo>
                  <a:cubicBezTo>
                    <a:pt x="366" y="89"/>
                    <a:pt x="367" y="90"/>
                    <a:pt x="368" y="91"/>
                  </a:cubicBezTo>
                  <a:cubicBezTo>
                    <a:pt x="368" y="90"/>
                    <a:pt x="368" y="90"/>
                    <a:pt x="369" y="90"/>
                  </a:cubicBezTo>
                  <a:cubicBezTo>
                    <a:pt x="369" y="90"/>
                    <a:pt x="368" y="90"/>
                    <a:pt x="369" y="90"/>
                  </a:cubicBezTo>
                  <a:cubicBezTo>
                    <a:pt x="368" y="91"/>
                    <a:pt x="368" y="91"/>
                    <a:pt x="368" y="91"/>
                  </a:cubicBezTo>
                  <a:cubicBezTo>
                    <a:pt x="368" y="92"/>
                    <a:pt x="368" y="92"/>
                    <a:pt x="368" y="92"/>
                  </a:cubicBezTo>
                  <a:cubicBezTo>
                    <a:pt x="367" y="92"/>
                    <a:pt x="367" y="92"/>
                    <a:pt x="367" y="93"/>
                  </a:cubicBezTo>
                  <a:cubicBezTo>
                    <a:pt x="367" y="93"/>
                    <a:pt x="367" y="92"/>
                    <a:pt x="366" y="92"/>
                  </a:cubicBezTo>
                  <a:cubicBezTo>
                    <a:pt x="366" y="92"/>
                    <a:pt x="365" y="92"/>
                    <a:pt x="365" y="93"/>
                  </a:cubicBezTo>
                  <a:cubicBezTo>
                    <a:pt x="365" y="93"/>
                    <a:pt x="365" y="93"/>
                    <a:pt x="366" y="93"/>
                  </a:cubicBezTo>
                  <a:cubicBezTo>
                    <a:pt x="366" y="93"/>
                    <a:pt x="366" y="93"/>
                    <a:pt x="366" y="93"/>
                  </a:cubicBezTo>
                  <a:cubicBezTo>
                    <a:pt x="366" y="94"/>
                    <a:pt x="366" y="93"/>
                    <a:pt x="366" y="93"/>
                  </a:cubicBezTo>
                  <a:cubicBezTo>
                    <a:pt x="365" y="93"/>
                    <a:pt x="365" y="93"/>
                    <a:pt x="365" y="93"/>
                  </a:cubicBezTo>
                  <a:cubicBezTo>
                    <a:pt x="365" y="93"/>
                    <a:pt x="365" y="93"/>
                    <a:pt x="365" y="93"/>
                  </a:cubicBezTo>
                  <a:cubicBezTo>
                    <a:pt x="365" y="93"/>
                    <a:pt x="365" y="92"/>
                    <a:pt x="364" y="93"/>
                  </a:cubicBezTo>
                  <a:cubicBezTo>
                    <a:pt x="364" y="92"/>
                    <a:pt x="365" y="92"/>
                    <a:pt x="364" y="92"/>
                  </a:cubicBezTo>
                  <a:cubicBezTo>
                    <a:pt x="363" y="92"/>
                    <a:pt x="363" y="92"/>
                    <a:pt x="363" y="92"/>
                  </a:cubicBezTo>
                  <a:cubicBezTo>
                    <a:pt x="364" y="92"/>
                    <a:pt x="363" y="92"/>
                    <a:pt x="363" y="91"/>
                  </a:cubicBezTo>
                  <a:cubicBezTo>
                    <a:pt x="363" y="91"/>
                    <a:pt x="363" y="92"/>
                    <a:pt x="363" y="92"/>
                  </a:cubicBezTo>
                  <a:close/>
                  <a:moveTo>
                    <a:pt x="368" y="93"/>
                  </a:moveTo>
                  <a:cubicBezTo>
                    <a:pt x="368" y="93"/>
                    <a:pt x="368" y="93"/>
                    <a:pt x="369" y="93"/>
                  </a:cubicBezTo>
                  <a:cubicBezTo>
                    <a:pt x="369" y="93"/>
                    <a:pt x="369" y="93"/>
                    <a:pt x="369" y="93"/>
                  </a:cubicBezTo>
                  <a:cubicBezTo>
                    <a:pt x="369" y="93"/>
                    <a:pt x="369" y="93"/>
                    <a:pt x="369" y="93"/>
                  </a:cubicBezTo>
                  <a:cubicBezTo>
                    <a:pt x="369" y="93"/>
                    <a:pt x="369" y="93"/>
                    <a:pt x="369" y="93"/>
                  </a:cubicBezTo>
                  <a:cubicBezTo>
                    <a:pt x="368" y="93"/>
                    <a:pt x="368" y="93"/>
                    <a:pt x="368" y="93"/>
                  </a:cubicBezTo>
                  <a:cubicBezTo>
                    <a:pt x="368" y="93"/>
                    <a:pt x="368" y="93"/>
                    <a:pt x="368" y="93"/>
                  </a:cubicBezTo>
                  <a:close/>
                  <a:moveTo>
                    <a:pt x="369" y="93"/>
                  </a:moveTo>
                  <a:cubicBezTo>
                    <a:pt x="369" y="94"/>
                    <a:pt x="369" y="94"/>
                    <a:pt x="369" y="94"/>
                  </a:cubicBezTo>
                  <a:cubicBezTo>
                    <a:pt x="369" y="94"/>
                    <a:pt x="370" y="94"/>
                    <a:pt x="370" y="94"/>
                  </a:cubicBezTo>
                  <a:cubicBezTo>
                    <a:pt x="369" y="94"/>
                    <a:pt x="369" y="94"/>
                    <a:pt x="369" y="94"/>
                  </a:cubicBezTo>
                  <a:cubicBezTo>
                    <a:pt x="369" y="94"/>
                    <a:pt x="369" y="94"/>
                    <a:pt x="369" y="94"/>
                  </a:cubicBezTo>
                  <a:lnTo>
                    <a:pt x="369" y="93"/>
                  </a:lnTo>
                  <a:close/>
                  <a:moveTo>
                    <a:pt x="371" y="93"/>
                  </a:moveTo>
                  <a:cubicBezTo>
                    <a:pt x="371" y="92"/>
                    <a:pt x="371" y="92"/>
                    <a:pt x="371" y="92"/>
                  </a:cubicBezTo>
                  <a:cubicBezTo>
                    <a:pt x="371" y="92"/>
                    <a:pt x="371" y="92"/>
                    <a:pt x="371" y="92"/>
                  </a:cubicBezTo>
                  <a:cubicBezTo>
                    <a:pt x="371" y="93"/>
                    <a:pt x="371" y="93"/>
                    <a:pt x="371" y="93"/>
                  </a:cubicBezTo>
                  <a:close/>
                  <a:moveTo>
                    <a:pt x="361" y="84"/>
                  </a:moveTo>
                  <a:cubicBezTo>
                    <a:pt x="361" y="84"/>
                    <a:pt x="361" y="84"/>
                    <a:pt x="361" y="84"/>
                  </a:cubicBezTo>
                  <a:cubicBezTo>
                    <a:pt x="360" y="84"/>
                    <a:pt x="360" y="84"/>
                    <a:pt x="361" y="84"/>
                  </a:cubicBezTo>
                  <a:close/>
                  <a:moveTo>
                    <a:pt x="354" y="102"/>
                  </a:moveTo>
                  <a:cubicBezTo>
                    <a:pt x="354" y="102"/>
                    <a:pt x="354" y="102"/>
                    <a:pt x="354" y="102"/>
                  </a:cubicBezTo>
                  <a:cubicBezTo>
                    <a:pt x="355" y="103"/>
                    <a:pt x="355" y="103"/>
                    <a:pt x="355" y="103"/>
                  </a:cubicBezTo>
                  <a:cubicBezTo>
                    <a:pt x="355" y="103"/>
                    <a:pt x="355" y="103"/>
                    <a:pt x="355" y="103"/>
                  </a:cubicBezTo>
                  <a:cubicBezTo>
                    <a:pt x="355" y="103"/>
                    <a:pt x="356" y="104"/>
                    <a:pt x="357" y="104"/>
                  </a:cubicBezTo>
                  <a:cubicBezTo>
                    <a:pt x="357" y="104"/>
                    <a:pt x="357" y="104"/>
                    <a:pt x="357" y="104"/>
                  </a:cubicBezTo>
                  <a:cubicBezTo>
                    <a:pt x="356" y="104"/>
                    <a:pt x="355" y="103"/>
                    <a:pt x="354" y="102"/>
                  </a:cubicBezTo>
                  <a:close/>
                  <a:moveTo>
                    <a:pt x="357" y="104"/>
                  </a:moveTo>
                  <a:cubicBezTo>
                    <a:pt x="357" y="103"/>
                    <a:pt x="357" y="103"/>
                    <a:pt x="357" y="103"/>
                  </a:cubicBezTo>
                  <a:cubicBezTo>
                    <a:pt x="359" y="104"/>
                    <a:pt x="359" y="104"/>
                    <a:pt x="359" y="104"/>
                  </a:cubicBezTo>
                  <a:cubicBezTo>
                    <a:pt x="358" y="104"/>
                    <a:pt x="358" y="104"/>
                    <a:pt x="357" y="104"/>
                  </a:cubicBezTo>
                  <a:close/>
                  <a:moveTo>
                    <a:pt x="360" y="102"/>
                  </a:moveTo>
                  <a:cubicBezTo>
                    <a:pt x="360" y="102"/>
                    <a:pt x="361" y="104"/>
                    <a:pt x="360" y="104"/>
                  </a:cubicBezTo>
                  <a:cubicBezTo>
                    <a:pt x="360" y="102"/>
                    <a:pt x="358" y="103"/>
                    <a:pt x="357" y="102"/>
                  </a:cubicBezTo>
                  <a:cubicBezTo>
                    <a:pt x="357" y="102"/>
                    <a:pt x="357" y="102"/>
                    <a:pt x="357" y="102"/>
                  </a:cubicBezTo>
                  <a:cubicBezTo>
                    <a:pt x="357" y="103"/>
                    <a:pt x="357" y="102"/>
                    <a:pt x="356" y="102"/>
                  </a:cubicBezTo>
                  <a:cubicBezTo>
                    <a:pt x="355" y="102"/>
                    <a:pt x="354" y="101"/>
                    <a:pt x="353" y="101"/>
                  </a:cubicBezTo>
                  <a:cubicBezTo>
                    <a:pt x="354" y="101"/>
                    <a:pt x="354" y="101"/>
                    <a:pt x="354" y="101"/>
                  </a:cubicBezTo>
                  <a:cubicBezTo>
                    <a:pt x="353" y="100"/>
                    <a:pt x="353" y="100"/>
                    <a:pt x="353" y="100"/>
                  </a:cubicBezTo>
                  <a:cubicBezTo>
                    <a:pt x="355" y="100"/>
                    <a:pt x="355" y="100"/>
                    <a:pt x="355" y="100"/>
                  </a:cubicBezTo>
                  <a:cubicBezTo>
                    <a:pt x="355" y="100"/>
                    <a:pt x="355" y="100"/>
                    <a:pt x="355" y="100"/>
                  </a:cubicBezTo>
                  <a:cubicBezTo>
                    <a:pt x="356" y="101"/>
                    <a:pt x="355" y="99"/>
                    <a:pt x="356" y="99"/>
                  </a:cubicBezTo>
                  <a:cubicBezTo>
                    <a:pt x="357" y="100"/>
                    <a:pt x="358" y="99"/>
                    <a:pt x="360" y="99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60" y="99"/>
                    <a:pt x="360" y="99"/>
                    <a:pt x="360" y="99"/>
                  </a:cubicBezTo>
                  <a:cubicBezTo>
                    <a:pt x="360" y="99"/>
                    <a:pt x="360" y="99"/>
                    <a:pt x="360" y="99"/>
                  </a:cubicBezTo>
                  <a:cubicBezTo>
                    <a:pt x="361" y="99"/>
                    <a:pt x="362" y="98"/>
                    <a:pt x="363" y="100"/>
                  </a:cubicBezTo>
                  <a:cubicBezTo>
                    <a:pt x="362" y="100"/>
                    <a:pt x="362" y="100"/>
                    <a:pt x="362" y="100"/>
                  </a:cubicBezTo>
                  <a:cubicBezTo>
                    <a:pt x="362" y="100"/>
                    <a:pt x="362" y="100"/>
                    <a:pt x="362" y="100"/>
                  </a:cubicBezTo>
                  <a:cubicBezTo>
                    <a:pt x="361" y="100"/>
                    <a:pt x="361" y="100"/>
                    <a:pt x="361" y="100"/>
                  </a:cubicBezTo>
                  <a:cubicBezTo>
                    <a:pt x="363" y="100"/>
                    <a:pt x="362" y="103"/>
                    <a:pt x="363" y="102"/>
                  </a:cubicBezTo>
                  <a:cubicBezTo>
                    <a:pt x="363" y="102"/>
                    <a:pt x="363" y="102"/>
                    <a:pt x="363" y="102"/>
                  </a:cubicBezTo>
                  <a:cubicBezTo>
                    <a:pt x="362" y="103"/>
                    <a:pt x="362" y="103"/>
                    <a:pt x="362" y="103"/>
                  </a:cubicBezTo>
                  <a:cubicBezTo>
                    <a:pt x="362" y="103"/>
                    <a:pt x="362" y="101"/>
                    <a:pt x="361" y="102"/>
                  </a:cubicBezTo>
                  <a:cubicBezTo>
                    <a:pt x="361" y="102"/>
                    <a:pt x="361" y="102"/>
                    <a:pt x="361" y="102"/>
                  </a:cubicBezTo>
                  <a:cubicBezTo>
                    <a:pt x="361" y="102"/>
                    <a:pt x="361" y="102"/>
                    <a:pt x="360" y="102"/>
                  </a:cubicBezTo>
                  <a:close/>
                  <a:moveTo>
                    <a:pt x="370" y="98"/>
                  </a:moveTo>
                  <a:cubicBezTo>
                    <a:pt x="370" y="99"/>
                    <a:pt x="370" y="99"/>
                    <a:pt x="370" y="99"/>
                  </a:cubicBezTo>
                  <a:cubicBezTo>
                    <a:pt x="370" y="99"/>
                    <a:pt x="370" y="99"/>
                    <a:pt x="370" y="99"/>
                  </a:cubicBezTo>
                  <a:lnTo>
                    <a:pt x="370" y="98"/>
                  </a:lnTo>
                  <a:close/>
                  <a:moveTo>
                    <a:pt x="380" y="91"/>
                  </a:moveTo>
                  <a:cubicBezTo>
                    <a:pt x="380" y="91"/>
                    <a:pt x="380" y="91"/>
                    <a:pt x="379" y="91"/>
                  </a:cubicBezTo>
                  <a:cubicBezTo>
                    <a:pt x="379" y="90"/>
                    <a:pt x="380" y="89"/>
                    <a:pt x="380" y="89"/>
                  </a:cubicBezTo>
                  <a:cubicBezTo>
                    <a:pt x="381" y="89"/>
                    <a:pt x="381" y="90"/>
                    <a:pt x="381" y="90"/>
                  </a:cubicBezTo>
                  <a:cubicBezTo>
                    <a:pt x="381" y="90"/>
                    <a:pt x="381" y="89"/>
                    <a:pt x="380" y="89"/>
                  </a:cubicBezTo>
                  <a:cubicBezTo>
                    <a:pt x="380" y="90"/>
                    <a:pt x="380" y="91"/>
                    <a:pt x="380" y="91"/>
                  </a:cubicBezTo>
                  <a:close/>
                  <a:moveTo>
                    <a:pt x="379" y="91"/>
                  </a:moveTo>
                  <a:cubicBezTo>
                    <a:pt x="379" y="91"/>
                    <a:pt x="379" y="91"/>
                    <a:pt x="379" y="91"/>
                  </a:cubicBezTo>
                  <a:cubicBezTo>
                    <a:pt x="379" y="91"/>
                    <a:pt x="379" y="91"/>
                    <a:pt x="379" y="91"/>
                  </a:cubicBezTo>
                  <a:close/>
                  <a:moveTo>
                    <a:pt x="389" y="89"/>
                  </a:moveTo>
                  <a:cubicBezTo>
                    <a:pt x="389" y="89"/>
                    <a:pt x="389" y="90"/>
                    <a:pt x="389" y="90"/>
                  </a:cubicBezTo>
                  <a:cubicBezTo>
                    <a:pt x="389" y="90"/>
                    <a:pt x="390" y="90"/>
                    <a:pt x="390" y="90"/>
                  </a:cubicBezTo>
                  <a:cubicBezTo>
                    <a:pt x="390" y="89"/>
                    <a:pt x="390" y="89"/>
                    <a:pt x="390" y="89"/>
                  </a:cubicBezTo>
                  <a:cubicBezTo>
                    <a:pt x="391" y="90"/>
                    <a:pt x="391" y="90"/>
                    <a:pt x="391" y="90"/>
                  </a:cubicBezTo>
                  <a:cubicBezTo>
                    <a:pt x="390" y="90"/>
                    <a:pt x="390" y="90"/>
                    <a:pt x="390" y="90"/>
                  </a:cubicBezTo>
                  <a:cubicBezTo>
                    <a:pt x="390" y="91"/>
                    <a:pt x="389" y="90"/>
                    <a:pt x="389" y="91"/>
                  </a:cubicBezTo>
                  <a:cubicBezTo>
                    <a:pt x="388" y="90"/>
                    <a:pt x="389" y="90"/>
                    <a:pt x="389" y="90"/>
                  </a:cubicBezTo>
                  <a:cubicBezTo>
                    <a:pt x="389" y="90"/>
                    <a:pt x="389" y="90"/>
                    <a:pt x="389" y="89"/>
                  </a:cubicBezTo>
                  <a:close/>
                  <a:moveTo>
                    <a:pt x="397" y="89"/>
                  </a:moveTo>
                  <a:cubicBezTo>
                    <a:pt x="397" y="89"/>
                    <a:pt x="397" y="89"/>
                    <a:pt x="397" y="89"/>
                  </a:cubicBezTo>
                  <a:cubicBezTo>
                    <a:pt x="396" y="90"/>
                    <a:pt x="396" y="89"/>
                    <a:pt x="397" y="89"/>
                  </a:cubicBezTo>
                  <a:close/>
                  <a:moveTo>
                    <a:pt x="363" y="74"/>
                  </a:moveTo>
                  <a:cubicBezTo>
                    <a:pt x="363" y="74"/>
                    <a:pt x="363" y="74"/>
                    <a:pt x="363" y="74"/>
                  </a:cubicBezTo>
                  <a:cubicBezTo>
                    <a:pt x="363" y="74"/>
                    <a:pt x="363" y="74"/>
                    <a:pt x="363" y="74"/>
                  </a:cubicBezTo>
                  <a:cubicBezTo>
                    <a:pt x="364" y="74"/>
                    <a:pt x="364" y="74"/>
                    <a:pt x="364" y="74"/>
                  </a:cubicBezTo>
                  <a:cubicBezTo>
                    <a:pt x="363" y="74"/>
                    <a:pt x="363" y="74"/>
                    <a:pt x="363" y="74"/>
                  </a:cubicBezTo>
                  <a:cubicBezTo>
                    <a:pt x="363" y="74"/>
                    <a:pt x="363" y="74"/>
                    <a:pt x="363" y="74"/>
                  </a:cubicBezTo>
                  <a:cubicBezTo>
                    <a:pt x="363" y="74"/>
                    <a:pt x="363" y="74"/>
                    <a:pt x="363" y="74"/>
                  </a:cubicBezTo>
                  <a:cubicBezTo>
                    <a:pt x="363" y="75"/>
                    <a:pt x="363" y="75"/>
                    <a:pt x="363" y="74"/>
                  </a:cubicBezTo>
                  <a:close/>
                  <a:moveTo>
                    <a:pt x="360" y="74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60" y="75"/>
                    <a:pt x="359" y="74"/>
                    <a:pt x="359" y="74"/>
                  </a:cubicBezTo>
                  <a:cubicBezTo>
                    <a:pt x="359" y="74"/>
                    <a:pt x="359" y="74"/>
                    <a:pt x="358" y="74"/>
                  </a:cubicBezTo>
                  <a:cubicBezTo>
                    <a:pt x="358" y="74"/>
                    <a:pt x="358" y="74"/>
                    <a:pt x="358" y="74"/>
                  </a:cubicBezTo>
                  <a:cubicBezTo>
                    <a:pt x="358" y="74"/>
                    <a:pt x="358" y="74"/>
                    <a:pt x="358" y="74"/>
                  </a:cubicBezTo>
                  <a:cubicBezTo>
                    <a:pt x="358" y="73"/>
                    <a:pt x="358" y="74"/>
                    <a:pt x="358" y="74"/>
                  </a:cubicBezTo>
                  <a:cubicBezTo>
                    <a:pt x="359" y="73"/>
                    <a:pt x="359" y="74"/>
                    <a:pt x="359" y="74"/>
                  </a:cubicBezTo>
                  <a:cubicBezTo>
                    <a:pt x="359" y="74"/>
                    <a:pt x="360" y="74"/>
                    <a:pt x="360" y="74"/>
                  </a:cubicBezTo>
                  <a:close/>
                  <a:moveTo>
                    <a:pt x="349" y="69"/>
                  </a:moveTo>
                  <a:cubicBezTo>
                    <a:pt x="349" y="69"/>
                    <a:pt x="349" y="69"/>
                    <a:pt x="349" y="69"/>
                  </a:cubicBezTo>
                  <a:cubicBezTo>
                    <a:pt x="348" y="69"/>
                    <a:pt x="348" y="69"/>
                    <a:pt x="347" y="68"/>
                  </a:cubicBezTo>
                  <a:cubicBezTo>
                    <a:pt x="348" y="68"/>
                    <a:pt x="348" y="68"/>
                    <a:pt x="348" y="68"/>
                  </a:cubicBezTo>
                  <a:cubicBezTo>
                    <a:pt x="348" y="68"/>
                    <a:pt x="348" y="69"/>
                    <a:pt x="349" y="69"/>
                  </a:cubicBezTo>
                  <a:close/>
                  <a:moveTo>
                    <a:pt x="346" y="65"/>
                  </a:moveTo>
                  <a:cubicBezTo>
                    <a:pt x="345" y="64"/>
                    <a:pt x="345" y="66"/>
                    <a:pt x="345" y="65"/>
                  </a:cubicBezTo>
                  <a:cubicBezTo>
                    <a:pt x="346" y="65"/>
                    <a:pt x="347" y="64"/>
                    <a:pt x="347" y="65"/>
                  </a:cubicBezTo>
                  <a:cubicBezTo>
                    <a:pt x="348" y="65"/>
                    <a:pt x="348" y="67"/>
                    <a:pt x="350" y="66"/>
                  </a:cubicBezTo>
                  <a:cubicBezTo>
                    <a:pt x="350" y="67"/>
                    <a:pt x="350" y="67"/>
                    <a:pt x="350" y="67"/>
                  </a:cubicBezTo>
                  <a:cubicBezTo>
                    <a:pt x="348" y="67"/>
                    <a:pt x="347" y="65"/>
                    <a:pt x="346" y="65"/>
                  </a:cubicBezTo>
                  <a:close/>
                  <a:moveTo>
                    <a:pt x="346" y="69"/>
                  </a:moveTo>
                  <a:cubicBezTo>
                    <a:pt x="346" y="69"/>
                    <a:pt x="346" y="69"/>
                    <a:pt x="346" y="69"/>
                  </a:cubicBezTo>
                  <a:cubicBezTo>
                    <a:pt x="346" y="69"/>
                    <a:pt x="346" y="69"/>
                    <a:pt x="346" y="69"/>
                  </a:cubicBezTo>
                  <a:cubicBezTo>
                    <a:pt x="345" y="69"/>
                    <a:pt x="345" y="69"/>
                    <a:pt x="345" y="70"/>
                  </a:cubicBezTo>
                  <a:cubicBezTo>
                    <a:pt x="345" y="69"/>
                    <a:pt x="344" y="69"/>
                    <a:pt x="344" y="68"/>
                  </a:cubicBezTo>
                  <a:cubicBezTo>
                    <a:pt x="346" y="69"/>
                    <a:pt x="346" y="69"/>
                    <a:pt x="346" y="69"/>
                  </a:cubicBezTo>
                  <a:cubicBezTo>
                    <a:pt x="346" y="69"/>
                    <a:pt x="346" y="69"/>
                    <a:pt x="346" y="69"/>
                  </a:cubicBezTo>
                  <a:cubicBezTo>
                    <a:pt x="346" y="69"/>
                    <a:pt x="346" y="69"/>
                    <a:pt x="346" y="69"/>
                  </a:cubicBezTo>
                  <a:cubicBezTo>
                    <a:pt x="346" y="69"/>
                    <a:pt x="347" y="69"/>
                    <a:pt x="347" y="70"/>
                  </a:cubicBezTo>
                  <a:cubicBezTo>
                    <a:pt x="346" y="70"/>
                    <a:pt x="346" y="70"/>
                    <a:pt x="346" y="70"/>
                  </a:cubicBezTo>
                  <a:cubicBezTo>
                    <a:pt x="346" y="70"/>
                    <a:pt x="346" y="70"/>
                    <a:pt x="346" y="69"/>
                  </a:cubicBezTo>
                  <a:cubicBezTo>
                    <a:pt x="346" y="69"/>
                    <a:pt x="346" y="69"/>
                    <a:pt x="346" y="69"/>
                  </a:cubicBezTo>
                  <a:close/>
                  <a:moveTo>
                    <a:pt x="344" y="58"/>
                  </a:moveTo>
                  <a:cubicBezTo>
                    <a:pt x="343" y="57"/>
                    <a:pt x="343" y="57"/>
                    <a:pt x="343" y="57"/>
                  </a:cubicBezTo>
                  <a:cubicBezTo>
                    <a:pt x="343" y="58"/>
                    <a:pt x="343" y="58"/>
                    <a:pt x="343" y="58"/>
                  </a:cubicBezTo>
                  <a:cubicBezTo>
                    <a:pt x="344" y="56"/>
                    <a:pt x="344" y="56"/>
                    <a:pt x="344" y="56"/>
                  </a:cubicBezTo>
                  <a:cubicBezTo>
                    <a:pt x="344" y="56"/>
                    <a:pt x="344" y="56"/>
                    <a:pt x="344" y="56"/>
                  </a:cubicBezTo>
                  <a:cubicBezTo>
                    <a:pt x="344" y="56"/>
                    <a:pt x="344" y="56"/>
                    <a:pt x="344" y="56"/>
                  </a:cubicBezTo>
                  <a:cubicBezTo>
                    <a:pt x="344" y="57"/>
                    <a:pt x="344" y="57"/>
                    <a:pt x="344" y="57"/>
                  </a:cubicBezTo>
                  <a:cubicBezTo>
                    <a:pt x="345" y="57"/>
                    <a:pt x="345" y="57"/>
                    <a:pt x="345" y="57"/>
                  </a:cubicBezTo>
                  <a:cubicBezTo>
                    <a:pt x="345" y="58"/>
                    <a:pt x="345" y="58"/>
                    <a:pt x="345" y="58"/>
                  </a:cubicBezTo>
                  <a:cubicBezTo>
                    <a:pt x="344" y="57"/>
                    <a:pt x="344" y="57"/>
                    <a:pt x="344" y="57"/>
                  </a:cubicBezTo>
                  <a:cubicBezTo>
                    <a:pt x="343" y="57"/>
                    <a:pt x="344" y="58"/>
                    <a:pt x="344" y="58"/>
                  </a:cubicBezTo>
                  <a:close/>
                  <a:moveTo>
                    <a:pt x="345" y="52"/>
                  </a:moveTo>
                  <a:cubicBezTo>
                    <a:pt x="345" y="52"/>
                    <a:pt x="346" y="53"/>
                    <a:pt x="345" y="53"/>
                  </a:cubicBezTo>
                  <a:cubicBezTo>
                    <a:pt x="345" y="53"/>
                    <a:pt x="344" y="52"/>
                    <a:pt x="344" y="52"/>
                  </a:cubicBezTo>
                  <a:cubicBezTo>
                    <a:pt x="345" y="51"/>
                    <a:pt x="345" y="51"/>
                    <a:pt x="345" y="51"/>
                  </a:cubicBezTo>
                  <a:cubicBezTo>
                    <a:pt x="345" y="52"/>
                    <a:pt x="345" y="52"/>
                    <a:pt x="345" y="52"/>
                  </a:cubicBezTo>
                  <a:cubicBezTo>
                    <a:pt x="345" y="51"/>
                    <a:pt x="346" y="51"/>
                    <a:pt x="346" y="52"/>
                  </a:cubicBezTo>
                  <a:cubicBezTo>
                    <a:pt x="346" y="52"/>
                    <a:pt x="345" y="52"/>
                    <a:pt x="345" y="52"/>
                  </a:cubicBezTo>
                  <a:close/>
                  <a:moveTo>
                    <a:pt x="345" y="56"/>
                  </a:moveTo>
                  <a:cubicBezTo>
                    <a:pt x="345" y="56"/>
                    <a:pt x="345" y="56"/>
                    <a:pt x="345" y="56"/>
                  </a:cubicBezTo>
                  <a:cubicBezTo>
                    <a:pt x="345" y="56"/>
                    <a:pt x="345" y="56"/>
                    <a:pt x="345" y="56"/>
                  </a:cubicBezTo>
                  <a:close/>
                  <a:moveTo>
                    <a:pt x="343" y="63"/>
                  </a:moveTo>
                  <a:cubicBezTo>
                    <a:pt x="343" y="64"/>
                    <a:pt x="343" y="64"/>
                    <a:pt x="344" y="65"/>
                  </a:cubicBezTo>
                  <a:cubicBezTo>
                    <a:pt x="343" y="65"/>
                    <a:pt x="343" y="65"/>
                    <a:pt x="343" y="65"/>
                  </a:cubicBezTo>
                  <a:cubicBezTo>
                    <a:pt x="343" y="64"/>
                    <a:pt x="342" y="64"/>
                    <a:pt x="342" y="64"/>
                  </a:cubicBezTo>
                  <a:lnTo>
                    <a:pt x="343" y="63"/>
                  </a:lnTo>
                  <a:close/>
                  <a:moveTo>
                    <a:pt x="346" y="56"/>
                  </a:moveTo>
                  <a:cubicBezTo>
                    <a:pt x="347" y="56"/>
                    <a:pt x="347" y="57"/>
                    <a:pt x="347" y="57"/>
                  </a:cubicBezTo>
                  <a:cubicBezTo>
                    <a:pt x="348" y="56"/>
                    <a:pt x="348" y="56"/>
                    <a:pt x="348" y="56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9" y="57"/>
                    <a:pt x="352" y="57"/>
                    <a:pt x="353" y="56"/>
                  </a:cubicBezTo>
                  <a:cubicBezTo>
                    <a:pt x="352" y="57"/>
                    <a:pt x="351" y="57"/>
                    <a:pt x="350" y="57"/>
                  </a:cubicBezTo>
                  <a:cubicBezTo>
                    <a:pt x="351" y="57"/>
                    <a:pt x="353" y="58"/>
                    <a:pt x="353" y="58"/>
                  </a:cubicBezTo>
                  <a:cubicBezTo>
                    <a:pt x="353" y="57"/>
                    <a:pt x="353" y="57"/>
                    <a:pt x="353" y="57"/>
                  </a:cubicBezTo>
                  <a:cubicBezTo>
                    <a:pt x="353" y="57"/>
                    <a:pt x="354" y="58"/>
                    <a:pt x="354" y="58"/>
                  </a:cubicBezTo>
                  <a:cubicBezTo>
                    <a:pt x="354" y="58"/>
                    <a:pt x="354" y="58"/>
                    <a:pt x="355" y="58"/>
                  </a:cubicBezTo>
                  <a:cubicBezTo>
                    <a:pt x="354" y="58"/>
                    <a:pt x="354" y="58"/>
                    <a:pt x="354" y="58"/>
                  </a:cubicBezTo>
                  <a:cubicBezTo>
                    <a:pt x="354" y="58"/>
                    <a:pt x="354" y="58"/>
                    <a:pt x="353" y="58"/>
                  </a:cubicBezTo>
                  <a:cubicBezTo>
                    <a:pt x="353" y="58"/>
                    <a:pt x="352" y="58"/>
                    <a:pt x="350" y="58"/>
                  </a:cubicBezTo>
                  <a:cubicBezTo>
                    <a:pt x="350" y="58"/>
                    <a:pt x="348" y="58"/>
                    <a:pt x="347" y="58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7" y="58"/>
                    <a:pt x="347" y="58"/>
                    <a:pt x="347" y="59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7" y="58"/>
                    <a:pt x="346" y="58"/>
                    <a:pt x="346" y="56"/>
                  </a:cubicBezTo>
                  <a:close/>
                  <a:moveTo>
                    <a:pt x="351" y="51"/>
                  </a:moveTo>
                  <a:cubicBezTo>
                    <a:pt x="352" y="51"/>
                    <a:pt x="352" y="51"/>
                    <a:pt x="352" y="51"/>
                  </a:cubicBezTo>
                  <a:cubicBezTo>
                    <a:pt x="351" y="52"/>
                    <a:pt x="351" y="52"/>
                    <a:pt x="351" y="52"/>
                  </a:cubicBezTo>
                  <a:cubicBezTo>
                    <a:pt x="351" y="52"/>
                    <a:pt x="351" y="51"/>
                    <a:pt x="351" y="51"/>
                  </a:cubicBezTo>
                  <a:close/>
                  <a:moveTo>
                    <a:pt x="348" y="60"/>
                  </a:moveTo>
                  <a:cubicBezTo>
                    <a:pt x="347" y="59"/>
                    <a:pt x="347" y="59"/>
                    <a:pt x="347" y="59"/>
                  </a:cubicBezTo>
                  <a:cubicBezTo>
                    <a:pt x="348" y="59"/>
                    <a:pt x="348" y="59"/>
                    <a:pt x="348" y="59"/>
                  </a:cubicBezTo>
                  <a:lnTo>
                    <a:pt x="348" y="60"/>
                  </a:lnTo>
                  <a:close/>
                  <a:moveTo>
                    <a:pt x="344" y="70"/>
                  </a:moveTo>
                  <a:cubicBezTo>
                    <a:pt x="344" y="70"/>
                    <a:pt x="344" y="70"/>
                    <a:pt x="344" y="70"/>
                  </a:cubicBezTo>
                  <a:cubicBezTo>
                    <a:pt x="343" y="70"/>
                    <a:pt x="343" y="70"/>
                    <a:pt x="343" y="70"/>
                  </a:cubicBezTo>
                  <a:lnTo>
                    <a:pt x="344" y="70"/>
                  </a:lnTo>
                  <a:close/>
                  <a:moveTo>
                    <a:pt x="344" y="67"/>
                  </a:moveTo>
                  <a:cubicBezTo>
                    <a:pt x="345" y="67"/>
                    <a:pt x="345" y="67"/>
                    <a:pt x="345" y="67"/>
                  </a:cubicBezTo>
                  <a:cubicBezTo>
                    <a:pt x="345" y="67"/>
                    <a:pt x="345" y="67"/>
                    <a:pt x="344" y="67"/>
                  </a:cubicBezTo>
                  <a:close/>
                  <a:moveTo>
                    <a:pt x="349" y="65"/>
                  </a:moveTo>
                  <a:cubicBezTo>
                    <a:pt x="349" y="65"/>
                    <a:pt x="348" y="64"/>
                    <a:pt x="348" y="64"/>
                  </a:cubicBezTo>
                  <a:cubicBezTo>
                    <a:pt x="349" y="63"/>
                    <a:pt x="350" y="64"/>
                    <a:pt x="351" y="64"/>
                  </a:cubicBezTo>
                  <a:cubicBezTo>
                    <a:pt x="351" y="65"/>
                    <a:pt x="350" y="65"/>
                    <a:pt x="349" y="65"/>
                  </a:cubicBezTo>
                  <a:close/>
                  <a:moveTo>
                    <a:pt x="361" y="53"/>
                  </a:moveTo>
                  <a:cubicBezTo>
                    <a:pt x="360" y="53"/>
                    <a:pt x="360" y="53"/>
                    <a:pt x="360" y="53"/>
                  </a:cubicBezTo>
                  <a:cubicBezTo>
                    <a:pt x="360" y="53"/>
                    <a:pt x="361" y="53"/>
                    <a:pt x="361" y="53"/>
                  </a:cubicBezTo>
                  <a:cubicBezTo>
                    <a:pt x="361" y="53"/>
                    <a:pt x="361" y="53"/>
                    <a:pt x="361" y="53"/>
                  </a:cubicBezTo>
                  <a:close/>
                  <a:moveTo>
                    <a:pt x="365" y="53"/>
                  </a:moveTo>
                  <a:cubicBezTo>
                    <a:pt x="365" y="52"/>
                    <a:pt x="366" y="52"/>
                    <a:pt x="366" y="52"/>
                  </a:cubicBezTo>
                  <a:cubicBezTo>
                    <a:pt x="366" y="53"/>
                    <a:pt x="366" y="53"/>
                    <a:pt x="366" y="53"/>
                  </a:cubicBezTo>
                  <a:cubicBezTo>
                    <a:pt x="366" y="53"/>
                    <a:pt x="365" y="53"/>
                    <a:pt x="365" y="53"/>
                  </a:cubicBezTo>
                  <a:close/>
                  <a:moveTo>
                    <a:pt x="365" y="54"/>
                  </a:moveTo>
                  <a:cubicBezTo>
                    <a:pt x="365" y="54"/>
                    <a:pt x="365" y="54"/>
                    <a:pt x="365" y="54"/>
                  </a:cubicBezTo>
                  <a:cubicBezTo>
                    <a:pt x="366" y="54"/>
                    <a:pt x="366" y="54"/>
                    <a:pt x="366" y="54"/>
                  </a:cubicBezTo>
                  <a:cubicBezTo>
                    <a:pt x="366" y="54"/>
                    <a:pt x="366" y="54"/>
                    <a:pt x="365" y="54"/>
                  </a:cubicBezTo>
                  <a:close/>
                  <a:moveTo>
                    <a:pt x="361" y="69"/>
                  </a:moveTo>
                  <a:cubicBezTo>
                    <a:pt x="361" y="69"/>
                    <a:pt x="361" y="69"/>
                    <a:pt x="361" y="69"/>
                  </a:cubicBezTo>
                  <a:cubicBezTo>
                    <a:pt x="361" y="69"/>
                    <a:pt x="361" y="69"/>
                    <a:pt x="361" y="69"/>
                  </a:cubicBezTo>
                  <a:cubicBezTo>
                    <a:pt x="362" y="70"/>
                    <a:pt x="362" y="70"/>
                    <a:pt x="362" y="69"/>
                  </a:cubicBezTo>
                  <a:cubicBezTo>
                    <a:pt x="362" y="69"/>
                    <a:pt x="362" y="69"/>
                    <a:pt x="362" y="69"/>
                  </a:cubicBezTo>
                  <a:cubicBezTo>
                    <a:pt x="362" y="69"/>
                    <a:pt x="362" y="69"/>
                    <a:pt x="362" y="69"/>
                  </a:cubicBezTo>
                  <a:cubicBezTo>
                    <a:pt x="362" y="69"/>
                    <a:pt x="362" y="69"/>
                    <a:pt x="362" y="69"/>
                  </a:cubicBezTo>
                  <a:cubicBezTo>
                    <a:pt x="362" y="68"/>
                    <a:pt x="362" y="68"/>
                    <a:pt x="362" y="68"/>
                  </a:cubicBezTo>
                  <a:cubicBezTo>
                    <a:pt x="362" y="69"/>
                    <a:pt x="363" y="68"/>
                    <a:pt x="363" y="69"/>
                  </a:cubicBezTo>
                  <a:cubicBezTo>
                    <a:pt x="362" y="69"/>
                    <a:pt x="362" y="69"/>
                    <a:pt x="362" y="69"/>
                  </a:cubicBezTo>
                  <a:cubicBezTo>
                    <a:pt x="362" y="69"/>
                    <a:pt x="362" y="69"/>
                    <a:pt x="362" y="69"/>
                  </a:cubicBezTo>
                  <a:cubicBezTo>
                    <a:pt x="362" y="69"/>
                    <a:pt x="363" y="70"/>
                    <a:pt x="363" y="70"/>
                  </a:cubicBezTo>
                  <a:cubicBezTo>
                    <a:pt x="363" y="70"/>
                    <a:pt x="363" y="70"/>
                    <a:pt x="363" y="70"/>
                  </a:cubicBezTo>
                  <a:cubicBezTo>
                    <a:pt x="362" y="71"/>
                    <a:pt x="362" y="70"/>
                    <a:pt x="361" y="69"/>
                  </a:cubicBezTo>
                  <a:cubicBezTo>
                    <a:pt x="361" y="69"/>
                    <a:pt x="361" y="69"/>
                    <a:pt x="361" y="69"/>
                  </a:cubicBezTo>
                  <a:cubicBezTo>
                    <a:pt x="359" y="69"/>
                    <a:pt x="359" y="69"/>
                    <a:pt x="359" y="69"/>
                  </a:cubicBezTo>
                  <a:cubicBezTo>
                    <a:pt x="359" y="69"/>
                    <a:pt x="359" y="69"/>
                    <a:pt x="359" y="69"/>
                  </a:cubicBezTo>
                  <a:cubicBezTo>
                    <a:pt x="359" y="69"/>
                    <a:pt x="360" y="69"/>
                    <a:pt x="361" y="69"/>
                  </a:cubicBezTo>
                  <a:close/>
                  <a:moveTo>
                    <a:pt x="365" y="67"/>
                  </a:moveTo>
                  <a:cubicBezTo>
                    <a:pt x="366" y="67"/>
                    <a:pt x="366" y="67"/>
                    <a:pt x="366" y="67"/>
                  </a:cubicBezTo>
                  <a:cubicBezTo>
                    <a:pt x="366" y="68"/>
                    <a:pt x="365" y="68"/>
                    <a:pt x="365" y="69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5" y="69"/>
                    <a:pt x="365" y="70"/>
                    <a:pt x="365" y="70"/>
                  </a:cubicBezTo>
                  <a:cubicBezTo>
                    <a:pt x="365" y="70"/>
                    <a:pt x="365" y="70"/>
                    <a:pt x="365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5" y="71"/>
                    <a:pt x="364" y="71"/>
                  </a:cubicBezTo>
                  <a:cubicBezTo>
                    <a:pt x="364" y="71"/>
                    <a:pt x="364" y="70"/>
                    <a:pt x="364" y="70"/>
                  </a:cubicBezTo>
                  <a:cubicBezTo>
                    <a:pt x="364" y="70"/>
                    <a:pt x="365" y="70"/>
                    <a:pt x="365" y="70"/>
                  </a:cubicBezTo>
                  <a:cubicBezTo>
                    <a:pt x="365" y="70"/>
                    <a:pt x="365" y="70"/>
                    <a:pt x="365" y="70"/>
                  </a:cubicBezTo>
                  <a:cubicBezTo>
                    <a:pt x="365" y="70"/>
                    <a:pt x="365" y="69"/>
                    <a:pt x="365" y="69"/>
                  </a:cubicBezTo>
                  <a:cubicBezTo>
                    <a:pt x="365" y="69"/>
                    <a:pt x="364" y="68"/>
                    <a:pt x="365" y="68"/>
                  </a:cubicBezTo>
                  <a:lnTo>
                    <a:pt x="365" y="67"/>
                  </a:lnTo>
                  <a:close/>
                  <a:moveTo>
                    <a:pt x="367" y="68"/>
                  </a:moveTo>
                  <a:cubicBezTo>
                    <a:pt x="367" y="68"/>
                    <a:pt x="367" y="68"/>
                    <a:pt x="367" y="68"/>
                  </a:cubicBezTo>
                  <a:cubicBezTo>
                    <a:pt x="366" y="68"/>
                    <a:pt x="366" y="68"/>
                    <a:pt x="366" y="68"/>
                  </a:cubicBezTo>
                  <a:lnTo>
                    <a:pt x="367" y="68"/>
                  </a:lnTo>
                  <a:close/>
                  <a:moveTo>
                    <a:pt x="367" y="70"/>
                  </a:moveTo>
                  <a:cubicBezTo>
                    <a:pt x="367" y="71"/>
                    <a:pt x="368" y="69"/>
                    <a:pt x="369" y="71"/>
                  </a:cubicBezTo>
                  <a:cubicBezTo>
                    <a:pt x="369" y="71"/>
                    <a:pt x="368" y="71"/>
                    <a:pt x="367" y="70"/>
                  </a:cubicBezTo>
                  <a:close/>
                  <a:moveTo>
                    <a:pt x="375" y="61"/>
                  </a:moveTo>
                  <a:cubicBezTo>
                    <a:pt x="375" y="61"/>
                    <a:pt x="375" y="61"/>
                    <a:pt x="375" y="61"/>
                  </a:cubicBezTo>
                  <a:cubicBezTo>
                    <a:pt x="376" y="61"/>
                    <a:pt x="376" y="61"/>
                    <a:pt x="376" y="61"/>
                  </a:cubicBezTo>
                  <a:cubicBezTo>
                    <a:pt x="376" y="61"/>
                    <a:pt x="376" y="61"/>
                    <a:pt x="377" y="61"/>
                  </a:cubicBezTo>
                  <a:cubicBezTo>
                    <a:pt x="376" y="61"/>
                    <a:pt x="376" y="61"/>
                    <a:pt x="376" y="61"/>
                  </a:cubicBezTo>
                  <a:cubicBezTo>
                    <a:pt x="376" y="61"/>
                    <a:pt x="376" y="62"/>
                    <a:pt x="375" y="61"/>
                  </a:cubicBezTo>
                  <a:close/>
                  <a:moveTo>
                    <a:pt x="373" y="69"/>
                  </a:moveTo>
                  <a:cubicBezTo>
                    <a:pt x="373" y="69"/>
                    <a:pt x="373" y="69"/>
                    <a:pt x="373" y="69"/>
                  </a:cubicBezTo>
                  <a:cubicBezTo>
                    <a:pt x="373" y="69"/>
                    <a:pt x="373" y="69"/>
                    <a:pt x="373" y="69"/>
                  </a:cubicBezTo>
                  <a:close/>
                  <a:moveTo>
                    <a:pt x="375" y="60"/>
                  </a:moveTo>
                  <a:cubicBezTo>
                    <a:pt x="375" y="60"/>
                    <a:pt x="375" y="60"/>
                    <a:pt x="375" y="59"/>
                  </a:cubicBezTo>
                  <a:cubicBezTo>
                    <a:pt x="375" y="59"/>
                    <a:pt x="375" y="59"/>
                    <a:pt x="375" y="59"/>
                  </a:cubicBezTo>
                  <a:cubicBezTo>
                    <a:pt x="375" y="59"/>
                    <a:pt x="375" y="59"/>
                    <a:pt x="375" y="60"/>
                  </a:cubicBezTo>
                  <a:cubicBezTo>
                    <a:pt x="375" y="59"/>
                    <a:pt x="375" y="59"/>
                    <a:pt x="375" y="59"/>
                  </a:cubicBezTo>
                  <a:cubicBezTo>
                    <a:pt x="375" y="59"/>
                    <a:pt x="375" y="59"/>
                    <a:pt x="375" y="59"/>
                  </a:cubicBezTo>
                  <a:cubicBezTo>
                    <a:pt x="375" y="59"/>
                    <a:pt x="375" y="59"/>
                    <a:pt x="375" y="59"/>
                  </a:cubicBezTo>
                  <a:cubicBezTo>
                    <a:pt x="375" y="60"/>
                    <a:pt x="376" y="59"/>
                    <a:pt x="375" y="60"/>
                  </a:cubicBezTo>
                  <a:close/>
                  <a:moveTo>
                    <a:pt x="372" y="70"/>
                  </a:moveTo>
                  <a:cubicBezTo>
                    <a:pt x="373" y="70"/>
                    <a:pt x="375" y="70"/>
                    <a:pt x="375" y="72"/>
                  </a:cubicBezTo>
                  <a:cubicBezTo>
                    <a:pt x="375" y="71"/>
                    <a:pt x="373" y="71"/>
                    <a:pt x="373" y="72"/>
                  </a:cubicBezTo>
                  <a:cubicBezTo>
                    <a:pt x="371" y="72"/>
                    <a:pt x="373" y="71"/>
                    <a:pt x="372" y="70"/>
                  </a:cubicBezTo>
                  <a:cubicBezTo>
                    <a:pt x="371" y="71"/>
                    <a:pt x="371" y="71"/>
                    <a:pt x="371" y="71"/>
                  </a:cubicBezTo>
                  <a:cubicBezTo>
                    <a:pt x="371" y="71"/>
                    <a:pt x="370" y="71"/>
                    <a:pt x="370" y="70"/>
                  </a:cubicBezTo>
                  <a:cubicBezTo>
                    <a:pt x="371" y="70"/>
                    <a:pt x="372" y="71"/>
                    <a:pt x="372" y="70"/>
                  </a:cubicBezTo>
                  <a:close/>
                  <a:moveTo>
                    <a:pt x="380" y="64"/>
                  </a:moveTo>
                  <a:cubicBezTo>
                    <a:pt x="380" y="64"/>
                    <a:pt x="380" y="64"/>
                    <a:pt x="380" y="64"/>
                  </a:cubicBezTo>
                  <a:cubicBezTo>
                    <a:pt x="381" y="64"/>
                    <a:pt x="381" y="64"/>
                    <a:pt x="381" y="64"/>
                  </a:cubicBezTo>
                  <a:cubicBezTo>
                    <a:pt x="381" y="64"/>
                    <a:pt x="381" y="64"/>
                    <a:pt x="381" y="64"/>
                  </a:cubicBezTo>
                  <a:cubicBezTo>
                    <a:pt x="381" y="64"/>
                    <a:pt x="381" y="64"/>
                    <a:pt x="381" y="64"/>
                  </a:cubicBezTo>
                  <a:cubicBezTo>
                    <a:pt x="381" y="64"/>
                    <a:pt x="381" y="64"/>
                    <a:pt x="381" y="64"/>
                  </a:cubicBezTo>
                  <a:cubicBezTo>
                    <a:pt x="382" y="64"/>
                    <a:pt x="382" y="66"/>
                    <a:pt x="384" y="65"/>
                  </a:cubicBezTo>
                  <a:cubicBezTo>
                    <a:pt x="383" y="66"/>
                    <a:pt x="382" y="65"/>
                    <a:pt x="382" y="65"/>
                  </a:cubicBezTo>
                  <a:cubicBezTo>
                    <a:pt x="382" y="65"/>
                    <a:pt x="382" y="64"/>
                    <a:pt x="381" y="64"/>
                  </a:cubicBezTo>
                  <a:cubicBezTo>
                    <a:pt x="381" y="64"/>
                    <a:pt x="381" y="65"/>
                    <a:pt x="381" y="65"/>
                  </a:cubicBezTo>
                  <a:cubicBezTo>
                    <a:pt x="381" y="65"/>
                    <a:pt x="380" y="65"/>
                    <a:pt x="380" y="65"/>
                  </a:cubicBezTo>
                  <a:cubicBezTo>
                    <a:pt x="380" y="66"/>
                    <a:pt x="380" y="66"/>
                    <a:pt x="379" y="65"/>
                  </a:cubicBezTo>
                  <a:cubicBezTo>
                    <a:pt x="379" y="65"/>
                    <a:pt x="380" y="65"/>
                    <a:pt x="380" y="65"/>
                  </a:cubicBezTo>
                  <a:cubicBezTo>
                    <a:pt x="380" y="65"/>
                    <a:pt x="381" y="65"/>
                    <a:pt x="381" y="65"/>
                  </a:cubicBezTo>
                  <a:cubicBezTo>
                    <a:pt x="381" y="65"/>
                    <a:pt x="381" y="65"/>
                    <a:pt x="381" y="65"/>
                  </a:cubicBezTo>
                  <a:cubicBezTo>
                    <a:pt x="381" y="64"/>
                    <a:pt x="380" y="64"/>
                    <a:pt x="379" y="64"/>
                  </a:cubicBezTo>
                  <a:cubicBezTo>
                    <a:pt x="379" y="64"/>
                    <a:pt x="378" y="65"/>
                    <a:pt x="377" y="64"/>
                  </a:cubicBezTo>
                  <a:cubicBezTo>
                    <a:pt x="379" y="65"/>
                    <a:pt x="379" y="63"/>
                    <a:pt x="380" y="64"/>
                  </a:cubicBezTo>
                  <a:cubicBezTo>
                    <a:pt x="380" y="64"/>
                    <a:pt x="379" y="64"/>
                    <a:pt x="380" y="64"/>
                  </a:cubicBezTo>
                  <a:close/>
                  <a:moveTo>
                    <a:pt x="384" y="55"/>
                  </a:moveTo>
                  <a:cubicBezTo>
                    <a:pt x="384" y="55"/>
                    <a:pt x="384" y="55"/>
                    <a:pt x="384" y="55"/>
                  </a:cubicBezTo>
                  <a:cubicBezTo>
                    <a:pt x="384" y="55"/>
                    <a:pt x="384" y="55"/>
                    <a:pt x="384" y="55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84" y="55"/>
                    <a:pt x="384" y="55"/>
                    <a:pt x="384" y="55"/>
                  </a:cubicBezTo>
                  <a:cubicBezTo>
                    <a:pt x="384" y="55"/>
                    <a:pt x="384" y="55"/>
                    <a:pt x="384" y="55"/>
                  </a:cubicBezTo>
                  <a:cubicBezTo>
                    <a:pt x="384" y="55"/>
                    <a:pt x="384" y="54"/>
                    <a:pt x="384" y="54"/>
                  </a:cubicBezTo>
                  <a:cubicBezTo>
                    <a:pt x="384" y="54"/>
                    <a:pt x="384" y="54"/>
                    <a:pt x="384" y="54"/>
                  </a:cubicBezTo>
                  <a:cubicBezTo>
                    <a:pt x="384" y="54"/>
                    <a:pt x="384" y="54"/>
                    <a:pt x="384" y="54"/>
                  </a:cubicBezTo>
                  <a:cubicBezTo>
                    <a:pt x="384" y="54"/>
                    <a:pt x="384" y="55"/>
                    <a:pt x="384" y="55"/>
                  </a:cubicBezTo>
                  <a:close/>
                  <a:moveTo>
                    <a:pt x="384" y="56"/>
                  </a:moveTo>
                  <a:cubicBezTo>
                    <a:pt x="384" y="56"/>
                    <a:pt x="384" y="56"/>
                    <a:pt x="385" y="56"/>
                  </a:cubicBezTo>
                  <a:cubicBezTo>
                    <a:pt x="385" y="55"/>
                    <a:pt x="385" y="55"/>
                    <a:pt x="385" y="55"/>
                  </a:cubicBezTo>
                  <a:cubicBezTo>
                    <a:pt x="385" y="55"/>
                    <a:pt x="385" y="56"/>
                    <a:pt x="385" y="56"/>
                  </a:cubicBezTo>
                  <a:cubicBezTo>
                    <a:pt x="384" y="56"/>
                    <a:pt x="384" y="56"/>
                    <a:pt x="384" y="56"/>
                  </a:cubicBezTo>
                  <a:cubicBezTo>
                    <a:pt x="384" y="56"/>
                    <a:pt x="384" y="56"/>
                    <a:pt x="384" y="56"/>
                  </a:cubicBezTo>
                  <a:cubicBezTo>
                    <a:pt x="384" y="56"/>
                    <a:pt x="384" y="56"/>
                    <a:pt x="384" y="56"/>
                  </a:cubicBezTo>
                  <a:close/>
                  <a:moveTo>
                    <a:pt x="384" y="67"/>
                  </a:moveTo>
                  <a:cubicBezTo>
                    <a:pt x="385" y="67"/>
                    <a:pt x="386" y="67"/>
                    <a:pt x="387" y="68"/>
                  </a:cubicBezTo>
                  <a:cubicBezTo>
                    <a:pt x="387" y="68"/>
                    <a:pt x="386" y="68"/>
                    <a:pt x="386" y="69"/>
                  </a:cubicBezTo>
                  <a:cubicBezTo>
                    <a:pt x="385" y="68"/>
                    <a:pt x="385" y="68"/>
                    <a:pt x="385" y="68"/>
                  </a:cubicBezTo>
                  <a:cubicBezTo>
                    <a:pt x="384" y="69"/>
                    <a:pt x="384" y="69"/>
                    <a:pt x="384" y="69"/>
                  </a:cubicBezTo>
                  <a:cubicBezTo>
                    <a:pt x="383" y="68"/>
                    <a:pt x="384" y="68"/>
                    <a:pt x="384" y="67"/>
                  </a:cubicBezTo>
                  <a:close/>
                  <a:moveTo>
                    <a:pt x="391" y="73"/>
                  </a:moveTo>
                  <a:cubicBezTo>
                    <a:pt x="391" y="73"/>
                    <a:pt x="391" y="74"/>
                    <a:pt x="391" y="74"/>
                  </a:cubicBezTo>
                  <a:cubicBezTo>
                    <a:pt x="392" y="74"/>
                    <a:pt x="392" y="73"/>
                    <a:pt x="392" y="73"/>
                  </a:cubicBezTo>
                  <a:cubicBezTo>
                    <a:pt x="391" y="75"/>
                    <a:pt x="391" y="73"/>
                    <a:pt x="389" y="74"/>
                  </a:cubicBezTo>
                  <a:cubicBezTo>
                    <a:pt x="389" y="74"/>
                    <a:pt x="389" y="73"/>
                    <a:pt x="389" y="73"/>
                  </a:cubicBezTo>
                  <a:cubicBezTo>
                    <a:pt x="388" y="72"/>
                    <a:pt x="388" y="72"/>
                    <a:pt x="388" y="72"/>
                  </a:cubicBezTo>
                  <a:cubicBezTo>
                    <a:pt x="388" y="72"/>
                    <a:pt x="388" y="72"/>
                    <a:pt x="388" y="72"/>
                  </a:cubicBezTo>
                  <a:cubicBezTo>
                    <a:pt x="388" y="72"/>
                    <a:pt x="387" y="72"/>
                    <a:pt x="387" y="72"/>
                  </a:cubicBezTo>
                  <a:cubicBezTo>
                    <a:pt x="387" y="73"/>
                    <a:pt x="387" y="73"/>
                    <a:pt x="387" y="73"/>
                  </a:cubicBezTo>
                  <a:cubicBezTo>
                    <a:pt x="387" y="73"/>
                    <a:pt x="387" y="73"/>
                    <a:pt x="387" y="73"/>
                  </a:cubicBezTo>
                  <a:cubicBezTo>
                    <a:pt x="387" y="73"/>
                    <a:pt x="388" y="73"/>
                    <a:pt x="388" y="73"/>
                  </a:cubicBezTo>
                  <a:cubicBezTo>
                    <a:pt x="388" y="74"/>
                    <a:pt x="387" y="74"/>
                    <a:pt x="387" y="74"/>
                  </a:cubicBezTo>
                  <a:cubicBezTo>
                    <a:pt x="387" y="74"/>
                    <a:pt x="387" y="74"/>
                    <a:pt x="387" y="74"/>
                  </a:cubicBezTo>
                  <a:cubicBezTo>
                    <a:pt x="387" y="74"/>
                    <a:pt x="387" y="74"/>
                    <a:pt x="387" y="74"/>
                  </a:cubicBezTo>
                  <a:cubicBezTo>
                    <a:pt x="386" y="73"/>
                    <a:pt x="386" y="73"/>
                    <a:pt x="385" y="73"/>
                  </a:cubicBezTo>
                  <a:cubicBezTo>
                    <a:pt x="386" y="72"/>
                    <a:pt x="386" y="73"/>
                    <a:pt x="387" y="74"/>
                  </a:cubicBezTo>
                  <a:cubicBezTo>
                    <a:pt x="387" y="74"/>
                    <a:pt x="387" y="74"/>
                    <a:pt x="387" y="74"/>
                  </a:cubicBezTo>
                  <a:cubicBezTo>
                    <a:pt x="387" y="73"/>
                    <a:pt x="387" y="73"/>
                    <a:pt x="387" y="73"/>
                  </a:cubicBezTo>
                  <a:cubicBezTo>
                    <a:pt x="387" y="73"/>
                    <a:pt x="387" y="73"/>
                    <a:pt x="387" y="73"/>
                  </a:cubicBezTo>
                  <a:cubicBezTo>
                    <a:pt x="387" y="72"/>
                    <a:pt x="387" y="72"/>
                    <a:pt x="387" y="72"/>
                  </a:cubicBezTo>
                  <a:cubicBezTo>
                    <a:pt x="387" y="72"/>
                    <a:pt x="387" y="72"/>
                    <a:pt x="388" y="72"/>
                  </a:cubicBezTo>
                  <a:cubicBezTo>
                    <a:pt x="388" y="72"/>
                    <a:pt x="388" y="72"/>
                    <a:pt x="388" y="72"/>
                  </a:cubicBezTo>
                  <a:cubicBezTo>
                    <a:pt x="388" y="72"/>
                    <a:pt x="388" y="72"/>
                    <a:pt x="388" y="72"/>
                  </a:cubicBezTo>
                  <a:cubicBezTo>
                    <a:pt x="388" y="72"/>
                    <a:pt x="388" y="72"/>
                    <a:pt x="388" y="72"/>
                  </a:cubicBezTo>
                  <a:cubicBezTo>
                    <a:pt x="390" y="72"/>
                    <a:pt x="390" y="75"/>
                    <a:pt x="391" y="73"/>
                  </a:cubicBezTo>
                  <a:close/>
                  <a:moveTo>
                    <a:pt x="383" y="70"/>
                  </a:moveTo>
                  <a:cubicBezTo>
                    <a:pt x="384" y="71"/>
                    <a:pt x="385" y="69"/>
                    <a:pt x="385" y="70"/>
                  </a:cubicBezTo>
                  <a:cubicBezTo>
                    <a:pt x="386" y="70"/>
                    <a:pt x="386" y="71"/>
                    <a:pt x="386" y="71"/>
                  </a:cubicBezTo>
                  <a:cubicBezTo>
                    <a:pt x="385" y="71"/>
                    <a:pt x="384" y="71"/>
                    <a:pt x="383" y="70"/>
                  </a:cubicBezTo>
                  <a:close/>
                  <a:moveTo>
                    <a:pt x="384" y="73"/>
                  </a:moveTo>
                  <a:cubicBezTo>
                    <a:pt x="384" y="74"/>
                    <a:pt x="384" y="74"/>
                    <a:pt x="384" y="74"/>
                  </a:cubicBezTo>
                  <a:cubicBezTo>
                    <a:pt x="383" y="73"/>
                    <a:pt x="383" y="73"/>
                    <a:pt x="383" y="73"/>
                  </a:cubicBezTo>
                  <a:cubicBezTo>
                    <a:pt x="383" y="73"/>
                    <a:pt x="384" y="73"/>
                    <a:pt x="384" y="73"/>
                  </a:cubicBezTo>
                  <a:close/>
                  <a:moveTo>
                    <a:pt x="383" y="71"/>
                  </a:moveTo>
                  <a:cubicBezTo>
                    <a:pt x="383" y="71"/>
                    <a:pt x="383" y="72"/>
                    <a:pt x="382" y="71"/>
                  </a:cubicBezTo>
                  <a:cubicBezTo>
                    <a:pt x="383" y="71"/>
                    <a:pt x="383" y="71"/>
                    <a:pt x="383" y="71"/>
                  </a:cubicBezTo>
                  <a:cubicBezTo>
                    <a:pt x="382" y="71"/>
                    <a:pt x="382" y="71"/>
                    <a:pt x="382" y="71"/>
                  </a:cubicBezTo>
                  <a:lnTo>
                    <a:pt x="383" y="71"/>
                  </a:lnTo>
                  <a:close/>
                  <a:moveTo>
                    <a:pt x="384" y="74"/>
                  </a:moveTo>
                  <a:cubicBezTo>
                    <a:pt x="384" y="75"/>
                    <a:pt x="385" y="75"/>
                    <a:pt x="386" y="75"/>
                  </a:cubicBezTo>
                  <a:cubicBezTo>
                    <a:pt x="387" y="75"/>
                    <a:pt x="387" y="75"/>
                    <a:pt x="387" y="75"/>
                  </a:cubicBezTo>
                  <a:cubicBezTo>
                    <a:pt x="387" y="76"/>
                    <a:pt x="386" y="76"/>
                    <a:pt x="385" y="75"/>
                  </a:cubicBezTo>
                  <a:cubicBezTo>
                    <a:pt x="385" y="75"/>
                    <a:pt x="385" y="75"/>
                    <a:pt x="384" y="75"/>
                  </a:cubicBezTo>
                  <a:cubicBezTo>
                    <a:pt x="384" y="75"/>
                    <a:pt x="384" y="75"/>
                    <a:pt x="384" y="75"/>
                  </a:cubicBezTo>
                  <a:cubicBezTo>
                    <a:pt x="384" y="75"/>
                    <a:pt x="384" y="75"/>
                    <a:pt x="384" y="75"/>
                  </a:cubicBezTo>
                  <a:lnTo>
                    <a:pt x="384" y="74"/>
                  </a:lnTo>
                  <a:close/>
                  <a:moveTo>
                    <a:pt x="388" y="66"/>
                  </a:moveTo>
                  <a:cubicBezTo>
                    <a:pt x="388" y="66"/>
                    <a:pt x="388" y="66"/>
                    <a:pt x="388" y="66"/>
                  </a:cubicBezTo>
                  <a:cubicBezTo>
                    <a:pt x="387" y="66"/>
                    <a:pt x="386" y="66"/>
                    <a:pt x="385" y="66"/>
                  </a:cubicBezTo>
                  <a:cubicBezTo>
                    <a:pt x="385" y="66"/>
                    <a:pt x="385" y="66"/>
                    <a:pt x="385" y="66"/>
                  </a:cubicBezTo>
                  <a:cubicBezTo>
                    <a:pt x="385" y="66"/>
                    <a:pt x="385" y="66"/>
                    <a:pt x="385" y="66"/>
                  </a:cubicBezTo>
                  <a:cubicBezTo>
                    <a:pt x="385" y="65"/>
                    <a:pt x="385" y="65"/>
                    <a:pt x="385" y="65"/>
                  </a:cubicBezTo>
                  <a:cubicBezTo>
                    <a:pt x="385" y="65"/>
                    <a:pt x="386" y="65"/>
                    <a:pt x="386" y="65"/>
                  </a:cubicBezTo>
                  <a:cubicBezTo>
                    <a:pt x="386" y="66"/>
                    <a:pt x="388" y="65"/>
                    <a:pt x="388" y="66"/>
                  </a:cubicBezTo>
                  <a:cubicBezTo>
                    <a:pt x="389" y="66"/>
                    <a:pt x="389" y="66"/>
                    <a:pt x="389" y="65"/>
                  </a:cubicBezTo>
                  <a:lnTo>
                    <a:pt x="388" y="66"/>
                  </a:lnTo>
                  <a:close/>
                  <a:moveTo>
                    <a:pt x="383" y="70"/>
                  </a:moveTo>
                  <a:cubicBezTo>
                    <a:pt x="383" y="70"/>
                    <a:pt x="383" y="70"/>
                    <a:pt x="383" y="70"/>
                  </a:cubicBezTo>
                  <a:cubicBezTo>
                    <a:pt x="383" y="70"/>
                    <a:pt x="383" y="70"/>
                    <a:pt x="383" y="70"/>
                  </a:cubicBezTo>
                  <a:cubicBezTo>
                    <a:pt x="383" y="69"/>
                    <a:pt x="383" y="69"/>
                    <a:pt x="383" y="69"/>
                  </a:cubicBezTo>
                  <a:lnTo>
                    <a:pt x="383" y="70"/>
                  </a:lnTo>
                  <a:close/>
                  <a:moveTo>
                    <a:pt x="380" y="72"/>
                  </a:moveTo>
                  <a:cubicBezTo>
                    <a:pt x="380" y="73"/>
                    <a:pt x="380" y="73"/>
                    <a:pt x="380" y="73"/>
                  </a:cubicBezTo>
                  <a:cubicBezTo>
                    <a:pt x="380" y="72"/>
                    <a:pt x="380" y="72"/>
                    <a:pt x="380" y="72"/>
                  </a:cubicBezTo>
                  <a:cubicBezTo>
                    <a:pt x="380" y="72"/>
                    <a:pt x="380" y="72"/>
                    <a:pt x="380" y="72"/>
                  </a:cubicBezTo>
                  <a:cubicBezTo>
                    <a:pt x="379" y="72"/>
                    <a:pt x="379" y="72"/>
                    <a:pt x="379" y="72"/>
                  </a:cubicBezTo>
                  <a:cubicBezTo>
                    <a:pt x="379" y="73"/>
                    <a:pt x="379" y="73"/>
                    <a:pt x="379" y="73"/>
                  </a:cubicBezTo>
                  <a:cubicBezTo>
                    <a:pt x="379" y="73"/>
                    <a:pt x="379" y="73"/>
                    <a:pt x="379" y="73"/>
                  </a:cubicBezTo>
                  <a:cubicBezTo>
                    <a:pt x="379" y="73"/>
                    <a:pt x="379" y="72"/>
                    <a:pt x="379" y="72"/>
                  </a:cubicBezTo>
                  <a:cubicBezTo>
                    <a:pt x="379" y="72"/>
                    <a:pt x="378" y="72"/>
                    <a:pt x="378" y="72"/>
                  </a:cubicBezTo>
                  <a:cubicBezTo>
                    <a:pt x="378" y="73"/>
                    <a:pt x="376" y="72"/>
                    <a:pt x="375" y="72"/>
                  </a:cubicBezTo>
                  <a:cubicBezTo>
                    <a:pt x="376" y="72"/>
                    <a:pt x="378" y="73"/>
                    <a:pt x="379" y="71"/>
                  </a:cubicBezTo>
                  <a:cubicBezTo>
                    <a:pt x="379" y="71"/>
                    <a:pt x="381" y="70"/>
                    <a:pt x="381" y="72"/>
                  </a:cubicBezTo>
                  <a:cubicBezTo>
                    <a:pt x="380" y="72"/>
                    <a:pt x="380" y="72"/>
                    <a:pt x="380" y="72"/>
                  </a:cubicBezTo>
                  <a:close/>
                  <a:moveTo>
                    <a:pt x="376" y="71"/>
                  </a:moveTo>
                  <a:cubicBezTo>
                    <a:pt x="377" y="71"/>
                    <a:pt x="377" y="71"/>
                    <a:pt x="377" y="71"/>
                  </a:cubicBezTo>
                  <a:cubicBezTo>
                    <a:pt x="377" y="71"/>
                    <a:pt x="377" y="71"/>
                    <a:pt x="377" y="71"/>
                  </a:cubicBezTo>
                  <a:lnTo>
                    <a:pt x="376" y="71"/>
                  </a:lnTo>
                  <a:close/>
                  <a:moveTo>
                    <a:pt x="378" y="70"/>
                  </a:moveTo>
                  <a:cubicBezTo>
                    <a:pt x="378" y="70"/>
                    <a:pt x="378" y="70"/>
                    <a:pt x="378" y="70"/>
                  </a:cubicBezTo>
                  <a:cubicBezTo>
                    <a:pt x="378" y="71"/>
                    <a:pt x="378" y="71"/>
                    <a:pt x="378" y="71"/>
                  </a:cubicBezTo>
                  <a:lnTo>
                    <a:pt x="378" y="70"/>
                  </a:lnTo>
                  <a:close/>
                  <a:moveTo>
                    <a:pt x="380" y="70"/>
                  </a:moveTo>
                  <a:cubicBezTo>
                    <a:pt x="381" y="70"/>
                    <a:pt x="381" y="70"/>
                    <a:pt x="381" y="70"/>
                  </a:cubicBezTo>
                  <a:cubicBezTo>
                    <a:pt x="382" y="70"/>
                    <a:pt x="382" y="70"/>
                    <a:pt x="382" y="70"/>
                  </a:cubicBezTo>
                  <a:lnTo>
                    <a:pt x="380" y="70"/>
                  </a:lnTo>
                  <a:close/>
                  <a:moveTo>
                    <a:pt x="377" y="61"/>
                  </a:moveTo>
                  <a:cubicBezTo>
                    <a:pt x="378" y="61"/>
                    <a:pt x="379" y="61"/>
                    <a:pt x="379" y="62"/>
                  </a:cubicBezTo>
                  <a:lnTo>
                    <a:pt x="377" y="61"/>
                  </a:lnTo>
                  <a:close/>
                  <a:moveTo>
                    <a:pt x="373" y="59"/>
                  </a:moveTo>
                  <a:cubicBezTo>
                    <a:pt x="373" y="59"/>
                    <a:pt x="373" y="59"/>
                    <a:pt x="373" y="59"/>
                  </a:cubicBezTo>
                  <a:cubicBezTo>
                    <a:pt x="373" y="59"/>
                    <a:pt x="373" y="59"/>
                    <a:pt x="373" y="59"/>
                  </a:cubicBezTo>
                  <a:cubicBezTo>
                    <a:pt x="373" y="59"/>
                    <a:pt x="373" y="58"/>
                    <a:pt x="374" y="59"/>
                  </a:cubicBezTo>
                  <a:cubicBezTo>
                    <a:pt x="374" y="59"/>
                    <a:pt x="373" y="59"/>
                    <a:pt x="373" y="59"/>
                  </a:cubicBezTo>
                  <a:close/>
                  <a:moveTo>
                    <a:pt x="392" y="73"/>
                  </a:moveTo>
                  <a:cubicBezTo>
                    <a:pt x="394" y="73"/>
                    <a:pt x="394" y="73"/>
                    <a:pt x="394" y="73"/>
                  </a:cubicBezTo>
                  <a:cubicBezTo>
                    <a:pt x="394" y="74"/>
                    <a:pt x="393" y="73"/>
                    <a:pt x="393" y="74"/>
                  </a:cubicBezTo>
                  <a:lnTo>
                    <a:pt x="392" y="73"/>
                  </a:lnTo>
                  <a:close/>
                  <a:moveTo>
                    <a:pt x="395" y="73"/>
                  </a:moveTo>
                  <a:cubicBezTo>
                    <a:pt x="394" y="73"/>
                    <a:pt x="394" y="73"/>
                    <a:pt x="394" y="73"/>
                  </a:cubicBezTo>
                  <a:cubicBezTo>
                    <a:pt x="395" y="72"/>
                    <a:pt x="393" y="73"/>
                    <a:pt x="394" y="72"/>
                  </a:cubicBezTo>
                  <a:cubicBezTo>
                    <a:pt x="395" y="72"/>
                    <a:pt x="395" y="73"/>
                    <a:pt x="396" y="73"/>
                  </a:cubicBezTo>
                  <a:cubicBezTo>
                    <a:pt x="396" y="72"/>
                    <a:pt x="396" y="72"/>
                    <a:pt x="396" y="72"/>
                  </a:cubicBezTo>
                  <a:cubicBezTo>
                    <a:pt x="397" y="72"/>
                    <a:pt x="397" y="72"/>
                    <a:pt x="397" y="72"/>
                  </a:cubicBezTo>
                  <a:cubicBezTo>
                    <a:pt x="397" y="72"/>
                    <a:pt x="397" y="72"/>
                    <a:pt x="396" y="72"/>
                  </a:cubicBezTo>
                  <a:cubicBezTo>
                    <a:pt x="396" y="72"/>
                    <a:pt x="395" y="73"/>
                    <a:pt x="394" y="73"/>
                  </a:cubicBezTo>
                  <a:lnTo>
                    <a:pt x="395" y="73"/>
                  </a:lnTo>
                  <a:close/>
                  <a:moveTo>
                    <a:pt x="402" y="67"/>
                  </a:moveTo>
                  <a:cubicBezTo>
                    <a:pt x="403" y="67"/>
                    <a:pt x="403" y="67"/>
                    <a:pt x="403" y="67"/>
                  </a:cubicBezTo>
                  <a:cubicBezTo>
                    <a:pt x="402" y="68"/>
                    <a:pt x="401" y="68"/>
                    <a:pt x="400" y="67"/>
                  </a:cubicBezTo>
                  <a:cubicBezTo>
                    <a:pt x="400" y="67"/>
                    <a:pt x="402" y="68"/>
                    <a:pt x="402" y="67"/>
                  </a:cubicBezTo>
                  <a:close/>
                  <a:moveTo>
                    <a:pt x="401" y="67"/>
                  </a:moveTo>
                  <a:cubicBezTo>
                    <a:pt x="402" y="66"/>
                    <a:pt x="402" y="66"/>
                    <a:pt x="402" y="66"/>
                  </a:cubicBezTo>
                  <a:cubicBezTo>
                    <a:pt x="402" y="67"/>
                    <a:pt x="402" y="67"/>
                    <a:pt x="402" y="67"/>
                  </a:cubicBezTo>
                  <a:lnTo>
                    <a:pt x="401" y="67"/>
                  </a:lnTo>
                  <a:close/>
                  <a:moveTo>
                    <a:pt x="399" y="72"/>
                  </a:moveTo>
                  <a:cubicBezTo>
                    <a:pt x="399" y="72"/>
                    <a:pt x="399" y="72"/>
                    <a:pt x="399" y="72"/>
                  </a:cubicBezTo>
                  <a:cubicBezTo>
                    <a:pt x="400" y="72"/>
                    <a:pt x="400" y="72"/>
                    <a:pt x="400" y="72"/>
                  </a:cubicBezTo>
                  <a:cubicBezTo>
                    <a:pt x="400" y="73"/>
                    <a:pt x="401" y="73"/>
                    <a:pt x="401" y="73"/>
                  </a:cubicBezTo>
                  <a:cubicBezTo>
                    <a:pt x="400" y="72"/>
                    <a:pt x="400" y="72"/>
                    <a:pt x="400" y="72"/>
                  </a:cubicBezTo>
                  <a:cubicBezTo>
                    <a:pt x="400" y="72"/>
                    <a:pt x="400" y="73"/>
                    <a:pt x="399" y="73"/>
                  </a:cubicBezTo>
                  <a:cubicBezTo>
                    <a:pt x="399" y="75"/>
                    <a:pt x="400" y="73"/>
                    <a:pt x="401" y="73"/>
                  </a:cubicBezTo>
                  <a:cubicBezTo>
                    <a:pt x="401" y="73"/>
                    <a:pt x="401" y="73"/>
                    <a:pt x="401" y="73"/>
                  </a:cubicBezTo>
                  <a:cubicBezTo>
                    <a:pt x="402" y="73"/>
                    <a:pt x="402" y="73"/>
                    <a:pt x="402" y="73"/>
                  </a:cubicBezTo>
                  <a:cubicBezTo>
                    <a:pt x="402" y="73"/>
                    <a:pt x="401" y="73"/>
                    <a:pt x="401" y="73"/>
                  </a:cubicBezTo>
                  <a:cubicBezTo>
                    <a:pt x="401" y="74"/>
                    <a:pt x="401" y="73"/>
                    <a:pt x="400" y="74"/>
                  </a:cubicBezTo>
                  <a:cubicBezTo>
                    <a:pt x="401" y="74"/>
                    <a:pt x="402" y="75"/>
                    <a:pt x="403" y="74"/>
                  </a:cubicBezTo>
                  <a:cubicBezTo>
                    <a:pt x="404" y="74"/>
                    <a:pt x="404" y="74"/>
                    <a:pt x="404" y="74"/>
                  </a:cubicBezTo>
                  <a:cubicBezTo>
                    <a:pt x="404" y="74"/>
                    <a:pt x="404" y="74"/>
                    <a:pt x="404" y="74"/>
                  </a:cubicBezTo>
                  <a:cubicBezTo>
                    <a:pt x="404" y="74"/>
                    <a:pt x="404" y="73"/>
                    <a:pt x="404" y="73"/>
                  </a:cubicBezTo>
                  <a:cubicBezTo>
                    <a:pt x="403" y="73"/>
                    <a:pt x="403" y="74"/>
                    <a:pt x="403" y="73"/>
                  </a:cubicBezTo>
                  <a:cubicBezTo>
                    <a:pt x="404" y="72"/>
                    <a:pt x="404" y="72"/>
                    <a:pt x="404" y="72"/>
                  </a:cubicBezTo>
                  <a:cubicBezTo>
                    <a:pt x="404" y="73"/>
                    <a:pt x="405" y="73"/>
                    <a:pt x="405" y="74"/>
                  </a:cubicBezTo>
                  <a:cubicBezTo>
                    <a:pt x="405" y="73"/>
                    <a:pt x="406" y="73"/>
                    <a:pt x="406" y="74"/>
                  </a:cubicBezTo>
                  <a:cubicBezTo>
                    <a:pt x="406" y="74"/>
                    <a:pt x="407" y="74"/>
                    <a:pt x="407" y="74"/>
                  </a:cubicBezTo>
                  <a:cubicBezTo>
                    <a:pt x="408" y="74"/>
                    <a:pt x="407" y="73"/>
                    <a:pt x="407" y="73"/>
                  </a:cubicBezTo>
                  <a:cubicBezTo>
                    <a:pt x="407" y="73"/>
                    <a:pt x="407" y="73"/>
                    <a:pt x="407" y="73"/>
                  </a:cubicBezTo>
                  <a:cubicBezTo>
                    <a:pt x="407" y="73"/>
                    <a:pt x="407" y="73"/>
                    <a:pt x="407" y="73"/>
                  </a:cubicBezTo>
                  <a:cubicBezTo>
                    <a:pt x="408" y="74"/>
                    <a:pt x="408" y="73"/>
                    <a:pt x="409" y="73"/>
                  </a:cubicBezTo>
                  <a:cubicBezTo>
                    <a:pt x="408" y="73"/>
                    <a:pt x="408" y="73"/>
                    <a:pt x="408" y="73"/>
                  </a:cubicBezTo>
                  <a:cubicBezTo>
                    <a:pt x="408" y="74"/>
                    <a:pt x="408" y="75"/>
                    <a:pt x="409" y="75"/>
                  </a:cubicBezTo>
                  <a:cubicBezTo>
                    <a:pt x="409" y="75"/>
                    <a:pt x="408" y="75"/>
                    <a:pt x="408" y="75"/>
                  </a:cubicBezTo>
                  <a:cubicBezTo>
                    <a:pt x="408" y="75"/>
                    <a:pt x="408" y="76"/>
                    <a:pt x="408" y="76"/>
                  </a:cubicBezTo>
                  <a:cubicBezTo>
                    <a:pt x="409" y="76"/>
                    <a:pt x="409" y="76"/>
                    <a:pt x="409" y="76"/>
                  </a:cubicBezTo>
                  <a:cubicBezTo>
                    <a:pt x="409" y="76"/>
                    <a:pt x="409" y="76"/>
                    <a:pt x="409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5"/>
                  </a:cubicBezTo>
                  <a:cubicBezTo>
                    <a:pt x="406" y="76"/>
                    <a:pt x="405" y="73"/>
                    <a:pt x="404" y="75"/>
                  </a:cubicBezTo>
                  <a:cubicBezTo>
                    <a:pt x="403" y="77"/>
                    <a:pt x="402" y="74"/>
                    <a:pt x="401" y="75"/>
                  </a:cubicBezTo>
                  <a:cubicBezTo>
                    <a:pt x="401" y="75"/>
                    <a:pt x="401" y="75"/>
                    <a:pt x="401" y="75"/>
                  </a:cubicBezTo>
                  <a:cubicBezTo>
                    <a:pt x="400" y="74"/>
                    <a:pt x="400" y="74"/>
                    <a:pt x="398" y="74"/>
                  </a:cubicBezTo>
                  <a:cubicBezTo>
                    <a:pt x="398" y="73"/>
                    <a:pt x="398" y="73"/>
                    <a:pt x="399" y="72"/>
                  </a:cubicBezTo>
                  <a:close/>
                  <a:moveTo>
                    <a:pt x="404" y="67"/>
                  </a:moveTo>
                  <a:cubicBezTo>
                    <a:pt x="405" y="68"/>
                    <a:pt x="405" y="68"/>
                    <a:pt x="405" y="68"/>
                  </a:cubicBezTo>
                  <a:cubicBezTo>
                    <a:pt x="405" y="68"/>
                    <a:pt x="404" y="68"/>
                    <a:pt x="404" y="68"/>
                  </a:cubicBezTo>
                  <a:cubicBezTo>
                    <a:pt x="404" y="68"/>
                    <a:pt x="404" y="68"/>
                    <a:pt x="404" y="68"/>
                  </a:cubicBezTo>
                  <a:cubicBezTo>
                    <a:pt x="404" y="68"/>
                    <a:pt x="404" y="68"/>
                    <a:pt x="405" y="68"/>
                  </a:cubicBezTo>
                  <a:lnTo>
                    <a:pt x="404" y="67"/>
                  </a:lnTo>
                  <a:close/>
                  <a:moveTo>
                    <a:pt x="404" y="69"/>
                  </a:moveTo>
                  <a:cubicBezTo>
                    <a:pt x="404" y="69"/>
                    <a:pt x="405" y="69"/>
                    <a:pt x="405" y="70"/>
                  </a:cubicBezTo>
                  <a:cubicBezTo>
                    <a:pt x="405" y="70"/>
                    <a:pt x="404" y="70"/>
                    <a:pt x="404" y="71"/>
                  </a:cubicBezTo>
                  <a:cubicBezTo>
                    <a:pt x="403" y="71"/>
                    <a:pt x="403" y="71"/>
                    <a:pt x="403" y="71"/>
                  </a:cubicBezTo>
                  <a:cubicBezTo>
                    <a:pt x="404" y="70"/>
                    <a:pt x="403" y="69"/>
                    <a:pt x="404" y="69"/>
                  </a:cubicBezTo>
                  <a:close/>
                  <a:moveTo>
                    <a:pt x="408" y="52"/>
                  </a:moveTo>
                  <a:cubicBezTo>
                    <a:pt x="408" y="52"/>
                    <a:pt x="408" y="52"/>
                    <a:pt x="407" y="52"/>
                  </a:cubicBezTo>
                  <a:cubicBezTo>
                    <a:pt x="407" y="53"/>
                    <a:pt x="408" y="53"/>
                    <a:pt x="408" y="53"/>
                  </a:cubicBezTo>
                  <a:cubicBezTo>
                    <a:pt x="408" y="53"/>
                    <a:pt x="408" y="53"/>
                    <a:pt x="408" y="53"/>
                  </a:cubicBezTo>
                  <a:cubicBezTo>
                    <a:pt x="408" y="53"/>
                    <a:pt x="408" y="53"/>
                    <a:pt x="408" y="54"/>
                  </a:cubicBezTo>
                  <a:cubicBezTo>
                    <a:pt x="408" y="53"/>
                    <a:pt x="407" y="52"/>
                    <a:pt x="407" y="52"/>
                  </a:cubicBezTo>
                  <a:cubicBezTo>
                    <a:pt x="407" y="52"/>
                    <a:pt x="407" y="51"/>
                    <a:pt x="407" y="51"/>
                  </a:cubicBezTo>
                  <a:cubicBezTo>
                    <a:pt x="407" y="51"/>
                    <a:pt x="407" y="51"/>
                    <a:pt x="407" y="51"/>
                  </a:cubicBezTo>
                  <a:cubicBezTo>
                    <a:pt x="408" y="51"/>
                    <a:pt x="407" y="51"/>
                    <a:pt x="407" y="51"/>
                  </a:cubicBezTo>
                  <a:cubicBezTo>
                    <a:pt x="407" y="51"/>
                    <a:pt x="407" y="51"/>
                    <a:pt x="408" y="51"/>
                  </a:cubicBezTo>
                  <a:cubicBezTo>
                    <a:pt x="409" y="51"/>
                    <a:pt x="409" y="51"/>
                    <a:pt x="409" y="51"/>
                  </a:cubicBezTo>
                  <a:cubicBezTo>
                    <a:pt x="409" y="51"/>
                    <a:pt x="409" y="52"/>
                    <a:pt x="408" y="52"/>
                  </a:cubicBezTo>
                  <a:close/>
                  <a:moveTo>
                    <a:pt x="409" y="49"/>
                  </a:moveTo>
                  <a:cubicBezTo>
                    <a:pt x="410" y="48"/>
                    <a:pt x="410" y="48"/>
                    <a:pt x="410" y="48"/>
                  </a:cubicBezTo>
                  <a:cubicBezTo>
                    <a:pt x="409" y="49"/>
                    <a:pt x="408" y="47"/>
                    <a:pt x="408" y="48"/>
                  </a:cubicBezTo>
                  <a:cubicBezTo>
                    <a:pt x="408" y="48"/>
                    <a:pt x="407" y="49"/>
                    <a:pt x="408" y="49"/>
                  </a:cubicBezTo>
                  <a:cubicBezTo>
                    <a:pt x="408" y="49"/>
                    <a:pt x="408" y="49"/>
                    <a:pt x="408" y="49"/>
                  </a:cubicBezTo>
                  <a:cubicBezTo>
                    <a:pt x="408" y="49"/>
                    <a:pt x="408" y="49"/>
                    <a:pt x="408" y="49"/>
                  </a:cubicBezTo>
                  <a:cubicBezTo>
                    <a:pt x="408" y="50"/>
                    <a:pt x="408" y="50"/>
                    <a:pt x="408" y="50"/>
                  </a:cubicBezTo>
                  <a:cubicBezTo>
                    <a:pt x="408" y="49"/>
                    <a:pt x="408" y="49"/>
                    <a:pt x="408" y="49"/>
                  </a:cubicBezTo>
                  <a:cubicBezTo>
                    <a:pt x="408" y="49"/>
                    <a:pt x="408" y="49"/>
                    <a:pt x="408" y="49"/>
                  </a:cubicBezTo>
                  <a:cubicBezTo>
                    <a:pt x="407" y="48"/>
                    <a:pt x="407" y="48"/>
                    <a:pt x="406" y="48"/>
                  </a:cubicBezTo>
                  <a:cubicBezTo>
                    <a:pt x="406" y="49"/>
                    <a:pt x="407" y="49"/>
                    <a:pt x="406" y="49"/>
                  </a:cubicBezTo>
                  <a:cubicBezTo>
                    <a:pt x="406" y="49"/>
                    <a:pt x="406" y="49"/>
                    <a:pt x="406" y="49"/>
                  </a:cubicBezTo>
                  <a:cubicBezTo>
                    <a:pt x="405" y="48"/>
                    <a:pt x="406" y="50"/>
                    <a:pt x="405" y="50"/>
                  </a:cubicBezTo>
                  <a:cubicBezTo>
                    <a:pt x="404" y="50"/>
                    <a:pt x="405" y="50"/>
                    <a:pt x="405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5" y="51"/>
                    <a:pt x="406" y="51"/>
                    <a:pt x="406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4" y="50"/>
                    <a:pt x="404" y="50"/>
                    <a:pt x="404" y="50"/>
                  </a:cubicBezTo>
                  <a:cubicBezTo>
                    <a:pt x="404" y="51"/>
                    <a:pt x="403" y="51"/>
                    <a:pt x="404" y="52"/>
                  </a:cubicBezTo>
                  <a:cubicBezTo>
                    <a:pt x="405" y="52"/>
                    <a:pt x="405" y="52"/>
                    <a:pt x="405" y="52"/>
                  </a:cubicBezTo>
                  <a:cubicBezTo>
                    <a:pt x="404" y="52"/>
                    <a:pt x="404" y="52"/>
                    <a:pt x="404" y="52"/>
                  </a:cubicBezTo>
                  <a:cubicBezTo>
                    <a:pt x="404" y="52"/>
                    <a:pt x="404" y="52"/>
                    <a:pt x="404" y="52"/>
                  </a:cubicBezTo>
                  <a:cubicBezTo>
                    <a:pt x="403" y="51"/>
                    <a:pt x="403" y="52"/>
                    <a:pt x="402" y="52"/>
                  </a:cubicBezTo>
                  <a:cubicBezTo>
                    <a:pt x="402" y="52"/>
                    <a:pt x="402" y="52"/>
                    <a:pt x="402" y="52"/>
                  </a:cubicBezTo>
                  <a:cubicBezTo>
                    <a:pt x="402" y="52"/>
                    <a:pt x="401" y="52"/>
                    <a:pt x="401" y="52"/>
                  </a:cubicBezTo>
                  <a:cubicBezTo>
                    <a:pt x="401" y="52"/>
                    <a:pt x="401" y="51"/>
                    <a:pt x="400" y="51"/>
                  </a:cubicBezTo>
                  <a:cubicBezTo>
                    <a:pt x="400" y="51"/>
                    <a:pt x="400" y="51"/>
                    <a:pt x="400" y="51"/>
                  </a:cubicBezTo>
                  <a:cubicBezTo>
                    <a:pt x="401" y="51"/>
                    <a:pt x="401" y="52"/>
                    <a:pt x="402" y="52"/>
                  </a:cubicBezTo>
                  <a:cubicBezTo>
                    <a:pt x="402" y="51"/>
                    <a:pt x="402" y="51"/>
                    <a:pt x="402" y="51"/>
                  </a:cubicBezTo>
                  <a:cubicBezTo>
                    <a:pt x="402" y="51"/>
                    <a:pt x="403" y="51"/>
                    <a:pt x="403" y="51"/>
                  </a:cubicBezTo>
                  <a:cubicBezTo>
                    <a:pt x="403" y="50"/>
                    <a:pt x="405" y="49"/>
                    <a:pt x="405" y="48"/>
                  </a:cubicBezTo>
                  <a:cubicBezTo>
                    <a:pt x="406" y="48"/>
                    <a:pt x="407" y="48"/>
                    <a:pt x="408" y="47"/>
                  </a:cubicBezTo>
                  <a:cubicBezTo>
                    <a:pt x="408" y="47"/>
                    <a:pt x="408" y="47"/>
                    <a:pt x="408" y="47"/>
                  </a:cubicBezTo>
                  <a:cubicBezTo>
                    <a:pt x="409" y="48"/>
                    <a:pt x="409" y="48"/>
                    <a:pt x="409" y="48"/>
                  </a:cubicBezTo>
                  <a:cubicBezTo>
                    <a:pt x="409" y="48"/>
                    <a:pt x="409" y="48"/>
                    <a:pt x="409" y="48"/>
                  </a:cubicBezTo>
                  <a:cubicBezTo>
                    <a:pt x="410" y="49"/>
                    <a:pt x="410" y="47"/>
                    <a:pt x="412" y="48"/>
                  </a:cubicBezTo>
                  <a:cubicBezTo>
                    <a:pt x="413" y="48"/>
                    <a:pt x="413" y="48"/>
                    <a:pt x="413" y="48"/>
                  </a:cubicBezTo>
                  <a:cubicBezTo>
                    <a:pt x="413" y="48"/>
                    <a:pt x="413" y="48"/>
                    <a:pt x="413" y="48"/>
                  </a:cubicBezTo>
                  <a:cubicBezTo>
                    <a:pt x="413" y="48"/>
                    <a:pt x="412" y="48"/>
                    <a:pt x="412" y="48"/>
                  </a:cubicBezTo>
                  <a:cubicBezTo>
                    <a:pt x="412" y="49"/>
                    <a:pt x="412" y="49"/>
                    <a:pt x="412" y="49"/>
                  </a:cubicBezTo>
                  <a:cubicBezTo>
                    <a:pt x="411" y="49"/>
                    <a:pt x="410" y="48"/>
                    <a:pt x="409" y="49"/>
                  </a:cubicBezTo>
                  <a:close/>
                  <a:moveTo>
                    <a:pt x="405" y="53"/>
                  </a:moveTo>
                  <a:cubicBezTo>
                    <a:pt x="405" y="54"/>
                    <a:pt x="404" y="53"/>
                    <a:pt x="404" y="54"/>
                  </a:cubicBezTo>
                  <a:cubicBezTo>
                    <a:pt x="404" y="53"/>
                    <a:pt x="404" y="53"/>
                    <a:pt x="404" y="53"/>
                  </a:cubicBezTo>
                  <a:cubicBezTo>
                    <a:pt x="404" y="53"/>
                    <a:pt x="405" y="53"/>
                    <a:pt x="405" y="53"/>
                  </a:cubicBezTo>
                  <a:close/>
                  <a:moveTo>
                    <a:pt x="402" y="50"/>
                  </a:moveTo>
                  <a:cubicBezTo>
                    <a:pt x="402" y="50"/>
                    <a:pt x="402" y="50"/>
                    <a:pt x="402" y="50"/>
                  </a:cubicBezTo>
                  <a:cubicBezTo>
                    <a:pt x="403" y="50"/>
                    <a:pt x="403" y="50"/>
                    <a:pt x="403" y="50"/>
                  </a:cubicBezTo>
                  <a:cubicBezTo>
                    <a:pt x="403" y="50"/>
                    <a:pt x="403" y="50"/>
                    <a:pt x="402" y="50"/>
                  </a:cubicBezTo>
                  <a:cubicBezTo>
                    <a:pt x="402" y="50"/>
                    <a:pt x="402" y="50"/>
                    <a:pt x="402" y="50"/>
                  </a:cubicBezTo>
                  <a:cubicBezTo>
                    <a:pt x="402" y="50"/>
                    <a:pt x="402" y="50"/>
                    <a:pt x="402" y="50"/>
                  </a:cubicBezTo>
                  <a:cubicBezTo>
                    <a:pt x="402" y="50"/>
                    <a:pt x="401" y="50"/>
                    <a:pt x="401" y="51"/>
                  </a:cubicBezTo>
                  <a:cubicBezTo>
                    <a:pt x="401" y="50"/>
                    <a:pt x="401" y="50"/>
                    <a:pt x="401" y="50"/>
                  </a:cubicBezTo>
                  <a:cubicBezTo>
                    <a:pt x="401" y="50"/>
                    <a:pt x="401" y="50"/>
                    <a:pt x="401" y="50"/>
                  </a:cubicBezTo>
                  <a:cubicBezTo>
                    <a:pt x="401" y="49"/>
                    <a:pt x="401" y="49"/>
                    <a:pt x="401" y="49"/>
                  </a:cubicBezTo>
                  <a:cubicBezTo>
                    <a:pt x="401" y="49"/>
                    <a:pt x="402" y="50"/>
                    <a:pt x="402" y="50"/>
                  </a:cubicBezTo>
                  <a:close/>
                  <a:moveTo>
                    <a:pt x="401" y="48"/>
                  </a:moveTo>
                  <a:cubicBezTo>
                    <a:pt x="402" y="48"/>
                    <a:pt x="402" y="48"/>
                    <a:pt x="402" y="48"/>
                  </a:cubicBezTo>
                  <a:cubicBezTo>
                    <a:pt x="402" y="48"/>
                    <a:pt x="402" y="48"/>
                    <a:pt x="402" y="48"/>
                  </a:cubicBezTo>
                  <a:lnTo>
                    <a:pt x="401" y="48"/>
                  </a:lnTo>
                  <a:close/>
                  <a:moveTo>
                    <a:pt x="406" y="43"/>
                  </a:moveTo>
                  <a:cubicBezTo>
                    <a:pt x="406" y="43"/>
                    <a:pt x="406" y="44"/>
                    <a:pt x="407" y="44"/>
                  </a:cubicBezTo>
                  <a:cubicBezTo>
                    <a:pt x="407" y="44"/>
                    <a:pt x="406" y="44"/>
                    <a:pt x="406" y="44"/>
                  </a:cubicBezTo>
                  <a:cubicBezTo>
                    <a:pt x="406" y="44"/>
                    <a:pt x="406" y="44"/>
                    <a:pt x="406" y="44"/>
                  </a:cubicBezTo>
                  <a:cubicBezTo>
                    <a:pt x="406" y="44"/>
                    <a:pt x="406" y="44"/>
                    <a:pt x="406" y="44"/>
                  </a:cubicBezTo>
                  <a:cubicBezTo>
                    <a:pt x="406" y="44"/>
                    <a:pt x="406" y="44"/>
                    <a:pt x="406" y="44"/>
                  </a:cubicBezTo>
                  <a:lnTo>
                    <a:pt x="406" y="43"/>
                  </a:lnTo>
                  <a:close/>
                  <a:moveTo>
                    <a:pt x="408" y="44"/>
                  </a:moveTo>
                  <a:cubicBezTo>
                    <a:pt x="409" y="43"/>
                    <a:pt x="409" y="43"/>
                    <a:pt x="409" y="43"/>
                  </a:cubicBezTo>
                  <a:cubicBezTo>
                    <a:pt x="409" y="43"/>
                    <a:pt x="409" y="43"/>
                    <a:pt x="409" y="43"/>
                  </a:cubicBezTo>
                  <a:cubicBezTo>
                    <a:pt x="409" y="44"/>
                    <a:pt x="409" y="44"/>
                    <a:pt x="409" y="44"/>
                  </a:cubicBezTo>
                  <a:cubicBezTo>
                    <a:pt x="409" y="44"/>
                    <a:pt x="409" y="44"/>
                    <a:pt x="409" y="44"/>
                  </a:cubicBezTo>
                  <a:cubicBezTo>
                    <a:pt x="410" y="44"/>
                    <a:pt x="410" y="44"/>
                    <a:pt x="410" y="44"/>
                  </a:cubicBezTo>
                  <a:cubicBezTo>
                    <a:pt x="410" y="44"/>
                    <a:pt x="410" y="45"/>
                    <a:pt x="410" y="45"/>
                  </a:cubicBezTo>
                  <a:cubicBezTo>
                    <a:pt x="411" y="46"/>
                    <a:pt x="412" y="46"/>
                    <a:pt x="412" y="47"/>
                  </a:cubicBezTo>
                  <a:cubicBezTo>
                    <a:pt x="411" y="47"/>
                    <a:pt x="410" y="45"/>
                    <a:pt x="409" y="46"/>
                  </a:cubicBezTo>
                  <a:cubicBezTo>
                    <a:pt x="409" y="46"/>
                    <a:pt x="409" y="45"/>
                    <a:pt x="409" y="45"/>
                  </a:cubicBezTo>
                  <a:cubicBezTo>
                    <a:pt x="408" y="46"/>
                    <a:pt x="408" y="44"/>
                    <a:pt x="407" y="44"/>
                  </a:cubicBezTo>
                  <a:cubicBezTo>
                    <a:pt x="409" y="44"/>
                    <a:pt x="409" y="44"/>
                    <a:pt x="409" y="44"/>
                  </a:cubicBezTo>
                  <a:lnTo>
                    <a:pt x="408" y="44"/>
                  </a:lnTo>
                  <a:close/>
                  <a:moveTo>
                    <a:pt x="412" y="36"/>
                  </a:moveTo>
                  <a:cubicBezTo>
                    <a:pt x="412" y="35"/>
                    <a:pt x="411" y="35"/>
                    <a:pt x="411" y="35"/>
                  </a:cubicBezTo>
                  <a:cubicBezTo>
                    <a:pt x="411" y="35"/>
                    <a:pt x="411" y="36"/>
                    <a:pt x="410" y="36"/>
                  </a:cubicBezTo>
                  <a:cubicBezTo>
                    <a:pt x="410" y="34"/>
                    <a:pt x="410" y="34"/>
                    <a:pt x="410" y="34"/>
                  </a:cubicBezTo>
                  <a:cubicBezTo>
                    <a:pt x="410" y="35"/>
                    <a:pt x="410" y="35"/>
                    <a:pt x="411" y="35"/>
                  </a:cubicBezTo>
                  <a:cubicBezTo>
                    <a:pt x="411" y="35"/>
                    <a:pt x="411" y="35"/>
                    <a:pt x="411" y="35"/>
                  </a:cubicBezTo>
                  <a:cubicBezTo>
                    <a:pt x="411" y="34"/>
                    <a:pt x="411" y="34"/>
                    <a:pt x="411" y="34"/>
                  </a:cubicBezTo>
                  <a:cubicBezTo>
                    <a:pt x="411" y="34"/>
                    <a:pt x="411" y="34"/>
                    <a:pt x="411" y="34"/>
                  </a:cubicBezTo>
                  <a:cubicBezTo>
                    <a:pt x="411" y="34"/>
                    <a:pt x="411" y="34"/>
                    <a:pt x="411" y="34"/>
                  </a:cubicBezTo>
                  <a:cubicBezTo>
                    <a:pt x="411" y="34"/>
                    <a:pt x="411" y="34"/>
                    <a:pt x="411" y="34"/>
                  </a:cubicBezTo>
                  <a:cubicBezTo>
                    <a:pt x="411" y="34"/>
                    <a:pt x="411" y="34"/>
                    <a:pt x="411" y="34"/>
                  </a:cubicBezTo>
                  <a:cubicBezTo>
                    <a:pt x="410" y="35"/>
                    <a:pt x="413" y="35"/>
                    <a:pt x="412" y="36"/>
                  </a:cubicBezTo>
                  <a:cubicBezTo>
                    <a:pt x="413" y="36"/>
                    <a:pt x="414" y="35"/>
                    <a:pt x="415" y="36"/>
                  </a:cubicBezTo>
                  <a:cubicBezTo>
                    <a:pt x="415" y="34"/>
                    <a:pt x="417" y="37"/>
                    <a:pt x="417" y="35"/>
                  </a:cubicBezTo>
                  <a:cubicBezTo>
                    <a:pt x="417" y="35"/>
                    <a:pt x="417" y="34"/>
                    <a:pt x="418" y="34"/>
                  </a:cubicBezTo>
                  <a:cubicBezTo>
                    <a:pt x="415" y="35"/>
                    <a:pt x="419" y="36"/>
                    <a:pt x="417" y="37"/>
                  </a:cubicBezTo>
                  <a:cubicBezTo>
                    <a:pt x="417" y="37"/>
                    <a:pt x="417" y="37"/>
                    <a:pt x="417" y="37"/>
                  </a:cubicBezTo>
                  <a:cubicBezTo>
                    <a:pt x="417" y="38"/>
                    <a:pt x="417" y="38"/>
                    <a:pt x="416" y="38"/>
                  </a:cubicBezTo>
                  <a:cubicBezTo>
                    <a:pt x="416" y="38"/>
                    <a:pt x="415" y="37"/>
                    <a:pt x="415" y="37"/>
                  </a:cubicBezTo>
                  <a:cubicBezTo>
                    <a:pt x="415" y="37"/>
                    <a:pt x="415" y="37"/>
                    <a:pt x="415" y="37"/>
                  </a:cubicBezTo>
                  <a:cubicBezTo>
                    <a:pt x="415" y="37"/>
                    <a:pt x="415" y="36"/>
                    <a:pt x="415" y="36"/>
                  </a:cubicBezTo>
                  <a:cubicBezTo>
                    <a:pt x="414" y="36"/>
                    <a:pt x="413" y="37"/>
                    <a:pt x="412" y="36"/>
                  </a:cubicBezTo>
                  <a:cubicBezTo>
                    <a:pt x="412" y="36"/>
                    <a:pt x="412" y="36"/>
                    <a:pt x="412" y="36"/>
                  </a:cubicBezTo>
                  <a:cubicBezTo>
                    <a:pt x="412" y="36"/>
                    <a:pt x="412" y="36"/>
                    <a:pt x="412" y="36"/>
                  </a:cubicBezTo>
                  <a:cubicBezTo>
                    <a:pt x="412" y="36"/>
                    <a:pt x="412" y="36"/>
                    <a:pt x="412" y="36"/>
                  </a:cubicBezTo>
                  <a:cubicBezTo>
                    <a:pt x="412" y="36"/>
                    <a:pt x="412" y="36"/>
                    <a:pt x="412" y="36"/>
                  </a:cubicBezTo>
                  <a:cubicBezTo>
                    <a:pt x="412" y="36"/>
                    <a:pt x="412" y="36"/>
                    <a:pt x="412" y="36"/>
                  </a:cubicBezTo>
                  <a:close/>
                  <a:moveTo>
                    <a:pt x="410" y="40"/>
                  </a:moveTo>
                  <a:cubicBezTo>
                    <a:pt x="410" y="40"/>
                    <a:pt x="409" y="40"/>
                    <a:pt x="409" y="39"/>
                  </a:cubicBezTo>
                  <a:cubicBezTo>
                    <a:pt x="410" y="39"/>
                    <a:pt x="409" y="40"/>
                    <a:pt x="410" y="40"/>
                  </a:cubicBezTo>
                  <a:close/>
                  <a:moveTo>
                    <a:pt x="417" y="48"/>
                  </a:moveTo>
                  <a:cubicBezTo>
                    <a:pt x="417" y="48"/>
                    <a:pt x="418" y="49"/>
                    <a:pt x="418" y="48"/>
                  </a:cubicBezTo>
                  <a:cubicBezTo>
                    <a:pt x="419" y="47"/>
                    <a:pt x="419" y="47"/>
                    <a:pt x="419" y="47"/>
                  </a:cubicBezTo>
                  <a:cubicBezTo>
                    <a:pt x="419" y="48"/>
                    <a:pt x="419" y="48"/>
                    <a:pt x="419" y="48"/>
                  </a:cubicBezTo>
                  <a:cubicBezTo>
                    <a:pt x="419" y="48"/>
                    <a:pt x="420" y="49"/>
                    <a:pt x="419" y="48"/>
                  </a:cubicBezTo>
                  <a:cubicBezTo>
                    <a:pt x="419" y="48"/>
                    <a:pt x="419" y="48"/>
                    <a:pt x="419" y="48"/>
                  </a:cubicBezTo>
                  <a:cubicBezTo>
                    <a:pt x="419" y="48"/>
                    <a:pt x="418" y="48"/>
                    <a:pt x="418" y="48"/>
                  </a:cubicBezTo>
                  <a:cubicBezTo>
                    <a:pt x="418" y="49"/>
                    <a:pt x="419" y="49"/>
                    <a:pt x="419" y="49"/>
                  </a:cubicBezTo>
                  <a:cubicBezTo>
                    <a:pt x="419" y="49"/>
                    <a:pt x="419" y="49"/>
                    <a:pt x="419" y="49"/>
                  </a:cubicBezTo>
                  <a:cubicBezTo>
                    <a:pt x="419" y="49"/>
                    <a:pt x="419" y="49"/>
                    <a:pt x="419" y="49"/>
                  </a:cubicBezTo>
                  <a:cubicBezTo>
                    <a:pt x="419" y="49"/>
                    <a:pt x="419" y="49"/>
                    <a:pt x="419" y="49"/>
                  </a:cubicBezTo>
                  <a:cubicBezTo>
                    <a:pt x="418" y="49"/>
                    <a:pt x="417" y="50"/>
                    <a:pt x="416" y="49"/>
                  </a:cubicBezTo>
                  <a:cubicBezTo>
                    <a:pt x="416" y="49"/>
                    <a:pt x="416" y="49"/>
                    <a:pt x="416" y="49"/>
                  </a:cubicBezTo>
                  <a:cubicBezTo>
                    <a:pt x="416" y="49"/>
                    <a:pt x="416" y="49"/>
                    <a:pt x="415" y="49"/>
                  </a:cubicBezTo>
                  <a:cubicBezTo>
                    <a:pt x="416" y="49"/>
                    <a:pt x="416" y="49"/>
                    <a:pt x="416" y="49"/>
                  </a:cubicBezTo>
                  <a:cubicBezTo>
                    <a:pt x="416" y="49"/>
                    <a:pt x="416" y="49"/>
                    <a:pt x="417" y="49"/>
                  </a:cubicBezTo>
                  <a:cubicBezTo>
                    <a:pt x="417" y="48"/>
                    <a:pt x="416" y="48"/>
                    <a:pt x="417" y="48"/>
                  </a:cubicBezTo>
                  <a:close/>
                  <a:moveTo>
                    <a:pt x="419" y="45"/>
                  </a:moveTo>
                  <a:cubicBezTo>
                    <a:pt x="418" y="45"/>
                    <a:pt x="418" y="45"/>
                    <a:pt x="418" y="45"/>
                  </a:cubicBezTo>
                  <a:cubicBezTo>
                    <a:pt x="418" y="45"/>
                    <a:pt x="418" y="44"/>
                    <a:pt x="418" y="44"/>
                  </a:cubicBezTo>
                  <a:cubicBezTo>
                    <a:pt x="418" y="44"/>
                    <a:pt x="418" y="44"/>
                    <a:pt x="418" y="44"/>
                  </a:cubicBezTo>
                  <a:cubicBezTo>
                    <a:pt x="419" y="45"/>
                    <a:pt x="418" y="43"/>
                    <a:pt x="419" y="44"/>
                  </a:cubicBezTo>
                  <a:cubicBezTo>
                    <a:pt x="419" y="44"/>
                    <a:pt x="419" y="44"/>
                    <a:pt x="419" y="44"/>
                  </a:cubicBezTo>
                  <a:lnTo>
                    <a:pt x="419" y="45"/>
                  </a:lnTo>
                  <a:close/>
                  <a:moveTo>
                    <a:pt x="419" y="54"/>
                  </a:moveTo>
                  <a:cubicBezTo>
                    <a:pt x="420" y="53"/>
                    <a:pt x="420" y="55"/>
                    <a:pt x="420" y="55"/>
                  </a:cubicBezTo>
                  <a:cubicBezTo>
                    <a:pt x="419" y="55"/>
                    <a:pt x="419" y="55"/>
                    <a:pt x="418" y="54"/>
                  </a:cubicBezTo>
                  <a:cubicBezTo>
                    <a:pt x="418" y="54"/>
                    <a:pt x="418" y="54"/>
                    <a:pt x="418" y="54"/>
                  </a:cubicBezTo>
                  <a:cubicBezTo>
                    <a:pt x="418" y="54"/>
                    <a:pt x="418" y="55"/>
                    <a:pt x="417" y="55"/>
                  </a:cubicBezTo>
                  <a:cubicBezTo>
                    <a:pt x="417" y="55"/>
                    <a:pt x="417" y="54"/>
                    <a:pt x="417" y="54"/>
                  </a:cubicBezTo>
                  <a:cubicBezTo>
                    <a:pt x="417" y="54"/>
                    <a:pt x="418" y="54"/>
                    <a:pt x="418" y="54"/>
                  </a:cubicBezTo>
                  <a:cubicBezTo>
                    <a:pt x="418" y="54"/>
                    <a:pt x="418" y="54"/>
                    <a:pt x="418" y="54"/>
                  </a:cubicBezTo>
                  <a:cubicBezTo>
                    <a:pt x="419" y="54"/>
                    <a:pt x="419" y="54"/>
                    <a:pt x="419" y="54"/>
                  </a:cubicBezTo>
                  <a:close/>
                  <a:moveTo>
                    <a:pt x="420" y="50"/>
                  </a:moveTo>
                  <a:cubicBezTo>
                    <a:pt x="420" y="50"/>
                    <a:pt x="420" y="50"/>
                    <a:pt x="420" y="50"/>
                  </a:cubicBezTo>
                  <a:cubicBezTo>
                    <a:pt x="420" y="50"/>
                    <a:pt x="420" y="50"/>
                    <a:pt x="420" y="50"/>
                  </a:cubicBezTo>
                  <a:close/>
                  <a:moveTo>
                    <a:pt x="425" y="51"/>
                  </a:moveTo>
                  <a:cubicBezTo>
                    <a:pt x="426" y="52"/>
                    <a:pt x="427" y="51"/>
                    <a:pt x="428" y="52"/>
                  </a:cubicBezTo>
                  <a:cubicBezTo>
                    <a:pt x="430" y="53"/>
                    <a:pt x="432" y="51"/>
                    <a:pt x="433" y="53"/>
                  </a:cubicBezTo>
                  <a:cubicBezTo>
                    <a:pt x="434" y="52"/>
                    <a:pt x="434" y="52"/>
                    <a:pt x="433" y="52"/>
                  </a:cubicBezTo>
                  <a:cubicBezTo>
                    <a:pt x="433" y="52"/>
                    <a:pt x="433" y="51"/>
                    <a:pt x="433" y="51"/>
                  </a:cubicBezTo>
                  <a:cubicBezTo>
                    <a:pt x="433" y="51"/>
                    <a:pt x="433" y="51"/>
                    <a:pt x="433" y="51"/>
                  </a:cubicBezTo>
                  <a:cubicBezTo>
                    <a:pt x="433" y="51"/>
                    <a:pt x="433" y="51"/>
                    <a:pt x="433" y="51"/>
                  </a:cubicBezTo>
                  <a:cubicBezTo>
                    <a:pt x="433" y="51"/>
                    <a:pt x="433" y="51"/>
                    <a:pt x="433" y="51"/>
                  </a:cubicBezTo>
                  <a:cubicBezTo>
                    <a:pt x="434" y="51"/>
                    <a:pt x="434" y="51"/>
                    <a:pt x="434" y="51"/>
                  </a:cubicBezTo>
                  <a:cubicBezTo>
                    <a:pt x="434" y="51"/>
                    <a:pt x="434" y="52"/>
                    <a:pt x="435" y="52"/>
                  </a:cubicBezTo>
                  <a:cubicBezTo>
                    <a:pt x="434" y="53"/>
                    <a:pt x="434" y="53"/>
                    <a:pt x="434" y="53"/>
                  </a:cubicBezTo>
                  <a:cubicBezTo>
                    <a:pt x="436" y="53"/>
                    <a:pt x="438" y="54"/>
                    <a:pt x="439" y="53"/>
                  </a:cubicBezTo>
                  <a:cubicBezTo>
                    <a:pt x="439" y="52"/>
                    <a:pt x="441" y="52"/>
                    <a:pt x="441" y="53"/>
                  </a:cubicBezTo>
                  <a:cubicBezTo>
                    <a:pt x="440" y="53"/>
                    <a:pt x="440" y="53"/>
                    <a:pt x="439" y="53"/>
                  </a:cubicBezTo>
                  <a:cubicBezTo>
                    <a:pt x="439" y="54"/>
                    <a:pt x="442" y="53"/>
                    <a:pt x="441" y="55"/>
                  </a:cubicBezTo>
                  <a:cubicBezTo>
                    <a:pt x="441" y="55"/>
                    <a:pt x="441" y="54"/>
                    <a:pt x="440" y="55"/>
                  </a:cubicBezTo>
                  <a:cubicBezTo>
                    <a:pt x="440" y="55"/>
                    <a:pt x="440" y="55"/>
                    <a:pt x="440" y="55"/>
                  </a:cubicBezTo>
                  <a:cubicBezTo>
                    <a:pt x="440" y="55"/>
                    <a:pt x="440" y="55"/>
                    <a:pt x="440" y="55"/>
                  </a:cubicBezTo>
                  <a:cubicBezTo>
                    <a:pt x="439" y="56"/>
                    <a:pt x="439" y="56"/>
                    <a:pt x="439" y="56"/>
                  </a:cubicBezTo>
                  <a:cubicBezTo>
                    <a:pt x="439" y="56"/>
                    <a:pt x="439" y="55"/>
                    <a:pt x="439" y="55"/>
                  </a:cubicBezTo>
                  <a:cubicBezTo>
                    <a:pt x="439" y="55"/>
                    <a:pt x="439" y="55"/>
                    <a:pt x="439" y="55"/>
                  </a:cubicBezTo>
                  <a:cubicBezTo>
                    <a:pt x="438" y="55"/>
                    <a:pt x="438" y="56"/>
                    <a:pt x="437" y="56"/>
                  </a:cubicBezTo>
                  <a:cubicBezTo>
                    <a:pt x="437" y="56"/>
                    <a:pt x="437" y="55"/>
                    <a:pt x="437" y="55"/>
                  </a:cubicBezTo>
                  <a:cubicBezTo>
                    <a:pt x="436" y="55"/>
                    <a:pt x="436" y="55"/>
                    <a:pt x="436" y="55"/>
                  </a:cubicBezTo>
                  <a:cubicBezTo>
                    <a:pt x="436" y="55"/>
                    <a:pt x="436" y="55"/>
                    <a:pt x="436" y="55"/>
                  </a:cubicBezTo>
                  <a:cubicBezTo>
                    <a:pt x="436" y="55"/>
                    <a:pt x="436" y="55"/>
                    <a:pt x="436" y="55"/>
                  </a:cubicBezTo>
                  <a:cubicBezTo>
                    <a:pt x="436" y="55"/>
                    <a:pt x="436" y="55"/>
                    <a:pt x="436" y="55"/>
                  </a:cubicBezTo>
                  <a:cubicBezTo>
                    <a:pt x="435" y="53"/>
                    <a:pt x="434" y="54"/>
                    <a:pt x="433" y="54"/>
                  </a:cubicBezTo>
                  <a:cubicBezTo>
                    <a:pt x="432" y="54"/>
                    <a:pt x="432" y="54"/>
                    <a:pt x="432" y="54"/>
                  </a:cubicBezTo>
                  <a:cubicBezTo>
                    <a:pt x="432" y="52"/>
                    <a:pt x="430" y="54"/>
                    <a:pt x="429" y="54"/>
                  </a:cubicBezTo>
                  <a:cubicBezTo>
                    <a:pt x="429" y="54"/>
                    <a:pt x="429" y="54"/>
                    <a:pt x="429" y="54"/>
                  </a:cubicBezTo>
                  <a:cubicBezTo>
                    <a:pt x="429" y="54"/>
                    <a:pt x="429" y="54"/>
                    <a:pt x="429" y="54"/>
                  </a:cubicBezTo>
                  <a:cubicBezTo>
                    <a:pt x="429" y="54"/>
                    <a:pt x="429" y="54"/>
                    <a:pt x="429" y="53"/>
                  </a:cubicBezTo>
                  <a:cubicBezTo>
                    <a:pt x="429" y="53"/>
                    <a:pt x="429" y="53"/>
                    <a:pt x="429" y="53"/>
                  </a:cubicBezTo>
                  <a:cubicBezTo>
                    <a:pt x="429" y="53"/>
                    <a:pt x="429" y="53"/>
                    <a:pt x="429" y="53"/>
                  </a:cubicBezTo>
                  <a:cubicBezTo>
                    <a:pt x="428" y="52"/>
                    <a:pt x="427" y="53"/>
                    <a:pt x="426" y="53"/>
                  </a:cubicBezTo>
                  <a:cubicBezTo>
                    <a:pt x="426" y="52"/>
                    <a:pt x="426" y="52"/>
                    <a:pt x="426" y="52"/>
                  </a:cubicBezTo>
                  <a:cubicBezTo>
                    <a:pt x="426" y="52"/>
                    <a:pt x="425" y="52"/>
                    <a:pt x="425" y="52"/>
                  </a:cubicBezTo>
                  <a:cubicBezTo>
                    <a:pt x="425" y="52"/>
                    <a:pt x="425" y="52"/>
                    <a:pt x="425" y="53"/>
                  </a:cubicBezTo>
                  <a:cubicBezTo>
                    <a:pt x="425" y="53"/>
                    <a:pt x="424" y="52"/>
                    <a:pt x="424" y="53"/>
                  </a:cubicBezTo>
                  <a:cubicBezTo>
                    <a:pt x="424" y="53"/>
                    <a:pt x="424" y="53"/>
                    <a:pt x="424" y="53"/>
                  </a:cubicBezTo>
                  <a:cubicBezTo>
                    <a:pt x="424" y="53"/>
                    <a:pt x="421" y="52"/>
                    <a:pt x="421" y="51"/>
                  </a:cubicBezTo>
                  <a:cubicBezTo>
                    <a:pt x="423" y="51"/>
                    <a:pt x="423" y="52"/>
                    <a:pt x="425" y="51"/>
                  </a:cubicBezTo>
                  <a:close/>
                  <a:moveTo>
                    <a:pt x="424" y="50"/>
                  </a:moveTo>
                  <a:cubicBezTo>
                    <a:pt x="424" y="50"/>
                    <a:pt x="424" y="50"/>
                    <a:pt x="424" y="50"/>
                  </a:cubicBezTo>
                  <a:cubicBezTo>
                    <a:pt x="424" y="51"/>
                    <a:pt x="424" y="51"/>
                    <a:pt x="424" y="51"/>
                  </a:cubicBezTo>
                  <a:lnTo>
                    <a:pt x="424" y="50"/>
                  </a:lnTo>
                  <a:close/>
                  <a:moveTo>
                    <a:pt x="432" y="50"/>
                  </a:moveTo>
                  <a:cubicBezTo>
                    <a:pt x="432" y="49"/>
                    <a:pt x="432" y="49"/>
                    <a:pt x="432" y="49"/>
                  </a:cubicBezTo>
                  <a:cubicBezTo>
                    <a:pt x="433" y="49"/>
                    <a:pt x="433" y="49"/>
                    <a:pt x="433" y="49"/>
                  </a:cubicBezTo>
                  <a:cubicBezTo>
                    <a:pt x="432" y="49"/>
                    <a:pt x="432" y="49"/>
                    <a:pt x="432" y="50"/>
                  </a:cubicBezTo>
                  <a:close/>
                  <a:moveTo>
                    <a:pt x="437" y="52"/>
                  </a:moveTo>
                  <a:cubicBezTo>
                    <a:pt x="438" y="52"/>
                    <a:pt x="438" y="51"/>
                    <a:pt x="438" y="52"/>
                  </a:cubicBezTo>
                  <a:cubicBezTo>
                    <a:pt x="438" y="53"/>
                    <a:pt x="438" y="53"/>
                    <a:pt x="438" y="53"/>
                  </a:cubicBezTo>
                  <a:cubicBezTo>
                    <a:pt x="437" y="53"/>
                    <a:pt x="436" y="52"/>
                    <a:pt x="436" y="52"/>
                  </a:cubicBezTo>
                  <a:cubicBezTo>
                    <a:pt x="436" y="52"/>
                    <a:pt x="437" y="52"/>
                    <a:pt x="437" y="52"/>
                  </a:cubicBezTo>
                  <a:cubicBezTo>
                    <a:pt x="437" y="52"/>
                    <a:pt x="437" y="52"/>
                    <a:pt x="437" y="52"/>
                  </a:cubicBezTo>
                  <a:cubicBezTo>
                    <a:pt x="437" y="52"/>
                    <a:pt x="437" y="52"/>
                    <a:pt x="437" y="52"/>
                  </a:cubicBezTo>
                  <a:cubicBezTo>
                    <a:pt x="437" y="52"/>
                    <a:pt x="437" y="52"/>
                    <a:pt x="437" y="52"/>
                  </a:cubicBezTo>
                  <a:close/>
                  <a:moveTo>
                    <a:pt x="437" y="46"/>
                  </a:moveTo>
                  <a:cubicBezTo>
                    <a:pt x="437" y="46"/>
                    <a:pt x="437" y="46"/>
                    <a:pt x="437" y="46"/>
                  </a:cubicBezTo>
                  <a:cubicBezTo>
                    <a:pt x="437" y="46"/>
                    <a:pt x="437" y="46"/>
                    <a:pt x="437" y="46"/>
                  </a:cubicBezTo>
                  <a:cubicBezTo>
                    <a:pt x="438" y="46"/>
                    <a:pt x="438" y="45"/>
                    <a:pt x="438" y="46"/>
                  </a:cubicBezTo>
                  <a:lnTo>
                    <a:pt x="437" y="46"/>
                  </a:lnTo>
                  <a:close/>
                  <a:moveTo>
                    <a:pt x="438" y="47"/>
                  </a:moveTo>
                  <a:cubicBezTo>
                    <a:pt x="438" y="47"/>
                    <a:pt x="438" y="47"/>
                    <a:pt x="438" y="47"/>
                  </a:cubicBezTo>
                  <a:cubicBezTo>
                    <a:pt x="437" y="47"/>
                    <a:pt x="437" y="47"/>
                    <a:pt x="437" y="47"/>
                  </a:cubicBezTo>
                  <a:cubicBezTo>
                    <a:pt x="437" y="47"/>
                    <a:pt x="437" y="47"/>
                    <a:pt x="437" y="47"/>
                  </a:cubicBezTo>
                  <a:cubicBezTo>
                    <a:pt x="437" y="47"/>
                    <a:pt x="437" y="47"/>
                    <a:pt x="437" y="47"/>
                  </a:cubicBezTo>
                  <a:cubicBezTo>
                    <a:pt x="438" y="47"/>
                    <a:pt x="438" y="47"/>
                    <a:pt x="438" y="47"/>
                  </a:cubicBezTo>
                  <a:close/>
                  <a:moveTo>
                    <a:pt x="441" y="49"/>
                  </a:moveTo>
                  <a:cubicBezTo>
                    <a:pt x="442" y="49"/>
                    <a:pt x="442" y="49"/>
                    <a:pt x="442" y="50"/>
                  </a:cubicBezTo>
                  <a:cubicBezTo>
                    <a:pt x="441" y="50"/>
                    <a:pt x="441" y="50"/>
                    <a:pt x="441" y="50"/>
                  </a:cubicBezTo>
                  <a:lnTo>
                    <a:pt x="441" y="49"/>
                  </a:lnTo>
                  <a:close/>
                  <a:moveTo>
                    <a:pt x="443" y="52"/>
                  </a:moveTo>
                  <a:cubicBezTo>
                    <a:pt x="443" y="52"/>
                    <a:pt x="442" y="52"/>
                    <a:pt x="442" y="51"/>
                  </a:cubicBezTo>
                  <a:cubicBezTo>
                    <a:pt x="443" y="51"/>
                    <a:pt x="443" y="51"/>
                    <a:pt x="443" y="51"/>
                  </a:cubicBezTo>
                  <a:cubicBezTo>
                    <a:pt x="442" y="52"/>
                    <a:pt x="443" y="52"/>
                    <a:pt x="443" y="52"/>
                  </a:cubicBezTo>
                  <a:close/>
                  <a:moveTo>
                    <a:pt x="446" y="44"/>
                  </a:moveTo>
                  <a:cubicBezTo>
                    <a:pt x="447" y="45"/>
                    <a:pt x="448" y="44"/>
                    <a:pt x="449" y="45"/>
                  </a:cubicBezTo>
                  <a:cubicBezTo>
                    <a:pt x="449" y="46"/>
                    <a:pt x="449" y="46"/>
                    <a:pt x="449" y="46"/>
                  </a:cubicBezTo>
                  <a:cubicBezTo>
                    <a:pt x="448" y="46"/>
                    <a:pt x="448" y="47"/>
                    <a:pt x="447" y="46"/>
                  </a:cubicBezTo>
                  <a:cubicBezTo>
                    <a:pt x="447" y="46"/>
                    <a:pt x="447" y="45"/>
                    <a:pt x="446" y="45"/>
                  </a:cubicBezTo>
                  <a:cubicBezTo>
                    <a:pt x="446" y="45"/>
                    <a:pt x="446" y="45"/>
                    <a:pt x="445" y="45"/>
                  </a:cubicBezTo>
                  <a:cubicBezTo>
                    <a:pt x="444" y="44"/>
                    <a:pt x="446" y="45"/>
                    <a:pt x="446" y="44"/>
                  </a:cubicBezTo>
                  <a:close/>
                  <a:moveTo>
                    <a:pt x="452" y="42"/>
                  </a:moveTo>
                  <a:cubicBezTo>
                    <a:pt x="451" y="41"/>
                    <a:pt x="451" y="41"/>
                    <a:pt x="451" y="41"/>
                  </a:cubicBezTo>
                  <a:cubicBezTo>
                    <a:pt x="453" y="41"/>
                    <a:pt x="452" y="40"/>
                    <a:pt x="453" y="40"/>
                  </a:cubicBezTo>
                  <a:cubicBezTo>
                    <a:pt x="454" y="39"/>
                    <a:pt x="454" y="39"/>
                    <a:pt x="454" y="39"/>
                  </a:cubicBezTo>
                  <a:cubicBezTo>
                    <a:pt x="455" y="40"/>
                    <a:pt x="453" y="41"/>
                    <a:pt x="454" y="42"/>
                  </a:cubicBezTo>
                  <a:cubicBezTo>
                    <a:pt x="454" y="42"/>
                    <a:pt x="454" y="42"/>
                    <a:pt x="454" y="42"/>
                  </a:cubicBezTo>
                  <a:cubicBezTo>
                    <a:pt x="454" y="43"/>
                    <a:pt x="454" y="43"/>
                    <a:pt x="454" y="43"/>
                  </a:cubicBezTo>
                  <a:cubicBezTo>
                    <a:pt x="453" y="43"/>
                    <a:pt x="453" y="43"/>
                    <a:pt x="453" y="43"/>
                  </a:cubicBezTo>
                  <a:cubicBezTo>
                    <a:pt x="453" y="43"/>
                    <a:pt x="453" y="43"/>
                    <a:pt x="452" y="43"/>
                  </a:cubicBezTo>
                  <a:cubicBezTo>
                    <a:pt x="452" y="43"/>
                    <a:pt x="452" y="43"/>
                    <a:pt x="452" y="43"/>
                  </a:cubicBezTo>
                  <a:cubicBezTo>
                    <a:pt x="452" y="43"/>
                    <a:pt x="452" y="43"/>
                    <a:pt x="452" y="43"/>
                  </a:cubicBezTo>
                  <a:cubicBezTo>
                    <a:pt x="453" y="43"/>
                    <a:pt x="453" y="43"/>
                    <a:pt x="453" y="43"/>
                  </a:cubicBezTo>
                  <a:cubicBezTo>
                    <a:pt x="453" y="43"/>
                    <a:pt x="453" y="43"/>
                    <a:pt x="453" y="43"/>
                  </a:cubicBezTo>
                  <a:cubicBezTo>
                    <a:pt x="453" y="42"/>
                    <a:pt x="453" y="42"/>
                    <a:pt x="453" y="42"/>
                  </a:cubicBezTo>
                  <a:cubicBezTo>
                    <a:pt x="452" y="42"/>
                    <a:pt x="452" y="42"/>
                    <a:pt x="451" y="42"/>
                  </a:cubicBezTo>
                  <a:cubicBezTo>
                    <a:pt x="452" y="43"/>
                    <a:pt x="452" y="43"/>
                    <a:pt x="452" y="43"/>
                  </a:cubicBezTo>
                  <a:cubicBezTo>
                    <a:pt x="452" y="43"/>
                    <a:pt x="452" y="43"/>
                    <a:pt x="452" y="43"/>
                  </a:cubicBezTo>
                  <a:cubicBezTo>
                    <a:pt x="451" y="42"/>
                    <a:pt x="451" y="42"/>
                    <a:pt x="451" y="42"/>
                  </a:cubicBezTo>
                  <a:cubicBezTo>
                    <a:pt x="450" y="42"/>
                    <a:pt x="450" y="42"/>
                    <a:pt x="450" y="42"/>
                  </a:cubicBezTo>
                  <a:cubicBezTo>
                    <a:pt x="450" y="41"/>
                    <a:pt x="451" y="42"/>
                    <a:pt x="452" y="42"/>
                  </a:cubicBezTo>
                  <a:close/>
                  <a:moveTo>
                    <a:pt x="451" y="38"/>
                  </a:moveTo>
                  <a:cubicBezTo>
                    <a:pt x="452" y="38"/>
                    <a:pt x="452" y="39"/>
                    <a:pt x="453" y="39"/>
                  </a:cubicBezTo>
                  <a:cubicBezTo>
                    <a:pt x="452" y="39"/>
                    <a:pt x="452" y="39"/>
                    <a:pt x="452" y="39"/>
                  </a:cubicBezTo>
                  <a:lnTo>
                    <a:pt x="451" y="38"/>
                  </a:lnTo>
                  <a:close/>
                  <a:moveTo>
                    <a:pt x="456" y="45"/>
                  </a:moveTo>
                  <a:cubicBezTo>
                    <a:pt x="456" y="45"/>
                    <a:pt x="455" y="45"/>
                    <a:pt x="455" y="45"/>
                  </a:cubicBezTo>
                  <a:cubicBezTo>
                    <a:pt x="455" y="44"/>
                    <a:pt x="455" y="44"/>
                    <a:pt x="455" y="44"/>
                  </a:cubicBezTo>
                  <a:cubicBezTo>
                    <a:pt x="457" y="46"/>
                    <a:pt x="457" y="46"/>
                    <a:pt x="457" y="46"/>
                  </a:cubicBezTo>
                  <a:cubicBezTo>
                    <a:pt x="456" y="47"/>
                    <a:pt x="456" y="47"/>
                    <a:pt x="456" y="47"/>
                  </a:cubicBezTo>
                  <a:cubicBezTo>
                    <a:pt x="456" y="47"/>
                    <a:pt x="456" y="47"/>
                    <a:pt x="456" y="47"/>
                  </a:cubicBezTo>
                  <a:cubicBezTo>
                    <a:pt x="457" y="47"/>
                    <a:pt x="457" y="47"/>
                    <a:pt x="457" y="47"/>
                  </a:cubicBezTo>
                  <a:cubicBezTo>
                    <a:pt x="457" y="47"/>
                    <a:pt x="457" y="47"/>
                    <a:pt x="457" y="47"/>
                  </a:cubicBezTo>
                  <a:cubicBezTo>
                    <a:pt x="457" y="47"/>
                    <a:pt x="457" y="47"/>
                    <a:pt x="457" y="47"/>
                  </a:cubicBezTo>
                  <a:cubicBezTo>
                    <a:pt x="457" y="48"/>
                    <a:pt x="457" y="48"/>
                    <a:pt x="457" y="48"/>
                  </a:cubicBezTo>
                  <a:cubicBezTo>
                    <a:pt x="457" y="47"/>
                    <a:pt x="457" y="47"/>
                    <a:pt x="457" y="47"/>
                  </a:cubicBezTo>
                  <a:cubicBezTo>
                    <a:pt x="457" y="47"/>
                    <a:pt x="457" y="47"/>
                    <a:pt x="456" y="47"/>
                  </a:cubicBezTo>
                  <a:cubicBezTo>
                    <a:pt x="456" y="47"/>
                    <a:pt x="456" y="49"/>
                    <a:pt x="455" y="49"/>
                  </a:cubicBezTo>
                  <a:cubicBezTo>
                    <a:pt x="456" y="48"/>
                    <a:pt x="454" y="48"/>
                    <a:pt x="454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53" y="47"/>
                    <a:pt x="453" y="46"/>
                    <a:pt x="453" y="46"/>
                  </a:cubicBezTo>
                  <a:cubicBezTo>
                    <a:pt x="452" y="46"/>
                    <a:pt x="452" y="46"/>
                    <a:pt x="452" y="46"/>
                  </a:cubicBezTo>
                  <a:cubicBezTo>
                    <a:pt x="452" y="46"/>
                    <a:pt x="453" y="46"/>
                    <a:pt x="453" y="46"/>
                  </a:cubicBezTo>
                  <a:cubicBezTo>
                    <a:pt x="454" y="46"/>
                    <a:pt x="454" y="46"/>
                    <a:pt x="455" y="46"/>
                  </a:cubicBezTo>
                  <a:cubicBezTo>
                    <a:pt x="455" y="46"/>
                    <a:pt x="456" y="46"/>
                    <a:pt x="456" y="45"/>
                  </a:cubicBezTo>
                  <a:close/>
                  <a:moveTo>
                    <a:pt x="457" y="44"/>
                  </a:moveTo>
                  <a:cubicBezTo>
                    <a:pt x="457" y="44"/>
                    <a:pt x="457" y="45"/>
                    <a:pt x="456" y="44"/>
                  </a:cubicBezTo>
                  <a:cubicBezTo>
                    <a:pt x="456" y="44"/>
                    <a:pt x="456" y="44"/>
                    <a:pt x="456" y="43"/>
                  </a:cubicBezTo>
                  <a:lnTo>
                    <a:pt x="457" y="44"/>
                  </a:lnTo>
                  <a:close/>
                  <a:moveTo>
                    <a:pt x="458" y="43"/>
                  </a:moveTo>
                  <a:cubicBezTo>
                    <a:pt x="457" y="43"/>
                    <a:pt x="457" y="43"/>
                    <a:pt x="457" y="43"/>
                  </a:cubicBezTo>
                  <a:cubicBezTo>
                    <a:pt x="457" y="43"/>
                    <a:pt x="457" y="42"/>
                    <a:pt x="458" y="43"/>
                  </a:cubicBezTo>
                  <a:close/>
                  <a:moveTo>
                    <a:pt x="460" y="39"/>
                  </a:moveTo>
                  <a:cubicBezTo>
                    <a:pt x="460" y="39"/>
                    <a:pt x="460" y="39"/>
                    <a:pt x="460" y="39"/>
                  </a:cubicBezTo>
                  <a:cubicBezTo>
                    <a:pt x="460" y="39"/>
                    <a:pt x="460" y="39"/>
                    <a:pt x="461" y="39"/>
                  </a:cubicBezTo>
                  <a:cubicBezTo>
                    <a:pt x="459" y="40"/>
                    <a:pt x="459" y="40"/>
                    <a:pt x="459" y="40"/>
                  </a:cubicBezTo>
                  <a:cubicBezTo>
                    <a:pt x="458" y="39"/>
                    <a:pt x="460" y="40"/>
                    <a:pt x="460" y="39"/>
                  </a:cubicBezTo>
                  <a:close/>
                  <a:moveTo>
                    <a:pt x="464" y="43"/>
                  </a:moveTo>
                  <a:cubicBezTo>
                    <a:pt x="464" y="43"/>
                    <a:pt x="464" y="43"/>
                    <a:pt x="464" y="43"/>
                  </a:cubicBezTo>
                  <a:cubicBezTo>
                    <a:pt x="464" y="45"/>
                    <a:pt x="463" y="43"/>
                    <a:pt x="463" y="44"/>
                  </a:cubicBezTo>
                  <a:cubicBezTo>
                    <a:pt x="462" y="44"/>
                    <a:pt x="462" y="44"/>
                    <a:pt x="462" y="44"/>
                  </a:cubicBezTo>
                  <a:cubicBezTo>
                    <a:pt x="462" y="42"/>
                    <a:pt x="463" y="44"/>
                    <a:pt x="464" y="43"/>
                  </a:cubicBezTo>
                  <a:close/>
                  <a:moveTo>
                    <a:pt x="465" y="49"/>
                  </a:moveTo>
                  <a:cubicBezTo>
                    <a:pt x="464" y="49"/>
                    <a:pt x="463" y="49"/>
                    <a:pt x="464" y="50"/>
                  </a:cubicBezTo>
                  <a:cubicBezTo>
                    <a:pt x="464" y="51"/>
                    <a:pt x="464" y="49"/>
                    <a:pt x="463" y="49"/>
                  </a:cubicBezTo>
                  <a:cubicBezTo>
                    <a:pt x="462" y="50"/>
                    <a:pt x="463" y="50"/>
                    <a:pt x="463" y="50"/>
                  </a:cubicBezTo>
                  <a:cubicBezTo>
                    <a:pt x="462" y="50"/>
                    <a:pt x="462" y="50"/>
                    <a:pt x="462" y="50"/>
                  </a:cubicBezTo>
                  <a:cubicBezTo>
                    <a:pt x="462" y="49"/>
                    <a:pt x="463" y="49"/>
                    <a:pt x="462" y="48"/>
                  </a:cubicBezTo>
                  <a:cubicBezTo>
                    <a:pt x="463" y="49"/>
                    <a:pt x="464" y="49"/>
                    <a:pt x="465" y="49"/>
                  </a:cubicBezTo>
                  <a:close/>
                  <a:moveTo>
                    <a:pt x="456" y="82"/>
                  </a:moveTo>
                  <a:cubicBezTo>
                    <a:pt x="456" y="82"/>
                    <a:pt x="456" y="82"/>
                    <a:pt x="456" y="82"/>
                  </a:cubicBezTo>
                  <a:cubicBezTo>
                    <a:pt x="456" y="82"/>
                    <a:pt x="456" y="83"/>
                    <a:pt x="456" y="83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3"/>
                    <a:pt x="457" y="83"/>
                    <a:pt x="457" y="83"/>
                  </a:cubicBezTo>
                  <a:cubicBezTo>
                    <a:pt x="456" y="83"/>
                    <a:pt x="455" y="84"/>
                    <a:pt x="455" y="83"/>
                  </a:cubicBezTo>
                  <a:cubicBezTo>
                    <a:pt x="454" y="83"/>
                    <a:pt x="454" y="83"/>
                    <a:pt x="454" y="83"/>
                  </a:cubicBezTo>
                  <a:cubicBezTo>
                    <a:pt x="454" y="83"/>
                    <a:pt x="455" y="82"/>
                    <a:pt x="454" y="82"/>
                  </a:cubicBezTo>
                  <a:cubicBezTo>
                    <a:pt x="453" y="84"/>
                    <a:pt x="453" y="82"/>
                    <a:pt x="452" y="82"/>
                  </a:cubicBezTo>
                  <a:cubicBezTo>
                    <a:pt x="452" y="81"/>
                    <a:pt x="453" y="82"/>
                    <a:pt x="454" y="81"/>
                  </a:cubicBezTo>
                  <a:cubicBezTo>
                    <a:pt x="453" y="81"/>
                    <a:pt x="453" y="81"/>
                    <a:pt x="453" y="81"/>
                  </a:cubicBezTo>
                  <a:cubicBezTo>
                    <a:pt x="454" y="81"/>
                    <a:pt x="454" y="81"/>
                    <a:pt x="454" y="80"/>
                  </a:cubicBezTo>
                  <a:cubicBezTo>
                    <a:pt x="455" y="80"/>
                    <a:pt x="455" y="80"/>
                    <a:pt x="455" y="80"/>
                  </a:cubicBezTo>
                  <a:cubicBezTo>
                    <a:pt x="455" y="80"/>
                    <a:pt x="455" y="81"/>
                    <a:pt x="455" y="81"/>
                  </a:cubicBezTo>
                  <a:cubicBezTo>
                    <a:pt x="455" y="80"/>
                    <a:pt x="455" y="80"/>
                    <a:pt x="455" y="80"/>
                  </a:cubicBezTo>
                  <a:cubicBezTo>
                    <a:pt x="455" y="80"/>
                    <a:pt x="455" y="80"/>
                    <a:pt x="455" y="80"/>
                  </a:cubicBezTo>
                  <a:cubicBezTo>
                    <a:pt x="455" y="80"/>
                    <a:pt x="455" y="80"/>
                    <a:pt x="456" y="80"/>
                  </a:cubicBezTo>
                  <a:cubicBezTo>
                    <a:pt x="456" y="81"/>
                    <a:pt x="456" y="81"/>
                    <a:pt x="456" y="81"/>
                  </a:cubicBezTo>
                  <a:cubicBezTo>
                    <a:pt x="455" y="81"/>
                    <a:pt x="455" y="81"/>
                    <a:pt x="455" y="81"/>
                  </a:cubicBezTo>
                  <a:cubicBezTo>
                    <a:pt x="455" y="82"/>
                    <a:pt x="456" y="82"/>
                    <a:pt x="456" y="82"/>
                  </a:cubicBezTo>
                  <a:close/>
                  <a:moveTo>
                    <a:pt x="456" y="85"/>
                  </a:moveTo>
                  <a:cubicBezTo>
                    <a:pt x="454" y="84"/>
                    <a:pt x="454" y="84"/>
                    <a:pt x="454" y="84"/>
                  </a:cubicBezTo>
                  <a:cubicBezTo>
                    <a:pt x="454" y="84"/>
                    <a:pt x="454" y="84"/>
                    <a:pt x="454" y="84"/>
                  </a:cubicBezTo>
                  <a:cubicBezTo>
                    <a:pt x="453" y="84"/>
                    <a:pt x="453" y="84"/>
                    <a:pt x="453" y="84"/>
                  </a:cubicBezTo>
                  <a:cubicBezTo>
                    <a:pt x="453" y="84"/>
                    <a:pt x="453" y="84"/>
                    <a:pt x="453" y="84"/>
                  </a:cubicBezTo>
                  <a:cubicBezTo>
                    <a:pt x="453" y="84"/>
                    <a:pt x="453" y="84"/>
                    <a:pt x="452" y="84"/>
                  </a:cubicBezTo>
                  <a:cubicBezTo>
                    <a:pt x="453" y="84"/>
                    <a:pt x="453" y="84"/>
                    <a:pt x="453" y="84"/>
                  </a:cubicBezTo>
                  <a:cubicBezTo>
                    <a:pt x="453" y="84"/>
                    <a:pt x="453" y="84"/>
                    <a:pt x="453" y="84"/>
                  </a:cubicBezTo>
                  <a:cubicBezTo>
                    <a:pt x="454" y="84"/>
                    <a:pt x="456" y="84"/>
                    <a:pt x="457" y="84"/>
                  </a:cubicBezTo>
                  <a:cubicBezTo>
                    <a:pt x="457" y="84"/>
                    <a:pt x="456" y="85"/>
                    <a:pt x="456" y="85"/>
                  </a:cubicBezTo>
                  <a:close/>
                  <a:moveTo>
                    <a:pt x="449" y="85"/>
                  </a:moveTo>
                  <a:cubicBezTo>
                    <a:pt x="449" y="85"/>
                    <a:pt x="449" y="85"/>
                    <a:pt x="448" y="85"/>
                  </a:cubicBezTo>
                  <a:cubicBezTo>
                    <a:pt x="448" y="85"/>
                    <a:pt x="448" y="85"/>
                    <a:pt x="447" y="85"/>
                  </a:cubicBezTo>
                  <a:cubicBezTo>
                    <a:pt x="447" y="85"/>
                    <a:pt x="446" y="86"/>
                    <a:pt x="446" y="86"/>
                  </a:cubicBezTo>
                  <a:cubicBezTo>
                    <a:pt x="448" y="86"/>
                    <a:pt x="448" y="86"/>
                    <a:pt x="448" y="86"/>
                  </a:cubicBezTo>
                  <a:cubicBezTo>
                    <a:pt x="446" y="88"/>
                    <a:pt x="446" y="88"/>
                    <a:pt x="446" y="88"/>
                  </a:cubicBezTo>
                  <a:cubicBezTo>
                    <a:pt x="446" y="88"/>
                    <a:pt x="447" y="87"/>
                    <a:pt x="446" y="86"/>
                  </a:cubicBezTo>
                  <a:cubicBezTo>
                    <a:pt x="446" y="86"/>
                    <a:pt x="445" y="86"/>
                    <a:pt x="445" y="86"/>
                  </a:cubicBezTo>
                  <a:cubicBezTo>
                    <a:pt x="445" y="86"/>
                    <a:pt x="445" y="86"/>
                    <a:pt x="445" y="86"/>
                  </a:cubicBezTo>
                  <a:cubicBezTo>
                    <a:pt x="445" y="86"/>
                    <a:pt x="445" y="86"/>
                    <a:pt x="444" y="87"/>
                  </a:cubicBezTo>
                  <a:cubicBezTo>
                    <a:pt x="444" y="86"/>
                    <a:pt x="444" y="86"/>
                    <a:pt x="444" y="86"/>
                  </a:cubicBezTo>
                  <a:cubicBezTo>
                    <a:pt x="444" y="86"/>
                    <a:pt x="444" y="86"/>
                    <a:pt x="444" y="86"/>
                  </a:cubicBezTo>
                  <a:cubicBezTo>
                    <a:pt x="444" y="86"/>
                    <a:pt x="444" y="86"/>
                    <a:pt x="444" y="86"/>
                  </a:cubicBezTo>
                  <a:cubicBezTo>
                    <a:pt x="444" y="86"/>
                    <a:pt x="444" y="86"/>
                    <a:pt x="444" y="86"/>
                  </a:cubicBezTo>
                  <a:cubicBezTo>
                    <a:pt x="444" y="86"/>
                    <a:pt x="444" y="86"/>
                    <a:pt x="444" y="86"/>
                  </a:cubicBezTo>
                  <a:cubicBezTo>
                    <a:pt x="444" y="86"/>
                    <a:pt x="444" y="86"/>
                    <a:pt x="444" y="86"/>
                  </a:cubicBezTo>
                  <a:cubicBezTo>
                    <a:pt x="444" y="86"/>
                    <a:pt x="444" y="86"/>
                    <a:pt x="444" y="86"/>
                  </a:cubicBezTo>
                  <a:cubicBezTo>
                    <a:pt x="444" y="86"/>
                    <a:pt x="444" y="86"/>
                    <a:pt x="444" y="86"/>
                  </a:cubicBezTo>
                  <a:cubicBezTo>
                    <a:pt x="445" y="86"/>
                    <a:pt x="445" y="86"/>
                    <a:pt x="445" y="86"/>
                  </a:cubicBezTo>
                  <a:cubicBezTo>
                    <a:pt x="445" y="86"/>
                    <a:pt x="445" y="86"/>
                    <a:pt x="445" y="86"/>
                  </a:cubicBezTo>
                  <a:cubicBezTo>
                    <a:pt x="445" y="86"/>
                    <a:pt x="445" y="86"/>
                    <a:pt x="446" y="86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6" y="86"/>
                    <a:pt x="446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8" y="84"/>
                    <a:pt x="448" y="84"/>
                    <a:pt x="448" y="84"/>
                  </a:cubicBezTo>
                  <a:cubicBezTo>
                    <a:pt x="449" y="84"/>
                    <a:pt x="450" y="85"/>
                    <a:pt x="451" y="85"/>
                  </a:cubicBezTo>
                  <a:cubicBezTo>
                    <a:pt x="451" y="86"/>
                    <a:pt x="451" y="86"/>
                    <a:pt x="451" y="86"/>
                  </a:cubicBezTo>
                  <a:cubicBezTo>
                    <a:pt x="450" y="86"/>
                    <a:pt x="450" y="86"/>
                    <a:pt x="450" y="86"/>
                  </a:cubicBezTo>
                  <a:cubicBezTo>
                    <a:pt x="451" y="86"/>
                    <a:pt x="450" y="85"/>
                    <a:pt x="449" y="85"/>
                  </a:cubicBezTo>
                  <a:close/>
                  <a:moveTo>
                    <a:pt x="448" y="94"/>
                  </a:moveTo>
                  <a:cubicBezTo>
                    <a:pt x="447" y="94"/>
                    <a:pt x="447" y="93"/>
                    <a:pt x="446" y="93"/>
                  </a:cubicBezTo>
                  <a:cubicBezTo>
                    <a:pt x="446" y="93"/>
                    <a:pt x="446" y="93"/>
                    <a:pt x="446" y="92"/>
                  </a:cubicBezTo>
                  <a:cubicBezTo>
                    <a:pt x="445" y="92"/>
                    <a:pt x="446" y="93"/>
                    <a:pt x="444" y="93"/>
                  </a:cubicBezTo>
                  <a:cubicBezTo>
                    <a:pt x="444" y="93"/>
                    <a:pt x="444" y="93"/>
                    <a:pt x="444" y="93"/>
                  </a:cubicBezTo>
                  <a:cubicBezTo>
                    <a:pt x="443" y="92"/>
                    <a:pt x="443" y="93"/>
                    <a:pt x="442" y="93"/>
                  </a:cubicBezTo>
                  <a:cubicBezTo>
                    <a:pt x="442" y="93"/>
                    <a:pt x="442" y="92"/>
                    <a:pt x="442" y="92"/>
                  </a:cubicBezTo>
                  <a:cubicBezTo>
                    <a:pt x="442" y="92"/>
                    <a:pt x="441" y="92"/>
                    <a:pt x="441" y="92"/>
                  </a:cubicBezTo>
                  <a:cubicBezTo>
                    <a:pt x="441" y="92"/>
                    <a:pt x="441" y="92"/>
                    <a:pt x="441" y="92"/>
                  </a:cubicBezTo>
                  <a:cubicBezTo>
                    <a:pt x="441" y="93"/>
                    <a:pt x="441" y="93"/>
                    <a:pt x="441" y="93"/>
                  </a:cubicBezTo>
                  <a:cubicBezTo>
                    <a:pt x="441" y="93"/>
                    <a:pt x="441" y="93"/>
                    <a:pt x="441" y="93"/>
                  </a:cubicBezTo>
                  <a:cubicBezTo>
                    <a:pt x="441" y="92"/>
                    <a:pt x="441" y="92"/>
                    <a:pt x="441" y="92"/>
                  </a:cubicBezTo>
                  <a:cubicBezTo>
                    <a:pt x="440" y="92"/>
                    <a:pt x="439" y="91"/>
                    <a:pt x="439" y="92"/>
                  </a:cubicBezTo>
                  <a:cubicBezTo>
                    <a:pt x="438" y="92"/>
                    <a:pt x="437" y="92"/>
                    <a:pt x="436" y="92"/>
                  </a:cubicBezTo>
                  <a:cubicBezTo>
                    <a:pt x="435" y="92"/>
                    <a:pt x="433" y="91"/>
                    <a:pt x="433" y="92"/>
                  </a:cubicBezTo>
                  <a:cubicBezTo>
                    <a:pt x="433" y="92"/>
                    <a:pt x="433" y="92"/>
                    <a:pt x="433" y="92"/>
                  </a:cubicBezTo>
                  <a:cubicBezTo>
                    <a:pt x="433" y="92"/>
                    <a:pt x="433" y="92"/>
                    <a:pt x="433" y="92"/>
                  </a:cubicBezTo>
                  <a:cubicBezTo>
                    <a:pt x="432" y="92"/>
                    <a:pt x="432" y="91"/>
                    <a:pt x="432" y="91"/>
                  </a:cubicBezTo>
                  <a:cubicBezTo>
                    <a:pt x="431" y="91"/>
                    <a:pt x="433" y="91"/>
                    <a:pt x="432" y="90"/>
                  </a:cubicBezTo>
                  <a:cubicBezTo>
                    <a:pt x="431" y="91"/>
                    <a:pt x="429" y="90"/>
                    <a:pt x="430" y="92"/>
                  </a:cubicBezTo>
                  <a:cubicBezTo>
                    <a:pt x="430" y="92"/>
                    <a:pt x="430" y="93"/>
                    <a:pt x="431" y="93"/>
                  </a:cubicBezTo>
                  <a:cubicBezTo>
                    <a:pt x="431" y="93"/>
                    <a:pt x="431" y="93"/>
                    <a:pt x="431" y="93"/>
                  </a:cubicBezTo>
                  <a:cubicBezTo>
                    <a:pt x="431" y="93"/>
                    <a:pt x="431" y="93"/>
                    <a:pt x="431" y="93"/>
                  </a:cubicBezTo>
                  <a:cubicBezTo>
                    <a:pt x="431" y="93"/>
                    <a:pt x="432" y="93"/>
                    <a:pt x="432" y="93"/>
                  </a:cubicBezTo>
                  <a:cubicBezTo>
                    <a:pt x="432" y="93"/>
                    <a:pt x="432" y="93"/>
                    <a:pt x="432" y="93"/>
                  </a:cubicBezTo>
                  <a:cubicBezTo>
                    <a:pt x="433" y="93"/>
                    <a:pt x="433" y="93"/>
                    <a:pt x="433" y="93"/>
                  </a:cubicBezTo>
                  <a:cubicBezTo>
                    <a:pt x="432" y="93"/>
                    <a:pt x="432" y="93"/>
                    <a:pt x="432" y="93"/>
                  </a:cubicBezTo>
                  <a:cubicBezTo>
                    <a:pt x="432" y="94"/>
                    <a:pt x="432" y="94"/>
                    <a:pt x="432" y="94"/>
                  </a:cubicBezTo>
                  <a:cubicBezTo>
                    <a:pt x="431" y="94"/>
                    <a:pt x="431" y="94"/>
                    <a:pt x="431" y="93"/>
                  </a:cubicBezTo>
                  <a:cubicBezTo>
                    <a:pt x="431" y="94"/>
                    <a:pt x="431" y="94"/>
                    <a:pt x="431" y="94"/>
                  </a:cubicBezTo>
                  <a:cubicBezTo>
                    <a:pt x="431" y="93"/>
                    <a:pt x="431" y="93"/>
                    <a:pt x="431" y="93"/>
                  </a:cubicBezTo>
                  <a:cubicBezTo>
                    <a:pt x="431" y="93"/>
                    <a:pt x="431" y="93"/>
                    <a:pt x="431" y="93"/>
                  </a:cubicBezTo>
                  <a:cubicBezTo>
                    <a:pt x="431" y="93"/>
                    <a:pt x="430" y="93"/>
                    <a:pt x="430" y="92"/>
                  </a:cubicBezTo>
                  <a:cubicBezTo>
                    <a:pt x="429" y="92"/>
                    <a:pt x="429" y="93"/>
                    <a:pt x="428" y="93"/>
                  </a:cubicBezTo>
                  <a:cubicBezTo>
                    <a:pt x="428" y="92"/>
                    <a:pt x="428" y="91"/>
                    <a:pt x="427" y="91"/>
                  </a:cubicBezTo>
                  <a:cubicBezTo>
                    <a:pt x="427" y="91"/>
                    <a:pt x="426" y="91"/>
                    <a:pt x="426" y="92"/>
                  </a:cubicBezTo>
                  <a:cubicBezTo>
                    <a:pt x="425" y="92"/>
                    <a:pt x="426" y="93"/>
                    <a:pt x="426" y="93"/>
                  </a:cubicBezTo>
                  <a:cubicBezTo>
                    <a:pt x="425" y="93"/>
                    <a:pt x="425" y="93"/>
                    <a:pt x="425" y="93"/>
                  </a:cubicBezTo>
                  <a:cubicBezTo>
                    <a:pt x="425" y="93"/>
                    <a:pt x="424" y="93"/>
                    <a:pt x="424" y="92"/>
                  </a:cubicBezTo>
                  <a:cubicBezTo>
                    <a:pt x="424" y="92"/>
                    <a:pt x="423" y="93"/>
                    <a:pt x="423" y="94"/>
                  </a:cubicBezTo>
                  <a:cubicBezTo>
                    <a:pt x="424" y="94"/>
                    <a:pt x="424" y="94"/>
                    <a:pt x="424" y="94"/>
                  </a:cubicBezTo>
                  <a:cubicBezTo>
                    <a:pt x="424" y="94"/>
                    <a:pt x="424" y="94"/>
                    <a:pt x="424" y="94"/>
                  </a:cubicBezTo>
                  <a:cubicBezTo>
                    <a:pt x="424" y="94"/>
                    <a:pt x="424" y="94"/>
                    <a:pt x="423" y="94"/>
                  </a:cubicBezTo>
                  <a:cubicBezTo>
                    <a:pt x="423" y="93"/>
                    <a:pt x="422" y="93"/>
                    <a:pt x="422" y="94"/>
                  </a:cubicBezTo>
                  <a:cubicBezTo>
                    <a:pt x="422" y="94"/>
                    <a:pt x="422" y="94"/>
                    <a:pt x="422" y="94"/>
                  </a:cubicBezTo>
                  <a:cubicBezTo>
                    <a:pt x="422" y="94"/>
                    <a:pt x="422" y="94"/>
                    <a:pt x="422" y="94"/>
                  </a:cubicBezTo>
                  <a:cubicBezTo>
                    <a:pt x="422" y="94"/>
                    <a:pt x="422" y="95"/>
                    <a:pt x="422" y="95"/>
                  </a:cubicBezTo>
                  <a:cubicBezTo>
                    <a:pt x="421" y="94"/>
                    <a:pt x="419" y="94"/>
                    <a:pt x="418" y="95"/>
                  </a:cubicBezTo>
                  <a:cubicBezTo>
                    <a:pt x="419" y="94"/>
                    <a:pt x="418" y="94"/>
                    <a:pt x="418" y="93"/>
                  </a:cubicBezTo>
                  <a:cubicBezTo>
                    <a:pt x="418" y="93"/>
                    <a:pt x="418" y="93"/>
                    <a:pt x="418" y="93"/>
                  </a:cubicBezTo>
                  <a:cubicBezTo>
                    <a:pt x="417" y="93"/>
                    <a:pt x="417" y="93"/>
                    <a:pt x="417" y="93"/>
                  </a:cubicBezTo>
                  <a:cubicBezTo>
                    <a:pt x="417" y="94"/>
                    <a:pt x="417" y="94"/>
                    <a:pt x="417" y="94"/>
                  </a:cubicBezTo>
                  <a:cubicBezTo>
                    <a:pt x="417" y="93"/>
                    <a:pt x="417" y="93"/>
                    <a:pt x="417" y="93"/>
                  </a:cubicBezTo>
                  <a:cubicBezTo>
                    <a:pt x="417" y="93"/>
                    <a:pt x="417" y="93"/>
                    <a:pt x="418" y="93"/>
                  </a:cubicBezTo>
                  <a:cubicBezTo>
                    <a:pt x="418" y="93"/>
                    <a:pt x="418" y="93"/>
                    <a:pt x="418" y="93"/>
                  </a:cubicBezTo>
                  <a:cubicBezTo>
                    <a:pt x="417" y="92"/>
                    <a:pt x="417" y="93"/>
                    <a:pt x="417" y="92"/>
                  </a:cubicBezTo>
                  <a:cubicBezTo>
                    <a:pt x="416" y="93"/>
                    <a:pt x="416" y="93"/>
                    <a:pt x="416" y="94"/>
                  </a:cubicBezTo>
                  <a:cubicBezTo>
                    <a:pt x="415" y="94"/>
                    <a:pt x="414" y="94"/>
                    <a:pt x="414" y="93"/>
                  </a:cubicBezTo>
                  <a:cubicBezTo>
                    <a:pt x="414" y="93"/>
                    <a:pt x="414" y="93"/>
                    <a:pt x="414" y="93"/>
                  </a:cubicBezTo>
                  <a:cubicBezTo>
                    <a:pt x="414" y="93"/>
                    <a:pt x="414" y="93"/>
                    <a:pt x="414" y="93"/>
                  </a:cubicBezTo>
                  <a:cubicBezTo>
                    <a:pt x="414" y="94"/>
                    <a:pt x="414" y="94"/>
                    <a:pt x="415" y="94"/>
                  </a:cubicBezTo>
                  <a:cubicBezTo>
                    <a:pt x="415" y="94"/>
                    <a:pt x="415" y="93"/>
                    <a:pt x="415" y="93"/>
                  </a:cubicBezTo>
                  <a:cubicBezTo>
                    <a:pt x="416" y="93"/>
                    <a:pt x="415" y="92"/>
                    <a:pt x="415" y="92"/>
                  </a:cubicBezTo>
                  <a:cubicBezTo>
                    <a:pt x="416" y="92"/>
                    <a:pt x="416" y="92"/>
                    <a:pt x="416" y="92"/>
                  </a:cubicBezTo>
                  <a:cubicBezTo>
                    <a:pt x="416" y="92"/>
                    <a:pt x="415" y="92"/>
                    <a:pt x="415" y="92"/>
                  </a:cubicBezTo>
                  <a:cubicBezTo>
                    <a:pt x="416" y="93"/>
                    <a:pt x="416" y="92"/>
                    <a:pt x="417" y="92"/>
                  </a:cubicBezTo>
                  <a:cubicBezTo>
                    <a:pt x="417" y="92"/>
                    <a:pt x="417" y="92"/>
                    <a:pt x="417" y="92"/>
                  </a:cubicBezTo>
                  <a:cubicBezTo>
                    <a:pt x="416" y="92"/>
                    <a:pt x="416" y="92"/>
                    <a:pt x="416" y="92"/>
                  </a:cubicBezTo>
                  <a:cubicBezTo>
                    <a:pt x="416" y="91"/>
                    <a:pt x="418" y="91"/>
                    <a:pt x="417" y="90"/>
                  </a:cubicBezTo>
                  <a:cubicBezTo>
                    <a:pt x="417" y="90"/>
                    <a:pt x="416" y="91"/>
                    <a:pt x="416" y="90"/>
                  </a:cubicBezTo>
                  <a:cubicBezTo>
                    <a:pt x="417" y="89"/>
                    <a:pt x="417" y="90"/>
                    <a:pt x="418" y="89"/>
                  </a:cubicBezTo>
                  <a:cubicBezTo>
                    <a:pt x="419" y="90"/>
                    <a:pt x="419" y="89"/>
                    <a:pt x="419" y="89"/>
                  </a:cubicBezTo>
                  <a:cubicBezTo>
                    <a:pt x="420" y="89"/>
                    <a:pt x="420" y="89"/>
                    <a:pt x="420" y="89"/>
                  </a:cubicBezTo>
                  <a:cubicBezTo>
                    <a:pt x="418" y="89"/>
                    <a:pt x="418" y="89"/>
                    <a:pt x="418" y="89"/>
                  </a:cubicBezTo>
                  <a:cubicBezTo>
                    <a:pt x="420" y="88"/>
                    <a:pt x="421" y="88"/>
                    <a:pt x="422" y="89"/>
                  </a:cubicBezTo>
                  <a:cubicBezTo>
                    <a:pt x="423" y="88"/>
                    <a:pt x="423" y="88"/>
                    <a:pt x="423" y="88"/>
                  </a:cubicBezTo>
                  <a:cubicBezTo>
                    <a:pt x="422" y="87"/>
                    <a:pt x="420" y="88"/>
                    <a:pt x="419" y="87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8" y="86"/>
                    <a:pt x="418" y="86"/>
                    <a:pt x="418" y="86"/>
                  </a:cubicBezTo>
                  <a:cubicBezTo>
                    <a:pt x="418" y="86"/>
                    <a:pt x="418" y="86"/>
                    <a:pt x="418" y="86"/>
                  </a:cubicBezTo>
                  <a:cubicBezTo>
                    <a:pt x="418" y="86"/>
                    <a:pt x="417" y="87"/>
                    <a:pt x="418" y="87"/>
                  </a:cubicBezTo>
                  <a:cubicBezTo>
                    <a:pt x="418" y="87"/>
                    <a:pt x="418" y="87"/>
                    <a:pt x="418" y="88"/>
                  </a:cubicBezTo>
                  <a:cubicBezTo>
                    <a:pt x="417" y="87"/>
                    <a:pt x="417" y="87"/>
                    <a:pt x="417" y="87"/>
                  </a:cubicBezTo>
                  <a:cubicBezTo>
                    <a:pt x="417" y="88"/>
                    <a:pt x="417" y="88"/>
                    <a:pt x="417" y="88"/>
                  </a:cubicBezTo>
                  <a:cubicBezTo>
                    <a:pt x="417" y="88"/>
                    <a:pt x="415" y="87"/>
                    <a:pt x="416" y="86"/>
                  </a:cubicBezTo>
                  <a:cubicBezTo>
                    <a:pt x="416" y="86"/>
                    <a:pt x="416" y="86"/>
                    <a:pt x="416" y="86"/>
                  </a:cubicBezTo>
                  <a:cubicBezTo>
                    <a:pt x="416" y="86"/>
                    <a:pt x="416" y="85"/>
                    <a:pt x="416" y="85"/>
                  </a:cubicBezTo>
                  <a:cubicBezTo>
                    <a:pt x="416" y="85"/>
                    <a:pt x="416" y="85"/>
                    <a:pt x="416" y="85"/>
                  </a:cubicBezTo>
                  <a:cubicBezTo>
                    <a:pt x="416" y="85"/>
                    <a:pt x="416" y="85"/>
                    <a:pt x="416" y="85"/>
                  </a:cubicBezTo>
                  <a:cubicBezTo>
                    <a:pt x="416" y="85"/>
                    <a:pt x="417" y="85"/>
                    <a:pt x="417" y="85"/>
                  </a:cubicBezTo>
                  <a:cubicBezTo>
                    <a:pt x="417" y="85"/>
                    <a:pt x="417" y="85"/>
                    <a:pt x="417" y="85"/>
                  </a:cubicBezTo>
                  <a:cubicBezTo>
                    <a:pt x="417" y="85"/>
                    <a:pt x="417" y="85"/>
                    <a:pt x="416" y="85"/>
                  </a:cubicBezTo>
                  <a:cubicBezTo>
                    <a:pt x="416" y="85"/>
                    <a:pt x="416" y="85"/>
                    <a:pt x="416" y="85"/>
                  </a:cubicBezTo>
                  <a:cubicBezTo>
                    <a:pt x="416" y="85"/>
                    <a:pt x="416" y="85"/>
                    <a:pt x="417" y="85"/>
                  </a:cubicBezTo>
                  <a:cubicBezTo>
                    <a:pt x="417" y="85"/>
                    <a:pt x="417" y="86"/>
                    <a:pt x="418" y="85"/>
                  </a:cubicBezTo>
                  <a:cubicBezTo>
                    <a:pt x="418" y="85"/>
                    <a:pt x="418" y="85"/>
                    <a:pt x="418" y="85"/>
                  </a:cubicBezTo>
                  <a:cubicBezTo>
                    <a:pt x="418" y="85"/>
                    <a:pt x="420" y="85"/>
                    <a:pt x="420" y="86"/>
                  </a:cubicBezTo>
                  <a:cubicBezTo>
                    <a:pt x="420" y="86"/>
                    <a:pt x="421" y="87"/>
                    <a:pt x="422" y="86"/>
                  </a:cubicBezTo>
                  <a:cubicBezTo>
                    <a:pt x="421" y="86"/>
                    <a:pt x="421" y="86"/>
                    <a:pt x="421" y="86"/>
                  </a:cubicBezTo>
                  <a:cubicBezTo>
                    <a:pt x="421" y="86"/>
                    <a:pt x="421" y="86"/>
                    <a:pt x="421" y="86"/>
                  </a:cubicBezTo>
                  <a:cubicBezTo>
                    <a:pt x="421" y="85"/>
                    <a:pt x="420" y="85"/>
                    <a:pt x="420" y="85"/>
                  </a:cubicBezTo>
                  <a:cubicBezTo>
                    <a:pt x="421" y="84"/>
                    <a:pt x="421" y="85"/>
                    <a:pt x="421" y="86"/>
                  </a:cubicBezTo>
                  <a:cubicBezTo>
                    <a:pt x="421" y="86"/>
                    <a:pt x="421" y="86"/>
                    <a:pt x="421" y="86"/>
                  </a:cubicBezTo>
                  <a:cubicBezTo>
                    <a:pt x="421" y="86"/>
                    <a:pt x="422" y="86"/>
                    <a:pt x="422" y="86"/>
                  </a:cubicBezTo>
                  <a:cubicBezTo>
                    <a:pt x="422" y="87"/>
                    <a:pt x="423" y="86"/>
                    <a:pt x="423" y="87"/>
                  </a:cubicBezTo>
                  <a:cubicBezTo>
                    <a:pt x="424" y="86"/>
                    <a:pt x="424" y="86"/>
                    <a:pt x="424" y="85"/>
                  </a:cubicBezTo>
                  <a:cubicBezTo>
                    <a:pt x="424" y="85"/>
                    <a:pt x="424" y="85"/>
                    <a:pt x="425" y="85"/>
                  </a:cubicBezTo>
                  <a:cubicBezTo>
                    <a:pt x="425" y="86"/>
                    <a:pt x="425" y="86"/>
                    <a:pt x="425" y="86"/>
                  </a:cubicBezTo>
                  <a:cubicBezTo>
                    <a:pt x="424" y="86"/>
                    <a:pt x="424" y="86"/>
                    <a:pt x="424" y="86"/>
                  </a:cubicBezTo>
                  <a:cubicBezTo>
                    <a:pt x="423" y="86"/>
                    <a:pt x="425" y="88"/>
                    <a:pt x="424" y="88"/>
                  </a:cubicBezTo>
                  <a:cubicBezTo>
                    <a:pt x="424" y="89"/>
                    <a:pt x="424" y="89"/>
                    <a:pt x="424" y="89"/>
                  </a:cubicBezTo>
                  <a:cubicBezTo>
                    <a:pt x="424" y="89"/>
                    <a:pt x="424" y="89"/>
                    <a:pt x="424" y="90"/>
                  </a:cubicBezTo>
                  <a:cubicBezTo>
                    <a:pt x="424" y="89"/>
                    <a:pt x="424" y="89"/>
                    <a:pt x="424" y="89"/>
                  </a:cubicBezTo>
                  <a:cubicBezTo>
                    <a:pt x="424" y="90"/>
                    <a:pt x="424" y="90"/>
                    <a:pt x="424" y="89"/>
                  </a:cubicBezTo>
                  <a:cubicBezTo>
                    <a:pt x="424" y="89"/>
                    <a:pt x="424" y="89"/>
                    <a:pt x="424" y="89"/>
                  </a:cubicBezTo>
                  <a:cubicBezTo>
                    <a:pt x="424" y="89"/>
                    <a:pt x="424" y="89"/>
                    <a:pt x="423" y="88"/>
                  </a:cubicBezTo>
                  <a:cubicBezTo>
                    <a:pt x="423" y="89"/>
                    <a:pt x="422" y="89"/>
                    <a:pt x="423" y="90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22" y="90"/>
                    <a:pt x="422" y="90"/>
                    <a:pt x="422" y="89"/>
                  </a:cubicBezTo>
                  <a:cubicBezTo>
                    <a:pt x="422" y="89"/>
                    <a:pt x="422" y="89"/>
                    <a:pt x="422" y="89"/>
                  </a:cubicBezTo>
                  <a:cubicBezTo>
                    <a:pt x="422" y="89"/>
                    <a:pt x="421" y="89"/>
                    <a:pt x="421" y="89"/>
                  </a:cubicBezTo>
                  <a:cubicBezTo>
                    <a:pt x="420" y="89"/>
                    <a:pt x="420" y="91"/>
                    <a:pt x="419" y="92"/>
                  </a:cubicBezTo>
                  <a:cubicBezTo>
                    <a:pt x="419" y="93"/>
                    <a:pt x="420" y="93"/>
                    <a:pt x="421" y="92"/>
                  </a:cubicBezTo>
                  <a:cubicBezTo>
                    <a:pt x="421" y="92"/>
                    <a:pt x="421" y="92"/>
                    <a:pt x="421" y="92"/>
                  </a:cubicBezTo>
                  <a:cubicBezTo>
                    <a:pt x="421" y="92"/>
                    <a:pt x="421" y="92"/>
                    <a:pt x="421" y="92"/>
                  </a:cubicBezTo>
                  <a:cubicBezTo>
                    <a:pt x="421" y="92"/>
                    <a:pt x="421" y="92"/>
                    <a:pt x="421" y="92"/>
                  </a:cubicBezTo>
                  <a:cubicBezTo>
                    <a:pt x="421" y="93"/>
                    <a:pt x="422" y="92"/>
                    <a:pt x="422" y="94"/>
                  </a:cubicBezTo>
                  <a:cubicBezTo>
                    <a:pt x="423" y="94"/>
                    <a:pt x="423" y="93"/>
                    <a:pt x="423" y="93"/>
                  </a:cubicBezTo>
                  <a:cubicBezTo>
                    <a:pt x="423" y="92"/>
                    <a:pt x="422" y="92"/>
                    <a:pt x="423" y="92"/>
                  </a:cubicBezTo>
                  <a:cubicBezTo>
                    <a:pt x="424" y="92"/>
                    <a:pt x="424" y="92"/>
                    <a:pt x="424" y="92"/>
                  </a:cubicBezTo>
                  <a:cubicBezTo>
                    <a:pt x="423" y="91"/>
                    <a:pt x="424" y="92"/>
                    <a:pt x="425" y="91"/>
                  </a:cubicBezTo>
                  <a:cubicBezTo>
                    <a:pt x="425" y="91"/>
                    <a:pt x="425" y="91"/>
                    <a:pt x="426" y="91"/>
                  </a:cubicBezTo>
                  <a:cubicBezTo>
                    <a:pt x="426" y="90"/>
                    <a:pt x="425" y="90"/>
                    <a:pt x="425" y="90"/>
                  </a:cubicBezTo>
                  <a:cubicBezTo>
                    <a:pt x="425" y="90"/>
                    <a:pt x="425" y="90"/>
                    <a:pt x="425" y="90"/>
                  </a:cubicBezTo>
                  <a:cubicBezTo>
                    <a:pt x="426" y="90"/>
                    <a:pt x="424" y="89"/>
                    <a:pt x="425" y="88"/>
                  </a:cubicBezTo>
                  <a:cubicBezTo>
                    <a:pt x="426" y="89"/>
                    <a:pt x="426" y="87"/>
                    <a:pt x="426" y="88"/>
                  </a:cubicBezTo>
                  <a:cubicBezTo>
                    <a:pt x="426" y="87"/>
                    <a:pt x="426" y="87"/>
                    <a:pt x="426" y="87"/>
                  </a:cubicBezTo>
                  <a:cubicBezTo>
                    <a:pt x="427" y="87"/>
                    <a:pt x="427" y="87"/>
                    <a:pt x="427" y="87"/>
                  </a:cubicBezTo>
                  <a:cubicBezTo>
                    <a:pt x="427" y="87"/>
                    <a:pt x="427" y="87"/>
                    <a:pt x="427" y="87"/>
                  </a:cubicBezTo>
                  <a:cubicBezTo>
                    <a:pt x="427" y="87"/>
                    <a:pt x="427" y="86"/>
                    <a:pt x="427" y="86"/>
                  </a:cubicBezTo>
                  <a:cubicBezTo>
                    <a:pt x="427" y="86"/>
                    <a:pt x="427" y="85"/>
                    <a:pt x="426" y="85"/>
                  </a:cubicBezTo>
                  <a:cubicBezTo>
                    <a:pt x="427" y="86"/>
                    <a:pt x="427" y="86"/>
                    <a:pt x="427" y="86"/>
                  </a:cubicBezTo>
                  <a:cubicBezTo>
                    <a:pt x="427" y="86"/>
                    <a:pt x="427" y="86"/>
                    <a:pt x="427" y="86"/>
                  </a:cubicBezTo>
                  <a:cubicBezTo>
                    <a:pt x="427" y="86"/>
                    <a:pt x="427" y="86"/>
                    <a:pt x="427" y="86"/>
                  </a:cubicBezTo>
                  <a:cubicBezTo>
                    <a:pt x="427" y="86"/>
                    <a:pt x="427" y="86"/>
                    <a:pt x="427" y="86"/>
                  </a:cubicBezTo>
                  <a:cubicBezTo>
                    <a:pt x="427" y="86"/>
                    <a:pt x="427" y="86"/>
                    <a:pt x="427" y="86"/>
                  </a:cubicBezTo>
                  <a:cubicBezTo>
                    <a:pt x="427" y="86"/>
                    <a:pt x="427" y="87"/>
                    <a:pt x="427" y="87"/>
                  </a:cubicBezTo>
                  <a:cubicBezTo>
                    <a:pt x="427" y="87"/>
                    <a:pt x="428" y="87"/>
                    <a:pt x="428" y="87"/>
                  </a:cubicBezTo>
                  <a:cubicBezTo>
                    <a:pt x="428" y="86"/>
                    <a:pt x="429" y="87"/>
                    <a:pt x="430" y="86"/>
                  </a:cubicBezTo>
                  <a:cubicBezTo>
                    <a:pt x="430" y="86"/>
                    <a:pt x="430" y="86"/>
                    <a:pt x="430" y="86"/>
                  </a:cubicBezTo>
                  <a:cubicBezTo>
                    <a:pt x="430" y="87"/>
                    <a:pt x="430" y="87"/>
                    <a:pt x="430" y="87"/>
                  </a:cubicBezTo>
                  <a:cubicBezTo>
                    <a:pt x="430" y="88"/>
                    <a:pt x="430" y="88"/>
                    <a:pt x="430" y="88"/>
                  </a:cubicBezTo>
                  <a:cubicBezTo>
                    <a:pt x="429" y="87"/>
                    <a:pt x="428" y="88"/>
                    <a:pt x="427" y="87"/>
                  </a:cubicBezTo>
                  <a:cubicBezTo>
                    <a:pt x="426" y="87"/>
                    <a:pt x="427" y="88"/>
                    <a:pt x="427" y="89"/>
                  </a:cubicBezTo>
                  <a:cubicBezTo>
                    <a:pt x="428" y="89"/>
                    <a:pt x="428" y="89"/>
                    <a:pt x="428" y="89"/>
                  </a:cubicBezTo>
                  <a:cubicBezTo>
                    <a:pt x="428" y="89"/>
                    <a:pt x="428" y="89"/>
                    <a:pt x="428" y="89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27" y="88"/>
                    <a:pt x="427" y="89"/>
                    <a:pt x="426" y="88"/>
                  </a:cubicBezTo>
                  <a:cubicBezTo>
                    <a:pt x="426" y="89"/>
                    <a:pt x="426" y="90"/>
                    <a:pt x="426" y="90"/>
                  </a:cubicBezTo>
                  <a:cubicBezTo>
                    <a:pt x="428" y="90"/>
                    <a:pt x="428" y="90"/>
                    <a:pt x="428" y="90"/>
                  </a:cubicBezTo>
                  <a:cubicBezTo>
                    <a:pt x="428" y="90"/>
                    <a:pt x="429" y="91"/>
                    <a:pt x="430" y="90"/>
                  </a:cubicBezTo>
                  <a:cubicBezTo>
                    <a:pt x="429" y="90"/>
                    <a:pt x="429" y="90"/>
                    <a:pt x="430" y="90"/>
                  </a:cubicBezTo>
                  <a:cubicBezTo>
                    <a:pt x="430" y="90"/>
                    <a:pt x="430" y="90"/>
                    <a:pt x="430" y="90"/>
                  </a:cubicBezTo>
                  <a:cubicBezTo>
                    <a:pt x="430" y="90"/>
                    <a:pt x="430" y="90"/>
                    <a:pt x="430" y="90"/>
                  </a:cubicBezTo>
                  <a:cubicBezTo>
                    <a:pt x="430" y="90"/>
                    <a:pt x="430" y="89"/>
                    <a:pt x="430" y="89"/>
                  </a:cubicBezTo>
                  <a:cubicBezTo>
                    <a:pt x="430" y="89"/>
                    <a:pt x="430" y="89"/>
                    <a:pt x="430" y="89"/>
                  </a:cubicBezTo>
                  <a:cubicBezTo>
                    <a:pt x="430" y="89"/>
                    <a:pt x="430" y="89"/>
                    <a:pt x="430" y="89"/>
                  </a:cubicBezTo>
                  <a:cubicBezTo>
                    <a:pt x="430" y="89"/>
                    <a:pt x="430" y="89"/>
                    <a:pt x="430" y="89"/>
                  </a:cubicBezTo>
                  <a:cubicBezTo>
                    <a:pt x="430" y="89"/>
                    <a:pt x="430" y="89"/>
                    <a:pt x="431" y="89"/>
                  </a:cubicBezTo>
                  <a:cubicBezTo>
                    <a:pt x="432" y="88"/>
                    <a:pt x="432" y="88"/>
                    <a:pt x="432" y="88"/>
                  </a:cubicBezTo>
                  <a:cubicBezTo>
                    <a:pt x="432" y="89"/>
                    <a:pt x="432" y="89"/>
                    <a:pt x="432" y="89"/>
                  </a:cubicBezTo>
                  <a:cubicBezTo>
                    <a:pt x="432" y="88"/>
                    <a:pt x="431" y="89"/>
                    <a:pt x="431" y="89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30" y="89"/>
                    <a:pt x="430" y="89"/>
                    <a:pt x="430" y="89"/>
                  </a:cubicBezTo>
                  <a:cubicBezTo>
                    <a:pt x="430" y="89"/>
                    <a:pt x="430" y="89"/>
                    <a:pt x="430" y="89"/>
                  </a:cubicBezTo>
                  <a:cubicBezTo>
                    <a:pt x="431" y="89"/>
                    <a:pt x="431" y="90"/>
                    <a:pt x="432" y="90"/>
                  </a:cubicBezTo>
                  <a:cubicBezTo>
                    <a:pt x="432" y="90"/>
                    <a:pt x="433" y="90"/>
                    <a:pt x="434" y="90"/>
                  </a:cubicBezTo>
                  <a:cubicBezTo>
                    <a:pt x="434" y="90"/>
                    <a:pt x="433" y="90"/>
                    <a:pt x="433" y="90"/>
                  </a:cubicBezTo>
                  <a:cubicBezTo>
                    <a:pt x="434" y="90"/>
                    <a:pt x="435" y="92"/>
                    <a:pt x="435" y="91"/>
                  </a:cubicBezTo>
                  <a:cubicBezTo>
                    <a:pt x="435" y="90"/>
                    <a:pt x="435" y="90"/>
                    <a:pt x="435" y="90"/>
                  </a:cubicBezTo>
                  <a:cubicBezTo>
                    <a:pt x="436" y="90"/>
                    <a:pt x="436" y="90"/>
                    <a:pt x="436" y="90"/>
                  </a:cubicBezTo>
                  <a:cubicBezTo>
                    <a:pt x="436" y="91"/>
                    <a:pt x="437" y="91"/>
                    <a:pt x="437" y="92"/>
                  </a:cubicBezTo>
                  <a:cubicBezTo>
                    <a:pt x="439" y="92"/>
                    <a:pt x="436" y="90"/>
                    <a:pt x="438" y="90"/>
                  </a:cubicBezTo>
                  <a:cubicBezTo>
                    <a:pt x="438" y="90"/>
                    <a:pt x="439" y="90"/>
                    <a:pt x="439" y="90"/>
                  </a:cubicBezTo>
                  <a:cubicBezTo>
                    <a:pt x="439" y="90"/>
                    <a:pt x="440" y="91"/>
                    <a:pt x="440" y="90"/>
                  </a:cubicBezTo>
                  <a:cubicBezTo>
                    <a:pt x="441" y="90"/>
                    <a:pt x="441" y="90"/>
                    <a:pt x="441" y="90"/>
                  </a:cubicBezTo>
                  <a:cubicBezTo>
                    <a:pt x="441" y="90"/>
                    <a:pt x="441" y="90"/>
                    <a:pt x="441" y="90"/>
                  </a:cubicBezTo>
                  <a:cubicBezTo>
                    <a:pt x="440" y="90"/>
                    <a:pt x="440" y="90"/>
                    <a:pt x="440" y="90"/>
                  </a:cubicBezTo>
                  <a:cubicBezTo>
                    <a:pt x="442" y="90"/>
                    <a:pt x="442" y="90"/>
                    <a:pt x="442" y="90"/>
                  </a:cubicBezTo>
                  <a:cubicBezTo>
                    <a:pt x="441" y="90"/>
                    <a:pt x="441" y="90"/>
                    <a:pt x="441" y="90"/>
                  </a:cubicBezTo>
                  <a:cubicBezTo>
                    <a:pt x="442" y="91"/>
                    <a:pt x="443" y="91"/>
                    <a:pt x="443" y="91"/>
                  </a:cubicBezTo>
                  <a:cubicBezTo>
                    <a:pt x="443" y="91"/>
                    <a:pt x="443" y="91"/>
                    <a:pt x="443" y="91"/>
                  </a:cubicBezTo>
                  <a:cubicBezTo>
                    <a:pt x="444" y="91"/>
                    <a:pt x="444" y="91"/>
                    <a:pt x="444" y="91"/>
                  </a:cubicBezTo>
                  <a:cubicBezTo>
                    <a:pt x="444" y="91"/>
                    <a:pt x="444" y="91"/>
                    <a:pt x="444" y="91"/>
                  </a:cubicBezTo>
                  <a:cubicBezTo>
                    <a:pt x="445" y="91"/>
                    <a:pt x="445" y="92"/>
                    <a:pt x="446" y="91"/>
                  </a:cubicBezTo>
                  <a:cubicBezTo>
                    <a:pt x="446" y="91"/>
                    <a:pt x="446" y="90"/>
                    <a:pt x="445" y="90"/>
                  </a:cubicBezTo>
                  <a:cubicBezTo>
                    <a:pt x="446" y="91"/>
                    <a:pt x="447" y="92"/>
                    <a:pt x="448" y="93"/>
                  </a:cubicBezTo>
                  <a:cubicBezTo>
                    <a:pt x="448" y="93"/>
                    <a:pt x="448" y="93"/>
                    <a:pt x="448" y="94"/>
                  </a:cubicBezTo>
                  <a:close/>
                  <a:moveTo>
                    <a:pt x="432" y="97"/>
                  </a:moveTo>
                  <a:cubicBezTo>
                    <a:pt x="432" y="97"/>
                    <a:pt x="432" y="97"/>
                    <a:pt x="431" y="97"/>
                  </a:cubicBezTo>
                  <a:cubicBezTo>
                    <a:pt x="432" y="98"/>
                    <a:pt x="430" y="98"/>
                    <a:pt x="430" y="98"/>
                  </a:cubicBezTo>
                  <a:cubicBezTo>
                    <a:pt x="430" y="97"/>
                    <a:pt x="429" y="98"/>
                    <a:pt x="429" y="99"/>
                  </a:cubicBezTo>
                  <a:cubicBezTo>
                    <a:pt x="428" y="99"/>
                    <a:pt x="428" y="98"/>
                    <a:pt x="427" y="99"/>
                  </a:cubicBezTo>
                  <a:cubicBezTo>
                    <a:pt x="427" y="99"/>
                    <a:pt x="427" y="99"/>
                    <a:pt x="427" y="99"/>
                  </a:cubicBezTo>
                  <a:cubicBezTo>
                    <a:pt x="427" y="99"/>
                    <a:pt x="428" y="98"/>
                    <a:pt x="428" y="98"/>
                  </a:cubicBezTo>
                  <a:cubicBezTo>
                    <a:pt x="427" y="97"/>
                    <a:pt x="427" y="97"/>
                    <a:pt x="426" y="97"/>
                  </a:cubicBezTo>
                  <a:cubicBezTo>
                    <a:pt x="426" y="97"/>
                    <a:pt x="426" y="97"/>
                    <a:pt x="426" y="97"/>
                  </a:cubicBezTo>
                  <a:cubicBezTo>
                    <a:pt x="425" y="98"/>
                    <a:pt x="423" y="95"/>
                    <a:pt x="423" y="98"/>
                  </a:cubicBezTo>
                  <a:cubicBezTo>
                    <a:pt x="423" y="97"/>
                    <a:pt x="422" y="97"/>
                    <a:pt x="422" y="96"/>
                  </a:cubicBezTo>
                  <a:cubicBezTo>
                    <a:pt x="422" y="96"/>
                    <a:pt x="422" y="96"/>
                    <a:pt x="422" y="96"/>
                  </a:cubicBezTo>
                  <a:cubicBezTo>
                    <a:pt x="421" y="96"/>
                    <a:pt x="420" y="96"/>
                    <a:pt x="419" y="97"/>
                  </a:cubicBezTo>
                  <a:cubicBezTo>
                    <a:pt x="419" y="98"/>
                    <a:pt x="419" y="98"/>
                    <a:pt x="419" y="98"/>
                  </a:cubicBezTo>
                  <a:cubicBezTo>
                    <a:pt x="420" y="98"/>
                    <a:pt x="420" y="98"/>
                    <a:pt x="420" y="98"/>
                  </a:cubicBezTo>
                  <a:cubicBezTo>
                    <a:pt x="419" y="98"/>
                    <a:pt x="419" y="98"/>
                    <a:pt x="419" y="98"/>
                  </a:cubicBezTo>
                  <a:cubicBezTo>
                    <a:pt x="419" y="98"/>
                    <a:pt x="419" y="98"/>
                    <a:pt x="419" y="98"/>
                  </a:cubicBezTo>
                  <a:cubicBezTo>
                    <a:pt x="419" y="97"/>
                    <a:pt x="419" y="97"/>
                    <a:pt x="418" y="97"/>
                  </a:cubicBezTo>
                  <a:cubicBezTo>
                    <a:pt x="418" y="97"/>
                    <a:pt x="418" y="97"/>
                    <a:pt x="417" y="97"/>
                  </a:cubicBezTo>
                  <a:cubicBezTo>
                    <a:pt x="418" y="98"/>
                    <a:pt x="418" y="98"/>
                    <a:pt x="418" y="98"/>
                  </a:cubicBezTo>
                  <a:cubicBezTo>
                    <a:pt x="417" y="97"/>
                    <a:pt x="417" y="96"/>
                    <a:pt x="417" y="96"/>
                  </a:cubicBezTo>
                  <a:cubicBezTo>
                    <a:pt x="418" y="95"/>
                    <a:pt x="418" y="95"/>
                    <a:pt x="418" y="95"/>
                  </a:cubicBezTo>
                  <a:cubicBezTo>
                    <a:pt x="418" y="95"/>
                    <a:pt x="418" y="95"/>
                    <a:pt x="418" y="95"/>
                  </a:cubicBezTo>
                  <a:cubicBezTo>
                    <a:pt x="418" y="96"/>
                    <a:pt x="419" y="95"/>
                    <a:pt x="419" y="95"/>
                  </a:cubicBezTo>
                  <a:cubicBezTo>
                    <a:pt x="420" y="96"/>
                    <a:pt x="420" y="96"/>
                    <a:pt x="420" y="96"/>
                  </a:cubicBezTo>
                  <a:cubicBezTo>
                    <a:pt x="420" y="96"/>
                    <a:pt x="420" y="96"/>
                    <a:pt x="420" y="96"/>
                  </a:cubicBezTo>
                  <a:cubicBezTo>
                    <a:pt x="420" y="96"/>
                    <a:pt x="420" y="96"/>
                    <a:pt x="420" y="96"/>
                  </a:cubicBezTo>
                  <a:cubicBezTo>
                    <a:pt x="421" y="96"/>
                    <a:pt x="422" y="96"/>
                    <a:pt x="422" y="96"/>
                  </a:cubicBezTo>
                  <a:cubicBezTo>
                    <a:pt x="422" y="96"/>
                    <a:pt x="422" y="96"/>
                    <a:pt x="422" y="96"/>
                  </a:cubicBezTo>
                  <a:cubicBezTo>
                    <a:pt x="422" y="96"/>
                    <a:pt x="422" y="96"/>
                    <a:pt x="422" y="96"/>
                  </a:cubicBezTo>
                  <a:cubicBezTo>
                    <a:pt x="422" y="96"/>
                    <a:pt x="422" y="96"/>
                    <a:pt x="422" y="96"/>
                  </a:cubicBezTo>
                  <a:cubicBezTo>
                    <a:pt x="423" y="97"/>
                    <a:pt x="424" y="96"/>
                    <a:pt x="424" y="96"/>
                  </a:cubicBezTo>
                  <a:cubicBezTo>
                    <a:pt x="424" y="95"/>
                    <a:pt x="426" y="96"/>
                    <a:pt x="425" y="95"/>
                  </a:cubicBezTo>
                  <a:cubicBezTo>
                    <a:pt x="426" y="95"/>
                    <a:pt x="426" y="95"/>
                    <a:pt x="426" y="95"/>
                  </a:cubicBezTo>
                  <a:cubicBezTo>
                    <a:pt x="426" y="95"/>
                    <a:pt x="426" y="95"/>
                    <a:pt x="426" y="95"/>
                  </a:cubicBezTo>
                  <a:cubicBezTo>
                    <a:pt x="426" y="96"/>
                    <a:pt x="426" y="95"/>
                    <a:pt x="426" y="95"/>
                  </a:cubicBezTo>
                  <a:cubicBezTo>
                    <a:pt x="426" y="96"/>
                    <a:pt x="424" y="96"/>
                    <a:pt x="426" y="96"/>
                  </a:cubicBezTo>
                  <a:cubicBezTo>
                    <a:pt x="427" y="96"/>
                    <a:pt x="427" y="97"/>
                    <a:pt x="428" y="97"/>
                  </a:cubicBezTo>
                  <a:cubicBezTo>
                    <a:pt x="428" y="97"/>
                    <a:pt x="428" y="97"/>
                    <a:pt x="428" y="97"/>
                  </a:cubicBezTo>
                  <a:cubicBezTo>
                    <a:pt x="428" y="97"/>
                    <a:pt x="429" y="97"/>
                    <a:pt x="430" y="97"/>
                  </a:cubicBezTo>
                  <a:cubicBezTo>
                    <a:pt x="430" y="96"/>
                    <a:pt x="430" y="96"/>
                    <a:pt x="430" y="96"/>
                  </a:cubicBezTo>
                  <a:cubicBezTo>
                    <a:pt x="430" y="96"/>
                    <a:pt x="430" y="96"/>
                    <a:pt x="430" y="96"/>
                  </a:cubicBezTo>
                  <a:cubicBezTo>
                    <a:pt x="430" y="96"/>
                    <a:pt x="430" y="96"/>
                    <a:pt x="430" y="96"/>
                  </a:cubicBezTo>
                  <a:cubicBezTo>
                    <a:pt x="430" y="95"/>
                    <a:pt x="430" y="95"/>
                    <a:pt x="430" y="95"/>
                  </a:cubicBezTo>
                  <a:cubicBezTo>
                    <a:pt x="431" y="95"/>
                    <a:pt x="431" y="96"/>
                    <a:pt x="431" y="95"/>
                  </a:cubicBezTo>
                  <a:cubicBezTo>
                    <a:pt x="432" y="95"/>
                    <a:pt x="432" y="95"/>
                    <a:pt x="432" y="95"/>
                  </a:cubicBezTo>
                  <a:cubicBezTo>
                    <a:pt x="432" y="95"/>
                    <a:pt x="432" y="95"/>
                    <a:pt x="431" y="95"/>
                  </a:cubicBezTo>
                  <a:cubicBezTo>
                    <a:pt x="431" y="95"/>
                    <a:pt x="431" y="95"/>
                    <a:pt x="431" y="95"/>
                  </a:cubicBezTo>
                  <a:cubicBezTo>
                    <a:pt x="433" y="96"/>
                    <a:pt x="433" y="96"/>
                    <a:pt x="433" y="96"/>
                  </a:cubicBezTo>
                  <a:cubicBezTo>
                    <a:pt x="432" y="96"/>
                    <a:pt x="432" y="95"/>
                    <a:pt x="432" y="96"/>
                  </a:cubicBezTo>
                  <a:cubicBezTo>
                    <a:pt x="431" y="97"/>
                    <a:pt x="432" y="96"/>
                    <a:pt x="432" y="97"/>
                  </a:cubicBezTo>
                  <a:close/>
                  <a:moveTo>
                    <a:pt x="422" y="97"/>
                  </a:moveTo>
                  <a:cubicBezTo>
                    <a:pt x="421" y="98"/>
                    <a:pt x="421" y="98"/>
                    <a:pt x="421" y="98"/>
                  </a:cubicBezTo>
                  <a:cubicBezTo>
                    <a:pt x="421" y="97"/>
                    <a:pt x="421" y="97"/>
                    <a:pt x="421" y="97"/>
                  </a:cubicBezTo>
                  <a:cubicBezTo>
                    <a:pt x="421" y="97"/>
                    <a:pt x="421" y="97"/>
                    <a:pt x="421" y="97"/>
                  </a:cubicBezTo>
                  <a:lnTo>
                    <a:pt x="422" y="97"/>
                  </a:lnTo>
                  <a:close/>
                  <a:moveTo>
                    <a:pt x="428" y="96"/>
                  </a:moveTo>
                  <a:cubicBezTo>
                    <a:pt x="428" y="95"/>
                    <a:pt x="428" y="95"/>
                    <a:pt x="428" y="95"/>
                  </a:cubicBezTo>
                  <a:cubicBezTo>
                    <a:pt x="428" y="96"/>
                    <a:pt x="430" y="95"/>
                    <a:pt x="429" y="95"/>
                  </a:cubicBezTo>
                  <a:cubicBezTo>
                    <a:pt x="428" y="96"/>
                    <a:pt x="428" y="96"/>
                    <a:pt x="428" y="96"/>
                  </a:cubicBezTo>
                  <a:cubicBezTo>
                    <a:pt x="428" y="96"/>
                    <a:pt x="428" y="96"/>
                    <a:pt x="428" y="96"/>
                  </a:cubicBezTo>
                  <a:close/>
                  <a:moveTo>
                    <a:pt x="416" y="95"/>
                  </a:moveTo>
                  <a:cubicBezTo>
                    <a:pt x="416" y="95"/>
                    <a:pt x="416" y="95"/>
                    <a:pt x="416" y="95"/>
                  </a:cubicBezTo>
                  <a:cubicBezTo>
                    <a:pt x="416" y="96"/>
                    <a:pt x="416" y="96"/>
                    <a:pt x="415" y="96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15" y="95"/>
                    <a:pt x="415" y="95"/>
                    <a:pt x="415" y="95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16" y="95"/>
                    <a:pt x="416" y="95"/>
                    <a:pt x="416" y="95"/>
                  </a:cubicBezTo>
                  <a:close/>
                  <a:moveTo>
                    <a:pt x="410" y="96"/>
                  </a:moveTo>
                  <a:cubicBezTo>
                    <a:pt x="409" y="96"/>
                    <a:pt x="409" y="96"/>
                    <a:pt x="409" y="97"/>
                  </a:cubicBezTo>
                  <a:cubicBezTo>
                    <a:pt x="409" y="97"/>
                    <a:pt x="410" y="97"/>
                    <a:pt x="410" y="97"/>
                  </a:cubicBezTo>
                  <a:cubicBezTo>
                    <a:pt x="410" y="97"/>
                    <a:pt x="410" y="97"/>
                    <a:pt x="410" y="97"/>
                  </a:cubicBezTo>
                  <a:cubicBezTo>
                    <a:pt x="410" y="97"/>
                    <a:pt x="410" y="97"/>
                    <a:pt x="410" y="97"/>
                  </a:cubicBezTo>
                  <a:cubicBezTo>
                    <a:pt x="410" y="96"/>
                    <a:pt x="409" y="97"/>
                    <a:pt x="408" y="96"/>
                  </a:cubicBezTo>
                  <a:cubicBezTo>
                    <a:pt x="408" y="95"/>
                    <a:pt x="408" y="95"/>
                    <a:pt x="408" y="95"/>
                  </a:cubicBezTo>
                  <a:cubicBezTo>
                    <a:pt x="407" y="96"/>
                    <a:pt x="407" y="95"/>
                    <a:pt x="406" y="95"/>
                  </a:cubicBezTo>
                  <a:cubicBezTo>
                    <a:pt x="406" y="95"/>
                    <a:pt x="406" y="95"/>
                    <a:pt x="406" y="95"/>
                  </a:cubicBezTo>
                  <a:cubicBezTo>
                    <a:pt x="407" y="94"/>
                    <a:pt x="409" y="95"/>
                    <a:pt x="410" y="94"/>
                  </a:cubicBezTo>
                  <a:cubicBezTo>
                    <a:pt x="411" y="94"/>
                    <a:pt x="411" y="94"/>
                    <a:pt x="411" y="94"/>
                  </a:cubicBezTo>
                  <a:cubicBezTo>
                    <a:pt x="410" y="94"/>
                    <a:pt x="411" y="94"/>
                    <a:pt x="411" y="94"/>
                  </a:cubicBezTo>
                  <a:cubicBezTo>
                    <a:pt x="412" y="94"/>
                    <a:pt x="412" y="94"/>
                    <a:pt x="412" y="94"/>
                  </a:cubicBezTo>
                  <a:cubicBezTo>
                    <a:pt x="411" y="95"/>
                    <a:pt x="411" y="95"/>
                    <a:pt x="411" y="95"/>
                  </a:cubicBezTo>
                  <a:cubicBezTo>
                    <a:pt x="412" y="95"/>
                    <a:pt x="412" y="96"/>
                    <a:pt x="413" y="96"/>
                  </a:cubicBezTo>
                  <a:cubicBezTo>
                    <a:pt x="412" y="96"/>
                    <a:pt x="412" y="96"/>
                    <a:pt x="412" y="96"/>
                  </a:cubicBezTo>
                  <a:cubicBezTo>
                    <a:pt x="413" y="97"/>
                    <a:pt x="413" y="97"/>
                    <a:pt x="413" y="97"/>
                  </a:cubicBezTo>
                  <a:cubicBezTo>
                    <a:pt x="411" y="97"/>
                    <a:pt x="411" y="97"/>
                    <a:pt x="411" y="97"/>
                  </a:cubicBezTo>
                  <a:cubicBezTo>
                    <a:pt x="411" y="97"/>
                    <a:pt x="410" y="96"/>
                    <a:pt x="410" y="96"/>
                  </a:cubicBezTo>
                  <a:close/>
                  <a:moveTo>
                    <a:pt x="407" y="101"/>
                  </a:moveTo>
                  <a:cubicBezTo>
                    <a:pt x="407" y="100"/>
                    <a:pt x="407" y="100"/>
                    <a:pt x="407" y="100"/>
                  </a:cubicBezTo>
                  <a:cubicBezTo>
                    <a:pt x="407" y="100"/>
                    <a:pt x="407" y="100"/>
                    <a:pt x="407" y="100"/>
                  </a:cubicBezTo>
                  <a:cubicBezTo>
                    <a:pt x="407" y="99"/>
                    <a:pt x="406" y="98"/>
                    <a:pt x="408" y="98"/>
                  </a:cubicBezTo>
                  <a:cubicBezTo>
                    <a:pt x="409" y="98"/>
                    <a:pt x="408" y="99"/>
                    <a:pt x="409" y="99"/>
                  </a:cubicBezTo>
                  <a:cubicBezTo>
                    <a:pt x="409" y="99"/>
                    <a:pt x="409" y="99"/>
                    <a:pt x="409" y="99"/>
                  </a:cubicBezTo>
                  <a:cubicBezTo>
                    <a:pt x="409" y="99"/>
                    <a:pt x="408" y="99"/>
                    <a:pt x="408" y="99"/>
                  </a:cubicBezTo>
                  <a:cubicBezTo>
                    <a:pt x="408" y="100"/>
                    <a:pt x="407" y="100"/>
                    <a:pt x="407" y="101"/>
                  </a:cubicBezTo>
                  <a:close/>
                  <a:moveTo>
                    <a:pt x="406" y="102"/>
                  </a:moveTo>
                  <a:cubicBezTo>
                    <a:pt x="406" y="103"/>
                    <a:pt x="406" y="103"/>
                    <a:pt x="406" y="103"/>
                  </a:cubicBezTo>
                  <a:cubicBezTo>
                    <a:pt x="406" y="103"/>
                    <a:pt x="406" y="103"/>
                    <a:pt x="406" y="103"/>
                  </a:cubicBezTo>
                  <a:cubicBezTo>
                    <a:pt x="406" y="102"/>
                    <a:pt x="406" y="102"/>
                    <a:pt x="406" y="102"/>
                  </a:cubicBezTo>
                  <a:close/>
                  <a:moveTo>
                    <a:pt x="406" y="97"/>
                  </a:moveTo>
                  <a:cubicBezTo>
                    <a:pt x="406" y="97"/>
                    <a:pt x="405" y="96"/>
                    <a:pt x="405" y="95"/>
                  </a:cubicBezTo>
                  <a:cubicBezTo>
                    <a:pt x="407" y="95"/>
                    <a:pt x="406" y="97"/>
                    <a:pt x="406" y="98"/>
                  </a:cubicBezTo>
                  <a:cubicBezTo>
                    <a:pt x="406" y="98"/>
                    <a:pt x="406" y="98"/>
                    <a:pt x="406" y="98"/>
                  </a:cubicBezTo>
                  <a:cubicBezTo>
                    <a:pt x="406" y="98"/>
                    <a:pt x="406" y="98"/>
                    <a:pt x="406" y="98"/>
                  </a:cubicBezTo>
                  <a:cubicBezTo>
                    <a:pt x="406" y="98"/>
                    <a:pt x="406" y="97"/>
                    <a:pt x="406" y="97"/>
                  </a:cubicBezTo>
                  <a:close/>
                  <a:moveTo>
                    <a:pt x="405" y="99"/>
                  </a:moveTo>
                  <a:cubicBezTo>
                    <a:pt x="405" y="99"/>
                    <a:pt x="405" y="99"/>
                    <a:pt x="405" y="99"/>
                  </a:cubicBezTo>
                  <a:cubicBezTo>
                    <a:pt x="405" y="98"/>
                    <a:pt x="405" y="98"/>
                    <a:pt x="405" y="98"/>
                  </a:cubicBezTo>
                  <a:lnTo>
                    <a:pt x="405" y="99"/>
                  </a:lnTo>
                  <a:close/>
                  <a:moveTo>
                    <a:pt x="407" y="93"/>
                  </a:moveTo>
                  <a:cubicBezTo>
                    <a:pt x="407" y="93"/>
                    <a:pt x="407" y="93"/>
                    <a:pt x="407" y="93"/>
                  </a:cubicBezTo>
                  <a:cubicBezTo>
                    <a:pt x="407" y="93"/>
                    <a:pt x="407" y="93"/>
                    <a:pt x="407" y="93"/>
                  </a:cubicBezTo>
                  <a:cubicBezTo>
                    <a:pt x="407" y="93"/>
                    <a:pt x="407" y="93"/>
                    <a:pt x="407" y="93"/>
                  </a:cubicBezTo>
                  <a:cubicBezTo>
                    <a:pt x="407" y="93"/>
                    <a:pt x="408" y="92"/>
                    <a:pt x="409" y="92"/>
                  </a:cubicBezTo>
                  <a:cubicBezTo>
                    <a:pt x="409" y="92"/>
                    <a:pt x="408" y="92"/>
                    <a:pt x="408" y="93"/>
                  </a:cubicBezTo>
                  <a:cubicBezTo>
                    <a:pt x="409" y="93"/>
                    <a:pt x="409" y="93"/>
                    <a:pt x="409" y="93"/>
                  </a:cubicBezTo>
                  <a:cubicBezTo>
                    <a:pt x="408" y="92"/>
                    <a:pt x="407" y="94"/>
                    <a:pt x="406" y="94"/>
                  </a:cubicBezTo>
                  <a:cubicBezTo>
                    <a:pt x="406" y="94"/>
                    <a:pt x="406" y="94"/>
                    <a:pt x="406" y="94"/>
                  </a:cubicBezTo>
                  <a:cubicBezTo>
                    <a:pt x="406" y="94"/>
                    <a:pt x="406" y="94"/>
                    <a:pt x="406" y="94"/>
                  </a:cubicBezTo>
                  <a:cubicBezTo>
                    <a:pt x="407" y="94"/>
                    <a:pt x="407" y="94"/>
                    <a:pt x="407" y="93"/>
                  </a:cubicBezTo>
                  <a:close/>
                  <a:moveTo>
                    <a:pt x="413" y="92"/>
                  </a:moveTo>
                  <a:cubicBezTo>
                    <a:pt x="413" y="91"/>
                    <a:pt x="413" y="91"/>
                    <a:pt x="413" y="91"/>
                  </a:cubicBezTo>
                  <a:cubicBezTo>
                    <a:pt x="413" y="91"/>
                    <a:pt x="414" y="92"/>
                    <a:pt x="413" y="92"/>
                  </a:cubicBezTo>
                  <a:cubicBezTo>
                    <a:pt x="413" y="92"/>
                    <a:pt x="413" y="92"/>
                    <a:pt x="413" y="92"/>
                  </a:cubicBezTo>
                  <a:close/>
                  <a:moveTo>
                    <a:pt x="414" y="92"/>
                  </a:moveTo>
                  <a:cubicBezTo>
                    <a:pt x="414" y="92"/>
                    <a:pt x="414" y="92"/>
                    <a:pt x="414" y="92"/>
                  </a:cubicBezTo>
                  <a:cubicBezTo>
                    <a:pt x="414" y="92"/>
                    <a:pt x="414" y="92"/>
                    <a:pt x="414" y="92"/>
                  </a:cubicBezTo>
                  <a:cubicBezTo>
                    <a:pt x="414" y="92"/>
                    <a:pt x="415" y="93"/>
                    <a:pt x="414" y="93"/>
                  </a:cubicBezTo>
                  <a:cubicBezTo>
                    <a:pt x="414" y="92"/>
                    <a:pt x="414" y="92"/>
                    <a:pt x="414" y="92"/>
                  </a:cubicBezTo>
                  <a:close/>
                  <a:moveTo>
                    <a:pt x="415" y="81"/>
                  </a:moveTo>
                  <a:cubicBezTo>
                    <a:pt x="415" y="81"/>
                    <a:pt x="415" y="81"/>
                    <a:pt x="414" y="81"/>
                  </a:cubicBezTo>
                  <a:cubicBezTo>
                    <a:pt x="414" y="82"/>
                    <a:pt x="413" y="81"/>
                    <a:pt x="413" y="81"/>
                  </a:cubicBezTo>
                  <a:cubicBezTo>
                    <a:pt x="413" y="81"/>
                    <a:pt x="415" y="79"/>
                    <a:pt x="414" y="79"/>
                  </a:cubicBezTo>
                  <a:cubicBezTo>
                    <a:pt x="414" y="79"/>
                    <a:pt x="413" y="78"/>
                    <a:pt x="413" y="79"/>
                  </a:cubicBezTo>
                  <a:cubicBezTo>
                    <a:pt x="413" y="79"/>
                    <a:pt x="413" y="79"/>
                    <a:pt x="413" y="79"/>
                  </a:cubicBezTo>
                  <a:cubicBezTo>
                    <a:pt x="413" y="79"/>
                    <a:pt x="413" y="79"/>
                    <a:pt x="413" y="79"/>
                  </a:cubicBezTo>
                  <a:cubicBezTo>
                    <a:pt x="413" y="79"/>
                    <a:pt x="413" y="79"/>
                    <a:pt x="413" y="79"/>
                  </a:cubicBezTo>
                  <a:cubicBezTo>
                    <a:pt x="413" y="79"/>
                    <a:pt x="413" y="79"/>
                    <a:pt x="413" y="79"/>
                  </a:cubicBezTo>
                  <a:cubicBezTo>
                    <a:pt x="413" y="79"/>
                    <a:pt x="412" y="79"/>
                    <a:pt x="412" y="79"/>
                  </a:cubicBezTo>
                  <a:cubicBezTo>
                    <a:pt x="412" y="79"/>
                    <a:pt x="413" y="78"/>
                    <a:pt x="413" y="78"/>
                  </a:cubicBezTo>
                  <a:cubicBezTo>
                    <a:pt x="414" y="79"/>
                    <a:pt x="416" y="77"/>
                    <a:pt x="415" y="79"/>
                  </a:cubicBezTo>
                  <a:cubicBezTo>
                    <a:pt x="415" y="79"/>
                    <a:pt x="415" y="79"/>
                    <a:pt x="414" y="79"/>
                  </a:cubicBezTo>
                  <a:cubicBezTo>
                    <a:pt x="414" y="79"/>
                    <a:pt x="414" y="79"/>
                    <a:pt x="414" y="80"/>
                  </a:cubicBezTo>
                  <a:cubicBezTo>
                    <a:pt x="415" y="80"/>
                    <a:pt x="415" y="80"/>
                    <a:pt x="415" y="80"/>
                  </a:cubicBezTo>
                  <a:cubicBezTo>
                    <a:pt x="416" y="80"/>
                    <a:pt x="417" y="80"/>
                    <a:pt x="418" y="81"/>
                  </a:cubicBezTo>
                  <a:cubicBezTo>
                    <a:pt x="420" y="79"/>
                    <a:pt x="420" y="82"/>
                    <a:pt x="421" y="81"/>
                  </a:cubicBezTo>
                  <a:cubicBezTo>
                    <a:pt x="422" y="82"/>
                    <a:pt x="423" y="81"/>
                    <a:pt x="423" y="80"/>
                  </a:cubicBezTo>
                  <a:cubicBezTo>
                    <a:pt x="422" y="80"/>
                    <a:pt x="421" y="78"/>
                    <a:pt x="420" y="79"/>
                  </a:cubicBezTo>
                  <a:cubicBezTo>
                    <a:pt x="422" y="78"/>
                    <a:pt x="422" y="80"/>
                    <a:pt x="423" y="79"/>
                  </a:cubicBezTo>
                  <a:cubicBezTo>
                    <a:pt x="423" y="80"/>
                    <a:pt x="423" y="81"/>
                    <a:pt x="424" y="81"/>
                  </a:cubicBezTo>
                  <a:cubicBezTo>
                    <a:pt x="424" y="82"/>
                    <a:pt x="424" y="82"/>
                    <a:pt x="425" y="82"/>
                  </a:cubicBezTo>
                  <a:cubicBezTo>
                    <a:pt x="424" y="82"/>
                    <a:pt x="424" y="82"/>
                    <a:pt x="424" y="81"/>
                  </a:cubicBezTo>
                  <a:cubicBezTo>
                    <a:pt x="423" y="81"/>
                    <a:pt x="423" y="82"/>
                    <a:pt x="423" y="82"/>
                  </a:cubicBezTo>
                  <a:cubicBezTo>
                    <a:pt x="423" y="82"/>
                    <a:pt x="423" y="83"/>
                    <a:pt x="423" y="83"/>
                  </a:cubicBezTo>
                  <a:cubicBezTo>
                    <a:pt x="423" y="84"/>
                    <a:pt x="423" y="84"/>
                    <a:pt x="423" y="84"/>
                  </a:cubicBezTo>
                  <a:cubicBezTo>
                    <a:pt x="422" y="84"/>
                    <a:pt x="422" y="84"/>
                    <a:pt x="421" y="84"/>
                  </a:cubicBezTo>
                  <a:cubicBezTo>
                    <a:pt x="421" y="84"/>
                    <a:pt x="421" y="84"/>
                    <a:pt x="421" y="84"/>
                  </a:cubicBezTo>
                  <a:cubicBezTo>
                    <a:pt x="422" y="83"/>
                    <a:pt x="422" y="83"/>
                    <a:pt x="422" y="83"/>
                  </a:cubicBezTo>
                  <a:cubicBezTo>
                    <a:pt x="422" y="83"/>
                    <a:pt x="422" y="83"/>
                    <a:pt x="422" y="83"/>
                  </a:cubicBezTo>
                  <a:cubicBezTo>
                    <a:pt x="423" y="83"/>
                    <a:pt x="422" y="83"/>
                    <a:pt x="422" y="82"/>
                  </a:cubicBezTo>
                  <a:cubicBezTo>
                    <a:pt x="422" y="82"/>
                    <a:pt x="421" y="81"/>
                    <a:pt x="420" y="81"/>
                  </a:cubicBezTo>
                  <a:cubicBezTo>
                    <a:pt x="420" y="82"/>
                    <a:pt x="420" y="82"/>
                    <a:pt x="420" y="82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420" y="82"/>
                    <a:pt x="420" y="83"/>
                    <a:pt x="419" y="83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19" y="84"/>
                    <a:pt x="419" y="84"/>
                    <a:pt x="419" y="84"/>
                  </a:cubicBezTo>
                  <a:cubicBezTo>
                    <a:pt x="419" y="83"/>
                    <a:pt x="419" y="83"/>
                    <a:pt x="419" y="83"/>
                  </a:cubicBezTo>
                  <a:cubicBezTo>
                    <a:pt x="419" y="83"/>
                    <a:pt x="418" y="83"/>
                    <a:pt x="418" y="83"/>
                  </a:cubicBezTo>
                  <a:cubicBezTo>
                    <a:pt x="418" y="83"/>
                    <a:pt x="418" y="83"/>
                    <a:pt x="418" y="83"/>
                  </a:cubicBezTo>
                  <a:cubicBezTo>
                    <a:pt x="418" y="83"/>
                    <a:pt x="418" y="83"/>
                    <a:pt x="418" y="83"/>
                  </a:cubicBezTo>
                  <a:cubicBezTo>
                    <a:pt x="418" y="83"/>
                    <a:pt x="418" y="83"/>
                    <a:pt x="418" y="83"/>
                  </a:cubicBezTo>
                  <a:cubicBezTo>
                    <a:pt x="418" y="83"/>
                    <a:pt x="418" y="83"/>
                    <a:pt x="418" y="83"/>
                  </a:cubicBezTo>
                  <a:cubicBezTo>
                    <a:pt x="418" y="83"/>
                    <a:pt x="418" y="83"/>
                    <a:pt x="418" y="83"/>
                  </a:cubicBezTo>
                  <a:cubicBezTo>
                    <a:pt x="418" y="83"/>
                    <a:pt x="418" y="81"/>
                    <a:pt x="419" y="82"/>
                  </a:cubicBezTo>
                  <a:cubicBezTo>
                    <a:pt x="418" y="81"/>
                    <a:pt x="418" y="80"/>
                    <a:pt x="417" y="81"/>
                  </a:cubicBezTo>
                  <a:cubicBezTo>
                    <a:pt x="416" y="81"/>
                    <a:pt x="416" y="80"/>
                    <a:pt x="414" y="80"/>
                  </a:cubicBezTo>
                  <a:lnTo>
                    <a:pt x="415" y="81"/>
                  </a:lnTo>
                  <a:close/>
                  <a:moveTo>
                    <a:pt x="409" y="78"/>
                  </a:moveTo>
                  <a:cubicBezTo>
                    <a:pt x="409" y="78"/>
                    <a:pt x="409" y="78"/>
                    <a:pt x="409" y="78"/>
                  </a:cubicBezTo>
                  <a:cubicBezTo>
                    <a:pt x="408" y="78"/>
                    <a:pt x="407" y="78"/>
                    <a:pt x="407" y="78"/>
                  </a:cubicBezTo>
                  <a:cubicBezTo>
                    <a:pt x="407" y="78"/>
                    <a:pt x="407" y="78"/>
                    <a:pt x="407" y="78"/>
                  </a:cubicBezTo>
                  <a:cubicBezTo>
                    <a:pt x="407" y="77"/>
                    <a:pt x="408" y="78"/>
                    <a:pt x="408" y="77"/>
                  </a:cubicBezTo>
                  <a:cubicBezTo>
                    <a:pt x="409" y="78"/>
                    <a:pt x="409" y="78"/>
                    <a:pt x="409" y="78"/>
                  </a:cubicBezTo>
                  <a:cubicBezTo>
                    <a:pt x="409" y="78"/>
                    <a:pt x="409" y="78"/>
                    <a:pt x="409" y="78"/>
                  </a:cubicBezTo>
                  <a:cubicBezTo>
                    <a:pt x="409" y="78"/>
                    <a:pt x="409" y="78"/>
                    <a:pt x="409" y="78"/>
                  </a:cubicBezTo>
                  <a:close/>
                  <a:moveTo>
                    <a:pt x="409" y="75"/>
                  </a:moveTo>
                  <a:cubicBezTo>
                    <a:pt x="409" y="75"/>
                    <a:pt x="409" y="75"/>
                    <a:pt x="409" y="75"/>
                  </a:cubicBezTo>
                  <a:cubicBezTo>
                    <a:pt x="410" y="75"/>
                    <a:pt x="410" y="75"/>
                    <a:pt x="410" y="75"/>
                  </a:cubicBezTo>
                  <a:cubicBezTo>
                    <a:pt x="410" y="75"/>
                    <a:pt x="410" y="75"/>
                    <a:pt x="410" y="75"/>
                  </a:cubicBezTo>
                  <a:cubicBezTo>
                    <a:pt x="410" y="75"/>
                    <a:pt x="411" y="75"/>
                    <a:pt x="411" y="75"/>
                  </a:cubicBezTo>
                  <a:cubicBezTo>
                    <a:pt x="412" y="75"/>
                    <a:pt x="413" y="74"/>
                    <a:pt x="414" y="75"/>
                  </a:cubicBezTo>
                  <a:cubicBezTo>
                    <a:pt x="414" y="75"/>
                    <a:pt x="414" y="76"/>
                    <a:pt x="415" y="75"/>
                  </a:cubicBezTo>
                  <a:cubicBezTo>
                    <a:pt x="415" y="75"/>
                    <a:pt x="415" y="75"/>
                    <a:pt x="415" y="75"/>
                  </a:cubicBezTo>
                  <a:cubicBezTo>
                    <a:pt x="415" y="75"/>
                    <a:pt x="415" y="75"/>
                    <a:pt x="415" y="75"/>
                  </a:cubicBezTo>
                  <a:cubicBezTo>
                    <a:pt x="416" y="75"/>
                    <a:pt x="416" y="75"/>
                    <a:pt x="417" y="75"/>
                  </a:cubicBezTo>
                  <a:cubicBezTo>
                    <a:pt x="417" y="75"/>
                    <a:pt x="417" y="75"/>
                    <a:pt x="417" y="75"/>
                  </a:cubicBezTo>
                  <a:cubicBezTo>
                    <a:pt x="418" y="76"/>
                    <a:pt x="418" y="76"/>
                    <a:pt x="418" y="76"/>
                  </a:cubicBezTo>
                  <a:cubicBezTo>
                    <a:pt x="418" y="76"/>
                    <a:pt x="418" y="76"/>
                    <a:pt x="419" y="76"/>
                  </a:cubicBezTo>
                  <a:cubicBezTo>
                    <a:pt x="418" y="76"/>
                    <a:pt x="418" y="76"/>
                    <a:pt x="418" y="76"/>
                  </a:cubicBezTo>
                  <a:cubicBezTo>
                    <a:pt x="418" y="76"/>
                    <a:pt x="418" y="76"/>
                    <a:pt x="418" y="76"/>
                  </a:cubicBezTo>
                  <a:cubicBezTo>
                    <a:pt x="418" y="76"/>
                    <a:pt x="418" y="76"/>
                    <a:pt x="418" y="76"/>
                  </a:cubicBezTo>
                  <a:cubicBezTo>
                    <a:pt x="418" y="77"/>
                    <a:pt x="419" y="76"/>
                    <a:pt x="419" y="76"/>
                  </a:cubicBezTo>
                  <a:cubicBezTo>
                    <a:pt x="419" y="76"/>
                    <a:pt x="419" y="76"/>
                    <a:pt x="419" y="77"/>
                  </a:cubicBezTo>
                  <a:cubicBezTo>
                    <a:pt x="419" y="77"/>
                    <a:pt x="419" y="77"/>
                    <a:pt x="420" y="77"/>
                  </a:cubicBezTo>
                  <a:cubicBezTo>
                    <a:pt x="420" y="76"/>
                    <a:pt x="418" y="76"/>
                    <a:pt x="419" y="75"/>
                  </a:cubicBezTo>
                  <a:cubicBezTo>
                    <a:pt x="420" y="75"/>
                    <a:pt x="420" y="75"/>
                    <a:pt x="420" y="75"/>
                  </a:cubicBezTo>
                  <a:cubicBezTo>
                    <a:pt x="420" y="75"/>
                    <a:pt x="420" y="76"/>
                    <a:pt x="420" y="76"/>
                  </a:cubicBezTo>
                  <a:cubicBezTo>
                    <a:pt x="420" y="76"/>
                    <a:pt x="420" y="76"/>
                    <a:pt x="420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21" y="76"/>
                    <a:pt x="422" y="76"/>
                    <a:pt x="422" y="76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2" y="76"/>
                    <a:pt x="422" y="76"/>
                    <a:pt x="423" y="76"/>
                  </a:cubicBezTo>
                  <a:cubicBezTo>
                    <a:pt x="423" y="76"/>
                    <a:pt x="423" y="76"/>
                    <a:pt x="423" y="76"/>
                  </a:cubicBezTo>
                  <a:cubicBezTo>
                    <a:pt x="423" y="76"/>
                    <a:pt x="424" y="76"/>
                    <a:pt x="424" y="77"/>
                  </a:cubicBezTo>
                  <a:cubicBezTo>
                    <a:pt x="423" y="77"/>
                    <a:pt x="423" y="76"/>
                    <a:pt x="423" y="76"/>
                  </a:cubicBezTo>
                  <a:cubicBezTo>
                    <a:pt x="423" y="76"/>
                    <a:pt x="423" y="76"/>
                    <a:pt x="423" y="76"/>
                  </a:cubicBezTo>
                  <a:cubicBezTo>
                    <a:pt x="423" y="76"/>
                    <a:pt x="422" y="76"/>
                    <a:pt x="422" y="76"/>
                  </a:cubicBezTo>
                  <a:cubicBezTo>
                    <a:pt x="422" y="76"/>
                    <a:pt x="422" y="77"/>
                    <a:pt x="422" y="77"/>
                  </a:cubicBezTo>
                  <a:cubicBezTo>
                    <a:pt x="421" y="77"/>
                    <a:pt x="421" y="77"/>
                    <a:pt x="421" y="77"/>
                  </a:cubicBezTo>
                  <a:cubicBezTo>
                    <a:pt x="422" y="77"/>
                    <a:pt x="421" y="76"/>
                    <a:pt x="421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21" y="76"/>
                    <a:pt x="421" y="76"/>
                    <a:pt x="420" y="76"/>
                  </a:cubicBezTo>
                  <a:cubicBezTo>
                    <a:pt x="420" y="76"/>
                    <a:pt x="421" y="78"/>
                    <a:pt x="420" y="78"/>
                  </a:cubicBezTo>
                  <a:cubicBezTo>
                    <a:pt x="419" y="77"/>
                    <a:pt x="417" y="78"/>
                    <a:pt x="416" y="77"/>
                  </a:cubicBezTo>
                  <a:cubicBezTo>
                    <a:pt x="416" y="77"/>
                    <a:pt x="416" y="77"/>
                    <a:pt x="416" y="77"/>
                  </a:cubicBezTo>
                  <a:cubicBezTo>
                    <a:pt x="415" y="76"/>
                    <a:pt x="416" y="75"/>
                    <a:pt x="415" y="75"/>
                  </a:cubicBezTo>
                  <a:cubicBezTo>
                    <a:pt x="415" y="76"/>
                    <a:pt x="415" y="76"/>
                    <a:pt x="415" y="76"/>
                  </a:cubicBezTo>
                  <a:cubicBezTo>
                    <a:pt x="414" y="76"/>
                    <a:pt x="414" y="76"/>
                    <a:pt x="414" y="76"/>
                  </a:cubicBezTo>
                  <a:cubicBezTo>
                    <a:pt x="414" y="76"/>
                    <a:pt x="414" y="76"/>
                    <a:pt x="414" y="76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4" y="76"/>
                    <a:pt x="414" y="76"/>
                    <a:pt x="414" y="76"/>
                  </a:cubicBezTo>
                  <a:cubicBezTo>
                    <a:pt x="414" y="76"/>
                    <a:pt x="413" y="76"/>
                    <a:pt x="413" y="76"/>
                  </a:cubicBezTo>
                  <a:cubicBezTo>
                    <a:pt x="412" y="76"/>
                    <a:pt x="412" y="76"/>
                    <a:pt x="411" y="77"/>
                  </a:cubicBezTo>
                  <a:cubicBezTo>
                    <a:pt x="411" y="76"/>
                    <a:pt x="411" y="76"/>
                    <a:pt x="410" y="75"/>
                  </a:cubicBezTo>
                  <a:cubicBezTo>
                    <a:pt x="410" y="75"/>
                    <a:pt x="410" y="75"/>
                    <a:pt x="410" y="75"/>
                  </a:cubicBezTo>
                  <a:cubicBezTo>
                    <a:pt x="410" y="75"/>
                    <a:pt x="410" y="75"/>
                    <a:pt x="410" y="75"/>
                  </a:cubicBezTo>
                  <a:cubicBezTo>
                    <a:pt x="410" y="75"/>
                    <a:pt x="410" y="75"/>
                    <a:pt x="409" y="75"/>
                  </a:cubicBezTo>
                  <a:cubicBezTo>
                    <a:pt x="409" y="75"/>
                    <a:pt x="409" y="75"/>
                    <a:pt x="409" y="75"/>
                  </a:cubicBezTo>
                  <a:close/>
                  <a:moveTo>
                    <a:pt x="407" y="67"/>
                  </a:moveTo>
                  <a:cubicBezTo>
                    <a:pt x="407" y="66"/>
                    <a:pt x="408" y="66"/>
                    <a:pt x="408" y="66"/>
                  </a:cubicBezTo>
                  <a:cubicBezTo>
                    <a:pt x="408" y="66"/>
                    <a:pt x="408" y="66"/>
                    <a:pt x="407" y="67"/>
                  </a:cubicBezTo>
                  <a:cubicBezTo>
                    <a:pt x="407" y="67"/>
                    <a:pt x="407" y="67"/>
                    <a:pt x="407" y="67"/>
                  </a:cubicBezTo>
                  <a:cubicBezTo>
                    <a:pt x="407" y="68"/>
                    <a:pt x="407" y="68"/>
                    <a:pt x="407" y="68"/>
                  </a:cubicBezTo>
                  <a:cubicBezTo>
                    <a:pt x="407" y="67"/>
                    <a:pt x="407" y="67"/>
                    <a:pt x="407" y="67"/>
                  </a:cubicBezTo>
                  <a:close/>
                  <a:moveTo>
                    <a:pt x="408" y="68"/>
                  </a:moveTo>
                  <a:cubicBezTo>
                    <a:pt x="407" y="69"/>
                    <a:pt x="408" y="69"/>
                    <a:pt x="408" y="69"/>
                  </a:cubicBezTo>
                  <a:cubicBezTo>
                    <a:pt x="408" y="69"/>
                    <a:pt x="407" y="69"/>
                    <a:pt x="407" y="69"/>
                  </a:cubicBezTo>
                  <a:cubicBezTo>
                    <a:pt x="407" y="69"/>
                    <a:pt x="407" y="69"/>
                    <a:pt x="407" y="69"/>
                  </a:cubicBezTo>
                  <a:cubicBezTo>
                    <a:pt x="407" y="69"/>
                    <a:pt x="407" y="69"/>
                    <a:pt x="407" y="69"/>
                  </a:cubicBezTo>
                  <a:cubicBezTo>
                    <a:pt x="407" y="70"/>
                    <a:pt x="407" y="68"/>
                    <a:pt x="406" y="69"/>
                  </a:cubicBezTo>
                  <a:cubicBezTo>
                    <a:pt x="407" y="68"/>
                    <a:pt x="406" y="68"/>
                    <a:pt x="406" y="67"/>
                  </a:cubicBezTo>
                  <a:cubicBezTo>
                    <a:pt x="406" y="68"/>
                    <a:pt x="407" y="68"/>
                    <a:pt x="408" y="68"/>
                  </a:cubicBezTo>
                  <a:close/>
                  <a:moveTo>
                    <a:pt x="411" y="56"/>
                  </a:moveTo>
                  <a:cubicBezTo>
                    <a:pt x="411" y="55"/>
                    <a:pt x="411" y="55"/>
                    <a:pt x="411" y="55"/>
                  </a:cubicBezTo>
                  <a:cubicBezTo>
                    <a:pt x="411" y="55"/>
                    <a:pt x="411" y="55"/>
                    <a:pt x="411" y="55"/>
                  </a:cubicBezTo>
                  <a:lnTo>
                    <a:pt x="411" y="56"/>
                  </a:lnTo>
                  <a:close/>
                  <a:moveTo>
                    <a:pt x="410" y="66"/>
                  </a:moveTo>
                  <a:cubicBezTo>
                    <a:pt x="410" y="66"/>
                    <a:pt x="410" y="66"/>
                    <a:pt x="410" y="66"/>
                  </a:cubicBezTo>
                  <a:cubicBezTo>
                    <a:pt x="409" y="66"/>
                    <a:pt x="409" y="66"/>
                    <a:pt x="409" y="66"/>
                  </a:cubicBezTo>
                  <a:lnTo>
                    <a:pt x="410" y="66"/>
                  </a:lnTo>
                  <a:close/>
                  <a:moveTo>
                    <a:pt x="410" y="70"/>
                  </a:moveTo>
                  <a:cubicBezTo>
                    <a:pt x="410" y="70"/>
                    <a:pt x="410" y="69"/>
                    <a:pt x="410" y="69"/>
                  </a:cubicBezTo>
                  <a:cubicBezTo>
                    <a:pt x="410" y="69"/>
                    <a:pt x="409" y="69"/>
                    <a:pt x="409" y="69"/>
                  </a:cubicBezTo>
                  <a:cubicBezTo>
                    <a:pt x="409" y="68"/>
                    <a:pt x="411" y="70"/>
                    <a:pt x="411" y="68"/>
                  </a:cubicBezTo>
                  <a:cubicBezTo>
                    <a:pt x="411" y="68"/>
                    <a:pt x="412" y="69"/>
                    <a:pt x="413" y="68"/>
                  </a:cubicBezTo>
                  <a:cubicBezTo>
                    <a:pt x="413" y="70"/>
                    <a:pt x="409" y="68"/>
                    <a:pt x="411" y="70"/>
                  </a:cubicBezTo>
                  <a:cubicBezTo>
                    <a:pt x="411" y="70"/>
                    <a:pt x="411" y="70"/>
                    <a:pt x="411" y="70"/>
                  </a:cubicBezTo>
                  <a:cubicBezTo>
                    <a:pt x="411" y="70"/>
                    <a:pt x="411" y="70"/>
                    <a:pt x="411" y="70"/>
                  </a:cubicBezTo>
                  <a:cubicBezTo>
                    <a:pt x="411" y="70"/>
                    <a:pt x="410" y="70"/>
                    <a:pt x="410" y="71"/>
                  </a:cubicBezTo>
                  <a:cubicBezTo>
                    <a:pt x="411" y="71"/>
                    <a:pt x="411" y="71"/>
                    <a:pt x="411" y="71"/>
                  </a:cubicBezTo>
                  <a:cubicBezTo>
                    <a:pt x="410" y="71"/>
                    <a:pt x="409" y="70"/>
                    <a:pt x="408" y="71"/>
                  </a:cubicBezTo>
                  <a:cubicBezTo>
                    <a:pt x="409" y="70"/>
                    <a:pt x="409" y="70"/>
                    <a:pt x="409" y="70"/>
                  </a:cubicBezTo>
                  <a:cubicBezTo>
                    <a:pt x="408" y="70"/>
                    <a:pt x="408" y="70"/>
                    <a:pt x="408" y="70"/>
                  </a:cubicBezTo>
                  <a:lnTo>
                    <a:pt x="410" y="70"/>
                  </a:lnTo>
                  <a:close/>
                  <a:moveTo>
                    <a:pt x="412" y="70"/>
                  </a:moveTo>
                  <a:cubicBezTo>
                    <a:pt x="412" y="70"/>
                    <a:pt x="412" y="70"/>
                    <a:pt x="412" y="70"/>
                  </a:cubicBezTo>
                  <a:cubicBezTo>
                    <a:pt x="412" y="70"/>
                    <a:pt x="413" y="70"/>
                    <a:pt x="413" y="71"/>
                  </a:cubicBezTo>
                  <a:cubicBezTo>
                    <a:pt x="413" y="70"/>
                    <a:pt x="412" y="70"/>
                    <a:pt x="412" y="70"/>
                  </a:cubicBezTo>
                  <a:close/>
                  <a:moveTo>
                    <a:pt x="413" y="74"/>
                  </a:moveTo>
                  <a:cubicBezTo>
                    <a:pt x="413" y="74"/>
                    <a:pt x="413" y="74"/>
                    <a:pt x="412" y="73"/>
                  </a:cubicBezTo>
                  <a:lnTo>
                    <a:pt x="413" y="74"/>
                  </a:lnTo>
                  <a:close/>
                  <a:moveTo>
                    <a:pt x="412" y="72"/>
                  </a:moveTo>
                  <a:cubicBezTo>
                    <a:pt x="412" y="72"/>
                    <a:pt x="411" y="72"/>
                    <a:pt x="411" y="72"/>
                  </a:cubicBezTo>
                  <a:cubicBezTo>
                    <a:pt x="411" y="71"/>
                    <a:pt x="411" y="71"/>
                    <a:pt x="411" y="71"/>
                  </a:cubicBezTo>
                  <a:cubicBezTo>
                    <a:pt x="412" y="72"/>
                    <a:pt x="412" y="72"/>
                    <a:pt x="412" y="72"/>
                  </a:cubicBezTo>
                  <a:cubicBezTo>
                    <a:pt x="412" y="71"/>
                    <a:pt x="412" y="71"/>
                    <a:pt x="412" y="71"/>
                  </a:cubicBezTo>
                  <a:lnTo>
                    <a:pt x="412" y="72"/>
                  </a:lnTo>
                  <a:close/>
                  <a:moveTo>
                    <a:pt x="413" y="58"/>
                  </a:moveTo>
                  <a:cubicBezTo>
                    <a:pt x="413" y="58"/>
                    <a:pt x="413" y="58"/>
                    <a:pt x="413" y="58"/>
                  </a:cubicBezTo>
                  <a:cubicBezTo>
                    <a:pt x="414" y="58"/>
                    <a:pt x="413" y="56"/>
                    <a:pt x="414" y="56"/>
                  </a:cubicBezTo>
                  <a:cubicBezTo>
                    <a:pt x="415" y="56"/>
                    <a:pt x="415" y="57"/>
                    <a:pt x="416" y="57"/>
                  </a:cubicBezTo>
                  <a:cubicBezTo>
                    <a:pt x="415" y="59"/>
                    <a:pt x="413" y="56"/>
                    <a:pt x="413" y="58"/>
                  </a:cubicBezTo>
                  <a:close/>
                  <a:moveTo>
                    <a:pt x="414" y="53"/>
                  </a:moveTo>
                  <a:cubicBezTo>
                    <a:pt x="414" y="53"/>
                    <a:pt x="414" y="53"/>
                    <a:pt x="414" y="53"/>
                  </a:cubicBezTo>
                  <a:cubicBezTo>
                    <a:pt x="414" y="53"/>
                    <a:pt x="414" y="53"/>
                    <a:pt x="414" y="53"/>
                  </a:cubicBezTo>
                  <a:close/>
                  <a:moveTo>
                    <a:pt x="426" y="56"/>
                  </a:moveTo>
                  <a:cubicBezTo>
                    <a:pt x="427" y="55"/>
                    <a:pt x="427" y="55"/>
                    <a:pt x="427" y="55"/>
                  </a:cubicBezTo>
                  <a:cubicBezTo>
                    <a:pt x="427" y="55"/>
                    <a:pt x="427" y="55"/>
                    <a:pt x="427" y="55"/>
                  </a:cubicBezTo>
                  <a:cubicBezTo>
                    <a:pt x="427" y="55"/>
                    <a:pt x="427" y="55"/>
                    <a:pt x="427" y="55"/>
                  </a:cubicBezTo>
                  <a:cubicBezTo>
                    <a:pt x="426" y="56"/>
                    <a:pt x="426" y="57"/>
                    <a:pt x="425" y="56"/>
                  </a:cubicBezTo>
                  <a:cubicBezTo>
                    <a:pt x="425" y="56"/>
                    <a:pt x="424" y="56"/>
                    <a:pt x="424" y="56"/>
                  </a:cubicBezTo>
                  <a:cubicBezTo>
                    <a:pt x="424" y="55"/>
                    <a:pt x="425" y="56"/>
                    <a:pt x="426" y="55"/>
                  </a:cubicBezTo>
                  <a:cubicBezTo>
                    <a:pt x="426" y="55"/>
                    <a:pt x="425" y="56"/>
                    <a:pt x="426" y="56"/>
                  </a:cubicBezTo>
                  <a:close/>
                  <a:moveTo>
                    <a:pt x="431" y="57"/>
                  </a:moveTo>
                  <a:cubicBezTo>
                    <a:pt x="430" y="56"/>
                    <a:pt x="429" y="57"/>
                    <a:pt x="429" y="55"/>
                  </a:cubicBezTo>
                  <a:cubicBezTo>
                    <a:pt x="430" y="56"/>
                    <a:pt x="431" y="56"/>
                    <a:pt x="431" y="57"/>
                  </a:cubicBezTo>
                  <a:close/>
                  <a:moveTo>
                    <a:pt x="430" y="55"/>
                  </a:moveTo>
                  <a:cubicBezTo>
                    <a:pt x="431" y="55"/>
                    <a:pt x="431" y="55"/>
                    <a:pt x="431" y="55"/>
                  </a:cubicBezTo>
                  <a:cubicBezTo>
                    <a:pt x="431" y="56"/>
                    <a:pt x="431" y="56"/>
                    <a:pt x="431" y="56"/>
                  </a:cubicBezTo>
                  <a:lnTo>
                    <a:pt x="430" y="55"/>
                  </a:lnTo>
                  <a:close/>
                  <a:moveTo>
                    <a:pt x="433" y="57"/>
                  </a:moveTo>
                  <a:cubicBezTo>
                    <a:pt x="433" y="58"/>
                    <a:pt x="433" y="58"/>
                    <a:pt x="433" y="58"/>
                  </a:cubicBezTo>
                  <a:cubicBezTo>
                    <a:pt x="434" y="58"/>
                    <a:pt x="434" y="58"/>
                    <a:pt x="434" y="58"/>
                  </a:cubicBezTo>
                  <a:cubicBezTo>
                    <a:pt x="434" y="58"/>
                    <a:pt x="434" y="59"/>
                    <a:pt x="434" y="59"/>
                  </a:cubicBezTo>
                  <a:cubicBezTo>
                    <a:pt x="435" y="59"/>
                    <a:pt x="436" y="60"/>
                    <a:pt x="437" y="60"/>
                  </a:cubicBezTo>
                  <a:cubicBezTo>
                    <a:pt x="436" y="60"/>
                    <a:pt x="437" y="61"/>
                    <a:pt x="436" y="61"/>
                  </a:cubicBezTo>
                  <a:cubicBezTo>
                    <a:pt x="436" y="60"/>
                    <a:pt x="436" y="60"/>
                    <a:pt x="436" y="60"/>
                  </a:cubicBezTo>
                  <a:cubicBezTo>
                    <a:pt x="435" y="60"/>
                    <a:pt x="435" y="60"/>
                    <a:pt x="435" y="61"/>
                  </a:cubicBezTo>
                  <a:cubicBezTo>
                    <a:pt x="434" y="60"/>
                    <a:pt x="433" y="59"/>
                    <a:pt x="433" y="60"/>
                  </a:cubicBezTo>
                  <a:cubicBezTo>
                    <a:pt x="432" y="60"/>
                    <a:pt x="432" y="60"/>
                    <a:pt x="432" y="60"/>
                  </a:cubicBezTo>
                  <a:cubicBezTo>
                    <a:pt x="432" y="60"/>
                    <a:pt x="432" y="60"/>
                    <a:pt x="432" y="60"/>
                  </a:cubicBezTo>
                  <a:cubicBezTo>
                    <a:pt x="433" y="60"/>
                    <a:pt x="433" y="59"/>
                    <a:pt x="433" y="59"/>
                  </a:cubicBezTo>
                  <a:cubicBezTo>
                    <a:pt x="434" y="58"/>
                    <a:pt x="432" y="58"/>
                    <a:pt x="433" y="57"/>
                  </a:cubicBezTo>
                  <a:close/>
                  <a:moveTo>
                    <a:pt x="434" y="56"/>
                  </a:moveTo>
                  <a:cubicBezTo>
                    <a:pt x="435" y="56"/>
                    <a:pt x="435" y="56"/>
                    <a:pt x="435" y="56"/>
                  </a:cubicBezTo>
                  <a:cubicBezTo>
                    <a:pt x="435" y="56"/>
                    <a:pt x="435" y="56"/>
                    <a:pt x="435" y="56"/>
                  </a:cubicBezTo>
                  <a:cubicBezTo>
                    <a:pt x="435" y="56"/>
                    <a:pt x="435" y="56"/>
                    <a:pt x="435" y="56"/>
                  </a:cubicBezTo>
                  <a:cubicBezTo>
                    <a:pt x="435" y="56"/>
                    <a:pt x="435" y="56"/>
                    <a:pt x="435" y="56"/>
                  </a:cubicBezTo>
                  <a:lnTo>
                    <a:pt x="434" y="56"/>
                  </a:lnTo>
                  <a:close/>
                  <a:moveTo>
                    <a:pt x="436" y="57"/>
                  </a:moveTo>
                  <a:cubicBezTo>
                    <a:pt x="436" y="56"/>
                    <a:pt x="436" y="56"/>
                    <a:pt x="436" y="56"/>
                  </a:cubicBezTo>
                  <a:cubicBezTo>
                    <a:pt x="436" y="57"/>
                    <a:pt x="436" y="57"/>
                    <a:pt x="436" y="57"/>
                  </a:cubicBezTo>
                  <a:close/>
                  <a:moveTo>
                    <a:pt x="429" y="81"/>
                  </a:moveTo>
                  <a:cubicBezTo>
                    <a:pt x="429" y="81"/>
                    <a:pt x="428" y="81"/>
                    <a:pt x="428" y="81"/>
                  </a:cubicBezTo>
                  <a:cubicBezTo>
                    <a:pt x="428" y="81"/>
                    <a:pt x="429" y="81"/>
                    <a:pt x="429" y="80"/>
                  </a:cubicBezTo>
                  <a:cubicBezTo>
                    <a:pt x="428" y="80"/>
                    <a:pt x="428" y="80"/>
                    <a:pt x="428" y="80"/>
                  </a:cubicBezTo>
                  <a:cubicBezTo>
                    <a:pt x="428" y="80"/>
                    <a:pt x="429" y="79"/>
                    <a:pt x="430" y="79"/>
                  </a:cubicBezTo>
                  <a:cubicBezTo>
                    <a:pt x="429" y="80"/>
                    <a:pt x="429" y="80"/>
                    <a:pt x="429" y="80"/>
                  </a:cubicBezTo>
                  <a:lnTo>
                    <a:pt x="429" y="81"/>
                  </a:lnTo>
                  <a:close/>
                  <a:moveTo>
                    <a:pt x="429" y="77"/>
                  </a:moveTo>
                  <a:cubicBezTo>
                    <a:pt x="429" y="77"/>
                    <a:pt x="429" y="77"/>
                    <a:pt x="429" y="77"/>
                  </a:cubicBezTo>
                  <a:cubicBezTo>
                    <a:pt x="429" y="77"/>
                    <a:pt x="429" y="77"/>
                    <a:pt x="429" y="77"/>
                  </a:cubicBezTo>
                  <a:cubicBezTo>
                    <a:pt x="429" y="77"/>
                    <a:pt x="429" y="77"/>
                    <a:pt x="429" y="77"/>
                  </a:cubicBezTo>
                  <a:cubicBezTo>
                    <a:pt x="429" y="78"/>
                    <a:pt x="429" y="78"/>
                    <a:pt x="429" y="78"/>
                  </a:cubicBezTo>
                  <a:cubicBezTo>
                    <a:pt x="429" y="78"/>
                    <a:pt x="429" y="77"/>
                    <a:pt x="429" y="77"/>
                  </a:cubicBezTo>
                  <a:cubicBezTo>
                    <a:pt x="429" y="77"/>
                    <a:pt x="429" y="77"/>
                    <a:pt x="429" y="77"/>
                  </a:cubicBezTo>
                  <a:cubicBezTo>
                    <a:pt x="429" y="77"/>
                    <a:pt x="429" y="77"/>
                    <a:pt x="429" y="77"/>
                  </a:cubicBezTo>
                  <a:cubicBezTo>
                    <a:pt x="428" y="77"/>
                    <a:pt x="428" y="77"/>
                    <a:pt x="428" y="77"/>
                  </a:cubicBezTo>
                  <a:cubicBezTo>
                    <a:pt x="429" y="77"/>
                    <a:pt x="429" y="77"/>
                    <a:pt x="429" y="77"/>
                  </a:cubicBezTo>
                  <a:cubicBezTo>
                    <a:pt x="429" y="77"/>
                    <a:pt x="429" y="77"/>
                    <a:pt x="429" y="77"/>
                  </a:cubicBezTo>
                  <a:close/>
                  <a:moveTo>
                    <a:pt x="430" y="78"/>
                  </a:moveTo>
                  <a:cubicBezTo>
                    <a:pt x="430" y="79"/>
                    <a:pt x="430" y="79"/>
                    <a:pt x="430" y="79"/>
                  </a:cubicBezTo>
                  <a:cubicBezTo>
                    <a:pt x="429" y="78"/>
                    <a:pt x="429" y="78"/>
                    <a:pt x="429" y="78"/>
                  </a:cubicBezTo>
                  <a:lnTo>
                    <a:pt x="430" y="78"/>
                  </a:lnTo>
                  <a:close/>
                  <a:moveTo>
                    <a:pt x="430" y="76"/>
                  </a:moveTo>
                  <a:cubicBezTo>
                    <a:pt x="431" y="75"/>
                    <a:pt x="431" y="75"/>
                    <a:pt x="431" y="75"/>
                  </a:cubicBezTo>
                  <a:cubicBezTo>
                    <a:pt x="431" y="75"/>
                    <a:pt x="431" y="76"/>
                    <a:pt x="431" y="76"/>
                  </a:cubicBezTo>
                  <a:cubicBezTo>
                    <a:pt x="431" y="76"/>
                    <a:pt x="431" y="76"/>
                    <a:pt x="431" y="76"/>
                  </a:cubicBezTo>
                  <a:lnTo>
                    <a:pt x="430" y="76"/>
                  </a:lnTo>
                  <a:close/>
                  <a:moveTo>
                    <a:pt x="428" y="78"/>
                  </a:moveTo>
                  <a:cubicBezTo>
                    <a:pt x="428" y="78"/>
                    <a:pt x="427" y="78"/>
                    <a:pt x="427" y="77"/>
                  </a:cubicBezTo>
                  <a:cubicBezTo>
                    <a:pt x="427" y="77"/>
                    <a:pt x="428" y="77"/>
                    <a:pt x="428" y="78"/>
                  </a:cubicBezTo>
                  <a:close/>
                  <a:moveTo>
                    <a:pt x="427" y="80"/>
                  </a:moveTo>
                  <a:cubicBezTo>
                    <a:pt x="426" y="80"/>
                    <a:pt x="426" y="80"/>
                    <a:pt x="426" y="79"/>
                  </a:cubicBezTo>
                  <a:lnTo>
                    <a:pt x="427" y="80"/>
                  </a:lnTo>
                  <a:close/>
                  <a:moveTo>
                    <a:pt x="429" y="82"/>
                  </a:moveTo>
                  <a:cubicBezTo>
                    <a:pt x="429" y="82"/>
                    <a:pt x="429" y="82"/>
                    <a:pt x="430" y="82"/>
                  </a:cubicBezTo>
                  <a:cubicBezTo>
                    <a:pt x="430" y="82"/>
                    <a:pt x="430" y="82"/>
                    <a:pt x="430" y="82"/>
                  </a:cubicBezTo>
                  <a:cubicBezTo>
                    <a:pt x="430" y="82"/>
                    <a:pt x="430" y="82"/>
                    <a:pt x="430" y="82"/>
                  </a:cubicBezTo>
                  <a:cubicBezTo>
                    <a:pt x="430" y="82"/>
                    <a:pt x="430" y="82"/>
                    <a:pt x="430" y="82"/>
                  </a:cubicBezTo>
                  <a:cubicBezTo>
                    <a:pt x="432" y="82"/>
                    <a:pt x="432" y="82"/>
                    <a:pt x="434" y="82"/>
                  </a:cubicBezTo>
                  <a:cubicBezTo>
                    <a:pt x="434" y="82"/>
                    <a:pt x="434" y="82"/>
                    <a:pt x="434" y="82"/>
                  </a:cubicBezTo>
                  <a:cubicBezTo>
                    <a:pt x="434" y="82"/>
                    <a:pt x="434" y="82"/>
                    <a:pt x="435" y="82"/>
                  </a:cubicBezTo>
                  <a:cubicBezTo>
                    <a:pt x="434" y="82"/>
                    <a:pt x="434" y="82"/>
                    <a:pt x="434" y="82"/>
                  </a:cubicBezTo>
                  <a:cubicBezTo>
                    <a:pt x="434" y="82"/>
                    <a:pt x="434" y="82"/>
                    <a:pt x="434" y="83"/>
                  </a:cubicBezTo>
                  <a:cubicBezTo>
                    <a:pt x="434" y="83"/>
                    <a:pt x="435" y="83"/>
                    <a:pt x="435" y="83"/>
                  </a:cubicBezTo>
                  <a:cubicBezTo>
                    <a:pt x="435" y="83"/>
                    <a:pt x="436" y="83"/>
                    <a:pt x="435" y="82"/>
                  </a:cubicBezTo>
                  <a:cubicBezTo>
                    <a:pt x="435" y="82"/>
                    <a:pt x="435" y="82"/>
                    <a:pt x="435" y="82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6" y="82"/>
                    <a:pt x="435" y="83"/>
                    <a:pt x="436" y="83"/>
                  </a:cubicBezTo>
                  <a:cubicBezTo>
                    <a:pt x="436" y="84"/>
                    <a:pt x="435" y="83"/>
                    <a:pt x="435" y="84"/>
                  </a:cubicBezTo>
                  <a:cubicBezTo>
                    <a:pt x="435" y="84"/>
                    <a:pt x="435" y="84"/>
                    <a:pt x="435" y="84"/>
                  </a:cubicBezTo>
                  <a:cubicBezTo>
                    <a:pt x="435" y="84"/>
                    <a:pt x="435" y="84"/>
                    <a:pt x="435" y="84"/>
                  </a:cubicBezTo>
                  <a:cubicBezTo>
                    <a:pt x="435" y="84"/>
                    <a:pt x="435" y="84"/>
                    <a:pt x="434" y="84"/>
                  </a:cubicBezTo>
                  <a:cubicBezTo>
                    <a:pt x="434" y="85"/>
                    <a:pt x="433" y="85"/>
                    <a:pt x="432" y="85"/>
                  </a:cubicBezTo>
                  <a:cubicBezTo>
                    <a:pt x="432" y="85"/>
                    <a:pt x="432" y="85"/>
                    <a:pt x="432" y="85"/>
                  </a:cubicBezTo>
                  <a:cubicBezTo>
                    <a:pt x="432" y="85"/>
                    <a:pt x="431" y="85"/>
                    <a:pt x="431" y="85"/>
                  </a:cubicBezTo>
                  <a:cubicBezTo>
                    <a:pt x="431" y="85"/>
                    <a:pt x="431" y="85"/>
                    <a:pt x="431" y="85"/>
                  </a:cubicBezTo>
                  <a:cubicBezTo>
                    <a:pt x="432" y="84"/>
                    <a:pt x="432" y="85"/>
                    <a:pt x="433" y="85"/>
                  </a:cubicBezTo>
                  <a:cubicBezTo>
                    <a:pt x="433" y="84"/>
                    <a:pt x="432" y="84"/>
                    <a:pt x="431" y="84"/>
                  </a:cubicBezTo>
                  <a:cubicBezTo>
                    <a:pt x="431" y="84"/>
                    <a:pt x="430" y="85"/>
                    <a:pt x="431" y="85"/>
                  </a:cubicBezTo>
                  <a:cubicBezTo>
                    <a:pt x="430" y="85"/>
                    <a:pt x="430" y="85"/>
                    <a:pt x="430" y="85"/>
                  </a:cubicBezTo>
                  <a:cubicBezTo>
                    <a:pt x="430" y="84"/>
                    <a:pt x="429" y="83"/>
                    <a:pt x="429" y="83"/>
                  </a:cubicBezTo>
                  <a:cubicBezTo>
                    <a:pt x="427" y="84"/>
                    <a:pt x="427" y="81"/>
                    <a:pt x="427" y="83"/>
                  </a:cubicBezTo>
                  <a:cubicBezTo>
                    <a:pt x="427" y="84"/>
                    <a:pt x="427" y="84"/>
                    <a:pt x="427" y="84"/>
                  </a:cubicBezTo>
                  <a:cubicBezTo>
                    <a:pt x="425" y="84"/>
                    <a:pt x="427" y="82"/>
                    <a:pt x="426" y="83"/>
                  </a:cubicBezTo>
                  <a:cubicBezTo>
                    <a:pt x="425" y="83"/>
                    <a:pt x="425" y="82"/>
                    <a:pt x="425" y="81"/>
                  </a:cubicBezTo>
                  <a:cubicBezTo>
                    <a:pt x="427" y="82"/>
                    <a:pt x="428" y="80"/>
                    <a:pt x="429" y="82"/>
                  </a:cubicBezTo>
                  <a:close/>
                  <a:moveTo>
                    <a:pt x="434" y="74"/>
                  </a:moveTo>
                  <a:cubicBezTo>
                    <a:pt x="434" y="74"/>
                    <a:pt x="435" y="74"/>
                    <a:pt x="435" y="74"/>
                  </a:cubicBezTo>
                  <a:cubicBezTo>
                    <a:pt x="434" y="75"/>
                    <a:pt x="434" y="75"/>
                    <a:pt x="434" y="75"/>
                  </a:cubicBezTo>
                  <a:cubicBezTo>
                    <a:pt x="434" y="75"/>
                    <a:pt x="434" y="75"/>
                    <a:pt x="434" y="75"/>
                  </a:cubicBezTo>
                  <a:cubicBezTo>
                    <a:pt x="433" y="75"/>
                    <a:pt x="433" y="75"/>
                    <a:pt x="433" y="75"/>
                  </a:cubicBezTo>
                  <a:cubicBezTo>
                    <a:pt x="434" y="75"/>
                    <a:pt x="434" y="75"/>
                    <a:pt x="434" y="75"/>
                  </a:cubicBezTo>
                  <a:cubicBezTo>
                    <a:pt x="433" y="74"/>
                    <a:pt x="434" y="74"/>
                    <a:pt x="434" y="74"/>
                  </a:cubicBezTo>
                  <a:close/>
                  <a:moveTo>
                    <a:pt x="443" y="60"/>
                  </a:moveTo>
                  <a:cubicBezTo>
                    <a:pt x="443" y="59"/>
                    <a:pt x="443" y="59"/>
                    <a:pt x="443" y="59"/>
                  </a:cubicBezTo>
                  <a:cubicBezTo>
                    <a:pt x="443" y="60"/>
                    <a:pt x="443" y="60"/>
                    <a:pt x="443" y="60"/>
                  </a:cubicBezTo>
                  <a:cubicBezTo>
                    <a:pt x="443" y="59"/>
                    <a:pt x="444" y="59"/>
                    <a:pt x="444" y="59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4" y="59"/>
                    <a:pt x="444" y="59"/>
                    <a:pt x="445" y="59"/>
                  </a:cubicBezTo>
                  <a:cubicBezTo>
                    <a:pt x="445" y="59"/>
                    <a:pt x="446" y="60"/>
                    <a:pt x="446" y="59"/>
                  </a:cubicBezTo>
                  <a:cubicBezTo>
                    <a:pt x="446" y="58"/>
                    <a:pt x="445" y="58"/>
                    <a:pt x="445" y="59"/>
                  </a:cubicBezTo>
                  <a:cubicBezTo>
                    <a:pt x="445" y="58"/>
                    <a:pt x="444" y="58"/>
                    <a:pt x="444" y="57"/>
                  </a:cubicBezTo>
                  <a:cubicBezTo>
                    <a:pt x="445" y="57"/>
                    <a:pt x="445" y="57"/>
                    <a:pt x="445" y="57"/>
                  </a:cubicBezTo>
                  <a:cubicBezTo>
                    <a:pt x="445" y="57"/>
                    <a:pt x="445" y="57"/>
                    <a:pt x="445" y="57"/>
                  </a:cubicBezTo>
                  <a:cubicBezTo>
                    <a:pt x="445" y="58"/>
                    <a:pt x="446" y="57"/>
                    <a:pt x="447" y="58"/>
                  </a:cubicBezTo>
                  <a:cubicBezTo>
                    <a:pt x="448" y="57"/>
                    <a:pt x="448" y="58"/>
                    <a:pt x="448" y="58"/>
                  </a:cubicBezTo>
                  <a:cubicBezTo>
                    <a:pt x="448" y="58"/>
                    <a:pt x="448" y="58"/>
                    <a:pt x="448" y="58"/>
                  </a:cubicBezTo>
                  <a:cubicBezTo>
                    <a:pt x="448" y="58"/>
                    <a:pt x="448" y="58"/>
                    <a:pt x="448" y="58"/>
                  </a:cubicBezTo>
                  <a:cubicBezTo>
                    <a:pt x="448" y="58"/>
                    <a:pt x="447" y="58"/>
                    <a:pt x="446" y="59"/>
                  </a:cubicBezTo>
                  <a:cubicBezTo>
                    <a:pt x="446" y="61"/>
                    <a:pt x="443" y="59"/>
                    <a:pt x="445" y="61"/>
                  </a:cubicBezTo>
                  <a:cubicBezTo>
                    <a:pt x="446" y="60"/>
                    <a:pt x="447" y="62"/>
                    <a:pt x="448" y="61"/>
                  </a:cubicBezTo>
                  <a:cubicBezTo>
                    <a:pt x="449" y="60"/>
                    <a:pt x="450" y="61"/>
                    <a:pt x="450" y="61"/>
                  </a:cubicBezTo>
                  <a:cubicBezTo>
                    <a:pt x="450" y="61"/>
                    <a:pt x="450" y="61"/>
                    <a:pt x="450" y="61"/>
                  </a:cubicBezTo>
                  <a:cubicBezTo>
                    <a:pt x="451" y="61"/>
                    <a:pt x="451" y="61"/>
                    <a:pt x="451" y="61"/>
                  </a:cubicBezTo>
                  <a:cubicBezTo>
                    <a:pt x="451" y="61"/>
                    <a:pt x="451" y="61"/>
                    <a:pt x="450" y="61"/>
                  </a:cubicBezTo>
                  <a:cubicBezTo>
                    <a:pt x="451" y="62"/>
                    <a:pt x="452" y="63"/>
                    <a:pt x="454" y="63"/>
                  </a:cubicBezTo>
                  <a:cubicBezTo>
                    <a:pt x="454" y="63"/>
                    <a:pt x="453" y="62"/>
                    <a:pt x="453" y="62"/>
                  </a:cubicBezTo>
                  <a:cubicBezTo>
                    <a:pt x="453" y="62"/>
                    <a:pt x="453" y="62"/>
                    <a:pt x="453" y="62"/>
                  </a:cubicBezTo>
                  <a:cubicBezTo>
                    <a:pt x="453" y="62"/>
                    <a:pt x="453" y="62"/>
                    <a:pt x="453" y="62"/>
                  </a:cubicBezTo>
                  <a:cubicBezTo>
                    <a:pt x="453" y="62"/>
                    <a:pt x="453" y="62"/>
                    <a:pt x="453" y="62"/>
                  </a:cubicBezTo>
                  <a:cubicBezTo>
                    <a:pt x="453" y="62"/>
                    <a:pt x="453" y="62"/>
                    <a:pt x="453" y="62"/>
                  </a:cubicBezTo>
                  <a:cubicBezTo>
                    <a:pt x="453" y="62"/>
                    <a:pt x="453" y="62"/>
                    <a:pt x="453" y="62"/>
                  </a:cubicBezTo>
                  <a:cubicBezTo>
                    <a:pt x="453" y="62"/>
                    <a:pt x="453" y="62"/>
                    <a:pt x="453" y="62"/>
                  </a:cubicBezTo>
                  <a:cubicBezTo>
                    <a:pt x="453" y="62"/>
                    <a:pt x="453" y="62"/>
                    <a:pt x="454" y="62"/>
                  </a:cubicBezTo>
                  <a:cubicBezTo>
                    <a:pt x="454" y="62"/>
                    <a:pt x="454" y="61"/>
                    <a:pt x="454" y="61"/>
                  </a:cubicBezTo>
                  <a:cubicBezTo>
                    <a:pt x="454" y="62"/>
                    <a:pt x="454" y="62"/>
                    <a:pt x="454" y="62"/>
                  </a:cubicBezTo>
                  <a:cubicBezTo>
                    <a:pt x="454" y="62"/>
                    <a:pt x="454" y="62"/>
                    <a:pt x="454" y="62"/>
                  </a:cubicBezTo>
                  <a:cubicBezTo>
                    <a:pt x="454" y="63"/>
                    <a:pt x="455" y="62"/>
                    <a:pt x="456" y="62"/>
                  </a:cubicBezTo>
                  <a:cubicBezTo>
                    <a:pt x="455" y="63"/>
                    <a:pt x="455" y="63"/>
                    <a:pt x="455" y="63"/>
                  </a:cubicBezTo>
                  <a:cubicBezTo>
                    <a:pt x="455" y="64"/>
                    <a:pt x="456" y="63"/>
                    <a:pt x="457" y="64"/>
                  </a:cubicBezTo>
                  <a:cubicBezTo>
                    <a:pt x="456" y="64"/>
                    <a:pt x="456" y="64"/>
                    <a:pt x="456" y="64"/>
                  </a:cubicBezTo>
                  <a:cubicBezTo>
                    <a:pt x="454" y="64"/>
                    <a:pt x="454" y="64"/>
                    <a:pt x="454" y="64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54" y="63"/>
                    <a:pt x="453" y="63"/>
                    <a:pt x="453" y="64"/>
                  </a:cubicBezTo>
                  <a:cubicBezTo>
                    <a:pt x="453" y="64"/>
                    <a:pt x="453" y="64"/>
                    <a:pt x="453" y="64"/>
                  </a:cubicBezTo>
                  <a:cubicBezTo>
                    <a:pt x="453" y="64"/>
                    <a:pt x="453" y="64"/>
                    <a:pt x="453" y="64"/>
                  </a:cubicBezTo>
                  <a:cubicBezTo>
                    <a:pt x="453" y="64"/>
                    <a:pt x="453" y="64"/>
                    <a:pt x="453" y="64"/>
                  </a:cubicBezTo>
                  <a:cubicBezTo>
                    <a:pt x="452" y="64"/>
                    <a:pt x="452" y="64"/>
                    <a:pt x="452" y="64"/>
                  </a:cubicBezTo>
                  <a:cubicBezTo>
                    <a:pt x="452" y="64"/>
                    <a:pt x="453" y="64"/>
                    <a:pt x="453" y="64"/>
                  </a:cubicBezTo>
                  <a:cubicBezTo>
                    <a:pt x="453" y="64"/>
                    <a:pt x="453" y="64"/>
                    <a:pt x="453" y="64"/>
                  </a:cubicBezTo>
                  <a:cubicBezTo>
                    <a:pt x="453" y="63"/>
                    <a:pt x="453" y="63"/>
                    <a:pt x="452" y="63"/>
                  </a:cubicBezTo>
                  <a:cubicBezTo>
                    <a:pt x="451" y="63"/>
                    <a:pt x="450" y="61"/>
                    <a:pt x="449" y="62"/>
                  </a:cubicBezTo>
                  <a:cubicBezTo>
                    <a:pt x="449" y="61"/>
                    <a:pt x="448" y="62"/>
                    <a:pt x="447" y="62"/>
                  </a:cubicBezTo>
                  <a:cubicBezTo>
                    <a:pt x="447" y="62"/>
                    <a:pt x="449" y="62"/>
                    <a:pt x="448" y="63"/>
                  </a:cubicBezTo>
                  <a:cubicBezTo>
                    <a:pt x="447" y="63"/>
                    <a:pt x="447" y="61"/>
                    <a:pt x="446" y="62"/>
                  </a:cubicBezTo>
                  <a:cubicBezTo>
                    <a:pt x="445" y="62"/>
                    <a:pt x="445" y="61"/>
                    <a:pt x="443" y="61"/>
                  </a:cubicBezTo>
                  <a:cubicBezTo>
                    <a:pt x="442" y="60"/>
                    <a:pt x="442" y="60"/>
                    <a:pt x="442" y="60"/>
                  </a:cubicBezTo>
                  <a:cubicBezTo>
                    <a:pt x="442" y="60"/>
                    <a:pt x="442" y="61"/>
                    <a:pt x="442" y="61"/>
                  </a:cubicBezTo>
                  <a:cubicBezTo>
                    <a:pt x="442" y="61"/>
                    <a:pt x="441" y="61"/>
                    <a:pt x="441" y="61"/>
                  </a:cubicBezTo>
                  <a:cubicBezTo>
                    <a:pt x="441" y="60"/>
                    <a:pt x="441" y="60"/>
                    <a:pt x="441" y="60"/>
                  </a:cubicBezTo>
                  <a:cubicBezTo>
                    <a:pt x="441" y="60"/>
                    <a:pt x="441" y="60"/>
                    <a:pt x="440" y="60"/>
                  </a:cubicBezTo>
                  <a:cubicBezTo>
                    <a:pt x="440" y="60"/>
                    <a:pt x="440" y="60"/>
                    <a:pt x="440" y="60"/>
                  </a:cubicBezTo>
                  <a:cubicBezTo>
                    <a:pt x="440" y="60"/>
                    <a:pt x="440" y="61"/>
                    <a:pt x="439" y="60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60"/>
                    <a:pt x="440" y="60"/>
                    <a:pt x="440" y="60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59"/>
                    <a:pt x="440" y="59"/>
                    <a:pt x="440" y="60"/>
                  </a:cubicBezTo>
                  <a:cubicBezTo>
                    <a:pt x="441" y="59"/>
                    <a:pt x="442" y="59"/>
                    <a:pt x="443" y="60"/>
                  </a:cubicBezTo>
                  <a:close/>
                  <a:moveTo>
                    <a:pt x="442" y="56"/>
                  </a:moveTo>
                  <a:cubicBezTo>
                    <a:pt x="443" y="56"/>
                    <a:pt x="443" y="56"/>
                    <a:pt x="443" y="56"/>
                  </a:cubicBezTo>
                  <a:cubicBezTo>
                    <a:pt x="442" y="57"/>
                    <a:pt x="442" y="57"/>
                    <a:pt x="442" y="56"/>
                  </a:cubicBezTo>
                  <a:close/>
                  <a:moveTo>
                    <a:pt x="448" y="51"/>
                  </a:moveTo>
                  <a:cubicBezTo>
                    <a:pt x="449" y="51"/>
                    <a:pt x="448" y="50"/>
                    <a:pt x="448" y="50"/>
                  </a:cubicBezTo>
                  <a:cubicBezTo>
                    <a:pt x="447" y="50"/>
                    <a:pt x="447" y="50"/>
                    <a:pt x="447" y="50"/>
                  </a:cubicBezTo>
                  <a:cubicBezTo>
                    <a:pt x="448" y="49"/>
                    <a:pt x="449" y="50"/>
                    <a:pt x="450" y="51"/>
                  </a:cubicBezTo>
                  <a:cubicBezTo>
                    <a:pt x="450" y="51"/>
                    <a:pt x="450" y="51"/>
                    <a:pt x="450" y="51"/>
                  </a:cubicBezTo>
                  <a:cubicBezTo>
                    <a:pt x="450" y="51"/>
                    <a:pt x="449" y="50"/>
                    <a:pt x="450" y="50"/>
                  </a:cubicBezTo>
                  <a:cubicBezTo>
                    <a:pt x="450" y="50"/>
                    <a:pt x="450" y="50"/>
                    <a:pt x="450" y="50"/>
                  </a:cubicBezTo>
                  <a:cubicBezTo>
                    <a:pt x="450" y="50"/>
                    <a:pt x="449" y="49"/>
                    <a:pt x="449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49"/>
                    <a:pt x="449" y="48"/>
                    <a:pt x="449" y="48"/>
                  </a:cubicBezTo>
                  <a:cubicBezTo>
                    <a:pt x="449" y="48"/>
                    <a:pt x="449" y="48"/>
                    <a:pt x="449" y="48"/>
                  </a:cubicBezTo>
                  <a:cubicBezTo>
                    <a:pt x="449" y="48"/>
                    <a:pt x="449" y="48"/>
                    <a:pt x="449" y="48"/>
                  </a:cubicBezTo>
                  <a:cubicBezTo>
                    <a:pt x="449" y="48"/>
                    <a:pt x="449" y="48"/>
                    <a:pt x="449" y="48"/>
                  </a:cubicBezTo>
                  <a:cubicBezTo>
                    <a:pt x="450" y="48"/>
                    <a:pt x="450" y="47"/>
                    <a:pt x="451" y="48"/>
                  </a:cubicBezTo>
                  <a:cubicBezTo>
                    <a:pt x="451" y="47"/>
                    <a:pt x="451" y="47"/>
                    <a:pt x="451" y="47"/>
                  </a:cubicBezTo>
                  <a:cubicBezTo>
                    <a:pt x="451" y="48"/>
                    <a:pt x="452" y="48"/>
                    <a:pt x="452" y="48"/>
                  </a:cubicBezTo>
                  <a:cubicBezTo>
                    <a:pt x="452" y="48"/>
                    <a:pt x="452" y="48"/>
                    <a:pt x="452" y="48"/>
                  </a:cubicBezTo>
                  <a:cubicBezTo>
                    <a:pt x="452" y="50"/>
                    <a:pt x="452" y="50"/>
                    <a:pt x="452" y="50"/>
                  </a:cubicBezTo>
                  <a:cubicBezTo>
                    <a:pt x="452" y="50"/>
                    <a:pt x="452" y="50"/>
                    <a:pt x="452" y="50"/>
                  </a:cubicBezTo>
                  <a:cubicBezTo>
                    <a:pt x="452" y="51"/>
                    <a:pt x="452" y="51"/>
                    <a:pt x="452" y="51"/>
                  </a:cubicBezTo>
                  <a:cubicBezTo>
                    <a:pt x="452" y="50"/>
                    <a:pt x="452" y="49"/>
                    <a:pt x="451" y="49"/>
                  </a:cubicBezTo>
                  <a:cubicBezTo>
                    <a:pt x="450" y="49"/>
                    <a:pt x="450" y="50"/>
                    <a:pt x="450" y="50"/>
                  </a:cubicBezTo>
                  <a:cubicBezTo>
                    <a:pt x="450" y="50"/>
                    <a:pt x="450" y="50"/>
                    <a:pt x="450" y="50"/>
                  </a:cubicBezTo>
                  <a:cubicBezTo>
                    <a:pt x="450" y="50"/>
                    <a:pt x="450" y="50"/>
                    <a:pt x="450" y="50"/>
                  </a:cubicBezTo>
                  <a:cubicBezTo>
                    <a:pt x="450" y="50"/>
                    <a:pt x="450" y="51"/>
                    <a:pt x="450" y="51"/>
                  </a:cubicBezTo>
                  <a:cubicBezTo>
                    <a:pt x="450" y="51"/>
                    <a:pt x="450" y="51"/>
                    <a:pt x="450" y="51"/>
                  </a:cubicBezTo>
                  <a:cubicBezTo>
                    <a:pt x="450" y="51"/>
                    <a:pt x="450" y="51"/>
                    <a:pt x="450" y="51"/>
                  </a:cubicBezTo>
                  <a:cubicBezTo>
                    <a:pt x="450" y="51"/>
                    <a:pt x="450" y="51"/>
                    <a:pt x="450" y="51"/>
                  </a:cubicBezTo>
                  <a:lnTo>
                    <a:pt x="448" y="51"/>
                  </a:lnTo>
                  <a:close/>
                  <a:moveTo>
                    <a:pt x="449" y="52"/>
                  </a:moveTo>
                  <a:cubicBezTo>
                    <a:pt x="448" y="53"/>
                    <a:pt x="448" y="52"/>
                    <a:pt x="448" y="51"/>
                  </a:cubicBezTo>
                  <a:cubicBezTo>
                    <a:pt x="448" y="51"/>
                    <a:pt x="448" y="51"/>
                    <a:pt x="448" y="51"/>
                  </a:cubicBezTo>
                  <a:cubicBezTo>
                    <a:pt x="448" y="51"/>
                    <a:pt x="448" y="51"/>
                    <a:pt x="448" y="51"/>
                  </a:cubicBezTo>
                  <a:cubicBezTo>
                    <a:pt x="448" y="51"/>
                    <a:pt x="448" y="52"/>
                    <a:pt x="449" y="52"/>
                  </a:cubicBezTo>
                  <a:close/>
                  <a:moveTo>
                    <a:pt x="450" y="43"/>
                  </a:moveTo>
                  <a:cubicBezTo>
                    <a:pt x="450" y="43"/>
                    <a:pt x="450" y="43"/>
                    <a:pt x="450" y="43"/>
                  </a:cubicBezTo>
                  <a:cubicBezTo>
                    <a:pt x="450" y="43"/>
                    <a:pt x="450" y="43"/>
                    <a:pt x="450" y="43"/>
                  </a:cubicBezTo>
                  <a:cubicBezTo>
                    <a:pt x="451" y="43"/>
                    <a:pt x="451" y="43"/>
                    <a:pt x="451" y="44"/>
                  </a:cubicBezTo>
                  <a:cubicBezTo>
                    <a:pt x="450" y="43"/>
                    <a:pt x="450" y="43"/>
                    <a:pt x="450" y="43"/>
                  </a:cubicBezTo>
                  <a:cubicBezTo>
                    <a:pt x="450" y="43"/>
                    <a:pt x="450" y="43"/>
                    <a:pt x="450" y="43"/>
                  </a:cubicBezTo>
                  <a:close/>
                  <a:moveTo>
                    <a:pt x="452" y="53"/>
                  </a:moveTo>
                  <a:cubicBezTo>
                    <a:pt x="452" y="52"/>
                    <a:pt x="452" y="52"/>
                    <a:pt x="452" y="52"/>
                  </a:cubicBezTo>
                  <a:cubicBezTo>
                    <a:pt x="453" y="52"/>
                    <a:pt x="454" y="51"/>
                    <a:pt x="454" y="52"/>
                  </a:cubicBezTo>
                  <a:cubicBezTo>
                    <a:pt x="455" y="52"/>
                    <a:pt x="455" y="52"/>
                    <a:pt x="455" y="52"/>
                  </a:cubicBezTo>
                  <a:cubicBezTo>
                    <a:pt x="455" y="52"/>
                    <a:pt x="455" y="52"/>
                    <a:pt x="455" y="52"/>
                  </a:cubicBezTo>
                  <a:cubicBezTo>
                    <a:pt x="455" y="52"/>
                    <a:pt x="455" y="52"/>
                    <a:pt x="455" y="52"/>
                  </a:cubicBezTo>
                  <a:cubicBezTo>
                    <a:pt x="455" y="52"/>
                    <a:pt x="455" y="52"/>
                    <a:pt x="455" y="52"/>
                  </a:cubicBezTo>
                  <a:cubicBezTo>
                    <a:pt x="455" y="53"/>
                    <a:pt x="454" y="53"/>
                    <a:pt x="454" y="53"/>
                  </a:cubicBezTo>
                  <a:cubicBezTo>
                    <a:pt x="454" y="53"/>
                    <a:pt x="454" y="53"/>
                    <a:pt x="454" y="53"/>
                  </a:cubicBezTo>
                  <a:cubicBezTo>
                    <a:pt x="454" y="54"/>
                    <a:pt x="454" y="53"/>
                    <a:pt x="455" y="54"/>
                  </a:cubicBezTo>
                  <a:cubicBezTo>
                    <a:pt x="454" y="54"/>
                    <a:pt x="453" y="54"/>
                    <a:pt x="453" y="54"/>
                  </a:cubicBezTo>
                  <a:cubicBezTo>
                    <a:pt x="453" y="55"/>
                    <a:pt x="453" y="55"/>
                    <a:pt x="453" y="55"/>
                  </a:cubicBezTo>
                  <a:cubicBezTo>
                    <a:pt x="453" y="55"/>
                    <a:pt x="453" y="55"/>
                    <a:pt x="453" y="55"/>
                  </a:cubicBezTo>
                  <a:cubicBezTo>
                    <a:pt x="453" y="55"/>
                    <a:pt x="453" y="55"/>
                    <a:pt x="453" y="55"/>
                  </a:cubicBezTo>
                  <a:cubicBezTo>
                    <a:pt x="453" y="55"/>
                    <a:pt x="453" y="55"/>
                    <a:pt x="453" y="55"/>
                  </a:cubicBezTo>
                  <a:cubicBezTo>
                    <a:pt x="452" y="55"/>
                    <a:pt x="452" y="55"/>
                    <a:pt x="452" y="55"/>
                  </a:cubicBezTo>
                  <a:cubicBezTo>
                    <a:pt x="453" y="55"/>
                    <a:pt x="453" y="55"/>
                    <a:pt x="453" y="55"/>
                  </a:cubicBezTo>
                  <a:cubicBezTo>
                    <a:pt x="452" y="55"/>
                    <a:pt x="452" y="55"/>
                    <a:pt x="452" y="55"/>
                  </a:cubicBezTo>
                  <a:cubicBezTo>
                    <a:pt x="452" y="56"/>
                    <a:pt x="453" y="56"/>
                    <a:pt x="454" y="56"/>
                  </a:cubicBezTo>
                  <a:cubicBezTo>
                    <a:pt x="452" y="56"/>
                    <a:pt x="452" y="57"/>
                    <a:pt x="451" y="57"/>
                  </a:cubicBezTo>
                  <a:cubicBezTo>
                    <a:pt x="451" y="57"/>
                    <a:pt x="451" y="57"/>
                    <a:pt x="451" y="57"/>
                  </a:cubicBezTo>
                  <a:cubicBezTo>
                    <a:pt x="451" y="57"/>
                    <a:pt x="451" y="57"/>
                    <a:pt x="451" y="57"/>
                  </a:cubicBezTo>
                  <a:cubicBezTo>
                    <a:pt x="451" y="57"/>
                    <a:pt x="451" y="57"/>
                    <a:pt x="451" y="57"/>
                  </a:cubicBezTo>
                  <a:cubicBezTo>
                    <a:pt x="451" y="56"/>
                    <a:pt x="451" y="56"/>
                    <a:pt x="451" y="56"/>
                  </a:cubicBezTo>
                  <a:cubicBezTo>
                    <a:pt x="451" y="56"/>
                    <a:pt x="451" y="56"/>
                    <a:pt x="451" y="56"/>
                  </a:cubicBezTo>
                  <a:cubicBezTo>
                    <a:pt x="450" y="55"/>
                    <a:pt x="451" y="56"/>
                    <a:pt x="451" y="55"/>
                  </a:cubicBezTo>
                  <a:cubicBezTo>
                    <a:pt x="450" y="55"/>
                    <a:pt x="450" y="55"/>
                    <a:pt x="450" y="55"/>
                  </a:cubicBezTo>
                  <a:cubicBezTo>
                    <a:pt x="451" y="55"/>
                    <a:pt x="451" y="54"/>
                    <a:pt x="451" y="54"/>
                  </a:cubicBezTo>
                  <a:cubicBezTo>
                    <a:pt x="451" y="54"/>
                    <a:pt x="452" y="54"/>
                    <a:pt x="451" y="53"/>
                  </a:cubicBezTo>
                  <a:cubicBezTo>
                    <a:pt x="452" y="54"/>
                    <a:pt x="452" y="54"/>
                    <a:pt x="452" y="54"/>
                  </a:cubicBezTo>
                  <a:cubicBezTo>
                    <a:pt x="453" y="54"/>
                    <a:pt x="453" y="54"/>
                    <a:pt x="453" y="53"/>
                  </a:cubicBezTo>
                  <a:cubicBezTo>
                    <a:pt x="453" y="53"/>
                    <a:pt x="452" y="53"/>
                    <a:pt x="452" y="53"/>
                  </a:cubicBezTo>
                  <a:close/>
                  <a:moveTo>
                    <a:pt x="456" y="49"/>
                  </a:moveTo>
                  <a:cubicBezTo>
                    <a:pt x="456" y="50"/>
                    <a:pt x="456" y="50"/>
                    <a:pt x="456" y="51"/>
                  </a:cubicBezTo>
                  <a:cubicBezTo>
                    <a:pt x="455" y="50"/>
                    <a:pt x="454" y="50"/>
                    <a:pt x="453" y="50"/>
                  </a:cubicBezTo>
                  <a:cubicBezTo>
                    <a:pt x="454" y="49"/>
                    <a:pt x="455" y="51"/>
                    <a:pt x="456" y="49"/>
                  </a:cubicBezTo>
                  <a:close/>
                  <a:moveTo>
                    <a:pt x="453" y="51"/>
                  </a:moveTo>
                  <a:cubicBezTo>
                    <a:pt x="453" y="50"/>
                    <a:pt x="454" y="51"/>
                    <a:pt x="454" y="51"/>
                  </a:cubicBezTo>
                  <a:cubicBezTo>
                    <a:pt x="455" y="52"/>
                    <a:pt x="454" y="50"/>
                    <a:pt x="453" y="51"/>
                  </a:cubicBezTo>
                  <a:close/>
                  <a:moveTo>
                    <a:pt x="452" y="53"/>
                  </a:moveTo>
                  <a:cubicBezTo>
                    <a:pt x="451" y="53"/>
                    <a:pt x="451" y="53"/>
                    <a:pt x="451" y="53"/>
                  </a:cubicBezTo>
                  <a:cubicBezTo>
                    <a:pt x="451" y="52"/>
                    <a:pt x="451" y="52"/>
                    <a:pt x="451" y="52"/>
                  </a:cubicBezTo>
                  <a:cubicBezTo>
                    <a:pt x="451" y="52"/>
                    <a:pt x="451" y="52"/>
                    <a:pt x="451" y="52"/>
                  </a:cubicBezTo>
                  <a:cubicBezTo>
                    <a:pt x="451" y="52"/>
                    <a:pt x="451" y="52"/>
                    <a:pt x="451" y="52"/>
                  </a:cubicBezTo>
                  <a:cubicBezTo>
                    <a:pt x="451" y="52"/>
                    <a:pt x="451" y="53"/>
                    <a:pt x="452" y="53"/>
                  </a:cubicBezTo>
                  <a:close/>
                  <a:moveTo>
                    <a:pt x="449" y="57"/>
                  </a:moveTo>
                  <a:cubicBezTo>
                    <a:pt x="449" y="56"/>
                    <a:pt x="449" y="56"/>
                    <a:pt x="449" y="56"/>
                  </a:cubicBezTo>
                  <a:cubicBezTo>
                    <a:pt x="450" y="56"/>
                    <a:pt x="450" y="56"/>
                    <a:pt x="450" y="56"/>
                  </a:cubicBezTo>
                  <a:cubicBezTo>
                    <a:pt x="450" y="56"/>
                    <a:pt x="450" y="56"/>
                    <a:pt x="449" y="57"/>
                  </a:cubicBezTo>
                  <a:close/>
                  <a:moveTo>
                    <a:pt x="454" y="60"/>
                  </a:moveTo>
                  <a:cubicBezTo>
                    <a:pt x="454" y="60"/>
                    <a:pt x="454" y="60"/>
                    <a:pt x="454" y="60"/>
                  </a:cubicBezTo>
                  <a:cubicBezTo>
                    <a:pt x="455" y="60"/>
                    <a:pt x="455" y="60"/>
                    <a:pt x="455" y="60"/>
                  </a:cubicBezTo>
                  <a:cubicBezTo>
                    <a:pt x="455" y="60"/>
                    <a:pt x="455" y="60"/>
                    <a:pt x="455" y="61"/>
                  </a:cubicBezTo>
                  <a:cubicBezTo>
                    <a:pt x="455" y="61"/>
                    <a:pt x="455" y="60"/>
                    <a:pt x="454" y="60"/>
                  </a:cubicBezTo>
                  <a:cubicBezTo>
                    <a:pt x="454" y="61"/>
                    <a:pt x="454" y="61"/>
                    <a:pt x="454" y="61"/>
                  </a:cubicBezTo>
                  <a:cubicBezTo>
                    <a:pt x="454" y="61"/>
                    <a:pt x="454" y="60"/>
                    <a:pt x="454" y="60"/>
                  </a:cubicBezTo>
                  <a:close/>
                  <a:moveTo>
                    <a:pt x="448" y="84"/>
                  </a:moveTo>
                  <a:cubicBezTo>
                    <a:pt x="447" y="83"/>
                    <a:pt x="447" y="83"/>
                    <a:pt x="447" y="83"/>
                  </a:cubicBezTo>
                  <a:cubicBezTo>
                    <a:pt x="448" y="83"/>
                    <a:pt x="448" y="83"/>
                    <a:pt x="449" y="82"/>
                  </a:cubicBezTo>
                  <a:cubicBezTo>
                    <a:pt x="448" y="83"/>
                    <a:pt x="447" y="83"/>
                    <a:pt x="448" y="84"/>
                  </a:cubicBezTo>
                  <a:close/>
                  <a:moveTo>
                    <a:pt x="451" y="67"/>
                  </a:moveTo>
                  <a:cubicBezTo>
                    <a:pt x="452" y="67"/>
                    <a:pt x="452" y="67"/>
                    <a:pt x="452" y="67"/>
                  </a:cubicBezTo>
                  <a:cubicBezTo>
                    <a:pt x="452" y="66"/>
                    <a:pt x="452" y="66"/>
                    <a:pt x="452" y="66"/>
                  </a:cubicBezTo>
                  <a:cubicBezTo>
                    <a:pt x="452" y="66"/>
                    <a:pt x="452" y="66"/>
                    <a:pt x="452" y="66"/>
                  </a:cubicBezTo>
                  <a:cubicBezTo>
                    <a:pt x="452" y="66"/>
                    <a:pt x="452" y="66"/>
                    <a:pt x="452" y="66"/>
                  </a:cubicBezTo>
                  <a:cubicBezTo>
                    <a:pt x="452" y="66"/>
                    <a:pt x="452" y="66"/>
                    <a:pt x="452" y="66"/>
                  </a:cubicBezTo>
                  <a:cubicBezTo>
                    <a:pt x="452" y="66"/>
                    <a:pt x="452" y="67"/>
                    <a:pt x="452" y="67"/>
                  </a:cubicBezTo>
                  <a:cubicBezTo>
                    <a:pt x="453" y="67"/>
                    <a:pt x="453" y="67"/>
                    <a:pt x="453" y="67"/>
                  </a:cubicBezTo>
                  <a:cubicBezTo>
                    <a:pt x="453" y="68"/>
                    <a:pt x="454" y="67"/>
                    <a:pt x="455" y="66"/>
                  </a:cubicBezTo>
                  <a:cubicBezTo>
                    <a:pt x="456" y="67"/>
                    <a:pt x="455" y="67"/>
                    <a:pt x="455" y="67"/>
                  </a:cubicBezTo>
                  <a:cubicBezTo>
                    <a:pt x="455" y="67"/>
                    <a:pt x="455" y="67"/>
                    <a:pt x="455" y="68"/>
                  </a:cubicBezTo>
                  <a:cubicBezTo>
                    <a:pt x="455" y="67"/>
                    <a:pt x="455" y="67"/>
                    <a:pt x="455" y="67"/>
                  </a:cubicBezTo>
                  <a:cubicBezTo>
                    <a:pt x="455" y="67"/>
                    <a:pt x="454" y="67"/>
                    <a:pt x="454" y="67"/>
                  </a:cubicBezTo>
                  <a:cubicBezTo>
                    <a:pt x="454" y="67"/>
                    <a:pt x="454" y="67"/>
                    <a:pt x="454" y="67"/>
                  </a:cubicBezTo>
                  <a:cubicBezTo>
                    <a:pt x="454" y="67"/>
                    <a:pt x="454" y="68"/>
                    <a:pt x="454" y="68"/>
                  </a:cubicBezTo>
                  <a:cubicBezTo>
                    <a:pt x="454" y="68"/>
                    <a:pt x="454" y="67"/>
                    <a:pt x="454" y="67"/>
                  </a:cubicBezTo>
                  <a:cubicBezTo>
                    <a:pt x="453" y="67"/>
                    <a:pt x="452" y="68"/>
                    <a:pt x="451" y="67"/>
                  </a:cubicBezTo>
                  <a:close/>
                  <a:moveTo>
                    <a:pt x="450" y="83"/>
                  </a:moveTo>
                  <a:cubicBezTo>
                    <a:pt x="450" y="83"/>
                    <a:pt x="450" y="83"/>
                    <a:pt x="450" y="83"/>
                  </a:cubicBezTo>
                  <a:cubicBezTo>
                    <a:pt x="451" y="83"/>
                    <a:pt x="451" y="83"/>
                    <a:pt x="451" y="83"/>
                  </a:cubicBezTo>
                  <a:cubicBezTo>
                    <a:pt x="450" y="83"/>
                    <a:pt x="450" y="83"/>
                    <a:pt x="450" y="83"/>
                  </a:cubicBezTo>
                  <a:cubicBezTo>
                    <a:pt x="451" y="83"/>
                    <a:pt x="451" y="83"/>
                    <a:pt x="451" y="83"/>
                  </a:cubicBezTo>
                  <a:cubicBezTo>
                    <a:pt x="450" y="83"/>
                    <a:pt x="450" y="83"/>
                    <a:pt x="450" y="83"/>
                  </a:cubicBezTo>
                  <a:close/>
                  <a:moveTo>
                    <a:pt x="445" y="89"/>
                  </a:moveTo>
                  <a:cubicBezTo>
                    <a:pt x="445" y="90"/>
                    <a:pt x="444" y="90"/>
                    <a:pt x="443" y="90"/>
                  </a:cubicBezTo>
                  <a:cubicBezTo>
                    <a:pt x="442" y="90"/>
                    <a:pt x="442" y="90"/>
                    <a:pt x="442" y="90"/>
                  </a:cubicBezTo>
                  <a:cubicBezTo>
                    <a:pt x="444" y="90"/>
                    <a:pt x="444" y="90"/>
                    <a:pt x="444" y="90"/>
                  </a:cubicBezTo>
                  <a:cubicBezTo>
                    <a:pt x="444" y="89"/>
                    <a:pt x="444" y="90"/>
                    <a:pt x="445" y="89"/>
                  </a:cubicBezTo>
                  <a:close/>
                  <a:moveTo>
                    <a:pt x="444" y="89"/>
                  </a:moveTo>
                  <a:cubicBezTo>
                    <a:pt x="443" y="89"/>
                    <a:pt x="443" y="89"/>
                    <a:pt x="443" y="89"/>
                  </a:cubicBezTo>
                  <a:cubicBezTo>
                    <a:pt x="444" y="88"/>
                    <a:pt x="444" y="88"/>
                    <a:pt x="444" y="88"/>
                  </a:cubicBezTo>
                  <a:cubicBezTo>
                    <a:pt x="443" y="88"/>
                    <a:pt x="442" y="88"/>
                    <a:pt x="442" y="89"/>
                  </a:cubicBezTo>
                  <a:cubicBezTo>
                    <a:pt x="442" y="88"/>
                    <a:pt x="441" y="88"/>
                    <a:pt x="441" y="88"/>
                  </a:cubicBezTo>
                  <a:cubicBezTo>
                    <a:pt x="441" y="88"/>
                    <a:pt x="441" y="88"/>
                    <a:pt x="441" y="88"/>
                  </a:cubicBezTo>
                  <a:cubicBezTo>
                    <a:pt x="440" y="87"/>
                    <a:pt x="440" y="88"/>
                    <a:pt x="439" y="88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41" y="88"/>
                    <a:pt x="441" y="88"/>
                    <a:pt x="441" y="88"/>
                  </a:cubicBezTo>
                  <a:cubicBezTo>
                    <a:pt x="441" y="90"/>
                    <a:pt x="440" y="89"/>
                    <a:pt x="439" y="89"/>
                  </a:cubicBezTo>
                  <a:cubicBezTo>
                    <a:pt x="439" y="89"/>
                    <a:pt x="439" y="89"/>
                    <a:pt x="439" y="89"/>
                  </a:cubicBezTo>
                  <a:cubicBezTo>
                    <a:pt x="439" y="89"/>
                    <a:pt x="439" y="89"/>
                    <a:pt x="439" y="89"/>
                  </a:cubicBezTo>
                  <a:cubicBezTo>
                    <a:pt x="439" y="89"/>
                    <a:pt x="439" y="89"/>
                    <a:pt x="439" y="89"/>
                  </a:cubicBezTo>
                  <a:cubicBezTo>
                    <a:pt x="439" y="88"/>
                    <a:pt x="439" y="88"/>
                    <a:pt x="439" y="88"/>
                  </a:cubicBezTo>
                  <a:cubicBezTo>
                    <a:pt x="438" y="89"/>
                    <a:pt x="436" y="85"/>
                    <a:pt x="437" y="88"/>
                  </a:cubicBezTo>
                  <a:cubicBezTo>
                    <a:pt x="437" y="88"/>
                    <a:pt x="437" y="88"/>
                    <a:pt x="437" y="88"/>
                  </a:cubicBezTo>
                  <a:cubicBezTo>
                    <a:pt x="437" y="88"/>
                    <a:pt x="436" y="88"/>
                    <a:pt x="436" y="88"/>
                  </a:cubicBezTo>
                  <a:cubicBezTo>
                    <a:pt x="436" y="88"/>
                    <a:pt x="436" y="88"/>
                    <a:pt x="436" y="88"/>
                  </a:cubicBezTo>
                  <a:cubicBezTo>
                    <a:pt x="436" y="88"/>
                    <a:pt x="436" y="88"/>
                    <a:pt x="436" y="88"/>
                  </a:cubicBezTo>
                  <a:cubicBezTo>
                    <a:pt x="436" y="88"/>
                    <a:pt x="437" y="87"/>
                    <a:pt x="436" y="87"/>
                  </a:cubicBezTo>
                  <a:cubicBezTo>
                    <a:pt x="436" y="87"/>
                    <a:pt x="436" y="87"/>
                    <a:pt x="435" y="87"/>
                  </a:cubicBezTo>
                  <a:cubicBezTo>
                    <a:pt x="435" y="87"/>
                    <a:pt x="435" y="87"/>
                    <a:pt x="435" y="87"/>
                  </a:cubicBezTo>
                  <a:cubicBezTo>
                    <a:pt x="436" y="86"/>
                    <a:pt x="436" y="86"/>
                    <a:pt x="437" y="86"/>
                  </a:cubicBezTo>
                  <a:cubicBezTo>
                    <a:pt x="437" y="85"/>
                    <a:pt x="437" y="85"/>
                    <a:pt x="436" y="85"/>
                  </a:cubicBezTo>
                  <a:cubicBezTo>
                    <a:pt x="436" y="85"/>
                    <a:pt x="436" y="85"/>
                    <a:pt x="436" y="85"/>
                  </a:cubicBezTo>
                  <a:cubicBezTo>
                    <a:pt x="436" y="84"/>
                    <a:pt x="437" y="84"/>
                    <a:pt x="437" y="83"/>
                  </a:cubicBezTo>
                  <a:cubicBezTo>
                    <a:pt x="437" y="83"/>
                    <a:pt x="437" y="83"/>
                    <a:pt x="437" y="83"/>
                  </a:cubicBezTo>
                  <a:cubicBezTo>
                    <a:pt x="438" y="84"/>
                    <a:pt x="441" y="81"/>
                    <a:pt x="440" y="84"/>
                  </a:cubicBezTo>
                  <a:cubicBezTo>
                    <a:pt x="440" y="84"/>
                    <a:pt x="440" y="84"/>
                    <a:pt x="440" y="84"/>
                  </a:cubicBezTo>
                  <a:cubicBezTo>
                    <a:pt x="440" y="83"/>
                    <a:pt x="442" y="84"/>
                    <a:pt x="442" y="84"/>
                  </a:cubicBezTo>
                  <a:cubicBezTo>
                    <a:pt x="442" y="84"/>
                    <a:pt x="442" y="84"/>
                    <a:pt x="442" y="85"/>
                  </a:cubicBezTo>
                  <a:cubicBezTo>
                    <a:pt x="443" y="85"/>
                    <a:pt x="443" y="84"/>
                    <a:pt x="443" y="84"/>
                  </a:cubicBezTo>
                  <a:cubicBezTo>
                    <a:pt x="443" y="85"/>
                    <a:pt x="443" y="85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3" y="86"/>
                    <a:pt x="442" y="84"/>
                    <a:pt x="441" y="85"/>
                  </a:cubicBezTo>
                  <a:cubicBezTo>
                    <a:pt x="441" y="85"/>
                    <a:pt x="441" y="86"/>
                    <a:pt x="441" y="86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1" y="85"/>
                    <a:pt x="439" y="85"/>
                    <a:pt x="439" y="85"/>
                  </a:cubicBezTo>
                  <a:cubicBezTo>
                    <a:pt x="438" y="85"/>
                    <a:pt x="438" y="85"/>
                    <a:pt x="438" y="85"/>
                  </a:cubicBezTo>
                  <a:cubicBezTo>
                    <a:pt x="439" y="86"/>
                    <a:pt x="436" y="87"/>
                    <a:pt x="438" y="87"/>
                  </a:cubicBezTo>
                  <a:cubicBezTo>
                    <a:pt x="439" y="86"/>
                    <a:pt x="440" y="87"/>
                    <a:pt x="441" y="87"/>
                  </a:cubicBezTo>
                  <a:cubicBezTo>
                    <a:pt x="442" y="87"/>
                    <a:pt x="444" y="86"/>
                    <a:pt x="445" y="88"/>
                  </a:cubicBezTo>
                  <a:cubicBezTo>
                    <a:pt x="445" y="88"/>
                    <a:pt x="443" y="88"/>
                    <a:pt x="444" y="89"/>
                  </a:cubicBezTo>
                  <a:close/>
                  <a:moveTo>
                    <a:pt x="438" y="90"/>
                  </a:moveTo>
                  <a:cubicBezTo>
                    <a:pt x="436" y="90"/>
                    <a:pt x="436" y="90"/>
                    <a:pt x="436" y="90"/>
                  </a:cubicBezTo>
                  <a:cubicBezTo>
                    <a:pt x="437" y="89"/>
                    <a:pt x="437" y="89"/>
                    <a:pt x="437" y="89"/>
                  </a:cubicBezTo>
                  <a:cubicBezTo>
                    <a:pt x="437" y="89"/>
                    <a:pt x="438" y="90"/>
                    <a:pt x="438" y="90"/>
                  </a:cubicBezTo>
                  <a:close/>
                  <a:moveTo>
                    <a:pt x="436" y="79"/>
                  </a:moveTo>
                  <a:cubicBezTo>
                    <a:pt x="437" y="78"/>
                    <a:pt x="437" y="78"/>
                    <a:pt x="437" y="78"/>
                  </a:cubicBezTo>
                  <a:cubicBezTo>
                    <a:pt x="438" y="78"/>
                    <a:pt x="438" y="80"/>
                    <a:pt x="439" y="80"/>
                  </a:cubicBezTo>
                  <a:cubicBezTo>
                    <a:pt x="439" y="79"/>
                    <a:pt x="439" y="79"/>
                    <a:pt x="439" y="79"/>
                  </a:cubicBezTo>
                  <a:cubicBezTo>
                    <a:pt x="439" y="80"/>
                    <a:pt x="439" y="80"/>
                    <a:pt x="439" y="80"/>
                  </a:cubicBezTo>
                  <a:cubicBezTo>
                    <a:pt x="438" y="80"/>
                    <a:pt x="438" y="80"/>
                    <a:pt x="437" y="80"/>
                  </a:cubicBezTo>
                  <a:cubicBezTo>
                    <a:pt x="437" y="80"/>
                    <a:pt x="438" y="80"/>
                    <a:pt x="437" y="79"/>
                  </a:cubicBezTo>
                  <a:cubicBezTo>
                    <a:pt x="437" y="80"/>
                    <a:pt x="437" y="80"/>
                    <a:pt x="437" y="80"/>
                  </a:cubicBezTo>
                  <a:cubicBezTo>
                    <a:pt x="436" y="80"/>
                    <a:pt x="436" y="80"/>
                    <a:pt x="437" y="80"/>
                  </a:cubicBezTo>
                  <a:cubicBezTo>
                    <a:pt x="437" y="80"/>
                    <a:pt x="437" y="80"/>
                    <a:pt x="437" y="80"/>
                  </a:cubicBezTo>
                  <a:cubicBezTo>
                    <a:pt x="437" y="80"/>
                    <a:pt x="437" y="79"/>
                    <a:pt x="437" y="79"/>
                  </a:cubicBezTo>
                  <a:lnTo>
                    <a:pt x="436" y="79"/>
                  </a:lnTo>
                  <a:close/>
                  <a:moveTo>
                    <a:pt x="437" y="75"/>
                  </a:moveTo>
                  <a:cubicBezTo>
                    <a:pt x="437" y="75"/>
                    <a:pt x="437" y="75"/>
                    <a:pt x="437" y="75"/>
                  </a:cubicBezTo>
                  <a:cubicBezTo>
                    <a:pt x="437" y="75"/>
                    <a:pt x="435" y="75"/>
                    <a:pt x="435" y="74"/>
                  </a:cubicBezTo>
                  <a:cubicBezTo>
                    <a:pt x="436" y="74"/>
                    <a:pt x="436" y="74"/>
                    <a:pt x="436" y="74"/>
                  </a:cubicBezTo>
                  <a:cubicBezTo>
                    <a:pt x="436" y="73"/>
                    <a:pt x="437" y="74"/>
                    <a:pt x="438" y="74"/>
                  </a:cubicBezTo>
                  <a:cubicBezTo>
                    <a:pt x="438" y="75"/>
                    <a:pt x="438" y="75"/>
                    <a:pt x="438" y="75"/>
                  </a:cubicBezTo>
                  <a:cubicBezTo>
                    <a:pt x="437" y="75"/>
                    <a:pt x="437" y="75"/>
                    <a:pt x="437" y="75"/>
                  </a:cubicBezTo>
                  <a:close/>
                  <a:moveTo>
                    <a:pt x="438" y="82"/>
                  </a:moveTo>
                  <a:cubicBezTo>
                    <a:pt x="438" y="82"/>
                    <a:pt x="438" y="82"/>
                    <a:pt x="438" y="82"/>
                  </a:cubicBezTo>
                  <a:cubicBezTo>
                    <a:pt x="438" y="82"/>
                    <a:pt x="438" y="82"/>
                    <a:pt x="438" y="82"/>
                  </a:cubicBezTo>
                  <a:cubicBezTo>
                    <a:pt x="438" y="81"/>
                    <a:pt x="438" y="81"/>
                    <a:pt x="438" y="81"/>
                  </a:cubicBezTo>
                  <a:cubicBezTo>
                    <a:pt x="438" y="81"/>
                    <a:pt x="439" y="82"/>
                    <a:pt x="439" y="82"/>
                  </a:cubicBezTo>
                  <a:cubicBezTo>
                    <a:pt x="439" y="82"/>
                    <a:pt x="439" y="82"/>
                    <a:pt x="439" y="82"/>
                  </a:cubicBezTo>
                  <a:cubicBezTo>
                    <a:pt x="439" y="82"/>
                    <a:pt x="439" y="82"/>
                    <a:pt x="439" y="82"/>
                  </a:cubicBezTo>
                  <a:cubicBezTo>
                    <a:pt x="439" y="82"/>
                    <a:pt x="439" y="82"/>
                    <a:pt x="439" y="82"/>
                  </a:cubicBezTo>
                  <a:cubicBezTo>
                    <a:pt x="438" y="82"/>
                    <a:pt x="438" y="82"/>
                    <a:pt x="438" y="82"/>
                  </a:cubicBezTo>
                  <a:cubicBezTo>
                    <a:pt x="438" y="82"/>
                    <a:pt x="438" y="82"/>
                    <a:pt x="438" y="82"/>
                  </a:cubicBezTo>
                  <a:cubicBezTo>
                    <a:pt x="437" y="82"/>
                    <a:pt x="437" y="81"/>
                    <a:pt x="436" y="81"/>
                  </a:cubicBezTo>
                  <a:cubicBezTo>
                    <a:pt x="437" y="81"/>
                    <a:pt x="437" y="82"/>
                    <a:pt x="438" y="82"/>
                  </a:cubicBezTo>
                  <a:close/>
                  <a:moveTo>
                    <a:pt x="443" y="71"/>
                  </a:moveTo>
                  <a:cubicBezTo>
                    <a:pt x="442" y="71"/>
                    <a:pt x="442" y="71"/>
                    <a:pt x="442" y="71"/>
                  </a:cubicBezTo>
                  <a:cubicBezTo>
                    <a:pt x="442" y="70"/>
                    <a:pt x="442" y="70"/>
                    <a:pt x="442" y="70"/>
                  </a:cubicBezTo>
                  <a:cubicBezTo>
                    <a:pt x="441" y="71"/>
                    <a:pt x="443" y="71"/>
                    <a:pt x="443" y="71"/>
                  </a:cubicBezTo>
                  <a:close/>
                  <a:moveTo>
                    <a:pt x="444" y="76"/>
                  </a:moveTo>
                  <a:cubicBezTo>
                    <a:pt x="444" y="76"/>
                    <a:pt x="444" y="76"/>
                    <a:pt x="444" y="76"/>
                  </a:cubicBezTo>
                  <a:cubicBezTo>
                    <a:pt x="444" y="76"/>
                    <a:pt x="444" y="75"/>
                    <a:pt x="444" y="75"/>
                  </a:cubicBezTo>
                  <a:cubicBezTo>
                    <a:pt x="444" y="76"/>
                    <a:pt x="444" y="76"/>
                    <a:pt x="444" y="76"/>
                  </a:cubicBezTo>
                  <a:cubicBezTo>
                    <a:pt x="444" y="76"/>
                    <a:pt x="444" y="76"/>
                    <a:pt x="444" y="76"/>
                  </a:cubicBezTo>
                  <a:cubicBezTo>
                    <a:pt x="444" y="76"/>
                    <a:pt x="444" y="76"/>
                    <a:pt x="444" y="76"/>
                  </a:cubicBezTo>
                  <a:cubicBezTo>
                    <a:pt x="443" y="76"/>
                    <a:pt x="443" y="76"/>
                    <a:pt x="443" y="76"/>
                  </a:cubicBezTo>
                  <a:cubicBezTo>
                    <a:pt x="444" y="76"/>
                    <a:pt x="444" y="76"/>
                    <a:pt x="444" y="76"/>
                  </a:cubicBezTo>
                  <a:cubicBezTo>
                    <a:pt x="443" y="77"/>
                    <a:pt x="441" y="75"/>
                    <a:pt x="441" y="77"/>
                  </a:cubicBezTo>
                  <a:cubicBezTo>
                    <a:pt x="440" y="77"/>
                    <a:pt x="440" y="77"/>
                    <a:pt x="440" y="77"/>
                  </a:cubicBezTo>
                  <a:cubicBezTo>
                    <a:pt x="441" y="76"/>
                    <a:pt x="441" y="76"/>
                    <a:pt x="441" y="76"/>
                  </a:cubicBezTo>
                  <a:cubicBezTo>
                    <a:pt x="441" y="76"/>
                    <a:pt x="441" y="75"/>
                    <a:pt x="442" y="75"/>
                  </a:cubicBezTo>
                  <a:cubicBezTo>
                    <a:pt x="442" y="75"/>
                    <a:pt x="443" y="76"/>
                    <a:pt x="444" y="76"/>
                  </a:cubicBezTo>
                  <a:close/>
                  <a:moveTo>
                    <a:pt x="446" y="64"/>
                  </a:moveTo>
                  <a:cubicBezTo>
                    <a:pt x="446" y="64"/>
                    <a:pt x="445" y="64"/>
                    <a:pt x="445" y="64"/>
                  </a:cubicBezTo>
                  <a:cubicBezTo>
                    <a:pt x="445" y="64"/>
                    <a:pt x="445" y="63"/>
                    <a:pt x="446" y="64"/>
                  </a:cubicBezTo>
                  <a:close/>
                  <a:moveTo>
                    <a:pt x="442" y="80"/>
                  </a:moveTo>
                  <a:cubicBezTo>
                    <a:pt x="442" y="81"/>
                    <a:pt x="442" y="81"/>
                    <a:pt x="442" y="81"/>
                  </a:cubicBezTo>
                  <a:cubicBezTo>
                    <a:pt x="442" y="80"/>
                    <a:pt x="441" y="80"/>
                    <a:pt x="442" y="79"/>
                  </a:cubicBezTo>
                  <a:cubicBezTo>
                    <a:pt x="442" y="80"/>
                    <a:pt x="442" y="80"/>
                    <a:pt x="442" y="80"/>
                  </a:cubicBezTo>
                  <a:close/>
                  <a:moveTo>
                    <a:pt x="440" y="82"/>
                  </a:moveTo>
                  <a:cubicBezTo>
                    <a:pt x="441" y="82"/>
                    <a:pt x="441" y="82"/>
                    <a:pt x="441" y="82"/>
                  </a:cubicBezTo>
                  <a:cubicBezTo>
                    <a:pt x="441" y="82"/>
                    <a:pt x="441" y="82"/>
                    <a:pt x="441" y="82"/>
                  </a:cubicBezTo>
                  <a:cubicBezTo>
                    <a:pt x="440" y="82"/>
                    <a:pt x="440" y="82"/>
                    <a:pt x="440" y="82"/>
                  </a:cubicBezTo>
                  <a:cubicBezTo>
                    <a:pt x="439" y="82"/>
                    <a:pt x="440" y="82"/>
                    <a:pt x="440" y="81"/>
                  </a:cubicBezTo>
                  <a:cubicBezTo>
                    <a:pt x="440" y="82"/>
                    <a:pt x="440" y="82"/>
                    <a:pt x="440" y="82"/>
                  </a:cubicBezTo>
                  <a:close/>
                  <a:moveTo>
                    <a:pt x="441" y="78"/>
                  </a:moveTo>
                  <a:cubicBezTo>
                    <a:pt x="440" y="79"/>
                    <a:pt x="440" y="79"/>
                    <a:pt x="440" y="79"/>
                  </a:cubicBezTo>
                  <a:cubicBezTo>
                    <a:pt x="440" y="78"/>
                    <a:pt x="440" y="78"/>
                    <a:pt x="440" y="78"/>
                  </a:cubicBezTo>
                  <a:cubicBezTo>
                    <a:pt x="440" y="78"/>
                    <a:pt x="440" y="78"/>
                    <a:pt x="441" y="78"/>
                  </a:cubicBezTo>
                  <a:close/>
                  <a:moveTo>
                    <a:pt x="440" y="58"/>
                  </a:moveTo>
                  <a:cubicBezTo>
                    <a:pt x="440" y="59"/>
                    <a:pt x="440" y="59"/>
                    <a:pt x="440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58"/>
                    <a:pt x="440" y="58"/>
                    <a:pt x="440" y="58"/>
                  </a:cubicBezTo>
                  <a:cubicBezTo>
                    <a:pt x="440" y="58"/>
                    <a:pt x="440" y="58"/>
                    <a:pt x="440" y="58"/>
                  </a:cubicBezTo>
                  <a:cubicBezTo>
                    <a:pt x="440" y="58"/>
                    <a:pt x="440" y="58"/>
                    <a:pt x="440" y="58"/>
                  </a:cubicBezTo>
                  <a:cubicBezTo>
                    <a:pt x="440" y="58"/>
                    <a:pt x="441" y="58"/>
                    <a:pt x="441" y="58"/>
                  </a:cubicBezTo>
                  <a:lnTo>
                    <a:pt x="440" y="58"/>
                  </a:lnTo>
                  <a:close/>
                  <a:moveTo>
                    <a:pt x="434" y="81"/>
                  </a:moveTo>
                  <a:cubicBezTo>
                    <a:pt x="433" y="81"/>
                    <a:pt x="433" y="82"/>
                    <a:pt x="433" y="82"/>
                  </a:cubicBezTo>
                  <a:cubicBezTo>
                    <a:pt x="433" y="81"/>
                    <a:pt x="433" y="81"/>
                    <a:pt x="433" y="81"/>
                  </a:cubicBezTo>
                  <a:cubicBezTo>
                    <a:pt x="433" y="81"/>
                    <a:pt x="434" y="81"/>
                    <a:pt x="434" y="81"/>
                  </a:cubicBezTo>
                  <a:close/>
                  <a:moveTo>
                    <a:pt x="428" y="84"/>
                  </a:moveTo>
                  <a:cubicBezTo>
                    <a:pt x="428" y="84"/>
                    <a:pt x="428" y="84"/>
                    <a:pt x="428" y="84"/>
                  </a:cubicBezTo>
                  <a:cubicBezTo>
                    <a:pt x="428" y="85"/>
                    <a:pt x="428" y="85"/>
                    <a:pt x="428" y="85"/>
                  </a:cubicBezTo>
                  <a:cubicBezTo>
                    <a:pt x="427" y="84"/>
                    <a:pt x="427" y="84"/>
                    <a:pt x="427" y="84"/>
                  </a:cubicBezTo>
                  <a:cubicBezTo>
                    <a:pt x="427" y="83"/>
                    <a:pt x="428" y="84"/>
                    <a:pt x="428" y="84"/>
                  </a:cubicBezTo>
                  <a:close/>
                  <a:moveTo>
                    <a:pt x="425" y="84"/>
                  </a:moveTo>
                  <a:cubicBezTo>
                    <a:pt x="426" y="84"/>
                    <a:pt x="426" y="84"/>
                    <a:pt x="426" y="84"/>
                  </a:cubicBezTo>
                  <a:cubicBezTo>
                    <a:pt x="426" y="84"/>
                    <a:pt x="426" y="84"/>
                    <a:pt x="426" y="85"/>
                  </a:cubicBezTo>
                  <a:cubicBezTo>
                    <a:pt x="424" y="84"/>
                    <a:pt x="424" y="84"/>
                    <a:pt x="424" y="84"/>
                  </a:cubicBezTo>
                  <a:cubicBezTo>
                    <a:pt x="425" y="83"/>
                    <a:pt x="425" y="83"/>
                    <a:pt x="425" y="83"/>
                  </a:cubicBezTo>
                  <a:cubicBezTo>
                    <a:pt x="425" y="84"/>
                    <a:pt x="425" y="84"/>
                    <a:pt x="425" y="84"/>
                  </a:cubicBezTo>
                  <a:close/>
                  <a:moveTo>
                    <a:pt x="430" y="59"/>
                  </a:moveTo>
                  <a:cubicBezTo>
                    <a:pt x="430" y="59"/>
                    <a:pt x="431" y="59"/>
                    <a:pt x="431" y="59"/>
                  </a:cubicBezTo>
                  <a:cubicBezTo>
                    <a:pt x="431" y="60"/>
                    <a:pt x="431" y="60"/>
                    <a:pt x="431" y="60"/>
                  </a:cubicBezTo>
                  <a:lnTo>
                    <a:pt x="430" y="59"/>
                  </a:lnTo>
                  <a:close/>
                  <a:moveTo>
                    <a:pt x="431" y="59"/>
                  </a:moveTo>
                  <a:cubicBezTo>
                    <a:pt x="430" y="57"/>
                    <a:pt x="430" y="57"/>
                    <a:pt x="430" y="57"/>
                  </a:cubicBezTo>
                  <a:cubicBezTo>
                    <a:pt x="430" y="57"/>
                    <a:pt x="431" y="57"/>
                    <a:pt x="431" y="58"/>
                  </a:cubicBezTo>
                  <a:cubicBezTo>
                    <a:pt x="432" y="58"/>
                    <a:pt x="432" y="58"/>
                    <a:pt x="432" y="58"/>
                  </a:cubicBezTo>
                  <a:cubicBezTo>
                    <a:pt x="432" y="58"/>
                    <a:pt x="431" y="58"/>
                    <a:pt x="431" y="59"/>
                  </a:cubicBezTo>
                  <a:close/>
                  <a:moveTo>
                    <a:pt x="429" y="59"/>
                  </a:moveTo>
                  <a:cubicBezTo>
                    <a:pt x="427" y="59"/>
                    <a:pt x="428" y="59"/>
                    <a:pt x="426" y="59"/>
                  </a:cubicBezTo>
                  <a:cubicBezTo>
                    <a:pt x="427" y="58"/>
                    <a:pt x="427" y="58"/>
                    <a:pt x="427" y="58"/>
                  </a:cubicBezTo>
                  <a:cubicBezTo>
                    <a:pt x="427" y="58"/>
                    <a:pt x="427" y="58"/>
                    <a:pt x="427" y="58"/>
                  </a:cubicBezTo>
                  <a:cubicBezTo>
                    <a:pt x="426" y="58"/>
                    <a:pt x="425" y="58"/>
                    <a:pt x="424" y="57"/>
                  </a:cubicBezTo>
                  <a:cubicBezTo>
                    <a:pt x="424" y="57"/>
                    <a:pt x="426" y="57"/>
                    <a:pt x="426" y="57"/>
                  </a:cubicBezTo>
                  <a:cubicBezTo>
                    <a:pt x="426" y="57"/>
                    <a:pt x="426" y="57"/>
                    <a:pt x="427" y="57"/>
                  </a:cubicBezTo>
                  <a:cubicBezTo>
                    <a:pt x="427" y="58"/>
                    <a:pt x="427" y="59"/>
                    <a:pt x="429" y="59"/>
                  </a:cubicBezTo>
                  <a:close/>
                  <a:moveTo>
                    <a:pt x="423" y="73"/>
                  </a:moveTo>
                  <a:cubicBezTo>
                    <a:pt x="423" y="73"/>
                    <a:pt x="423" y="73"/>
                    <a:pt x="423" y="73"/>
                  </a:cubicBezTo>
                  <a:cubicBezTo>
                    <a:pt x="423" y="73"/>
                    <a:pt x="423" y="73"/>
                    <a:pt x="424" y="73"/>
                  </a:cubicBezTo>
                  <a:cubicBezTo>
                    <a:pt x="423" y="73"/>
                    <a:pt x="424" y="74"/>
                    <a:pt x="423" y="73"/>
                  </a:cubicBezTo>
                  <a:close/>
                  <a:moveTo>
                    <a:pt x="423" y="75"/>
                  </a:moveTo>
                  <a:cubicBezTo>
                    <a:pt x="423" y="75"/>
                    <a:pt x="423" y="75"/>
                    <a:pt x="423" y="75"/>
                  </a:cubicBezTo>
                  <a:cubicBezTo>
                    <a:pt x="423" y="74"/>
                    <a:pt x="423" y="74"/>
                    <a:pt x="422" y="74"/>
                  </a:cubicBezTo>
                  <a:cubicBezTo>
                    <a:pt x="422" y="74"/>
                    <a:pt x="422" y="74"/>
                    <a:pt x="422" y="74"/>
                  </a:cubicBezTo>
                  <a:cubicBezTo>
                    <a:pt x="422" y="74"/>
                    <a:pt x="422" y="74"/>
                    <a:pt x="422" y="74"/>
                  </a:cubicBezTo>
                  <a:cubicBezTo>
                    <a:pt x="422" y="74"/>
                    <a:pt x="422" y="74"/>
                    <a:pt x="422" y="74"/>
                  </a:cubicBezTo>
                  <a:cubicBezTo>
                    <a:pt x="422" y="74"/>
                    <a:pt x="422" y="74"/>
                    <a:pt x="422" y="74"/>
                  </a:cubicBezTo>
                  <a:cubicBezTo>
                    <a:pt x="423" y="74"/>
                    <a:pt x="423" y="74"/>
                    <a:pt x="423" y="75"/>
                  </a:cubicBezTo>
                  <a:close/>
                  <a:moveTo>
                    <a:pt x="417" y="78"/>
                  </a:moveTo>
                  <a:cubicBezTo>
                    <a:pt x="417" y="78"/>
                    <a:pt x="417" y="78"/>
                    <a:pt x="417" y="78"/>
                  </a:cubicBezTo>
                  <a:cubicBezTo>
                    <a:pt x="416" y="78"/>
                    <a:pt x="416" y="78"/>
                    <a:pt x="416" y="78"/>
                  </a:cubicBezTo>
                  <a:cubicBezTo>
                    <a:pt x="416" y="78"/>
                    <a:pt x="416" y="78"/>
                    <a:pt x="416" y="78"/>
                  </a:cubicBezTo>
                  <a:cubicBezTo>
                    <a:pt x="416" y="78"/>
                    <a:pt x="416" y="78"/>
                    <a:pt x="417" y="78"/>
                  </a:cubicBezTo>
                  <a:cubicBezTo>
                    <a:pt x="417" y="78"/>
                    <a:pt x="417" y="78"/>
                    <a:pt x="417" y="78"/>
                  </a:cubicBezTo>
                  <a:close/>
                  <a:moveTo>
                    <a:pt x="423" y="91"/>
                  </a:moveTo>
                  <a:cubicBezTo>
                    <a:pt x="422" y="91"/>
                    <a:pt x="422" y="91"/>
                    <a:pt x="422" y="91"/>
                  </a:cubicBezTo>
                  <a:cubicBezTo>
                    <a:pt x="423" y="91"/>
                    <a:pt x="423" y="91"/>
                    <a:pt x="423" y="91"/>
                  </a:cubicBezTo>
                  <a:cubicBezTo>
                    <a:pt x="423" y="91"/>
                    <a:pt x="423" y="91"/>
                    <a:pt x="423" y="91"/>
                  </a:cubicBezTo>
                  <a:close/>
                  <a:moveTo>
                    <a:pt x="447" y="89"/>
                  </a:moveTo>
                  <a:cubicBezTo>
                    <a:pt x="448" y="88"/>
                    <a:pt x="448" y="88"/>
                    <a:pt x="448" y="88"/>
                  </a:cubicBezTo>
                  <a:cubicBezTo>
                    <a:pt x="448" y="89"/>
                    <a:pt x="448" y="89"/>
                    <a:pt x="448" y="89"/>
                  </a:cubicBezTo>
                  <a:lnTo>
                    <a:pt x="447" y="89"/>
                  </a:lnTo>
                  <a:close/>
                  <a:moveTo>
                    <a:pt x="448" y="90"/>
                  </a:moveTo>
                  <a:cubicBezTo>
                    <a:pt x="448" y="90"/>
                    <a:pt x="449" y="90"/>
                    <a:pt x="449" y="91"/>
                  </a:cubicBezTo>
                  <a:cubicBezTo>
                    <a:pt x="449" y="91"/>
                    <a:pt x="449" y="91"/>
                    <a:pt x="449" y="92"/>
                  </a:cubicBezTo>
                  <a:cubicBezTo>
                    <a:pt x="449" y="91"/>
                    <a:pt x="449" y="91"/>
                    <a:pt x="449" y="91"/>
                  </a:cubicBezTo>
                  <a:cubicBezTo>
                    <a:pt x="449" y="90"/>
                    <a:pt x="447" y="92"/>
                    <a:pt x="448" y="90"/>
                  </a:cubicBezTo>
                  <a:close/>
                  <a:moveTo>
                    <a:pt x="457" y="70"/>
                  </a:moveTo>
                  <a:cubicBezTo>
                    <a:pt x="456" y="69"/>
                    <a:pt x="456" y="69"/>
                    <a:pt x="456" y="69"/>
                  </a:cubicBezTo>
                  <a:cubicBezTo>
                    <a:pt x="457" y="70"/>
                    <a:pt x="457" y="70"/>
                    <a:pt x="458" y="70"/>
                  </a:cubicBezTo>
                  <a:cubicBezTo>
                    <a:pt x="457" y="70"/>
                    <a:pt x="457" y="70"/>
                    <a:pt x="457" y="70"/>
                  </a:cubicBezTo>
                  <a:cubicBezTo>
                    <a:pt x="457" y="70"/>
                    <a:pt x="457" y="70"/>
                    <a:pt x="457" y="70"/>
                  </a:cubicBezTo>
                  <a:close/>
                  <a:moveTo>
                    <a:pt x="456" y="76"/>
                  </a:moveTo>
                  <a:cubicBezTo>
                    <a:pt x="457" y="76"/>
                    <a:pt x="457" y="76"/>
                    <a:pt x="457" y="76"/>
                  </a:cubicBezTo>
                  <a:cubicBezTo>
                    <a:pt x="457" y="76"/>
                    <a:pt x="457" y="76"/>
                    <a:pt x="457" y="76"/>
                  </a:cubicBezTo>
                  <a:lnTo>
                    <a:pt x="456" y="76"/>
                  </a:lnTo>
                  <a:close/>
                  <a:moveTo>
                    <a:pt x="460" y="60"/>
                  </a:moveTo>
                  <a:cubicBezTo>
                    <a:pt x="461" y="61"/>
                    <a:pt x="461" y="61"/>
                    <a:pt x="461" y="61"/>
                  </a:cubicBezTo>
                  <a:cubicBezTo>
                    <a:pt x="460" y="61"/>
                    <a:pt x="460" y="60"/>
                    <a:pt x="460" y="60"/>
                  </a:cubicBezTo>
                  <a:close/>
                  <a:moveTo>
                    <a:pt x="463" y="55"/>
                  </a:moveTo>
                  <a:cubicBezTo>
                    <a:pt x="461" y="54"/>
                    <a:pt x="461" y="54"/>
                    <a:pt x="461" y="54"/>
                  </a:cubicBezTo>
                  <a:cubicBezTo>
                    <a:pt x="463" y="55"/>
                    <a:pt x="463" y="55"/>
                    <a:pt x="463" y="55"/>
                  </a:cubicBezTo>
                  <a:close/>
                  <a:moveTo>
                    <a:pt x="463" y="44"/>
                  </a:moveTo>
                  <a:cubicBezTo>
                    <a:pt x="462" y="45"/>
                    <a:pt x="462" y="45"/>
                    <a:pt x="462" y="45"/>
                  </a:cubicBezTo>
                  <a:cubicBezTo>
                    <a:pt x="460" y="45"/>
                    <a:pt x="460" y="45"/>
                    <a:pt x="460" y="45"/>
                  </a:cubicBezTo>
                  <a:lnTo>
                    <a:pt x="463" y="44"/>
                  </a:lnTo>
                  <a:close/>
                  <a:moveTo>
                    <a:pt x="461" y="48"/>
                  </a:moveTo>
                  <a:cubicBezTo>
                    <a:pt x="461" y="48"/>
                    <a:pt x="461" y="48"/>
                    <a:pt x="461" y="48"/>
                  </a:cubicBezTo>
                  <a:cubicBezTo>
                    <a:pt x="461" y="48"/>
                    <a:pt x="460" y="48"/>
                    <a:pt x="460" y="48"/>
                  </a:cubicBezTo>
                  <a:cubicBezTo>
                    <a:pt x="461" y="48"/>
                    <a:pt x="461" y="48"/>
                    <a:pt x="461" y="48"/>
                  </a:cubicBezTo>
                  <a:cubicBezTo>
                    <a:pt x="462" y="47"/>
                    <a:pt x="462" y="47"/>
                    <a:pt x="462" y="47"/>
                  </a:cubicBezTo>
                  <a:cubicBezTo>
                    <a:pt x="462" y="47"/>
                    <a:pt x="461" y="48"/>
                    <a:pt x="461" y="48"/>
                  </a:cubicBezTo>
                  <a:close/>
                  <a:moveTo>
                    <a:pt x="458" y="54"/>
                  </a:moveTo>
                  <a:cubicBezTo>
                    <a:pt x="457" y="54"/>
                    <a:pt x="457" y="54"/>
                    <a:pt x="457" y="54"/>
                  </a:cubicBezTo>
                  <a:cubicBezTo>
                    <a:pt x="458" y="55"/>
                    <a:pt x="458" y="55"/>
                    <a:pt x="458" y="55"/>
                  </a:cubicBezTo>
                  <a:cubicBezTo>
                    <a:pt x="457" y="54"/>
                    <a:pt x="457" y="54"/>
                    <a:pt x="457" y="54"/>
                  </a:cubicBezTo>
                  <a:cubicBezTo>
                    <a:pt x="456" y="54"/>
                    <a:pt x="456" y="55"/>
                    <a:pt x="456" y="56"/>
                  </a:cubicBezTo>
                  <a:cubicBezTo>
                    <a:pt x="457" y="56"/>
                    <a:pt x="457" y="56"/>
                    <a:pt x="457" y="56"/>
                  </a:cubicBezTo>
                  <a:cubicBezTo>
                    <a:pt x="457" y="57"/>
                    <a:pt x="458" y="57"/>
                    <a:pt x="458" y="57"/>
                  </a:cubicBezTo>
                  <a:cubicBezTo>
                    <a:pt x="458" y="57"/>
                    <a:pt x="458" y="57"/>
                    <a:pt x="458" y="57"/>
                  </a:cubicBezTo>
                  <a:cubicBezTo>
                    <a:pt x="458" y="57"/>
                    <a:pt x="458" y="57"/>
                    <a:pt x="458" y="57"/>
                  </a:cubicBezTo>
                  <a:cubicBezTo>
                    <a:pt x="458" y="57"/>
                    <a:pt x="459" y="57"/>
                    <a:pt x="459" y="57"/>
                  </a:cubicBezTo>
                  <a:cubicBezTo>
                    <a:pt x="459" y="57"/>
                    <a:pt x="459" y="57"/>
                    <a:pt x="459" y="57"/>
                  </a:cubicBezTo>
                  <a:cubicBezTo>
                    <a:pt x="459" y="57"/>
                    <a:pt x="459" y="57"/>
                    <a:pt x="459" y="57"/>
                  </a:cubicBezTo>
                  <a:cubicBezTo>
                    <a:pt x="459" y="56"/>
                    <a:pt x="460" y="57"/>
                    <a:pt x="461" y="57"/>
                  </a:cubicBezTo>
                  <a:cubicBezTo>
                    <a:pt x="461" y="57"/>
                    <a:pt x="461" y="57"/>
                    <a:pt x="461" y="56"/>
                  </a:cubicBezTo>
                  <a:cubicBezTo>
                    <a:pt x="461" y="57"/>
                    <a:pt x="461" y="57"/>
                    <a:pt x="461" y="57"/>
                  </a:cubicBezTo>
                  <a:cubicBezTo>
                    <a:pt x="461" y="57"/>
                    <a:pt x="461" y="57"/>
                    <a:pt x="461" y="57"/>
                  </a:cubicBezTo>
                  <a:cubicBezTo>
                    <a:pt x="461" y="57"/>
                    <a:pt x="461" y="57"/>
                    <a:pt x="461" y="57"/>
                  </a:cubicBezTo>
                  <a:cubicBezTo>
                    <a:pt x="461" y="57"/>
                    <a:pt x="460" y="57"/>
                    <a:pt x="460" y="57"/>
                  </a:cubicBezTo>
                  <a:cubicBezTo>
                    <a:pt x="462" y="58"/>
                    <a:pt x="462" y="58"/>
                    <a:pt x="462" y="58"/>
                  </a:cubicBezTo>
                  <a:cubicBezTo>
                    <a:pt x="461" y="59"/>
                    <a:pt x="461" y="59"/>
                    <a:pt x="461" y="59"/>
                  </a:cubicBezTo>
                  <a:cubicBezTo>
                    <a:pt x="461" y="59"/>
                    <a:pt x="461" y="59"/>
                    <a:pt x="461" y="59"/>
                  </a:cubicBezTo>
                  <a:cubicBezTo>
                    <a:pt x="461" y="59"/>
                    <a:pt x="461" y="59"/>
                    <a:pt x="461" y="59"/>
                  </a:cubicBezTo>
                  <a:cubicBezTo>
                    <a:pt x="461" y="59"/>
                    <a:pt x="461" y="58"/>
                    <a:pt x="461" y="58"/>
                  </a:cubicBezTo>
                  <a:cubicBezTo>
                    <a:pt x="461" y="58"/>
                    <a:pt x="460" y="58"/>
                    <a:pt x="460" y="58"/>
                  </a:cubicBezTo>
                  <a:cubicBezTo>
                    <a:pt x="460" y="58"/>
                    <a:pt x="460" y="58"/>
                    <a:pt x="460" y="58"/>
                  </a:cubicBezTo>
                  <a:cubicBezTo>
                    <a:pt x="460" y="59"/>
                    <a:pt x="460" y="59"/>
                    <a:pt x="460" y="59"/>
                  </a:cubicBezTo>
                  <a:cubicBezTo>
                    <a:pt x="460" y="59"/>
                    <a:pt x="460" y="59"/>
                    <a:pt x="460" y="59"/>
                  </a:cubicBezTo>
                  <a:cubicBezTo>
                    <a:pt x="460" y="58"/>
                    <a:pt x="460" y="58"/>
                    <a:pt x="460" y="58"/>
                  </a:cubicBezTo>
                  <a:cubicBezTo>
                    <a:pt x="459" y="58"/>
                    <a:pt x="460" y="59"/>
                    <a:pt x="458" y="59"/>
                  </a:cubicBezTo>
                  <a:cubicBezTo>
                    <a:pt x="458" y="58"/>
                    <a:pt x="459" y="58"/>
                    <a:pt x="459" y="57"/>
                  </a:cubicBezTo>
                  <a:cubicBezTo>
                    <a:pt x="459" y="57"/>
                    <a:pt x="459" y="57"/>
                    <a:pt x="459" y="57"/>
                  </a:cubicBezTo>
                  <a:cubicBezTo>
                    <a:pt x="459" y="57"/>
                    <a:pt x="459" y="57"/>
                    <a:pt x="458" y="57"/>
                  </a:cubicBezTo>
                  <a:cubicBezTo>
                    <a:pt x="458" y="57"/>
                    <a:pt x="458" y="57"/>
                    <a:pt x="458" y="57"/>
                  </a:cubicBezTo>
                  <a:cubicBezTo>
                    <a:pt x="458" y="58"/>
                    <a:pt x="458" y="58"/>
                    <a:pt x="458" y="57"/>
                  </a:cubicBezTo>
                  <a:cubicBezTo>
                    <a:pt x="458" y="57"/>
                    <a:pt x="458" y="57"/>
                    <a:pt x="458" y="57"/>
                  </a:cubicBezTo>
                  <a:cubicBezTo>
                    <a:pt x="458" y="57"/>
                    <a:pt x="458" y="57"/>
                    <a:pt x="458" y="57"/>
                  </a:cubicBezTo>
                  <a:cubicBezTo>
                    <a:pt x="456" y="59"/>
                    <a:pt x="456" y="55"/>
                    <a:pt x="454" y="58"/>
                  </a:cubicBezTo>
                  <a:cubicBezTo>
                    <a:pt x="454" y="58"/>
                    <a:pt x="454" y="58"/>
                    <a:pt x="454" y="58"/>
                  </a:cubicBezTo>
                  <a:cubicBezTo>
                    <a:pt x="453" y="57"/>
                    <a:pt x="454" y="57"/>
                    <a:pt x="454" y="56"/>
                  </a:cubicBezTo>
                  <a:cubicBezTo>
                    <a:pt x="455" y="56"/>
                    <a:pt x="455" y="56"/>
                    <a:pt x="456" y="56"/>
                  </a:cubicBezTo>
                  <a:cubicBezTo>
                    <a:pt x="456" y="55"/>
                    <a:pt x="455" y="54"/>
                    <a:pt x="457" y="54"/>
                  </a:cubicBezTo>
                  <a:cubicBezTo>
                    <a:pt x="457" y="54"/>
                    <a:pt x="458" y="53"/>
                    <a:pt x="458" y="54"/>
                  </a:cubicBezTo>
                  <a:close/>
                  <a:moveTo>
                    <a:pt x="457" y="52"/>
                  </a:moveTo>
                  <a:cubicBezTo>
                    <a:pt x="457" y="52"/>
                    <a:pt x="458" y="53"/>
                    <a:pt x="458" y="53"/>
                  </a:cubicBezTo>
                  <a:cubicBezTo>
                    <a:pt x="458" y="53"/>
                    <a:pt x="458" y="53"/>
                    <a:pt x="458" y="53"/>
                  </a:cubicBezTo>
                  <a:cubicBezTo>
                    <a:pt x="457" y="53"/>
                    <a:pt x="457" y="52"/>
                    <a:pt x="456" y="52"/>
                  </a:cubicBezTo>
                  <a:cubicBezTo>
                    <a:pt x="456" y="52"/>
                    <a:pt x="457" y="52"/>
                    <a:pt x="457" y="52"/>
                  </a:cubicBezTo>
                  <a:close/>
                  <a:moveTo>
                    <a:pt x="457" y="50"/>
                  </a:moveTo>
                  <a:cubicBezTo>
                    <a:pt x="457" y="51"/>
                    <a:pt x="457" y="51"/>
                    <a:pt x="457" y="51"/>
                  </a:cubicBezTo>
                  <a:cubicBezTo>
                    <a:pt x="457" y="50"/>
                    <a:pt x="457" y="50"/>
                    <a:pt x="457" y="50"/>
                  </a:cubicBezTo>
                  <a:cubicBezTo>
                    <a:pt x="457" y="50"/>
                    <a:pt x="457" y="50"/>
                    <a:pt x="457" y="50"/>
                  </a:cubicBezTo>
                  <a:cubicBezTo>
                    <a:pt x="458" y="49"/>
                    <a:pt x="458" y="49"/>
                    <a:pt x="458" y="49"/>
                  </a:cubicBezTo>
                  <a:cubicBezTo>
                    <a:pt x="458" y="49"/>
                    <a:pt x="458" y="49"/>
                    <a:pt x="458" y="49"/>
                  </a:cubicBezTo>
                  <a:cubicBezTo>
                    <a:pt x="458" y="49"/>
                    <a:pt x="458" y="49"/>
                    <a:pt x="458" y="49"/>
                  </a:cubicBezTo>
                  <a:cubicBezTo>
                    <a:pt x="457" y="49"/>
                    <a:pt x="457" y="49"/>
                    <a:pt x="457" y="49"/>
                  </a:cubicBezTo>
                  <a:cubicBezTo>
                    <a:pt x="457" y="49"/>
                    <a:pt x="458" y="48"/>
                    <a:pt x="458" y="48"/>
                  </a:cubicBezTo>
                  <a:cubicBezTo>
                    <a:pt x="458" y="48"/>
                    <a:pt x="458" y="48"/>
                    <a:pt x="458" y="48"/>
                  </a:cubicBezTo>
                  <a:cubicBezTo>
                    <a:pt x="458" y="48"/>
                    <a:pt x="458" y="48"/>
                    <a:pt x="458" y="48"/>
                  </a:cubicBezTo>
                  <a:cubicBezTo>
                    <a:pt x="458" y="49"/>
                    <a:pt x="458" y="49"/>
                    <a:pt x="458" y="49"/>
                  </a:cubicBezTo>
                  <a:cubicBezTo>
                    <a:pt x="459" y="48"/>
                    <a:pt x="459" y="48"/>
                    <a:pt x="459" y="48"/>
                  </a:cubicBezTo>
                  <a:cubicBezTo>
                    <a:pt x="459" y="49"/>
                    <a:pt x="459" y="49"/>
                    <a:pt x="459" y="49"/>
                  </a:cubicBezTo>
                  <a:cubicBezTo>
                    <a:pt x="458" y="49"/>
                    <a:pt x="458" y="50"/>
                    <a:pt x="457" y="50"/>
                  </a:cubicBezTo>
                  <a:close/>
                  <a:moveTo>
                    <a:pt x="459" y="43"/>
                  </a:moveTo>
                  <a:cubicBezTo>
                    <a:pt x="459" y="42"/>
                    <a:pt x="459" y="42"/>
                    <a:pt x="459" y="42"/>
                  </a:cubicBezTo>
                  <a:cubicBezTo>
                    <a:pt x="459" y="42"/>
                    <a:pt x="459" y="43"/>
                    <a:pt x="459" y="42"/>
                  </a:cubicBezTo>
                  <a:cubicBezTo>
                    <a:pt x="460" y="43"/>
                    <a:pt x="460" y="43"/>
                    <a:pt x="460" y="43"/>
                  </a:cubicBezTo>
                  <a:cubicBezTo>
                    <a:pt x="459" y="43"/>
                    <a:pt x="459" y="43"/>
                    <a:pt x="459" y="43"/>
                  </a:cubicBezTo>
                  <a:close/>
                  <a:moveTo>
                    <a:pt x="445" y="53"/>
                  </a:moveTo>
                  <a:cubicBezTo>
                    <a:pt x="445" y="54"/>
                    <a:pt x="445" y="53"/>
                    <a:pt x="446" y="53"/>
                  </a:cubicBezTo>
                  <a:cubicBezTo>
                    <a:pt x="446" y="53"/>
                    <a:pt x="445" y="54"/>
                    <a:pt x="445" y="54"/>
                  </a:cubicBezTo>
                  <a:cubicBezTo>
                    <a:pt x="445" y="54"/>
                    <a:pt x="445" y="53"/>
                    <a:pt x="445" y="53"/>
                  </a:cubicBezTo>
                  <a:close/>
                  <a:moveTo>
                    <a:pt x="445" y="52"/>
                  </a:moveTo>
                  <a:cubicBezTo>
                    <a:pt x="445" y="52"/>
                    <a:pt x="445" y="51"/>
                    <a:pt x="445" y="51"/>
                  </a:cubicBezTo>
                  <a:cubicBezTo>
                    <a:pt x="445" y="52"/>
                    <a:pt x="445" y="52"/>
                    <a:pt x="444" y="52"/>
                  </a:cubicBezTo>
                  <a:cubicBezTo>
                    <a:pt x="444" y="51"/>
                    <a:pt x="444" y="51"/>
                    <a:pt x="443" y="51"/>
                  </a:cubicBezTo>
                  <a:cubicBezTo>
                    <a:pt x="444" y="51"/>
                    <a:pt x="444" y="51"/>
                    <a:pt x="445" y="52"/>
                  </a:cubicBezTo>
                  <a:close/>
                  <a:moveTo>
                    <a:pt x="443" y="55"/>
                  </a:moveTo>
                  <a:cubicBezTo>
                    <a:pt x="443" y="55"/>
                    <a:pt x="443" y="55"/>
                    <a:pt x="443" y="55"/>
                  </a:cubicBezTo>
                  <a:cubicBezTo>
                    <a:pt x="443" y="55"/>
                    <a:pt x="443" y="55"/>
                    <a:pt x="443" y="55"/>
                  </a:cubicBezTo>
                  <a:cubicBezTo>
                    <a:pt x="443" y="55"/>
                    <a:pt x="443" y="55"/>
                    <a:pt x="443" y="55"/>
                  </a:cubicBezTo>
                  <a:cubicBezTo>
                    <a:pt x="444" y="55"/>
                    <a:pt x="443" y="54"/>
                    <a:pt x="444" y="54"/>
                  </a:cubicBezTo>
                  <a:cubicBezTo>
                    <a:pt x="445" y="55"/>
                    <a:pt x="445" y="55"/>
                    <a:pt x="445" y="55"/>
                  </a:cubicBezTo>
                  <a:cubicBezTo>
                    <a:pt x="446" y="55"/>
                    <a:pt x="446" y="55"/>
                    <a:pt x="446" y="55"/>
                  </a:cubicBezTo>
                  <a:cubicBezTo>
                    <a:pt x="446" y="55"/>
                    <a:pt x="446" y="55"/>
                    <a:pt x="447" y="55"/>
                  </a:cubicBezTo>
                  <a:cubicBezTo>
                    <a:pt x="447" y="55"/>
                    <a:pt x="447" y="55"/>
                    <a:pt x="447" y="55"/>
                  </a:cubicBezTo>
                  <a:cubicBezTo>
                    <a:pt x="447" y="55"/>
                    <a:pt x="447" y="55"/>
                    <a:pt x="447" y="55"/>
                  </a:cubicBezTo>
                  <a:cubicBezTo>
                    <a:pt x="447" y="55"/>
                    <a:pt x="447" y="55"/>
                    <a:pt x="447" y="55"/>
                  </a:cubicBezTo>
                  <a:cubicBezTo>
                    <a:pt x="447" y="54"/>
                    <a:pt x="447" y="54"/>
                    <a:pt x="447" y="54"/>
                  </a:cubicBezTo>
                  <a:cubicBezTo>
                    <a:pt x="448" y="54"/>
                    <a:pt x="447" y="55"/>
                    <a:pt x="447" y="55"/>
                  </a:cubicBezTo>
                  <a:cubicBezTo>
                    <a:pt x="448" y="55"/>
                    <a:pt x="448" y="54"/>
                    <a:pt x="449" y="54"/>
                  </a:cubicBezTo>
                  <a:cubicBezTo>
                    <a:pt x="449" y="54"/>
                    <a:pt x="448" y="54"/>
                    <a:pt x="448" y="54"/>
                  </a:cubicBezTo>
                  <a:cubicBezTo>
                    <a:pt x="449" y="55"/>
                    <a:pt x="448" y="55"/>
                    <a:pt x="448" y="55"/>
                  </a:cubicBezTo>
                  <a:cubicBezTo>
                    <a:pt x="447" y="56"/>
                    <a:pt x="447" y="56"/>
                    <a:pt x="447" y="56"/>
                  </a:cubicBezTo>
                  <a:cubicBezTo>
                    <a:pt x="447" y="56"/>
                    <a:pt x="447" y="55"/>
                    <a:pt x="447" y="55"/>
                  </a:cubicBezTo>
                  <a:cubicBezTo>
                    <a:pt x="447" y="55"/>
                    <a:pt x="447" y="55"/>
                    <a:pt x="447" y="55"/>
                  </a:cubicBezTo>
                  <a:cubicBezTo>
                    <a:pt x="447" y="55"/>
                    <a:pt x="447" y="55"/>
                    <a:pt x="447" y="55"/>
                  </a:cubicBezTo>
                  <a:cubicBezTo>
                    <a:pt x="446" y="55"/>
                    <a:pt x="446" y="55"/>
                    <a:pt x="446" y="55"/>
                  </a:cubicBezTo>
                  <a:cubicBezTo>
                    <a:pt x="447" y="57"/>
                    <a:pt x="447" y="57"/>
                    <a:pt x="447" y="57"/>
                  </a:cubicBezTo>
                  <a:cubicBezTo>
                    <a:pt x="446" y="55"/>
                    <a:pt x="444" y="57"/>
                    <a:pt x="443" y="55"/>
                  </a:cubicBezTo>
                  <a:cubicBezTo>
                    <a:pt x="443" y="55"/>
                    <a:pt x="443" y="55"/>
                    <a:pt x="443" y="55"/>
                  </a:cubicBezTo>
                  <a:cubicBezTo>
                    <a:pt x="442" y="55"/>
                    <a:pt x="442" y="54"/>
                    <a:pt x="442" y="54"/>
                  </a:cubicBezTo>
                  <a:cubicBezTo>
                    <a:pt x="443" y="54"/>
                    <a:pt x="442" y="55"/>
                    <a:pt x="443" y="55"/>
                  </a:cubicBezTo>
                  <a:close/>
                  <a:moveTo>
                    <a:pt x="420" y="56"/>
                  </a:moveTo>
                  <a:cubicBezTo>
                    <a:pt x="420" y="55"/>
                    <a:pt x="421" y="57"/>
                    <a:pt x="421" y="56"/>
                  </a:cubicBezTo>
                  <a:cubicBezTo>
                    <a:pt x="422" y="57"/>
                    <a:pt x="422" y="57"/>
                    <a:pt x="422" y="57"/>
                  </a:cubicBezTo>
                  <a:cubicBezTo>
                    <a:pt x="421" y="57"/>
                    <a:pt x="421" y="58"/>
                    <a:pt x="421" y="58"/>
                  </a:cubicBezTo>
                  <a:cubicBezTo>
                    <a:pt x="420" y="58"/>
                    <a:pt x="419" y="58"/>
                    <a:pt x="419" y="58"/>
                  </a:cubicBezTo>
                  <a:cubicBezTo>
                    <a:pt x="420" y="58"/>
                    <a:pt x="418" y="57"/>
                    <a:pt x="418" y="57"/>
                  </a:cubicBezTo>
                  <a:cubicBezTo>
                    <a:pt x="418" y="57"/>
                    <a:pt x="417" y="58"/>
                    <a:pt x="417" y="57"/>
                  </a:cubicBezTo>
                  <a:cubicBezTo>
                    <a:pt x="417" y="56"/>
                    <a:pt x="418" y="56"/>
                    <a:pt x="419" y="56"/>
                  </a:cubicBezTo>
                  <a:cubicBezTo>
                    <a:pt x="420" y="55"/>
                    <a:pt x="420" y="55"/>
                    <a:pt x="420" y="55"/>
                  </a:cubicBezTo>
                  <a:lnTo>
                    <a:pt x="420" y="56"/>
                  </a:lnTo>
                  <a:close/>
                  <a:moveTo>
                    <a:pt x="420" y="52"/>
                  </a:moveTo>
                  <a:cubicBezTo>
                    <a:pt x="420" y="52"/>
                    <a:pt x="420" y="52"/>
                    <a:pt x="420" y="52"/>
                  </a:cubicBezTo>
                  <a:cubicBezTo>
                    <a:pt x="420" y="52"/>
                    <a:pt x="420" y="52"/>
                    <a:pt x="420" y="52"/>
                  </a:cubicBezTo>
                  <a:cubicBezTo>
                    <a:pt x="420" y="52"/>
                    <a:pt x="421" y="52"/>
                    <a:pt x="421" y="52"/>
                  </a:cubicBezTo>
                  <a:cubicBezTo>
                    <a:pt x="421" y="52"/>
                    <a:pt x="420" y="52"/>
                    <a:pt x="420" y="52"/>
                  </a:cubicBezTo>
                  <a:cubicBezTo>
                    <a:pt x="420" y="52"/>
                    <a:pt x="420" y="52"/>
                    <a:pt x="420" y="52"/>
                  </a:cubicBezTo>
                  <a:close/>
                  <a:moveTo>
                    <a:pt x="416" y="50"/>
                  </a:moveTo>
                  <a:cubicBezTo>
                    <a:pt x="416" y="50"/>
                    <a:pt x="416" y="50"/>
                    <a:pt x="415" y="50"/>
                  </a:cubicBezTo>
                  <a:cubicBezTo>
                    <a:pt x="415" y="50"/>
                    <a:pt x="415" y="50"/>
                    <a:pt x="415" y="50"/>
                  </a:cubicBezTo>
                  <a:cubicBezTo>
                    <a:pt x="415" y="51"/>
                    <a:pt x="416" y="51"/>
                    <a:pt x="416" y="51"/>
                  </a:cubicBezTo>
                  <a:cubicBezTo>
                    <a:pt x="416" y="51"/>
                    <a:pt x="416" y="50"/>
                    <a:pt x="416" y="50"/>
                  </a:cubicBezTo>
                  <a:cubicBezTo>
                    <a:pt x="417" y="51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9" y="51"/>
                    <a:pt x="419" y="51"/>
                    <a:pt x="419" y="51"/>
                  </a:cubicBezTo>
                  <a:cubicBezTo>
                    <a:pt x="418" y="51"/>
                    <a:pt x="419" y="52"/>
                    <a:pt x="418" y="52"/>
                  </a:cubicBezTo>
                  <a:cubicBezTo>
                    <a:pt x="418" y="52"/>
                    <a:pt x="418" y="51"/>
                    <a:pt x="418" y="51"/>
                  </a:cubicBezTo>
                  <a:cubicBezTo>
                    <a:pt x="417" y="52"/>
                    <a:pt x="417" y="52"/>
                    <a:pt x="417" y="52"/>
                  </a:cubicBezTo>
                  <a:cubicBezTo>
                    <a:pt x="417" y="51"/>
                    <a:pt x="417" y="51"/>
                    <a:pt x="417" y="51"/>
                  </a:cubicBezTo>
                  <a:cubicBezTo>
                    <a:pt x="416" y="52"/>
                    <a:pt x="416" y="52"/>
                    <a:pt x="415" y="52"/>
                  </a:cubicBezTo>
                  <a:cubicBezTo>
                    <a:pt x="414" y="51"/>
                    <a:pt x="414" y="51"/>
                    <a:pt x="414" y="51"/>
                  </a:cubicBezTo>
                  <a:cubicBezTo>
                    <a:pt x="415" y="51"/>
                    <a:pt x="415" y="51"/>
                    <a:pt x="415" y="51"/>
                  </a:cubicBezTo>
                  <a:cubicBezTo>
                    <a:pt x="415" y="50"/>
                    <a:pt x="415" y="50"/>
                    <a:pt x="415" y="50"/>
                  </a:cubicBezTo>
                  <a:cubicBezTo>
                    <a:pt x="415" y="50"/>
                    <a:pt x="415" y="50"/>
                    <a:pt x="415" y="50"/>
                  </a:cubicBezTo>
                  <a:cubicBezTo>
                    <a:pt x="416" y="50"/>
                    <a:pt x="416" y="50"/>
                    <a:pt x="416" y="50"/>
                  </a:cubicBezTo>
                  <a:close/>
                  <a:moveTo>
                    <a:pt x="415" y="48"/>
                  </a:moveTo>
                  <a:cubicBezTo>
                    <a:pt x="414" y="48"/>
                    <a:pt x="415" y="47"/>
                    <a:pt x="414" y="46"/>
                  </a:cubicBezTo>
                  <a:cubicBezTo>
                    <a:pt x="415" y="47"/>
                    <a:pt x="415" y="47"/>
                    <a:pt x="415" y="47"/>
                  </a:cubicBezTo>
                  <a:cubicBezTo>
                    <a:pt x="415" y="47"/>
                    <a:pt x="415" y="47"/>
                    <a:pt x="416" y="47"/>
                  </a:cubicBezTo>
                  <a:lnTo>
                    <a:pt x="415" y="48"/>
                  </a:lnTo>
                  <a:close/>
                  <a:moveTo>
                    <a:pt x="416" y="41"/>
                  </a:moveTo>
                  <a:cubicBezTo>
                    <a:pt x="416" y="41"/>
                    <a:pt x="416" y="41"/>
                    <a:pt x="416" y="41"/>
                  </a:cubicBezTo>
                  <a:cubicBezTo>
                    <a:pt x="416" y="42"/>
                    <a:pt x="416" y="42"/>
                    <a:pt x="416" y="42"/>
                  </a:cubicBezTo>
                  <a:cubicBezTo>
                    <a:pt x="416" y="41"/>
                    <a:pt x="415" y="41"/>
                    <a:pt x="416" y="41"/>
                  </a:cubicBezTo>
                  <a:cubicBezTo>
                    <a:pt x="416" y="41"/>
                    <a:pt x="416" y="41"/>
                    <a:pt x="416" y="41"/>
                  </a:cubicBezTo>
                  <a:cubicBezTo>
                    <a:pt x="416" y="41"/>
                    <a:pt x="416" y="41"/>
                    <a:pt x="416" y="41"/>
                  </a:cubicBezTo>
                  <a:close/>
                  <a:moveTo>
                    <a:pt x="411" y="50"/>
                  </a:moveTo>
                  <a:cubicBezTo>
                    <a:pt x="411" y="50"/>
                    <a:pt x="411" y="50"/>
                    <a:pt x="411" y="50"/>
                  </a:cubicBezTo>
                  <a:cubicBezTo>
                    <a:pt x="412" y="51"/>
                    <a:pt x="412" y="51"/>
                    <a:pt x="412" y="51"/>
                  </a:cubicBezTo>
                  <a:cubicBezTo>
                    <a:pt x="410" y="51"/>
                    <a:pt x="410" y="51"/>
                    <a:pt x="410" y="51"/>
                  </a:cubicBezTo>
                  <a:cubicBezTo>
                    <a:pt x="409" y="52"/>
                    <a:pt x="410" y="53"/>
                    <a:pt x="411" y="53"/>
                  </a:cubicBezTo>
                  <a:cubicBezTo>
                    <a:pt x="411" y="54"/>
                    <a:pt x="411" y="54"/>
                    <a:pt x="411" y="55"/>
                  </a:cubicBezTo>
                  <a:cubicBezTo>
                    <a:pt x="411" y="55"/>
                    <a:pt x="410" y="54"/>
                    <a:pt x="410" y="54"/>
                  </a:cubicBezTo>
                  <a:cubicBezTo>
                    <a:pt x="409" y="54"/>
                    <a:pt x="411" y="53"/>
                    <a:pt x="409" y="52"/>
                  </a:cubicBezTo>
                  <a:cubicBezTo>
                    <a:pt x="410" y="52"/>
                    <a:pt x="410" y="51"/>
                    <a:pt x="410" y="51"/>
                  </a:cubicBezTo>
                  <a:cubicBezTo>
                    <a:pt x="409" y="51"/>
                    <a:pt x="409" y="51"/>
                    <a:pt x="409" y="51"/>
                  </a:cubicBezTo>
                  <a:cubicBezTo>
                    <a:pt x="410" y="50"/>
                    <a:pt x="411" y="50"/>
                    <a:pt x="411" y="50"/>
                  </a:cubicBezTo>
                  <a:close/>
                  <a:moveTo>
                    <a:pt x="400" y="78"/>
                  </a:moveTo>
                  <a:cubicBezTo>
                    <a:pt x="400" y="78"/>
                    <a:pt x="400" y="77"/>
                    <a:pt x="400" y="77"/>
                  </a:cubicBezTo>
                  <a:cubicBezTo>
                    <a:pt x="400" y="77"/>
                    <a:pt x="400" y="77"/>
                    <a:pt x="400" y="77"/>
                  </a:cubicBezTo>
                  <a:cubicBezTo>
                    <a:pt x="400" y="77"/>
                    <a:pt x="400" y="77"/>
                    <a:pt x="400" y="77"/>
                  </a:cubicBezTo>
                  <a:cubicBezTo>
                    <a:pt x="401" y="77"/>
                    <a:pt x="400" y="76"/>
                    <a:pt x="401" y="76"/>
                  </a:cubicBezTo>
                  <a:cubicBezTo>
                    <a:pt x="401" y="77"/>
                    <a:pt x="401" y="76"/>
                    <a:pt x="401" y="76"/>
                  </a:cubicBezTo>
                  <a:cubicBezTo>
                    <a:pt x="402" y="76"/>
                    <a:pt x="402" y="77"/>
                    <a:pt x="402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404" y="76"/>
                    <a:pt x="405" y="76"/>
                    <a:pt x="405" y="78"/>
                  </a:cubicBezTo>
                  <a:cubicBezTo>
                    <a:pt x="405" y="77"/>
                    <a:pt x="404" y="78"/>
                    <a:pt x="40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403" y="77"/>
                    <a:pt x="403" y="77"/>
                    <a:pt x="402" y="77"/>
                  </a:cubicBezTo>
                  <a:cubicBezTo>
                    <a:pt x="402" y="77"/>
                    <a:pt x="402" y="77"/>
                    <a:pt x="402" y="77"/>
                  </a:cubicBezTo>
                  <a:cubicBezTo>
                    <a:pt x="401" y="78"/>
                    <a:pt x="401" y="77"/>
                    <a:pt x="401" y="77"/>
                  </a:cubicBezTo>
                  <a:cubicBezTo>
                    <a:pt x="400" y="77"/>
                    <a:pt x="400" y="78"/>
                    <a:pt x="400" y="78"/>
                  </a:cubicBezTo>
                  <a:close/>
                  <a:moveTo>
                    <a:pt x="398" y="79"/>
                  </a:moveTo>
                  <a:cubicBezTo>
                    <a:pt x="398" y="79"/>
                    <a:pt x="398" y="78"/>
                    <a:pt x="398" y="78"/>
                  </a:cubicBezTo>
                  <a:cubicBezTo>
                    <a:pt x="398" y="78"/>
                    <a:pt x="398" y="78"/>
                    <a:pt x="399" y="78"/>
                  </a:cubicBezTo>
                  <a:cubicBezTo>
                    <a:pt x="399" y="78"/>
                    <a:pt x="398" y="78"/>
                    <a:pt x="398" y="79"/>
                  </a:cubicBezTo>
                  <a:close/>
                  <a:moveTo>
                    <a:pt x="397" y="77"/>
                  </a:moveTo>
                  <a:cubicBezTo>
                    <a:pt x="397" y="76"/>
                    <a:pt x="399" y="76"/>
                    <a:pt x="399" y="76"/>
                  </a:cubicBezTo>
                  <a:cubicBezTo>
                    <a:pt x="400" y="76"/>
                    <a:pt x="400" y="76"/>
                    <a:pt x="400" y="76"/>
                  </a:cubicBezTo>
                  <a:cubicBezTo>
                    <a:pt x="399" y="76"/>
                    <a:pt x="399" y="77"/>
                    <a:pt x="397" y="77"/>
                  </a:cubicBezTo>
                  <a:close/>
                  <a:moveTo>
                    <a:pt x="397" y="76"/>
                  </a:moveTo>
                  <a:cubicBezTo>
                    <a:pt x="397" y="76"/>
                    <a:pt x="398" y="74"/>
                    <a:pt x="399" y="74"/>
                  </a:cubicBezTo>
                  <a:cubicBezTo>
                    <a:pt x="398" y="75"/>
                    <a:pt x="398" y="75"/>
                    <a:pt x="397" y="76"/>
                  </a:cubicBezTo>
                  <a:close/>
                  <a:moveTo>
                    <a:pt x="404" y="93"/>
                  </a:moveTo>
                  <a:cubicBezTo>
                    <a:pt x="403" y="93"/>
                    <a:pt x="403" y="93"/>
                    <a:pt x="403" y="93"/>
                  </a:cubicBezTo>
                  <a:cubicBezTo>
                    <a:pt x="403" y="93"/>
                    <a:pt x="403" y="93"/>
                    <a:pt x="403" y="93"/>
                  </a:cubicBezTo>
                  <a:cubicBezTo>
                    <a:pt x="403" y="93"/>
                    <a:pt x="403" y="93"/>
                    <a:pt x="404" y="93"/>
                  </a:cubicBezTo>
                  <a:cubicBezTo>
                    <a:pt x="404" y="93"/>
                    <a:pt x="404" y="93"/>
                    <a:pt x="404" y="93"/>
                  </a:cubicBezTo>
                  <a:cubicBezTo>
                    <a:pt x="404" y="93"/>
                    <a:pt x="405" y="93"/>
                    <a:pt x="405" y="93"/>
                  </a:cubicBezTo>
                  <a:cubicBezTo>
                    <a:pt x="405" y="94"/>
                    <a:pt x="405" y="94"/>
                    <a:pt x="405" y="94"/>
                  </a:cubicBezTo>
                  <a:cubicBezTo>
                    <a:pt x="405" y="94"/>
                    <a:pt x="404" y="93"/>
                    <a:pt x="404" y="93"/>
                  </a:cubicBezTo>
                  <a:close/>
                  <a:moveTo>
                    <a:pt x="405" y="94"/>
                  </a:moveTo>
                  <a:cubicBezTo>
                    <a:pt x="405" y="95"/>
                    <a:pt x="404" y="95"/>
                    <a:pt x="404" y="95"/>
                  </a:cubicBezTo>
                  <a:cubicBezTo>
                    <a:pt x="404" y="95"/>
                    <a:pt x="404" y="95"/>
                    <a:pt x="404" y="95"/>
                  </a:cubicBezTo>
                  <a:cubicBezTo>
                    <a:pt x="404" y="95"/>
                    <a:pt x="404" y="95"/>
                    <a:pt x="404" y="95"/>
                  </a:cubicBezTo>
                  <a:cubicBezTo>
                    <a:pt x="404" y="95"/>
                    <a:pt x="404" y="95"/>
                    <a:pt x="404" y="95"/>
                  </a:cubicBezTo>
                  <a:cubicBezTo>
                    <a:pt x="404" y="95"/>
                    <a:pt x="404" y="94"/>
                    <a:pt x="404" y="94"/>
                  </a:cubicBezTo>
                  <a:cubicBezTo>
                    <a:pt x="404" y="95"/>
                    <a:pt x="404" y="95"/>
                    <a:pt x="404" y="95"/>
                  </a:cubicBezTo>
                  <a:cubicBezTo>
                    <a:pt x="404" y="95"/>
                    <a:pt x="404" y="95"/>
                    <a:pt x="404" y="95"/>
                  </a:cubicBezTo>
                  <a:cubicBezTo>
                    <a:pt x="404" y="95"/>
                    <a:pt x="404" y="95"/>
                    <a:pt x="404" y="95"/>
                  </a:cubicBezTo>
                  <a:cubicBezTo>
                    <a:pt x="404" y="95"/>
                    <a:pt x="405" y="94"/>
                    <a:pt x="405" y="94"/>
                  </a:cubicBezTo>
                  <a:close/>
                  <a:moveTo>
                    <a:pt x="399" y="94"/>
                  </a:moveTo>
                  <a:cubicBezTo>
                    <a:pt x="398" y="94"/>
                    <a:pt x="398" y="94"/>
                    <a:pt x="398" y="94"/>
                  </a:cubicBezTo>
                  <a:cubicBezTo>
                    <a:pt x="398" y="94"/>
                    <a:pt x="398" y="94"/>
                    <a:pt x="398" y="94"/>
                  </a:cubicBezTo>
                  <a:lnTo>
                    <a:pt x="399" y="94"/>
                  </a:lnTo>
                  <a:close/>
                  <a:moveTo>
                    <a:pt x="384" y="95"/>
                  </a:moveTo>
                  <a:cubicBezTo>
                    <a:pt x="384" y="95"/>
                    <a:pt x="384" y="95"/>
                    <a:pt x="384" y="95"/>
                  </a:cubicBezTo>
                  <a:cubicBezTo>
                    <a:pt x="385" y="95"/>
                    <a:pt x="385" y="95"/>
                    <a:pt x="385" y="95"/>
                  </a:cubicBezTo>
                  <a:cubicBezTo>
                    <a:pt x="384" y="95"/>
                    <a:pt x="385" y="95"/>
                    <a:pt x="384" y="95"/>
                  </a:cubicBezTo>
                  <a:close/>
                  <a:moveTo>
                    <a:pt x="404" y="107"/>
                  </a:moveTo>
                  <a:cubicBezTo>
                    <a:pt x="403" y="107"/>
                    <a:pt x="403" y="107"/>
                    <a:pt x="403" y="107"/>
                  </a:cubicBezTo>
                  <a:cubicBezTo>
                    <a:pt x="404" y="106"/>
                    <a:pt x="404" y="106"/>
                    <a:pt x="404" y="106"/>
                  </a:cubicBezTo>
                  <a:lnTo>
                    <a:pt x="404" y="107"/>
                  </a:lnTo>
                  <a:close/>
                  <a:moveTo>
                    <a:pt x="391" y="109"/>
                  </a:moveTo>
                  <a:cubicBezTo>
                    <a:pt x="390" y="108"/>
                    <a:pt x="389" y="109"/>
                    <a:pt x="389" y="107"/>
                  </a:cubicBezTo>
                  <a:cubicBezTo>
                    <a:pt x="390" y="106"/>
                    <a:pt x="391" y="106"/>
                    <a:pt x="391" y="106"/>
                  </a:cubicBezTo>
                  <a:cubicBezTo>
                    <a:pt x="392" y="107"/>
                    <a:pt x="392" y="107"/>
                    <a:pt x="392" y="107"/>
                  </a:cubicBezTo>
                  <a:cubicBezTo>
                    <a:pt x="391" y="107"/>
                    <a:pt x="391" y="107"/>
                    <a:pt x="391" y="107"/>
                  </a:cubicBezTo>
                  <a:cubicBezTo>
                    <a:pt x="391" y="109"/>
                    <a:pt x="392" y="108"/>
                    <a:pt x="392" y="109"/>
                  </a:cubicBezTo>
                  <a:cubicBezTo>
                    <a:pt x="391" y="109"/>
                    <a:pt x="391" y="109"/>
                    <a:pt x="391" y="109"/>
                  </a:cubicBezTo>
                  <a:cubicBezTo>
                    <a:pt x="391" y="109"/>
                    <a:pt x="391" y="109"/>
                    <a:pt x="391" y="109"/>
                  </a:cubicBezTo>
                  <a:close/>
                  <a:moveTo>
                    <a:pt x="389" y="110"/>
                  </a:moveTo>
                  <a:cubicBezTo>
                    <a:pt x="389" y="110"/>
                    <a:pt x="389" y="110"/>
                    <a:pt x="389" y="110"/>
                  </a:cubicBezTo>
                  <a:cubicBezTo>
                    <a:pt x="389" y="110"/>
                    <a:pt x="389" y="110"/>
                    <a:pt x="389" y="110"/>
                  </a:cubicBezTo>
                  <a:cubicBezTo>
                    <a:pt x="389" y="110"/>
                    <a:pt x="389" y="110"/>
                    <a:pt x="389" y="110"/>
                  </a:cubicBezTo>
                  <a:close/>
                  <a:moveTo>
                    <a:pt x="393" y="107"/>
                  </a:moveTo>
                  <a:cubicBezTo>
                    <a:pt x="393" y="107"/>
                    <a:pt x="393" y="107"/>
                    <a:pt x="392" y="107"/>
                  </a:cubicBezTo>
                  <a:cubicBezTo>
                    <a:pt x="392" y="106"/>
                    <a:pt x="393" y="107"/>
                    <a:pt x="393" y="107"/>
                  </a:cubicBezTo>
                  <a:close/>
                  <a:moveTo>
                    <a:pt x="388" y="113"/>
                  </a:moveTo>
                  <a:cubicBezTo>
                    <a:pt x="388" y="112"/>
                    <a:pt x="389" y="112"/>
                    <a:pt x="389" y="112"/>
                  </a:cubicBezTo>
                  <a:cubicBezTo>
                    <a:pt x="389" y="112"/>
                    <a:pt x="389" y="112"/>
                    <a:pt x="389" y="112"/>
                  </a:cubicBezTo>
                  <a:cubicBezTo>
                    <a:pt x="389" y="112"/>
                    <a:pt x="389" y="112"/>
                    <a:pt x="389" y="112"/>
                  </a:cubicBezTo>
                  <a:cubicBezTo>
                    <a:pt x="389" y="111"/>
                    <a:pt x="390" y="111"/>
                    <a:pt x="390" y="111"/>
                  </a:cubicBezTo>
                  <a:cubicBezTo>
                    <a:pt x="391" y="111"/>
                    <a:pt x="392" y="111"/>
                    <a:pt x="391" y="112"/>
                  </a:cubicBezTo>
                  <a:cubicBezTo>
                    <a:pt x="390" y="112"/>
                    <a:pt x="389" y="114"/>
                    <a:pt x="388" y="113"/>
                  </a:cubicBezTo>
                  <a:cubicBezTo>
                    <a:pt x="388" y="112"/>
                    <a:pt x="387" y="112"/>
                    <a:pt x="386" y="112"/>
                  </a:cubicBezTo>
                  <a:cubicBezTo>
                    <a:pt x="386" y="112"/>
                    <a:pt x="386" y="112"/>
                    <a:pt x="386" y="112"/>
                  </a:cubicBezTo>
                  <a:cubicBezTo>
                    <a:pt x="385" y="113"/>
                    <a:pt x="385" y="113"/>
                    <a:pt x="385" y="113"/>
                  </a:cubicBezTo>
                  <a:cubicBezTo>
                    <a:pt x="385" y="112"/>
                    <a:pt x="384" y="111"/>
                    <a:pt x="385" y="110"/>
                  </a:cubicBezTo>
                  <a:cubicBezTo>
                    <a:pt x="386" y="111"/>
                    <a:pt x="386" y="110"/>
                    <a:pt x="387" y="110"/>
                  </a:cubicBezTo>
                  <a:cubicBezTo>
                    <a:pt x="387" y="111"/>
                    <a:pt x="387" y="112"/>
                    <a:pt x="388" y="113"/>
                  </a:cubicBezTo>
                  <a:close/>
                  <a:moveTo>
                    <a:pt x="390" y="114"/>
                  </a:moveTo>
                  <a:cubicBezTo>
                    <a:pt x="390" y="114"/>
                    <a:pt x="390" y="114"/>
                    <a:pt x="390" y="115"/>
                  </a:cubicBezTo>
                  <a:cubicBezTo>
                    <a:pt x="389" y="115"/>
                    <a:pt x="389" y="115"/>
                    <a:pt x="389" y="115"/>
                  </a:cubicBezTo>
                  <a:lnTo>
                    <a:pt x="390" y="114"/>
                  </a:lnTo>
                  <a:close/>
                  <a:moveTo>
                    <a:pt x="388" y="123"/>
                  </a:moveTo>
                  <a:cubicBezTo>
                    <a:pt x="388" y="124"/>
                    <a:pt x="388" y="124"/>
                    <a:pt x="388" y="124"/>
                  </a:cubicBezTo>
                  <a:cubicBezTo>
                    <a:pt x="387" y="124"/>
                    <a:pt x="387" y="124"/>
                    <a:pt x="387" y="124"/>
                  </a:cubicBezTo>
                  <a:lnTo>
                    <a:pt x="388" y="123"/>
                  </a:lnTo>
                  <a:close/>
                  <a:moveTo>
                    <a:pt x="391" y="110"/>
                  </a:moveTo>
                  <a:cubicBezTo>
                    <a:pt x="392" y="110"/>
                    <a:pt x="392" y="110"/>
                    <a:pt x="392" y="110"/>
                  </a:cubicBezTo>
                  <a:cubicBezTo>
                    <a:pt x="393" y="109"/>
                    <a:pt x="393" y="108"/>
                    <a:pt x="394" y="109"/>
                  </a:cubicBezTo>
                  <a:cubicBezTo>
                    <a:pt x="394" y="108"/>
                    <a:pt x="395" y="108"/>
                    <a:pt x="394" y="108"/>
                  </a:cubicBezTo>
                  <a:cubicBezTo>
                    <a:pt x="394" y="108"/>
                    <a:pt x="394" y="108"/>
                    <a:pt x="394" y="108"/>
                  </a:cubicBezTo>
                  <a:cubicBezTo>
                    <a:pt x="395" y="107"/>
                    <a:pt x="395" y="107"/>
                    <a:pt x="395" y="107"/>
                  </a:cubicBezTo>
                  <a:cubicBezTo>
                    <a:pt x="395" y="107"/>
                    <a:pt x="395" y="107"/>
                    <a:pt x="395" y="107"/>
                  </a:cubicBezTo>
                  <a:cubicBezTo>
                    <a:pt x="395" y="108"/>
                    <a:pt x="395" y="108"/>
                    <a:pt x="395" y="108"/>
                  </a:cubicBezTo>
                  <a:cubicBezTo>
                    <a:pt x="396" y="108"/>
                    <a:pt x="397" y="108"/>
                    <a:pt x="397" y="108"/>
                  </a:cubicBezTo>
                  <a:cubicBezTo>
                    <a:pt x="397" y="107"/>
                    <a:pt x="397" y="107"/>
                    <a:pt x="397" y="107"/>
                  </a:cubicBezTo>
                  <a:cubicBezTo>
                    <a:pt x="398" y="108"/>
                    <a:pt x="398" y="106"/>
                    <a:pt x="399" y="107"/>
                  </a:cubicBezTo>
                  <a:cubicBezTo>
                    <a:pt x="400" y="107"/>
                    <a:pt x="400" y="107"/>
                    <a:pt x="400" y="107"/>
                  </a:cubicBezTo>
                  <a:cubicBezTo>
                    <a:pt x="400" y="107"/>
                    <a:pt x="400" y="107"/>
                    <a:pt x="400" y="107"/>
                  </a:cubicBezTo>
                  <a:cubicBezTo>
                    <a:pt x="400" y="107"/>
                    <a:pt x="400" y="107"/>
                    <a:pt x="400" y="107"/>
                  </a:cubicBezTo>
                  <a:cubicBezTo>
                    <a:pt x="400" y="107"/>
                    <a:pt x="400" y="108"/>
                    <a:pt x="400" y="108"/>
                  </a:cubicBezTo>
                  <a:cubicBezTo>
                    <a:pt x="400" y="108"/>
                    <a:pt x="400" y="108"/>
                    <a:pt x="400" y="108"/>
                  </a:cubicBezTo>
                  <a:cubicBezTo>
                    <a:pt x="400" y="109"/>
                    <a:pt x="400" y="109"/>
                    <a:pt x="400" y="109"/>
                  </a:cubicBezTo>
                  <a:cubicBezTo>
                    <a:pt x="399" y="108"/>
                    <a:pt x="400" y="110"/>
                    <a:pt x="399" y="110"/>
                  </a:cubicBezTo>
                  <a:cubicBezTo>
                    <a:pt x="398" y="110"/>
                    <a:pt x="399" y="108"/>
                    <a:pt x="398" y="108"/>
                  </a:cubicBezTo>
                  <a:cubicBezTo>
                    <a:pt x="398" y="109"/>
                    <a:pt x="397" y="108"/>
                    <a:pt x="396" y="109"/>
                  </a:cubicBezTo>
                  <a:cubicBezTo>
                    <a:pt x="396" y="109"/>
                    <a:pt x="396" y="108"/>
                    <a:pt x="396" y="108"/>
                  </a:cubicBezTo>
                  <a:cubicBezTo>
                    <a:pt x="396" y="108"/>
                    <a:pt x="396" y="108"/>
                    <a:pt x="395" y="108"/>
                  </a:cubicBezTo>
                  <a:cubicBezTo>
                    <a:pt x="395" y="109"/>
                    <a:pt x="396" y="109"/>
                    <a:pt x="396" y="109"/>
                  </a:cubicBezTo>
                  <a:cubicBezTo>
                    <a:pt x="397" y="110"/>
                    <a:pt x="397" y="109"/>
                    <a:pt x="397" y="109"/>
                  </a:cubicBezTo>
                  <a:cubicBezTo>
                    <a:pt x="396" y="110"/>
                    <a:pt x="396" y="110"/>
                    <a:pt x="396" y="110"/>
                  </a:cubicBezTo>
                  <a:cubicBezTo>
                    <a:pt x="396" y="109"/>
                    <a:pt x="395" y="109"/>
                    <a:pt x="393" y="109"/>
                  </a:cubicBezTo>
                  <a:cubicBezTo>
                    <a:pt x="393" y="110"/>
                    <a:pt x="393" y="110"/>
                    <a:pt x="392" y="110"/>
                  </a:cubicBezTo>
                  <a:cubicBezTo>
                    <a:pt x="392" y="110"/>
                    <a:pt x="392" y="110"/>
                    <a:pt x="391" y="110"/>
                  </a:cubicBezTo>
                  <a:close/>
                  <a:moveTo>
                    <a:pt x="410" y="105"/>
                  </a:moveTo>
                  <a:cubicBezTo>
                    <a:pt x="410" y="105"/>
                    <a:pt x="410" y="105"/>
                    <a:pt x="410" y="106"/>
                  </a:cubicBezTo>
                  <a:cubicBezTo>
                    <a:pt x="411" y="105"/>
                    <a:pt x="411" y="105"/>
                    <a:pt x="411" y="106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411" y="107"/>
                    <a:pt x="411" y="106"/>
                    <a:pt x="410" y="106"/>
                  </a:cubicBezTo>
                  <a:cubicBezTo>
                    <a:pt x="410" y="106"/>
                    <a:pt x="410" y="106"/>
                    <a:pt x="410" y="106"/>
                  </a:cubicBezTo>
                  <a:lnTo>
                    <a:pt x="410" y="105"/>
                  </a:lnTo>
                  <a:close/>
                  <a:moveTo>
                    <a:pt x="411" y="104"/>
                  </a:moveTo>
                  <a:cubicBezTo>
                    <a:pt x="411" y="104"/>
                    <a:pt x="411" y="104"/>
                    <a:pt x="411" y="103"/>
                  </a:cubicBezTo>
                  <a:cubicBezTo>
                    <a:pt x="411" y="103"/>
                    <a:pt x="411" y="103"/>
                    <a:pt x="411" y="104"/>
                  </a:cubicBezTo>
                  <a:cubicBezTo>
                    <a:pt x="411" y="103"/>
                    <a:pt x="412" y="103"/>
                    <a:pt x="412" y="104"/>
                  </a:cubicBezTo>
                  <a:cubicBezTo>
                    <a:pt x="411" y="104"/>
                    <a:pt x="411" y="104"/>
                    <a:pt x="411" y="104"/>
                  </a:cubicBezTo>
                  <a:cubicBezTo>
                    <a:pt x="411" y="104"/>
                    <a:pt x="411" y="104"/>
                    <a:pt x="411" y="104"/>
                  </a:cubicBezTo>
                  <a:close/>
                  <a:moveTo>
                    <a:pt x="438" y="96"/>
                  </a:moveTo>
                  <a:cubicBezTo>
                    <a:pt x="438" y="96"/>
                    <a:pt x="438" y="96"/>
                    <a:pt x="438" y="96"/>
                  </a:cubicBezTo>
                  <a:cubicBezTo>
                    <a:pt x="438" y="97"/>
                    <a:pt x="438" y="97"/>
                    <a:pt x="438" y="97"/>
                  </a:cubicBezTo>
                  <a:lnTo>
                    <a:pt x="438" y="96"/>
                  </a:lnTo>
                  <a:close/>
                  <a:moveTo>
                    <a:pt x="439" y="97"/>
                  </a:moveTo>
                  <a:cubicBezTo>
                    <a:pt x="439" y="97"/>
                    <a:pt x="439" y="97"/>
                    <a:pt x="439" y="97"/>
                  </a:cubicBezTo>
                  <a:cubicBezTo>
                    <a:pt x="439" y="97"/>
                    <a:pt x="440" y="97"/>
                    <a:pt x="440" y="97"/>
                  </a:cubicBezTo>
                  <a:lnTo>
                    <a:pt x="439" y="97"/>
                  </a:lnTo>
                  <a:close/>
                  <a:moveTo>
                    <a:pt x="440" y="98"/>
                  </a:moveTo>
                  <a:cubicBezTo>
                    <a:pt x="440" y="98"/>
                    <a:pt x="440" y="98"/>
                    <a:pt x="440" y="98"/>
                  </a:cubicBezTo>
                  <a:cubicBezTo>
                    <a:pt x="440" y="98"/>
                    <a:pt x="440" y="98"/>
                    <a:pt x="441" y="98"/>
                  </a:cubicBezTo>
                  <a:cubicBezTo>
                    <a:pt x="440" y="98"/>
                    <a:pt x="440" y="98"/>
                    <a:pt x="440" y="98"/>
                  </a:cubicBezTo>
                  <a:cubicBezTo>
                    <a:pt x="440" y="98"/>
                    <a:pt x="440" y="98"/>
                    <a:pt x="440" y="98"/>
                  </a:cubicBezTo>
                  <a:cubicBezTo>
                    <a:pt x="440" y="98"/>
                    <a:pt x="440" y="98"/>
                    <a:pt x="440" y="98"/>
                  </a:cubicBezTo>
                  <a:cubicBezTo>
                    <a:pt x="440" y="98"/>
                    <a:pt x="440" y="98"/>
                    <a:pt x="440" y="98"/>
                  </a:cubicBezTo>
                  <a:cubicBezTo>
                    <a:pt x="440" y="98"/>
                    <a:pt x="440" y="98"/>
                    <a:pt x="440" y="98"/>
                  </a:cubicBezTo>
                  <a:close/>
                  <a:moveTo>
                    <a:pt x="440" y="96"/>
                  </a:moveTo>
                  <a:cubicBezTo>
                    <a:pt x="441" y="97"/>
                    <a:pt x="441" y="97"/>
                    <a:pt x="441" y="97"/>
                  </a:cubicBezTo>
                  <a:cubicBezTo>
                    <a:pt x="440" y="97"/>
                    <a:pt x="440" y="97"/>
                    <a:pt x="440" y="97"/>
                  </a:cubicBezTo>
                  <a:lnTo>
                    <a:pt x="440" y="96"/>
                  </a:lnTo>
                  <a:close/>
                  <a:moveTo>
                    <a:pt x="443" y="99"/>
                  </a:moveTo>
                  <a:cubicBezTo>
                    <a:pt x="442" y="99"/>
                    <a:pt x="442" y="99"/>
                    <a:pt x="442" y="99"/>
                  </a:cubicBezTo>
                  <a:cubicBezTo>
                    <a:pt x="442" y="99"/>
                    <a:pt x="442" y="99"/>
                    <a:pt x="442" y="99"/>
                  </a:cubicBezTo>
                  <a:cubicBezTo>
                    <a:pt x="442" y="99"/>
                    <a:pt x="442" y="99"/>
                    <a:pt x="442" y="99"/>
                  </a:cubicBezTo>
                  <a:cubicBezTo>
                    <a:pt x="442" y="99"/>
                    <a:pt x="442" y="99"/>
                    <a:pt x="442" y="99"/>
                  </a:cubicBezTo>
                  <a:cubicBezTo>
                    <a:pt x="442" y="99"/>
                    <a:pt x="442" y="99"/>
                    <a:pt x="443" y="99"/>
                  </a:cubicBezTo>
                  <a:cubicBezTo>
                    <a:pt x="443" y="99"/>
                    <a:pt x="443" y="99"/>
                    <a:pt x="443" y="99"/>
                  </a:cubicBezTo>
                  <a:cubicBezTo>
                    <a:pt x="443" y="99"/>
                    <a:pt x="443" y="99"/>
                    <a:pt x="443" y="99"/>
                  </a:cubicBezTo>
                  <a:cubicBezTo>
                    <a:pt x="444" y="99"/>
                    <a:pt x="443" y="99"/>
                    <a:pt x="443" y="99"/>
                  </a:cubicBezTo>
                  <a:close/>
                  <a:moveTo>
                    <a:pt x="445" y="98"/>
                  </a:moveTo>
                  <a:cubicBezTo>
                    <a:pt x="445" y="97"/>
                    <a:pt x="446" y="98"/>
                    <a:pt x="446" y="98"/>
                  </a:cubicBezTo>
                  <a:cubicBezTo>
                    <a:pt x="446" y="99"/>
                    <a:pt x="446" y="99"/>
                    <a:pt x="447" y="99"/>
                  </a:cubicBezTo>
                  <a:cubicBezTo>
                    <a:pt x="446" y="99"/>
                    <a:pt x="446" y="99"/>
                    <a:pt x="445" y="99"/>
                  </a:cubicBezTo>
                  <a:cubicBezTo>
                    <a:pt x="445" y="99"/>
                    <a:pt x="444" y="99"/>
                    <a:pt x="444" y="99"/>
                  </a:cubicBezTo>
                  <a:cubicBezTo>
                    <a:pt x="445" y="99"/>
                    <a:pt x="445" y="99"/>
                    <a:pt x="445" y="100"/>
                  </a:cubicBezTo>
                  <a:cubicBezTo>
                    <a:pt x="445" y="99"/>
                    <a:pt x="445" y="100"/>
                    <a:pt x="444" y="100"/>
                  </a:cubicBezTo>
                  <a:cubicBezTo>
                    <a:pt x="444" y="100"/>
                    <a:pt x="445" y="98"/>
                    <a:pt x="445" y="98"/>
                  </a:cubicBezTo>
                  <a:close/>
                  <a:moveTo>
                    <a:pt x="450" y="99"/>
                  </a:moveTo>
                  <a:cubicBezTo>
                    <a:pt x="451" y="99"/>
                    <a:pt x="451" y="99"/>
                    <a:pt x="451" y="99"/>
                  </a:cubicBezTo>
                  <a:cubicBezTo>
                    <a:pt x="451" y="99"/>
                    <a:pt x="451" y="99"/>
                    <a:pt x="451" y="99"/>
                  </a:cubicBezTo>
                  <a:cubicBezTo>
                    <a:pt x="452" y="100"/>
                    <a:pt x="452" y="100"/>
                    <a:pt x="452" y="100"/>
                  </a:cubicBezTo>
                  <a:cubicBezTo>
                    <a:pt x="452" y="100"/>
                    <a:pt x="450" y="100"/>
                    <a:pt x="449" y="100"/>
                  </a:cubicBezTo>
                  <a:cubicBezTo>
                    <a:pt x="449" y="101"/>
                    <a:pt x="448" y="100"/>
                    <a:pt x="447" y="101"/>
                  </a:cubicBezTo>
                  <a:cubicBezTo>
                    <a:pt x="447" y="100"/>
                    <a:pt x="446" y="100"/>
                    <a:pt x="447" y="99"/>
                  </a:cubicBezTo>
                  <a:cubicBezTo>
                    <a:pt x="447" y="99"/>
                    <a:pt x="447" y="100"/>
                    <a:pt x="448" y="99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7" y="99"/>
                    <a:pt x="448" y="98"/>
                    <a:pt x="448" y="98"/>
                  </a:cubicBezTo>
                  <a:cubicBezTo>
                    <a:pt x="448" y="98"/>
                    <a:pt x="448" y="98"/>
                    <a:pt x="448" y="98"/>
                  </a:cubicBezTo>
                  <a:cubicBezTo>
                    <a:pt x="448" y="98"/>
                    <a:pt x="447" y="97"/>
                    <a:pt x="446" y="97"/>
                  </a:cubicBezTo>
                  <a:cubicBezTo>
                    <a:pt x="447" y="97"/>
                    <a:pt x="448" y="98"/>
                    <a:pt x="448" y="97"/>
                  </a:cubicBezTo>
                  <a:cubicBezTo>
                    <a:pt x="449" y="99"/>
                    <a:pt x="450" y="97"/>
                    <a:pt x="451" y="98"/>
                  </a:cubicBezTo>
                  <a:cubicBezTo>
                    <a:pt x="451" y="98"/>
                    <a:pt x="449" y="98"/>
                    <a:pt x="450" y="99"/>
                  </a:cubicBezTo>
                  <a:close/>
                  <a:moveTo>
                    <a:pt x="453" y="98"/>
                  </a:moveTo>
                  <a:cubicBezTo>
                    <a:pt x="455" y="98"/>
                    <a:pt x="453" y="102"/>
                    <a:pt x="456" y="101"/>
                  </a:cubicBezTo>
                  <a:cubicBezTo>
                    <a:pt x="455" y="101"/>
                    <a:pt x="455" y="101"/>
                    <a:pt x="455" y="101"/>
                  </a:cubicBezTo>
                  <a:cubicBezTo>
                    <a:pt x="455" y="101"/>
                    <a:pt x="455" y="101"/>
                    <a:pt x="455" y="101"/>
                  </a:cubicBezTo>
                  <a:cubicBezTo>
                    <a:pt x="455" y="101"/>
                    <a:pt x="454" y="101"/>
                    <a:pt x="454" y="101"/>
                  </a:cubicBezTo>
                  <a:cubicBezTo>
                    <a:pt x="454" y="99"/>
                    <a:pt x="453" y="100"/>
                    <a:pt x="453" y="98"/>
                  </a:cubicBezTo>
                  <a:close/>
                  <a:moveTo>
                    <a:pt x="457" y="103"/>
                  </a:moveTo>
                  <a:cubicBezTo>
                    <a:pt x="457" y="103"/>
                    <a:pt x="457" y="103"/>
                    <a:pt x="457" y="103"/>
                  </a:cubicBezTo>
                  <a:cubicBezTo>
                    <a:pt x="455" y="103"/>
                    <a:pt x="455" y="103"/>
                    <a:pt x="455" y="103"/>
                  </a:cubicBezTo>
                  <a:lnTo>
                    <a:pt x="457" y="103"/>
                  </a:lnTo>
                  <a:close/>
                  <a:moveTo>
                    <a:pt x="456" y="101"/>
                  </a:moveTo>
                  <a:cubicBezTo>
                    <a:pt x="456" y="102"/>
                    <a:pt x="456" y="102"/>
                    <a:pt x="456" y="102"/>
                  </a:cubicBezTo>
                  <a:cubicBezTo>
                    <a:pt x="456" y="101"/>
                    <a:pt x="456" y="101"/>
                    <a:pt x="456" y="101"/>
                  </a:cubicBezTo>
                  <a:close/>
                  <a:moveTo>
                    <a:pt x="458" y="97"/>
                  </a:moveTo>
                  <a:cubicBezTo>
                    <a:pt x="458" y="97"/>
                    <a:pt x="459" y="97"/>
                    <a:pt x="459" y="97"/>
                  </a:cubicBezTo>
                  <a:cubicBezTo>
                    <a:pt x="459" y="97"/>
                    <a:pt x="459" y="96"/>
                    <a:pt x="459" y="97"/>
                  </a:cubicBezTo>
                  <a:cubicBezTo>
                    <a:pt x="459" y="97"/>
                    <a:pt x="459" y="97"/>
                    <a:pt x="459" y="97"/>
                  </a:cubicBezTo>
                  <a:cubicBezTo>
                    <a:pt x="459" y="97"/>
                    <a:pt x="459" y="97"/>
                    <a:pt x="459" y="97"/>
                  </a:cubicBezTo>
                  <a:cubicBezTo>
                    <a:pt x="459" y="97"/>
                    <a:pt x="459" y="97"/>
                    <a:pt x="460" y="97"/>
                  </a:cubicBezTo>
                  <a:cubicBezTo>
                    <a:pt x="459" y="97"/>
                    <a:pt x="458" y="98"/>
                    <a:pt x="458" y="97"/>
                  </a:cubicBezTo>
                  <a:cubicBezTo>
                    <a:pt x="458" y="97"/>
                    <a:pt x="458" y="97"/>
                    <a:pt x="458" y="97"/>
                  </a:cubicBezTo>
                  <a:close/>
                  <a:moveTo>
                    <a:pt x="461" y="100"/>
                  </a:moveTo>
                  <a:cubicBezTo>
                    <a:pt x="461" y="100"/>
                    <a:pt x="461" y="100"/>
                    <a:pt x="461" y="100"/>
                  </a:cubicBezTo>
                  <a:cubicBezTo>
                    <a:pt x="461" y="100"/>
                    <a:pt x="461" y="100"/>
                    <a:pt x="461" y="100"/>
                  </a:cubicBezTo>
                  <a:cubicBezTo>
                    <a:pt x="462" y="99"/>
                    <a:pt x="461" y="99"/>
                    <a:pt x="461" y="99"/>
                  </a:cubicBezTo>
                  <a:cubicBezTo>
                    <a:pt x="461" y="98"/>
                    <a:pt x="461" y="99"/>
                    <a:pt x="462" y="99"/>
                  </a:cubicBezTo>
                  <a:cubicBezTo>
                    <a:pt x="462" y="99"/>
                    <a:pt x="461" y="99"/>
                    <a:pt x="461" y="99"/>
                  </a:cubicBezTo>
                  <a:cubicBezTo>
                    <a:pt x="462" y="99"/>
                    <a:pt x="462" y="99"/>
                    <a:pt x="463" y="99"/>
                  </a:cubicBezTo>
                  <a:cubicBezTo>
                    <a:pt x="462" y="99"/>
                    <a:pt x="462" y="100"/>
                    <a:pt x="462" y="100"/>
                  </a:cubicBezTo>
                  <a:cubicBezTo>
                    <a:pt x="462" y="101"/>
                    <a:pt x="464" y="101"/>
                    <a:pt x="465" y="101"/>
                  </a:cubicBezTo>
                  <a:cubicBezTo>
                    <a:pt x="465" y="101"/>
                    <a:pt x="465" y="101"/>
                    <a:pt x="465" y="101"/>
                  </a:cubicBezTo>
                  <a:cubicBezTo>
                    <a:pt x="464" y="101"/>
                    <a:pt x="464" y="101"/>
                    <a:pt x="463" y="102"/>
                  </a:cubicBezTo>
                  <a:cubicBezTo>
                    <a:pt x="463" y="102"/>
                    <a:pt x="463" y="101"/>
                    <a:pt x="463" y="101"/>
                  </a:cubicBezTo>
                  <a:cubicBezTo>
                    <a:pt x="462" y="101"/>
                    <a:pt x="462" y="101"/>
                    <a:pt x="462" y="101"/>
                  </a:cubicBezTo>
                  <a:cubicBezTo>
                    <a:pt x="462" y="101"/>
                    <a:pt x="462" y="101"/>
                    <a:pt x="462" y="101"/>
                  </a:cubicBezTo>
                  <a:cubicBezTo>
                    <a:pt x="462" y="101"/>
                    <a:pt x="461" y="102"/>
                    <a:pt x="461" y="102"/>
                  </a:cubicBezTo>
                  <a:cubicBezTo>
                    <a:pt x="461" y="101"/>
                    <a:pt x="460" y="101"/>
                    <a:pt x="459" y="101"/>
                  </a:cubicBezTo>
                  <a:cubicBezTo>
                    <a:pt x="459" y="101"/>
                    <a:pt x="459" y="101"/>
                    <a:pt x="459" y="101"/>
                  </a:cubicBezTo>
                  <a:cubicBezTo>
                    <a:pt x="459" y="101"/>
                    <a:pt x="459" y="101"/>
                    <a:pt x="459" y="101"/>
                  </a:cubicBezTo>
                  <a:cubicBezTo>
                    <a:pt x="459" y="101"/>
                    <a:pt x="459" y="101"/>
                    <a:pt x="459" y="101"/>
                  </a:cubicBezTo>
                  <a:cubicBezTo>
                    <a:pt x="459" y="100"/>
                    <a:pt x="459" y="100"/>
                    <a:pt x="459" y="100"/>
                  </a:cubicBezTo>
                  <a:cubicBezTo>
                    <a:pt x="460" y="100"/>
                    <a:pt x="460" y="101"/>
                    <a:pt x="461" y="100"/>
                  </a:cubicBezTo>
                  <a:cubicBezTo>
                    <a:pt x="461" y="100"/>
                    <a:pt x="461" y="100"/>
                    <a:pt x="461" y="100"/>
                  </a:cubicBezTo>
                  <a:cubicBezTo>
                    <a:pt x="461" y="100"/>
                    <a:pt x="461" y="100"/>
                    <a:pt x="461" y="100"/>
                  </a:cubicBezTo>
                  <a:close/>
                  <a:moveTo>
                    <a:pt x="462" y="109"/>
                  </a:moveTo>
                  <a:cubicBezTo>
                    <a:pt x="463" y="109"/>
                    <a:pt x="463" y="109"/>
                    <a:pt x="463" y="110"/>
                  </a:cubicBezTo>
                  <a:cubicBezTo>
                    <a:pt x="463" y="110"/>
                    <a:pt x="463" y="110"/>
                    <a:pt x="463" y="110"/>
                  </a:cubicBezTo>
                  <a:cubicBezTo>
                    <a:pt x="463" y="110"/>
                    <a:pt x="463" y="111"/>
                    <a:pt x="464" y="111"/>
                  </a:cubicBezTo>
                  <a:cubicBezTo>
                    <a:pt x="464" y="111"/>
                    <a:pt x="464" y="112"/>
                    <a:pt x="464" y="111"/>
                  </a:cubicBezTo>
                  <a:cubicBezTo>
                    <a:pt x="465" y="110"/>
                    <a:pt x="463" y="110"/>
                    <a:pt x="465" y="109"/>
                  </a:cubicBezTo>
                  <a:cubicBezTo>
                    <a:pt x="467" y="110"/>
                    <a:pt x="467" y="110"/>
                    <a:pt x="467" y="110"/>
                  </a:cubicBezTo>
                  <a:cubicBezTo>
                    <a:pt x="466" y="110"/>
                    <a:pt x="467" y="110"/>
                    <a:pt x="467" y="110"/>
                  </a:cubicBezTo>
                  <a:cubicBezTo>
                    <a:pt x="467" y="110"/>
                    <a:pt x="467" y="110"/>
                    <a:pt x="468" y="110"/>
                  </a:cubicBezTo>
                  <a:cubicBezTo>
                    <a:pt x="468" y="110"/>
                    <a:pt x="468" y="110"/>
                    <a:pt x="468" y="110"/>
                  </a:cubicBezTo>
                  <a:cubicBezTo>
                    <a:pt x="468" y="110"/>
                    <a:pt x="468" y="110"/>
                    <a:pt x="468" y="110"/>
                  </a:cubicBezTo>
                  <a:cubicBezTo>
                    <a:pt x="468" y="110"/>
                    <a:pt x="468" y="110"/>
                    <a:pt x="468" y="110"/>
                  </a:cubicBezTo>
                  <a:cubicBezTo>
                    <a:pt x="469" y="111"/>
                    <a:pt x="470" y="110"/>
                    <a:pt x="471" y="110"/>
                  </a:cubicBezTo>
                  <a:cubicBezTo>
                    <a:pt x="471" y="110"/>
                    <a:pt x="470" y="111"/>
                    <a:pt x="471" y="111"/>
                  </a:cubicBezTo>
                  <a:cubicBezTo>
                    <a:pt x="470" y="111"/>
                    <a:pt x="470" y="111"/>
                    <a:pt x="470" y="111"/>
                  </a:cubicBezTo>
                  <a:cubicBezTo>
                    <a:pt x="469" y="111"/>
                    <a:pt x="470" y="111"/>
                    <a:pt x="470" y="112"/>
                  </a:cubicBezTo>
                  <a:cubicBezTo>
                    <a:pt x="471" y="111"/>
                    <a:pt x="472" y="112"/>
                    <a:pt x="472" y="111"/>
                  </a:cubicBezTo>
                  <a:cubicBezTo>
                    <a:pt x="472" y="111"/>
                    <a:pt x="472" y="111"/>
                    <a:pt x="473" y="111"/>
                  </a:cubicBezTo>
                  <a:cubicBezTo>
                    <a:pt x="473" y="111"/>
                    <a:pt x="473" y="111"/>
                    <a:pt x="473" y="111"/>
                  </a:cubicBezTo>
                  <a:cubicBezTo>
                    <a:pt x="472" y="111"/>
                    <a:pt x="473" y="112"/>
                    <a:pt x="473" y="112"/>
                  </a:cubicBezTo>
                  <a:cubicBezTo>
                    <a:pt x="474" y="113"/>
                    <a:pt x="474" y="111"/>
                    <a:pt x="475" y="112"/>
                  </a:cubicBezTo>
                  <a:cubicBezTo>
                    <a:pt x="474" y="113"/>
                    <a:pt x="474" y="113"/>
                    <a:pt x="474" y="113"/>
                  </a:cubicBezTo>
                  <a:cubicBezTo>
                    <a:pt x="474" y="113"/>
                    <a:pt x="474" y="113"/>
                    <a:pt x="474" y="113"/>
                  </a:cubicBezTo>
                  <a:cubicBezTo>
                    <a:pt x="473" y="113"/>
                    <a:pt x="474" y="113"/>
                    <a:pt x="473" y="113"/>
                  </a:cubicBezTo>
                  <a:cubicBezTo>
                    <a:pt x="473" y="113"/>
                    <a:pt x="473" y="112"/>
                    <a:pt x="472" y="113"/>
                  </a:cubicBezTo>
                  <a:cubicBezTo>
                    <a:pt x="472" y="113"/>
                    <a:pt x="473" y="113"/>
                    <a:pt x="473" y="114"/>
                  </a:cubicBezTo>
                  <a:cubicBezTo>
                    <a:pt x="472" y="114"/>
                    <a:pt x="472" y="113"/>
                    <a:pt x="472" y="113"/>
                  </a:cubicBezTo>
                  <a:cubicBezTo>
                    <a:pt x="471" y="114"/>
                    <a:pt x="472" y="114"/>
                    <a:pt x="472" y="114"/>
                  </a:cubicBezTo>
                  <a:cubicBezTo>
                    <a:pt x="473" y="115"/>
                    <a:pt x="474" y="113"/>
                    <a:pt x="475" y="115"/>
                  </a:cubicBezTo>
                  <a:cubicBezTo>
                    <a:pt x="474" y="116"/>
                    <a:pt x="473" y="115"/>
                    <a:pt x="473" y="116"/>
                  </a:cubicBezTo>
                  <a:cubicBezTo>
                    <a:pt x="473" y="115"/>
                    <a:pt x="472" y="114"/>
                    <a:pt x="471" y="114"/>
                  </a:cubicBezTo>
                  <a:cubicBezTo>
                    <a:pt x="471" y="115"/>
                    <a:pt x="471" y="115"/>
                    <a:pt x="471" y="115"/>
                  </a:cubicBezTo>
                  <a:cubicBezTo>
                    <a:pt x="471" y="116"/>
                    <a:pt x="472" y="116"/>
                    <a:pt x="474" y="117"/>
                  </a:cubicBezTo>
                  <a:cubicBezTo>
                    <a:pt x="473" y="117"/>
                    <a:pt x="474" y="117"/>
                    <a:pt x="474" y="118"/>
                  </a:cubicBezTo>
                  <a:cubicBezTo>
                    <a:pt x="475" y="118"/>
                    <a:pt x="475" y="118"/>
                    <a:pt x="475" y="118"/>
                  </a:cubicBezTo>
                  <a:cubicBezTo>
                    <a:pt x="475" y="119"/>
                    <a:pt x="475" y="119"/>
                    <a:pt x="475" y="119"/>
                  </a:cubicBezTo>
                  <a:cubicBezTo>
                    <a:pt x="475" y="119"/>
                    <a:pt x="475" y="118"/>
                    <a:pt x="475" y="118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4" y="117"/>
                    <a:pt x="472" y="118"/>
                    <a:pt x="472" y="116"/>
                  </a:cubicBezTo>
                  <a:cubicBezTo>
                    <a:pt x="472" y="116"/>
                    <a:pt x="471" y="116"/>
                    <a:pt x="470" y="116"/>
                  </a:cubicBezTo>
                  <a:cubicBezTo>
                    <a:pt x="470" y="115"/>
                    <a:pt x="471" y="116"/>
                    <a:pt x="471" y="115"/>
                  </a:cubicBezTo>
                  <a:cubicBezTo>
                    <a:pt x="470" y="115"/>
                    <a:pt x="470" y="115"/>
                    <a:pt x="470" y="114"/>
                  </a:cubicBezTo>
                  <a:cubicBezTo>
                    <a:pt x="470" y="114"/>
                    <a:pt x="470" y="114"/>
                    <a:pt x="470" y="114"/>
                  </a:cubicBezTo>
                  <a:cubicBezTo>
                    <a:pt x="470" y="114"/>
                    <a:pt x="470" y="114"/>
                    <a:pt x="470" y="114"/>
                  </a:cubicBezTo>
                  <a:cubicBezTo>
                    <a:pt x="470" y="114"/>
                    <a:pt x="470" y="114"/>
                    <a:pt x="470" y="114"/>
                  </a:cubicBezTo>
                  <a:cubicBezTo>
                    <a:pt x="470" y="114"/>
                    <a:pt x="470" y="114"/>
                    <a:pt x="470" y="114"/>
                  </a:cubicBezTo>
                  <a:cubicBezTo>
                    <a:pt x="470" y="114"/>
                    <a:pt x="470" y="114"/>
                    <a:pt x="470" y="114"/>
                  </a:cubicBezTo>
                  <a:cubicBezTo>
                    <a:pt x="471" y="114"/>
                    <a:pt x="471" y="114"/>
                    <a:pt x="471" y="114"/>
                  </a:cubicBezTo>
                  <a:cubicBezTo>
                    <a:pt x="470" y="113"/>
                    <a:pt x="470" y="113"/>
                    <a:pt x="469" y="113"/>
                  </a:cubicBezTo>
                  <a:cubicBezTo>
                    <a:pt x="469" y="112"/>
                    <a:pt x="469" y="112"/>
                    <a:pt x="469" y="112"/>
                  </a:cubicBezTo>
                  <a:cubicBezTo>
                    <a:pt x="469" y="112"/>
                    <a:pt x="468" y="112"/>
                    <a:pt x="468" y="112"/>
                  </a:cubicBezTo>
                  <a:cubicBezTo>
                    <a:pt x="468" y="112"/>
                    <a:pt x="468" y="112"/>
                    <a:pt x="468" y="112"/>
                  </a:cubicBezTo>
                  <a:cubicBezTo>
                    <a:pt x="468" y="112"/>
                    <a:pt x="467" y="112"/>
                    <a:pt x="466" y="112"/>
                  </a:cubicBezTo>
                  <a:cubicBezTo>
                    <a:pt x="466" y="112"/>
                    <a:pt x="466" y="112"/>
                    <a:pt x="466" y="112"/>
                  </a:cubicBezTo>
                  <a:cubicBezTo>
                    <a:pt x="465" y="112"/>
                    <a:pt x="464" y="110"/>
                    <a:pt x="463" y="112"/>
                  </a:cubicBezTo>
                  <a:cubicBezTo>
                    <a:pt x="463" y="112"/>
                    <a:pt x="463" y="112"/>
                    <a:pt x="463" y="112"/>
                  </a:cubicBezTo>
                  <a:cubicBezTo>
                    <a:pt x="463" y="112"/>
                    <a:pt x="463" y="112"/>
                    <a:pt x="463" y="112"/>
                  </a:cubicBezTo>
                  <a:cubicBezTo>
                    <a:pt x="463" y="112"/>
                    <a:pt x="462" y="111"/>
                    <a:pt x="462" y="111"/>
                  </a:cubicBezTo>
                  <a:cubicBezTo>
                    <a:pt x="462" y="112"/>
                    <a:pt x="462" y="112"/>
                    <a:pt x="462" y="112"/>
                  </a:cubicBezTo>
                  <a:cubicBezTo>
                    <a:pt x="461" y="112"/>
                    <a:pt x="461" y="112"/>
                    <a:pt x="461" y="112"/>
                  </a:cubicBezTo>
                  <a:cubicBezTo>
                    <a:pt x="462" y="112"/>
                    <a:pt x="462" y="112"/>
                    <a:pt x="462" y="112"/>
                  </a:cubicBezTo>
                  <a:cubicBezTo>
                    <a:pt x="462" y="111"/>
                    <a:pt x="462" y="111"/>
                    <a:pt x="462" y="111"/>
                  </a:cubicBezTo>
                  <a:cubicBezTo>
                    <a:pt x="463" y="111"/>
                    <a:pt x="463" y="112"/>
                    <a:pt x="463" y="111"/>
                  </a:cubicBezTo>
                  <a:cubicBezTo>
                    <a:pt x="463" y="111"/>
                    <a:pt x="463" y="110"/>
                    <a:pt x="463" y="110"/>
                  </a:cubicBezTo>
                  <a:cubicBezTo>
                    <a:pt x="462" y="109"/>
                    <a:pt x="462" y="109"/>
                    <a:pt x="462" y="109"/>
                  </a:cubicBezTo>
                  <a:cubicBezTo>
                    <a:pt x="462" y="109"/>
                    <a:pt x="462" y="109"/>
                    <a:pt x="462" y="109"/>
                  </a:cubicBezTo>
                  <a:cubicBezTo>
                    <a:pt x="462" y="109"/>
                    <a:pt x="462" y="109"/>
                    <a:pt x="462" y="109"/>
                  </a:cubicBezTo>
                  <a:cubicBezTo>
                    <a:pt x="461" y="110"/>
                    <a:pt x="461" y="110"/>
                    <a:pt x="461" y="110"/>
                  </a:cubicBezTo>
                  <a:cubicBezTo>
                    <a:pt x="461" y="109"/>
                    <a:pt x="460" y="110"/>
                    <a:pt x="460" y="110"/>
                  </a:cubicBezTo>
                  <a:cubicBezTo>
                    <a:pt x="460" y="110"/>
                    <a:pt x="460" y="110"/>
                    <a:pt x="460" y="111"/>
                  </a:cubicBezTo>
                  <a:cubicBezTo>
                    <a:pt x="460" y="111"/>
                    <a:pt x="460" y="111"/>
                    <a:pt x="460" y="111"/>
                  </a:cubicBezTo>
                  <a:cubicBezTo>
                    <a:pt x="460" y="111"/>
                    <a:pt x="459" y="111"/>
                    <a:pt x="460" y="112"/>
                  </a:cubicBezTo>
                  <a:cubicBezTo>
                    <a:pt x="460" y="112"/>
                    <a:pt x="461" y="111"/>
                    <a:pt x="461" y="111"/>
                  </a:cubicBezTo>
                  <a:cubicBezTo>
                    <a:pt x="461" y="111"/>
                    <a:pt x="461" y="111"/>
                    <a:pt x="461" y="111"/>
                  </a:cubicBezTo>
                  <a:cubicBezTo>
                    <a:pt x="461" y="111"/>
                    <a:pt x="461" y="111"/>
                    <a:pt x="461" y="111"/>
                  </a:cubicBezTo>
                  <a:cubicBezTo>
                    <a:pt x="461" y="111"/>
                    <a:pt x="461" y="111"/>
                    <a:pt x="461" y="111"/>
                  </a:cubicBezTo>
                  <a:cubicBezTo>
                    <a:pt x="461" y="111"/>
                    <a:pt x="461" y="111"/>
                    <a:pt x="461" y="111"/>
                  </a:cubicBezTo>
                  <a:cubicBezTo>
                    <a:pt x="461" y="111"/>
                    <a:pt x="461" y="111"/>
                    <a:pt x="461" y="112"/>
                  </a:cubicBezTo>
                  <a:cubicBezTo>
                    <a:pt x="461" y="112"/>
                    <a:pt x="461" y="112"/>
                    <a:pt x="461" y="112"/>
                  </a:cubicBezTo>
                  <a:cubicBezTo>
                    <a:pt x="461" y="112"/>
                    <a:pt x="461" y="112"/>
                    <a:pt x="461" y="112"/>
                  </a:cubicBezTo>
                  <a:cubicBezTo>
                    <a:pt x="461" y="112"/>
                    <a:pt x="461" y="112"/>
                    <a:pt x="461" y="112"/>
                  </a:cubicBezTo>
                  <a:cubicBezTo>
                    <a:pt x="461" y="112"/>
                    <a:pt x="460" y="112"/>
                    <a:pt x="460" y="112"/>
                  </a:cubicBezTo>
                  <a:cubicBezTo>
                    <a:pt x="461" y="113"/>
                    <a:pt x="461" y="113"/>
                    <a:pt x="461" y="113"/>
                  </a:cubicBezTo>
                  <a:cubicBezTo>
                    <a:pt x="460" y="112"/>
                    <a:pt x="459" y="112"/>
                    <a:pt x="459" y="112"/>
                  </a:cubicBezTo>
                  <a:cubicBezTo>
                    <a:pt x="458" y="113"/>
                    <a:pt x="458" y="113"/>
                    <a:pt x="458" y="113"/>
                  </a:cubicBezTo>
                  <a:cubicBezTo>
                    <a:pt x="459" y="112"/>
                    <a:pt x="458" y="111"/>
                    <a:pt x="458" y="111"/>
                  </a:cubicBezTo>
                  <a:cubicBezTo>
                    <a:pt x="458" y="111"/>
                    <a:pt x="458" y="111"/>
                    <a:pt x="458" y="111"/>
                  </a:cubicBezTo>
                  <a:cubicBezTo>
                    <a:pt x="458" y="110"/>
                    <a:pt x="457" y="110"/>
                    <a:pt x="457" y="111"/>
                  </a:cubicBezTo>
                  <a:cubicBezTo>
                    <a:pt x="456" y="111"/>
                    <a:pt x="457" y="111"/>
                    <a:pt x="458" y="112"/>
                  </a:cubicBezTo>
                  <a:cubicBezTo>
                    <a:pt x="457" y="112"/>
                    <a:pt x="457" y="114"/>
                    <a:pt x="456" y="112"/>
                  </a:cubicBezTo>
                  <a:cubicBezTo>
                    <a:pt x="455" y="112"/>
                    <a:pt x="455" y="112"/>
                    <a:pt x="455" y="112"/>
                  </a:cubicBezTo>
                  <a:cubicBezTo>
                    <a:pt x="456" y="111"/>
                    <a:pt x="456" y="113"/>
                    <a:pt x="457" y="111"/>
                  </a:cubicBezTo>
                  <a:cubicBezTo>
                    <a:pt x="456" y="111"/>
                    <a:pt x="456" y="111"/>
                    <a:pt x="455" y="111"/>
                  </a:cubicBezTo>
                  <a:cubicBezTo>
                    <a:pt x="455" y="110"/>
                    <a:pt x="455" y="110"/>
                    <a:pt x="455" y="110"/>
                  </a:cubicBezTo>
                  <a:cubicBezTo>
                    <a:pt x="456" y="110"/>
                    <a:pt x="456" y="110"/>
                    <a:pt x="456" y="110"/>
                  </a:cubicBezTo>
                  <a:cubicBezTo>
                    <a:pt x="456" y="110"/>
                    <a:pt x="456" y="110"/>
                    <a:pt x="456" y="110"/>
                  </a:cubicBezTo>
                  <a:cubicBezTo>
                    <a:pt x="457" y="110"/>
                    <a:pt x="458" y="109"/>
                    <a:pt x="459" y="110"/>
                  </a:cubicBezTo>
                  <a:cubicBezTo>
                    <a:pt x="460" y="109"/>
                    <a:pt x="461" y="109"/>
                    <a:pt x="461" y="109"/>
                  </a:cubicBezTo>
                  <a:cubicBezTo>
                    <a:pt x="460" y="109"/>
                    <a:pt x="461" y="107"/>
                    <a:pt x="460" y="107"/>
                  </a:cubicBezTo>
                  <a:cubicBezTo>
                    <a:pt x="460" y="107"/>
                    <a:pt x="460" y="107"/>
                    <a:pt x="460" y="107"/>
                  </a:cubicBezTo>
                  <a:cubicBezTo>
                    <a:pt x="460" y="107"/>
                    <a:pt x="460" y="107"/>
                    <a:pt x="461" y="108"/>
                  </a:cubicBezTo>
                  <a:cubicBezTo>
                    <a:pt x="461" y="108"/>
                    <a:pt x="461" y="107"/>
                    <a:pt x="461" y="107"/>
                  </a:cubicBezTo>
                  <a:cubicBezTo>
                    <a:pt x="462" y="108"/>
                    <a:pt x="462" y="108"/>
                    <a:pt x="462" y="108"/>
                  </a:cubicBezTo>
                  <a:cubicBezTo>
                    <a:pt x="461" y="108"/>
                    <a:pt x="461" y="108"/>
                    <a:pt x="461" y="108"/>
                  </a:cubicBezTo>
                  <a:cubicBezTo>
                    <a:pt x="461" y="108"/>
                    <a:pt x="461" y="108"/>
                    <a:pt x="462" y="109"/>
                  </a:cubicBezTo>
                  <a:cubicBezTo>
                    <a:pt x="462" y="108"/>
                    <a:pt x="462" y="108"/>
                    <a:pt x="462" y="107"/>
                  </a:cubicBezTo>
                  <a:cubicBezTo>
                    <a:pt x="462" y="107"/>
                    <a:pt x="462" y="107"/>
                    <a:pt x="462" y="107"/>
                  </a:cubicBezTo>
                  <a:cubicBezTo>
                    <a:pt x="462" y="107"/>
                    <a:pt x="462" y="107"/>
                    <a:pt x="462" y="107"/>
                  </a:cubicBezTo>
                  <a:cubicBezTo>
                    <a:pt x="462" y="107"/>
                    <a:pt x="462" y="107"/>
                    <a:pt x="462" y="107"/>
                  </a:cubicBezTo>
                  <a:cubicBezTo>
                    <a:pt x="462" y="107"/>
                    <a:pt x="462" y="107"/>
                    <a:pt x="462" y="107"/>
                  </a:cubicBezTo>
                  <a:cubicBezTo>
                    <a:pt x="463" y="107"/>
                    <a:pt x="463" y="107"/>
                    <a:pt x="463" y="107"/>
                  </a:cubicBezTo>
                  <a:cubicBezTo>
                    <a:pt x="463" y="107"/>
                    <a:pt x="463" y="107"/>
                    <a:pt x="463" y="108"/>
                  </a:cubicBezTo>
                  <a:cubicBezTo>
                    <a:pt x="463" y="108"/>
                    <a:pt x="463" y="108"/>
                    <a:pt x="463" y="108"/>
                  </a:cubicBezTo>
                  <a:cubicBezTo>
                    <a:pt x="462" y="108"/>
                    <a:pt x="463" y="109"/>
                    <a:pt x="462" y="109"/>
                  </a:cubicBezTo>
                  <a:close/>
                  <a:moveTo>
                    <a:pt x="467" y="100"/>
                  </a:moveTo>
                  <a:cubicBezTo>
                    <a:pt x="466" y="100"/>
                    <a:pt x="466" y="100"/>
                    <a:pt x="466" y="100"/>
                  </a:cubicBezTo>
                  <a:cubicBezTo>
                    <a:pt x="466" y="99"/>
                    <a:pt x="466" y="99"/>
                    <a:pt x="466" y="99"/>
                  </a:cubicBezTo>
                  <a:cubicBezTo>
                    <a:pt x="466" y="99"/>
                    <a:pt x="466" y="100"/>
                    <a:pt x="467" y="100"/>
                  </a:cubicBezTo>
                  <a:close/>
                  <a:moveTo>
                    <a:pt x="466" y="102"/>
                  </a:moveTo>
                  <a:cubicBezTo>
                    <a:pt x="465" y="103"/>
                    <a:pt x="465" y="103"/>
                    <a:pt x="465" y="103"/>
                  </a:cubicBezTo>
                  <a:cubicBezTo>
                    <a:pt x="466" y="102"/>
                    <a:pt x="466" y="102"/>
                    <a:pt x="466" y="102"/>
                  </a:cubicBezTo>
                  <a:cubicBezTo>
                    <a:pt x="466" y="102"/>
                    <a:pt x="466" y="102"/>
                    <a:pt x="466" y="102"/>
                  </a:cubicBezTo>
                  <a:close/>
                  <a:moveTo>
                    <a:pt x="466" y="104"/>
                  </a:moveTo>
                  <a:cubicBezTo>
                    <a:pt x="466" y="104"/>
                    <a:pt x="466" y="104"/>
                    <a:pt x="466" y="104"/>
                  </a:cubicBezTo>
                  <a:cubicBezTo>
                    <a:pt x="466" y="104"/>
                    <a:pt x="466" y="104"/>
                    <a:pt x="466" y="104"/>
                  </a:cubicBezTo>
                  <a:cubicBezTo>
                    <a:pt x="466" y="104"/>
                    <a:pt x="466" y="104"/>
                    <a:pt x="466" y="104"/>
                  </a:cubicBezTo>
                  <a:cubicBezTo>
                    <a:pt x="466" y="104"/>
                    <a:pt x="465" y="104"/>
                    <a:pt x="466" y="104"/>
                  </a:cubicBezTo>
                  <a:close/>
                  <a:moveTo>
                    <a:pt x="466" y="106"/>
                  </a:moveTo>
                  <a:cubicBezTo>
                    <a:pt x="466" y="106"/>
                    <a:pt x="467" y="107"/>
                    <a:pt x="467" y="107"/>
                  </a:cubicBezTo>
                  <a:cubicBezTo>
                    <a:pt x="467" y="107"/>
                    <a:pt x="467" y="107"/>
                    <a:pt x="467" y="107"/>
                  </a:cubicBezTo>
                  <a:cubicBezTo>
                    <a:pt x="468" y="107"/>
                    <a:pt x="467" y="106"/>
                    <a:pt x="468" y="106"/>
                  </a:cubicBezTo>
                  <a:cubicBezTo>
                    <a:pt x="469" y="107"/>
                    <a:pt x="469" y="107"/>
                    <a:pt x="469" y="107"/>
                  </a:cubicBezTo>
                  <a:cubicBezTo>
                    <a:pt x="468" y="106"/>
                    <a:pt x="468" y="106"/>
                    <a:pt x="468" y="106"/>
                  </a:cubicBezTo>
                  <a:cubicBezTo>
                    <a:pt x="468" y="107"/>
                    <a:pt x="467" y="107"/>
                    <a:pt x="467" y="107"/>
                  </a:cubicBezTo>
                  <a:cubicBezTo>
                    <a:pt x="467" y="107"/>
                    <a:pt x="467" y="107"/>
                    <a:pt x="467" y="107"/>
                  </a:cubicBezTo>
                  <a:cubicBezTo>
                    <a:pt x="467" y="107"/>
                    <a:pt x="467" y="107"/>
                    <a:pt x="467" y="107"/>
                  </a:cubicBezTo>
                  <a:cubicBezTo>
                    <a:pt x="467" y="107"/>
                    <a:pt x="467" y="107"/>
                    <a:pt x="467" y="107"/>
                  </a:cubicBezTo>
                  <a:cubicBezTo>
                    <a:pt x="466" y="107"/>
                    <a:pt x="466" y="107"/>
                    <a:pt x="466" y="107"/>
                  </a:cubicBezTo>
                  <a:cubicBezTo>
                    <a:pt x="466" y="106"/>
                    <a:pt x="466" y="106"/>
                    <a:pt x="466" y="106"/>
                  </a:cubicBezTo>
                  <a:close/>
                  <a:moveTo>
                    <a:pt x="467" y="105"/>
                  </a:moveTo>
                  <a:cubicBezTo>
                    <a:pt x="467" y="104"/>
                    <a:pt x="467" y="104"/>
                    <a:pt x="467" y="104"/>
                  </a:cubicBezTo>
                  <a:cubicBezTo>
                    <a:pt x="467" y="104"/>
                    <a:pt x="467" y="104"/>
                    <a:pt x="467" y="104"/>
                  </a:cubicBezTo>
                  <a:cubicBezTo>
                    <a:pt x="467" y="105"/>
                    <a:pt x="467" y="105"/>
                    <a:pt x="467" y="105"/>
                  </a:cubicBezTo>
                  <a:close/>
                  <a:moveTo>
                    <a:pt x="468" y="105"/>
                  </a:moveTo>
                  <a:cubicBezTo>
                    <a:pt x="468" y="105"/>
                    <a:pt x="468" y="105"/>
                    <a:pt x="468" y="105"/>
                  </a:cubicBezTo>
                  <a:cubicBezTo>
                    <a:pt x="469" y="105"/>
                    <a:pt x="469" y="105"/>
                    <a:pt x="469" y="105"/>
                  </a:cubicBezTo>
                  <a:cubicBezTo>
                    <a:pt x="469" y="105"/>
                    <a:pt x="469" y="105"/>
                    <a:pt x="468" y="105"/>
                  </a:cubicBezTo>
                  <a:close/>
                  <a:moveTo>
                    <a:pt x="470" y="107"/>
                  </a:moveTo>
                  <a:cubicBezTo>
                    <a:pt x="470" y="106"/>
                    <a:pt x="470" y="106"/>
                    <a:pt x="470" y="106"/>
                  </a:cubicBezTo>
                  <a:cubicBezTo>
                    <a:pt x="470" y="106"/>
                    <a:pt x="470" y="106"/>
                    <a:pt x="470" y="106"/>
                  </a:cubicBezTo>
                  <a:cubicBezTo>
                    <a:pt x="470" y="106"/>
                    <a:pt x="470" y="106"/>
                    <a:pt x="470" y="106"/>
                  </a:cubicBezTo>
                  <a:cubicBezTo>
                    <a:pt x="470" y="107"/>
                    <a:pt x="471" y="107"/>
                    <a:pt x="470" y="107"/>
                  </a:cubicBezTo>
                  <a:close/>
                  <a:moveTo>
                    <a:pt x="475" y="104"/>
                  </a:moveTo>
                  <a:cubicBezTo>
                    <a:pt x="475" y="104"/>
                    <a:pt x="475" y="104"/>
                    <a:pt x="475" y="104"/>
                  </a:cubicBezTo>
                  <a:cubicBezTo>
                    <a:pt x="476" y="104"/>
                    <a:pt x="475" y="103"/>
                    <a:pt x="476" y="104"/>
                  </a:cubicBezTo>
                  <a:cubicBezTo>
                    <a:pt x="476" y="104"/>
                    <a:pt x="476" y="104"/>
                    <a:pt x="475" y="104"/>
                  </a:cubicBezTo>
                  <a:close/>
                  <a:moveTo>
                    <a:pt x="475" y="105"/>
                  </a:moveTo>
                  <a:cubicBezTo>
                    <a:pt x="475" y="105"/>
                    <a:pt x="475" y="105"/>
                    <a:pt x="475" y="105"/>
                  </a:cubicBezTo>
                  <a:cubicBezTo>
                    <a:pt x="475" y="105"/>
                    <a:pt x="475" y="105"/>
                    <a:pt x="475" y="105"/>
                  </a:cubicBezTo>
                  <a:cubicBezTo>
                    <a:pt x="475" y="105"/>
                    <a:pt x="475" y="105"/>
                    <a:pt x="475" y="105"/>
                  </a:cubicBezTo>
                  <a:cubicBezTo>
                    <a:pt x="475" y="105"/>
                    <a:pt x="475" y="105"/>
                    <a:pt x="474" y="105"/>
                  </a:cubicBezTo>
                  <a:cubicBezTo>
                    <a:pt x="474" y="104"/>
                    <a:pt x="474" y="104"/>
                    <a:pt x="474" y="104"/>
                  </a:cubicBezTo>
                  <a:cubicBezTo>
                    <a:pt x="475" y="104"/>
                    <a:pt x="475" y="105"/>
                    <a:pt x="475" y="105"/>
                  </a:cubicBezTo>
                  <a:close/>
                  <a:moveTo>
                    <a:pt x="475" y="106"/>
                  </a:moveTo>
                  <a:cubicBezTo>
                    <a:pt x="475" y="106"/>
                    <a:pt x="475" y="106"/>
                    <a:pt x="475" y="106"/>
                  </a:cubicBezTo>
                  <a:cubicBezTo>
                    <a:pt x="476" y="107"/>
                    <a:pt x="475" y="105"/>
                    <a:pt x="476" y="105"/>
                  </a:cubicBezTo>
                  <a:cubicBezTo>
                    <a:pt x="476" y="106"/>
                    <a:pt x="476" y="106"/>
                    <a:pt x="476" y="106"/>
                  </a:cubicBezTo>
                  <a:cubicBezTo>
                    <a:pt x="476" y="107"/>
                    <a:pt x="477" y="107"/>
                    <a:pt x="476" y="108"/>
                  </a:cubicBezTo>
                  <a:cubicBezTo>
                    <a:pt x="476" y="107"/>
                    <a:pt x="474" y="107"/>
                    <a:pt x="473" y="107"/>
                  </a:cubicBezTo>
                  <a:cubicBezTo>
                    <a:pt x="473" y="107"/>
                    <a:pt x="473" y="107"/>
                    <a:pt x="473" y="107"/>
                  </a:cubicBezTo>
                  <a:cubicBezTo>
                    <a:pt x="473" y="107"/>
                    <a:pt x="473" y="106"/>
                    <a:pt x="473" y="107"/>
                  </a:cubicBezTo>
                  <a:cubicBezTo>
                    <a:pt x="472" y="107"/>
                    <a:pt x="472" y="107"/>
                    <a:pt x="472" y="107"/>
                  </a:cubicBezTo>
                  <a:cubicBezTo>
                    <a:pt x="473" y="107"/>
                    <a:pt x="473" y="105"/>
                    <a:pt x="475" y="106"/>
                  </a:cubicBezTo>
                  <a:close/>
                  <a:moveTo>
                    <a:pt x="472" y="108"/>
                  </a:moveTo>
                  <a:cubicBezTo>
                    <a:pt x="471" y="107"/>
                    <a:pt x="471" y="109"/>
                    <a:pt x="471" y="107"/>
                  </a:cubicBezTo>
                  <a:lnTo>
                    <a:pt x="472" y="108"/>
                  </a:lnTo>
                  <a:close/>
                  <a:moveTo>
                    <a:pt x="475" y="116"/>
                  </a:moveTo>
                  <a:cubicBezTo>
                    <a:pt x="475" y="116"/>
                    <a:pt x="475" y="116"/>
                    <a:pt x="475" y="116"/>
                  </a:cubicBezTo>
                  <a:cubicBezTo>
                    <a:pt x="474" y="116"/>
                    <a:pt x="474" y="116"/>
                    <a:pt x="474" y="116"/>
                  </a:cubicBezTo>
                  <a:cubicBezTo>
                    <a:pt x="475" y="116"/>
                    <a:pt x="475" y="116"/>
                    <a:pt x="475" y="116"/>
                  </a:cubicBezTo>
                  <a:cubicBezTo>
                    <a:pt x="475" y="115"/>
                    <a:pt x="475" y="115"/>
                    <a:pt x="476" y="115"/>
                  </a:cubicBezTo>
                  <a:cubicBezTo>
                    <a:pt x="476" y="116"/>
                    <a:pt x="476" y="116"/>
                    <a:pt x="476" y="116"/>
                  </a:cubicBezTo>
                  <a:cubicBezTo>
                    <a:pt x="475" y="116"/>
                    <a:pt x="475" y="116"/>
                    <a:pt x="475" y="116"/>
                  </a:cubicBezTo>
                  <a:close/>
                  <a:moveTo>
                    <a:pt x="476" y="112"/>
                  </a:moveTo>
                  <a:cubicBezTo>
                    <a:pt x="477" y="112"/>
                    <a:pt x="477" y="112"/>
                    <a:pt x="477" y="112"/>
                  </a:cubicBezTo>
                  <a:cubicBezTo>
                    <a:pt x="477" y="113"/>
                    <a:pt x="477" y="113"/>
                    <a:pt x="477" y="113"/>
                  </a:cubicBezTo>
                  <a:lnTo>
                    <a:pt x="476" y="112"/>
                  </a:lnTo>
                  <a:close/>
                  <a:moveTo>
                    <a:pt x="476" y="110"/>
                  </a:moveTo>
                  <a:cubicBezTo>
                    <a:pt x="476" y="111"/>
                    <a:pt x="476" y="111"/>
                    <a:pt x="476" y="110"/>
                  </a:cubicBezTo>
                  <a:cubicBezTo>
                    <a:pt x="476" y="110"/>
                    <a:pt x="476" y="110"/>
                    <a:pt x="476" y="110"/>
                  </a:cubicBezTo>
                  <a:cubicBezTo>
                    <a:pt x="476" y="110"/>
                    <a:pt x="477" y="110"/>
                    <a:pt x="477" y="110"/>
                  </a:cubicBezTo>
                  <a:cubicBezTo>
                    <a:pt x="477" y="110"/>
                    <a:pt x="477" y="110"/>
                    <a:pt x="476" y="110"/>
                  </a:cubicBezTo>
                  <a:close/>
                  <a:moveTo>
                    <a:pt x="478" y="112"/>
                  </a:moveTo>
                  <a:cubicBezTo>
                    <a:pt x="478" y="112"/>
                    <a:pt x="478" y="113"/>
                    <a:pt x="478" y="113"/>
                  </a:cubicBezTo>
                  <a:cubicBezTo>
                    <a:pt x="479" y="112"/>
                    <a:pt x="479" y="112"/>
                    <a:pt x="479" y="112"/>
                  </a:cubicBezTo>
                  <a:cubicBezTo>
                    <a:pt x="479" y="112"/>
                    <a:pt x="479" y="112"/>
                    <a:pt x="479" y="112"/>
                  </a:cubicBezTo>
                  <a:cubicBezTo>
                    <a:pt x="479" y="112"/>
                    <a:pt x="479" y="112"/>
                    <a:pt x="479" y="112"/>
                  </a:cubicBezTo>
                  <a:cubicBezTo>
                    <a:pt x="479" y="112"/>
                    <a:pt x="480" y="113"/>
                    <a:pt x="480" y="112"/>
                  </a:cubicBezTo>
                  <a:cubicBezTo>
                    <a:pt x="481" y="112"/>
                    <a:pt x="479" y="113"/>
                    <a:pt x="480" y="113"/>
                  </a:cubicBezTo>
                  <a:cubicBezTo>
                    <a:pt x="481" y="112"/>
                    <a:pt x="483" y="114"/>
                    <a:pt x="484" y="113"/>
                  </a:cubicBezTo>
                  <a:cubicBezTo>
                    <a:pt x="484" y="112"/>
                    <a:pt x="486" y="112"/>
                    <a:pt x="485" y="111"/>
                  </a:cubicBezTo>
                  <a:cubicBezTo>
                    <a:pt x="485" y="111"/>
                    <a:pt x="485" y="111"/>
                    <a:pt x="485" y="111"/>
                  </a:cubicBezTo>
                  <a:cubicBezTo>
                    <a:pt x="485" y="110"/>
                    <a:pt x="485" y="110"/>
                    <a:pt x="485" y="110"/>
                  </a:cubicBezTo>
                  <a:cubicBezTo>
                    <a:pt x="485" y="111"/>
                    <a:pt x="485" y="111"/>
                    <a:pt x="485" y="111"/>
                  </a:cubicBezTo>
                  <a:cubicBezTo>
                    <a:pt x="485" y="110"/>
                    <a:pt x="485" y="110"/>
                    <a:pt x="485" y="110"/>
                  </a:cubicBezTo>
                  <a:cubicBezTo>
                    <a:pt x="485" y="111"/>
                    <a:pt x="486" y="111"/>
                    <a:pt x="486" y="111"/>
                  </a:cubicBezTo>
                  <a:cubicBezTo>
                    <a:pt x="486" y="111"/>
                    <a:pt x="486" y="111"/>
                    <a:pt x="486" y="111"/>
                  </a:cubicBezTo>
                  <a:cubicBezTo>
                    <a:pt x="485" y="112"/>
                    <a:pt x="485" y="112"/>
                    <a:pt x="485" y="112"/>
                  </a:cubicBezTo>
                  <a:cubicBezTo>
                    <a:pt x="486" y="112"/>
                    <a:pt x="486" y="112"/>
                    <a:pt x="486" y="112"/>
                  </a:cubicBezTo>
                  <a:cubicBezTo>
                    <a:pt x="485" y="112"/>
                    <a:pt x="485" y="112"/>
                    <a:pt x="485" y="112"/>
                  </a:cubicBezTo>
                  <a:cubicBezTo>
                    <a:pt x="485" y="113"/>
                    <a:pt x="485" y="113"/>
                    <a:pt x="485" y="113"/>
                  </a:cubicBezTo>
                  <a:cubicBezTo>
                    <a:pt x="485" y="113"/>
                    <a:pt x="485" y="113"/>
                    <a:pt x="484" y="113"/>
                  </a:cubicBezTo>
                  <a:cubicBezTo>
                    <a:pt x="484" y="115"/>
                    <a:pt x="485" y="113"/>
                    <a:pt x="486" y="113"/>
                  </a:cubicBezTo>
                  <a:cubicBezTo>
                    <a:pt x="486" y="112"/>
                    <a:pt x="486" y="112"/>
                    <a:pt x="486" y="112"/>
                  </a:cubicBezTo>
                  <a:cubicBezTo>
                    <a:pt x="486" y="113"/>
                    <a:pt x="486" y="113"/>
                    <a:pt x="486" y="113"/>
                  </a:cubicBezTo>
                  <a:cubicBezTo>
                    <a:pt x="488" y="112"/>
                    <a:pt x="488" y="112"/>
                    <a:pt x="488" y="112"/>
                  </a:cubicBezTo>
                  <a:cubicBezTo>
                    <a:pt x="487" y="113"/>
                    <a:pt x="487" y="113"/>
                    <a:pt x="487" y="113"/>
                  </a:cubicBezTo>
                  <a:cubicBezTo>
                    <a:pt x="487" y="113"/>
                    <a:pt x="488" y="114"/>
                    <a:pt x="488" y="114"/>
                  </a:cubicBezTo>
                  <a:cubicBezTo>
                    <a:pt x="488" y="114"/>
                    <a:pt x="488" y="114"/>
                    <a:pt x="488" y="114"/>
                  </a:cubicBezTo>
                  <a:cubicBezTo>
                    <a:pt x="488" y="114"/>
                    <a:pt x="488" y="114"/>
                    <a:pt x="489" y="114"/>
                  </a:cubicBezTo>
                  <a:cubicBezTo>
                    <a:pt x="489" y="114"/>
                    <a:pt x="488" y="114"/>
                    <a:pt x="488" y="114"/>
                  </a:cubicBezTo>
                  <a:cubicBezTo>
                    <a:pt x="488" y="115"/>
                    <a:pt x="489" y="113"/>
                    <a:pt x="490" y="114"/>
                  </a:cubicBezTo>
                  <a:cubicBezTo>
                    <a:pt x="489" y="115"/>
                    <a:pt x="489" y="115"/>
                    <a:pt x="489" y="115"/>
                  </a:cubicBezTo>
                  <a:cubicBezTo>
                    <a:pt x="489" y="115"/>
                    <a:pt x="489" y="115"/>
                    <a:pt x="489" y="115"/>
                  </a:cubicBezTo>
                  <a:cubicBezTo>
                    <a:pt x="489" y="114"/>
                    <a:pt x="487" y="114"/>
                    <a:pt x="488" y="115"/>
                  </a:cubicBezTo>
                  <a:cubicBezTo>
                    <a:pt x="487" y="115"/>
                    <a:pt x="487" y="111"/>
                    <a:pt x="486" y="114"/>
                  </a:cubicBezTo>
                  <a:cubicBezTo>
                    <a:pt x="485" y="114"/>
                    <a:pt x="484" y="114"/>
                    <a:pt x="484" y="114"/>
                  </a:cubicBezTo>
                  <a:cubicBezTo>
                    <a:pt x="484" y="114"/>
                    <a:pt x="484" y="115"/>
                    <a:pt x="485" y="115"/>
                  </a:cubicBezTo>
                  <a:cubicBezTo>
                    <a:pt x="484" y="115"/>
                    <a:pt x="485" y="116"/>
                    <a:pt x="485" y="116"/>
                  </a:cubicBezTo>
                  <a:cubicBezTo>
                    <a:pt x="484" y="115"/>
                    <a:pt x="481" y="115"/>
                    <a:pt x="479" y="114"/>
                  </a:cubicBezTo>
                  <a:cubicBezTo>
                    <a:pt x="479" y="114"/>
                    <a:pt x="478" y="114"/>
                    <a:pt x="478" y="115"/>
                  </a:cubicBezTo>
                  <a:cubicBezTo>
                    <a:pt x="477" y="115"/>
                    <a:pt x="477" y="114"/>
                    <a:pt x="477" y="114"/>
                  </a:cubicBezTo>
                  <a:cubicBezTo>
                    <a:pt x="477" y="114"/>
                    <a:pt x="478" y="113"/>
                    <a:pt x="478" y="112"/>
                  </a:cubicBezTo>
                  <a:close/>
                  <a:moveTo>
                    <a:pt x="477" y="111"/>
                  </a:moveTo>
                  <a:cubicBezTo>
                    <a:pt x="477" y="111"/>
                    <a:pt x="477" y="111"/>
                    <a:pt x="477" y="111"/>
                  </a:cubicBezTo>
                  <a:cubicBezTo>
                    <a:pt x="478" y="111"/>
                    <a:pt x="478" y="111"/>
                    <a:pt x="478" y="111"/>
                  </a:cubicBezTo>
                  <a:cubicBezTo>
                    <a:pt x="478" y="111"/>
                    <a:pt x="478" y="111"/>
                    <a:pt x="478" y="111"/>
                  </a:cubicBezTo>
                  <a:cubicBezTo>
                    <a:pt x="478" y="111"/>
                    <a:pt x="478" y="111"/>
                    <a:pt x="478" y="111"/>
                  </a:cubicBezTo>
                  <a:lnTo>
                    <a:pt x="477" y="111"/>
                  </a:lnTo>
                  <a:close/>
                  <a:moveTo>
                    <a:pt x="486" y="103"/>
                  </a:moveTo>
                  <a:cubicBezTo>
                    <a:pt x="487" y="104"/>
                    <a:pt x="487" y="104"/>
                    <a:pt x="488" y="104"/>
                  </a:cubicBezTo>
                  <a:cubicBezTo>
                    <a:pt x="488" y="103"/>
                    <a:pt x="488" y="103"/>
                    <a:pt x="488" y="103"/>
                  </a:cubicBezTo>
                  <a:cubicBezTo>
                    <a:pt x="488" y="104"/>
                    <a:pt x="490" y="102"/>
                    <a:pt x="490" y="104"/>
                  </a:cubicBezTo>
                  <a:cubicBezTo>
                    <a:pt x="489" y="104"/>
                    <a:pt x="488" y="102"/>
                    <a:pt x="488" y="104"/>
                  </a:cubicBezTo>
                  <a:cubicBezTo>
                    <a:pt x="488" y="105"/>
                    <a:pt x="488" y="105"/>
                    <a:pt x="488" y="105"/>
                  </a:cubicBezTo>
                  <a:cubicBezTo>
                    <a:pt x="489" y="104"/>
                    <a:pt x="489" y="105"/>
                    <a:pt x="490" y="105"/>
                  </a:cubicBezTo>
                  <a:cubicBezTo>
                    <a:pt x="490" y="105"/>
                    <a:pt x="490" y="105"/>
                    <a:pt x="490" y="105"/>
                  </a:cubicBezTo>
                  <a:cubicBezTo>
                    <a:pt x="490" y="106"/>
                    <a:pt x="489" y="105"/>
                    <a:pt x="489" y="105"/>
                  </a:cubicBezTo>
                  <a:cubicBezTo>
                    <a:pt x="490" y="107"/>
                    <a:pt x="490" y="107"/>
                    <a:pt x="490" y="107"/>
                  </a:cubicBezTo>
                  <a:cubicBezTo>
                    <a:pt x="489" y="107"/>
                    <a:pt x="488" y="104"/>
                    <a:pt x="487" y="106"/>
                  </a:cubicBezTo>
                  <a:cubicBezTo>
                    <a:pt x="486" y="105"/>
                    <a:pt x="486" y="105"/>
                    <a:pt x="485" y="105"/>
                  </a:cubicBezTo>
                  <a:cubicBezTo>
                    <a:pt x="485" y="104"/>
                    <a:pt x="486" y="105"/>
                    <a:pt x="486" y="105"/>
                  </a:cubicBezTo>
                  <a:lnTo>
                    <a:pt x="486" y="103"/>
                  </a:lnTo>
                  <a:close/>
                  <a:moveTo>
                    <a:pt x="487" y="101"/>
                  </a:moveTo>
                  <a:cubicBezTo>
                    <a:pt x="487" y="101"/>
                    <a:pt x="488" y="101"/>
                    <a:pt x="487" y="101"/>
                  </a:cubicBezTo>
                  <a:cubicBezTo>
                    <a:pt x="487" y="101"/>
                    <a:pt x="487" y="101"/>
                    <a:pt x="487" y="101"/>
                  </a:cubicBezTo>
                  <a:close/>
                  <a:moveTo>
                    <a:pt x="488" y="98"/>
                  </a:moveTo>
                  <a:cubicBezTo>
                    <a:pt x="488" y="98"/>
                    <a:pt x="488" y="98"/>
                    <a:pt x="488" y="98"/>
                  </a:cubicBezTo>
                  <a:close/>
                  <a:moveTo>
                    <a:pt x="489" y="96"/>
                  </a:moveTo>
                  <a:cubicBezTo>
                    <a:pt x="489" y="96"/>
                    <a:pt x="489" y="96"/>
                    <a:pt x="488" y="96"/>
                  </a:cubicBezTo>
                  <a:cubicBezTo>
                    <a:pt x="488" y="96"/>
                    <a:pt x="488" y="96"/>
                    <a:pt x="488" y="96"/>
                  </a:cubicBezTo>
                  <a:cubicBezTo>
                    <a:pt x="488" y="96"/>
                    <a:pt x="488" y="96"/>
                    <a:pt x="488" y="96"/>
                  </a:cubicBezTo>
                  <a:cubicBezTo>
                    <a:pt x="488" y="96"/>
                    <a:pt x="488" y="96"/>
                    <a:pt x="488" y="96"/>
                  </a:cubicBezTo>
                  <a:cubicBezTo>
                    <a:pt x="488" y="96"/>
                    <a:pt x="488" y="96"/>
                    <a:pt x="488" y="96"/>
                  </a:cubicBezTo>
                  <a:cubicBezTo>
                    <a:pt x="489" y="96"/>
                    <a:pt x="489" y="96"/>
                    <a:pt x="489" y="96"/>
                  </a:cubicBezTo>
                  <a:cubicBezTo>
                    <a:pt x="489" y="96"/>
                    <a:pt x="489" y="96"/>
                    <a:pt x="489" y="96"/>
                  </a:cubicBezTo>
                  <a:cubicBezTo>
                    <a:pt x="489" y="96"/>
                    <a:pt x="489" y="96"/>
                    <a:pt x="489" y="96"/>
                  </a:cubicBezTo>
                  <a:close/>
                  <a:moveTo>
                    <a:pt x="489" y="100"/>
                  </a:moveTo>
                  <a:cubicBezTo>
                    <a:pt x="489" y="100"/>
                    <a:pt x="489" y="100"/>
                    <a:pt x="489" y="100"/>
                  </a:cubicBezTo>
                  <a:cubicBezTo>
                    <a:pt x="489" y="101"/>
                    <a:pt x="489" y="101"/>
                    <a:pt x="489" y="101"/>
                  </a:cubicBezTo>
                  <a:cubicBezTo>
                    <a:pt x="489" y="101"/>
                    <a:pt x="489" y="101"/>
                    <a:pt x="489" y="101"/>
                  </a:cubicBezTo>
                  <a:cubicBezTo>
                    <a:pt x="490" y="101"/>
                    <a:pt x="490" y="101"/>
                    <a:pt x="490" y="101"/>
                  </a:cubicBezTo>
                  <a:cubicBezTo>
                    <a:pt x="489" y="101"/>
                    <a:pt x="489" y="101"/>
                    <a:pt x="489" y="101"/>
                  </a:cubicBezTo>
                  <a:cubicBezTo>
                    <a:pt x="489" y="101"/>
                    <a:pt x="489" y="101"/>
                    <a:pt x="489" y="101"/>
                  </a:cubicBezTo>
                  <a:cubicBezTo>
                    <a:pt x="489" y="101"/>
                    <a:pt x="489" y="102"/>
                    <a:pt x="489" y="102"/>
                  </a:cubicBezTo>
                  <a:cubicBezTo>
                    <a:pt x="489" y="102"/>
                    <a:pt x="490" y="102"/>
                    <a:pt x="490" y="102"/>
                  </a:cubicBezTo>
                  <a:cubicBezTo>
                    <a:pt x="490" y="101"/>
                    <a:pt x="490" y="101"/>
                    <a:pt x="490" y="101"/>
                  </a:cubicBezTo>
                  <a:cubicBezTo>
                    <a:pt x="490" y="102"/>
                    <a:pt x="491" y="102"/>
                    <a:pt x="491" y="102"/>
                  </a:cubicBezTo>
                  <a:cubicBezTo>
                    <a:pt x="491" y="103"/>
                    <a:pt x="491" y="103"/>
                    <a:pt x="491" y="103"/>
                  </a:cubicBezTo>
                  <a:cubicBezTo>
                    <a:pt x="490" y="103"/>
                    <a:pt x="491" y="102"/>
                    <a:pt x="490" y="102"/>
                  </a:cubicBezTo>
                  <a:cubicBezTo>
                    <a:pt x="490" y="103"/>
                    <a:pt x="490" y="103"/>
                    <a:pt x="490" y="103"/>
                  </a:cubicBezTo>
                  <a:cubicBezTo>
                    <a:pt x="490" y="102"/>
                    <a:pt x="488" y="101"/>
                    <a:pt x="488" y="102"/>
                  </a:cubicBezTo>
                  <a:cubicBezTo>
                    <a:pt x="489" y="102"/>
                    <a:pt x="489" y="102"/>
                    <a:pt x="489" y="102"/>
                  </a:cubicBezTo>
                  <a:cubicBezTo>
                    <a:pt x="489" y="100"/>
                    <a:pt x="489" y="100"/>
                    <a:pt x="489" y="100"/>
                  </a:cubicBezTo>
                  <a:cubicBezTo>
                    <a:pt x="489" y="100"/>
                    <a:pt x="489" y="100"/>
                    <a:pt x="489" y="100"/>
                  </a:cubicBezTo>
                  <a:close/>
                  <a:moveTo>
                    <a:pt x="491" y="106"/>
                  </a:moveTo>
                  <a:cubicBezTo>
                    <a:pt x="492" y="106"/>
                    <a:pt x="492" y="106"/>
                    <a:pt x="492" y="106"/>
                  </a:cubicBezTo>
                  <a:cubicBezTo>
                    <a:pt x="492" y="105"/>
                    <a:pt x="492" y="105"/>
                    <a:pt x="492" y="105"/>
                  </a:cubicBezTo>
                  <a:cubicBezTo>
                    <a:pt x="493" y="106"/>
                    <a:pt x="493" y="106"/>
                    <a:pt x="493" y="106"/>
                  </a:cubicBezTo>
                  <a:cubicBezTo>
                    <a:pt x="493" y="105"/>
                    <a:pt x="493" y="105"/>
                    <a:pt x="493" y="105"/>
                  </a:cubicBezTo>
                  <a:cubicBezTo>
                    <a:pt x="494" y="104"/>
                    <a:pt x="492" y="106"/>
                    <a:pt x="493" y="106"/>
                  </a:cubicBezTo>
                  <a:cubicBezTo>
                    <a:pt x="494" y="105"/>
                    <a:pt x="494" y="105"/>
                    <a:pt x="494" y="105"/>
                  </a:cubicBezTo>
                  <a:cubicBezTo>
                    <a:pt x="494" y="105"/>
                    <a:pt x="494" y="105"/>
                    <a:pt x="495" y="106"/>
                  </a:cubicBezTo>
                  <a:cubicBezTo>
                    <a:pt x="496" y="106"/>
                    <a:pt x="496" y="106"/>
                    <a:pt x="496" y="106"/>
                  </a:cubicBezTo>
                  <a:cubicBezTo>
                    <a:pt x="496" y="106"/>
                    <a:pt x="496" y="106"/>
                    <a:pt x="496" y="106"/>
                  </a:cubicBezTo>
                  <a:cubicBezTo>
                    <a:pt x="496" y="106"/>
                    <a:pt x="496" y="106"/>
                    <a:pt x="496" y="106"/>
                  </a:cubicBezTo>
                  <a:cubicBezTo>
                    <a:pt x="497" y="106"/>
                    <a:pt x="496" y="106"/>
                    <a:pt x="497" y="106"/>
                  </a:cubicBezTo>
                  <a:cubicBezTo>
                    <a:pt x="497" y="106"/>
                    <a:pt x="497" y="106"/>
                    <a:pt x="497" y="106"/>
                  </a:cubicBezTo>
                  <a:cubicBezTo>
                    <a:pt x="498" y="105"/>
                    <a:pt x="498" y="105"/>
                    <a:pt x="498" y="105"/>
                  </a:cubicBezTo>
                  <a:cubicBezTo>
                    <a:pt x="499" y="106"/>
                    <a:pt x="499" y="106"/>
                    <a:pt x="499" y="106"/>
                  </a:cubicBezTo>
                  <a:cubicBezTo>
                    <a:pt x="499" y="105"/>
                    <a:pt x="499" y="105"/>
                    <a:pt x="499" y="105"/>
                  </a:cubicBezTo>
                  <a:cubicBezTo>
                    <a:pt x="500" y="106"/>
                    <a:pt x="502" y="106"/>
                    <a:pt x="503" y="107"/>
                  </a:cubicBezTo>
                  <a:cubicBezTo>
                    <a:pt x="503" y="108"/>
                    <a:pt x="504" y="108"/>
                    <a:pt x="504" y="108"/>
                  </a:cubicBezTo>
                  <a:cubicBezTo>
                    <a:pt x="504" y="108"/>
                    <a:pt x="504" y="108"/>
                    <a:pt x="503" y="108"/>
                  </a:cubicBezTo>
                  <a:cubicBezTo>
                    <a:pt x="502" y="108"/>
                    <a:pt x="504" y="109"/>
                    <a:pt x="503" y="109"/>
                  </a:cubicBezTo>
                  <a:cubicBezTo>
                    <a:pt x="503" y="108"/>
                    <a:pt x="502" y="109"/>
                    <a:pt x="502" y="108"/>
                  </a:cubicBezTo>
                  <a:cubicBezTo>
                    <a:pt x="501" y="108"/>
                    <a:pt x="501" y="108"/>
                    <a:pt x="501" y="108"/>
                  </a:cubicBezTo>
                  <a:cubicBezTo>
                    <a:pt x="501" y="108"/>
                    <a:pt x="501" y="106"/>
                    <a:pt x="500" y="107"/>
                  </a:cubicBezTo>
                  <a:cubicBezTo>
                    <a:pt x="501" y="106"/>
                    <a:pt x="499" y="106"/>
                    <a:pt x="499" y="106"/>
                  </a:cubicBezTo>
                  <a:cubicBezTo>
                    <a:pt x="498" y="106"/>
                    <a:pt x="498" y="106"/>
                    <a:pt x="498" y="107"/>
                  </a:cubicBezTo>
                  <a:cubicBezTo>
                    <a:pt x="498" y="107"/>
                    <a:pt x="498" y="107"/>
                    <a:pt x="498" y="107"/>
                  </a:cubicBezTo>
                  <a:cubicBezTo>
                    <a:pt x="498" y="107"/>
                    <a:pt x="496" y="106"/>
                    <a:pt x="496" y="107"/>
                  </a:cubicBezTo>
                  <a:cubicBezTo>
                    <a:pt x="496" y="107"/>
                    <a:pt x="496" y="107"/>
                    <a:pt x="496" y="107"/>
                  </a:cubicBezTo>
                  <a:cubicBezTo>
                    <a:pt x="496" y="107"/>
                    <a:pt x="496" y="107"/>
                    <a:pt x="496" y="107"/>
                  </a:cubicBezTo>
                  <a:cubicBezTo>
                    <a:pt x="496" y="106"/>
                    <a:pt x="495" y="107"/>
                    <a:pt x="494" y="107"/>
                  </a:cubicBezTo>
                  <a:cubicBezTo>
                    <a:pt x="495" y="108"/>
                    <a:pt x="497" y="107"/>
                    <a:pt x="496" y="109"/>
                  </a:cubicBezTo>
                  <a:cubicBezTo>
                    <a:pt x="497" y="109"/>
                    <a:pt x="498" y="109"/>
                    <a:pt x="499" y="110"/>
                  </a:cubicBezTo>
                  <a:cubicBezTo>
                    <a:pt x="498" y="111"/>
                    <a:pt x="496" y="109"/>
                    <a:pt x="495" y="110"/>
                  </a:cubicBezTo>
                  <a:cubicBezTo>
                    <a:pt x="496" y="111"/>
                    <a:pt x="496" y="111"/>
                    <a:pt x="496" y="111"/>
                  </a:cubicBezTo>
                  <a:cubicBezTo>
                    <a:pt x="496" y="111"/>
                    <a:pt x="498" y="111"/>
                    <a:pt x="499" y="111"/>
                  </a:cubicBezTo>
                  <a:cubicBezTo>
                    <a:pt x="498" y="112"/>
                    <a:pt x="499" y="112"/>
                    <a:pt x="499" y="113"/>
                  </a:cubicBezTo>
                  <a:cubicBezTo>
                    <a:pt x="497" y="112"/>
                    <a:pt x="497" y="115"/>
                    <a:pt x="496" y="112"/>
                  </a:cubicBezTo>
                  <a:cubicBezTo>
                    <a:pt x="496" y="112"/>
                    <a:pt x="496" y="112"/>
                    <a:pt x="496" y="112"/>
                  </a:cubicBezTo>
                  <a:cubicBezTo>
                    <a:pt x="496" y="110"/>
                    <a:pt x="492" y="112"/>
                    <a:pt x="494" y="110"/>
                  </a:cubicBezTo>
                  <a:cubicBezTo>
                    <a:pt x="494" y="110"/>
                    <a:pt x="494" y="110"/>
                    <a:pt x="495" y="110"/>
                  </a:cubicBezTo>
                  <a:cubicBezTo>
                    <a:pt x="495" y="110"/>
                    <a:pt x="494" y="109"/>
                    <a:pt x="495" y="109"/>
                  </a:cubicBezTo>
                  <a:cubicBezTo>
                    <a:pt x="495" y="108"/>
                    <a:pt x="494" y="109"/>
                    <a:pt x="493" y="109"/>
                  </a:cubicBezTo>
                  <a:cubicBezTo>
                    <a:pt x="493" y="109"/>
                    <a:pt x="493" y="109"/>
                    <a:pt x="493" y="109"/>
                  </a:cubicBezTo>
                  <a:cubicBezTo>
                    <a:pt x="493" y="109"/>
                    <a:pt x="493" y="108"/>
                    <a:pt x="493" y="108"/>
                  </a:cubicBezTo>
                  <a:cubicBezTo>
                    <a:pt x="493" y="108"/>
                    <a:pt x="493" y="108"/>
                    <a:pt x="493" y="109"/>
                  </a:cubicBezTo>
                  <a:cubicBezTo>
                    <a:pt x="494" y="108"/>
                    <a:pt x="494" y="108"/>
                    <a:pt x="494" y="107"/>
                  </a:cubicBezTo>
                  <a:cubicBezTo>
                    <a:pt x="493" y="107"/>
                    <a:pt x="493" y="107"/>
                    <a:pt x="493" y="107"/>
                  </a:cubicBezTo>
                  <a:cubicBezTo>
                    <a:pt x="493" y="107"/>
                    <a:pt x="493" y="107"/>
                    <a:pt x="493" y="107"/>
                  </a:cubicBezTo>
                  <a:cubicBezTo>
                    <a:pt x="493" y="107"/>
                    <a:pt x="493" y="107"/>
                    <a:pt x="493" y="107"/>
                  </a:cubicBezTo>
                  <a:cubicBezTo>
                    <a:pt x="493" y="107"/>
                    <a:pt x="493" y="107"/>
                    <a:pt x="493" y="106"/>
                  </a:cubicBezTo>
                  <a:cubicBezTo>
                    <a:pt x="491" y="106"/>
                    <a:pt x="492" y="107"/>
                    <a:pt x="491" y="108"/>
                  </a:cubicBezTo>
                  <a:cubicBezTo>
                    <a:pt x="491" y="107"/>
                    <a:pt x="491" y="107"/>
                    <a:pt x="491" y="107"/>
                  </a:cubicBezTo>
                  <a:cubicBezTo>
                    <a:pt x="491" y="107"/>
                    <a:pt x="491" y="107"/>
                    <a:pt x="491" y="107"/>
                  </a:cubicBezTo>
                  <a:lnTo>
                    <a:pt x="491" y="106"/>
                  </a:lnTo>
                  <a:close/>
                  <a:moveTo>
                    <a:pt x="495" y="102"/>
                  </a:moveTo>
                  <a:cubicBezTo>
                    <a:pt x="496" y="102"/>
                    <a:pt x="496" y="103"/>
                    <a:pt x="497" y="103"/>
                  </a:cubicBezTo>
                  <a:cubicBezTo>
                    <a:pt x="497" y="103"/>
                    <a:pt x="497" y="103"/>
                    <a:pt x="497" y="103"/>
                  </a:cubicBezTo>
                  <a:cubicBezTo>
                    <a:pt x="497" y="103"/>
                    <a:pt x="497" y="103"/>
                    <a:pt x="497" y="103"/>
                  </a:cubicBezTo>
                  <a:cubicBezTo>
                    <a:pt x="497" y="103"/>
                    <a:pt x="497" y="103"/>
                    <a:pt x="497" y="103"/>
                  </a:cubicBezTo>
                  <a:cubicBezTo>
                    <a:pt x="496" y="103"/>
                    <a:pt x="496" y="102"/>
                    <a:pt x="495" y="102"/>
                  </a:cubicBezTo>
                  <a:cubicBezTo>
                    <a:pt x="495" y="102"/>
                    <a:pt x="495" y="103"/>
                    <a:pt x="495" y="103"/>
                  </a:cubicBezTo>
                  <a:cubicBezTo>
                    <a:pt x="494" y="103"/>
                    <a:pt x="495" y="102"/>
                    <a:pt x="495" y="102"/>
                  </a:cubicBezTo>
                  <a:cubicBezTo>
                    <a:pt x="495" y="102"/>
                    <a:pt x="495" y="102"/>
                    <a:pt x="495" y="102"/>
                  </a:cubicBezTo>
                  <a:close/>
                  <a:moveTo>
                    <a:pt x="495" y="101"/>
                  </a:moveTo>
                  <a:cubicBezTo>
                    <a:pt x="496" y="101"/>
                    <a:pt x="496" y="101"/>
                    <a:pt x="496" y="101"/>
                  </a:cubicBezTo>
                  <a:cubicBezTo>
                    <a:pt x="496" y="101"/>
                    <a:pt x="496" y="101"/>
                    <a:pt x="496" y="101"/>
                  </a:cubicBezTo>
                  <a:lnTo>
                    <a:pt x="495" y="101"/>
                  </a:lnTo>
                  <a:close/>
                  <a:moveTo>
                    <a:pt x="498" y="104"/>
                  </a:moveTo>
                  <a:cubicBezTo>
                    <a:pt x="498" y="104"/>
                    <a:pt x="499" y="104"/>
                    <a:pt x="499" y="104"/>
                  </a:cubicBezTo>
                  <a:cubicBezTo>
                    <a:pt x="498" y="104"/>
                    <a:pt x="498" y="104"/>
                    <a:pt x="498" y="104"/>
                  </a:cubicBezTo>
                  <a:close/>
                  <a:moveTo>
                    <a:pt x="500" y="104"/>
                  </a:moveTo>
                  <a:cubicBezTo>
                    <a:pt x="500" y="103"/>
                    <a:pt x="501" y="103"/>
                    <a:pt x="501" y="103"/>
                  </a:cubicBezTo>
                  <a:cubicBezTo>
                    <a:pt x="501" y="103"/>
                    <a:pt x="501" y="103"/>
                    <a:pt x="501" y="103"/>
                  </a:cubicBezTo>
                  <a:cubicBezTo>
                    <a:pt x="501" y="104"/>
                    <a:pt x="501" y="104"/>
                    <a:pt x="501" y="104"/>
                  </a:cubicBezTo>
                  <a:lnTo>
                    <a:pt x="500" y="104"/>
                  </a:lnTo>
                  <a:close/>
                  <a:moveTo>
                    <a:pt x="503" y="99"/>
                  </a:moveTo>
                  <a:cubicBezTo>
                    <a:pt x="503" y="99"/>
                    <a:pt x="503" y="99"/>
                    <a:pt x="503" y="99"/>
                  </a:cubicBezTo>
                  <a:cubicBezTo>
                    <a:pt x="503" y="99"/>
                    <a:pt x="503" y="99"/>
                    <a:pt x="503" y="99"/>
                  </a:cubicBezTo>
                  <a:cubicBezTo>
                    <a:pt x="503" y="99"/>
                    <a:pt x="503" y="99"/>
                    <a:pt x="503" y="99"/>
                  </a:cubicBezTo>
                  <a:cubicBezTo>
                    <a:pt x="503" y="100"/>
                    <a:pt x="504" y="99"/>
                    <a:pt x="504" y="100"/>
                  </a:cubicBezTo>
                  <a:cubicBezTo>
                    <a:pt x="503" y="99"/>
                    <a:pt x="505" y="99"/>
                    <a:pt x="504" y="98"/>
                  </a:cubicBezTo>
                  <a:cubicBezTo>
                    <a:pt x="505" y="98"/>
                    <a:pt x="506" y="99"/>
                    <a:pt x="506" y="98"/>
                  </a:cubicBezTo>
                  <a:cubicBezTo>
                    <a:pt x="506" y="97"/>
                    <a:pt x="505" y="99"/>
                    <a:pt x="506" y="99"/>
                  </a:cubicBezTo>
                  <a:cubicBezTo>
                    <a:pt x="506" y="99"/>
                    <a:pt x="507" y="99"/>
                    <a:pt x="507" y="99"/>
                  </a:cubicBezTo>
                  <a:cubicBezTo>
                    <a:pt x="505" y="99"/>
                    <a:pt x="504" y="100"/>
                    <a:pt x="503" y="100"/>
                  </a:cubicBezTo>
                  <a:cubicBezTo>
                    <a:pt x="504" y="101"/>
                    <a:pt x="505" y="100"/>
                    <a:pt x="505" y="101"/>
                  </a:cubicBezTo>
                  <a:cubicBezTo>
                    <a:pt x="505" y="101"/>
                    <a:pt x="505" y="102"/>
                    <a:pt x="503" y="101"/>
                  </a:cubicBezTo>
                  <a:cubicBezTo>
                    <a:pt x="504" y="103"/>
                    <a:pt x="504" y="103"/>
                    <a:pt x="504" y="103"/>
                  </a:cubicBezTo>
                  <a:cubicBezTo>
                    <a:pt x="503" y="104"/>
                    <a:pt x="503" y="103"/>
                    <a:pt x="503" y="103"/>
                  </a:cubicBezTo>
                  <a:cubicBezTo>
                    <a:pt x="502" y="103"/>
                    <a:pt x="502" y="103"/>
                    <a:pt x="502" y="103"/>
                  </a:cubicBezTo>
                  <a:cubicBezTo>
                    <a:pt x="502" y="103"/>
                    <a:pt x="502" y="103"/>
                    <a:pt x="503" y="103"/>
                  </a:cubicBezTo>
                  <a:cubicBezTo>
                    <a:pt x="503" y="103"/>
                    <a:pt x="503" y="102"/>
                    <a:pt x="503" y="102"/>
                  </a:cubicBezTo>
                  <a:cubicBezTo>
                    <a:pt x="503" y="101"/>
                    <a:pt x="503" y="101"/>
                    <a:pt x="503" y="100"/>
                  </a:cubicBezTo>
                  <a:lnTo>
                    <a:pt x="503" y="99"/>
                  </a:lnTo>
                  <a:close/>
                  <a:moveTo>
                    <a:pt x="503" y="97"/>
                  </a:moveTo>
                  <a:cubicBezTo>
                    <a:pt x="503" y="97"/>
                    <a:pt x="502" y="98"/>
                    <a:pt x="503" y="98"/>
                  </a:cubicBezTo>
                  <a:cubicBezTo>
                    <a:pt x="503" y="98"/>
                    <a:pt x="502" y="98"/>
                    <a:pt x="502" y="98"/>
                  </a:cubicBezTo>
                  <a:lnTo>
                    <a:pt x="503" y="97"/>
                  </a:lnTo>
                  <a:close/>
                  <a:moveTo>
                    <a:pt x="501" y="96"/>
                  </a:moveTo>
                  <a:cubicBezTo>
                    <a:pt x="501" y="96"/>
                    <a:pt x="501" y="96"/>
                    <a:pt x="501" y="96"/>
                  </a:cubicBezTo>
                  <a:cubicBezTo>
                    <a:pt x="501" y="96"/>
                    <a:pt x="503" y="97"/>
                    <a:pt x="503" y="97"/>
                  </a:cubicBezTo>
                  <a:cubicBezTo>
                    <a:pt x="502" y="98"/>
                    <a:pt x="501" y="97"/>
                    <a:pt x="501" y="96"/>
                  </a:cubicBezTo>
                  <a:close/>
                  <a:moveTo>
                    <a:pt x="512" y="67"/>
                  </a:moveTo>
                  <a:cubicBezTo>
                    <a:pt x="513" y="67"/>
                    <a:pt x="513" y="67"/>
                    <a:pt x="513" y="67"/>
                  </a:cubicBezTo>
                  <a:cubicBezTo>
                    <a:pt x="513" y="68"/>
                    <a:pt x="513" y="68"/>
                    <a:pt x="513" y="68"/>
                  </a:cubicBezTo>
                  <a:cubicBezTo>
                    <a:pt x="512" y="68"/>
                    <a:pt x="512" y="68"/>
                    <a:pt x="512" y="68"/>
                  </a:cubicBezTo>
                  <a:cubicBezTo>
                    <a:pt x="513" y="67"/>
                    <a:pt x="512" y="67"/>
                    <a:pt x="512" y="67"/>
                  </a:cubicBezTo>
                  <a:close/>
                  <a:moveTo>
                    <a:pt x="513" y="64"/>
                  </a:moveTo>
                  <a:cubicBezTo>
                    <a:pt x="513" y="64"/>
                    <a:pt x="513" y="64"/>
                    <a:pt x="513" y="64"/>
                  </a:cubicBezTo>
                  <a:cubicBezTo>
                    <a:pt x="514" y="65"/>
                    <a:pt x="515" y="64"/>
                    <a:pt x="515" y="64"/>
                  </a:cubicBezTo>
                  <a:cubicBezTo>
                    <a:pt x="515" y="64"/>
                    <a:pt x="515" y="64"/>
                    <a:pt x="515" y="64"/>
                  </a:cubicBezTo>
                  <a:cubicBezTo>
                    <a:pt x="515" y="64"/>
                    <a:pt x="514" y="64"/>
                    <a:pt x="514" y="65"/>
                  </a:cubicBezTo>
                  <a:cubicBezTo>
                    <a:pt x="514" y="65"/>
                    <a:pt x="514" y="65"/>
                    <a:pt x="513" y="65"/>
                  </a:cubicBezTo>
                  <a:cubicBezTo>
                    <a:pt x="513" y="65"/>
                    <a:pt x="513" y="65"/>
                    <a:pt x="513" y="65"/>
                  </a:cubicBezTo>
                  <a:cubicBezTo>
                    <a:pt x="514" y="66"/>
                    <a:pt x="514" y="66"/>
                    <a:pt x="514" y="66"/>
                  </a:cubicBezTo>
                  <a:cubicBezTo>
                    <a:pt x="512" y="65"/>
                    <a:pt x="512" y="65"/>
                    <a:pt x="512" y="65"/>
                  </a:cubicBezTo>
                  <a:cubicBezTo>
                    <a:pt x="513" y="65"/>
                    <a:pt x="512" y="64"/>
                    <a:pt x="513" y="64"/>
                  </a:cubicBezTo>
                  <a:close/>
                  <a:moveTo>
                    <a:pt x="519" y="51"/>
                  </a:moveTo>
                  <a:cubicBezTo>
                    <a:pt x="518" y="51"/>
                    <a:pt x="518" y="52"/>
                    <a:pt x="519" y="52"/>
                  </a:cubicBezTo>
                  <a:cubicBezTo>
                    <a:pt x="519" y="52"/>
                    <a:pt x="519" y="52"/>
                    <a:pt x="519" y="52"/>
                  </a:cubicBezTo>
                  <a:cubicBezTo>
                    <a:pt x="519" y="53"/>
                    <a:pt x="518" y="52"/>
                    <a:pt x="518" y="53"/>
                  </a:cubicBezTo>
                  <a:cubicBezTo>
                    <a:pt x="518" y="54"/>
                    <a:pt x="519" y="54"/>
                    <a:pt x="519" y="54"/>
                  </a:cubicBezTo>
                  <a:cubicBezTo>
                    <a:pt x="519" y="54"/>
                    <a:pt x="519" y="54"/>
                    <a:pt x="519" y="54"/>
                  </a:cubicBezTo>
                  <a:cubicBezTo>
                    <a:pt x="519" y="54"/>
                    <a:pt x="519" y="54"/>
                    <a:pt x="519" y="54"/>
                  </a:cubicBezTo>
                  <a:cubicBezTo>
                    <a:pt x="518" y="55"/>
                    <a:pt x="518" y="54"/>
                    <a:pt x="517" y="54"/>
                  </a:cubicBezTo>
                  <a:cubicBezTo>
                    <a:pt x="517" y="53"/>
                    <a:pt x="517" y="53"/>
                    <a:pt x="517" y="53"/>
                  </a:cubicBezTo>
                  <a:cubicBezTo>
                    <a:pt x="517" y="53"/>
                    <a:pt x="517" y="53"/>
                    <a:pt x="517" y="53"/>
                  </a:cubicBezTo>
                  <a:cubicBezTo>
                    <a:pt x="518" y="52"/>
                    <a:pt x="517" y="52"/>
                    <a:pt x="519" y="51"/>
                  </a:cubicBezTo>
                  <a:close/>
                  <a:moveTo>
                    <a:pt x="517" y="62"/>
                  </a:moveTo>
                  <a:cubicBezTo>
                    <a:pt x="518" y="62"/>
                    <a:pt x="518" y="63"/>
                    <a:pt x="518" y="64"/>
                  </a:cubicBezTo>
                  <a:cubicBezTo>
                    <a:pt x="518" y="63"/>
                    <a:pt x="517" y="63"/>
                    <a:pt x="517" y="63"/>
                  </a:cubicBezTo>
                  <a:cubicBezTo>
                    <a:pt x="517" y="63"/>
                    <a:pt x="516" y="63"/>
                    <a:pt x="516" y="63"/>
                  </a:cubicBezTo>
                  <a:cubicBezTo>
                    <a:pt x="516" y="63"/>
                    <a:pt x="516" y="63"/>
                    <a:pt x="516" y="63"/>
                  </a:cubicBezTo>
                  <a:cubicBezTo>
                    <a:pt x="516" y="63"/>
                    <a:pt x="515" y="63"/>
                    <a:pt x="515" y="63"/>
                  </a:cubicBezTo>
                  <a:cubicBezTo>
                    <a:pt x="516" y="63"/>
                    <a:pt x="516" y="63"/>
                    <a:pt x="516" y="63"/>
                  </a:cubicBezTo>
                  <a:cubicBezTo>
                    <a:pt x="516" y="63"/>
                    <a:pt x="516" y="63"/>
                    <a:pt x="516" y="63"/>
                  </a:cubicBezTo>
                  <a:cubicBezTo>
                    <a:pt x="516" y="63"/>
                    <a:pt x="517" y="63"/>
                    <a:pt x="517" y="63"/>
                  </a:cubicBezTo>
                  <a:cubicBezTo>
                    <a:pt x="517" y="63"/>
                    <a:pt x="517" y="62"/>
                    <a:pt x="517" y="62"/>
                  </a:cubicBezTo>
                  <a:close/>
                  <a:moveTo>
                    <a:pt x="522" y="50"/>
                  </a:moveTo>
                  <a:cubicBezTo>
                    <a:pt x="522" y="50"/>
                    <a:pt x="522" y="50"/>
                    <a:pt x="522" y="50"/>
                  </a:cubicBezTo>
                  <a:cubicBezTo>
                    <a:pt x="522" y="50"/>
                    <a:pt x="522" y="50"/>
                    <a:pt x="522" y="50"/>
                  </a:cubicBezTo>
                  <a:cubicBezTo>
                    <a:pt x="523" y="49"/>
                    <a:pt x="524" y="51"/>
                    <a:pt x="525" y="50"/>
                  </a:cubicBezTo>
                  <a:cubicBezTo>
                    <a:pt x="526" y="50"/>
                    <a:pt x="526" y="51"/>
                    <a:pt x="526" y="51"/>
                  </a:cubicBezTo>
                  <a:cubicBezTo>
                    <a:pt x="526" y="51"/>
                    <a:pt x="526" y="51"/>
                    <a:pt x="527" y="50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7" y="49"/>
                    <a:pt x="527" y="50"/>
                    <a:pt x="528" y="50"/>
                  </a:cubicBezTo>
                  <a:cubicBezTo>
                    <a:pt x="528" y="50"/>
                    <a:pt x="528" y="50"/>
                    <a:pt x="528" y="50"/>
                  </a:cubicBezTo>
                  <a:cubicBezTo>
                    <a:pt x="528" y="50"/>
                    <a:pt x="528" y="49"/>
                    <a:pt x="528" y="49"/>
                  </a:cubicBezTo>
                  <a:cubicBezTo>
                    <a:pt x="527" y="49"/>
                    <a:pt x="527" y="49"/>
                    <a:pt x="527" y="49"/>
                  </a:cubicBezTo>
                  <a:cubicBezTo>
                    <a:pt x="527" y="49"/>
                    <a:pt x="527" y="49"/>
                    <a:pt x="527" y="49"/>
                  </a:cubicBezTo>
                  <a:cubicBezTo>
                    <a:pt x="527" y="49"/>
                    <a:pt x="527" y="49"/>
                    <a:pt x="527" y="49"/>
                  </a:cubicBezTo>
                  <a:cubicBezTo>
                    <a:pt x="527" y="49"/>
                    <a:pt x="527" y="49"/>
                    <a:pt x="527" y="49"/>
                  </a:cubicBezTo>
                  <a:cubicBezTo>
                    <a:pt x="527" y="48"/>
                    <a:pt x="527" y="48"/>
                    <a:pt x="527" y="48"/>
                  </a:cubicBezTo>
                  <a:cubicBezTo>
                    <a:pt x="527" y="48"/>
                    <a:pt x="527" y="48"/>
                    <a:pt x="527" y="49"/>
                  </a:cubicBezTo>
                  <a:cubicBezTo>
                    <a:pt x="528" y="49"/>
                    <a:pt x="529" y="49"/>
                    <a:pt x="528" y="50"/>
                  </a:cubicBezTo>
                  <a:cubicBezTo>
                    <a:pt x="528" y="50"/>
                    <a:pt x="528" y="50"/>
                    <a:pt x="528" y="50"/>
                  </a:cubicBezTo>
                  <a:cubicBezTo>
                    <a:pt x="528" y="50"/>
                    <a:pt x="528" y="50"/>
                    <a:pt x="528" y="50"/>
                  </a:cubicBezTo>
                  <a:cubicBezTo>
                    <a:pt x="528" y="50"/>
                    <a:pt x="528" y="50"/>
                    <a:pt x="528" y="50"/>
                  </a:cubicBezTo>
                  <a:cubicBezTo>
                    <a:pt x="528" y="50"/>
                    <a:pt x="528" y="51"/>
                    <a:pt x="528" y="51"/>
                  </a:cubicBezTo>
                  <a:cubicBezTo>
                    <a:pt x="529" y="51"/>
                    <a:pt x="529" y="51"/>
                    <a:pt x="529" y="51"/>
                  </a:cubicBezTo>
                  <a:cubicBezTo>
                    <a:pt x="527" y="52"/>
                    <a:pt x="526" y="49"/>
                    <a:pt x="525" y="51"/>
                  </a:cubicBezTo>
                  <a:cubicBezTo>
                    <a:pt x="525" y="51"/>
                    <a:pt x="525" y="51"/>
                    <a:pt x="525" y="51"/>
                  </a:cubicBezTo>
                  <a:cubicBezTo>
                    <a:pt x="525" y="51"/>
                    <a:pt x="525" y="51"/>
                    <a:pt x="525" y="50"/>
                  </a:cubicBezTo>
                  <a:cubicBezTo>
                    <a:pt x="524" y="50"/>
                    <a:pt x="524" y="52"/>
                    <a:pt x="523" y="51"/>
                  </a:cubicBezTo>
                  <a:cubicBezTo>
                    <a:pt x="523" y="52"/>
                    <a:pt x="524" y="53"/>
                    <a:pt x="523" y="53"/>
                  </a:cubicBezTo>
                  <a:cubicBezTo>
                    <a:pt x="524" y="53"/>
                    <a:pt x="524" y="53"/>
                    <a:pt x="524" y="53"/>
                  </a:cubicBezTo>
                  <a:cubicBezTo>
                    <a:pt x="524" y="54"/>
                    <a:pt x="522" y="52"/>
                    <a:pt x="522" y="54"/>
                  </a:cubicBezTo>
                  <a:cubicBezTo>
                    <a:pt x="522" y="55"/>
                    <a:pt x="522" y="55"/>
                    <a:pt x="522" y="55"/>
                  </a:cubicBezTo>
                  <a:cubicBezTo>
                    <a:pt x="523" y="55"/>
                    <a:pt x="522" y="55"/>
                    <a:pt x="522" y="55"/>
                  </a:cubicBezTo>
                  <a:cubicBezTo>
                    <a:pt x="521" y="55"/>
                    <a:pt x="521" y="55"/>
                    <a:pt x="521" y="55"/>
                  </a:cubicBezTo>
                  <a:cubicBezTo>
                    <a:pt x="522" y="54"/>
                    <a:pt x="522" y="54"/>
                    <a:pt x="522" y="54"/>
                  </a:cubicBezTo>
                  <a:cubicBezTo>
                    <a:pt x="521" y="54"/>
                    <a:pt x="521" y="54"/>
                    <a:pt x="521" y="54"/>
                  </a:cubicBezTo>
                  <a:cubicBezTo>
                    <a:pt x="522" y="53"/>
                    <a:pt x="522" y="54"/>
                    <a:pt x="523" y="53"/>
                  </a:cubicBezTo>
                  <a:cubicBezTo>
                    <a:pt x="523" y="53"/>
                    <a:pt x="523" y="53"/>
                    <a:pt x="523" y="53"/>
                  </a:cubicBezTo>
                  <a:cubicBezTo>
                    <a:pt x="522" y="52"/>
                    <a:pt x="522" y="52"/>
                    <a:pt x="522" y="52"/>
                  </a:cubicBezTo>
                  <a:cubicBezTo>
                    <a:pt x="522" y="52"/>
                    <a:pt x="523" y="52"/>
                    <a:pt x="523" y="52"/>
                  </a:cubicBezTo>
                  <a:cubicBezTo>
                    <a:pt x="522" y="51"/>
                    <a:pt x="522" y="51"/>
                    <a:pt x="522" y="51"/>
                  </a:cubicBezTo>
                  <a:cubicBezTo>
                    <a:pt x="523" y="51"/>
                    <a:pt x="524" y="52"/>
                    <a:pt x="524" y="51"/>
                  </a:cubicBezTo>
                  <a:cubicBezTo>
                    <a:pt x="523" y="50"/>
                    <a:pt x="523" y="50"/>
                    <a:pt x="522" y="50"/>
                  </a:cubicBezTo>
                  <a:cubicBezTo>
                    <a:pt x="522" y="50"/>
                    <a:pt x="522" y="50"/>
                    <a:pt x="522" y="50"/>
                  </a:cubicBezTo>
                  <a:cubicBezTo>
                    <a:pt x="522" y="49"/>
                    <a:pt x="522" y="49"/>
                    <a:pt x="522" y="49"/>
                  </a:cubicBezTo>
                  <a:cubicBezTo>
                    <a:pt x="522" y="49"/>
                    <a:pt x="522" y="49"/>
                    <a:pt x="522" y="49"/>
                  </a:cubicBezTo>
                  <a:cubicBezTo>
                    <a:pt x="522" y="49"/>
                    <a:pt x="522" y="49"/>
                    <a:pt x="523" y="49"/>
                  </a:cubicBezTo>
                  <a:cubicBezTo>
                    <a:pt x="522" y="49"/>
                    <a:pt x="522" y="49"/>
                    <a:pt x="522" y="49"/>
                  </a:cubicBezTo>
                  <a:cubicBezTo>
                    <a:pt x="522" y="49"/>
                    <a:pt x="522" y="49"/>
                    <a:pt x="522" y="49"/>
                  </a:cubicBezTo>
                  <a:cubicBezTo>
                    <a:pt x="522" y="49"/>
                    <a:pt x="522" y="49"/>
                    <a:pt x="522" y="50"/>
                  </a:cubicBezTo>
                  <a:close/>
                  <a:moveTo>
                    <a:pt x="533" y="54"/>
                  </a:moveTo>
                  <a:cubicBezTo>
                    <a:pt x="532" y="54"/>
                    <a:pt x="532" y="54"/>
                    <a:pt x="532" y="54"/>
                  </a:cubicBezTo>
                  <a:cubicBezTo>
                    <a:pt x="534" y="54"/>
                    <a:pt x="535" y="53"/>
                    <a:pt x="537" y="54"/>
                  </a:cubicBezTo>
                  <a:cubicBezTo>
                    <a:pt x="537" y="54"/>
                    <a:pt x="536" y="54"/>
                    <a:pt x="536" y="55"/>
                  </a:cubicBezTo>
                  <a:cubicBezTo>
                    <a:pt x="537" y="55"/>
                    <a:pt x="537" y="54"/>
                    <a:pt x="537" y="54"/>
                  </a:cubicBezTo>
                  <a:cubicBezTo>
                    <a:pt x="538" y="55"/>
                    <a:pt x="538" y="55"/>
                    <a:pt x="538" y="55"/>
                  </a:cubicBezTo>
                  <a:cubicBezTo>
                    <a:pt x="537" y="55"/>
                    <a:pt x="536" y="55"/>
                    <a:pt x="534" y="54"/>
                  </a:cubicBezTo>
                  <a:cubicBezTo>
                    <a:pt x="534" y="55"/>
                    <a:pt x="534" y="55"/>
                    <a:pt x="535" y="55"/>
                  </a:cubicBezTo>
                  <a:cubicBezTo>
                    <a:pt x="533" y="56"/>
                    <a:pt x="533" y="55"/>
                    <a:pt x="532" y="56"/>
                  </a:cubicBezTo>
                  <a:cubicBezTo>
                    <a:pt x="532" y="55"/>
                    <a:pt x="533" y="55"/>
                    <a:pt x="533" y="54"/>
                  </a:cubicBezTo>
                  <a:close/>
                  <a:moveTo>
                    <a:pt x="528" y="106"/>
                  </a:moveTo>
                  <a:cubicBezTo>
                    <a:pt x="527" y="105"/>
                    <a:pt x="527" y="105"/>
                    <a:pt x="527" y="105"/>
                  </a:cubicBezTo>
                  <a:cubicBezTo>
                    <a:pt x="528" y="105"/>
                    <a:pt x="528" y="105"/>
                    <a:pt x="528" y="105"/>
                  </a:cubicBezTo>
                  <a:cubicBezTo>
                    <a:pt x="528" y="104"/>
                    <a:pt x="527" y="104"/>
                    <a:pt x="527" y="104"/>
                  </a:cubicBezTo>
                  <a:cubicBezTo>
                    <a:pt x="527" y="104"/>
                    <a:pt x="527" y="104"/>
                    <a:pt x="527" y="104"/>
                  </a:cubicBezTo>
                  <a:cubicBezTo>
                    <a:pt x="527" y="104"/>
                    <a:pt x="527" y="104"/>
                    <a:pt x="528" y="104"/>
                  </a:cubicBezTo>
                  <a:cubicBezTo>
                    <a:pt x="528" y="105"/>
                    <a:pt x="529" y="105"/>
                    <a:pt x="528" y="106"/>
                  </a:cubicBezTo>
                  <a:close/>
                  <a:moveTo>
                    <a:pt x="527" y="111"/>
                  </a:moveTo>
                  <a:cubicBezTo>
                    <a:pt x="527" y="111"/>
                    <a:pt x="527" y="111"/>
                    <a:pt x="527" y="111"/>
                  </a:cubicBezTo>
                  <a:cubicBezTo>
                    <a:pt x="526" y="111"/>
                    <a:pt x="526" y="111"/>
                    <a:pt x="526" y="111"/>
                  </a:cubicBezTo>
                  <a:lnTo>
                    <a:pt x="527" y="111"/>
                  </a:lnTo>
                  <a:close/>
                  <a:moveTo>
                    <a:pt x="527" y="106"/>
                  </a:moveTo>
                  <a:cubicBezTo>
                    <a:pt x="527" y="106"/>
                    <a:pt x="527" y="106"/>
                    <a:pt x="527" y="106"/>
                  </a:cubicBezTo>
                  <a:cubicBezTo>
                    <a:pt x="527" y="106"/>
                    <a:pt x="527" y="107"/>
                    <a:pt x="527" y="106"/>
                  </a:cubicBezTo>
                  <a:cubicBezTo>
                    <a:pt x="527" y="106"/>
                    <a:pt x="527" y="106"/>
                    <a:pt x="527" y="106"/>
                  </a:cubicBezTo>
                  <a:cubicBezTo>
                    <a:pt x="527" y="106"/>
                    <a:pt x="527" y="106"/>
                    <a:pt x="527" y="106"/>
                  </a:cubicBezTo>
                  <a:close/>
                  <a:moveTo>
                    <a:pt x="527" y="105"/>
                  </a:moveTo>
                  <a:cubicBezTo>
                    <a:pt x="526" y="106"/>
                    <a:pt x="526" y="104"/>
                    <a:pt x="525" y="105"/>
                  </a:cubicBezTo>
                  <a:cubicBezTo>
                    <a:pt x="526" y="104"/>
                    <a:pt x="526" y="105"/>
                    <a:pt x="527" y="105"/>
                  </a:cubicBezTo>
                  <a:close/>
                  <a:moveTo>
                    <a:pt x="524" y="118"/>
                  </a:moveTo>
                  <a:cubicBezTo>
                    <a:pt x="524" y="117"/>
                    <a:pt x="525" y="117"/>
                    <a:pt x="526" y="117"/>
                  </a:cubicBezTo>
                  <a:cubicBezTo>
                    <a:pt x="525" y="118"/>
                    <a:pt x="525" y="119"/>
                    <a:pt x="525" y="119"/>
                  </a:cubicBezTo>
                  <a:cubicBezTo>
                    <a:pt x="525" y="119"/>
                    <a:pt x="525" y="119"/>
                    <a:pt x="524" y="119"/>
                  </a:cubicBezTo>
                  <a:cubicBezTo>
                    <a:pt x="524" y="119"/>
                    <a:pt x="524" y="119"/>
                    <a:pt x="524" y="119"/>
                  </a:cubicBezTo>
                  <a:cubicBezTo>
                    <a:pt x="524" y="119"/>
                    <a:pt x="524" y="119"/>
                    <a:pt x="523" y="119"/>
                  </a:cubicBezTo>
                  <a:cubicBezTo>
                    <a:pt x="523" y="119"/>
                    <a:pt x="523" y="119"/>
                    <a:pt x="523" y="120"/>
                  </a:cubicBezTo>
                  <a:cubicBezTo>
                    <a:pt x="522" y="119"/>
                    <a:pt x="522" y="119"/>
                    <a:pt x="521" y="120"/>
                  </a:cubicBezTo>
                  <a:cubicBezTo>
                    <a:pt x="522" y="121"/>
                    <a:pt x="522" y="121"/>
                    <a:pt x="522" y="121"/>
                  </a:cubicBezTo>
                  <a:cubicBezTo>
                    <a:pt x="521" y="121"/>
                    <a:pt x="521" y="121"/>
                    <a:pt x="521" y="121"/>
                  </a:cubicBezTo>
                  <a:cubicBezTo>
                    <a:pt x="521" y="121"/>
                    <a:pt x="521" y="120"/>
                    <a:pt x="521" y="120"/>
                  </a:cubicBezTo>
                  <a:cubicBezTo>
                    <a:pt x="521" y="120"/>
                    <a:pt x="521" y="121"/>
                    <a:pt x="521" y="121"/>
                  </a:cubicBezTo>
                  <a:cubicBezTo>
                    <a:pt x="521" y="121"/>
                    <a:pt x="520" y="121"/>
                    <a:pt x="520" y="120"/>
                  </a:cubicBezTo>
                  <a:cubicBezTo>
                    <a:pt x="520" y="120"/>
                    <a:pt x="521" y="120"/>
                    <a:pt x="521" y="120"/>
                  </a:cubicBezTo>
                  <a:cubicBezTo>
                    <a:pt x="522" y="119"/>
                    <a:pt x="520" y="119"/>
                    <a:pt x="520" y="119"/>
                  </a:cubicBezTo>
                  <a:cubicBezTo>
                    <a:pt x="521" y="119"/>
                    <a:pt x="521" y="119"/>
                    <a:pt x="522" y="119"/>
                  </a:cubicBezTo>
                  <a:cubicBezTo>
                    <a:pt x="522" y="119"/>
                    <a:pt x="521" y="118"/>
                    <a:pt x="521" y="118"/>
                  </a:cubicBezTo>
                  <a:cubicBezTo>
                    <a:pt x="521" y="118"/>
                    <a:pt x="521" y="118"/>
                    <a:pt x="521" y="118"/>
                  </a:cubicBezTo>
                  <a:cubicBezTo>
                    <a:pt x="520" y="118"/>
                    <a:pt x="523" y="118"/>
                    <a:pt x="522" y="119"/>
                  </a:cubicBezTo>
                  <a:cubicBezTo>
                    <a:pt x="523" y="118"/>
                    <a:pt x="524" y="119"/>
                    <a:pt x="525" y="118"/>
                  </a:cubicBezTo>
                  <a:cubicBezTo>
                    <a:pt x="525" y="118"/>
                    <a:pt x="524" y="118"/>
                    <a:pt x="524" y="118"/>
                  </a:cubicBezTo>
                  <a:close/>
                  <a:moveTo>
                    <a:pt x="517" y="127"/>
                  </a:moveTo>
                  <a:cubicBezTo>
                    <a:pt x="516" y="126"/>
                    <a:pt x="516" y="126"/>
                    <a:pt x="516" y="126"/>
                  </a:cubicBezTo>
                  <a:cubicBezTo>
                    <a:pt x="518" y="125"/>
                    <a:pt x="517" y="128"/>
                    <a:pt x="518" y="126"/>
                  </a:cubicBezTo>
                  <a:cubicBezTo>
                    <a:pt x="519" y="127"/>
                    <a:pt x="519" y="126"/>
                    <a:pt x="520" y="127"/>
                  </a:cubicBezTo>
                  <a:cubicBezTo>
                    <a:pt x="520" y="126"/>
                    <a:pt x="520" y="127"/>
                    <a:pt x="521" y="126"/>
                  </a:cubicBezTo>
                  <a:cubicBezTo>
                    <a:pt x="521" y="127"/>
                    <a:pt x="522" y="127"/>
                    <a:pt x="522" y="127"/>
                  </a:cubicBezTo>
                  <a:cubicBezTo>
                    <a:pt x="520" y="128"/>
                    <a:pt x="520" y="128"/>
                    <a:pt x="520" y="128"/>
                  </a:cubicBezTo>
                  <a:cubicBezTo>
                    <a:pt x="520" y="127"/>
                    <a:pt x="520" y="127"/>
                    <a:pt x="520" y="127"/>
                  </a:cubicBezTo>
                  <a:cubicBezTo>
                    <a:pt x="519" y="127"/>
                    <a:pt x="518" y="127"/>
                    <a:pt x="517" y="127"/>
                  </a:cubicBezTo>
                  <a:close/>
                  <a:moveTo>
                    <a:pt x="517" y="130"/>
                  </a:moveTo>
                  <a:cubicBezTo>
                    <a:pt x="517" y="129"/>
                    <a:pt x="517" y="129"/>
                    <a:pt x="517" y="129"/>
                  </a:cubicBezTo>
                  <a:cubicBezTo>
                    <a:pt x="517" y="129"/>
                    <a:pt x="517" y="129"/>
                    <a:pt x="517" y="129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7"/>
                    <a:pt x="518" y="128"/>
                    <a:pt x="518" y="129"/>
                  </a:cubicBezTo>
                  <a:cubicBezTo>
                    <a:pt x="518" y="129"/>
                    <a:pt x="519" y="129"/>
                    <a:pt x="519" y="129"/>
                  </a:cubicBezTo>
                  <a:cubicBezTo>
                    <a:pt x="519" y="129"/>
                    <a:pt x="519" y="128"/>
                    <a:pt x="519" y="128"/>
                  </a:cubicBezTo>
                  <a:cubicBezTo>
                    <a:pt x="519" y="128"/>
                    <a:pt x="519" y="128"/>
                    <a:pt x="519" y="128"/>
                  </a:cubicBezTo>
                  <a:cubicBezTo>
                    <a:pt x="519" y="129"/>
                    <a:pt x="519" y="129"/>
                    <a:pt x="519" y="129"/>
                  </a:cubicBezTo>
                  <a:cubicBezTo>
                    <a:pt x="518" y="129"/>
                    <a:pt x="518" y="129"/>
                    <a:pt x="518" y="129"/>
                  </a:cubicBezTo>
                  <a:cubicBezTo>
                    <a:pt x="517" y="129"/>
                    <a:pt x="517" y="129"/>
                    <a:pt x="517" y="130"/>
                  </a:cubicBezTo>
                  <a:close/>
                  <a:moveTo>
                    <a:pt x="516" y="127"/>
                  </a:moveTo>
                  <a:cubicBezTo>
                    <a:pt x="516" y="128"/>
                    <a:pt x="516" y="127"/>
                    <a:pt x="515" y="127"/>
                  </a:cubicBezTo>
                  <a:cubicBezTo>
                    <a:pt x="515" y="127"/>
                    <a:pt x="515" y="127"/>
                    <a:pt x="515" y="127"/>
                  </a:cubicBezTo>
                  <a:cubicBezTo>
                    <a:pt x="515" y="127"/>
                    <a:pt x="515" y="126"/>
                    <a:pt x="515" y="126"/>
                  </a:cubicBezTo>
                  <a:cubicBezTo>
                    <a:pt x="516" y="126"/>
                    <a:pt x="516" y="126"/>
                    <a:pt x="516" y="126"/>
                  </a:cubicBezTo>
                  <a:cubicBezTo>
                    <a:pt x="516" y="126"/>
                    <a:pt x="515" y="127"/>
                    <a:pt x="515" y="127"/>
                  </a:cubicBezTo>
                  <a:cubicBezTo>
                    <a:pt x="515" y="127"/>
                    <a:pt x="515" y="127"/>
                    <a:pt x="515" y="127"/>
                  </a:cubicBezTo>
                  <a:cubicBezTo>
                    <a:pt x="516" y="127"/>
                    <a:pt x="516" y="127"/>
                    <a:pt x="516" y="127"/>
                  </a:cubicBezTo>
                  <a:close/>
                  <a:moveTo>
                    <a:pt x="517" y="124"/>
                  </a:moveTo>
                  <a:cubicBezTo>
                    <a:pt x="517" y="124"/>
                    <a:pt x="517" y="124"/>
                    <a:pt x="516" y="124"/>
                  </a:cubicBezTo>
                  <a:cubicBezTo>
                    <a:pt x="516" y="124"/>
                    <a:pt x="516" y="124"/>
                    <a:pt x="516" y="124"/>
                  </a:cubicBezTo>
                  <a:cubicBezTo>
                    <a:pt x="516" y="124"/>
                    <a:pt x="516" y="124"/>
                    <a:pt x="516" y="124"/>
                  </a:cubicBezTo>
                  <a:cubicBezTo>
                    <a:pt x="516" y="124"/>
                    <a:pt x="516" y="124"/>
                    <a:pt x="516" y="124"/>
                  </a:cubicBezTo>
                  <a:cubicBezTo>
                    <a:pt x="516" y="124"/>
                    <a:pt x="516" y="124"/>
                    <a:pt x="516" y="124"/>
                  </a:cubicBezTo>
                  <a:cubicBezTo>
                    <a:pt x="516" y="124"/>
                    <a:pt x="516" y="124"/>
                    <a:pt x="516" y="124"/>
                  </a:cubicBezTo>
                  <a:cubicBezTo>
                    <a:pt x="517" y="124"/>
                    <a:pt x="517" y="123"/>
                    <a:pt x="517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4"/>
                    <a:pt x="518" y="124"/>
                    <a:pt x="518" y="124"/>
                  </a:cubicBezTo>
                  <a:lnTo>
                    <a:pt x="517" y="124"/>
                  </a:lnTo>
                  <a:close/>
                  <a:moveTo>
                    <a:pt x="511" y="134"/>
                  </a:moveTo>
                  <a:cubicBezTo>
                    <a:pt x="511" y="134"/>
                    <a:pt x="511" y="134"/>
                    <a:pt x="511" y="134"/>
                  </a:cubicBezTo>
                  <a:cubicBezTo>
                    <a:pt x="511" y="135"/>
                    <a:pt x="513" y="134"/>
                    <a:pt x="512" y="136"/>
                  </a:cubicBezTo>
                  <a:cubicBezTo>
                    <a:pt x="512" y="135"/>
                    <a:pt x="511" y="135"/>
                    <a:pt x="511" y="134"/>
                  </a:cubicBezTo>
                  <a:close/>
                  <a:moveTo>
                    <a:pt x="510" y="127"/>
                  </a:moveTo>
                  <a:cubicBezTo>
                    <a:pt x="510" y="127"/>
                    <a:pt x="510" y="127"/>
                    <a:pt x="510" y="127"/>
                  </a:cubicBezTo>
                  <a:cubicBezTo>
                    <a:pt x="509" y="127"/>
                    <a:pt x="509" y="127"/>
                    <a:pt x="509" y="127"/>
                  </a:cubicBezTo>
                  <a:cubicBezTo>
                    <a:pt x="510" y="126"/>
                    <a:pt x="509" y="126"/>
                    <a:pt x="509" y="126"/>
                  </a:cubicBezTo>
                  <a:cubicBezTo>
                    <a:pt x="508" y="127"/>
                    <a:pt x="508" y="127"/>
                    <a:pt x="508" y="127"/>
                  </a:cubicBezTo>
                  <a:cubicBezTo>
                    <a:pt x="508" y="127"/>
                    <a:pt x="508" y="127"/>
                    <a:pt x="508" y="127"/>
                  </a:cubicBezTo>
                  <a:cubicBezTo>
                    <a:pt x="508" y="127"/>
                    <a:pt x="510" y="126"/>
                    <a:pt x="508" y="125"/>
                  </a:cubicBezTo>
                  <a:cubicBezTo>
                    <a:pt x="509" y="125"/>
                    <a:pt x="509" y="125"/>
                    <a:pt x="509" y="125"/>
                  </a:cubicBezTo>
                  <a:cubicBezTo>
                    <a:pt x="509" y="124"/>
                    <a:pt x="509" y="124"/>
                    <a:pt x="509" y="124"/>
                  </a:cubicBezTo>
                  <a:cubicBezTo>
                    <a:pt x="508" y="123"/>
                    <a:pt x="508" y="123"/>
                    <a:pt x="508" y="123"/>
                  </a:cubicBezTo>
                  <a:cubicBezTo>
                    <a:pt x="508" y="123"/>
                    <a:pt x="508" y="123"/>
                    <a:pt x="509" y="124"/>
                  </a:cubicBezTo>
                  <a:cubicBezTo>
                    <a:pt x="509" y="124"/>
                    <a:pt x="509" y="124"/>
                    <a:pt x="509" y="124"/>
                  </a:cubicBezTo>
                  <a:cubicBezTo>
                    <a:pt x="510" y="123"/>
                    <a:pt x="509" y="123"/>
                    <a:pt x="509" y="122"/>
                  </a:cubicBezTo>
                  <a:cubicBezTo>
                    <a:pt x="509" y="122"/>
                    <a:pt x="509" y="122"/>
                    <a:pt x="509" y="122"/>
                  </a:cubicBezTo>
                  <a:cubicBezTo>
                    <a:pt x="509" y="122"/>
                    <a:pt x="509" y="122"/>
                    <a:pt x="509" y="122"/>
                  </a:cubicBezTo>
                  <a:cubicBezTo>
                    <a:pt x="510" y="123"/>
                    <a:pt x="510" y="123"/>
                    <a:pt x="511" y="122"/>
                  </a:cubicBezTo>
                  <a:cubicBezTo>
                    <a:pt x="511" y="123"/>
                    <a:pt x="510" y="123"/>
                    <a:pt x="510" y="124"/>
                  </a:cubicBezTo>
                  <a:cubicBezTo>
                    <a:pt x="511" y="126"/>
                    <a:pt x="511" y="126"/>
                    <a:pt x="511" y="126"/>
                  </a:cubicBezTo>
                  <a:cubicBezTo>
                    <a:pt x="510" y="126"/>
                    <a:pt x="510" y="126"/>
                    <a:pt x="510" y="126"/>
                  </a:cubicBezTo>
                  <a:cubicBezTo>
                    <a:pt x="511" y="127"/>
                    <a:pt x="511" y="125"/>
                    <a:pt x="512" y="125"/>
                  </a:cubicBezTo>
                  <a:cubicBezTo>
                    <a:pt x="512" y="126"/>
                    <a:pt x="512" y="126"/>
                    <a:pt x="512" y="126"/>
                  </a:cubicBezTo>
                  <a:cubicBezTo>
                    <a:pt x="512" y="126"/>
                    <a:pt x="513" y="126"/>
                    <a:pt x="513" y="126"/>
                  </a:cubicBezTo>
                  <a:cubicBezTo>
                    <a:pt x="513" y="126"/>
                    <a:pt x="513" y="126"/>
                    <a:pt x="513" y="126"/>
                  </a:cubicBezTo>
                  <a:cubicBezTo>
                    <a:pt x="514" y="126"/>
                    <a:pt x="514" y="126"/>
                    <a:pt x="514" y="126"/>
                  </a:cubicBezTo>
                  <a:cubicBezTo>
                    <a:pt x="513" y="126"/>
                    <a:pt x="512" y="126"/>
                    <a:pt x="512" y="127"/>
                  </a:cubicBezTo>
                  <a:cubicBezTo>
                    <a:pt x="512" y="128"/>
                    <a:pt x="513" y="126"/>
                    <a:pt x="513" y="128"/>
                  </a:cubicBezTo>
                  <a:cubicBezTo>
                    <a:pt x="513" y="128"/>
                    <a:pt x="513" y="128"/>
                    <a:pt x="512" y="128"/>
                  </a:cubicBezTo>
                  <a:cubicBezTo>
                    <a:pt x="512" y="127"/>
                    <a:pt x="511" y="128"/>
                    <a:pt x="510" y="127"/>
                  </a:cubicBezTo>
                  <a:close/>
                  <a:moveTo>
                    <a:pt x="510" y="135"/>
                  </a:moveTo>
                  <a:cubicBezTo>
                    <a:pt x="509" y="134"/>
                    <a:pt x="509" y="134"/>
                    <a:pt x="509" y="134"/>
                  </a:cubicBezTo>
                  <a:cubicBezTo>
                    <a:pt x="510" y="134"/>
                    <a:pt x="510" y="134"/>
                    <a:pt x="510" y="134"/>
                  </a:cubicBezTo>
                  <a:lnTo>
                    <a:pt x="510" y="135"/>
                  </a:lnTo>
                  <a:close/>
                  <a:moveTo>
                    <a:pt x="509" y="128"/>
                  </a:moveTo>
                  <a:cubicBezTo>
                    <a:pt x="509" y="127"/>
                    <a:pt x="509" y="127"/>
                    <a:pt x="509" y="127"/>
                  </a:cubicBezTo>
                  <a:cubicBezTo>
                    <a:pt x="509" y="127"/>
                    <a:pt x="509" y="127"/>
                    <a:pt x="509" y="127"/>
                  </a:cubicBezTo>
                  <a:cubicBezTo>
                    <a:pt x="509" y="127"/>
                    <a:pt x="509" y="127"/>
                    <a:pt x="509" y="128"/>
                  </a:cubicBezTo>
                  <a:close/>
                  <a:moveTo>
                    <a:pt x="506" y="137"/>
                  </a:moveTo>
                  <a:cubicBezTo>
                    <a:pt x="505" y="137"/>
                    <a:pt x="505" y="137"/>
                    <a:pt x="505" y="137"/>
                  </a:cubicBezTo>
                  <a:cubicBezTo>
                    <a:pt x="505" y="137"/>
                    <a:pt x="505" y="137"/>
                    <a:pt x="505" y="137"/>
                  </a:cubicBezTo>
                  <a:cubicBezTo>
                    <a:pt x="505" y="137"/>
                    <a:pt x="505" y="137"/>
                    <a:pt x="506" y="137"/>
                  </a:cubicBezTo>
                  <a:close/>
                  <a:moveTo>
                    <a:pt x="505" y="125"/>
                  </a:moveTo>
                  <a:cubicBezTo>
                    <a:pt x="505" y="125"/>
                    <a:pt x="505" y="125"/>
                    <a:pt x="505" y="125"/>
                  </a:cubicBezTo>
                  <a:cubicBezTo>
                    <a:pt x="506" y="126"/>
                    <a:pt x="504" y="126"/>
                    <a:pt x="505" y="127"/>
                  </a:cubicBezTo>
                  <a:cubicBezTo>
                    <a:pt x="506" y="127"/>
                    <a:pt x="506" y="127"/>
                    <a:pt x="506" y="127"/>
                  </a:cubicBezTo>
                  <a:cubicBezTo>
                    <a:pt x="505" y="128"/>
                    <a:pt x="505" y="128"/>
                    <a:pt x="504" y="128"/>
                  </a:cubicBezTo>
                  <a:cubicBezTo>
                    <a:pt x="504" y="127"/>
                    <a:pt x="505" y="126"/>
                    <a:pt x="505" y="125"/>
                  </a:cubicBezTo>
                  <a:close/>
                  <a:moveTo>
                    <a:pt x="506" y="122"/>
                  </a:moveTo>
                  <a:cubicBezTo>
                    <a:pt x="506" y="122"/>
                    <a:pt x="506" y="122"/>
                    <a:pt x="506" y="122"/>
                  </a:cubicBezTo>
                  <a:cubicBezTo>
                    <a:pt x="507" y="122"/>
                    <a:pt x="507" y="122"/>
                    <a:pt x="507" y="122"/>
                  </a:cubicBezTo>
                  <a:lnTo>
                    <a:pt x="506" y="122"/>
                  </a:lnTo>
                  <a:close/>
                  <a:moveTo>
                    <a:pt x="507" y="120"/>
                  </a:moveTo>
                  <a:cubicBezTo>
                    <a:pt x="507" y="120"/>
                    <a:pt x="508" y="120"/>
                    <a:pt x="508" y="119"/>
                  </a:cubicBezTo>
                  <a:cubicBezTo>
                    <a:pt x="508" y="119"/>
                    <a:pt x="508" y="119"/>
                    <a:pt x="507" y="119"/>
                  </a:cubicBezTo>
                  <a:cubicBezTo>
                    <a:pt x="507" y="119"/>
                    <a:pt x="507" y="117"/>
                    <a:pt x="506" y="116"/>
                  </a:cubicBezTo>
                  <a:cubicBezTo>
                    <a:pt x="506" y="117"/>
                    <a:pt x="506" y="117"/>
                    <a:pt x="506" y="117"/>
                  </a:cubicBezTo>
                  <a:cubicBezTo>
                    <a:pt x="506" y="117"/>
                    <a:pt x="506" y="117"/>
                    <a:pt x="506" y="117"/>
                  </a:cubicBezTo>
                  <a:cubicBezTo>
                    <a:pt x="505" y="117"/>
                    <a:pt x="505" y="117"/>
                    <a:pt x="505" y="117"/>
                  </a:cubicBezTo>
                  <a:cubicBezTo>
                    <a:pt x="505" y="117"/>
                    <a:pt x="505" y="117"/>
                    <a:pt x="506" y="117"/>
                  </a:cubicBezTo>
                  <a:cubicBezTo>
                    <a:pt x="506" y="117"/>
                    <a:pt x="506" y="116"/>
                    <a:pt x="507" y="116"/>
                  </a:cubicBezTo>
                  <a:cubicBezTo>
                    <a:pt x="507" y="116"/>
                    <a:pt x="507" y="116"/>
                    <a:pt x="506" y="116"/>
                  </a:cubicBezTo>
                  <a:cubicBezTo>
                    <a:pt x="506" y="116"/>
                    <a:pt x="506" y="116"/>
                    <a:pt x="506" y="116"/>
                  </a:cubicBezTo>
                  <a:cubicBezTo>
                    <a:pt x="506" y="116"/>
                    <a:pt x="506" y="115"/>
                    <a:pt x="506" y="115"/>
                  </a:cubicBezTo>
                  <a:cubicBezTo>
                    <a:pt x="506" y="115"/>
                    <a:pt x="506" y="115"/>
                    <a:pt x="506" y="115"/>
                  </a:cubicBezTo>
                  <a:cubicBezTo>
                    <a:pt x="506" y="115"/>
                    <a:pt x="506" y="115"/>
                    <a:pt x="506" y="115"/>
                  </a:cubicBezTo>
                  <a:cubicBezTo>
                    <a:pt x="506" y="115"/>
                    <a:pt x="506" y="115"/>
                    <a:pt x="506" y="115"/>
                  </a:cubicBezTo>
                  <a:cubicBezTo>
                    <a:pt x="506" y="115"/>
                    <a:pt x="506" y="115"/>
                    <a:pt x="506" y="115"/>
                  </a:cubicBezTo>
                  <a:cubicBezTo>
                    <a:pt x="506" y="116"/>
                    <a:pt x="507" y="116"/>
                    <a:pt x="508" y="117"/>
                  </a:cubicBezTo>
                  <a:cubicBezTo>
                    <a:pt x="508" y="117"/>
                    <a:pt x="507" y="117"/>
                    <a:pt x="507" y="118"/>
                  </a:cubicBezTo>
                  <a:cubicBezTo>
                    <a:pt x="508" y="118"/>
                    <a:pt x="508" y="118"/>
                    <a:pt x="508" y="118"/>
                  </a:cubicBezTo>
                  <a:cubicBezTo>
                    <a:pt x="508" y="118"/>
                    <a:pt x="508" y="118"/>
                    <a:pt x="508" y="118"/>
                  </a:cubicBezTo>
                  <a:cubicBezTo>
                    <a:pt x="508" y="119"/>
                    <a:pt x="508" y="119"/>
                    <a:pt x="509" y="119"/>
                  </a:cubicBezTo>
                  <a:cubicBezTo>
                    <a:pt x="508" y="119"/>
                    <a:pt x="508" y="119"/>
                    <a:pt x="508" y="119"/>
                  </a:cubicBezTo>
                  <a:cubicBezTo>
                    <a:pt x="508" y="119"/>
                    <a:pt x="508" y="120"/>
                    <a:pt x="508" y="121"/>
                  </a:cubicBezTo>
                  <a:cubicBezTo>
                    <a:pt x="508" y="120"/>
                    <a:pt x="507" y="121"/>
                    <a:pt x="507" y="120"/>
                  </a:cubicBezTo>
                  <a:close/>
                  <a:moveTo>
                    <a:pt x="504" y="126"/>
                  </a:moveTo>
                  <a:cubicBezTo>
                    <a:pt x="503" y="125"/>
                    <a:pt x="503" y="126"/>
                    <a:pt x="502" y="126"/>
                  </a:cubicBezTo>
                  <a:cubicBezTo>
                    <a:pt x="503" y="127"/>
                    <a:pt x="503" y="127"/>
                    <a:pt x="502" y="128"/>
                  </a:cubicBezTo>
                  <a:cubicBezTo>
                    <a:pt x="502" y="127"/>
                    <a:pt x="502" y="127"/>
                    <a:pt x="502" y="127"/>
                  </a:cubicBezTo>
                  <a:cubicBezTo>
                    <a:pt x="502" y="127"/>
                    <a:pt x="502" y="127"/>
                    <a:pt x="502" y="127"/>
                  </a:cubicBezTo>
                  <a:cubicBezTo>
                    <a:pt x="502" y="125"/>
                    <a:pt x="502" y="125"/>
                    <a:pt x="504" y="124"/>
                  </a:cubicBezTo>
                  <a:cubicBezTo>
                    <a:pt x="504" y="124"/>
                    <a:pt x="505" y="125"/>
                    <a:pt x="504" y="125"/>
                  </a:cubicBezTo>
                  <a:cubicBezTo>
                    <a:pt x="504" y="125"/>
                    <a:pt x="504" y="126"/>
                    <a:pt x="504" y="126"/>
                  </a:cubicBezTo>
                  <a:close/>
                  <a:moveTo>
                    <a:pt x="497" y="140"/>
                  </a:moveTo>
                  <a:cubicBezTo>
                    <a:pt x="496" y="140"/>
                    <a:pt x="495" y="141"/>
                    <a:pt x="494" y="141"/>
                  </a:cubicBezTo>
                  <a:cubicBezTo>
                    <a:pt x="494" y="141"/>
                    <a:pt x="494" y="141"/>
                    <a:pt x="494" y="140"/>
                  </a:cubicBezTo>
                  <a:cubicBezTo>
                    <a:pt x="494" y="140"/>
                    <a:pt x="494" y="141"/>
                    <a:pt x="494" y="141"/>
                  </a:cubicBezTo>
                  <a:cubicBezTo>
                    <a:pt x="495" y="141"/>
                    <a:pt x="495" y="139"/>
                    <a:pt x="495" y="139"/>
                  </a:cubicBezTo>
                  <a:cubicBezTo>
                    <a:pt x="495" y="139"/>
                    <a:pt x="496" y="139"/>
                    <a:pt x="496" y="139"/>
                  </a:cubicBezTo>
                  <a:cubicBezTo>
                    <a:pt x="495" y="138"/>
                    <a:pt x="494" y="138"/>
                    <a:pt x="494" y="138"/>
                  </a:cubicBezTo>
                  <a:cubicBezTo>
                    <a:pt x="494" y="139"/>
                    <a:pt x="493" y="140"/>
                    <a:pt x="493" y="140"/>
                  </a:cubicBezTo>
                  <a:cubicBezTo>
                    <a:pt x="493" y="140"/>
                    <a:pt x="493" y="140"/>
                    <a:pt x="493" y="140"/>
                  </a:cubicBezTo>
                  <a:cubicBezTo>
                    <a:pt x="493" y="140"/>
                    <a:pt x="493" y="140"/>
                    <a:pt x="493" y="140"/>
                  </a:cubicBezTo>
                  <a:cubicBezTo>
                    <a:pt x="492" y="140"/>
                    <a:pt x="492" y="140"/>
                    <a:pt x="493" y="140"/>
                  </a:cubicBezTo>
                  <a:cubicBezTo>
                    <a:pt x="493" y="140"/>
                    <a:pt x="493" y="140"/>
                    <a:pt x="493" y="140"/>
                  </a:cubicBezTo>
                  <a:cubicBezTo>
                    <a:pt x="492" y="140"/>
                    <a:pt x="493" y="138"/>
                    <a:pt x="491" y="138"/>
                  </a:cubicBezTo>
                  <a:cubicBezTo>
                    <a:pt x="491" y="139"/>
                    <a:pt x="490" y="138"/>
                    <a:pt x="489" y="139"/>
                  </a:cubicBezTo>
                  <a:cubicBezTo>
                    <a:pt x="490" y="140"/>
                    <a:pt x="491" y="139"/>
                    <a:pt x="491" y="140"/>
                  </a:cubicBezTo>
                  <a:cubicBezTo>
                    <a:pt x="491" y="140"/>
                    <a:pt x="491" y="140"/>
                    <a:pt x="491" y="141"/>
                  </a:cubicBezTo>
                  <a:cubicBezTo>
                    <a:pt x="491" y="141"/>
                    <a:pt x="491" y="141"/>
                    <a:pt x="491" y="141"/>
                  </a:cubicBezTo>
                  <a:cubicBezTo>
                    <a:pt x="490" y="141"/>
                    <a:pt x="489" y="139"/>
                    <a:pt x="488" y="140"/>
                  </a:cubicBezTo>
                  <a:cubicBezTo>
                    <a:pt x="488" y="140"/>
                    <a:pt x="488" y="140"/>
                    <a:pt x="488" y="140"/>
                  </a:cubicBezTo>
                  <a:cubicBezTo>
                    <a:pt x="488" y="140"/>
                    <a:pt x="488" y="140"/>
                    <a:pt x="488" y="140"/>
                  </a:cubicBezTo>
                  <a:cubicBezTo>
                    <a:pt x="488" y="140"/>
                    <a:pt x="488" y="139"/>
                    <a:pt x="487" y="139"/>
                  </a:cubicBezTo>
                  <a:cubicBezTo>
                    <a:pt x="487" y="139"/>
                    <a:pt x="487" y="139"/>
                    <a:pt x="487" y="139"/>
                  </a:cubicBezTo>
                  <a:cubicBezTo>
                    <a:pt x="487" y="138"/>
                    <a:pt x="487" y="138"/>
                    <a:pt x="487" y="138"/>
                  </a:cubicBezTo>
                  <a:cubicBezTo>
                    <a:pt x="486" y="139"/>
                    <a:pt x="486" y="139"/>
                    <a:pt x="486" y="139"/>
                  </a:cubicBezTo>
                  <a:cubicBezTo>
                    <a:pt x="485" y="138"/>
                    <a:pt x="485" y="140"/>
                    <a:pt x="485" y="139"/>
                  </a:cubicBezTo>
                  <a:cubicBezTo>
                    <a:pt x="484" y="139"/>
                    <a:pt x="484" y="140"/>
                    <a:pt x="483" y="140"/>
                  </a:cubicBezTo>
                  <a:cubicBezTo>
                    <a:pt x="483" y="139"/>
                    <a:pt x="483" y="138"/>
                    <a:pt x="483" y="137"/>
                  </a:cubicBezTo>
                  <a:cubicBezTo>
                    <a:pt x="482" y="137"/>
                    <a:pt x="482" y="137"/>
                    <a:pt x="482" y="137"/>
                  </a:cubicBezTo>
                  <a:cubicBezTo>
                    <a:pt x="482" y="138"/>
                    <a:pt x="482" y="139"/>
                    <a:pt x="482" y="139"/>
                  </a:cubicBezTo>
                  <a:cubicBezTo>
                    <a:pt x="481" y="138"/>
                    <a:pt x="481" y="138"/>
                    <a:pt x="481" y="138"/>
                  </a:cubicBezTo>
                  <a:cubicBezTo>
                    <a:pt x="481" y="139"/>
                    <a:pt x="481" y="139"/>
                    <a:pt x="481" y="139"/>
                  </a:cubicBezTo>
                  <a:cubicBezTo>
                    <a:pt x="481" y="138"/>
                    <a:pt x="480" y="138"/>
                    <a:pt x="480" y="137"/>
                  </a:cubicBezTo>
                  <a:cubicBezTo>
                    <a:pt x="481" y="137"/>
                    <a:pt x="481" y="137"/>
                    <a:pt x="482" y="136"/>
                  </a:cubicBezTo>
                  <a:cubicBezTo>
                    <a:pt x="482" y="137"/>
                    <a:pt x="484" y="138"/>
                    <a:pt x="485" y="137"/>
                  </a:cubicBezTo>
                  <a:cubicBezTo>
                    <a:pt x="485" y="136"/>
                    <a:pt x="485" y="136"/>
                    <a:pt x="485" y="136"/>
                  </a:cubicBezTo>
                  <a:cubicBezTo>
                    <a:pt x="486" y="137"/>
                    <a:pt x="486" y="136"/>
                    <a:pt x="487" y="136"/>
                  </a:cubicBezTo>
                  <a:cubicBezTo>
                    <a:pt x="486" y="135"/>
                    <a:pt x="490" y="134"/>
                    <a:pt x="487" y="134"/>
                  </a:cubicBezTo>
                  <a:cubicBezTo>
                    <a:pt x="486" y="133"/>
                    <a:pt x="486" y="133"/>
                    <a:pt x="485" y="132"/>
                  </a:cubicBezTo>
                  <a:cubicBezTo>
                    <a:pt x="486" y="132"/>
                    <a:pt x="486" y="132"/>
                    <a:pt x="486" y="132"/>
                  </a:cubicBezTo>
                  <a:cubicBezTo>
                    <a:pt x="486" y="133"/>
                    <a:pt x="486" y="133"/>
                    <a:pt x="486" y="133"/>
                  </a:cubicBezTo>
                  <a:cubicBezTo>
                    <a:pt x="488" y="134"/>
                    <a:pt x="489" y="133"/>
                    <a:pt x="491" y="135"/>
                  </a:cubicBezTo>
                  <a:cubicBezTo>
                    <a:pt x="491" y="134"/>
                    <a:pt x="490" y="134"/>
                    <a:pt x="491" y="133"/>
                  </a:cubicBezTo>
                  <a:cubicBezTo>
                    <a:pt x="491" y="133"/>
                    <a:pt x="491" y="133"/>
                    <a:pt x="491" y="133"/>
                  </a:cubicBezTo>
                  <a:cubicBezTo>
                    <a:pt x="491" y="133"/>
                    <a:pt x="491" y="133"/>
                    <a:pt x="491" y="133"/>
                  </a:cubicBezTo>
                  <a:cubicBezTo>
                    <a:pt x="492" y="134"/>
                    <a:pt x="492" y="134"/>
                    <a:pt x="492" y="134"/>
                  </a:cubicBezTo>
                  <a:cubicBezTo>
                    <a:pt x="490" y="134"/>
                    <a:pt x="492" y="135"/>
                    <a:pt x="492" y="136"/>
                  </a:cubicBezTo>
                  <a:cubicBezTo>
                    <a:pt x="492" y="137"/>
                    <a:pt x="493" y="138"/>
                    <a:pt x="494" y="138"/>
                  </a:cubicBezTo>
                  <a:cubicBezTo>
                    <a:pt x="495" y="138"/>
                    <a:pt x="496" y="138"/>
                    <a:pt x="496" y="137"/>
                  </a:cubicBezTo>
                  <a:cubicBezTo>
                    <a:pt x="496" y="139"/>
                    <a:pt x="498" y="139"/>
                    <a:pt x="498" y="139"/>
                  </a:cubicBezTo>
                  <a:cubicBezTo>
                    <a:pt x="498" y="139"/>
                    <a:pt x="497" y="139"/>
                    <a:pt x="497" y="140"/>
                  </a:cubicBezTo>
                  <a:cubicBezTo>
                    <a:pt x="498" y="140"/>
                    <a:pt x="496" y="140"/>
                    <a:pt x="497" y="140"/>
                  </a:cubicBezTo>
                  <a:close/>
                  <a:moveTo>
                    <a:pt x="488" y="143"/>
                  </a:moveTo>
                  <a:cubicBezTo>
                    <a:pt x="487" y="143"/>
                    <a:pt x="487" y="143"/>
                    <a:pt x="487" y="143"/>
                  </a:cubicBezTo>
                  <a:cubicBezTo>
                    <a:pt x="488" y="142"/>
                    <a:pt x="488" y="142"/>
                    <a:pt x="488" y="142"/>
                  </a:cubicBezTo>
                  <a:cubicBezTo>
                    <a:pt x="488" y="143"/>
                    <a:pt x="488" y="143"/>
                    <a:pt x="488" y="143"/>
                  </a:cubicBezTo>
                  <a:cubicBezTo>
                    <a:pt x="488" y="142"/>
                    <a:pt x="488" y="142"/>
                    <a:pt x="488" y="142"/>
                  </a:cubicBezTo>
                  <a:cubicBezTo>
                    <a:pt x="488" y="143"/>
                    <a:pt x="489" y="142"/>
                    <a:pt x="490" y="142"/>
                  </a:cubicBezTo>
                  <a:cubicBezTo>
                    <a:pt x="489" y="142"/>
                    <a:pt x="489" y="142"/>
                    <a:pt x="488" y="143"/>
                  </a:cubicBezTo>
                  <a:cubicBezTo>
                    <a:pt x="488" y="143"/>
                    <a:pt x="488" y="143"/>
                    <a:pt x="488" y="143"/>
                  </a:cubicBezTo>
                  <a:close/>
                  <a:moveTo>
                    <a:pt x="487" y="142"/>
                  </a:moveTo>
                  <a:cubicBezTo>
                    <a:pt x="487" y="142"/>
                    <a:pt x="487" y="142"/>
                    <a:pt x="487" y="142"/>
                  </a:cubicBezTo>
                  <a:cubicBezTo>
                    <a:pt x="487" y="142"/>
                    <a:pt x="487" y="142"/>
                    <a:pt x="487" y="142"/>
                  </a:cubicBezTo>
                  <a:cubicBezTo>
                    <a:pt x="487" y="142"/>
                    <a:pt x="487" y="141"/>
                    <a:pt x="488" y="141"/>
                  </a:cubicBezTo>
                  <a:lnTo>
                    <a:pt x="487" y="142"/>
                  </a:lnTo>
                  <a:close/>
                  <a:moveTo>
                    <a:pt x="485" y="142"/>
                  </a:moveTo>
                  <a:cubicBezTo>
                    <a:pt x="486" y="142"/>
                    <a:pt x="486" y="142"/>
                    <a:pt x="486" y="142"/>
                  </a:cubicBezTo>
                  <a:cubicBezTo>
                    <a:pt x="485" y="142"/>
                    <a:pt x="485" y="142"/>
                    <a:pt x="485" y="142"/>
                  </a:cubicBezTo>
                  <a:cubicBezTo>
                    <a:pt x="485" y="142"/>
                    <a:pt x="485" y="142"/>
                    <a:pt x="485" y="142"/>
                  </a:cubicBezTo>
                  <a:cubicBezTo>
                    <a:pt x="484" y="142"/>
                    <a:pt x="484" y="142"/>
                    <a:pt x="484" y="142"/>
                  </a:cubicBezTo>
                  <a:cubicBezTo>
                    <a:pt x="484" y="142"/>
                    <a:pt x="484" y="142"/>
                    <a:pt x="484" y="142"/>
                  </a:cubicBezTo>
                  <a:cubicBezTo>
                    <a:pt x="484" y="141"/>
                    <a:pt x="484" y="141"/>
                    <a:pt x="484" y="141"/>
                  </a:cubicBezTo>
                  <a:cubicBezTo>
                    <a:pt x="484" y="141"/>
                    <a:pt x="484" y="141"/>
                    <a:pt x="484" y="141"/>
                  </a:cubicBezTo>
                  <a:cubicBezTo>
                    <a:pt x="485" y="141"/>
                    <a:pt x="486" y="141"/>
                    <a:pt x="486" y="141"/>
                  </a:cubicBezTo>
                  <a:cubicBezTo>
                    <a:pt x="486" y="141"/>
                    <a:pt x="485" y="141"/>
                    <a:pt x="485" y="142"/>
                  </a:cubicBezTo>
                  <a:close/>
                  <a:moveTo>
                    <a:pt x="473" y="162"/>
                  </a:moveTo>
                  <a:cubicBezTo>
                    <a:pt x="473" y="161"/>
                    <a:pt x="473" y="161"/>
                    <a:pt x="473" y="160"/>
                  </a:cubicBezTo>
                  <a:cubicBezTo>
                    <a:pt x="473" y="160"/>
                    <a:pt x="474" y="161"/>
                    <a:pt x="474" y="160"/>
                  </a:cubicBezTo>
                  <a:cubicBezTo>
                    <a:pt x="474" y="160"/>
                    <a:pt x="474" y="160"/>
                    <a:pt x="474" y="160"/>
                  </a:cubicBezTo>
                  <a:cubicBezTo>
                    <a:pt x="474" y="160"/>
                    <a:pt x="474" y="160"/>
                    <a:pt x="474" y="160"/>
                  </a:cubicBezTo>
                  <a:cubicBezTo>
                    <a:pt x="474" y="160"/>
                    <a:pt x="474" y="160"/>
                    <a:pt x="474" y="160"/>
                  </a:cubicBezTo>
                  <a:cubicBezTo>
                    <a:pt x="474" y="161"/>
                    <a:pt x="474" y="161"/>
                    <a:pt x="474" y="161"/>
                  </a:cubicBezTo>
                  <a:cubicBezTo>
                    <a:pt x="475" y="161"/>
                    <a:pt x="474" y="160"/>
                    <a:pt x="475" y="160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5" y="161"/>
                    <a:pt x="475" y="161"/>
                    <a:pt x="475" y="161"/>
                  </a:cubicBezTo>
                  <a:cubicBezTo>
                    <a:pt x="476" y="161"/>
                    <a:pt x="476" y="161"/>
                    <a:pt x="476" y="161"/>
                  </a:cubicBezTo>
                  <a:cubicBezTo>
                    <a:pt x="476" y="162"/>
                    <a:pt x="476" y="162"/>
                    <a:pt x="476" y="162"/>
                  </a:cubicBezTo>
                  <a:cubicBezTo>
                    <a:pt x="475" y="163"/>
                    <a:pt x="474" y="160"/>
                    <a:pt x="473" y="162"/>
                  </a:cubicBezTo>
                  <a:close/>
                  <a:moveTo>
                    <a:pt x="471" y="169"/>
                  </a:moveTo>
                  <a:cubicBezTo>
                    <a:pt x="471" y="170"/>
                    <a:pt x="471" y="170"/>
                    <a:pt x="471" y="170"/>
                  </a:cubicBezTo>
                  <a:cubicBezTo>
                    <a:pt x="471" y="170"/>
                    <a:pt x="471" y="170"/>
                    <a:pt x="471" y="170"/>
                  </a:cubicBezTo>
                  <a:cubicBezTo>
                    <a:pt x="471" y="169"/>
                    <a:pt x="471" y="169"/>
                    <a:pt x="471" y="169"/>
                  </a:cubicBezTo>
                  <a:close/>
                  <a:moveTo>
                    <a:pt x="476" y="148"/>
                  </a:moveTo>
                  <a:cubicBezTo>
                    <a:pt x="475" y="149"/>
                    <a:pt x="474" y="149"/>
                    <a:pt x="472" y="149"/>
                  </a:cubicBezTo>
                  <a:cubicBezTo>
                    <a:pt x="473" y="148"/>
                    <a:pt x="473" y="148"/>
                    <a:pt x="473" y="148"/>
                  </a:cubicBezTo>
                  <a:cubicBezTo>
                    <a:pt x="472" y="148"/>
                    <a:pt x="472" y="148"/>
                    <a:pt x="472" y="148"/>
                  </a:cubicBezTo>
                  <a:cubicBezTo>
                    <a:pt x="474" y="147"/>
                    <a:pt x="474" y="147"/>
                    <a:pt x="476" y="147"/>
                  </a:cubicBezTo>
                  <a:cubicBezTo>
                    <a:pt x="477" y="147"/>
                    <a:pt x="476" y="148"/>
                    <a:pt x="477" y="149"/>
                  </a:cubicBezTo>
                  <a:cubicBezTo>
                    <a:pt x="477" y="149"/>
                    <a:pt x="477" y="150"/>
                    <a:pt x="476" y="149"/>
                  </a:cubicBezTo>
                  <a:cubicBezTo>
                    <a:pt x="476" y="149"/>
                    <a:pt x="476" y="149"/>
                    <a:pt x="476" y="148"/>
                  </a:cubicBezTo>
                  <a:close/>
                  <a:moveTo>
                    <a:pt x="478" y="150"/>
                  </a:moveTo>
                  <a:cubicBezTo>
                    <a:pt x="477" y="150"/>
                    <a:pt x="477" y="150"/>
                    <a:pt x="477" y="150"/>
                  </a:cubicBezTo>
                  <a:cubicBezTo>
                    <a:pt x="477" y="149"/>
                    <a:pt x="477" y="149"/>
                    <a:pt x="477" y="149"/>
                  </a:cubicBezTo>
                  <a:cubicBezTo>
                    <a:pt x="478" y="149"/>
                    <a:pt x="478" y="150"/>
                    <a:pt x="478" y="151"/>
                  </a:cubicBezTo>
                  <a:cubicBezTo>
                    <a:pt x="478" y="152"/>
                    <a:pt x="478" y="152"/>
                    <a:pt x="477" y="152"/>
                  </a:cubicBezTo>
                  <a:cubicBezTo>
                    <a:pt x="476" y="152"/>
                    <a:pt x="476" y="152"/>
                    <a:pt x="476" y="152"/>
                  </a:cubicBezTo>
                  <a:cubicBezTo>
                    <a:pt x="477" y="152"/>
                    <a:pt x="477" y="150"/>
                    <a:pt x="478" y="150"/>
                  </a:cubicBezTo>
                  <a:cubicBezTo>
                    <a:pt x="478" y="150"/>
                    <a:pt x="478" y="150"/>
                    <a:pt x="478" y="150"/>
                  </a:cubicBezTo>
                  <a:close/>
                  <a:moveTo>
                    <a:pt x="479" y="148"/>
                  </a:moveTo>
                  <a:cubicBezTo>
                    <a:pt x="479" y="149"/>
                    <a:pt x="479" y="149"/>
                    <a:pt x="479" y="149"/>
                  </a:cubicBezTo>
                  <a:cubicBezTo>
                    <a:pt x="479" y="148"/>
                    <a:pt x="479" y="149"/>
                    <a:pt x="478" y="149"/>
                  </a:cubicBezTo>
                  <a:cubicBezTo>
                    <a:pt x="479" y="148"/>
                    <a:pt x="477" y="149"/>
                    <a:pt x="478" y="148"/>
                  </a:cubicBezTo>
                  <a:cubicBezTo>
                    <a:pt x="478" y="148"/>
                    <a:pt x="479" y="148"/>
                    <a:pt x="479" y="148"/>
                  </a:cubicBezTo>
                  <a:cubicBezTo>
                    <a:pt x="479" y="147"/>
                    <a:pt x="479" y="147"/>
                    <a:pt x="478" y="147"/>
                  </a:cubicBezTo>
                  <a:cubicBezTo>
                    <a:pt x="478" y="147"/>
                    <a:pt x="478" y="147"/>
                    <a:pt x="478" y="147"/>
                  </a:cubicBezTo>
                  <a:cubicBezTo>
                    <a:pt x="478" y="147"/>
                    <a:pt x="478" y="146"/>
                    <a:pt x="479" y="146"/>
                  </a:cubicBezTo>
                  <a:cubicBezTo>
                    <a:pt x="479" y="146"/>
                    <a:pt x="478" y="146"/>
                    <a:pt x="478" y="146"/>
                  </a:cubicBezTo>
                  <a:cubicBezTo>
                    <a:pt x="479" y="146"/>
                    <a:pt x="479" y="146"/>
                    <a:pt x="479" y="146"/>
                  </a:cubicBezTo>
                  <a:cubicBezTo>
                    <a:pt x="479" y="145"/>
                    <a:pt x="478" y="145"/>
                    <a:pt x="478" y="145"/>
                  </a:cubicBezTo>
                  <a:cubicBezTo>
                    <a:pt x="478" y="145"/>
                    <a:pt x="478" y="145"/>
                    <a:pt x="478" y="146"/>
                  </a:cubicBezTo>
                  <a:cubicBezTo>
                    <a:pt x="478" y="146"/>
                    <a:pt x="478" y="146"/>
                    <a:pt x="478" y="146"/>
                  </a:cubicBezTo>
                  <a:cubicBezTo>
                    <a:pt x="477" y="146"/>
                    <a:pt x="477" y="146"/>
                    <a:pt x="477" y="146"/>
                  </a:cubicBezTo>
                  <a:cubicBezTo>
                    <a:pt x="478" y="144"/>
                    <a:pt x="476" y="144"/>
                    <a:pt x="476" y="143"/>
                  </a:cubicBezTo>
                  <a:cubicBezTo>
                    <a:pt x="476" y="143"/>
                    <a:pt x="476" y="143"/>
                    <a:pt x="476" y="143"/>
                  </a:cubicBezTo>
                  <a:cubicBezTo>
                    <a:pt x="476" y="143"/>
                    <a:pt x="476" y="143"/>
                    <a:pt x="476" y="143"/>
                  </a:cubicBezTo>
                  <a:cubicBezTo>
                    <a:pt x="476" y="143"/>
                    <a:pt x="476" y="143"/>
                    <a:pt x="476" y="142"/>
                  </a:cubicBezTo>
                  <a:cubicBezTo>
                    <a:pt x="476" y="143"/>
                    <a:pt x="476" y="143"/>
                    <a:pt x="476" y="143"/>
                  </a:cubicBezTo>
                  <a:cubicBezTo>
                    <a:pt x="476" y="143"/>
                    <a:pt x="477" y="143"/>
                    <a:pt x="477" y="143"/>
                  </a:cubicBezTo>
                  <a:cubicBezTo>
                    <a:pt x="478" y="143"/>
                    <a:pt x="476" y="142"/>
                    <a:pt x="477" y="143"/>
                  </a:cubicBezTo>
                  <a:cubicBezTo>
                    <a:pt x="478" y="142"/>
                    <a:pt x="477" y="142"/>
                    <a:pt x="477" y="141"/>
                  </a:cubicBezTo>
                  <a:cubicBezTo>
                    <a:pt x="477" y="142"/>
                    <a:pt x="476" y="141"/>
                    <a:pt x="476" y="141"/>
                  </a:cubicBezTo>
                  <a:cubicBezTo>
                    <a:pt x="476" y="140"/>
                    <a:pt x="478" y="141"/>
                    <a:pt x="478" y="139"/>
                  </a:cubicBezTo>
                  <a:cubicBezTo>
                    <a:pt x="478" y="140"/>
                    <a:pt x="478" y="140"/>
                    <a:pt x="478" y="140"/>
                  </a:cubicBezTo>
                  <a:cubicBezTo>
                    <a:pt x="480" y="139"/>
                    <a:pt x="477" y="138"/>
                    <a:pt x="478" y="137"/>
                  </a:cubicBezTo>
                  <a:cubicBezTo>
                    <a:pt x="477" y="137"/>
                    <a:pt x="476" y="137"/>
                    <a:pt x="476" y="138"/>
                  </a:cubicBezTo>
                  <a:cubicBezTo>
                    <a:pt x="475" y="137"/>
                    <a:pt x="475" y="137"/>
                    <a:pt x="475" y="137"/>
                  </a:cubicBezTo>
                  <a:cubicBezTo>
                    <a:pt x="476" y="137"/>
                    <a:pt x="477" y="137"/>
                    <a:pt x="478" y="136"/>
                  </a:cubicBezTo>
                  <a:cubicBezTo>
                    <a:pt x="478" y="136"/>
                    <a:pt x="478" y="136"/>
                    <a:pt x="477" y="136"/>
                  </a:cubicBezTo>
                  <a:cubicBezTo>
                    <a:pt x="477" y="136"/>
                    <a:pt x="477" y="136"/>
                    <a:pt x="476" y="136"/>
                  </a:cubicBezTo>
                  <a:cubicBezTo>
                    <a:pt x="476" y="136"/>
                    <a:pt x="476" y="136"/>
                    <a:pt x="476" y="136"/>
                  </a:cubicBezTo>
                  <a:cubicBezTo>
                    <a:pt x="476" y="136"/>
                    <a:pt x="476" y="136"/>
                    <a:pt x="476" y="136"/>
                  </a:cubicBezTo>
                  <a:cubicBezTo>
                    <a:pt x="477" y="135"/>
                    <a:pt x="479" y="136"/>
                    <a:pt x="479" y="137"/>
                  </a:cubicBezTo>
                  <a:cubicBezTo>
                    <a:pt x="479" y="137"/>
                    <a:pt x="479" y="137"/>
                    <a:pt x="480" y="137"/>
                  </a:cubicBezTo>
                  <a:cubicBezTo>
                    <a:pt x="478" y="137"/>
                    <a:pt x="480" y="140"/>
                    <a:pt x="479" y="139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9" y="140"/>
                    <a:pt x="479" y="140"/>
                    <a:pt x="478" y="140"/>
                  </a:cubicBezTo>
                  <a:cubicBezTo>
                    <a:pt x="478" y="141"/>
                    <a:pt x="478" y="142"/>
                    <a:pt x="478" y="143"/>
                  </a:cubicBezTo>
                  <a:cubicBezTo>
                    <a:pt x="478" y="143"/>
                    <a:pt x="477" y="142"/>
                    <a:pt x="477" y="144"/>
                  </a:cubicBezTo>
                  <a:cubicBezTo>
                    <a:pt x="478" y="144"/>
                    <a:pt x="478" y="144"/>
                    <a:pt x="478" y="144"/>
                  </a:cubicBezTo>
                  <a:cubicBezTo>
                    <a:pt x="478" y="144"/>
                    <a:pt x="478" y="144"/>
                    <a:pt x="478" y="144"/>
                  </a:cubicBezTo>
                  <a:cubicBezTo>
                    <a:pt x="478" y="144"/>
                    <a:pt x="479" y="144"/>
                    <a:pt x="479" y="144"/>
                  </a:cubicBezTo>
                  <a:cubicBezTo>
                    <a:pt x="479" y="144"/>
                    <a:pt x="479" y="144"/>
                    <a:pt x="479" y="144"/>
                  </a:cubicBezTo>
                  <a:cubicBezTo>
                    <a:pt x="479" y="144"/>
                    <a:pt x="479" y="144"/>
                    <a:pt x="479" y="144"/>
                  </a:cubicBezTo>
                  <a:cubicBezTo>
                    <a:pt x="479" y="144"/>
                    <a:pt x="479" y="144"/>
                    <a:pt x="479" y="144"/>
                  </a:cubicBezTo>
                  <a:cubicBezTo>
                    <a:pt x="478" y="145"/>
                    <a:pt x="478" y="145"/>
                    <a:pt x="478" y="145"/>
                  </a:cubicBezTo>
                  <a:cubicBezTo>
                    <a:pt x="479" y="145"/>
                    <a:pt x="479" y="145"/>
                    <a:pt x="479" y="145"/>
                  </a:cubicBezTo>
                  <a:cubicBezTo>
                    <a:pt x="479" y="145"/>
                    <a:pt x="479" y="145"/>
                    <a:pt x="479" y="145"/>
                  </a:cubicBezTo>
                  <a:cubicBezTo>
                    <a:pt x="479" y="146"/>
                    <a:pt x="479" y="146"/>
                    <a:pt x="479" y="146"/>
                  </a:cubicBezTo>
                  <a:cubicBezTo>
                    <a:pt x="479" y="146"/>
                    <a:pt x="479" y="146"/>
                    <a:pt x="479" y="146"/>
                  </a:cubicBezTo>
                  <a:cubicBezTo>
                    <a:pt x="479" y="146"/>
                    <a:pt x="480" y="146"/>
                    <a:pt x="480" y="146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1" y="146"/>
                    <a:pt x="480" y="147"/>
                    <a:pt x="481" y="147"/>
                  </a:cubicBezTo>
                  <a:cubicBezTo>
                    <a:pt x="479" y="146"/>
                    <a:pt x="479" y="148"/>
                    <a:pt x="479" y="148"/>
                  </a:cubicBezTo>
                  <a:close/>
                  <a:moveTo>
                    <a:pt x="476" y="138"/>
                  </a:moveTo>
                  <a:cubicBezTo>
                    <a:pt x="476" y="138"/>
                    <a:pt x="476" y="138"/>
                    <a:pt x="476" y="138"/>
                  </a:cubicBezTo>
                  <a:cubicBezTo>
                    <a:pt x="477" y="138"/>
                    <a:pt x="477" y="138"/>
                    <a:pt x="477" y="138"/>
                  </a:cubicBezTo>
                  <a:cubicBezTo>
                    <a:pt x="477" y="139"/>
                    <a:pt x="477" y="139"/>
                    <a:pt x="477" y="139"/>
                  </a:cubicBezTo>
                  <a:cubicBezTo>
                    <a:pt x="477" y="138"/>
                    <a:pt x="476" y="138"/>
                    <a:pt x="476" y="138"/>
                  </a:cubicBezTo>
                  <a:close/>
                  <a:moveTo>
                    <a:pt x="471" y="136"/>
                  </a:moveTo>
                  <a:cubicBezTo>
                    <a:pt x="470" y="136"/>
                    <a:pt x="470" y="136"/>
                    <a:pt x="470" y="136"/>
                  </a:cubicBezTo>
                  <a:cubicBezTo>
                    <a:pt x="470" y="135"/>
                    <a:pt x="470" y="135"/>
                    <a:pt x="470" y="135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1" y="135"/>
                    <a:pt x="471" y="135"/>
                    <a:pt x="471" y="135"/>
                  </a:cubicBezTo>
                  <a:cubicBezTo>
                    <a:pt x="471" y="135"/>
                    <a:pt x="471" y="136"/>
                    <a:pt x="472" y="135"/>
                  </a:cubicBezTo>
                  <a:cubicBezTo>
                    <a:pt x="472" y="135"/>
                    <a:pt x="472" y="135"/>
                    <a:pt x="472" y="135"/>
                  </a:cubicBezTo>
                  <a:cubicBezTo>
                    <a:pt x="472" y="135"/>
                    <a:pt x="472" y="135"/>
                    <a:pt x="472" y="135"/>
                  </a:cubicBezTo>
                  <a:cubicBezTo>
                    <a:pt x="472" y="135"/>
                    <a:pt x="472" y="135"/>
                    <a:pt x="472" y="135"/>
                  </a:cubicBezTo>
                  <a:cubicBezTo>
                    <a:pt x="472" y="135"/>
                    <a:pt x="472" y="135"/>
                    <a:pt x="472" y="136"/>
                  </a:cubicBezTo>
                  <a:cubicBezTo>
                    <a:pt x="472" y="137"/>
                    <a:pt x="473" y="136"/>
                    <a:pt x="473" y="137"/>
                  </a:cubicBezTo>
                  <a:cubicBezTo>
                    <a:pt x="473" y="138"/>
                    <a:pt x="473" y="137"/>
                    <a:pt x="472" y="137"/>
                  </a:cubicBezTo>
                  <a:cubicBezTo>
                    <a:pt x="471" y="136"/>
                    <a:pt x="471" y="137"/>
                    <a:pt x="471" y="136"/>
                  </a:cubicBezTo>
                  <a:close/>
                  <a:moveTo>
                    <a:pt x="467" y="139"/>
                  </a:moveTo>
                  <a:cubicBezTo>
                    <a:pt x="467" y="138"/>
                    <a:pt x="467" y="138"/>
                    <a:pt x="467" y="138"/>
                  </a:cubicBezTo>
                  <a:cubicBezTo>
                    <a:pt x="468" y="138"/>
                    <a:pt x="468" y="138"/>
                    <a:pt x="468" y="138"/>
                  </a:cubicBezTo>
                  <a:cubicBezTo>
                    <a:pt x="468" y="136"/>
                    <a:pt x="468" y="136"/>
                    <a:pt x="468" y="136"/>
                  </a:cubicBezTo>
                  <a:cubicBezTo>
                    <a:pt x="469" y="136"/>
                    <a:pt x="468" y="137"/>
                    <a:pt x="468" y="138"/>
                  </a:cubicBezTo>
                  <a:cubicBezTo>
                    <a:pt x="468" y="138"/>
                    <a:pt x="468" y="138"/>
                    <a:pt x="468" y="138"/>
                  </a:cubicBezTo>
                  <a:cubicBezTo>
                    <a:pt x="469" y="138"/>
                    <a:pt x="469" y="138"/>
                    <a:pt x="469" y="138"/>
                  </a:cubicBezTo>
                  <a:cubicBezTo>
                    <a:pt x="469" y="138"/>
                    <a:pt x="469" y="138"/>
                    <a:pt x="469" y="138"/>
                  </a:cubicBezTo>
                  <a:cubicBezTo>
                    <a:pt x="469" y="138"/>
                    <a:pt x="469" y="138"/>
                    <a:pt x="469" y="138"/>
                  </a:cubicBezTo>
                  <a:cubicBezTo>
                    <a:pt x="469" y="138"/>
                    <a:pt x="469" y="138"/>
                    <a:pt x="468" y="138"/>
                  </a:cubicBezTo>
                  <a:cubicBezTo>
                    <a:pt x="468" y="140"/>
                    <a:pt x="468" y="140"/>
                    <a:pt x="468" y="140"/>
                  </a:cubicBezTo>
                  <a:cubicBezTo>
                    <a:pt x="467" y="140"/>
                    <a:pt x="468" y="138"/>
                    <a:pt x="467" y="139"/>
                  </a:cubicBezTo>
                  <a:close/>
                  <a:moveTo>
                    <a:pt x="465" y="133"/>
                  </a:moveTo>
                  <a:cubicBezTo>
                    <a:pt x="463" y="133"/>
                    <a:pt x="465" y="131"/>
                    <a:pt x="463" y="132"/>
                  </a:cubicBezTo>
                  <a:cubicBezTo>
                    <a:pt x="463" y="132"/>
                    <a:pt x="463" y="132"/>
                    <a:pt x="463" y="132"/>
                  </a:cubicBezTo>
                  <a:cubicBezTo>
                    <a:pt x="462" y="132"/>
                    <a:pt x="462" y="132"/>
                    <a:pt x="462" y="132"/>
                  </a:cubicBezTo>
                  <a:cubicBezTo>
                    <a:pt x="462" y="133"/>
                    <a:pt x="462" y="132"/>
                    <a:pt x="462" y="132"/>
                  </a:cubicBezTo>
                  <a:cubicBezTo>
                    <a:pt x="462" y="132"/>
                    <a:pt x="462" y="131"/>
                    <a:pt x="462" y="131"/>
                  </a:cubicBezTo>
                  <a:cubicBezTo>
                    <a:pt x="462" y="131"/>
                    <a:pt x="462" y="131"/>
                    <a:pt x="461" y="131"/>
                  </a:cubicBezTo>
                  <a:cubicBezTo>
                    <a:pt x="461" y="132"/>
                    <a:pt x="461" y="132"/>
                    <a:pt x="459" y="132"/>
                  </a:cubicBezTo>
                  <a:cubicBezTo>
                    <a:pt x="459" y="132"/>
                    <a:pt x="460" y="132"/>
                    <a:pt x="460" y="131"/>
                  </a:cubicBezTo>
                  <a:cubicBezTo>
                    <a:pt x="460" y="131"/>
                    <a:pt x="460" y="131"/>
                    <a:pt x="460" y="131"/>
                  </a:cubicBezTo>
                  <a:cubicBezTo>
                    <a:pt x="461" y="131"/>
                    <a:pt x="461" y="130"/>
                    <a:pt x="462" y="130"/>
                  </a:cubicBezTo>
                  <a:cubicBezTo>
                    <a:pt x="463" y="131"/>
                    <a:pt x="463" y="131"/>
                    <a:pt x="463" y="131"/>
                  </a:cubicBezTo>
                  <a:cubicBezTo>
                    <a:pt x="463" y="130"/>
                    <a:pt x="464" y="129"/>
                    <a:pt x="465" y="130"/>
                  </a:cubicBezTo>
                  <a:cubicBezTo>
                    <a:pt x="466" y="131"/>
                    <a:pt x="466" y="129"/>
                    <a:pt x="466" y="129"/>
                  </a:cubicBezTo>
                  <a:cubicBezTo>
                    <a:pt x="466" y="129"/>
                    <a:pt x="466" y="128"/>
                    <a:pt x="466" y="128"/>
                  </a:cubicBezTo>
                  <a:cubicBezTo>
                    <a:pt x="466" y="128"/>
                    <a:pt x="466" y="128"/>
                    <a:pt x="466" y="127"/>
                  </a:cubicBezTo>
                  <a:cubicBezTo>
                    <a:pt x="466" y="128"/>
                    <a:pt x="466" y="128"/>
                    <a:pt x="466" y="128"/>
                  </a:cubicBezTo>
                  <a:cubicBezTo>
                    <a:pt x="467" y="128"/>
                    <a:pt x="467" y="128"/>
                    <a:pt x="467" y="128"/>
                  </a:cubicBezTo>
                  <a:cubicBezTo>
                    <a:pt x="467" y="128"/>
                    <a:pt x="467" y="128"/>
                    <a:pt x="467" y="128"/>
                  </a:cubicBezTo>
                  <a:cubicBezTo>
                    <a:pt x="467" y="127"/>
                    <a:pt x="467" y="127"/>
                    <a:pt x="467" y="127"/>
                  </a:cubicBezTo>
                  <a:cubicBezTo>
                    <a:pt x="467" y="127"/>
                    <a:pt x="467" y="128"/>
                    <a:pt x="468" y="128"/>
                  </a:cubicBezTo>
                  <a:cubicBezTo>
                    <a:pt x="468" y="128"/>
                    <a:pt x="468" y="128"/>
                    <a:pt x="468" y="128"/>
                  </a:cubicBezTo>
                  <a:cubicBezTo>
                    <a:pt x="468" y="128"/>
                    <a:pt x="468" y="128"/>
                    <a:pt x="468" y="128"/>
                  </a:cubicBezTo>
                  <a:cubicBezTo>
                    <a:pt x="467" y="128"/>
                    <a:pt x="467" y="129"/>
                    <a:pt x="467" y="128"/>
                  </a:cubicBezTo>
                  <a:cubicBezTo>
                    <a:pt x="466" y="128"/>
                    <a:pt x="466" y="129"/>
                    <a:pt x="467" y="130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66" y="131"/>
                    <a:pt x="466" y="131"/>
                    <a:pt x="466" y="131"/>
                  </a:cubicBezTo>
                  <a:cubicBezTo>
                    <a:pt x="465" y="130"/>
                    <a:pt x="465" y="131"/>
                    <a:pt x="464" y="131"/>
                  </a:cubicBezTo>
                  <a:cubicBezTo>
                    <a:pt x="465" y="132"/>
                    <a:pt x="465" y="132"/>
                    <a:pt x="465" y="132"/>
                  </a:cubicBezTo>
                  <a:cubicBezTo>
                    <a:pt x="465" y="132"/>
                    <a:pt x="466" y="133"/>
                    <a:pt x="467" y="132"/>
                  </a:cubicBezTo>
                  <a:cubicBezTo>
                    <a:pt x="467" y="133"/>
                    <a:pt x="468" y="132"/>
                    <a:pt x="468" y="133"/>
                  </a:cubicBezTo>
                  <a:cubicBezTo>
                    <a:pt x="467" y="133"/>
                    <a:pt x="466" y="133"/>
                    <a:pt x="465" y="133"/>
                  </a:cubicBezTo>
                  <a:close/>
                  <a:moveTo>
                    <a:pt x="467" y="136"/>
                  </a:moveTo>
                  <a:cubicBezTo>
                    <a:pt x="467" y="136"/>
                    <a:pt x="467" y="136"/>
                    <a:pt x="467" y="136"/>
                  </a:cubicBezTo>
                  <a:cubicBezTo>
                    <a:pt x="466" y="136"/>
                    <a:pt x="466" y="136"/>
                    <a:pt x="466" y="136"/>
                  </a:cubicBezTo>
                  <a:cubicBezTo>
                    <a:pt x="466" y="136"/>
                    <a:pt x="466" y="136"/>
                    <a:pt x="466" y="135"/>
                  </a:cubicBezTo>
                  <a:cubicBezTo>
                    <a:pt x="465" y="135"/>
                    <a:pt x="465" y="135"/>
                    <a:pt x="465" y="135"/>
                  </a:cubicBezTo>
                  <a:cubicBezTo>
                    <a:pt x="466" y="135"/>
                    <a:pt x="466" y="135"/>
                    <a:pt x="466" y="135"/>
                  </a:cubicBezTo>
                  <a:cubicBezTo>
                    <a:pt x="466" y="135"/>
                    <a:pt x="466" y="135"/>
                    <a:pt x="466" y="135"/>
                  </a:cubicBezTo>
                  <a:cubicBezTo>
                    <a:pt x="466" y="136"/>
                    <a:pt x="466" y="136"/>
                    <a:pt x="466" y="136"/>
                  </a:cubicBezTo>
                  <a:cubicBezTo>
                    <a:pt x="466" y="136"/>
                    <a:pt x="466" y="136"/>
                    <a:pt x="466" y="136"/>
                  </a:cubicBezTo>
                  <a:cubicBezTo>
                    <a:pt x="467" y="136"/>
                    <a:pt x="467" y="136"/>
                    <a:pt x="467" y="136"/>
                  </a:cubicBezTo>
                  <a:cubicBezTo>
                    <a:pt x="467" y="136"/>
                    <a:pt x="467" y="136"/>
                    <a:pt x="467" y="136"/>
                  </a:cubicBezTo>
                  <a:close/>
                  <a:moveTo>
                    <a:pt x="461" y="134"/>
                  </a:moveTo>
                  <a:cubicBezTo>
                    <a:pt x="461" y="134"/>
                    <a:pt x="461" y="134"/>
                    <a:pt x="460" y="134"/>
                  </a:cubicBezTo>
                  <a:cubicBezTo>
                    <a:pt x="460" y="134"/>
                    <a:pt x="460" y="134"/>
                    <a:pt x="459" y="134"/>
                  </a:cubicBezTo>
                  <a:cubicBezTo>
                    <a:pt x="459" y="133"/>
                    <a:pt x="459" y="133"/>
                    <a:pt x="459" y="133"/>
                  </a:cubicBezTo>
                  <a:cubicBezTo>
                    <a:pt x="460" y="133"/>
                    <a:pt x="460" y="134"/>
                    <a:pt x="460" y="134"/>
                  </a:cubicBezTo>
                  <a:cubicBezTo>
                    <a:pt x="461" y="134"/>
                    <a:pt x="461" y="134"/>
                    <a:pt x="461" y="134"/>
                  </a:cubicBezTo>
                  <a:cubicBezTo>
                    <a:pt x="461" y="134"/>
                    <a:pt x="461" y="135"/>
                    <a:pt x="462" y="135"/>
                  </a:cubicBezTo>
                  <a:cubicBezTo>
                    <a:pt x="462" y="136"/>
                    <a:pt x="461" y="135"/>
                    <a:pt x="461" y="135"/>
                  </a:cubicBezTo>
                  <a:cubicBezTo>
                    <a:pt x="461" y="135"/>
                    <a:pt x="461" y="135"/>
                    <a:pt x="461" y="135"/>
                  </a:cubicBezTo>
                  <a:cubicBezTo>
                    <a:pt x="461" y="135"/>
                    <a:pt x="461" y="135"/>
                    <a:pt x="461" y="135"/>
                  </a:cubicBezTo>
                  <a:cubicBezTo>
                    <a:pt x="460" y="135"/>
                    <a:pt x="460" y="135"/>
                    <a:pt x="460" y="135"/>
                  </a:cubicBezTo>
                  <a:cubicBezTo>
                    <a:pt x="461" y="134"/>
                    <a:pt x="461" y="134"/>
                    <a:pt x="461" y="134"/>
                  </a:cubicBezTo>
                  <a:cubicBezTo>
                    <a:pt x="461" y="134"/>
                    <a:pt x="461" y="134"/>
                    <a:pt x="461" y="134"/>
                  </a:cubicBezTo>
                  <a:close/>
                  <a:moveTo>
                    <a:pt x="457" y="131"/>
                  </a:moveTo>
                  <a:cubicBezTo>
                    <a:pt x="457" y="131"/>
                    <a:pt x="458" y="131"/>
                    <a:pt x="458" y="131"/>
                  </a:cubicBezTo>
                  <a:cubicBezTo>
                    <a:pt x="458" y="132"/>
                    <a:pt x="458" y="132"/>
                    <a:pt x="458" y="132"/>
                  </a:cubicBezTo>
                  <a:cubicBezTo>
                    <a:pt x="458" y="132"/>
                    <a:pt x="458" y="132"/>
                    <a:pt x="457" y="132"/>
                  </a:cubicBezTo>
                  <a:cubicBezTo>
                    <a:pt x="457" y="132"/>
                    <a:pt x="457" y="132"/>
                    <a:pt x="457" y="132"/>
                  </a:cubicBezTo>
                  <a:lnTo>
                    <a:pt x="457" y="131"/>
                  </a:lnTo>
                  <a:close/>
                  <a:moveTo>
                    <a:pt x="459" y="123"/>
                  </a:moveTo>
                  <a:cubicBezTo>
                    <a:pt x="458" y="123"/>
                    <a:pt x="458" y="123"/>
                    <a:pt x="458" y="123"/>
                  </a:cubicBezTo>
                  <a:cubicBezTo>
                    <a:pt x="459" y="122"/>
                    <a:pt x="460" y="123"/>
                    <a:pt x="460" y="124"/>
                  </a:cubicBezTo>
                  <a:cubicBezTo>
                    <a:pt x="458" y="123"/>
                    <a:pt x="458" y="123"/>
                    <a:pt x="458" y="123"/>
                  </a:cubicBezTo>
                  <a:cubicBezTo>
                    <a:pt x="458" y="124"/>
                    <a:pt x="458" y="124"/>
                    <a:pt x="459" y="123"/>
                  </a:cubicBezTo>
                  <a:cubicBezTo>
                    <a:pt x="459" y="123"/>
                    <a:pt x="459" y="123"/>
                    <a:pt x="459" y="123"/>
                  </a:cubicBezTo>
                  <a:close/>
                  <a:moveTo>
                    <a:pt x="458" y="130"/>
                  </a:moveTo>
                  <a:cubicBezTo>
                    <a:pt x="459" y="130"/>
                    <a:pt x="459" y="130"/>
                    <a:pt x="459" y="130"/>
                  </a:cubicBezTo>
                  <a:cubicBezTo>
                    <a:pt x="459" y="130"/>
                    <a:pt x="459" y="130"/>
                    <a:pt x="459" y="131"/>
                  </a:cubicBezTo>
                  <a:cubicBezTo>
                    <a:pt x="459" y="131"/>
                    <a:pt x="459" y="130"/>
                    <a:pt x="458" y="130"/>
                  </a:cubicBezTo>
                  <a:close/>
                  <a:moveTo>
                    <a:pt x="459" y="127"/>
                  </a:moveTo>
                  <a:cubicBezTo>
                    <a:pt x="459" y="127"/>
                    <a:pt x="459" y="127"/>
                    <a:pt x="459" y="127"/>
                  </a:cubicBezTo>
                  <a:cubicBezTo>
                    <a:pt x="459" y="127"/>
                    <a:pt x="459" y="127"/>
                    <a:pt x="459" y="126"/>
                  </a:cubicBezTo>
                  <a:cubicBezTo>
                    <a:pt x="459" y="127"/>
                    <a:pt x="459" y="127"/>
                    <a:pt x="459" y="127"/>
                  </a:cubicBezTo>
                  <a:cubicBezTo>
                    <a:pt x="459" y="126"/>
                    <a:pt x="460" y="125"/>
                    <a:pt x="461" y="126"/>
                  </a:cubicBezTo>
                  <a:cubicBezTo>
                    <a:pt x="460" y="126"/>
                    <a:pt x="460" y="127"/>
                    <a:pt x="459" y="127"/>
                  </a:cubicBezTo>
                  <a:close/>
                  <a:moveTo>
                    <a:pt x="461" y="117"/>
                  </a:moveTo>
                  <a:cubicBezTo>
                    <a:pt x="461" y="118"/>
                    <a:pt x="462" y="118"/>
                    <a:pt x="462" y="119"/>
                  </a:cubicBezTo>
                  <a:cubicBezTo>
                    <a:pt x="461" y="119"/>
                    <a:pt x="462" y="117"/>
                    <a:pt x="461" y="116"/>
                  </a:cubicBezTo>
                  <a:cubicBezTo>
                    <a:pt x="461" y="116"/>
                    <a:pt x="461" y="116"/>
                    <a:pt x="460" y="117"/>
                  </a:cubicBezTo>
                  <a:cubicBezTo>
                    <a:pt x="461" y="117"/>
                    <a:pt x="461" y="117"/>
                    <a:pt x="461" y="117"/>
                  </a:cubicBezTo>
                  <a:cubicBezTo>
                    <a:pt x="459" y="117"/>
                    <a:pt x="461" y="115"/>
                    <a:pt x="459" y="115"/>
                  </a:cubicBezTo>
                  <a:cubicBezTo>
                    <a:pt x="459" y="115"/>
                    <a:pt x="459" y="115"/>
                    <a:pt x="459" y="115"/>
                  </a:cubicBezTo>
                  <a:cubicBezTo>
                    <a:pt x="458" y="115"/>
                    <a:pt x="458" y="115"/>
                    <a:pt x="458" y="115"/>
                  </a:cubicBezTo>
                  <a:cubicBezTo>
                    <a:pt x="458" y="114"/>
                    <a:pt x="457" y="116"/>
                    <a:pt x="457" y="115"/>
                  </a:cubicBezTo>
                  <a:cubicBezTo>
                    <a:pt x="457" y="115"/>
                    <a:pt x="458" y="115"/>
                    <a:pt x="458" y="114"/>
                  </a:cubicBezTo>
                  <a:cubicBezTo>
                    <a:pt x="458" y="114"/>
                    <a:pt x="457" y="113"/>
                    <a:pt x="457" y="113"/>
                  </a:cubicBezTo>
                  <a:cubicBezTo>
                    <a:pt x="457" y="113"/>
                    <a:pt x="457" y="113"/>
                    <a:pt x="457" y="113"/>
                  </a:cubicBezTo>
                  <a:cubicBezTo>
                    <a:pt x="457" y="113"/>
                    <a:pt x="457" y="113"/>
                    <a:pt x="457" y="113"/>
                  </a:cubicBezTo>
                  <a:cubicBezTo>
                    <a:pt x="457" y="113"/>
                    <a:pt x="459" y="113"/>
                    <a:pt x="458" y="114"/>
                  </a:cubicBezTo>
                  <a:cubicBezTo>
                    <a:pt x="458" y="114"/>
                    <a:pt x="458" y="115"/>
                    <a:pt x="459" y="114"/>
                  </a:cubicBezTo>
                  <a:cubicBezTo>
                    <a:pt x="459" y="114"/>
                    <a:pt x="459" y="114"/>
                    <a:pt x="459" y="114"/>
                  </a:cubicBezTo>
                  <a:cubicBezTo>
                    <a:pt x="460" y="115"/>
                    <a:pt x="460" y="114"/>
                    <a:pt x="461" y="114"/>
                  </a:cubicBezTo>
                  <a:cubicBezTo>
                    <a:pt x="461" y="114"/>
                    <a:pt x="461" y="114"/>
                    <a:pt x="461" y="114"/>
                  </a:cubicBezTo>
                  <a:cubicBezTo>
                    <a:pt x="461" y="115"/>
                    <a:pt x="461" y="115"/>
                    <a:pt x="461" y="115"/>
                  </a:cubicBezTo>
                  <a:cubicBezTo>
                    <a:pt x="461" y="115"/>
                    <a:pt x="461" y="115"/>
                    <a:pt x="462" y="115"/>
                  </a:cubicBezTo>
                  <a:cubicBezTo>
                    <a:pt x="461" y="115"/>
                    <a:pt x="461" y="115"/>
                    <a:pt x="461" y="115"/>
                  </a:cubicBezTo>
                  <a:cubicBezTo>
                    <a:pt x="461" y="115"/>
                    <a:pt x="461" y="115"/>
                    <a:pt x="461" y="115"/>
                  </a:cubicBezTo>
                  <a:cubicBezTo>
                    <a:pt x="460" y="116"/>
                    <a:pt x="462" y="115"/>
                    <a:pt x="462" y="116"/>
                  </a:cubicBezTo>
                  <a:cubicBezTo>
                    <a:pt x="462" y="116"/>
                    <a:pt x="462" y="116"/>
                    <a:pt x="462" y="116"/>
                  </a:cubicBezTo>
                  <a:cubicBezTo>
                    <a:pt x="462" y="116"/>
                    <a:pt x="463" y="117"/>
                    <a:pt x="463" y="117"/>
                  </a:cubicBezTo>
                  <a:cubicBezTo>
                    <a:pt x="464" y="117"/>
                    <a:pt x="464" y="117"/>
                    <a:pt x="464" y="117"/>
                  </a:cubicBezTo>
                  <a:cubicBezTo>
                    <a:pt x="464" y="118"/>
                    <a:pt x="464" y="118"/>
                    <a:pt x="464" y="118"/>
                  </a:cubicBezTo>
                  <a:cubicBezTo>
                    <a:pt x="463" y="117"/>
                    <a:pt x="462" y="118"/>
                    <a:pt x="461" y="117"/>
                  </a:cubicBezTo>
                  <a:close/>
                  <a:moveTo>
                    <a:pt x="461" y="114"/>
                  </a:moveTo>
                  <a:cubicBezTo>
                    <a:pt x="462" y="113"/>
                    <a:pt x="462" y="113"/>
                    <a:pt x="462" y="113"/>
                  </a:cubicBezTo>
                  <a:cubicBezTo>
                    <a:pt x="462" y="114"/>
                    <a:pt x="462" y="114"/>
                    <a:pt x="462" y="114"/>
                  </a:cubicBezTo>
                  <a:lnTo>
                    <a:pt x="461" y="114"/>
                  </a:lnTo>
                  <a:close/>
                  <a:moveTo>
                    <a:pt x="464" y="119"/>
                  </a:moveTo>
                  <a:cubicBezTo>
                    <a:pt x="464" y="119"/>
                    <a:pt x="464" y="119"/>
                    <a:pt x="464" y="119"/>
                  </a:cubicBezTo>
                  <a:cubicBezTo>
                    <a:pt x="464" y="119"/>
                    <a:pt x="464" y="119"/>
                    <a:pt x="464" y="119"/>
                  </a:cubicBezTo>
                  <a:cubicBezTo>
                    <a:pt x="464" y="119"/>
                    <a:pt x="465" y="119"/>
                    <a:pt x="465" y="119"/>
                  </a:cubicBezTo>
                  <a:cubicBezTo>
                    <a:pt x="465" y="119"/>
                    <a:pt x="465" y="119"/>
                    <a:pt x="465" y="119"/>
                  </a:cubicBezTo>
                  <a:cubicBezTo>
                    <a:pt x="466" y="120"/>
                    <a:pt x="467" y="119"/>
                    <a:pt x="467" y="120"/>
                  </a:cubicBezTo>
                  <a:cubicBezTo>
                    <a:pt x="468" y="120"/>
                    <a:pt x="468" y="120"/>
                    <a:pt x="468" y="120"/>
                  </a:cubicBezTo>
                  <a:cubicBezTo>
                    <a:pt x="469" y="120"/>
                    <a:pt x="469" y="120"/>
                    <a:pt x="469" y="120"/>
                  </a:cubicBezTo>
                  <a:cubicBezTo>
                    <a:pt x="468" y="120"/>
                    <a:pt x="468" y="120"/>
                    <a:pt x="468" y="120"/>
                  </a:cubicBezTo>
                  <a:cubicBezTo>
                    <a:pt x="468" y="120"/>
                    <a:pt x="468" y="120"/>
                    <a:pt x="468" y="120"/>
                  </a:cubicBezTo>
                  <a:cubicBezTo>
                    <a:pt x="468" y="120"/>
                    <a:pt x="469" y="120"/>
                    <a:pt x="469" y="121"/>
                  </a:cubicBezTo>
                  <a:cubicBezTo>
                    <a:pt x="468" y="120"/>
                    <a:pt x="468" y="120"/>
                    <a:pt x="468" y="120"/>
                  </a:cubicBezTo>
                  <a:cubicBezTo>
                    <a:pt x="468" y="120"/>
                    <a:pt x="468" y="120"/>
                    <a:pt x="468" y="120"/>
                  </a:cubicBezTo>
                  <a:cubicBezTo>
                    <a:pt x="468" y="120"/>
                    <a:pt x="467" y="121"/>
                    <a:pt x="466" y="120"/>
                  </a:cubicBezTo>
                  <a:cubicBezTo>
                    <a:pt x="465" y="120"/>
                    <a:pt x="466" y="120"/>
                    <a:pt x="465" y="120"/>
                  </a:cubicBezTo>
                  <a:cubicBezTo>
                    <a:pt x="464" y="119"/>
                    <a:pt x="464" y="119"/>
                    <a:pt x="464" y="119"/>
                  </a:cubicBezTo>
                  <a:cubicBezTo>
                    <a:pt x="464" y="119"/>
                    <a:pt x="464" y="119"/>
                    <a:pt x="464" y="119"/>
                  </a:cubicBezTo>
                  <a:cubicBezTo>
                    <a:pt x="464" y="119"/>
                    <a:pt x="464" y="119"/>
                    <a:pt x="464" y="119"/>
                  </a:cubicBezTo>
                  <a:close/>
                  <a:moveTo>
                    <a:pt x="466" y="114"/>
                  </a:moveTo>
                  <a:cubicBezTo>
                    <a:pt x="466" y="114"/>
                    <a:pt x="466" y="114"/>
                    <a:pt x="466" y="115"/>
                  </a:cubicBezTo>
                  <a:cubicBezTo>
                    <a:pt x="466" y="115"/>
                    <a:pt x="466" y="115"/>
                    <a:pt x="466" y="115"/>
                  </a:cubicBezTo>
                  <a:cubicBezTo>
                    <a:pt x="466" y="115"/>
                    <a:pt x="466" y="115"/>
                    <a:pt x="466" y="115"/>
                  </a:cubicBezTo>
                  <a:lnTo>
                    <a:pt x="466" y="114"/>
                  </a:lnTo>
                  <a:close/>
                  <a:moveTo>
                    <a:pt x="468" y="113"/>
                  </a:moveTo>
                  <a:cubicBezTo>
                    <a:pt x="469" y="114"/>
                    <a:pt x="469" y="114"/>
                    <a:pt x="469" y="115"/>
                  </a:cubicBezTo>
                  <a:cubicBezTo>
                    <a:pt x="469" y="115"/>
                    <a:pt x="468" y="114"/>
                    <a:pt x="468" y="114"/>
                  </a:cubicBezTo>
                  <a:cubicBezTo>
                    <a:pt x="468" y="114"/>
                    <a:pt x="468" y="114"/>
                    <a:pt x="468" y="114"/>
                  </a:cubicBezTo>
                  <a:cubicBezTo>
                    <a:pt x="467" y="114"/>
                    <a:pt x="467" y="114"/>
                    <a:pt x="467" y="113"/>
                  </a:cubicBezTo>
                  <a:cubicBezTo>
                    <a:pt x="467" y="113"/>
                    <a:pt x="467" y="114"/>
                    <a:pt x="468" y="114"/>
                  </a:cubicBezTo>
                  <a:cubicBezTo>
                    <a:pt x="468" y="114"/>
                    <a:pt x="468" y="114"/>
                    <a:pt x="468" y="114"/>
                  </a:cubicBezTo>
                  <a:cubicBezTo>
                    <a:pt x="468" y="114"/>
                    <a:pt x="468" y="114"/>
                    <a:pt x="468" y="114"/>
                  </a:cubicBezTo>
                  <a:lnTo>
                    <a:pt x="468" y="113"/>
                  </a:lnTo>
                  <a:close/>
                  <a:moveTo>
                    <a:pt x="466" y="116"/>
                  </a:moveTo>
                  <a:cubicBezTo>
                    <a:pt x="467" y="116"/>
                    <a:pt x="467" y="116"/>
                    <a:pt x="467" y="116"/>
                  </a:cubicBezTo>
                  <a:cubicBezTo>
                    <a:pt x="468" y="115"/>
                    <a:pt x="468" y="115"/>
                    <a:pt x="468" y="115"/>
                  </a:cubicBezTo>
                  <a:cubicBezTo>
                    <a:pt x="468" y="116"/>
                    <a:pt x="468" y="116"/>
                    <a:pt x="468" y="116"/>
                  </a:cubicBezTo>
                  <a:cubicBezTo>
                    <a:pt x="469" y="116"/>
                    <a:pt x="469" y="116"/>
                    <a:pt x="469" y="116"/>
                  </a:cubicBezTo>
                  <a:cubicBezTo>
                    <a:pt x="469" y="116"/>
                    <a:pt x="469" y="116"/>
                    <a:pt x="469" y="116"/>
                  </a:cubicBezTo>
                  <a:cubicBezTo>
                    <a:pt x="469" y="116"/>
                    <a:pt x="469" y="116"/>
                    <a:pt x="469" y="116"/>
                  </a:cubicBezTo>
                  <a:cubicBezTo>
                    <a:pt x="469" y="117"/>
                    <a:pt x="465" y="117"/>
                    <a:pt x="468" y="118"/>
                  </a:cubicBezTo>
                  <a:cubicBezTo>
                    <a:pt x="467" y="119"/>
                    <a:pt x="467" y="118"/>
                    <a:pt x="466" y="118"/>
                  </a:cubicBezTo>
                  <a:cubicBezTo>
                    <a:pt x="466" y="118"/>
                    <a:pt x="466" y="118"/>
                    <a:pt x="466" y="118"/>
                  </a:cubicBezTo>
                  <a:cubicBezTo>
                    <a:pt x="466" y="118"/>
                    <a:pt x="466" y="118"/>
                    <a:pt x="466" y="118"/>
                  </a:cubicBezTo>
                  <a:cubicBezTo>
                    <a:pt x="466" y="118"/>
                    <a:pt x="466" y="118"/>
                    <a:pt x="466" y="118"/>
                  </a:cubicBezTo>
                  <a:cubicBezTo>
                    <a:pt x="466" y="117"/>
                    <a:pt x="466" y="116"/>
                    <a:pt x="466" y="116"/>
                  </a:cubicBezTo>
                  <a:close/>
                  <a:moveTo>
                    <a:pt x="470" y="118"/>
                  </a:moveTo>
                  <a:cubicBezTo>
                    <a:pt x="470" y="118"/>
                    <a:pt x="470" y="118"/>
                    <a:pt x="470" y="118"/>
                  </a:cubicBezTo>
                  <a:cubicBezTo>
                    <a:pt x="469" y="118"/>
                    <a:pt x="469" y="118"/>
                    <a:pt x="469" y="118"/>
                  </a:cubicBezTo>
                  <a:cubicBezTo>
                    <a:pt x="469" y="117"/>
                    <a:pt x="470" y="117"/>
                    <a:pt x="470" y="118"/>
                  </a:cubicBezTo>
                  <a:close/>
                  <a:moveTo>
                    <a:pt x="463" y="127"/>
                  </a:moveTo>
                  <a:cubicBezTo>
                    <a:pt x="464" y="127"/>
                    <a:pt x="464" y="127"/>
                    <a:pt x="464" y="127"/>
                  </a:cubicBezTo>
                  <a:cubicBezTo>
                    <a:pt x="464" y="128"/>
                    <a:pt x="464" y="128"/>
                    <a:pt x="464" y="128"/>
                  </a:cubicBezTo>
                  <a:cubicBezTo>
                    <a:pt x="462" y="130"/>
                    <a:pt x="463" y="127"/>
                    <a:pt x="462" y="127"/>
                  </a:cubicBezTo>
                  <a:cubicBezTo>
                    <a:pt x="462" y="127"/>
                    <a:pt x="462" y="127"/>
                    <a:pt x="462" y="127"/>
                  </a:cubicBezTo>
                  <a:cubicBezTo>
                    <a:pt x="461" y="127"/>
                    <a:pt x="461" y="127"/>
                    <a:pt x="461" y="127"/>
                  </a:cubicBezTo>
                  <a:cubicBezTo>
                    <a:pt x="460" y="126"/>
                    <a:pt x="462" y="126"/>
                    <a:pt x="462" y="126"/>
                  </a:cubicBezTo>
                  <a:cubicBezTo>
                    <a:pt x="463" y="126"/>
                    <a:pt x="463" y="127"/>
                    <a:pt x="463" y="127"/>
                  </a:cubicBezTo>
                  <a:close/>
                  <a:moveTo>
                    <a:pt x="468" y="126"/>
                  </a:moveTo>
                  <a:cubicBezTo>
                    <a:pt x="469" y="125"/>
                    <a:pt x="469" y="126"/>
                    <a:pt x="470" y="126"/>
                  </a:cubicBezTo>
                  <a:cubicBezTo>
                    <a:pt x="470" y="126"/>
                    <a:pt x="469" y="126"/>
                    <a:pt x="470" y="127"/>
                  </a:cubicBezTo>
                  <a:cubicBezTo>
                    <a:pt x="471" y="127"/>
                    <a:pt x="471" y="127"/>
                    <a:pt x="471" y="127"/>
                  </a:cubicBezTo>
                  <a:cubicBezTo>
                    <a:pt x="471" y="127"/>
                    <a:pt x="470" y="126"/>
                    <a:pt x="470" y="127"/>
                  </a:cubicBezTo>
                  <a:cubicBezTo>
                    <a:pt x="469" y="127"/>
                    <a:pt x="469" y="127"/>
                    <a:pt x="468" y="126"/>
                  </a:cubicBezTo>
                  <a:close/>
                  <a:moveTo>
                    <a:pt x="471" y="119"/>
                  </a:moveTo>
                  <a:cubicBezTo>
                    <a:pt x="472" y="119"/>
                    <a:pt x="472" y="119"/>
                    <a:pt x="472" y="119"/>
                  </a:cubicBezTo>
                  <a:cubicBezTo>
                    <a:pt x="472" y="119"/>
                    <a:pt x="472" y="120"/>
                    <a:pt x="473" y="120"/>
                  </a:cubicBezTo>
                  <a:cubicBezTo>
                    <a:pt x="473" y="120"/>
                    <a:pt x="473" y="120"/>
                    <a:pt x="473" y="120"/>
                  </a:cubicBezTo>
                  <a:cubicBezTo>
                    <a:pt x="473" y="120"/>
                    <a:pt x="474" y="120"/>
                    <a:pt x="474" y="120"/>
                  </a:cubicBezTo>
                  <a:cubicBezTo>
                    <a:pt x="474" y="121"/>
                    <a:pt x="474" y="121"/>
                    <a:pt x="474" y="121"/>
                  </a:cubicBezTo>
                  <a:cubicBezTo>
                    <a:pt x="473" y="120"/>
                    <a:pt x="473" y="121"/>
                    <a:pt x="471" y="121"/>
                  </a:cubicBezTo>
                  <a:cubicBezTo>
                    <a:pt x="471" y="121"/>
                    <a:pt x="471" y="121"/>
                    <a:pt x="471" y="121"/>
                  </a:cubicBezTo>
                  <a:cubicBezTo>
                    <a:pt x="471" y="121"/>
                    <a:pt x="471" y="121"/>
                    <a:pt x="471" y="121"/>
                  </a:cubicBezTo>
                  <a:cubicBezTo>
                    <a:pt x="470" y="122"/>
                    <a:pt x="470" y="121"/>
                    <a:pt x="470" y="120"/>
                  </a:cubicBezTo>
                  <a:cubicBezTo>
                    <a:pt x="471" y="120"/>
                    <a:pt x="471" y="119"/>
                    <a:pt x="471" y="119"/>
                  </a:cubicBezTo>
                  <a:cubicBezTo>
                    <a:pt x="471" y="119"/>
                    <a:pt x="471" y="119"/>
                    <a:pt x="471" y="119"/>
                  </a:cubicBezTo>
                  <a:close/>
                  <a:moveTo>
                    <a:pt x="468" y="141"/>
                  </a:moveTo>
                  <a:cubicBezTo>
                    <a:pt x="468" y="141"/>
                    <a:pt x="468" y="142"/>
                    <a:pt x="468" y="142"/>
                  </a:cubicBezTo>
                  <a:cubicBezTo>
                    <a:pt x="468" y="142"/>
                    <a:pt x="468" y="142"/>
                    <a:pt x="467" y="142"/>
                  </a:cubicBezTo>
                  <a:lnTo>
                    <a:pt x="468" y="141"/>
                  </a:lnTo>
                  <a:close/>
                  <a:moveTo>
                    <a:pt x="468" y="144"/>
                  </a:moveTo>
                  <a:cubicBezTo>
                    <a:pt x="467" y="144"/>
                    <a:pt x="467" y="144"/>
                    <a:pt x="467" y="144"/>
                  </a:cubicBezTo>
                  <a:cubicBezTo>
                    <a:pt x="467" y="143"/>
                    <a:pt x="467" y="143"/>
                    <a:pt x="467" y="143"/>
                  </a:cubicBezTo>
                  <a:cubicBezTo>
                    <a:pt x="467" y="144"/>
                    <a:pt x="467" y="144"/>
                    <a:pt x="468" y="144"/>
                  </a:cubicBezTo>
                  <a:close/>
                  <a:moveTo>
                    <a:pt x="469" y="140"/>
                  </a:moveTo>
                  <a:cubicBezTo>
                    <a:pt x="469" y="140"/>
                    <a:pt x="469" y="140"/>
                    <a:pt x="469" y="140"/>
                  </a:cubicBezTo>
                  <a:cubicBezTo>
                    <a:pt x="469" y="140"/>
                    <a:pt x="469" y="140"/>
                    <a:pt x="469" y="140"/>
                  </a:cubicBezTo>
                  <a:close/>
                  <a:moveTo>
                    <a:pt x="481" y="118"/>
                  </a:moveTo>
                  <a:cubicBezTo>
                    <a:pt x="480" y="118"/>
                    <a:pt x="480" y="118"/>
                    <a:pt x="480" y="118"/>
                  </a:cubicBezTo>
                  <a:cubicBezTo>
                    <a:pt x="479" y="118"/>
                    <a:pt x="480" y="116"/>
                    <a:pt x="480" y="116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0" y="116"/>
                    <a:pt x="481" y="117"/>
                    <a:pt x="479" y="117"/>
                  </a:cubicBezTo>
                  <a:lnTo>
                    <a:pt x="481" y="118"/>
                  </a:lnTo>
                  <a:close/>
                  <a:moveTo>
                    <a:pt x="481" y="121"/>
                  </a:moveTo>
                  <a:cubicBezTo>
                    <a:pt x="481" y="120"/>
                    <a:pt x="483" y="122"/>
                    <a:pt x="483" y="120"/>
                  </a:cubicBezTo>
                  <a:cubicBezTo>
                    <a:pt x="483" y="121"/>
                    <a:pt x="483" y="120"/>
                    <a:pt x="483" y="120"/>
                  </a:cubicBezTo>
                  <a:cubicBezTo>
                    <a:pt x="483" y="120"/>
                    <a:pt x="483" y="120"/>
                    <a:pt x="483" y="120"/>
                  </a:cubicBezTo>
                  <a:cubicBezTo>
                    <a:pt x="483" y="120"/>
                    <a:pt x="483" y="120"/>
                    <a:pt x="483" y="120"/>
                  </a:cubicBezTo>
                  <a:cubicBezTo>
                    <a:pt x="483" y="120"/>
                    <a:pt x="483" y="120"/>
                    <a:pt x="484" y="120"/>
                  </a:cubicBezTo>
                  <a:cubicBezTo>
                    <a:pt x="484" y="120"/>
                    <a:pt x="484" y="119"/>
                    <a:pt x="484" y="119"/>
                  </a:cubicBezTo>
                  <a:cubicBezTo>
                    <a:pt x="483" y="119"/>
                    <a:pt x="482" y="119"/>
                    <a:pt x="483" y="120"/>
                  </a:cubicBezTo>
                  <a:cubicBezTo>
                    <a:pt x="482" y="120"/>
                    <a:pt x="482" y="120"/>
                    <a:pt x="482" y="120"/>
                  </a:cubicBezTo>
                  <a:cubicBezTo>
                    <a:pt x="482" y="119"/>
                    <a:pt x="481" y="120"/>
                    <a:pt x="482" y="118"/>
                  </a:cubicBezTo>
                  <a:cubicBezTo>
                    <a:pt x="483" y="119"/>
                    <a:pt x="485" y="118"/>
                    <a:pt x="486" y="119"/>
                  </a:cubicBezTo>
                  <a:cubicBezTo>
                    <a:pt x="485" y="118"/>
                    <a:pt x="485" y="118"/>
                    <a:pt x="485" y="117"/>
                  </a:cubicBezTo>
                  <a:cubicBezTo>
                    <a:pt x="484" y="117"/>
                    <a:pt x="484" y="117"/>
                    <a:pt x="484" y="117"/>
                  </a:cubicBezTo>
                  <a:cubicBezTo>
                    <a:pt x="484" y="118"/>
                    <a:pt x="484" y="118"/>
                    <a:pt x="484" y="118"/>
                  </a:cubicBezTo>
                  <a:cubicBezTo>
                    <a:pt x="484" y="117"/>
                    <a:pt x="484" y="117"/>
                    <a:pt x="484" y="117"/>
                  </a:cubicBezTo>
                  <a:cubicBezTo>
                    <a:pt x="484" y="118"/>
                    <a:pt x="484" y="118"/>
                    <a:pt x="484" y="117"/>
                  </a:cubicBezTo>
                  <a:cubicBezTo>
                    <a:pt x="484" y="117"/>
                    <a:pt x="484" y="117"/>
                    <a:pt x="484" y="117"/>
                  </a:cubicBezTo>
                  <a:cubicBezTo>
                    <a:pt x="484" y="117"/>
                    <a:pt x="484" y="117"/>
                    <a:pt x="485" y="117"/>
                  </a:cubicBezTo>
                  <a:cubicBezTo>
                    <a:pt x="485" y="117"/>
                    <a:pt x="485" y="116"/>
                    <a:pt x="485" y="116"/>
                  </a:cubicBezTo>
                  <a:cubicBezTo>
                    <a:pt x="485" y="116"/>
                    <a:pt x="485" y="116"/>
                    <a:pt x="485" y="116"/>
                  </a:cubicBezTo>
                  <a:cubicBezTo>
                    <a:pt x="486" y="116"/>
                    <a:pt x="486" y="116"/>
                    <a:pt x="486" y="116"/>
                  </a:cubicBezTo>
                  <a:cubicBezTo>
                    <a:pt x="486" y="116"/>
                    <a:pt x="486" y="117"/>
                    <a:pt x="487" y="117"/>
                  </a:cubicBezTo>
                  <a:cubicBezTo>
                    <a:pt x="487" y="117"/>
                    <a:pt x="488" y="117"/>
                    <a:pt x="488" y="117"/>
                  </a:cubicBezTo>
                  <a:cubicBezTo>
                    <a:pt x="488" y="116"/>
                    <a:pt x="488" y="116"/>
                    <a:pt x="487" y="116"/>
                  </a:cubicBezTo>
                  <a:cubicBezTo>
                    <a:pt x="487" y="116"/>
                    <a:pt x="487" y="116"/>
                    <a:pt x="487" y="116"/>
                  </a:cubicBezTo>
                  <a:cubicBezTo>
                    <a:pt x="487" y="116"/>
                    <a:pt x="488" y="116"/>
                    <a:pt x="488" y="116"/>
                  </a:cubicBezTo>
                  <a:cubicBezTo>
                    <a:pt x="488" y="117"/>
                    <a:pt x="489" y="117"/>
                    <a:pt x="488" y="117"/>
                  </a:cubicBezTo>
                  <a:cubicBezTo>
                    <a:pt x="487" y="118"/>
                    <a:pt x="487" y="117"/>
                    <a:pt x="486" y="116"/>
                  </a:cubicBezTo>
                  <a:cubicBezTo>
                    <a:pt x="485" y="116"/>
                    <a:pt x="486" y="117"/>
                    <a:pt x="485" y="117"/>
                  </a:cubicBezTo>
                  <a:cubicBezTo>
                    <a:pt x="485" y="117"/>
                    <a:pt x="485" y="117"/>
                    <a:pt x="485" y="117"/>
                  </a:cubicBezTo>
                  <a:cubicBezTo>
                    <a:pt x="485" y="118"/>
                    <a:pt x="485" y="118"/>
                    <a:pt x="486" y="118"/>
                  </a:cubicBezTo>
                  <a:cubicBezTo>
                    <a:pt x="486" y="118"/>
                    <a:pt x="486" y="118"/>
                    <a:pt x="486" y="118"/>
                  </a:cubicBezTo>
                  <a:cubicBezTo>
                    <a:pt x="486" y="119"/>
                    <a:pt x="486" y="119"/>
                    <a:pt x="487" y="119"/>
                  </a:cubicBezTo>
                  <a:cubicBezTo>
                    <a:pt x="487" y="119"/>
                    <a:pt x="487" y="119"/>
                    <a:pt x="487" y="119"/>
                  </a:cubicBezTo>
                  <a:cubicBezTo>
                    <a:pt x="487" y="119"/>
                    <a:pt x="487" y="119"/>
                    <a:pt x="487" y="119"/>
                  </a:cubicBezTo>
                  <a:cubicBezTo>
                    <a:pt x="487" y="119"/>
                    <a:pt x="487" y="119"/>
                    <a:pt x="487" y="119"/>
                  </a:cubicBezTo>
                  <a:cubicBezTo>
                    <a:pt x="486" y="119"/>
                    <a:pt x="485" y="119"/>
                    <a:pt x="485" y="119"/>
                  </a:cubicBezTo>
                  <a:cubicBezTo>
                    <a:pt x="485" y="119"/>
                    <a:pt x="485" y="119"/>
                    <a:pt x="485" y="119"/>
                  </a:cubicBezTo>
                  <a:cubicBezTo>
                    <a:pt x="484" y="119"/>
                    <a:pt x="484" y="119"/>
                    <a:pt x="484" y="119"/>
                  </a:cubicBezTo>
                  <a:cubicBezTo>
                    <a:pt x="484" y="119"/>
                    <a:pt x="484" y="120"/>
                    <a:pt x="485" y="120"/>
                  </a:cubicBezTo>
                  <a:cubicBezTo>
                    <a:pt x="485" y="120"/>
                    <a:pt x="485" y="120"/>
                    <a:pt x="485" y="120"/>
                  </a:cubicBezTo>
                  <a:cubicBezTo>
                    <a:pt x="484" y="120"/>
                    <a:pt x="484" y="120"/>
                    <a:pt x="484" y="120"/>
                  </a:cubicBezTo>
                  <a:cubicBezTo>
                    <a:pt x="483" y="120"/>
                    <a:pt x="484" y="121"/>
                    <a:pt x="484" y="121"/>
                  </a:cubicBezTo>
                  <a:cubicBezTo>
                    <a:pt x="484" y="121"/>
                    <a:pt x="484" y="121"/>
                    <a:pt x="484" y="121"/>
                  </a:cubicBezTo>
                  <a:cubicBezTo>
                    <a:pt x="484" y="121"/>
                    <a:pt x="484" y="122"/>
                    <a:pt x="484" y="122"/>
                  </a:cubicBezTo>
                  <a:cubicBezTo>
                    <a:pt x="485" y="122"/>
                    <a:pt x="485" y="122"/>
                    <a:pt x="485" y="123"/>
                  </a:cubicBezTo>
                  <a:cubicBezTo>
                    <a:pt x="485" y="122"/>
                    <a:pt x="485" y="123"/>
                    <a:pt x="485" y="123"/>
                  </a:cubicBezTo>
                  <a:cubicBezTo>
                    <a:pt x="485" y="123"/>
                    <a:pt x="485" y="123"/>
                    <a:pt x="484" y="123"/>
                  </a:cubicBezTo>
                  <a:cubicBezTo>
                    <a:pt x="484" y="123"/>
                    <a:pt x="484" y="123"/>
                    <a:pt x="485" y="123"/>
                  </a:cubicBezTo>
                  <a:cubicBezTo>
                    <a:pt x="485" y="122"/>
                    <a:pt x="484" y="122"/>
                    <a:pt x="483" y="122"/>
                  </a:cubicBezTo>
                  <a:cubicBezTo>
                    <a:pt x="483" y="122"/>
                    <a:pt x="482" y="122"/>
                    <a:pt x="483" y="122"/>
                  </a:cubicBezTo>
                  <a:cubicBezTo>
                    <a:pt x="482" y="122"/>
                    <a:pt x="482" y="121"/>
                    <a:pt x="481" y="121"/>
                  </a:cubicBezTo>
                  <a:cubicBezTo>
                    <a:pt x="481" y="123"/>
                    <a:pt x="481" y="123"/>
                    <a:pt x="481" y="123"/>
                  </a:cubicBezTo>
                  <a:cubicBezTo>
                    <a:pt x="480" y="123"/>
                    <a:pt x="479" y="122"/>
                    <a:pt x="478" y="122"/>
                  </a:cubicBezTo>
                  <a:cubicBezTo>
                    <a:pt x="478" y="122"/>
                    <a:pt x="478" y="122"/>
                    <a:pt x="478" y="122"/>
                  </a:cubicBezTo>
                  <a:cubicBezTo>
                    <a:pt x="478" y="122"/>
                    <a:pt x="478" y="122"/>
                    <a:pt x="478" y="122"/>
                  </a:cubicBezTo>
                  <a:cubicBezTo>
                    <a:pt x="477" y="122"/>
                    <a:pt x="477" y="122"/>
                    <a:pt x="476" y="122"/>
                  </a:cubicBezTo>
                  <a:cubicBezTo>
                    <a:pt x="476" y="122"/>
                    <a:pt x="476" y="122"/>
                    <a:pt x="476" y="122"/>
                  </a:cubicBezTo>
                  <a:cubicBezTo>
                    <a:pt x="476" y="122"/>
                    <a:pt x="477" y="121"/>
                    <a:pt x="478" y="121"/>
                  </a:cubicBezTo>
                  <a:cubicBezTo>
                    <a:pt x="478" y="121"/>
                    <a:pt x="478" y="122"/>
                    <a:pt x="478" y="122"/>
                  </a:cubicBezTo>
                  <a:cubicBezTo>
                    <a:pt x="478" y="122"/>
                    <a:pt x="478" y="122"/>
                    <a:pt x="478" y="122"/>
                  </a:cubicBezTo>
                  <a:cubicBezTo>
                    <a:pt x="478" y="122"/>
                    <a:pt x="478" y="122"/>
                    <a:pt x="478" y="122"/>
                  </a:cubicBezTo>
                  <a:cubicBezTo>
                    <a:pt x="479" y="122"/>
                    <a:pt x="478" y="122"/>
                    <a:pt x="478" y="121"/>
                  </a:cubicBezTo>
                  <a:cubicBezTo>
                    <a:pt x="478" y="121"/>
                    <a:pt x="478" y="121"/>
                    <a:pt x="478" y="121"/>
                  </a:cubicBezTo>
                  <a:cubicBezTo>
                    <a:pt x="478" y="121"/>
                    <a:pt x="478" y="121"/>
                    <a:pt x="478" y="121"/>
                  </a:cubicBezTo>
                  <a:cubicBezTo>
                    <a:pt x="478" y="121"/>
                    <a:pt x="478" y="121"/>
                    <a:pt x="478" y="121"/>
                  </a:cubicBezTo>
                  <a:cubicBezTo>
                    <a:pt x="478" y="121"/>
                    <a:pt x="478" y="121"/>
                    <a:pt x="478" y="121"/>
                  </a:cubicBezTo>
                  <a:cubicBezTo>
                    <a:pt x="479" y="122"/>
                    <a:pt x="479" y="122"/>
                    <a:pt x="480" y="122"/>
                  </a:cubicBezTo>
                  <a:cubicBezTo>
                    <a:pt x="480" y="122"/>
                    <a:pt x="481" y="121"/>
                    <a:pt x="481" y="121"/>
                  </a:cubicBezTo>
                  <a:close/>
                  <a:moveTo>
                    <a:pt x="481" y="117"/>
                  </a:moveTo>
                  <a:cubicBezTo>
                    <a:pt x="482" y="118"/>
                    <a:pt x="482" y="118"/>
                    <a:pt x="482" y="118"/>
                  </a:cubicBezTo>
                  <a:cubicBezTo>
                    <a:pt x="482" y="118"/>
                    <a:pt x="482" y="118"/>
                    <a:pt x="482" y="118"/>
                  </a:cubicBezTo>
                  <a:lnTo>
                    <a:pt x="481" y="117"/>
                  </a:lnTo>
                  <a:close/>
                  <a:moveTo>
                    <a:pt x="489" y="120"/>
                  </a:moveTo>
                  <a:cubicBezTo>
                    <a:pt x="489" y="121"/>
                    <a:pt x="490" y="120"/>
                    <a:pt x="491" y="121"/>
                  </a:cubicBezTo>
                  <a:cubicBezTo>
                    <a:pt x="490" y="122"/>
                    <a:pt x="489" y="123"/>
                    <a:pt x="488" y="123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8" y="124"/>
                    <a:pt x="488" y="124"/>
                    <a:pt x="488" y="124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8" y="122"/>
                    <a:pt x="486" y="123"/>
                    <a:pt x="487" y="124"/>
                  </a:cubicBezTo>
                  <a:cubicBezTo>
                    <a:pt x="486" y="123"/>
                    <a:pt x="488" y="121"/>
                    <a:pt x="486" y="122"/>
                  </a:cubicBezTo>
                  <a:cubicBezTo>
                    <a:pt x="486" y="122"/>
                    <a:pt x="486" y="122"/>
                    <a:pt x="486" y="122"/>
                  </a:cubicBezTo>
                  <a:cubicBezTo>
                    <a:pt x="487" y="121"/>
                    <a:pt x="487" y="122"/>
                    <a:pt x="488" y="122"/>
                  </a:cubicBezTo>
                  <a:cubicBezTo>
                    <a:pt x="487" y="121"/>
                    <a:pt x="488" y="121"/>
                    <a:pt x="489" y="120"/>
                  </a:cubicBezTo>
                  <a:close/>
                  <a:moveTo>
                    <a:pt x="493" y="112"/>
                  </a:moveTo>
                  <a:cubicBezTo>
                    <a:pt x="493" y="112"/>
                    <a:pt x="493" y="112"/>
                    <a:pt x="493" y="113"/>
                  </a:cubicBezTo>
                  <a:cubicBezTo>
                    <a:pt x="493" y="113"/>
                    <a:pt x="493" y="113"/>
                    <a:pt x="493" y="113"/>
                  </a:cubicBezTo>
                  <a:cubicBezTo>
                    <a:pt x="493" y="113"/>
                    <a:pt x="493" y="114"/>
                    <a:pt x="492" y="114"/>
                  </a:cubicBezTo>
                  <a:cubicBezTo>
                    <a:pt x="492" y="114"/>
                    <a:pt x="492" y="114"/>
                    <a:pt x="493" y="115"/>
                  </a:cubicBezTo>
                  <a:cubicBezTo>
                    <a:pt x="493" y="114"/>
                    <a:pt x="493" y="114"/>
                    <a:pt x="493" y="114"/>
                  </a:cubicBezTo>
                  <a:cubicBezTo>
                    <a:pt x="493" y="115"/>
                    <a:pt x="495" y="115"/>
                    <a:pt x="495" y="115"/>
                  </a:cubicBezTo>
                  <a:cubicBezTo>
                    <a:pt x="495" y="115"/>
                    <a:pt x="494" y="115"/>
                    <a:pt x="493" y="115"/>
                  </a:cubicBezTo>
                  <a:cubicBezTo>
                    <a:pt x="494" y="116"/>
                    <a:pt x="493" y="116"/>
                    <a:pt x="493" y="116"/>
                  </a:cubicBezTo>
                  <a:cubicBezTo>
                    <a:pt x="493" y="116"/>
                    <a:pt x="492" y="117"/>
                    <a:pt x="492" y="116"/>
                  </a:cubicBezTo>
                  <a:cubicBezTo>
                    <a:pt x="493" y="116"/>
                    <a:pt x="492" y="115"/>
                    <a:pt x="493" y="115"/>
                  </a:cubicBezTo>
                  <a:cubicBezTo>
                    <a:pt x="491" y="114"/>
                    <a:pt x="491" y="113"/>
                    <a:pt x="491" y="112"/>
                  </a:cubicBezTo>
                  <a:cubicBezTo>
                    <a:pt x="491" y="112"/>
                    <a:pt x="492" y="111"/>
                    <a:pt x="493" y="112"/>
                  </a:cubicBezTo>
                  <a:close/>
                  <a:moveTo>
                    <a:pt x="492" y="110"/>
                  </a:moveTo>
                  <a:cubicBezTo>
                    <a:pt x="493" y="110"/>
                    <a:pt x="493" y="110"/>
                    <a:pt x="493" y="111"/>
                  </a:cubicBezTo>
                  <a:lnTo>
                    <a:pt x="492" y="110"/>
                  </a:lnTo>
                  <a:close/>
                  <a:moveTo>
                    <a:pt x="498" y="119"/>
                  </a:moveTo>
                  <a:cubicBezTo>
                    <a:pt x="498" y="119"/>
                    <a:pt x="498" y="119"/>
                    <a:pt x="498" y="119"/>
                  </a:cubicBezTo>
                  <a:cubicBezTo>
                    <a:pt x="498" y="119"/>
                    <a:pt x="497" y="119"/>
                    <a:pt x="497" y="119"/>
                  </a:cubicBezTo>
                  <a:cubicBezTo>
                    <a:pt x="497" y="118"/>
                    <a:pt x="497" y="117"/>
                    <a:pt x="496" y="118"/>
                  </a:cubicBezTo>
                  <a:cubicBezTo>
                    <a:pt x="496" y="118"/>
                    <a:pt x="496" y="118"/>
                    <a:pt x="496" y="118"/>
                  </a:cubicBezTo>
                  <a:cubicBezTo>
                    <a:pt x="496" y="118"/>
                    <a:pt x="495" y="117"/>
                    <a:pt x="496" y="117"/>
                  </a:cubicBezTo>
                  <a:cubicBezTo>
                    <a:pt x="496" y="117"/>
                    <a:pt x="497" y="117"/>
                    <a:pt x="497" y="117"/>
                  </a:cubicBezTo>
                  <a:cubicBezTo>
                    <a:pt x="497" y="117"/>
                    <a:pt x="497" y="117"/>
                    <a:pt x="497" y="117"/>
                  </a:cubicBezTo>
                  <a:cubicBezTo>
                    <a:pt x="498" y="117"/>
                    <a:pt x="498" y="117"/>
                    <a:pt x="498" y="117"/>
                  </a:cubicBezTo>
                  <a:cubicBezTo>
                    <a:pt x="498" y="117"/>
                    <a:pt x="498" y="117"/>
                    <a:pt x="498" y="117"/>
                  </a:cubicBezTo>
                  <a:cubicBezTo>
                    <a:pt x="498" y="117"/>
                    <a:pt x="498" y="117"/>
                    <a:pt x="498" y="117"/>
                  </a:cubicBezTo>
                  <a:cubicBezTo>
                    <a:pt x="498" y="117"/>
                    <a:pt x="498" y="117"/>
                    <a:pt x="498" y="117"/>
                  </a:cubicBezTo>
                  <a:cubicBezTo>
                    <a:pt x="498" y="117"/>
                    <a:pt x="498" y="117"/>
                    <a:pt x="497" y="117"/>
                  </a:cubicBezTo>
                  <a:cubicBezTo>
                    <a:pt x="497" y="117"/>
                    <a:pt x="497" y="117"/>
                    <a:pt x="497" y="117"/>
                  </a:cubicBezTo>
                  <a:cubicBezTo>
                    <a:pt x="497" y="117"/>
                    <a:pt x="497" y="117"/>
                    <a:pt x="497" y="117"/>
                  </a:cubicBezTo>
                  <a:cubicBezTo>
                    <a:pt x="497" y="118"/>
                    <a:pt x="498" y="118"/>
                    <a:pt x="498" y="119"/>
                  </a:cubicBezTo>
                  <a:close/>
                  <a:moveTo>
                    <a:pt x="501" y="115"/>
                  </a:moveTo>
                  <a:cubicBezTo>
                    <a:pt x="501" y="115"/>
                    <a:pt x="502" y="114"/>
                    <a:pt x="503" y="114"/>
                  </a:cubicBezTo>
                  <a:cubicBezTo>
                    <a:pt x="502" y="115"/>
                    <a:pt x="503" y="115"/>
                    <a:pt x="502" y="116"/>
                  </a:cubicBezTo>
                  <a:cubicBezTo>
                    <a:pt x="501" y="117"/>
                    <a:pt x="501" y="116"/>
                    <a:pt x="500" y="117"/>
                  </a:cubicBezTo>
                  <a:cubicBezTo>
                    <a:pt x="500" y="117"/>
                    <a:pt x="500" y="116"/>
                    <a:pt x="499" y="116"/>
                  </a:cubicBezTo>
                  <a:cubicBezTo>
                    <a:pt x="499" y="116"/>
                    <a:pt x="499" y="116"/>
                    <a:pt x="499" y="116"/>
                  </a:cubicBezTo>
                  <a:cubicBezTo>
                    <a:pt x="499" y="116"/>
                    <a:pt x="499" y="116"/>
                    <a:pt x="499" y="116"/>
                  </a:cubicBezTo>
                  <a:cubicBezTo>
                    <a:pt x="500" y="116"/>
                    <a:pt x="500" y="116"/>
                    <a:pt x="500" y="116"/>
                  </a:cubicBezTo>
                  <a:cubicBezTo>
                    <a:pt x="500" y="117"/>
                    <a:pt x="501" y="116"/>
                    <a:pt x="501" y="116"/>
                  </a:cubicBezTo>
                  <a:cubicBezTo>
                    <a:pt x="502" y="115"/>
                    <a:pt x="501" y="115"/>
                    <a:pt x="501" y="115"/>
                  </a:cubicBezTo>
                  <a:close/>
                  <a:moveTo>
                    <a:pt x="510" y="97"/>
                  </a:moveTo>
                  <a:cubicBezTo>
                    <a:pt x="509" y="97"/>
                    <a:pt x="509" y="97"/>
                    <a:pt x="509" y="97"/>
                  </a:cubicBezTo>
                  <a:cubicBezTo>
                    <a:pt x="509" y="97"/>
                    <a:pt x="509" y="97"/>
                    <a:pt x="509" y="97"/>
                  </a:cubicBezTo>
                  <a:cubicBezTo>
                    <a:pt x="509" y="97"/>
                    <a:pt x="509" y="97"/>
                    <a:pt x="509" y="97"/>
                  </a:cubicBezTo>
                  <a:cubicBezTo>
                    <a:pt x="509" y="97"/>
                    <a:pt x="509" y="97"/>
                    <a:pt x="509" y="97"/>
                  </a:cubicBezTo>
                  <a:cubicBezTo>
                    <a:pt x="509" y="97"/>
                    <a:pt x="510" y="97"/>
                    <a:pt x="510" y="97"/>
                  </a:cubicBezTo>
                  <a:close/>
                  <a:moveTo>
                    <a:pt x="510" y="99"/>
                  </a:moveTo>
                  <a:cubicBezTo>
                    <a:pt x="510" y="99"/>
                    <a:pt x="510" y="99"/>
                    <a:pt x="510" y="99"/>
                  </a:cubicBezTo>
                  <a:cubicBezTo>
                    <a:pt x="511" y="98"/>
                    <a:pt x="511" y="98"/>
                    <a:pt x="512" y="97"/>
                  </a:cubicBezTo>
                  <a:cubicBezTo>
                    <a:pt x="512" y="97"/>
                    <a:pt x="512" y="97"/>
                    <a:pt x="512" y="97"/>
                  </a:cubicBezTo>
                  <a:cubicBezTo>
                    <a:pt x="512" y="97"/>
                    <a:pt x="512" y="97"/>
                    <a:pt x="512" y="96"/>
                  </a:cubicBezTo>
                  <a:cubicBezTo>
                    <a:pt x="512" y="96"/>
                    <a:pt x="512" y="97"/>
                    <a:pt x="512" y="97"/>
                  </a:cubicBezTo>
                  <a:cubicBezTo>
                    <a:pt x="513" y="97"/>
                    <a:pt x="513" y="97"/>
                    <a:pt x="513" y="97"/>
                  </a:cubicBezTo>
                  <a:cubicBezTo>
                    <a:pt x="514" y="97"/>
                    <a:pt x="513" y="97"/>
                    <a:pt x="513" y="97"/>
                  </a:cubicBezTo>
                  <a:cubicBezTo>
                    <a:pt x="514" y="97"/>
                    <a:pt x="514" y="98"/>
                    <a:pt x="514" y="99"/>
                  </a:cubicBezTo>
                  <a:cubicBezTo>
                    <a:pt x="514" y="98"/>
                    <a:pt x="513" y="99"/>
                    <a:pt x="513" y="99"/>
                  </a:cubicBezTo>
                  <a:cubicBezTo>
                    <a:pt x="513" y="99"/>
                    <a:pt x="513" y="100"/>
                    <a:pt x="513" y="100"/>
                  </a:cubicBezTo>
                  <a:cubicBezTo>
                    <a:pt x="513" y="100"/>
                    <a:pt x="513" y="100"/>
                    <a:pt x="513" y="100"/>
                  </a:cubicBezTo>
                  <a:cubicBezTo>
                    <a:pt x="513" y="100"/>
                    <a:pt x="514" y="99"/>
                    <a:pt x="515" y="100"/>
                  </a:cubicBezTo>
                  <a:cubicBezTo>
                    <a:pt x="515" y="99"/>
                    <a:pt x="515" y="99"/>
                    <a:pt x="515" y="99"/>
                  </a:cubicBezTo>
                  <a:cubicBezTo>
                    <a:pt x="515" y="99"/>
                    <a:pt x="515" y="99"/>
                    <a:pt x="515" y="99"/>
                  </a:cubicBezTo>
                  <a:cubicBezTo>
                    <a:pt x="515" y="100"/>
                    <a:pt x="515" y="100"/>
                    <a:pt x="515" y="100"/>
                  </a:cubicBezTo>
                  <a:cubicBezTo>
                    <a:pt x="515" y="100"/>
                    <a:pt x="515" y="100"/>
                    <a:pt x="515" y="100"/>
                  </a:cubicBezTo>
                  <a:cubicBezTo>
                    <a:pt x="515" y="100"/>
                    <a:pt x="515" y="101"/>
                    <a:pt x="514" y="101"/>
                  </a:cubicBezTo>
                  <a:cubicBezTo>
                    <a:pt x="514" y="101"/>
                    <a:pt x="514" y="101"/>
                    <a:pt x="513" y="101"/>
                  </a:cubicBezTo>
                  <a:cubicBezTo>
                    <a:pt x="513" y="100"/>
                    <a:pt x="513" y="100"/>
                    <a:pt x="513" y="100"/>
                  </a:cubicBezTo>
                  <a:cubicBezTo>
                    <a:pt x="513" y="100"/>
                    <a:pt x="513" y="100"/>
                    <a:pt x="513" y="100"/>
                  </a:cubicBezTo>
                  <a:cubicBezTo>
                    <a:pt x="512" y="100"/>
                    <a:pt x="513" y="101"/>
                    <a:pt x="512" y="101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2" y="100"/>
                    <a:pt x="512" y="100"/>
                    <a:pt x="512" y="100"/>
                  </a:cubicBezTo>
                  <a:cubicBezTo>
                    <a:pt x="512" y="99"/>
                    <a:pt x="511" y="99"/>
                    <a:pt x="511" y="99"/>
                  </a:cubicBezTo>
                  <a:cubicBezTo>
                    <a:pt x="510" y="99"/>
                    <a:pt x="510" y="99"/>
                    <a:pt x="510" y="99"/>
                  </a:cubicBezTo>
                  <a:cubicBezTo>
                    <a:pt x="510" y="99"/>
                    <a:pt x="510" y="99"/>
                    <a:pt x="510" y="99"/>
                  </a:cubicBezTo>
                  <a:cubicBezTo>
                    <a:pt x="510" y="99"/>
                    <a:pt x="510" y="99"/>
                    <a:pt x="510" y="99"/>
                  </a:cubicBezTo>
                  <a:cubicBezTo>
                    <a:pt x="510" y="99"/>
                    <a:pt x="510" y="99"/>
                    <a:pt x="510" y="99"/>
                  </a:cubicBezTo>
                  <a:cubicBezTo>
                    <a:pt x="509" y="99"/>
                    <a:pt x="508" y="99"/>
                    <a:pt x="508" y="98"/>
                  </a:cubicBezTo>
                  <a:cubicBezTo>
                    <a:pt x="508" y="99"/>
                    <a:pt x="508" y="99"/>
                    <a:pt x="508" y="99"/>
                  </a:cubicBezTo>
                  <a:cubicBezTo>
                    <a:pt x="508" y="99"/>
                    <a:pt x="508" y="99"/>
                    <a:pt x="508" y="99"/>
                  </a:cubicBezTo>
                  <a:cubicBezTo>
                    <a:pt x="507" y="98"/>
                    <a:pt x="508" y="98"/>
                    <a:pt x="508" y="97"/>
                  </a:cubicBezTo>
                  <a:cubicBezTo>
                    <a:pt x="508" y="97"/>
                    <a:pt x="509" y="98"/>
                    <a:pt x="510" y="99"/>
                  </a:cubicBezTo>
                  <a:close/>
                  <a:moveTo>
                    <a:pt x="517" y="70"/>
                  </a:moveTo>
                  <a:cubicBezTo>
                    <a:pt x="518" y="70"/>
                    <a:pt x="517" y="71"/>
                    <a:pt x="518" y="71"/>
                  </a:cubicBezTo>
                  <a:cubicBezTo>
                    <a:pt x="517" y="71"/>
                    <a:pt x="517" y="70"/>
                    <a:pt x="517" y="70"/>
                  </a:cubicBezTo>
                  <a:close/>
                  <a:moveTo>
                    <a:pt x="518" y="71"/>
                  </a:moveTo>
                  <a:cubicBezTo>
                    <a:pt x="519" y="71"/>
                    <a:pt x="519" y="71"/>
                    <a:pt x="519" y="71"/>
                  </a:cubicBezTo>
                  <a:cubicBezTo>
                    <a:pt x="519" y="72"/>
                    <a:pt x="519" y="72"/>
                    <a:pt x="519" y="72"/>
                  </a:cubicBezTo>
                  <a:lnTo>
                    <a:pt x="518" y="71"/>
                  </a:lnTo>
                  <a:close/>
                  <a:moveTo>
                    <a:pt x="520" y="68"/>
                  </a:moveTo>
                  <a:cubicBezTo>
                    <a:pt x="520" y="68"/>
                    <a:pt x="520" y="69"/>
                    <a:pt x="520" y="69"/>
                  </a:cubicBezTo>
                  <a:cubicBezTo>
                    <a:pt x="520" y="70"/>
                    <a:pt x="519" y="69"/>
                    <a:pt x="520" y="68"/>
                  </a:cubicBezTo>
                  <a:close/>
                  <a:moveTo>
                    <a:pt x="524" y="51"/>
                  </a:moveTo>
                  <a:cubicBezTo>
                    <a:pt x="525" y="52"/>
                    <a:pt x="525" y="52"/>
                    <a:pt x="525" y="52"/>
                  </a:cubicBezTo>
                  <a:cubicBezTo>
                    <a:pt x="525" y="52"/>
                    <a:pt x="525" y="52"/>
                    <a:pt x="525" y="52"/>
                  </a:cubicBezTo>
                  <a:cubicBezTo>
                    <a:pt x="525" y="52"/>
                    <a:pt x="525" y="52"/>
                    <a:pt x="525" y="52"/>
                  </a:cubicBezTo>
                  <a:cubicBezTo>
                    <a:pt x="525" y="52"/>
                    <a:pt x="524" y="52"/>
                    <a:pt x="524" y="51"/>
                  </a:cubicBezTo>
                  <a:close/>
                  <a:moveTo>
                    <a:pt x="518" y="97"/>
                  </a:moveTo>
                  <a:cubicBezTo>
                    <a:pt x="518" y="97"/>
                    <a:pt x="518" y="97"/>
                    <a:pt x="518" y="97"/>
                  </a:cubicBezTo>
                  <a:cubicBezTo>
                    <a:pt x="518" y="97"/>
                    <a:pt x="518" y="97"/>
                    <a:pt x="518" y="97"/>
                  </a:cubicBezTo>
                  <a:cubicBezTo>
                    <a:pt x="519" y="98"/>
                    <a:pt x="520" y="97"/>
                    <a:pt x="519" y="98"/>
                  </a:cubicBezTo>
                  <a:cubicBezTo>
                    <a:pt x="518" y="98"/>
                    <a:pt x="518" y="98"/>
                    <a:pt x="518" y="98"/>
                  </a:cubicBezTo>
                  <a:cubicBezTo>
                    <a:pt x="517" y="98"/>
                    <a:pt x="518" y="98"/>
                    <a:pt x="518" y="97"/>
                  </a:cubicBezTo>
                  <a:cubicBezTo>
                    <a:pt x="518" y="97"/>
                    <a:pt x="518" y="97"/>
                    <a:pt x="518" y="97"/>
                  </a:cubicBezTo>
                  <a:cubicBezTo>
                    <a:pt x="518" y="97"/>
                    <a:pt x="518" y="97"/>
                    <a:pt x="518" y="97"/>
                  </a:cubicBezTo>
                  <a:cubicBezTo>
                    <a:pt x="517" y="98"/>
                    <a:pt x="516" y="98"/>
                    <a:pt x="516" y="97"/>
                  </a:cubicBezTo>
                  <a:cubicBezTo>
                    <a:pt x="516" y="97"/>
                    <a:pt x="516" y="97"/>
                    <a:pt x="516" y="97"/>
                  </a:cubicBezTo>
                  <a:cubicBezTo>
                    <a:pt x="517" y="97"/>
                    <a:pt x="517" y="98"/>
                    <a:pt x="518" y="97"/>
                  </a:cubicBezTo>
                  <a:close/>
                  <a:moveTo>
                    <a:pt x="518" y="95"/>
                  </a:moveTo>
                  <a:cubicBezTo>
                    <a:pt x="518" y="95"/>
                    <a:pt x="518" y="95"/>
                    <a:pt x="518" y="95"/>
                  </a:cubicBezTo>
                  <a:cubicBezTo>
                    <a:pt x="517" y="96"/>
                    <a:pt x="517" y="96"/>
                    <a:pt x="517" y="96"/>
                  </a:cubicBezTo>
                  <a:cubicBezTo>
                    <a:pt x="517" y="96"/>
                    <a:pt x="517" y="95"/>
                    <a:pt x="518" y="95"/>
                  </a:cubicBezTo>
                  <a:close/>
                  <a:moveTo>
                    <a:pt x="520" y="100"/>
                  </a:moveTo>
                  <a:cubicBezTo>
                    <a:pt x="520" y="100"/>
                    <a:pt x="520" y="100"/>
                    <a:pt x="520" y="100"/>
                  </a:cubicBezTo>
                  <a:cubicBezTo>
                    <a:pt x="520" y="100"/>
                    <a:pt x="520" y="101"/>
                    <a:pt x="520" y="101"/>
                  </a:cubicBezTo>
                  <a:cubicBezTo>
                    <a:pt x="521" y="100"/>
                    <a:pt x="521" y="101"/>
                    <a:pt x="521" y="101"/>
                  </a:cubicBezTo>
                  <a:cubicBezTo>
                    <a:pt x="520" y="102"/>
                    <a:pt x="519" y="99"/>
                    <a:pt x="519" y="100"/>
                  </a:cubicBezTo>
                  <a:cubicBezTo>
                    <a:pt x="518" y="100"/>
                    <a:pt x="518" y="100"/>
                    <a:pt x="518" y="100"/>
                  </a:cubicBezTo>
                  <a:cubicBezTo>
                    <a:pt x="518" y="100"/>
                    <a:pt x="518" y="100"/>
                    <a:pt x="517" y="100"/>
                  </a:cubicBezTo>
                  <a:cubicBezTo>
                    <a:pt x="518" y="100"/>
                    <a:pt x="518" y="100"/>
                    <a:pt x="518" y="100"/>
                  </a:cubicBezTo>
                  <a:cubicBezTo>
                    <a:pt x="519" y="100"/>
                    <a:pt x="519" y="99"/>
                    <a:pt x="520" y="100"/>
                  </a:cubicBezTo>
                  <a:cubicBezTo>
                    <a:pt x="520" y="100"/>
                    <a:pt x="520" y="100"/>
                    <a:pt x="520" y="100"/>
                  </a:cubicBezTo>
                  <a:cubicBezTo>
                    <a:pt x="520" y="100"/>
                    <a:pt x="520" y="100"/>
                    <a:pt x="520" y="100"/>
                  </a:cubicBezTo>
                  <a:close/>
                  <a:moveTo>
                    <a:pt x="523" y="96"/>
                  </a:move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lnTo>
                    <a:pt x="523" y="96"/>
                  </a:lnTo>
                  <a:close/>
                  <a:moveTo>
                    <a:pt x="523" y="103"/>
                  </a:moveTo>
                  <a:cubicBezTo>
                    <a:pt x="523" y="103"/>
                    <a:pt x="523" y="103"/>
                    <a:pt x="523" y="104"/>
                  </a:cubicBezTo>
                  <a:cubicBezTo>
                    <a:pt x="522" y="103"/>
                    <a:pt x="522" y="103"/>
                    <a:pt x="522" y="103"/>
                  </a:cubicBezTo>
                  <a:cubicBezTo>
                    <a:pt x="522" y="103"/>
                    <a:pt x="522" y="103"/>
                    <a:pt x="522" y="103"/>
                  </a:cubicBezTo>
                  <a:cubicBezTo>
                    <a:pt x="522" y="102"/>
                    <a:pt x="522" y="102"/>
                    <a:pt x="522" y="102"/>
                  </a:cubicBezTo>
                  <a:lnTo>
                    <a:pt x="523" y="103"/>
                  </a:lnTo>
                  <a:close/>
                  <a:moveTo>
                    <a:pt x="521" y="107"/>
                  </a:moveTo>
                  <a:cubicBezTo>
                    <a:pt x="519" y="108"/>
                    <a:pt x="519" y="108"/>
                    <a:pt x="519" y="108"/>
                  </a:cubicBezTo>
                  <a:cubicBezTo>
                    <a:pt x="520" y="107"/>
                    <a:pt x="520" y="107"/>
                    <a:pt x="520" y="107"/>
                  </a:cubicBezTo>
                  <a:lnTo>
                    <a:pt x="521" y="107"/>
                  </a:lnTo>
                  <a:close/>
                  <a:moveTo>
                    <a:pt x="518" y="116"/>
                  </a:moveTo>
                  <a:cubicBezTo>
                    <a:pt x="518" y="116"/>
                    <a:pt x="518" y="116"/>
                    <a:pt x="518" y="116"/>
                  </a:cubicBezTo>
                  <a:cubicBezTo>
                    <a:pt x="518" y="116"/>
                    <a:pt x="518" y="116"/>
                    <a:pt x="518" y="116"/>
                  </a:cubicBezTo>
                  <a:close/>
                  <a:moveTo>
                    <a:pt x="519" y="110"/>
                  </a:moveTo>
                  <a:cubicBezTo>
                    <a:pt x="519" y="110"/>
                    <a:pt x="519" y="110"/>
                    <a:pt x="519" y="110"/>
                  </a:cubicBezTo>
                  <a:cubicBezTo>
                    <a:pt x="518" y="110"/>
                    <a:pt x="518" y="110"/>
                    <a:pt x="518" y="110"/>
                  </a:cubicBezTo>
                  <a:cubicBezTo>
                    <a:pt x="518" y="110"/>
                    <a:pt x="519" y="109"/>
                    <a:pt x="519" y="109"/>
                  </a:cubicBezTo>
                  <a:cubicBezTo>
                    <a:pt x="519" y="109"/>
                    <a:pt x="519" y="109"/>
                    <a:pt x="519" y="110"/>
                  </a:cubicBezTo>
                  <a:close/>
                  <a:moveTo>
                    <a:pt x="516" y="115"/>
                  </a:moveTo>
                  <a:cubicBezTo>
                    <a:pt x="516" y="115"/>
                    <a:pt x="515" y="114"/>
                    <a:pt x="514" y="115"/>
                  </a:cubicBezTo>
                  <a:cubicBezTo>
                    <a:pt x="514" y="114"/>
                    <a:pt x="514" y="114"/>
                    <a:pt x="514" y="114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13" y="114"/>
                    <a:pt x="513" y="114"/>
                    <a:pt x="513" y="113"/>
                  </a:cubicBezTo>
                  <a:cubicBezTo>
                    <a:pt x="512" y="114"/>
                    <a:pt x="513" y="113"/>
                    <a:pt x="512" y="113"/>
                  </a:cubicBezTo>
                  <a:cubicBezTo>
                    <a:pt x="513" y="112"/>
                    <a:pt x="513" y="112"/>
                    <a:pt x="513" y="112"/>
                  </a:cubicBezTo>
                  <a:cubicBezTo>
                    <a:pt x="512" y="114"/>
                    <a:pt x="515" y="113"/>
                    <a:pt x="516" y="115"/>
                  </a:cubicBezTo>
                  <a:cubicBezTo>
                    <a:pt x="516" y="115"/>
                    <a:pt x="516" y="114"/>
                    <a:pt x="516" y="114"/>
                  </a:cubicBezTo>
                  <a:cubicBezTo>
                    <a:pt x="517" y="114"/>
                    <a:pt x="517" y="114"/>
                    <a:pt x="517" y="114"/>
                  </a:cubicBezTo>
                  <a:cubicBezTo>
                    <a:pt x="516" y="115"/>
                    <a:pt x="516" y="115"/>
                    <a:pt x="516" y="115"/>
                  </a:cubicBezTo>
                  <a:close/>
                  <a:moveTo>
                    <a:pt x="514" y="124"/>
                  </a:moveTo>
                  <a:cubicBezTo>
                    <a:pt x="514" y="124"/>
                    <a:pt x="514" y="124"/>
                    <a:pt x="514" y="124"/>
                  </a:cubicBezTo>
                  <a:cubicBezTo>
                    <a:pt x="514" y="125"/>
                    <a:pt x="513" y="124"/>
                    <a:pt x="514" y="124"/>
                  </a:cubicBezTo>
                  <a:cubicBezTo>
                    <a:pt x="514" y="124"/>
                    <a:pt x="514" y="124"/>
                    <a:pt x="514" y="124"/>
                  </a:cubicBezTo>
                  <a:close/>
                  <a:moveTo>
                    <a:pt x="510" y="112"/>
                  </a:moveTo>
                  <a:cubicBezTo>
                    <a:pt x="510" y="114"/>
                    <a:pt x="510" y="114"/>
                    <a:pt x="510" y="114"/>
                  </a:cubicBezTo>
                  <a:cubicBezTo>
                    <a:pt x="510" y="114"/>
                    <a:pt x="509" y="114"/>
                    <a:pt x="510" y="113"/>
                  </a:cubicBezTo>
                  <a:cubicBezTo>
                    <a:pt x="510" y="113"/>
                    <a:pt x="510" y="113"/>
                    <a:pt x="510" y="113"/>
                  </a:cubicBezTo>
                  <a:cubicBezTo>
                    <a:pt x="509" y="113"/>
                    <a:pt x="509" y="113"/>
                    <a:pt x="509" y="113"/>
                  </a:cubicBezTo>
                  <a:cubicBezTo>
                    <a:pt x="509" y="113"/>
                    <a:pt x="509" y="113"/>
                    <a:pt x="509" y="113"/>
                  </a:cubicBezTo>
                  <a:cubicBezTo>
                    <a:pt x="509" y="113"/>
                    <a:pt x="509" y="113"/>
                    <a:pt x="509" y="113"/>
                  </a:cubicBezTo>
                  <a:cubicBezTo>
                    <a:pt x="509" y="113"/>
                    <a:pt x="509" y="113"/>
                    <a:pt x="509" y="113"/>
                  </a:cubicBezTo>
                  <a:cubicBezTo>
                    <a:pt x="509" y="112"/>
                    <a:pt x="509" y="112"/>
                    <a:pt x="509" y="112"/>
                  </a:cubicBezTo>
                  <a:cubicBezTo>
                    <a:pt x="508" y="112"/>
                    <a:pt x="508" y="113"/>
                    <a:pt x="507" y="112"/>
                  </a:cubicBezTo>
                  <a:cubicBezTo>
                    <a:pt x="507" y="112"/>
                    <a:pt x="507" y="113"/>
                    <a:pt x="507" y="113"/>
                  </a:cubicBezTo>
                  <a:cubicBezTo>
                    <a:pt x="506" y="113"/>
                    <a:pt x="506" y="113"/>
                    <a:pt x="506" y="113"/>
                  </a:cubicBezTo>
                  <a:cubicBezTo>
                    <a:pt x="507" y="112"/>
                    <a:pt x="505" y="112"/>
                    <a:pt x="506" y="111"/>
                  </a:cubicBezTo>
                  <a:cubicBezTo>
                    <a:pt x="506" y="112"/>
                    <a:pt x="506" y="112"/>
                    <a:pt x="506" y="112"/>
                  </a:cubicBezTo>
                  <a:cubicBezTo>
                    <a:pt x="508" y="112"/>
                    <a:pt x="508" y="112"/>
                    <a:pt x="508" y="112"/>
                  </a:cubicBezTo>
                  <a:cubicBezTo>
                    <a:pt x="508" y="112"/>
                    <a:pt x="508" y="112"/>
                    <a:pt x="508" y="112"/>
                  </a:cubicBezTo>
                  <a:cubicBezTo>
                    <a:pt x="509" y="112"/>
                    <a:pt x="509" y="112"/>
                    <a:pt x="509" y="112"/>
                  </a:cubicBezTo>
                  <a:cubicBezTo>
                    <a:pt x="509" y="111"/>
                    <a:pt x="509" y="111"/>
                    <a:pt x="510" y="110"/>
                  </a:cubicBezTo>
                  <a:cubicBezTo>
                    <a:pt x="510" y="110"/>
                    <a:pt x="510" y="110"/>
                    <a:pt x="510" y="110"/>
                  </a:cubicBezTo>
                  <a:cubicBezTo>
                    <a:pt x="510" y="110"/>
                    <a:pt x="510" y="110"/>
                    <a:pt x="510" y="110"/>
                  </a:cubicBezTo>
                  <a:cubicBezTo>
                    <a:pt x="510" y="110"/>
                    <a:pt x="510" y="111"/>
                    <a:pt x="510" y="111"/>
                  </a:cubicBezTo>
                  <a:cubicBezTo>
                    <a:pt x="510" y="111"/>
                    <a:pt x="510" y="111"/>
                    <a:pt x="510" y="111"/>
                  </a:cubicBezTo>
                  <a:cubicBezTo>
                    <a:pt x="510" y="111"/>
                    <a:pt x="510" y="111"/>
                    <a:pt x="510" y="111"/>
                  </a:cubicBezTo>
                  <a:cubicBezTo>
                    <a:pt x="510" y="111"/>
                    <a:pt x="511" y="112"/>
                    <a:pt x="511" y="112"/>
                  </a:cubicBezTo>
                  <a:cubicBezTo>
                    <a:pt x="511" y="112"/>
                    <a:pt x="511" y="112"/>
                    <a:pt x="511" y="112"/>
                  </a:cubicBezTo>
                  <a:cubicBezTo>
                    <a:pt x="511" y="112"/>
                    <a:pt x="511" y="112"/>
                    <a:pt x="511" y="112"/>
                  </a:cubicBezTo>
                  <a:cubicBezTo>
                    <a:pt x="511" y="113"/>
                    <a:pt x="511" y="113"/>
                    <a:pt x="511" y="113"/>
                  </a:cubicBezTo>
                  <a:cubicBezTo>
                    <a:pt x="511" y="113"/>
                    <a:pt x="511" y="113"/>
                    <a:pt x="511" y="112"/>
                  </a:cubicBezTo>
                  <a:cubicBezTo>
                    <a:pt x="511" y="113"/>
                    <a:pt x="511" y="113"/>
                    <a:pt x="511" y="113"/>
                  </a:cubicBezTo>
                  <a:cubicBezTo>
                    <a:pt x="511" y="113"/>
                    <a:pt x="511" y="112"/>
                    <a:pt x="511" y="112"/>
                  </a:cubicBezTo>
                  <a:cubicBezTo>
                    <a:pt x="511" y="112"/>
                    <a:pt x="510" y="112"/>
                    <a:pt x="510" y="112"/>
                  </a:cubicBezTo>
                  <a:close/>
                  <a:moveTo>
                    <a:pt x="509" y="118"/>
                  </a:moveTo>
                  <a:cubicBezTo>
                    <a:pt x="509" y="118"/>
                    <a:pt x="509" y="118"/>
                    <a:pt x="509" y="118"/>
                  </a:cubicBezTo>
                  <a:cubicBezTo>
                    <a:pt x="509" y="117"/>
                    <a:pt x="509" y="117"/>
                    <a:pt x="509" y="117"/>
                  </a:cubicBezTo>
                  <a:lnTo>
                    <a:pt x="509" y="118"/>
                  </a:lnTo>
                  <a:close/>
                  <a:moveTo>
                    <a:pt x="500" y="133"/>
                  </a:moveTo>
                  <a:cubicBezTo>
                    <a:pt x="499" y="133"/>
                    <a:pt x="499" y="133"/>
                    <a:pt x="499" y="133"/>
                  </a:cubicBezTo>
                  <a:cubicBezTo>
                    <a:pt x="498" y="132"/>
                    <a:pt x="500" y="131"/>
                    <a:pt x="500" y="132"/>
                  </a:cubicBezTo>
                  <a:cubicBezTo>
                    <a:pt x="501" y="132"/>
                    <a:pt x="499" y="131"/>
                    <a:pt x="499" y="132"/>
                  </a:cubicBezTo>
                  <a:cubicBezTo>
                    <a:pt x="499" y="132"/>
                    <a:pt x="499" y="132"/>
                    <a:pt x="499" y="132"/>
                  </a:cubicBezTo>
                  <a:lnTo>
                    <a:pt x="500" y="133"/>
                  </a:lnTo>
                  <a:close/>
                  <a:moveTo>
                    <a:pt x="497" y="135"/>
                  </a:moveTo>
                  <a:cubicBezTo>
                    <a:pt x="498" y="135"/>
                    <a:pt x="498" y="135"/>
                    <a:pt x="497" y="136"/>
                  </a:cubicBezTo>
                  <a:cubicBezTo>
                    <a:pt x="497" y="136"/>
                    <a:pt x="497" y="135"/>
                    <a:pt x="497" y="135"/>
                  </a:cubicBezTo>
                  <a:close/>
                  <a:moveTo>
                    <a:pt x="501" y="123"/>
                  </a:moveTo>
                  <a:cubicBezTo>
                    <a:pt x="501" y="123"/>
                    <a:pt x="501" y="123"/>
                    <a:pt x="501" y="124"/>
                  </a:cubicBezTo>
                  <a:cubicBezTo>
                    <a:pt x="500" y="124"/>
                    <a:pt x="500" y="124"/>
                    <a:pt x="500" y="124"/>
                  </a:cubicBezTo>
                  <a:cubicBezTo>
                    <a:pt x="499" y="123"/>
                    <a:pt x="499" y="123"/>
                    <a:pt x="499" y="123"/>
                  </a:cubicBezTo>
                  <a:cubicBezTo>
                    <a:pt x="499" y="124"/>
                    <a:pt x="498" y="123"/>
                    <a:pt x="498" y="124"/>
                  </a:cubicBezTo>
                  <a:cubicBezTo>
                    <a:pt x="498" y="124"/>
                    <a:pt x="498" y="124"/>
                    <a:pt x="498" y="124"/>
                  </a:cubicBezTo>
                  <a:cubicBezTo>
                    <a:pt x="498" y="124"/>
                    <a:pt x="499" y="124"/>
                    <a:pt x="499" y="125"/>
                  </a:cubicBezTo>
                  <a:cubicBezTo>
                    <a:pt x="499" y="125"/>
                    <a:pt x="498" y="124"/>
                    <a:pt x="498" y="125"/>
                  </a:cubicBezTo>
                  <a:cubicBezTo>
                    <a:pt x="498" y="125"/>
                    <a:pt x="498" y="126"/>
                    <a:pt x="498" y="126"/>
                  </a:cubicBezTo>
                  <a:cubicBezTo>
                    <a:pt x="497" y="125"/>
                    <a:pt x="497" y="125"/>
                    <a:pt x="497" y="125"/>
                  </a:cubicBezTo>
                  <a:cubicBezTo>
                    <a:pt x="497" y="125"/>
                    <a:pt x="497" y="125"/>
                    <a:pt x="497" y="125"/>
                  </a:cubicBezTo>
                  <a:cubicBezTo>
                    <a:pt x="496" y="125"/>
                    <a:pt x="496" y="125"/>
                    <a:pt x="496" y="125"/>
                  </a:cubicBezTo>
                  <a:cubicBezTo>
                    <a:pt x="496" y="125"/>
                    <a:pt x="496" y="125"/>
                    <a:pt x="496" y="125"/>
                  </a:cubicBezTo>
                  <a:cubicBezTo>
                    <a:pt x="496" y="125"/>
                    <a:pt x="498" y="125"/>
                    <a:pt x="498" y="124"/>
                  </a:cubicBezTo>
                  <a:cubicBezTo>
                    <a:pt x="498" y="124"/>
                    <a:pt x="498" y="124"/>
                    <a:pt x="498" y="124"/>
                  </a:cubicBezTo>
                  <a:cubicBezTo>
                    <a:pt x="498" y="124"/>
                    <a:pt x="498" y="124"/>
                    <a:pt x="498" y="123"/>
                  </a:cubicBezTo>
                  <a:cubicBezTo>
                    <a:pt x="498" y="123"/>
                    <a:pt x="497" y="123"/>
                    <a:pt x="497" y="123"/>
                  </a:cubicBezTo>
                  <a:cubicBezTo>
                    <a:pt x="497" y="123"/>
                    <a:pt x="497" y="123"/>
                    <a:pt x="497" y="123"/>
                  </a:cubicBezTo>
                  <a:cubicBezTo>
                    <a:pt x="497" y="123"/>
                    <a:pt x="497" y="124"/>
                    <a:pt x="496" y="124"/>
                  </a:cubicBezTo>
                  <a:cubicBezTo>
                    <a:pt x="496" y="123"/>
                    <a:pt x="496" y="123"/>
                    <a:pt x="496" y="123"/>
                  </a:cubicBezTo>
                  <a:cubicBezTo>
                    <a:pt x="496" y="123"/>
                    <a:pt x="497" y="123"/>
                    <a:pt x="497" y="123"/>
                  </a:cubicBezTo>
                  <a:cubicBezTo>
                    <a:pt x="497" y="123"/>
                    <a:pt x="497" y="123"/>
                    <a:pt x="497" y="123"/>
                  </a:cubicBezTo>
                  <a:cubicBezTo>
                    <a:pt x="497" y="123"/>
                    <a:pt x="497" y="123"/>
                    <a:pt x="497" y="123"/>
                  </a:cubicBezTo>
                  <a:cubicBezTo>
                    <a:pt x="497" y="123"/>
                    <a:pt x="497" y="123"/>
                    <a:pt x="497" y="123"/>
                  </a:cubicBezTo>
                  <a:cubicBezTo>
                    <a:pt x="497" y="123"/>
                    <a:pt x="497" y="123"/>
                    <a:pt x="497" y="123"/>
                  </a:cubicBezTo>
                  <a:cubicBezTo>
                    <a:pt x="497" y="123"/>
                    <a:pt x="497" y="123"/>
                    <a:pt x="497" y="123"/>
                  </a:cubicBezTo>
                  <a:cubicBezTo>
                    <a:pt x="498" y="124"/>
                    <a:pt x="499" y="123"/>
                    <a:pt x="500" y="123"/>
                  </a:cubicBezTo>
                  <a:cubicBezTo>
                    <a:pt x="500" y="122"/>
                    <a:pt x="500" y="122"/>
                    <a:pt x="500" y="122"/>
                  </a:cubicBezTo>
                  <a:cubicBezTo>
                    <a:pt x="500" y="122"/>
                    <a:pt x="501" y="123"/>
                    <a:pt x="500" y="123"/>
                  </a:cubicBezTo>
                  <a:cubicBezTo>
                    <a:pt x="501" y="123"/>
                    <a:pt x="501" y="123"/>
                    <a:pt x="501" y="123"/>
                  </a:cubicBezTo>
                  <a:cubicBezTo>
                    <a:pt x="501" y="123"/>
                    <a:pt x="501" y="123"/>
                    <a:pt x="501" y="123"/>
                  </a:cubicBezTo>
                  <a:cubicBezTo>
                    <a:pt x="502" y="123"/>
                    <a:pt x="502" y="123"/>
                    <a:pt x="502" y="123"/>
                  </a:cubicBezTo>
                  <a:cubicBezTo>
                    <a:pt x="502" y="123"/>
                    <a:pt x="502" y="123"/>
                    <a:pt x="502" y="123"/>
                  </a:cubicBezTo>
                  <a:cubicBezTo>
                    <a:pt x="502" y="124"/>
                    <a:pt x="502" y="124"/>
                    <a:pt x="502" y="124"/>
                  </a:cubicBezTo>
                  <a:cubicBezTo>
                    <a:pt x="502" y="124"/>
                    <a:pt x="502" y="124"/>
                    <a:pt x="502" y="123"/>
                  </a:cubicBezTo>
                  <a:cubicBezTo>
                    <a:pt x="502" y="123"/>
                    <a:pt x="501" y="123"/>
                    <a:pt x="501" y="123"/>
                  </a:cubicBezTo>
                  <a:close/>
                  <a:moveTo>
                    <a:pt x="496" y="135"/>
                  </a:moveTo>
                  <a:cubicBezTo>
                    <a:pt x="496" y="134"/>
                    <a:pt x="496" y="134"/>
                    <a:pt x="496" y="134"/>
                  </a:cubicBezTo>
                  <a:cubicBezTo>
                    <a:pt x="497" y="134"/>
                    <a:pt x="495" y="134"/>
                    <a:pt x="496" y="135"/>
                  </a:cubicBezTo>
                  <a:cubicBezTo>
                    <a:pt x="496" y="135"/>
                    <a:pt x="495" y="135"/>
                    <a:pt x="495" y="136"/>
                  </a:cubicBezTo>
                  <a:cubicBezTo>
                    <a:pt x="496" y="136"/>
                    <a:pt x="496" y="136"/>
                    <a:pt x="496" y="137"/>
                  </a:cubicBezTo>
                  <a:cubicBezTo>
                    <a:pt x="494" y="136"/>
                    <a:pt x="494" y="136"/>
                    <a:pt x="494" y="136"/>
                  </a:cubicBezTo>
                  <a:cubicBezTo>
                    <a:pt x="495" y="136"/>
                    <a:pt x="495" y="135"/>
                    <a:pt x="496" y="135"/>
                  </a:cubicBezTo>
                  <a:close/>
                  <a:moveTo>
                    <a:pt x="505" y="111"/>
                  </a:moveTo>
                  <a:cubicBezTo>
                    <a:pt x="506" y="111"/>
                    <a:pt x="506" y="111"/>
                    <a:pt x="506" y="111"/>
                  </a:cubicBezTo>
                  <a:cubicBezTo>
                    <a:pt x="506" y="111"/>
                    <a:pt x="506" y="111"/>
                    <a:pt x="506" y="111"/>
                  </a:cubicBezTo>
                  <a:cubicBezTo>
                    <a:pt x="506" y="111"/>
                    <a:pt x="506" y="111"/>
                    <a:pt x="506" y="111"/>
                  </a:cubicBezTo>
                  <a:cubicBezTo>
                    <a:pt x="505" y="111"/>
                    <a:pt x="505" y="111"/>
                    <a:pt x="505" y="111"/>
                  </a:cubicBezTo>
                  <a:close/>
                  <a:moveTo>
                    <a:pt x="507" y="104"/>
                  </a:moveTo>
                  <a:cubicBezTo>
                    <a:pt x="508" y="103"/>
                    <a:pt x="508" y="103"/>
                    <a:pt x="508" y="103"/>
                  </a:cubicBezTo>
                  <a:cubicBezTo>
                    <a:pt x="508" y="103"/>
                    <a:pt x="508" y="103"/>
                    <a:pt x="508" y="103"/>
                  </a:cubicBezTo>
                  <a:cubicBezTo>
                    <a:pt x="508" y="102"/>
                    <a:pt x="508" y="102"/>
                    <a:pt x="508" y="102"/>
                  </a:cubicBezTo>
                  <a:cubicBezTo>
                    <a:pt x="508" y="102"/>
                    <a:pt x="508" y="102"/>
                    <a:pt x="508" y="102"/>
                  </a:cubicBezTo>
                  <a:cubicBezTo>
                    <a:pt x="508" y="102"/>
                    <a:pt x="508" y="102"/>
                    <a:pt x="508" y="102"/>
                  </a:cubicBezTo>
                  <a:cubicBezTo>
                    <a:pt x="508" y="102"/>
                    <a:pt x="508" y="102"/>
                    <a:pt x="508" y="102"/>
                  </a:cubicBezTo>
                  <a:cubicBezTo>
                    <a:pt x="508" y="102"/>
                    <a:pt x="508" y="102"/>
                    <a:pt x="508" y="102"/>
                  </a:cubicBezTo>
                  <a:cubicBezTo>
                    <a:pt x="508" y="102"/>
                    <a:pt x="508" y="102"/>
                    <a:pt x="509" y="102"/>
                  </a:cubicBezTo>
                  <a:cubicBezTo>
                    <a:pt x="508" y="102"/>
                    <a:pt x="509" y="102"/>
                    <a:pt x="509" y="102"/>
                  </a:cubicBezTo>
                  <a:cubicBezTo>
                    <a:pt x="508" y="102"/>
                    <a:pt x="508" y="102"/>
                    <a:pt x="508" y="102"/>
                  </a:cubicBezTo>
                  <a:cubicBezTo>
                    <a:pt x="508" y="103"/>
                    <a:pt x="508" y="103"/>
                    <a:pt x="508" y="103"/>
                  </a:cubicBezTo>
                  <a:cubicBezTo>
                    <a:pt x="508" y="104"/>
                    <a:pt x="509" y="105"/>
                    <a:pt x="510" y="105"/>
                  </a:cubicBezTo>
                  <a:cubicBezTo>
                    <a:pt x="508" y="105"/>
                    <a:pt x="508" y="105"/>
                    <a:pt x="508" y="105"/>
                  </a:cubicBezTo>
                  <a:cubicBezTo>
                    <a:pt x="508" y="105"/>
                    <a:pt x="508" y="104"/>
                    <a:pt x="507" y="104"/>
                  </a:cubicBezTo>
                  <a:close/>
                  <a:moveTo>
                    <a:pt x="508" y="108"/>
                  </a:moveTo>
                  <a:cubicBezTo>
                    <a:pt x="507" y="108"/>
                    <a:pt x="509" y="108"/>
                    <a:pt x="509" y="108"/>
                  </a:cubicBezTo>
                  <a:cubicBezTo>
                    <a:pt x="509" y="108"/>
                    <a:pt x="509" y="108"/>
                    <a:pt x="509" y="107"/>
                  </a:cubicBezTo>
                  <a:cubicBezTo>
                    <a:pt x="509" y="107"/>
                    <a:pt x="509" y="107"/>
                    <a:pt x="509" y="107"/>
                  </a:cubicBezTo>
                  <a:cubicBezTo>
                    <a:pt x="508" y="107"/>
                    <a:pt x="508" y="107"/>
                    <a:pt x="508" y="107"/>
                  </a:cubicBezTo>
                  <a:cubicBezTo>
                    <a:pt x="508" y="106"/>
                    <a:pt x="508" y="106"/>
                    <a:pt x="508" y="106"/>
                  </a:cubicBezTo>
                  <a:cubicBezTo>
                    <a:pt x="509" y="107"/>
                    <a:pt x="509" y="107"/>
                    <a:pt x="510" y="107"/>
                  </a:cubicBezTo>
                  <a:cubicBezTo>
                    <a:pt x="509" y="108"/>
                    <a:pt x="509" y="108"/>
                    <a:pt x="508" y="108"/>
                  </a:cubicBezTo>
                  <a:close/>
                  <a:moveTo>
                    <a:pt x="509" y="109"/>
                  </a:moveTo>
                  <a:cubicBezTo>
                    <a:pt x="509" y="111"/>
                    <a:pt x="509" y="111"/>
                    <a:pt x="509" y="111"/>
                  </a:cubicBezTo>
                  <a:cubicBezTo>
                    <a:pt x="507" y="110"/>
                    <a:pt x="507" y="110"/>
                    <a:pt x="507" y="110"/>
                  </a:cubicBezTo>
                  <a:cubicBezTo>
                    <a:pt x="508" y="111"/>
                    <a:pt x="508" y="109"/>
                    <a:pt x="509" y="109"/>
                  </a:cubicBezTo>
                  <a:close/>
                  <a:moveTo>
                    <a:pt x="513" y="105"/>
                  </a:moveTo>
                  <a:cubicBezTo>
                    <a:pt x="513" y="105"/>
                    <a:pt x="513" y="106"/>
                    <a:pt x="513" y="105"/>
                  </a:cubicBezTo>
                  <a:cubicBezTo>
                    <a:pt x="513" y="105"/>
                    <a:pt x="513" y="105"/>
                    <a:pt x="513" y="105"/>
                  </a:cubicBezTo>
                  <a:cubicBezTo>
                    <a:pt x="513" y="105"/>
                    <a:pt x="513" y="104"/>
                    <a:pt x="512" y="104"/>
                  </a:cubicBezTo>
                  <a:cubicBezTo>
                    <a:pt x="512" y="104"/>
                    <a:pt x="512" y="104"/>
                    <a:pt x="512" y="104"/>
                  </a:cubicBezTo>
                  <a:cubicBezTo>
                    <a:pt x="511" y="104"/>
                    <a:pt x="511" y="104"/>
                    <a:pt x="510" y="103"/>
                  </a:cubicBezTo>
                  <a:cubicBezTo>
                    <a:pt x="510" y="103"/>
                    <a:pt x="510" y="103"/>
                    <a:pt x="510" y="103"/>
                  </a:cubicBezTo>
                  <a:cubicBezTo>
                    <a:pt x="510" y="103"/>
                    <a:pt x="511" y="103"/>
                    <a:pt x="511" y="103"/>
                  </a:cubicBezTo>
                  <a:cubicBezTo>
                    <a:pt x="511" y="103"/>
                    <a:pt x="511" y="103"/>
                    <a:pt x="511" y="103"/>
                  </a:cubicBezTo>
                  <a:cubicBezTo>
                    <a:pt x="510" y="102"/>
                    <a:pt x="509" y="102"/>
                    <a:pt x="509" y="101"/>
                  </a:cubicBezTo>
                  <a:cubicBezTo>
                    <a:pt x="510" y="101"/>
                    <a:pt x="510" y="103"/>
                    <a:pt x="511" y="102"/>
                  </a:cubicBezTo>
                  <a:cubicBezTo>
                    <a:pt x="510" y="103"/>
                    <a:pt x="512" y="103"/>
                    <a:pt x="513" y="103"/>
                  </a:cubicBezTo>
                  <a:cubicBezTo>
                    <a:pt x="515" y="103"/>
                    <a:pt x="516" y="105"/>
                    <a:pt x="517" y="104"/>
                  </a:cubicBezTo>
                  <a:cubicBezTo>
                    <a:pt x="519" y="105"/>
                    <a:pt x="519" y="105"/>
                    <a:pt x="519" y="105"/>
                  </a:cubicBezTo>
                  <a:cubicBezTo>
                    <a:pt x="519" y="105"/>
                    <a:pt x="519" y="105"/>
                    <a:pt x="519" y="106"/>
                  </a:cubicBezTo>
                  <a:cubicBezTo>
                    <a:pt x="519" y="106"/>
                    <a:pt x="519" y="106"/>
                    <a:pt x="519" y="106"/>
                  </a:cubicBezTo>
                  <a:cubicBezTo>
                    <a:pt x="518" y="106"/>
                    <a:pt x="518" y="106"/>
                    <a:pt x="518" y="106"/>
                  </a:cubicBezTo>
                  <a:cubicBezTo>
                    <a:pt x="518" y="106"/>
                    <a:pt x="518" y="106"/>
                    <a:pt x="518" y="106"/>
                  </a:cubicBezTo>
                  <a:cubicBezTo>
                    <a:pt x="518" y="106"/>
                    <a:pt x="518" y="106"/>
                    <a:pt x="518" y="106"/>
                  </a:cubicBezTo>
                  <a:cubicBezTo>
                    <a:pt x="517" y="107"/>
                    <a:pt x="517" y="107"/>
                    <a:pt x="517" y="107"/>
                  </a:cubicBezTo>
                  <a:cubicBezTo>
                    <a:pt x="516" y="106"/>
                    <a:pt x="516" y="106"/>
                    <a:pt x="516" y="106"/>
                  </a:cubicBezTo>
                  <a:cubicBezTo>
                    <a:pt x="516" y="106"/>
                    <a:pt x="515" y="106"/>
                    <a:pt x="515" y="107"/>
                  </a:cubicBezTo>
                  <a:cubicBezTo>
                    <a:pt x="515" y="106"/>
                    <a:pt x="515" y="104"/>
                    <a:pt x="514" y="104"/>
                  </a:cubicBezTo>
                  <a:cubicBezTo>
                    <a:pt x="513" y="104"/>
                    <a:pt x="513" y="105"/>
                    <a:pt x="513" y="105"/>
                  </a:cubicBezTo>
                  <a:close/>
                  <a:moveTo>
                    <a:pt x="517" y="100"/>
                  </a:moveTo>
                  <a:cubicBezTo>
                    <a:pt x="518" y="101"/>
                    <a:pt x="518" y="103"/>
                    <a:pt x="518" y="103"/>
                  </a:cubicBezTo>
                  <a:cubicBezTo>
                    <a:pt x="518" y="103"/>
                    <a:pt x="519" y="103"/>
                    <a:pt x="519" y="103"/>
                  </a:cubicBezTo>
                  <a:cubicBezTo>
                    <a:pt x="519" y="102"/>
                    <a:pt x="519" y="102"/>
                    <a:pt x="519" y="102"/>
                  </a:cubicBezTo>
                  <a:cubicBezTo>
                    <a:pt x="520" y="103"/>
                    <a:pt x="520" y="103"/>
                    <a:pt x="520" y="103"/>
                  </a:cubicBezTo>
                  <a:cubicBezTo>
                    <a:pt x="519" y="103"/>
                    <a:pt x="519" y="104"/>
                    <a:pt x="519" y="103"/>
                  </a:cubicBezTo>
                  <a:cubicBezTo>
                    <a:pt x="518" y="103"/>
                    <a:pt x="518" y="103"/>
                    <a:pt x="518" y="103"/>
                  </a:cubicBezTo>
                  <a:cubicBezTo>
                    <a:pt x="518" y="103"/>
                    <a:pt x="518" y="104"/>
                    <a:pt x="518" y="103"/>
                  </a:cubicBezTo>
                  <a:cubicBezTo>
                    <a:pt x="517" y="104"/>
                    <a:pt x="518" y="102"/>
                    <a:pt x="517" y="102"/>
                  </a:cubicBezTo>
                  <a:cubicBezTo>
                    <a:pt x="517" y="102"/>
                    <a:pt x="517" y="101"/>
                    <a:pt x="517" y="100"/>
                  </a:cubicBezTo>
                  <a:close/>
                  <a:moveTo>
                    <a:pt x="514" y="108"/>
                  </a:moveTo>
                  <a:cubicBezTo>
                    <a:pt x="514" y="107"/>
                    <a:pt x="514" y="107"/>
                    <a:pt x="514" y="107"/>
                  </a:cubicBezTo>
                  <a:cubicBezTo>
                    <a:pt x="514" y="107"/>
                    <a:pt x="514" y="107"/>
                    <a:pt x="514" y="107"/>
                  </a:cubicBezTo>
                  <a:cubicBezTo>
                    <a:pt x="515" y="107"/>
                    <a:pt x="515" y="107"/>
                    <a:pt x="515" y="107"/>
                  </a:cubicBezTo>
                  <a:cubicBezTo>
                    <a:pt x="514" y="107"/>
                    <a:pt x="514" y="107"/>
                    <a:pt x="514" y="107"/>
                  </a:cubicBezTo>
                  <a:cubicBezTo>
                    <a:pt x="514" y="107"/>
                    <a:pt x="514" y="108"/>
                    <a:pt x="514" y="108"/>
                  </a:cubicBezTo>
                  <a:close/>
                  <a:moveTo>
                    <a:pt x="514" y="109"/>
                  </a:moveTo>
                  <a:cubicBezTo>
                    <a:pt x="514" y="108"/>
                    <a:pt x="514" y="108"/>
                    <a:pt x="514" y="108"/>
                  </a:cubicBezTo>
                  <a:cubicBezTo>
                    <a:pt x="515" y="109"/>
                    <a:pt x="516" y="109"/>
                    <a:pt x="517" y="109"/>
                  </a:cubicBezTo>
                  <a:cubicBezTo>
                    <a:pt x="517" y="109"/>
                    <a:pt x="517" y="109"/>
                    <a:pt x="517" y="109"/>
                  </a:cubicBezTo>
                  <a:cubicBezTo>
                    <a:pt x="516" y="109"/>
                    <a:pt x="515" y="108"/>
                    <a:pt x="514" y="110"/>
                  </a:cubicBezTo>
                  <a:cubicBezTo>
                    <a:pt x="514" y="110"/>
                    <a:pt x="514" y="110"/>
                    <a:pt x="514" y="110"/>
                  </a:cubicBezTo>
                  <a:cubicBezTo>
                    <a:pt x="514" y="110"/>
                    <a:pt x="514" y="110"/>
                    <a:pt x="514" y="110"/>
                  </a:cubicBezTo>
                  <a:cubicBezTo>
                    <a:pt x="515" y="110"/>
                    <a:pt x="515" y="110"/>
                    <a:pt x="515" y="110"/>
                  </a:cubicBezTo>
                  <a:cubicBezTo>
                    <a:pt x="515" y="110"/>
                    <a:pt x="515" y="110"/>
                    <a:pt x="515" y="111"/>
                  </a:cubicBezTo>
                  <a:cubicBezTo>
                    <a:pt x="518" y="110"/>
                    <a:pt x="518" y="110"/>
                    <a:pt x="518" y="110"/>
                  </a:cubicBezTo>
                  <a:cubicBezTo>
                    <a:pt x="517" y="110"/>
                    <a:pt x="517" y="110"/>
                    <a:pt x="517" y="111"/>
                  </a:cubicBezTo>
                  <a:cubicBezTo>
                    <a:pt x="517" y="111"/>
                    <a:pt x="517" y="111"/>
                    <a:pt x="518" y="111"/>
                  </a:cubicBezTo>
                  <a:cubicBezTo>
                    <a:pt x="518" y="112"/>
                    <a:pt x="518" y="112"/>
                    <a:pt x="518" y="112"/>
                  </a:cubicBezTo>
                  <a:cubicBezTo>
                    <a:pt x="517" y="111"/>
                    <a:pt x="517" y="110"/>
                    <a:pt x="516" y="111"/>
                  </a:cubicBezTo>
                  <a:cubicBezTo>
                    <a:pt x="516" y="111"/>
                    <a:pt x="517" y="111"/>
                    <a:pt x="516" y="111"/>
                  </a:cubicBezTo>
                  <a:cubicBezTo>
                    <a:pt x="516" y="111"/>
                    <a:pt x="515" y="111"/>
                    <a:pt x="515" y="111"/>
                  </a:cubicBezTo>
                  <a:cubicBezTo>
                    <a:pt x="515" y="111"/>
                    <a:pt x="515" y="110"/>
                    <a:pt x="514" y="110"/>
                  </a:cubicBezTo>
                  <a:cubicBezTo>
                    <a:pt x="514" y="110"/>
                    <a:pt x="514" y="110"/>
                    <a:pt x="514" y="110"/>
                  </a:cubicBezTo>
                  <a:cubicBezTo>
                    <a:pt x="514" y="110"/>
                    <a:pt x="514" y="110"/>
                    <a:pt x="514" y="110"/>
                  </a:cubicBezTo>
                  <a:cubicBezTo>
                    <a:pt x="514" y="111"/>
                    <a:pt x="514" y="111"/>
                    <a:pt x="514" y="111"/>
                  </a:cubicBezTo>
                  <a:cubicBezTo>
                    <a:pt x="513" y="109"/>
                    <a:pt x="513" y="109"/>
                    <a:pt x="513" y="109"/>
                  </a:cubicBezTo>
                  <a:lnTo>
                    <a:pt x="514" y="109"/>
                  </a:lnTo>
                  <a:close/>
                  <a:moveTo>
                    <a:pt x="515" y="112"/>
                  </a:moveTo>
                  <a:cubicBezTo>
                    <a:pt x="515" y="113"/>
                    <a:pt x="515" y="113"/>
                    <a:pt x="515" y="113"/>
                  </a:cubicBezTo>
                  <a:cubicBezTo>
                    <a:pt x="515" y="113"/>
                    <a:pt x="515" y="113"/>
                    <a:pt x="515" y="113"/>
                  </a:cubicBezTo>
                  <a:lnTo>
                    <a:pt x="515" y="112"/>
                  </a:lnTo>
                  <a:close/>
                  <a:moveTo>
                    <a:pt x="516" y="113"/>
                  </a:moveTo>
                  <a:cubicBezTo>
                    <a:pt x="517" y="113"/>
                    <a:pt x="518" y="112"/>
                    <a:pt x="518" y="114"/>
                  </a:cubicBezTo>
                  <a:lnTo>
                    <a:pt x="516" y="113"/>
                  </a:lnTo>
                  <a:close/>
                  <a:moveTo>
                    <a:pt x="524" y="70"/>
                  </a:moveTo>
                  <a:cubicBezTo>
                    <a:pt x="523" y="70"/>
                    <a:pt x="523" y="70"/>
                    <a:pt x="523" y="70"/>
                  </a:cubicBezTo>
                  <a:cubicBezTo>
                    <a:pt x="523" y="70"/>
                    <a:pt x="524" y="70"/>
                    <a:pt x="524" y="70"/>
                  </a:cubicBezTo>
                  <a:close/>
                  <a:moveTo>
                    <a:pt x="526" y="56"/>
                  </a:moveTo>
                  <a:cubicBezTo>
                    <a:pt x="526" y="56"/>
                    <a:pt x="526" y="56"/>
                    <a:pt x="525" y="56"/>
                  </a:cubicBezTo>
                  <a:cubicBezTo>
                    <a:pt x="526" y="56"/>
                    <a:pt x="526" y="56"/>
                    <a:pt x="526" y="56"/>
                  </a:cubicBezTo>
                  <a:cubicBezTo>
                    <a:pt x="527" y="56"/>
                    <a:pt x="527" y="55"/>
                    <a:pt x="527" y="56"/>
                  </a:cubicBezTo>
                  <a:cubicBezTo>
                    <a:pt x="527" y="57"/>
                    <a:pt x="526" y="56"/>
                    <a:pt x="526" y="56"/>
                  </a:cubicBezTo>
                  <a:close/>
                  <a:moveTo>
                    <a:pt x="522" y="70"/>
                  </a:moveTo>
                  <a:cubicBezTo>
                    <a:pt x="522" y="69"/>
                    <a:pt x="522" y="69"/>
                    <a:pt x="522" y="68"/>
                  </a:cubicBezTo>
                  <a:cubicBezTo>
                    <a:pt x="523" y="69"/>
                    <a:pt x="523" y="69"/>
                    <a:pt x="523" y="69"/>
                  </a:cubicBezTo>
                  <a:cubicBezTo>
                    <a:pt x="523" y="69"/>
                    <a:pt x="523" y="69"/>
                    <a:pt x="523" y="69"/>
                  </a:cubicBezTo>
                  <a:cubicBezTo>
                    <a:pt x="523" y="69"/>
                    <a:pt x="523" y="69"/>
                    <a:pt x="523" y="69"/>
                  </a:cubicBezTo>
                  <a:cubicBezTo>
                    <a:pt x="522" y="69"/>
                    <a:pt x="522" y="69"/>
                    <a:pt x="522" y="70"/>
                  </a:cubicBezTo>
                  <a:close/>
                  <a:moveTo>
                    <a:pt x="506" y="104"/>
                  </a:moveTo>
                  <a:cubicBezTo>
                    <a:pt x="505" y="104"/>
                    <a:pt x="505" y="104"/>
                    <a:pt x="505" y="104"/>
                  </a:cubicBezTo>
                  <a:cubicBezTo>
                    <a:pt x="505" y="104"/>
                    <a:pt x="505" y="104"/>
                    <a:pt x="505" y="104"/>
                  </a:cubicBezTo>
                  <a:lnTo>
                    <a:pt x="506" y="104"/>
                  </a:lnTo>
                  <a:close/>
                  <a:moveTo>
                    <a:pt x="504" y="111"/>
                  </a:moveTo>
                  <a:cubicBezTo>
                    <a:pt x="503" y="112"/>
                    <a:pt x="503" y="112"/>
                    <a:pt x="503" y="112"/>
                  </a:cubicBezTo>
                  <a:cubicBezTo>
                    <a:pt x="502" y="111"/>
                    <a:pt x="502" y="111"/>
                    <a:pt x="502" y="111"/>
                  </a:cubicBezTo>
                  <a:cubicBezTo>
                    <a:pt x="502" y="112"/>
                    <a:pt x="502" y="112"/>
                    <a:pt x="502" y="112"/>
                  </a:cubicBezTo>
                  <a:cubicBezTo>
                    <a:pt x="503" y="111"/>
                    <a:pt x="504" y="110"/>
                    <a:pt x="504" y="111"/>
                  </a:cubicBezTo>
                  <a:close/>
                  <a:moveTo>
                    <a:pt x="498" y="122"/>
                  </a:moveTo>
                  <a:cubicBezTo>
                    <a:pt x="498" y="122"/>
                    <a:pt x="498" y="122"/>
                    <a:pt x="498" y="122"/>
                  </a:cubicBezTo>
                  <a:cubicBezTo>
                    <a:pt x="498" y="121"/>
                    <a:pt x="498" y="121"/>
                    <a:pt x="498" y="121"/>
                  </a:cubicBezTo>
                  <a:lnTo>
                    <a:pt x="498" y="122"/>
                  </a:lnTo>
                  <a:close/>
                  <a:moveTo>
                    <a:pt x="495" y="121"/>
                  </a:moveTo>
                  <a:cubicBezTo>
                    <a:pt x="494" y="121"/>
                    <a:pt x="494" y="121"/>
                    <a:pt x="494" y="121"/>
                  </a:cubicBezTo>
                  <a:cubicBezTo>
                    <a:pt x="494" y="122"/>
                    <a:pt x="495" y="121"/>
                    <a:pt x="495" y="122"/>
                  </a:cubicBezTo>
                  <a:cubicBezTo>
                    <a:pt x="495" y="122"/>
                    <a:pt x="495" y="123"/>
                    <a:pt x="494" y="123"/>
                  </a:cubicBezTo>
                  <a:cubicBezTo>
                    <a:pt x="495" y="123"/>
                    <a:pt x="495" y="123"/>
                    <a:pt x="494" y="124"/>
                  </a:cubicBezTo>
                  <a:cubicBezTo>
                    <a:pt x="494" y="123"/>
                    <a:pt x="494" y="123"/>
                    <a:pt x="494" y="123"/>
                  </a:cubicBezTo>
                  <a:cubicBezTo>
                    <a:pt x="494" y="122"/>
                    <a:pt x="492" y="122"/>
                    <a:pt x="493" y="121"/>
                  </a:cubicBezTo>
                  <a:cubicBezTo>
                    <a:pt x="493" y="121"/>
                    <a:pt x="493" y="121"/>
                    <a:pt x="493" y="121"/>
                  </a:cubicBezTo>
                  <a:cubicBezTo>
                    <a:pt x="493" y="121"/>
                    <a:pt x="493" y="121"/>
                    <a:pt x="494" y="120"/>
                  </a:cubicBezTo>
                  <a:cubicBezTo>
                    <a:pt x="494" y="121"/>
                    <a:pt x="494" y="121"/>
                    <a:pt x="494" y="121"/>
                  </a:cubicBezTo>
                  <a:lnTo>
                    <a:pt x="495" y="121"/>
                  </a:lnTo>
                  <a:close/>
                  <a:moveTo>
                    <a:pt x="494" y="119"/>
                  </a:moveTo>
                  <a:cubicBezTo>
                    <a:pt x="493" y="119"/>
                    <a:pt x="493" y="118"/>
                    <a:pt x="492" y="118"/>
                  </a:cubicBezTo>
                  <a:cubicBezTo>
                    <a:pt x="494" y="117"/>
                    <a:pt x="494" y="117"/>
                    <a:pt x="494" y="117"/>
                  </a:cubicBezTo>
                  <a:cubicBezTo>
                    <a:pt x="493" y="117"/>
                    <a:pt x="494" y="118"/>
                    <a:pt x="494" y="119"/>
                  </a:cubicBezTo>
                  <a:close/>
                  <a:moveTo>
                    <a:pt x="491" y="122"/>
                  </a:moveTo>
                  <a:cubicBezTo>
                    <a:pt x="491" y="122"/>
                    <a:pt x="492" y="123"/>
                    <a:pt x="492" y="123"/>
                  </a:cubicBezTo>
                  <a:cubicBezTo>
                    <a:pt x="492" y="123"/>
                    <a:pt x="492" y="123"/>
                    <a:pt x="492" y="123"/>
                  </a:cubicBezTo>
                  <a:cubicBezTo>
                    <a:pt x="492" y="124"/>
                    <a:pt x="492" y="124"/>
                    <a:pt x="492" y="124"/>
                  </a:cubicBezTo>
                  <a:cubicBezTo>
                    <a:pt x="493" y="125"/>
                    <a:pt x="493" y="125"/>
                    <a:pt x="493" y="125"/>
                  </a:cubicBezTo>
                  <a:cubicBezTo>
                    <a:pt x="491" y="125"/>
                    <a:pt x="491" y="124"/>
                    <a:pt x="490" y="124"/>
                  </a:cubicBezTo>
                  <a:cubicBezTo>
                    <a:pt x="491" y="124"/>
                    <a:pt x="491" y="123"/>
                    <a:pt x="491" y="122"/>
                  </a:cubicBezTo>
                  <a:close/>
                  <a:moveTo>
                    <a:pt x="490" y="119"/>
                  </a:moveTo>
                  <a:cubicBezTo>
                    <a:pt x="490" y="120"/>
                    <a:pt x="490" y="120"/>
                    <a:pt x="490" y="120"/>
                  </a:cubicBezTo>
                  <a:cubicBezTo>
                    <a:pt x="490" y="120"/>
                    <a:pt x="490" y="120"/>
                    <a:pt x="490" y="120"/>
                  </a:cubicBezTo>
                  <a:lnTo>
                    <a:pt x="490" y="119"/>
                  </a:lnTo>
                  <a:close/>
                  <a:moveTo>
                    <a:pt x="490" y="116"/>
                  </a:moveTo>
                  <a:cubicBezTo>
                    <a:pt x="491" y="116"/>
                    <a:pt x="491" y="116"/>
                    <a:pt x="491" y="116"/>
                  </a:cubicBezTo>
                  <a:cubicBezTo>
                    <a:pt x="491" y="116"/>
                    <a:pt x="491" y="116"/>
                    <a:pt x="491" y="117"/>
                  </a:cubicBezTo>
                  <a:cubicBezTo>
                    <a:pt x="491" y="117"/>
                    <a:pt x="491" y="117"/>
                    <a:pt x="491" y="117"/>
                  </a:cubicBezTo>
                  <a:cubicBezTo>
                    <a:pt x="491" y="117"/>
                    <a:pt x="491" y="117"/>
                    <a:pt x="491" y="117"/>
                  </a:cubicBezTo>
                  <a:cubicBezTo>
                    <a:pt x="491" y="117"/>
                    <a:pt x="491" y="117"/>
                    <a:pt x="491" y="117"/>
                  </a:cubicBezTo>
                  <a:cubicBezTo>
                    <a:pt x="491" y="117"/>
                    <a:pt x="491" y="117"/>
                    <a:pt x="491" y="117"/>
                  </a:cubicBezTo>
                  <a:cubicBezTo>
                    <a:pt x="491" y="116"/>
                    <a:pt x="491" y="116"/>
                    <a:pt x="490" y="116"/>
                  </a:cubicBezTo>
                  <a:close/>
                  <a:moveTo>
                    <a:pt x="479" y="135"/>
                  </a:moveTo>
                  <a:cubicBezTo>
                    <a:pt x="479" y="135"/>
                    <a:pt x="479" y="135"/>
                    <a:pt x="479" y="135"/>
                  </a:cubicBezTo>
                  <a:cubicBezTo>
                    <a:pt x="479" y="135"/>
                    <a:pt x="478" y="135"/>
                    <a:pt x="478" y="135"/>
                  </a:cubicBezTo>
                  <a:cubicBezTo>
                    <a:pt x="478" y="135"/>
                    <a:pt x="479" y="135"/>
                    <a:pt x="479" y="135"/>
                  </a:cubicBezTo>
                  <a:cubicBezTo>
                    <a:pt x="479" y="134"/>
                    <a:pt x="477" y="134"/>
                    <a:pt x="478" y="133"/>
                  </a:cubicBezTo>
                  <a:cubicBezTo>
                    <a:pt x="478" y="133"/>
                    <a:pt x="478" y="134"/>
                    <a:pt x="479" y="134"/>
                  </a:cubicBezTo>
                  <a:cubicBezTo>
                    <a:pt x="479" y="133"/>
                    <a:pt x="479" y="134"/>
                    <a:pt x="480" y="133"/>
                  </a:cubicBezTo>
                  <a:cubicBezTo>
                    <a:pt x="479" y="134"/>
                    <a:pt x="479" y="134"/>
                    <a:pt x="479" y="135"/>
                  </a:cubicBezTo>
                  <a:close/>
                  <a:moveTo>
                    <a:pt x="478" y="126"/>
                  </a:moveTo>
                  <a:cubicBezTo>
                    <a:pt x="478" y="126"/>
                    <a:pt x="478" y="127"/>
                    <a:pt x="478" y="127"/>
                  </a:cubicBezTo>
                  <a:cubicBezTo>
                    <a:pt x="478" y="127"/>
                    <a:pt x="478" y="127"/>
                    <a:pt x="478" y="127"/>
                  </a:cubicBezTo>
                  <a:cubicBezTo>
                    <a:pt x="479" y="127"/>
                    <a:pt x="479" y="127"/>
                    <a:pt x="479" y="127"/>
                  </a:cubicBezTo>
                  <a:cubicBezTo>
                    <a:pt x="479" y="128"/>
                    <a:pt x="479" y="128"/>
                    <a:pt x="479" y="128"/>
                  </a:cubicBezTo>
                  <a:cubicBezTo>
                    <a:pt x="479" y="128"/>
                    <a:pt x="480" y="128"/>
                    <a:pt x="480" y="128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480" y="127"/>
                    <a:pt x="480" y="127"/>
                    <a:pt x="480" y="127"/>
                  </a:cubicBezTo>
                  <a:cubicBezTo>
                    <a:pt x="481" y="127"/>
                    <a:pt x="481" y="127"/>
                    <a:pt x="481" y="127"/>
                  </a:cubicBezTo>
                  <a:cubicBezTo>
                    <a:pt x="481" y="127"/>
                    <a:pt x="480" y="128"/>
                    <a:pt x="480" y="128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480" y="128"/>
                    <a:pt x="480" y="128"/>
                    <a:pt x="479" y="128"/>
                  </a:cubicBezTo>
                  <a:cubicBezTo>
                    <a:pt x="479" y="128"/>
                    <a:pt x="478" y="128"/>
                    <a:pt x="478" y="129"/>
                  </a:cubicBezTo>
                  <a:cubicBezTo>
                    <a:pt x="478" y="128"/>
                    <a:pt x="478" y="128"/>
                    <a:pt x="478" y="128"/>
                  </a:cubicBezTo>
                  <a:cubicBezTo>
                    <a:pt x="477" y="129"/>
                    <a:pt x="477" y="127"/>
                    <a:pt x="475" y="127"/>
                  </a:cubicBezTo>
                  <a:cubicBezTo>
                    <a:pt x="476" y="126"/>
                    <a:pt x="476" y="126"/>
                    <a:pt x="477" y="126"/>
                  </a:cubicBezTo>
                  <a:cubicBezTo>
                    <a:pt x="477" y="126"/>
                    <a:pt x="477" y="126"/>
                    <a:pt x="477" y="126"/>
                  </a:cubicBezTo>
                  <a:cubicBezTo>
                    <a:pt x="478" y="127"/>
                    <a:pt x="478" y="126"/>
                    <a:pt x="478" y="126"/>
                  </a:cubicBezTo>
                  <a:close/>
                  <a:moveTo>
                    <a:pt x="478" y="125"/>
                  </a:moveTo>
                  <a:cubicBezTo>
                    <a:pt x="478" y="125"/>
                    <a:pt x="478" y="125"/>
                    <a:pt x="478" y="125"/>
                  </a:cubicBezTo>
                  <a:cubicBezTo>
                    <a:pt x="478" y="125"/>
                    <a:pt x="478" y="125"/>
                    <a:pt x="478" y="125"/>
                  </a:cubicBezTo>
                  <a:close/>
                  <a:moveTo>
                    <a:pt x="474" y="127"/>
                  </a:moveTo>
                  <a:cubicBezTo>
                    <a:pt x="475" y="126"/>
                    <a:pt x="475" y="126"/>
                    <a:pt x="475" y="126"/>
                  </a:cubicBezTo>
                  <a:cubicBezTo>
                    <a:pt x="475" y="127"/>
                    <a:pt x="475" y="127"/>
                    <a:pt x="475" y="127"/>
                  </a:cubicBezTo>
                  <a:cubicBezTo>
                    <a:pt x="475" y="127"/>
                    <a:pt x="474" y="127"/>
                    <a:pt x="474" y="127"/>
                  </a:cubicBezTo>
                  <a:close/>
                  <a:moveTo>
                    <a:pt x="473" y="134"/>
                  </a:moveTo>
                  <a:cubicBezTo>
                    <a:pt x="473" y="134"/>
                    <a:pt x="473" y="134"/>
                    <a:pt x="473" y="134"/>
                  </a:cubicBezTo>
                  <a:cubicBezTo>
                    <a:pt x="472" y="134"/>
                    <a:pt x="472" y="134"/>
                    <a:pt x="472" y="134"/>
                  </a:cubicBezTo>
                  <a:lnTo>
                    <a:pt x="473" y="134"/>
                  </a:lnTo>
                  <a:close/>
                  <a:moveTo>
                    <a:pt x="476" y="120"/>
                  </a:moveTo>
                  <a:cubicBezTo>
                    <a:pt x="476" y="120"/>
                    <a:pt x="477" y="120"/>
                    <a:pt x="478" y="120"/>
                  </a:cubicBezTo>
                  <a:cubicBezTo>
                    <a:pt x="478" y="121"/>
                    <a:pt x="477" y="120"/>
                    <a:pt x="477" y="121"/>
                  </a:cubicBezTo>
                  <a:cubicBezTo>
                    <a:pt x="476" y="121"/>
                    <a:pt x="476" y="121"/>
                    <a:pt x="476" y="121"/>
                  </a:cubicBezTo>
                  <a:cubicBezTo>
                    <a:pt x="476" y="121"/>
                    <a:pt x="476" y="121"/>
                    <a:pt x="476" y="121"/>
                  </a:cubicBezTo>
                  <a:cubicBezTo>
                    <a:pt x="476" y="121"/>
                    <a:pt x="476" y="121"/>
                    <a:pt x="476" y="121"/>
                  </a:cubicBezTo>
                  <a:cubicBezTo>
                    <a:pt x="476" y="121"/>
                    <a:pt x="476" y="121"/>
                    <a:pt x="476" y="121"/>
                  </a:cubicBezTo>
                  <a:cubicBezTo>
                    <a:pt x="477" y="120"/>
                    <a:pt x="477" y="120"/>
                    <a:pt x="477" y="120"/>
                  </a:cubicBezTo>
                  <a:lnTo>
                    <a:pt x="476" y="120"/>
                  </a:lnTo>
                  <a:close/>
                  <a:moveTo>
                    <a:pt x="480" y="120"/>
                  </a:moveTo>
                  <a:cubicBezTo>
                    <a:pt x="478" y="121"/>
                    <a:pt x="479" y="118"/>
                    <a:pt x="478" y="119"/>
                  </a:cubicBezTo>
                  <a:cubicBezTo>
                    <a:pt x="478" y="119"/>
                    <a:pt x="477" y="119"/>
                    <a:pt x="477" y="119"/>
                  </a:cubicBezTo>
                  <a:cubicBezTo>
                    <a:pt x="477" y="119"/>
                    <a:pt x="477" y="119"/>
                    <a:pt x="477" y="119"/>
                  </a:cubicBezTo>
                  <a:cubicBezTo>
                    <a:pt x="477" y="118"/>
                    <a:pt x="477" y="118"/>
                    <a:pt x="477" y="118"/>
                  </a:cubicBezTo>
                  <a:cubicBezTo>
                    <a:pt x="478" y="118"/>
                    <a:pt x="478" y="118"/>
                    <a:pt x="478" y="118"/>
                  </a:cubicBezTo>
                  <a:cubicBezTo>
                    <a:pt x="477" y="118"/>
                    <a:pt x="477" y="118"/>
                    <a:pt x="477" y="118"/>
                  </a:cubicBezTo>
                  <a:cubicBezTo>
                    <a:pt x="478" y="118"/>
                    <a:pt x="478" y="118"/>
                    <a:pt x="478" y="118"/>
                  </a:cubicBezTo>
                  <a:cubicBezTo>
                    <a:pt x="478" y="118"/>
                    <a:pt x="478" y="118"/>
                    <a:pt x="478" y="118"/>
                  </a:cubicBezTo>
                  <a:cubicBezTo>
                    <a:pt x="478" y="119"/>
                    <a:pt x="480" y="118"/>
                    <a:pt x="480" y="120"/>
                  </a:cubicBezTo>
                  <a:close/>
                  <a:moveTo>
                    <a:pt x="477" y="117"/>
                  </a:moveTo>
                  <a:cubicBezTo>
                    <a:pt x="477" y="116"/>
                    <a:pt x="478" y="116"/>
                    <a:pt x="477" y="116"/>
                  </a:cubicBezTo>
                  <a:cubicBezTo>
                    <a:pt x="477" y="116"/>
                    <a:pt x="477" y="116"/>
                    <a:pt x="476" y="115"/>
                  </a:cubicBezTo>
                  <a:cubicBezTo>
                    <a:pt x="477" y="116"/>
                    <a:pt x="478" y="115"/>
                    <a:pt x="479" y="116"/>
                  </a:cubicBezTo>
                  <a:cubicBezTo>
                    <a:pt x="479" y="115"/>
                    <a:pt x="479" y="115"/>
                    <a:pt x="479" y="115"/>
                  </a:cubicBezTo>
                  <a:cubicBezTo>
                    <a:pt x="479" y="115"/>
                    <a:pt x="479" y="116"/>
                    <a:pt x="479" y="117"/>
                  </a:cubicBezTo>
                  <a:cubicBezTo>
                    <a:pt x="478" y="116"/>
                    <a:pt x="478" y="116"/>
                    <a:pt x="477" y="117"/>
                  </a:cubicBezTo>
                  <a:close/>
                  <a:moveTo>
                    <a:pt x="475" y="121"/>
                  </a:moveTo>
                  <a:cubicBezTo>
                    <a:pt x="475" y="121"/>
                    <a:pt x="475" y="121"/>
                    <a:pt x="475" y="121"/>
                  </a:cubicBezTo>
                  <a:cubicBezTo>
                    <a:pt x="475" y="122"/>
                    <a:pt x="475" y="122"/>
                    <a:pt x="475" y="122"/>
                  </a:cubicBezTo>
                  <a:lnTo>
                    <a:pt x="475" y="121"/>
                  </a:lnTo>
                  <a:close/>
                  <a:moveTo>
                    <a:pt x="474" y="135"/>
                  </a:moveTo>
                  <a:cubicBezTo>
                    <a:pt x="474" y="136"/>
                    <a:pt x="474" y="136"/>
                    <a:pt x="474" y="136"/>
                  </a:cubicBezTo>
                  <a:cubicBezTo>
                    <a:pt x="473" y="135"/>
                    <a:pt x="473" y="135"/>
                    <a:pt x="473" y="135"/>
                  </a:cubicBezTo>
                  <a:cubicBezTo>
                    <a:pt x="474" y="135"/>
                    <a:pt x="475" y="135"/>
                    <a:pt x="476" y="135"/>
                  </a:cubicBezTo>
                  <a:cubicBezTo>
                    <a:pt x="476" y="136"/>
                    <a:pt x="474" y="136"/>
                    <a:pt x="474" y="135"/>
                  </a:cubicBezTo>
                  <a:close/>
                  <a:moveTo>
                    <a:pt x="480" y="140"/>
                  </a:moveTo>
                  <a:cubicBezTo>
                    <a:pt x="480" y="140"/>
                    <a:pt x="480" y="140"/>
                    <a:pt x="480" y="140"/>
                  </a:cubicBezTo>
                  <a:cubicBezTo>
                    <a:pt x="480" y="140"/>
                    <a:pt x="480" y="140"/>
                    <a:pt x="480" y="140"/>
                  </a:cubicBezTo>
                  <a:close/>
                  <a:moveTo>
                    <a:pt x="480" y="144"/>
                  </a:moveTo>
                  <a:cubicBezTo>
                    <a:pt x="480" y="144"/>
                    <a:pt x="480" y="144"/>
                    <a:pt x="480" y="144"/>
                  </a:cubicBezTo>
                  <a:cubicBezTo>
                    <a:pt x="481" y="144"/>
                    <a:pt x="481" y="144"/>
                    <a:pt x="481" y="145"/>
                  </a:cubicBezTo>
                  <a:cubicBezTo>
                    <a:pt x="480" y="144"/>
                    <a:pt x="480" y="144"/>
                    <a:pt x="480" y="144"/>
                  </a:cubicBezTo>
                  <a:close/>
                  <a:moveTo>
                    <a:pt x="499" y="134"/>
                  </a:moveTo>
                  <a:cubicBezTo>
                    <a:pt x="498" y="134"/>
                    <a:pt x="498" y="134"/>
                    <a:pt x="498" y="134"/>
                  </a:cubicBezTo>
                  <a:cubicBezTo>
                    <a:pt x="498" y="134"/>
                    <a:pt x="498" y="134"/>
                    <a:pt x="498" y="134"/>
                  </a:cubicBezTo>
                  <a:cubicBezTo>
                    <a:pt x="498" y="134"/>
                    <a:pt x="498" y="134"/>
                    <a:pt x="498" y="133"/>
                  </a:cubicBezTo>
                  <a:cubicBezTo>
                    <a:pt x="499" y="134"/>
                    <a:pt x="500" y="133"/>
                    <a:pt x="501" y="133"/>
                  </a:cubicBezTo>
                  <a:cubicBezTo>
                    <a:pt x="501" y="134"/>
                    <a:pt x="501" y="134"/>
                    <a:pt x="501" y="134"/>
                  </a:cubicBezTo>
                  <a:cubicBezTo>
                    <a:pt x="501" y="134"/>
                    <a:pt x="501" y="134"/>
                    <a:pt x="500" y="134"/>
                  </a:cubicBezTo>
                  <a:cubicBezTo>
                    <a:pt x="500" y="134"/>
                    <a:pt x="499" y="134"/>
                    <a:pt x="499" y="134"/>
                  </a:cubicBezTo>
                  <a:close/>
                  <a:moveTo>
                    <a:pt x="507" y="125"/>
                  </a:moveTo>
                  <a:cubicBezTo>
                    <a:pt x="507" y="125"/>
                    <a:pt x="507" y="125"/>
                    <a:pt x="507" y="125"/>
                  </a:cubicBezTo>
                  <a:cubicBezTo>
                    <a:pt x="507" y="125"/>
                    <a:pt x="507" y="125"/>
                    <a:pt x="507" y="125"/>
                  </a:cubicBezTo>
                  <a:close/>
                  <a:moveTo>
                    <a:pt x="508" y="122"/>
                  </a:moveTo>
                  <a:cubicBezTo>
                    <a:pt x="508" y="122"/>
                    <a:pt x="508" y="122"/>
                    <a:pt x="508" y="122"/>
                  </a:cubicBezTo>
                  <a:cubicBezTo>
                    <a:pt x="508" y="122"/>
                    <a:pt x="508" y="122"/>
                    <a:pt x="508" y="122"/>
                  </a:cubicBezTo>
                  <a:close/>
                  <a:moveTo>
                    <a:pt x="512" y="132"/>
                  </a:moveTo>
                  <a:cubicBezTo>
                    <a:pt x="511" y="134"/>
                    <a:pt x="511" y="134"/>
                    <a:pt x="511" y="134"/>
                  </a:cubicBezTo>
                  <a:cubicBezTo>
                    <a:pt x="511" y="134"/>
                    <a:pt x="511" y="134"/>
                    <a:pt x="511" y="134"/>
                  </a:cubicBezTo>
                  <a:cubicBezTo>
                    <a:pt x="512" y="132"/>
                    <a:pt x="512" y="132"/>
                    <a:pt x="512" y="132"/>
                  </a:cubicBezTo>
                  <a:close/>
                  <a:moveTo>
                    <a:pt x="516" y="117"/>
                  </a:moveTo>
                  <a:cubicBezTo>
                    <a:pt x="517" y="116"/>
                    <a:pt x="517" y="116"/>
                    <a:pt x="517" y="116"/>
                  </a:cubicBezTo>
                  <a:cubicBezTo>
                    <a:pt x="517" y="117"/>
                    <a:pt x="517" y="117"/>
                    <a:pt x="517" y="117"/>
                  </a:cubicBezTo>
                  <a:cubicBezTo>
                    <a:pt x="517" y="117"/>
                    <a:pt x="517" y="117"/>
                    <a:pt x="517" y="117"/>
                  </a:cubicBezTo>
                  <a:cubicBezTo>
                    <a:pt x="517" y="118"/>
                    <a:pt x="517" y="118"/>
                    <a:pt x="517" y="118"/>
                  </a:cubicBezTo>
                  <a:cubicBezTo>
                    <a:pt x="517" y="118"/>
                    <a:pt x="517" y="118"/>
                    <a:pt x="517" y="118"/>
                  </a:cubicBezTo>
                  <a:cubicBezTo>
                    <a:pt x="517" y="118"/>
                    <a:pt x="517" y="117"/>
                    <a:pt x="516" y="117"/>
                  </a:cubicBezTo>
                  <a:close/>
                  <a:moveTo>
                    <a:pt x="522" y="109"/>
                  </a:moveTo>
                  <a:cubicBezTo>
                    <a:pt x="522" y="109"/>
                    <a:pt x="522" y="109"/>
                    <a:pt x="522" y="109"/>
                  </a:cubicBezTo>
                  <a:cubicBezTo>
                    <a:pt x="522" y="109"/>
                    <a:pt x="522" y="109"/>
                    <a:pt x="521" y="109"/>
                  </a:cubicBezTo>
                  <a:cubicBezTo>
                    <a:pt x="521" y="110"/>
                    <a:pt x="522" y="111"/>
                    <a:pt x="523" y="111"/>
                  </a:cubicBezTo>
                  <a:cubicBezTo>
                    <a:pt x="523" y="110"/>
                    <a:pt x="523" y="110"/>
                    <a:pt x="524" y="110"/>
                  </a:cubicBezTo>
                  <a:cubicBezTo>
                    <a:pt x="524" y="110"/>
                    <a:pt x="524" y="110"/>
                    <a:pt x="524" y="110"/>
                  </a:cubicBezTo>
                  <a:cubicBezTo>
                    <a:pt x="524" y="110"/>
                    <a:pt x="524" y="110"/>
                    <a:pt x="524" y="110"/>
                  </a:cubicBezTo>
                  <a:cubicBezTo>
                    <a:pt x="524" y="110"/>
                    <a:pt x="525" y="110"/>
                    <a:pt x="525" y="110"/>
                  </a:cubicBezTo>
                  <a:cubicBezTo>
                    <a:pt x="525" y="111"/>
                    <a:pt x="525" y="111"/>
                    <a:pt x="525" y="111"/>
                  </a:cubicBezTo>
                  <a:cubicBezTo>
                    <a:pt x="525" y="110"/>
                    <a:pt x="524" y="110"/>
                    <a:pt x="524" y="110"/>
                  </a:cubicBezTo>
                  <a:cubicBezTo>
                    <a:pt x="524" y="110"/>
                    <a:pt x="524" y="110"/>
                    <a:pt x="524" y="110"/>
                  </a:cubicBezTo>
                  <a:cubicBezTo>
                    <a:pt x="524" y="110"/>
                    <a:pt x="524" y="110"/>
                    <a:pt x="524" y="110"/>
                  </a:cubicBezTo>
                  <a:cubicBezTo>
                    <a:pt x="523" y="111"/>
                    <a:pt x="523" y="110"/>
                    <a:pt x="522" y="111"/>
                  </a:cubicBezTo>
                  <a:cubicBezTo>
                    <a:pt x="521" y="111"/>
                    <a:pt x="522" y="109"/>
                    <a:pt x="521" y="109"/>
                  </a:cubicBezTo>
                  <a:cubicBezTo>
                    <a:pt x="520" y="108"/>
                    <a:pt x="521" y="109"/>
                    <a:pt x="522" y="108"/>
                  </a:cubicBezTo>
                  <a:cubicBezTo>
                    <a:pt x="522" y="108"/>
                    <a:pt x="522" y="109"/>
                    <a:pt x="522" y="109"/>
                  </a:cubicBezTo>
                  <a:cubicBezTo>
                    <a:pt x="522" y="109"/>
                    <a:pt x="522" y="109"/>
                    <a:pt x="522" y="109"/>
                  </a:cubicBezTo>
                  <a:close/>
                  <a:moveTo>
                    <a:pt x="524" y="111"/>
                  </a:moveTo>
                  <a:cubicBezTo>
                    <a:pt x="523" y="112"/>
                    <a:pt x="523" y="112"/>
                    <a:pt x="523" y="112"/>
                  </a:cubicBezTo>
                  <a:cubicBezTo>
                    <a:pt x="524" y="111"/>
                    <a:pt x="524" y="111"/>
                    <a:pt x="524" y="111"/>
                  </a:cubicBezTo>
                  <a:close/>
                  <a:moveTo>
                    <a:pt x="518" y="118"/>
                  </a:moveTo>
                  <a:cubicBezTo>
                    <a:pt x="518" y="118"/>
                    <a:pt x="518" y="118"/>
                    <a:pt x="518" y="118"/>
                  </a:cubicBezTo>
                  <a:cubicBezTo>
                    <a:pt x="518" y="118"/>
                    <a:pt x="518" y="118"/>
                    <a:pt x="518" y="118"/>
                  </a:cubicBezTo>
                  <a:cubicBezTo>
                    <a:pt x="518" y="118"/>
                    <a:pt x="519" y="119"/>
                    <a:pt x="520" y="118"/>
                  </a:cubicBezTo>
                  <a:cubicBezTo>
                    <a:pt x="519" y="119"/>
                    <a:pt x="519" y="119"/>
                    <a:pt x="519" y="119"/>
                  </a:cubicBezTo>
                  <a:cubicBezTo>
                    <a:pt x="519" y="119"/>
                    <a:pt x="519" y="120"/>
                    <a:pt x="518" y="119"/>
                  </a:cubicBezTo>
                  <a:cubicBezTo>
                    <a:pt x="518" y="119"/>
                    <a:pt x="518" y="118"/>
                    <a:pt x="518" y="118"/>
                  </a:cubicBezTo>
                  <a:close/>
                  <a:moveTo>
                    <a:pt x="521" y="114"/>
                  </a:moveTo>
                  <a:cubicBezTo>
                    <a:pt x="520" y="115"/>
                    <a:pt x="520" y="115"/>
                    <a:pt x="520" y="115"/>
                  </a:cubicBezTo>
                  <a:cubicBezTo>
                    <a:pt x="519" y="115"/>
                    <a:pt x="519" y="115"/>
                    <a:pt x="519" y="114"/>
                  </a:cubicBezTo>
                  <a:cubicBezTo>
                    <a:pt x="520" y="113"/>
                    <a:pt x="520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lose/>
                  <a:moveTo>
                    <a:pt x="520" y="111"/>
                  </a:moveTo>
                  <a:cubicBezTo>
                    <a:pt x="521" y="112"/>
                    <a:pt x="521" y="112"/>
                    <a:pt x="521" y="112"/>
                  </a:cubicBezTo>
                  <a:cubicBezTo>
                    <a:pt x="520" y="112"/>
                    <a:pt x="520" y="112"/>
                    <a:pt x="519" y="112"/>
                  </a:cubicBezTo>
                  <a:lnTo>
                    <a:pt x="520" y="111"/>
                  </a:lnTo>
                  <a:close/>
                  <a:moveTo>
                    <a:pt x="520" y="125"/>
                  </a:moveTo>
                  <a:cubicBezTo>
                    <a:pt x="520" y="124"/>
                    <a:pt x="522" y="124"/>
                    <a:pt x="522" y="125"/>
                  </a:cubicBezTo>
                  <a:cubicBezTo>
                    <a:pt x="522" y="125"/>
                    <a:pt x="522" y="125"/>
                    <a:pt x="521" y="126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1" y="125"/>
                    <a:pt x="520" y="126"/>
                    <a:pt x="520" y="125"/>
                  </a:cubicBezTo>
                  <a:close/>
                  <a:moveTo>
                    <a:pt x="522" y="124"/>
                  </a:moveTo>
                  <a:cubicBezTo>
                    <a:pt x="523" y="124"/>
                    <a:pt x="523" y="123"/>
                    <a:pt x="523" y="123"/>
                  </a:cubicBezTo>
                  <a:cubicBezTo>
                    <a:pt x="523" y="122"/>
                    <a:pt x="522" y="122"/>
                    <a:pt x="522" y="122"/>
                  </a:cubicBezTo>
                  <a:cubicBezTo>
                    <a:pt x="522" y="122"/>
                    <a:pt x="523" y="122"/>
                    <a:pt x="523" y="122"/>
                  </a:cubicBezTo>
                  <a:cubicBezTo>
                    <a:pt x="523" y="122"/>
                    <a:pt x="523" y="123"/>
                    <a:pt x="523" y="123"/>
                  </a:cubicBezTo>
                  <a:cubicBezTo>
                    <a:pt x="524" y="123"/>
                    <a:pt x="524" y="123"/>
                    <a:pt x="525" y="123"/>
                  </a:cubicBezTo>
                  <a:cubicBezTo>
                    <a:pt x="525" y="124"/>
                    <a:pt x="525" y="124"/>
                    <a:pt x="525" y="124"/>
                  </a:cubicBezTo>
                  <a:cubicBezTo>
                    <a:pt x="523" y="123"/>
                    <a:pt x="523" y="123"/>
                    <a:pt x="523" y="123"/>
                  </a:cubicBezTo>
                  <a:cubicBezTo>
                    <a:pt x="523" y="124"/>
                    <a:pt x="523" y="124"/>
                    <a:pt x="523" y="124"/>
                  </a:cubicBezTo>
                  <a:lnTo>
                    <a:pt x="522" y="124"/>
                  </a:lnTo>
                  <a:close/>
                  <a:moveTo>
                    <a:pt x="525" y="108"/>
                  </a:moveTo>
                  <a:cubicBezTo>
                    <a:pt x="524" y="107"/>
                    <a:pt x="525" y="107"/>
                    <a:pt x="524" y="107"/>
                  </a:cubicBezTo>
                  <a:cubicBezTo>
                    <a:pt x="524" y="108"/>
                    <a:pt x="524" y="108"/>
                    <a:pt x="524" y="108"/>
                  </a:cubicBezTo>
                  <a:cubicBezTo>
                    <a:pt x="522" y="107"/>
                    <a:pt x="522" y="107"/>
                    <a:pt x="522" y="107"/>
                  </a:cubicBezTo>
                  <a:cubicBezTo>
                    <a:pt x="522" y="107"/>
                    <a:pt x="522" y="107"/>
                    <a:pt x="522" y="107"/>
                  </a:cubicBezTo>
                  <a:cubicBezTo>
                    <a:pt x="523" y="107"/>
                    <a:pt x="523" y="107"/>
                    <a:pt x="524" y="107"/>
                  </a:cubicBezTo>
                  <a:cubicBezTo>
                    <a:pt x="524" y="107"/>
                    <a:pt x="524" y="106"/>
                    <a:pt x="523" y="106"/>
                  </a:cubicBezTo>
                  <a:cubicBezTo>
                    <a:pt x="522" y="106"/>
                    <a:pt x="523" y="104"/>
                    <a:pt x="521" y="105"/>
                  </a:cubicBezTo>
                  <a:cubicBezTo>
                    <a:pt x="521" y="104"/>
                    <a:pt x="521" y="104"/>
                    <a:pt x="521" y="104"/>
                  </a:cubicBezTo>
                  <a:cubicBezTo>
                    <a:pt x="523" y="103"/>
                    <a:pt x="522" y="107"/>
                    <a:pt x="524" y="106"/>
                  </a:cubicBezTo>
                  <a:cubicBezTo>
                    <a:pt x="523" y="107"/>
                    <a:pt x="526" y="106"/>
                    <a:pt x="525" y="108"/>
                  </a:cubicBezTo>
                  <a:close/>
                  <a:moveTo>
                    <a:pt x="524" y="105"/>
                  </a:moveTo>
                  <a:cubicBezTo>
                    <a:pt x="524" y="105"/>
                    <a:pt x="523" y="105"/>
                    <a:pt x="523" y="105"/>
                  </a:cubicBezTo>
                  <a:cubicBezTo>
                    <a:pt x="524" y="105"/>
                    <a:pt x="524" y="105"/>
                    <a:pt x="524" y="105"/>
                  </a:cubicBezTo>
                  <a:cubicBezTo>
                    <a:pt x="524" y="105"/>
                    <a:pt x="524" y="105"/>
                    <a:pt x="524" y="105"/>
                  </a:cubicBezTo>
                  <a:close/>
                  <a:moveTo>
                    <a:pt x="522" y="97"/>
                  </a:moveTo>
                  <a:cubicBezTo>
                    <a:pt x="522" y="98"/>
                    <a:pt x="522" y="98"/>
                    <a:pt x="522" y="98"/>
                  </a:cubicBezTo>
                  <a:cubicBezTo>
                    <a:pt x="521" y="99"/>
                    <a:pt x="521" y="99"/>
                    <a:pt x="521" y="99"/>
                  </a:cubicBezTo>
                  <a:cubicBezTo>
                    <a:pt x="520" y="98"/>
                    <a:pt x="520" y="98"/>
                    <a:pt x="520" y="98"/>
                  </a:cubicBezTo>
                  <a:cubicBezTo>
                    <a:pt x="521" y="98"/>
                    <a:pt x="521" y="98"/>
                    <a:pt x="521" y="98"/>
                  </a:cubicBezTo>
                  <a:cubicBezTo>
                    <a:pt x="520" y="97"/>
                    <a:pt x="520" y="97"/>
                    <a:pt x="520" y="97"/>
                  </a:cubicBezTo>
                  <a:cubicBezTo>
                    <a:pt x="520" y="98"/>
                    <a:pt x="521" y="97"/>
                    <a:pt x="522" y="97"/>
                  </a:cubicBezTo>
                  <a:close/>
                  <a:moveTo>
                    <a:pt x="531" y="55"/>
                  </a:moveTo>
                  <a:cubicBezTo>
                    <a:pt x="530" y="55"/>
                    <a:pt x="530" y="55"/>
                    <a:pt x="530" y="55"/>
                  </a:cubicBezTo>
                  <a:cubicBezTo>
                    <a:pt x="530" y="55"/>
                    <a:pt x="531" y="55"/>
                    <a:pt x="532" y="55"/>
                  </a:cubicBezTo>
                  <a:lnTo>
                    <a:pt x="531" y="55"/>
                  </a:lnTo>
                  <a:close/>
                  <a:moveTo>
                    <a:pt x="528" y="53"/>
                  </a:moveTo>
                  <a:cubicBezTo>
                    <a:pt x="528" y="52"/>
                    <a:pt x="530" y="53"/>
                    <a:pt x="530" y="53"/>
                  </a:cubicBezTo>
                  <a:cubicBezTo>
                    <a:pt x="531" y="53"/>
                    <a:pt x="531" y="53"/>
                    <a:pt x="531" y="53"/>
                  </a:cubicBezTo>
                  <a:cubicBezTo>
                    <a:pt x="531" y="54"/>
                    <a:pt x="531" y="54"/>
                    <a:pt x="531" y="54"/>
                  </a:cubicBezTo>
                  <a:cubicBezTo>
                    <a:pt x="530" y="54"/>
                    <a:pt x="529" y="52"/>
                    <a:pt x="528" y="53"/>
                  </a:cubicBezTo>
                  <a:close/>
                  <a:moveTo>
                    <a:pt x="529" y="55"/>
                  </a:moveTo>
                  <a:cubicBezTo>
                    <a:pt x="529" y="55"/>
                    <a:pt x="529" y="55"/>
                    <a:pt x="529" y="55"/>
                  </a:cubicBezTo>
                  <a:cubicBezTo>
                    <a:pt x="528" y="55"/>
                    <a:pt x="527" y="55"/>
                    <a:pt x="526" y="55"/>
                  </a:cubicBezTo>
                  <a:cubicBezTo>
                    <a:pt x="526" y="54"/>
                    <a:pt x="527" y="54"/>
                    <a:pt x="526" y="53"/>
                  </a:cubicBezTo>
                  <a:cubicBezTo>
                    <a:pt x="527" y="54"/>
                    <a:pt x="527" y="53"/>
                    <a:pt x="527" y="53"/>
                  </a:cubicBezTo>
                  <a:cubicBezTo>
                    <a:pt x="528" y="53"/>
                    <a:pt x="527" y="54"/>
                    <a:pt x="528" y="54"/>
                  </a:cubicBezTo>
                  <a:lnTo>
                    <a:pt x="529" y="55"/>
                  </a:lnTo>
                  <a:close/>
                  <a:moveTo>
                    <a:pt x="515" y="66"/>
                  </a:moveTo>
                  <a:cubicBezTo>
                    <a:pt x="515" y="67"/>
                    <a:pt x="515" y="67"/>
                    <a:pt x="515" y="67"/>
                  </a:cubicBezTo>
                  <a:cubicBezTo>
                    <a:pt x="515" y="67"/>
                    <a:pt x="514" y="67"/>
                    <a:pt x="514" y="67"/>
                  </a:cubicBezTo>
                  <a:cubicBezTo>
                    <a:pt x="515" y="67"/>
                    <a:pt x="515" y="67"/>
                    <a:pt x="515" y="67"/>
                  </a:cubicBezTo>
                  <a:lnTo>
                    <a:pt x="515" y="66"/>
                  </a:lnTo>
                  <a:close/>
                  <a:moveTo>
                    <a:pt x="518" y="55"/>
                  </a:moveTo>
                  <a:cubicBezTo>
                    <a:pt x="518" y="55"/>
                    <a:pt x="518" y="55"/>
                    <a:pt x="518" y="55"/>
                  </a:cubicBezTo>
                  <a:cubicBezTo>
                    <a:pt x="518" y="55"/>
                    <a:pt x="518" y="55"/>
                    <a:pt x="519" y="55"/>
                  </a:cubicBezTo>
                  <a:cubicBezTo>
                    <a:pt x="519" y="55"/>
                    <a:pt x="518" y="55"/>
                    <a:pt x="518" y="55"/>
                  </a:cubicBezTo>
                  <a:cubicBezTo>
                    <a:pt x="518" y="55"/>
                    <a:pt x="518" y="55"/>
                    <a:pt x="518" y="55"/>
                  </a:cubicBezTo>
                  <a:close/>
                  <a:moveTo>
                    <a:pt x="514" y="68"/>
                  </a:moveTo>
                  <a:cubicBezTo>
                    <a:pt x="513" y="69"/>
                    <a:pt x="513" y="69"/>
                    <a:pt x="513" y="69"/>
                  </a:cubicBezTo>
                  <a:cubicBezTo>
                    <a:pt x="513" y="69"/>
                    <a:pt x="513" y="69"/>
                    <a:pt x="513" y="69"/>
                  </a:cubicBezTo>
                  <a:cubicBezTo>
                    <a:pt x="513" y="68"/>
                    <a:pt x="513" y="68"/>
                    <a:pt x="513" y="68"/>
                  </a:cubicBezTo>
                  <a:lnTo>
                    <a:pt x="514" y="68"/>
                  </a:lnTo>
                  <a:close/>
                  <a:moveTo>
                    <a:pt x="502" y="105"/>
                  </a:moveTo>
                  <a:cubicBezTo>
                    <a:pt x="502" y="104"/>
                    <a:pt x="502" y="105"/>
                    <a:pt x="502" y="105"/>
                  </a:cubicBezTo>
                  <a:cubicBezTo>
                    <a:pt x="502" y="105"/>
                    <a:pt x="501" y="104"/>
                    <a:pt x="502" y="104"/>
                  </a:cubicBezTo>
                  <a:cubicBezTo>
                    <a:pt x="503" y="104"/>
                    <a:pt x="503" y="106"/>
                    <a:pt x="505" y="106"/>
                  </a:cubicBezTo>
                  <a:cubicBezTo>
                    <a:pt x="504" y="106"/>
                    <a:pt x="504" y="106"/>
                    <a:pt x="504" y="106"/>
                  </a:cubicBezTo>
                  <a:cubicBezTo>
                    <a:pt x="503" y="106"/>
                    <a:pt x="502" y="106"/>
                    <a:pt x="501" y="105"/>
                  </a:cubicBezTo>
                  <a:cubicBezTo>
                    <a:pt x="502" y="105"/>
                    <a:pt x="502" y="105"/>
                    <a:pt x="502" y="105"/>
                  </a:cubicBezTo>
                  <a:cubicBezTo>
                    <a:pt x="502" y="105"/>
                    <a:pt x="503" y="105"/>
                    <a:pt x="502" y="105"/>
                  </a:cubicBezTo>
                  <a:close/>
                  <a:moveTo>
                    <a:pt x="491" y="109"/>
                  </a:moveTo>
                  <a:cubicBezTo>
                    <a:pt x="491" y="108"/>
                    <a:pt x="491" y="108"/>
                    <a:pt x="491" y="108"/>
                  </a:cubicBezTo>
                  <a:cubicBezTo>
                    <a:pt x="491" y="109"/>
                    <a:pt x="491" y="109"/>
                    <a:pt x="492" y="109"/>
                  </a:cubicBezTo>
                  <a:cubicBezTo>
                    <a:pt x="492" y="109"/>
                    <a:pt x="491" y="110"/>
                    <a:pt x="492" y="110"/>
                  </a:cubicBezTo>
                  <a:cubicBezTo>
                    <a:pt x="491" y="110"/>
                    <a:pt x="491" y="110"/>
                    <a:pt x="491" y="110"/>
                  </a:cubicBezTo>
                  <a:cubicBezTo>
                    <a:pt x="491" y="110"/>
                    <a:pt x="491" y="110"/>
                    <a:pt x="491" y="111"/>
                  </a:cubicBezTo>
                  <a:cubicBezTo>
                    <a:pt x="490" y="110"/>
                    <a:pt x="490" y="110"/>
                    <a:pt x="490" y="110"/>
                  </a:cubicBezTo>
                  <a:cubicBezTo>
                    <a:pt x="490" y="108"/>
                    <a:pt x="490" y="108"/>
                    <a:pt x="490" y="108"/>
                  </a:cubicBezTo>
                  <a:cubicBezTo>
                    <a:pt x="489" y="108"/>
                    <a:pt x="489" y="109"/>
                    <a:pt x="489" y="109"/>
                  </a:cubicBezTo>
                  <a:cubicBezTo>
                    <a:pt x="489" y="108"/>
                    <a:pt x="489" y="108"/>
                    <a:pt x="489" y="108"/>
                  </a:cubicBezTo>
                  <a:lnTo>
                    <a:pt x="491" y="109"/>
                  </a:lnTo>
                  <a:close/>
                  <a:moveTo>
                    <a:pt x="487" y="110"/>
                  </a:moveTo>
                  <a:cubicBezTo>
                    <a:pt x="487" y="110"/>
                    <a:pt x="487" y="110"/>
                    <a:pt x="488" y="110"/>
                  </a:cubicBezTo>
                  <a:cubicBezTo>
                    <a:pt x="488" y="110"/>
                    <a:pt x="488" y="110"/>
                    <a:pt x="488" y="110"/>
                  </a:cubicBezTo>
                  <a:cubicBezTo>
                    <a:pt x="488" y="110"/>
                    <a:pt x="488" y="110"/>
                    <a:pt x="488" y="110"/>
                  </a:cubicBezTo>
                  <a:cubicBezTo>
                    <a:pt x="488" y="110"/>
                    <a:pt x="488" y="111"/>
                    <a:pt x="488" y="111"/>
                  </a:cubicBezTo>
                  <a:cubicBezTo>
                    <a:pt x="489" y="111"/>
                    <a:pt x="489" y="110"/>
                    <a:pt x="488" y="110"/>
                  </a:cubicBezTo>
                  <a:cubicBezTo>
                    <a:pt x="488" y="110"/>
                    <a:pt x="488" y="110"/>
                    <a:pt x="488" y="110"/>
                  </a:cubicBezTo>
                  <a:cubicBezTo>
                    <a:pt x="488" y="110"/>
                    <a:pt x="488" y="110"/>
                    <a:pt x="488" y="110"/>
                  </a:cubicBezTo>
                  <a:cubicBezTo>
                    <a:pt x="489" y="110"/>
                    <a:pt x="489" y="110"/>
                    <a:pt x="489" y="110"/>
                  </a:cubicBezTo>
                  <a:cubicBezTo>
                    <a:pt x="489" y="111"/>
                    <a:pt x="489" y="111"/>
                    <a:pt x="489" y="111"/>
                  </a:cubicBezTo>
                  <a:cubicBezTo>
                    <a:pt x="489" y="110"/>
                    <a:pt x="489" y="110"/>
                    <a:pt x="489" y="110"/>
                  </a:cubicBezTo>
                  <a:cubicBezTo>
                    <a:pt x="489" y="110"/>
                    <a:pt x="488" y="110"/>
                    <a:pt x="488" y="111"/>
                  </a:cubicBezTo>
                  <a:cubicBezTo>
                    <a:pt x="490" y="111"/>
                    <a:pt x="490" y="111"/>
                    <a:pt x="490" y="111"/>
                  </a:cubicBezTo>
                  <a:cubicBezTo>
                    <a:pt x="490" y="111"/>
                    <a:pt x="490" y="111"/>
                    <a:pt x="490" y="111"/>
                  </a:cubicBezTo>
                  <a:cubicBezTo>
                    <a:pt x="490" y="111"/>
                    <a:pt x="490" y="111"/>
                    <a:pt x="490" y="111"/>
                  </a:cubicBezTo>
                  <a:cubicBezTo>
                    <a:pt x="489" y="111"/>
                    <a:pt x="489" y="112"/>
                    <a:pt x="489" y="111"/>
                  </a:cubicBezTo>
                  <a:cubicBezTo>
                    <a:pt x="488" y="111"/>
                    <a:pt x="487" y="113"/>
                    <a:pt x="487" y="112"/>
                  </a:cubicBezTo>
                  <a:cubicBezTo>
                    <a:pt x="487" y="112"/>
                    <a:pt x="487" y="111"/>
                    <a:pt x="487" y="111"/>
                  </a:cubicBezTo>
                  <a:cubicBezTo>
                    <a:pt x="488" y="110"/>
                    <a:pt x="486" y="110"/>
                    <a:pt x="487" y="110"/>
                  </a:cubicBezTo>
                  <a:close/>
                  <a:moveTo>
                    <a:pt x="491" y="100"/>
                  </a:moveTo>
                  <a:cubicBezTo>
                    <a:pt x="491" y="100"/>
                    <a:pt x="491" y="100"/>
                    <a:pt x="491" y="100"/>
                  </a:cubicBezTo>
                  <a:cubicBezTo>
                    <a:pt x="492" y="100"/>
                    <a:pt x="492" y="100"/>
                    <a:pt x="492" y="100"/>
                  </a:cubicBezTo>
                  <a:lnTo>
                    <a:pt x="491" y="100"/>
                  </a:lnTo>
                  <a:close/>
                  <a:moveTo>
                    <a:pt x="474" y="127"/>
                  </a:moveTo>
                  <a:cubicBezTo>
                    <a:pt x="473" y="127"/>
                    <a:pt x="473" y="127"/>
                    <a:pt x="473" y="127"/>
                  </a:cubicBezTo>
                  <a:cubicBezTo>
                    <a:pt x="473" y="127"/>
                    <a:pt x="473" y="127"/>
                    <a:pt x="473" y="127"/>
                  </a:cubicBezTo>
                  <a:cubicBezTo>
                    <a:pt x="473" y="127"/>
                    <a:pt x="473" y="127"/>
                    <a:pt x="473" y="127"/>
                  </a:cubicBezTo>
                  <a:cubicBezTo>
                    <a:pt x="473" y="127"/>
                    <a:pt x="472" y="128"/>
                    <a:pt x="473" y="128"/>
                  </a:cubicBezTo>
                  <a:cubicBezTo>
                    <a:pt x="472" y="128"/>
                    <a:pt x="472" y="128"/>
                    <a:pt x="472" y="128"/>
                  </a:cubicBezTo>
                  <a:cubicBezTo>
                    <a:pt x="472" y="129"/>
                    <a:pt x="472" y="130"/>
                    <a:pt x="472" y="131"/>
                  </a:cubicBezTo>
                  <a:cubicBezTo>
                    <a:pt x="471" y="131"/>
                    <a:pt x="471" y="131"/>
                    <a:pt x="471" y="131"/>
                  </a:cubicBezTo>
                  <a:cubicBezTo>
                    <a:pt x="471" y="131"/>
                    <a:pt x="471" y="131"/>
                    <a:pt x="471" y="131"/>
                  </a:cubicBezTo>
                  <a:cubicBezTo>
                    <a:pt x="471" y="131"/>
                    <a:pt x="471" y="131"/>
                    <a:pt x="471" y="131"/>
                  </a:cubicBezTo>
                  <a:cubicBezTo>
                    <a:pt x="471" y="131"/>
                    <a:pt x="471" y="130"/>
                    <a:pt x="471" y="130"/>
                  </a:cubicBezTo>
                  <a:cubicBezTo>
                    <a:pt x="471" y="130"/>
                    <a:pt x="471" y="130"/>
                    <a:pt x="471" y="130"/>
                  </a:cubicBezTo>
                  <a:cubicBezTo>
                    <a:pt x="471" y="130"/>
                    <a:pt x="472" y="130"/>
                    <a:pt x="472" y="130"/>
                  </a:cubicBezTo>
                  <a:cubicBezTo>
                    <a:pt x="472" y="129"/>
                    <a:pt x="472" y="129"/>
                    <a:pt x="471" y="129"/>
                  </a:cubicBezTo>
                  <a:cubicBezTo>
                    <a:pt x="471" y="129"/>
                    <a:pt x="471" y="128"/>
                    <a:pt x="471" y="129"/>
                  </a:cubicBezTo>
                  <a:cubicBezTo>
                    <a:pt x="470" y="126"/>
                    <a:pt x="472" y="129"/>
                    <a:pt x="473" y="127"/>
                  </a:cubicBezTo>
                  <a:cubicBezTo>
                    <a:pt x="473" y="127"/>
                    <a:pt x="473" y="127"/>
                    <a:pt x="473" y="127"/>
                  </a:cubicBezTo>
                  <a:cubicBezTo>
                    <a:pt x="473" y="127"/>
                    <a:pt x="473" y="127"/>
                    <a:pt x="473" y="127"/>
                  </a:cubicBezTo>
                  <a:cubicBezTo>
                    <a:pt x="473" y="127"/>
                    <a:pt x="473" y="127"/>
                    <a:pt x="473" y="127"/>
                  </a:cubicBezTo>
                  <a:cubicBezTo>
                    <a:pt x="473" y="126"/>
                    <a:pt x="473" y="126"/>
                    <a:pt x="473" y="126"/>
                  </a:cubicBezTo>
                  <a:cubicBezTo>
                    <a:pt x="473" y="126"/>
                    <a:pt x="473" y="127"/>
                    <a:pt x="473" y="127"/>
                  </a:cubicBezTo>
                  <a:lnTo>
                    <a:pt x="474" y="127"/>
                  </a:lnTo>
                  <a:close/>
                  <a:moveTo>
                    <a:pt x="453" y="111"/>
                  </a:moveTo>
                  <a:cubicBezTo>
                    <a:pt x="453" y="111"/>
                    <a:pt x="453" y="112"/>
                    <a:pt x="453" y="112"/>
                  </a:cubicBezTo>
                  <a:cubicBezTo>
                    <a:pt x="453" y="112"/>
                    <a:pt x="453" y="112"/>
                    <a:pt x="453" y="112"/>
                  </a:cubicBezTo>
                  <a:cubicBezTo>
                    <a:pt x="453" y="112"/>
                    <a:pt x="452" y="112"/>
                    <a:pt x="452" y="112"/>
                  </a:cubicBezTo>
                  <a:cubicBezTo>
                    <a:pt x="452" y="111"/>
                    <a:pt x="452" y="111"/>
                    <a:pt x="452" y="111"/>
                  </a:cubicBezTo>
                  <a:cubicBezTo>
                    <a:pt x="452" y="111"/>
                    <a:pt x="452" y="111"/>
                    <a:pt x="453" y="111"/>
                  </a:cubicBezTo>
                  <a:cubicBezTo>
                    <a:pt x="452" y="110"/>
                    <a:pt x="452" y="110"/>
                    <a:pt x="452" y="110"/>
                  </a:cubicBezTo>
                  <a:cubicBezTo>
                    <a:pt x="453" y="111"/>
                    <a:pt x="452" y="109"/>
                    <a:pt x="454" y="109"/>
                  </a:cubicBezTo>
                  <a:cubicBezTo>
                    <a:pt x="453" y="110"/>
                    <a:pt x="453" y="110"/>
                    <a:pt x="453" y="110"/>
                  </a:cubicBezTo>
                  <a:cubicBezTo>
                    <a:pt x="454" y="110"/>
                    <a:pt x="455" y="111"/>
                    <a:pt x="455" y="111"/>
                  </a:cubicBezTo>
                  <a:cubicBezTo>
                    <a:pt x="455" y="111"/>
                    <a:pt x="455" y="111"/>
                    <a:pt x="455" y="111"/>
                  </a:cubicBezTo>
                  <a:cubicBezTo>
                    <a:pt x="455" y="111"/>
                    <a:pt x="455" y="111"/>
                    <a:pt x="455" y="111"/>
                  </a:cubicBezTo>
                  <a:cubicBezTo>
                    <a:pt x="454" y="111"/>
                    <a:pt x="454" y="111"/>
                    <a:pt x="453" y="110"/>
                  </a:cubicBezTo>
                  <a:cubicBezTo>
                    <a:pt x="453" y="110"/>
                    <a:pt x="453" y="110"/>
                    <a:pt x="452" y="110"/>
                  </a:cubicBezTo>
                  <a:lnTo>
                    <a:pt x="453" y="111"/>
                  </a:lnTo>
                  <a:close/>
                  <a:moveTo>
                    <a:pt x="454" y="113"/>
                  </a:moveTo>
                  <a:cubicBezTo>
                    <a:pt x="454" y="113"/>
                    <a:pt x="453" y="114"/>
                    <a:pt x="453" y="114"/>
                  </a:cubicBezTo>
                  <a:cubicBezTo>
                    <a:pt x="453" y="114"/>
                    <a:pt x="454" y="113"/>
                    <a:pt x="454" y="113"/>
                  </a:cubicBezTo>
                  <a:close/>
                  <a:moveTo>
                    <a:pt x="455" y="109"/>
                  </a:moveTo>
                  <a:cubicBezTo>
                    <a:pt x="455" y="109"/>
                    <a:pt x="454" y="108"/>
                    <a:pt x="453" y="108"/>
                  </a:cubicBezTo>
                  <a:cubicBezTo>
                    <a:pt x="452" y="109"/>
                    <a:pt x="452" y="109"/>
                    <a:pt x="451" y="109"/>
                  </a:cubicBezTo>
                  <a:cubicBezTo>
                    <a:pt x="451" y="109"/>
                    <a:pt x="451" y="109"/>
                    <a:pt x="451" y="109"/>
                  </a:cubicBezTo>
                  <a:cubicBezTo>
                    <a:pt x="451" y="109"/>
                    <a:pt x="451" y="109"/>
                    <a:pt x="451" y="109"/>
                  </a:cubicBezTo>
                  <a:cubicBezTo>
                    <a:pt x="451" y="109"/>
                    <a:pt x="451" y="108"/>
                    <a:pt x="452" y="108"/>
                  </a:cubicBezTo>
                  <a:cubicBezTo>
                    <a:pt x="452" y="108"/>
                    <a:pt x="452" y="108"/>
                    <a:pt x="453" y="108"/>
                  </a:cubicBezTo>
                  <a:cubicBezTo>
                    <a:pt x="453" y="108"/>
                    <a:pt x="453" y="108"/>
                    <a:pt x="453" y="107"/>
                  </a:cubicBezTo>
                  <a:cubicBezTo>
                    <a:pt x="452" y="107"/>
                    <a:pt x="452" y="108"/>
                    <a:pt x="451" y="107"/>
                  </a:cubicBezTo>
                  <a:cubicBezTo>
                    <a:pt x="451" y="107"/>
                    <a:pt x="451" y="107"/>
                    <a:pt x="451" y="107"/>
                  </a:cubicBezTo>
                  <a:cubicBezTo>
                    <a:pt x="451" y="107"/>
                    <a:pt x="452" y="107"/>
                    <a:pt x="452" y="107"/>
                  </a:cubicBezTo>
                  <a:cubicBezTo>
                    <a:pt x="453" y="106"/>
                    <a:pt x="453" y="106"/>
                    <a:pt x="453" y="106"/>
                  </a:cubicBezTo>
                  <a:cubicBezTo>
                    <a:pt x="452" y="107"/>
                    <a:pt x="453" y="107"/>
                    <a:pt x="453" y="107"/>
                  </a:cubicBezTo>
                  <a:cubicBezTo>
                    <a:pt x="453" y="107"/>
                    <a:pt x="453" y="107"/>
                    <a:pt x="453" y="107"/>
                  </a:cubicBezTo>
                  <a:cubicBezTo>
                    <a:pt x="453" y="107"/>
                    <a:pt x="453" y="107"/>
                    <a:pt x="453" y="107"/>
                  </a:cubicBezTo>
                  <a:cubicBezTo>
                    <a:pt x="453" y="107"/>
                    <a:pt x="453" y="108"/>
                    <a:pt x="454" y="108"/>
                  </a:cubicBezTo>
                  <a:cubicBezTo>
                    <a:pt x="454" y="109"/>
                    <a:pt x="455" y="108"/>
                    <a:pt x="456" y="109"/>
                  </a:cubicBezTo>
                  <a:lnTo>
                    <a:pt x="455" y="109"/>
                  </a:lnTo>
                  <a:close/>
                  <a:moveTo>
                    <a:pt x="454" y="107"/>
                  </a:moveTo>
                  <a:cubicBezTo>
                    <a:pt x="455" y="106"/>
                    <a:pt x="455" y="106"/>
                    <a:pt x="455" y="106"/>
                  </a:cubicBezTo>
                  <a:cubicBezTo>
                    <a:pt x="455" y="107"/>
                    <a:pt x="455" y="107"/>
                    <a:pt x="455" y="107"/>
                  </a:cubicBezTo>
                  <a:cubicBezTo>
                    <a:pt x="454" y="107"/>
                    <a:pt x="454" y="107"/>
                    <a:pt x="454" y="107"/>
                  </a:cubicBezTo>
                  <a:cubicBezTo>
                    <a:pt x="454" y="107"/>
                    <a:pt x="454" y="107"/>
                    <a:pt x="454" y="107"/>
                  </a:cubicBezTo>
                  <a:cubicBezTo>
                    <a:pt x="454" y="107"/>
                    <a:pt x="454" y="107"/>
                    <a:pt x="454" y="107"/>
                  </a:cubicBezTo>
                  <a:cubicBezTo>
                    <a:pt x="454" y="106"/>
                    <a:pt x="454" y="106"/>
                    <a:pt x="454" y="106"/>
                  </a:cubicBezTo>
                  <a:cubicBezTo>
                    <a:pt x="454" y="106"/>
                    <a:pt x="454" y="106"/>
                    <a:pt x="454" y="106"/>
                  </a:cubicBezTo>
                  <a:cubicBezTo>
                    <a:pt x="454" y="106"/>
                    <a:pt x="454" y="106"/>
                    <a:pt x="454" y="107"/>
                  </a:cubicBezTo>
                  <a:close/>
                  <a:moveTo>
                    <a:pt x="456" y="107"/>
                  </a:moveTo>
                  <a:cubicBezTo>
                    <a:pt x="458" y="108"/>
                    <a:pt x="458" y="108"/>
                    <a:pt x="458" y="108"/>
                  </a:cubicBezTo>
                  <a:cubicBezTo>
                    <a:pt x="458" y="109"/>
                    <a:pt x="458" y="109"/>
                    <a:pt x="458" y="109"/>
                  </a:cubicBezTo>
                  <a:lnTo>
                    <a:pt x="456" y="107"/>
                  </a:lnTo>
                  <a:close/>
                  <a:moveTo>
                    <a:pt x="460" y="103"/>
                  </a:moveTo>
                  <a:cubicBezTo>
                    <a:pt x="460" y="103"/>
                    <a:pt x="460" y="103"/>
                    <a:pt x="460" y="103"/>
                  </a:cubicBezTo>
                  <a:cubicBezTo>
                    <a:pt x="460" y="103"/>
                    <a:pt x="459" y="103"/>
                    <a:pt x="459" y="103"/>
                  </a:cubicBezTo>
                  <a:cubicBezTo>
                    <a:pt x="458" y="103"/>
                    <a:pt x="460" y="103"/>
                    <a:pt x="459" y="102"/>
                  </a:cubicBezTo>
                  <a:cubicBezTo>
                    <a:pt x="460" y="102"/>
                    <a:pt x="461" y="103"/>
                    <a:pt x="462" y="103"/>
                  </a:cubicBezTo>
                  <a:cubicBezTo>
                    <a:pt x="461" y="103"/>
                    <a:pt x="461" y="103"/>
                    <a:pt x="461" y="103"/>
                  </a:cubicBezTo>
                  <a:cubicBezTo>
                    <a:pt x="460" y="103"/>
                    <a:pt x="460" y="103"/>
                    <a:pt x="460" y="103"/>
                  </a:cubicBezTo>
                  <a:cubicBezTo>
                    <a:pt x="460" y="103"/>
                    <a:pt x="460" y="103"/>
                    <a:pt x="460" y="103"/>
                  </a:cubicBezTo>
                  <a:cubicBezTo>
                    <a:pt x="461" y="104"/>
                    <a:pt x="461" y="104"/>
                    <a:pt x="460" y="104"/>
                  </a:cubicBezTo>
                  <a:cubicBezTo>
                    <a:pt x="460" y="104"/>
                    <a:pt x="460" y="104"/>
                    <a:pt x="460" y="104"/>
                  </a:cubicBezTo>
                  <a:cubicBezTo>
                    <a:pt x="460" y="104"/>
                    <a:pt x="460" y="104"/>
                    <a:pt x="460" y="104"/>
                  </a:cubicBezTo>
                  <a:cubicBezTo>
                    <a:pt x="460" y="103"/>
                    <a:pt x="460" y="103"/>
                    <a:pt x="460" y="103"/>
                  </a:cubicBezTo>
                  <a:cubicBezTo>
                    <a:pt x="460" y="103"/>
                    <a:pt x="460" y="103"/>
                    <a:pt x="460" y="103"/>
                  </a:cubicBezTo>
                  <a:close/>
                  <a:moveTo>
                    <a:pt x="462" y="105"/>
                  </a:moveTo>
                  <a:cubicBezTo>
                    <a:pt x="462" y="106"/>
                    <a:pt x="461" y="106"/>
                    <a:pt x="460" y="106"/>
                  </a:cubicBezTo>
                  <a:cubicBezTo>
                    <a:pt x="460" y="106"/>
                    <a:pt x="460" y="106"/>
                    <a:pt x="460" y="106"/>
                  </a:cubicBezTo>
                  <a:cubicBezTo>
                    <a:pt x="460" y="105"/>
                    <a:pt x="461" y="105"/>
                    <a:pt x="462" y="105"/>
                  </a:cubicBezTo>
                  <a:close/>
                  <a:moveTo>
                    <a:pt x="462" y="105"/>
                  </a:moveTo>
                  <a:cubicBezTo>
                    <a:pt x="463" y="105"/>
                    <a:pt x="463" y="105"/>
                    <a:pt x="463" y="105"/>
                  </a:cubicBezTo>
                  <a:cubicBezTo>
                    <a:pt x="463" y="105"/>
                    <a:pt x="463" y="105"/>
                    <a:pt x="463" y="105"/>
                  </a:cubicBezTo>
                  <a:lnTo>
                    <a:pt x="462" y="105"/>
                  </a:lnTo>
                  <a:close/>
                  <a:moveTo>
                    <a:pt x="464" y="105"/>
                  </a:moveTo>
                  <a:cubicBezTo>
                    <a:pt x="463" y="105"/>
                    <a:pt x="464" y="106"/>
                    <a:pt x="463" y="106"/>
                  </a:cubicBezTo>
                  <a:cubicBezTo>
                    <a:pt x="464" y="106"/>
                    <a:pt x="463" y="105"/>
                    <a:pt x="464" y="105"/>
                  </a:cubicBezTo>
                  <a:close/>
                  <a:moveTo>
                    <a:pt x="447" y="109"/>
                  </a:moveTo>
                  <a:cubicBezTo>
                    <a:pt x="448" y="109"/>
                    <a:pt x="448" y="109"/>
                    <a:pt x="448" y="109"/>
                  </a:cubicBezTo>
                  <a:cubicBezTo>
                    <a:pt x="447" y="109"/>
                    <a:pt x="447" y="109"/>
                    <a:pt x="447" y="109"/>
                  </a:cubicBezTo>
                  <a:close/>
                  <a:moveTo>
                    <a:pt x="451" y="111"/>
                  </a:moveTo>
                  <a:cubicBezTo>
                    <a:pt x="451" y="112"/>
                    <a:pt x="451" y="112"/>
                    <a:pt x="451" y="112"/>
                  </a:cubicBezTo>
                  <a:cubicBezTo>
                    <a:pt x="451" y="112"/>
                    <a:pt x="450" y="111"/>
                    <a:pt x="450" y="111"/>
                  </a:cubicBezTo>
                  <a:cubicBezTo>
                    <a:pt x="451" y="111"/>
                    <a:pt x="451" y="111"/>
                    <a:pt x="451" y="111"/>
                  </a:cubicBezTo>
                  <a:cubicBezTo>
                    <a:pt x="451" y="111"/>
                    <a:pt x="451" y="111"/>
                    <a:pt x="451" y="111"/>
                  </a:cubicBezTo>
                  <a:close/>
                  <a:moveTo>
                    <a:pt x="457" y="124"/>
                  </a:moveTo>
                  <a:cubicBezTo>
                    <a:pt x="457" y="123"/>
                    <a:pt x="457" y="123"/>
                    <a:pt x="457" y="123"/>
                  </a:cubicBezTo>
                  <a:cubicBezTo>
                    <a:pt x="458" y="123"/>
                    <a:pt x="458" y="124"/>
                    <a:pt x="457" y="124"/>
                  </a:cubicBezTo>
                  <a:close/>
                  <a:moveTo>
                    <a:pt x="456" y="130"/>
                  </a:moveTo>
                  <a:cubicBezTo>
                    <a:pt x="455" y="130"/>
                    <a:pt x="455" y="129"/>
                    <a:pt x="455" y="129"/>
                  </a:cubicBezTo>
                  <a:lnTo>
                    <a:pt x="456" y="130"/>
                  </a:lnTo>
                  <a:close/>
                  <a:moveTo>
                    <a:pt x="454" y="129"/>
                  </a:moveTo>
                  <a:cubicBezTo>
                    <a:pt x="454" y="129"/>
                    <a:pt x="454" y="129"/>
                    <a:pt x="454" y="129"/>
                  </a:cubicBezTo>
                  <a:cubicBezTo>
                    <a:pt x="454" y="129"/>
                    <a:pt x="454" y="129"/>
                    <a:pt x="454" y="129"/>
                  </a:cubicBezTo>
                  <a:cubicBezTo>
                    <a:pt x="454" y="129"/>
                    <a:pt x="454" y="129"/>
                    <a:pt x="454" y="129"/>
                  </a:cubicBezTo>
                  <a:close/>
                  <a:moveTo>
                    <a:pt x="454" y="120"/>
                  </a:moveTo>
                  <a:cubicBezTo>
                    <a:pt x="455" y="121"/>
                    <a:pt x="455" y="121"/>
                    <a:pt x="455" y="121"/>
                  </a:cubicBezTo>
                  <a:cubicBezTo>
                    <a:pt x="455" y="121"/>
                    <a:pt x="454" y="120"/>
                    <a:pt x="454" y="121"/>
                  </a:cubicBezTo>
                  <a:lnTo>
                    <a:pt x="454" y="120"/>
                  </a:lnTo>
                  <a:close/>
                  <a:moveTo>
                    <a:pt x="471" y="139"/>
                  </a:moveTo>
                  <a:cubicBezTo>
                    <a:pt x="471" y="138"/>
                    <a:pt x="472" y="138"/>
                    <a:pt x="473" y="138"/>
                  </a:cubicBezTo>
                  <a:cubicBezTo>
                    <a:pt x="472" y="139"/>
                    <a:pt x="473" y="139"/>
                    <a:pt x="473" y="140"/>
                  </a:cubicBezTo>
                  <a:cubicBezTo>
                    <a:pt x="474" y="140"/>
                    <a:pt x="475" y="140"/>
                    <a:pt x="475" y="140"/>
                  </a:cubicBezTo>
                  <a:cubicBezTo>
                    <a:pt x="474" y="140"/>
                    <a:pt x="474" y="140"/>
                    <a:pt x="474" y="140"/>
                  </a:cubicBezTo>
                  <a:cubicBezTo>
                    <a:pt x="474" y="140"/>
                    <a:pt x="473" y="141"/>
                    <a:pt x="474" y="141"/>
                  </a:cubicBezTo>
                  <a:cubicBezTo>
                    <a:pt x="473" y="142"/>
                    <a:pt x="473" y="140"/>
                    <a:pt x="472" y="140"/>
                  </a:cubicBezTo>
                  <a:cubicBezTo>
                    <a:pt x="472" y="140"/>
                    <a:pt x="473" y="142"/>
                    <a:pt x="472" y="141"/>
                  </a:cubicBezTo>
                  <a:cubicBezTo>
                    <a:pt x="472" y="141"/>
                    <a:pt x="472" y="141"/>
                    <a:pt x="472" y="141"/>
                  </a:cubicBezTo>
                  <a:cubicBezTo>
                    <a:pt x="472" y="140"/>
                    <a:pt x="471" y="140"/>
                    <a:pt x="471" y="139"/>
                  </a:cubicBezTo>
                  <a:close/>
                  <a:moveTo>
                    <a:pt x="468" y="156"/>
                  </a:moveTo>
                  <a:cubicBezTo>
                    <a:pt x="468" y="156"/>
                    <a:pt x="469" y="156"/>
                    <a:pt x="469" y="155"/>
                  </a:cubicBezTo>
                  <a:cubicBezTo>
                    <a:pt x="469" y="155"/>
                    <a:pt x="469" y="155"/>
                    <a:pt x="469" y="155"/>
                  </a:cubicBezTo>
                  <a:cubicBezTo>
                    <a:pt x="469" y="156"/>
                    <a:pt x="469" y="157"/>
                    <a:pt x="468" y="156"/>
                  </a:cubicBezTo>
                  <a:close/>
                  <a:moveTo>
                    <a:pt x="465" y="171"/>
                  </a:moveTo>
                  <a:cubicBezTo>
                    <a:pt x="464" y="171"/>
                    <a:pt x="464" y="171"/>
                    <a:pt x="464" y="171"/>
                  </a:cubicBezTo>
                  <a:cubicBezTo>
                    <a:pt x="464" y="171"/>
                    <a:pt x="464" y="171"/>
                    <a:pt x="464" y="171"/>
                  </a:cubicBezTo>
                  <a:cubicBezTo>
                    <a:pt x="464" y="171"/>
                    <a:pt x="464" y="171"/>
                    <a:pt x="464" y="171"/>
                  </a:cubicBezTo>
                  <a:cubicBezTo>
                    <a:pt x="465" y="170"/>
                    <a:pt x="465" y="170"/>
                    <a:pt x="465" y="171"/>
                  </a:cubicBezTo>
                  <a:close/>
                  <a:moveTo>
                    <a:pt x="473" y="153"/>
                  </a:moveTo>
                  <a:cubicBezTo>
                    <a:pt x="474" y="152"/>
                    <a:pt x="474" y="152"/>
                    <a:pt x="474" y="152"/>
                  </a:cubicBezTo>
                  <a:cubicBezTo>
                    <a:pt x="474" y="152"/>
                    <a:pt x="474" y="152"/>
                    <a:pt x="474" y="152"/>
                  </a:cubicBezTo>
                  <a:cubicBezTo>
                    <a:pt x="475" y="152"/>
                    <a:pt x="475" y="153"/>
                    <a:pt x="475" y="153"/>
                  </a:cubicBezTo>
                  <a:cubicBezTo>
                    <a:pt x="475" y="153"/>
                    <a:pt x="475" y="153"/>
                    <a:pt x="474" y="152"/>
                  </a:cubicBezTo>
                  <a:cubicBezTo>
                    <a:pt x="474" y="152"/>
                    <a:pt x="473" y="153"/>
                    <a:pt x="473" y="154"/>
                  </a:cubicBezTo>
                  <a:cubicBezTo>
                    <a:pt x="472" y="153"/>
                    <a:pt x="473" y="153"/>
                    <a:pt x="473" y="153"/>
                  </a:cubicBezTo>
                  <a:close/>
                  <a:moveTo>
                    <a:pt x="472" y="164"/>
                  </a:moveTo>
                  <a:cubicBezTo>
                    <a:pt x="471" y="164"/>
                    <a:pt x="471" y="164"/>
                    <a:pt x="471" y="164"/>
                  </a:cubicBezTo>
                  <a:cubicBezTo>
                    <a:pt x="471" y="164"/>
                    <a:pt x="470" y="164"/>
                    <a:pt x="470" y="164"/>
                  </a:cubicBezTo>
                  <a:cubicBezTo>
                    <a:pt x="470" y="163"/>
                    <a:pt x="471" y="163"/>
                    <a:pt x="470" y="162"/>
                  </a:cubicBezTo>
                  <a:cubicBezTo>
                    <a:pt x="471" y="163"/>
                    <a:pt x="471" y="163"/>
                    <a:pt x="472" y="163"/>
                  </a:cubicBezTo>
                  <a:cubicBezTo>
                    <a:pt x="471" y="163"/>
                    <a:pt x="471" y="164"/>
                    <a:pt x="472" y="164"/>
                  </a:cubicBezTo>
                  <a:close/>
                  <a:moveTo>
                    <a:pt x="467" y="173"/>
                  </a:moveTo>
                  <a:cubicBezTo>
                    <a:pt x="467" y="173"/>
                    <a:pt x="467" y="173"/>
                    <a:pt x="467" y="173"/>
                  </a:cubicBezTo>
                  <a:cubicBezTo>
                    <a:pt x="468" y="173"/>
                    <a:pt x="468" y="173"/>
                    <a:pt x="468" y="174"/>
                  </a:cubicBezTo>
                  <a:cubicBezTo>
                    <a:pt x="468" y="174"/>
                    <a:pt x="468" y="174"/>
                    <a:pt x="467" y="173"/>
                  </a:cubicBezTo>
                  <a:cubicBezTo>
                    <a:pt x="467" y="173"/>
                    <a:pt x="467" y="173"/>
                    <a:pt x="467" y="173"/>
                  </a:cubicBezTo>
                  <a:close/>
                  <a:moveTo>
                    <a:pt x="468" y="173"/>
                  </a:moveTo>
                  <a:cubicBezTo>
                    <a:pt x="469" y="173"/>
                    <a:pt x="469" y="173"/>
                    <a:pt x="470" y="173"/>
                  </a:cubicBezTo>
                  <a:cubicBezTo>
                    <a:pt x="469" y="173"/>
                    <a:pt x="469" y="173"/>
                    <a:pt x="469" y="173"/>
                  </a:cubicBezTo>
                  <a:cubicBezTo>
                    <a:pt x="469" y="173"/>
                    <a:pt x="469" y="173"/>
                    <a:pt x="468" y="173"/>
                  </a:cubicBezTo>
                  <a:close/>
                  <a:moveTo>
                    <a:pt x="475" y="167"/>
                  </a:moveTo>
                  <a:cubicBezTo>
                    <a:pt x="475" y="167"/>
                    <a:pt x="475" y="167"/>
                    <a:pt x="475" y="167"/>
                  </a:cubicBezTo>
                  <a:cubicBezTo>
                    <a:pt x="474" y="167"/>
                    <a:pt x="474" y="167"/>
                    <a:pt x="474" y="167"/>
                  </a:cubicBezTo>
                  <a:cubicBezTo>
                    <a:pt x="474" y="166"/>
                    <a:pt x="475" y="167"/>
                    <a:pt x="475" y="166"/>
                  </a:cubicBezTo>
                  <a:cubicBezTo>
                    <a:pt x="476" y="166"/>
                    <a:pt x="476" y="167"/>
                    <a:pt x="477" y="167"/>
                  </a:cubicBezTo>
                  <a:cubicBezTo>
                    <a:pt x="477" y="167"/>
                    <a:pt x="477" y="167"/>
                    <a:pt x="477" y="166"/>
                  </a:cubicBezTo>
                  <a:cubicBezTo>
                    <a:pt x="477" y="167"/>
                    <a:pt x="477" y="167"/>
                    <a:pt x="477" y="167"/>
                  </a:cubicBezTo>
                  <a:cubicBezTo>
                    <a:pt x="477" y="167"/>
                    <a:pt x="477" y="167"/>
                    <a:pt x="477" y="167"/>
                  </a:cubicBezTo>
                  <a:cubicBezTo>
                    <a:pt x="477" y="167"/>
                    <a:pt x="477" y="167"/>
                    <a:pt x="477" y="167"/>
                  </a:cubicBezTo>
                  <a:cubicBezTo>
                    <a:pt x="476" y="167"/>
                    <a:pt x="476" y="167"/>
                    <a:pt x="476" y="167"/>
                  </a:cubicBezTo>
                  <a:cubicBezTo>
                    <a:pt x="476" y="167"/>
                    <a:pt x="476" y="167"/>
                    <a:pt x="476" y="167"/>
                  </a:cubicBezTo>
                  <a:cubicBezTo>
                    <a:pt x="476" y="167"/>
                    <a:pt x="475" y="167"/>
                    <a:pt x="475" y="167"/>
                  </a:cubicBezTo>
                  <a:close/>
                  <a:moveTo>
                    <a:pt x="478" y="163"/>
                  </a:moveTo>
                  <a:cubicBezTo>
                    <a:pt x="478" y="163"/>
                    <a:pt x="477" y="162"/>
                    <a:pt x="477" y="162"/>
                  </a:cubicBezTo>
                  <a:cubicBezTo>
                    <a:pt x="478" y="162"/>
                    <a:pt x="478" y="162"/>
                    <a:pt x="478" y="162"/>
                  </a:cubicBezTo>
                  <a:cubicBezTo>
                    <a:pt x="478" y="162"/>
                    <a:pt x="478" y="162"/>
                    <a:pt x="478" y="162"/>
                  </a:cubicBezTo>
                  <a:cubicBezTo>
                    <a:pt x="479" y="162"/>
                    <a:pt x="479" y="162"/>
                    <a:pt x="479" y="162"/>
                  </a:cubicBezTo>
                  <a:cubicBezTo>
                    <a:pt x="479" y="162"/>
                    <a:pt x="479" y="162"/>
                    <a:pt x="479" y="161"/>
                  </a:cubicBezTo>
                  <a:cubicBezTo>
                    <a:pt x="479" y="161"/>
                    <a:pt x="479" y="161"/>
                    <a:pt x="479" y="161"/>
                  </a:cubicBezTo>
                  <a:cubicBezTo>
                    <a:pt x="479" y="161"/>
                    <a:pt x="479" y="161"/>
                    <a:pt x="479" y="161"/>
                  </a:cubicBezTo>
                  <a:cubicBezTo>
                    <a:pt x="479" y="161"/>
                    <a:pt x="479" y="161"/>
                    <a:pt x="479" y="161"/>
                  </a:cubicBezTo>
                  <a:cubicBezTo>
                    <a:pt x="479" y="161"/>
                    <a:pt x="480" y="160"/>
                    <a:pt x="480" y="161"/>
                  </a:cubicBezTo>
                  <a:cubicBezTo>
                    <a:pt x="480" y="162"/>
                    <a:pt x="480" y="162"/>
                    <a:pt x="480" y="162"/>
                  </a:cubicBezTo>
                  <a:cubicBezTo>
                    <a:pt x="481" y="162"/>
                    <a:pt x="481" y="162"/>
                    <a:pt x="481" y="162"/>
                  </a:cubicBezTo>
                  <a:cubicBezTo>
                    <a:pt x="479" y="163"/>
                    <a:pt x="478" y="162"/>
                    <a:pt x="478" y="163"/>
                  </a:cubicBezTo>
                  <a:close/>
                  <a:moveTo>
                    <a:pt x="479" y="159"/>
                  </a:moveTo>
                  <a:cubicBezTo>
                    <a:pt x="478" y="159"/>
                    <a:pt x="478" y="159"/>
                    <a:pt x="478" y="159"/>
                  </a:cubicBezTo>
                  <a:cubicBezTo>
                    <a:pt x="479" y="158"/>
                    <a:pt x="479" y="158"/>
                    <a:pt x="480" y="158"/>
                  </a:cubicBezTo>
                  <a:cubicBezTo>
                    <a:pt x="480" y="159"/>
                    <a:pt x="479" y="158"/>
                    <a:pt x="479" y="159"/>
                  </a:cubicBezTo>
                  <a:close/>
                  <a:moveTo>
                    <a:pt x="481" y="150"/>
                  </a:moveTo>
                  <a:cubicBezTo>
                    <a:pt x="481" y="151"/>
                    <a:pt x="481" y="151"/>
                    <a:pt x="481" y="151"/>
                  </a:cubicBezTo>
                  <a:cubicBezTo>
                    <a:pt x="481" y="151"/>
                    <a:pt x="480" y="150"/>
                    <a:pt x="481" y="150"/>
                  </a:cubicBezTo>
                  <a:close/>
                  <a:moveTo>
                    <a:pt x="483" y="150"/>
                  </a:moveTo>
                  <a:cubicBezTo>
                    <a:pt x="483" y="149"/>
                    <a:pt x="484" y="149"/>
                    <a:pt x="485" y="149"/>
                  </a:cubicBezTo>
                  <a:cubicBezTo>
                    <a:pt x="485" y="149"/>
                    <a:pt x="485" y="149"/>
                    <a:pt x="485" y="149"/>
                  </a:cubicBezTo>
                  <a:cubicBezTo>
                    <a:pt x="485" y="149"/>
                    <a:pt x="485" y="149"/>
                    <a:pt x="485" y="149"/>
                  </a:cubicBezTo>
                  <a:cubicBezTo>
                    <a:pt x="485" y="149"/>
                    <a:pt x="484" y="149"/>
                    <a:pt x="484" y="150"/>
                  </a:cubicBezTo>
                  <a:cubicBezTo>
                    <a:pt x="484" y="150"/>
                    <a:pt x="485" y="150"/>
                    <a:pt x="485" y="150"/>
                  </a:cubicBezTo>
                  <a:cubicBezTo>
                    <a:pt x="484" y="151"/>
                    <a:pt x="484" y="150"/>
                    <a:pt x="483" y="150"/>
                  </a:cubicBezTo>
                  <a:close/>
                  <a:moveTo>
                    <a:pt x="485" y="148"/>
                  </a:moveTo>
                  <a:cubicBezTo>
                    <a:pt x="485" y="148"/>
                    <a:pt x="485" y="148"/>
                    <a:pt x="485" y="148"/>
                  </a:cubicBezTo>
                  <a:cubicBezTo>
                    <a:pt x="485" y="148"/>
                    <a:pt x="485" y="148"/>
                    <a:pt x="485" y="148"/>
                  </a:cubicBezTo>
                  <a:close/>
                  <a:moveTo>
                    <a:pt x="485" y="151"/>
                  </a:moveTo>
                  <a:cubicBezTo>
                    <a:pt x="485" y="152"/>
                    <a:pt x="485" y="152"/>
                    <a:pt x="485" y="152"/>
                  </a:cubicBezTo>
                  <a:cubicBezTo>
                    <a:pt x="484" y="152"/>
                    <a:pt x="484" y="152"/>
                    <a:pt x="484" y="152"/>
                  </a:cubicBezTo>
                  <a:lnTo>
                    <a:pt x="485" y="151"/>
                  </a:lnTo>
                  <a:close/>
                  <a:moveTo>
                    <a:pt x="512" y="141"/>
                  </a:moveTo>
                  <a:cubicBezTo>
                    <a:pt x="512" y="141"/>
                    <a:pt x="512" y="141"/>
                    <a:pt x="512" y="141"/>
                  </a:cubicBezTo>
                  <a:cubicBezTo>
                    <a:pt x="512" y="140"/>
                    <a:pt x="512" y="140"/>
                    <a:pt x="512" y="140"/>
                  </a:cubicBezTo>
                  <a:cubicBezTo>
                    <a:pt x="513" y="140"/>
                    <a:pt x="512" y="140"/>
                    <a:pt x="512" y="141"/>
                  </a:cubicBezTo>
                  <a:cubicBezTo>
                    <a:pt x="512" y="141"/>
                    <a:pt x="512" y="141"/>
                    <a:pt x="512" y="141"/>
                  </a:cubicBezTo>
                  <a:close/>
                  <a:moveTo>
                    <a:pt x="513" y="138"/>
                  </a:moveTo>
                  <a:cubicBezTo>
                    <a:pt x="513" y="137"/>
                    <a:pt x="515" y="137"/>
                    <a:pt x="516" y="137"/>
                  </a:cubicBezTo>
                  <a:cubicBezTo>
                    <a:pt x="516" y="138"/>
                    <a:pt x="517" y="137"/>
                    <a:pt x="516" y="138"/>
                  </a:cubicBezTo>
                  <a:cubicBezTo>
                    <a:pt x="515" y="139"/>
                    <a:pt x="515" y="139"/>
                    <a:pt x="515" y="139"/>
                  </a:cubicBezTo>
                  <a:cubicBezTo>
                    <a:pt x="515" y="139"/>
                    <a:pt x="515" y="139"/>
                    <a:pt x="515" y="138"/>
                  </a:cubicBezTo>
                  <a:cubicBezTo>
                    <a:pt x="515" y="138"/>
                    <a:pt x="515" y="139"/>
                    <a:pt x="515" y="139"/>
                  </a:cubicBezTo>
                  <a:cubicBezTo>
                    <a:pt x="515" y="138"/>
                    <a:pt x="514" y="138"/>
                    <a:pt x="514" y="138"/>
                  </a:cubicBezTo>
                  <a:cubicBezTo>
                    <a:pt x="514" y="139"/>
                    <a:pt x="514" y="139"/>
                    <a:pt x="514" y="139"/>
                  </a:cubicBezTo>
                  <a:cubicBezTo>
                    <a:pt x="514" y="138"/>
                    <a:pt x="513" y="138"/>
                    <a:pt x="513" y="138"/>
                  </a:cubicBezTo>
                  <a:cubicBezTo>
                    <a:pt x="513" y="139"/>
                    <a:pt x="513" y="138"/>
                    <a:pt x="513" y="138"/>
                  </a:cubicBezTo>
                  <a:close/>
                  <a:moveTo>
                    <a:pt x="517" y="135"/>
                  </a:moveTo>
                  <a:cubicBezTo>
                    <a:pt x="517" y="135"/>
                    <a:pt x="517" y="134"/>
                    <a:pt x="517" y="134"/>
                  </a:cubicBezTo>
                  <a:cubicBezTo>
                    <a:pt x="517" y="134"/>
                    <a:pt x="517" y="134"/>
                    <a:pt x="517" y="134"/>
                  </a:cubicBezTo>
                  <a:cubicBezTo>
                    <a:pt x="517" y="134"/>
                    <a:pt x="517" y="134"/>
                    <a:pt x="517" y="134"/>
                  </a:cubicBezTo>
                  <a:cubicBezTo>
                    <a:pt x="517" y="134"/>
                    <a:pt x="517" y="134"/>
                    <a:pt x="517" y="134"/>
                  </a:cubicBezTo>
                  <a:cubicBezTo>
                    <a:pt x="518" y="134"/>
                    <a:pt x="518" y="134"/>
                    <a:pt x="518" y="133"/>
                  </a:cubicBezTo>
                  <a:cubicBezTo>
                    <a:pt x="518" y="134"/>
                    <a:pt x="518" y="134"/>
                    <a:pt x="518" y="134"/>
                  </a:cubicBezTo>
                  <a:cubicBezTo>
                    <a:pt x="518" y="134"/>
                    <a:pt x="517" y="134"/>
                    <a:pt x="517" y="134"/>
                  </a:cubicBezTo>
                  <a:cubicBezTo>
                    <a:pt x="517" y="134"/>
                    <a:pt x="517" y="134"/>
                    <a:pt x="517" y="134"/>
                  </a:cubicBezTo>
                  <a:cubicBezTo>
                    <a:pt x="517" y="135"/>
                    <a:pt x="518" y="135"/>
                    <a:pt x="518" y="135"/>
                  </a:cubicBezTo>
                  <a:cubicBezTo>
                    <a:pt x="518" y="135"/>
                    <a:pt x="517" y="135"/>
                    <a:pt x="517" y="135"/>
                  </a:cubicBezTo>
                  <a:close/>
                  <a:moveTo>
                    <a:pt x="518" y="137"/>
                  </a:moveTo>
                  <a:cubicBezTo>
                    <a:pt x="518" y="138"/>
                    <a:pt x="518" y="138"/>
                    <a:pt x="518" y="138"/>
                  </a:cubicBezTo>
                  <a:cubicBezTo>
                    <a:pt x="518" y="138"/>
                    <a:pt x="518" y="138"/>
                    <a:pt x="518" y="138"/>
                  </a:cubicBezTo>
                  <a:lnTo>
                    <a:pt x="518" y="137"/>
                  </a:lnTo>
                  <a:close/>
                  <a:moveTo>
                    <a:pt x="520" y="131"/>
                  </a:moveTo>
                  <a:cubicBezTo>
                    <a:pt x="519" y="131"/>
                    <a:pt x="519" y="130"/>
                    <a:pt x="519" y="131"/>
                  </a:cubicBezTo>
                  <a:cubicBezTo>
                    <a:pt x="520" y="129"/>
                    <a:pt x="520" y="132"/>
                    <a:pt x="521" y="131"/>
                  </a:cubicBezTo>
                  <a:cubicBezTo>
                    <a:pt x="521" y="132"/>
                    <a:pt x="520" y="131"/>
                    <a:pt x="520" y="131"/>
                  </a:cubicBezTo>
                  <a:close/>
                  <a:moveTo>
                    <a:pt x="526" y="124"/>
                  </a:moveTo>
                  <a:cubicBezTo>
                    <a:pt x="527" y="124"/>
                    <a:pt x="527" y="124"/>
                    <a:pt x="527" y="124"/>
                  </a:cubicBezTo>
                  <a:cubicBezTo>
                    <a:pt x="527" y="125"/>
                    <a:pt x="527" y="125"/>
                    <a:pt x="527" y="125"/>
                  </a:cubicBezTo>
                  <a:cubicBezTo>
                    <a:pt x="527" y="125"/>
                    <a:pt x="527" y="125"/>
                    <a:pt x="528" y="125"/>
                  </a:cubicBezTo>
                  <a:cubicBezTo>
                    <a:pt x="528" y="125"/>
                    <a:pt x="528" y="124"/>
                    <a:pt x="529" y="124"/>
                  </a:cubicBezTo>
                  <a:cubicBezTo>
                    <a:pt x="529" y="123"/>
                    <a:pt x="528" y="123"/>
                    <a:pt x="528" y="123"/>
                  </a:cubicBezTo>
                  <a:cubicBezTo>
                    <a:pt x="528" y="123"/>
                    <a:pt x="529" y="122"/>
                    <a:pt x="529" y="122"/>
                  </a:cubicBezTo>
                  <a:cubicBezTo>
                    <a:pt x="528" y="122"/>
                    <a:pt x="528" y="122"/>
                    <a:pt x="528" y="122"/>
                  </a:cubicBezTo>
                  <a:cubicBezTo>
                    <a:pt x="528" y="122"/>
                    <a:pt x="528" y="122"/>
                    <a:pt x="529" y="122"/>
                  </a:cubicBezTo>
                  <a:cubicBezTo>
                    <a:pt x="529" y="123"/>
                    <a:pt x="529" y="124"/>
                    <a:pt x="530" y="124"/>
                  </a:cubicBezTo>
                  <a:cubicBezTo>
                    <a:pt x="530" y="123"/>
                    <a:pt x="529" y="123"/>
                    <a:pt x="530" y="123"/>
                  </a:cubicBezTo>
                  <a:cubicBezTo>
                    <a:pt x="530" y="122"/>
                    <a:pt x="531" y="123"/>
                    <a:pt x="531" y="122"/>
                  </a:cubicBezTo>
                  <a:cubicBezTo>
                    <a:pt x="531" y="121"/>
                    <a:pt x="529" y="122"/>
                    <a:pt x="530" y="121"/>
                  </a:cubicBezTo>
                  <a:cubicBezTo>
                    <a:pt x="532" y="122"/>
                    <a:pt x="532" y="122"/>
                    <a:pt x="532" y="122"/>
                  </a:cubicBezTo>
                  <a:cubicBezTo>
                    <a:pt x="532" y="121"/>
                    <a:pt x="533" y="121"/>
                    <a:pt x="532" y="120"/>
                  </a:cubicBezTo>
                  <a:cubicBezTo>
                    <a:pt x="533" y="119"/>
                    <a:pt x="533" y="119"/>
                    <a:pt x="533" y="119"/>
                  </a:cubicBezTo>
                  <a:cubicBezTo>
                    <a:pt x="533" y="120"/>
                    <a:pt x="534" y="119"/>
                    <a:pt x="534" y="119"/>
                  </a:cubicBezTo>
                  <a:cubicBezTo>
                    <a:pt x="534" y="120"/>
                    <a:pt x="534" y="120"/>
                    <a:pt x="533" y="121"/>
                  </a:cubicBezTo>
                  <a:cubicBezTo>
                    <a:pt x="533" y="121"/>
                    <a:pt x="533" y="121"/>
                    <a:pt x="533" y="121"/>
                  </a:cubicBezTo>
                  <a:cubicBezTo>
                    <a:pt x="533" y="122"/>
                    <a:pt x="532" y="121"/>
                    <a:pt x="532" y="122"/>
                  </a:cubicBezTo>
                  <a:cubicBezTo>
                    <a:pt x="532" y="123"/>
                    <a:pt x="532" y="123"/>
                    <a:pt x="532" y="123"/>
                  </a:cubicBezTo>
                  <a:cubicBezTo>
                    <a:pt x="533" y="123"/>
                    <a:pt x="533" y="123"/>
                    <a:pt x="533" y="123"/>
                  </a:cubicBezTo>
                  <a:cubicBezTo>
                    <a:pt x="532" y="123"/>
                    <a:pt x="532" y="123"/>
                    <a:pt x="532" y="123"/>
                  </a:cubicBezTo>
                  <a:cubicBezTo>
                    <a:pt x="532" y="123"/>
                    <a:pt x="532" y="123"/>
                    <a:pt x="532" y="123"/>
                  </a:cubicBezTo>
                  <a:cubicBezTo>
                    <a:pt x="531" y="123"/>
                    <a:pt x="530" y="122"/>
                    <a:pt x="530" y="123"/>
                  </a:cubicBezTo>
                  <a:cubicBezTo>
                    <a:pt x="530" y="124"/>
                    <a:pt x="530" y="124"/>
                    <a:pt x="530" y="124"/>
                  </a:cubicBezTo>
                  <a:cubicBezTo>
                    <a:pt x="530" y="124"/>
                    <a:pt x="529" y="124"/>
                    <a:pt x="529" y="124"/>
                  </a:cubicBezTo>
                  <a:cubicBezTo>
                    <a:pt x="529" y="124"/>
                    <a:pt x="529" y="124"/>
                    <a:pt x="529" y="124"/>
                  </a:cubicBezTo>
                  <a:cubicBezTo>
                    <a:pt x="528" y="125"/>
                    <a:pt x="528" y="125"/>
                    <a:pt x="528" y="125"/>
                  </a:cubicBezTo>
                  <a:cubicBezTo>
                    <a:pt x="527" y="125"/>
                    <a:pt x="527" y="126"/>
                    <a:pt x="527" y="126"/>
                  </a:cubicBezTo>
                  <a:cubicBezTo>
                    <a:pt x="527" y="126"/>
                    <a:pt x="527" y="127"/>
                    <a:pt x="527" y="127"/>
                  </a:cubicBezTo>
                  <a:cubicBezTo>
                    <a:pt x="526" y="127"/>
                    <a:pt x="526" y="127"/>
                    <a:pt x="526" y="127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6" y="125"/>
                    <a:pt x="526" y="125"/>
                    <a:pt x="526" y="125"/>
                  </a:cubicBezTo>
                  <a:cubicBezTo>
                    <a:pt x="525" y="125"/>
                    <a:pt x="525" y="125"/>
                    <a:pt x="525" y="125"/>
                  </a:cubicBezTo>
                  <a:cubicBezTo>
                    <a:pt x="526" y="125"/>
                    <a:pt x="526" y="125"/>
                    <a:pt x="526" y="125"/>
                  </a:cubicBezTo>
                  <a:cubicBezTo>
                    <a:pt x="526" y="125"/>
                    <a:pt x="526" y="124"/>
                    <a:pt x="526" y="124"/>
                  </a:cubicBezTo>
                  <a:close/>
                  <a:moveTo>
                    <a:pt x="531" y="113"/>
                  </a:moveTo>
                  <a:cubicBezTo>
                    <a:pt x="531" y="114"/>
                    <a:pt x="530" y="114"/>
                    <a:pt x="530" y="115"/>
                  </a:cubicBezTo>
                  <a:cubicBezTo>
                    <a:pt x="531" y="115"/>
                    <a:pt x="531" y="115"/>
                    <a:pt x="531" y="115"/>
                  </a:cubicBezTo>
                  <a:cubicBezTo>
                    <a:pt x="530" y="116"/>
                    <a:pt x="531" y="117"/>
                    <a:pt x="530" y="117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16"/>
                    <a:pt x="529" y="116"/>
                    <a:pt x="529" y="11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31" y="115"/>
                    <a:pt x="529" y="114"/>
                    <a:pt x="530" y="114"/>
                  </a:cubicBezTo>
                  <a:cubicBezTo>
                    <a:pt x="530" y="114"/>
                    <a:pt x="531" y="113"/>
                    <a:pt x="531" y="113"/>
                  </a:cubicBezTo>
                  <a:close/>
                  <a:moveTo>
                    <a:pt x="529" y="117"/>
                  </a:moveTo>
                  <a:cubicBezTo>
                    <a:pt x="529" y="118"/>
                    <a:pt x="529" y="118"/>
                    <a:pt x="529" y="118"/>
                  </a:cubicBezTo>
                  <a:cubicBezTo>
                    <a:pt x="529" y="117"/>
                    <a:pt x="529" y="117"/>
                    <a:pt x="529" y="117"/>
                  </a:cubicBezTo>
                  <a:close/>
                  <a:moveTo>
                    <a:pt x="532" y="114"/>
                  </a:moveTo>
                  <a:cubicBezTo>
                    <a:pt x="532" y="113"/>
                    <a:pt x="532" y="113"/>
                    <a:pt x="532" y="113"/>
                  </a:cubicBezTo>
                  <a:cubicBezTo>
                    <a:pt x="532" y="114"/>
                    <a:pt x="532" y="114"/>
                    <a:pt x="532" y="114"/>
                  </a:cubicBezTo>
                  <a:cubicBezTo>
                    <a:pt x="532" y="114"/>
                    <a:pt x="532" y="114"/>
                    <a:pt x="532" y="114"/>
                  </a:cubicBezTo>
                  <a:close/>
                  <a:moveTo>
                    <a:pt x="534" y="117"/>
                  </a:moveTo>
                  <a:cubicBezTo>
                    <a:pt x="534" y="117"/>
                    <a:pt x="534" y="117"/>
                    <a:pt x="534" y="117"/>
                  </a:cubicBezTo>
                  <a:cubicBezTo>
                    <a:pt x="534" y="117"/>
                    <a:pt x="533" y="117"/>
                    <a:pt x="534" y="117"/>
                  </a:cubicBezTo>
                  <a:close/>
                  <a:moveTo>
                    <a:pt x="528" y="127"/>
                  </a:moveTo>
                  <a:cubicBezTo>
                    <a:pt x="527" y="125"/>
                    <a:pt x="529" y="126"/>
                    <a:pt x="530" y="126"/>
                  </a:cubicBezTo>
                  <a:cubicBezTo>
                    <a:pt x="530" y="127"/>
                    <a:pt x="528" y="126"/>
                    <a:pt x="528" y="127"/>
                  </a:cubicBezTo>
                  <a:close/>
                  <a:moveTo>
                    <a:pt x="532" y="127"/>
                  </a:moveTo>
                  <a:cubicBezTo>
                    <a:pt x="532" y="127"/>
                    <a:pt x="532" y="127"/>
                    <a:pt x="532" y="127"/>
                  </a:cubicBezTo>
                  <a:cubicBezTo>
                    <a:pt x="531" y="127"/>
                    <a:pt x="531" y="127"/>
                    <a:pt x="530" y="126"/>
                  </a:cubicBezTo>
                  <a:cubicBezTo>
                    <a:pt x="531" y="125"/>
                    <a:pt x="531" y="125"/>
                    <a:pt x="531" y="125"/>
                  </a:cubicBezTo>
                  <a:cubicBezTo>
                    <a:pt x="531" y="125"/>
                    <a:pt x="530" y="126"/>
                    <a:pt x="531" y="126"/>
                  </a:cubicBezTo>
                  <a:cubicBezTo>
                    <a:pt x="532" y="126"/>
                    <a:pt x="531" y="125"/>
                    <a:pt x="532" y="125"/>
                  </a:cubicBezTo>
                  <a:cubicBezTo>
                    <a:pt x="532" y="125"/>
                    <a:pt x="533" y="127"/>
                    <a:pt x="533" y="126"/>
                  </a:cubicBezTo>
                  <a:cubicBezTo>
                    <a:pt x="534" y="126"/>
                    <a:pt x="534" y="126"/>
                    <a:pt x="534" y="126"/>
                  </a:cubicBezTo>
                  <a:cubicBezTo>
                    <a:pt x="534" y="126"/>
                    <a:pt x="533" y="126"/>
                    <a:pt x="533" y="126"/>
                  </a:cubicBezTo>
                  <a:cubicBezTo>
                    <a:pt x="533" y="127"/>
                    <a:pt x="533" y="127"/>
                    <a:pt x="533" y="127"/>
                  </a:cubicBezTo>
                  <a:cubicBezTo>
                    <a:pt x="533" y="127"/>
                    <a:pt x="534" y="126"/>
                    <a:pt x="534" y="127"/>
                  </a:cubicBezTo>
                  <a:lnTo>
                    <a:pt x="532" y="127"/>
                  </a:lnTo>
                  <a:close/>
                  <a:moveTo>
                    <a:pt x="534" y="125"/>
                  </a:moveTo>
                  <a:cubicBezTo>
                    <a:pt x="534" y="125"/>
                    <a:pt x="534" y="125"/>
                    <a:pt x="534" y="125"/>
                  </a:cubicBezTo>
                  <a:cubicBezTo>
                    <a:pt x="534" y="125"/>
                    <a:pt x="534" y="125"/>
                    <a:pt x="534" y="125"/>
                  </a:cubicBezTo>
                  <a:cubicBezTo>
                    <a:pt x="534" y="125"/>
                    <a:pt x="534" y="125"/>
                    <a:pt x="534" y="125"/>
                  </a:cubicBezTo>
                  <a:close/>
                  <a:moveTo>
                    <a:pt x="535" y="123"/>
                  </a:moveTo>
                  <a:cubicBezTo>
                    <a:pt x="535" y="123"/>
                    <a:pt x="535" y="123"/>
                    <a:pt x="535" y="123"/>
                  </a:cubicBezTo>
                  <a:cubicBezTo>
                    <a:pt x="536" y="124"/>
                    <a:pt x="536" y="124"/>
                    <a:pt x="536" y="124"/>
                  </a:cubicBezTo>
                  <a:lnTo>
                    <a:pt x="535" y="123"/>
                  </a:lnTo>
                  <a:close/>
                  <a:moveTo>
                    <a:pt x="536" y="118"/>
                  </a:moveTo>
                  <a:cubicBezTo>
                    <a:pt x="537" y="117"/>
                    <a:pt x="537" y="117"/>
                    <a:pt x="537" y="117"/>
                  </a:cubicBezTo>
                  <a:cubicBezTo>
                    <a:pt x="537" y="118"/>
                    <a:pt x="537" y="118"/>
                    <a:pt x="537" y="118"/>
                  </a:cubicBezTo>
                  <a:lnTo>
                    <a:pt x="536" y="118"/>
                  </a:lnTo>
                  <a:close/>
                  <a:moveTo>
                    <a:pt x="535" y="126"/>
                  </a:moveTo>
                  <a:cubicBezTo>
                    <a:pt x="537" y="126"/>
                    <a:pt x="537" y="126"/>
                    <a:pt x="537" y="126"/>
                  </a:cubicBezTo>
                  <a:cubicBezTo>
                    <a:pt x="537" y="127"/>
                    <a:pt x="537" y="127"/>
                    <a:pt x="537" y="127"/>
                  </a:cubicBezTo>
                  <a:cubicBezTo>
                    <a:pt x="536" y="127"/>
                    <a:pt x="536" y="126"/>
                    <a:pt x="535" y="126"/>
                  </a:cubicBezTo>
                  <a:close/>
                  <a:moveTo>
                    <a:pt x="537" y="121"/>
                  </a:moveTo>
                  <a:cubicBezTo>
                    <a:pt x="538" y="121"/>
                    <a:pt x="537" y="120"/>
                    <a:pt x="538" y="120"/>
                  </a:cubicBezTo>
                  <a:cubicBezTo>
                    <a:pt x="538" y="121"/>
                    <a:pt x="538" y="121"/>
                    <a:pt x="539" y="121"/>
                  </a:cubicBezTo>
                  <a:cubicBezTo>
                    <a:pt x="539" y="121"/>
                    <a:pt x="539" y="121"/>
                    <a:pt x="539" y="121"/>
                  </a:cubicBezTo>
                  <a:cubicBezTo>
                    <a:pt x="539" y="122"/>
                    <a:pt x="539" y="122"/>
                    <a:pt x="539" y="123"/>
                  </a:cubicBezTo>
                  <a:cubicBezTo>
                    <a:pt x="539" y="123"/>
                    <a:pt x="539" y="123"/>
                    <a:pt x="539" y="123"/>
                  </a:cubicBezTo>
                  <a:cubicBezTo>
                    <a:pt x="538" y="123"/>
                    <a:pt x="538" y="123"/>
                    <a:pt x="538" y="123"/>
                  </a:cubicBezTo>
                  <a:cubicBezTo>
                    <a:pt x="537" y="123"/>
                    <a:pt x="537" y="123"/>
                    <a:pt x="536" y="123"/>
                  </a:cubicBezTo>
                  <a:cubicBezTo>
                    <a:pt x="536" y="123"/>
                    <a:pt x="536" y="123"/>
                    <a:pt x="536" y="123"/>
                  </a:cubicBezTo>
                  <a:cubicBezTo>
                    <a:pt x="537" y="123"/>
                    <a:pt x="537" y="123"/>
                    <a:pt x="537" y="123"/>
                  </a:cubicBezTo>
                  <a:cubicBezTo>
                    <a:pt x="537" y="122"/>
                    <a:pt x="537" y="122"/>
                    <a:pt x="537" y="122"/>
                  </a:cubicBezTo>
                  <a:lnTo>
                    <a:pt x="537" y="121"/>
                  </a:lnTo>
                  <a:close/>
                  <a:moveTo>
                    <a:pt x="537" y="119"/>
                  </a:moveTo>
                  <a:cubicBezTo>
                    <a:pt x="537" y="119"/>
                    <a:pt x="537" y="119"/>
                    <a:pt x="537" y="119"/>
                  </a:cubicBezTo>
                  <a:cubicBezTo>
                    <a:pt x="538" y="119"/>
                    <a:pt x="538" y="119"/>
                    <a:pt x="538" y="119"/>
                  </a:cubicBezTo>
                  <a:cubicBezTo>
                    <a:pt x="538" y="119"/>
                    <a:pt x="538" y="120"/>
                    <a:pt x="539" y="120"/>
                  </a:cubicBezTo>
                  <a:cubicBezTo>
                    <a:pt x="539" y="119"/>
                    <a:pt x="539" y="119"/>
                    <a:pt x="539" y="119"/>
                  </a:cubicBezTo>
                  <a:cubicBezTo>
                    <a:pt x="539" y="119"/>
                    <a:pt x="539" y="119"/>
                    <a:pt x="538" y="119"/>
                  </a:cubicBezTo>
                  <a:cubicBezTo>
                    <a:pt x="539" y="118"/>
                    <a:pt x="539" y="118"/>
                    <a:pt x="539" y="118"/>
                  </a:cubicBezTo>
                  <a:cubicBezTo>
                    <a:pt x="539" y="118"/>
                    <a:pt x="539" y="119"/>
                    <a:pt x="540" y="120"/>
                  </a:cubicBezTo>
                  <a:cubicBezTo>
                    <a:pt x="539" y="121"/>
                    <a:pt x="538" y="120"/>
                    <a:pt x="537" y="119"/>
                  </a:cubicBezTo>
                  <a:close/>
                  <a:moveTo>
                    <a:pt x="539" y="115"/>
                  </a:moveTo>
                  <a:cubicBezTo>
                    <a:pt x="539" y="114"/>
                    <a:pt x="539" y="114"/>
                    <a:pt x="539" y="114"/>
                  </a:cubicBezTo>
                  <a:cubicBezTo>
                    <a:pt x="539" y="114"/>
                    <a:pt x="539" y="114"/>
                    <a:pt x="540" y="114"/>
                  </a:cubicBezTo>
                  <a:cubicBezTo>
                    <a:pt x="540" y="114"/>
                    <a:pt x="540" y="114"/>
                    <a:pt x="540" y="114"/>
                  </a:cubicBezTo>
                  <a:cubicBezTo>
                    <a:pt x="540" y="114"/>
                    <a:pt x="540" y="114"/>
                    <a:pt x="541" y="114"/>
                  </a:cubicBezTo>
                  <a:cubicBezTo>
                    <a:pt x="541" y="114"/>
                    <a:pt x="540" y="114"/>
                    <a:pt x="540" y="114"/>
                  </a:cubicBezTo>
                  <a:cubicBezTo>
                    <a:pt x="540" y="114"/>
                    <a:pt x="540" y="114"/>
                    <a:pt x="540" y="114"/>
                  </a:cubicBezTo>
                  <a:cubicBezTo>
                    <a:pt x="539" y="114"/>
                    <a:pt x="539" y="115"/>
                    <a:pt x="539" y="115"/>
                  </a:cubicBezTo>
                  <a:close/>
                  <a:moveTo>
                    <a:pt x="540" y="117"/>
                  </a:moveTo>
                  <a:cubicBezTo>
                    <a:pt x="541" y="117"/>
                    <a:pt x="541" y="117"/>
                    <a:pt x="541" y="117"/>
                  </a:cubicBezTo>
                  <a:cubicBezTo>
                    <a:pt x="541" y="118"/>
                    <a:pt x="541" y="118"/>
                    <a:pt x="541" y="118"/>
                  </a:cubicBezTo>
                  <a:cubicBezTo>
                    <a:pt x="541" y="117"/>
                    <a:pt x="541" y="117"/>
                    <a:pt x="540" y="117"/>
                  </a:cubicBezTo>
                  <a:close/>
                  <a:moveTo>
                    <a:pt x="542" y="115"/>
                  </a:moveTo>
                  <a:cubicBezTo>
                    <a:pt x="543" y="115"/>
                    <a:pt x="543" y="115"/>
                    <a:pt x="543" y="115"/>
                  </a:cubicBezTo>
                  <a:cubicBezTo>
                    <a:pt x="542" y="115"/>
                    <a:pt x="542" y="116"/>
                    <a:pt x="542" y="115"/>
                  </a:cubicBezTo>
                  <a:cubicBezTo>
                    <a:pt x="542" y="115"/>
                    <a:pt x="542" y="115"/>
                    <a:pt x="542" y="115"/>
                  </a:cubicBezTo>
                  <a:close/>
                  <a:moveTo>
                    <a:pt x="541" y="119"/>
                  </a:moveTo>
                  <a:cubicBezTo>
                    <a:pt x="541" y="120"/>
                    <a:pt x="541" y="120"/>
                    <a:pt x="540" y="120"/>
                  </a:cubicBezTo>
                  <a:cubicBezTo>
                    <a:pt x="541" y="120"/>
                    <a:pt x="541" y="120"/>
                    <a:pt x="541" y="119"/>
                  </a:cubicBezTo>
                  <a:close/>
                  <a:moveTo>
                    <a:pt x="543" y="122"/>
                  </a:moveTo>
                  <a:cubicBezTo>
                    <a:pt x="542" y="122"/>
                    <a:pt x="542" y="121"/>
                    <a:pt x="541" y="122"/>
                  </a:cubicBezTo>
                  <a:cubicBezTo>
                    <a:pt x="541" y="121"/>
                    <a:pt x="541" y="121"/>
                    <a:pt x="541" y="121"/>
                  </a:cubicBezTo>
                  <a:cubicBezTo>
                    <a:pt x="542" y="122"/>
                    <a:pt x="543" y="121"/>
                    <a:pt x="543" y="122"/>
                  </a:cubicBezTo>
                  <a:close/>
                  <a:moveTo>
                    <a:pt x="543" y="123"/>
                  </a:moveTo>
                  <a:cubicBezTo>
                    <a:pt x="544" y="124"/>
                    <a:pt x="544" y="124"/>
                    <a:pt x="544" y="124"/>
                  </a:cubicBezTo>
                  <a:cubicBezTo>
                    <a:pt x="543" y="124"/>
                    <a:pt x="543" y="124"/>
                    <a:pt x="543" y="124"/>
                  </a:cubicBezTo>
                  <a:cubicBezTo>
                    <a:pt x="543" y="123"/>
                    <a:pt x="543" y="123"/>
                    <a:pt x="543" y="123"/>
                  </a:cubicBezTo>
                  <a:cubicBezTo>
                    <a:pt x="543" y="123"/>
                    <a:pt x="543" y="123"/>
                    <a:pt x="543" y="123"/>
                  </a:cubicBezTo>
                  <a:close/>
                  <a:moveTo>
                    <a:pt x="542" y="113"/>
                  </a:moveTo>
                  <a:cubicBezTo>
                    <a:pt x="544" y="113"/>
                    <a:pt x="544" y="113"/>
                    <a:pt x="544" y="113"/>
                  </a:cubicBezTo>
                  <a:cubicBezTo>
                    <a:pt x="544" y="114"/>
                    <a:pt x="544" y="114"/>
                    <a:pt x="544" y="114"/>
                  </a:cubicBezTo>
                  <a:lnTo>
                    <a:pt x="542" y="113"/>
                  </a:lnTo>
                  <a:close/>
                  <a:moveTo>
                    <a:pt x="544" y="108"/>
                  </a:moveTo>
                  <a:cubicBezTo>
                    <a:pt x="544" y="108"/>
                    <a:pt x="544" y="107"/>
                    <a:pt x="545" y="107"/>
                  </a:cubicBezTo>
                  <a:cubicBezTo>
                    <a:pt x="546" y="108"/>
                    <a:pt x="546" y="108"/>
                    <a:pt x="546" y="108"/>
                  </a:cubicBezTo>
                  <a:cubicBezTo>
                    <a:pt x="545" y="108"/>
                    <a:pt x="544" y="108"/>
                    <a:pt x="544" y="108"/>
                  </a:cubicBezTo>
                  <a:close/>
                  <a:moveTo>
                    <a:pt x="540" y="113"/>
                  </a:moveTo>
                  <a:cubicBezTo>
                    <a:pt x="540" y="114"/>
                    <a:pt x="539" y="113"/>
                    <a:pt x="540" y="113"/>
                  </a:cubicBezTo>
                  <a:close/>
                  <a:moveTo>
                    <a:pt x="529" y="106"/>
                  </a:moveTo>
                  <a:cubicBezTo>
                    <a:pt x="530" y="106"/>
                    <a:pt x="530" y="106"/>
                    <a:pt x="530" y="106"/>
                  </a:cubicBezTo>
                  <a:cubicBezTo>
                    <a:pt x="530" y="106"/>
                    <a:pt x="530" y="107"/>
                    <a:pt x="530" y="107"/>
                  </a:cubicBezTo>
                  <a:cubicBezTo>
                    <a:pt x="531" y="107"/>
                    <a:pt x="531" y="107"/>
                    <a:pt x="531" y="107"/>
                  </a:cubicBezTo>
                  <a:cubicBezTo>
                    <a:pt x="530" y="107"/>
                    <a:pt x="530" y="107"/>
                    <a:pt x="529" y="108"/>
                  </a:cubicBezTo>
                  <a:cubicBezTo>
                    <a:pt x="529" y="108"/>
                    <a:pt x="530" y="106"/>
                    <a:pt x="529" y="106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29" y="105"/>
                    <a:pt x="529" y="105"/>
                    <a:pt x="529" y="105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29" y="106"/>
                    <a:pt x="529" y="106"/>
                    <a:pt x="529" y="106"/>
                  </a:cubicBezTo>
                  <a:close/>
                  <a:moveTo>
                    <a:pt x="531" y="109"/>
                  </a:moveTo>
                  <a:cubicBezTo>
                    <a:pt x="530" y="109"/>
                    <a:pt x="530" y="109"/>
                    <a:pt x="530" y="109"/>
                  </a:cubicBezTo>
                  <a:cubicBezTo>
                    <a:pt x="530" y="108"/>
                    <a:pt x="530" y="108"/>
                    <a:pt x="530" y="108"/>
                  </a:cubicBezTo>
                  <a:cubicBezTo>
                    <a:pt x="531" y="108"/>
                    <a:pt x="531" y="108"/>
                    <a:pt x="531" y="108"/>
                  </a:cubicBezTo>
                  <a:cubicBezTo>
                    <a:pt x="531" y="108"/>
                    <a:pt x="531" y="108"/>
                    <a:pt x="531" y="109"/>
                  </a:cubicBezTo>
                  <a:close/>
                  <a:moveTo>
                    <a:pt x="531" y="105"/>
                  </a:moveTo>
                  <a:cubicBezTo>
                    <a:pt x="531" y="106"/>
                    <a:pt x="532" y="106"/>
                    <a:pt x="532" y="106"/>
                  </a:cubicBezTo>
                  <a:cubicBezTo>
                    <a:pt x="531" y="106"/>
                    <a:pt x="531" y="106"/>
                    <a:pt x="531" y="106"/>
                  </a:cubicBezTo>
                  <a:lnTo>
                    <a:pt x="531" y="105"/>
                  </a:lnTo>
                  <a:close/>
                  <a:moveTo>
                    <a:pt x="533" y="105"/>
                  </a:moveTo>
                  <a:cubicBezTo>
                    <a:pt x="533" y="105"/>
                    <a:pt x="533" y="105"/>
                    <a:pt x="533" y="105"/>
                  </a:cubicBezTo>
                  <a:cubicBezTo>
                    <a:pt x="533" y="105"/>
                    <a:pt x="533" y="105"/>
                    <a:pt x="533" y="105"/>
                  </a:cubicBezTo>
                  <a:close/>
                  <a:moveTo>
                    <a:pt x="533" y="104"/>
                  </a:moveTo>
                  <a:cubicBezTo>
                    <a:pt x="534" y="103"/>
                    <a:pt x="534" y="103"/>
                    <a:pt x="534" y="103"/>
                  </a:cubicBezTo>
                  <a:cubicBezTo>
                    <a:pt x="534" y="103"/>
                    <a:pt x="533" y="104"/>
                    <a:pt x="534" y="104"/>
                  </a:cubicBezTo>
                  <a:lnTo>
                    <a:pt x="533" y="104"/>
                  </a:lnTo>
                  <a:close/>
                  <a:moveTo>
                    <a:pt x="534" y="98"/>
                  </a:moveTo>
                  <a:cubicBezTo>
                    <a:pt x="535" y="98"/>
                    <a:pt x="535" y="99"/>
                    <a:pt x="535" y="99"/>
                  </a:cubicBezTo>
                  <a:cubicBezTo>
                    <a:pt x="535" y="99"/>
                    <a:pt x="534" y="99"/>
                    <a:pt x="534" y="98"/>
                  </a:cubicBezTo>
                  <a:close/>
                  <a:moveTo>
                    <a:pt x="534" y="101"/>
                  </a:moveTo>
                  <a:cubicBezTo>
                    <a:pt x="533" y="101"/>
                    <a:pt x="531" y="102"/>
                    <a:pt x="532" y="103"/>
                  </a:cubicBezTo>
                  <a:cubicBezTo>
                    <a:pt x="531" y="103"/>
                    <a:pt x="532" y="102"/>
                    <a:pt x="531" y="102"/>
                  </a:cubicBezTo>
                  <a:cubicBezTo>
                    <a:pt x="531" y="101"/>
                    <a:pt x="531" y="101"/>
                    <a:pt x="531" y="101"/>
                  </a:cubicBezTo>
                  <a:cubicBezTo>
                    <a:pt x="531" y="101"/>
                    <a:pt x="531" y="101"/>
                    <a:pt x="531" y="100"/>
                  </a:cubicBezTo>
                  <a:cubicBezTo>
                    <a:pt x="531" y="101"/>
                    <a:pt x="531" y="101"/>
                    <a:pt x="531" y="101"/>
                  </a:cubicBezTo>
                  <a:cubicBezTo>
                    <a:pt x="531" y="101"/>
                    <a:pt x="531" y="101"/>
                    <a:pt x="531" y="101"/>
                  </a:cubicBezTo>
                  <a:cubicBezTo>
                    <a:pt x="532" y="101"/>
                    <a:pt x="533" y="100"/>
                    <a:pt x="534" y="101"/>
                  </a:cubicBezTo>
                  <a:close/>
                  <a:moveTo>
                    <a:pt x="530" y="100"/>
                  </a:moveTo>
                  <a:cubicBezTo>
                    <a:pt x="530" y="100"/>
                    <a:pt x="530" y="99"/>
                    <a:pt x="530" y="99"/>
                  </a:cubicBezTo>
                  <a:cubicBezTo>
                    <a:pt x="530" y="99"/>
                    <a:pt x="530" y="99"/>
                    <a:pt x="530" y="99"/>
                  </a:cubicBezTo>
                  <a:cubicBezTo>
                    <a:pt x="530" y="100"/>
                    <a:pt x="531" y="99"/>
                    <a:pt x="530" y="100"/>
                  </a:cubicBezTo>
                  <a:close/>
                  <a:moveTo>
                    <a:pt x="541" y="55"/>
                  </a:moveTo>
                  <a:cubicBezTo>
                    <a:pt x="542" y="56"/>
                    <a:pt x="542" y="56"/>
                    <a:pt x="542" y="56"/>
                  </a:cubicBezTo>
                  <a:cubicBezTo>
                    <a:pt x="541" y="56"/>
                    <a:pt x="541" y="56"/>
                    <a:pt x="541" y="56"/>
                  </a:cubicBezTo>
                  <a:cubicBezTo>
                    <a:pt x="541" y="56"/>
                    <a:pt x="541" y="56"/>
                    <a:pt x="541" y="56"/>
                  </a:cubicBezTo>
                  <a:cubicBezTo>
                    <a:pt x="541" y="55"/>
                    <a:pt x="540" y="55"/>
                    <a:pt x="540" y="56"/>
                  </a:cubicBezTo>
                  <a:cubicBezTo>
                    <a:pt x="540" y="56"/>
                    <a:pt x="540" y="56"/>
                    <a:pt x="540" y="56"/>
                  </a:cubicBezTo>
                  <a:cubicBezTo>
                    <a:pt x="540" y="56"/>
                    <a:pt x="540" y="56"/>
                    <a:pt x="540" y="56"/>
                  </a:cubicBezTo>
                  <a:cubicBezTo>
                    <a:pt x="539" y="56"/>
                    <a:pt x="540" y="56"/>
                    <a:pt x="540" y="57"/>
                  </a:cubicBezTo>
                  <a:cubicBezTo>
                    <a:pt x="540" y="56"/>
                    <a:pt x="540" y="56"/>
                    <a:pt x="540" y="57"/>
                  </a:cubicBezTo>
                  <a:cubicBezTo>
                    <a:pt x="540" y="57"/>
                    <a:pt x="540" y="57"/>
                    <a:pt x="540" y="57"/>
                  </a:cubicBezTo>
                  <a:cubicBezTo>
                    <a:pt x="540" y="57"/>
                    <a:pt x="540" y="57"/>
                    <a:pt x="540" y="56"/>
                  </a:cubicBezTo>
                  <a:cubicBezTo>
                    <a:pt x="540" y="56"/>
                    <a:pt x="540" y="56"/>
                    <a:pt x="540" y="56"/>
                  </a:cubicBezTo>
                  <a:cubicBezTo>
                    <a:pt x="540" y="56"/>
                    <a:pt x="540" y="56"/>
                    <a:pt x="540" y="56"/>
                  </a:cubicBezTo>
                  <a:cubicBezTo>
                    <a:pt x="540" y="55"/>
                    <a:pt x="539" y="55"/>
                    <a:pt x="539" y="55"/>
                  </a:cubicBezTo>
                  <a:cubicBezTo>
                    <a:pt x="539" y="55"/>
                    <a:pt x="540" y="55"/>
                    <a:pt x="540" y="55"/>
                  </a:cubicBezTo>
                  <a:cubicBezTo>
                    <a:pt x="540" y="54"/>
                    <a:pt x="540" y="54"/>
                    <a:pt x="540" y="54"/>
                  </a:cubicBezTo>
                  <a:cubicBezTo>
                    <a:pt x="540" y="54"/>
                    <a:pt x="540" y="54"/>
                    <a:pt x="540" y="54"/>
                  </a:cubicBezTo>
                  <a:cubicBezTo>
                    <a:pt x="540" y="53"/>
                    <a:pt x="540" y="54"/>
                    <a:pt x="539" y="53"/>
                  </a:cubicBezTo>
                  <a:cubicBezTo>
                    <a:pt x="538" y="53"/>
                    <a:pt x="538" y="53"/>
                    <a:pt x="538" y="53"/>
                  </a:cubicBezTo>
                  <a:cubicBezTo>
                    <a:pt x="538" y="53"/>
                    <a:pt x="539" y="53"/>
                    <a:pt x="538" y="53"/>
                  </a:cubicBezTo>
                  <a:cubicBezTo>
                    <a:pt x="538" y="52"/>
                    <a:pt x="538" y="52"/>
                    <a:pt x="538" y="52"/>
                  </a:cubicBezTo>
                  <a:cubicBezTo>
                    <a:pt x="539" y="53"/>
                    <a:pt x="539" y="53"/>
                    <a:pt x="539" y="53"/>
                  </a:cubicBezTo>
                  <a:cubicBezTo>
                    <a:pt x="540" y="52"/>
                    <a:pt x="540" y="52"/>
                    <a:pt x="540" y="52"/>
                  </a:cubicBezTo>
                  <a:cubicBezTo>
                    <a:pt x="541" y="52"/>
                    <a:pt x="540" y="56"/>
                    <a:pt x="541" y="54"/>
                  </a:cubicBezTo>
                  <a:cubicBezTo>
                    <a:pt x="541" y="54"/>
                    <a:pt x="541" y="54"/>
                    <a:pt x="541" y="55"/>
                  </a:cubicBezTo>
                  <a:cubicBezTo>
                    <a:pt x="542" y="55"/>
                    <a:pt x="542" y="55"/>
                    <a:pt x="542" y="54"/>
                  </a:cubicBezTo>
                  <a:cubicBezTo>
                    <a:pt x="542" y="54"/>
                    <a:pt x="542" y="54"/>
                    <a:pt x="542" y="54"/>
                  </a:cubicBezTo>
                  <a:cubicBezTo>
                    <a:pt x="543" y="55"/>
                    <a:pt x="543" y="55"/>
                    <a:pt x="543" y="55"/>
                  </a:cubicBezTo>
                  <a:cubicBezTo>
                    <a:pt x="542" y="54"/>
                    <a:pt x="542" y="55"/>
                    <a:pt x="541" y="55"/>
                  </a:cubicBezTo>
                  <a:close/>
                  <a:moveTo>
                    <a:pt x="510" y="69"/>
                  </a:moveTo>
                  <a:cubicBezTo>
                    <a:pt x="509" y="69"/>
                    <a:pt x="509" y="69"/>
                    <a:pt x="509" y="69"/>
                  </a:cubicBezTo>
                  <a:cubicBezTo>
                    <a:pt x="510" y="68"/>
                    <a:pt x="510" y="68"/>
                    <a:pt x="510" y="68"/>
                  </a:cubicBezTo>
                  <a:cubicBezTo>
                    <a:pt x="510" y="68"/>
                    <a:pt x="510" y="68"/>
                    <a:pt x="510" y="68"/>
                  </a:cubicBezTo>
                  <a:cubicBezTo>
                    <a:pt x="510" y="68"/>
                    <a:pt x="511" y="69"/>
                    <a:pt x="510" y="68"/>
                  </a:cubicBezTo>
                  <a:cubicBezTo>
                    <a:pt x="510" y="68"/>
                    <a:pt x="510" y="68"/>
                    <a:pt x="510" y="68"/>
                  </a:cubicBezTo>
                  <a:cubicBezTo>
                    <a:pt x="510" y="68"/>
                    <a:pt x="510" y="68"/>
                    <a:pt x="510" y="69"/>
                  </a:cubicBezTo>
                  <a:close/>
                  <a:moveTo>
                    <a:pt x="514" y="48"/>
                  </a:moveTo>
                  <a:cubicBezTo>
                    <a:pt x="514" y="48"/>
                    <a:pt x="514" y="48"/>
                    <a:pt x="514" y="48"/>
                  </a:cubicBezTo>
                  <a:cubicBezTo>
                    <a:pt x="515" y="48"/>
                    <a:pt x="515" y="48"/>
                    <a:pt x="515" y="48"/>
                  </a:cubicBezTo>
                  <a:lnTo>
                    <a:pt x="514" y="48"/>
                  </a:lnTo>
                  <a:close/>
                  <a:moveTo>
                    <a:pt x="511" y="66"/>
                  </a:moveTo>
                  <a:cubicBezTo>
                    <a:pt x="511" y="66"/>
                    <a:pt x="511" y="66"/>
                    <a:pt x="510" y="66"/>
                  </a:cubicBezTo>
                  <a:cubicBezTo>
                    <a:pt x="510" y="66"/>
                    <a:pt x="510" y="66"/>
                    <a:pt x="510" y="66"/>
                  </a:cubicBezTo>
                  <a:cubicBezTo>
                    <a:pt x="511" y="66"/>
                    <a:pt x="511" y="66"/>
                    <a:pt x="511" y="66"/>
                  </a:cubicBezTo>
                  <a:close/>
                  <a:moveTo>
                    <a:pt x="510" y="67"/>
                  </a:moveTo>
                  <a:cubicBezTo>
                    <a:pt x="510" y="67"/>
                    <a:pt x="510" y="67"/>
                    <a:pt x="510" y="67"/>
                  </a:cubicBezTo>
                  <a:cubicBezTo>
                    <a:pt x="510" y="67"/>
                    <a:pt x="510" y="67"/>
                    <a:pt x="510" y="67"/>
                  </a:cubicBezTo>
                  <a:cubicBezTo>
                    <a:pt x="510" y="67"/>
                    <a:pt x="510" y="67"/>
                    <a:pt x="510" y="67"/>
                  </a:cubicBezTo>
                  <a:cubicBezTo>
                    <a:pt x="510" y="67"/>
                    <a:pt x="510" y="67"/>
                    <a:pt x="510" y="67"/>
                  </a:cubicBezTo>
                  <a:cubicBezTo>
                    <a:pt x="510" y="67"/>
                    <a:pt x="510" y="67"/>
                    <a:pt x="510" y="67"/>
                  </a:cubicBezTo>
                  <a:cubicBezTo>
                    <a:pt x="510" y="67"/>
                    <a:pt x="510" y="67"/>
                    <a:pt x="510" y="67"/>
                  </a:cubicBezTo>
                  <a:cubicBezTo>
                    <a:pt x="511" y="67"/>
                    <a:pt x="511" y="67"/>
                    <a:pt x="511" y="67"/>
                  </a:cubicBezTo>
                  <a:cubicBezTo>
                    <a:pt x="511" y="67"/>
                    <a:pt x="511" y="67"/>
                    <a:pt x="511" y="67"/>
                  </a:cubicBezTo>
                  <a:cubicBezTo>
                    <a:pt x="511" y="68"/>
                    <a:pt x="511" y="68"/>
                    <a:pt x="511" y="68"/>
                  </a:cubicBezTo>
                  <a:cubicBezTo>
                    <a:pt x="511" y="68"/>
                    <a:pt x="511" y="67"/>
                    <a:pt x="510" y="67"/>
                  </a:cubicBezTo>
                  <a:close/>
                  <a:moveTo>
                    <a:pt x="512" y="47"/>
                  </a:moveTo>
                  <a:cubicBezTo>
                    <a:pt x="512" y="47"/>
                    <a:pt x="512" y="47"/>
                    <a:pt x="512" y="47"/>
                  </a:cubicBezTo>
                  <a:cubicBezTo>
                    <a:pt x="512" y="47"/>
                    <a:pt x="512" y="47"/>
                    <a:pt x="512" y="47"/>
                  </a:cubicBezTo>
                  <a:close/>
                  <a:moveTo>
                    <a:pt x="510" y="48"/>
                  </a:moveTo>
                  <a:cubicBezTo>
                    <a:pt x="510" y="48"/>
                    <a:pt x="510" y="48"/>
                    <a:pt x="510" y="48"/>
                  </a:cubicBezTo>
                  <a:cubicBezTo>
                    <a:pt x="510" y="46"/>
                    <a:pt x="510" y="46"/>
                    <a:pt x="510" y="46"/>
                  </a:cubicBezTo>
                  <a:cubicBezTo>
                    <a:pt x="510" y="47"/>
                    <a:pt x="510" y="47"/>
                    <a:pt x="510" y="47"/>
                  </a:cubicBezTo>
                  <a:cubicBezTo>
                    <a:pt x="511" y="46"/>
                    <a:pt x="511" y="46"/>
                    <a:pt x="511" y="46"/>
                  </a:cubicBezTo>
                  <a:cubicBezTo>
                    <a:pt x="511" y="47"/>
                    <a:pt x="509" y="47"/>
                    <a:pt x="510" y="48"/>
                  </a:cubicBezTo>
                  <a:close/>
                  <a:moveTo>
                    <a:pt x="508" y="46"/>
                  </a:moveTo>
                  <a:cubicBezTo>
                    <a:pt x="509" y="46"/>
                    <a:pt x="508" y="46"/>
                    <a:pt x="508" y="47"/>
                  </a:cubicBezTo>
                  <a:cubicBezTo>
                    <a:pt x="508" y="47"/>
                    <a:pt x="508" y="47"/>
                    <a:pt x="508" y="47"/>
                  </a:cubicBezTo>
                  <a:cubicBezTo>
                    <a:pt x="508" y="47"/>
                    <a:pt x="508" y="47"/>
                    <a:pt x="508" y="47"/>
                  </a:cubicBezTo>
                  <a:cubicBezTo>
                    <a:pt x="508" y="46"/>
                    <a:pt x="507" y="46"/>
                    <a:pt x="508" y="46"/>
                  </a:cubicBezTo>
                  <a:close/>
                  <a:moveTo>
                    <a:pt x="508" y="48"/>
                  </a:moveTo>
                  <a:cubicBezTo>
                    <a:pt x="507" y="49"/>
                    <a:pt x="507" y="49"/>
                    <a:pt x="507" y="49"/>
                  </a:cubicBezTo>
                  <a:cubicBezTo>
                    <a:pt x="508" y="49"/>
                    <a:pt x="508" y="49"/>
                    <a:pt x="508" y="49"/>
                  </a:cubicBezTo>
                  <a:cubicBezTo>
                    <a:pt x="508" y="49"/>
                    <a:pt x="508" y="49"/>
                    <a:pt x="508" y="50"/>
                  </a:cubicBezTo>
                  <a:cubicBezTo>
                    <a:pt x="508" y="49"/>
                    <a:pt x="509" y="49"/>
                    <a:pt x="509" y="49"/>
                  </a:cubicBezTo>
                  <a:cubicBezTo>
                    <a:pt x="509" y="50"/>
                    <a:pt x="509" y="50"/>
                    <a:pt x="509" y="50"/>
                  </a:cubicBezTo>
                  <a:cubicBezTo>
                    <a:pt x="509" y="50"/>
                    <a:pt x="508" y="50"/>
                    <a:pt x="508" y="50"/>
                  </a:cubicBezTo>
                  <a:cubicBezTo>
                    <a:pt x="508" y="50"/>
                    <a:pt x="508" y="50"/>
                    <a:pt x="508" y="49"/>
                  </a:cubicBezTo>
                  <a:cubicBezTo>
                    <a:pt x="507" y="49"/>
                    <a:pt x="507" y="50"/>
                    <a:pt x="507" y="50"/>
                  </a:cubicBezTo>
                  <a:cubicBezTo>
                    <a:pt x="507" y="49"/>
                    <a:pt x="507" y="49"/>
                    <a:pt x="508" y="48"/>
                  </a:cubicBezTo>
                  <a:close/>
                  <a:moveTo>
                    <a:pt x="510" y="45"/>
                  </a:moveTo>
                  <a:cubicBezTo>
                    <a:pt x="511" y="45"/>
                    <a:pt x="511" y="45"/>
                    <a:pt x="511" y="45"/>
                  </a:cubicBezTo>
                  <a:cubicBezTo>
                    <a:pt x="510" y="45"/>
                    <a:pt x="510" y="45"/>
                    <a:pt x="509" y="46"/>
                  </a:cubicBezTo>
                  <a:cubicBezTo>
                    <a:pt x="509" y="45"/>
                    <a:pt x="510" y="45"/>
                    <a:pt x="510" y="45"/>
                  </a:cubicBezTo>
                  <a:close/>
                  <a:moveTo>
                    <a:pt x="505" y="66"/>
                  </a:moveTo>
                  <a:cubicBezTo>
                    <a:pt x="505" y="66"/>
                    <a:pt x="505" y="68"/>
                    <a:pt x="504" y="67"/>
                  </a:cubicBezTo>
                  <a:cubicBezTo>
                    <a:pt x="504" y="66"/>
                    <a:pt x="505" y="66"/>
                    <a:pt x="505" y="66"/>
                  </a:cubicBezTo>
                  <a:close/>
                  <a:moveTo>
                    <a:pt x="506" y="48"/>
                  </a:moveTo>
                  <a:cubicBezTo>
                    <a:pt x="506" y="48"/>
                    <a:pt x="506" y="48"/>
                    <a:pt x="506" y="48"/>
                  </a:cubicBezTo>
                  <a:cubicBezTo>
                    <a:pt x="506" y="48"/>
                    <a:pt x="506" y="48"/>
                    <a:pt x="506" y="48"/>
                  </a:cubicBezTo>
                  <a:cubicBezTo>
                    <a:pt x="506" y="48"/>
                    <a:pt x="506" y="48"/>
                    <a:pt x="506" y="48"/>
                  </a:cubicBezTo>
                  <a:cubicBezTo>
                    <a:pt x="506" y="48"/>
                    <a:pt x="506" y="48"/>
                    <a:pt x="506" y="48"/>
                  </a:cubicBezTo>
                  <a:cubicBezTo>
                    <a:pt x="506" y="48"/>
                    <a:pt x="506" y="48"/>
                    <a:pt x="506" y="48"/>
                  </a:cubicBezTo>
                  <a:cubicBezTo>
                    <a:pt x="507" y="47"/>
                    <a:pt x="507" y="47"/>
                    <a:pt x="507" y="47"/>
                  </a:cubicBezTo>
                  <a:cubicBezTo>
                    <a:pt x="506" y="46"/>
                    <a:pt x="506" y="46"/>
                    <a:pt x="506" y="46"/>
                  </a:cubicBezTo>
                  <a:cubicBezTo>
                    <a:pt x="508" y="47"/>
                    <a:pt x="507" y="47"/>
                    <a:pt x="506" y="48"/>
                  </a:cubicBezTo>
                  <a:cubicBezTo>
                    <a:pt x="506" y="48"/>
                    <a:pt x="506" y="48"/>
                    <a:pt x="506" y="48"/>
                  </a:cubicBezTo>
                  <a:cubicBezTo>
                    <a:pt x="506" y="48"/>
                    <a:pt x="506" y="48"/>
                    <a:pt x="506" y="48"/>
                  </a:cubicBezTo>
                  <a:close/>
                  <a:moveTo>
                    <a:pt x="506" y="49"/>
                  </a:moveTo>
                  <a:cubicBezTo>
                    <a:pt x="505" y="49"/>
                    <a:pt x="505" y="49"/>
                    <a:pt x="505" y="49"/>
                  </a:cubicBezTo>
                  <a:cubicBezTo>
                    <a:pt x="505" y="49"/>
                    <a:pt x="505" y="49"/>
                    <a:pt x="505" y="49"/>
                  </a:cubicBezTo>
                  <a:lnTo>
                    <a:pt x="506" y="49"/>
                  </a:lnTo>
                  <a:close/>
                  <a:moveTo>
                    <a:pt x="493" y="90"/>
                  </a:moveTo>
                  <a:cubicBezTo>
                    <a:pt x="494" y="91"/>
                    <a:pt x="494" y="91"/>
                    <a:pt x="494" y="91"/>
                  </a:cubicBezTo>
                  <a:cubicBezTo>
                    <a:pt x="494" y="90"/>
                    <a:pt x="493" y="91"/>
                    <a:pt x="493" y="91"/>
                  </a:cubicBezTo>
                  <a:cubicBezTo>
                    <a:pt x="493" y="91"/>
                    <a:pt x="493" y="91"/>
                    <a:pt x="493" y="91"/>
                  </a:cubicBezTo>
                  <a:cubicBezTo>
                    <a:pt x="494" y="91"/>
                    <a:pt x="494" y="91"/>
                    <a:pt x="494" y="91"/>
                  </a:cubicBezTo>
                  <a:cubicBezTo>
                    <a:pt x="494" y="91"/>
                    <a:pt x="494" y="91"/>
                    <a:pt x="493" y="91"/>
                  </a:cubicBezTo>
                  <a:cubicBezTo>
                    <a:pt x="493" y="91"/>
                    <a:pt x="493" y="91"/>
                    <a:pt x="493" y="91"/>
                  </a:cubicBezTo>
                  <a:cubicBezTo>
                    <a:pt x="493" y="91"/>
                    <a:pt x="492" y="92"/>
                    <a:pt x="491" y="91"/>
                  </a:cubicBezTo>
                  <a:cubicBezTo>
                    <a:pt x="491" y="91"/>
                    <a:pt x="491" y="91"/>
                    <a:pt x="491" y="91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490" y="90"/>
                    <a:pt x="491" y="91"/>
                    <a:pt x="491" y="91"/>
                  </a:cubicBezTo>
                  <a:cubicBezTo>
                    <a:pt x="491" y="91"/>
                    <a:pt x="491" y="91"/>
                    <a:pt x="491" y="91"/>
                  </a:cubicBezTo>
                  <a:cubicBezTo>
                    <a:pt x="491" y="91"/>
                    <a:pt x="491" y="91"/>
                    <a:pt x="491" y="91"/>
                  </a:cubicBezTo>
                  <a:cubicBezTo>
                    <a:pt x="492" y="91"/>
                    <a:pt x="492" y="91"/>
                    <a:pt x="492" y="91"/>
                  </a:cubicBezTo>
                  <a:cubicBezTo>
                    <a:pt x="492" y="90"/>
                    <a:pt x="493" y="92"/>
                    <a:pt x="493" y="90"/>
                  </a:cubicBezTo>
                  <a:close/>
                  <a:moveTo>
                    <a:pt x="472" y="91"/>
                  </a:moveTo>
                  <a:cubicBezTo>
                    <a:pt x="473" y="90"/>
                    <a:pt x="473" y="90"/>
                    <a:pt x="473" y="90"/>
                  </a:cubicBezTo>
                  <a:cubicBezTo>
                    <a:pt x="473" y="90"/>
                    <a:pt x="473" y="90"/>
                    <a:pt x="473" y="90"/>
                  </a:cubicBezTo>
                  <a:cubicBezTo>
                    <a:pt x="473" y="91"/>
                    <a:pt x="473" y="91"/>
                    <a:pt x="472" y="91"/>
                  </a:cubicBezTo>
                  <a:close/>
                  <a:moveTo>
                    <a:pt x="484" y="49"/>
                  </a:moveTo>
                  <a:cubicBezTo>
                    <a:pt x="485" y="49"/>
                    <a:pt x="485" y="49"/>
                    <a:pt x="485" y="49"/>
                  </a:cubicBezTo>
                  <a:cubicBezTo>
                    <a:pt x="485" y="49"/>
                    <a:pt x="485" y="49"/>
                    <a:pt x="485" y="49"/>
                  </a:cubicBezTo>
                  <a:lnTo>
                    <a:pt x="484" y="49"/>
                  </a:lnTo>
                  <a:close/>
                  <a:moveTo>
                    <a:pt x="482" y="55"/>
                  </a:moveTo>
                  <a:cubicBezTo>
                    <a:pt x="482" y="54"/>
                    <a:pt x="482" y="54"/>
                    <a:pt x="482" y="54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2" y="55"/>
                    <a:pt x="483" y="54"/>
                    <a:pt x="482" y="55"/>
                  </a:cubicBezTo>
                  <a:close/>
                  <a:moveTo>
                    <a:pt x="474" y="87"/>
                  </a:moveTo>
                  <a:cubicBezTo>
                    <a:pt x="473" y="87"/>
                    <a:pt x="473" y="89"/>
                    <a:pt x="472" y="88"/>
                  </a:cubicBezTo>
                  <a:cubicBezTo>
                    <a:pt x="472" y="89"/>
                    <a:pt x="472" y="89"/>
                    <a:pt x="472" y="89"/>
                  </a:cubicBezTo>
                  <a:cubicBezTo>
                    <a:pt x="472" y="88"/>
                    <a:pt x="471" y="88"/>
                    <a:pt x="470" y="88"/>
                  </a:cubicBezTo>
                  <a:cubicBezTo>
                    <a:pt x="469" y="88"/>
                    <a:pt x="469" y="86"/>
                    <a:pt x="467" y="87"/>
                  </a:cubicBezTo>
                  <a:cubicBezTo>
                    <a:pt x="467" y="87"/>
                    <a:pt x="466" y="87"/>
                    <a:pt x="465" y="87"/>
                  </a:cubicBezTo>
                  <a:cubicBezTo>
                    <a:pt x="466" y="87"/>
                    <a:pt x="464" y="87"/>
                    <a:pt x="463" y="87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64" y="88"/>
                    <a:pt x="464" y="88"/>
                    <a:pt x="465" y="89"/>
                  </a:cubicBezTo>
                  <a:cubicBezTo>
                    <a:pt x="464" y="89"/>
                    <a:pt x="463" y="89"/>
                    <a:pt x="463" y="89"/>
                  </a:cubicBezTo>
                  <a:cubicBezTo>
                    <a:pt x="463" y="89"/>
                    <a:pt x="462" y="89"/>
                    <a:pt x="462" y="90"/>
                  </a:cubicBezTo>
                  <a:cubicBezTo>
                    <a:pt x="462" y="90"/>
                    <a:pt x="462" y="90"/>
                    <a:pt x="462" y="90"/>
                  </a:cubicBezTo>
                  <a:cubicBezTo>
                    <a:pt x="462" y="90"/>
                    <a:pt x="462" y="90"/>
                    <a:pt x="462" y="90"/>
                  </a:cubicBezTo>
                  <a:cubicBezTo>
                    <a:pt x="462" y="90"/>
                    <a:pt x="462" y="91"/>
                    <a:pt x="462" y="91"/>
                  </a:cubicBezTo>
                  <a:cubicBezTo>
                    <a:pt x="462" y="91"/>
                    <a:pt x="462" y="91"/>
                    <a:pt x="461" y="91"/>
                  </a:cubicBezTo>
                  <a:cubicBezTo>
                    <a:pt x="461" y="91"/>
                    <a:pt x="461" y="90"/>
                    <a:pt x="461" y="90"/>
                  </a:cubicBezTo>
                  <a:cubicBezTo>
                    <a:pt x="460" y="90"/>
                    <a:pt x="459" y="90"/>
                    <a:pt x="458" y="90"/>
                  </a:cubicBezTo>
                  <a:cubicBezTo>
                    <a:pt x="459" y="91"/>
                    <a:pt x="460" y="91"/>
                    <a:pt x="461" y="91"/>
                  </a:cubicBezTo>
                  <a:cubicBezTo>
                    <a:pt x="461" y="91"/>
                    <a:pt x="461" y="91"/>
                    <a:pt x="461" y="91"/>
                  </a:cubicBezTo>
                  <a:cubicBezTo>
                    <a:pt x="461" y="91"/>
                    <a:pt x="461" y="92"/>
                    <a:pt x="461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1" y="93"/>
                    <a:pt x="463" y="93"/>
                    <a:pt x="463" y="94"/>
                  </a:cubicBezTo>
                  <a:cubicBezTo>
                    <a:pt x="464" y="94"/>
                    <a:pt x="464" y="94"/>
                    <a:pt x="464" y="94"/>
                  </a:cubicBezTo>
                  <a:cubicBezTo>
                    <a:pt x="464" y="94"/>
                    <a:pt x="463" y="94"/>
                    <a:pt x="463" y="94"/>
                  </a:cubicBezTo>
                  <a:cubicBezTo>
                    <a:pt x="464" y="94"/>
                    <a:pt x="465" y="94"/>
                    <a:pt x="465" y="94"/>
                  </a:cubicBezTo>
                  <a:cubicBezTo>
                    <a:pt x="465" y="94"/>
                    <a:pt x="465" y="94"/>
                    <a:pt x="465" y="94"/>
                  </a:cubicBezTo>
                  <a:cubicBezTo>
                    <a:pt x="465" y="94"/>
                    <a:pt x="465" y="94"/>
                    <a:pt x="465" y="94"/>
                  </a:cubicBezTo>
                  <a:cubicBezTo>
                    <a:pt x="465" y="93"/>
                    <a:pt x="466" y="93"/>
                    <a:pt x="467" y="93"/>
                  </a:cubicBezTo>
                  <a:cubicBezTo>
                    <a:pt x="466" y="94"/>
                    <a:pt x="468" y="94"/>
                    <a:pt x="468" y="95"/>
                  </a:cubicBezTo>
                  <a:cubicBezTo>
                    <a:pt x="469" y="96"/>
                    <a:pt x="469" y="94"/>
                    <a:pt x="471" y="95"/>
                  </a:cubicBezTo>
                  <a:cubicBezTo>
                    <a:pt x="471" y="95"/>
                    <a:pt x="471" y="95"/>
                    <a:pt x="470" y="95"/>
                  </a:cubicBezTo>
                  <a:cubicBezTo>
                    <a:pt x="471" y="95"/>
                    <a:pt x="471" y="95"/>
                    <a:pt x="471" y="96"/>
                  </a:cubicBezTo>
                  <a:cubicBezTo>
                    <a:pt x="471" y="96"/>
                    <a:pt x="471" y="96"/>
                    <a:pt x="471" y="96"/>
                  </a:cubicBezTo>
                  <a:cubicBezTo>
                    <a:pt x="471" y="95"/>
                    <a:pt x="472" y="95"/>
                    <a:pt x="473" y="95"/>
                  </a:cubicBezTo>
                  <a:cubicBezTo>
                    <a:pt x="472" y="95"/>
                    <a:pt x="473" y="96"/>
                    <a:pt x="473" y="96"/>
                  </a:cubicBezTo>
                  <a:cubicBezTo>
                    <a:pt x="474" y="96"/>
                    <a:pt x="474" y="96"/>
                    <a:pt x="474" y="96"/>
                  </a:cubicBezTo>
                  <a:cubicBezTo>
                    <a:pt x="474" y="96"/>
                    <a:pt x="474" y="96"/>
                    <a:pt x="474" y="96"/>
                  </a:cubicBezTo>
                  <a:cubicBezTo>
                    <a:pt x="473" y="96"/>
                    <a:pt x="473" y="96"/>
                    <a:pt x="473" y="96"/>
                  </a:cubicBezTo>
                  <a:cubicBezTo>
                    <a:pt x="472" y="97"/>
                    <a:pt x="473" y="97"/>
                    <a:pt x="473" y="97"/>
                  </a:cubicBezTo>
                  <a:cubicBezTo>
                    <a:pt x="473" y="97"/>
                    <a:pt x="474" y="98"/>
                    <a:pt x="474" y="97"/>
                  </a:cubicBezTo>
                  <a:cubicBezTo>
                    <a:pt x="474" y="97"/>
                    <a:pt x="474" y="97"/>
                    <a:pt x="474" y="97"/>
                  </a:cubicBezTo>
                  <a:cubicBezTo>
                    <a:pt x="475" y="97"/>
                    <a:pt x="475" y="97"/>
                    <a:pt x="475" y="97"/>
                  </a:cubicBezTo>
                  <a:cubicBezTo>
                    <a:pt x="474" y="99"/>
                    <a:pt x="473" y="97"/>
                    <a:pt x="472" y="98"/>
                  </a:cubicBezTo>
                  <a:cubicBezTo>
                    <a:pt x="471" y="98"/>
                    <a:pt x="472" y="95"/>
                    <a:pt x="471" y="96"/>
                  </a:cubicBezTo>
                  <a:cubicBezTo>
                    <a:pt x="471" y="96"/>
                    <a:pt x="471" y="96"/>
                    <a:pt x="471" y="96"/>
                  </a:cubicBezTo>
                  <a:cubicBezTo>
                    <a:pt x="470" y="95"/>
                    <a:pt x="470" y="95"/>
                    <a:pt x="470" y="95"/>
                  </a:cubicBezTo>
                  <a:cubicBezTo>
                    <a:pt x="469" y="95"/>
                    <a:pt x="471" y="96"/>
                    <a:pt x="469" y="96"/>
                  </a:cubicBezTo>
                  <a:cubicBezTo>
                    <a:pt x="469" y="96"/>
                    <a:pt x="470" y="95"/>
                    <a:pt x="469" y="95"/>
                  </a:cubicBezTo>
                  <a:cubicBezTo>
                    <a:pt x="469" y="97"/>
                    <a:pt x="468" y="96"/>
                    <a:pt x="467" y="97"/>
                  </a:cubicBezTo>
                  <a:cubicBezTo>
                    <a:pt x="467" y="97"/>
                    <a:pt x="467" y="97"/>
                    <a:pt x="466" y="97"/>
                  </a:cubicBezTo>
                  <a:cubicBezTo>
                    <a:pt x="466" y="97"/>
                    <a:pt x="466" y="97"/>
                    <a:pt x="466" y="97"/>
                  </a:cubicBezTo>
                  <a:cubicBezTo>
                    <a:pt x="467" y="98"/>
                    <a:pt x="468" y="98"/>
                    <a:pt x="470" y="98"/>
                  </a:cubicBezTo>
                  <a:cubicBezTo>
                    <a:pt x="470" y="98"/>
                    <a:pt x="470" y="98"/>
                    <a:pt x="470" y="98"/>
                  </a:cubicBezTo>
                  <a:cubicBezTo>
                    <a:pt x="470" y="98"/>
                    <a:pt x="469" y="100"/>
                    <a:pt x="470" y="100"/>
                  </a:cubicBezTo>
                  <a:cubicBezTo>
                    <a:pt x="470" y="100"/>
                    <a:pt x="470" y="100"/>
                    <a:pt x="470" y="100"/>
                  </a:cubicBezTo>
                  <a:cubicBezTo>
                    <a:pt x="470" y="100"/>
                    <a:pt x="470" y="100"/>
                    <a:pt x="470" y="100"/>
                  </a:cubicBezTo>
                  <a:cubicBezTo>
                    <a:pt x="470" y="100"/>
                    <a:pt x="470" y="100"/>
                    <a:pt x="471" y="100"/>
                  </a:cubicBezTo>
                  <a:cubicBezTo>
                    <a:pt x="471" y="100"/>
                    <a:pt x="471" y="100"/>
                    <a:pt x="471" y="101"/>
                  </a:cubicBezTo>
                  <a:cubicBezTo>
                    <a:pt x="471" y="101"/>
                    <a:pt x="471" y="101"/>
                    <a:pt x="471" y="101"/>
                  </a:cubicBezTo>
                  <a:cubicBezTo>
                    <a:pt x="472" y="100"/>
                    <a:pt x="472" y="100"/>
                    <a:pt x="472" y="100"/>
                  </a:cubicBezTo>
                  <a:cubicBezTo>
                    <a:pt x="473" y="101"/>
                    <a:pt x="475" y="101"/>
                    <a:pt x="476" y="101"/>
                  </a:cubicBezTo>
                  <a:cubicBezTo>
                    <a:pt x="475" y="102"/>
                    <a:pt x="475" y="102"/>
                    <a:pt x="475" y="102"/>
                  </a:cubicBezTo>
                  <a:cubicBezTo>
                    <a:pt x="475" y="102"/>
                    <a:pt x="475" y="101"/>
                    <a:pt x="475" y="101"/>
                  </a:cubicBezTo>
                  <a:cubicBezTo>
                    <a:pt x="475" y="101"/>
                    <a:pt x="474" y="101"/>
                    <a:pt x="474" y="101"/>
                  </a:cubicBezTo>
                  <a:cubicBezTo>
                    <a:pt x="474" y="102"/>
                    <a:pt x="474" y="102"/>
                    <a:pt x="474" y="102"/>
                  </a:cubicBezTo>
                  <a:cubicBezTo>
                    <a:pt x="474" y="103"/>
                    <a:pt x="473" y="101"/>
                    <a:pt x="473" y="102"/>
                  </a:cubicBezTo>
                  <a:cubicBezTo>
                    <a:pt x="473" y="102"/>
                    <a:pt x="472" y="102"/>
                    <a:pt x="473" y="103"/>
                  </a:cubicBezTo>
                  <a:cubicBezTo>
                    <a:pt x="473" y="103"/>
                    <a:pt x="473" y="103"/>
                    <a:pt x="473" y="103"/>
                  </a:cubicBezTo>
                  <a:cubicBezTo>
                    <a:pt x="472" y="104"/>
                    <a:pt x="472" y="101"/>
                    <a:pt x="470" y="102"/>
                  </a:cubicBezTo>
                  <a:cubicBezTo>
                    <a:pt x="469" y="103"/>
                    <a:pt x="469" y="103"/>
                    <a:pt x="469" y="103"/>
                  </a:cubicBezTo>
                  <a:cubicBezTo>
                    <a:pt x="470" y="104"/>
                    <a:pt x="470" y="104"/>
                    <a:pt x="470" y="104"/>
                  </a:cubicBezTo>
                  <a:cubicBezTo>
                    <a:pt x="470" y="104"/>
                    <a:pt x="470" y="104"/>
                    <a:pt x="470" y="104"/>
                  </a:cubicBezTo>
                  <a:cubicBezTo>
                    <a:pt x="469" y="104"/>
                    <a:pt x="469" y="104"/>
                    <a:pt x="469" y="104"/>
                  </a:cubicBezTo>
                  <a:cubicBezTo>
                    <a:pt x="469" y="104"/>
                    <a:pt x="469" y="104"/>
                    <a:pt x="470" y="104"/>
                  </a:cubicBezTo>
                  <a:cubicBezTo>
                    <a:pt x="470" y="104"/>
                    <a:pt x="470" y="104"/>
                    <a:pt x="470" y="104"/>
                  </a:cubicBezTo>
                  <a:cubicBezTo>
                    <a:pt x="470" y="104"/>
                    <a:pt x="469" y="104"/>
                    <a:pt x="469" y="104"/>
                  </a:cubicBezTo>
                  <a:cubicBezTo>
                    <a:pt x="468" y="103"/>
                    <a:pt x="468" y="103"/>
                    <a:pt x="468" y="103"/>
                  </a:cubicBezTo>
                  <a:cubicBezTo>
                    <a:pt x="469" y="103"/>
                    <a:pt x="469" y="103"/>
                    <a:pt x="469" y="103"/>
                  </a:cubicBezTo>
                  <a:cubicBezTo>
                    <a:pt x="468" y="102"/>
                    <a:pt x="468" y="102"/>
                    <a:pt x="468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69" y="102"/>
                    <a:pt x="468" y="103"/>
                    <a:pt x="469" y="103"/>
                  </a:cubicBezTo>
                  <a:cubicBezTo>
                    <a:pt x="469" y="103"/>
                    <a:pt x="470" y="102"/>
                    <a:pt x="469" y="102"/>
                  </a:cubicBezTo>
                  <a:cubicBezTo>
                    <a:pt x="469" y="101"/>
                    <a:pt x="468" y="101"/>
                    <a:pt x="468" y="102"/>
                  </a:cubicBezTo>
                  <a:cubicBezTo>
                    <a:pt x="467" y="102"/>
                    <a:pt x="467" y="102"/>
                    <a:pt x="467" y="102"/>
                  </a:cubicBezTo>
                  <a:cubicBezTo>
                    <a:pt x="467" y="102"/>
                    <a:pt x="467" y="102"/>
                    <a:pt x="467" y="102"/>
                  </a:cubicBezTo>
                  <a:cubicBezTo>
                    <a:pt x="467" y="102"/>
                    <a:pt x="467" y="102"/>
                    <a:pt x="467" y="102"/>
                  </a:cubicBezTo>
                  <a:cubicBezTo>
                    <a:pt x="467" y="100"/>
                    <a:pt x="471" y="102"/>
                    <a:pt x="469" y="100"/>
                  </a:cubicBezTo>
                  <a:cubicBezTo>
                    <a:pt x="469" y="100"/>
                    <a:pt x="469" y="100"/>
                    <a:pt x="469" y="99"/>
                  </a:cubicBezTo>
                  <a:cubicBezTo>
                    <a:pt x="469" y="99"/>
                    <a:pt x="469" y="99"/>
                    <a:pt x="468" y="99"/>
                  </a:cubicBezTo>
                  <a:cubicBezTo>
                    <a:pt x="468" y="99"/>
                    <a:pt x="468" y="99"/>
                    <a:pt x="468" y="99"/>
                  </a:cubicBezTo>
                  <a:cubicBezTo>
                    <a:pt x="467" y="99"/>
                    <a:pt x="469" y="99"/>
                    <a:pt x="468" y="98"/>
                  </a:cubicBezTo>
                  <a:cubicBezTo>
                    <a:pt x="468" y="99"/>
                    <a:pt x="467" y="99"/>
                    <a:pt x="466" y="98"/>
                  </a:cubicBezTo>
                  <a:cubicBezTo>
                    <a:pt x="466" y="99"/>
                    <a:pt x="466" y="99"/>
                    <a:pt x="466" y="99"/>
                  </a:cubicBezTo>
                  <a:cubicBezTo>
                    <a:pt x="466" y="99"/>
                    <a:pt x="466" y="99"/>
                    <a:pt x="466" y="99"/>
                  </a:cubicBezTo>
                  <a:cubicBezTo>
                    <a:pt x="465" y="98"/>
                    <a:pt x="464" y="99"/>
                    <a:pt x="464" y="97"/>
                  </a:cubicBezTo>
                  <a:cubicBezTo>
                    <a:pt x="465" y="98"/>
                    <a:pt x="465" y="99"/>
                    <a:pt x="466" y="99"/>
                  </a:cubicBezTo>
                  <a:cubicBezTo>
                    <a:pt x="466" y="98"/>
                    <a:pt x="466" y="98"/>
                    <a:pt x="466" y="98"/>
                  </a:cubicBezTo>
                  <a:cubicBezTo>
                    <a:pt x="466" y="98"/>
                    <a:pt x="466" y="98"/>
                    <a:pt x="467" y="98"/>
                  </a:cubicBezTo>
                  <a:cubicBezTo>
                    <a:pt x="466" y="98"/>
                    <a:pt x="466" y="98"/>
                    <a:pt x="466" y="97"/>
                  </a:cubicBezTo>
                  <a:cubicBezTo>
                    <a:pt x="466" y="97"/>
                    <a:pt x="466" y="97"/>
                    <a:pt x="466" y="97"/>
                  </a:cubicBezTo>
                  <a:cubicBezTo>
                    <a:pt x="466" y="97"/>
                    <a:pt x="466" y="97"/>
                    <a:pt x="466" y="97"/>
                  </a:cubicBezTo>
                  <a:cubicBezTo>
                    <a:pt x="466" y="97"/>
                    <a:pt x="466" y="96"/>
                    <a:pt x="465" y="96"/>
                  </a:cubicBezTo>
                  <a:cubicBezTo>
                    <a:pt x="465" y="96"/>
                    <a:pt x="464" y="95"/>
                    <a:pt x="463" y="96"/>
                  </a:cubicBezTo>
                  <a:cubicBezTo>
                    <a:pt x="463" y="95"/>
                    <a:pt x="463" y="95"/>
                    <a:pt x="462" y="94"/>
                  </a:cubicBezTo>
                  <a:cubicBezTo>
                    <a:pt x="462" y="95"/>
                    <a:pt x="463" y="95"/>
                    <a:pt x="463" y="94"/>
                  </a:cubicBezTo>
                  <a:cubicBezTo>
                    <a:pt x="463" y="94"/>
                    <a:pt x="462" y="93"/>
                    <a:pt x="461" y="93"/>
                  </a:cubicBezTo>
                  <a:cubicBezTo>
                    <a:pt x="461" y="92"/>
                    <a:pt x="461" y="92"/>
                    <a:pt x="461" y="92"/>
                  </a:cubicBezTo>
                  <a:cubicBezTo>
                    <a:pt x="461" y="91"/>
                    <a:pt x="460" y="93"/>
                    <a:pt x="460" y="92"/>
                  </a:cubicBezTo>
                  <a:cubicBezTo>
                    <a:pt x="459" y="93"/>
                    <a:pt x="459" y="93"/>
                    <a:pt x="459" y="93"/>
                  </a:cubicBezTo>
                  <a:cubicBezTo>
                    <a:pt x="459" y="93"/>
                    <a:pt x="459" y="93"/>
                    <a:pt x="459" y="93"/>
                  </a:cubicBezTo>
                  <a:cubicBezTo>
                    <a:pt x="459" y="93"/>
                    <a:pt x="459" y="93"/>
                    <a:pt x="459" y="93"/>
                  </a:cubicBezTo>
                  <a:cubicBezTo>
                    <a:pt x="458" y="93"/>
                    <a:pt x="458" y="93"/>
                    <a:pt x="457" y="93"/>
                  </a:cubicBezTo>
                  <a:cubicBezTo>
                    <a:pt x="458" y="94"/>
                    <a:pt x="458" y="94"/>
                    <a:pt x="459" y="94"/>
                  </a:cubicBezTo>
                  <a:cubicBezTo>
                    <a:pt x="460" y="94"/>
                    <a:pt x="460" y="95"/>
                    <a:pt x="461" y="94"/>
                  </a:cubicBezTo>
                  <a:cubicBezTo>
                    <a:pt x="460" y="95"/>
                    <a:pt x="461" y="95"/>
                    <a:pt x="461" y="96"/>
                  </a:cubicBezTo>
                  <a:cubicBezTo>
                    <a:pt x="461" y="96"/>
                    <a:pt x="462" y="95"/>
                    <a:pt x="462" y="96"/>
                  </a:cubicBezTo>
                  <a:cubicBezTo>
                    <a:pt x="462" y="96"/>
                    <a:pt x="462" y="97"/>
                    <a:pt x="462" y="97"/>
                  </a:cubicBezTo>
                  <a:cubicBezTo>
                    <a:pt x="462" y="97"/>
                    <a:pt x="461" y="97"/>
                    <a:pt x="461" y="97"/>
                  </a:cubicBezTo>
                  <a:cubicBezTo>
                    <a:pt x="461" y="98"/>
                    <a:pt x="461" y="98"/>
                    <a:pt x="461" y="98"/>
                  </a:cubicBezTo>
                  <a:cubicBezTo>
                    <a:pt x="460" y="97"/>
                    <a:pt x="462" y="97"/>
                    <a:pt x="461" y="97"/>
                  </a:cubicBezTo>
                  <a:cubicBezTo>
                    <a:pt x="461" y="96"/>
                    <a:pt x="462" y="97"/>
                    <a:pt x="462" y="96"/>
                  </a:cubicBezTo>
                  <a:cubicBezTo>
                    <a:pt x="461" y="95"/>
                    <a:pt x="460" y="97"/>
                    <a:pt x="459" y="95"/>
                  </a:cubicBezTo>
                  <a:cubicBezTo>
                    <a:pt x="459" y="94"/>
                    <a:pt x="457" y="94"/>
                    <a:pt x="457" y="94"/>
                  </a:cubicBezTo>
                  <a:cubicBezTo>
                    <a:pt x="457" y="93"/>
                    <a:pt x="457" y="93"/>
                    <a:pt x="458" y="92"/>
                  </a:cubicBezTo>
                  <a:cubicBezTo>
                    <a:pt x="458" y="92"/>
                    <a:pt x="458" y="92"/>
                    <a:pt x="457" y="91"/>
                  </a:cubicBezTo>
                  <a:cubicBezTo>
                    <a:pt x="457" y="91"/>
                    <a:pt x="457" y="91"/>
                    <a:pt x="457" y="91"/>
                  </a:cubicBezTo>
                  <a:cubicBezTo>
                    <a:pt x="457" y="91"/>
                    <a:pt x="457" y="91"/>
                    <a:pt x="456" y="90"/>
                  </a:cubicBezTo>
                  <a:cubicBezTo>
                    <a:pt x="456" y="89"/>
                    <a:pt x="457" y="91"/>
                    <a:pt x="457" y="91"/>
                  </a:cubicBezTo>
                  <a:cubicBezTo>
                    <a:pt x="457" y="91"/>
                    <a:pt x="457" y="91"/>
                    <a:pt x="457" y="91"/>
                  </a:cubicBezTo>
                  <a:cubicBezTo>
                    <a:pt x="457" y="91"/>
                    <a:pt x="457" y="91"/>
                    <a:pt x="457" y="91"/>
                  </a:cubicBezTo>
                  <a:cubicBezTo>
                    <a:pt x="458" y="92"/>
                    <a:pt x="458" y="92"/>
                    <a:pt x="458" y="92"/>
                  </a:cubicBezTo>
                  <a:cubicBezTo>
                    <a:pt x="460" y="90"/>
                    <a:pt x="457" y="90"/>
                    <a:pt x="457" y="89"/>
                  </a:cubicBezTo>
                  <a:cubicBezTo>
                    <a:pt x="457" y="89"/>
                    <a:pt x="458" y="89"/>
                    <a:pt x="459" y="89"/>
                  </a:cubicBezTo>
                  <a:cubicBezTo>
                    <a:pt x="459" y="89"/>
                    <a:pt x="459" y="89"/>
                    <a:pt x="459" y="89"/>
                  </a:cubicBezTo>
                  <a:cubicBezTo>
                    <a:pt x="459" y="89"/>
                    <a:pt x="458" y="89"/>
                    <a:pt x="458" y="90"/>
                  </a:cubicBezTo>
                  <a:cubicBezTo>
                    <a:pt x="458" y="90"/>
                    <a:pt x="458" y="90"/>
                    <a:pt x="458" y="90"/>
                  </a:cubicBezTo>
                  <a:cubicBezTo>
                    <a:pt x="459" y="91"/>
                    <a:pt x="459" y="89"/>
                    <a:pt x="459" y="89"/>
                  </a:cubicBezTo>
                  <a:cubicBezTo>
                    <a:pt x="459" y="90"/>
                    <a:pt x="459" y="90"/>
                    <a:pt x="459" y="90"/>
                  </a:cubicBezTo>
                  <a:cubicBezTo>
                    <a:pt x="460" y="90"/>
                    <a:pt x="460" y="90"/>
                    <a:pt x="461" y="90"/>
                  </a:cubicBezTo>
                  <a:cubicBezTo>
                    <a:pt x="461" y="90"/>
                    <a:pt x="461" y="90"/>
                    <a:pt x="461" y="91"/>
                  </a:cubicBezTo>
                  <a:cubicBezTo>
                    <a:pt x="462" y="91"/>
                    <a:pt x="462" y="90"/>
                    <a:pt x="462" y="90"/>
                  </a:cubicBezTo>
                  <a:cubicBezTo>
                    <a:pt x="462" y="90"/>
                    <a:pt x="462" y="90"/>
                    <a:pt x="462" y="90"/>
                  </a:cubicBezTo>
                  <a:cubicBezTo>
                    <a:pt x="462" y="89"/>
                    <a:pt x="461" y="90"/>
                    <a:pt x="461" y="90"/>
                  </a:cubicBezTo>
                  <a:cubicBezTo>
                    <a:pt x="461" y="89"/>
                    <a:pt x="461" y="88"/>
                    <a:pt x="461" y="88"/>
                  </a:cubicBezTo>
                  <a:cubicBezTo>
                    <a:pt x="461" y="88"/>
                    <a:pt x="461" y="87"/>
                    <a:pt x="461" y="87"/>
                  </a:cubicBezTo>
                  <a:cubicBezTo>
                    <a:pt x="461" y="87"/>
                    <a:pt x="461" y="87"/>
                    <a:pt x="460" y="87"/>
                  </a:cubicBezTo>
                  <a:cubicBezTo>
                    <a:pt x="460" y="87"/>
                    <a:pt x="459" y="88"/>
                    <a:pt x="459" y="88"/>
                  </a:cubicBezTo>
                  <a:cubicBezTo>
                    <a:pt x="459" y="88"/>
                    <a:pt x="459" y="88"/>
                    <a:pt x="459" y="88"/>
                  </a:cubicBezTo>
                  <a:cubicBezTo>
                    <a:pt x="459" y="88"/>
                    <a:pt x="459" y="88"/>
                    <a:pt x="459" y="88"/>
                  </a:cubicBezTo>
                  <a:cubicBezTo>
                    <a:pt x="459" y="87"/>
                    <a:pt x="459" y="87"/>
                    <a:pt x="458" y="87"/>
                  </a:cubicBezTo>
                  <a:cubicBezTo>
                    <a:pt x="458" y="87"/>
                    <a:pt x="458" y="88"/>
                    <a:pt x="457" y="88"/>
                  </a:cubicBezTo>
                  <a:cubicBezTo>
                    <a:pt x="458" y="88"/>
                    <a:pt x="458" y="88"/>
                    <a:pt x="458" y="88"/>
                  </a:cubicBezTo>
                  <a:cubicBezTo>
                    <a:pt x="458" y="87"/>
                    <a:pt x="457" y="87"/>
                    <a:pt x="457" y="87"/>
                  </a:cubicBezTo>
                  <a:cubicBezTo>
                    <a:pt x="457" y="87"/>
                    <a:pt x="456" y="88"/>
                    <a:pt x="456" y="88"/>
                  </a:cubicBezTo>
                  <a:cubicBezTo>
                    <a:pt x="457" y="88"/>
                    <a:pt x="457" y="88"/>
                    <a:pt x="457" y="88"/>
                  </a:cubicBezTo>
                  <a:cubicBezTo>
                    <a:pt x="456" y="88"/>
                    <a:pt x="456" y="88"/>
                    <a:pt x="456" y="88"/>
                  </a:cubicBezTo>
                  <a:cubicBezTo>
                    <a:pt x="456" y="89"/>
                    <a:pt x="456" y="89"/>
                    <a:pt x="456" y="89"/>
                  </a:cubicBezTo>
                  <a:cubicBezTo>
                    <a:pt x="456" y="90"/>
                    <a:pt x="455" y="89"/>
                    <a:pt x="455" y="88"/>
                  </a:cubicBezTo>
                  <a:cubicBezTo>
                    <a:pt x="454" y="89"/>
                    <a:pt x="455" y="88"/>
                    <a:pt x="454" y="87"/>
                  </a:cubicBezTo>
                  <a:cubicBezTo>
                    <a:pt x="453" y="87"/>
                    <a:pt x="452" y="88"/>
                    <a:pt x="453" y="89"/>
                  </a:cubicBezTo>
                  <a:cubicBezTo>
                    <a:pt x="453" y="89"/>
                    <a:pt x="453" y="89"/>
                    <a:pt x="453" y="89"/>
                  </a:cubicBezTo>
                  <a:cubicBezTo>
                    <a:pt x="453" y="89"/>
                    <a:pt x="453" y="89"/>
                    <a:pt x="453" y="89"/>
                  </a:cubicBezTo>
                  <a:cubicBezTo>
                    <a:pt x="452" y="89"/>
                    <a:pt x="452" y="89"/>
                    <a:pt x="452" y="89"/>
                  </a:cubicBezTo>
                  <a:cubicBezTo>
                    <a:pt x="452" y="89"/>
                    <a:pt x="451" y="89"/>
                    <a:pt x="451" y="89"/>
                  </a:cubicBezTo>
                  <a:cubicBezTo>
                    <a:pt x="452" y="90"/>
                    <a:pt x="452" y="90"/>
                    <a:pt x="452" y="90"/>
                  </a:cubicBezTo>
                  <a:cubicBezTo>
                    <a:pt x="452" y="90"/>
                    <a:pt x="452" y="90"/>
                    <a:pt x="452" y="90"/>
                  </a:cubicBezTo>
                  <a:cubicBezTo>
                    <a:pt x="452" y="91"/>
                    <a:pt x="453" y="92"/>
                    <a:pt x="453" y="91"/>
                  </a:cubicBezTo>
                  <a:cubicBezTo>
                    <a:pt x="454" y="90"/>
                    <a:pt x="454" y="90"/>
                    <a:pt x="454" y="90"/>
                  </a:cubicBezTo>
                  <a:cubicBezTo>
                    <a:pt x="454" y="90"/>
                    <a:pt x="454" y="90"/>
                    <a:pt x="454" y="90"/>
                  </a:cubicBezTo>
                  <a:cubicBezTo>
                    <a:pt x="454" y="91"/>
                    <a:pt x="455" y="91"/>
                    <a:pt x="455" y="91"/>
                  </a:cubicBezTo>
                  <a:cubicBezTo>
                    <a:pt x="455" y="91"/>
                    <a:pt x="455" y="90"/>
                    <a:pt x="455" y="91"/>
                  </a:cubicBezTo>
                  <a:cubicBezTo>
                    <a:pt x="455" y="91"/>
                    <a:pt x="455" y="91"/>
                    <a:pt x="455" y="91"/>
                  </a:cubicBezTo>
                  <a:cubicBezTo>
                    <a:pt x="455" y="91"/>
                    <a:pt x="454" y="91"/>
                    <a:pt x="455" y="91"/>
                  </a:cubicBezTo>
                  <a:cubicBezTo>
                    <a:pt x="455" y="92"/>
                    <a:pt x="456" y="92"/>
                    <a:pt x="456" y="92"/>
                  </a:cubicBezTo>
                  <a:cubicBezTo>
                    <a:pt x="456" y="92"/>
                    <a:pt x="456" y="92"/>
                    <a:pt x="457" y="93"/>
                  </a:cubicBezTo>
                  <a:cubicBezTo>
                    <a:pt x="455" y="92"/>
                    <a:pt x="455" y="92"/>
                    <a:pt x="454" y="91"/>
                  </a:cubicBezTo>
                  <a:cubicBezTo>
                    <a:pt x="454" y="91"/>
                    <a:pt x="453" y="92"/>
                    <a:pt x="453" y="92"/>
                  </a:cubicBezTo>
                  <a:cubicBezTo>
                    <a:pt x="453" y="93"/>
                    <a:pt x="454" y="93"/>
                    <a:pt x="454" y="93"/>
                  </a:cubicBezTo>
                  <a:cubicBezTo>
                    <a:pt x="455" y="94"/>
                    <a:pt x="456" y="93"/>
                    <a:pt x="456" y="94"/>
                  </a:cubicBezTo>
                  <a:cubicBezTo>
                    <a:pt x="455" y="94"/>
                    <a:pt x="455" y="94"/>
                    <a:pt x="455" y="94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3" y="95"/>
                    <a:pt x="454" y="93"/>
                    <a:pt x="452" y="94"/>
                  </a:cubicBezTo>
                  <a:cubicBezTo>
                    <a:pt x="452" y="94"/>
                    <a:pt x="453" y="94"/>
                    <a:pt x="453" y="95"/>
                  </a:cubicBezTo>
                  <a:cubicBezTo>
                    <a:pt x="453" y="95"/>
                    <a:pt x="454" y="95"/>
                    <a:pt x="454" y="95"/>
                  </a:cubicBezTo>
                  <a:cubicBezTo>
                    <a:pt x="453" y="97"/>
                    <a:pt x="455" y="95"/>
                    <a:pt x="456" y="96"/>
                  </a:cubicBezTo>
                  <a:cubicBezTo>
                    <a:pt x="455" y="96"/>
                    <a:pt x="455" y="96"/>
                    <a:pt x="455" y="96"/>
                  </a:cubicBezTo>
                  <a:cubicBezTo>
                    <a:pt x="457" y="96"/>
                    <a:pt x="457" y="96"/>
                    <a:pt x="457" y="96"/>
                  </a:cubicBezTo>
                  <a:cubicBezTo>
                    <a:pt x="457" y="97"/>
                    <a:pt x="456" y="98"/>
                    <a:pt x="455" y="97"/>
                  </a:cubicBezTo>
                  <a:cubicBezTo>
                    <a:pt x="455" y="97"/>
                    <a:pt x="455" y="97"/>
                    <a:pt x="455" y="97"/>
                  </a:cubicBezTo>
                  <a:cubicBezTo>
                    <a:pt x="453" y="99"/>
                    <a:pt x="457" y="98"/>
                    <a:pt x="457" y="99"/>
                  </a:cubicBezTo>
                  <a:cubicBezTo>
                    <a:pt x="459" y="98"/>
                    <a:pt x="459" y="98"/>
                    <a:pt x="459" y="98"/>
                  </a:cubicBezTo>
                  <a:cubicBezTo>
                    <a:pt x="458" y="99"/>
                    <a:pt x="458" y="99"/>
                    <a:pt x="458" y="100"/>
                  </a:cubicBezTo>
                  <a:cubicBezTo>
                    <a:pt x="458" y="100"/>
                    <a:pt x="458" y="100"/>
                    <a:pt x="458" y="100"/>
                  </a:cubicBezTo>
                  <a:cubicBezTo>
                    <a:pt x="458" y="100"/>
                    <a:pt x="458" y="101"/>
                    <a:pt x="457" y="101"/>
                  </a:cubicBezTo>
                  <a:cubicBezTo>
                    <a:pt x="457" y="101"/>
                    <a:pt x="458" y="101"/>
                    <a:pt x="458" y="101"/>
                  </a:cubicBezTo>
                  <a:cubicBezTo>
                    <a:pt x="458" y="100"/>
                    <a:pt x="458" y="100"/>
                    <a:pt x="458" y="100"/>
                  </a:cubicBezTo>
                  <a:cubicBezTo>
                    <a:pt x="458" y="100"/>
                    <a:pt x="458" y="100"/>
                    <a:pt x="458" y="100"/>
                  </a:cubicBezTo>
                  <a:cubicBezTo>
                    <a:pt x="458" y="100"/>
                    <a:pt x="458" y="99"/>
                    <a:pt x="458" y="99"/>
                  </a:cubicBezTo>
                  <a:cubicBezTo>
                    <a:pt x="457" y="100"/>
                    <a:pt x="457" y="100"/>
                    <a:pt x="457" y="100"/>
                  </a:cubicBezTo>
                  <a:cubicBezTo>
                    <a:pt x="457" y="99"/>
                    <a:pt x="457" y="99"/>
                    <a:pt x="456" y="99"/>
                  </a:cubicBezTo>
                  <a:cubicBezTo>
                    <a:pt x="456" y="99"/>
                    <a:pt x="455" y="100"/>
                    <a:pt x="454" y="100"/>
                  </a:cubicBezTo>
                  <a:cubicBezTo>
                    <a:pt x="455" y="99"/>
                    <a:pt x="454" y="99"/>
                    <a:pt x="455" y="99"/>
                  </a:cubicBezTo>
                  <a:cubicBezTo>
                    <a:pt x="455" y="99"/>
                    <a:pt x="455" y="99"/>
                    <a:pt x="454" y="99"/>
                  </a:cubicBezTo>
                  <a:cubicBezTo>
                    <a:pt x="455" y="97"/>
                    <a:pt x="455" y="97"/>
                    <a:pt x="455" y="97"/>
                  </a:cubicBezTo>
                  <a:cubicBezTo>
                    <a:pt x="454" y="97"/>
                    <a:pt x="453" y="96"/>
                    <a:pt x="452" y="97"/>
                  </a:cubicBezTo>
                  <a:cubicBezTo>
                    <a:pt x="452" y="97"/>
                    <a:pt x="452" y="97"/>
                    <a:pt x="452" y="98"/>
                  </a:cubicBezTo>
                  <a:cubicBezTo>
                    <a:pt x="452" y="98"/>
                    <a:pt x="452" y="98"/>
                    <a:pt x="452" y="98"/>
                  </a:cubicBezTo>
                  <a:cubicBezTo>
                    <a:pt x="452" y="98"/>
                    <a:pt x="452" y="98"/>
                    <a:pt x="452" y="98"/>
                  </a:cubicBezTo>
                  <a:cubicBezTo>
                    <a:pt x="452" y="97"/>
                    <a:pt x="452" y="97"/>
                    <a:pt x="452" y="97"/>
                  </a:cubicBezTo>
                  <a:cubicBezTo>
                    <a:pt x="452" y="97"/>
                    <a:pt x="452" y="97"/>
                    <a:pt x="452" y="97"/>
                  </a:cubicBezTo>
                  <a:cubicBezTo>
                    <a:pt x="452" y="97"/>
                    <a:pt x="452" y="97"/>
                    <a:pt x="452" y="96"/>
                  </a:cubicBezTo>
                  <a:cubicBezTo>
                    <a:pt x="451" y="97"/>
                    <a:pt x="450" y="97"/>
                    <a:pt x="449" y="96"/>
                  </a:cubicBezTo>
                  <a:cubicBezTo>
                    <a:pt x="448" y="96"/>
                    <a:pt x="448" y="95"/>
                    <a:pt x="447" y="95"/>
                  </a:cubicBezTo>
                  <a:cubicBezTo>
                    <a:pt x="447" y="97"/>
                    <a:pt x="445" y="95"/>
                    <a:pt x="445" y="96"/>
                  </a:cubicBezTo>
                  <a:cubicBezTo>
                    <a:pt x="445" y="96"/>
                    <a:pt x="445" y="96"/>
                    <a:pt x="445" y="96"/>
                  </a:cubicBezTo>
                  <a:cubicBezTo>
                    <a:pt x="444" y="96"/>
                    <a:pt x="443" y="95"/>
                    <a:pt x="442" y="95"/>
                  </a:cubicBezTo>
                  <a:cubicBezTo>
                    <a:pt x="442" y="96"/>
                    <a:pt x="442" y="96"/>
                    <a:pt x="442" y="96"/>
                  </a:cubicBezTo>
                  <a:cubicBezTo>
                    <a:pt x="441" y="96"/>
                    <a:pt x="441" y="94"/>
                    <a:pt x="440" y="95"/>
                  </a:cubicBezTo>
                  <a:cubicBezTo>
                    <a:pt x="439" y="95"/>
                    <a:pt x="439" y="95"/>
                    <a:pt x="439" y="95"/>
                  </a:cubicBezTo>
                  <a:cubicBezTo>
                    <a:pt x="438" y="95"/>
                    <a:pt x="438" y="95"/>
                    <a:pt x="438" y="95"/>
                  </a:cubicBezTo>
                  <a:cubicBezTo>
                    <a:pt x="438" y="95"/>
                    <a:pt x="438" y="95"/>
                    <a:pt x="438" y="95"/>
                  </a:cubicBezTo>
                  <a:cubicBezTo>
                    <a:pt x="438" y="95"/>
                    <a:pt x="438" y="95"/>
                    <a:pt x="438" y="95"/>
                  </a:cubicBezTo>
                  <a:cubicBezTo>
                    <a:pt x="438" y="96"/>
                    <a:pt x="438" y="96"/>
                    <a:pt x="438" y="96"/>
                  </a:cubicBezTo>
                  <a:cubicBezTo>
                    <a:pt x="438" y="96"/>
                    <a:pt x="437" y="96"/>
                    <a:pt x="437" y="96"/>
                  </a:cubicBezTo>
                  <a:cubicBezTo>
                    <a:pt x="437" y="95"/>
                    <a:pt x="438" y="95"/>
                    <a:pt x="437" y="94"/>
                  </a:cubicBezTo>
                  <a:cubicBezTo>
                    <a:pt x="436" y="94"/>
                    <a:pt x="435" y="93"/>
                    <a:pt x="434" y="94"/>
                  </a:cubicBezTo>
                  <a:cubicBezTo>
                    <a:pt x="434" y="94"/>
                    <a:pt x="434" y="94"/>
                    <a:pt x="434" y="94"/>
                  </a:cubicBezTo>
                  <a:cubicBezTo>
                    <a:pt x="434" y="94"/>
                    <a:pt x="433" y="94"/>
                    <a:pt x="433" y="94"/>
                  </a:cubicBezTo>
                  <a:cubicBezTo>
                    <a:pt x="433" y="94"/>
                    <a:pt x="433" y="94"/>
                    <a:pt x="433" y="94"/>
                  </a:cubicBezTo>
                  <a:cubicBezTo>
                    <a:pt x="433" y="94"/>
                    <a:pt x="433" y="94"/>
                    <a:pt x="433" y="94"/>
                  </a:cubicBezTo>
                  <a:cubicBezTo>
                    <a:pt x="433" y="94"/>
                    <a:pt x="433" y="94"/>
                    <a:pt x="433" y="94"/>
                  </a:cubicBezTo>
                  <a:cubicBezTo>
                    <a:pt x="433" y="94"/>
                    <a:pt x="434" y="94"/>
                    <a:pt x="434" y="94"/>
                  </a:cubicBezTo>
                  <a:cubicBezTo>
                    <a:pt x="434" y="94"/>
                    <a:pt x="434" y="94"/>
                    <a:pt x="434" y="94"/>
                  </a:cubicBezTo>
                  <a:cubicBezTo>
                    <a:pt x="434" y="94"/>
                    <a:pt x="434" y="94"/>
                    <a:pt x="435" y="93"/>
                  </a:cubicBezTo>
                  <a:cubicBezTo>
                    <a:pt x="435" y="93"/>
                    <a:pt x="434" y="93"/>
                    <a:pt x="434" y="93"/>
                  </a:cubicBezTo>
                  <a:cubicBezTo>
                    <a:pt x="434" y="93"/>
                    <a:pt x="434" y="93"/>
                    <a:pt x="434" y="93"/>
                  </a:cubicBezTo>
                  <a:cubicBezTo>
                    <a:pt x="434" y="93"/>
                    <a:pt x="434" y="93"/>
                    <a:pt x="434" y="93"/>
                  </a:cubicBezTo>
                  <a:cubicBezTo>
                    <a:pt x="435" y="93"/>
                    <a:pt x="435" y="92"/>
                    <a:pt x="436" y="93"/>
                  </a:cubicBezTo>
                  <a:cubicBezTo>
                    <a:pt x="435" y="93"/>
                    <a:pt x="436" y="94"/>
                    <a:pt x="436" y="94"/>
                  </a:cubicBezTo>
                  <a:cubicBezTo>
                    <a:pt x="437" y="94"/>
                    <a:pt x="437" y="94"/>
                    <a:pt x="437" y="94"/>
                  </a:cubicBezTo>
                  <a:cubicBezTo>
                    <a:pt x="436" y="93"/>
                    <a:pt x="436" y="93"/>
                    <a:pt x="436" y="93"/>
                  </a:cubicBezTo>
                  <a:cubicBezTo>
                    <a:pt x="438" y="93"/>
                    <a:pt x="438" y="93"/>
                    <a:pt x="439" y="93"/>
                  </a:cubicBezTo>
                  <a:cubicBezTo>
                    <a:pt x="440" y="93"/>
                    <a:pt x="440" y="93"/>
                    <a:pt x="440" y="93"/>
                  </a:cubicBezTo>
                  <a:cubicBezTo>
                    <a:pt x="440" y="94"/>
                    <a:pt x="441" y="93"/>
                    <a:pt x="441" y="93"/>
                  </a:cubicBezTo>
                  <a:cubicBezTo>
                    <a:pt x="441" y="93"/>
                    <a:pt x="441" y="93"/>
                    <a:pt x="441" y="93"/>
                  </a:cubicBezTo>
                  <a:cubicBezTo>
                    <a:pt x="443" y="94"/>
                    <a:pt x="444" y="93"/>
                    <a:pt x="445" y="94"/>
                  </a:cubicBezTo>
                  <a:cubicBezTo>
                    <a:pt x="445" y="94"/>
                    <a:pt x="445" y="94"/>
                    <a:pt x="445" y="95"/>
                  </a:cubicBezTo>
                  <a:cubicBezTo>
                    <a:pt x="447" y="95"/>
                    <a:pt x="448" y="94"/>
                    <a:pt x="449" y="95"/>
                  </a:cubicBezTo>
                  <a:cubicBezTo>
                    <a:pt x="449" y="95"/>
                    <a:pt x="449" y="95"/>
                    <a:pt x="449" y="95"/>
                  </a:cubicBezTo>
                  <a:cubicBezTo>
                    <a:pt x="450" y="95"/>
                    <a:pt x="452" y="96"/>
                    <a:pt x="453" y="95"/>
                  </a:cubicBezTo>
                  <a:cubicBezTo>
                    <a:pt x="453" y="94"/>
                    <a:pt x="453" y="94"/>
                    <a:pt x="453" y="94"/>
                  </a:cubicBezTo>
                  <a:cubicBezTo>
                    <a:pt x="452" y="94"/>
                    <a:pt x="450" y="94"/>
                    <a:pt x="450" y="92"/>
                  </a:cubicBezTo>
                  <a:cubicBezTo>
                    <a:pt x="451" y="91"/>
                    <a:pt x="450" y="91"/>
                    <a:pt x="450" y="90"/>
                  </a:cubicBezTo>
                  <a:cubicBezTo>
                    <a:pt x="449" y="90"/>
                    <a:pt x="449" y="90"/>
                    <a:pt x="449" y="90"/>
                  </a:cubicBezTo>
                  <a:cubicBezTo>
                    <a:pt x="449" y="89"/>
                    <a:pt x="449" y="89"/>
                    <a:pt x="449" y="89"/>
                  </a:cubicBezTo>
                  <a:cubicBezTo>
                    <a:pt x="449" y="89"/>
                    <a:pt x="449" y="89"/>
                    <a:pt x="449" y="89"/>
                  </a:cubicBezTo>
                  <a:cubicBezTo>
                    <a:pt x="449" y="89"/>
                    <a:pt x="449" y="89"/>
                    <a:pt x="449" y="89"/>
                  </a:cubicBezTo>
                  <a:cubicBezTo>
                    <a:pt x="449" y="89"/>
                    <a:pt x="449" y="89"/>
                    <a:pt x="449" y="89"/>
                  </a:cubicBezTo>
                  <a:cubicBezTo>
                    <a:pt x="449" y="89"/>
                    <a:pt x="449" y="88"/>
                    <a:pt x="448" y="88"/>
                  </a:cubicBezTo>
                  <a:cubicBezTo>
                    <a:pt x="449" y="88"/>
                    <a:pt x="451" y="90"/>
                    <a:pt x="451" y="88"/>
                  </a:cubicBezTo>
                  <a:cubicBezTo>
                    <a:pt x="451" y="88"/>
                    <a:pt x="451" y="88"/>
                    <a:pt x="451" y="88"/>
                  </a:cubicBezTo>
                  <a:cubicBezTo>
                    <a:pt x="452" y="87"/>
                    <a:pt x="452" y="87"/>
                    <a:pt x="452" y="87"/>
                  </a:cubicBezTo>
                  <a:cubicBezTo>
                    <a:pt x="451" y="87"/>
                    <a:pt x="452" y="87"/>
                    <a:pt x="452" y="86"/>
                  </a:cubicBezTo>
                  <a:cubicBezTo>
                    <a:pt x="452" y="86"/>
                    <a:pt x="452" y="86"/>
                    <a:pt x="452" y="86"/>
                  </a:cubicBezTo>
                  <a:cubicBezTo>
                    <a:pt x="452" y="86"/>
                    <a:pt x="452" y="86"/>
                    <a:pt x="452" y="86"/>
                  </a:cubicBezTo>
                  <a:cubicBezTo>
                    <a:pt x="452" y="86"/>
                    <a:pt x="452" y="86"/>
                    <a:pt x="452" y="86"/>
                  </a:cubicBezTo>
                  <a:cubicBezTo>
                    <a:pt x="453" y="86"/>
                    <a:pt x="453" y="86"/>
                    <a:pt x="453" y="86"/>
                  </a:cubicBezTo>
                  <a:cubicBezTo>
                    <a:pt x="452" y="87"/>
                    <a:pt x="453" y="87"/>
                    <a:pt x="453" y="87"/>
                  </a:cubicBezTo>
                  <a:cubicBezTo>
                    <a:pt x="453" y="87"/>
                    <a:pt x="453" y="87"/>
                    <a:pt x="453" y="87"/>
                  </a:cubicBezTo>
                  <a:cubicBezTo>
                    <a:pt x="453" y="86"/>
                    <a:pt x="453" y="86"/>
                    <a:pt x="453" y="86"/>
                  </a:cubicBezTo>
                  <a:cubicBezTo>
                    <a:pt x="454" y="87"/>
                    <a:pt x="454" y="86"/>
                    <a:pt x="455" y="86"/>
                  </a:cubicBezTo>
                  <a:cubicBezTo>
                    <a:pt x="455" y="86"/>
                    <a:pt x="455" y="86"/>
                    <a:pt x="455" y="86"/>
                  </a:cubicBezTo>
                  <a:cubicBezTo>
                    <a:pt x="455" y="86"/>
                    <a:pt x="455" y="86"/>
                    <a:pt x="455" y="86"/>
                  </a:cubicBezTo>
                  <a:cubicBezTo>
                    <a:pt x="455" y="86"/>
                    <a:pt x="455" y="86"/>
                    <a:pt x="455" y="86"/>
                  </a:cubicBezTo>
                  <a:cubicBezTo>
                    <a:pt x="456" y="87"/>
                    <a:pt x="456" y="87"/>
                    <a:pt x="457" y="86"/>
                  </a:cubicBezTo>
                  <a:cubicBezTo>
                    <a:pt x="457" y="86"/>
                    <a:pt x="457" y="86"/>
                    <a:pt x="457" y="86"/>
                  </a:cubicBezTo>
                  <a:cubicBezTo>
                    <a:pt x="457" y="86"/>
                    <a:pt x="457" y="86"/>
                    <a:pt x="457" y="86"/>
                  </a:cubicBezTo>
                  <a:cubicBezTo>
                    <a:pt x="457" y="86"/>
                    <a:pt x="457" y="86"/>
                    <a:pt x="458" y="86"/>
                  </a:cubicBezTo>
                  <a:cubicBezTo>
                    <a:pt x="458" y="86"/>
                    <a:pt x="458" y="86"/>
                    <a:pt x="458" y="86"/>
                  </a:cubicBezTo>
                  <a:cubicBezTo>
                    <a:pt x="458" y="86"/>
                    <a:pt x="457" y="86"/>
                    <a:pt x="457" y="86"/>
                  </a:cubicBezTo>
                  <a:cubicBezTo>
                    <a:pt x="457" y="86"/>
                    <a:pt x="457" y="86"/>
                    <a:pt x="457" y="86"/>
                  </a:cubicBezTo>
                  <a:cubicBezTo>
                    <a:pt x="457" y="86"/>
                    <a:pt x="457" y="86"/>
                    <a:pt x="457" y="86"/>
                  </a:cubicBezTo>
                  <a:cubicBezTo>
                    <a:pt x="458" y="87"/>
                    <a:pt x="459" y="87"/>
                    <a:pt x="460" y="87"/>
                  </a:cubicBezTo>
                  <a:cubicBezTo>
                    <a:pt x="460" y="86"/>
                    <a:pt x="461" y="87"/>
                    <a:pt x="460" y="86"/>
                  </a:cubicBezTo>
                  <a:cubicBezTo>
                    <a:pt x="462" y="87"/>
                    <a:pt x="462" y="84"/>
                    <a:pt x="464" y="86"/>
                  </a:cubicBezTo>
                  <a:cubicBezTo>
                    <a:pt x="465" y="86"/>
                    <a:pt x="467" y="87"/>
                    <a:pt x="468" y="86"/>
                  </a:cubicBezTo>
                  <a:cubicBezTo>
                    <a:pt x="468" y="86"/>
                    <a:pt x="468" y="86"/>
                    <a:pt x="468" y="86"/>
                  </a:cubicBezTo>
                  <a:cubicBezTo>
                    <a:pt x="469" y="87"/>
                    <a:pt x="470" y="87"/>
                    <a:pt x="471" y="86"/>
                  </a:cubicBezTo>
                  <a:cubicBezTo>
                    <a:pt x="471" y="87"/>
                    <a:pt x="471" y="87"/>
                    <a:pt x="471" y="87"/>
                  </a:cubicBezTo>
                  <a:cubicBezTo>
                    <a:pt x="472" y="87"/>
                    <a:pt x="474" y="87"/>
                    <a:pt x="474" y="87"/>
                  </a:cubicBezTo>
                  <a:close/>
                  <a:moveTo>
                    <a:pt x="467" y="92"/>
                  </a:moveTo>
                  <a:cubicBezTo>
                    <a:pt x="467" y="91"/>
                    <a:pt x="467" y="91"/>
                    <a:pt x="468" y="91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468" y="92"/>
                    <a:pt x="469" y="92"/>
                    <a:pt x="469" y="93"/>
                  </a:cubicBezTo>
                  <a:cubicBezTo>
                    <a:pt x="468" y="93"/>
                    <a:pt x="468" y="93"/>
                    <a:pt x="468" y="92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467" y="92"/>
                    <a:pt x="467" y="91"/>
                    <a:pt x="467" y="92"/>
                  </a:cubicBezTo>
                  <a:close/>
                  <a:moveTo>
                    <a:pt x="467" y="93"/>
                  </a:moveTo>
                  <a:cubicBezTo>
                    <a:pt x="465" y="92"/>
                    <a:pt x="465" y="92"/>
                    <a:pt x="465" y="92"/>
                  </a:cubicBezTo>
                  <a:cubicBezTo>
                    <a:pt x="466" y="92"/>
                    <a:pt x="466" y="92"/>
                    <a:pt x="466" y="92"/>
                  </a:cubicBezTo>
                  <a:cubicBezTo>
                    <a:pt x="466" y="93"/>
                    <a:pt x="467" y="92"/>
                    <a:pt x="467" y="93"/>
                  </a:cubicBezTo>
                  <a:close/>
                  <a:moveTo>
                    <a:pt x="469" y="93"/>
                  </a:moveTo>
                  <a:cubicBezTo>
                    <a:pt x="469" y="93"/>
                    <a:pt x="469" y="93"/>
                    <a:pt x="469" y="93"/>
                  </a:cubicBezTo>
                  <a:cubicBezTo>
                    <a:pt x="468" y="93"/>
                    <a:pt x="468" y="93"/>
                    <a:pt x="468" y="93"/>
                  </a:cubicBezTo>
                  <a:lnTo>
                    <a:pt x="469" y="93"/>
                  </a:lnTo>
                  <a:close/>
                  <a:moveTo>
                    <a:pt x="469" y="91"/>
                  </a:moveTo>
                  <a:cubicBezTo>
                    <a:pt x="469" y="91"/>
                    <a:pt x="469" y="91"/>
                    <a:pt x="469" y="92"/>
                  </a:cubicBezTo>
                  <a:cubicBezTo>
                    <a:pt x="468" y="91"/>
                    <a:pt x="468" y="91"/>
                    <a:pt x="468" y="91"/>
                  </a:cubicBezTo>
                  <a:cubicBezTo>
                    <a:pt x="469" y="91"/>
                    <a:pt x="469" y="91"/>
                    <a:pt x="469" y="91"/>
                  </a:cubicBezTo>
                  <a:cubicBezTo>
                    <a:pt x="469" y="91"/>
                    <a:pt x="469" y="91"/>
                    <a:pt x="470" y="91"/>
                  </a:cubicBezTo>
                  <a:cubicBezTo>
                    <a:pt x="470" y="91"/>
                    <a:pt x="470" y="91"/>
                    <a:pt x="470" y="91"/>
                  </a:cubicBezTo>
                  <a:cubicBezTo>
                    <a:pt x="470" y="91"/>
                    <a:pt x="470" y="91"/>
                    <a:pt x="470" y="91"/>
                  </a:cubicBezTo>
                  <a:cubicBezTo>
                    <a:pt x="470" y="90"/>
                    <a:pt x="470" y="90"/>
                    <a:pt x="470" y="90"/>
                  </a:cubicBezTo>
                  <a:cubicBezTo>
                    <a:pt x="469" y="90"/>
                    <a:pt x="468" y="90"/>
                    <a:pt x="468" y="89"/>
                  </a:cubicBezTo>
                  <a:cubicBezTo>
                    <a:pt x="468" y="89"/>
                    <a:pt x="468" y="89"/>
                    <a:pt x="469" y="89"/>
                  </a:cubicBezTo>
                  <a:cubicBezTo>
                    <a:pt x="470" y="89"/>
                    <a:pt x="470" y="89"/>
                    <a:pt x="470" y="89"/>
                  </a:cubicBezTo>
                  <a:cubicBezTo>
                    <a:pt x="469" y="89"/>
                    <a:pt x="469" y="90"/>
                    <a:pt x="470" y="90"/>
                  </a:cubicBezTo>
                  <a:cubicBezTo>
                    <a:pt x="470" y="90"/>
                    <a:pt x="470" y="90"/>
                    <a:pt x="470" y="91"/>
                  </a:cubicBezTo>
                  <a:cubicBezTo>
                    <a:pt x="470" y="91"/>
                    <a:pt x="470" y="91"/>
                    <a:pt x="470" y="91"/>
                  </a:cubicBezTo>
                  <a:cubicBezTo>
                    <a:pt x="471" y="92"/>
                    <a:pt x="471" y="92"/>
                    <a:pt x="471" y="92"/>
                  </a:cubicBezTo>
                  <a:cubicBezTo>
                    <a:pt x="471" y="92"/>
                    <a:pt x="470" y="92"/>
                    <a:pt x="470" y="91"/>
                  </a:cubicBezTo>
                  <a:cubicBezTo>
                    <a:pt x="469" y="92"/>
                    <a:pt x="469" y="91"/>
                    <a:pt x="469" y="91"/>
                  </a:cubicBezTo>
                  <a:close/>
                  <a:moveTo>
                    <a:pt x="472" y="93"/>
                  </a:moveTo>
                  <a:cubicBezTo>
                    <a:pt x="471" y="94"/>
                    <a:pt x="471" y="93"/>
                    <a:pt x="470" y="93"/>
                  </a:cubicBezTo>
                  <a:cubicBezTo>
                    <a:pt x="470" y="93"/>
                    <a:pt x="471" y="92"/>
                    <a:pt x="472" y="93"/>
                  </a:cubicBezTo>
                  <a:close/>
                  <a:moveTo>
                    <a:pt x="465" y="93"/>
                  </a:moveTo>
                  <a:cubicBezTo>
                    <a:pt x="465" y="93"/>
                    <a:pt x="465" y="93"/>
                    <a:pt x="465" y="93"/>
                  </a:cubicBezTo>
                  <a:cubicBezTo>
                    <a:pt x="464" y="93"/>
                    <a:pt x="464" y="93"/>
                    <a:pt x="464" y="93"/>
                  </a:cubicBezTo>
                  <a:cubicBezTo>
                    <a:pt x="464" y="93"/>
                    <a:pt x="464" y="93"/>
                    <a:pt x="464" y="93"/>
                  </a:cubicBezTo>
                  <a:cubicBezTo>
                    <a:pt x="464" y="93"/>
                    <a:pt x="464" y="93"/>
                    <a:pt x="464" y="93"/>
                  </a:cubicBezTo>
                  <a:cubicBezTo>
                    <a:pt x="465" y="93"/>
                    <a:pt x="465" y="93"/>
                    <a:pt x="465" y="93"/>
                  </a:cubicBezTo>
                  <a:close/>
                  <a:moveTo>
                    <a:pt x="470" y="97"/>
                  </a:moveTo>
                  <a:cubicBezTo>
                    <a:pt x="470" y="97"/>
                    <a:pt x="470" y="97"/>
                    <a:pt x="470" y="97"/>
                  </a:cubicBezTo>
                  <a:cubicBezTo>
                    <a:pt x="470" y="97"/>
                    <a:pt x="470" y="97"/>
                    <a:pt x="470" y="97"/>
                  </a:cubicBezTo>
                  <a:cubicBezTo>
                    <a:pt x="469" y="97"/>
                    <a:pt x="469" y="97"/>
                    <a:pt x="470" y="97"/>
                  </a:cubicBezTo>
                  <a:cubicBezTo>
                    <a:pt x="470" y="97"/>
                    <a:pt x="470" y="97"/>
                    <a:pt x="470" y="97"/>
                  </a:cubicBezTo>
                  <a:close/>
                  <a:moveTo>
                    <a:pt x="468" y="61"/>
                  </a:moveTo>
                  <a:cubicBezTo>
                    <a:pt x="468" y="61"/>
                    <a:pt x="469" y="61"/>
                    <a:pt x="469" y="61"/>
                  </a:cubicBezTo>
                  <a:cubicBezTo>
                    <a:pt x="470" y="61"/>
                    <a:pt x="470" y="61"/>
                    <a:pt x="470" y="61"/>
                  </a:cubicBezTo>
                  <a:cubicBezTo>
                    <a:pt x="469" y="62"/>
                    <a:pt x="469" y="61"/>
                    <a:pt x="469" y="61"/>
                  </a:cubicBezTo>
                  <a:cubicBezTo>
                    <a:pt x="468" y="61"/>
                    <a:pt x="468" y="61"/>
                    <a:pt x="468" y="61"/>
                  </a:cubicBezTo>
                  <a:cubicBezTo>
                    <a:pt x="468" y="60"/>
                    <a:pt x="467" y="59"/>
                    <a:pt x="466" y="59"/>
                  </a:cubicBezTo>
                  <a:cubicBezTo>
                    <a:pt x="466" y="59"/>
                    <a:pt x="466" y="59"/>
                    <a:pt x="466" y="59"/>
                  </a:cubicBezTo>
                  <a:cubicBezTo>
                    <a:pt x="467" y="59"/>
                    <a:pt x="467" y="59"/>
                    <a:pt x="467" y="59"/>
                  </a:cubicBezTo>
                  <a:cubicBezTo>
                    <a:pt x="468" y="59"/>
                    <a:pt x="467" y="59"/>
                    <a:pt x="468" y="60"/>
                  </a:cubicBezTo>
                  <a:cubicBezTo>
                    <a:pt x="469" y="59"/>
                    <a:pt x="469" y="59"/>
                    <a:pt x="469" y="59"/>
                  </a:cubicBezTo>
                  <a:cubicBezTo>
                    <a:pt x="468" y="59"/>
                    <a:pt x="468" y="60"/>
                    <a:pt x="468" y="61"/>
                  </a:cubicBezTo>
                  <a:close/>
                  <a:moveTo>
                    <a:pt x="473" y="58"/>
                  </a:moveTo>
                  <a:cubicBezTo>
                    <a:pt x="474" y="58"/>
                    <a:pt x="475" y="58"/>
                    <a:pt x="476" y="59"/>
                  </a:cubicBezTo>
                  <a:cubicBezTo>
                    <a:pt x="475" y="59"/>
                    <a:pt x="476" y="60"/>
                    <a:pt x="475" y="59"/>
                  </a:cubicBezTo>
                  <a:cubicBezTo>
                    <a:pt x="475" y="59"/>
                    <a:pt x="475" y="58"/>
                    <a:pt x="474" y="58"/>
                  </a:cubicBezTo>
                  <a:cubicBezTo>
                    <a:pt x="474" y="58"/>
                    <a:pt x="474" y="58"/>
                    <a:pt x="474" y="58"/>
                  </a:cubicBezTo>
                  <a:cubicBezTo>
                    <a:pt x="474" y="59"/>
                    <a:pt x="474" y="59"/>
                    <a:pt x="474" y="59"/>
                  </a:cubicBezTo>
                  <a:cubicBezTo>
                    <a:pt x="473" y="59"/>
                    <a:pt x="472" y="59"/>
                    <a:pt x="471" y="59"/>
                  </a:cubicBezTo>
                  <a:cubicBezTo>
                    <a:pt x="471" y="58"/>
                    <a:pt x="473" y="59"/>
                    <a:pt x="473" y="58"/>
                  </a:cubicBezTo>
                  <a:close/>
                  <a:moveTo>
                    <a:pt x="473" y="61"/>
                  </a:moveTo>
                  <a:cubicBezTo>
                    <a:pt x="473" y="60"/>
                    <a:pt x="473" y="60"/>
                    <a:pt x="473" y="60"/>
                  </a:cubicBezTo>
                  <a:cubicBezTo>
                    <a:pt x="474" y="61"/>
                    <a:pt x="474" y="61"/>
                    <a:pt x="474" y="61"/>
                  </a:cubicBezTo>
                  <a:cubicBezTo>
                    <a:pt x="474" y="60"/>
                    <a:pt x="474" y="60"/>
                    <a:pt x="474" y="60"/>
                  </a:cubicBezTo>
                  <a:cubicBezTo>
                    <a:pt x="474" y="61"/>
                    <a:pt x="473" y="61"/>
                    <a:pt x="473" y="61"/>
                  </a:cubicBezTo>
                  <a:close/>
                  <a:moveTo>
                    <a:pt x="474" y="62"/>
                  </a:moveTo>
                  <a:cubicBezTo>
                    <a:pt x="475" y="62"/>
                    <a:pt x="475" y="62"/>
                    <a:pt x="475" y="62"/>
                  </a:cubicBezTo>
                  <a:cubicBezTo>
                    <a:pt x="475" y="62"/>
                    <a:pt x="475" y="62"/>
                    <a:pt x="475" y="62"/>
                  </a:cubicBezTo>
                  <a:cubicBezTo>
                    <a:pt x="475" y="62"/>
                    <a:pt x="475" y="62"/>
                    <a:pt x="475" y="62"/>
                  </a:cubicBezTo>
                  <a:cubicBezTo>
                    <a:pt x="474" y="62"/>
                    <a:pt x="474" y="63"/>
                    <a:pt x="474" y="63"/>
                  </a:cubicBezTo>
                  <a:lnTo>
                    <a:pt x="474" y="62"/>
                  </a:lnTo>
                  <a:close/>
                  <a:moveTo>
                    <a:pt x="469" y="84"/>
                  </a:moveTo>
                  <a:cubicBezTo>
                    <a:pt x="469" y="84"/>
                    <a:pt x="469" y="84"/>
                    <a:pt x="469" y="85"/>
                  </a:cubicBezTo>
                  <a:cubicBezTo>
                    <a:pt x="469" y="85"/>
                    <a:pt x="469" y="85"/>
                    <a:pt x="469" y="85"/>
                  </a:cubicBezTo>
                  <a:cubicBezTo>
                    <a:pt x="469" y="85"/>
                    <a:pt x="468" y="84"/>
                    <a:pt x="468" y="85"/>
                  </a:cubicBezTo>
                  <a:cubicBezTo>
                    <a:pt x="468" y="84"/>
                    <a:pt x="468" y="84"/>
                    <a:pt x="468" y="84"/>
                  </a:cubicBezTo>
                  <a:lnTo>
                    <a:pt x="469" y="84"/>
                  </a:lnTo>
                  <a:close/>
                  <a:moveTo>
                    <a:pt x="465" y="82"/>
                  </a:moveTo>
                  <a:cubicBezTo>
                    <a:pt x="466" y="83"/>
                    <a:pt x="466" y="83"/>
                    <a:pt x="466" y="83"/>
                  </a:cubicBezTo>
                  <a:cubicBezTo>
                    <a:pt x="464" y="83"/>
                    <a:pt x="464" y="81"/>
                    <a:pt x="462" y="82"/>
                  </a:cubicBezTo>
                  <a:cubicBezTo>
                    <a:pt x="463" y="81"/>
                    <a:pt x="463" y="81"/>
                    <a:pt x="463" y="81"/>
                  </a:cubicBezTo>
                  <a:cubicBezTo>
                    <a:pt x="463" y="81"/>
                    <a:pt x="463" y="81"/>
                    <a:pt x="463" y="81"/>
                  </a:cubicBezTo>
                  <a:cubicBezTo>
                    <a:pt x="463" y="81"/>
                    <a:pt x="465" y="82"/>
                    <a:pt x="465" y="82"/>
                  </a:cubicBezTo>
                  <a:close/>
                  <a:moveTo>
                    <a:pt x="461" y="84"/>
                  </a:moveTo>
                  <a:cubicBezTo>
                    <a:pt x="462" y="83"/>
                    <a:pt x="462" y="83"/>
                    <a:pt x="462" y="83"/>
                  </a:cubicBezTo>
                  <a:cubicBezTo>
                    <a:pt x="462" y="84"/>
                    <a:pt x="463" y="84"/>
                    <a:pt x="463" y="85"/>
                  </a:cubicBezTo>
                  <a:cubicBezTo>
                    <a:pt x="462" y="85"/>
                    <a:pt x="462" y="85"/>
                    <a:pt x="462" y="85"/>
                  </a:cubicBezTo>
                  <a:cubicBezTo>
                    <a:pt x="461" y="85"/>
                    <a:pt x="462" y="84"/>
                    <a:pt x="461" y="84"/>
                  </a:cubicBezTo>
                  <a:close/>
                  <a:moveTo>
                    <a:pt x="476" y="63"/>
                  </a:moveTo>
                  <a:cubicBezTo>
                    <a:pt x="476" y="63"/>
                    <a:pt x="476" y="63"/>
                    <a:pt x="476" y="63"/>
                  </a:cubicBezTo>
                  <a:cubicBezTo>
                    <a:pt x="476" y="62"/>
                    <a:pt x="476" y="62"/>
                    <a:pt x="476" y="62"/>
                  </a:cubicBezTo>
                  <a:cubicBezTo>
                    <a:pt x="477" y="62"/>
                    <a:pt x="477" y="62"/>
                    <a:pt x="477" y="62"/>
                  </a:cubicBezTo>
                  <a:cubicBezTo>
                    <a:pt x="477" y="62"/>
                    <a:pt x="477" y="62"/>
                    <a:pt x="477" y="62"/>
                  </a:cubicBezTo>
                  <a:cubicBezTo>
                    <a:pt x="476" y="62"/>
                    <a:pt x="477" y="63"/>
                    <a:pt x="476" y="63"/>
                  </a:cubicBezTo>
                  <a:cubicBezTo>
                    <a:pt x="475" y="62"/>
                    <a:pt x="475" y="62"/>
                    <a:pt x="475" y="62"/>
                  </a:cubicBezTo>
                  <a:cubicBezTo>
                    <a:pt x="476" y="62"/>
                    <a:pt x="476" y="62"/>
                    <a:pt x="476" y="62"/>
                  </a:cubicBezTo>
                  <a:cubicBezTo>
                    <a:pt x="476" y="62"/>
                    <a:pt x="476" y="63"/>
                    <a:pt x="476" y="63"/>
                  </a:cubicBezTo>
                  <a:close/>
                  <a:moveTo>
                    <a:pt x="477" y="59"/>
                  </a:moveTo>
                  <a:cubicBezTo>
                    <a:pt x="478" y="59"/>
                    <a:pt x="478" y="59"/>
                    <a:pt x="478" y="59"/>
                  </a:cubicBezTo>
                  <a:cubicBezTo>
                    <a:pt x="478" y="59"/>
                    <a:pt x="478" y="59"/>
                    <a:pt x="478" y="60"/>
                  </a:cubicBezTo>
                  <a:cubicBezTo>
                    <a:pt x="477" y="60"/>
                    <a:pt x="477" y="60"/>
                    <a:pt x="477" y="59"/>
                  </a:cubicBezTo>
                  <a:close/>
                  <a:moveTo>
                    <a:pt x="478" y="52"/>
                  </a:moveTo>
                  <a:cubicBezTo>
                    <a:pt x="478" y="52"/>
                    <a:pt x="478" y="53"/>
                    <a:pt x="477" y="53"/>
                  </a:cubicBezTo>
                  <a:cubicBezTo>
                    <a:pt x="476" y="53"/>
                    <a:pt x="476" y="51"/>
                    <a:pt x="475" y="51"/>
                  </a:cubicBezTo>
                  <a:cubicBezTo>
                    <a:pt x="475" y="51"/>
                    <a:pt x="475" y="51"/>
                    <a:pt x="475" y="51"/>
                  </a:cubicBezTo>
                  <a:cubicBezTo>
                    <a:pt x="476" y="51"/>
                    <a:pt x="477" y="52"/>
                    <a:pt x="478" y="52"/>
                  </a:cubicBezTo>
                  <a:close/>
                  <a:moveTo>
                    <a:pt x="476" y="50"/>
                  </a:moveTo>
                  <a:cubicBezTo>
                    <a:pt x="476" y="50"/>
                    <a:pt x="477" y="50"/>
                    <a:pt x="477" y="51"/>
                  </a:cubicBezTo>
                  <a:cubicBezTo>
                    <a:pt x="476" y="51"/>
                    <a:pt x="476" y="50"/>
                    <a:pt x="476" y="50"/>
                  </a:cubicBezTo>
                  <a:close/>
                  <a:moveTo>
                    <a:pt x="471" y="57"/>
                  </a:moveTo>
                  <a:cubicBezTo>
                    <a:pt x="470" y="58"/>
                    <a:pt x="472" y="58"/>
                    <a:pt x="471" y="59"/>
                  </a:cubicBezTo>
                  <a:cubicBezTo>
                    <a:pt x="471" y="59"/>
                    <a:pt x="471" y="59"/>
                    <a:pt x="471" y="59"/>
                  </a:cubicBezTo>
                  <a:cubicBezTo>
                    <a:pt x="471" y="59"/>
                    <a:pt x="471" y="59"/>
                    <a:pt x="471" y="59"/>
                  </a:cubicBezTo>
                  <a:cubicBezTo>
                    <a:pt x="471" y="59"/>
                    <a:pt x="471" y="58"/>
                    <a:pt x="471" y="58"/>
                  </a:cubicBezTo>
                  <a:cubicBezTo>
                    <a:pt x="470" y="57"/>
                    <a:pt x="470" y="57"/>
                    <a:pt x="469" y="57"/>
                  </a:cubicBezTo>
                  <a:cubicBezTo>
                    <a:pt x="468" y="58"/>
                    <a:pt x="468" y="58"/>
                    <a:pt x="468" y="58"/>
                  </a:cubicBezTo>
                  <a:cubicBezTo>
                    <a:pt x="468" y="58"/>
                    <a:pt x="467" y="57"/>
                    <a:pt x="466" y="57"/>
                  </a:cubicBezTo>
                  <a:cubicBezTo>
                    <a:pt x="466" y="58"/>
                    <a:pt x="466" y="58"/>
                    <a:pt x="466" y="58"/>
                  </a:cubicBezTo>
                  <a:cubicBezTo>
                    <a:pt x="466" y="58"/>
                    <a:pt x="466" y="58"/>
                    <a:pt x="466" y="58"/>
                  </a:cubicBezTo>
                  <a:cubicBezTo>
                    <a:pt x="466" y="58"/>
                    <a:pt x="466" y="58"/>
                    <a:pt x="466" y="58"/>
                  </a:cubicBezTo>
                  <a:cubicBezTo>
                    <a:pt x="466" y="58"/>
                    <a:pt x="465" y="58"/>
                    <a:pt x="465" y="58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63" y="56"/>
                    <a:pt x="464" y="58"/>
                    <a:pt x="462" y="57"/>
                  </a:cubicBezTo>
                  <a:cubicBezTo>
                    <a:pt x="464" y="56"/>
                    <a:pt x="464" y="56"/>
                    <a:pt x="464" y="56"/>
                  </a:cubicBezTo>
                  <a:cubicBezTo>
                    <a:pt x="463" y="56"/>
                    <a:pt x="463" y="56"/>
                    <a:pt x="463" y="56"/>
                  </a:cubicBezTo>
                  <a:cubicBezTo>
                    <a:pt x="463" y="53"/>
                    <a:pt x="466" y="56"/>
                    <a:pt x="467" y="53"/>
                  </a:cubicBezTo>
                  <a:cubicBezTo>
                    <a:pt x="467" y="54"/>
                    <a:pt x="467" y="54"/>
                    <a:pt x="467" y="54"/>
                  </a:cubicBezTo>
                  <a:cubicBezTo>
                    <a:pt x="467" y="54"/>
                    <a:pt x="467" y="55"/>
                    <a:pt x="467" y="56"/>
                  </a:cubicBezTo>
                  <a:cubicBezTo>
                    <a:pt x="467" y="55"/>
                    <a:pt x="466" y="56"/>
                    <a:pt x="466" y="56"/>
                  </a:cubicBezTo>
                  <a:cubicBezTo>
                    <a:pt x="466" y="56"/>
                    <a:pt x="466" y="55"/>
                    <a:pt x="466" y="55"/>
                  </a:cubicBezTo>
                  <a:cubicBezTo>
                    <a:pt x="465" y="55"/>
                    <a:pt x="465" y="55"/>
                    <a:pt x="465" y="55"/>
                  </a:cubicBezTo>
                  <a:cubicBezTo>
                    <a:pt x="465" y="56"/>
                    <a:pt x="466" y="57"/>
                    <a:pt x="465" y="57"/>
                  </a:cubicBezTo>
                  <a:cubicBezTo>
                    <a:pt x="466" y="57"/>
                    <a:pt x="466" y="57"/>
                    <a:pt x="466" y="56"/>
                  </a:cubicBezTo>
                  <a:cubicBezTo>
                    <a:pt x="466" y="57"/>
                    <a:pt x="466" y="57"/>
                    <a:pt x="466" y="57"/>
                  </a:cubicBezTo>
                  <a:cubicBezTo>
                    <a:pt x="467" y="57"/>
                    <a:pt x="468" y="56"/>
                    <a:pt x="469" y="56"/>
                  </a:cubicBezTo>
                  <a:cubicBezTo>
                    <a:pt x="468" y="55"/>
                    <a:pt x="468" y="55"/>
                    <a:pt x="468" y="55"/>
                  </a:cubicBezTo>
                  <a:cubicBezTo>
                    <a:pt x="468" y="55"/>
                    <a:pt x="469" y="55"/>
                    <a:pt x="469" y="55"/>
                  </a:cubicBezTo>
                  <a:cubicBezTo>
                    <a:pt x="469" y="55"/>
                    <a:pt x="469" y="55"/>
                    <a:pt x="469" y="56"/>
                  </a:cubicBezTo>
                  <a:cubicBezTo>
                    <a:pt x="469" y="56"/>
                    <a:pt x="469" y="56"/>
                    <a:pt x="470" y="56"/>
                  </a:cubicBezTo>
                  <a:cubicBezTo>
                    <a:pt x="470" y="56"/>
                    <a:pt x="470" y="56"/>
                    <a:pt x="470" y="56"/>
                  </a:cubicBezTo>
                  <a:cubicBezTo>
                    <a:pt x="470" y="57"/>
                    <a:pt x="470" y="57"/>
                    <a:pt x="470" y="57"/>
                  </a:cubicBezTo>
                  <a:lnTo>
                    <a:pt x="471" y="57"/>
                  </a:lnTo>
                  <a:close/>
                  <a:moveTo>
                    <a:pt x="466" y="52"/>
                  </a:moveTo>
                  <a:cubicBezTo>
                    <a:pt x="466" y="53"/>
                    <a:pt x="466" y="53"/>
                    <a:pt x="465" y="54"/>
                  </a:cubicBezTo>
                  <a:cubicBezTo>
                    <a:pt x="465" y="53"/>
                    <a:pt x="464" y="53"/>
                    <a:pt x="464" y="53"/>
                  </a:cubicBezTo>
                  <a:cubicBezTo>
                    <a:pt x="464" y="52"/>
                    <a:pt x="465" y="54"/>
                    <a:pt x="466" y="52"/>
                  </a:cubicBezTo>
                  <a:close/>
                  <a:moveTo>
                    <a:pt x="465" y="51"/>
                  </a:moveTo>
                  <a:cubicBezTo>
                    <a:pt x="466" y="51"/>
                    <a:pt x="466" y="51"/>
                    <a:pt x="466" y="51"/>
                  </a:cubicBezTo>
                  <a:cubicBezTo>
                    <a:pt x="466" y="51"/>
                    <a:pt x="465" y="51"/>
                    <a:pt x="465" y="51"/>
                  </a:cubicBezTo>
                  <a:close/>
                  <a:moveTo>
                    <a:pt x="468" y="53"/>
                  </a:moveTo>
                  <a:cubicBezTo>
                    <a:pt x="468" y="53"/>
                    <a:pt x="468" y="53"/>
                    <a:pt x="468" y="53"/>
                  </a:cubicBezTo>
                  <a:cubicBezTo>
                    <a:pt x="469" y="53"/>
                    <a:pt x="469" y="53"/>
                    <a:pt x="469" y="53"/>
                  </a:cubicBezTo>
                  <a:lnTo>
                    <a:pt x="468" y="53"/>
                  </a:lnTo>
                  <a:close/>
                  <a:moveTo>
                    <a:pt x="468" y="41"/>
                  </a:moveTo>
                  <a:cubicBezTo>
                    <a:pt x="468" y="41"/>
                    <a:pt x="467" y="41"/>
                    <a:pt x="467" y="41"/>
                  </a:cubicBezTo>
                  <a:cubicBezTo>
                    <a:pt x="467" y="41"/>
                    <a:pt x="467" y="41"/>
                    <a:pt x="467" y="41"/>
                  </a:cubicBezTo>
                  <a:cubicBezTo>
                    <a:pt x="467" y="41"/>
                    <a:pt x="467" y="41"/>
                    <a:pt x="467" y="41"/>
                  </a:cubicBezTo>
                  <a:cubicBezTo>
                    <a:pt x="467" y="41"/>
                    <a:pt x="467" y="41"/>
                    <a:pt x="467" y="41"/>
                  </a:cubicBezTo>
                  <a:cubicBezTo>
                    <a:pt x="467" y="41"/>
                    <a:pt x="467" y="41"/>
                    <a:pt x="467" y="41"/>
                  </a:cubicBezTo>
                  <a:cubicBezTo>
                    <a:pt x="466" y="41"/>
                    <a:pt x="466" y="41"/>
                    <a:pt x="466" y="41"/>
                  </a:cubicBezTo>
                  <a:cubicBezTo>
                    <a:pt x="466" y="41"/>
                    <a:pt x="466" y="41"/>
                    <a:pt x="466" y="41"/>
                  </a:cubicBezTo>
                  <a:cubicBezTo>
                    <a:pt x="466" y="41"/>
                    <a:pt x="466" y="41"/>
                    <a:pt x="466" y="41"/>
                  </a:cubicBezTo>
                  <a:cubicBezTo>
                    <a:pt x="466" y="40"/>
                    <a:pt x="467" y="40"/>
                    <a:pt x="467" y="40"/>
                  </a:cubicBezTo>
                  <a:cubicBezTo>
                    <a:pt x="467" y="41"/>
                    <a:pt x="468" y="40"/>
                    <a:pt x="468" y="41"/>
                  </a:cubicBezTo>
                  <a:close/>
                  <a:moveTo>
                    <a:pt x="466" y="42"/>
                  </a:moveTo>
                  <a:cubicBezTo>
                    <a:pt x="466" y="42"/>
                    <a:pt x="465" y="42"/>
                    <a:pt x="465" y="42"/>
                  </a:cubicBezTo>
                  <a:cubicBezTo>
                    <a:pt x="465" y="42"/>
                    <a:pt x="465" y="43"/>
                    <a:pt x="465" y="43"/>
                  </a:cubicBezTo>
                  <a:cubicBezTo>
                    <a:pt x="465" y="42"/>
                    <a:pt x="465" y="42"/>
                    <a:pt x="465" y="42"/>
                  </a:cubicBezTo>
                  <a:cubicBezTo>
                    <a:pt x="465" y="42"/>
                    <a:pt x="466" y="42"/>
                    <a:pt x="466" y="42"/>
                  </a:cubicBezTo>
                  <a:close/>
                  <a:moveTo>
                    <a:pt x="463" y="40"/>
                  </a:moveTo>
                  <a:cubicBezTo>
                    <a:pt x="463" y="40"/>
                    <a:pt x="463" y="40"/>
                    <a:pt x="463" y="40"/>
                  </a:cubicBezTo>
                  <a:cubicBezTo>
                    <a:pt x="463" y="40"/>
                    <a:pt x="463" y="40"/>
                    <a:pt x="463" y="40"/>
                  </a:cubicBezTo>
                  <a:cubicBezTo>
                    <a:pt x="463" y="40"/>
                    <a:pt x="463" y="40"/>
                    <a:pt x="463" y="40"/>
                  </a:cubicBezTo>
                  <a:cubicBezTo>
                    <a:pt x="463" y="40"/>
                    <a:pt x="462" y="41"/>
                    <a:pt x="462" y="40"/>
                  </a:cubicBezTo>
                  <a:cubicBezTo>
                    <a:pt x="462" y="39"/>
                    <a:pt x="461" y="40"/>
                    <a:pt x="461" y="39"/>
                  </a:cubicBezTo>
                  <a:cubicBezTo>
                    <a:pt x="461" y="39"/>
                    <a:pt x="461" y="39"/>
                    <a:pt x="461" y="39"/>
                  </a:cubicBezTo>
                  <a:cubicBezTo>
                    <a:pt x="461" y="39"/>
                    <a:pt x="461" y="40"/>
                    <a:pt x="462" y="40"/>
                  </a:cubicBezTo>
                  <a:cubicBezTo>
                    <a:pt x="463" y="39"/>
                    <a:pt x="463" y="39"/>
                    <a:pt x="463" y="39"/>
                  </a:cubicBezTo>
                  <a:cubicBezTo>
                    <a:pt x="462" y="39"/>
                    <a:pt x="463" y="39"/>
                    <a:pt x="463" y="40"/>
                  </a:cubicBezTo>
                  <a:cubicBezTo>
                    <a:pt x="463" y="40"/>
                    <a:pt x="463" y="40"/>
                    <a:pt x="463" y="40"/>
                  </a:cubicBezTo>
                  <a:cubicBezTo>
                    <a:pt x="463" y="40"/>
                    <a:pt x="464" y="40"/>
                    <a:pt x="464" y="40"/>
                  </a:cubicBezTo>
                  <a:lnTo>
                    <a:pt x="463" y="40"/>
                  </a:lnTo>
                  <a:close/>
                  <a:moveTo>
                    <a:pt x="445" y="40"/>
                  </a:moveTo>
                  <a:cubicBezTo>
                    <a:pt x="445" y="40"/>
                    <a:pt x="445" y="40"/>
                    <a:pt x="445" y="40"/>
                  </a:cubicBezTo>
                  <a:cubicBezTo>
                    <a:pt x="445" y="40"/>
                    <a:pt x="445" y="40"/>
                    <a:pt x="445" y="40"/>
                  </a:cubicBezTo>
                  <a:cubicBezTo>
                    <a:pt x="445" y="40"/>
                    <a:pt x="445" y="40"/>
                    <a:pt x="445" y="40"/>
                  </a:cubicBezTo>
                  <a:close/>
                  <a:moveTo>
                    <a:pt x="439" y="36"/>
                  </a:moveTo>
                  <a:cubicBezTo>
                    <a:pt x="439" y="36"/>
                    <a:pt x="440" y="36"/>
                    <a:pt x="440" y="35"/>
                  </a:cubicBezTo>
                  <a:cubicBezTo>
                    <a:pt x="441" y="37"/>
                    <a:pt x="442" y="36"/>
                    <a:pt x="443" y="36"/>
                  </a:cubicBezTo>
                  <a:cubicBezTo>
                    <a:pt x="442" y="37"/>
                    <a:pt x="442" y="37"/>
                    <a:pt x="442" y="37"/>
                  </a:cubicBezTo>
                  <a:cubicBezTo>
                    <a:pt x="442" y="37"/>
                    <a:pt x="442" y="37"/>
                    <a:pt x="442" y="37"/>
                  </a:cubicBezTo>
                  <a:cubicBezTo>
                    <a:pt x="442" y="37"/>
                    <a:pt x="442" y="37"/>
                    <a:pt x="442" y="37"/>
                  </a:cubicBezTo>
                  <a:cubicBezTo>
                    <a:pt x="442" y="37"/>
                    <a:pt x="442" y="37"/>
                    <a:pt x="442" y="37"/>
                  </a:cubicBezTo>
                  <a:cubicBezTo>
                    <a:pt x="442" y="37"/>
                    <a:pt x="441" y="37"/>
                    <a:pt x="441" y="37"/>
                  </a:cubicBezTo>
                  <a:cubicBezTo>
                    <a:pt x="441" y="38"/>
                    <a:pt x="441" y="38"/>
                    <a:pt x="441" y="38"/>
                  </a:cubicBezTo>
                  <a:cubicBezTo>
                    <a:pt x="440" y="36"/>
                    <a:pt x="440" y="37"/>
                    <a:pt x="438" y="36"/>
                  </a:cubicBezTo>
                  <a:lnTo>
                    <a:pt x="439" y="36"/>
                  </a:lnTo>
                  <a:close/>
                  <a:moveTo>
                    <a:pt x="436" y="47"/>
                  </a:moveTo>
                  <a:cubicBezTo>
                    <a:pt x="435" y="47"/>
                    <a:pt x="435" y="47"/>
                    <a:pt x="435" y="47"/>
                  </a:cubicBezTo>
                  <a:cubicBezTo>
                    <a:pt x="435" y="46"/>
                    <a:pt x="435" y="46"/>
                    <a:pt x="435" y="46"/>
                  </a:cubicBezTo>
                  <a:lnTo>
                    <a:pt x="436" y="47"/>
                  </a:lnTo>
                  <a:close/>
                  <a:moveTo>
                    <a:pt x="435" y="45"/>
                  </a:moveTo>
                  <a:cubicBezTo>
                    <a:pt x="435" y="45"/>
                    <a:pt x="435" y="45"/>
                    <a:pt x="435" y="45"/>
                  </a:cubicBezTo>
                  <a:cubicBezTo>
                    <a:pt x="435" y="45"/>
                    <a:pt x="435" y="46"/>
                    <a:pt x="434" y="46"/>
                  </a:cubicBezTo>
                  <a:cubicBezTo>
                    <a:pt x="434" y="45"/>
                    <a:pt x="433" y="45"/>
                    <a:pt x="434" y="44"/>
                  </a:cubicBezTo>
                  <a:lnTo>
                    <a:pt x="435" y="45"/>
                  </a:lnTo>
                  <a:close/>
                  <a:moveTo>
                    <a:pt x="433" y="47"/>
                  </a:moveTo>
                  <a:cubicBezTo>
                    <a:pt x="435" y="47"/>
                    <a:pt x="435" y="47"/>
                    <a:pt x="435" y="47"/>
                  </a:cubicBezTo>
                  <a:cubicBezTo>
                    <a:pt x="435" y="47"/>
                    <a:pt x="435" y="47"/>
                    <a:pt x="435" y="47"/>
                  </a:cubicBezTo>
                  <a:cubicBezTo>
                    <a:pt x="437" y="48"/>
                    <a:pt x="437" y="48"/>
                    <a:pt x="437" y="48"/>
                  </a:cubicBezTo>
                  <a:cubicBezTo>
                    <a:pt x="435" y="47"/>
                    <a:pt x="435" y="49"/>
                    <a:pt x="433" y="48"/>
                  </a:cubicBezTo>
                  <a:cubicBezTo>
                    <a:pt x="433" y="48"/>
                    <a:pt x="433" y="48"/>
                    <a:pt x="433" y="48"/>
                  </a:cubicBezTo>
                  <a:cubicBezTo>
                    <a:pt x="432" y="48"/>
                    <a:pt x="431" y="47"/>
                    <a:pt x="430" y="48"/>
                  </a:cubicBezTo>
                  <a:cubicBezTo>
                    <a:pt x="430" y="48"/>
                    <a:pt x="430" y="48"/>
                    <a:pt x="430" y="48"/>
                  </a:cubicBezTo>
                  <a:cubicBezTo>
                    <a:pt x="429" y="48"/>
                    <a:pt x="429" y="48"/>
                    <a:pt x="429" y="48"/>
                  </a:cubicBezTo>
                  <a:cubicBezTo>
                    <a:pt x="429" y="48"/>
                    <a:pt x="429" y="48"/>
                    <a:pt x="429" y="48"/>
                  </a:cubicBezTo>
                  <a:cubicBezTo>
                    <a:pt x="428" y="48"/>
                    <a:pt x="428" y="49"/>
                    <a:pt x="428" y="49"/>
                  </a:cubicBezTo>
                  <a:cubicBezTo>
                    <a:pt x="428" y="50"/>
                    <a:pt x="429" y="50"/>
                    <a:pt x="429" y="51"/>
                  </a:cubicBezTo>
                  <a:cubicBezTo>
                    <a:pt x="428" y="50"/>
                    <a:pt x="427" y="49"/>
                    <a:pt x="426" y="49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4" y="48"/>
                    <a:pt x="422" y="48"/>
                    <a:pt x="420" y="47"/>
                  </a:cubicBezTo>
                  <a:cubicBezTo>
                    <a:pt x="419" y="47"/>
                    <a:pt x="419" y="47"/>
                    <a:pt x="419" y="47"/>
                  </a:cubicBezTo>
                  <a:cubicBezTo>
                    <a:pt x="420" y="46"/>
                    <a:pt x="420" y="47"/>
                    <a:pt x="421" y="47"/>
                  </a:cubicBezTo>
                  <a:cubicBezTo>
                    <a:pt x="422" y="47"/>
                    <a:pt x="421" y="46"/>
                    <a:pt x="422" y="46"/>
                  </a:cubicBezTo>
                  <a:cubicBezTo>
                    <a:pt x="422" y="46"/>
                    <a:pt x="422" y="46"/>
                    <a:pt x="422" y="46"/>
                  </a:cubicBezTo>
                  <a:cubicBezTo>
                    <a:pt x="423" y="46"/>
                    <a:pt x="423" y="46"/>
                    <a:pt x="423" y="46"/>
                  </a:cubicBezTo>
                  <a:cubicBezTo>
                    <a:pt x="422" y="46"/>
                    <a:pt x="422" y="47"/>
                    <a:pt x="423" y="47"/>
                  </a:cubicBezTo>
                  <a:cubicBezTo>
                    <a:pt x="423" y="47"/>
                    <a:pt x="423" y="47"/>
                    <a:pt x="423" y="46"/>
                  </a:cubicBezTo>
                  <a:cubicBezTo>
                    <a:pt x="423" y="48"/>
                    <a:pt x="425" y="47"/>
                    <a:pt x="425" y="48"/>
                  </a:cubicBezTo>
                  <a:cubicBezTo>
                    <a:pt x="426" y="47"/>
                    <a:pt x="426" y="47"/>
                    <a:pt x="426" y="47"/>
                  </a:cubicBezTo>
                  <a:cubicBezTo>
                    <a:pt x="425" y="47"/>
                    <a:pt x="426" y="47"/>
                    <a:pt x="426" y="47"/>
                  </a:cubicBezTo>
                  <a:cubicBezTo>
                    <a:pt x="426" y="47"/>
                    <a:pt x="426" y="47"/>
                    <a:pt x="426" y="47"/>
                  </a:cubicBezTo>
                  <a:cubicBezTo>
                    <a:pt x="426" y="47"/>
                    <a:pt x="426" y="47"/>
                    <a:pt x="426" y="47"/>
                  </a:cubicBezTo>
                  <a:cubicBezTo>
                    <a:pt x="426" y="47"/>
                    <a:pt x="426" y="48"/>
                    <a:pt x="427" y="48"/>
                  </a:cubicBezTo>
                  <a:cubicBezTo>
                    <a:pt x="427" y="47"/>
                    <a:pt x="428" y="47"/>
                    <a:pt x="428" y="47"/>
                  </a:cubicBezTo>
                  <a:cubicBezTo>
                    <a:pt x="428" y="47"/>
                    <a:pt x="429" y="47"/>
                    <a:pt x="429" y="48"/>
                  </a:cubicBezTo>
                  <a:cubicBezTo>
                    <a:pt x="429" y="48"/>
                    <a:pt x="429" y="48"/>
                    <a:pt x="429" y="47"/>
                  </a:cubicBezTo>
                  <a:cubicBezTo>
                    <a:pt x="429" y="48"/>
                    <a:pt x="429" y="48"/>
                    <a:pt x="429" y="48"/>
                  </a:cubicBezTo>
                  <a:cubicBezTo>
                    <a:pt x="429" y="48"/>
                    <a:pt x="429" y="48"/>
                    <a:pt x="430" y="48"/>
                  </a:cubicBezTo>
                  <a:cubicBezTo>
                    <a:pt x="430" y="48"/>
                    <a:pt x="430" y="48"/>
                    <a:pt x="430" y="48"/>
                  </a:cubicBezTo>
                  <a:cubicBezTo>
                    <a:pt x="430" y="47"/>
                    <a:pt x="429" y="47"/>
                    <a:pt x="429" y="47"/>
                  </a:cubicBezTo>
                  <a:cubicBezTo>
                    <a:pt x="430" y="45"/>
                    <a:pt x="430" y="47"/>
                    <a:pt x="431" y="47"/>
                  </a:cubicBezTo>
                  <a:cubicBezTo>
                    <a:pt x="431" y="48"/>
                    <a:pt x="433" y="47"/>
                    <a:pt x="433" y="47"/>
                  </a:cubicBezTo>
                  <a:close/>
                  <a:moveTo>
                    <a:pt x="427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26" y="44"/>
                    <a:pt x="426" y="44"/>
                    <a:pt x="426" y="44"/>
                  </a:cubicBezTo>
                  <a:cubicBezTo>
                    <a:pt x="426" y="43"/>
                    <a:pt x="426" y="43"/>
                    <a:pt x="426" y="43"/>
                  </a:cubicBezTo>
                  <a:cubicBezTo>
                    <a:pt x="426" y="43"/>
                    <a:pt x="426" y="44"/>
                    <a:pt x="426" y="44"/>
                  </a:cubicBezTo>
                  <a:cubicBezTo>
                    <a:pt x="425" y="44"/>
                    <a:pt x="425" y="44"/>
                    <a:pt x="425" y="44"/>
                  </a:cubicBezTo>
                  <a:cubicBezTo>
                    <a:pt x="426" y="45"/>
                    <a:pt x="425" y="43"/>
                    <a:pt x="426" y="43"/>
                  </a:cubicBezTo>
                  <a:cubicBezTo>
                    <a:pt x="426" y="43"/>
                    <a:pt x="426" y="43"/>
                    <a:pt x="426" y="43"/>
                  </a:cubicBezTo>
                  <a:cubicBezTo>
                    <a:pt x="426" y="43"/>
                    <a:pt x="426" y="43"/>
                    <a:pt x="426" y="43"/>
                  </a:cubicBezTo>
                  <a:cubicBezTo>
                    <a:pt x="426" y="43"/>
                    <a:pt x="426" y="44"/>
                    <a:pt x="426" y="44"/>
                  </a:cubicBezTo>
                  <a:lnTo>
                    <a:pt x="427" y="44"/>
                  </a:lnTo>
                  <a:close/>
                  <a:moveTo>
                    <a:pt x="425" y="45"/>
                  </a:moveTo>
                  <a:cubicBezTo>
                    <a:pt x="425" y="46"/>
                    <a:pt x="425" y="46"/>
                    <a:pt x="425" y="46"/>
                  </a:cubicBezTo>
                  <a:cubicBezTo>
                    <a:pt x="425" y="45"/>
                    <a:pt x="425" y="46"/>
                    <a:pt x="424" y="46"/>
                  </a:cubicBezTo>
                  <a:cubicBezTo>
                    <a:pt x="424" y="46"/>
                    <a:pt x="424" y="47"/>
                    <a:pt x="424" y="47"/>
                  </a:cubicBezTo>
                  <a:cubicBezTo>
                    <a:pt x="424" y="46"/>
                    <a:pt x="424" y="46"/>
                    <a:pt x="424" y="46"/>
                  </a:cubicBezTo>
                  <a:cubicBezTo>
                    <a:pt x="424" y="46"/>
                    <a:pt x="424" y="46"/>
                    <a:pt x="424" y="46"/>
                  </a:cubicBezTo>
                  <a:cubicBezTo>
                    <a:pt x="424" y="46"/>
                    <a:pt x="424" y="46"/>
                    <a:pt x="424" y="46"/>
                  </a:cubicBezTo>
                  <a:lnTo>
                    <a:pt x="425" y="45"/>
                  </a:lnTo>
                  <a:close/>
                  <a:moveTo>
                    <a:pt x="428" y="44"/>
                  </a:moveTo>
                  <a:cubicBezTo>
                    <a:pt x="430" y="44"/>
                    <a:pt x="430" y="44"/>
                    <a:pt x="430" y="44"/>
                  </a:cubicBezTo>
                  <a:cubicBezTo>
                    <a:pt x="429" y="45"/>
                    <a:pt x="429" y="45"/>
                    <a:pt x="429" y="45"/>
                  </a:cubicBezTo>
                  <a:lnTo>
                    <a:pt x="428" y="44"/>
                  </a:lnTo>
                  <a:close/>
                  <a:moveTo>
                    <a:pt x="432" y="44"/>
                  </a:moveTo>
                  <a:cubicBezTo>
                    <a:pt x="433" y="45"/>
                    <a:pt x="433" y="45"/>
                    <a:pt x="433" y="45"/>
                  </a:cubicBezTo>
                  <a:cubicBezTo>
                    <a:pt x="431" y="44"/>
                    <a:pt x="431" y="44"/>
                    <a:pt x="431" y="44"/>
                  </a:cubicBezTo>
                  <a:lnTo>
                    <a:pt x="432" y="44"/>
                  </a:lnTo>
                  <a:close/>
                  <a:moveTo>
                    <a:pt x="432" y="43"/>
                  </a:moveTo>
                  <a:cubicBezTo>
                    <a:pt x="432" y="43"/>
                    <a:pt x="432" y="43"/>
                    <a:pt x="432" y="43"/>
                  </a:cubicBezTo>
                  <a:cubicBezTo>
                    <a:pt x="432" y="44"/>
                    <a:pt x="432" y="43"/>
                    <a:pt x="432" y="43"/>
                  </a:cubicBezTo>
                  <a:cubicBezTo>
                    <a:pt x="432" y="43"/>
                    <a:pt x="432" y="43"/>
                    <a:pt x="432" y="43"/>
                  </a:cubicBezTo>
                  <a:close/>
                  <a:moveTo>
                    <a:pt x="433" y="42"/>
                  </a:moveTo>
                  <a:cubicBezTo>
                    <a:pt x="433" y="42"/>
                    <a:pt x="433" y="42"/>
                    <a:pt x="433" y="42"/>
                  </a:cubicBezTo>
                  <a:cubicBezTo>
                    <a:pt x="432" y="42"/>
                    <a:pt x="432" y="42"/>
                    <a:pt x="432" y="42"/>
                  </a:cubicBezTo>
                  <a:cubicBezTo>
                    <a:pt x="432" y="42"/>
                    <a:pt x="432" y="42"/>
                    <a:pt x="431" y="42"/>
                  </a:cubicBezTo>
                  <a:cubicBezTo>
                    <a:pt x="432" y="42"/>
                    <a:pt x="432" y="42"/>
                    <a:pt x="432" y="42"/>
                  </a:cubicBezTo>
                  <a:cubicBezTo>
                    <a:pt x="432" y="41"/>
                    <a:pt x="432" y="41"/>
                    <a:pt x="432" y="41"/>
                  </a:cubicBezTo>
                  <a:cubicBezTo>
                    <a:pt x="432" y="41"/>
                    <a:pt x="432" y="42"/>
                    <a:pt x="433" y="42"/>
                  </a:cubicBezTo>
                  <a:cubicBezTo>
                    <a:pt x="433" y="42"/>
                    <a:pt x="433" y="42"/>
                    <a:pt x="433" y="42"/>
                  </a:cubicBezTo>
                  <a:cubicBezTo>
                    <a:pt x="433" y="42"/>
                    <a:pt x="433" y="42"/>
                    <a:pt x="433" y="42"/>
                  </a:cubicBezTo>
                  <a:close/>
                  <a:moveTo>
                    <a:pt x="432" y="36"/>
                  </a:moveTo>
                  <a:cubicBezTo>
                    <a:pt x="433" y="36"/>
                    <a:pt x="433" y="36"/>
                    <a:pt x="433" y="36"/>
                  </a:cubicBezTo>
                  <a:cubicBezTo>
                    <a:pt x="433" y="37"/>
                    <a:pt x="432" y="36"/>
                    <a:pt x="432" y="36"/>
                  </a:cubicBezTo>
                  <a:close/>
                  <a:moveTo>
                    <a:pt x="420" y="37"/>
                  </a:moveTo>
                  <a:cubicBezTo>
                    <a:pt x="420" y="37"/>
                    <a:pt x="419" y="37"/>
                    <a:pt x="419" y="38"/>
                  </a:cubicBezTo>
                  <a:cubicBezTo>
                    <a:pt x="419" y="38"/>
                    <a:pt x="419" y="38"/>
                    <a:pt x="419" y="38"/>
                  </a:cubicBezTo>
                  <a:cubicBezTo>
                    <a:pt x="419" y="38"/>
                    <a:pt x="419" y="38"/>
                    <a:pt x="419" y="38"/>
                  </a:cubicBezTo>
                  <a:cubicBezTo>
                    <a:pt x="418" y="38"/>
                    <a:pt x="419" y="37"/>
                    <a:pt x="420" y="37"/>
                  </a:cubicBezTo>
                  <a:close/>
                  <a:moveTo>
                    <a:pt x="408" y="40"/>
                  </a:moveTo>
                  <a:cubicBezTo>
                    <a:pt x="409" y="40"/>
                    <a:pt x="409" y="40"/>
                    <a:pt x="409" y="40"/>
                  </a:cubicBezTo>
                  <a:cubicBezTo>
                    <a:pt x="408" y="40"/>
                    <a:pt x="408" y="40"/>
                    <a:pt x="408" y="41"/>
                  </a:cubicBezTo>
                  <a:lnTo>
                    <a:pt x="408" y="40"/>
                  </a:lnTo>
                  <a:close/>
                  <a:moveTo>
                    <a:pt x="408" y="42"/>
                  </a:moveTo>
                  <a:cubicBezTo>
                    <a:pt x="408" y="42"/>
                    <a:pt x="408" y="42"/>
                    <a:pt x="408" y="42"/>
                  </a:cubicBezTo>
                  <a:cubicBezTo>
                    <a:pt x="408" y="42"/>
                    <a:pt x="408" y="42"/>
                    <a:pt x="408" y="42"/>
                  </a:cubicBezTo>
                  <a:cubicBezTo>
                    <a:pt x="408" y="42"/>
                    <a:pt x="408" y="42"/>
                    <a:pt x="408" y="42"/>
                  </a:cubicBezTo>
                  <a:cubicBezTo>
                    <a:pt x="409" y="42"/>
                    <a:pt x="409" y="41"/>
                    <a:pt x="409" y="41"/>
                  </a:cubicBezTo>
                  <a:cubicBezTo>
                    <a:pt x="410" y="41"/>
                    <a:pt x="408" y="41"/>
                    <a:pt x="409" y="42"/>
                  </a:cubicBezTo>
                  <a:cubicBezTo>
                    <a:pt x="410" y="42"/>
                    <a:pt x="410" y="42"/>
                    <a:pt x="410" y="42"/>
                  </a:cubicBezTo>
                  <a:cubicBezTo>
                    <a:pt x="409" y="44"/>
                    <a:pt x="408" y="42"/>
                    <a:pt x="406" y="43"/>
                  </a:cubicBezTo>
                  <a:cubicBezTo>
                    <a:pt x="406" y="42"/>
                    <a:pt x="405" y="42"/>
                    <a:pt x="406" y="41"/>
                  </a:cubicBezTo>
                  <a:cubicBezTo>
                    <a:pt x="407" y="41"/>
                    <a:pt x="407" y="41"/>
                    <a:pt x="408" y="42"/>
                  </a:cubicBezTo>
                  <a:cubicBezTo>
                    <a:pt x="407" y="42"/>
                    <a:pt x="408" y="42"/>
                    <a:pt x="408" y="42"/>
                  </a:cubicBezTo>
                  <a:close/>
                  <a:moveTo>
                    <a:pt x="410" y="31"/>
                  </a:moveTo>
                  <a:cubicBezTo>
                    <a:pt x="410" y="31"/>
                    <a:pt x="410" y="31"/>
                    <a:pt x="410" y="31"/>
                  </a:cubicBezTo>
                  <a:cubicBezTo>
                    <a:pt x="410" y="31"/>
                    <a:pt x="409" y="31"/>
                    <a:pt x="410" y="31"/>
                  </a:cubicBezTo>
                  <a:close/>
                  <a:moveTo>
                    <a:pt x="404" y="37"/>
                  </a:moveTo>
                  <a:cubicBezTo>
                    <a:pt x="404" y="37"/>
                    <a:pt x="404" y="37"/>
                    <a:pt x="404" y="37"/>
                  </a:cubicBezTo>
                  <a:cubicBezTo>
                    <a:pt x="404" y="37"/>
                    <a:pt x="404" y="37"/>
                    <a:pt x="404" y="38"/>
                  </a:cubicBezTo>
                  <a:cubicBezTo>
                    <a:pt x="405" y="38"/>
                    <a:pt x="404" y="37"/>
                    <a:pt x="405" y="37"/>
                  </a:cubicBezTo>
                  <a:cubicBezTo>
                    <a:pt x="405" y="37"/>
                    <a:pt x="404" y="37"/>
                    <a:pt x="405" y="37"/>
                  </a:cubicBezTo>
                  <a:cubicBezTo>
                    <a:pt x="406" y="37"/>
                    <a:pt x="406" y="37"/>
                    <a:pt x="407" y="37"/>
                  </a:cubicBezTo>
                  <a:cubicBezTo>
                    <a:pt x="407" y="37"/>
                    <a:pt x="407" y="38"/>
                    <a:pt x="407" y="38"/>
                  </a:cubicBezTo>
                  <a:cubicBezTo>
                    <a:pt x="407" y="38"/>
                    <a:pt x="407" y="38"/>
                    <a:pt x="407" y="38"/>
                  </a:cubicBezTo>
                  <a:cubicBezTo>
                    <a:pt x="406" y="38"/>
                    <a:pt x="406" y="38"/>
                    <a:pt x="406" y="38"/>
                  </a:cubicBezTo>
                  <a:cubicBezTo>
                    <a:pt x="405" y="38"/>
                    <a:pt x="406" y="38"/>
                    <a:pt x="406" y="39"/>
                  </a:cubicBezTo>
                  <a:cubicBezTo>
                    <a:pt x="407" y="38"/>
                    <a:pt x="407" y="38"/>
                    <a:pt x="407" y="38"/>
                  </a:cubicBezTo>
                  <a:cubicBezTo>
                    <a:pt x="407" y="39"/>
                    <a:pt x="405" y="39"/>
                    <a:pt x="405" y="39"/>
                  </a:cubicBezTo>
                  <a:cubicBezTo>
                    <a:pt x="404" y="39"/>
                    <a:pt x="404" y="38"/>
                    <a:pt x="404" y="38"/>
                  </a:cubicBezTo>
                  <a:cubicBezTo>
                    <a:pt x="404" y="38"/>
                    <a:pt x="404" y="38"/>
                    <a:pt x="404" y="38"/>
                  </a:cubicBezTo>
                  <a:cubicBezTo>
                    <a:pt x="404" y="37"/>
                    <a:pt x="404" y="37"/>
                    <a:pt x="404" y="37"/>
                  </a:cubicBezTo>
                  <a:cubicBezTo>
                    <a:pt x="404" y="37"/>
                    <a:pt x="404" y="37"/>
                    <a:pt x="404" y="37"/>
                  </a:cubicBezTo>
                  <a:cubicBezTo>
                    <a:pt x="404" y="37"/>
                    <a:pt x="403" y="36"/>
                    <a:pt x="403" y="36"/>
                  </a:cubicBezTo>
                  <a:cubicBezTo>
                    <a:pt x="402" y="37"/>
                    <a:pt x="402" y="37"/>
                    <a:pt x="402" y="37"/>
                  </a:cubicBezTo>
                  <a:cubicBezTo>
                    <a:pt x="402" y="37"/>
                    <a:pt x="402" y="36"/>
                    <a:pt x="402" y="36"/>
                  </a:cubicBezTo>
                  <a:cubicBezTo>
                    <a:pt x="402" y="35"/>
                    <a:pt x="402" y="35"/>
                    <a:pt x="402" y="35"/>
                  </a:cubicBezTo>
                  <a:cubicBezTo>
                    <a:pt x="403" y="36"/>
                    <a:pt x="404" y="36"/>
                    <a:pt x="404" y="37"/>
                  </a:cubicBezTo>
                  <a:close/>
                  <a:moveTo>
                    <a:pt x="404" y="43"/>
                  </a:moveTo>
                  <a:cubicBezTo>
                    <a:pt x="403" y="42"/>
                    <a:pt x="403" y="43"/>
                    <a:pt x="402" y="43"/>
                  </a:cubicBezTo>
                  <a:cubicBezTo>
                    <a:pt x="402" y="42"/>
                    <a:pt x="402" y="42"/>
                    <a:pt x="402" y="42"/>
                  </a:cubicBezTo>
                  <a:cubicBezTo>
                    <a:pt x="403" y="42"/>
                    <a:pt x="404" y="42"/>
                    <a:pt x="405" y="42"/>
                  </a:cubicBezTo>
                  <a:cubicBezTo>
                    <a:pt x="405" y="42"/>
                    <a:pt x="404" y="43"/>
                    <a:pt x="404" y="42"/>
                  </a:cubicBezTo>
                  <a:lnTo>
                    <a:pt x="404" y="43"/>
                  </a:lnTo>
                  <a:close/>
                  <a:moveTo>
                    <a:pt x="397" y="49"/>
                  </a:moveTo>
                  <a:cubicBezTo>
                    <a:pt x="398" y="49"/>
                    <a:pt x="398" y="49"/>
                    <a:pt x="397" y="50"/>
                  </a:cubicBezTo>
                  <a:cubicBezTo>
                    <a:pt x="397" y="50"/>
                    <a:pt x="397" y="50"/>
                    <a:pt x="397" y="50"/>
                  </a:cubicBezTo>
                  <a:cubicBezTo>
                    <a:pt x="397" y="50"/>
                    <a:pt x="397" y="50"/>
                    <a:pt x="397" y="50"/>
                  </a:cubicBezTo>
                  <a:cubicBezTo>
                    <a:pt x="397" y="50"/>
                    <a:pt x="397" y="50"/>
                    <a:pt x="397" y="50"/>
                  </a:cubicBezTo>
                  <a:cubicBezTo>
                    <a:pt x="397" y="50"/>
                    <a:pt x="397" y="49"/>
                    <a:pt x="397" y="49"/>
                  </a:cubicBezTo>
                  <a:close/>
                  <a:moveTo>
                    <a:pt x="397" y="48"/>
                  </a:moveTo>
                  <a:cubicBezTo>
                    <a:pt x="397" y="48"/>
                    <a:pt x="397" y="48"/>
                    <a:pt x="397" y="48"/>
                  </a:cubicBezTo>
                  <a:cubicBezTo>
                    <a:pt x="396" y="47"/>
                    <a:pt x="396" y="47"/>
                    <a:pt x="396" y="47"/>
                  </a:cubicBezTo>
                  <a:cubicBezTo>
                    <a:pt x="396" y="47"/>
                    <a:pt x="396" y="47"/>
                    <a:pt x="396" y="47"/>
                  </a:cubicBezTo>
                  <a:cubicBezTo>
                    <a:pt x="396" y="47"/>
                    <a:pt x="396" y="48"/>
                    <a:pt x="397" y="48"/>
                  </a:cubicBezTo>
                  <a:close/>
                  <a:moveTo>
                    <a:pt x="392" y="51"/>
                  </a:moveTo>
                  <a:cubicBezTo>
                    <a:pt x="392" y="52"/>
                    <a:pt x="391" y="52"/>
                    <a:pt x="391" y="51"/>
                  </a:cubicBezTo>
                  <a:cubicBezTo>
                    <a:pt x="392" y="51"/>
                    <a:pt x="392" y="51"/>
                    <a:pt x="392" y="50"/>
                  </a:cubicBezTo>
                  <a:cubicBezTo>
                    <a:pt x="392" y="50"/>
                    <a:pt x="392" y="50"/>
                    <a:pt x="392" y="50"/>
                  </a:cubicBezTo>
                  <a:cubicBezTo>
                    <a:pt x="393" y="50"/>
                    <a:pt x="393" y="50"/>
                    <a:pt x="393" y="50"/>
                  </a:cubicBezTo>
                  <a:cubicBezTo>
                    <a:pt x="392" y="51"/>
                    <a:pt x="392" y="51"/>
                    <a:pt x="392" y="51"/>
                  </a:cubicBezTo>
                  <a:cubicBezTo>
                    <a:pt x="392" y="51"/>
                    <a:pt x="392" y="51"/>
                    <a:pt x="392" y="51"/>
                  </a:cubicBezTo>
                  <a:cubicBezTo>
                    <a:pt x="392" y="51"/>
                    <a:pt x="392" y="51"/>
                    <a:pt x="392" y="51"/>
                  </a:cubicBezTo>
                  <a:close/>
                  <a:moveTo>
                    <a:pt x="392" y="49"/>
                  </a:moveTo>
                  <a:cubicBezTo>
                    <a:pt x="393" y="48"/>
                    <a:pt x="393" y="48"/>
                    <a:pt x="393" y="48"/>
                  </a:cubicBezTo>
                  <a:cubicBezTo>
                    <a:pt x="393" y="48"/>
                    <a:pt x="393" y="49"/>
                    <a:pt x="393" y="49"/>
                  </a:cubicBezTo>
                  <a:cubicBezTo>
                    <a:pt x="394" y="49"/>
                    <a:pt x="394" y="49"/>
                    <a:pt x="394" y="49"/>
                  </a:cubicBezTo>
                  <a:cubicBezTo>
                    <a:pt x="394" y="49"/>
                    <a:pt x="394" y="49"/>
                    <a:pt x="393" y="49"/>
                  </a:cubicBezTo>
                  <a:lnTo>
                    <a:pt x="392" y="49"/>
                  </a:lnTo>
                  <a:close/>
                  <a:moveTo>
                    <a:pt x="394" y="50"/>
                  </a:moveTo>
                  <a:cubicBezTo>
                    <a:pt x="394" y="51"/>
                    <a:pt x="394" y="51"/>
                    <a:pt x="394" y="51"/>
                  </a:cubicBezTo>
                  <a:cubicBezTo>
                    <a:pt x="393" y="50"/>
                    <a:pt x="393" y="50"/>
                    <a:pt x="393" y="50"/>
                  </a:cubicBezTo>
                  <a:lnTo>
                    <a:pt x="394" y="50"/>
                  </a:lnTo>
                  <a:close/>
                  <a:moveTo>
                    <a:pt x="385" y="49"/>
                  </a:moveTo>
                  <a:cubicBezTo>
                    <a:pt x="385" y="49"/>
                    <a:pt x="385" y="49"/>
                    <a:pt x="385" y="49"/>
                  </a:cubicBezTo>
                  <a:cubicBezTo>
                    <a:pt x="385" y="48"/>
                    <a:pt x="386" y="48"/>
                    <a:pt x="386" y="47"/>
                  </a:cubicBezTo>
                  <a:cubicBezTo>
                    <a:pt x="386" y="47"/>
                    <a:pt x="387" y="48"/>
                    <a:pt x="387" y="48"/>
                  </a:cubicBezTo>
                  <a:cubicBezTo>
                    <a:pt x="387" y="48"/>
                    <a:pt x="386" y="48"/>
                    <a:pt x="386" y="48"/>
                  </a:cubicBezTo>
                  <a:cubicBezTo>
                    <a:pt x="386" y="48"/>
                    <a:pt x="386" y="49"/>
                    <a:pt x="386" y="49"/>
                  </a:cubicBezTo>
                  <a:cubicBezTo>
                    <a:pt x="386" y="50"/>
                    <a:pt x="387" y="48"/>
                    <a:pt x="388" y="50"/>
                  </a:cubicBezTo>
                  <a:cubicBezTo>
                    <a:pt x="387" y="50"/>
                    <a:pt x="387" y="49"/>
                    <a:pt x="386" y="50"/>
                  </a:cubicBezTo>
                  <a:cubicBezTo>
                    <a:pt x="385" y="50"/>
                    <a:pt x="385" y="50"/>
                    <a:pt x="385" y="50"/>
                  </a:cubicBezTo>
                  <a:cubicBezTo>
                    <a:pt x="385" y="49"/>
                    <a:pt x="385" y="49"/>
                    <a:pt x="385" y="49"/>
                  </a:cubicBezTo>
                  <a:close/>
                  <a:moveTo>
                    <a:pt x="388" y="43"/>
                  </a:moveTo>
                  <a:cubicBezTo>
                    <a:pt x="388" y="42"/>
                    <a:pt x="389" y="43"/>
                    <a:pt x="390" y="43"/>
                  </a:cubicBezTo>
                  <a:cubicBezTo>
                    <a:pt x="390" y="43"/>
                    <a:pt x="390" y="43"/>
                    <a:pt x="390" y="43"/>
                  </a:cubicBezTo>
                  <a:cubicBezTo>
                    <a:pt x="390" y="43"/>
                    <a:pt x="390" y="43"/>
                    <a:pt x="390" y="43"/>
                  </a:cubicBezTo>
                  <a:cubicBezTo>
                    <a:pt x="389" y="44"/>
                    <a:pt x="388" y="43"/>
                    <a:pt x="387" y="43"/>
                  </a:cubicBezTo>
                  <a:cubicBezTo>
                    <a:pt x="387" y="42"/>
                    <a:pt x="387" y="42"/>
                    <a:pt x="387" y="42"/>
                  </a:cubicBezTo>
                  <a:cubicBezTo>
                    <a:pt x="388" y="43"/>
                    <a:pt x="388" y="43"/>
                    <a:pt x="388" y="43"/>
                  </a:cubicBezTo>
                  <a:cubicBezTo>
                    <a:pt x="388" y="43"/>
                    <a:pt x="388" y="43"/>
                    <a:pt x="388" y="43"/>
                  </a:cubicBezTo>
                  <a:close/>
                  <a:moveTo>
                    <a:pt x="392" y="42"/>
                  </a:moveTo>
                  <a:cubicBezTo>
                    <a:pt x="391" y="42"/>
                    <a:pt x="389" y="43"/>
                    <a:pt x="388" y="42"/>
                  </a:cubicBezTo>
                  <a:cubicBezTo>
                    <a:pt x="389" y="41"/>
                    <a:pt x="391" y="41"/>
                    <a:pt x="392" y="42"/>
                  </a:cubicBezTo>
                  <a:close/>
                  <a:moveTo>
                    <a:pt x="393" y="41"/>
                  </a:moveTo>
                  <a:cubicBezTo>
                    <a:pt x="394" y="40"/>
                    <a:pt x="394" y="40"/>
                    <a:pt x="394" y="40"/>
                  </a:cubicBezTo>
                  <a:cubicBezTo>
                    <a:pt x="394" y="41"/>
                    <a:pt x="394" y="41"/>
                    <a:pt x="394" y="41"/>
                  </a:cubicBezTo>
                  <a:lnTo>
                    <a:pt x="393" y="41"/>
                  </a:lnTo>
                  <a:close/>
                  <a:moveTo>
                    <a:pt x="394" y="40"/>
                  </a:moveTo>
                  <a:cubicBezTo>
                    <a:pt x="395" y="40"/>
                    <a:pt x="395" y="40"/>
                    <a:pt x="395" y="40"/>
                  </a:cubicBezTo>
                  <a:cubicBezTo>
                    <a:pt x="395" y="41"/>
                    <a:pt x="395" y="41"/>
                    <a:pt x="395" y="41"/>
                  </a:cubicBezTo>
                  <a:lnTo>
                    <a:pt x="394" y="40"/>
                  </a:lnTo>
                  <a:close/>
                  <a:moveTo>
                    <a:pt x="397" y="39"/>
                  </a:moveTo>
                  <a:cubicBezTo>
                    <a:pt x="398" y="39"/>
                    <a:pt x="398" y="39"/>
                    <a:pt x="398" y="39"/>
                  </a:cubicBezTo>
                  <a:cubicBezTo>
                    <a:pt x="398" y="39"/>
                    <a:pt x="398" y="39"/>
                    <a:pt x="398" y="39"/>
                  </a:cubicBezTo>
                  <a:cubicBezTo>
                    <a:pt x="398" y="40"/>
                    <a:pt x="398" y="40"/>
                    <a:pt x="398" y="39"/>
                  </a:cubicBezTo>
                  <a:cubicBezTo>
                    <a:pt x="397" y="39"/>
                    <a:pt x="397" y="39"/>
                    <a:pt x="397" y="39"/>
                  </a:cubicBezTo>
                  <a:close/>
                  <a:moveTo>
                    <a:pt x="400" y="33"/>
                  </a:moveTo>
                  <a:cubicBezTo>
                    <a:pt x="398" y="33"/>
                    <a:pt x="398" y="33"/>
                    <a:pt x="398" y="33"/>
                  </a:cubicBezTo>
                  <a:cubicBezTo>
                    <a:pt x="399" y="32"/>
                    <a:pt x="399" y="32"/>
                    <a:pt x="399" y="32"/>
                  </a:cubicBezTo>
                  <a:cubicBezTo>
                    <a:pt x="400" y="32"/>
                    <a:pt x="400" y="32"/>
                    <a:pt x="400" y="32"/>
                  </a:cubicBezTo>
                  <a:lnTo>
                    <a:pt x="400" y="33"/>
                  </a:lnTo>
                  <a:close/>
                  <a:moveTo>
                    <a:pt x="399" y="35"/>
                  </a:moveTo>
                  <a:cubicBezTo>
                    <a:pt x="399" y="35"/>
                    <a:pt x="399" y="35"/>
                    <a:pt x="399" y="35"/>
                  </a:cubicBezTo>
                  <a:cubicBezTo>
                    <a:pt x="399" y="35"/>
                    <a:pt x="399" y="35"/>
                    <a:pt x="398" y="35"/>
                  </a:cubicBezTo>
                  <a:cubicBezTo>
                    <a:pt x="398" y="35"/>
                    <a:pt x="398" y="36"/>
                    <a:pt x="398" y="36"/>
                  </a:cubicBezTo>
                  <a:cubicBezTo>
                    <a:pt x="397" y="36"/>
                    <a:pt x="397" y="36"/>
                    <a:pt x="397" y="36"/>
                  </a:cubicBezTo>
                  <a:cubicBezTo>
                    <a:pt x="398" y="36"/>
                    <a:pt x="397" y="35"/>
                    <a:pt x="398" y="35"/>
                  </a:cubicBezTo>
                  <a:cubicBezTo>
                    <a:pt x="398" y="36"/>
                    <a:pt x="398" y="34"/>
                    <a:pt x="399" y="35"/>
                  </a:cubicBezTo>
                  <a:close/>
                  <a:moveTo>
                    <a:pt x="398" y="33"/>
                  </a:moveTo>
                  <a:cubicBezTo>
                    <a:pt x="398" y="33"/>
                    <a:pt x="398" y="33"/>
                    <a:pt x="398" y="33"/>
                  </a:cubicBezTo>
                  <a:cubicBezTo>
                    <a:pt x="398" y="33"/>
                    <a:pt x="398" y="33"/>
                    <a:pt x="398" y="33"/>
                  </a:cubicBezTo>
                  <a:close/>
                  <a:moveTo>
                    <a:pt x="397" y="38"/>
                  </a:moveTo>
                  <a:cubicBezTo>
                    <a:pt x="397" y="38"/>
                    <a:pt x="397" y="38"/>
                    <a:pt x="397" y="38"/>
                  </a:cubicBezTo>
                  <a:cubicBezTo>
                    <a:pt x="396" y="38"/>
                    <a:pt x="396" y="38"/>
                    <a:pt x="396" y="37"/>
                  </a:cubicBezTo>
                  <a:cubicBezTo>
                    <a:pt x="396" y="37"/>
                    <a:pt x="396" y="37"/>
                    <a:pt x="397" y="38"/>
                  </a:cubicBezTo>
                  <a:cubicBezTo>
                    <a:pt x="397" y="38"/>
                    <a:pt x="397" y="38"/>
                    <a:pt x="397" y="38"/>
                  </a:cubicBezTo>
                  <a:close/>
                  <a:moveTo>
                    <a:pt x="382" y="41"/>
                  </a:moveTo>
                  <a:cubicBezTo>
                    <a:pt x="382" y="40"/>
                    <a:pt x="382" y="40"/>
                    <a:pt x="382" y="40"/>
                  </a:cubicBezTo>
                  <a:cubicBezTo>
                    <a:pt x="382" y="40"/>
                    <a:pt x="382" y="41"/>
                    <a:pt x="382" y="41"/>
                  </a:cubicBezTo>
                  <a:cubicBezTo>
                    <a:pt x="382" y="42"/>
                    <a:pt x="382" y="42"/>
                    <a:pt x="382" y="42"/>
                  </a:cubicBezTo>
                  <a:cubicBezTo>
                    <a:pt x="382" y="42"/>
                    <a:pt x="382" y="41"/>
                    <a:pt x="382" y="41"/>
                  </a:cubicBezTo>
                  <a:close/>
                  <a:moveTo>
                    <a:pt x="381" y="51"/>
                  </a:moveTo>
                  <a:cubicBezTo>
                    <a:pt x="381" y="51"/>
                    <a:pt x="381" y="51"/>
                    <a:pt x="380" y="51"/>
                  </a:cubicBezTo>
                  <a:cubicBezTo>
                    <a:pt x="381" y="51"/>
                    <a:pt x="382" y="52"/>
                    <a:pt x="383" y="51"/>
                  </a:cubicBezTo>
                  <a:cubicBezTo>
                    <a:pt x="383" y="51"/>
                    <a:pt x="385" y="51"/>
                    <a:pt x="385" y="51"/>
                  </a:cubicBezTo>
                  <a:cubicBezTo>
                    <a:pt x="385" y="51"/>
                    <a:pt x="385" y="51"/>
                    <a:pt x="385" y="51"/>
                  </a:cubicBezTo>
                  <a:cubicBezTo>
                    <a:pt x="385" y="50"/>
                    <a:pt x="385" y="50"/>
                    <a:pt x="385" y="50"/>
                  </a:cubicBezTo>
                  <a:cubicBezTo>
                    <a:pt x="385" y="50"/>
                    <a:pt x="385" y="50"/>
                    <a:pt x="385" y="51"/>
                  </a:cubicBezTo>
                  <a:cubicBezTo>
                    <a:pt x="387" y="50"/>
                    <a:pt x="386" y="53"/>
                    <a:pt x="388" y="52"/>
                  </a:cubicBezTo>
                  <a:cubicBezTo>
                    <a:pt x="389" y="52"/>
                    <a:pt x="390" y="51"/>
                    <a:pt x="390" y="52"/>
                  </a:cubicBezTo>
                  <a:cubicBezTo>
                    <a:pt x="391" y="53"/>
                    <a:pt x="393" y="53"/>
                    <a:pt x="394" y="52"/>
                  </a:cubicBezTo>
                  <a:cubicBezTo>
                    <a:pt x="394" y="52"/>
                    <a:pt x="394" y="52"/>
                    <a:pt x="394" y="52"/>
                  </a:cubicBezTo>
                  <a:cubicBezTo>
                    <a:pt x="394" y="54"/>
                    <a:pt x="398" y="51"/>
                    <a:pt x="399" y="53"/>
                  </a:cubicBezTo>
                  <a:cubicBezTo>
                    <a:pt x="399" y="53"/>
                    <a:pt x="399" y="53"/>
                    <a:pt x="399" y="53"/>
                  </a:cubicBezTo>
                  <a:cubicBezTo>
                    <a:pt x="400" y="53"/>
                    <a:pt x="400" y="53"/>
                    <a:pt x="400" y="53"/>
                  </a:cubicBezTo>
                  <a:cubicBezTo>
                    <a:pt x="400" y="54"/>
                    <a:pt x="399" y="53"/>
                    <a:pt x="399" y="54"/>
                  </a:cubicBezTo>
                  <a:cubicBezTo>
                    <a:pt x="400" y="55"/>
                    <a:pt x="401" y="53"/>
                    <a:pt x="403" y="53"/>
                  </a:cubicBezTo>
                  <a:cubicBezTo>
                    <a:pt x="402" y="53"/>
                    <a:pt x="402" y="53"/>
                    <a:pt x="402" y="53"/>
                  </a:cubicBezTo>
                  <a:cubicBezTo>
                    <a:pt x="402" y="54"/>
                    <a:pt x="402" y="54"/>
                    <a:pt x="402" y="54"/>
                  </a:cubicBezTo>
                  <a:cubicBezTo>
                    <a:pt x="402" y="54"/>
                    <a:pt x="402" y="54"/>
                    <a:pt x="401" y="55"/>
                  </a:cubicBezTo>
                  <a:cubicBezTo>
                    <a:pt x="402" y="55"/>
                    <a:pt x="402" y="55"/>
                    <a:pt x="403" y="55"/>
                  </a:cubicBezTo>
                  <a:cubicBezTo>
                    <a:pt x="403" y="56"/>
                    <a:pt x="404" y="55"/>
                    <a:pt x="405" y="56"/>
                  </a:cubicBezTo>
                  <a:cubicBezTo>
                    <a:pt x="404" y="55"/>
                    <a:pt x="404" y="55"/>
                    <a:pt x="404" y="55"/>
                  </a:cubicBezTo>
                  <a:cubicBezTo>
                    <a:pt x="405" y="54"/>
                    <a:pt x="405" y="55"/>
                    <a:pt x="406" y="54"/>
                  </a:cubicBezTo>
                  <a:cubicBezTo>
                    <a:pt x="406" y="54"/>
                    <a:pt x="407" y="55"/>
                    <a:pt x="407" y="56"/>
                  </a:cubicBezTo>
                  <a:cubicBezTo>
                    <a:pt x="408" y="55"/>
                    <a:pt x="408" y="55"/>
                    <a:pt x="408" y="55"/>
                  </a:cubicBezTo>
                  <a:cubicBezTo>
                    <a:pt x="408" y="57"/>
                    <a:pt x="408" y="57"/>
                    <a:pt x="408" y="57"/>
                  </a:cubicBezTo>
                  <a:cubicBezTo>
                    <a:pt x="405" y="56"/>
                    <a:pt x="405" y="56"/>
                    <a:pt x="405" y="56"/>
                  </a:cubicBezTo>
                  <a:cubicBezTo>
                    <a:pt x="405" y="56"/>
                    <a:pt x="405" y="56"/>
                    <a:pt x="405" y="56"/>
                  </a:cubicBezTo>
                  <a:cubicBezTo>
                    <a:pt x="405" y="56"/>
                    <a:pt x="403" y="56"/>
                    <a:pt x="402" y="56"/>
                  </a:cubicBezTo>
                  <a:cubicBezTo>
                    <a:pt x="400" y="57"/>
                    <a:pt x="400" y="55"/>
                    <a:pt x="399" y="54"/>
                  </a:cubicBezTo>
                  <a:cubicBezTo>
                    <a:pt x="399" y="54"/>
                    <a:pt x="399" y="54"/>
                    <a:pt x="399" y="54"/>
                  </a:cubicBezTo>
                  <a:cubicBezTo>
                    <a:pt x="399" y="55"/>
                    <a:pt x="400" y="55"/>
                    <a:pt x="399" y="55"/>
                  </a:cubicBezTo>
                  <a:cubicBezTo>
                    <a:pt x="399" y="56"/>
                    <a:pt x="398" y="55"/>
                    <a:pt x="397" y="55"/>
                  </a:cubicBezTo>
                  <a:cubicBezTo>
                    <a:pt x="397" y="54"/>
                    <a:pt x="396" y="56"/>
                    <a:pt x="395" y="55"/>
                  </a:cubicBezTo>
                  <a:cubicBezTo>
                    <a:pt x="394" y="55"/>
                    <a:pt x="394" y="55"/>
                    <a:pt x="394" y="54"/>
                  </a:cubicBezTo>
                  <a:cubicBezTo>
                    <a:pt x="393" y="54"/>
                    <a:pt x="393" y="55"/>
                    <a:pt x="393" y="54"/>
                  </a:cubicBezTo>
                  <a:cubicBezTo>
                    <a:pt x="392" y="54"/>
                    <a:pt x="392" y="54"/>
                    <a:pt x="392" y="54"/>
                  </a:cubicBezTo>
                  <a:cubicBezTo>
                    <a:pt x="391" y="54"/>
                    <a:pt x="392" y="53"/>
                    <a:pt x="390" y="53"/>
                  </a:cubicBezTo>
                  <a:cubicBezTo>
                    <a:pt x="390" y="53"/>
                    <a:pt x="390" y="54"/>
                    <a:pt x="390" y="54"/>
                  </a:cubicBezTo>
                  <a:cubicBezTo>
                    <a:pt x="391" y="54"/>
                    <a:pt x="391" y="54"/>
                    <a:pt x="391" y="54"/>
                  </a:cubicBezTo>
                  <a:cubicBezTo>
                    <a:pt x="389" y="54"/>
                    <a:pt x="388" y="53"/>
                    <a:pt x="386" y="54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5" y="54"/>
                    <a:pt x="385" y="53"/>
                    <a:pt x="385" y="53"/>
                  </a:cubicBezTo>
                  <a:cubicBezTo>
                    <a:pt x="385" y="53"/>
                    <a:pt x="384" y="52"/>
                    <a:pt x="383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3" y="53"/>
                    <a:pt x="383" y="53"/>
                    <a:pt x="383" y="53"/>
                  </a:cubicBezTo>
                  <a:cubicBezTo>
                    <a:pt x="383" y="53"/>
                    <a:pt x="383" y="53"/>
                    <a:pt x="383" y="53"/>
                  </a:cubicBezTo>
                  <a:cubicBezTo>
                    <a:pt x="383" y="54"/>
                    <a:pt x="383" y="54"/>
                    <a:pt x="383" y="54"/>
                  </a:cubicBezTo>
                  <a:cubicBezTo>
                    <a:pt x="382" y="53"/>
                    <a:pt x="382" y="53"/>
                    <a:pt x="382" y="53"/>
                  </a:cubicBezTo>
                  <a:cubicBezTo>
                    <a:pt x="382" y="53"/>
                    <a:pt x="382" y="53"/>
                    <a:pt x="382" y="53"/>
                  </a:cubicBezTo>
                  <a:cubicBezTo>
                    <a:pt x="381" y="52"/>
                    <a:pt x="382" y="53"/>
                    <a:pt x="381" y="53"/>
                  </a:cubicBezTo>
                  <a:cubicBezTo>
                    <a:pt x="380" y="53"/>
                    <a:pt x="380" y="53"/>
                    <a:pt x="379" y="53"/>
                  </a:cubicBezTo>
                  <a:cubicBezTo>
                    <a:pt x="378" y="53"/>
                    <a:pt x="379" y="54"/>
                    <a:pt x="378" y="54"/>
                  </a:cubicBezTo>
                  <a:cubicBezTo>
                    <a:pt x="379" y="53"/>
                    <a:pt x="378" y="52"/>
                    <a:pt x="378" y="52"/>
                  </a:cubicBezTo>
                  <a:cubicBezTo>
                    <a:pt x="377" y="52"/>
                    <a:pt x="377" y="51"/>
                    <a:pt x="377" y="52"/>
                  </a:cubicBezTo>
                  <a:cubicBezTo>
                    <a:pt x="377" y="53"/>
                    <a:pt x="377" y="53"/>
                    <a:pt x="377" y="53"/>
                  </a:cubicBezTo>
                  <a:cubicBezTo>
                    <a:pt x="376" y="53"/>
                    <a:pt x="376" y="52"/>
                    <a:pt x="375" y="52"/>
                  </a:cubicBezTo>
                  <a:cubicBezTo>
                    <a:pt x="374" y="52"/>
                    <a:pt x="372" y="52"/>
                    <a:pt x="371" y="53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70" y="52"/>
                    <a:pt x="369" y="52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8" y="53"/>
                    <a:pt x="368" y="52"/>
                    <a:pt x="368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70" y="51"/>
                    <a:pt x="368" y="51"/>
                    <a:pt x="368" y="50"/>
                  </a:cubicBezTo>
                  <a:cubicBezTo>
                    <a:pt x="367" y="50"/>
                    <a:pt x="367" y="50"/>
                    <a:pt x="367" y="49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67" y="50"/>
                    <a:pt x="368" y="50"/>
                    <a:pt x="368" y="50"/>
                  </a:cubicBezTo>
                  <a:cubicBezTo>
                    <a:pt x="369" y="48"/>
                    <a:pt x="369" y="51"/>
                    <a:pt x="370" y="50"/>
                  </a:cubicBezTo>
                  <a:cubicBezTo>
                    <a:pt x="371" y="49"/>
                    <a:pt x="372" y="51"/>
                    <a:pt x="373" y="50"/>
                  </a:cubicBezTo>
                  <a:cubicBezTo>
                    <a:pt x="374" y="49"/>
                    <a:pt x="374" y="52"/>
                    <a:pt x="375" y="50"/>
                  </a:cubicBezTo>
                  <a:cubicBezTo>
                    <a:pt x="376" y="50"/>
                    <a:pt x="378" y="50"/>
                    <a:pt x="379" y="50"/>
                  </a:cubicBezTo>
                  <a:cubicBezTo>
                    <a:pt x="379" y="51"/>
                    <a:pt x="380" y="50"/>
                    <a:pt x="381" y="51"/>
                  </a:cubicBezTo>
                  <a:close/>
                  <a:moveTo>
                    <a:pt x="368" y="47"/>
                  </a:moveTo>
                  <a:cubicBezTo>
                    <a:pt x="369" y="47"/>
                    <a:pt x="369" y="47"/>
                    <a:pt x="369" y="47"/>
                  </a:cubicBezTo>
                  <a:cubicBezTo>
                    <a:pt x="368" y="48"/>
                    <a:pt x="368" y="48"/>
                    <a:pt x="368" y="48"/>
                  </a:cubicBezTo>
                  <a:cubicBezTo>
                    <a:pt x="367" y="48"/>
                    <a:pt x="367" y="48"/>
                    <a:pt x="367" y="48"/>
                  </a:cubicBezTo>
                  <a:cubicBezTo>
                    <a:pt x="368" y="48"/>
                    <a:pt x="368" y="48"/>
                    <a:pt x="369" y="48"/>
                  </a:cubicBezTo>
                  <a:lnTo>
                    <a:pt x="368" y="47"/>
                  </a:lnTo>
                  <a:close/>
                  <a:moveTo>
                    <a:pt x="370" y="47"/>
                  </a:moveTo>
                  <a:cubicBezTo>
                    <a:pt x="371" y="47"/>
                    <a:pt x="371" y="49"/>
                    <a:pt x="372" y="47"/>
                  </a:cubicBezTo>
                  <a:cubicBezTo>
                    <a:pt x="372" y="47"/>
                    <a:pt x="372" y="48"/>
                    <a:pt x="372" y="48"/>
                  </a:cubicBezTo>
                  <a:cubicBezTo>
                    <a:pt x="372" y="48"/>
                    <a:pt x="371" y="48"/>
                    <a:pt x="371" y="49"/>
                  </a:cubicBezTo>
                  <a:cubicBezTo>
                    <a:pt x="370" y="48"/>
                    <a:pt x="370" y="48"/>
                    <a:pt x="370" y="48"/>
                  </a:cubicBezTo>
                  <a:cubicBezTo>
                    <a:pt x="369" y="48"/>
                    <a:pt x="369" y="48"/>
                    <a:pt x="369" y="48"/>
                  </a:cubicBezTo>
                  <a:cubicBezTo>
                    <a:pt x="369" y="48"/>
                    <a:pt x="369" y="48"/>
                    <a:pt x="370" y="48"/>
                  </a:cubicBezTo>
                  <a:cubicBezTo>
                    <a:pt x="370" y="48"/>
                    <a:pt x="370" y="48"/>
                    <a:pt x="371" y="48"/>
                  </a:cubicBezTo>
                  <a:cubicBezTo>
                    <a:pt x="371" y="47"/>
                    <a:pt x="370" y="47"/>
                    <a:pt x="370" y="47"/>
                  </a:cubicBezTo>
                  <a:close/>
                  <a:moveTo>
                    <a:pt x="374" y="48"/>
                  </a:moveTo>
                  <a:cubicBezTo>
                    <a:pt x="374" y="49"/>
                    <a:pt x="374" y="49"/>
                    <a:pt x="374" y="49"/>
                  </a:cubicBezTo>
                  <a:cubicBezTo>
                    <a:pt x="374" y="48"/>
                    <a:pt x="373" y="48"/>
                    <a:pt x="374" y="48"/>
                  </a:cubicBezTo>
                  <a:close/>
                  <a:moveTo>
                    <a:pt x="375" y="49"/>
                  </a:moveTo>
                  <a:cubicBezTo>
                    <a:pt x="376" y="48"/>
                    <a:pt x="376" y="48"/>
                    <a:pt x="376" y="48"/>
                  </a:cubicBezTo>
                  <a:cubicBezTo>
                    <a:pt x="377" y="48"/>
                    <a:pt x="377" y="48"/>
                    <a:pt x="377" y="49"/>
                  </a:cubicBezTo>
                  <a:lnTo>
                    <a:pt x="375" y="49"/>
                  </a:lnTo>
                  <a:close/>
                  <a:moveTo>
                    <a:pt x="366" y="49"/>
                  </a:moveTo>
                  <a:cubicBezTo>
                    <a:pt x="366" y="49"/>
                    <a:pt x="367" y="49"/>
                    <a:pt x="367" y="50"/>
                  </a:cubicBezTo>
                  <a:cubicBezTo>
                    <a:pt x="366" y="49"/>
                    <a:pt x="366" y="50"/>
                    <a:pt x="366" y="49"/>
                  </a:cubicBezTo>
                  <a:close/>
                  <a:moveTo>
                    <a:pt x="366" y="47"/>
                  </a:moveTo>
                  <a:cubicBezTo>
                    <a:pt x="367" y="48"/>
                    <a:pt x="367" y="48"/>
                    <a:pt x="367" y="48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66" y="48"/>
                    <a:pt x="367" y="48"/>
                    <a:pt x="366" y="47"/>
                  </a:cubicBezTo>
                  <a:close/>
                  <a:moveTo>
                    <a:pt x="367" y="51"/>
                  </a:moveTo>
                  <a:cubicBezTo>
                    <a:pt x="366" y="51"/>
                    <a:pt x="365" y="51"/>
                    <a:pt x="365" y="50"/>
                  </a:cubicBezTo>
                  <a:cubicBezTo>
                    <a:pt x="365" y="50"/>
                    <a:pt x="365" y="50"/>
                    <a:pt x="365" y="50"/>
                  </a:cubicBezTo>
                  <a:cubicBezTo>
                    <a:pt x="365" y="50"/>
                    <a:pt x="364" y="50"/>
                    <a:pt x="364" y="50"/>
                  </a:cubicBezTo>
                  <a:cubicBezTo>
                    <a:pt x="364" y="50"/>
                    <a:pt x="364" y="50"/>
                    <a:pt x="364" y="51"/>
                  </a:cubicBezTo>
                  <a:cubicBezTo>
                    <a:pt x="363" y="51"/>
                    <a:pt x="363" y="51"/>
                    <a:pt x="362" y="51"/>
                  </a:cubicBezTo>
                  <a:cubicBezTo>
                    <a:pt x="363" y="51"/>
                    <a:pt x="362" y="50"/>
                    <a:pt x="363" y="50"/>
                  </a:cubicBezTo>
                  <a:cubicBezTo>
                    <a:pt x="362" y="50"/>
                    <a:pt x="361" y="50"/>
                    <a:pt x="360" y="51"/>
                  </a:cubicBezTo>
                  <a:cubicBezTo>
                    <a:pt x="360" y="51"/>
                    <a:pt x="361" y="51"/>
                    <a:pt x="361" y="51"/>
                  </a:cubicBezTo>
                  <a:cubicBezTo>
                    <a:pt x="361" y="51"/>
                    <a:pt x="361" y="51"/>
                    <a:pt x="361" y="51"/>
                  </a:cubicBezTo>
                  <a:cubicBezTo>
                    <a:pt x="361" y="51"/>
                    <a:pt x="361" y="51"/>
                    <a:pt x="361" y="51"/>
                  </a:cubicBezTo>
                  <a:cubicBezTo>
                    <a:pt x="360" y="51"/>
                    <a:pt x="359" y="51"/>
                    <a:pt x="359" y="51"/>
                  </a:cubicBezTo>
                  <a:cubicBezTo>
                    <a:pt x="359" y="51"/>
                    <a:pt x="359" y="51"/>
                    <a:pt x="359" y="50"/>
                  </a:cubicBezTo>
                  <a:cubicBezTo>
                    <a:pt x="357" y="51"/>
                    <a:pt x="357" y="51"/>
                    <a:pt x="357" y="51"/>
                  </a:cubicBezTo>
                  <a:cubicBezTo>
                    <a:pt x="357" y="51"/>
                    <a:pt x="357" y="51"/>
                    <a:pt x="357" y="51"/>
                  </a:cubicBezTo>
                  <a:cubicBezTo>
                    <a:pt x="356" y="51"/>
                    <a:pt x="356" y="51"/>
                    <a:pt x="356" y="51"/>
                  </a:cubicBezTo>
                  <a:cubicBezTo>
                    <a:pt x="357" y="50"/>
                    <a:pt x="357" y="50"/>
                    <a:pt x="357" y="50"/>
                  </a:cubicBezTo>
                  <a:cubicBezTo>
                    <a:pt x="357" y="50"/>
                    <a:pt x="357" y="50"/>
                    <a:pt x="356" y="50"/>
                  </a:cubicBezTo>
                  <a:cubicBezTo>
                    <a:pt x="356" y="50"/>
                    <a:pt x="356" y="50"/>
                    <a:pt x="356" y="50"/>
                  </a:cubicBezTo>
                  <a:cubicBezTo>
                    <a:pt x="355" y="50"/>
                    <a:pt x="355" y="50"/>
                    <a:pt x="355" y="50"/>
                  </a:cubicBezTo>
                  <a:cubicBezTo>
                    <a:pt x="355" y="51"/>
                    <a:pt x="355" y="51"/>
                    <a:pt x="355" y="51"/>
                  </a:cubicBezTo>
                  <a:cubicBezTo>
                    <a:pt x="355" y="51"/>
                    <a:pt x="354" y="50"/>
                    <a:pt x="354" y="51"/>
                  </a:cubicBezTo>
                  <a:cubicBezTo>
                    <a:pt x="354" y="52"/>
                    <a:pt x="354" y="52"/>
                    <a:pt x="354" y="52"/>
                  </a:cubicBezTo>
                  <a:cubicBezTo>
                    <a:pt x="354" y="51"/>
                    <a:pt x="354" y="51"/>
                    <a:pt x="353" y="51"/>
                  </a:cubicBezTo>
                  <a:cubicBezTo>
                    <a:pt x="353" y="51"/>
                    <a:pt x="353" y="51"/>
                    <a:pt x="353" y="51"/>
                  </a:cubicBezTo>
                  <a:cubicBezTo>
                    <a:pt x="353" y="50"/>
                    <a:pt x="352" y="51"/>
                    <a:pt x="352" y="50"/>
                  </a:cubicBezTo>
                  <a:cubicBezTo>
                    <a:pt x="351" y="52"/>
                    <a:pt x="351" y="48"/>
                    <a:pt x="349" y="50"/>
                  </a:cubicBezTo>
                  <a:cubicBezTo>
                    <a:pt x="349" y="50"/>
                    <a:pt x="349" y="50"/>
                    <a:pt x="350" y="50"/>
                  </a:cubicBezTo>
                  <a:cubicBezTo>
                    <a:pt x="350" y="50"/>
                    <a:pt x="350" y="50"/>
                    <a:pt x="350" y="50"/>
                  </a:cubicBezTo>
                  <a:cubicBezTo>
                    <a:pt x="350" y="51"/>
                    <a:pt x="350" y="51"/>
                    <a:pt x="350" y="51"/>
                  </a:cubicBezTo>
                  <a:cubicBezTo>
                    <a:pt x="349" y="50"/>
                    <a:pt x="347" y="48"/>
                    <a:pt x="346" y="49"/>
                  </a:cubicBezTo>
                  <a:cubicBezTo>
                    <a:pt x="345" y="49"/>
                    <a:pt x="344" y="48"/>
                    <a:pt x="343" y="49"/>
                  </a:cubicBezTo>
                  <a:cubicBezTo>
                    <a:pt x="343" y="50"/>
                    <a:pt x="343" y="50"/>
                    <a:pt x="343" y="50"/>
                  </a:cubicBezTo>
                  <a:cubicBezTo>
                    <a:pt x="343" y="50"/>
                    <a:pt x="343" y="49"/>
                    <a:pt x="342" y="49"/>
                  </a:cubicBezTo>
                  <a:cubicBezTo>
                    <a:pt x="342" y="49"/>
                    <a:pt x="342" y="49"/>
                    <a:pt x="342" y="49"/>
                  </a:cubicBezTo>
                  <a:cubicBezTo>
                    <a:pt x="342" y="49"/>
                    <a:pt x="342" y="49"/>
                    <a:pt x="342" y="49"/>
                  </a:cubicBezTo>
                  <a:cubicBezTo>
                    <a:pt x="341" y="50"/>
                    <a:pt x="343" y="50"/>
                    <a:pt x="343" y="50"/>
                  </a:cubicBezTo>
                  <a:cubicBezTo>
                    <a:pt x="343" y="50"/>
                    <a:pt x="342" y="50"/>
                    <a:pt x="342" y="50"/>
                  </a:cubicBezTo>
                  <a:cubicBezTo>
                    <a:pt x="342" y="50"/>
                    <a:pt x="342" y="51"/>
                    <a:pt x="342" y="51"/>
                  </a:cubicBezTo>
                  <a:cubicBezTo>
                    <a:pt x="341" y="51"/>
                    <a:pt x="341" y="51"/>
                    <a:pt x="341" y="52"/>
                  </a:cubicBezTo>
                  <a:cubicBezTo>
                    <a:pt x="341" y="52"/>
                    <a:pt x="341" y="52"/>
                    <a:pt x="341" y="52"/>
                  </a:cubicBezTo>
                  <a:cubicBezTo>
                    <a:pt x="341" y="51"/>
                    <a:pt x="341" y="51"/>
                    <a:pt x="341" y="51"/>
                  </a:cubicBezTo>
                  <a:cubicBezTo>
                    <a:pt x="341" y="51"/>
                    <a:pt x="341" y="51"/>
                    <a:pt x="341" y="51"/>
                  </a:cubicBezTo>
                  <a:cubicBezTo>
                    <a:pt x="341" y="50"/>
                    <a:pt x="341" y="51"/>
                    <a:pt x="342" y="51"/>
                  </a:cubicBezTo>
                  <a:cubicBezTo>
                    <a:pt x="342" y="50"/>
                    <a:pt x="342" y="50"/>
                    <a:pt x="342" y="50"/>
                  </a:cubicBezTo>
                  <a:cubicBezTo>
                    <a:pt x="342" y="50"/>
                    <a:pt x="342" y="50"/>
                    <a:pt x="342" y="50"/>
                  </a:cubicBezTo>
                  <a:cubicBezTo>
                    <a:pt x="342" y="49"/>
                    <a:pt x="341" y="50"/>
                    <a:pt x="341" y="49"/>
                  </a:cubicBezTo>
                  <a:cubicBezTo>
                    <a:pt x="341" y="49"/>
                    <a:pt x="341" y="48"/>
                    <a:pt x="341" y="48"/>
                  </a:cubicBezTo>
                  <a:cubicBezTo>
                    <a:pt x="341" y="48"/>
                    <a:pt x="342" y="49"/>
                    <a:pt x="342" y="49"/>
                  </a:cubicBezTo>
                  <a:cubicBezTo>
                    <a:pt x="342" y="49"/>
                    <a:pt x="342" y="49"/>
                    <a:pt x="342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43" y="48"/>
                    <a:pt x="344" y="48"/>
                    <a:pt x="344" y="48"/>
                  </a:cubicBezTo>
                  <a:cubicBezTo>
                    <a:pt x="344" y="48"/>
                    <a:pt x="345" y="48"/>
                    <a:pt x="345" y="48"/>
                  </a:cubicBezTo>
                  <a:cubicBezTo>
                    <a:pt x="345" y="48"/>
                    <a:pt x="345" y="48"/>
                    <a:pt x="344" y="48"/>
                  </a:cubicBezTo>
                  <a:cubicBezTo>
                    <a:pt x="344" y="48"/>
                    <a:pt x="344" y="48"/>
                    <a:pt x="345" y="48"/>
                  </a:cubicBezTo>
                  <a:cubicBezTo>
                    <a:pt x="345" y="48"/>
                    <a:pt x="345" y="48"/>
                    <a:pt x="345" y="48"/>
                  </a:cubicBezTo>
                  <a:cubicBezTo>
                    <a:pt x="346" y="48"/>
                    <a:pt x="345" y="47"/>
                    <a:pt x="345" y="47"/>
                  </a:cubicBezTo>
                  <a:cubicBezTo>
                    <a:pt x="346" y="47"/>
                    <a:pt x="345" y="48"/>
                    <a:pt x="346" y="48"/>
                  </a:cubicBezTo>
                  <a:cubicBezTo>
                    <a:pt x="348" y="48"/>
                    <a:pt x="348" y="48"/>
                    <a:pt x="348" y="48"/>
                  </a:cubicBezTo>
                  <a:cubicBezTo>
                    <a:pt x="347" y="48"/>
                    <a:pt x="347" y="48"/>
                    <a:pt x="347" y="48"/>
                  </a:cubicBezTo>
                  <a:cubicBezTo>
                    <a:pt x="348" y="48"/>
                    <a:pt x="349" y="50"/>
                    <a:pt x="349" y="48"/>
                  </a:cubicBezTo>
                  <a:cubicBezTo>
                    <a:pt x="349" y="48"/>
                    <a:pt x="349" y="48"/>
                    <a:pt x="349" y="48"/>
                  </a:cubicBezTo>
                  <a:cubicBezTo>
                    <a:pt x="350" y="48"/>
                    <a:pt x="350" y="49"/>
                    <a:pt x="351" y="48"/>
                  </a:cubicBezTo>
                  <a:cubicBezTo>
                    <a:pt x="351" y="48"/>
                    <a:pt x="351" y="48"/>
                    <a:pt x="351" y="48"/>
                  </a:cubicBezTo>
                  <a:cubicBezTo>
                    <a:pt x="351" y="48"/>
                    <a:pt x="351" y="48"/>
                    <a:pt x="351" y="48"/>
                  </a:cubicBezTo>
                  <a:cubicBezTo>
                    <a:pt x="351" y="48"/>
                    <a:pt x="351" y="48"/>
                    <a:pt x="351" y="48"/>
                  </a:cubicBezTo>
                  <a:cubicBezTo>
                    <a:pt x="352" y="49"/>
                    <a:pt x="353" y="48"/>
                    <a:pt x="354" y="48"/>
                  </a:cubicBezTo>
                  <a:cubicBezTo>
                    <a:pt x="353" y="48"/>
                    <a:pt x="354" y="48"/>
                    <a:pt x="354" y="49"/>
                  </a:cubicBezTo>
                  <a:cubicBezTo>
                    <a:pt x="355" y="49"/>
                    <a:pt x="355" y="47"/>
                    <a:pt x="355" y="47"/>
                  </a:cubicBezTo>
                  <a:cubicBezTo>
                    <a:pt x="355" y="46"/>
                    <a:pt x="355" y="46"/>
                    <a:pt x="355" y="46"/>
                  </a:cubicBezTo>
                  <a:cubicBezTo>
                    <a:pt x="355" y="46"/>
                    <a:pt x="355" y="46"/>
                    <a:pt x="355" y="46"/>
                  </a:cubicBezTo>
                  <a:cubicBezTo>
                    <a:pt x="355" y="46"/>
                    <a:pt x="355" y="46"/>
                    <a:pt x="355" y="46"/>
                  </a:cubicBezTo>
                  <a:cubicBezTo>
                    <a:pt x="355" y="46"/>
                    <a:pt x="355" y="46"/>
                    <a:pt x="355" y="46"/>
                  </a:cubicBezTo>
                  <a:cubicBezTo>
                    <a:pt x="355" y="46"/>
                    <a:pt x="355" y="47"/>
                    <a:pt x="355" y="47"/>
                  </a:cubicBezTo>
                  <a:cubicBezTo>
                    <a:pt x="356" y="47"/>
                    <a:pt x="356" y="46"/>
                    <a:pt x="357" y="46"/>
                  </a:cubicBezTo>
                  <a:cubicBezTo>
                    <a:pt x="357" y="47"/>
                    <a:pt x="357" y="47"/>
                    <a:pt x="357" y="47"/>
                  </a:cubicBezTo>
                  <a:cubicBezTo>
                    <a:pt x="356" y="47"/>
                    <a:pt x="356" y="47"/>
                    <a:pt x="356" y="47"/>
                  </a:cubicBezTo>
                  <a:cubicBezTo>
                    <a:pt x="356" y="47"/>
                    <a:pt x="356" y="47"/>
                    <a:pt x="356" y="48"/>
                  </a:cubicBezTo>
                  <a:cubicBezTo>
                    <a:pt x="356" y="49"/>
                    <a:pt x="357" y="48"/>
                    <a:pt x="358" y="48"/>
                  </a:cubicBezTo>
                  <a:cubicBezTo>
                    <a:pt x="358" y="48"/>
                    <a:pt x="357" y="49"/>
                    <a:pt x="358" y="49"/>
                  </a:cubicBezTo>
                  <a:cubicBezTo>
                    <a:pt x="359" y="49"/>
                    <a:pt x="359" y="49"/>
                    <a:pt x="360" y="49"/>
                  </a:cubicBezTo>
                  <a:cubicBezTo>
                    <a:pt x="360" y="49"/>
                    <a:pt x="360" y="49"/>
                    <a:pt x="360" y="49"/>
                  </a:cubicBezTo>
                  <a:cubicBezTo>
                    <a:pt x="361" y="49"/>
                    <a:pt x="362" y="50"/>
                    <a:pt x="363" y="49"/>
                  </a:cubicBezTo>
                  <a:cubicBezTo>
                    <a:pt x="363" y="50"/>
                    <a:pt x="363" y="50"/>
                    <a:pt x="363" y="50"/>
                  </a:cubicBezTo>
                  <a:cubicBezTo>
                    <a:pt x="364" y="49"/>
                    <a:pt x="364" y="49"/>
                    <a:pt x="364" y="49"/>
                  </a:cubicBezTo>
                  <a:cubicBezTo>
                    <a:pt x="364" y="49"/>
                    <a:pt x="364" y="50"/>
                    <a:pt x="364" y="50"/>
                  </a:cubicBezTo>
                  <a:cubicBezTo>
                    <a:pt x="364" y="50"/>
                    <a:pt x="365" y="50"/>
                    <a:pt x="365" y="50"/>
                  </a:cubicBezTo>
                  <a:cubicBezTo>
                    <a:pt x="365" y="50"/>
                    <a:pt x="365" y="50"/>
                    <a:pt x="365" y="50"/>
                  </a:cubicBezTo>
                  <a:cubicBezTo>
                    <a:pt x="366" y="49"/>
                    <a:pt x="366" y="51"/>
                    <a:pt x="367" y="51"/>
                  </a:cubicBezTo>
                  <a:close/>
                  <a:moveTo>
                    <a:pt x="342" y="45"/>
                  </a:moveTo>
                  <a:cubicBezTo>
                    <a:pt x="342" y="44"/>
                    <a:pt x="342" y="44"/>
                    <a:pt x="342" y="44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3" y="45"/>
                    <a:pt x="343" y="44"/>
                    <a:pt x="344" y="44"/>
                  </a:cubicBezTo>
                  <a:cubicBezTo>
                    <a:pt x="343" y="44"/>
                    <a:pt x="343" y="45"/>
                    <a:pt x="342" y="45"/>
                  </a:cubicBezTo>
                  <a:close/>
                  <a:moveTo>
                    <a:pt x="343" y="46"/>
                  </a:moveTo>
                  <a:cubicBezTo>
                    <a:pt x="343" y="47"/>
                    <a:pt x="343" y="47"/>
                    <a:pt x="343" y="47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43" y="46"/>
                    <a:pt x="343" y="46"/>
                    <a:pt x="343" y="46"/>
                  </a:cubicBezTo>
                  <a:close/>
                  <a:moveTo>
                    <a:pt x="350" y="44"/>
                  </a:moveTo>
                  <a:cubicBezTo>
                    <a:pt x="350" y="43"/>
                    <a:pt x="350" y="43"/>
                    <a:pt x="350" y="43"/>
                  </a:cubicBezTo>
                  <a:cubicBezTo>
                    <a:pt x="350" y="44"/>
                    <a:pt x="351" y="44"/>
                    <a:pt x="351" y="44"/>
                  </a:cubicBezTo>
                  <a:cubicBezTo>
                    <a:pt x="352" y="44"/>
                    <a:pt x="351" y="45"/>
                    <a:pt x="352" y="46"/>
                  </a:cubicBezTo>
                  <a:cubicBezTo>
                    <a:pt x="351" y="45"/>
                    <a:pt x="351" y="45"/>
                    <a:pt x="351" y="45"/>
                  </a:cubicBezTo>
                  <a:cubicBezTo>
                    <a:pt x="351" y="45"/>
                    <a:pt x="351" y="45"/>
                    <a:pt x="350" y="45"/>
                  </a:cubicBezTo>
                  <a:cubicBezTo>
                    <a:pt x="350" y="45"/>
                    <a:pt x="350" y="45"/>
                    <a:pt x="350" y="45"/>
                  </a:cubicBezTo>
                  <a:cubicBezTo>
                    <a:pt x="350" y="45"/>
                    <a:pt x="350" y="45"/>
                    <a:pt x="350" y="45"/>
                  </a:cubicBezTo>
                  <a:cubicBezTo>
                    <a:pt x="351" y="45"/>
                    <a:pt x="350" y="44"/>
                    <a:pt x="350" y="44"/>
                  </a:cubicBezTo>
                  <a:cubicBezTo>
                    <a:pt x="350" y="44"/>
                    <a:pt x="350" y="45"/>
                    <a:pt x="349" y="44"/>
                  </a:cubicBezTo>
                  <a:cubicBezTo>
                    <a:pt x="349" y="44"/>
                    <a:pt x="349" y="44"/>
                    <a:pt x="349" y="44"/>
                  </a:cubicBezTo>
                  <a:cubicBezTo>
                    <a:pt x="349" y="44"/>
                    <a:pt x="349" y="44"/>
                    <a:pt x="349" y="44"/>
                  </a:cubicBezTo>
                  <a:cubicBezTo>
                    <a:pt x="349" y="44"/>
                    <a:pt x="349" y="44"/>
                    <a:pt x="349" y="43"/>
                  </a:cubicBezTo>
                  <a:cubicBezTo>
                    <a:pt x="349" y="43"/>
                    <a:pt x="349" y="44"/>
                    <a:pt x="349" y="44"/>
                  </a:cubicBezTo>
                  <a:cubicBezTo>
                    <a:pt x="349" y="44"/>
                    <a:pt x="349" y="44"/>
                    <a:pt x="350" y="44"/>
                  </a:cubicBezTo>
                  <a:close/>
                  <a:moveTo>
                    <a:pt x="352" y="29"/>
                  </a:moveTo>
                  <a:cubicBezTo>
                    <a:pt x="352" y="28"/>
                    <a:pt x="352" y="28"/>
                    <a:pt x="352" y="28"/>
                  </a:cubicBezTo>
                  <a:cubicBezTo>
                    <a:pt x="352" y="29"/>
                    <a:pt x="354" y="29"/>
                    <a:pt x="354" y="29"/>
                  </a:cubicBezTo>
                  <a:cubicBezTo>
                    <a:pt x="353" y="29"/>
                    <a:pt x="353" y="29"/>
                    <a:pt x="352" y="29"/>
                  </a:cubicBezTo>
                  <a:close/>
                  <a:moveTo>
                    <a:pt x="356" y="38"/>
                  </a:moveTo>
                  <a:cubicBezTo>
                    <a:pt x="355" y="38"/>
                    <a:pt x="355" y="38"/>
                    <a:pt x="355" y="38"/>
                  </a:cubicBezTo>
                  <a:cubicBezTo>
                    <a:pt x="356" y="37"/>
                    <a:pt x="356" y="37"/>
                    <a:pt x="356" y="37"/>
                  </a:cubicBezTo>
                  <a:cubicBezTo>
                    <a:pt x="356" y="37"/>
                    <a:pt x="356" y="38"/>
                    <a:pt x="357" y="38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57" y="39"/>
                    <a:pt x="355" y="40"/>
                    <a:pt x="355" y="39"/>
                  </a:cubicBezTo>
                  <a:cubicBezTo>
                    <a:pt x="355" y="38"/>
                    <a:pt x="356" y="40"/>
                    <a:pt x="356" y="38"/>
                  </a:cubicBezTo>
                  <a:close/>
                  <a:moveTo>
                    <a:pt x="359" y="46"/>
                  </a:moveTo>
                  <a:cubicBezTo>
                    <a:pt x="358" y="46"/>
                    <a:pt x="358" y="46"/>
                    <a:pt x="358" y="46"/>
                  </a:cubicBezTo>
                  <a:cubicBezTo>
                    <a:pt x="359" y="45"/>
                    <a:pt x="359" y="48"/>
                    <a:pt x="360" y="46"/>
                  </a:cubicBezTo>
                  <a:cubicBezTo>
                    <a:pt x="360" y="46"/>
                    <a:pt x="361" y="47"/>
                    <a:pt x="361" y="47"/>
                  </a:cubicBezTo>
                  <a:cubicBezTo>
                    <a:pt x="361" y="47"/>
                    <a:pt x="362" y="47"/>
                    <a:pt x="362" y="47"/>
                  </a:cubicBezTo>
                  <a:cubicBezTo>
                    <a:pt x="362" y="47"/>
                    <a:pt x="361" y="47"/>
                    <a:pt x="361" y="47"/>
                  </a:cubicBezTo>
                  <a:cubicBezTo>
                    <a:pt x="360" y="47"/>
                    <a:pt x="359" y="47"/>
                    <a:pt x="359" y="47"/>
                  </a:cubicBezTo>
                  <a:cubicBezTo>
                    <a:pt x="359" y="47"/>
                    <a:pt x="359" y="47"/>
                    <a:pt x="359" y="47"/>
                  </a:cubicBezTo>
                  <a:cubicBezTo>
                    <a:pt x="360" y="47"/>
                    <a:pt x="360" y="47"/>
                    <a:pt x="360" y="47"/>
                  </a:cubicBezTo>
                  <a:cubicBezTo>
                    <a:pt x="360" y="48"/>
                    <a:pt x="359" y="47"/>
                    <a:pt x="358" y="47"/>
                  </a:cubicBezTo>
                  <a:cubicBezTo>
                    <a:pt x="358" y="46"/>
                    <a:pt x="358" y="46"/>
                    <a:pt x="358" y="46"/>
                  </a:cubicBezTo>
                  <a:cubicBezTo>
                    <a:pt x="358" y="46"/>
                    <a:pt x="359" y="47"/>
                    <a:pt x="359" y="46"/>
                  </a:cubicBezTo>
                  <a:close/>
                  <a:moveTo>
                    <a:pt x="361" y="46"/>
                  </a:moveTo>
                  <a:cubicBezTo>
                    <a:pt x="362" y="46"/>
                    <a:pt x="362" y="46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2" y="46"/>
                    <a:pt x="361" y="46"/>
                    <a:pt x="361" y="46"/>
                  </a:cubicBezTo>
                  <a:close/>
                  <a:moveTo>
                    <a:pt x="364" y="45"/>
                  </a:moveTo>
                  <a:cubicBezTo>
                    <a:pt x="364" y="45"/>
                    <a:pt x="364" y="45"/>
                    <a:pt x="364" y="45"/>
                  </a:cubicBezTo>
                  <a:cubicBezTo>
                    <a:pt x="364" y="45"/>
                    <a:pt x="364" y="45"/>
                    <a:pt x="364" y="45"/>
                  </a:cubicBezTo>
                  <a:cubicBezTo>
                    <a:pt x="363" y="44"/>
                    <a:pt x="363" y="46"/>
                    <a:pt x="362" y="45"/>
                  </a:cubicBezTo>
                  <a:cubicBezTo>
                    <a:pt x="362" y="44"/>
                    <a:pt x="364" y="44"/>
                    <a:pt x="364" y="45"/>
                  </a:cubicBezTo>
                  <a:cubicBezTo>
                    <a:pt x="364" y="45"/>
                    <a:pt x="364" y="45"/>
                    <a:pt x="364" y="45"/>
                  </a:cubicBezTo>
                  <a:close/>
                  <a:moveTo>
                    <a:pt x="367" y="42"/>
                  </a:moveTo>
                  <a:cubicBezTo>
                    <a:pt x="367" y="43"/>
                    <a:pt x="367" y="43"/>
                    <a:pt x="367" y="43"/>
                  </a:cubicBezTo>
                  <a:cubicBezTo>
                    <a:pt x="366" y="42"/>
                    <a:pt x="366" y="42"/>
                    <a:pt x="366" y="42"/>
                  </a:cubicBezTo>
                  <a:lnTo>
                    <a:pt x="367" y="42"/>
                  </a:lnTo>
                  <a:close/>
                  <a:moveTo>
                    <a:pt x="366" y="45"/>
                  </a:moveTo>
                  <a:cubicBezTo>
                    <a:pt x="365" y="45"/>
                    <a:pt x="365" y="45"/>
                    <a:pt x="365" y="45"/>
                  </a:cubicBezTo>
                  <a:cubicBezTo>
                    <a:pt x="365" y="45"/>
                    <a:pt x="365" y="45"/>
                    <a:pt x="365" y="45"/>
                  </a:cubicBezTo>
                  <a:cubicBezTo>
                    <a:pt x="365" y="45"/>
                    <a:pt x="365" y="45"/>
                    <a:pt x="366" y="45"/>
                  </a:cubicBezTo>
                  <a:close/>
                  <a:moveTo>
                    <a:pt x="353" y="37"/>
                  </a:moveTo>
                  <a:cubicBezTo>
                    <a:pt x="353" y="37"/>
                    <a:pt x="353" y="37"/>
                    <a:pt x="353" y="37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53" y="37"/>
                    <a:pt x="352" y="37"/>
                    <a:pt x="352" y="38"/>
                  </a:cubicBezTo>
                  <a:cubicBezTo>
                    <a:pt x="352" y="38"/>
                    <a:pt x="352" y="38"/>
                    <a:pt x="351" y="38"/>
                  </a:cubicBezTo>
                  <a:lnTo>
                    <a:pt x="353" y="37"/>
                  </a:lnTo>
                  <a:close/>
                  <a:moveTo>
                    <a:pt x="352" y="29"/>
                  </a:moveTo>
                  <a:cubicBezTo>
                    <a:pt x="351" y="30"/>
                    <a:pt x="351" y="29"/>
                    <a:pt x="351" y="29"/>
                  </a:cubicBezTo>
                  <a:lnTo>
                    <a:pt x="352" y="29"/>
                  </a:lnTo>
                  <a:close/>
                  <a:moveTo>
                    <a:pt x="343" y="43"/>
                  </a:moveTo>
                  <a:cubicBezTo>
                    <a:pt x="343" y="43"/>
                    <a:pt x="343" y="43"/>
                    <a:pt x="343" y="43"/>
                  </a:cubicBezTo>
                  <a:cubicBezTo>
                    <a:pt x="343" y="43"/>
                    <a:pt x="343" y="43"/>
                    <a:pt x="343" y="43"/>
                  </a:cubicBezTo>
                  <a:cubicBezTo>
                    <a:pt x="343" y="42"/>
                    <a:pt x="343" y="43"/>
                    <a:pt x="343" y="43"/>
                  </a:cubicBezTo>
                  <a:cubicBezTo>
                    <a:pt x="343" y="43"/>
                    <a:pt x="343" y="43"/>
                    <a:pt x="343" y="43"/>
                  </a:cubicBezTo>
                  <a:close/>
                  <a:moveTo>
                    <a:pt x="346" y="27"/>
                  </a:moveTo>
                  <a:cubicBezTo>
                    <a:pt x="346" y="27"/>
                    <a:pt x="347" y="27"/>
                    <a:pt x="347" y="27"/>
                  </a:cubicBezTo>
                  <a:cubicBezTo>
                    <a:pt x="347" y="27"/>
                    <a:pt x="346" y="27"/>
                    <a:pt x="346" y="27"/>
                  </a:cubicBezTo>
                  <a:cubicBezTo>
                    <a:pt x="346" y="27"/>
                    <a:pt x="346" y="27"/>
                    <a:pt x="346" y="28"/>
                  </a:cubicBezTo>
                  <a:cubicBezTo>
                    <a:pt x="346" y="27"/>
                    <a:pt x="346" y="27"/>
                    <a:pt x="346" y="27"/>
                  </a:cubicBezTo>
                  <a:cubicBezTo>
                    <a:pt x="346" y="27"/>
                    <a:pt x="346" y="27"/>
                    <a:pt x="346" y="27"/>
                  </a:cubicBezTo>
                  <a:cubicBezTo>
                    <a:pt x="345" y="27"/>
                    <a:pt x="345" y="27"/>
                    <a:pt x="345" y="27"/>
                  </a:cubicBezTo>
                  <a:cubicBezTo>
                    <a:pt x="345" y="26"/>
                    <a:pt x="346" y="27"/>
                    <a:pt x="345" y="26"/>
                  </a:cubicBezTo>
                  <a:cubicBezTo>
                    <a:pt x="345" y="26"/>
                    <a:pt x="345" y="26"/>
                    <a:pt x="345" y="26"/>
                  </a:cubicBezTo>
                  <a:cubicBezTo>
                    <a:pt x="345" y="26"/>
                    <a:pt x="345" y="26"/>
                    <a:pt x="345" y="26"/>
                  </a:cubicBezTo>
                  <a:cubicBezTo>
                    <a:pt x="345" y="25"/>
                    <a:pt x="345" y="25"/>
                    <a:pt x="345" y="25"/>
                  </a:cubicBezTo>
                  <a:cubicBezTo>
                    <a:pt x="345" y="25"/>
                    <a:pt x="345" y="25"/>
                    <a:pt x="345" y="25"/>
                  </a:cubicBezTo>
                  <a:cubicBezTo>
                    <a:pt x="347" y="25"/>
                    <a:pt x="347" y="25"/>
                    <a:pt x="347" y="25"/>
                  </a:cubicBezTo>
                  <a:cubicBezTo>
                    <a:pt x="346" y="25"/>
                    <a:pt x="347" y="26"/>
                    <a:pt x="348" y="25"/>
                  </a:cubicBezTo>
                  <a:cubicBezTo>
                    <a:pt x="347" y="26"/>
                    <a:pt x="346" y="25"/>
                    <a:pt x="346" y="27"/>
                  </a:cubicBezTo>
                  <a:close/>
                  <a:moveTo>
                    <a:pt x="341" y="44"/>
                  </a:moveTo>
                  <a:cubicBezTo>
                    <a:pt x="341" y="43"/>
                    <a:pt x="341" y="43"/>
                    <a:pt x="341" y="43"/>
                  </a:cubicBezTo>
                  <a:cubicBezTo>
                    <a:pt x="342" y="43"/>
                    <a:pt x="341" y="43"/>
                    <a:pt x="342" y="44"/>
                  </a:cubicBezTo>
                  <a:cubicBezTo>
                    <a:pt x="341" y="44"/>
                    <a:pt x="341" y="45"/>
                    <a:pt x="341" y="45"/>
                  </a:cubicBezTo>
                  <a:cubicBezTo>
                    <a:pt x="341" y="45"/>
                    <a:pt x="340" y="45"/>
                    <a:pt x="340" y="45"/>
                  </a:cubicBezTo>
                  <a:cubicBezTo>
                    <a:pt x="340" y="47"/>
                    <a:pt x="341" y="45"/>
                    <a:pt x="342" y="46"/>
                  </a:cubicBezTo>
                  <a:cubicBezTo>
                    <a:pt x="342" y="47"/>
                    <a:pt x="339" y="45"/>
                    <a:pt x="339" y="47"/>
                  </a:cubicBezTo>
                  <a:cubicBezTo>
                    <a:pt x="339" y="47"/>
                    <a:pt x="338" y="48"/>
                    <a:pt x="339" y="49"/>
                  </a:cubicBezTo>
                  <a:cubicBezTo>
                    <a:pt x="338" y="49"/>
                    <a:pt x="338" y="50"/>
                    <a:pt x="337" y="50"/>
                  </a:cubicBezTo>
                  <a:cubicBezTo>
                    <a:pt x="337" y="50"/>
                    <a:pt x="337" y="49"/>
                    <a:pt x="338" y="49"/>
                  </a:cubicBezTo>
                  <a:cubicBezTo>
                    <a:pt x="338" y="49"/>
                    <a:pt x="338" y="49"/>
                    <a:pt x="338" y="49"/>
                  </a:cubicBezTo>
                  <a:cubicBezTo>
                    <a:pt x="338" y="48"/>
                    <a:pt x="339" y="47"/>
                    <a:pt x="339" y="46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40" y="46"/>
                    <a:pt x="340" y="44"/>
                    <a:pt x="341" y="44"/>
                  </a:cubicBezTo>
                  <a:close/>
                  <a:moveTo>
                    <a:pt x="333" y="68"/>
                  </a:moveTo>
                  <a:cubicBezTo>
                    <a:pt x="334" y="68"/>
                    <a:pt x="334" y="67"/>
                    <a:pt x="335" y="67"/>
                  </a:cubicBezTo>
                  <a:cubicBezTo>
                    <a:pt x="335" y="67"/>
                    <a:pt x="335" y="67"/>
                    <a:pt x="335" y="67"/>
                  </a:cubicBezTo>
                  <a:cubicBezTo>
                    <a:pt x="335" y="67"/>
                    <a:pt x="335" y="67"/>
                    <a:pt x="335" y="67"/>
                  </a:cubicBezTo>
                  <a:cubicBezTo>
                    <a:pt x="335" y="67"/>
                    <a:pt x="335" y="67"/>
                    <a:pt x="334" y="67"/>
                  </a:cubicBezTo>
                  <a:cubicBezTo>
                    <a:pt x="334" y="68"/>
                    <a:pt x="335" y="67"/>
                    <a:pt x="335" y="68"/>
                  </a:cubicBezTo>
                  <a:lnTo>
                    <a:pt x="333" y="68"/>
                  </a:lnTo>
                  <a:close/>
                  <a:moveTo>
                    <a:pt x="334" y="69"/>
                  </a:moveTo>
                  <a:cubicBezTo>
                    <a:pt x="334" y="69"/>
                    <a:pt x="334" y="69"/>
                    <a:pt x="334" y="69"/>
                  </a:cubicBezTo>
                  <a:cubicBezTo>
                    <a:pt x="333" y="69"/>
                    <a:pt x="334" y="69"/>
                    <a:pt x="334" y="69"/>
                  </a:cubicBezTo>
                  <a:close/>
                  <a:moveTo>
                    <a:pt x="332" y="69"/>
                  </a:moveTo>
                  <a:cubicBezTo>
                    <a:pt x="332" y="69"/>
                    <a:pt x="332" y="69"/>
                    <a:pt x="332" y="69"/>
                  </a:cubicBezTo>
                  <a:cubicBezTo>
                    <a:pt x="332" y="69"/>
                    <a:pt x="332" y="69"/>
                    <a:pt x="332" y="69"/>
                  </a:cubicBezTo>
                  <a:cubicBezTo>
                    <a:pt x="331" y="69"/>
                    <a:pt x="331" y="69"/>
                    <a:pt x="331" y="69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2" y="70"/>
                    <a:pt x="331" y="71"/>
                    <a:pt x="331" y="70"/>
                  </a:cubicBezTo>
                  <a:cubicBezTo>
                    <a:pt x="330" y="69"/>
                    <a:pt x="332" y="69"/>
                    <a:pt x="332" y="69"/>
                  </a:cubicBezTo>
                  <a:cubicBezTo>
                    <a:pt x="332" y="69"/>
                    <a:pt x="332" y="69"/>
                    <a:pt x="332" y="69"/>
                  </a:cubicBezTo>
                  <a:close/>
                  <a:moveTo>
                    <a:pt x="333" y="57"/>
                  </a:moveTo>
                  <a:cubicBezTo>
                    <a:pt x="333" y="56"/>
                    <a:pt x="333" y="56"/>
                    <a:pt x="333" y="56"/>
                  </a:cubicBezTo>
                  <a:cubicBezTo>
                    <a:pt x="334" y="56"/>
                    <a:pt x="334" y="56"/>
                    <a:pt x="334" y="56"/>
                  </a:cubicBezTo>
                  <a:lnTo>
                    <a:pt x="333" y="57"/>
                  </a:lnTo>
                  <a:close/>
                  <a:moveTo>
                    <a:pt x="332" y="64"/>
                  </a:moveTo>
                  <a:cubicBezTo>
                    <a:pt x="332" y="64"/>
                    <a:pt x="332" y="64"/>
                    <a:pt x="332" y="64"/>
                  </a:cubicBezTo>
                  <a:cubicBezTo>
                    <a:pt x="332" y="64"/>
                    <a:pt x="332" y="64"/>
                    <a:pt x="332" y="64"/>
                  </a:cubicBezTo>
                  <a:cubicBezTo>
                    <a:pt x="332" y="64"/>
                    <a:pt x="332" y="64"/>
                    <a:pt x="332" y="64"/>
                  </a:cubicBezTo>
                  <a:cubicBezTo>
                    <a:pt x="332" y="63"/>
                    <a:pt x="332" y="63"/>
                    <a:pt x="332" y="63"/>
                  </a:cubicBezTo>
                  <a:cubicBezTo>
                    <a:pt x="332" y="63"/>
                    <a:pt x="332" y="64"/>
                    <a:pt x="332" y="64"/>
                  </a:cubicBezTo>
                  <a:close/>
                  <a:moveTo>
                    <a:pt x="332" y="65"/>
                  </a:moveTo>
                  <a:cubicBezTo>
                    <a:pt x="331" y="65"/>
                    <a:pt x="331" y="65"/>
                    <a:pt x="331" y="65"/>
                  </a:cubicBezTo>
                  <a:lnTo>
                    <a:pt x="332" y="65"/>
                  </a:lnTo>
                  <a:close/>
                  <a:moveTo>
                    <a:pt x="334" y="57"/>
                  </a:moveTo>
                  <a:cubicBezTo>
                    <a:pt x="335" y="56"/>
                    <a:pt x="335" y="56"/>
                    <a:pt x="335" y="56"/>
                  </a:cubicBezTo>
                  <a:cubicBezTo>
                    <a:pt x="335" y="57"/>
                    <a:pt x="335" y="57"/>
                    <a:pt x="335" y="57"/>
                  </a:cubicBezTo>
                  <a:lnTo>
                    <a:pt x="334" y="57"/>
                  </a:lnTo>
                  <a:close/>
                  <a:moveTo>
                    <a:pt x="334" y="59"/>
                  </a:moveTo>
                  <a:cubicBezTo>
                    <a:pt x="334" y="58"/>
                    <a:pt x="334" y="59"/>
                    <a:pt x="334" y="58"/>
                  </a:cubicBezTo>
                  <a:cubicBezTo>
                    <a:pt x="335" y="59"/>
                    <a:pt x="335" y="59"/>
                    <a:pt x="335" y="59"/>
                  </a:cubicBezTo>
                  <a:cubicBezTo>
                    <a:pt x="335" y="59"/>
                    <a:pt x="335" y="59"/>
                    <a:pt x="335" y="59"/>
                  </a:cubicBezTo>
                  <a:cubicBezTo>
                    <a:pt x="335" y="60"/>
                    <a:pt x="335" y="60"/>
                    <a:pt x="335" y="60"/>
                  </a:cubicBezTo>
                  <a:cubicBezTo>
                    <a:pt x="335" y="60"/>
                    <a:pt x="334" y="59"/>
                    <a:pt x="334" y="59"/>
                  </a:cubicBezTo>
                  <a:close/>
                  <a:moveTo>
                    <a:pt x="333" y="70"/>
                  </a:moveTo>
                  <a:cubicBezTo>
                    <a:pt x="333" y="70"/>
                    <a:pt x="333" y="70"/>
                    <a:pt x="333" y="70"/>
                  </a:cubicBezTo>
                  <a:cubicBezTo>
                    <a:pt x="333" y="71"/>
                    <a:pt x="332" y="71"/>
                    <a:pt x="332" y="71"/>
                  </a:cubicBezTo>
                  <a:cubicBezTo>
                    <a:pt x="332" y="71"/>
                    <a:pt x="333" y="71"/>
                    <a:pt x="333" y="70"/>
                  </a:cubicBezTo>
                  <a:close/>
                  <a:moveTo>
                    <a:pt x="336" y="59"/>
                  </a:moveTo>
                  <a:cubicBezTo>
                    <a:pt x="337" y="58"/>
                    <a:pt x="337" y="58"/>
                    <a:pt x="337" y="58"/>
                  </a:cubicBezTo>
                  <a:cubicBezTo>
                    <a:pt x="337" y="59"/>
                    <a:pt x="337" y="59"/>
                    <a:pt x="337" y="60"/>
                  </a:cubicBezTo>
                  <a:cubicBezTo>
                    <a:pt x="336" y="60"/>
                    <a:pt x="337" y="59"/>
                    <a:pt x="336" y="59"/>
                  </a:cubicBezTo>
                  <a:close/>
                  <a:moveTo>
                    <a:pt x="343" y="26"/>
                  </a:moveTo>
                  <a:cubicBezTo>
                    <a:pt x="343" y="26"/>
                    <a:pt x="343" y="26"/>
                    <a:pt x="343" y="26"/>
                  </a:cubicBezTo>
                  <a:cubicBezTo>
                    <a:pt x="343" y="25"/>
                    <a:pt x="343" y="25"/>
                    <a:pt x="343" y="25"/>
                  </a:cubicBezTo>
                  <a:cubicBezTo>
                    <a:pt x="342" y="25"/>
                    <a:pt x="343" y="26"/>
                    <a:pt x="342" y="26"/>
                  </a:cubicBezTo>
                  <a:cubicBezTo>
                    <a:pt x="343" y="26"/>
                    <a:pt x="343" y="25"/>
                    <a:pt x="344" y="25"/>
                  </a:cubicBezTo>
                  <a:cubicBezTo>
                    <a:pt x="344" y="26"/>
                    <a:pt x="343" y="26"/>
                    <a:pt x="343" y="26"/>
                  </a:cubicBezTo>
                  <a:close/>
                  <a:moveTo>
                    <a:pt x="343" y="27"/>
                  </a:moveTo>
                  <a:cubicBezTo>
                    <a:pt x="342" y="27"/>
                    <a:pt x="342" y="27"/>
                    <a:pt x="342" y="27"/>
                  </a:cubicBezTo>
                  <a:cubicBezTo>
                    <a:pt x="342" y="27"/>
                    <a:pt x="342" y="27"/>
                    <a:pt x="342" y="27"/>
                  </a:cubicBezTo>
                  <a:lnTo>
                    <a:pt x="343" y="27"/>
                  </a:lnTo>
                  <a:close/>
                  <a:moveTo>
                    <a:pt x="337" y="45"/>
                  </a:moveTo>
                  <a:cubicBezTo>
                    <a:pt x="338" y="45"/>
                    <a:pt x="336" y="45"/>
                    <a:pt x="337" y="45"/>
                  </a:cubicBezTo>
                  <a:cubicBezTo>
                    <a:pt x="338" y="45"/>
                    <a:pt x="338" y="45"/>
                    <a:pt x="338" y="45"/>
                  </a:cubicBezTo>
                  <a:cubicBezTo>
                    <a:pt x="338" y="46"/>
                    <a:pt x="337" y="47"/>
                    <a:pt x="336" y="46"/>
                  </a:cubicBezTo>
                  <a:cubicBezTo>
                    <a:pt x="336" y="46"/>
                    <a:pt x="336" y="46"/>
                    <a:pt x="336" y="46"/>
                  </a:cubicBezTo>
                  <a:cubicBezTo>
                    <a:pt x="336" y="46"/>
                    <a:pt x="336" y="46"/>
                    <a:pt x="336" y="46"/>
                  </a:cubicBezTo>
                  <a:cubicBezTo>
                    <a:pt x="337" y="46"/>
                    <a:pt x="337" y="45"/>
                    <a:pt x="337" y="45"/>
                  </a:cubicBezTo>
                  <a:close/>
                  <a:moveTo>
                    <a:pt x="336" y="47"/>
                  </a:moveTo>
                  <a:cubicBezTo>
                    <a:pt x="336" y="48"/>
                    <a:pt x="337" y="48"/>
                    <a:pt x="337" y="48"/>
                  </a:cubicBezTo>
                  <a:cubicBezTo>
                    <a:pt x="336" y="48"/>
                    <a:pt x="336" y="50"/>
                    <a:pt x="335" y="49"/>
                  </a:cubicBezTo>
                  <a:cubicBezTo>
                    <a:pt x="334" y="50"/>
                    <a:pt x="335" y="49"/>
                    <a:pt x="335" y="49"/>
                  </a:cubicBezTo>
                  <a:cubicBezTo>
                    <a:pt x="335" y="49"/>
                    <a:pt x="335" y="48"/>
                    <a:pt x="335" y="48"/>
                  </a:cubicBezTo>
                  <a:cubicBezTo>
                    <a:pt x="334" y="48"/>
                    <a:pt x="334" y="48"/>
                    <a:pt x="334" y="49"/>
                  </a:cubicBezTo>
                  <a:cubicBezTo>
                    <a:pt x="334" y="47"/>
                    <a:pt x="336" y="49"/>
                    <a:pt x="336" y="47"/>
                  </a:cubicBezTo>
                  <a:close/>
                  <a:moveTo>
                    <a:pt x="327" y="76"/>
                  </a:moveTo>
                  <a:cubicBezTo>
                    <a:pt x="326" y="76"/>
                    <a:pt x="326" y="76"/>
                    <a:pt x="326" y="76"/>
                  </a:cubicBezTo>
                  <a:cubicBezTo>
                    <a:pt x="326" y="76"/>
                    <a:pt x="326" y="76"/>
                    <a:pt x="325" y="76"/>
                  </a:cubicBezTo>
                  <a:cubicBezTo>
                    <a:pt x="326" y="76"/>
                    <a:pt x="326" y="76"/>
                    <a:pt x="326" y="76"/>
                  </a:cubicBezTo>
                  <a:cubicBezTo>
                    <a:pt x="326" y="76"/>
                    <a:pt x="326" y="74"/>
                    <a:pt x="327" y="75"/>
                  </a:cubicBezTo>
                  <a:cubicBezTo>
                    <a:pt x="327" y="75"/>
                    <a:pt x="327" y="75"/>
                    <a:pt x="327" y="75"/>
                  </a:cubicBezTo>
                  <a:cubicBezTo>
                    <a:pt x="326" y="75"/>
                    <a:pt x="327" y="76"/>
                    <a:pt x="327" y="76"/>
                  </a:cubicBezTo>
                  <a:close/>
                  <a:moveTo>
                    <a:pt x="324" y="75"/>
                  </a:moveTo>
                  <a:cubicBezTo>
                    <a:pt x="324" y="75"/>
                    <a:pt x="323" y="75"/>
                    <a:pt x="323" y="75"/>
                  </a:cubicBezTo>
                  <a:cubicBezTo>
                    <a:pt x="323" y="74"/>
                    <a:pt x="324" y="75"/>
                    <a:pt x="324" y="74"/>
                  </a:cubicBezTo>
                  <a:cubicBezTo>
                    <a:pt x="324" y="75"/>
                    <a:pt x="325" y="74"/>
                    <a:pt x="325" y="75"/>
                  </a:cubicBezTo>
                  <a:cubicBezTo>
                    <a:pt x="325" y="75"/>
                    <a:pt x="324" y="74"/>
                    <a:pt x="324" y="75"/>
                  </a:cubicBezTo>
                  <a:close/>
                  <a:moveTo>
                    <a:pt x="331" y="41"/>
                  </a:moveTo>
                  <a:cubicBezTo>
                    <a:pt x="332" y="42"/>
                    <a:pt x="332" y="42"/>
                    <a:pt x="332" y="42"/>
                  </a:cubicBezTo>
                  <a:cubicBezTo>
                    <a:pt x="332" y="42"/>
                    <a:pt x="331" y="42"/>
                    <a:pt x="331" y="41"/>
                  </a:cubicBezTo>
                  <a:close/>
                  <a:moveTo>
                    <a:pt x="331" y="43"/>
                  </a:moveTo>
                  <a:cubicBezTo>
                    <a:pt x="331" y="43"/>
                    <a:pt x="330" y="43"/>
                    <a:pt x="330" y="43"/>
                  </a:cubicBezTo>
                  <a:cubicBezTo>
                    <a:pt x="330" y="42"/>
                    <a:pt x="330" y="42"/>
                    <a:pt x="330" y="42"/>
                  </a:cubicBezTo>
                  <a:lnTo>
                    <a:pt x="331" y="43"/>
                  </a:lnTo>
                  <a:close/>
                  <a:moveTo>
                    <a:pt x="330" y="41"/>
                  </a:moveTo>
                  <a:cubicBezTo>
                    <a:pt x="329" y="41"/>
                    <a:pt x="329" y="41"/>
                    <a:pt x="329" y="41"/>
                  </a:cubicBezTo>
                  <a:cubicBezTo>
                    <a:pt x="330" y="41"/>
                    <a:pt x="330" y="40"/>
                    <a:pt x="330" y="41"/>
                  </a:cubicBezTo>
                  <a:cubicBezTo>
                    <a:pt x="330" y="41"/>
                    <a:pt x="330" y="41"/>
                    <a:pt x="330" y="41"/>
                  </a:cubicBezTo>
                  <a:close/>
                  <a:moveTo>
                    <a:pt x="327" y="52"/>
                  </a:moveTo>
                  <a:cubicBezTo>
                    <a:pt x="327" y="52"/>
                    <a:pt x="326" y="52"/>
                    <a:pt x="326" y="52"/>
                  </a:cubicBezTo>
                  <a:cubicBezTo>
                    <a:pt x="327" y="51"/>
                    <a:pt x="327" y="51"/>
                    <a:pt x="327" y="52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2"/>
                    <a:pt x="328" y="52"/>
                    <a:pt x="327" y="52"/>
                  </a:cubicBezTo>
                  <a:cubicBezTo>
                    <a:pt x="327" y="52"/>
                    <a:pt x="327" y="52"/>
                    <a:pt x="327" y="52"/>
                  </a:cubicBezTo>
                  <a:close/>
                  <a:moveTo>
                    <a:pt x="320" y="71"/>
                  </a:moveTo>
                  <a:cubicBezTo>
                    <a:pt x="320" y="71"/>
                    <a:pt x="320" y="71"/>
                    <a:pt x="320" y="71"/>
                  </a:cubicBezTo>
                  <a:cubicBezTo>
                    <a:pt x="319" y="71"/>
                    <a:pt x="319" y="71"/>
                    <a:pt x="319" y="71"/>
                  </a:cubicBezTo>
                  <a:lnTo>
                    <a:pt x="320" y="71"/>
                  </a:lnTo>
                  <a:close/>
                  <a:moveTo>
                    <a:pt x="318" y="72"/>
                  </a:moveTo>
                  <a:cubicBezTo>
                    <a:pt x="318" y="72"/>
                    <a:pt x="318" y="72"/>
                    <a:pt x="318" y="72"/>
                  </a:cubicBezTo>
                  <a:cubicBezTo>
                    <a:pt x="318" y="72"/>
                    <a:pt x="318" y="72"/>
                    <a:pt x="318" y="72"/>
                  </a:cubicBezTo>
                  <a:cubicBezTo>
                    <a:pt x="318" y="72"/>
                    <a:pt x="318" y="72"/>
                    <a:pt x="318" y="72"/>
                  </a:cubicBezTo>
                  <a:cubicBezTo>
                    <a:pt x="318" y="72"/>
                    <a:pt x="318" y="72"/>
                    <a:pt x="318" y="72"/>
                  </a:cubicBezTo>
                  <a:close/>
                  <a:moveTo>
                    <a:pt x="317" y="74"/>
                  </a:moveTo>
                  <a:cubicBezTo>
                    <a:pt x="318" y="75"/>
                    <a:pt x="318" y="74"/>
                    <a:pt x="318" y="74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9" y="74"/>
                    <a:pt x="319" y="72"/>
                    <a:pt x="320" y="73"/>
                  </a:cubicBezTo>
                  <a:cubicBezTo>
                    <a:pt x="320" y="72"/>
                    <a:pt x="320" y="72"/>
                    <a:pt x="320" y="72"/>
                  </a:cubicBezTo>
                  <a:cubicBezTo>
                    <a:pt x="321" y="72"/>
                    <a:pt x="322" y="72"/>
                    <a:pt x="322" y="73"/>
                  </a:cubicBezTo>
                  <a:cubicBezTo>
                    <a:pt x="322" y="72"/>
                    <a:pt x="322" y="72"/>
                    <a:pt x="323" y="72"/>
                  </a:cubicBezTo>
                  <a:cubicBezTo>
                    <a:pt x="323" y="72"/>
                    <a:pt x="323" y="72"/>
                    <a:pt x="323" y="73"/>
                  </a:cubicBezTo>
                  <a:cubicBezTo>
                    <a:pt x="322" y="72"/>
                    <a:pt x="323" y="73"/>
                    <a:pt x="322" y="73"/>
                  </a:cubicBezTo>
                  <a:cubicBezTo>
                    <a:pt x="322" y="74"/>
                    <a:pt x="322" y="74"/>
                    <a:pt x="322" y="74"/>
                  </a:cubicBezTo>
                  <a:cubicBezTo>
                    <a:pt x="321" y="74"/>
                    <a:pt x="321" y="74"/>
                    <a:pt x="321" y="74"/>
                  </a:cubicBezTo>
                  <a:cubicBezTo>
                    <a:pt x="323" y="75"/>
                    <a:pt x="320" y="75"/>
                    <a:pt x="321" y="76"/>
                  </a:cubicBezTo>
                  <a:cubicBezTo>
                    <a:pt x="322" y="76"/>
                    <a:pt x="323" y="76"/>
                    <a:pt x="324" y="76"/>
                  </a:cubicBezTo>
                  <a:cubicBezTo>
                    <a:pt x="323" y="76"/>
                    <a:pt x="322" y="76"/>
                    <a:pt x="322" y="77"/>
                  </a:cubicBezTo>
                  <a:cubicBezTo>
                    <a:pt x="323" y="78"/>
                    <a:pt x="323" y="78"/>
                    <a:pt x="324" y="78"/>
                  </a:cubicBezTo>
                  <a:cubicBezTo>
                    <a:pt x="324" y="78"/>
                    <a:pt x="324" y="78"/>
                    <a:pt x="324" y="79"/>
                  </a:cubicBezTo>
                  <a:cubicBezTo>
                    <a:pt x="325" y="77"/>
                    <a:pt x="327" y="80"/>
                    <a:pt x="327" y="77"/>
                  </a:cubicBezTo>
                  <a:cubicBezTo>
                    <a:pt x="328" y="76"/>
                    <a:pt x="328" y="76"/>
                    <a:pt x="328" y="76"/>
                  </a:cubicBezTo>
                  <a:cubicBezTo>
                    <a:pt x="329" y="76"/>
                    <a:pt x="330" y="76"/>
                    <a:pt x="330" y="76"/>
                  </a:cubicBezTo>
                  <a:cubicBezTo>
                    <a:pt x="330" y="76"/>
                    <a:pt x="331" y="76"/>
                    <a:pt x="331" y="76"/>
                  </a:cubicBezTo>
                  <a:cubicBezTo>
                    <a:pt x="331" y="75"/>
                    <a:pt x="332" y="75"/>
                    <a:pt x="332" y="75"/>
                  </a:cubicBezTo>
                  <a:cubicBezTo>
                    <a:pt x="332" y="76"/>
                    <a:pt x="332" y="76"/>
                    <a:pt x="332" y="76"/>
                  </a:cubicBezTo>
                  <a:cubicBezTo>
                    <a:pt x="332" y="76"/>
                    <a:pt x="332" y="76"/>
                    <a:pt x="332" y="76"/>
                  </a:cubicBezTo>
                  <a:cubicBezTo>
                    <a:pt x="333" y="75"/>
                    <a:pt x="333" y="75"/>
                    <a:pt x="333" y="75"/>
                  </a:cubicBezTo>
                  <a:cubicBezTo>
                    <a:pt x="333" y="76"/>
                    <a:pt x="333" y="76"/>
                    <a:pt x="332" y="76"/>
                  </a:cubicBezTo>
                  <a:cubicBezTo>
                    <a:pt x="332" y="76"/>
                    <a:pt x="332" y="76"/>
                    <a:pt x="332" y="76"/>
                  </a:cubicBezTo>
                  <a:cubicBezTo>
                    <a:pt x="332" y="76"/>
                    <a:pt x="332" y="76"/>
                    <a:pt x="332" y="76"/>
                  </a:cubicBezTo>
                  <a:cubicBezTo>
                    <a:pt x="332" y="76"/>
                    <a:pt x="332" y="76"/>
                    <a:pt x="332" y="76"/>
                  </a:cubicBezTo>
                  <a:cubicBezTo>
                    <a:pt x="331" y="77"/>
                    <a:pt x="330" y="78"/>
                    <a:pt x="331" y="79"/>
                  </a:cubicBezTo>
                  <a:cubicBezTo>
                    <a:pt x="330" y="79"/>
                    <a:pt x="329" y="78"/>
                    <a:pt x="329" y="79"/>
                  </a:cubicBezTo>
                  <a:cubicBezTo>
                    <a:pt x="329" y="79"/>
                    <a:pt x="329" y="79"/>
                    <a:pt x="329" y="79"/>
                  </a:cubicBezTo>
                  <a:cubicBezTo>
                    <a:pt x="328" y="79"/>
                    <a:pt x="328" y="79"/>
                    <a:pt x="328" y="79"/>
                  </a:cubicBezTo>
                  <a:cubicBezTo>
                    <a:pt x="329" y="79"/>
                    <a:pt x="329" y="77"/>
                    <a:pt x="330" y="78"/>
                  </a:cubicBezTo>
                  <a:cubicBezTo>
                    <a:pt x="330" y="77"/>
                    <a:pt x="329" y="77"/>
                    <a:pt x="330" y="76"/>
                  </a:cubicBezTo>
                  <a:cubicBezTo>
                    <a:pt x="329" y="76"/>
                    <a:pt x="329" y="76"/>
                    <a:pt x="329" y="76"/>
                  </a:cubicBezTo>
                  <a:cubicBezTo>
                    <a:pt x="329" y="77"/>
                    <a:pt x="326" y="77"/>
                    <a:pt x="328" y="78"/>
                  </a:cubicBezTo>
                  <a:cubicBezTo>
                    <a:pt x="328" y="78"/>
                    <a:pt x="327" y="78"/>
                    <a:pt x="327" y="78"/>
                  </a:cubicBezTo>
                  <a:cubicBezTo>
                    <a:pt x="328" y="79"/>
                    <a:pt x="326" y="81"/>
                    <a:pt x="328" y="81"/>
                  </a:cubicBezTo>
                  <a:cubicBezTo>
                    <a:pt x="327" y="81"/>
                    <a:pt x="327" y="81"/>
                    <a:pt x="327" y="81"/>
                  </a:cubicBezTo>
                  <a:cubicBezTo>
                    <a:pt x="327" y="80"/>
                    <a:pt x="325" y="81"/>
                    <a:pt x="325" y="80"/>
                  </a:cubicBezTo>
                  <a:cubicBezTo>
                    <a:pt x="324" y="80"/>
                    <a:pt x="324" y="80"/>
                    <a:pt x="324" y="80"/>
                  </a:cubicBezTo>
                  <a:cubicBezTo>
                    <a:pt x="324" y="80"/>
                    <a:pt x="324" y="80"/>
                    <a:pt x="324" y="79"/>
                  </a:cubicBezTo>
                  <a:cubicBezTo>
                    <a:pt x="324" y="79"/>
                    <a:pt x="324" y="79"/>
                    <a:pt x="324" y="79"/>
                  </a:cubicBezTo>
                  <a:cubicBezTo>
                    <a:pt x="324" y="79"/>
                    <a:pt x="323" y="79"/>
                    <a:pt x="323" y="79"/>
                  </a:cubicBezTo>
                  <a:cubicBezTo>
                    <a:pt x="323" y="79"/>
                    <a:pt x="323" y="79"/>
                    <a:pt x="323" y="79"/>
                  </a:cubicBezTo>
                  <a:cubicBezTo>
                    <a:pt x="323" y="80"/>
                    <a:pt x="323" y="80"/>
                    <a:pt x="323" y="80"/>
                  </a:cubicBezTo>
                  <a:cubicBezTo>
                    <a:pt x="324" y="80"/>
                    <a:pt x="324" y="80"/>
                    <a:pt x="324" y="80"/>
                  </a:cubicBezTo>
                  <a:cubicBezTo>
                    <a:pt x="323" y="80"/>
                    <a:pt x="323" y="80"/>
                    <a:pt x="323" y="80"/>
                  </a:cubicBezTo>
                  <a:cubicBezTo>
                    <a:pt x="323" y="82"/>
                    <a:pt x="323" y="82"/>
                    <a:pt x="323" y="82"/>
                  </a:cubicBezTo>
                  <a:cubicBezTo>
                    <a:pt x="322" y="81"/>
                    <a:pt x="322" y="81"/>
                    <a:pt x="322" y="81"/>
                  </a:cubicBezTo>
                  <a:cubicBezTo>
                    <a:pt x="323" y="80"/>
                    <a:pt x="323" y="80"/>
                    <a:pt x="323" y="80"/>
                  </a:cubicBezTo>
                  <a:cubicBezTo>
                    <a:pt x="323" y="80"/>
                    <a:pt x="323" y="80"/>
                    <a:pt x="323" y="80"/>
                  </a:cubicBezTo>
                  <a:cubicBezTo>
                    <a:pt x="323" y="79"/>
                    <a:pt x="323" y="79"/>
                    <a:pt x="323" y="79"/>
                  </a:cubicBezTo>
                  <a:cubicBezTo>
                    <a:pt x="323" y="79"/>
                    <a:pt x="323" y="79"/>
                    <a:pt x="323" y="79"/>
                  </a:cubicBezTo>
                  <a:cubicBezTo>
                    <a:pt x="323" y="79"/>
                    <a:pt x="323" y="79"/>
                    <a:pt x="323" y="79"/>
                  </a:cubicBezTo>
                  <a:cubicBezTo>
                    <a:pt x="323" y="79"/>
                    <a:pt x="323" y="79"/>
                    <a:pt x="323" y="79"/>
                  </a:cubicBezTo>
                  <a:cubicBezTo>
                    <a:pt x="323" y="78"/>
                    <a:pt x="323" y="78"/>
                    <a:pt x="323" y="78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4" y="77"/>
                    <a:pt x="321" y="77"/>
                    <a:pt x="321" y="76"/>
                  </a:cubicBezTo>
                  <a:cubicBezTo>
                    <a:pt x="320" y="75"/>
                    <a:pt x="320" y="77"/>
                    <a:pt x="320" y="76"/>
                  </a:cubicBezTo>
                  <a:cubicBezTo>
                    <a:pt x="320" y="76"/>
                    <a:pt x="320" y="76"/>
                    <a:pt x="320" y="76"/>
                  </a:cubicBezTo>
                  <a:cubicBezTo>
                    <a:pt x="320" y="76"/>
                    <a:pt x="320" y="75"/>
                    <a:pt x="320" y="75"/>
                  </a:cubicBezTo>
                  <a:cubicBezTo>
                    <a:pt x="319" y="76"/>
                    <a:pt x="319" y="75"/>
                    <a:pt x="318" y="75"/>
                  </a:cubicBezTo>
                  <a:cubicBezTo>
                    <a:pt x="318" y="75"/>
                    <a:pt x="317" y="75"/>
                    <a:pt x="317" y="76"/>
                  </a:cubicBezTo>
                  <a:cubicBezTo>
                    <a:pt x="317" y="76"/>
                    <a:pt x="318" y="76"/>
                    <a:pt x="319" y="76"/>
                  </a:cubicBezTo>
                  <a:cubicBezTo>
                    <a:pt x="317" y="76"/>
                    <a:pt x="317" y="76"/>
                    <a:pt x="317" y="76"/>
                  </a:cubicBezTo>
                  <a:cubicBezTo>
                    <a:pt x="317" y="76"/>
                    <a:pt x="317" y="75"/>
                    <a:pt x="317" y="75"/>
                  </a:cubicBezTo>
                  <a:cubicBezTo>
                    <a:pt x="317" y="75"/>
                    <a:pt x="317" y="75"/>
                    <a:pt x="317" y="75"/>
                  </a:cubicBezTo>
                  <a:cubicBezTo>
                    <a:pt x="318" y="75"/>
                    <a:pt x="317" y="75"/>
                    <a:pt x="317" y="74"/>
                  </a:cubicBezTo>
                  <a:cubicBezTo>
                    <a:pt x="316" y="75"/>
                    <a:pt x="316" y="75"/>
                    <a:pt x="316" y="75"/>
                  </a:cubicBezTo>
                  <a:cubicBezTo>
                    <a:pt x="316" y="73"/>
                    <a:pt x="315" y="75"/>
                    <a:pt x="314" y="74"/>
                  </a:cubicBezTo>
                  <a:cubicBezTo>
                    <a:pt x="313" y="75"/>
                    <a:pt x="311" y="74"/>
                    <a:pt x="311" y="75"/>
                  </a:cubicBezTo>
                  <a:cubicBezTo>
                    <a:pt x="310" y="75"/>
                    <a:pt x="309" y="73"/>
                    <a:pt x="308" y="74"/>
                  </a:cubicBezTo>
                  <a:cubicBezTo>
                    <a:pt x="307" y="74"/>
                    <a:pt x="307" y="74"/>
                    <a:pt x="307" y="74"/>
                  </a:cubicBezTo>
                  <a:cubicBezTo>
                    <a:pt x="308" y="73"/>
                    <a:pt x="308" y="73"/>
                    <a:pt x="308" y="72"/>
                  </a:cubicBezTo>
                  <a:cubicBezTo>
                    <a:pt x="308" y="72"/>
                    <a:pt x="308" y="72"/>
                    <a:pt x="307" y="71"/>
                  </a:cubicBezTo>
                  <a:cubicBezTo>
                    <a:pt x="308" y="71"/>
                    <a:pt x="308" y="71"/>
                    <a:pt x="308" y="71"/>
                  </a:cubicBezTo>
                  <a:cubicBezTo>
                    <a:pt x="308" y="72"/>
                    <a:pt x="308" y="72"/>
                    <a:pt x="308" y="72"/>
                  </a:cubicBezTo>
                  <a:cubicBezTo>
                    <a:pt x="309" y="71"/>
                    <a:pt x="309" y="71"/>
                    <a:pt x="309" y="71"/>
                  </a:cubicBezTo>
                  <a:cubicBezTo>
                    <a:pt x="308" y="72"/>
                    <a:pt x="309" y="72"/>
                    <a:pt x="310" y="73"/>
                  </a:cubicBezTo>
                  <a:cubicBezTo>
                    <a:pt x="309" y="73"/>
                    <a:pt x="309" y="73"/>
                    <a:pt x="309" y="73"/>
                  </a:cubicBezTo>
                  <a:cubicBezTo>
                    <a:pt x="309" y="74"/>
                    <a:pt x="310" y="74"/>
                    <a:pt x="310" y="74"/>
                  </a:cubicBezTo>
                  <a:cubicBezTo>
                    <a:pt x="310" y="73"/>
                    <a:pt x="310" y="75"/>
                    <a:pt x="311" y="74"/>
                  </a:cubicBezTo>
                  <a:cubicBezTo>
                    <a:pt x="311" y="74"/>
                    <a:pt x="312" y="73"/>
                    <a:pt x="313" y="74"/>
                  </a:cubicBezTo>
                  <a:cubicBezTo>
                    <a:pt x="313" y="74"/>
                    <a:pt x="314" y="73"/>
                    <a:pt x="314" y="73"/>
                  </a:cubicBezTo>
                  <a:cubicBezTo>
                    <a:pt x="314" y="72"/>
                    <a:pt x="313" y="73"/>
                    <a:pt x="313" y="72"/>
                  </a:cubicBezTo>
                  <a:cubicBezTo>
                    <a:pt x="314" y="72"/>
                    <a:pt x="314" y="72"/>
                    <a:pt x="314" y="72"/>
                  </a:cubicBezTo>
                  <a:cubicBezTo>
                    <a:pt x="314" y="72"/>
                    <a:pt x="314" y="73"/>
                    <a:pt x="314" y="73"/>
                  </a:cubicBezTo>
                  <a:cubicBezTo>
                    <a:pt x="314" y="73"/>
                    <a:pt x="314" y="73"/>
                    <a:pt x="314" y="73"/>
                  </a:cubicBezTo>
                  <a:cubicBezTo>
                    <a:pt x="314" y="73"/>
                    <a:pt x="314" y="73"/>
                    <a:pt x="314" y="73"/>
                  </a:cubicBezTo>
                  <a:cubicBezTo>
                    <a:pt x="314" y="73"/>
                    <a:pt x="314" y="73"/>
                    <a:pt x="314" y="73"/>
                  </a:cubicBezTo>
                  <a:cubicBezTo>
                    <a:pt x="314" y="73"/>
                    <a:pt x="315" y="73"/>
                    <a:pt x="314" y="73"/>
                  </a:cubicBezTo>
                  <a:cubicBezTo>
                    <a:pt x="315" y="73"/>
                    <a:pt x="315" y="73"/>
                    <a:pt x="315" y="73"/>
                  </a:cubicBezTo>
                  <a:cubicBezTo>
                    <a:pt x="316" y="72"/>
                    <a:pt x="316" y="72"/>
                    <a:pt x="316" y="72"/>
                  </a:cubicBezTo>
                  <a:cubicBezTo>
                    <a:pt x="316" y="73"/>
                    <a:pt x="318" y="73"/>
                    <a:pt x="317" y="74"/>
                  </a:cubicBezTo>
                  <a:close/>
                  <a:moveTo>
                    <a:pt x="312" y="71"/>
                  </a:moveTo>
                  <a:cubicBezTo>
                    <a:pt x="311" y="71"/>
                    <a:pt x="311" y="71"/>
                    <a:pt x="311" y="71"/>
                  </a:cubicBezTo>
                  <a:cubicBezTo>
                    <a:pt x="312" y="70"/>
                    <a:pt x="312" y="70"/>
                    <a:pt x="312" y="70"/>
                  </a:cubicBezTo>
                  <a:cubicBezTo>
                    <a:pt x="312" y="70"/>
                    <a:pt x="312" y="70"/>
                    <a:pt x="312" y="71"/>
                  </a:cubicBezTo>
                  <a:close/>
                  <a:moveTo>
                    <a:pt x="312" y="72"/>
                  </a:moveTo>
                  <a:cubicBezTo>
                    <a:pt x="312" y="71"/>
                    <a:pt x="312" y="71"/>
                    <a:pt x="312" y="71"/>
                  </a:cubicBezTo>
                  <a:cubicBezTo>
                    <a:pt x="313" y="71"/>
                    <a:pt x="313" y="71"/>
                    <a:pt x="313" y="71"/>
                  </a:cubicBezTo>
                  <a:cubicBezTo>
                    <a:pt x="313" y="71"/>
                    <a:pt x="313" y="71"/>
                    <a:pt x="312" y="72"/>
                  </a:cubicBezTo>
                  <a:close/>
                  <a:moveTo>
                    <a:pt x="324" y="44"/>
                  </a:moveTo>
                  <a:cubicBezTo>
                    <a:pt x="324" y="44"/>
                    <a:pt x="323" y="45"/>
                    <a:pt x="322" y="45"/>
                  </a:cubicBezTo>
                  <a:cubicBezTo>
                    <a:pt x="322" y="45"/>
                    <a:pt x="322" y="45"/>
                    <a:pt x="322" y="45"/>
                  </a:cubicBezTo>
                  <a:cubicBezTo>
                    <a:pt x="322" y="45"/>
                    <a:pt x="322" y="45"/>
                    <a:pt x="322" y="45"/>
                  </a:cubicBezTo>
                  <a:cubicBezTo>
                    <a:pt x="322" y="45"/>
                    <a:pt x="322" y="45"/>
                    <a:pt x="322" y="45"/>
                  </a:cubicBezTo>
                  <a:cubicBezTo>
                    <a:pt x="322" y="45"/>
                    <a:pt x="322" y="46"/>
                    <a:pt x="322" y="46"/>
                  </a:cubicBezTo>
                  <a:cubicBezTo>
                    <a:pt x="322" y="46"/>
                    <a:pt x="322" y="46"/>
                    <a:pt x="322" y="46"/>
                  </a:cubicBezTo>
                  <a:cubicBezTo>
                    <a:pt x="321" y="46"/>
                    <a:pt x="321" y="46"/>
                    <a:pt x="321" y="46"/>
                  </a:cubicBezTo>
                  <a:cubicBezTo>
                    <a:pt x="322" y="45"/>
                    <a:pt x="322" y="45"/>
                    <a:pt x="322" y="45"/>
                  </a:cubicBezTo>
                  <a:cubicBezTo>
                    <a:pt x="322" y="45"/>
                    <a:pt x="322" y="45"/>
                    <a:pt x="322" y="45"/>
                  </a:cubicBezTo>
                  <a:cubicBezTo>
                    <a:pt x="322" y="45"/>
                    <a:pt x="322" y="45"/>
                    <a:pt x="322" y="45"/>
                  </a:cubicBezTo>
                  <a:cubicBezTo>
                    <a:pt x="323" y="44"/>
                    <a:pt x="323" y="45"/>
                    <a:pt x="324" y="44"/>
                  </a:cubicBezTo>
                  <a:close/>
                  <a:moveTo>
                    <a:pt x="331" y="18"/>
                  </a:moveTo>
                  <a:cubicBezTo>
                    <a:pt x="332" y="19"/>
                    <a:pt x="332" y="19"/>
                    <a:pt x="332" y="19"/>
                  </a:cubicBezTo>
                  <a:cubicBezTo>
                    <a:pt x="331" y="19"/>
                    <a:pt x="331" y="19"/>
                    <a:pt x="331" y="19"/>
                  </a:cubicBezTo>
                  <a:lnTo>
                    <a:pt x="331" y="18"/>
                  </a:lnTo>
                  <a:close/>
                  <a:moveTo>
                    <a:pt x="303" y="71"/>
                  </a:moveTo>
                  <a:cubicBezTo>
                    <a:pt x="303" y="71"/>
                    <a:pt x="303" y="71"/>
                    <a:pt x="303" y="71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4" y="71"/>
                    <a:pt x="303" y="71"/>
                    <a:pt x="303" y="71"/>
                  </a:cubicBezTo>
                  <a:close/>
                  <a:moveTo>
                    <a:pt x="298" y="79"/>
                  </a:moveTo>
                  <a:cubicBezTo>
                    <a:pt x="298" y="79"/>
                    <a:pt x="297" y="79"/>
                    <a:pt x="297" y="79"/>
                  </a:cubicBezTo>
                  <a:cubicBezTo>
                    <a:pt x="297" y="79"/>
                    <a:pt x="297" y="79"/>
                    <a:pt x="297" y="79"/>
                  </a:cubicBezTo>
                  <a:cubicBezTo>
                    <a:pt x="297" y="79"/>
                    <a:pt x="297" y="79"/>
                    <a:pt x="297" y="79"/>
                  </a:cubicBezTo>
                  <a:cubicBezTo>
                    <a:pt x="298" y="78"/>
                    <a:pt x="298" y="77"/>
                    <a:pt x="298" y="76"/>
                  </a:cubicBezTo>
                  <a:cubicBezTo>
                    <a:pt x="299" y="77"/>
                    <a:pt x="299" y="77"/>
                    <a:pt x="299" y="77"/>
                  </a:cubicBezTo>
                  <a:cubicBezTo>
                    <a:pt x="298" y="77"/>
                    <a:pt x="298" y="77"/>
                    <a:pt x="298" y="77"/>
                  </a:cubicBezTo>
                  <a:cubicBezTo>
                    <a:pt x="298" y="77"/>
                    <a:pt x="299" y="78"/>
                    <a:pt x="298" y="79"/>
                  </a:cubicBezTo>
                  <a:cubicBezTo>
                    <a:pt x="299" y="79"/>
                    <a:pt x="299" y="79"/>
                    <a:pt x="299" y="79"/>
                  </a:cubicBezTo>
                  <a:cubicBezTo>
                    <a:pt x="299" y="80"/>
                    <a:pt x="299" y="80"/>
                    <a:pt x="299" y="80"/>
                  </a:cubicBezTo>
                  <a:cubicBezTo>
                    <a:pt x="299" y="79"/>
                    <a:pt x="298" y="79"/>
                    <a:pt x="298" y="79"/>
                  </a:cubicBezTo>
                  <a:cubicBezTo>
                    <a:pt x="298" y="79"/>
                    <a:pt x="298" y="79"/>
                    <a:pt x="298" y="79"/>
                  </a:cubicBezTo>
                  <a:close/>
                  <a:moveTo>
                    <a:pt x="291" y="90"/>
                  </a:moveTo>
                  <a:cubicBezTo>
                    <a:pt x="291" y="90"/>
                    <a:pt x="291" y="90"/>
                    <a:pt x="291" y="90"/>
                  </a:cubicBezTo>
                  <a:cubicBezTo>
                    <a:pt x="291" y="90"/>
                    <a:pt x="291" y="90"/>
                    <a:pt x="291" y="90"/>
                  </a:cubicBezTo>
                  <a:cubicBezTo>
                    <a:pt x="291" y="90"/>
                    <a:pt x="291" y="90"/>
                    <a:pt x="291" y="90"/>
                  </a:cubicBezTo>
                  <a:close/>
                  <a:moveTo>
                    <a:pt x="291" y="89"/>
                  </a:moveTo>
                  <a:cubicBezTo>
                    <a:pt x="290" y="89"/>
                    <a:pt x="290" y="89"/>
                    <a:pt x="290" y="89"/>
                  </a:cubicBezTo>
                  <a:cubicBezTo>
                    <a:pt x="289" y="89"/>
                    <a:pt x="289" y="89"/>
                    <a:pt x="289" y="89"/>
                  </a:cubicBezTo>
                  <a:cubicBezTo>
                    <a:pt x="289" y="88"/>
                    <a:pt x="290" y="89"/>
                    <a:pt x="291" y="89"/>
                  </a:cubicBezTo>
                  <a:cubicBezTo>
                    <a:pt x="291" y="89"/>
                    <a:pt x="291" y="89"/>
                    <a:pt x="291" y="89"/>
                  </a:cubicBezTo>
                  <a:cubicBezTo>
                    <a:pt x="291" y="89"/>
                    <a:pt x="291" y="89"/>
                    <a:pt x="291" y="89"/>
                  </a:cubicBezTo>
                  <a:close/>
                  <a:moveTo>
                    <a:pt x="288" y="88"/>
                  </a:moveTo>
                  <a:cubicBezTo>
                    <a:pt x="289" y="87"/>
                    <a:pt x="289" y="87"/>
                    <a:pt x="289" y="88"/>
                  </a:cubicBezTo>
                  <a:cubicBezTo>
                    <a:pt x="289" y="88"/>
                    <a:pt x="288" y="88"/>
                    <a:pt x="288" y="88"/>
                  </a:cubicBezTo>
                  <a:cubicBezTo>
                    <a:pt x="288" y="88"/>
                    <a:pt x="288" y="88"/>
                    <a:pt x="288" y="88"/>
                  </a:cubicBezTo>
                  <a:cubicBezTo>
                    <a:pt x="289" y="88"/>
                    <a:pt x="289" y="88"/>
                    <a:pt x="289" y="88"/>
                  </a:cubicBezTo>
                  <a:cubicBezTo>
                    <a:pt x="288" y="88"/>
                    <a:pt x="288" y="89"/>
                    <a:pt x="288" y="89"/>
                  </a:cubicBezTo>
                  <a:cubicBezTo>
                    <a:pt x="288" y="89"/>
                    <a:pt x="288" y="87"/>
                    <a:pt x="287" y="87"/>
                  </a:cubicBezTo>
                  <a:cubicBezTo>
                    <a:pt x="287" y="87"/>
                    <a:pt x="287" y="86"/>
                    <a:pt x="287" y="86"/>
                  </a:cubicBezTo>
                  <a:cubicBezTo>
                    <a:pt x="286" y="85"/>
                    <a:pt x="286" y="85"/>
                    <a:pt x="286" y="85"/>
                  </a:cubicBezTo>
                  <a:cubicBezTo>
                    <a:pt x="287" y="85"/>
                    <a:pt x="287" y="85"/>
                    <a:pt x="287" y="85"/>
                  </a:cubicBezTo>
                  <a:cubicBezTo>
                    <a:pt x="287" y="85"/>
                    <a:pt x="287" y="86"/>
                    <a:pt x="288" y="85"/>
                  </a:cubicBezTo>
                  <a:cubicBezTo>
                    <a:pt x="288" y="85"/>
                    <a:pt x="287" y="85"/>
                    <a:pt x="287" y="85"/>
                  </a:cubicBezTo>
                  <a:cubicBezTo>
                    <a:pt x="288" y="84"/>
                    <a:pt x="288" y="86"/>
                    <a:pt x="289" y="86"/>
                  </a:cubicBezTo>
                  <a:cubicBezTo>
                    <a:pt x="289" y="85"/>
                    <a:pt x="289" y="85"/>
                    <a:pt x="289" y="85"/>
                  </a:cubicBezTo>
                  <a:cubicBezTo>
                    <a:pt x="289" y="85"/>
                    <a:pt x="290" y="86"/>
                    <a:pt x="289" y="86"/>
                  </a:cubicBezTo>
                  <a:cubicBezTo>
                    <a:pt x="290" y="87"/>
                    <a:pt x="290" y="87"/>
                    <a:pt x="290" y="87"/>
                  </a:cubicBezTo>
                  <a:cubicBezTo>
                    <a:pt x="289" y="87"/>
                    <a:pt x="288" y="86"/>
                    <a:pt x="287" y="86"/>
                  </a:cubicBezTo>
                  <a:cubicBezTo>
                    <a:pt x="288" y="87"/>
                    <a:pt x="288" y="87"/>
                    <a:pt x="288" y="88"/>
                  </a:cubicBezTo>
                  <a:close/>
                  <a:moveTo>
                    <a:pt x="281" y="93"/>
                  </a:moveTo>
                  <a:cubicBezTo>
                    <a:pt x="281" y="94"/>
                    <a:pt x="282" y="94"/>
                    <a:pt x="282" y="94"/>
                  </a:cubicBezTo>
                  <a:cubicBezTo>
                    <a:pt x="281" y="94"/>
                    <a:pt x="281" y="93"/>
                    <a:pt x="280" y="93"/>
                  </a:cubicBezTo>
                  <a:cubicBezTo>
                    <a:pt x="279" y="94"/>
                    <a:pt x="281" y="94"/>
                    <a:pt x="280" y="94"/>
                  </a:cubicBezTo>
                  <a:cubicBezTo>
                    <a:pt x="279" y="94"/>
                    <a:pt x="279" y="94"/>
                    <a:pt x="279" y="94"/>
                  </a:cubicBezTo>
                  <a:cubicBezTo>
                    <a:pt x="279" y="93"/>
                    <a:pt x="280" y="91"/>
                    <a:pt x="279" y="91"/>
                  </a:cubicBezTo>
                  <a:cubicBezTo>
                    <a:pt x="278" y="91"/>
                    <a:pt x="278" y="92"/>
                    <a:pt x="278" y="92"/>
                  </a:cubicBezTo>
                  <a:cubicBezTo>
                    <a:pt x="278" y="92"/>
                    <a:pt x="278" y="92"/>
                    <a:pt x="278" y="92"/>
                  </a:cubicBezTo>
                  <a:cubicBezTo>
                    <a:pt x="277" y="93"/>
                    <a:pt x="278" y="92"/>
                    <a:pt x="277" y="92"/>
                  </a:cubicBezTo>
                  <a:cubicBezTo>
                    <a:pt x="278" y="91"/>
                    <a:pt x="278" y="91"/>
                    <a:pt x="278" y="91"/>
                  </a:cubicBezTo>
                  <a:cubicBezTo>
                    <a:pt x="278" y="91"/>
                    <a:pt x="278" y="91"/>
                    <a:pt x="278" y="91"/>
                  </a:cubicBezTo>
                  <a:cubicBezTo>
                    <a:pt x="279" y="90"/>
                    <a:pt x="279" y="90"/>
                    <a:pt x="279" y="90"/>
                  </a:cubicBezTo>
                  <a:cubicBezTo>
                    <a:pt x="279" y="91"/>
                    <a:pt x="279" y="91"/>
                    <a:pt x="279" y="91"/>
                  </a:cubicBezTo>
                  <a:cubicBezTo>
                    <a:pt x="280" y="92"/>
                    <a:pt x="280" y="91"/>
                    <a:pt x="280" y="92"/>
                  </a:cubicBezTo>
                  <a:cubicBezTo>
                    <a:pt x="280" y="92"/>
                    <a:pt x="280" y="92"/>
                    <a:pt x="280" y="92"/>
                  </a:cubicBezTo>
                  <a:cubicBezTo>
                    <a:pt x="281" y="92"/>
                    <a:pt x="281" y="92"/>
                    <a:pt x="281" y="92"/>
                  </a:cubicBezTo>
                  <a:cubicBezTo>
                    <a:pt x="281" y="92"/>
                    <a:pt x="281" y="92"/>
                    <a:pt x="281" y="91"/>
                  </a:cubicBezTo>
                  <a:cubicBezTo>
                    <a:pt x="281" y="91"/>
                    <a:pt x="281" y="91"/>
                    <a:pt x="281" y="91"/>
                  </a:cubicBezTo>
                  <a:cubicBezTo>
                    <a:pt x="282" y="92"/>
                    <a:pt x="284" y="92"/>
                    <a:pt x="283" y="94"/>
                  </a:cubicBezTo>
                  <a:cubicBezTo>
                    <a:pt x="284" y="94"/>
                    <a:pt x="283" y="94"/>
                    <a:pt x="282" y="94"/>
                  </a:cubicBezTo>
                  <a:cubicBezTo>
                    <a:pt x="283" y="94"/>
                    <a:pt x="283" y="94"/>
                    <a:pt x="283" y="94"/>
                  </a:cubicBezTo>
                  <a:cubicBezTo>
                    <a:pt x="282" y="93"/>
                    <a:pt x="282" y="93"/>
                    <a:pt x="281" y="93"/>
                  </a:cubicBezTo>
                  <a:close/>
                  <a:moveTo>
                    <a:pt x="279" y="86"/>
                  </a:moveTo>
                  <a:cubicBezTo>
                    <a:pt x="277" y="85"/>
                    <a:pt x="277" y="85"/>
                    <a:pt x="277" y="85"/>
                  </a:cubicBezTo>
                  <a:cubicBezTo>
                    <a:pt x="277" y="85"/>
                    <a:pt x="277" y="85"/>
                    <a:pt x="277" y="85"/>
                  </a:cubicBezTo>
                  <a:cubicBezTo>
                    <a:pt x="278" y="85"/>
                    <a:pt x="279" y="85"/>
                    <a:pt x="279" y="86"/>
                  </a:cubicBezTo>
                  <a:close/>
                  <a:moveTo>
                    <a:pt x="280" y="78"/>
                  </a:moveTo>
                  <a:cubicBezTo>
                    <a:pt x="281" y="77"/>
                    <a:pt x="281" y="77"/>
                    <a:pt x="281" y="77"/>
                  </a:cubicBezTo>
                  <a:cubicBezTo>
                    <a:pt x="280" y="78"/>
                    <a:pt x="280" y="78"/>
                    <a:pt x="280" y="78"/>
                  </a:cubicBezTo>
                  <a:close/>
                  <a:moveTo>
                    <a:pt x="280" y="86"/>
                  </a:moveTo>
                  <a:cubicBezTo>
                    <a:pt x="280" y="87"/>
                    <a:pt x="280" y="87"/>
                    <a:pt x="280" y="87"/>
                  </a:cubicBezTo>
                  <a:cubicBezTo>
                    <a:pt x="279" y="86"/>
                    <a:pt x="280" y="87"/>
                    <a:pt x="279" y="87"/>
                  </a:cubicBezTo>
                  <a:cubicBezTo>
                    <a:pt x="279" y="87"/>
                    <a:pt x="280" y="87"/>
                    <a:pt x="280" y="86"/>
                  </a:cubicBezTo>
                  <a:close/>
                  <a:moveTo>
                    <a:pt x="282" y="79"/>
                  </a:moveTo>
                  <a:cubicBezTo>
                    <a:pt x="281" y="78"/>
                    <a:pt x="281" y="79"/>
                    <a:pt x="281" y="78"/>
                  </a:cubicBezTo>
                  <a:cubicBezTo>
                    <a:pt x="281" y="77"/>
                    <a:pt x="282" y="78"/>
                    <a:pt x="283" y="78"/>
                  </a:cubicBezTo>
                  <a:cubicBezTo>
                    <a:pt x="283" y="78"/>
                    <a:pt x="282" y="79"/>
                    <a:pt x="282" y="79"/>
                  </a:cubicBezTo>
                  <a:close/>
                  <a:moveTo>
                    <a:pt x="283" y="79"/>
                  </a:moveTo>
                  <a:cubicBezTo>
                    <a:pt x="283" y="79"/>
                    <a:pt x="283" y="78"/>
                    <a:pt x="283" y="78"/>
                  </a:cubicBezTo>
                  <a:cubicBezTo>
                    <a:pt x="284" y="78"/>
                    <a:pt x="284" y="78"/>
                    <a:pt x="284" y="78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9"/>
                    <a:pt x="283" y="79"/>
                    <a:pt x="283" y="79"/>
                  </a:cubicBezTo>
                  <a:close/>
                  <a:moveTo>
                    <a:pt x="282" y="85"/>
                  </a:moveTo>
                  <a:cubicBezTo>
                    <a:pt x="282" y="86"/>
                    <a:pt x="282" y="86"/>
                    <a:pt x="283" y="87"/>
                  </a:cubicBezTo>
                  <a:cubicBezTo>
                    <a:pt x="283" y="87"/>
                    <a:pt x="283" y="87"/>
                    <a:pt x="283" y="87"/>
                  </a:cubicBezTo>
                  <a:cubicBezTo>
                    <a:pt x="283" y="87"/>
                    <a:pt x="282" y="86"/>
                    <a:pt x="281" y="87"/>
                  </a:cubicBezTo>
                  <a:cubicBezTo>
                    <a:pt x="281" y="86"/>
                    <a:pt x="282" y="85"/>
                    <a:pt x="282" y="85"/>
                  </a:cubicBezTo>
                  <a:close/>
                  <a:moveTo>
                    <a:pt x="284" y="89"/>
                  </a:moveTo>
                  <a:cubicBezTo>
                    <a:pt x="284" y="88"/>
                    <a:pt x="284" y="88"/>
                    <a:pt x="284" y="88"/>
                  </a:cubicBezTo>
                  <a:cubicBezTo>
                    <a:pt x="284" y="89"/>
                    <a:pt x="284" y="89"/>
                    <a:pt x="284" y="89"/>
                  </a:cubicBezTo>
                  <a:cubicBezTo>
                    <a:pt x="284" y="89"/>
                    <a:pt x="284" y="89"/>
                    <a:pt x="284" y="89"/>
                  </a:cubicBezTo>
                  <a:close/>
                  <a:moveTo>
                    <a:pt x="285" y="88"/>
                  </a:moveTo>
                  <a:cubicBezTo>
                    <a:pt x="285" y="88"/>
                    <a:pt x="285" y="87"/>
                    <a:pt x="285" y="87"/>
                  </a:cubicBezTo>
                  <a:cubicBezTo>
                    <a:pt x="284" y="87"/>
                    <a:pt x="284" y="88"/>
                    <a:pt x="284" y="88"/>
                  </a:cubicBezTo>
                  <a:cubicBezTo>
                    <a:pt x="283" y="87"/>
                    <a:pt x="283" y="87"/>
                    <a:pt x="283" y="87"/>
                  </a:cubicBezTo>
                  <a:cubicBezTo>
                    <a:pt x="284" y="87"/>
                    <a:pt x="283" y="86"/>
                    <a:pt x="283" y="85"/>
                  </a:cubicBezTo>
                  <a:cubicBezTo>
                    <a:pt x="284" y="85"/>
                    <a:pt x="284" y="85"/>
                    <a:pt x="284" y="85"/>
                  </a:cubicBezTo>
                  <a:cubicBezTo>
                    <a:pt x="284" y="85"/>
                    <a:pt x="284" y="85"/>
                    <a:pt x="284" y="8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87"/>
                    <a:pt x="286" y="86"/>
                    <a:pt x="286" y="86"/>
                  </a:cubicBezTo>
                  <a:cubicBezTo>
                    <a:pt x="286" y="87"/>
                    <a:pt x="286" y="87"/>
                    <a:pt x="286" y="87"/>
                  </a:cubicBezTo>
                  <a:cubicBezTo>
                    <a:pt x="286" y="87"/>
                    <a:pt x="286" y="87"/>
                    <a:pt x="286" y="87"/>
                  </a:cubicBezTo>
                  <a:cubicBezTo>
                    <a:pt x="286" y="87"/>
                    <a:pt x="286" y="87"/>
                    <a:pt x="286" y="87"/>
                  </a:cubicBezTo>
                  <a:cubicBezTo>
                    <a:pt x="286" y="87"/>
                    <a:pt x="286" y="87"/>
                    <a:pt x="286" y="87"/>
                  </a:cubicBezTo>
                  <a:lnTo>
                    <a:pt x="285" y="88"/>
                  </a:lnTo>
                  <a:close/>
                  <a:moveTo>
                    <a:pt x="285" y="83"/>
                  </a:moveTo>
                  <a:cubicBezTo>
                    <a:pt x="285" y="82"/>
                    <a:pt x="285" y="82"/>
                    <a:pt x="285" y="82"/>
                  </a:cubicBezTo>
                  <a:cubicBezTo>
                    <a:pt x="286" y="83"/>
                    <a:pt x="286" y="83"/>
                    <a:pt x="286" y="83"/>
                  </a:cubicBezTo>
                  <a:cubicBezTo>
                    <a:pt x="286" y="83"/>
                    <a:pt x="286" y="83"/>
                    <a:pt x="286" y="83"/>
                  </a:cubicBezTo>
                  <a:cubicBezTo>
                    <a:pt x="286" y="83"/>
                    <a:pt x="286" y="83"/>
                    <a:pt x="286" y="83"/>
                  </a:cubicBezTo>
                  <a:cubicBezTo>
                    <a:pt x="286" y="83"/>
                    <a:pt x="285" y="83"/>
                    <a:pt x="285" y="83"/>
                  </a:cubicBezTo>
                  <a:close/>
                  <a:moveTo>
                    <a:pt x="288" y="82"/>
                  </a:moveTo>
                  <a:cubicBezTo>
                    <a:pt x="289" y="82"/>
                    <a:pt x="289" y="82"/>
                    <a:pt x="289" y="82"/>
                  </a:cubicBezTo>
                  <a:cubicBezTo>
                    <a:pt x="288" y="82"/>
                    <a:pt x="288" y="82"/>
                    <a:pt x="288" y="82"/>
                  </a:cubicBezTo>
                  <a:cubicBezTo>
                    <a:pt x="288" y="82"/>
                    <a:pt x="288" y="82"/>
                    <a:pt x="288" y="82"/>
                  </a:cubicBezTo>
                  <a:cubicBezTo>
                    <a:pt x="288" y="82"/>
                    <a:pt x="288" y="82"/>
                    <a:pt x="288" y="82"/>
                  </a:cubicBezTo>
                  <a:cubicBezTo>
                    <a:pt x="288" y="82"/>
                    <a:pt x="288" y="82"/>
                    <a:pt x="288" y="82"/>
                  </a:cubicBezTo>
                  <a:cubicBezTo>
                    <a:pt x="288" y="81"/>
                    <a:pt x="288" y="81"/>
                    <a:pt x="287" y="81"/>
                  </a:cubicBezTo>
                  <a:cubicBezTo>
                    <a:pt x="287" y="81"/>
                    <a:pt x="287" y="81"/>
                    <a:pt x="287" y="81"/>
                  </a:cubicBezTo>
                  <a:cubicBezTo>
                    <a:pt x="287" y="80"/>
                    <a:pt x="287" y="80"/>
                    <a:pt x="287" y="80"/>
                  </a:cubicBezTo>
                  <a:cubicBezTo>
                    <a:pt x="287" y="81"/>
                    <a:pt x="288" y="80"/>
                    <a:pt x="288" y="81"/>
                  </a:cubicBezTo>
                  <a:cubicBezTo>
                    <a:pt x="289" y="81"/>
                    <a:pt x="289" y="80"/>
                    <a:pt x="290" y="81"/>
                  </a:cubicBezTo>
                  <a:cubicBezTo>
                    <a:pt x="290" y="81"/>
                    <a:pt x="289" y="81"/>
                    <a:pt x="288" y="82"/>
                  </a:cubicBezTo>
                  <a:cubicBezTo>
                    <a:pt x="288" y="82"/>
                    <a:pt x="288" y="82"/>
                    <a:pt x="288" y="82"/>
                  </a:cubicBezTo>
                  <a:close/>
                  <a:moveTo>
                    <a:pt x="288" y="83"/>
                  </a:moveTo>
                  <a:cubicBezTo>
                    <a:pt x="288" y="84"/>
                    <a:pt x="288" y="84"/>
                    <a:pt x="288" y="84"/>
                  </a:cubicBezTo>
                  <a:cubicBezTo>
                    <a:pt x="288" y="83"/>
                    <a:pt x="288" y="83"/>
                    <a:pt x="288" y="83"/>
                  </a:cubicBezTo>
                  <a:cubicBezTo>
                    <a:pt x="288" y="83"/>
                    <a:pt x="288" y="83"/>
                    <a:pt x="288" y="83"/>
                  </a:cubicBezTo>
                  <a:cubicBezTo>
                    <a:pt x="287" y="83"/>
                    <a:pt x="287" y="83"/>
                    <a:pt x="287" y="83"/>
                  </a:cubicBezTo>
                  <a:cubicBezTo>
                    <a:pt x="287" y="83"/>
                    <a:pt x="287" y="83"/>
                    <a:pt x="287" y="83"/>
                  </a:cubicBezTo>
                  <a:cubicBezTo>
                    <a:pt x="287" y="83"/>
                    <a:pt x="287" y="83"/>
                    <a:pt x="287" y="83"/>
                  </a:cubicBezTo>
                  <a:cubicBezTo>
                    <a:pt x="287" y="83"/>
                    <a:pt x="288" y="83"/>
                    <a:pt x="288" y="83"/>
                  </a:cubicBezTo>
                  <a:cubicBezTo>
                    <a:pt x="288" y="83"/>
                    <a:pt x="288" y="83"/>
                    <a:pt x="288" y="83"/>
                  </a:cubicBezTo>
                  <a:cubicBezTo>
                    <a:pt x="288" y="83"/>
                    <a:pt x="288" y="83"/>
                    <a:pt x="288" y="83"/>
                  </a:cubicBezTo>
                  <a:close/>
                  <a:moveTo>
                    <a:pt x="285" y="93"/>
                  </a:moveTo>
                  <a:cubicBezTo>
                    <a:pt x="284" y="93"/>
                    <a:pt x="284" y="93"/>
                    <a:pt x="284" y="93"/>
                  </a:cubicBezTo>
                  <a:cubicBezTo>
                    <a:pt x="285" y="93"/>
                    <a:pt x="285" y="93"/>
                    <a:pt x="286" y="93"/>
                  </a:cubicBezTo>
                  <a:cubicBezTo>
                    <a:pt x="285" y="94"/>
                    <a:pt x="285" y="94"/>
                    <a:pt x="285" y="94"/>
                  </a:cubicBezTo>
                  <a:cubicBezTo>
                    <a:pt x="285" y="93"/>
                    <a:pt x="284" y="94"/>
                    <a:pt x="284" y="94"/>
                  </a:cubicBezTo>
                  <a:cubicBezTo>
                    <a:pt x="284" y="94"/>
                    <a:pt x="285" y="94"/>
                    <a:pt x="285" y="93"/>
                  </a:cubicBezTo>
                  <a:close/>
                  <a:moveTo>
                    <a:pt x="293" y="81"/>
                  </a:moveTo>
                  <a:cubicBezTo>
                    <a:pt x="293" y="81"/>
                    <a:pt x="293" y="81"/>
                    <a:pt x="293" y="81"/>
                  </a:cubicBezTo>
                  <a:cubicBezTo>
                    <a:pt x="293" y="81"/>
                    <a:pt x="293" y="81"/>
                    <a:pt x="293" y="81"/>
                  </a:cubicBezTo>
                  <a:cubicBezTo>
                    <a:pt x="293" y="81"/>
                    <a:pt x="293" y="81"/>
                    <a:pt x="293" y="81"/>
                  </a:cubicBezTo>
                  <a:cubicBezTo>
                    <a:pt x="293" y="81"/>
                    <a:pt x="293" y="81"/>
                    <a:pt x="294" y="81"/>
                  </a:cubicBezTo>
                  <a:cubicBezTo>
                    <a:pt x="294" y="81"/>
                    <a:pt x="294" y="81"/>
                    <a:pt x="294" y="82"/>
                  </a:cubicBezTo>
                  <a:cubicBezTo>
                    <a:pt x="294" y="82"/>
                    <a:pt x="294" y="82"/>
                    <a:pt x="294" y="81"/>
                  </a:cubicBezTo>
                  <a:cubicBezTo>
                    <a:pt x="293" y="81"/>
                    <a:pt x="293" y="81"/>
                    <a:pt x="293" y="81"/>
                  </a:cubicBezTo>
                  <a:close/>
                  <a:moveTo>
                    <a:pt x="293" y="91"/>
                  </a:moveTo>
                  <a:cubicBezTo>
                    <a:pt x="293" y="92"/>
                    <a:pt x="292" y="91"/>
                    <a:pt x="292" y="91"/>
                  </a:cubicBezTo>
                  <a:cubicBezTo>
                    <a:pt x="292" y="91"/>
                    <a:pt x="292" y="91"/>
                    <a:pt x="292" y="91"/>
                  </a:cubicBezTo>
                  <a:cubicBezTo>
                    <a:pt x="292" y="91"/>
                    <a:pt x="292" y="92"/>
                    <a:pt x="293" y="91"/>
                  </a:cubicBezTo>
                  <a:close/>
                  <a:moveTo>
                    <a:pt x="295" y="81"/>
                  </a:moveTo>
                  <a:cubicBezTo>
                    <a:pt x="295" y="81"/>
                    <a:pt x="295" y="81"/>
                    <a:pt x="295" y="81"/>
                  </a:cubicBezTo>
                  <a:cubicBezTo>
                    <a:pt x="295" y="81"/>
                    <a:pt x="295" y="81"/>
                    <a:pt x="295" y="81"/>
                  </a:cubicBezTo>
                  <a:cubicBezTo>
                    <a:pt x="296" y="81"/>
                    <a:pt x="296" y="81"/>
                    <a:pt x="296" y="81"/>
                  </a:cubicBezTo>
                  <a:cubicBezTo>
                    <a:pt x="295" y="80"/>
                    <a:pt x="295" y="80"/>
                    <a:pt x="295" y="80"/>
                  </a:cubicBezTo>
                  <a:cubicBezTo>
                    <a:pt x="295" y="80"/>
                    <a:pt x="295" y="80"/>
                    <a:pt x="295" y="80"/>
                  </a:cubicBezTo>
                  <a:cubicBezTo>
                    <a:pt x="295" y="80"/>
                    <a:pt x="295" y="81"/>
                    <a:pt x="295" y="81"/>
                  </a:cubicBezTo>
                  <a:cubicBezTo>
                    <a:pt x="294" y="80"/>
                    <a:pt x="294" y="80"/>
                    <a:pt x="294" y="80"/>
                  </a:cubicBezTo>
                  <a:cubicBezTo>
                    <a:pt x="294" y="80"/>
                    <a:pt x="294" y="80"/>
                    <a:pt x="294" y="80"/>
                  </a:cubicBezTo>
                  <a:cubicBezTo>
                    <a:pt x="294" y="80"/>
                    <a:pt x="294" y="80"/>
                    <a:pt x="294" y="80"/>
                  </a:cubicBezTo>
                  <a:cubicBezTo>
                    <a:pt x="294" y="80"/>
                    <a:pt x="294" y="79"/>
                    <a:pt x="294" y="79"/>
                  </a:cubicBezTo>
                  <a:cubicBezTo>
                    <a:pt x="294" y="79"/>
                    <a:pt x="294" y="79"/>
                    <a:pt x="294" y="79"/>
                  </a:cubicBezTo>
                  <a:cubicBezTo>
                    <a:pt x="294" y="79"/>
                    <a:pt x="294" y="79"/>
                    <a:pt x="294" y="79"/>
                  </a:cubicBezTo>
                  <a:cubicBezTo>
                    <a:pt x="294" y="79"/>
                    <a:pt x="294" y="79"/>
                    <a:pt x="294" y="79"/>
                  </a:cubicBezTo>
                  <a:cubicBezTo>
                    <a:pt x="294" y="79"/>
                    <a:pt x="294" y="79"/>
                    <a:pt x="294" y="79"/>
                  </a:cubicBezTo>
                  <a:cubicBezTo>
                    <a:pt x="294" y="79"/>
                    <a:pt x="294" y="79"/>
                    <a:pt x="293" y="79"/>
                  </a:cubicBezTo>
                  <a:cubicBezTo>
                    <a:pt x="294" y="78"/>
                    <a:pt x="294" y="78"/>
                    <a:pt x="294" y="78"/>
                  </a:cubicBezTo>
                  <a:cubicBezTo>
                    <a:pt x="293" y="77"/>
                    <a:pt x="293" y="78"/>
                    <a:pt x="292" y="78"/>
                  </a:cubicBezTo>
                  <a:cubicBezTo>
                    <a:pt x="293" y="77"/>
                    <a:pt x="293" y="77"/>
                    <a:pt x="293" y="77"/>
                  </a:cubicBezTo>
                  <a:cubicBezTo>
                    <a:pt x="292" y="77"/>
                    <a:pt x="291" y="78"/>
                    <a:pt x="291" y="78"/>
                  </a:cubicBezTo>
                  <a:cubicBezTo>
                    <a:pt x="290" y="78"/>
                    <a:pt x="290" y="79"/>
                    <a:pt x="290" y="79"/>
                  </a:cubicBezTo>
                  <a:cubicBezTo>
                    <a:pt x="290" y="79"/>
                    <a:pt x="291" y="79"/>
                    <a:pt x="291" y="79"/>
                  </a:cubicBezTo>
                  <a:cubicBezTo>
                    <a:pt x="292" y="79"/>
                    <a:pt x="292" y="79"/>
                    <a:pt x="292" y="79"/>
                  </a:cubicBezTo>
                  <a:cubicBezTo>
                    <a:pt x="292" y="80"/>
                    <a:pt x="293" y="79"/>
                    <a:pt x="293" y="79"/>
                  </a:cubicBezTo>
                  <a:cubicBezTo>
                    <a:pt x="293" y="81"/>
                    <a:pt x="291" y="79"/>
                    <a:pt x="291" y="80"/>
                  </a:cubicBezTo>
                  <a:cubicBezTo>
                    <a:pt x="291" y="81"/>
                    <a:pt x="292" y="81"/>
                    <a:pt x="292" y="81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81"/>
                    <a:pt x="293" y="81"/>
                    <a:pt x="293" y="81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82"/>
                    <a:pt x="292" y="82"/>
                    <a:pt x="292" y="82"/>
                  </a:cubicBezTo>
                  <a:cubicBezTo>
                    <a:pt x="292" y="82"/>
                    <a:pt x="291" y="82"/>
                    <a:pt x="291" y="82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1" y="83"/>
                    <a:pt x="291" y="82"/>
                    <a:pt x="291" y="81"/>
                  </a:cubicBezTo>
                  <a:cubicBezTo>
                    <a:pt x="290" y="81"/>
                    <a:pt x="290" y="80"/>
                    <a:pt x="289" y="80"/>
                  </a:cubicBezTo>
                  <a:cubicBezTo>
                    <a:pt x="289" y="78"/>
                    <a:pt x="289" y="78"/>
                    <a:pt x="289" y="78"/>
                  </a:cubicBezTo>
                  <a:cubicBezTo>
                    <a:pt x="289" y="78"/>
                    <a:pt x="290" y="78"/>
                    <a:pt x="290" y="77"/>
                  </a:cubicBezTo>
                  <a:cubicBezTo>
                    <a:pt x="290" y="77"/>
                    <a:pt x="290" y="77"/>
                    <a:pt x="290" y="77"/>
                  </a:cubicBezTo>
                  <a:cubicBezTo>
                    <a:pt x="290" y="77"/>
                    <a:pt x="290" y="77"/>
                    <a:pt x="290" y="77"/>
                  </a:cubicBezTo>
                  <a:cubicBezTo>
                    <a:pt x="290" y="77"/>
                    <a:pt x="290" y="77"/>
                    <a:pt x="290" y="77"/>
                  </a:cubicBezTo>
                  <a:cubicBezTo>
                    <a:pt x="290" y="77"/>
                    <a:pt x="291" y="77"/>
                    <a:pt x="291" y="77"/>
                  </a:cubicBezTo>
                  <a:cubicBezTo>
                    <a:pt x="291" y="77"/>
                    <a:pt x="291" y="77"/>
                    <a:pt x="291" y="77"/>
                  </a:cubicBezTo>
                  <a:cubicBezTo>
                    <a:pt x="291" y="77"/>
                    <a:pt x="291" y="77"/>
                    <a:pt x="292" y="76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3" y="76"/>
                    <a:pt x="293" y="76"/>
                    <a:pt x="293" y="76"/>
                  </a:cubicBezTo>
                  <a:cubicBezTo>
                    <a:pt x="293" y="76"/>
                    <a:pt x="293" y="76"/>
                    <a:pt x="293" y="76"/>
                  </a:cubicBezTo>
                  <a:cubicBezTo>
                    <a:pt x="293" y="77"/>
                    <a:pt x="294" y="77"/>
                    <a:pt x="294" y="77"/>
                  </a:cubicBezTo>
                  <a:cubicBezTo>
                    <a:pt x="293" y="77"/>
                    <a:pt x="295" y="78"/>
                    <a:pt x="294" y="79"/>
                  </a:cubicBezTo>
                  <a:cubicBezTo>
                    <a:pt x="294" y="79"/>
                    <a:pt x="294" y="79"/>
                    <a:pt x="294" y="79"/>
                  </a:cubicBezTo>
                  <a:cubicBezTo>
                    <a:pt x="295" y="79"/>
                    <a:pt x="295" y="79"/>
                    <a:pt x="295" y="79"/>
                  </a:cubicBezTo>
                  <a:cubicBezTo>
                    <a:pt x="294" y="80"/>
                    <a:pt x="294" y="80"/>
                    <a:pt x="294" y="80"/>
                  </a:cubicBezTo>
                  <a:cubicBezTo>
                    <a:pt x="294" y="80"/>
                    <a:pt x="294" y="80"/>
                    <a:pt x="294" y="80"/>
                  </a:cubicBezTo>
                  <a:cubicBezTo>
                    <a:pt x="295" y="80"/>
                    <a:pt x="295" y="80"/>
                    <a:pt x="295" y="80"/>
                  </a:cubicBezTo>
                  <a:cubicBezTo>
                    <a:pt x="295" y="80"/>
                    <a:pt x="295" y="80"/>
                    <a:pt x="295" y="80"/>
                  </a:cubicBezTo>
                  <a:cubicBezTo>
                    <a:pt x="296" y="80"/>
                    <a:pt x="296" y="80"/>
                    <a:pt x="296" y="80"/>
                  </a:cubicBezTo>
                  <a:cubicBezTo>
                    <a:pt x="296" y="79"/>
                    <a:pt x="296" y="80"/>
                    <a:pt x="296" y="79"/>
                  </a:cubicBezTo>
                  <a:cubicBezTo>
                    <a:pt x="297" y="79"/>
                    <a:pt x="296" y="81"/>
                    <a:pt x="297" y="81"/>
                  </a:cubicBezTo>
                  <a:cubicBezTo>
                    <a:pt x="296" y="81"/>
                    <a:pt x="296" y="81"/>
                    <a:pt x="295" y="81"/>
                  </a:cubicBezTo>
                  <a:close/>
                  <a:moveTo>
                    <a:pt x="275" y="86"/>
                  </a:moveTo>
                  <a:cubicBezTo>
                    <a:pt x="275" y="85"/>
                    <a:pt x="276" y="86"/>
                    <a:pt x="275" y="85"/>
                  </a:cubicBezTo>
                  <a:cubicBezTo>
                    <a:pt x="275" y="85"/>
                    <a:pt x="275" y="84"/>
                    <a:pt x="274" y="83"/>
                  </a:cubicBezTo>
                  <a:cubicBezTo>
                    <a:pt x="275" y="82"/>
                    <a:pt x="275" y="84"/>
                    <a:pt x="275" y="83"/>
                  </a:cubicBezTo>
                  <a:cubicBezTo>
                    <a:pt x="276" y="83"/>
                    <a:pt x="276" y="83"/>
                    <a:pt x="276" y="83"/>
                  </a:cubicBezTo>
                  <a:cubicBezTo>
                    <a:pt x="276" y="83"/>
                    <a:pt x="275" y="84"/>
                    <a:pt x="276" y="84"/>
                  </a:cubicBezTo>
                  <a:cubicBezTo>
                    <a:pt x="277" y="84"/>
                    <a:pt x="277" y="84"/>
                    <a:pt x="277" y="84"/>
                  </a:cubicBezTo>
                  <a:cubicBezTo>
                    <a:pt x="276" y="84"/>
                    <a:pt x="276" y="84"/>
                    <a:pt x="277" y="85"/>
                  </a:cubicBezTo>
                  <a:cubicBezTo>
                    <a:pt x="276" y="85"/>
                    <a:pt x="276" y="84"/>
                    <a:pt x="276" y="85"/>
                  </a:cubicBezTo>
                  <a:cubicBezTo>
                    <a:pt x="276" y="85"/>
                    <a:pt x="276" y="85"/>
                    <a:pt x="276" y="85"/>
                  </a:cubicBezTo>
                  <a:cubicBezTo>
                    <a:pt x="276" y="85"/>
                    <a:pt x="276" y="85"/>
                    <a:pt x="276" y="85"/>
                  </a:cubicBezTo>
                  <a:cubicBezTo>
                    <a:pt x="276" y="85"/>
                    <a:pt x="276" y="85"/>
                    <a:pt x="276" y="85"/>
                  </a:cubicBezTo>
                  <a:cubicBezTo>
                    <a:pt x="276" y="85"/>
                    <a:pt x="276" y="85"/>
                    <a:pt x="276" y="85"/>
                  </a:cubicBezTo>
                  <a:cubicBezTo>
                    <a:pt x="275" y="86"/>
                    <a:pt x="276" y="86"/>
                    <a:pt x="275" y="86"/>
                  </a:cubicBezTo>
                  <a:close/>
                  <a:moveTo>
                    <a:pt x="275" y="81"/>
                  </a:moveTo>
                  <a:cubicBezTo>
                    <a:pt x="275" y="81"/>
                    <a:pt x="274" y="81"/>
                    <a:pt x="274" y="81"/>
                  </a:cubicBezTo>
                  <a:cubicBezTo>
                    <a:pt x="274" y="82"/>
                    <a:pt x="274" y="82"/>
                    <a:pt x="274" y="82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274" y="81"/>
                    <a:pt x="275" y="81"/>
                    <a:pt x="274" y="80"/>
                  </a:cubicBezTo>
                  <a:cubicBezTo>
                    <a:pt x="275" y="80"/>
                    <a:pt x="275" y="79"/>
                    <a:pt x="275" y="79"/>
                  </a:cubicBezTo>
                  <a:cubicBezTo>
                    <a:pt x="275" y="78"/>
                    <a:pt x="274" y="79"/>
                    <a:pt x="274" y="78"/>
                  </a:cubicBezTo>
                  <a:cubicBezTo>
                    <a:pt x="275" y="77"/>
                    <a:pt x="275" y="80"/>
                    <a:pt x="276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5" y="80"/>
                    <a:pt x="275" y="80"/>
                    <a:pt x="275" y="80"/>
                  </a:cubicBezTo>
                  <a:cubicBezTo>
                    <a:pt x="275" y="80"/>
                    <a:pt x="275" y="80"/>
                    <a:pt x="276" y="80"/>
                  </a:cubicBezTo>
                  <a:cubicBezTo>
                    <a:pt x="275" y="81"/>
                    <a:pt x="275" y="81"/>
                    <a:pt x="275" y="81"/>
                  </a:cubicBezTo>
                  <a:cubicBezTo>
                    <a:pt x="275" y="80"/>
                    <a:pt x="275" y="80"/>
                    <a:pt x="275" y="80"/>
                  </a:cubicBezTo>
                  <a:cubicBezTo>
                    <a:pt x="274" y="80"/>
                    <a:pt x="275" y="81"/>
                    <a:pt x="275" y="81"/>
                  </a:cubicBezTo>
                  <a:close/>
                  <a:moveTo>
                    <a:pt x="274" y="94"/>
                  </a:moveTo>
                  <a:cubicBezTo>
                    <a:pt x="275" y="95"/>
                    <a:pt x="275" y="95"/>
                    <a:pt x="275" y="95"/>
                  </a:cubicBezTo>
                  <a:cubicBezTo>
                    <a:pt x="274" y="95"/>
                    <a:pt x="274" y="94"/>
                    <a:pt x="274" y="94"/>
                  </a:cubicBezTo>
                  <a:close/>
                  <a:moveTo>
                    <a:pt x="273" y="77"/>
                  </a:move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lose/>
                  <a:moveTo>
                    <a:pt x="271" y="77"/>
                  </a:moveTo>
                  <a:cubicBezTo>
                    <a:pt x="271" y="77"/>
                    <a:pt x="271" y="77"/>
                    <a:pt x="271" y="77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6"/>
                    <a:pt x="271" y="77"/>
                    <a:pt x="271" y="77"/>
                  </a:cubicBezTo>
                  <a:close/>
                  <a:moveTo>
                    <a:pt x="260" y="92"/>
                  </a:moveTo>
                  <a:cubicBezTo>
                    <a:pt x="260" y="92"/>
                    <a:pt x="260" y="93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61" y="93"/>
                    <a:pt x="261" y="93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60" y="92"/>
                    <a:pt x="260" y="93"/>
                    <a:pt x="259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60" y="92"/>
                    <a:pt x="259" y="91"/>
                    <a:pt x="260" y="90"/>
                  </a:cubicBezTo>
                  <a:cubicBezTo>
                    <a:pt x="261" y="91"/>
                    <a:pt x="261" y="92"/>
                    <a:pt x="262" y="91"/>
                  </a:cubicBezTo>
                  <a:cubicBezTo>
                    <a:pt x="262" y="91"/>
                    <a:pt x="262" y="91"/>
                    <a:pt x="262" y="91"/>
                  </a:cubicBezTo>
                  <a:cubicBezTo>
                    <a:pt x="262" y="91"/>
                    <a:pt x="262" y="91"/>
                    <a:pt x="262" y="91"/>
                  </a:cubicBezTo>
                  <a:cubicBezTo>
                    <a:pt x="262" y="91"/>
                    <a:pt x="262" y="91"/>
                    <a:pt x="262" y="91"/>
                  </a:cubicBezTo>
                  <a:cubicBezTo>
                    <a:pt x="262" y="92"/>
                    <a:pt x="262" y="92"/>
                    <a:pt x="262" y="92"/>
                  </a:cubicBezTo>
                  <a:cubicBezTo>
                    <a:pt x="262" y="93"/>
                    <a:pt x="263" y="92"/>
                    <a:pt x="264" y="93"/>
                  </a:cubicBezTo>
                  <a:cubicBezTo>
                    <a:pt x="264" y="93"/>
                    <a:pt x="264" y="93"/>
                    <a:pt x="264" y="93"/>
                  </a:cubicBezTo>
                  <a:cubicBezTo>
                    <a:pt x="266" y="92"/>
                    <a:pt x="266" y="92"/>
                    <a:pt x="266" y="92"/>
                  </a:cubicBezTo>
                  <a:cubicBezTo>
                    <a:pt x="266" y="93"/>
                    <a:pt x="266" y="93"/>
                    <a:pt x="266" y="93"/>
                  </a:cubicBezTo>
                  <a:cubicBezTo>
                    <a:pt x="265" y="93"/>
                    <a:pt x="265" y="94"/>
                    <a:pt x="264" y="94"/>
                  </a:cubicBezTo>
                  <a:cubicBezTo>
                    <a:pt x="264" y="93"/>
                    <a:pt x="263" y="94"/>
                    <a:pt x="262" y="93"/>
                  </a:cubicBezTo>
                  <a:cubicBezTo>
                    <a:pt x="262" y="93"/>
                    <a:pt x="262" y="93"/>
                    <a:pt x="262" y="93"/>
                  </a:cubicBezTo>
                  <a:cubicBezTo>
                    <a:pt x="262" y="92"/>
                    <a:pt x="261" y="92"/>
                    <a:pt x="260" y="92"/>
                  </a:cubicBezTo>
                  <a:close/>
                  <a:moveTo>
                    <a:pt x="257" y="95"/>
                  </a:moveTo>
                  <a:cubicBezTo>
                    <a:pt x="257" y="94"/>
                    <a:pt x="258" y="93"/>
                    <a:pt x="259" y="93"/>
                  </a:cubicBezTo>
                  <a:cubicBezTo>
                    <a:pt x="259" y="94"/>
                    <a:pt x="259" y="94"/>
                    <a:pt x="259" y="95"/>
                  </a:cubicBezTo>
                  <a:cubicBezTo>
                    <a:pt x="259" y="95"/>
                    <a:pt x="258" y="93"/>
                    <a:pt x="257" y="95"/>
                  </a:cubicBezTo>
                  <a:close/>
                  <a:moveTo>
                    <a:pt x="259" y="96"/>
                  </a:moveTo>
                  <a:cubicBezTo>
                    <a:pt x="259" y="97"/>
                    <a:pt x="259" y="97"/>
                    <a:pt x="259" y="97"/>
                  </a:cubicBezTo>
                  <a:cubicBezTo>
                    <a:pt x="258" y="96"/>
                    <a:pt x="258" y="96"/>
                    <a:pt x="258" y="95"/>
                  </a:cubicBezTo>
                  <a:cubicBezTo>
                    <a:pt x="258" y="96"/>
                    <a:pt x="258" y="96"/>
                    <a:pt x="259" y="96"/>
                  </a:cubicBezTo>
                  <a:close/>
                  <a:moveTo>
                    <a:pt x="261" y="78"/>
                  </a:moveTo>
                  <a:cubicBezTo>
                    <a:pt x="261" y="78"/>
                    <a:pt x="261" y="78"/>
                    <a:pt x="261" y="78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1" y="77"/>
                    <a:pt x="261" y="77"/>
                    <a:pt x="261" y="77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2" y="78"/>
                    <a:pt x="262" y="78"/>
                    <a:pt x="262" y="78"/>
                  </a:cubicBezTo>
                  <a:cubicBezTo>
                    <a:pt x="262" y="78"/>
                    <a:pt x="262" y="78"/>
                    <a:pt x="262" y="78"/>
                  </a:cubicBezTo>
                  <a:cubicBezTo>
                    <a:pt x="262" y="78"/>
                    <a:pt x="262" y="78"/>
                    <a:pt x="262" y="78"/>
                  </a:cubicBezTo>
                  <a:lnTo>
                    <a:pt x="261" y="78"/>
                  </a:lnTo>
                  <a:close/>
                  <a:moveTo>
                    <a:pt x="266" y="81"/>
                  </a:moveTo>
                  <a:cubicBezTo>
                    <a:pt x="265" y="81"/>
                    <a:pt x="265" y="81"/>
                    <a:pt x="265" y="81"/>
                  </a:cubicBezTo>
                  <a:cubicBezTo>
                    <a:pt x="265" y="81"/>
                    <a:pt x="266" y="80"/>
                    <a:pt x="266" y="80"/>
                  </a:cubicBezTo>
                  <a:cubicBezTo>
                    <a:pt x="266" y="80"/>
                    <a:pt x="267" y="81"/>
                    <a:pt x="267" y="80"/>
                  </a:cubicBezTo>
                  <a:cubicBezTo>
                    <a:pt x="267" y="81"/>
                    <a:pt x="267" y="81"/>
                    <a:pt x="266" y="81"/>
                  </a:cubicBezTo>
                  <a:cubicBezTo>
                    <a:pt x="266" y="81"/>
                    <a:pt x="266" y="81"/>
                    <a:pt x="266" y="81"/>
                  </a:cubicBezTo>
                  <a:cubicBezTo>
                    <a:pt x="266" y="81"/>
                    <a:pt x="266" y="81"/>
                    <a:pt x="266" y="81"/>
                  </a:cubicBezTo>
                  <a:close/>
                  <a:moveTo>
                    <a:pt x="251" y="97"/>
                  </a:moveTo>
                  <a:cubicBezTo>
                    <a:pt x="251" y="97"/>
                    <a:pt x="251" y="97"/>
                    <a:pt x="251" y="97"/>
                  </a:cubicBezTo>
                  <a:cubicBezTo>
                    <a:pt x="250" y="97"/>
                    <a:pt x="250" y="97"/>
                    <a:pt x="249" y="98"/>
                  </a:cubicBezTo>
                  <a:cubicBezTo>
                    <a:pt x="249" y="98"/>
                    <a:pt x="249" y="98"/>
                    <a:pt x="249" y="98"/>
                  </a:cubicBezTo>
                  <a:cubicBezTo>
                    <a:pt x="249" y="98"/>
                    <a:pt x="249" y="98"/>
                    <a:pt x="249" y="98"/>
                  </a:cubicBezTo>
                  <a:cubicBezTo>
                    <a:pt x="249" y="99"/>
                    <a:pt x="249" y="99"/>
                    <a:pt x="249" y="99"/>
                  </a:cubicBezTo>
                  <a:cubicBezTo>
                    <a:pt x="249" y="99"/>
                    <a:pt x="249" y="99"/>
                    <a:pt x="249" y="99"/>
                  </a:cubicBezTo>
                  <a:cubicBezTo>
                    <a:pt x="249" y="99"/>
                    <a:pt x="249" y="99"/>
                    <a:pt x="249" y="99"/>
                  </a:cubicBezTo>
                  <a:cubicBezTo>
                    <a:pt x="249" y="99"/>
                    <a:pt x="249" y="99"/>
                    <a:pt x="249" y="99"/>
                  </a:cubicBezTo>
                  <a:cubicBezTo>
                    <a:pt x="249" y="99"/>
                    <a:pt x="249" y="98"/>
                    <a:pt x="249" y="98"/>
                  </a:cubicBezTo>
                  <a:cubicBezTo>
                    <a:pt x="249" y="98"/>
                    <a:pt x="249" y="98"/>
                    <a:pt x="249" y="98"/>
                  </a:cubicBezTo>
                  <a:cubicBezTo>
                    <a:pt x="249" y="98"/>
                    <a:pt x="249" y="98"/>
                    <a:pt x="249" y="98"/>
                  </a:cubicBezTo>
                  <a:cubicBezTo>
                    <a:pt x="248" y="98"/>
                    <a:pt x="248" y="99"/>
                    <a:pt x="247" y="99"/>
                  </a:cubicBezTo>
                  <a:cubicBezTo>
                    <a:pt x="247" y="99"/>
                    <a:pt x="247" y="99"/>
                    <a:pt x="247" y="98"/>
                  </a:cubicBezTo>
                  <a:cubicBezTo>
                    <a:pt x="246" y="98"/>
                    <a:pt x="248" y="97"/>
                    <a:pt x="247" y="97"/>
                  </a:cubicBezTo>
                  <a:cubicBezTo>
                    <a:pt x="248" y="96"/>
                    <a:pt x="248" y="96"/>
                    <a:pt x="248" y="96"/>
                  </a:cubicBezTo>
                  <a:cubicBezTo>
                    <a:pt x="248" y="96"/>
                    <a:pt x="248" y="96"/>
                    <a:pt x="248" y="97"/>
                  </a:cubicBezTo>
                  <a:cubicBezTo>
                    <a:pt x="248" y="96"/>
                    <a:pt x="249" y="97"/>
                    <a:pt x="250" y="96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49" y="95"/>
                    <a:pt x="249" y="96"/>
                    <a:pt x="250" y="96"/>
                  </a:cubicBezTo>
                  <a:cubicBezTo>
                    <a:pt x="250" y="95"/>
                    <a:pt x="250" y="95"/>
                    <a:pt x="250" y="95"/>
                  </a:cubicBezTo>
                  <a:cubicBezTo>
                    <a:pt x="250" y="95"/>
                    <a:pt x="251" y="95"/>
                    <a:pt x="250" y="96"/>
                  </a:cubicBezTo>
                  <a:cubicBezTo>
                    <a:pt x="250" y="96"/>
                    <a:pt x="250" y="96"/>
                    <a:pt x="251" y="96"/>
                  </a:cubicBezTo>
                  <a:cubicBezTo>
                    <a:pt x="251" y="95"/>
                    <a:pt x="251" y="94"/>
                    <a:pt x="251" y="93"/>
                  </a:cubicBezTo>
                  <a:cubicBezTo>
                    <a:pt x="251" y="93"/>
                    <a:pt x="251" y="93"/>
                    <a:pt x="251" y="93"/>
                  </a:cubicBezTo>
                  <a:cubicBezTo>
                    <a:pt x="251" y="93"/>
                    <a:pt x="251" y="93"/>
                    <a:pt x="251" y="93"/>
                  </a:cubicBezTo>
                  <a:cubicBezTo>
                    <a:pt x="251" y="93"/>
                    <a:pt x="251" y="93"/>
                    <a:pt x="251" y="93"/>
                  </a:cubicBezTo>
                  <a:cubicBezTo>
                    <a:pt x="251" y="93"/>
                    <a:pt x="251" y="93"/>
                    <a:pt x="251" y="93"/>
                  </a:cubicBezTo>
                  <a:cubicBezTo>
                    <a:pt x="251" y="93"/>
                    <a:pt x="250" y="92"/>
                    <a:pt x="249" y="92"/>
                  </a:cubicBezTo>
                  <a:cubicBezTo>
                    <a:pt x="249" y="93"/>
                    <a:pt x="249" y="93"/>
                    <a:pt x="249" y="93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50" y="92"/>
                    <a:pt x="251" y="92"/>
                    <a:pt x="251" y="93"/>
                  </a:cubicBezTo>
                  <a:cubicBezTo>
                    <a:pt x="251" y="92"/>
                    <a:pt x="251" y="92"/>
                    <a:pt x="251" y="92"/>
                  </a:cubicBezTo>
                  <a:cubicBezTo>
                    <a:pt x="251" y="92"/>
                    <a:pt x="251" y="92"/>
                    <a:pt x="252" y="92"/>
                  </a:cubicBezTo>
                  <a:cubicBezTo>
                    <a:pt x="251" y="92"/>
                    <a:pt x="251" y="92"/>
                    <a:pt x="251" y="92"/>
                  </a:cubicBezTo>
                  <a:cubicBezTo>
                    <a:pt x="251" y="93"/>
                    <a:pt x="253" y="93"/>
                    <a:pt x="252" y="94"/>
                  </a:cubicBezTo>
                  <a:cubicBezTo>
                    <a:pt x="253" y="94"/>
                    <a:pt x="253" y="94"/>
                    <a:pt x="253" y="94"/>
                  </a:cubicBezTo>
                  <a:cubicBezTo>
                    <a:pt x="251" y="95"/>
                    <a:pt x="251" y="95"/>
                    <a:pt x="251" y="95"/>
                  </a:cubicBezTo>
                  <a:cubicBezTo>
                    <a:pt x="252" y="96"/>
                    <a:pt x="253" y="95"/>
                    <a:pt x="253" y="95"/>
                  </a:cubicBezTo>
                  <a:cubicBezTo>
                    <a:pt x="252" y="95"/>
                    <a:pt x="251" y="96"/>
                    <a:pt x="250" y="96"/>
                  </a:cubicBezTo>
                  <a:cubicBezTo>
                    <a:pt x="250" y="97"/>
                    <a:pt x="250" y="97"/>
                    <a:pt x="251" y="97"/>
                  </a:cubicBezTo>
                  <a:close/>
                  <a:moveTo>
                    <a:pt x="253" y="83"/>
                  </a:moveTo>
                  <a:cubicBezTo>
                    <a:pt x="252" y="83"/>
                    <a:pt x="252" y="83"/>
                    <a:pt x="252" y="83"/>
                  </a:cubicBezTo>
                  <a:cubicBezTo>
                    <a:pt x="252" y="82"/>
                    <a:pt x="252" y="83"/>
                    <a:pt x="253" y="83"/>
                  </a:cubicBezTo>
                  <a:cubicBezTo>
                    <a:pt x="253" y="83"/>
                    <a:pt x="253" y="83"/>
                    <a:pt x="253" y="83"/>
                  </a:cubicBezTo>
                  <a:cubicBezTo>
                    <a:pt x="253" y="83"/>
                    <a:pt x="253" y="83"/>
                    <a:pt x="253" y="83"/>
                  </a:cubicBezTo>
                  <a:close/>
                  <a:moveTo>
                    <a:pt x="254" y="83"/>
                  </a:moveTo>
                  <a:cubicBezTo>
                    <a:pt x="254" y="83"/>
                    <a:pt x="254" y="83"/>
                    <a:pt x="254" y="83"/>
                  </a:cubicBezTo>
                  <a:cubicBezTo>
                    <a:pt x="255" y="83"/>
                    <a:pt x="255" y="83"/>
                    <a:pt x="255" y="83"/>
                  </a:cubicBezTo>
                  <a:cubicBezTo>
                    <a:pt x="255" y="82"/>
                    <a:pt x="255" y="82"/>
                    <a:pt x="255" y="82"/>
                  </a:cubicBezTo>
                  <a:cubicBezTo>
                    <a:pt x="256" y="83"/>
                    <a:pt x="256" y="83"/>
                    <a:pt x="256" y="84"/>
                  </a:cubicBezTo>
                  <a:cubicBezTo>
                    <a:pt x="255" y="83"/>
                    <a:pt x="254" y="84"/>
                    <a:pt x="254" y="83"/>
                  </a:cubicBezTo>
                  <a:close/>
                  <a:moveTo>
                    <a:pt x="258" y="77"/>
                  </a:moveTo>
                  <a:cubicBezTo>
                    <a:pt x="258" y="76"/>
                    <a:pt x="257" y="76"/>
                    <a:pt x="257" y="75"/>
                  </a:cubicBezTo>
                  <a:cubicBezTo>
                    <a:pt x="258" y="75"/>
                    <a:pt x="258" y="75"/>
                    <a:pt x="258" y="76"/>
                  </a:cubicBezTo>
                  <a:cubicBezTo>
                    <a:pt x="258" y="76"/>
                    <a:pt x="258" y="76"/>
                    <a:pt x="258" y="77"/>
                  </a:cubicBezTo>
                  <a:close/>
                  <a:moveTo>
                    <a:pt x="249" y="77"/>
                  </a:moveTo>
                  <a:cubicBezTo>
                    <a:pt x="249" y="77"/>
                    <a:pt x="248" y="77"/>
                    <a:pt x="248" y="77"/>
                  </a:cubicBezTo>
                  <a:cubicBezTo>
                    <a:pt x="248" y="77"/>
                    <a:pt x="248" y="77"/>
                    <a:pt x="248" y="77"/>
                  </a:cubicBezTo>
                  <a:cubicBezTo>
                    <a:pt x="248" y="77"/>
                    <a:pt x="248" y="77"/>
                    <a:pt x="248" y="77"/>
                  </a:cubicBezTo>
                  <a:cubicBezTo>
                    <a:pt x="248" y="77"/>
                    <a:pt x="248" y="77"/>
                    <a:pt x="248" y="77"/>
                  </a:cubicBezTo>
                  <a:cubicBezTo>
                    <a:pt x="248" y="77"/>
                    <a:pt x="248" y="77"/>
                    <a:pt x="248" y="77"/>
                  </a:cubicBezTo>
                  <a:lnTo>
                    <a:pt x="249" y="77"/>
                  </a:lnTo>
                  <a:close/>
                  <a:moveTo>
                    <a:pt x="243" y="100"/>
                  </a:moveTo>
                  <a:cubicBezTo>
                    <a:pt x="244" y="101"/>
                    <a:pt x="244" y="101"/>
                    <a:pt x="244" y="101"/>
                  </a:cubicBezTo>
                  <a:cubicBezTo>
                    <a:pt x="243" y="102"/>
                    <a:pt x="243" y="102"/>
                    <a:pt x="243" y="102"/>
                  </a:cubicBezTo>
                  <a:cubicBezTo>
                    <a:pt x="242" y="101"/>
                    <a:pt x="244" y="101"/>
                    <a:pt x="243" y="100"/>
                  </a:cubicBezTo>
                  <a:close/>
                  <a:moveTo>
                    <a:pt x="244" y="99"/>
                  </a:moveTo>
                  <a:cubicBezTo>
                    <a:pt x="244" y="99"/>
                    <a:pt x="244" y="100"/>
                    <a:pt x="244" y="100"/>
                  </a:cubicBezTo>
                  <a:lnTo>
                    <a:pt x="244" y="99"/>
                  </a:lnTo>
                  <a:close/>
                  <a:moveTo>
                    <a:pt x="248" y="84"/>
                  </a:moveTo>
                  <a:cubicBezTo>
                    <a:pt x="248" y="84"/>
                    <a:pt x="248" y="84"/>
                    <a:pt x="248" y="83"/>
                  </a:cubicBezTo>
                  <a:cubicBezTo>
                    <a:pt x="248" y="83"/>
                    <a:pt x="248" y="83"/>
                    <a:pt x="248" y="83"/>
                  </a:cubicBezTo>
                  <a:cubicBezTo>
                    <a:pt x="249" y="82"/>
                    <a:pt x="250" y="84"/>
                    <a:pt x="250" y="83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0" y="83"/>
                    <a:pt x="252" y="81"/>
                    <a:pt x="250" y="82"/>
                  </a:cubicBezTo>
                  <a:cubicBezTo>
                    <a:pt x="251" y="81"/>
                    <a:pt x="251" y="81"/>
                    <a:pt x="251" y="81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50" y="80"/>
                    <a:pt x="252" y="79"/>
                    <a:pt x="253" y="80"/>
                  </a:cubicBezTo>
                  <a:cubicBezTo>
                    <a:pt x="253" y="79"/>
                    <a:pt x="253" y="79"/>
                    <a:pt x="253" y="79"/>
                  </a:cubicBezTo>
                  <a:cubicBezTo>
                    <a:pt x="253" y="79"/>
                    <a:pt x="253" y="80"/>
                    <a:pt x="254" y="80"/>
                  </a:cubicBezTo>
                  <a:cubicBezTo>
                    <a:pt x="254" y="79"/>
                    <a:pt x="254" y="79"/>
                    <a:pt x="254" y="78"/>
                  </a:cubicBezTo>
                  <a:cubicBezTo>
                    <a:pt x="254" y="78"/>
                    <a:pt x="254" y="78"/>
                    <a:pt x="254" y="78"/>
                  </a:cubicBezTo>
                  <a:cubicBezTo>
                    <a:pt x="254" y="78"/>
                    <a:pt x="254" y="78"/>
                    <a:pt x="254" y="78"/>
                  </a:cubicBezTo>
                  <a:cubicBezTo>
                    <a:pt x="254" y="78"/>
                    <a:pt x="254" y="78"/>
                    <a:pt x="254" y="78"/>
                  </a:cubicBezTo>
                  <a:cubicBezTo>
                    <a:pt x="255" y="79"/>
                    <a:pt x="255" y="77"/>
                    <a:pt x="256" y="78"/>
                  </a:cubicBezTo>
                  <a:cubicBezTo>
                    <a:pt x="255" y="78"/>
                    <a:pt x="255" y="80"/>
                    <a:pt x="254" y="80"/>
                  </a:cubicBezTo>
                  <a:cubicBezTo>
                    <a:pt x="254" y="80"/>
                    <a:pt x="254" y="80"/>
                    <a:pt x="254" y="80"/>
                  </a:cubicBezTo>
                  <a:cubicBezTo>
                    <a:pt x="254" y="80"/>
                    <a:pt x="253" y="80"/>
                    <a:pt x="253" y="81"/>
                  </a:cubicBezTo>
                  <a:cubicBezTo>
                    <a:pt x="254" y="81"/>
                    <a:pt x="252" y="81"/>
                    <a:pt x="252" y="82"/>
                  </a:cubicBezTo>
                  <a:cubicBezTo>
                    <a:pt x="251" y="81"/>
                    <a:pt x="252" y="83"/>
                    <a:pt x="251" y="83"/>
                  </a:cubicBezTo>
                  <a:cubicBezTo>
                    <a:pt x="251" y="83"/>
                    <a:pt x="251" y="83"/>
                    <a:pt x="251" y="84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2" y="83"/>
                    <a:pt x="252" y="83"/>
                    <a:pt x="252" y="83"/>
                  </a:cubicBezTo>
                  <a:cubicBezTo>
                    <a:pt x="252" y="84"/>
                    <a:pt x="252" y="84"/>
                    <a:pt x="252" y="84"/>
                  </a:cubicBezTo>
                  <a:cubicBezTo>
                    <a:pt x="253" y="84"/>
                    <a:pt x="253" y="84"/>
                    <a:pt x="253" y="84"/>
                  </a:cubicBezTo>
                  <a:cubicBezTo>
                    <a:pt x="252" y="84"/>
                    <a:pt x="252" y="84"/>
                    <a:pt x="252" y="84"/>
                  </a:cubicBezTo>
                  <a:cubicBezTo>
                    <a:pt x="252" y="84"/>
                    <a:pt x="252" y="84"/>
                    <a:pt x="252" y="84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2" y="84"/>
                    <a:pt x="251" y="84"/>
                    <a:pt x="251" y="84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1" y="83"/>
                    <a:pt x="250" y="83"/>
                    <a:pt x="250" y="83"/>
                  </a:cubicBezTo>
                  <a:cubicBezTo>
                    <a:pt x="250" y="84"/>
                    <a:pt x="249" y="83"/>
                    <a:pt x="249" y="84"/>
                  </a:cubicBezTo>
                  <a:cubicBezTo>
                    <a:pt x="250" y="85"/>
                    <a:pt x="251" y="85"/>
                    <a:pt x="251" y="85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5"/>
                    <a:pt x="250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48" y="85"/>
                    <a:pt x="248" y="85"/>
                    <a:pt x="248" y="85"/>
                  </a:cubicBezTo>
                  <a:cubicBezTo>
                    <a:pt x="249" y="85"/>
                    <a:pt x="249" y="84"/>
                    <a:pt x="249" y="84"/>
                  </a:cubicBezTo>
                  <a:lnTo>
                    <a:pt x="248" y="84"/>
                  </a:lnTo>
                  <a:close/>
                  <a:moveTo>
                    <a:pt x="246" y="95"/>
                  </a:moveTo>
                  <a:cubicBezTo>
                    <a:pt x="246" y="95"/>
                    <a:pt x="246" y="95"/>
                    <a:pt x="246" y="95"/>
                  </a:cubicBezTo>
                  <a:cubicBezTo>
                    <a:pt x="245" y="95"/>
                    <a:pt x="246" y="96"/>
                    <a:pt x="246" y="96"/>
                  </a:cubicBezTo>
                  <a:cubicBezTo>
                    <a:pt x="246" y="96"/>
                    <a:pt x="246" y="96"/>
                    <a:pt x="246" y="96"/>
                  </a:cubicBezTo>
                  <a:cubicBezTo>
                    <a:pt x="246" y="96"/>
                    <a:pt x="246" y="96"/>
                    <a:pt x="246" y="96"/>
                  </a:cubicBezTo>
                  <a:cubicBezTo>
                    <a:pt x="245" y="96"/>
                    <a:pt x="245" y="96"/>
                    <a:pt x="245" y="96"/>
                  </a:cubicBezTo>
                  <a:lnTo>
                    <a:pt x="246" y="95"/>
                  </a:lnTo>
                  <a:close/>
                  <a:moveTo>
                    <a:pt x="245" y="99"/>
                  </a:moveTo>
                  <a:cubicBezTo>
                    <a:pt x="246" y="99"/>
                    <a:pt x="247" y="100"/>
                    <a:pt x="247" y="99"/>
                  </a:cubicBezTo>
                  <a:cubicBezTo>
                    <a:pt x="248" y="99"/>
                    <a:pt x="248" y="99"/>
                    <a:pt x="248" y="100"/>
                  </a:cubicBezTo>
                  <a:cubicBezTo>
                    <a:pt x="248" y="100"/>
                    <a:pt x="248" y="100"/>
                    <a:pt x="249" y="100"/>
                  </a:cubicBezTo>
                  <a:cubicBezTo>
                    <a:pt x="249" y="100"/>
                    <a:pt x="249" y="100"/>
                    <a:pt x="249" y="100"/>
                  </a:cubicBezTo>
                  <a:cubicBezTo>
                    <a:pt x="249" y="100"/>
                    <a:pt x="250" y="100"/>
                    <a:pt x="250" y="100"/>
                  </a:cubicBezTo>
                  <a:cubicBezTo>
                    <a:pt x="250" y="100"/>
                    <a:pt x="249" y="100"/>
                    <a:pt x="249" y="100"/>
                  </a:cubicBezTo>
                  <a:cubicBezTo>
                    <a:pt x="249" y="100"/>
                    <a:pt x="249" y="100"/>
                    <a:pt x="249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7" y="99"/>
                    <a:pt x="246" y="100"/>
                    <a:pt x="245" y="100"/>
                  </a:cubicBezTo>
                  <a:cubicBezTo>
                    <a:pt x="245" y="100"/>
                    <a:pt x="245" y="100"/>
                    <a:pt x="245" y="100"/>
                  </a:cubicBezTo>
                  <a:cubicBezTo>
                    <a:pt x="245" y="100"/>
                    <a:pt x="245" y="100"/>
                    <a:pt x="245" y="100"/>
                  </a:cubicBezTo>
                  <a:cubicBezTo>
                    <a:pt x="245" y="99"/>
                    <a:pt x="245" y="99"/>
                    <a:pt x="245" y="99"/>
                  </a:cubicBezTo>
                  <a:close/>
                  <a:moveTo>
                    <a:pt x="275" y="99"/>
                  </a:moveTo>
                  <a:cubicBezTo>
                    <a:pt x="274" y="100"/>
                    <a:pt x="272" y="99"/>
                    <a:pt x="272" y="99"/>
                  </a:cubicBezTo>
                  <a:cubicBezTo>
                    <a:pt x="273" y="99"/>
                    <a:pt x="274" y="98"/>
                    <a:pt x="275" y="99"/>
                  </a:cubicBezTo>
                  <a:close/>
                  <a:moveTo>
                    <a:pt x="304" y="78"/>
                  </a:moveTo>
                  <a:cubicBezTo>
                    <a:pt x="304" y="79"/>
                    <a:pt x="304" y="79"/>
                    <a:pt x="304" y="79"/>
                  </a:cubicBezTo>
                  <a:cubicBezTo>
                    <a:pt x="303" y="79"/>
                    <a:pt x="303" y="79"/>
                    <a:pt x="303" y="79"/>
                  </a:cubicBezTo>
                  <a:cubicBezTo>
                    <a:pt x="303" y="78"/>
                    <a:pt x="304" y="78"/>
                    <a:pt x="304" y="78"/>
                  </a:cubicBezTo>
                  <a:close/>
                  <a:moveTo>
                    <a:pt x="302" y="84"/>
                  </a:moveTo>
                  <a:cubicBezTo>
                    <a:pt x="303" y="83"/>
                    <a:pt x="303" y="84"/>
                    <a:pt x="303" y="84"/>
                  </a:cubicBezTo>
                  <a:cubicBezTo>
                    <a:pt x="303" y="84"/>
                    <a:pt x="304" y="84"/>
                    <a:pt x="304" y="84"/>
                  </a:cubicBezTo>
                  <a:cubicBezTo>
                    <a:pt x="304" y="84"/>
                    <a:pt x="304" y="84"/>
                    <a:pt x="304" y="84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5" y="85"/>
                    <a:pt x="305" y="84"/>
                    <a:pt x="306" y="83"/>
                  </a:cubicBezTo>
                  <a:cubicBezTo>
                    <a:pt x="306" y="84"/>
                    <a:pt x="305" y="86"/>
                    <a:pt x="306" y="84"/>
                  </a:cubicBezTo>
                  <a:cubicBezTo>
                    <a:pt x="307" y="85"/>
                    <a:pt x="305" y="85"/>
                    <a:pt x="305" y="85"/>
                  </a:cubicBezTo>
                  <a:cubicBezTo>
                    <a:pt x="305" y="85"/>
                    <a:pt x="305" y="85"/>
                    <a:pt x="304" y="85"/>
                  </a:cubicBezTo>
                  <a:cubicBezTo>
                    <a:pt x="304" y="85"/>
                    <a:pt x="304" y="85"/>
                    <a:pt x="304" y="84"/>
                  </a:cubicBezTo>
                  <a:cubicBezTo>
                    <a:pt x="303" y="84"/>
                    <a:pt x="303" y="84"/>
                    <a:pt x="302" y="84"/>
                  </a:cubicBezTo>
                  <a:close/>
                  <a:moveTo>
                    <a:pt x="303" y="86"/>
                  </a:moveTo>
                  <a:cubicBezTo>
                    <a:pt x="304" y="86"/>
                    <a:pt x="304" y="86"/>
                    <a:pt x="304" y="86"/>
                  </a:cubicBezTo>
                  <a:cubicBezTo>
                    <a:pt x="304" y="86"/>
                    <a:pt x="304" y="87"/>
                    <a:pt x="304" y="87"/>
                  </a:cubicBezTo>
                  <a:cubicBezTo>
                    <a:pt x="304" y="86"/>
                    <a:pt x="303" y="87"/>
                    <a:pt x="303" y="86"/>
                  </a:cubicBezTo>
                  <a:close/>
                  <a:moveTo>
                    <a:pt x="302" y="94"/>
                  </a:moveTo>
                  <a:cubicBezTo>
                    <a:pt x="302" y="94"/>
                    <a:pt x="302" y="94"/>
                    <a:pt x="302" y="94"/>
                  </a:cubicBezTo>
                  <a:cubicBezTo>
                    <a:pt x="302" y="94"/>
                    <a:pt x="302" y="94"/>
                    <a:pt x="302" y="94"/>
                  </a:cubicBezTo>
                  <a:close/>
                  <a:moveTo>
                    <a:pt x="307" y="94"/>
                  </a:moveTo>
                  <a:cubicBezTo>
                    <a:pt x="306" y="94"/>
                    <a:pt x="306" y="94"/>
                    <a:pt x="306" y="94"/>
                  </a:cubicBezTo>
                  <a:cubicBezTo>
                    <a:pt x="306" y="94"/>
                    <a:pt x="306" y="94"/>
                    <a:pt x="306" y="94"/>
                  </a:cubicBezTo>
                  <a:lnTo>
                    <a:pt x="307" y="94"/>
                  </a:lnTo>
                  <a:close/>
                  <a:moveTo>
                    <a:pt x="307" y="90"/>
                  </a:moveTo>
                  <a:cubicBezTo>
                    <a:pt x="307" y="90"/>
                    <a:pt x="307" y="89"/>
                    <a:pt x="307" y="90"/>
                  </a:cubicBezTo>
                  <a:cubicBezTo>
                    <a:pt x="307" y="89"/>
                    <a:pt x="306" y="88"/>
                    <a:pt x="306" y="88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8"/>
                    <a:pt x="307" y="88"/>
                    <a:pt x="306" y="88"/>
                  </a:cubicBezTo>
                  <a:cubicBezTo>
                    <a:pt x="306" y="88"/>
                    <a:pt x="306" y="88"/>
                    <a:pt x="305" y="87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5" y="87"/>
                    <a:pt x="306" y="87"/>
                    <a:pt x="306" y="87"/>
                  </a:cubicBezTo>
                  <a:cubicBezTo>
                    <a:pt x="306" y="87"/>
                    <a:pt x="307" y="87"/>
                    <a:pt x="306" y="87"/>
                  </a:cubicBezTo>
                  <a:cubicBezTo>
                    <a:pt x="307" y="87"/>
                    <a:pt x="307" y="88"/>
                    <a:pt x="308" y="88"/>
                  </a:cubicBezTo>
                  <a:cubicBezTo>
                    <a:pt x="307" y="88"/>
                    <a:pt x="307" y="88"/>
                    <a:pt x="307" y="89"/>
                  </a:cubicBezTo>
                  <a:cubicBezTo>
                    <a:pt x="307" y="89"/>
                    <a:pt x="307" y="89"/>
                    <a:pt x="308" y="89"/>
                  </a:cubicBezTo>
                  <a:cubicBezTo>
                    <a:pt x="308" y="89"/>
                    <a:pt x="308" y="89"/>
                    <a:pt x="308" y="89"/>
                  </a:cubicBezTo>
                  <a:cubicBezTo>
                    <a:pt x="308" y="89"/>
                    <a:pt x="308" y="89"/>
                    <a:pt x="308" y="89"/>
                  </a:cubicBezTo>
                  <a:cubicBezTo>
                    <a:pt x="309" y="89"/>
                    <a:pt x="309" y="89"/>
                    <a:pt x="309" y="89"/>
                  </a:cubicBezTo>
                  <a:cubicBezTo>
                    <a:pt x="308" y="89"/>
                    <a:pt x="309" y="90"/>
                    <a:pt x="308" y="90"/>
                  </a:cubicBezTo>
                  <a:cubicBezTo>
                    <a:pt x="309" y="90"/>
                    <a:pt x="309" y="90"/>
                    <a:pt x="309" y="90"/>
                  </a:cubicBezTo>
                  <a:cubicBezTo>
                    <a:pt x="308" y="91"/>
                    <a:pt x="308" y="91"/>
                    <a:pt x="308" y="91"/>
                  </a:cubicBezTo>
                  <a:cubicBezTo>
                    <a:pt x="308" y="90"/>
                    <a:pt x="308" y="90"/>
                    <a:pt x="307" y="90"/>
                  </a:cubicBezTo>
                  <a:close/>
                  <a:moveTo>
                    <a:pt x="328" y="98"/>
                  </a:moveTo>
                  <a:cubicBezTo>
                    <a:pt x="328" y="98"/>
                    <a:pt x="328" y="98"/>
                    <a:pt x="327" y="97"/>
                  </a:cubicBezTo>
                  <a:cubicBezTo>
                    <a:pt x="327" y="98"/>
                    <a:pt x="326" y="98"/>
                    <a:pt x="326" y="98"/>
                  </a:cubicBezTo>
                  <a:cubicBezTo>
                    <a:pt x="326" y="98"/>
                    <a:pt x="326" y="98"/>
                    <a:pt x="326" y="98"/>
                  </a:cubicBezTo>
                  <a:cubicBezTo>
                    <a:pt x="326" y="97"/>
                    <a:pt x="326" y="97"/>
                    <a:pt x="326" y="97"/>
                  </a:cubicBezTo>
                  <a:cubicBezTo>
                    <a:pt x="325" y="97"/>
                    <a:pt x="325" y="97"/>
                    <a:pt x="326" y="97"/>
                  </a:cubicBezTo>
                  <a:cubicBezTo>
                    <a:pt x="326" y="97"/>
                    <a:pt x="326" y="97"/>
                    <a:pt x="326" y="97"/>
                  </a:cubicBezTo>
                  <a:cubicBezTo>
                    <a:pt x="326" y="97"/>
                    <a:pt x="326" y="97"/>
                    <a:pt x="326" y="97"/>
                  </a:cubicBezTo>
                  <a:cubicBezTo>
                    <a:pt x="326" y="97"/>
                    <a:pt x="326" y="96"/>
                    <a:pt x="326" y="96"/>
                  </a:cubicBezTo>
                  <a:cubicBezTo>
                    <a:pt x="327" y="96"/>
                    <a:pt x="327" y="97"/>
                    <a:pt x="328" y="97"/>
                  </a:cubicBezTo>
                  <a:cubicBezTo>
                    <a:pt x="328" y="96"/>
                    <a:pt x="329" y="97"/>
                    <a:pt x="330" y="97"/>
                  </a:cubicBezTo>
                  <a:cubicBezTo>
                    <a:pt x="330" y="97"/>
                    <a:pt x="330" y="97"/>
                    <a:pt x="330" y="97"/>
                  </a:cubicBezTo>
                  <a:cubicBezTo>
                    <a:pt x="330" y="98"/>
                    <a:pt x="329" y="98"/>
                    <a:pt x="329" y="97"/>
                  </a:cubicBezTo>
                  <a:cubicBezTo>
                    <a:pt x="329" y="98"/>
                    <a:pt x="328" y="98"/>
                    <a:pt x="328" y="98"/>
                  </a:cubicBezTo>
                  <a:close/>
                  <a:moveTo>
                    <a:pt x="323" y="96"/>
                  </a:moveTo>
                  <a:cubicBezTo>
                    <a:pt x="323" y="96"/>
                    <a:pt x="323" y="96"/>
                    <a:pt x="323" y="96"/>
                  </a:cubicBezTo>
                  <a:cubicBezTo>
                    <a:pt x="324" y="95"/>
                    <a:pt x="323" y="97"/>
                    <a:pt x="324" y="97"/>
                  </a:cubicBezTo>
                  <a:cubicBezTo>
                    <a:pt x="324" y="97"/>
                    <a:pt x="324" y="97"/>
                    <a:pt x="324" y="97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3" y="97"/>
                    <a:pt x="323" y="96"/>
                    <a:pt x="323" y="96"/>
                  </a:cubicBezTo>
                  <a:close/>
                  <a:moveTo>
                    <a:pt x="318" y="97"/>
                  </a:moveTo>
                  <a:cubicBezTo>
                    <a:pt x="320" y="96"/>
                    <a:pt x="320" y="98"/>
                    <a:pt x="321" y="97"/>
                  </a:cubicBezTo>
                  <a:cubicBezTo>
                    <a:pt x="322" y="97"/>
                    <a:pt x="322" y="97"/>
                    <a:pt x="322" y="98"/>
                  </a:cubicBezTo>
                  <a:cubicBezTo>
                    <a:pt x="321" y="97"/>
                    <a:pt x="321" y="98"/>
                    <a:pt x="320" y="98"/>
                  </a:cubicBezTo>
                  <a:cubicBezTo>
                    <a:pt x="321" y="97"/>
                    <a:pt x="319" y="97"/>
                    <a:pt x="319" y="97"/>
                  </a:cubicBezTo>
                  <a:cubicBezTo>
                    <a:pt x="318" y="97"/>
                    <a:pt x="318" y="97"/>
                    <a:pt x="318" y="97"/>
                  </a:cubicBezTo>
                  <a:cubicBezTo>
                    <a:pt x="318" y="97"/>
                    <a:pt x="318" y="97"/>
                    <a:pt x="318" y="97"/>
                  </a:cubicBezTo>
                  <a:close/>
                  <a:moveTo>
                    <a:pt x="317" y="98"/>
                  </a:moveTo>
                  <a:cubicBezTo>
                    <a:pt x="316" y="99"/>
                    <a:pt x="314" y="98"/>
                    <a:pt x="313" y="98"/>
                  </a:cubicBezTo>
                  <a:cubicBezTo>
                    <a:pt x="313" y="98"/>
                    <a:pt x="313" y="98"/>
                    <a:pt x="313" y="98"/>
                  </a:cubicBezTo>
                  <a:cubicBezTo>
                    <a:pt x="313" y="98"/>
                    <a:pt x="314" y="98"/>
                    <a:pt x="315" y="97"/>
                  </a:cubicBezTo>
                  <a:cubicBezTo>
                    <a:pt x="315" y="97"/>
                    <a:pt x="315" y="97"/>
                    <a:pt x="315" y="97"/>
                  </a:cubicBezTo>
                  <a:cubicBezTo>
                    <a:pt x="315" y="96"/>
                    <a:pt x="316" y="99"/>
                    <a:pt x="316" y="97"/>
                  </a:cubicBezTo>
                  <a:cubicBezTo>
                    <a:pt x="316" y="97"/>
                    <a:pt x="316" y="97"/>
                    <a:pt x="316" y="97"/>
                  </a:cubicBezTo>
                  <a:cubicBezTo>
                    <a:pt x="317" y="97"/>
                    <a:pt x="317" y="97"/>
                    <a:pt x="317" y="97"/>
                  </a:cubicBezTo>
                  <a:cubicBezTo>
                    <a:pt x="317" y="97"/>
                    <a:pt x="317" y="97"/>
                    <a:pt x="317" y="97"/>
                  </a:cubicBezTo>
                  <a:cubicBezTo>
                    <a:pt x="317" y="97"/>
                    <a:pt x="316" y="97"/>
                    <a:pt x="317" y="96"/>
                  </a:cubicBezTo>
                  <a:cubicBezTo>
                    <a:pt x="317" y="97"/>
                    <a:pt x="317" y="97"/>
                    <a:pt x="317" y="97"/>
                  </a:cubicBezTo>
                  <a:cubicBezTo>
                    <a:pt x="317" y="97"/>
                    <a:pt x="317" y="97"/>
                    <a:pt x="317" y="97"/>
                  </a:cubicBezTo>
                  <a:cubicBezTo>
                    <a:pt x="317" y="97"/>
                    <a:pt x="317" y="97"/>
                    <a:pt x="317" y="97"/>
                  </a:cubicBezTo>
                  <a:cubicBezTo>
                    <a:pt x="317" y="97"/>
                    <a:pt x="317" y="97"/>
                    <a:pt x="317" y="97"/>
                  </a:cubicBezTo>
                  <a:cubicBezTo>
                    <a:pt x="318" y="97"/>
                    <a:pt x="318" y="97"/>
                    <a:pt x="318" y="97"/>
                  </a:cubicBezTo>
                  <a:cubicBezTo>
                    <a:pt x="318" y="97"/>
                    <a:pt x="317" y="97"/>
                    <a:pt x="317" y="97"/>
                  </a:cubicBezTo>
                  <a:cubicBezTo>
                    <a:pt x="317" y="97"/>
                    <a:pt x="317" y="97"/>
                    <a:pt x="317" y="97"/>
                  </a:cubicBezTo>
                  <a:cubicBezTo>
                    <a:pt x="317" y="97"/>
                    <a:pt x="317" y="97"/>
                    <a:pt x="317" y="97"/>
                  </a:cubicBezTo>
                  <a:cubicBezTo>
                    <a:pt x="317" y="97"/>
                    <a:pt x="317" y="97"/>
                    <a:pt x="317" y="97"/>
                  </a:cubicBezTo>
                  <a:cubicBezTo>
                    <a:pt x="317" y="97"/>
                    <a:pt x="316" y="97"/>
                    <a:pt x="317" y="98"/>
                  </a:cubicBezTo>
                  <a:close/>
                  <a:moveTo>
                    <a:pt x="310" y="98"/>
                  </a:moveTo>
                  <a:cubicBezTo>
                    <a:pt x="311" y="97"/>
                    <a:pt x="312" y="97"/>
                    <a:pt x="312" y="96"/>
                  </a:cubicBezTo>
                  <a:cubicBezTo>
                    <a:pt x="312" y="96"/>
                    <a:pt x="312" y="96"/>
                    <a:pt x="312" y="96"/>
                  </a:cubicBezTo>
                  <a:cubicBezTo>
                    <a:pt x="312" y="96"/>
                    <a:pt x="312" y="97"/>
                    <a:pt x="312" y="97"/>
                  </a:cubicBezTo>
                  <a:cubicBezTo>
                    <a:pt x="313" y="97"/>
                    <a:pt x="313" y="97"/>
                    <a:pt x="313" y="97"/>
                  </a:cubicBezTo>
                  <a:cubicBezTo>
                    <a:pt x="312" y="97"/>
                    <a:pt x="312" y="98"/>
                    <a:pt x="312" y="98"/>
                  </a:cubicBezTo>
                  <a:cubicBezTo>
                    <a:pt x="312" y="99"/>
                    <a:pt x="312" y="99"/>
                    <a:pt x="311" y="99"/>
                  </a:cubicBezTo>
                  <a:cubicBezTo>
                    <a:pt x="311" y="99"/>
                    <a:pt x="311" y="98"/>
                    <a:pt x="311" y="98"/>
                  </a:cubicBezTo>
                  <a:cubicBezTo>
                    <a:pt x="311" y="98"/>
                    <a:pt x="310" y="98"/>
                    <a:pt x="310" y="98"/>
                  </a:cubicBezTo>
                  <a:cubicBezTo>
                    <a:pt x="310" y="98"/>
                    <a:pt x="310" y="98"/>
                    <a:pt x="310" y="98"/>
                  </a:cubicBezTo>
                  <a:cubicBezTo>
                    <a:pt x="310" y="98"/>
                    <a:pt x="310" y="98"/>
                    <a:pt x="310" y="98"/>
                  </a:cubicBezTo>
                  <a:close/>
                  <a:moveTo>
                    <a:pt x="318" y="102"/>
                  </a:moveTo>
                  <a:cubicBezTo>
                    <a:pt x="319" y="102"/>
                    <a:pt x="320" y="103"/>
                    <a:pt x="320" y="103"/>
                  </a:cubicBezTo>
                  <a:cubicBezTo>
                    <a:pt x="319" y="103"/>
                    <a:pt x="317" y="103"/>
                    <a:pt x="316" y="103"/>
                  </a:cubicBezTo>
                  <a:cubicBezTo>
                    <a:pt x="316" y="102"/>
                    <a:pt x="316" y="102"/>
                    <a:pt x="316" y="102"/>
                  </a:cubicBezTo>
                  <a:cubicBezTo>
                    <a:pt x="316" y="102"/>
                    <a:pt x="316" y="102"/>
                    <a:pt x="316" y="103"/>
                  </a:cubicBezTo>
                  <a:cubicBezTo>
                    <a:pt x="316" y="103"/>
                    <a:pt x="317" y="102"/>
                    <a:pt x="318" y="103"/>
                  </a:cubicBezTo>
                  <a:lnTo>
                    <a:pt x="318" y="102"/>
                  </a:lnTo>
                  <a:close/>
                  <a:moveTo>
                    <a:pt x="321" y="100"/>
                  </a:moveTo>
                  <a:cubicBezTo>
                    <a:pt x="321" y="101"/>
                    <a:pt x="322" y="101"/>
                    <a:pt x="322" y="101"/>
                  </a:cubicBezTo>
                  <a:cubicBezTo>
                    <a:pt x="321" y="101"/>
                    <a:pt x="320" y="102"/>
                    <a:pt x="320" y="102"/>
                  </a:cubicBezTo>
                  <a:cubicBezTo>
                    <a:pt x="318" y="101"/>
                    <a:pt x="317" y="102"/>
                    <a:pt x="315" y="101"/>
                  </a:cubicBezTo>
                  <a:cubicBezTo>
                    <a:pt x="315" y="102"/>
                    <a:pt x="315" y="102"/>
                    <a:pt x="315" y="102"/>
                  </a:cubicBezTo>
                  <a:cubicBezTo>
                    <a:pt x="314" y="102"/>
                    <a:pt x="313" y="100"/>
                    <a:pt x="313" y="102"/>
                  </a:cubicBezTo>
                  <a:cubicBezTo>
                    <a:pt x="313" y="102"/>
                    <a:pt x="313" y="102"/>
                    <a:pt x="313" y="102"/>
                  </a:cubicBezTo>
                  <a:cubicBezTo>
                    <a:pt x="313" y="102"/>
                    <a:pt x="311" y="103"/>
                    <a:pt x="312" y="102"/>
                  </a:cubicBezTo>
                  <a:cubicBezTo>
                    <a:pt x="313" y="102"/>
                    <a:pt x="313" y="102"/>
                    <a:pt x="313" y="102"/>
                  </a:cubicBezTo>
                  <a:cubicBezTo>
                    <a:pt x="312" y="100"/>
                    <a:pt x="312" y="100"/>
                    <a:pt x="312" y="100"/>
                  </a:cubicBezTo>
                  <a:cubicBezTo>
                    <a:pt x="313" y="101"/>
                    <a:pt x="313" y="99"/>
                    <a:pt x="315" y="100"/>
                  </a:cubicBezTo>
                  <a:cubicBezTo>
                    <a:pt x="315" y="99"/>
                    <a:pt x="316" y="99"/>
                    <a:pt x="317" y="99"/>
                  </a:cubicBezTo>
                  <a:cubicBezTo>
                    <a:pt x="317" y="99"/>
                    <a:pt x="317" y="99"/>
                    <a:pt x="317" y="99"/>
                  </a:cubicBezTo>
                  <a:cubicBezTo>
                    <a:pt x="317" y="99"/>
                    <a:pt x="317" y="99"/>
                    <a:pt x="317" y="99"/>
                  </a:cubicBezTo>
                  <a:cubicBezTo>
                    <a:pt x="317" y="99"/>
                    <a:pt x="317" y="99"/>
                    <a:pt x="317" y="99"/>
                  </a:cubicBezTo>
                  <a:cubicBezTo>
                    <a:pt x="317" y="99"/>
                    <a:pt x="316" y="99"/>
                    <a:pt x="316" y="99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00"/>
                    <a:pt x="316" y="100"/>
                    <a:pt x="316" y="100"/>
                  </a:cubicBezTo>
                  <a:cubicBezTo>
                    <a:pt x="316" y="100"/>
                    <a:pt x="316" y="100"/>
                    <a:pt x="316" y="100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99"/>
                    <a:pt x="316" y="99"/>
                    <a:pt x="315" y="99"/>
                  </a:cubicBezTo>
                  <a:cubicBezTo>
                    <a:pt x="315" y="100"/>
                    <a:pt x="316" y="100"/>
                    <a:pt x="316" y="100"/>
                  </a:cubicBezTo>
                  <a:cubicBezTo>
                    <a:pt x="317" y="101"/>
                    <a:pt x="317" y="99"/>
                    <a:pt x="318" y="99"/>
                  </a:cubicBezTo>
                  <a:cubicBezTo>
                    <a:pt x="318" y="99"/>
                    <a:pt x="318" y="99"/>
                    <a:pt x="318" y="99"/>
                  </a:cubicBezTo>
                  <a:cubicBezTo>
                    <a:pt x="319" y="99"/>
                    <a:pt x="320" y="100"/>
                    <a:pt x="320" y="99"/>
                  </a:cubicBezTo>
                  <a:cubicBezTo>
                    <a:pt x="321" y="99"/>
                    <a:pt x="322" y="98"/>
                    <a:pt x="322" y="99"/>
                  </a:cubicBezTo>
                  <a:cubicBezTo>
                    <a:pt x="322" y="99"/>
                    <a:pt x="322" y="99"/>
                    <a:pt x="322" y="99"/>
                  </a:cubicBezTo>
                  <a:cubicBezTo>
                    <a:pt x="322" y="99"/>
                    <a:pt x="322" y="100"/>
                    <a:pt x="322" y="100"/>
                  </a:cubicBezTo>
                  <a:cubicBezTo>
                    <a:pt x="323" y="99"/>
                    <a:pt x="323" y="99"/>
                    <a:pt x="323" y="99"/>
                  </a:cubicBezTo>
                  <a:cubicBezTo>
                    <a:pt x="324" y="98"/>
                    <a:pt x="324" y="100"/>
                    <a:pt x="325" y="99"/>
                  </a:cubicBezTo>
                  <a:cubicBezTo>
                    <a:pt x="325" y="99"/>
                    <a:pt x="325" y="99"/>
                    <a:pt x="325" y="99"/>
                  </a:cubicBezTo>
                  <a:cubicBezTo>
                    <a:pt x="325" y="99"/>
                    <a:pt x="325" y="99"/>
                    <a:pt x="325" y="99"/>
                  </a:cubicBezTo>
                  <a:cubicBezTo>
                    <a:pt x="325" y="99"/>
                    <a:pt x="325" y="99"/>
                    <a:pt x="325" y="99"/>
                  </a:cubicBezTo>
                  <a:cubicBezTo>
                    <a:pt x="325" y="100"/>
                    <a:pt x="325" y="100"/>
                    <a:pt x="325" y="100"/>
                  </a:cubicBezTo>
                  <a:cubicBezTo>
                    <a:pt x="326" y="99"/>
                    <a:pt x="327" y="101"/>
                    <a:pt x="329" y="100"/>
                  </a:cubicBezTo>
                  <a:cubicBezTo>
                    <a:pt x="329" y="100"/>
                    <a:pt x="329" y="100"/>
                    <a:pt x="329" y="100"/>
                  </a:cubicBezTo>
                  <a:cubicBezTo>
                    <a:pt x="330" y="100"/>
                    <a:pt x="330" y="99"/>
                    <a:pt x="331" y="99"/>
                  </a:cubicBezTo>
                  <a:cubicBezTo>
                    <a:pt x="332" y="100"/>
                    <a:pt x="334" y="97"/>
                    <a:pt x="335" y="99"/>
                  </a:cubicBezTo>
                  <a:cubicBezTo>
                    <a:pt x="336" y="97"/>
                    <a:pt x="336" y="101"/>
                    <a:pt x="338" y="99"/>
                  </a:cubicBezTo>
                  <a:cubicBezTo>
                    <a:pt x="340" y="101"/>
                    <a:pt x="340" y="101"/>
                    <a:pt x="340" y="101"/>
                  </a:cubicBezTo>
                  <a:cubicBezTo>
                    <a:pt x="340" y="100"/>
                    <a:pt x="340" y="100"/>
                    <a:pt x="340" y="100"/>
                  </a:cubicBezTo>
                  <a:cubicBezTo>
                    <a:pt x="340" y="100"/>
                    <a:pt x="340" y="100"/>
                    <a:pt x="340" y="100"/>
                  </a:cubicBezTo>
                  <a:cubicBezTo>
                    <a:pt x="340" y="100"/>
                    <a:pt x="341" y="100"/>
                    <a:pt x="341" y="100"/>
                  </a:cubicBezTo>
                  <a:cubicBezTo>
                    <a:pt x="341" y="100"/>
                    <a:pt x="341" y="100"/>
                    <a:pt x="341" y="100"/>
                  </a:cubicBezTo>
                  <a:cubicBezTo>
                    <a:pt x="341" y="100"/>
                    <a:pt x="341" y="100"/>
                    <a:pt x="341" y="100"/>
                  </a:cubicBezTo>
                  <a:cubicBezTo>
                    <a:pt x="341" y="100"/>
                    <a:pt x="341" y="100"/>
                    <a:pt x="341" y="100"/>
                  </a:cubicBezTo>
                  <a:cubicBezTo>
                    <a:pt x="340" y="100"/>
                    <a:pt x="340" y="100"/>
                    <a:pt x="340" y="100"/>
                  </a:cubicBezTo>
                  <a:cubicBezTo>
                    <a:pt x="341" y="101"/>
                    <a:pt x="341" y="101"/>
                    <a:pt x="341" y="101"/>
                  </a:cubicBezTo>
                  <a:cubicBezTo>
                    <a:pt x="342" y="101"/>
                    <a:pt x="342" y="100"/>
                    <a:pt x="342" y="99"/>
                  </a:cubicBezTo>
                  <a:cubicBezTo>
                    <a:pt x="343" y="99"/>
                    <a:pt x="344" y="100"/>
                    <a:pt x="345" y="99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45" y="99"/>
                    <a:pt x="346" y="99"/>
                    <a:pt x="347" y="99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46" y="98"/>
                    <a:pt x="346" y="98"/>
                    <a:pt x="346" y="97"/>
                  </a:cubicBezTo>
                  <a:cubicBezTo>
                    <a:pt x="346" y="97"/>
                    <a:pt x="346" y="98"/>
                    <a:pt x="347" y="97"/>
                  </a:cubicBezTo>
                  <a:cubicBezTo>
                    <a:pt x="347" y="97"/>
                    <a:pt x="346" y="97"/>
                    <a:pt x="346" y="96"/>
                  </a:cubicBezTo>
                  <a:cubicBezTo>
                    <a:pt x="345" y="96"/>
                    <a:pt x="345" y="96"/>
                    <a:pt x="345" y="96"/>
                  </a:cubicBezTo>
                  <a:cubicBezTo>
                    <a:pt x="345" y="96"/>
                    <a:pt x="344" y="96"/>
                    <a:pt x="344" y="96"/>
                  </a:cubicBezTo>
                  <a:cubicBezTo>
                    <a:pt x="343" y="96"/>
                    <a:pt x="343" y="96"/>
                    <a:pt x="342" y="96"/>
                  </a:cubicBezTo>
                  <a:cubicBezTo>
                    <a:pt x="342" y="95"/>
                    <a:pt x="341" y="96"/>
                    <a:pt x="340" y="95"/>
                  </a:cubicBezTo>
                  <a:cubicBezTo>
                    <a:pt x="340" y="95"/>
                    <a:pt x="340" y="95"/>
                    <a:pt x="340" y="95"/>
                  </a:cubicBezTo>
                  <a:cubicBezTo>
                    <a:pt x="340" y="95"/>
                    <a:pt x="339" y="94"/>
                    <a:pt x="338" y="94"/>
                  </a:cubicBezTo>
                  <a:cubicBezTo>
                    <a:pt x="338" y="94"/>
                    <a:pt x="338" y="95"/>
                    <a:pt x="338" y="95"/>
                  </a:cubicBezTo>
                  <a:cubicBezTo>
                    <a:pt x="339" y="95"/>
                    <a:pt x="339" y="95"/>
                    <a:pt x="339" y="95"/>
                  </a:cubicBezTo>
                  <a:cubicBezTo>
                    <a:pt x="338" y="96"/>
                    <a:pt x="338" y="96"/>
                    <a:pt x="338" y="96"/>
                  </a:cubicBezTo>
                  <a:cubicBezTo>
                    <a:pt x="338" y="95"/>
                    <a:pt x="338" y="96"/>
                    <a:pt x="337" y="95"/>
                  </a:cubicBezTo>
                  <a:cubicBezTo>
                    <a:pt x="337" y="95"/>
                    <a:pt x="338" y="95"/>
                    <a:pt x="337" y="94"/>
                  </a:cubicBezTo>
                  <a:cubicBezTo>
                    <a:pt x="338" y="93"/>
                    <a:pt x="340" y="93"/>
                    <a:pt x="341" y="94"/>
                  </a:cubicBezTo>
                  <a:cubicBezTo>
                    <a:pt x="341" y="93"/>
                    <a:pt x="342" y="95"/>
                    <a:pt x="342" y="94"/>
                  </a:cubicBezTo>
                  <a:cubicBezTo>
                    <a:pt x="343" y="94"/>
                    <a:pt x="343" y="95"/>
                    <a:pt x="343" y="95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43" y="96"/>
                    <a:pt x="344" y="95"/>
                    <a:pt x="344" y="95"/>
                  </a:cubicBezTo>
                  <a:cubicBezTo>
                    <a:pt x="344" y="95"/>
                    <a:pt x="344" y="96"/>
                    <a:pt x="344" y="96"/>
                  </a:cubicBezTo>
                  <a:cubicBezTo>
                    <a:pt x="345" y="95"/>
                    <a:pt x="346" y="96"/>
                    <a:pt x="346" y="94"/>
                  </a:cubicBezTo>
                  <a:cubicBezTo>
                    <a:pt x="345" y="95"/>
                    <a:pt x="345" y="95"/>
                    <a:pt x="344" y="94"/>
                  </a:cubicBezTo>
                  <a:cubicBezTo>
                    <a:pt x="344" y="94"/>
                    <a:pt x="345" y="94"/>
                    <a:pt x="345" y="93"/>
                  </a:cubicBezTo>
                  <a:cubicBezTo>
                    <a:pt x="345" y="93"/>
                    <a:pt x="345" y="93"/>
                    <a:pt x="345" y="93"/>
                  </a:cubicBezTo>
                  <a:cubicBezTo>
                    <a:pt x="345" y="93"/>
                    <a:pt x="345" y="93"/>
                    <a:pt x="345" y="93"/>
                  </a:cubicBezTo>
                  <a:cubicBezTo>
                    <a:pt x="345" y="93"/>
                    <a:pt x="345" y="94"/>
                    <a:pt x="345" y="94"/>
                  </a:cubicBezTo>
                  <a:cubicBezTo>
                    <a:pt x="346" y="95"/>
                    <a:pt x="347" y="94"/>
                    <a:pt x="348" y="94"/>
                  </a:cubicBezTo>
                  <a:cubicBezTo>
                    <a:pt x="346" y="93"/>
                    <a:pt x="348" y="92"/>
                    <a:pt x="347" y="92"/>
                  </a:cubicBezTo>
                  <a:cubicBezTo>
                    <a:pt x="346" y="93"/>
                    <a:pt x="346" y="93"/>
                    <a:pt x="346" y="93"/>
                  </a:cubicBezTo>
                  <a:cubicBezTo>
                    <a:pt x="346" y="93"/>
                    <a:pt x="346" y="93"/>
                    <a:pt x="346" y="93"/>
                  </a:cubicBezTo>
                  <a:cubicBezTo>
                    <a:pt x="346" y="93"/>
                    <a:pt x="346" y="93"/>
                    <a:pt x="346" y="93"/>
                  </a:cubicBezTo>
                  <a:cubicBezTo>
                    <a:pt x="346" y="93"/>
                    <a:pt x="346" y="93"/>
                    <a:pt x="346" y="93"/>
                  </a:cubicBezTo>
                  <a:cubicBezTo>
                    <a:pt x="346" y="93"/>
                    <a:pt x="346" y="93"/>
                    <a:pt x="346" y="93"/>
                  </a:cubicBezTo>
                  <a:cubicBezTo>
                    <a:pt x="347" y="93"/>
                    <a:pt x="347" y="92"/>
                    <a:pt x="347" y="92"/>
                  </a:cubicBezTo>
                  <a:cubicBezTo>
                    <a:pt x="345" y="91"/>
                    <a:pt x="345" y="91"/>
                    <a:pt x="345" y="91"/>
                  </a:cubicBezTo>
                  <a:cubicBezTo>
                    <a:pt x="345" y="91"/>
                    <a:pt x="345" y="91"/>
                    <a:pt x="345" y="90"/>
                  </a:cubicBezTo>
                  <a:cubicBezTo>
                    <a:pt x="344" y="91"/>
                    <a:pt x="344" y="90"/>
                    <a:pt x="344" y="90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345" y="90"/>
                    <a:pt x="345" y="90"/>
                    <a:pt x="345" y="90"/>
                  </a:cubicBezTo>
                  <a:cubicBezTo>
                    <a:pt x="345" y="90"/>
                    <a:pt x="345" y="90"/>
                    <a:pt x="345" y="90"/>
                  </a:cubicBezTo>
                  <a:cubicBezTo>
                    <a:pt x="345" y="90"/>
                    <a:pt x="345" y="90"/>
                    <a:pt x="345" y="90"/>
                  </a:cubicBezTo>
                  <a:cubicBezTo>
                    <a:pt x="344" y="89"/>
                    <a:pt x="343" y="89"/>
                    <a:pt x="343" y="89"/>
                  </a:cubicBezTo>
                  <a:cubicBezTo>
                    <a:pt x="344" y="89"/>
                    <a:pt x="344" y="89"/>
                    <a:pt x="344" y="89"/>
                  </a:cubicBezTo>
                  <a:cubicBezTo>
                    <a:pt x="345" y="89"/>
                    <a:pt x="345" y="88"/>
                    <a:pt x="345" y="89"/>
                  </a:cubicBezTo>
                  <a:cubicBezTo>
                    <a:pt x="345" y="89"/>
                    <a:pt x="345" y="89"/>
                    <a:pt x="345" y="89"/>
                  </a:cubicBezTo>
                  <a:cubicBezTo>
                    <a:pt x="346" y="88"/>
                    <a:pt x="346" y="88"/>
                    <a:pt x="346" y="88"/>
                  </a:cubicBezTo>
                  <a:cubicBezTo>
                    <a:pt x="346" y="88"/>
                    <a:pt x="346" y="88"/>
                    <a:pt x="346" y="88"/>
                  </a:cubicBezTo>
                  <a:cubicBezTo>
                    <a:pt x="346" y="89"/>
                    <a:pt x="346" y="89"/>
                    <a:pt x="345" y="89"/>
                  </a:cubicBezTo>
                  <a:cubicBezTo>
                    <a:pt x="345" y="89"/>
                    <a:pt x="345" y="89"/>
                    <a:pt x="345" y="89"/>
                  </a:cubicBezTo>
                  <a:cubicBezTo>
                    <a:pt x="345" y="89"/>
                    <a:pt x="345" y="89"/>
                    <a:pt x="345" y="89"/>
                  </a:cubicBezTo>
                  <a:cubicBezTo>
                    <a:pt x="345" y="89"/>
                    <a:pt x="345" y="89"/>
                    <a:pt x="345" y="90"/>
                  </a:cubicBezTo>
                  <a:cubicBezTo>
                    <a:pt x="345" y="90"/>
                    <a:pt x="345" y="90"/>
                    <a:pt x="345" y="90"/>
                  </a:cubicBezTo>
                  <a:cubicBezTo>
                    <a:pt x="345" y="90"/>
                    <a:pt x="345" y="90"/>
                    <a:pt x="345" y="91"/>
                  </a:cubicBezTo>
                  <a:cubicBezTo>
                    <a:pt x="345" y="90"/>
                    <a:pt x="346" y="90"/>
                    <a:pt x="346" y="89"/>
                  </a:cubicBezTo>
                  <a:cubicBezTo>
                    <a:pt x="347" y="90"/>
                    <a:pt x="344" y="91"/>
                    <a:pt x="346" y="91"/>
                  </a:cubicBezTo>
                  <a:cubicBezTo>
                    <a:pt x="346" y="91"/>
                    <a:pt x="347" y="90"/>
                    <a:pt x="347" y="90"/>
                  </a:cubicBezTo>
                  <a:cubicBezTo>
                    <a:pt x="348" y="91"/>
                    <a:pt x="348" y="91"/>
                    <a:pt x="348" y="91"/>
                  </a:cubicBezTo>
                  <a:cubicBezTo>
                    <a:pt x="348" y="91"/>
                    <a:pt x="348" y="91"/>
                    <a:pt x="348" y="92"/>
                  </a:cubicBezTo>
                  <a:cubicBezTo>
                    <a:pt x="348" y="92"/>
                    <a:pt x="348" y="92"/>
                    <a:pt x="349" y="92"/>
                  </a:cubicBezTo>
                  <a:cubicBezTo>
                    <a:pt x="350" y="92"/>
                    <a:pt x="350" y="93"/>
                    <a:pt x="351" y="93"/>
                  </a:cubicBezTo>
                  <a:cubicBezTo>
                    <a:pt x="351" y="93"/>
                    <a:pt x="351" y="93"/>
                    <a:pt x="351" y="93"/>
                  </a:cubicBezTo>
                  <a:cubicBezTo>
                    <a:pt x="351" y="92"/>
                    <a:pt x="351" y="92"/>
                    <a:pt x="351" y="92"/>
                  </a:cubicBezTo>
                  <a:cubicBezTo>
                    <a:pt x="351" y="92"/>
                    <a:pt x="351" y="92"/>
                    <a:pt x="351" y="92"/>
                  </a:cubicBezTo>
                  <a:cubicBezTo>
                    <a:pt x="351" y="92"/>
                    <a:pt x="351" y="92"/>
                    <a:pt x="351" y="92"/>
                  </a:cubicBezTo>
                  <a:cubicBezTo>
                    <a:pt x="351" y="91"/>
                    <a:pt x="351" y="91"/>
                    <a:pt x="351" y="91"/>
                  </a:cubicBezTo>
                  <a:cubicBezTo>
                    <a:pt x="351" y="91"/>
                    <a:pt x="351" y="91"/>
                    <a:pt x="351" y="91"/>
                  </a:cubicBezTo>
                  <a:cubicBezTo>
                    <a:pt x="351" y="91"/>
                    <a:pt x="352" y="91"/>
                    <a:pt x="352" y="91"/>
                  </a:cubicBezTo>
                  <a:cubicBezTo>
                    <a:pt x="351" y="91"/>
                    <a:pt x="352" y="93"/>
                    <a:pt x="352" y="93"/>
                  </a:cubicBezTo>
                  <a:cubicBezTo>
                    <a:pt x="352" y="92"/>
                    <a:pt x="352" y="92"/>
                    <a:pt x="351" y="92"/>
                  </a:cubicBezTo>
                  <a:cubicBezTo>
                    <a:pt x="351" y="92"/>
                    <a:pt x="351" y="92"/>
                    <a:pt x="351" y="92"/>
                  </a:cubicBezTo>
                  <a:cubicBezTo>
                    <a:pt x="351" y="93"/>
                    <a:pt x="351" y="93"/>
                    <a:pt x="351" y="93"/>
                  </a:cubicBezTo>
                  <a:cubicBezTo>
                    <a:pt x="351" y="93"/>
                    <a:pt x="351" y="93"/>
                    <a:pt x="351" y="93"/>
                  </a:cubicBezTo>
                  <a:cubicBezTo>
                    <a:pt x="349" y="93"/>
                    <a:pt x="349" y="93"/>
                    <a:pt x="349" y="93"/>
                  </a:cubicBezTo>
                  <a:cubicBezTo>
                    <a:pt x="349" y="93"/>
                    <a:pt x="350" y="93"/>
                    <a:pt x="350" y="93"/>
                  </a:cubicBezTo>
                  <a:cubicBezTo>
                    <a:pt x="349" y="92"/>
                    <a:pt x="349" y="92"/>
                    <a:pt x="349" y="92"/>
                  </a:cubicBezTo>
                  <a:cubicBezTo>
                    <a:pt x="349" y="93"/>
                    <a:pt x="349" y="93"/>
                    <a:pt x="349" y="93"/>
                  </a:cubicBezTo>
                  <a:cubicBezTo>
                    <a:pt x="349" y="93"/>
                    <a:pt x="349" y="93"/>
                    <a:pt x="349" y="92"/>
                  </a:cubicBezTo>
                  <a:cubicBezTo>
                    <a:pt x="347" y="92"/>
                    <a:pt x="349" y="94"/>
                    <a:pt x="348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50" y="96"/>
                    <a:pt x="350" y="96"/>
                    <a:pt x="350" y="96"/>
                  </a:cubicBezTo>
                  <a:cubicBezTo>
                    <a:pt x="351" y="96"/>
                    <a:pt x="351" y="96"/>
                    <a:pt x="351" y="96"/>
                  </a:cubicBezTo>
                  <a:cubicBezTo>
                    <a:pt x="350" y="96"/>
                    <a:pt x="350" y="96"/>
                    <a:pt x="350" y="96"/>
                  </a:cubicBezTo>
                  <a:cubicBezTo>
                    <a:pt x="350" y="97"/>
                    <a:pt x="350" y="97"/>
                    <a:pt x="350" y="97"/>
                  </a:cubicBezTo>
                  <a:cubicBezTo>
                    <a:pt x="349" y="96"/>
                    <a:pt x="348" y="96"/>
                    <a:pt x="347" y="96"/>
                  </a:cubicBezTo>
                  <a:cubicBezTo>
                    <a:pt x="346" y="97"/>
                    <a:pt x="347" y="97"/>
                    <a:pt x="347" y="97"/>
                  </a:cubicBezTo>
                  <a:cubicBezTo>
                    <a:pt x="348" y="97"/>
                    <a:pt x="348" y="98"/>
                    <a:pt x="348" y="98"/>
                  </a:cubicBezTo>
                  <a:cubicBezTo>
                    <a:pt x="348" y="98"/>
                    <a:pt x="349" y="98"/>
                    <a:pt x="349" y="98"/>
                  </a:cubicBezTo>
                  <a:cubicBezTo>
                    <a:pt x="349" y="98"/>
                    <a:pt x="349" y="98"/>
                    <a:pt x="349" y="98"/>
                  </a:cubicBezTo>
                  <a:cubicBezTo>
                    <a:pt x="349" y="98"/>
                    <a:pt x="349" y="98"/>
                    <a:pt x="349" y="98"/>
                  </a:cubicBezTo>
                  <a:cubicBezTo>
                    <a:pt x="349" y="98"/>
                    <a:pt x="349" y="98"/>
                    <a:pt x="349" y="98"/>
                  </a:cubicBezTo>
                  <a:cubicBezTo>
                    <a:pt x="349" y="98"/>
                    <a:pt x="349" y="98"/>
                    <a:pt x="349" y="98"/>
                  </a:cubicBezTo>
                  <a:cubicBezTo>
                    <a:pt x="349" y="98"/>
                    <a:pt x="347" y="98"/>
                    <a:pt x="348" y="99"/>
                  </a:cubicBezTo>
                  <a:cubicBezTo>
                    <a:pt x="349" y="99"/>
                    <a:pt x="350" y="100"/>
                    <a:pt x="350" y="99"/>
                  </a:cubicBezTo>
                  <a:cubicBezTo>
                    <a:pt x="350" y="98"/>
                    <a:pt x="350" y="98"/>
                    <a:pt x="350" y="98"/>
                  </a:cubicBezTo>
                  <a:cubicBezTo>
                    <a:pt x="350" y="98"/>
                    <a:pt x="350" y="98"/>
                    <a:pt x="350" y="98"/>
                  </a:cubicBezTo>
                  <a:cubicBezTo>
                    <a:pt x="350" y="99"/>
                    <a:pt x="351" y="99"/>
                    <a:pt x="352" y="99"/>
                  </a:cubicBezTo>
                  <a:cubicBezTo>
                    <a:pt x="350" y="100"/>
                    <a:pt x="353" y="103"/>
                    <a:pt x="350" y="102"/>
                  </a:cubicBezTo>
                  <a:cubicBezTo>
                    <a:pt x="350" y="101"/>
                    <a:pt x="350" y="100"/>
                    <a:pt x="349" y="101"/>
                  </a:cubicBezTo>
                  <a:cubicBezTo>
                    <a:pt x="348" y="101"/>
                    <a:pt x="348" y="102"/>
                    <a:pt x="348" y="102"/>
                  </a:cubicBezTo>
                  <a:cubicBezTo>
                    <a:pt x="348" y="102"/>
                    <a:pt x="348" y="102"/>
                    <a:pt x="348" y="102"/>
                  </a:cubicBezTo>
                  <a:cubicBezTo>
                    <a:pt x="349" y="102"/>
                    <a:pt x="349" y="102"/>
                    <a:pt x="349" y="102"/>
                  </a:cubicBezTo>
                  <a:cubicBezTo>
                    <a:pt x="349" y="103"/>
                    <a:pt x="349" y="103"/>
                    <a:pt x="349" y="103"/>
                  </a:cubicBezTo>
                  <a:cubicBezTo>
                    <a:pt x="349" y="103"/>
                    <a:pt x="348" y="102"/>
                    <a:pt x="348" y="102"/>
                  </a:cubicBezTo>
                  <a:cubicBezTo>
                    <a:pt x="348" y="102"/>
                    <a:pt x="348" y="102"/>
                    <a:pt x="348" y="102"/>
                  </a:cubicBezTo>
                  <a:cubicBezTo>
                    <a:pt x="348" y="102"/>
                    <a:pt x="348" y="102"/>
                    <a:pt x="348" y="102"/>
                  </a:cubicBezTo>
                  <a:cubicBezTo>
                    <a:pt x="347" y="101"/>
                    <a:pt x="346" y="104"/>
                    <a:pt x="345" y="103"/>
                  </a:cubicBezTo>
                  <a:cubicBezTo>
                    <a:pt x="345" y="103"/>
                    <a:pt x="345" y="103"/>
                    <a:pt x="345" y="102"/>
                  </a:cubicBezTo>
                  <a:cubicBezTo>
                    <a:pt x="345" y="102"/>
                    <a:pt x="345" y="102"/>
                    <a:pt x="345" y="102"/>
                  </a:cubicBezTo>
                  <a:cubicBezTo>
                    <a:pt x="344" y="102"/>
                    <a:pt x="344" y="102"/>
                    <a:pt x="344" y="102"/>
                  </a:cubicBezTo>
                  <a:cubicBezTo>
                    <a:pt x="345" y="102"/>
                    <a:pt x="344" y="102"/>
                    <a:pt x="344" y="102"/>
                  </a:cubicBezTo>
                  <a:cubicBezTo>
                    <a:pt x="343" y="101"/>
                    <a:pt x="340" y="101"/>
                    <a:pt x="340" y="102"/>
                  </a:cubicBezTo>
                  <a:cubicBezTo>
                    <a:pt x="340" y="102"/>
                    <a:pt x="339" y="101"/>
                    <a:pt x="339" y="101"/>
                  </a:cubicBezTo>
                  <a:cubicBezTo>
                    <a:pt x="339" y="102"/>
                    <a:pt x="339" y="102"/>
                    <a:pt x="338" y="102"/>
                  </a:cubicBezTo>
                  <a:cubicBezTo>
                    <a:pt x="337" y="100"/>
                    <a:pt x="337" y="100"/>
                    <a:pt x="337" y="100"/>
                  </a:cubicBezTo>
                  <a:cubicBezTo>
                    <a:pt x="336" y="101"/>
                    <a:pt x="337" y="101"/>
                    <a:pt x="336" y="101"/>
                  </a:cubicBezTo>
                  <a:cubicBezTo>
                    <a:pt x="336" y="102"/>
                    <a:pt x="336" y="101"/>
                    <a:pt x="335" y="101"/>
                  </a:cubicBezTo>
                  <a:cubicBezTo>
                    <a:pt x="335" y="101"/>
                    <a:pt x="335" y="101"/>
                    <a:pt x="335" y="101"/>
                  </a:cubicBezTo>
                  <a:cubicBezTo>
                    <a:pt x="335" y="101"/>
                    <a:pt x="335" y="101"/>
                    <a:pt x="335" y="101"/>
                  </a:cubicBezTo>
                  <a:cubicBezTo>
                    <a:pt x="336" y="101"/>
                    <a:pt x="336" y="101"/>
                    <a:pt x="336" y="101"/>
                  </a:cubicBezTo>
                  <a:cubicBezTo>
                    <a:pt x="335" y="100"/>
                    <a:pt x="334" y="101"/>
                    <a:pt x="334" y="100"/>
                  </a:cubicBezTo>
                  <a:cubicBezTo>
                    <a:pt x="334" y="100"/>
                    <a:pt x="334" y="100"/>
                    <a:pt x="334" y="100"/>
                  </a:cubicBezTo>
                  <a:cubicBezTo>
                    <a:pt x="334" y="99"/>
                    <a:pt x="334" y="99"/>
                    <a:pt x="333" y="100"/>
                  </a:cubicBezTo>
                  <a:cubicBezTo>
                    <a:pt x="334" y="100"/>
                    <a:pt x="334" y="99"/>
                    <a:pt x="334" y="99"/>
                  </a:cubicBezTo>
                  <a:cubicBezTo>
                    <a:pt x="334" y="99"/>
                    <a:pt x="334" y="99"/>
                    <a:pt x="334" y="99"/>
                  </a:cubicBezTo>
                  <a:cubicBezTo>
                    <a:pt x="333" y="100"/>
                    <a:pt x="332" y="98"/>
                    <a:pt x="332" y="100"/>
                  </a:cubicBezTo>
                  <a:cubicBezTo>
                    <a:pt x="331" y="99"/>
                    <a:pt x="331" y="99"/>
                    <a:pt x="331" y="99"/>
                  </a:cubicBezTo>
                  <a:cubicBezTo>
                    <a:pt x="331" y="100"/>
                    <a:pt x="331" y="101"/>
                    <a:pt x="331" y="101"/>
                  </a:cubicBezTo>
                  <a:cubicBezTo>
                    <a:pt x="331" y="101"/>
                    <a:pt x="331" y="101"/>
                    <a:pt x="331" y="101"/>
                  </a:cubicBezTo>
                  <a:cubicBezTo>
                    <a:pt x="330" y="101"/>
                    <a:pt x="330" y="102"/>
                    <a:pt x="328" y="102"/>
                  </a:cubicBezTo>
                  <a:cubicBezTo>
                    <a:pt x="328" y="102"/>
                    <a:pt x="328" y="102"/>
                    <a:pt x="328" y="102"/>
                  </a:cubicBezTo>
                  <a:cubicBezTo>
                    <a:pt x="328" y="102"/>
                    <a:pt x="328" y="102"/>
                    <a:pt x="327" y="102"/>
                  </a:cubicBezTo>
                  <a:cubicBezTo>
                    <a:pt x="327" y="102"/>
                    <a:pt x="325" y="101"/>
                    <a:pt x="325" y="101"/>
                  </a:cubicBezTo>
                  <a:cubicBezTo>
                    <a:pt x="324" y="100"/>
                    <a:pt x="322" y="101"/>
                    <a:pt x="321" y="100"/>
                  </a:cubicBezTo>
                  <a:close/>
                  <a:moveTo>
                    <a:pt x="339" y="97"/>
                  </a:moveTo>
                  <a:cubicBezTo>
                    <a:pt x="340" y="97"/>
                    <a:pt x="340" y="97"/>
                    <a:pt x="340" y="97"/>
                  </a:cubicBezTo>
                  <a:cubicBezTo>
                    <a:pt x="340" y="98"/>
                    <a:pt x="340" y="98"/>
                    <a:pt x="340" y="98"/>
                  </a:cubicBezTo>
                  <a:cubicBezTo>
                    <a:pt x="339" y="98"/>
                    <a:pt x="339" y="98"/>
                    <a:pt x="339" y="98"/>
                  </a:cubicBezTo>
                  <a:cubicBezTo>
                    <a:pt x="339" y="99"/>
                    <a:pt x="339" y="97"/>
                    <a:pt x="338" y="98"/>
                  </a:cubicBezTo>
                  <a:cubicBezTo>
                    <a:pt x="338" y="97"/>
                    <a:pt x="338" y="97"/>
                    <a:pt x="337" y="97"/>
                  </a:cubicBezTo>
                  <a:cubicBezTo>
                    <a:pt x="338" y="96"/>
                    <a:pt x="338" y="96"/>
                    <a:pt x="338" y="96"/>
                  </a:cubicBezTo>
                  <a:cubicBezTo>
                    <a:pt x="338" y="97"/>
                    <a:pt x="339" y="97"/>
                    <a:pt x="339" y="97"/>
                  </a:cubicBezTo>
                  <a:cubicBezTo>
                    <a:pt x="339" y="97"/>
                    <a:pt x="339" y="97"/>
                    <a:pt x="339" y="97"/>
                  </a:cubicBezTo>
                  <a:cubicBezTo>
                    <a:pt x="339" y="97"/>
                    <a:pt x="339" y="97"/>
                    <a:pt x="339" y="97"/>
                  </a:cubicBezTo>
                  <a:close/>
                  <a:moveTo>
                    <a:pt x="341" y="97"/>
                  </a:moveTo>
                  <a:cubicBezTo>
                    <a:pt x="342" y="96"/>
                    <a:pt x="343" y="98"/>
                    <a:pt x="343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5" y="97"/>
                    <a:pt x="344" y="98"/>
                    <a:pt x="344" y="98"/>
                  </a:cubicBezTo>
                  <a:cubicBezTo>
                    <a:pt x="345" y="98"/>
                    <a:pt x="345" y="98"/>
                    <a:pt x="345" y="98"/>
                  </a:cubicBezTo>
                  <a:cubicBezTo>
                    <a:pt x="345" y="98"/>
                    <a:pt x="345" y="98"/>
                    <a:pt x="345" y="98"/>
                  </a:cubicBezTo>
                  <a:cubicBezTo>
                    <a:pt x="345" y="98"/>
                    <a:pt x="345" y="98"/>
                    <a:pt x="344" y="98"/>
                  </a:cubicBezTo>
                  <a:cubicBezTo>
                    <a:pt x="344" y="98"/>
                    <a:pt x="344" y="98"/>
                    <a:pt x="344" y="98"/>
                  </a:cubicBezTo>
                  <a:cubicBezTo>
                    <a:pt x="344" y="99"/>
                    <a:pt x="344" y="99"/>
                    <a:pt x="344" y="99"/>
                  </a:cubicBezTo>
                  <a:cubicBezTo>
                    <a:pt x="344" y="98"/>
                    <a:pt x="344" y="98"/>
                    <a:pt x="344" y="98"/>
                  </a:cubicBezTo>
                  <a:cubicBezTo>
                    <a:pt x="343" y="98"/>
                    <a:pt x="345" y="98"/>
                    <a:pt x="344" y="97"/>
                  </a:cubicBezTo>
                  <a:cubicBezTo>
                    <a:pt x="343" y="98"/>
                    <a:pt x="342" y="96"/>
                    <a:pt x="341" y="98"/>
                  </a:cubicBezTo>
                  <a:cubicBezTo>
                    <a:pt x="342" y="98"/>
                    <a:pt x="343" y="97"/>
                    <a:pt x="343" y="98"/>
                  </a:cubicBezTo>
                  <a:cubicBezTo>
                    <a:pt x="343" y="98"/>
                    <a:pt x="342" y="98"/>
                    <a:pt x="342" y="98"/>
                  </a:cubicBezTo>
                  <a:cubicBezTo>
                    <a:pt x="342" y="98"/>
                    <a:pt x="341" y="98"/>
                    <a:pt x="341" y="98"/>
                  </a:cubicBezTo>
                  <a:cubicBezTo>
                    <a:pt x="341" y="99"/>
                    <a:pt x="341" y="99"/>
                    <a:pt x="341" y="99"/>
                  </a:cubicBezTo>
                  <a:cubicBezTo>
                    <a:pt x="340" y="98"/>
                    <a:pt x="341" y="98"/>
                    <a:pt x="341" y="97"/>
                  </a:cubicBezTo>
                  <a:close/>
                  <a:moveTo>
                    <a:pt x="344" y="93"/>
                  </a:moveTo>
                  <a:cubicBezTo>
                    <a:pt x="344" y="93"/>
                    <a:pt x="344" y="93"/>
                    <a:pt x="344" y="93"/>
                  </a:cubicBezTo>
                  <a:cubicBezTo>
                    <a:pt x="344" y="93"/>
                    <a:pt x="344" y="93"/>
                    <a:pt x="344" y="93"/>
                  </a:cubicBezTo>
                  <a:cubicBezTo>
                    <a:pt x="344" y="92"/>
                    <a:pt x="344" y="92"/>
                    <a:pt x="344" y="92"/>
                  </a:cubicBezTo>
                  <a:cubicBezTo>
                    <a:pt x="343" y="93"/>
                    <a:pt x="343" y="93"/>
                    <a:pt x="342" y="93"/>
                  </a:cubicBezTo>
                  <a:cubicBezTo>
                    <a:pt x="342" y="93"/>
                    <a:pt x="342" y="93"/>
                    <a:pt x="342" y="93"/>
                  </a:cubicBezTo>
                  <a:cubicBezTo>
                    <a:pt x="344" y="93"/>
                    <a:pt x="344" y="92"/>
                    <a:pt x="345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45" y="92"/>
                    <a:pt x="344" y="92"/>
                    <a:pt x="344" y="93"/>
                  </a:cubicBezTo>
                  <a:close/>
                  <a:moveTo>
                    <a:pt x="348" y="105"/>
                  </a:moveTo>
                  <a:cubicBezTo>
                    <a:pt x="348" y="105"/>
                    <a:pt x="347" y="104"/>
                    <a:pt x="348" y="104"/>
                  </a:cubicBezTo>
                  <a:cubicBezTo>
                    <a:pt x="349" y="105"/>
                    <a:pt x="349" y="105"/>
                    <a:pt x="349" y="105"/>
                  </a:cubicBezTo>
                  <a:cubicBezTo>
                    <a:pt x="348" y="105"/>
                    <a:pt x="348" y="105"/>
                    <a:pt x="348" y="105"/>
                  </a:cubicBezTo>
                  <a:close/>
                  <a:moveTo>
                    <a:pt x="348" y="106"/>
                  </a:moveTo>
                  <a:cubicBezTo>
                    <a:pt x="348" y="106"/>
                    <a:pt x="348" y="106"/>
                    <a:pt x="348" y="106"/>
                  </a:cubicBezTo>
                  <a:cubicBezTo>
                    <a:pt x="347" y="106"/>
                    <a:pt x="347" y="106"/>
                    <a:pt x="347" y="106"/>
                  </a:cubicBezTo>
                  <a:cubicBezTo>
                    <a:pt x="348" y="105"/>
                    <a:pt x="348" y="106"/>
                    <a:pt x="348" y="106"/>
                  </a:cubicBezTo>
                  <a:close/>
                  <a:moveTo>
                    <a:pt x="348" y="108"/>
                  </a:moveTo>
                  <a:cubicBezTo>
                    <a:pt x="348" y="108"/>
                    <a:pt x="348" y="108"/>
                    <a:pt x="348" y="108"/>
                  </a:cubicBezTo>
                  <a:cubicBezTo>
                    <a:pt x="348" y="108"/>
                    <a:pt x="348" y="108"/>
                    <a:pt x="348" y="108"/>
                  </a:cubicBezTo>
                  <a:cubicBezTo>
                    <a:pt x="348" y="108"/>
                    <a:pt x="348" y="108"/>
                    <a:pt x="348" y="108"/>
                  </a:cubicBezTo>
                  <a:cubicBezTo>
                    <a:pt x="348" y="108"/>
                    <a:pt x="348" y="108"/>
                    <a:pt x="348" y="108"/>
                  </a:cubicBezTo>
                  <a:cubicBezTo>
                    <a:pt x="348" y="108"/>
                    <a:pt x="348" y="108"/>
                    <a:pt x="348" y="108"/>
                  </a:cubicBezTo>
                  <a:close/>
                  <a:moveTo>
                    <a:pt x="345" y="112"/>
                  </a:moveTo>
                  <a:cubicBezTo>
                    <a:pt x="344" y="112"/>
                    <a:pt x="344" y="112"/>
                    <a:pt x="344" y="112"/>
                  </a:cubicBezTo>
                  <a:cubicBezTo>
                    <a:pt x="344" y="111"/>
                    <a:pt x="344" y="111"/>
                    <a:pt x="345" y="111"/>
                  </a:cubicBezTo>
                  <a:cubicBezTo>
                    <a:pt x="345" y="112"/>
                    <a:pt x="345" y="112"/>
                    <a:pt x="345" y="112"/>
                  </a:cubicBezTo>
                  <a:cubicBezTo>
                    <a:pt x="345" y="111"/>
                    <a:pt x="345" y="111"/>
                    <a:pt x="345" y="111"/>
                  </a:cubicBezTo>
                  <a:cubicBezTo>
                    <a:pt x="345" y="112"/>
                    <a:pt x="345" y="112"/>
                    <a:pt x="345" y="112"/>
                  </a:cubicBezTo>
                  <a:close/>
                  <a:moveTo>
                    <a:pt x="344" y="119"/>
                  </a:moveTo>
                  <a:cubicBezTo>
                    <a:pt x="344" y="119"/>
                    <a:pt x="343" y="119"/>
                    <a:pt x="343" y="119"/>
                  </a:cubicBezTo>
                  <a:cubicBezTo>
                    <a:pt x="343" y="119"/>
                    <a:pt x="343" y="119"/>
                    <a:pt x="343" y="119"/>
                  </a:cubicBezTo>
                  <a:cubicBezTo>
                    <a:pt x="342" y="119"/>
                    <a:pt x="342" y="119"/>
                    <a:pt x="342" y="119"/>
                  </a:cubicBezTo>
                  <a:cubicBezTo>
                    <a:pt x="343" y="119"/>
                    <a:pt x="343" y="119"/>
                    <a:pt x="343" y="119"/>
                  </a:cubicBezTo>
                  <a:cubicBezTo>
                    <a:pt x="343" y="119"/>
                    <a:pt x="343" y="119"/>
                    <a:pt x="343" y="119"/>
                  </a:cubicBezTo>
                  <a:cubicBezTo>
                    <a:pt x="343" y="119"/>
                    <a:pt x="343" y="119"/>
                    <a:pt x="343" y="119"/>
                  </a:cubicBezTo>
                  <a:cubicBezTo>
                    <a:pt x="343" y="119"/>
                    <a:pt x="343" y="119"/>
                    <a:pt x="343" y="119"/>
                  </a:cubicBezTo>
                  <a:cubicBezTo>
                    <a:pt x="344" y="119"/>
                    <a:pt x="344" y="119"/>
                    <a:pt x="344" y="119"/>
                  </a:cubicBezTo>
                  <a:cubicBezTo>
                    <a:pt x="344" y="120"/>
                    <a:pt x="344" y="120"/>
                    <a:pt x="344" y="120"/>
                  </a:cubicBezTo>
                  <a:cubicBezTo>
                    <a:pt x="344" y="120"/>
                    <a:pt x="343" y="120"/>
                    <a:pt x="343" y="120"/>
                  </a:cubicBezTo>
                  <a:cubicBezTo>
                    <a:pt x="343" y="121"/>
                    <a:pt x="343" y="121"/>
                    <a:pt x="343" y="122"/>
                  </a:cubicBezTo>
                  <a:cubicBezTo>
                    <a:pt x="343" y="122"/>
                    <a:pt x="342" y="121"/>
                    <a:pt x="342" y="121"/>
                  </a:cubicBezTo>
                  <a:cubicBezTo>
                    <a:pt x="341" y="122"/>
                    <a:pt x="341" y="122"/>
                    <a:pt x="341" y="122"/>
                  </a:cubicBezTo>
                  <a:cubicBezTo>
                    <a:pt x="341" y="121"/>
                    <a:pt x="341" y="121"/>
                    <a:pt x="341" y="121"/>
                  </a:cubicBezTo>
                  <a:cubicBezTo>
                    <a:pt x="342" y="121"/>
                    <a:pt x="342" y="121"/>
                    <a:pt x="342" y="121"/>
                  </a:cubicBezTo>
                  <a:cubicBezTo>
                    <a:pt x="342" y="120"/>
                    <a:pt x="343" y="120"/>
                    <a:pt x="344" y="119"/>
                  </a:cubicBezTo>
                  <a:close/>
                  <a:moveTo>
                    <a:pt x="344" y="124"/>
                  </a:moveTo>
                  <a:cubicBezTo>
                    <a:pt x="345" y="124"/>
                    <a:pt x="345" y="124"/>
                    <a:pt x="345" y="124"/>
                  </a:cubicBezTo>
                  <a:cubicBezTo>
                    <a:pt x="344" y="123"/>
                    <a:pt x="344" y="123"/>
                    <a:pt x="344" y="123"/>
                  </a:cubicBezTo>
                  <a:cubicBezTo>
                    <a:pt x="344" y="124"/>
                    <a:pt x="345" y="123"/>
                    <a:pt x="345" y="123"/>
                  </a:cubicBezTo>
                  <a:cubicBezTo>
                    <a:pt x="345" y="123"/>
                    <a:pt x="345" y="123"/>
                    <a:pt x="345" y="123"/>
                  </a:cubicBezTo>
                  <a:cubicBezTo>
                    <a:pt x="345" y="123"/>
                    <a:pt x="345" y="123"/>
                    <a:pt x="345" y="123"/>
                  </a:cubicBezTo>
                  <a:cubicBezTo>
                    <a:pt x="344" y="123"/>
                    <a:pt x="344" y="123"/>
                    <a:pt x="344" y="123"/>
                  </a:cubicBezTo>
                  <a:cubicBezTo>
                    <a:pt x="345" y="123"/>
                    <a:pt x="345" y="123"/>
                    <a:pt x="345" y="123"/>
                  </a:cubicBezTo>
                  <a:cubicBezTo>
                    <a:pt x="345" y="123"/>
                    <a:pt x="344" y="123"/>
                    <a:pt x="344" y="122"/>
                  </a:cubicBezTo>
                  <a:cubicBezTo>
                    <a:pt x="344" y="122"/>
                    <a:pt x="344" y="122"/>
                    <a:pt x="344" y="122"/>
                  </a:cubicBezTo>
                  <a:cubicBezTo>
                    <a:pt x="344" y="122"/>
                    <a:pt x="344" y="122"/>
                    <a:pt x="344" y="122"/>
                  </a:cubicBezTo>
                  <a:cubicBezTo>
                    <a:pt x="344" y="122"/>
                    <a:pt x="344" y="122"/>
                    <a:pt x="344" y="122"/>
                  </a:cubicBezTo>
                  <a:cubicBezTo>
                    <a:pt x="345" y="122"/>
                    <a:pt x="346" y="124"/>
                    <a:pt x="347" y="123"/>
                  </a:cubicBezTo>
                  <a:cubicBezTo>
                    <a:pt x="347" y="123"/>
                    <a:pt x="347" y="123"/>
                    <a:pt x="348" y="123"/>
                  </a:cubicBezTo>
                  <a:cubicBezTo>
                    <a:pt x="348" y="124"/>
                    <a:pt x="346" y="123"/>
                    <a:pt x="346" y="124"/>
                  </a:cubicBezTo>
                  <a:cubicBezTo>
                    <a:pt x="348" y="124"/>
                    <a:pt x="348" y="124"/>
                    <a:pt x="348" y="124"/>
                  </a:cubicBezTo>
                  <a:cubicBezTo>
                    <a:pt x="348" y="124"/>
                    <a:pt x="348" y="124"/>
                    <a:pt x="348" y="125"/>
                  </a:cubicBezTo>
                  <a:cubicBezTo>
                    <a:pt x="348" y="124"/>
                    <a:pt x="348" y="124"/>
                    <a:pt x="348" y="124"/>
                  </a:cubicBezTo>
                  <a:cubicBezTo>
                    <a:pt x="348" y="124"/>
                    <a:pt x="347" y="125"/>
                    <a:pt x="347" y="125"/>
                  </a:cubicBezTo>
                  <a:cubicBezTo>
                    <a:pt x="347" y="125"/>
                    <a:pt x="347" y="125"/>
                    <a:pt x="347" y="125"/>
                  </a:cubicBezTo>
                  <a:cubicBezTo>
                    <a:pt x="348" y="125"/>
                    <a:pt x="349" y="125"/>
                    <a:pt x="350" y="126"/>
                  </a:cubicBezTo>
                  <a:cubicBezTo>
                    <a:pt x="349" y="125"/>
                    <a:pt x="347" y="126"/>
                    <a:pt x="346" y="126"/>
                  </a:cubicBezTo>
                  <a:cubicBezTo>
                    <a:pt x="347" y="126"/>
                    <a:pt x="345" y="127"/>
                    <a:pt x="346" y="128"/>
                  </a:cubicBezTo>
                  <a:cubicBezTo>
                    <a:pt x="346" y="127"/>
                    <a:pt x="346" y="127"/>
                    <a:pt x="346" y="127"/>
                  </a:cubicBezTo>
                  <a:cubicBezTo>
                    <a:pt x="345" y="127"/>
                    <a:pt x="345" y="127"/>
                    <a:pt x="345" y="127"/>
                  </a:cubicBezTo>
                  <a:cubicBezTo>
                    <a:pt x="345" y="127"/>
                    <a:pt x="345" y="128"/>
                    <a:pt x="345" y="128"/>
                  </a:cubicBezTo>
                  <a:cubicBezTo>
                    <a:pt x="344" y="128"/>
                    <a:pt x="344" y="128"/>
                    <a:pt x="344" y="128"/>
                  </a:cubicBezTo>
                  <a:cubicBezTo>
                    <a:pt x="344" y="129"/>
                    <a:pt x="344" y="129"/>
                    <a:pt x="344" y="129"/>
                  </a:cubicBezTo>
                  <a:cubicBezTo>
                    <a:pt x="343" y="128"/>
                    <a:pt x="341" y="129"/>
                    <a:pt x="341" y="128"/>
                  </a:cubicBezTo>
                  <a:cubicBezTo>
                    <a:pt x="341" y="128"/>
                    <a:pt x="341" y="128"/>
                    <a:pt x="340" y="128"/>
                  </a:cubicBezTo>
                  <a:cubicBezTo>
                    <a:pt x="340" y="128"/>
                    <a:pt x="340" y="128"/>
                    <a:pt x="339" y="128"/>
                  </a:cubicBezTo>
                  <a:cubicBezTo>
                    <a:pt x="339" y="127"/>
                    <a:pt x="339" y="127"/>
                    <a:pt x="339" y="127"/>
                  </a:cubicBezTo>
                  <a:cubicBezTo>
                    <a:pt x="340" y="128"/>
                    <a:pt x="339" y="126"/>
                    <a:pt x="340" y="126"/>
                  </a:cubicBezTo>
                  <a:cubicBezTo>
                    <a:pt x="340" y="127"/>
                    <a:pt x="341" y="128"/>
                    <a:pt x="342" y="128"/>
                  </a:cubicBezTo>
                  <a:cubicBezTo>
                    <a:pt x="342" y="128"/>
                    <a:pt x="342" y="128"/>
                    <a:pt x="342" y="127"/>
                  </a:cubicBezTo>
                  <a:cubicBezTo>
                    <a:pt x="343" y="128"/>
                    <a:pt x="343" y="128"/>
                    <a:pt x="343" y="127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4" y="127"/>
                    <a:pt x="344" y="127"/>
                    <a:pt x="344" y="127"/>
                  </a:cubicBezTo>
                  <a:cubicBezTo>
                    <a:pt x="344" y="126"/>
                    <a:pt x="345" y="127"/>
                    <a:pt x="345" y="127"/>
                  </a:cubicBezTo>
                  <a:cubicBezTo>
                    <a:pt x="345" y="127"/>
                    <a:pt x="345" y="127"/>
                    <a:pt x="345" y="127"/>
                  </a:cubicBezTo>
                  <a:cubicBezTo>
                    <a:pt x="345" y="127"/>
                    <a:pt x="345" y="127"/>
                    <a:pt x="346" y="127"/>
                  </a:cubicBezTo>
                  <a:cubicBezTo>
                    <a:pt x="346" y="127"/>
                    <a:pt x="346" y="127"/>
                    <a:pt x="346" y="126"/>
                  </a:cubicBezTo>
                  <a:cubicBezTo>
                    <a:pt x="345" y="124"/>
                    <a:pt x="343" y="127"/>
                    <a:pt x="342" y="125"/>
                  </a:cubicBezTo>
                  <a:cubicBezTo>
                    <a:pt x="342" y="126"/>
                    <a:pt x="341" y="126"/>
                    <a:pt x="341" y="126"/>
                  </a:cubicBezTo>
                  <a:cubicBezTo>
                    <a:pt x="341" y="125"/>
                    <a:pt x="341" y="125"/>
                    <a:pt x="341" y="125"/>
                  </a:cubicBezTo>
                  <a:cubicBezTo>
                    <a:pt x="341" y="125"/>
                    <a:pt x="340" y="124"/>
                    <a:pt x="339" y="124"/>
                  </a:cubicBezTo>
                  <a:cubicBezTo>
                    <a:pt x="339" y="124"/>
                    <a:pt x="338" y="124"/>
                    <a:pt x="338" y="125"/>
                  </a:cubicBezTo>
                  <a:cubicBezTo>
                    <a:pt x="339" y="125"/>
                    <a:pt x="339" y="125"/>
                    <a:pt x="339" y="125"/>
                  </a:cubicBezTo>
                  <a:cubicBezTo>
                    <a:pt x="338" y="125"/>
                    <a:pt x="338" y="125"/>
                    <a:pt x="338" y="125"/>
                  </a:cubicBezTo>
                  <a:cubicBezTo>
                    <a:pt x="337" y="125"/>
                    <a:pt x="338" y="125"/>
                    <a:pt x="338" y="126"/>
                  </a:cubicBezTo>
                  <a:cubicBezTo>
                    <a:pt x="338" y="126"/>
                    <a:pt x="337" y="126"/>
                    <a:pt x="337" y="126"/>
                  </a:cubicBezTo>
                  <a:cubicBezTo>
                    <a:pt x="337" y="127"/>
                    <a:pt x="337" y="127"/>
                    <a:pt x="336" y="127"/>
                  </a:cubicBezTo>
                  <a:cubicBezTo>
                    <a:pt x="336" y="127"/>
                    <a:pt x="336" y="127"/>
                    <a:pt x="336" y="127"/>
                  </a:cubicBezTo>
                  <a:cubicBezTo>
                    <a:pt x="336" y="127"/>
                    <a:pt x="336" y="127"/>
                    <a:pt x="336" y="127"/>
                  </a:cubicBezTo>
                  <a:cubicBezTo>
                    <a:pt x="337" y="126"/>
                    <a:pt x="337" y="126"/>
                    <a:pt x="337" y="126"/>
                  </a:cubicBezTo>
                  <a:cubicBezTo>
                    <a:pt x="337" y="126"/>
                    <a:pt x="337" y="125"/>
                    <a:pt x="336" y="125"/>
                  </a:cubicBezTo>
                  <a:cubicBezTo>
                    <a:pt x="337" y="125"/>
                    <a:pt x="337" y="125"/>
                    <a:pt x="337" y="125"/>
                  </a:cubicBezTo>
                  <a:cubicBezTo>
                    <a:pt x="337" y="125"/>
                    <a:pt x="337" y="125"/>
                    <a:pt x="337" y="125"/>
                  </a:cubicBezTo>
                  <a:cubicBezTo>
                    <a:pt x="337" y="125"/>
                    <a:pt x="337" y="125"/>
                    <a:pt x="337" y="125"/>
                  </a:cubicBezTo>
                  <a:cubicBezTo>
                    <a:pt x="337" y="124"/>
                    <a:pt x="337" y="124"/>
                    <a:pt x="337" y="124"/>
                  </a:cubicBezTo>
                  <a:cubicBezTo>
                    <a:pt x="338" y="125"/>
                    <a:pt x="338" y="125"/>
                    <a:pt x="338" y="125"/>
                  </a:cubicBezTo>
                  <a:cubicBezTo>
                    <a:pt x="338" y="124"/>
                    <a:pt x="339" y="124"/>
                    <a:pt x="339" y="124"/>
                  </a:cubicBezTo>
                  <a:cubicBezTo>
                    <a:pt x="339" y="124"/>
                    <a:pt x="339" y="124"/>
                    <a:pt x="340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40" y="124"/>
                    <a:pt x="339" y="124"/>
                    <a:pt x="339" y="124"/>
                  </a:cubicBezTo>
                  <a:cubicBezTo>
                    <a:pt x="339" y="124"/>
                    <a:pt x="339" y="124"/>
                    <a:pt x="339" y="124"/>
                  </a:cubicBezTo>
                  <a:cubicBezTo>
                    <a:pt x="341" y="124"/>
                    <a:pt x="342" y="126"/>
                    <a:pt x="345" y="125"/>
                  </a:cubicBezTo>
                  <a:cubicBezTo>
                    <a:pt x="345" y="124"/>
                    <a:pt x="344" y="125"/>
                    <a:pt x="344" y="124"/>
                  </a:cubicBezTo>
                  <a:close/>
                  <a:moveTo>
                    <a:pt x="345" y="117"/>
                  </a:moveTo>
                  <a:cubicBezTo>
                    <a:pt x="345" y="117"/>
                    <a:pt x="345" y="117"/>
                    <a:pt x="345" y="117"/>
                  </a:cubicBezTo>
                  <a:cubicBezTo>
                    <a:pt x="346" y="117"/>
                    <a:pt x="346" y="117"/>
                    <a:pt x="346" y="117"/>
                  </a:cubicBezTo>
                  <a:cubicBezTo>
                    <a:pt x="346" y="117"/>
                    <a:pt x="346" y="118"/>
                    <a:pt x="346" y="117"/>
                  </a:cubicBezTo>
                  <a:cubicBezTo>
                    <a:pt x="346" y="118"/>
                    <a:pt x="346" y="118"/>
                    <a:pt x="346" y="118"/>
                  </a:cubicBezTo>
                  <a:cubicBezTo>
                    <a:pt x="345" y="117"/>
                    <a:pt x="345" y="117"/>
                    <a:pt x="345" y="117"/>
                  </a:cubicBezTo>
                  <a:cubicBezTo>
                    <a:pt x="345" y="117"/>
                    <a:pt x="345" y="117"/>
                    <a:pt x="345" y="117"/>
                  </a:cubicBezTo>
                  <a:close/>
                  <a:moveTo>
                    <a:pt x="348" y="117"/>
                  </a:moveTo>
                  <a:cubicBezTo>
                    <a:pt x="348" y="118"/>
                    <a:pt x="348" y="118"/>
                    <a:pt x="348" y="118"/>
                  </a:cubicBezTo>
                  <a:cubicBezTo>
                    <a:pt x="348" y="118"/>
                    <a:pt x="348" y="118"/>
                    <a:pt x="348" y="118"/>
                  </a:cubicBezTo>
                  <a:cubicBezTo>
                    <a:pt x="348" y="119"/>
                    <a:pt x="347" y="117"/>
                    <a:pt x="347" y="119"/>
                  </a:cubicBezTo>
                  <a:cubicBezTo>
                    <a:pt x="348" y="119"/>
                    <a:pt x="348" y="119"/>
                    <a:pt x="348" y="119"/>
                  </a:cubicBezTo>
                  <a:cubicBezTo>
                    <a:pt x="348" y="120"/>
                    <a:pt x="347" y="120"/>
                    <a:pt x="348" y="120"/>
                  </a:cubicBezTo>
                  <a:cubicBezTo>
                    <a:pt x="348" y="120"/>
                    <a:pt x="349" y="120"/>
                    <a:pt x="349" y="120"/>
                  </a:cubicBezTo>
                  <a:cubicBezTo>
                    <a:pt x="349" y="120"/>
                    <a:pt x="349" y="120"/>
                    <a:pt x="349" y="120"/>
                  </a:cubicBezTo>
                  <a:cubicBezTo>
                    <a:pt x="349" y="120"/>
                    <a:pt x="349" y="120"/>
                    <a:pt x="349" y="119"/>
                  </a:cubicBezTo>
                  <a:cubicBezTo>
                    <a:pt x="349" y="120"/>
                    <a:pt x="349" y="119"/>
                    <a:pt x="349" y="119"/>
                  </a:cubicBezTo>
                  <a:cubicBezTo>
                    <a:pt x="349" y="119"/>
                    <a:pt x="349" y="120"/>
                    <a:pt x="349" y="120"/>
                  </a:cubicBezTo>
                  <a:cubicBezTo>
                    <a:pt x="349" y="120"/>
                    <a:pt x="349" y="120"/>
                    <a:pt x="349" y="120"/>
                  </a:cubicBezTo>
                  <a:cubicBezTo>
                    <a:pt x="349" y="120"/>
                    <a:pt x="349" y="120"/>
                    <a:pt x="349" y="120"/>
                  </a:cubicBezTo>
                  <a:cubicBezTo>
                    <a:pt x="349" y="120"/>
                    <a:pt x="350" y="121"/>
                    <a:pt x="350" y="121"/>
                  </a:cubicBezTo>
                  <a:cubicBezTo>
                    <a:pt x="348" y="122"/>
                    <a:pt x="348" y="120"/>
                    <a:pt x="347" y="119"/>
                  </a:cubicBezTo>
                  <a:cubicBezTo>
                    <a:pt x="346" y="119"/>
                    <a:pt x="346" y="119"/>
                    <a:pt x="346" y="119"/>
                  </a:cubicBezTo>
                  <a:cubicBezTo>
                    <a:pt x="348" y="119"/>
                    <a:pt x="346" y="117"/>
                    <a:pt x="348" y="117"/>
                  </a:cubicBezTo>
                  <a:close/>
                  <a:moveTo>
                    <a:pt x="352" y="117"/>
                  </a:moveTo>
                  <a:cubicBezTo>
                    <a:pt x="352" y="117"/>
                    <a:pt x="352" y="117"/>
                    <a:pt x="352" y="116"/>
                  </a:cubicBezTo>
                  <a:cubicBezTo>
                    <a:pt x="352" y="117"/>
                    <a:pt x="353" y="117"/>
                    <a:pt x="353" y="117"/>
                  </a:cubicBezTo>
                  <a:cubicBezTo>
                    <a:pt x="353" y="117"/>
                    <a:pt x="355" y="117"/>
                    <a:pt x="354" y="116"/>
                  </a:cubicBezTo>
                  <a:cubicBezTo>
                    <a:pt x="355" y="115"/>
                    <a:pt x="355" y="116"/>
                    <a:pt x="355" y="115"/>
                  </a:cubicBezTo>
                  <a:cubicBezTo>
                    <a:pt x="356" y="117"/>
                    <a:pt x="352" y="116"/>
                    <a:pt x="355" y="117"/>
                  </a:cubicBezTo>
                  <a:cubicBezTo>
                    <a:pt x="355" y="118"/>
                    <a:pt x="354" y="118"/>
                    <a:pt x="354" y="118"/>
                  </a:cubicBezTo>
                  <a:cubicBezTo>
                    <a:pt x="352" y="117"/>
                    <a:pt x="351" y="118"/>
                    <a:pt x="350" y="118"/>
                  </a:cubicBezTo>
                  <a:cubicBezTo>
                    <a:pt x="350" y="118"/>
                    <a:pt x="350" y="118"/>
                    <a:pt x="350" y="118"/>
                  </a:cubicBezTo>
                  <a:cubicBezTo>
                    <a:pt x="350" y="119"/>
                    <a:pt x="350" y="119"/>
                    <a:pt x="350" y="119"/>
                  </a:cubicBezTo>
                  <a:cubicBezTo>
                    <a:pt x="350" y="119"/>
                    <a:pt x="350" y="119"/>
                    <a:pt x="350" y="119"/>
                  </a:cubicBezTo>
                  <a:cubicBezTo>
                    <a:pt x="350" y="119"/>
                    <a:pt x="350" y="119"/>
                    <a:pt x="350" y="119"/>
                  </a:cubicBezTo>
                  <a:cubicBezTo>
                    <a:pt x="350" y="119"/>
                    <a:pt x="350" y="119"/>
                    <a:pt x="350" y="119"/>
                  </a:cubicBezTo>
                  <a:cubicBezTo>
                    <a:pt x="350" y="119"/>
                    <a:pt x="350" y="119"/>
                    <a:pt x="350" y="118"/>
                  </a:cubicBezTo>
                  <a:cubicBezTo>
                    <a:pt x="349" y="118"/>
                    <a:pt x="349" y="118"/>
                    <a:pt x="349" y="118"/>
                  </a:cubicBezTo>
                  <a:cubicBezTo>
                    <a:pt x="349" y="118"/>
                    <a:pt x="349" y="118"/>
                    <a:pt x="349" y="118"/>
                  </a:cubicBezTo>
                  <a:cubicBezTo>
                    <a:pt x="349" y="117"/>
                    <a:pt x="349" y="117"/>
                    <a:pt x="349" y="117"/>
                  </a:cubicBezTo>
                  <a:cubicBezTo>
                    <a:pt x="350" y="117"/>
                    <a:pt x="350" y="117"/>
                    <a:pt x="350" y="117"/>
                  </a:cubicBezTo>
                  <a:cubicBezTo>
                    <a:pt x="350" y="117"/>
                    <a:pt x="350" y="117"/>
                    <a:pt x="350" y="117"/>
                  </a:cubicBezTo>
                  <a:cubicBezTo>
                    <a:pt x="351" y="118"/>
                    <a:pt x="351" y="116"/>
                    <a:pt x="352" y="117"/>
                  </a:cubicBezTo>
                  <a:close/>
                  <a:moveTo>
                    <a:pt x="355" y="118"/>
                  </a:moveTo>
                  <a:cubicBezTo>
                    <a:pt x="356" y="118"/>
                    <a:pt x="356" y="119"/>
                    <a:pt x="357" y="119"/>
                  </a:cubicBezTo>
                  <a:cubicBezTo>
                    <a:pt x="356" y="119"/>
                    <a:pt x="356" y="119"/>
                    <a:pt x="355" y="118"/>
                  </a:cubicBezTo>
                  <a:cubicBezTo>
                    <a:pt x="354" y="118"/>
                    <a:pt x="356" y="119"/>
                    <a:pt x="355" y="118"/>
                  </a:cubicBezTo>
                  <a:close/>
                  <a:moveTo>
                    <a:pt x="353" y="127"/>
                  </a:moveTo>
                  <a:cubicBezTo>
                    <a:pt x="353" y="128"/>
                    <a:pt x="354" y="127"/>
                    <a:pt x="353" y="128"/>
                  </a:cubicBezTo>
                  <a:cubicBezTo>
                    <a:pt x="353" y="128"/>
                    <a:pt x="353" y="128"/>
                    <a:pt x="353" y="128"/>
                  </a:cubicBezTo>
                  <a:cubicBezTo>
                    <a:pt x="354" y="128"/>
                    <a:pt x="353" y="127"/>
                    <a:pt x="353" y="127"/>
                  </a:cubicBezTo>
                  <a:close/>
                  <a:moveTo>
                    <a:pt x="350" y="141"/>
                  </a:moveTo>
                  <a:cubicBezTo>
                    <a:pt x="350" y="141"/>
                    <a:pt x="350" y="141"/>
                    <a:pt x="350" y="141"/>
                  </a:cubicBezTo>
                  <a:cubicBezTo>
                    <a:pt x="350" y="141"/>
                    <a:pt x="350" y="141"/>
                    <a:pt x="350" y="141"/>
                  </a:cubicBezTo>
                  <a:cubicBezTo>
                    <a:pt x="350" y="141"/>
                    <a:pt x="350" y="141"/>
                    <a:pt x="350" y="141"/>
                  </a:cubicBezTo>
                  <a:cubicBezTo>
                    <a:pt x="350" y="142"/>
                    <a:pt x="350" y="142"/>
                    <a:pt x="350" y="142"/>
                  </a:cubicBezTo>
                  <a:cubicBezTo>
                    <a:pt x="349" y="142"/>
                    <a:pt x="349" y="142"/>
                    <a:pt x="349" y="142"/>
                  </a:cubicBezTo>
                  <a:cubicBezTo>
                    <a:pt x="349" y="141"/>
                    <a:pt x="349" y="141"/>
                    <a:pt x="350" y="141"/>
                  </a:cubicBezTo>
                  <a:close/>
                  <a:moveTo>
                    <a:pt x="353" y="124"/>
                  </a:moveTo>
                  <a:cubicBezTo>
                    <a:pt x="353" y="125"/>
                    <a:pt x="353" y="125"/>
                    <a:pt x="353" y="125"/>
                  </a:cubicBezTo>
                  <a:cubicBezTo>
                    <a:pt x="352" y="123"/>
                    <a:pt x="350" y="125"/>
                    <a:pt x="349" y="123"/>
                  </a:cubicBezTo>
                  <a:cubicBezTo>
                    <a:pt x="350" y="123"/>
                    <a:pt x="350" y="123"/>
                    <a:pt x="350" y="123"/>
                  </a:cubicBezTo>
                  <a:cubicBezTo>
                    <a:pt x="350" y="123"/>
                    <a:pt x="350" y="123"/>
                    <a:pt x="350" y="123"/>
                  </a:cubicBezTo>
                  <a:cubicBezTo>
                    <a:pt x="351" y="123"/>
                    <a:pt x="351" y="123"/>
                    <a:pt x="352" y="123"/>
                  </a:cubicBezTo>
                  <a:cubicBezTo>
                    <a:pt x="352" y="122"/>
                    <a:pt x="352" y="122"/>
                    <a:pt x="352" y="122"/>
                  </a:cubicBezTo>
                  <a:cubicBezTo>
                    <a:pt x="352" y="123"/>
                    <a:pt x="352" y="123"/>
                    <a:pt x="352" y="123"/>
                  </a:cubicBezTo>
                  <a:cubicBezTo>
                    <a:pt x="352" y="123"/>
                    <a:pt x="352" y="123"/>
                    <a:pt x="352" y="123"/>
                  </a:cubicBezTo>
                  <a:cubicBezTo>
                    <a:pt x="352" y="123"/>
                    <a:pt x="352" y="123"/>
                    <a:pt x="352" y="123"/>
                  </a:cubicBezTo>
                  <a:cubicBezTo>
                    <a:pt x="352" y="123"/>
                    <a:pt x="353" y="124"/>
                    <a:pt x="353" y="123"/>
                  </a:cubicBezTo>
                  <a:cubicBezTo>
                    <a:pt x="353" y="122"/>
                    <a:pt x="353" y="122"/>
                    <a:pt x="353" y="122"/>
                  </a:cubicBezTo>
                  <a:cubicBezTo>
                    <a:pt x="353" y="122"/>
                    <a:pt x="354" y="122"/>
                    <a:pt x="354" y="122"/>
                  </a:cubicBezTo>
                  <a:cubicBezTo>
                    <a:pt x="353" y="121"/>
                    <a:pt x="353" y="121"/>
                    <a:pt x="353" y="121"/>
                  </a:cubicBezTo>
                  <a:cubicBezTo>
                    <a:pt x="354" y="121"/>
                    <a:pt x="354" y="121"/>
                    <a:pt x="354" y="121"/>
                  </a:cubicBezTo>
                  <a:cubicBezTo>
                    <a:pt x="354" y="121"/>
                    <a:pt x="354" y="121"/>
                    <a:pt x="354" y="121"/>
                  </a:cubicBezTo>
                  <a:cubicBezTo>
                    <a:pt x="354" y="121"/>
                    <a:pt x="354" y="120"/>
                    <a:pt x="354" y="120"/>
                  </a:cubicBezTo>
                  <a:cubicBezTo>
                    <a:pt x="354" y="120"/>
                    <a:pt x="354" y="119"/>
                    <a:pt x="355" y="119"/>
                  </a:cubicBezTo>
                  <a:cubicBezTo>
                    <a:pt x="355" y="120"/>
                    <a:pt x="355" y="120"/>
                    <a:pt x="355" y="120"/>
                  </a:cubicBezTo>
                  <a:cubicBezTo>
                    <a:pt x="355" y="120"/>
                    <a:pt x="355" y="120"/>
                    <a:pt x="354" y="120"/>
                  </a:cubicBezTo>
                  <a:cubicBezTo>
                    <a:pt x="354" y="121"/>
                    <a:pt x="354" y="121"/>
                    <a:pt x="354" y="121"/>
                  </a:cubicBezTo>
                  <a:cubicBezTo>
                    <a:pt x="354" y="121"/>
                    <a:pt x="354" y="121"/>
                    <a:pt x="354" y="121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4" y="121"/>
                    <a:pt x="354" y="121"/>
                    <a:pt x="354" y="121"/>
                  </a:cubicBezTo>
                  <a:cubicBezTo>
                    <a:pt x="354" y="122"/>
                    <a:pt x="354" y="122"/>
                    <a:pt x="354" y="122"/>
                  </a:cubicBezTo>
                  <a:cubicBezTo>
                    <a:pt x="354" y="122"/>
                    <a:pt x="354" y="122"/>
                    <a:pt x="355" y="122"/>
                  </a:cubicBezTo>
                  <a:cubicBezTo>
                    <a:pt x="354" y="123"/>
                    <a:pt x="355" y="123"/>
                    <a:pt x="355" y="125"/>
                  </a:cubicBezTo>
                  <a:cubicBezTo>
                    <a:pt x="355" y="124"/>
                    <a:pt x="354" y="125"/>
                    <a:pt x="353" y="124"/>
                  </a:cubicBezTo>
                  <a:close/>
                  <a:moveTo>
                    <a:pt x="350" y="127"/>
                  </a:moveTo>
                  <a:cubicBezTo>
                    <a:pt x="350" y="127"/>
                    <a:pt x="350" y="127"/>
                    <a:pt x="350" y="127"/>
                  </a:cubicBezTo>
                  <a:cubicBezTo>
                    <a:pt x="349" y="126"/>
                    <a:pt x="349" y="126"/>
                    <a:pt x="349" y="126"/>
                  </a:cubicBezTo>
                  <a:lnTo>
                    <a:pt x="350" y="127"/>
                  </a:lnTo>
                  <a:close/>
                  <a:moveTo>
                    <a:pt x="352" y="121"/>
                  </a:moveTo>
                  <a:cubicBezTo>
                    <a:pt x="352" y="120"/>
                    <a:pt x="352" y="121"/>
                    <a:pt x="351" y="121"/>
                  </a:cubicBezTo>
                  <a:cubicBezTo>
                    <a:pt x="351" y="121"/>
                    <a:pt x="351" y="121"/>
                    <a:pt x="351" y="121"/>
                  </a:cubicBezTo>
                  <a:cubicBezTo>
                    <a:pt x="351" y="121"/>
                    <a:pt x="351" y="121"/>
                    <a:pt x="351" y="120"/>
                  </a:cubicBezTo>
                  <a:cubicBezTo>
                    <a:pt x="352" y="120"/>
                    <a:pt x="352" y="120"/>
                    <a:pt x="352" y="121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52" y="121"/>
                    <a:pt x="352" y="121"/>
                    <a:pt x="352" y="121"/>
                  </a:cubicBezTo>
                  <a:close/>
                  <a:moveTo>
                    <a:pt x="347" y="121"/>
                  </a:moveTo>
                  <a:cubicBezTo>
                    <a:pt x="347" y="121"/>
                    <a:pt x="346" y="122"/>
                    <a:pt x="346" y="121"/>
                  </a:cubicBezTo>
                  <a:cubicBezTo>
                    <a:pt x="346" y="121"/>
                    <a:pt x="346" y="121"/>
                    <a:pt x="345" y="120"/>
                  </a:cubicBezTo>
                  <a:lnTo>
                    <a:pt x="347" y="121"/>
                  </a:lnTo>
                  <a:close/>
                  <a:moveTo>
                    <a:pt x="344" y="138"/>
                  </a:moveTo>
                  <a:cubicBezTo>
                    <a:pt x="344" y="138"/>
                    <a:pt x="344" y="138"/>
                    <a:pt x="344" y="138"/>
                  </a:cubicBezTo>
                  <a:cubicBezTo>
                    <a:pt x="344" y="137"/>
                    <a:pt x="344" y="137"/>
                    <a:pt x="343" y="137"/>
                  </a:cubicBezTo>
                  <a:cubicBezTo>
                    <a:pt x="343" y="137"/>
                    <a:pt x="343" y="137"/>
                    <a:pt x="343" y="137"/>
                  </a:cubicBezTo>
                  <a:cubicBezTo>
                    <a:pt x="344" y="136"/>
                    <a:pt x="344" y="136"/>
                    <a:pt x="344" y="136"/>
                  </a:cubicBezTo>
                  <a:cubicBezTo>
                    <a:pt x="344" y="136"/>
                    <a:pt x="344" y="136"/>
                    <a:pt x="344" y="137"/>
                  </a:cubicBezTo>
                  <a:cubicBezTo>
                    <a:pt x="344" y="137"/>
                    <a:pt x="344" y="137"/>
                    <a:pt x="344" y="137"/>
                  </a:cubicBezTo>
                  <a:cubicBezTo>
                    <a:pt x="344" y="137"/>
                    <a:pt x="344" y="137"/>
                    <a:pt x="344" y="137"/>
                  </a:cubicBezTo>
                  <a:cubicBezTo>
                    <a:pt x="344" y="137"/>
                    <a:pt x="344" y="137"/>
                    <a:pt x="344" y="137"/>
                  </a:cubicBezTo>
                  <a:cubicBezTo>
                    <a:pt x="344" y="137"/>
                    <a:pt x="344" y="137"/>
                    <a:pt x="344" y="138"/>
                  </a:cubicBezTo>
                  <a:cubicBezTo>
                    <a:pt x="344" y="138"/>
                    <a:pt x="344" y="138"/>
                    <a:pt x="344" y="138"/>
                  </a:cubicBezTo>
                  <a:close/>
                  <a:moveTo>
                    <a:pt x="341" y="145"/>
                  </a:moveTo>
                  <a:cubicBezTo>
                    <a:pt x="341" y="146"/>
                    <a:pt x="341" y="145"/>
                    <a:pt x="340" y="144"/>
                  </a:cubicBezTo>
                  <a:cubicBezTo>
                    <a:pt x="341" y="144"/>
                    <a:pt x="340" y="143"/>
                    <a:pt x="341" y="143"/>
                  </a:cubicBezTo>
                  <a:cubicBezTo>
                    <a:pt x="341" y="143"/>
                    <a:pt x="341" y="144"/>
                    <a:pt x="341" y="144"/>
                  </a:cubicBezTo>
                  <a:cubicBezTo>
                    <a:pt x="341" y="144"/>
                    <a:pt x="341" y="144"/>
                    <a:pt x="342" y="144"/>
                  </a:cubicBezTo>
                  <a:cubicBezTo>
                    <a:pt x="341" y="144"/>
                    <a:pt x="341" y="144"/>
                    <a:pt x="341" y="144"/>
                  </a:cubicBezTo>
                  <a:cubicBezTo>
                    <a:pt x="341" y="144"/>
                    <a:pt x="341" y="145"/>
                    <a:pt x="341" y="145"/>
                  </a:cubicBezTo>
                  <a:close/>
                  <a:moveTo>
                    <a:pt x="346" y="127"/>
                  </a:moveTo>
                  <a:cubicBezTo>
                    <a:pt x="347" y="128"/>
                    <a:pt x="347" y="128"/>
                    <a:pt x="348" y="128"/>
                  </a:cubicBezTo>
                  <a:cubicBezTo>
                    <a:pt x="349" y="129"/>
                    <a:pt x="349" y="129"/>
                    <a:pt x="349" y="129"/>
                  </a:cubicBezTo>
                  <a:cubicBezTo>
                    <a:pt x="347" y="128"/>
                    <a:pt x="347" y="128"/>
                    <a:pt x="346" y="127"/>
                  </a:cubicBezTo>
                  <a:close/>
                  <a:moveTo>
                    <a:pt x="341" y="136"/>
                  </a:moveTo>
                  <a:cubicBezTo>
                    <a:pt x="341" y="136"/>
                    <a:pt x="341" y="136"/>
                    <a:pt x="340" y="136"/>
                  </a:cubicBezTo>
                  <a:cubicBezTo>
                    <a:pt x="341" y="136"/>
                    <a:pt x="341" y="136"/>
                    <a:pt x="341" y="136"/>
                  </a:cubicBezTo>
                  <a:cubicBezTo>
                    <a:pt x="341" y="136"/>
                    <a:pt x="341" y="136"/>
                    <a:pt x="341" y="136"/>
                  </a:cubicBezTo>
                  <a:close/>
                  <a:moveTo>
                    <a:pt x="334" y="132"/>
                  </a:moveTo>
                  <a:cubicBezTo>
                    <a:pt x="335" y="132"/>
                    <a:pt x="336" y="132"/>
                    <a:pt x="336" y="134"/>
                  </a:cubicBezTo>
                  <a:cubicBezTo>
                    <a:pt x="335" y="133"/>
                    <a:pt x="335" y="133"/>
                    <a:pt x="334" y="133"/>
                  </a:cubicBezTo>
                  <a:cubicBezTo>
                    <a:pt x="334" y="133"/>
                    <a:pt x="334" y="133"/>
                    <a:pt x="334" y="133"/>
                  </a:cubicBezTo>
                  <a:cubicBezTo>
                    <a:pt x="334" y="133"/>
                    <a:pt x="334" y="133"/>
                    <a:pt x="334" y="133"/>
                  </a:cubicBezTo>
                  <a:cubicBezTo>
                    <a:pt x="334" y="133"/>
                    <a:pt x="334" y="132"/>
                    <a:pt x="334" y="132"/>
                  </a:cubicBezTo>
                  <a:close/>
                  <a:moveTo>
                    <a:pt x="331" y="133"/>
                  </a:moveTo>
                  <a:cubicBezTo>
                    <a:pt x="332" y="133"/>
                    <a:pt x="331" y="133"/>
                    <a:pt x="332" y="134"/>
                  </a:cubicBezTo>
                  <a:cubicBezTo>
                    <a:pt x="331" y="133"/>
                    <a:pt x="331" y="132"/>
                    <a:pt x="330" y="132"/>
                  </a:cubicBezTo>
                  <a:cubicBezTo>
                    <a:pt x="331" y="132"/>
                    <a:pt x="331" y="132"/>
                    <a:pt x="331" y="132"/>
                  </a:cubicBezTo>
                  <a:cubicBezTo>
                    <a:pt x="331" y="132"/>
                    <a:pt x="331" y="132"/>
                    <a:pt x="331" y="133"/>
                  </a:cubicBezTo>
                  <a:close/>
                  <a:moveTo>
                    <a:pt x="331" y="131"/>
                  </a:moveTo>
                  <a:cubicBezTo>
                    <a:pt x="330" y="130"/>
                    <a:pt x="330" y="130"/>
                    <a:pt x="330" y="130"/>
                  </a:cubicBezTo>
                  <a:cubicBezTo>
                    <a:pt x="331" y="131"/>
                    <a:pt x="332" y="131"/>
                    <a:pt x="334" y="131"/>
                  </a:cubicBezTo>
                  <a:cubicBezTo>
                    <a:pt x="333" y="132"/>
                    <a:pt x="332" y="131"/>
                    <a:pt x="331" y="131"/>
                  </a:cubicBezTo>
                  <a:close/>
                  <a:moveTo>
                    <a:pt x="336" y="111"/>
                  </a:moveTo>
                  <a:cubicBezTo>
                    <a:pt x="336" y="111"/>
                    <a:pt x="336" y="111"/>
                    <a:pt x="336" y="111"/>
                  </a:cubicBezTo>
                  <a:cubicBezTo>
                    <a:pt x="336" y="111"/>
                    <a:pt x="336" y="111"/>
                    <a:pt x="336" y="111"/>
                  </a:cubicBezTo>
                  <a:cubicBezTo>
                    <a:pt x="335" y="111"/>
                    <a:pt x="335" y="111"/>
                    <a:pt x="335" y="111"/>
                  </a:cubicBezTo>
                  <a:cubicBezTo>
                    <a:pt x="336" y="110"/>
                    <a:pt x="336" y="110"/>
                    <a:pt x="336" y="110"/>
                  </a:cubicBezTo>
                  <a:cubicBezTo>
                    <a:pt x="336" y="110"/>
                    <a:pt x="335" y="110"/>
                    <a:pt x="336" y="111"/>
                  </a:cubicBezTo>
                  <a:close/>
                  <a:moveTo>
                    <a:pt x="339" y="112"/>
                  </a:moveTo>
                  <a:cubicBezTo>
                    <a:pt x="338" y="112"/>
                    <a:pt x="338" y="112"/>
                    <a:pt x="338" y="112"/>
                  </a:cubicBezTo>
                  <a:cubicBezTo>
                    <a:pt x="338" y="113"/>
                    <a:pt x="338" y="113"/>
                    <a:pt x="338" y="113"/>
                  </a:cubicBezTo>
                  <a:cubicBezTo>
                    <a:pt x="338" y="112"/>
                    <a:pt x="337" y="112"/>
                    <a:pt x="338" y="111"/>
                  </a:cubicBezTo>
                  <a:cubicBezTo>
                    <a:pt x="337" y="111"/>
                    <a:pt x="337" y="111"/>
                    <a:pt x="337" y="111"/>
                  </a:cubicBezTo>
                  <a:cubicBezTo>
                    <a:pt x="337" y="111"/>
                    <a:pt x="337" y="111"/>
                    <a:pt x="337" y="111"/>
                  </a:cubicBezTo>
                  <a:cubicBezTo>
                    <a:pt x="338" y="111"/>
                    <a:pt x="338" y="112"/>
                    <a:pt x="339" y="112"/>
                  </a:cubicBezTo>
                  <a:close/>
                  <a:moveTo>
                    <a:pt x="339" y="108"/>
                  </a:moveTo>
                  <a:cubicBezTo>
                    <a:pt x="339" y="108"/>
                    <a:pt x="339" y="109"/>
                    <a:pt x="339" y="109"/>
                  </a:cubicBezTo>
                  <a:cubicBezTo>
                    <a:pt x="339" y="109"/>
                    <a:pt x="339" y="109"/>
                    <a:pt x="339" y="109"/>
                  </a:cubicBezTo>
                  <a:lnTo>
                    <a:pt x="339" y="108"/>
                  </a:lnTo>
                  <a:close/>
                  <a:moveTo>
                    <a:pt x="343" y="112"/>
                  </a:moveTo>
                  <a:cubicBezTo>
                    <a:pt x="343" y="112"/>
                    <a:pt x="342" y="112"/>
                    <a:pt x="342" y="112"/>
                  </a:cubicBezTo>
                  <a:cubicBezTo>
                    <a:pt x="341" y="111"/>
                    <a:pt x="341" y="111"/>
                    <a:pt x="341" y="111"/>
                  </a:cubicBezTo>
                  <a:cubicBezTo>
                    <a:pt x="342" y="111"/>
                    <a:pt x="342" y="111"/>
                    <a:pt x="342" y="111"/>
                  </a:cubicBezTo>
                  <a:cubicBezTo>
                    <a:pt x="342" y="111"/>
                    <a:pt x="342" y="111"/>
                    <a:pt x="342" y="111"/>
                  </a:cubicBezTo>
                  <a:lnTo>
                    <a:pt x="343" y="112"/>
                  </a:lnTo>
                  <a:close/>
                  <a:moveTo>
                    <a:pt x="343" y="109"/>
                  </a:moveTo>
                  <a:cubicBezTo>
                    <a:pt x="343" y="109"/>
                    <a:pt x="343" y="109"/>
                    <a:pt x="342" y="110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42" y="109"/>
                    <a:pt x="343" y="109"/>
                    <a:pt x="343" y="108"/>
                  </a:cubicBezTo>
                  <a:cubicBezTo>
                    <a:pt x="342" y="109"/>
                    <a:pt x="341" y="108"/>
                    <a:pt x="341" y="109"/>
                  </a:cubicBezTo>
                  <a:cubicBezTo>
                    <a:pt x="342" y="110"/>
                    <a:pt x="342" y="110"/>
                    <a:pt x="342" y="110"/>
                  </a:cubicBezTo>
                  <a:cubicBezTo>
                    <a:pt x="342" y="110"/>
                    <a:pt x="342" y="110"/>
                    <a:pt x="342" y="110"/>
                  </a:cubicBezTo>
                  <a:cubicBezTo>
                    <a:pt x="341" y="110"/>
                    <a:pt x="341" y="109"/>
                    <a:pt x="341" y="109"/>
                  </a:cubicBezTo>
                  <a:cubicBezTo>
                    <a:pt x="340" y="110"/>
                    <a:pt x="340" y="110"/>
                    <a:pt x="340" y="110"/>
                  </a:cubicBezTo>
                  <a:cubicBezTo>
                    <a:pt x="340" y="108"/>
                    <a:pt x="342" y="109"/>
                    <a:pt x="342" y="108"/>
                  </a:cubicBezTo>
                  <a:cubicBezTo>
                    <a:pt x="343" y="108"/>
                    <a:pt x="343" y="110"/>
                    <a:pt x="344" y="109"/>
                  </a:cubicBezTo>
                  <a:cubicBezTo>
                    <a:pt x="344" y="109"/>
                    <a:pt x="343" y="109"/>
                    <a:pt x="343" y="109"/>
                  </a:cubicBezTo>
                  <a:close/>
                  <a:moveTo>
                    <a:pt x="341" y="111"/>
                  </a:moveTo>
                  <a:cubicBezTo>
                    <a:pt x="340" y="111"/>
                    <a:pt x="340" y="111"/>
                    <a:pt x="340" y="111"/>
                  </a:cubicBezTo>
                  <a:cubicBezTo>
                    <a:pt x="339" y="112"/>
                    <a:pt x="340" y="111"/>
                    <a:pt x="341" y="111"/>
                  </a:cubicBezTo>
                  <a:close/>
                  <a:moveTo>
                    <a:pt x="340" y="112"/>
                  </a:moveTo>
                  <a:cubicBezTo>
                    <a:pt x="340" y="113"/>
                    <a:pt x="340" y="113"/>
                    <a:pt x="340" y="113"/>
                  </a:cubicBezTo>
                  <a:cubicBezTo>
                    <a:pt x="339" y="113"/>
                    <a:pt x="339" y="113"/>
                    <a:pt x="339" y="113"/>
                  </a:cubicBezTo>
                  <a:lnTo>
                    <a:pt x="340" y="112"/>
                  </a:lnTo>
                  <a:close/>
                  <a:moveTo>
                    <a:pt x="339" y="117"/>
                  </a:moveTo>
                  <a:cubicBezTo>
                    <a:pt x="339" y="117"/>
                    <a:pt x="339" y="117"/>
                    <a:pt x="339" y="117"/>
                  </a:cubicBezTo>
                  <a:cubicBezTo>
                    <a:pt x="339" y="117"/>
                    <a:pt x="339" y="117"/>
                    <a:pt x="340" y="117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0" y="116"/>
                    <a:pt x="340" y="116"/>
                    <a:pt x="340" y="116"/>
                  </a:cubicBezTo>
                  <a:cubicBezTo>
                    <a:pt x="341" y="117"/>
                    <a:pt x="340" y="118"/>
                    <a:pt x="341" y="118"/>
                  </a:cubicBezTo>
                  <a:cubicBezTo>
                    <a:pt x="341" y="118"/>
                    <a:pt x="340" y="118"/>
                    <a:pt x="340" y="118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39" y="117"/>
                    <a:pt x="339" y="118"/>
                    <a:pt x="339" y="117"/>
                  </a:cubicBezTo>
                  <a:cubicBezTo>
                    <a:pt x="339" y="117"/>
                    <a:pt x="339" y="117"/>
                    <a:pt x="339" y="117"/>
                  </a:cubicBezTo>
                  <a:cubicBezTo>
                    <a:pt x="338" y="117"/>
                    <a:pt x="337" y="117"/>
                    <a:pt x="336" y="117"/>
                  </a:cubicBezTo>
                  <a:cubicBezTo>
                    <a:pt x="337" y="116"/>
                    <a:pt x="338" y="117"/>
                    <a:pt x="339" y="117"/>
                  </a:cubicBezTo>
                  <a:close/>
                  <a:moveTo>
                    <a:pt x="341" y="120"/>
                  </a:moveTo>
                  <a:cubicBezTo>
                    <a:pt x="341" y="120"/>
                    <a:pt x="341" y="120"/>
                    <a:pt x="341" y="120"/>
                  </a:cubicBezTo>
                  <a:cubicBezTo>
                    <a:pt x="340" y="120"/>
                    <a:pt x="340" y="120"/>
                    <a:pt x="340" y="120"/>
                  </a:cubicBezTo>
                  <a:lnTo>
                    <a:pt x="341" y="120"/>
                  </a:lnTo>
                  <a:close/>
                  <a:moveTo>
                    <a:pt x="333" y="126"/>
                  </a:moveTo>
                  <a:cubicBezTo>
                    <a:pt x="332" y="126"/>
                    <a:pt x="333" y="125"/>
                    <a:pt x="333" y="125"/>
                  </a:cubicBezTo>
                  <a:cubicBezTo>
                    <a:pt x="333" y="125"/>
                    <a:pt x="333" y="125"/>
                    <a:pt x="333" y="125"/>
                  </a:cubicBezTo>
                  <a:cubicBezTo>
                    <a:pt x="333" y="125"/>
                    <a:pt x="333" y="125"/>
                    <a:pt x="333" y="125"/>
                  </a:cubicBezTo>
                  <a:cubicBezTo>
                    <a:pt x="333" y="125"/>
                    <a:pt x="333" y="125"/>
                    <a:pt x="334" y="125"/>
                  </a:cubicBezTo>
                  <a:cubicBezTo>
                    <a:pt x="334" y="125"/>
                    <a:pt x="334" y="125"/>
                    <a:pt x="334" y="125"/>
                  </a:cubicBezTo>
                  <a:cubicBezTo>
                    <a:pt x="334" y="125"/>
                    <a:pt x="334" y="125"/>
                    <a:pt x="334" y="125"/>
                  </a:cubicBezTo>
                  <a:cubicBezTo>
                    <a:pt x="334" y="125"/>
                    <a:pt x="334" y="125"/>
                    <a:pt x="333" y="125"/>
                  </a:cubicBezTo>
                  <a:cubicBezTo>
                    <a:pt x="333" y="125"/>
                    <a:pt x="333" y="125"/>
                    <a:pt x="333" y="125"/>
                  </a:cubicBezTo>
                  <a:cubicBezTo>
                    <a:pt x="333" y="125"/>
                    <a:pt x="333" y="125"/>
                    <a:pt x="333" y="126"/>
                  </a:cubicBezTo>
                  <a:close/>
                  <a:moveTo>
                    <a:pt x="332" y="128"/>
                  </a:moveTo>
                  <a:cubicBezTo>
                    <a:pt x="332" y="127"/>
                    <a:pt x="331" y="127"/>
                    <a:pt x="332" y="126"/>
                  </a:cubicBezTo>
                  <a:cubicBezTo>
                    <a:pt x="332" y="127"/>
                    <a:pt x="333" y="127"/>
                    <a:pt x="332" y="128"/>
                  </a:cubicBezTo>
                  <a:close/>
                  <a:moveTo>
                    <a:pt x="335" y="122"/>
                  </a:moveTo>
                  <a:cubicBezTo>
                    <a:pt x="335" y="122"/>
                    <a:pt x="334" y="122"/>
                    <a:pt x="334" y="122"/>
                  </a:cubicBezTo>
                  <a:cubicBezTo>
                    <a:pt x="334" y="122"/>
                    <a:pt x="334" y="122"/>
                    <a:pt x="334" y="122"/>
                  </a:cubicBezTo>
                  <a:cubicBezTo>
                    <a:pt x="334" y="122"/>
                    <a:pt x="334" y="122"/>
                    <a:pt x="334" y="122"/>
                  </a:cubicBezTo>
                  <a:cubicBezTo>
                    <a:pt x="334" y="123"/>
                    <a:pt x="334" y="123"/>
                    <a:pt x="334" y="123"/>
                  </a:cubicBezTo>
                  <a:cubicBezTo>
                    <a:pt x="334" y="122"/>
                    <a:pt x="334" y="122"/>
                    <a:pt x="334" y="122"/>
                  </a:cubicBezTo>
                  <a:cubicBezTo>
                    <a:pt x="334" y="122"/>
                    <a:pt x="334" y="122"/>
                    <a:pt x="334" y="122"/>
                  </a:cubicBezTo>
                  <a:cubicBezTo>
                    <a:pt x="334" y="122"/>
                    <a:pt x="335" y="122"/>
                    <a:pt x="335" y="122"/>
                  </a:cubicBezTo>
                  <a:close/>
                  <a:moveTo>
                    <a:pt x="335" y="118"/>
                  </a:moveTo>
                  <a:cubicBezTo>
                    <a:pt x="334" y="117"/>
                    <a:pt x="334" y="117"/>
                    <a:pt x="334" y="117"/>
                  </a:cubicBezTo>
                  <a:cubicBezTo>
                    <a:pt x="335" y="117"/>
                    <a:pt x="335" y="117"/>
                    <a:pt x="335" y="117"/>
                  </a:cubicBezTo>
                  <a:cubicBezTo>
                    <a:pt x="335" y="117"/>
                    <a:pt x="335" y="118"/>
                    <a:pt x="335" y="118"/>
                  </a:cubicBezTo>
                  <a:close/>
                  <a:moveTo>
                    <a:pt x="334" y="124"/>
                  </a:moveTo>
                  <a:cubicBezTo>
                    <a:pt x="333" y="124"/>
                    <a:pt x="333" y="124"/>
                    <a:pt x="333" y="124"/>
                  </a:cubicBezTo>
                  <a:cubicBezTo>
                    <a:pt x="333" y="123"/>
                    <a:pt x="333" y="123"/>
                    <a:pt x="333" y="123"/>
                  </a:cubicBezTo>
                  <a:cubicBezTo>
                    <a:pt x="332" y="124"/>
                    <a:pt x="332" y="124"/>
                    <a:pt x="332" y="124"/>
                  </a:cubicBezTo>
                  <a:cubicBezTo>
                    <a:pt x="332" y="124"/>
                    <a:pt x="332" y="123"/>
                    <a:pt x="332" y="123"/>
                  </a:cubicBezTo>
                  <a:cubicBezTo>
                    <a:pt x="332" y="123"/>
                    <a:pt x="331" y="123"/>
                    <a:pt x="331" y="123"/>
                  </a:cubicBezTo>
                  <a:cubicBezTo>
                    <a:pt x="331" y="124"/>
                    <a:pt x="331" y="124"/>
                    <a:pt x="331" y="124"/>
                  </a:cubicBezTo>
                  <a:cubicBezTo>
                    <a:pt x="331" y="125"/>
                    <a:pt x="331" y="125"/>
                    <a:pt x="331" y="125"/>
                  </a:cubicBezTo>
                  <a:cubicBezTo>
                    <a:pt x="331" y="124"/>
                    <a:pt x="331" y="124"/>
                    <a:pt x="331" y="124"/>
                  </a:cubicBezTo>
                  <a:cubicBezTo>
                    <a:pt x="330" y="124"/>
                    <a:pt x="330" y="124"/>
                    <a:pt x="330" y="124"/>
                  </a:cubicBezTo>
                  <a:cubicBezTo>
                    <a:pt x="331" y="122"/>
                    <a:pt x="331" y="122"/>
                    <a:pt x="331" y="122"/>
                  </a:cubicBezTo>
                  <a:cubicBezTo>
                    <a:pt x="333" y="123"/>
                    <a:pt x="332" y="123"/>
                    <a:pt x="334" y="124"/>
                  </a:cubicBezTo>
                  <a:close/>
                  <a:moveTo>
                    <a:pt x="329" y="132"/>
                  </a:moveTo>
                  <a:cubicBezTo>
                    <a:pt x="329" y="132"/>
                    <a:pt x="329" y="132"/>
                    <a:pt x="329" y="132"/>
                  </a:cubicBezTo>
                  <a:cubicBezTo>
                    <a:pt x="329" y="132"/>
                    <a:pt x="329" y="132"/>
                    <a:pt x="329" y="132"/>
                  </a:cubicBezTo>
                  <a:cubicBezTo>
                    <a:pt x="329" y="132"/>
                    <a:pt x="329" y="133"/>
                    <a:pt x="329" y="133"/>
                  </a:cubicBezTo>
                  <a:cubicBezTo>
                    <a:pt x="329" y="133"/>
                    <a:pt x="329" y="133"/>
                    <a:pt x="329" y="133"/>
                  </a:cubicBezTo>
                  <a:cubicBezTo>
                    <a:pt x="330" y="133"/>
                    <a:pt x="330" y="133"/>
                    <a:pt x="330" y="133"/>
                  </a:cubicBezTo>
                  <a:cubicBezTo>
                    <a:pt x="330" y="134"/>
                    <a:pt x="329" y="133"/>
                    <a:pt x="328" y="134"/>
                  </a:cubicBezTo>
                  <a:cubicBezTo>
                    <a:pt x="328" y="133"/>
                    <a:pt x="329" y="133"/>
                    <a:pt x="329" y="132"/>
                  </a:cubicBezTo>
                  <a:close/>
                  <a:moveTo>
                    <a:pt x="334" y="128"/>
                  </a:moveTo>
                  <a:cubicBezTo>
                    <a:pt x="334" y="127"/>
                    <a:pt x="334" y="127"/>
                    <a:pt x="334" y="127"/>
                  </a:cubicBezTo>
                  <a:cubicBezTo>
                    <a:pt x="335" y="128"/>
                    <a:pt x="335" y="128"/>
                    <a:pt x="335" y="128"/>
                  </a:cubicBezTo>
                  <a:cubicBezTo>
                    <a:pt x="335" y="128"/>
                    <a:pt x="334" y="128"/>
                    <a:pt x="334" y="128"/>
                  </a:cubicBezTo>
                  <a:close/>
                  <a:moveTo>
                    <a:pt x="336" y="123"/>
                  </a:moveTo>
                  <a:cubicBezTo>
                    <a:pt x="336" y="123"/>
                    <a:pt x="336" y="123"/>
                    <a:pt x="336" y="123"/>
                  </a:cubicBezTo>
                  <a:cubicBezTo>
                    <a:pt x="336" y="123"/>
                    <a:pt x="336" y="123"/>
                    <a:pt x="336" y="123"/>
                  </a:cubicBezTo>
                  <a:cubicBezTo>
                    <a:pt x="336" y="123"/>
                    <a:pt x="336" y="123"/>
                    <a:pt x="336" y="123"/>
                  </a:cubicBezTo>
                  <a:cubicBezTo>
                    <a:pt x="336" y="123"/>
                    <a:pt x="336" y="123"/>
                    <a:pt x="336" y="123"/>
                  </a:cubicBezTo>
                  <a:cubicBezTo>
                    <a:pt x="336" y="123"/>
                    <a:pt x="336" y="123"/>
                    <a:pt x="336" y="123"/>
                  </a:cubicBezTo>
                  <a:cubicBezTo>
                    <a:pt x="336" y="123"/>
                    <a:pt x="336" y="123"/>
                    <a:pt x="336" y="123"/>
                  </a:cubicBezTo>
                  <a:cubicBezTo>
                    <a:pt x="336" y="123"/>
                    <a:pt x="337" y="122"/>
                    <a:pt x="337" y="123"/>
                  </a:cubicBezTo>
                  <a:cubicBezTo>
                    <a:pt x="337" y="123"/>
                    <a:pt x="336" y="123"/>
                    <a:pt x="337" y="124"/>
                  </a:cubicBezTo>
                  <a:cubicBezTo>
                    <a:pt x="336" y="124"/>
                    <a:pt x="336" y="124"/>
                    <a:pt x="336" y="124"/>
                  </a:cubicBezTo>
                  <a:cubicBezTo>
                    <a:pt x="336" y="124"/>
                    <a:pt x="337" y="122"/>
                    <a:pt x="336" y="123"/>
                  </a:cubicBezTo>
                  <a:close/>
                  <a:moveTo>
                    <a:pt x="331" y="156"/>
                  </a:moveTo>
                  <a:cubicBezTo>
                    <a:pt x="331" y="156"/>
                    <a:pt x="331" y="156"/>
                    <a:pt x="331" y="156"/>
                  </a:cubicBezTo>
                  <a:cubicBezTo>
                    <a:pt x="331" y="156"/>
                    <a:pt x="331" y="156"/>
                    <a:pt x="331" y="156"/>
                  </a:cubicBezTo>
                  <a:cubicBezTo>
                    <a:pt x="331" y="156"/>
                    <a:pt x="331" y="156"/>
                    <a:pt x="331" y="156"/>
                  </a:cubicBezTo>
                  <a:cubicBezTo>
                    <a:pt x="331" y="156"/>
                    <a:pt x="330" y="156"/>
                    <a:pt x="330" y="156"/>
                  </a:cubicBezTo>
                  <a:cubicBezTo>
                    <a:pt x="330" y="155"/>
                    <a:pt x="330" y="155"/>
                    <a:pt x="330" y="155"/>
                  </a:cubicBezTo>
                  <a:cubicBezTo>
                    <a:pt x="330" y="156"/>
                    <a:pt x="330" y="156"/>
                    <a:pt x="331" y="156"/>
                  </a:cubicBezTo>
                  <a:close/>
                  <a:moveTo>
                    <a:pt x="337" y="134"/>
                  </a:moveTo>
                  <a:cubicBezTo>
                    <a:pt x="337" y="134"/>
                    <a:pt x="337" y="134"/>
                    <a:pt x="337" y="134"/>
                  </a:cubicBezTo>
                  <a:cubicBezTo>
                    <a:pt x="337" y="134"/>
                    <a:pt x="337" y="133"/>
                    <a:pt x="337" y="133"/>
                  </a:cubicBezTo>
                  <a:cubicBezTo>
                    <a:pt x="337" y="133"/>
                    <a:pt x="337" y="134"/>
                    <a:pt x="337" y="134"/>
                  </a:cubicBezTo>
                  <a:cubicBezTo>
                    <a:pt x="337" y="134"/>
                    <a:pt x="337" y="134"/>
                    <a:pt x="337" y="134"/>
                  </a:cubicBezTo>
                  <a:cubicBezTo>
                    <a:pt x="337" y="134"/>
                    <a:pt x="337" y="134"/>
                    <a:pt x="337" y="134"/>
                  </a:cubicBezTo>
                  <a:cubicBezTo>
                    <a:pt x="337" y="134"/>
                    <a:pt x="337" y="134"/>
                    <a:pt x="337" y="134"/>
                  </a:cubicBezTo>
                  <a:close/>
                  <a:moveTo>
                    <a:pt x="332" y="156"/>
                  </a:moveTo>
                  <a:cubicBezTo>
                    <a:pt x="332" y="157"/>
                    <a:pt x="332" y="157"/>
                    <a:pt x="332" y="157"/>
                  </a:cubicBezTo>
                  <a:cubicBezTo>
                    <a:pt x="331" y="156"/>
                    <a:pt x="331" y="156"/>
                    <a:pt x="331" y="156"/>
                  </a:cubicBezTo>
                  <a:lnTo>
                    <a:pt x="332" y="156"/>
                  </a:lnTo>
                  <a:close/>
                  <a:moveTo>
                    <a:pt x="344" y="118"/>
                  </a:moveTo>
                  <a:cubicBezTo>
                    <a:pt x="344" y="117"/>
                    <a:pt x="344" y="117"/>
                    <a:pt x="344" y="117"/>
                  </a:cubicBezTo>
                  <a:cubicBezTo>
                    <a:pt x="345" y="118"/>
                    <a:pt x="345" y="118"/>
                    <a:pt x="345" y="118"/>
                  </a:cubicBezTo>
                  <a:cubicBezTo>
                    <a:pt x="345" y="118"/>
                    <a:pt x="344" y="117"/>
                    <a:pt x="344" y="118"/>
                  </a:cubicBezTo>
                  <a:close/>
                  <a:moveTo>
                    <a:pt x="344" y="107"/>
                  </a:moveTo>
                  <a:cubicBezTo>
                    <a:pt x="343" y="107"/>
                    <a:pt x="343" y="106"/>
                    <a:pt x="342" y="106"/>
                  </a:cubicBezTo>
                  <a:cubicBezTo>
                    <a:pt x="342" y="107"/>
                    <a:pt x="342" y="107"/>
                    <a:pt x="342" y="107"/>
                  </a:cubicBezTo>
                  <a:cubicBezTo>
                    <a:pt x="340" y="108"/>
                    <a:pt x="340" y="106"/>
                    <a:pt x="339" y="106"/>
                  </a:cubicBezTo>
                  <a:cubicBezTo>
                    <a:pt x="339" y="106"/>
                    <a:pt x="338" y="106"/>
                    <a:pt x="338" y="106"/>
                  </a:cubicBezTo>
                  <a:cubicBezTo>
                    <a:pt x="338" y="106"/>
                    <a:pt x="338" y="106"/>
                    <a:pt x="338" y="106"/>
                  </a:cubicBezTo>
                  <a:cubicBezTo>
                    <a:pt x="338" y="106"/>
                    <a:pt x="337" y="106"/>
                    <a:pt x="337" y="107"/>
                  </a:cubicBezTo>
                  <a:cubicBezTo>
                    <a:pt x="336" y="106"/>
                    <a:pt x="334" y="105"/>
                    <a:pt x="333" y="106"/>
                  </a:cubicBezTo>
                  <a:cubicBezTo>
                    <a:pt x="333" y="106"/>
                    <a:pt x="334" y="106"/>
                    <a:pt x="333" y="106"/>
                  </a:cubicBezTo>
                  <a:cubicBezTo>
                    <a:pt x="332" y="106"/>
                    <a:pt x="332" y="106"/>
                    <a:pt x="332" y="106"/>
                  </a:cubicBezTo>
                  <a:cubicBezTo>
                    <a:pt x="332" y="106"/>
                    <a:pt x="332" y="106"/>
                    <a:pt x="332" y="106"/>
                  </a:cubicBezTo>
                  <a:cubicBezTo>
                    <a:pt x="331" y="107"/>
                    <a:pt x="331" y="106"/>
                    <a:pt x="331" y="106"/>
                  </a:cubicBezTo>
                  <a:cubicBezTo>
                    <a:pt x="331" y="105"/>
                    <a:pt x="332" y="106"/>
                    <a:pt x="332" y="105"/>
                  </a:cubicBezTo>
                  <a:cubicBezTo>
                    <a:pt x="332" y="105"/>
                    <a:pt x="332" y="105"/>
                    <a:pt x="331" y="105"/>
                  </a:cubicBezTo>
                  <a:cubicBezTo>
                    <a:pt x="331" y="105"/>
                    <a:pt x="331" y="105"/>
                    <a:pt x="331" y="105"/>
                  </a:cubicBezTo>
                  <a:cubicBezTo>
                    <a:pt x="331" y="105"/>
                    <a:pt x="331" y="105"/>
                    <a:pt x="331" y="105"/>
                  </a:cubicBezTo>
                  <a:cubicBezTo>
                    <a:pt x="331" y="105"/>
                    <a:pt x="332" y="105"/>
                    <a:pt x="332" y="105"/>
                  </a:cubicBezTo>
                  <a:cubicBezTo>
                    <a:pt x="331" y="104"/>
                    <a:pt x="331" y="104"/>
                    <a:pt x="331" y="104"/>
                  </a:cubicBezTo>
                  <a:cubicBezTo>
                    <a:pt x="333" y="105"/>
                    <a:pt x="333" y="103"/>
                    <a:pt x="335" y="104"/>
                  </a:cubicBezTo>
                  <a:cubicBezTo>
                    <a:pt x="335" y="104"/>
                    <a:pt x="334" y="104"/>
                    <a:pt x="334" y="105"/>
                  </a:cubicBezTo>
                  <a:cubicBezTo>
                    <a:pt x="335" y="107"/>
                    <a:pt x="337" y="104"/>
                    <a:pt x="338" y="106"/>
                  </a:cubicBezTo>
                  <a:cubicBezTo>
                    <a:pt x="338" y="106"/>
                    <a:pt x="339" y="106"/>
                    <a:pt x="339" y="106"/>
                  </a:cubicBezTo>
                  <a:cubicBezTo>
                    <a:pt x="339" y="106"/>
                    <a:pt x="339" y="106"/>
                    <a:pt x="339" y="105"/>
                  </a:cubicBezTo>
                  <a:cubicBezTo>
                    <a:pt x="339" y="105"/>
                    <a:pt x="339" y="105"/>
                    <a:pt x="339" y="105"/>
                  </a:cubicBezTo>
                  <a:cubicBezTo>
                    <a:pt x="339" y="105"/>
                    <a:pt x="340" y="106"/>
                    <a:pt x="341" y="106"/>
                  </a:cubicBezTo>
                  <a:cubicBezTo>
                    <a:pt x="342" y="104"/>
                    <a:pt x="342" y="104"/>
                    <a:pt x="342" y="104"/>
                  </a:cubicBezTo>
                  <a:cubicBezTo>
                    <a:pt x="342" y="104"/>
                    <a:pt x="342" y="104"/>
                    <a:pt x="342" y="104"/>
                  </a:cubicBezTo>
                  <a:cubicBezTo>
                    <a:pt x="342" y="104"/>
                    <a:pt x="342" y="104"/>
                    <a:pt x="342" y="104"/>
                  </a:cubicBezTo>
                  <a:cubicBezTo>
                    <a:pt x="341" y="105"/>
                    <a:pt x="341" y="106"/>
                    <a:pt x="342" y="106"/>
                  </a:cubicBezTo>
                  <a:cubicBezTo>
                    <a:pt x="343" y="106"/>
                    <a:pt x="343" y="106"/>
                    <a:pt x="343" y="105"/>
                  </a:cubicBezTo>
                  <a:cubicBezTo>
                    <a:pt x="343" y="105"/>
                    <a:pt x="343" y="105"/>
                    <a:pt x="343" y="105"/>
                  </a:cubicBezTo>
                  <a:cubicBezTo>
                    <a:pt x="345" y="105"/>
                    <a:pt x="344" y="108"/>
                    <a:pt x="346" y="107"/>
                  </a:cubicBezTo>
                  <a:cubicBezTo>
                    <a:pt x="346" y="107"/>
                    <a:pt x="346" y="107"/>
                    <a:pt x="346" y="107"/>
                  </a:cubicBezTo>
                  <a:cubicBezTo>
                    <a:pt x="346" y="107"/>
                    <a:pt x="344" y="108"/>
                    <a:pt x="344" y="107"/>
                  </a:cubicBezTo>
                  <a:close/>
                  <a:moveTo>
                    <a:pt x="327" y="121"/>
                  </a:moveTo>
                  <a:cubicBezTo>
                    <a:pt x="328" y="121"/>
                    <a:pt x="329" y="121"/>
                    <a:pt x="329" y="122"/>
                  </a:cubicBezTo>
                  <a:cubicBezTo>
                    <a:pt x="329" y="122"/>
                    <a:pt x="329" y="122"/>
                    <a:pt x="329" y="122"/>
                  </a:cubicBezTo>
                  <a:cubicBezTo>
                    <a:pt x="329" y="122"/>
                    <a:pt x="329" y="122"/>
                    <a:pt x="329" y="122"/>
                  </a:cubicBezTo>
                  <a:cubicBezTo>
                    <a:pt x="329" y="122"/>
                    <a:pt x="329" y="122"/>
                    <a:pt x="329" y="122"/>
                  </a:cubicBezTo>
                  <a:cubicBezTo>
                    <a:pt x="329" y="122"/>
                    <a:pt x="329" y="121"/>
                    <a:pt x="328" y="122"/>
                  </a:cubicBezTo>
                  <a:cubicBezTo>
                    <a:pt x="328" y="121"/>
                    <a:pt x="327" y="121"/>
                    <a:pt x="327" y="121"/>
                  </a:cubicBezTo>
                  <a:close/>
                  <a:moveTo>
                    <a:pt x="327" y="122"/>
                  </a:moveTo>
                  <a:cubicBezTo>
                    <a:pt x="327" y="123"/>
                    <a:pt x="327" y="123"/>
                    <a:pt x="327" y="123"/>
                  </a:cubicBezTo>
                  <a:cubicBezTo>
                    <a:pt x="327" y="123"/>
                    <a:pt x="327" y="123"/>
                    <a:pt x="327" y="123"/>
                  </a:cubicBezTo>
                  <a:cubicBezTo>
                    <a:pt x="327" y="122"/>
                    <a:pt x="327" y="122"/>
                    <a:pt x="327" y="122"/>
                  </a:cubicBezTo>
                  <a:close/>
                  <a:moveTo>
                    <a:pt x="329" y="110"/>
                  </a:moveTo>
                  <a:cubicBezTo>
                    <a:pt x="331" y="109"/>
                    <a:pt x="331" y="110"/>
                    <a:pt x="332" y="109"/>
                  </a:cubicBezTo>
                  <a:cubicBezTo>
                    <a:pt x="332" y="110"/>
                    <a:pt x="331" y="110"/>
                    <a:pt x="331" y="110"/>
                  </a:cubicBezTo>
                  <a:cubicBezTo>
                    <a:pt x="331" y="110"/>
                    <a:pt x="331" y="110"/>
                    <a:pt x="331" y="110"/>
                  </a:cubicBezTo>
                  <a:lnTo>
                    <a:pt x="329" y="110"/>
                  </a:lnTo>
                  <a:close/>
                  <a:moveTo>
                    <a:pt x="326" y="122"/>
                  </a:moveTo>
                  <a:cubicBezTo>
                    <a:pt x="326" y="122"/>
                    <a:pt x="326" y="122"/>
                    <a:pt x="326" y="122"/>
                  </a:cubicBezTo>
                  <a:cubicBezTo>
                    <a:pt x="326" y="122"/>
                    <a:pt x="326" y="122"/>
                    <a:pt x="326" y="122"/>
                  </a:cubicBezTo>
                  <a:cubicBezTo>
                    <a:pt x="326" y="122"/>
                    <a:pt x="326" y="122"/>
                    <a:pt x="326" y="122"/>
                  </a:cubicBezTo>
                  <a:cubicBezTo>
                    <a:pt x="326" y="122"/>
                    <a:pt x="326" y="121"/>
                    <a:pt x="326" y="122"/>
                  </a:cubicBezTo>
                  <a:close/>
                  <a:moveTo>
                    <a:pt x="323" y="136"/>
                  </a:moveTo>
                  <a:cubicBezTo>
                    <a:pt x="323" y="135"/>
                    <a:pt x="322" y="135"/>
                    <a:pt x="322" y="135"/>
                  </a:cubicBezTo>
                  <a:cubicBezTo>
                    <a:pt x="322" y="134"/>
                    <a:pt x="323" y="135"/>
                    <a:pt x="323" y="136"/>
                  </a:cubicBezTo>
                  <a:close/>
                  <a:moveTo>
                    <a:pt x="321" y="140"/>
                  </a:moveTo>
                  <a:cubicBezTo>
                    <a:pt x="321" y="141"/>
                    <a:pt x="321" y="141"/>
                    <a:pt x="322" y="141"/>
                  </a:cubicBezTo>
                  <a:cubicBezTo>
                    <a:pt x="322" y="141"/>
                    <a:pt x="322" y="141"/>
                    <a:pt x="322" y="141"/>
                  </a:cubicBezTo>
                  <a:cubicBezTo>
                    <a:pt x="322" y="141"/>
                    <a:pt x="322" y="141"/>
                    <a:pt x="322" y="141"/>
                  </a:cubicBezTo>
                  <a:cubicBezTo>
                    <a:pt x="322" y="141"/>
                    <a:pt x="322" y="141"/>
                    <a:pt x="321" y="141"/>
                  </a:cubicBezTo>
                  <a:cubicBezTo>
                    <a:pt x="321" y="142"/>
                    <a:pt x="321" y="142"/>
                    <a:pt x="321" y="142"/>
                  </a:cubicBezTo>
                  <a:cubicBezTo>
                    <a:pt x="320" y="141"/>
                    <a:pt x="320" y="141"/>
                    <a:pt x="320" y="141"/>
                  </a:cubicBezTo>
                  <a:lnTo>
                    <a:pt x="321" y="140"/>
                  </a:lnTo>
                  <a:close/>
                  <a:moveTo>
                    <a:pt x="332" y="110"/>
                  </a:moveTo>
                  <a:cubicBezTo>
                    <a:pt x="333" y="110"/>
                    <a:pt x="333" y="110"/>
                    <a:pt x="333" y="110"/>
                  </a:cubicBezTo>
                  <a:cubicBezTo>
                    <a:pt x="333" y="110"/>
                    <a:pt x="333" y="110"/>
                    <a:pt x="333" y="110"/>
                  </a:cubicBezTo>
                  <a:lnTo>
                    <a:pt x="332" y="110"/>
                  </a:lnTo>
                  <a:close/>
                  <a:moveTo>
                    <a:pt x="323" y="146"/>
                  </a:moveTo>
                  <a:cubicBezTo>
                    <a:pt x="322" y="146"/>
                    <a:pt x="322" y="146"/>
                    <a:pt x="321" y="145"/>
                  </a:cubicBezTo>
                  <a:cubicBezTo>
                    <a:pt x="322" y="145"/>
                    <a:pt x="322" y="146"/>
                    <a:pt x="323" y="146"/>
                  </a:cubicBezTo>
                  <a:close/>
                  <a:moveTo>
                    <a:pt x="324" y="136"/>
                  </a:moveTo>
                  <a:cubicBezTo>
                    <a:pt x="324" y="136"/>
                    <a:pt x="324" y="136"/>
                    <a:pt x="324" y="136"/>
                  </a:cubicBezTo>
                  <a:cubicBezTo>
                    <a:pt x="324" y="136"/>
                    <a:pt x="325" y="136"/>
                    <a:pt x="325" y="136"/>
                  </a:cubicBezTo>
                  <a:cubicBezTo>
                    <a:pt x="325" y="137"/>
                    <a:pt x="325" y="137"/>
                    <a:pt x="325" y="137"/>
                  </a:cubicBezTo>
                  <a:cubicBezTo>
                    <a:pt x="324" y="136"/>
                    <a:pt x="324" y="136"/>
                    <a:pt x="324" y="136"/>
                  </a:cubicBezTo>
                  <a:cubicBezTo>
                    <a:pt x="324" y="136"/>
                    <a:pt x="324" y="136"/>
                    <a:pt x="324" y="136"/>
                  </a:cubicBezTo>
                  <a:close/>
                  <a:moveTo>
                    <a:pt x="325" y="133"/>
                  </a:moveTo>
                  <a:cubicBezTo>
                    <a:pt x="326" y="132"/>
                    <a:pt x="327" y="133"/>
                    <a:pt x="326" y="132"/>
                  </a:cubicBezTo>
                  <a:cubicBezTo>
                    <a:pt x="326" y="131"/>
                    <a:pt x="326" y="131"/>
                    <a:pt x="326" y="131"/>
                  </a:cubicBezTo>
                  <a:cubicBezTo>
                    <a:pt x="326" y="131"/>
                    <a:pt x="327" y="131"/>
                    <a:pt x="328" y="131"/>
                  </a:cubicBezTo>
                  <a:cubicBezTo>
                    <a:pt x="327" y="131"/>
                    <a:pt x="327" y="132"/>
                    <a:pt x="327" y="132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27" y="133"/>
                    <a:pt x="327" y="133"/>
                    <a:pt x="327" y="133"/>
                  </a:cubicBezTo>
                  <a:cubicBezTo>
                    <a:pt x="326" y="133"/>
                    <a:pt x="326" y="133"/>
                    <a:pt x="325" y="133"/>
                  </a:cubicBezTo>
                  <a:close/>
                  <a:moveTo>
                    <a:pt x="332" y="100"/>
                  </a:moveTo>
                  <a:cubicBezTo>
                    <a:pt x="333" y="100"/>
                    <a:pt x="333" y="100"/>
                    <a:pt x="333" y="100"/>
                  </a:cubicBezTo>
                  <a:cubicBezTo>
                    <a:pt x="333" y="101"/>
                    <a:pt x="333" y="101"/>
                    <a:pt x="333" y="101"/>
                  </a:cubicBezTo>
                  <a:lnTo>
                    <a:pt x="332" y="100"/>
                  </a:lnTo>
                  <a:close/>
                  <a:moveTo>
                    <a:pt x="333" y="102"/>
                  </a:moveTo>
                  <a:cubicBezTo>
                    <a:pt x="332" y="102"/>
                    <a:pt x="332" y="102"/>
                    <a:pt x="332" y="102"/>
                  </a:cubicBezTo>
                  <a:cubicBezTo>
                    <a:pt x="332" y="102"/>
                    <a:pt x="332" y="102"/>
                    <a:pt x="332" y="102"/>
                  </a:cubicBezTo>
                  <a:lnTo>
                    <a:pt x="333" y="102"/>
                  </a:lnTo>
                  <a:close/>
                  <a:moveTo>
                    <a:pt x="335" y="102"/>
                  </a:moveTo>
                  <a:cubicBezTo>
                    <a:pt x="336" y="102"/>
                    <a:pt x="335" y="103"/>
                    <a:pt x="336" y="103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35" y="103"/>
                    <a:pt x="335" y="103"/>
                    <a:pt x="335" y="103"/>
                  </a:cubicBezTo>
                  <a:lnTo>
                    <a:pt x="335" y="102"/>
                  </a:lnTo>
                  <a:close/>
                  <a:moveTo>
                    <a:pt x="338" y="103"/>
                  </a:moveTo>
                  <a:cubicBezTo>
                    <a:pt x="338" y="103"/>
                    <a:pt x="338" y="103"/>
                    <a:pt x="338" y="103"/>
                  </a:cubicBezTo>
                  <a:cubicBezTo>
                    <a:pt x="338" y="103"/>
                    <a:pt x="338" y="103"/>
                    <a:pt x="338" y="103"/>
                  </a:cubicBezTo>
                  <a:close/>
                  <a:moveTo>
                    <a:pt x="339" y="103"/>
                  </a:moveTo>
                  <a:cubicBezTo>
                    <a:pt x="339" y="102"/>
                    <a:pt x="339" y="102"/>
                    <a:pt x="339" y="102"/>
                  </a:cubicBezTo>
                  <a:cubicBezTo>
                    <a:pt x="340" y="103"/>
                    <a:pt x="340" y="103"/>
                    <a:pt x="340" y="103"/>
                  </a:cubicBezTo>
                  <a:cubicBezTo>
                    <a:pt x="340" y="104"/>
                    <a:pt x="340" y="104"/>
                    <a:pt x="340" y="104"/>
                  </a:cubicBezTo>
                  <a:cubicBezTo>
                    <a:pt x="340" y="103"/>
                    <a:pt x="340" y="103"/>
                    <a:pt x="340" y="103"/>
                  </a:cubicBezTo>
                  <a:cubicBezTo>
                    <a:pt x="339" y="103"/>
                    <a:pt x="340" y="103"/>
                    <a:pt x="340" y="103"/>
                  </a:cubicBezTo>
                  <a:cubicBezTo>
                    <a:pt x="340" y="103"/>
                    <a:pt x="339" y="102"/>
                    <a:pt x="339" y="103"/>
                  </a:cubicBezTo>
                  <a:close/>
                  <a:moveTo>
                    <a:pt x="341" y="104"/>
                  </a:moveTo>
                  <a:cubicBezTo>
                    <a:pt x="340" y="105"/>
                    <a:pt x="340" y="105"/>
                    <a:pt x="340" y="105"/>
                  </a:cubicBezTo>
                  <a:cubicBezTo>
                    <a:pt x="340" y="104"/>
                    <a:pt x="341" y="104"/>
                    <a:pt x="341" y="104"/>
                  </a:cubicBezTo>
                  <a:close/>
                  <a:moveTo>
                    <a:pt x="344" y="104"/>
                  </a:moveTo>
                  <a:cubicBezTo>
                    <a:pt x="344" y="104"/>
                    <a:pt x="344" y="104"/>
                    <a:pt x="344" y="104"/>
                  </a:cubicBezTo>
                  <a:cubicBezTo>
                    <a:pt x="344" y="104"/>
                    <a:pt x="344" y="104"/>
                    <a:pt x="344" y="104"/>
                  </a:cubicBezTo>
                  <a:cubicBezTo>
                    <a:pt x="344" y="104"/>
                    <a:pt x="343" y="104"/>
                    <a:pt x="343" y="104"/>
                  </a:cubicBezTo>
                  <a:cubicBezTo>
                    <a:pt x="344" y="104"/>
                    <a:pt x="344" y="104"/>
                    <a:pt x="344" y="104"/>
                  </a:cubicBezTo>
                  <a:cubicBezTo>
                    <a:pt x="344" y="104"/>
                    <a:pt x="344" y="104"/>
                    <a:pt x="344" y="104"/>
                  </a:cubicBezTo>
                  <a:close/>
                  <a:moveTo>
                    <a:pt x="346" y="105"/>
                  </a:moveTo>
                  <a:cubicBezTo>
                    <a:pt x="346" y="105"/>
                    <a:pt x="346" y="105"/>
                    <a:pt x="347" y="105"/>
                  </a:cubicBezTo>
                  <a:cubicBezTo>
                    <a:pt x="347" y="106"/>
                    <a:pt x="346" y="106"/>
                    <a:pt x="346" y="106"/>
                  </a:cubicBezTo>
                  <a:cubicBezTo>
                    <a:pt x="346" y="106"/>
                    <a:pt x="345" y="105"/>
                    <a:pt x="346" y="104"/>
                  </a:cubicBezTo>
                  <a:cubicBezTo>
                    <a:pt x="346" y="104"/>
                    <a:pt x="346" y="104"/>
                    <a:pt x="346" y="104"/>
                  </a:cubicBezTo>
                  <a:cubicBezTo>
                    <a:pt x="346" y="104"/>
                    <a:pt x="346" y="105"/>
                    <a:pt x="346" y="105"/>
                  </a:cubicBezTo>
                  <a:close/>
                  <a:moveTo>
                    <a:pt x="328" y="103"/>
                  </a:moveTo>
                  <a:cubicBezTo>
                    <a:pt x="328" y="103"/>
                    <a:pt x="329" y="103"/>
                    <a:pt x="329" y="103"/>
                  </a:cubicBezTo>
                  <a:cubicBezTo>
                    <a:pt x="329" y="103"/>
                    <a:pt x="329" y="103"/>
                    <a:pt x="329" y="103"/>
                  </a:cubicBezTo>
                  <a:cubicBezTo>
                    <a:pt x="329" y="103"/>
                    <a:pt x="329" y="103"/>
                    <a:pt x="329" y="103"/>
                  </a:cubicBezTo>
                  <a:cubicBezTo>
                    <a:pt x="330" y="103"/>
                    <a:pt x="331" y="102"/>
                    <a:pt x="332" y="102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2" y="103"/>
                    <a:pt x="332" y="103"/>
                    <a:pt x="332" y="102"/>
                  </a:cubicBezTo>
                  <a:cubicBezTo>
                    <a:pt x="331" y="102"/>
                    <a:pt x="330" y="105"/>
                    <a:pt x="329" y="103"/>
                  </a:cubicBezTo>
                  <a:cubicBezTo>
                    <a:pt x="329" y="103"/>
                    <a:pt x="329" y="103"/>
                    <a:pt x="329" y="103"/>
                  </a:cubicBezTo>
                  <a:cubicBezTo>
                    <a:pt x="327" y="104"/>
                    <a:pt x="327" y="104"/>
                    <a:pt x="327" y="104"/>
                  </a:cubicBezTo>
                  <a:cubicBezTo>
                    <a:pt x="326" y="104"/>
                    <a:pt x="327" y="103"/>
                    <a:pt x="326" y="103"/>
                  </a:cubicBezTo>
                  <a:cubicBezTo>
                    <a:pt x="326" y="104"/>
                    <a:pt x="326" y="104"/>
                    <a:pt x="326" y="104"/>
                  </a:cubicBezTo>
                  <a:cubicBezTo>
                    <a:pt x="325" y="103"/>
                    <a:pt x="325" y="103"/>
                    <a:pt x="325" y="103"/>
                  </a:cubicBezTo>
                  <a:cubicBezTo>
                    <a:pt x="325" y="103"/>
                    <a:pt x="325" y="103"/>
                    <a:pt x="325" y="103"/>
                  </a:cubicBezTo>
                  <a:cubicBezTo>
                    <a:pt x="325" y="103"/>
                    <a:pt x="325" y="103"/>
                    <a:pt x="325" y="103"/>
                  </a:cubicBezTo>
                  <a:cubicBezTo>
                    <a:pt x="325" y="103"/>
                    <a:pt x="325" y="103"/>
                    <a:pt x="325" y="103"/>
                  </a:cubicBezTo>
                  <a:cubicBezTo>
                    <a:pt x="324" y="103"/>
                    <a:pt x="324" y="103"/>
                    <a:pt x="324" y="103"/>
                  </a:cubicBezTo>
                  <a:cubicBezTo>
                    <a:pt x="325" y="102"/>
                    <a:pt x="327" y="103"/>
                    <a:pt x="328" y="103"/>
                  </a:cubicBezTo>
                  <a:close/>
                  <a:moveTo>
                    <a:pt x="326" y="107"/>
                  </a:moveTo>
                  <a:cubicBezTo>
                    <a:pt x="326" y="107"/>
                    <a:pt x="326" y="109"/>
                    <a:pt x="327" y="109"/>
                  </a:cubicBezTo>
                  <a:cubicBezTo>
                    <a:pt x="326" y="108"/>
                    <a:pt x="326" y="110"/>
                    <a:pt x="325" y="109"/>
                  </a:cubicBezTo>
                  <a:cubicBezTo>
                    <a:pt x="326" y="109"/>
                    <a:pt x="325" y="108"/>
                    <a:pt x="326" y="107"/>
                  </a:cubicBezTo>
                  <a:close/>
                  <a:moveTo>
                    <a:pt x="327" y="113"/>
                  </a:moveTo>
                  <a:cubicBezTo>
                    <a:pt x="327" y="113"/>
                    <a:pt x="327" y="113"/>
                    <a:pt x="327" y="113"/>
                  </a:cubicBezTo>
                  <a:cubicBezTo>
                    <a:pt x="327" y="113"/>
                    <a:pt x="327" y="113"/>
                    <a:pt x="327" y="113"/>
                  </a:cubicBezTo>
                  <a:close/>
                  <a:moveTo>
                    <a:pt x="326" y="136"/>
                  </a:moveTo>
                  <a:cubicBezTo>
                    <a:pt x="327" y="136"/>
                    <a:pt x="327" y="136"/>
                    <a:pt x="327" y="136"/>
                  </a:cubicBezTo>
                  <a:cubicBezTo>
                    <a:pt x="326" y="137"/>
                    <a:pt x="326" y="137"/>
                    <a:pt x="326" y="137"/>
                  </a:cubicBezTo>
                  <a:lnTo>
                    <a:pt x="326" y="136"/>
                  </a:lnTo>
                  <a:close/>
                  <a:moveTo>
                    <a:pt x="324" y="146"/>
                  </a:moveTo>
                  <a:cubicBezTo>
                    <a:pt x="324" y="146"/>
                    <a:pt x="324" y="146"/>
                    <a:pt x="324" y="146"/>
                  </a:cubicBezTo>
                  <a:cubicBezTo>
                    <a:pt x="324" y="147"/>
                    <a:pt x="324" y="147"/>
                    <a:pt x="324" y="147"/>
                  </a:cubicBezTo>
                  <a:cubicBezTo>
                    <a:pt x="324" y="147"/>
                    <a:pt x="324" y="147"/>
                    <a:pt x="324" y="147"/>
                  </a:cubicBezTo>
                  <a:cubicBezTo>
                    <a:pt x="325" y="147"/>
                    <a:pt x="324" y="147"/>
                    <a:pt x="324" y="147"/>
                  </a:cubicBezTo>
                  <a:cubicBezTo>
                    <a:pt x="323" y="147"/>
                    <a:pt x="323" y="147"/>
                    <a:pt x="323" y="147"/>
                  </a:cubicBezTo>
                  <a:lnTo>
                    <a:pt x="324" y="146"/>
                  </a:lnTo>
                  <a:close/>
                  <a:moveTo>
                    <a:pt x="330" y="135"/>
                  </a:moveTo>
                  <a:cubicBezTo>
                    <a:pt x="330" y="135"/>
                    <a:pt x="329" y="135"/>
                    <a:pt x="329" y="135"/>
                  </a:cubicBezTo>
                  <a:cubicBezTo>
                    <a:pt x="329" y="135"/>
                    <a:pt x="329" y="135"/>
                    <a:pt x="329" y="135"/>
                  </a:cubicBezTo>
                  <a:cubicBezTo>
                    <a:pt x="329" y="135"/>
                    <a:pt x="329" y="135"/>
                    <a:pt x="329" y="135"/>
                  </a:cubicBezTo>
                  <a:cubicBezTo>
                    <a:pt x="329" y="134"/>
                    <a:pt x="329" y="134"/>
                    <a:pt x="329" y="134"/>
                  </a:cubicBezTo>
                  <a:cubicBezTo>
                    <a:pt x="329" y="134"/>
                    <a:pt x="329" y="134"/>
                    <a:pt x="329" y="134"/>
                  </a:cubicBezTo>
                  <a:cubicBezTo>
                    <a:pt x="329" y="135"/>
                    <a:pt x="329" y="135"/>
                    <a:pt x="329" y="135"/>
                  </a:cubicBezTo>
                  <a:cubicBezTo>
                    <a:pt x="329" y="135"/>
                    <a:pt x="329" y="135"/>
                    <a:pt x="329" y="135"/>
                  </a:cubicBezTo>
                  <a:cubicBezTo>
                    <a:pt x="329" y="135"/>
                    <a:pt x="330" y="135"/>
                    <a:pt x="330" y="135"/>
                  </a:cubicBezTo>
                  <a:cubicBezTo>
                    <a:pt x="330" y="135"/>
                    <a:pt x="330" y="135"/>
                    <a:pt x="331" y="135"/>
                  </a:cubicBezTo>
                  <a:cubicBezTo>
                    <a:pt x="330" y="136"/>
                    <a:pt x="330" y="135"/>
                    <a:pt x="330" y="135"/>
                  </a:cubicBezTo>
                  <a:close/>
                  <a:moveTo>
                    <a:pt x="330" y="140"/>
                  </a:moveTo>
                  <a:cubicBezTo>
                    <a:pt x="329" y="141"/>
                    <a:pt x="330" y="141"/>
                    <a:pt x="330" y="141"/>
                  </a:cubicBezTo>
                  <a:cubicBezTo>
                    <a:pt x="330" y="141"/>
                    <a:pt x="330" y="142"/>
                    <a:pt x="330" y="141"/>
                  </a:cubicBezTo>
                  <a:cubicBezTo>
                    <a:pt x="330" y="141"/>
                    <a:pt x="330" y="141"/>
                    <a:pt x="330" y="141"/>
                  </a:cubicBezTo>
                  <a:cubicBezTo>
                    <a:pt x="330" y="141"/>
                    <a:pt x="330" y="141"/>
                    <a:pt x="329" y="141"/>
                  </a:cubicBezTo>
                  <a:cubicBezTo>
                    <a:pt x="329" y="141"/>
                    <a:pt x="329" y="141"/>
                    <a:pt x="329" y="141"/>
                  </a:cubicBezTo>
                  <a:lnTo>
                    <a:pt x="330" y="140"/>
                  </a:lnTo>
                  <a:close/>
                  <a:moveTo>
                    <a:pt x="327" y="158"/>
                  </a:moveTo>
                  <a:cubicBezTo>
                    <a:pt x="328" y="158"/>
                    <a:pt x="328" y="158"/>
                    <a:pt x="328" y="158"/>
                  </a:cubicBezTo>
                  <a:cubicBezTo>
                    <a:pt x="328" y="158"/>
                    <a:pt x="328" y="158"/>
                    <a:pt x="328" y="158"/>
                  </a:cubicBezTo>
                  <a:cubicBezTo>
                    <a:pt x="329" y="158"/>
                    <a:pt x="329" y="158"/>
                    <a:pt x="329" y="158"/>
                  </a:cubicBezTo>
                  <a:cubicBezTo>
                    <a:pt x="329" y="158"/>
                    <a:pt x="329" y="158"/>
                    <a:pt x="329" y="158"/>
                  </a:cubicBezTo>
                  <a:cubicBezTo>
                    <a:pt x="329" y="158"/>
                    <a:pt x="328" y="159"/>
                    <a:pt x="327" y="158"/>
                  </a:cubicBezTo>
                  <a:close/>
                  <a:moveTo>
                    <a:pt x="338" y="163"/>
                  </a:moveTo>
                  <a:cubicBezTo>
                    <a:pt x="338" y="162"/>
                    <a:pt x="338" y="162"/>
                    <a:pt x="338" y="162"/>
                  </a:cubicBezTo>
                  <a:cubicBezTo>
                    <a:pt x="338" y="163"/>
                    <a:pt x="339" y="163"/>
                    <a:pt x="339" y="163"/>
                  </a:cubicBezTo>
                  <a:cubicBezTo>
                    <a:pt x="339" y="163"/>
                    <a:pt x="339" y="163"/>
                    <a:pt x="339" y="163"/>
                  </a:cubicBezTo>
                  <a:cubicBezTo>
                    <a:pt x="339" y="163"/>
                    <a:pt x="339" y="163"/>
                    <a:pt x="339" y="163"/>
                  </a:cubicBezTo>
                  <a:cubicBezTo>
                    <a:pt x="339" y="163"/>
                    <a:pt x="340" y="163"/>
                    <a:pt x="340" y="163"/>
                  </a:cubicBezTo>
                  <a:cubicBezTo>
                    <a:pt x="340" y="163"/>
                    <a:pt x="340" y="163"/>
                    <a:pt x="340" y="163"/>
                  </a:cubicBezTo>
                  <a:cubicBezTo>
                    <a:pt x="339" y="163"/>
                    <a:pt x="339" y="163"/>
                    <a:pt x="339" y="163"/>
                  </a:cubicBezTo>
                  <a:cubicBezTo>
                    <a:pt x="339" y="163"/>
                    <a:pt x="339" y="163"/>
                    <a:pt x="339" y="163"/>
                  </a:cubicBezTo>
                  <a:cubicBezTo>
                    <a:pt x="339" y="164"/>
                    <a:pt x="338" y="163"/>
                    <a:pt x="338" y="163"/>
                  </a:cubicBezTo>
                  <a:close/>
                  <a:moveTo>
                    <a:pt x="338" y="161"/>
                  </a:moveTo>
                  <a:cubicBezTo>
                    <a:pt x="338" y="161"/>
                    <a:pt x="338" y="161"/>
                    <a:pt x="338" y="161"/>
                  </a:cubicBezTo>
                  <a:cubicBezTo>
                    <a:pt x="339" y="161"/>
                    <a:pt x="339" y="161"/>
                    <a:pt x="339" y="161"/>
                  </a:cubicBezTo>
                  <a:lnTo>
                    <a:pt x="338" y="161"/>
                  </a:lnTo>
                  <a:close/>
                  <a:moveTo>
                    <a:pt x="346" y="131"/>
                  </a:moveTo>
                  <a:cubicBezTo>
                    <a:pt x="346" y="131"/>
                    <a:pt x="347" y="132"/>
                    <a:pt x="347" y="131"/>
                  </a:cubicBezTo>
                  <a:cubicBezTo>
                    <a:pt x="347" y="131"/>
                    <a:pt x="347" y="132"/>
                    <a:pt x="347" y="132"/>
                  </a:cubicBezTo>
                  <a:cubicBezTo>
                    <a:pt x="348" y="131"/>
                    <a:pt x="348" y="131"/>
                    <a:pt x="348" y="131"/>
                  </a:cubicBezTo>
                  <a:cubicBezTo>
                    <a:pt x="348" y="131"/>
                    <a:pt x="348" y="131"/>
                    <a:pt x="348" y="131"/>
                  </a:cubicBezTo>
                  <a:cubicBezTo>
                    <a:pt x="348" y="131"/>
                    <a:pt x="348" y="131"/>
                    <a:pt x="348" y="131"/>
                  </a:cubicBezTo>
                  <a:cubicBezTo>
                    <a:pt x="348" y="131"/>
                    <a:pt x="348" y="130"/>
                    <a:pt x="348" y="130"/>
                  </a:cubicBezTo>
                  <a:cubicBezTo>
                    <a:pt x="346" y="130"/>
                    <a:pt x="346" y="130"/>
                    <a:pt x="346" y="130"/>
                  </a:cubicBezTo>
                  <a:cubicBezTo>
                    <a:pt x="347" y="130"/>
                    <a:pt x="347" y="129"/>
                    <a:pt x="348" y="129"/>
                  </a:cubicBezTo>
                  <a:cubicBezTo>
                    <a:pt x="348" y="129"/>
                    <a:pt x="349" y="129"/>
                    <a:pt x="350" y="129"/>
                  </a:cubicBezTo>
                  <a:cubicBezTo>
                    <a:pt x="350" y="130"/>
                    <a:pt x="349" y="131"/>
                    <a:pt x="349" y="130"/>
                  </a:cubicBezTo>
                  <a:cubicBezTo>
                    <a:pt x="348" y="130"/>
                    <a:pt x="348" y="130"/>
                    <a:pt x="348" y="131"/>
                  </a:cubicBezTo>
                  <a:cubicBezTo>
                    <a:pt x="348" y="131"/>
                    <a:pt x="348" y="131"/>
                    <a:pt x="348" y="131"/>
                  </a:cubicBezTo>
                  <a:cubicBezTo>
                    <a:pt x="349" y="131"/>
                    <a:pt x="349" y="131"/>
                    <a:pt x="350" y="131"/>
                  </a:cubicBezTo>
                  <a:cubicBezTo>
                    <a:pt x="350" y="130"/>
                    <a:pt x="350" y="130"/>
                    <a:pt x="350" y="130"/>
                  </a:cubicBezTo>
                  <a:cubicBezTo>
                    <a:pt x="350" y="131"/>
                    <a:pt x="350" y="132"/>
                    <a:pt x="349" y="132"/>
                  </a:cubicBezTo>
                  <a:cubicBezTo>
                    <a:pt x="349" y="132"/>
                    <a:pt x="349" y="132"/>
                    <a:pt x="349" y="132"/>
                  </a:cubicBezTo>
                  <a:cubicBezTo>
                    <a:pt x="348" y="131"/>
                    <a:pt x="347" y="133"/>
                    <a:pt x="346" y="131"/>
                  </a:cubicBezTo>
                  <a:close/>
                  <a:moveTo>
                    <a:pt x="341" y="163"/>
                  </a:moveTo>
                  <a:cubicBezTo>
                    <a:pt x="341" y="163"/>
                    <a:pt x="342" y="163"/>
                    <a:pt x="342" y="162"/>
                  </a:cubicBezTo>
                  <a:cubicBezTo>
                    <a:pt x="341" y="161"/>
                    <a:pt x="343" y="161"/>
                    <a:pt x="343" y="162"/>
                  </a:cubicBezTo>
                  <a:cubicBezTo>
                    <a:pt x="343" y="162"/>
                    <a:pt x="343" y="162"/>
                    <a:pt x="342" y="162"/>
                  </a:cubicBezTo>
                  <a:cubicBezTo>
                    <a:pt x="342" y="163"/>
                    <a:pt x="342" y="163"/>
                    <a:pt x="343" y="163"/>
                  </a:cubicBezTo>
                  <a:cubicBezTo>
                    <a:pt x="343" y="163"/>
                    <a:pt x="343" y="163"/>
                    <a:pt x="343" y="163"/>
                  </a:cubicBezTo>
                  <a:cubicBezTo>
                    <a:pt x="343" y="163"/>
                    <a:pt x="343" y="163"/>
                    <a:pt x="343" y="163"/>
                  </a:cubicBezTo>
                  <a:cubicBezTo>
                    <a:pt x="343" y="163"/>
                    <a:pt x="343" y="164"/>
                    <a:pt x="343" y="164"/>
                  </a:cubicBezTo>
                  <a:cubicBezTo>
                    <a:pt x="343" y="164"/>
                    <a:pt x="343" y="164"/>
                    <a:pt x="343" y="164"/>
                  </a:cubicBezTo>
                  <a:cubicBezTo>
                    <a:pt x="343" y="164"/>
                    <a:pt x="343" y="164"/>
                    <a:pt x="343" y="163"/>
                  </a:cubicBezTo>
                  <a:cubicBezTo>
                    <a:pt x="343" y="163"/>
                    <a:pt x="343" y="163"/>
                    <a:pt x="343" y="163"/>
                  </a:cubicBezTo>
                  <a:cubicBezTo>
                    <a:pt x="342" y="163"/>
                    <a:pt x="341" y="163"/>
                    <a:pt x="341" y="163"/>
                  </a:cubicBezTo>
                  <a:cubicBezTo>
                    <a:pt x="341" y="163"/>
                    <a:pt x="341" y="163"/>
                    <a:pt x="341" y="163"/>
                  </a:cubicBezTo>
                  <a:close/>
                  <a:moveTo>
                    <a:pt x="347" y="164"/>
                  </a:moveTo>
                  <a:cubicBezTo>
                    <a:pt x="347" y="163"/>
                    <a:pt x="347" y="163"/>
                    <a:pt x="346" y="163"/>
                  </a:cubicBezTo>
                  <a:cubicBezTo>
                    <a:pt x="346" y="163"/>
                    <a:pt x="346" y="163"/>
                    <a:pt x="347" y="163"/>
                  </a:cubicBezTo>
                  <a:cubicBezTo>
                    <a:pt x="346" y="162"/>
                    <a:pt x="345" y="162"/>
                    <a:pt x="344" y="162"/>
                  </a:cubicBezTo>
                  <a:cubicBezTo>
                    <a:pt x="344" y="162"/>
                    <a:pt x="344" y="162"/>
                    <a:pt x="344" y="162"/>
                  </a:cubicBezTo>
                  <a:cubicBezTo>
                    <a:pt x="344" y="162"/>
                    <a:pt x="344" y="162"/>
                    <a:pt x="344" y="162"/>
                  </a:cubicBezTo>
                  <a:cubicBezTo>
                    <a:pt x="344" y="162"/>
                    <a:pt x="344" y="162"/>
                    <a:pt x="345" y="162"/>
                  </a:cubicBezTo>
                  <a:cubicBezTo>
                    <a:pt x="345" y="162"/>
                    <a:pt x="345" y="162"/>
                    <a:pt x="344" y="161"/>
                  </a:cubicBezTo>
                  <a:cubicBezTo>
                    <a:pt x="344" y="161"/>
                    <a:pt x="344" y="161"/>
                    <a:pt x="344" y="161"/>
                  </a:cubicBezTo>
                  <a:cubicBezTo>
                    <a:pt x="345" y="161"/>
                    <a:pt x="345" y="161"/>
                    <a:pt x="345" y="161"/>
                  </a:cubicBezTo>
                  <a:cubicBezTo>
                    <a:pt x="345" y="161"/>
                    <a:pt x="345" y="161"/>
                    <a:pt x="345" y="161"/>
                  </a:cubicBezTo>
                  <a:cubicBezTo>
                    <a:pt x="346" y="162"/>
                    <a:pt x="347" y="163"/>
                    <a:pt x="347" y="164"/>
                  </a:cubicBezTo>
                  <a:close/>
                  <a:moveTo>
                    <a:pt x="357" y="114"/>
                  </a:moveTo>
                  <a:cubicBezTo>
                    <a:pt x="356" y="114"/>
                    <a:pt x="356" y="114"/>
                    <a:pt x="356" y="114"/>
                  </a:cubicBezTo>
                  <a:cubicBezTo>
                    <a:pt x="356" y="114"/>
                    <a:pt x="356" y="114"/>
                    <a:pt x="356" y="114"/>
                  </a:cubicBezTo>
                  <a:cubicBezTo>
                    <a:pt x="356" y="113"/>
                    <a:pt x="358" y="113"/>
                    <a:pt x="356" y="112"/>
                  </a:cubicBezTo>
                  <a:cubicBezTo>
                    <a:pt x="358" y="113"/>
                    <a:pt x="358" y="113"/>
                    <a:pt x="358" y="113"/>
                  </a:cubicBezTo>
                  <a:cubicBezTo>
                    <a:pt x="358" y="113"/>
                    <a:pt x="358" y="113"/>
                    <a:pt x="358" y="113"/>
                  </a:cubicBezTo>
                  <a:cubicBezTo>
                    <a:pt x="359" y="113"/>
                    <a:pt x="359" y="113"/>
                    <a:pt x="359" y="113"/>
                  </a:cubicBezTo>
                  <a:cubicBezTo>
                    <a:pt x="359" y="115"/>
                    <a:pt x="359" y="115"/>
                    <a:pt x="359" y="115"/>
                  </a:cubicBezTo>
                  <a:cubicBezTo>
                    <a:pt x="359" y="114"/>
                    <a:pt x="357" y="115"/>
                    <a:pt x="357" y="114"/>
                  </a:cubicBezTo>
                  <a:close/>
                  <a:moveTo>
                    <a:pt x="360" y="110"/>
                  </a:moveTo>
                  <a:cubicBezTo>
                    <a:pt x="359" y="109"/>
                    <a:pt x="358" y="110"/>
                    <a:pt x="358" y="110"/>
                  </a:cubicBezTo>
                  <a:cubicBezTo>
                    <a:pt x="358" y="111"/>
                    <a:pt x="358" y="111"/>
                    <a:pt x="358" y="111"/>
                  </a:cubicBezTo>
                  <a:cubicBezTo>
                    <a:pt x="357" y="111"/>
                    <a:pt x="357" y="109"/>
                    <a:pt x="356" y="111"/>
                  </a:cubicBezTo>
                  <a:cubicBezTo>
                    <a:pt x="355" y="111"/>
                    <a:pt x="353" y="108"/>
                    <a:pt x="352" y="110"/>
                  </a:cubicBezTo>
                  <a:cubicBezTo>
                    <a:pt x="350" y="110"/>
                    <a:pt x="350" y="110"/>
                    <a:pt x="350" y="110"/>
                  </a:cubicBezTo>
                  <a:cubicBezTo>
                    <a:pt x="350" y="110"/>
                    <a:pt x="350" y="110"/>
                    <a:pt x="350" y="110"/>
                  </a:cubicBezTo>
                  <a:cubicBezTo>
                    <a:pt x="349" y="110"/>
                    <a:pt x="349" y="109"/>
                    <a:pt x="348" y="109"/>
                  </a:cubicBezTo>
                  <a:cubicBezTo>
                    <a:pt x="348" y="109"/>
                    <a:pt x="348" y="110"/>
                    <a:pt x="348" y="110"/>
                  </a:cubicBezTo>
                  <a:cubicBezTo>
                    <a:pt x="348" y="110"/>
                    <a:pt x="348" y="110"/>
                    <a:pt x="348" y="110"/>
                  </a:cubicBezTo>
                  <a:cubicBezTo>
                    <a:pt x="348" y="110"/>
                    <a:pt x="348" y="110"/>
                    <a:pt x="348" y="110"/>
                  </a:cubicBezTo>
                  <a:cubicBezTo>
                    <a:pt x="348" y="110"/>
                    <a:pt x="348" y="110"/>
                    <a:pt x="348" y="110"/>
                  </a:cubicBezTo>
                  <a:cubicBezTo>
                    <a:pt x="348" y="110"/>
                    <a:pt x="348" y="110"/>
                    <a:pt x="348" y="110"/>
                  </a:cubicBezTo>
                  <a:cubicBezTo>
                    <a:pt x="349" y="110"/>
                    <a:pt x="349" y="110"/>
                    <a:pt x="349" y="110"/>
                  </a:cubicBezTo>
                  <a:cubicBezTo>
                    <a:pt x="348" y="111"/>
                    <a:pt x="348" y="110"/>
                    <a:pt x="348" y="110"/>
                  </a:cubicBezTo>
                  <a:cubicBezTo>
                    <a:pt x="348" y="110"/>
                    <a:pt x="348" y="110"/>
                    <a:pt x="348" y="110"/>
                  </a:cubicBezTo>
                  <a:cubicBezTo>
                    <a:pt x="348" y="110"/>
                    <a:pt x="348" y="110"/>
                    <a:pt x="348" y="110"/>
                  </a:cubicBezTo>
                  <a:cubicBezTo>
                    <a:pt x="348" y="110"/>
                    <a:pt x="347" y="110"/>
                    <a:pt x="347" y="111"/>
                  </a:cubicBezTo>
                  <a:cubicBezTo>
                    <a:pt x="347" y="110"/>
                    <a:pt x="347" y="110"/>
                    <a:pt x="347" y="110"/>
                  </a:cubicBezTo>
                  <a:cubicBezTo>
                    <a:pt x="347" y="110"/>
                    <a:pt x="347" y="110"/>
                    <a:pt x="347" y="110"/>
                  </a:cubicBezTo>
                  <a:cubicBezTo>
                    <a:pt x="347" y="110"/>
                    <a:pt x="347" y="110"/>
                    <a:pt x="348" y="110"/>
                  </a:cubicBezTo>
                  <a:cubicBezTo>
                    <a:pt x="348" y="110"/>
                    <a:pt x="348" y="110"/>
                    <a:pt x="348" y="110"/>
                  </a:cubicBezTo>
                  <a:cubicBezTo>
                    <a:pt x="348" y="110"/>
                    <a:pt x="348" y="110"/>
                    <a:pt x="348" y="110"/>
                  </a:cubicBezTo>
                  <a:cubicBezTo>
                    <a:pt x="348" y="109"/>
                    <a:pt x="348" y="109"/>
                    <a:pt x="348" y="109"/>
                  </a:cubicBezTo>
                  <a:cubicBezTo>
                    <a:pt x="347" y="109"/>
                    <a:pt x="347" y="109"/>
                    <a:pt x="347" y="109"/>
                  </a:cubicBezTo>
                  <a:cubicBezTo>
                    <a:pt x="347" y="109"/>
                    <a:pt x="347" y="109"/>
                    <a:pt x="347" y="109"/>
                  </a:cubicBezTo>
                  <a:cubicBezTo>
                    <a:pt x="346" y="109"/>
                    <a:pt x="346" y="109"/>
                    <a:pt x="346" y="109"/>
                  </a:cubicBezTo>
                  <a:cubicBezTo>
                    <a:pt x="346" y="110"/>
                    <a:pt x="346" y="110"/>
                    <a:pt x="346" y="110"/>
                  </a:cubicBezTo>
                  <a:cubicBezTo>
                    <a:pt x="346" y="110"/>
                    <a:pt x="346" y="110"/>
                    <a:pt x="346" y="110"/>
                  </a:cubicBezTo>
                  <a:cubicBezTo>
                    <a:pt x="346" y="110"/>
                    <a:pt x="346" y="110"/>
                    <a:pt x="346" y="110"/>
                  </a:cubicBezTo>
                  <a:cubicBezTo>
                    <a:pt x="346" y="110"/>
                    <a:pt x="345" y="110"/>
                    <a:pt x="345" y="110"/>
                  </a:cubicBezTo>
                  <a:cubicBezTo>
                    <a:pt x="344" y="110"/>
                    <a:pt x="344" y="110"/>
                    <a:pt x="344" y="110"/>
                  </a:cubicBezTo>
                  <a:cubicBezTo>
                    <a:pt x="345" y="108"/>
                    <a:pt x="345" y="108"/>
                    <a:pt x="345" y="108"/>
                  </a:cubicBezTo>
                  <a:cubicBezTo>
                    <a:pt x="346" y="108"/>
                    <a:pt x="346" y="108"/>
                    <a:pt x="346" y="108"/>
                  </a:cubicBezTo>
                  <a:cubicBezTo>
                    <a:pt x="346" y="109"/>
                    <a:pt x="347" y="108"/>
                    <a:pt x="348" y="109"/>
                  </a:cubicBezTo>
                  <a:cubicBezTo>
                    <a:pt x="349" y="108"/>
                    <a:pt x="349" y="109"/>
                    <a:pt x="350" y="109"/>
                  </a:cubicBezTo>
                  <a:cubicBezTo>
                    <a:pt x="351" y="109"/>
                    <a:pt x="351" y="109"/>
                    <a:pt x="351" y="109"/>
                  </a:cubicBezTo>
                  <a:cubicBezTo>
                    <a:pt x="351" y="109"/>
                    <a:pt x="351" y="110"/>
                    <a:pt x="351" y="110"/>
                  </a:cubicBezTo>
                  <a:cubicBezTo>
                    <a:pt x="351" y="110"/>
                    <a:pt x="351" y="110"/>
                    <a:pt x="352" y="110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2" y="109"/>
                    <a:pt x="354" y="110"/>
                    <a:pt x="353" y="109"/>
                  </a:cubicBezTo>
                  <a:cubicBezTo>
                    <a:pt x="354" y="108"/>
                    <a:pt x="355" y="109"/>
                    <a:pt x="356" y="109"/>
                  </a:cubicBezTo>
                  <a:cubicBezTo>
                    <a:pt x="356" y="109"/>
                    <a:pt x="356" y="109"/>
                    <a:pt x="356" y="109"/>
                  </a:cubicBezTo>
                  <a:cubicBezTo>
                    <a:pt x="356" y="109"/>
                    <a:pt x="356" y="109"/>
                    <a:pt x="356" y="109"/>
                  </a:cubicBezTo>
                  <a:cubicBezTo>
                    <a:pt x="357" y="109"/>
                    <a:pt x="358" y="109"/>
                    <a:pt x="358" y="109"/>
                  </a:cubicBezTo>
                  <a:cubicBezTo>
                    <a:pt x="358" y="108"/>
                    <a:pt x="358" y="108"/>
                    <a:pt x="358" y="108"/>
                  </a:cubicBezTo>
                  <a:cubicBezTo>
                    <a:pt x="359" y="109"/>
                    <a:pt x="359" y="109"/>
                    <a:pt x="359" y="109"/>
                  </a:cubicBezTo>
                  <a:cubicBezTo>
                    <a:pt x="359" y="109"/>
                    <a:pt x="359" y="109"/>
                    <a:pt x="358" y="109"/>
                  </a:cubicBezTo>
                  <a:cubicBezTo>
                    <a:pt x="358" y="109"/>
                    <a:pt x="359" y="110"/>
                    <a:pt x="359" y="110"/>
                  </a:cubicBezTo>
                  <a:cubicBezTo>
                    <a:pt x="359" y="110"/>
                    <a:pt x="360" y="110"/>
                    <a:pt x="360" y="109"/>
                  </a:cubicBezTo>
                  <a:cubicBezTo>
                    <a:pt x="360" y="110"/>
                    <a:pt x="360" y="110"/>
                    <a:pt x="360" y="110"/>
                  </a:cubicBezTo>
                  <a:close/>
                  <a:moveTo>
                    <a:pt x="369" y="107"/>
                  </a:moveTo>
                  <a:cubicBezTo>
                    <a:pt x="369" y="106"/>
                    <a:pt x="369" y="106"/>
                    <a:pt x="369" y="106"/>
                  </a:cubicBezTo>
                  <a:cubicBezTo>
                    <a:pt x="370" y="107"/>
                    <a:pt x="370" y="107"/>
                    <a:pt x="370" y="107"/>
                  </a:cubicBezTo>
                  <a:cubicBezTo>
                    <a:pt x="370" y="107"/>
                    <a:pt x="369" y="107"/>
                    <a:pt x="369" y="107"/>
                  </a:cubicBezTo>
                  <a:close/>
                  <a:moveTo>
                    <a:pt x="369" y="108"/>
                  </a:moveTo>
                  <a:cubicBezTo>
                    <a:pt x="369" y="108"/>
                    <a:pt x="369" y="108"/>
                    <a:pt x="369" y="108"/>
                  </a:cubicBezTo>
                  <a:cubicBezTo>
                    <a:pt x="369" y="108"/>
                    <a:pt x="369" y="108"/>
                    <a:pt x="369" y="108"/>
                  </a:cubicBezTo>
                  <a:cubicBezTo>
                    <a:pt x="370" y="108"/>
                    <a:pt x="370" y="108"/>
                    <a:pt x="370" y="108"/>
                  </a:cubicBezTo>
                  <a:cubicBezTo>
                    <a:pt x="369" y="108"/>
                    <a:pt x="369" y="108"/>
                    <a:pt x="369" y="108"/>
                  </a:cubicBezTo>
                  <a:close/>
                  <a:moveTo>
                    <a:pt x="370" y="105"/>
                  </a:moveTo>
                  <a:cubicBezTo>
                    <a:pt x="369" y="105"/>
                    <a:pt x="369" y="105"/>
                    <a:pt x="369" y="105"/>
                  </a:cubicBezTo>
                  <a:cubicBezTo>
                    <a:pt x="369" y="105"/>
                    <a:pt x="369" y="104"/>
                    <a:pt x="370" y="104"/>
                  </a:cubicBezTo>
                  <a:cubicBezTo>
                    <a:pt x="370" y="105"/>
                    <a:pt x="371" y="106"/>
                    <a:pt x="372" y="106"/>
                  </a:cubicBezTo>
                  <a:cubicBezTo>
                    <a:pt x="372" y="107"/>
                    <a:pt x="372" y="107"/>
                    <a:pt x="372" y="107"/>
                  </a:cubicBezTo>
                  <a:cubicBezTo>
                    <a:pt x="370" y="107"/>
                    <a:pt x="370" y="107"/>
                    <a:pt x="370" y="107"/>
                  </a:cubicBezTo>
                  <a:cubicBezTo>
                    <a:pt x="370" y="107"/>
                    <a:pt x="371" y="107"/>
                    <a:pt x="371" y="106"/>
                  </a:cubicBezTo>
                  <a:cubicBezTo>
                    <a:pt x="371" y="106"/>
                    <a:pt x="371" y="106"/>
                    <a:pt x="371" y="106"/>
                  </a:cubicBezTo>
                  <a:cubicBezTo>
                    <a:pt x="370" y="106"/>
                    <a:pt x="370" y="106"/>
                    <a:pt x="370" y="106"/>
                  </a:cubicBezTo>
                  <a:cubicBezTo>
                    <a:pt x="370" y="105"/>
                    <a:pt x="370" y="106"/>
                    <a:pt x="370" y="105"/>
                  </a:cubicBezTo>
                  <a:close/>
                  <a:moveTo>
                    <a:pt x="372" y="108"/>
                  </a:moveTo>
                  <a:cubicBezTo>
                    <a:pt x="372" y="109"/>
                    <a:pt x="372" y="108"/>
                    <a:pt x="371" y="108"/>
                  </a:cubicBezTo>
                  <a:cubicBezTo>
                    <a:pt x="371" y="109"/>
                    <a:pt x="371" y="109"/>
                    <a:pt x="371" y="109"/>
                  </a:cubicBezTo>
                  <a:cubicBezTo>
                    <a:pt x="371" y="109"/>
                    <a:pt x="370" y="109"/>
                    <a:pt x="370" y="108"/>
                  </a:cubicBezTo>
                  <a:cubicBezTo>
                    <a:pt x="371" y="108"/>
                    <a:pt x="371" y="108"/>
                    <a:pt x="372" y="108"/>
                  </a:cubicBezTo>
                  <a:close/>
                  <a:moveTo>
                    <a:pt x="376" y="123"/>
                  </a:moveTo>
                  <a:cubicBezTo>
                    <a:pt x="376" y="123"/>
                    <a:pt x="376" y="123"/>
                    <a:pt x="376" y="123"/>
                  </a:cubicBezTo>
                  <a:cubicBezTo>
                    <a:pt x="377" y="123"/>
                    <a:pt x="377" y="124"/>
                    <a:pt x="377" y="123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8" y="124"/>
                    <a:pt x="378" y="124"/>
                    <a:pt x="378" y="124"/>
                  </a:cubicBezTo>
                  <a:cubicBezTo>
                    <a:pt x="377" y="124"/>
                    <a:pt x="377" y="124"/>
                    <a:pt x="376" y="124"/>
                  </a:cubicBezTo>
                  <a:cubicBezTo>
                    <a:pt x="376" y="124"/>
                    <a:pt x="376" y="124"/>
                    <a:pt x="376" y="124"/>
                  </a:cubicBezTo>
                  <a:cubicBezTo>
                    <a:pt x="376" y="124"/>
                    <a:pt x="376" y="124"/>
                    <a:pt x="376" y="124"/>
                  </a:cubicBezTo>
                  <a:cubicBezTo>
                    <a:pt x="376" y="124"/>
                    <a:pt x="376" y="124"/>
                    <a:pt x="376" y="124"/>
                  </a:cubicBezTo>
                  <a:cubicBezTo>
                    <a:pt x="376" y="124"/>
                    <a:pt x="377" y="123"/>
                    <a:pt x="376" y="123"/>
                  </a:cubicBezTo>
                  <a:close/>
                  <a:moveTo>
                    <a:pt x="374" y="130"/>
                  </a:moveTo>
                  <a:cubicBezTo>
                    <a:pt x="375" y="129"/>
                    <a:pt x="375" y="129"/>
                    <a:pt x="375" y="129"/>
                  </a:cubicBezTo>
                  <a:cubicBezTo>
                    <a:pt x="375" y="129"/>
                    <a:pt x="375" y="129"/>
                    <a:pt x="375" y="129"/>
                  </a:cubicBezTo>
                  <a:lnTo>
                    <a:pt x="374" y="130"/>
                  </a:lnTo>
                  <a:close/>
                  <a:moveTo>
                    <a:pt x="376" y="133"/>
                  </a:moveTo>
                  <a:cubicBezTo>
                    <a:pt x="376" y="132"/>
                    <a:pt x="377" y="133"/>
                    <a:pt x="378" y="133"/>
                  </a:cubicBezTo>
                  <a:cubicBezTo>
                    <a:pt x="378" y="133"/>
                    <a:pt x="378" y="133"/>
                    <a:pt x="378" y="133"/>
                  </a:cubicBezTo>
                  <a:cubicBezTo>
                    <a:pt x="378" y="133"/>
                    <a:pt x="378" y="133"/>
                    <a:pt x="378" y="133"/>
                  </a:cubicBezTo>
                  <a:cubicBezTo>
                    <a:pt x="379" y="132"/>
                    <a:pt x="379" y="132"/>
                    <a:pt x="379" y="132"/>
                  </a:cubicBezTo>
                  <a:cubicBezTo>
                    <a:pt x="379" y="132"/>
                    <a:pt x="379" y="132"/>
                    <a:pt x="379" y="132"/>
                  </a:cubicBezTo>
                  <a:cubicBezTo>
                    <a:pt x="378" y="132"/>
                    <a:pt x="380" y="132"/>
                    <a:pt x="379" y="133"/>
                  </a:cubicBezTo>
                  <a:cubicBezTo>
                    <a:pt x="379" y="133"/>
                    <a:pt x="378" y="133"/>
                    <a:pt x="378" y="133"/>
                  </a:cubicBezTo>
                  <a:cubicBezTo>
                    <a:pt x="378" y="133"/>
                    <a:pt x="378" y="133"/>
                    <a:pt x="378" y="133"/>
                  </a:cubicBezTo>
                  <a:cubicBezTo>
                    <a:pt x="377" y="133"/>
                    <a:pt x="377" y="134"/>
                    <a:pt x="376" y="133"/>
                  </a:cubicBezTo>
                  <a:close/>
                  <a:moveTo>
                    <a:pt x="372" y="156"/>
                  </a:moveTo>
                  <a:cubicBezTo>
                    <a:pt x="373" y="156"/>
                    <a:pt x="373" y="156"/>
                    <a:pt x="373" y="157"/>
                  </a:cubicBezTo>
                  <a:cubicBezTo>
                    <a:pt x="373" y="157"/>
                    <a:pt x="373" y="157"/>
                    <a:pt x="373" y="157"/>
                  </a:cubicBezTo>
                  <a:cubicBezTo>
                    <a:pt x="373" y="157"/>
                    <a:pt x="373" y="157"/>
                    <a:pt x="374" y="157"/>
                  </a:cubicBezTo>
                  <a:cubicBezTo>
                    <a:pt x="374" y="157"/>
                    <a:pt x="374" y="156"/>
                    <a:pt x="375" y="157"/>
                  </a:cubicBezTo>
                  <a:cubicBezTo>
                    <a:pt x="374" y="157"/>
                    <a:pt x="374" y="158"/>
                    <a:pt x="373" y="157"/>
                  </a:cubicBezTo>
                  <a:cubicBezTo>
                    <a:pt x="373" y="157"/>
                    <a:pt x="373" y="157"/>
                    <a:pt x="373" y="157"/>
                  </a:cubicBezTo>
                  <a:cubicBezTo>
                    <a:pt x="373" y="157"/>
                    <a:pt x="373" y="157"/>
                    <a:pt x="373" y="157"/>
                  </a:cubicBezTo>
                  <a:cubicBezTo>
                    <a:pt x="373" y="156"/>
                    <a:pt x="372" y="156"/>
                    <a:pt x="372" y="156"/>
                  </a:cubicBezTo>
                  <a:close/>
                  <a:moveTo>
                    <a:pt x="378" y="143"/>
                  </a:moveTo>
                  <a:cubicBezTo>
                    <a:pt x="378" y="143"/>
                    <a:pt x="378" y="143"/>
                    <a:pt x="378" y="143"/>
                  </a:cubicBezTo>
                  <a:cubicBezTo>
                    <a:pt x="378" y="143"/>
                    <a:pt x="378" y="143"/>
                    <a:pt x="378" y="143"/>
                  </a:cubicBezTo>
                  <a:close/>
                  <a:moveTo>
                    <a:pt x="377" y="143"/>
                  </a:moveTo>
                  <a:cubicBezTo>
                    <a:pt x="378" y="141"/>
                    <a:pt x="378" y="141"/>
                    <a:pt x="378" y="141"/>
                  </a:cubicBezTo>
                  <a:cubicBezTo>
                    <a:pt x="379" y="142"/>
                    <a:pt x="379" y="142"/>
                    <a:pt x="379" y="142"/>
                  </a:cubicBezTo>
                  <a:cubicBezTo>
                    <a:pt x="378" y="142"/>
                    <a:pt x="378" y="142"/>
                    <a:pt x="377" y="143"/>
                  </a:cubicBezTo>
                  <a:close/>
                  <a:moveTo>
                    <a:pt x="382" y="125"/>
                  </a:moveTo>
                  <a:cubicBezTo>
                    <a:pt x="382" y="125"/>
                    <a:pt x="382" y="125"/>
                    <a:pt x="382" y="125"/>
                  </a:cubicBezTo>
                  <a:cubicBezTo>
                    <a:pt x="382" y="126"/>
                    <a:pt x="382" y="126"/>
                    <a:pt x="382" y="126"/>
                  </a:cubicBezTo>
                  <a:lnTo>
                    <a:pt x="382" y="125"/>
                  </a:lnTo>
                  <a:close/>
                  <a:moveTo>
                    <a:pt x="383" y="124"/>
                  </a:moveTo>
                  <a:cubicBezTo>
                    <a:pt x="383" y="124"/>
                    <a:pt x="383" y="124"/>
                    <a:pt x="383" y="124"/>
                  </a:cubicBezTo>
                  <a:cubicBezTo>
                    <a:pt x="383" y="123"/>
                    <a:pt x="383" y="123"/>
                    <a:pt x="383" y="123"/>
                  </a:cubicBezTo>
                  <a:cubicBezTo>
                    <a:pt x="383" y="122"/>
                    <a:pt x="383" y="123"/>
                    <a:pt x="384" y="123"/>
                  </a:cubicBezTo>
                  <a:cubicBezTo>
                    <a:pt x="384" y="123"/>
                    <a:pt x="384" y="123"/>
                    <a:pt x="384" y="123"/>
                  </a:cubicBezTo>
                  <a:cubicBezTo>
                    <a:pt x="384" y="123"/>
                    <a:pt x="384" y="123"/>
                    <a:pt x="384" y="123"/>
                  </a:cubicBezTo>
                  <a:cubicBezTo>
                    <a:pt x="385" y="123"/>
                    <a:pt x="385" y="123"/>
                    <a:pt x="385" y="123"/>
                  </a:cubicBezTo>
                  <a:cubicBezTo>
                    <a:pt x="385" y="123"/>
                    <a:pt x="385" y="122"/>
                    <a:pt x="385" y="122"/>
                  </a:cubicBezTo>
                  <a:cubicBezTo>
                    <a:pt x="385" y="121"/>
                    <a:pt x="385" y="121"/>
                    <a:pt x="385" y="121"/>
                  </a:cubicBezTo>
                  <a:cubicBezTo>
                    <a:pt x="385" y="122"/>
                    <a:pt x="386" y="122"/>
                    <a:pt x="386" y="123"/>
                  </a:cubicBezTo>
                  <a:cubicBezTo>
                    <a:pt x="386" y="122"/>
                    <a:pt x="387" y="123"/>
                    <a:pt x="387" y="123"/>
                  </a:cubicBezTo>
                  <a:cubicBezTo>
                    <a:pt x="387" y="123"/>
                    <a:pt x="387" y="123"/>
                    <a:pt x="387" y="123"/>
                  </a:cubicBezTo>
                  <a:cubicBezTo>
                    <a:pt x="387" y="123"/>
                    <a:pt x="387" y="123"/>
                    <a:pt x="387" y="123"/>
                  </a:cubicBezTo>
                  <a:cubicBezTo>
                    <a:pt x="386" y="122"/>
                    <a:pt x="386" y="124"/>
                    <a:pt x="385" y="123"/>
                  </a:cubicBezTo>
                  <a:cubicBezTo>
                    <a:pt x="385" y="124"/>
                    <a:pt x="385" y="124"/>
                    <a:pt x="385" y="124"/>
                  </a:cubicBezTo>
                  <a:cubicBezTo>
                    <a:pt x="385" y="123"/>
                    <a:pt x="385" y="123"/>
                    <a:pt x="384" y="123"/>
                  </a:cubicBezTo>
                  <a:cubicBezTo>
                    <a:pt x="384" y="123"/>
                    <a:pt x="384" y="123"/>
                    <a:pt x="384" y="123"/>
                  </a:cubicBezTo>
                  <a:cubicBezTo>
                    <a:pt x="384" y="124"/>
                    <a:pt x="383" y="124"/>
                    <a:pt x="383" y="124"/>
                  </a:cubicBezTo>
                  <a:close/>
                  <a:moveTo>
                    <a:pt x="399" y="125"/>
                  </a:moveTo>
                  <a:cubicBezTo>
                    <a:pt x="397" y="124"/>
                    <a:pt x="397" y="124"/>
                    <a:pt x="397" y="124"/>
                  </a:cubicBezTo>
                  <a:cubicBezTo>
                    <a:pt x="397" y="124"/>
                    <a:pt x="397" y="124"/>
                    <a:pt x="397" y="124"/>
                  </a:cubicBezTo>
                  <a:cubicBezTo>
                    <a:pt x="397" y="124"/>
                    <a:pt x="397" y="124"/>
                    <a:pt x="397" y="124"/>
                  </a:cubicBezTo>
                  <a:cubicBezTo>
                    <a:pt x="396" y="125"/>
                    <a:pt x="396" y="125"/>
                    <a:pt x="396" y="125"/>
                  </a:cubicBezTo>
                  <a:cubicBezTo>
                    <a:pt x="396" y="125"/>
                    <a:pt x="396" y="125"/>
                    <a:pt x="396" y="124"/>
                  </a:cubicBezTo>
                  <a:cubicBezTo>
                    <a:pt x="397" y="124"/>
                    <a:pt x="397" y="124"/>
                    <a:pt x="397" y="124"/>
                  </a:cubicBezTo>
                  <a:cubicBezTo>
                    <a:pt x="397" y="124"/>
                    <a:pt x="397" y="124"/>
                    <a:pt x="397" y="124"/>
                  </a:cubicBezTo>
                  <a:cubicBezTo>
                    <a:pt x="397" y="124"/>
                    <a:pt x="397" y="124"/>
                    <a:pt x="397" y="124"/>
                  </a:cubicBezTo>
                  <a:cubicBezTo>
                    <a:pt x="397" y="124"/>
                    <a:pt x="397" y="124"/>
                    <a:pt x="397" y="124"/>
                  </a:cubicBezTo>
                  <a:cubicBezTo>
                    <a:pt x="397" y="124"/>
                    <a:pt x="397" y="124"/>
                    <a:pt x="397" y="124"/>
                  </a:cubicBezTo>
                  <a:cubicBezTo>
                    <a:pt x="398" y="125"/>
                    <a:pt x="399" y="124"/>
                    <a:pt x="399" y="125"/>
                  </a:cubicBezTo>
                  <a:close/>
                  <a:moveTo>
                    <a:pt x="394" y="130"/>
                  </a:moveTo>
                  <a:cubicBezTo>
                    <a:pt x="394" y="130"/>
                    <a:pt x="394" y="130"/>
                    <a:pt x="394" y="130"/>
                  </a:cubicBezTo>
                  <a:cubicBezTo>
                    <a:pt x="395" y="129"/>
                    <a:pt x="395" y="131"/>
                    <a:pt x="396" y="131"/>
                  </a:cubicBezTo>
                  <a:cubicBezTo>
                    <a:pt x="396" y="132"/>
                    <a:pt x="395" y="131"/>
                    <a:pt x="395" y="131"/>
                  </a:cubicBezTo>
                  <a:cubicBezTo>
                    <a:pt x="395" y="131"/>
                    <a:pt x="395" y="131"/>
                    <a:pt x="395" y="131"/>
                  </a:cubicBezTo>
                  <a:cubicBezTo>
                    <a:pt x="394" y="131"/>
                    <a:pt x="394" y="131"/>
                    <a:pt x="395" y="131"/>
                  </a:cubicBezTo>
                  <a:cubicBezTo>
                    <a:pt x="395" y="131"/>
                    <a:pt x="394" y="131"/>
                    <a:pt x="394" y="131"/>
                  </a:cubicBezTo>
                  <a:cubicBezTo>
                    <a:pt x="394" y="131"/>
                    <a:pt x="393" y="131"/>
                    <a:pt x="393" y="131"/>
                  </a:cubicBezTo>
                  <a:cubicBezTo>
                    <a:pt x="393" y="131"/>
                    <a:pt x="393" y="131"/>
                    <a:pt x="393" y="131"/>
                  </a:cubicBezTo>
                  <a:cubicBezTo>
                    <a:pt x="393" y="131"/>
                    <a:pt x="393" y="131"/>
                    <a:pt x="393" y="131"/>
                  </a:cubicBezTo>
                  <a:cubicBezTo>
                    <a:pt x="392" y="131"/>
                    <a:pt x="393" y="132"/>
                    <a:pt x="392" y="132"/>
                  </a:cubicBezTo>
                  <a:cubicBezTo>
                    <a:pt x="392" y="131"/>
                    <a:pt x="392" y="131"/>
                    <a:pt x="392" y="131"/>
                  </a:cubicBezTo>
                  <a:cubicBezTo>
                    <a:pt x="392" y="131"/>
                    <a:pt x="392" y="131"/>
                    <a:pt x="393" y="131"/>
                  </a:cubicBezTo>
                  <a:cubicBezTo>
                    <a:pt x="393" y="131"/>
                    <a:pt x="393" y="131"/>
                    <a:pt x="393" y="131"/>
                  </a:cubicBezTo>
                  <a:cubicBezTo>
                    <a:pt x="393" y="131"/>
                    <a:pt x="393" y="131"/>
                    <a:pt x="393" y="131"/>
                  </a:cubicBezTo>
                  <a:cubicBezTo>
                    <a:pt x="394" y="131"/>
                    <a:pt x="394" y="131"/>
                    <a:pt x="394" y="130"/>
                  </a:cubicBezTo>
                  <a:close/>
                  <a:moveTo>
                    <a:pt x="394" y="134"/>
                  </a:moveTo>
                  <a:cubicBezTo>
                    <a:pt x="394" y="135"/>
                    <a:pt x="394" y="135"/>
                    <a:pt x="394" y="135"/>
                  </a:cubicBezTo>
                  <a:cubicBezTo>
                    <a:pt x="393" y="134"/>
                    <a:pt x="393" y="135"/>
                    <a:pt x="392" y="134"/>
                  </a:cubicBezTo>
                  <a:lnTo>
                    <a:pt x="394" y="134"/>
                  </a:lnTo>
                  <a:close/>
                  <a:moveTo>
                    <a:pt x="392" y="127"/>
                  </a:moveTo>
                  <a:cubicBezTo>
                    <a:pt x="392" y="128"/>
                    <a:pt x="392" y="127"/>
                    <a:pt x="391" y="127"/>
                  </a:cubicBezTo>
                  <a:lnTo>
                    <a:pt x="392" y="127"/>
                  </a:lnTo>
                  <a:close/>
                  <a:moveTo>
                    <a:pt x="391" y="127"/>
                  </a:moveTo>
                  <a:cubicBezTo>
                    <a:pt x="391" y="128"/>
                    <a:pt x="391" y="128"/>
                    <a:pt x="391" y="128"/>
                  </a:cubicBezTo>
                  <a:cubicBezTo>
                    <a:pt x="391" y="128"/>
                    <a:pt x="391" y="128"/>
                    <a:pt x="391" y="128"/>
                  </a:cubicBezTo>
                  <a:cubicBezTo>
                    <a:pt x="391" y="128"/>
                    <a:pt x="391" y="128"/>
                    <a:pt x="391" y="128"/>
                  </a:cubicBezTo>
                  <a:cubicBezTo>
                    <a:pt x="390" y="128"/>
                    <a:pt x="390" y="128"/>
                    <a:pt x="390" y="127"/>
                  </a:cubicBezTo>
                  <a:cubicBezTo>
                    <a:pt x="390" y="127"/>
                    <a:pt x="391" y="128"/>
                    <a:pt x="391" y="127"/>
                  </a:cubicBezTo>
                  <a:close/>
                  <a:moveTo>
                    <a:pt x="395" y="133"/>
                  </a:moveTo>
                  <a:cubicBezTo>
                    <a:pt x="396" y="134"/>
                    <a:pt x="396" y="134"/>
                    <a:pt x="396" y="135"/>
                  </a:cubicBezTo>
                  <a:cubicBezTo>
                    <a:pt x="396" y="135"/>
                    <a:pt x="396" y="135"/>
                    <a:pt x="396" y="135"/>
                  </a:cubicBezTo>
                  <a:cubicBezTo>
                    <a:pt x="395" y="135"/>
                    <a:pt x="396" y="134"/>
                    <a:pt x="395" y="134"/>
                  </a:cubicBezTo>
                  <a:cubicBezTo>
                    <a:pt x="395" y="134"/>
                    <a:pt x="395" y="134"/>
                    <a:pt x="395" y="134"/>
                  </a:cubicBezTo>
                  <a:cubicBezTo>
                    <a:pt x="395" y="134"/>
                    <a:pt x="395" y="134"/>
                    <a:pt x="395" y="134"/>
                  </a:cubicBezTo>
                  <a:cubicBezTo>
                    <a:pt x="395" y="134"/>
                    <a:pt x="395" y="134"/>
                    <a:pt x="395" y="134"/>
                  </a:cubicBezTo>
                  <a:cubicBezTo>
                    <a:pt x="395" y="134"/>
                    <a:pt x="394" y="134"/>
                    <a:pt x="395" y="133"/>
                  </a:cubicBezTo>
                  <a:close/>
                  <a:moveTo>
                    <a:pt x="397" y="135"/>
                  </a:moveTo>
                  <a:cubicBezTo>
                    <a:pt x="397" y="134"/>
                    <a:pt x="397" y="134"/>
                    <a:pt x="397" y="134"/>
                  </a:cubicBezTo>
                  <a:cubicBezTo>
                    <a:pt x="397" y="135"/>
                    <a:pt x="397" y="135"/>
                    <a:pt x="397" y="135"/>
                  </a:cubicBezTo>
                  <a:close/>
                  <a:moveTo>
                    <a:pt x="410" y="118"/>
                  </a:moveTo>
                  <a:cubicBezTo>
                    <a:pt x="411" y="119"/>
                    <a:pt x="411" y="119"/>
                    <a:pt x="411" y="119"/>
                  </a:cubicBezTo>
                  <a:cubicBezTo>
                    <a:pt x="410" y="120"/>
                    <a:pt x="410" y="120"/>
                    <a:pt x="410" y="120"/>
                  </a:cubicBezTo>
                  <a:cubicBezTo>
                    <a:pt x="409" y="119"/>
                    <a:pt x="409" y="119"/>
                    <a:pt x="409" y="119"/>
                  </a:cubicBezTo>
                  <a:cubicBezTo>
                    <a:pt x="409" y="119"/>
                    <a:pt x="410" y="118"/>
                    <a:pt x="410" y="118"/>
                  </a:cubicBezTo>
                  <a:close/>
                  <a:moveTo>
                    <a:pt x="407" y="127"/>
                  </a:moveTo>
                  <a:cubicBezTo>
                    <a:pt x="407" y="128"/>
                    <a:pt x="407" y="128"/>
                    <a:pt x="407" y="128"/>
                  </a:cubicBezTo>
                  <a:cubicBezTo>
                    <a:pt x="406" y="127"/>
                    <a:pt x="406" y="127"/>
                    <a:pt x="406" y="127"/>
                  </a:cubicBezTo>
                  <a:cubicBezTo>
                    <a:pt x="407" y="127"/>
                    <a:pt x="407" y="127"/>
                    <a:pt x="407" y="127"/>
                  </a:cubicBezTo>
                  <a:close/>
                  <a:moveTo>
                    <a:pt x="403" y="133"/>
                  </a:moveTo>
                  <a:cubicBezTo>
                    <a:pt x="402" y="133"/>
                    <a:pt x="402" y="133"/>
                    <a:pt x="402" y="133"/>
                  </a:cubicBezTo>
                  <a:cubicBezTo>
                    <a:pt x="403" y="132"/>
                    <a:pt x="403" y="132"/>
                    <a:pt x="403" y="132"/>
                  </a:cubicBezTo>
                  <a:cubicBezTo>
                    <a:pt x="402" y="132"/>
                    <a:pt x="402" y="132"/>
                    <a:pt x="402" y="132"/>
                  </a:cubicBezTo>
                  <a:cubicBezTo>
                    <a:pt x="402" y="132"/>
                    <a:pt x="402" y="132"/>
                    <a:pt x="402" y="132"/>
                  </a:cubicBezTo>
                  <a:cubicBezTo>
                    <a:pt x="402" y="131"/>
                    <a:pt x="402" y="131"/>
                    <a:pt x="402" y="131"/>
                  </a:cubicBezTo>
                  <a:cubicBezTo>
                    <a:pt x="403" y="130"/>
                    <a:pt x="405" y="131"/>
                    <a:pt x="405" y="133"/>
                  </a:cubicBezTo>
                  <a:cubicBezTo>
                    <a:pt x="403" y="132"/>
                    <a:pt x="403" y="132"/>
                    <a:pt x="403" y="132"/>
                  </a:cubicBezTo>
                  <a:lnTo>
                    <a:pt x="403" y="133"/>
                  </a:lnTo>
                  <a:close/>
                  <a:moveTo>
                    <a:pt x="401" y="135"/>
                  </a:moveTo>
                  <a:cubicBezTo>
                    <a:pt x="401" y="134"/>
                    <a:pt x="401" y="134"/>
                    <a:pt x="401" y="134"/>
                  </a:cubicBezTo>
                  <a:cubicBezTo>
                    <a:pt x="402" y="135"/>
                    <a:pt x="402" y="135"/>
                    <a:pt x="402" y="135"/>
                  </a:cubicBezTo>
                  <a:cubicBezTo>
                    <a:pt x="402" y="135"/>
                    <a:pt x="402" y="134"/>
                    <a:pt x="401" y="135"/>
                  </a:cubicBezTo>
                  <a:close/>
                  <a:moveTo>
                    <a:pt x="401" y="137"/>
                  </a:moveTo>
                  <a:cubicBezTo>
                    <a:pt x="401" y="138"/>
                    <a:pt x="401" y="138"/>
                    <a:pt x="401" y="138"/>
                  </a:cubicBezTo>
                  <a:cubicBezTo>
                    <a:pt x="401" y="137"/>
                    <a:pt x="401" y="137"/>
                    <a:pt x="401" y="137"/>
                  </a:cubicBezTo>
                  <a:close/>
                  <a:moveTo>
                    <a:pt x="405" y="151"/>
                  </a:moveTo>
                  <a:cubicBezTo>
                    <a:pt x="405" y="151"/>
                    <a:pt x="405" y="151"/>
                    <a:pt x="405" y="151"/>
                  </a:cubicBezTo>
                  <a:cubicBezTo>
                    <a:pt x="404" y="151"/>
                    <a:pt x="404" y="151"/>
                    <a:pt x="404" y="151"/>
                  </a:cubicBezTo>
                  <a:cubicBezTo>
                    <a:pt x="404" y="151"/>
                    <a:pt x="405" y="151"/>
                    <a:pt x="405" y="151"/>
                  </a:cubicBezTo>
                  <a:close/>
                  <a:moveTo>
                    <a:pt x="402" y="158"/>
                  </a:moveTo>
                  <a:cubicBezTo>
                    <a:pt x="403" y="158"/>
                    <a:pt x="403" y="158"/>
                    <a:pt x="403" y="159"/>
                  </a:cubicBezTo>
                  <a:cubicBezTo>
                    <a:pt x="403" y="159"/>
                    <a:pt x="403" y="159"/>
                    <a:pt x="402" y="158"/>
                  </a:cubicBezTo>
                  <a:close/>
                  <a:moveTo>
                    <a:pt x="402" y="163"/>
                  </a:moveTo>
                  <a:cubicBezTo>
                    <a:pt x="402" y="163"/>
                    <a:pt x="402" y="163"/>
                    <a:pt x="402" y="163"/>
                  </a:cubicBezTo>
                  <a:cubicBezTo>
                    <a:pt x="401" y="163"/>
                    <a:pt x="401" y="163"/>
                    <a:pt x="401" y="163"/>
                  </a:cubicBezTo>
                  <a:lnTo>
                    <a:pt x="402" y="163"/>
                  </a:lnTo>
                  <a:close/>
                  <a:moveTo>
                    <a:pt x="403" y="158"/>
                  </a:moveTo>
                  <a:cubicBezTo>
                    <a:pt x="403" y="157"/>
                    <a:pt x="403" y="157"/>
                    <a:pt x="403" y="157"/>
                  </a:cubicBezTo>
                  <a:cubicBezTo>
                    <a:pt x="404" y="157"/>
                    <a:pt x="404" y="157"/>
                    <a:pt x="404" y="157"/>
                  </a:cubicBezTo>
                  <a:cubicBezTo>
                    <a:pt x="404" y="158"/>
                    <a:pt x="403" y="158"/>
                    <a:pt x="403" y="158"/>
                  </a:cubicBezTo>
                  <a:close/>
                  <a:moveTo>
                    <a:pt x="413" y="114"/>
                  </a:moveTo>
                  <a:cubicBezTo>
                    <a:pt x="411" y="114"/>
                    <a:pt x="411" y="115"/>
                    <a:pt x="408" y="114"/>
                  </a:cubicBezTo>
                  <a:cubicBezTo>
                    <a:pt x="408" y="114"/>
                    <a:pt x="407" y="114"/>
                    <a:pt x="406" y="114"/>
                  </a:cubicBezTo>
                  <a:cubicBezTo>
                    <a:pt x="407" y="114"/>
                    <a:pt x="406" y="112"/>
                    <a:pt x="407" y="113"/>
                  </a:cubicBezTo>
                  <a:cubicBezTo>
                    <a:pt x="407" y="113"/>
                    <a:pt x="407" y="113"/>
                    <a:pt x="407" y="113"/>
                  </a:cubicBezTo>
                  <a:cubicBezTo>
                    <a:pt x="408" y="114"/>
                    <a:pt x="409" y="113"/>
                    <a:pt x="409" y="112"/>
                  </a:cubicBezTo>
                  <a:cubicBezTo>
                    <a:pt x="409" y="112"/>
                    <a:pt x="410" y="112"/>
                    <a:pt x="409" y="111"/>
                  </a:cubicBezTo>
                  <a:cubicBezTo>
                    <a:pt x="410" y="111"/>
                    <a:pt x="410" y="111"/>
                    <a:pt x="410" y="111"/>
                  </a:cubicBezTo>
                  <a:cubicBezTo>
                    <a:pt x="410" y="111"/>
                    <a:pt x="409" y="112"/>
                    <a:pt x="410" y="112"/>
                  </a:cubicBezTo>
                  <a:cubicBezTo>
                    <a:pt x="411" y="112"/>
                    <a:pt x="410" y="111"/>
                    <a:pt x="410" y="111"/>
                  </a:cubicBezTo>
                  <a:cubicBezTo>
                    <a:pt x="411" y="111"/>
                    <a:pt x="411" y="111"/>
                    <a:pt x="411" y="111"/>
                  </a:cubicBezTo>
                  <a:cubicBezTo>
                    <a:pt x="411" y="112"/>
                    <a:pt x="411" y="112"/>
                    <a:pt x="411" y="113"/>
                  </a:cubicBezTo>
                  <a:cubicBezTo>
                    <a:pt x="411" y="113"/>
                    <a:pt x="412" y="113"/>
                    <a:pt x="412" y="112"/>
                  </a:cubicBezTo>
                  <a:cubicBezTo>
                    <a:pt x="412" y="112"/>
                    <a:pt x="412" y="112"/>
                    <a:pt x="412" y="112"/>
                  </a:cubicBezTo>
                  <a:cubicBezTo>
                    <a:pt x="412" y="112"/>
                    <a:pt x="412" y="112"/>
                    <a:pt x="412" y="112"/>
                  </a:cubicBezTo>
                  <a:cubicBezTo>
                    <a:pt x="412" y="112"/>
                    <a:pt x="412" y="112"/>
                    <a:pt x="412" y="112"/>
                  </a:cubicBezTo>
                  <a:cubicBezTo>
                    <a:pt x="412" y="112"/>
                    <a:pt x="412" y="112"/>
                    <a:pt x="412" y="112"/>
                  </a:cubicBezTo>
                  <a:cubicBezTo>
                    <a:pt x="413" y="113"/>
                    <a:pt x="413" y="112"/>
                    <a:pt x="414" y="112"/>
                  </a:cubicBezTo>
                  <a:cubicBezTo>
                    <a:pt x="414" y="112"/>
                    <a:pt x="414" y="112"/>
                    <a:pt x="414" y="112"/>
                  </a:cubicBezTo>
                  <a:cubicBezTo>
                    <a:pt x="413" y="112"/>
                    <a:pt x="413" y="112"/>
                    <a:pt x="413" y="112"/>
                  </a:cubicBezTo>
                  <a:cubicBezTo>
                    <a:pt x="414" y="111"/>
                    <a:pt x="416" y="113"/>
                    <a:pt x="415" y="111"/>
                  </a:cubicBezTo>
                  <a:cubicBezTo>
                    <a:pt x="416" y="111"/>
                    <a:pt x="416" y="111"/>
                    <a:pt x="416" y="111"/>
                  </a:cubicBezTo>
                  <a:cubicBezTo>
                    <a:pt x="415" y="111"/>
                    <a:pt x="415" y="112"/>
                    <a:pt x="416" y="112"/>
                  </a:cubicBezTo>
                  <a:cubicBezTo>
                    <a:pt x="416" y="112"/>
                    <a:pt x="416" y="112"/>
                    <a:pt x="417" y="112"/>
                  </a:cubicBezTo>
                  <a:cubicBezTo>
                    <a:pt x="416" y="111"/>
                    <a:pt x="417" y="111"/>
                    <a:pt x="417" y="111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7" y="111"/>
                    <a:pt x="417" y="111"/>
                    <a:pt x="418" y="111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7" y="111"/>
                    <a:pt x="417" y="111"/>
                    <a:pt x="417" y="112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6" y="112"/>
                    <a:pt x="416" y="112"/>
                    <a:pt x="416" y="112"/>
                  </a:cubicBezTo>
                  <a:cubicBezTo>
                    <a:pt x="416" y="114"/>
                    <a:pt x="416" y="114"/>
                    <a:pt x="416" y="114"/>
                  </a:cubicBezTo>
                  <a:cubicBezTo>
                    <a:pt x="415" y="114"/>
                    <a:pt x="414" y="112"/>
                    <a:pt x="413" y="114"/>
                  </a:cubicBezTo>
                  <a:close/>
                  <a:moveTo>
                    <a:pt x="411" y="133"/>
                  </a:moveTo>
                  <a:cubicBezTo>
                    <a:pt x="411" y="133"/>
                    <a:pt x="411" y="133"/>
                    <a:pt x="411" y="133"/>
                  </a:cubicBezTo>
                  <a:cubicBezTo>
                    <a:pt x="410" y="133"/>
                    <a:pt x="410" y="133"/>
                    <a:pt x="410" y="133"/>
                  </a:cubicBezTo>
                  <a:lnTo>
                    <a:pt x="411" y="133"/>
                  </a:lnTo>
                  <a:close/>
                  <a:moveTo>
                    <a:pt x="411" y="137"/>
                  </a:moveTo>
                  <a:cubicBezTo>
                    <a:pt x="410" y="137"/>
                    <a:pt x="410" y="137"/>
                    <a:pt x="410" y="137"/>
                  </a:cubicBezTo>
                  <a:cubicBezTo>
                    <a:pt x="410" y="137"/>
                    <a:pt x="410" y="137"/>
                    <a:pt x="410" y="137"/>
                  </a:cubicBezTo>
                  <a:lnTo>
                    <a:pt x="411" y="137"/>
                  </a:lnTo>
                  <a:close/>
                  <a:moveTo>
                    <a:pt x="411" y="136"/>
                  </a:moveTo>
                  <a:cubicBezTo>
                    <a:pt x="411" y="135"/>
                    <a:pt x="411" y="135"/>
                    <a:pt x="411" y="135"/>
                  </a:cubicBezTo>
                  <a:cubicBezTo>
                    <a:pt x="411" y="136"/>
                    <a:pt x="412" y="136"/>
                    <a:pt x="413" y="135"/>
                  </a:cubicBezTo>
                  <a:cubicBezTo>
                    <a:pt x="415" y="135"/>
                    <a:pt x="415" y="135"/>
                    <a:pt x="415" y="135"/>
                  </a:cubicBezTo>
                  <a:cubicBezTo>
                    <a:pt x="415" y="134"/>
                    <a:pt x="415" y="134"/>
                    <a:pt x="415" y="134"/>
                  </a:cubicBezTo>
                  <a:cubicBezTo>
                    <a:pt x="415" y="134"/>
                    <a:pt x="415" y="134"/>
                    <a:pt x="415" y="134"/>
                  </a:cubicBezTo>
                  <a:cubicBezTo>
                    <a:pt x="415" y="134"/>
                    <a:pt x="415" y="134"/>
                    <a:pt x="415" y="134"/>
                  </a:cubicBezTo>
                  <a:cubicBezTo>
                    <a:pt x="416" y="135"/>
                    <a:pt x="416" y="136"/>
                    <a:pt x="416" y="136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5" y="136"/>
                    <a:pt x="415" y="136"/>
                    <a:pt x="415" y="136"/>
                  </a:cubicBezTo>
                  <a:cubicBezTo>
                    <a:pt x="415" y="137"/>
                    <a:pt x="415" y="137"/>
                    <a:pt x="415" y="137"/>
                  </a:cubicBezTo>
                  <a:cubicBezTo>
                    <a:pt x="415" y="136"/>
                    <a:pt x="415" y="136"/>
                    <a:pt x="414" y="136"/>
                  </a:cubicBezTo>
                  <a:cubicBezTo>
                    <a:pt x="414" y="138"/>
                    <a:pt x="412" y="136"/>
                    <a:pt x="411" y="136"/>
                  </a:cubicBezTo>
                  <a:close/>
                  <a:moveTo>
                    <a:pt x="408" y="166"/>
                  </a:moveTo>
                  <a:cubicBezTo>
                    <a:pt x="408" y="167"/>
                    <a:pt x="408" y="167"/>
                    <a:pt x="408" y="167"/>
                  </a:cubicBezTo>
                  <a:cubicBezTo>
                    <a:pt x="408" y="166"/>
                    <a:pt x="408" y="166"/>
                    <a:pt x="408" y="166"/>
                  </a:cubicBezTo>
                  <a:close/>
                  <a:moveTo>
                    <a:pt x="424" y="122"/>
                  </a:moveTo>
                  <a:cubicBezTo>
                    <a:pt x="423" y="122"/>
                    <a:pt x="423" y="122"/>
                    <a:pt x="423" y="122"/>
                  </a:cubicBezTo>
                  <a:cubicBezTo>
                    <a:pt x="424" y="122"/>
                    <a:pt x="424" y="122"/>
                    <a:pt x="424" y="122"/>
                  </a:cubicBezTo>
                  <a:cubicBezTo>
                    <a:pt x="423" y="122"/>
                    <a:pt x="424" y="122"/>
                    <a:pt x="424" y="122"/>
                  </a:cubicBezTo>
                  <a:close/>
                  <a:moveTo>
                    <a:pt x="425" y="123"/>
                  </a:moveTo>
                  <a:cubicBezTo>
                    <a:pt x="425" y="122"/>
                    <a:pt x="425" y="122"/>
                    <a:pt x="425" y="122"/>
                  </a:cubicBezTo>
                  <a:cubicBezTo>
                    <a:pt x="425" y="122"/>
                    <a:pt x="426" y="123"/>
                    <a:pt x="426" y="123"/>
                  </a:cubicBezTo>
                  <a:cubicBezTo>
                    <a:pt x="426" y="123"/>
                    <a:pt x="426" y="123"/>
                    <a:pt x="426" y="123"/>
                  </a:cubicBezTo>
                  <a:cubicBezTo>
                    <a:pt x="426" y="123"/>
                    <a:pt x="426" y="123"/>
                    <a:pt x="426" y="123"/>
                  </a:cubicBezTo>
                  <a:cubicBezTo>
                    <a:pt x="426" y="123"/>
                    <a:pt x="426" y="123"/>
                    <a:pt x="426" y="123"/>
                  </a:cubicBezTo>
                  <a:cubicBezTo>
                    <a:pt x="426" y="123"/>
                    <a:pt x="425" y="123"/>
                    <a:pt x="425" y="123"/>
                  </a:cubicBezTo>
                  <a:close/>
                  <a:moveTo>
                    <a:pt x="428" y="123"/>
                  </a:moveTo>
                  <a:cubicBezTo>
                    <a:pt x="428" y="124"/>
                    <a:pt x="428" y="123"/>
                    <a:pt x="428" y="124"/>
                  </a:cubicBezTo>
                  <a:cubicBezTo>
                    <a:pt x="428" y="124"/>
                    <a:pt x="428" y="124"/>
                    <a:pt x="428" y="124"/>
                  </a:cubicBezTo>
                  <a:cubicBezTo>
                    <a:pt x="428" y="124"/>
                    <a:pt x="427" y="124"/>
                    <a:pt x="428" y="123"/>
                  </a:cubicBezTo>
                  <a:close/>
                  <a:moveTo>
                    <a:pt x="429" y="116"/>
                  </a:moveTo>
                  <a:cubicBezTo>
                    <a:pt x="429" y="115"/>
                    <a:pt x="428" y="115"/>
                    <a:pt x="427" y="115"/>
                  </a:cubicBezTo>
                  <a:cubicBezTo>
                    <a:pt x="425" y="116"/>
                    <a:pt x="425" y="116"/>
                    <a:pt x="425" y="116"/>
                  </a:cubicBezTo>
                  <a:cubicBezTo>
                    <a:pt x="426" y="116"/>
                    <a:pt x="426" y="116"/>
                    <a:pt x="426" y="116"/>
                  </a:cubicBezTo>
                  <a:cubicBezTo>
                    <a:pt x="426" y="116"/>
                    <a:pt x="426" y="116"/>
                    <a:pt x="426" y="116"/>
                  </a:cubicBezTo>
                  <a:cubicBezTo>
                    <a:pt x="426" y="116"/>
                    <a:pt x="426" y="116"/>
                    <a:pt x="426" y="116"/>
                  </a:cubicBezTo>
                  <a:cubicBezTo>
                    <a:pt x="426" y="116"/>
                    <a:pt x="425" y="116"/>
                    <a:pt x="425" y="116"/>
                  </a:cubicBezTo>
                  <a:cubicBezTo>
                    <a:pt x="424" y="117"/>
                    <a:pt x="424" y="117"/>
                    <a:pt x="424" y="117"/>
                  </a:cubicBezTo>
                  <a:cubicBezTo>
                    <a:pt x="424" y="116"/>
                    <a:pt x="425" y="116"/>
                    <a:pt x="425" y="115"/>
                  </a:cubicBezTo>
                  <a:cubicBezTo>
                    <a:pt x="426" y="115"/>
                    <a:pt x="426" y="115"/>
                    <a:pt x="427" y="115"/>
                  </a:cubicBezTo>
                  <a:cubicBezTo>
                    <a:pt x="427" y="114"/>
                    <a:pt x="427" y="114"/>
                    <a:pt x="427" y="114"/>
                  </a:cubicBezTo>
                  <a:cubicBezTo>
                    <a:pt x="427" y="115"/>
                    <a:pt x="427" y="115"/>
                    <a:pt x="427" y="115"/>
                  </a:cubicBezTo>
                  <a:cubicBezTo>
                    <a:pt x="428" y="114"/>
                    <a:pt x="429" y="114"/>
                    <a:pt x="429" y="115"/>
                  </a:cubicBezTo>
                  <a:cubicBezTo>
                    <a:pt x="429" y="115"/>
                    <a:pt x="430" y="115"/>
                    <a:pt x="430" y="115"/>
                  </a:cubicBezTo>
                  <a:cubicBezTo>
                    <a:pt x="430" y="115"/>
                    <a:pt x="431" y="115"/>
                    <a:pt x="432" y="115"/>
                  </a:cubicBezTo>
                  <a:cubicBezTo>
                    <a:pt x="432" y="115"/>
                    <a:pt x="432" y="114"/>
                    <a:pt x="432" y="114"/>
                  </a:cubicBezTo>
                  <a:cubicBezTo>
                    <a:pt x="432" y="114"/>
                    <a:pt x="432" y="114"/>
                    <a:pt x="432" y="114"/>
                  </a:cubicBezTo>
                  <a:cubicBezTo>
                    <a:pt x="432" y="114"/>
                    <a:pt x="432" y="114"/>
                    <a:pt x="432" y="114"/>
                  </a:cubicBezTo>
                  <a:cubicBezTo>
                    <a:pt x="432" y="115"/>
                    <a:pt x="433" y="115"/>
                    <a:pt x="434" y="115"/>
                  </a:cubicBezTo>
                  <a:cubicBezTo>
                    <a:pt x="435" y="115"/>
                    <a:pt x="435" y="114"/>
                    <a:pt x="435" y="113"/>
                  </a:cubicBezTo>
                  <a:cubicBezTo>
                    <a:pt x="434" y="113"/>
                    <a:pt x="434" y="112"/>
                    <a:pt x="435" y="112"/>
                  </a:cubicBezTo>
                  <a:cubicBezTo>
                    <a:pt x="435" y="112"/>
                    <a:pt x="435" y="112"/>
                    <a:pt x="435" y="112"/>
                  </a:cubicBezTo>
                  <a:cubicBezTo>
                    <a:pt x="435" y="112"/>
                    <a:pt x="435" y="112"/>
                    <a:pt x="435" y="112"/>
                  </a:cubicBezTo>
                  <a:cubicBezTo>
                    <a:pt x="435" y="112"/>
                    <a:pt x="436" y="112"/>
                    <a:pt x="435" y="112"/>
                  </a:cubicBezTo>
                  <a:cubicBezTo>
                    <a:pt x="436" y="112"/>
                    <a:pt x="438" y="112"/>
                    <a:pt x="438" y="113"/>
                  </a:cubicBezTo>
                  <a:cubicBezTo>
                    <a:pt x="439" y="112"/>
                    <a:pt x="438" y="112"/>
                    <a:pt x="438" y="112"/>
                  </a:cubicBezTo>
                  <a:cubicBezTo>
                    <a:pt x="438" y="112"/>
                    <a:pt x="438" y="112"/>
                    <a:pt x="438" y="112"/>
                  </a:cubicBezTo>
                  <a:cubicBezTo>
                    <a:pt x="438" y="111"/>
                    <a:pt x="439" y="111"/>
                    <a:pt x="439" y="111"/>
                  </a:cubicBezTo>
                  <a:cubicBezTo>
                    <a:pt x="440" y="111"/>
                    <a:pt x="439" y="112"/>
                    <a:pt x="439" y="112"/>
                  </a:cubicBezTo>
                  <a:cubicBezTo>
                    <a:pt x="438" y="112"/>
                    <a:pt x="439" y="113"/>
                    <a:pt x="438" y="113"/>
                  </a:cubicBezTo>
                  <a:cubicBezTo>
                    <a:pt x="438" y="114"/>
                    <a:pt x="438" y="114"/>
                    <a:pt x="438" y="114"/>
                  </a:cubicBezTo>
                  <a:cubicBezTo>
                    <a:pt x="439" y="114"/>
                    <a:pt x="439" y="113"/>
                    <a:pt x="439" y="113"/>
                  </a:cubicBezTo>
                  <a:cubicBezTo>
                    <a:pt x="439" y="113"/>
                    <a:pt x="439" y="113"/>
                    <a:pt x="439" y="113"/>
                  </a:cubicBezTo>
                  <a:cubicBezTo>
                    <a:pt x="440" y="113"/>
                    <a:pt x="441" y="111"/>
                    <a:pt x="442" y="112"/>
                  </a:cubicBezTo>
                  <a:cubicBezTo>
                    <a:pt x="442" y="112"/>
                    <a:pt x="441" y="112"/>
                    <a:pt x="441" y="112"/>
                  </a:cubicBezTo>
                  <a:cubicBezTo>
                    <a:pt x="442" y="114"/>
                    <a:pt x="443" y="111"/>
                    <a:pt x="444" y="112"/>
                  </a:cubicBezTo>
                  <a:cubicBezTo>
                    <a:pt x="444" y="111"/>
                    <a:pt x="444" y="111"/>
                    <a:pt x="444" y="111"/>
                  </a:cubicBezTo>
                  <a:cubicBezTo>
                    <a:pt x="445" y="111"/>
                    <a:pt x="444" y="113"/>
                    <a:pt x="446" y="112"/>
                  </a:cubicBezTo>
                  <a:cubicBezTo>
                    <a:pt x="446" y="112"/>
                    <a:pt x="446" y="111"/>
                    <a:pt x="446" y="111"/>
                  </a:cubicBezTo>
                  <a:cubicBezTo>
                    <a:pt x="447" y="111"/>
                    <a:pt x="447" y="111"/>
                    <a:pt x="447" y="111"/>
                  </a:cubicBezTo>
                  <a:cubicBezTo>
                    <a:pt x="447" y="111"/>
                    <a:pt x="447" y="111"/>
                    <a:pt x="447" y="111"/>
                  </a:cubicBezTo>
                  <a:cubicBezTo>
                    <a:pt x="447" y="110"/>
                    <a:pt x="448" y="110"/>
                    <a:pt x="448" y="110"/>
                  </a:cubicBezTo>
                  <a:cubicBezTo>
                    <a:pt x="448" y="110"/>
                    <a:pt x="448" y="110"/>
                    <a:pt x="448" y="110"/>
                  </a:cubicBezTo>
                  <a:cubicBezTo>
                    <a:pt x="448" y="111"/>
                    <a:pt x="448" y="111"/>
                    <a:pt x="448" y="111"/>
                  </a:cubicBezTo>
                  <a:cubicBezTo>
                    <a:pt x="448" y="111"/>
                    <a:pt x="448" y="112"/>
                    <a:pt x="448" y="112"/>
                  </a:cubicBezTo>
                  <a:cubicBezTo>
                    <a:pt x="447" y="112"/>
                    <a:pt x="447" y="111"/>
                    <a:pt x="447" y="111"/>
                  </a:cubicBezTo>
                  <a:cubicBezTo>
                    <a:pt x="447" y="111"/>
                    <a:pt x="447" y="111"/>
                    <a:pt x="447" y="111"/>
                  </a:cubicBezTo>
                  <a:cubicBezTo>
                    <a:pt x="447" y="111"/>
                    <a:pt x="446" y="111"/>
                    <a:pt x="446" y="111"/>
                  </a:cubicBezTo>
                  <a:cubicBezTo>
                    <a:pt x="446" y="111"/>
                    <a:pt x="446" y="111"/>
                    <a:pt x="446" y="111"/>
                  </a:cubicBezTo>
                  <a:cubicBezTo>
                    <a:pt x="446" y="112"/>
                    <a:pt x="446" y="112"/>
                    <a:pt x="446" y="112"/>
                  </a:cubicBezTo>
                  <a:cubicBezTo>
                    <a:pt x="446" y="112"/>
                    <a:pt x="446" y="112"/>
                    <a:pt x="446" y="113"/>
                  </a:cubicBezTo>
                  <a:cubicBezTo>
                    <a:pt x="446" y="113"/>
                    <a:pt x="446" y="113"/>
                    <a:pt x="446" y="113"/>
                  </a:cubicBezTo>
                  <a:cubicBezTo>
                    <a:pt x="446" y="113"/>
                    <a:pt x="446" y="113"/>
                    <a:pt x="446" y="113"/>
                  </a:cubicBezTo>
                  <a:cubicBezTo>
                    <a:pt x="446" y="113"/>
                    <a:pt x="446" y="113"/>
                    <a:pt x="446" y="113"/>
                  </a:cubicBezTo>
                  <a:cubicBezTo>
                    <a:pt x="446" y="114"/>
                    <a:pt x="446" y="114"/>
                    <a:pt x="446" y="114"/>
                  </a:cubicBezTo>
                  <a:cubicBezTo>
                    <a:pt x="446" y="113"/>
                    <a:pt x="446" y="113"/>
                    <a:pt x="446" y="113"/>
                  </a:cubicBezTo>
                  <a:cubicBezTo>
                    <a:pt x="446" y="113"/>
                    <a:pt x="446" y="113"/>
                    <a:pt x="446" y="113"/>
                  </a:cubicBezTo>
                  <a:cubicBezTo>
                    <a:pt x="446" y="112"/>
                    <a:pt x="446" y="112"/>
                    <a:pt x="446" y="112"/>
                  </a:cubicBezTo>
                  <a:cubicBezTo>
                    <a:pt x="446" y="112"/>
                    <a:pt x="446" y="112"/>
                    <a:pt x="446" y="112"/>
                  </a:cubicBezTo>
                  <a:cubicBezTo>
                    <a:pt x="445" y="113"/>
                    <a:pt x="444" y="113"/>
                    <a:pt x="445" y="114"/>
                  </a:cubicBezTo>
                  <a:cubicBezTo>
                    <a:pt x="444" y="114"/>
                    <a:pt x="444" y="115"/>
                    <a:pt x="443" y="116"/>
                  </a:cubicBezTo>
                  <a:cubicBezTo>
                    <a:pt x="444" y="116"/>
                    <a:pt x="444" y="116"/>
                    <a:pt x="444" y="116"/>
                  </a:cubicBezTo>
                  <a:cubicBezTo>
                    <a:pt x="444" y="117"/>
                    <a:pt x="444" y="117"/>
                    <a:pt x="443" y="117"/>
                  </a:cubicBezTo>
                  <a:cubicBezTo>
                    <a:pt x="442" y="117"/>
                    <a:pt x="442" y="117"/>
                    <a:pt x="442" y="117"/>
                  </a:cubicBezTo>
                  <a:cubicBezTo>
                    <a:pt x="442" y="116"/>
                    <a:pt x="444" y="116"/>
                    <a:pt x="443" y="116"/>
                  </a:cubicBezTo>
                  <a:cubicBezTo>
                    <a:pt x="442" y="116"/>
                    <a:pt x="442" y="116"/>
                    <a:pt x="441" y="117"/>
                  </a:cubicBezTo>
                  <a:cubicBezTo>
                    <a:pt x="441" y="117"/>
                    <a:pt x="441" y="117"/>
                    <a:pt x="441" y="117"/>
                  </a:cubicBezTo>
                  <a:cubicBezTo>
                    <a:pt x="440" y="117"/>
                    <a:pt x="439" y="116"/>
                    <a:pt x="438" y="117"/>
                  </a:cubicBezTo>
                  <a:cubicBezTo>
                    <a:pt x="437" y="117"/>
                    <a:pt x="438" y="116"/>
                    <a:pt x="437" y="116"/>
                  </a:cubicBezTo>
                  <a:cubicBezTo>
                    <a:pt x="436" y="117"/>
                    <a:pt x="437" y="117"/>
                    <a:pt x="437" y="118"/>
                  </a:cubicBezTo>
                  <a:cubicBezTo>
                    <a:pt x="437" y="118"/>
                    <a:pt x="436" y="116"/>
                    <a:pt x="436" y="117"/>
                  </a:cubicBezTo>
                  <a:cubicBezTo>
                    <a:pt x="435" y="116"/>
                    <a:pt x="434" y="117"/>
                    <a:pt x="433" y="116"/>
                  </a:cubicBezTo>
                  <a:cubicBezTo>
                    <a:pt x="433" y="116"/>
                    <a:pt x="433" y="116"/>
                    <a:pt x="433" y="116"/>
                  </a:cubicBezTo>
                  <a:cubicBezTo>
                    <a:pt x="433" y="116"/>
                    <a:pt x="432" y="116"/>
                    <a:pt x="432" y="116"/>
                  </a:cubicBezTo>
                  <a:cubicBezTo>
                    <a:pt x="431" y="115"/>
                    <a:pt x="430" y="116"/>
                    <a:pt x="429" y="116"/>
                  </a:cubicBezTo>
                  <a:close/>
                  <a:moveTo>
                    <a:pt x="426" y="136"/>
                  </a:moveTo>
                  <a:cubicBezTo>
                    <a:pt x="426" y="137"/>
                    <a:pt x="426" y="137"/>
                    <a:pt x="426" y="137"/>
                  </a:cubicBezTo>
                  <a:cubicBezTo>
                    <a:pt x="426" y="136"/>
                    <a:pt x="426" y="136"/>
                    <a:pt x="426" y="136"/>
                  </a:cubicBezTo>
                  <a:close/>
                  <a:moveTo>
                    <a:pt x="425" y="139"/>
                  </a:moveTo>
                  <a:cubicBezTo>
                    <a:pt x="426" y="138"/>
                    <a:pt x="426" y="138"/>
                    <a:pt x="426" y="138"/>
                  </a:cubicBezTo>
                  <a:cubicBezTo>
                    <a:pt x="427" y="139"/>
                    <a:pt x="427" y="139"/>
                    <a:pt x="427" y="139"/>
                  </a:cubicBezTo>
                  <a:lnTo>
                    <a:pt x="425" y="139"/>
                  </a:lnTo>
                  <a:close/>
                  <a:moveTo>
                    <a:pt x="427" y="136"/>
                  </a:moveTo>
                  <a:cubicBezTo>
                    <a:pt x="426" y="136"/>
                    <a:pt x="428" y="136"/>
                    <a:pt x="427" y="136"/>
                  </a:cubicBezTo>
                  <a:cubicBezTo>
                    <a:pt x="428" y="137"/>
                    <a:pt x="428" y="135"/>
                    <a:pt x="428" y="136"/>
                  </a:cubicBezTo>
                  <a:cubicBezTo>
                    <a:pt x="428" y="136"/>
                    <a:pt x="427" y="137"/>
                    <a:pt x="427" y="136"/>
                  </a:cubicBezTo>
                  <a:close/>
                  <a:moveTo>
                    <a:pt x="428" y="139"/>
                  </a:moveTo>
                  <a:cubicBezTo>
                    <a:pt x="428" y="139"/>
                    <a:pt x="428" y="139"/>
                    <a:pt x="428" y="139"/>
                  </a:cubicBezTo>
                  <a:cubicBezTo>
                    <a:pt x="428" y="139"/>
                    <a:pt x="428" y="140"/>
                    <a:pt x="427" y="139"/>
                  </a:cubicBezTo>
                  <a:cubicBezTo>
                    <a:pt x="427" y="139"/>
                    <a:pt x="427" y="139"/>
                    <a:pt x="427" y="139"/>
                  </a:cubicBezTo>
                  <a:cubicBezTo>
                    <a:pt x="427" y="139"/>
                    <a:pt x="427" y="139"/>
                    <a:pt x="427" y="139"/>
                  </a:cubicBezTo>
                  <a:cubicBezTo>
                    <a:pt x="427" y="139"/>
                    <a:pt x="428" y="139"/>
                    <a:pt x="428" y="139"/>
                  </a:cubicBezTo>
                  <a:close/>
                  <a:moveTo>
                    <a:pt x="437" y="132"/>
                  </a:moveTo>
                  <a:cubicBezTo>
                    <a:pt x="437" y="132"/>
                    <a:pt x="437" y="132"/>
                    <a:pt x="437" y="132"/>
                  </a:cubicBezTo>
                  <a:cubicBezTo>
                    <a:pt x="437" y="132"/>
                    <a:pt x="437" y="132"/>
                    <a:pt x="437" y="132"/>
                  </a:cubicBezTo>
                  <a:close/>
                  <a:moveTo>
                    <a:pt x="440" y="134"/>
                  </a:moveTo>
                  <a:cubicBezTo>
                    <a:pt x="440" y="134"/>
                    <a:pt x="441" y="135"/>
                    <a:pt x="441" y="134"/>
                  </a:cubicBezTo>
                  <a:cubicBezTo>
                    <a:pt x="441" y="136"/>
                    <a:pt x="441" y="136"/>
                    <a:pt x="441" y="136"/>
                  </a:cubicBezTo>
                  <a:lnTo>
                    <a:pt x="440" y="134"/>
                  </a:lnTo>
                  <a:close/>
                  <a:moveTo>
                    <a:pt x="440" y="133"/>
                  </a:moveTo>
                  <a:cubicBezTo>
                    <a:pt x="441" y="133"/>
                    <a:pt x="441" y="133"/>
                    <a:pt x="441" y="133"/>
                  </a:cubicBezTo>
                  <a:cubicBezTo>
                    <a:pt x="440" y="134"/>
                    <a:pt x="440" y="134"/>
                    <a:pt x="440" y="134"/>
                  </a:cubicBezTo>
                  <a:lnTo>
                    <a:pt x="440" y="133"/>
                  </a:lnTo>
                  <a:close/>
                  <a:moveTo>
                    <a:pt x="441" y="131"/>
                  </a:moveTo>
                  <a:cubicBezTo>
                    <a:pt x="441" y="131"/>
                    <a:pt x="441" y="131"/>
                    <a:pt x="441" y="131"/>
                  </a:cubicBezTo>
                  <a:cubicBezTo>
                    <a:pt x="441" y="130"/>
                    <a:pt x="441" y="130"/>
                    <a:pt x="441" y="130"/>
                  </a:cubicBezTo>
                  <a:cubicBezTo>
                    <a:pt x="440" y="131"/>
                    <a:pt x="438" y="130"/>
                    <a:pt x="437" y="129"/>
                  </a:cubicBezTo>
                  <a:cubicBezTo>
                    <a:pt x="439" y="129"/>
                    <a:pt x="440" y="129"/>
                    <a:pt x="442" y="129"/>
                  </a:cubicBezTo>
                  <a:cubicBezTo>
                    <a:pt x="442" y="130"/>
                    <a:pt x="442" y="130"/>
                    <a:pt x="442" y="130"/>
                  </a:cubicBezTo>
                  <a:cubicBezTo>
                    <a:pt x="441" y="129"/>
                    <a:pt x="441" y="130"/>
                    <a:pt x="441" y="131"/>
                  </a:cubicBezTo>
                  <a:cubicBezTo>
                    <a:pt x="441" y="131"/>
                    <a:pt x="442" y="132"/>
                    <a:pt x="443" y="132"/>
                  </a:cubicBezTo>
                  <a:cubicBezTo>
                    <a:pt x="443" y="131"/>
                    <a:pt x="442" y="131"/>
                    <a:pt x="442" y="130"/>
                  </a:cubicBezTo>
                  <a:cubicBezTo>
                    <a:pt x="443" y="130"/>
                    <a:pt x="444" y="131"/>
                    <a:pt x="443" y="132"/>
                  </a:cubicBezTo>
                  <a:cubicBezTo>
                    <a:pt x="442" y="132"/>
                    <a:pt x="441" y="132"/>
                    <a:pt x="441" y="131"/>
                  </a:cubicBezTo>
                  <a:close/>
                  <a:moveTo>
                    <a:pt x="440" y="143"/>
                  </a:moveTo>
                  <a:cubicBezTo>
                    <a:pt x="441" y="144"/>
                    <a:pt x="441" y="144"/>
                    <a:pt x="441" y="144"/>
                  </a:cubicBezTo>
                  <a:cubicBezTo>
                    <a:pt x="440" y="144"/>
                    <a:pt x="440" y="144"/>
                    <a:pt x="439" y="144"/>
                  </a:cubicBezTo>
                  <a:cubicBezTo>
                    <a:pt x="440" y="145"/>
                    <a:pt x="440" y="145"/>
                    <a:pt x="440" y="145"/>
                  </a:cubicBezTo>
                  <a:cubicBezTo>
                    <a:pt x="440" y="144"/>
                    <a:pt x="440" y="145"/>
                    <a:pt x="441" y="145"/>
                  </a:cubicBezTo>
                  <a:cubicBezTo>
                    <a:pt x="440" y="145"/>
                    <a:pt x="440" y="145"/>
                    <a:pt x="440" y="145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1" y="145"/>
                    <a:pt x="442" y="146"/>
                    <a:pt x="442" y="146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1" y="145"/>
                    <a:pt x="440" y="145"/>
                    <a:pt x="440" y="146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0" y="146"/>
                    <a:pt x="439" y="144"/>
                    <a:pt x="439" y="144"/>
                  </a:cubicBezTo>
                  <a:lnTo>
                    <a:pt x="440" y="143"/>
                  </a:lnTo>
                  <a:close/>
                  <a:moveTo>
                    <a:pt x="437" y="158"/>
                  </a:moveTo>
                  <a:cubicBezTo>
                    <a:pt x="436" y="158"/>
                    <a:pt x="436" y="158"/>
                    <a:pt x="436" y="158"/>
                  </a:cubicBezTo>
                  <a:cubicBezTo>
                    <a:pt x="436" y="158"/>
                    <a:pt x="437" y="158"/>
                    <a:pt x="437" y="158"/>
                  </a:cubicBezTo>
                  <a:close/>
                  <a:moveTo>
                    <a:pt x="437" y="161"/>
                  </a:moveTo>
                  <a:cubicBezTo>
                    <a:pt x="437" y="161"/>
                    <a:pt x="437" y="161"/>
                    <a:pt x="437" y="161"/>
                  </a:cubicBezTo>
                  <a:cubicBezTo>
                    <a:pt x="437" y="161"/>
                    <a:pt x="437" y="161"/>
                    <a:pt x="437" y="161"/>
                  </a:cubicBezTo>
                  <a:cubicBezTo>
                    <a:pt x="437" y="161"/>
                    <a:pt x="437" y="162"/>
                    <a:pt x="438" y="162"/>
                  </a:cubicBezTo>
                  <a:cubicBezTo>
                    <a:pt x="437" y="162"/>
                    <a:pt x="436" y="162"/>
                    <a:pt x="436" y="162"/>
                  </a:cubicBezTo>
                  <a:cubicBezTo>
                    <a:pt x="436" y="162"/>
                    <a:pt x="435" y="162"/>
                    <a:pt x="435" y="162"/>
                  </a:cubicBezTo>
                  <a:cubicBezTo>
                    <a:pt x="435" y="162"/>
                    <a:pt x="436" y="162"/>
                    <a:pt x="437" y="161"/>
                  </a:cubicBezTo>
                  <a:close/>
                  <a:moveTo>
                    <a:pt x="443" y="140"/>
                  </a:moveTo>
                  <a:cubicBezTo>
                    <a:pt x="443" y="139"/>
                    <a:pt x="443" y="139"/>
                    <a:pt x="443" y="139"/>
                  </a:cubicBezTo>
                  <a:cubicBezTo>
                    <a:pt x="444" y="139"/>
                    <a:pt x="444" y="139"/>
                    <a:pt x="444" y="139"/>
                  </a:cubicBezTo>
                  <a:lnTo>
                    <a:pt x="443" y="140"/>
                  </a:lnTo>
                  <a:close/>
                  <a:moveTo>
                    <a:pt x="448" y="148"/>
                  </a:moveTo>
                  <a:cubicBezTo>
                    <a:pt x="446" y="148"/>
                    <a:pt x="447" y="147"/>
                    <a:pt x="446" y="147"/>
                  </a:cubicBezTo>
                  <a:cubicBezTo>
                    <a:pt x="447" y="147"/>
                    <a:pt x="447" y="147"/>
                    <a:pt x="448" y="148"/>
                  </a:cubicBezTo>
                  <a:cubicBezTo>
                    <a:pt x="448" y="148"/>
                    <a:pt x="447" y="148"/>
                    <a:pt x="447" y="148"/>
                  </a:cubicBezTo>
                  <a:lnTo>
                    <a:pt x="448" y="148"/>
                  </a:lnTo>
                  <a:close/>
                  <a:moveTo>
                    <a:pt x="447" y="147"/>
                  </a:moveTo>
                  <a:cubicBezTo>
                    <a:pt x="447" y="146"/>
                    <a:pt x="447" y="146"/>
                    <a:pt x="447" y="146"/>
                  </a:cubicBezTo>
                  <a:cubicBezTo>
                    <a:pt x="447" y="146"/>
                    <a:pt x="447" y="146"/>
                    <a:pt x="447" y="147"/>
                  </a:cubicBezTo>
                  <a:close/>
                  <a:moveTo>
                    <a:pt x="448" y="144"/>
                  </a:moveTo>
                  <a:cubicBezTo>
                    <a:pt x="448" y="144"/>
                    <a:pt x="448" y="144"/>
                    <a:pt x="448" y="144"/>
                  </a:cubicBezTo>
                  <a:cubicBezTo>
                    <a:pt x="448" y="144"/>
                    <a:pt x="448" y="144"/>
                    <a:pt x="448" y="144"/>
                  </a:cubicBezTo>
                  <a:cubicBezTo>
                    <a:pt x="448" y="144"/>
                    <a:pt x="449" y="144"/>
                    <a:pt x="449" y="143"/>
                  </a:cubicBezTo>
                  <a:cubicBezTo>
                    <a:pt x="448" y="143"/>
                    <a:pt x="447" y="145"/>
                    <a:pt x="447" y="143"/>
                  </a:cubicBezTo>
                  <a:cubicBezTo>
                    <a:pt x="447" y="144"/>
                    <a:pt x="450" y="142"/>
                    <a:pt x="449" y="144"/>
                  </a:cubicBezTo>
                  <a:cubicBezTo>
                    <a:pt x="448" y="144"/>
                    <a:pt x="448" y="144"/>
                    <a:pt x="448" y="144"/>
                  </a:cubicBezTo>
                  <a:cubicBezTo>
                    <a:pt x="448" y="144"/>
                    <a:pt x="448" y="144"/>
                    <a:pt x="448" y="144"/>
                  </a:cubicBezTo>
                  <a:close/>
                  <a:moveTo>
                    <a:pt x="449" y="141"/>
                  </a:moveTo>
                  <a:cubicBezTo>
                    <a:pt x="448" y="140"/>
                    <a:pt x="447" y="141"/>
                    <a:pt x="447" y="141"/>
                  </a:cubicBezTo>
                  <a:cubicBezTo>
                    <a:pt x="447" y="142"/>
                    <a:pt x="447" y="142"/>
                    <a:pt x="447" y="142"/>
                  </a:cubicBezTo>
                  <a:cubicBezTo>
                    <a:pt x="447" y="142"/>
                    <a:pt x="447" y="141"/>
                    <a:pt x="447" y="141"/>
                  </a:cubicBezTo>
                  <a:cubicBezTo>
                    <a:pt x="447" y="141"/>
                    <a:pt x="447" y="141"/>
                    <a:pt x="447" y="141"/>
                  </a:cubicBezTo>
                  <a:cubicBezTo>
                    <a:pt x="447" y="140"/>
                    <a:pt x="447" y="141"/>
                    <a:pt x="447" y="141"/>
                  </a:cubicBezTo>
                  <a:cubicBezTo>
                    <a:pt x="447" y="141"/>
                    <a:pt x="448" y="141"/>
                    <a:pt x="448" y="140"/>
                  </a:cubicBezTo>
                  <a:cubicBezTo>
                    <a:pt x="448" y="140"/>
                    <a:pt x="448" y="140"/>
                    <a:pt x="448" y="140"/>
                  </a:cubicBezTo>
                  <a:cubicBezTo>
                    <a:pt x="448" y="140"/>
                    <a:pt x="448" y="140"/>
                    <a:pt x="448" y="140"/>
                  </a:cubicBezTo>
                  <a:cubicBezTo>
                    <a:pt x="448" y="140"/>
                    <a:pt x="448" y="140"/>
                    <a:pt x="448" y="140"/>
                  </a:cubicBezTo>
                  <a:cubicBezTo>
                    <a:pt x="448" y="140"/>
                    <a:pt x="448" y="140"/>
                    <a:pt x="448" y="140"/>
                  </a:cubicBezTo>
                  <a:cubicBezTo>
                    <a:pt x="449" y="140"/>
                    <a:pt x="449" y="140"/>
                    <a:pt x="449" y="140"/>
                  </a:cubicBezTo>
                  <a:lnTo>
                    <a:pt x="449" y="141"/>
                  </a:lnTo>
                  <a:close/>
                  <a:moveTo>
                    <a:pt x="445" y="141"/>
                  </a:moveTo>
                  <a:cubicBezTo>
                    <a:pt x="446" y="141"/>
                    <a:pt x="445" y="141"/>
                    <a:pt x="446" y="141"/>
                  </a:cubicBezTo>
                  <a:cubicBezTo>
                    <a:pt x="446" y="141"/>
                    <a:pt x="446" y="142"/>
                    <a:pt x="446" y="142"/>
                  </a:cubicBezTo>
                  <a:cubicBezTo>
                    <a:pt x="446" y="142"/>
                    <a:pt x="446" y="142"/>
                    <a:pt x="446" y="141"/>
                  </a:cubicBezTo>
                  <a:cubicBezTo>
                    <a:pt x="445" y="141"/>
                    <a:pt x="445" y="142"/>
                    <a:pt x="444" y="141"/>
                  </a:cubicBezTo>
                  <a:lnTo>
                    <a:pt x="445" y="141"/>
                  </a:lnTo>
                  <a:close/>
                  <a:moveTo>
                    <a:pt x="446" y="144"/>
                  </a:moveTo>
                  <a:cubicBezTo>
                    <a:pt x="446" y="144"/>
                    <a:pt x="446" y="144"/>
                    <a:pt x="446" y="144"/>
                  </a:cubicBezTo>
                  <a:cubicBezTo>
                    <a:pt x="445" y="144"/>
                    <a:pt x="445" y="144"/>
                    <a:pt x="445" y="144"/>
                  </a:cubicBezTo>
                  <a:cubicBezTo>
                    <a:pt x="445" y="143"/>
                    <a:pt x="446" y="144"/>
                    <a:pt x="446" y="144"/>
                  </a:cubicBezTo>
                  <a:close/>
                  <a:moveTo>
                    <a:pt x="449" y="142"/>
                  </a:moveTo>
                  <a:cubicBezTo>
                    <a:pt x="449" y="141"/>
                    <a:pt x="450" y="142"/>
                    <a:pt x="450" y="141"/>
                  </a:cubicBezTo>
                  <a:cubicBezTo>
                    <a:pt x="450" y="141"/>
                    <a:pt x="450" y="141"/>
                    <a:pt x="450" y="141"/>
                  </a:cubicBezTo>
                  <a:cubicBezTo>
                    <a:pt x="450" y="141"/>
                    <a:pt x="450" y="141"/>
                    <a:pt x="450" y="141"/>
                  </a:cubicBezTo>
                  <a:cubicBezTo>
                    <a:pt x="450" y="141"/>
                    <a:pt x="450" y="141"/>
                    <a:pt x="450" y="141"/>
                  </a:cubicBezTo>
                  <a:cubicBezTo>
                    <a:pt x="451" y="141"/>
                    <a:pt x="451" y="141"/>
                    <a:pt x="451" y="141"/>
                  </a:cubicBezTo>
                  <a:cubicBezTo>
                    <a:pt x="451" y="140"/>
                    <a:pt x="451" y="140"/>
                    <a:pt x="451" y="140"/>
                  </a:cubicBezTo>
                  <a:cubicBezTo>
                    <a:pt x="451" y="140"/>
                    <a:pt x="451" y="141"/>
                    <a:pt x="451" y="141"/>
                  </a:cubicBezTo>
                  <a:cubicBezTo>
                    <a:pt x="451" y="141"/>
                    <a:pt x="451" y="142"/>
                    <a:pt x="452" y="141"/>
                  </a:cubicBezTo>
                  <a:cubicBezTo>
                    <a:pt x="450" y="142"/>
                    <a:pt x="450" y="142"/>
                    <a:pt x="450" y="142"/>
                  </a:cubicBezTo>
                  <a:cubicBezTo>
                    <a:pt x="451" y="143"/>
                    <a:pt x="451" y="143"/>
                    <a:pt x="451" y="143"/>
                  </a:cubicBezTo>
                  <a:cubicBezTo>
                    <a:pt x="450" y="144"/>
                    <a:pt x="450" y="142"/>
                    <a:pt x="449" y="142"/>
                  </a:cubicBezTo>
                  <a:close/>
                  <a:moveTo>
                    <a:pt x="451" y="147"/>
                  </a:moveTo>
                  <a:cubicBezTo>
                    <a:pt x="451" y="147"/>
                    <a:pt x="451" y="147"/>
                    <a:pt x="451" y="147"/>
                  </a:cubicBezTo>
                  <a:cubicBezTo>
                    <a:pt x="451" y="146"/>
                    <a:pt x="451" y="147"/>
                    <a:pt x="451" y="146"/>
                  </a:cubicBezTo>
                  <a:cubicBezTo>
                    <a:pt x="451" y="147"/>
                    <a:pt x="452" y="147"/>
                    <a:pt x="452" y="147"/>
                  </a:cubicBezTo>
                  <a:cubicBezTo>
                    <a:pt x="452" y="148"/>
                    <a:pt x="450" y="147"/>
                    <a:pt x="450" y="148"/>
                  </a:cubicBezTo>
                  <a:cubicBezTo>
                    <a:pt x="450" y="148"/>
                    <a:pt x="450" y="147"/>
                    <a:pt x="450" y="147"/>
                  </a:cubicBezTo>
                  <a:cubicBezTo>
                    <a:pt x="450" y="148"/>
                    <a:pt x="450" y="148"/>
                    <a:pt x="450" y="148"/>
                  </a:cubicBezTo>
                  <a:cubicBezTo>
                    <a:pt x="449" y="148"/>
                    <a:pt x="450" y="147"/>
                    <a:pt x="451" y="147"/>
                  </a:cubicBezTo>
                  <a:close/>
                  <a:moveTo>
                    <a:pt x="454" y="143"/>
                  </a:moveTo>
                  <a:cubicBezTo>
                    <a:pt x="454" y="143"/>
                    <a:pt x="455" y="142"/>
                    <a:pt x="455" y="143"/>
                  </a:cubicBezTo>
                  <a:cubicBezTo>
                    <a:pt x="455" y="143"/>
                    <a:pt x="455" y="144"/>
                    <a:pt x="454" y="144"/>
                  </a:cubicBezTo>
                  <a:cubicBezTo>
                    <a:pt x="454" y="143"/>
                    <a:pt x="454" y="143"/>
                    <a:pt x="454" y="143"/>
                  </a:cubicBezTo>
                  <a:cubicBezTo>
                    <a:pt x="454" y="143"/>
                    <a:pt x="454" y="143"/>
                    <a:pt x="454" y="143"/>
                  </a:cubicBezTo>
                  <a:cubicBezTo>
                    <a:pt x="454" y="143"/>
                    <a:pt x="454" y="143"/>
                    <a:pt x="454" y="143"/>
                  </a:cubicBezTo>
                  <a:cubicBezTo>
                    <a:pt x="454" y="143"/>
                    <a:pt x="453" y="143"/>
                    <a:pt x="453" y="143"/>
                  </a:cubicBezTo>
                  <a:cubicBezTo>
                    <a:pt x="453" y="143"/>
                    <a:pt x="453" y="143"/>
                    <a:pt x="453" y="143"/>
                  </a:cubicBezTo>
                  <a:cubicBezTo>
                    <a:pt x="453" y="142"/>
                    <a:pt x="453" y="142"/>
                    <a:pt x="453" y="142"/>
                  </a:cubicBezTo>
                  <a:cubicBezTo>
                    <a:pt x="453" y="142"/>
                    <a:pt x="453" y="142"/>
                    <a:pt x="454" y="142"/>
                  </a:cubicBezTo>
                  <a:cubicBezTo>
                    <a:pt x="454" y="142"/>
                    <a:pt x="454" y="142"/>
                    <a:pt x="454" y="142"/>
                  </a:cubicBezTo>
                  <a:cubicBezTo>
                    <a:pt x="454" y="142"/>
                    <a:pt x="455" y="141"/>
                    <a:pt x="456" y="142"/>
                  </a:cubicBezTo>
                  <a:cubicBezTo>
                    <a:pt x="455" y="142"/>
                    <a:pt x="454" y="142"/>
                    <a:pt x="454" y="142"/>
                  </a:cubicBezTo>
                  <a:cubicBezTo>
                    <a:pt x="454" y="142"/>
                    <a:pt x="454" y="142"/>
                    <a:pt x="454" y="142"/>
                  </a:cubicBezTo>
                  <a:cubicBezTo>
                    <a:pt x="453" y="142"/>
                    <a:pt x="453" y="142"/>
                    <a:pt x="454" y="143"/>
                  </a:cubicBezTo>
                  <a:cubicBezTo>
                    <a:pt x="454" y="143"/>
                    <a:pt x="454" y="143"/>
                    <a:pt x="454" y="143"/>
                  </a:cubicBezTo>
                  <a:close/>
                  <a:moveTo>
                    <a:pt x="450" y="156"/>
                  </a:moveTo>
                  <a:cubicBezTo>
                    <a:pt x="450" y="156"/>
                    <a:pt x="450" y="156"/>
                    <a:pt x="450" y="156"/>
                  </a:cubicBezTo>
                  <a:cubicBezTo>
                    <a:pt x="450" y="155"/>
                    <a:pt x="450" y="155"/>
                    <a:pt x="450" y="155"/>
                  </a:cubicBezTo>
                  <a:cubicBezTo>
                    <a:pt x="450" y="155"/>
                    <a:pt x="450" y="156"/>
                    <a:pt x="450" y="156"/>
                  </a:cubicBezTo>
                  <a:close/>
                  <a:moveTo>
                    <a:pt x="447" y="167"/>
                  </a:moveTo>
                  <a:cubicBezTo>
                    <a:pt x="447" y="167"/>
                    <a:pt x="446" y="166"/>
                    <a:pt x="445" y="166"/>
                  </a:cubicBezTo>
                  <a:cubicBezTo>
                    <a:pt x="445" y="166"/>
                    <a:pt x="445" y="166"/>
                    <a:pt x="445" y="166"/>
                  </a:cubicBezTo>
                  <a:cubicBezTo>
                    <a:pt x="446" y="166"/>
                    <a:pt x="447" y="166"/>
                    <a:pt x="447" y="167"/>
                  </a:cubicBezTo>
                  <a:close/>
                  <a:moveTo>
                    <a:pt x="450" y="157"/>
                  </a:moveTo>
                  <a:cubicBezTo>
                    <a:pt x="450" y="157"/>
                    <a:pt x="450" y="157"/>
                    <a:pt x="450" y="157"/>
                  </a:cubicBezTo>
                  <a:cubicBezTo>
                    <a:pt x="450" y="157"/>
                    <a:pt x="450" y="157"/>
                    <a:pt x="450" y="157"/>
                  </a:cubicBezTo>
                  <a:close/>
                  <a:moveTo>
                    <a:pt x="452" y="151"/>
                  </a:moveTo>
                  <a:cubicBezTo>
                    <a:pt x="451" y="151"/>
                    <a:pt x="451" y="150"/>
                    <a:pt x="451" y="150"/>
                  </a:cubicBezTo>
                  <a:cubicBezTo>
                    <a:pt x="452" y="150"/>
                    <a:pt x="453" y="150"/>
                    <a:pt x="454" y="150"/>
                  </a:cubicBezTo>
                  <a:cubicBezTo>
                    <a:pt x="453" y="150"/>
                    <a:pt x="453" y="151"/>
                    <a:pt x="452" y="150"/>
                  </a:cubicBezTo>
                  <a:cubicBezTo>
                    <a:pt x="451" y="150"/>
                    <a:pt x="452" y="151"/>
                    <a:pt x="452" y="151"/>
                  </a:cubicBezTo>
                  <a:close/>
                  <a:moveTo>
                    <a:pt x="451" y="158"/>
                  </a:moveTo>
                  <a:cubicBezTo>
                    <a:pt x="451" y="158"/>
                    <a:pt x="451" y="158"/>
                    <a:pt x="452" y="158"/>
                  </a:cubicBezTo>
                  <a:cubicBezTo>
                    <a:pt x="452" y="158"/>
                    <a:pt x="452" y="158"/>
                    <a:pt x="452" y="158"/>
                  </a:cubicBezTo>
                  <a:cubicBezTo>
                    <a:pt x="451" y="159"/>
                    <a:pt x="451" y="159"/>
                    <a:pt x="451" y="159"/>
                  </a:cubicBezTo>
                  <a:cubicBezTo>
                    <a:pt x="451" y="158"/>
                    <a:pt x="451" y="158"/>
                    <a:pt x="451" y="158"/>
                  </a:cubicBezTo>
                  <a:cubicBezTo>
                    <a:pt x="451" y="158"/>
                    <a:pt x="451" y="158"/>
                    <a:pt x="451" y="158"/>
                  </a:cubicBezTo>
                  <a:cubicBezTo>
                    <a:pt x="451" y="158"/>
                    <a:pt x="451" y="158"/>
                    <a:pt x="450" y="158"/>
                  </a:cubicBezTo>
                  <a:lnTo>
                    <a:pt x="451" y="158"/>
                  </a:lnTo>
                  <a:close/>
                  <a:moveTo>
                    <a:pt x="456" y="141"/>
                  </a:moveTo>
                  <a:cubicBezTo>
                    <a:pt x="456" y="141"/>
                    <a:pt x="456" y="141"/>
                    <a:pt x="456" y="141"/>
                  </a:cubicBezTo>
                  <a:cubicBezTo>
                    <a:pt x="455" y="140"/>
                    <a:pt x="454" y="140"/>
                    <a:pt x="454" y="139"/>
                  </a:cubicBezTo>
                  <a:cubicBezTo>
                    <a:pt x="453" y="139"/>
                    <a:pt x="453" y="139"/>
                    <a:pt x="453" y="139"/>
                  </a:cubicBezTo>
                  <a:cubicBezTo>
                    <a:pt x="453" y="139"/>
                    <a:pt x="453" y="139"/>
                    <a:pt x="453" y="139"/>
                  </a:cubicBezTo>
                  <a:cubicBezTo>
                    <a:pt x="453" y="140"/>
                    <a:pt x="453" y="140"/>
                    <a:pt x="453" y="140"/>
                  </a:cubicBezTo>
                  <a:cubicBezTo>
                    <a:pt x="453" y="139"/>
                    <a:pt x="453" y="139"/>
                    <a:pt x="453" y="139"/>
                  </a:cubicBezTo>
                  <a:cubicBezTo>
                    <a:pt x="453" y="139"/>
                    <a:pt x="452" y="139"/>
                    <a:pt x="452" y="139"/>
                  </a:cubicBezTo>
                  <a:cubicBezTo>
                    <a:pt x="453" y="138"/>
                    <a:pt x="454" y="139"/>
                    <a:pt x="455" y="138"/>
                  </a:cubicBezTo>
                  <a:cubicBezTo>
                    <a:pt x="455" y="139"/>
                    <a:pt x="456" y="138"/>
                    <a:pt x="456" y="139"/>
                  </a:cubicBezTo>
                  <a:cubicBezTo>
                    <a:pt x="456" y="139"/>
                    <a:pt x="455" y="139"/>
                    <a:pt x="456" y="139"/>
                  </a:cubicBezTo>
                  <a:cubicBezTo>
                    <a:pt x="455" y="139"/>
                    <a:pt x="456" y="140"/>
                    <a:pt x="456" y="140"/>
                  </a:cubicBezTo>
                  <a:cubicBezTo>
                    <a:pt x="457" y="139"/>
                    <a:pt x="456" y="140"/>
                    <a:pt x="457" y="141"/>
                  </a:cubicBezTo>
                  <a:cubicBezTo>
                    <a:pt x="457" y="141"/>
                    <a:pt x="457" y="141"/>
                    <a:pt x="458" y="141"/>
                  </a:cubicBezTo>
                  <a:cubicBezTo>
                    <a:pt x="457" y="141"/>
                    <a:pt x="457" y="141"/>
                    <a:pt x="457" y="141"/>
                  </a:cubicBezTo>
                  <a:cubicBezTo>
                    <a:pt x="457" y="141"/>
                    <a:pt x="456" y="140"/>
                    <a:pt x="456" y="141"/>
                  </a:cubicBezTo>
                  <a:close/>
                  <a:moveTo>
                    <a:pt x="452" y="159"/>
                  </a:moveTo>
                  <a:cubicBezTo>
                    <a:pt x="452" y="159"/>
                    <a:pt x="452" y="159"/>
                    <a:pt x="452" y="159"/>
                  </a:cubicBezTo>
                  <a:cubicBezTo>
                    <a:pt x="452" y="159"/>
                    <a:pt x="453" y="158"/>
                    <a:pt x="452" y="158"/>
                  </a:cubicBezTo>
                  <a:cubicBezTo>
                    <a:pt x="453" y="159"/>
                    <a:pt x="455" y="157"/>
                    <a:pt x="455" y="159"/>
                  </a:cubicBezTo>
                  <a:cubicBezTo>
                    <a:pt x="455" y="159"/>
                    <a:pt x="455" y="159"/>
                    <a:pt x="454" y="159"/>
                  </a:cubicBezTo>
                  <a:cubicBezTo>
                    <a:pt x="454" y="158"/>
                    <a:pt x="453" y="159"/>
                    <a:pt x="452" y="159"/>
                  </a:cubicBezTo>
                  <a:cubicBezTo>
                    <a:pt x="452" y="159"/>
                    <a:pt x="452" y="159"/>
                    <a:pt x="452" y="159"/>
                  </a:cubicBezTo>
                  <a:close/>
                  <a:moveTo>
                    <a:pt x="451" y="167"/>
                  </a:moveTo>
                  <a:cubicBezTo>
                    <a:pt x="450" y="167"/>
                    <a:pt x="450" y="167"/>
                    <a:pt x="450" y="167"/>
                  </a:cubicBezTo>
                  <a:cubicBezTo>
                    <a:pt x="450" y="166"/>
                    <a:pt x="450" y="166"/>
                    <a:pt x="450" y="166"/>
                  </a:cubicBezTo>
                  <a:lnTo>
                    <a:pt x="451" y="167"/>
                  </a:lnTo>
                  <a:close/>
                  <a:moveTo>
                    <a:pt x="457" y="154"/>
                  </a:moveTo>
                  <a:cubicBezTo>
                    <a:pt x="457" y="154"/>
                    <a:pt x="457" y="155"/>
                    <a:pt x="458" y="155"/>
                  </a:cubicBezTo>
                  <a:cubicBezTo>
                    <a:pt x="458" y="155"/>
                    <a:pt x="458" y="155"/>
                    <a:pt x="458" y="155"/>
                  </a:cubicBezTo>
                  <a:cubicBezTo>
                    <a:pt x="458" y="156"/>
                    <a:pt x="458" y="156"/>
                    <a:pt x="459" y="155"/>
                  </a:cubicBezTo>
                  <a:cubicBezTo>
                    <a:pt x="459" y="155"/>
                    <a:pt x="459" y="155"/>
                    <a:pt x="459" y="155"/>
                  </a:cubicBezTo>
                  <a:cubicBezTo>
                    <a:pt x="459" y="155"/>
                    <a:pt x="459" y="155"/>
                    <a:pt x="459" y="155"/>
                  </a:cubicBezTo>
                  <a:cubicBezTo>
                    <a:pt x="459" y="156"/>
                    <a:pt x="459" y="156"/>
                    <a:pt x="459" y="156"/>
                  </a:cubicBezTo>
                  <a:cubicBezTo>
                    <a:pt x="458" y="155"/>
                    <a:pt x="457" y="155"/>
                    <a:pt x="456" y="156"/>
                  </a:cubicBezTo>
                  <a:cubicBezTo>
                    <a:pt x="456" y="155"/>
                    <a:pt x="456" y="155"/>
                    <a:pt x="456" y="155"/>
                  </a:cubicBezTo>
                  <a:cubicBezTo>
                    <a:pt x="456" y="155"/>
                    <a:pt x="456" y="155"/>
                    <a:pt x="456" y="155"/>
                  </a:cubicBezTo>
                  <a:cubicBezTo>
                    <a:pt x="456" y="154"/>
                    <a:pt x="456" y="153"/>
                    <a:pt x="457" y="154"/>
                  </a:cubicBezTo>
                  <a:cubicBezTo>
                    <a:pt x="457" y="154"/>
                    <a:pt x="456" y="154"/>
                    <a:pt x="457" y="154"/>
                  </a:cubicBezTo>
                  <a:close/>
                  <a:moveTo>
                    <a:pt x="459" y="154"/>
                  </a:moveTo>
                  <a:cubicBezTo>
                    <a:pt x="459" y="153"/>
                    <a:pt x="459" y="153"/>
                    <a:pt x="459" y="153"/>
                  </a:cubicBezTo>
                  <a:cubicBezTo>
                    <a:pt x="459" y="153"/>
                    <a:pt x="460" y="154"/>
                    <a:pt x="460" y="154"/>
                  </a:cubicBezTo>
                  <a:cubicBezTo>
                    <a:pt x="460" y="154"/>
                    <a:pt x="460" y="154"/>
                    <a:pt x="460" y="154"/>
                  </a:cubicBezTo>
                  <a:cubicBezTo>
                    <a:pt x="460" y="154"/>
                    <a:pt x="460" y="154"/>
                    <a:pt x="460" y="154"/>
                  </a:cubicBezTo>
                  <a:cubicBezTo>
                    <a:pt x="460" y="154"/>
                    <a:pt x="459" y="154"/>
                    <a:pt x="459" y="154"/>
                  </a:cubicBezTo>
                  <a:close/>
                  <a:moveTo>
                    <a:pt x="454" y="170"/>
                  </a:moveTo>
                  <a:cubicBezTo>
                    <a:pt x="454" y="170"/>
                    <a:pt x="454" y="170"/>
                    <a:pt x="454" y="170"/>
                  </a:cubicBezTo>
                  <a:cubicBezTo>
                    <a:pt x="454" y="170"/>
                    <a:pt x="454" y="170"/>
                    <a:pt x="454" y="170"/>
                  </a:cubicBezTo>
                  <a:cubicBezTo>
                    <a:pt x="453" y="169"/>
                    <a:pt x="452" y="170"/>
                    <a:pt x="452" y="170"/>
                  </a:cubicBezTo>
                  <a:cubicBezTo>
                    <a:pt x="452" y="169"/>
                    <a:pt x="453" y="169"/>
                    <a:pt x="454" y="170"/>
                  </a:cubicBezTo>
                  <a:close/>
                  <a:moveTo>
                    <a:pt x="453" y="169"/>
                  </a:moveTo>
                  <a:cubicBezTo>
                    <a:pt x="453" y="169"/>
                    <a:pt x="453" y="169"/>
                    <a:pt x="453" y="169"/>
                  </a:cubicBezTo>
                  <a:cubicBezTo>
                    <a:pt x="454" y="169"/>
                    <a:pt x="454" y="169"/>
                    <a:pt x="454" y="169"/>
                  </a:cubicBezTo>
                  <a:cubicBezTo>
                    <a:pt x="454" y="169"/>
                    <a:pt x="454" y="169"/>
                    <a:pt x="453" y="169"/>
                  </a:cubicBezTo>
                  <a:close/>
                  <a:moveTo>
                    <a:pt x="461" y="155"/>
                  </a:moveTo>
                  <a:cubicBezTo>
                    <a:pt x="461" y="155"/>
                    <a:pt x="462" y="155"/>
                    <a:pt x="462" y="154"/>
                  </a:cubicBezTo>
                  <a:cubicBezTo>
                    <a:pt x="461" y="154"/>
                    <a:pt x="461" y="154"/>
                    <a:pt x="462" y="153"/>
                  </a:cubicBezTo>
                  <a:cubicBezTo>
                    <a:pt x="461" y="154"/>
                    <a:pt x="462" y="154"/>
                    <a:pt x="462" y="154"/>
                  </a:cubicBezTo>
                  <a:cubicBezTo>
                    <a:pt x="462" y="154"/>
                    <a:pt x="461" y="155"/>
                    <a:pt x="461" y="155"/>
                  </a:cubicBezTo>
                  <a:cubicBezTo>
                    <a:pt x="462" y="156"/>
                    <a:pt x="462" y="156"/>
                    <a:pt x="463" y="156"/>
                  </a:cubicBezTo>
                  <a:cubicBezTo>
                    <a:pt x="462" y="156"/>
                    <a:pt x="461" y="156"/>
                    <a:pt x="461" y="155"/>
                  </a:cubicBezTo>
                  <a:close/>
                  <a:moveTo>
                    <a:pt x="463" y="172"/>
                  </a:moveTo>
                  <a:cubicBezTo>
                    <a:pt x="463" y="173"/>
                    <a:pt x="463" y="173"/>
                    <a:pt x="463" y="173"/>
                  </a:cubicBezTo>
                  <a:cubicBezTo>
                    <a:pt x="463" y="173"/>
                    <a:pt x="463" y="173"/>
                    <a:pt x="463" y="173"/>
                  </a:cubicBezTo>
                  <a:cubicBezTo>
                    <a:pt x="463" y="173"/>
                    <a:pt x="463" y="173"/>
                    <a:pt x="463" y="173"/>
                  </a:cubicBezTo>
                  <a:cubicBezTo>
                    <a:pt x="463" y="173"/>
                    <a:pt x="463" y="173"/>
                    <a:pt x="463" y="173"/>
                  </a:cubicBezTo>
                  <a:cubicBezTo>
                    <a:pt x="463" y="172"/>
                    <a:pt x="463" y="172"/>
                    <a:pt x="463" y="172"/>
                  </a:cubicBezTo>
                  <a:cubicBezTo>
                    <a:pt x="463" y="171"/>
                    <a:pt x="463" y="171"/>
                    <a:pt x="463" y="171"/>
                  </a:cubicBezTo>
                  <a:cubicBezTo>
                    <a:pt x="463" y="171"/>
                    <a:pt x="463" y="171"/>
                    <a:pt x="463" y="172"/>
                  </a:cubicBezTo>
                  <a:close/>
                  <a:moveTo>
                    <a:pt x="463" y="171"/>
                  </a:moveTo>
                  <a:cubicBezTo>
                    <a:pt x="464" y="171"/>
                    <a:pt x="464" y="171"/>
                    <a:pt x="464" y="171"/>
                  </a:cubicBezTo>
                  <a:cubicBezTo>
                    <a:pt x="464" y="171"/>
                    <a:pt x="464" y="171"/>
                    <a:pt x="464" y="171"/>
                  </a:cubicBezTo>
                  <a:cubicBezTo>
                    <a:pt x="464" y="171"/>
                    <a:pt x="464" y="171"/>
                    <a:pt x="464" y="171"/>
                  </a:cubicBezTo>
                  <a:cubicBezTo>
                    <a:pt x="464" y="171"/>
                    <a:pt x="464" y="171"/>
                    <a:pt x="464" y="171"/>
                  </a:cubicBezTo>
                  <a:cubicBezTo>
                    <a:pt x="464" y="171"/>
                    <a:pt x="464" y="171"/>
                    <a:pt x="464" y="171"/>
                  </a:cubicBezTo>
                  <a:lnTo>
                    <a:pt x="463" y="171"/>
                  </a:lnTo>
                  <a:close/>
                  <a:moveTo>
                    <a:pt x="464" y="173"/>
                  </a:moveTo>
                  <a:cubicBezTo>
                    <a:pt x="464" y="173"/>
                    <a:pt x="465" y="173"/>
                    <a:pt x="465" y="173"/>
                  </a:cubicBezTo>
                  <a:cubicBezTo>
                    <a:pt x="465" y="173"/>
                    <a:pt x="466" y="172"/>
                    <a:pt x="467" y="173"/>
                  </a:cubicBezTo>
                  <a:cubicBezTo>
                    <a:pt x="466" y="173"/>
                    <a:pt x="467" y="174"/>
                    <a:pt x="466" y="174"/>
                  </a:cubicBezTo>
                  <a:cubicBezTo>
                    <a:pt x="465" y="174"/>
                    <a:pt x="464" y="173"/>
                    <a:pt x="464" y="173"/>
                  </a:cubicBezTo>
                  <a:close/>
                  <a:moveTo>
                    <a:pt x="477" y="170"/>
                  </a:moveTo>
                  <a:cubicBezTo>
                    <a:pt x="477" y="170"/>
                    <a:pt x="477" y="170"/>
                    <a:pt x="477" y="170"/>
                  </a:cubicBezTo>
                  <a:cubicBezTo>
                    <a:pt x="478" y="170"/>
                    <a:pt x="478" y="170"/>
                    <a:pt x="478" y="170"/>
                  </a:cubicBezTo>
                  <a:cubicBezTo>
                    <a:pt x="478" y="170"/>
                    <a:pt x="478" y="170"/>
                    <a:pt x="478" y="170"/>
                  </a:cubicBezTo>
                  <a:cubicBezTo>
                    <a:pt x="477" y="169"/>
                    <a:pt x="477" y="169"/>
                    <a:pt x="477" y="169"/>
                  </a:cubicBezTo>
                  <a:cubicBezTo>
                    <a:pt x="477" y="169"/>
                    <a:pt x="478" y="170"/>
                    <a:pt x="478" y="170"/>
                  </a:cubicBezTo>
                  <a:cubicBezTo>
                    <a:pt x="478" y="170"/>
                    <a:pt x="478" y="170"/>
                    <a:pt x="478" y="170"/>
                  </a:cubicBezTo>
                  <a:cubicBezTo>
                    <a:pt x="478" y="170"/>
                    <a:pt x="478" y="170"/>
                    <a:pt x="478" y="170"/>
                  </a:cubicBezTo>
                  <a:cubicBezTo>
                    <a:pt x="478" y="170"/>
                    <a:pt x="478" y="170"/>
                    <a:pt x="478" y="170"/>
                  </a:cubicBezTo>
                  <a:cubicBezTo>
                    <a:pt x="478" y="170"/>
                    <a:pt x="478" y="170"/>
                    <a:pt x="478" y="170"/>
                  </a:cubicBezTo>
                  <a:cubicBezTo>
                    <a:pt x="478" y="170"/>
                    <a:pt x="478" y="170"/>
                    <a:pt x="478" y="170"/>
                  </a:cubicBezTo>
                  <a:cubicBezTo>
                    <a:pt x="478" y="170"/>
                    <a:pt x="478" y="170"/>
                    <a:pt x="478" y="170"/>
                  </a:cubicBezTo>
                  <a:cubicBezTo>
                    <a:pt x="478" y="170"/>
                    <a:pt x="478" y="170"/>
                    <a:pt x="478" y="170"/>
                  </a:cubicBezTo>
                  <a:cubicBezTo>
                    <a:pt x="479" y="170"/>
                    <a:pt x="479" y="170"/>
                    <a:pt x="479" y="170"/>
                  </a:cubicBezTo>
                  <a:cubicBezTo>
                    <a:pt x="478" y="171"/>
                    <a:pt x="479" y="170"/>
                    <a:pt x="478" y="171"/>
                  </a:cubicBezTo>
                  <a:cubicBezTo>
                    <a:pt x="478" y="171"/>
                    <a:pt x="478" y="170"/>
                    <a:pt x="477" y="170"/>
                  </a:cubicBezTo>
                  <a:close/>
                  <a:moveTo>
                    <a:pt x="480" y="165"/>
                  </a:moveTo>
                  <a:cubicBezTo>
                    <a:pt x="479" y="166"/>
                    <a:pt x="480" y="167"/>
                    <a:pt x="479" y="168"/>
                  </a:cubicBezTo>
                  <a:cubicBezTo>
                    <a:pt x="479" y="168"/>
                    <a:pt x="480" y="168"/>
                    <a:pt x="479" y="168"/>
                  </a:cubicBezTo>
                  <a:cubicBezTo>
                    <a:pt x="479" y="169"/>
                    <a:pt x="479" y="168"/>
                    <a:pt x="478" y="168"/>
                  </a:cubicBezTo>
                  <a:cubicBezTo>
                    <a:pt x="478" y="168"/>
                    <a:pt x="478" y="167"/>
                    <a:pt x="477" y="167"/>
                  </a:cubicBezTo>
                  <a:cubicBezTo>
                    <a:pt x="478" y="167"/>
                    <a:pt x="479" y="167"/>
                    <a:pt x="479" y="166"/>
                  </a:cubicBezTo>
                  <a:cubicBezTo>
                    <a:pt x="479" y="165"/>
                    <a:pt x="480" y="166"/>
                    <a:pt x="480" y="165"/>
                  </a:cubicBezTo>
                  <a:cubicBezTo>
                    <a:pt x="480" y="165"/>
                    <a:pt x="480" y="165"/>
                    <a:pt x="480" y="165"/>
                  </a:cubicBezTo>
                  <a:cubicBezTo>
                    <a:pt x="481" y="165"/>
                    <a:pt x="481" y="165"/>
                    <a:pt x="481" y="165"/>
                  </a:cubicBezTo>
                  <a:cubicBezTo>
                    <a:pt x="481" y="165"/>
                    <a:pt x="481" y="165"/>
                    <a:pt x="481" y="165"/>
                  </a:cubicBezTo>
                  <a:lnTo>
                    <a:pt x="480" y="165"/>
                  </a:lnTo>
                  <a:close/>
                  <a:moveTo>
                    <a:pt x="481" y="163"/>
                  </a:moveTo>
                  <a:cubicBezTo>
                    <a:pt x="481" y="163"/>
                    <a:pt x="481" y="163"/>
                    <a:pt x="481" y="163"/>
                  </a:cubicBezTo>
                  <a:cubicBezTo>
                    <a:pt x="481" y="163"/>
                    <a:pt x="481" y="163"/>
                    <a:pt x="481" y="163"/>
                  </a:cubicBezTo>
                  <a:close/>
                  <a:moveTo>
                    <a:pt x="482" y="160"/>
                  </a:moveTo>
                  <a:cubicBezTo>
                    <a:pt x="482" y="160"/>
                    <a:pt x="482" y="160"/>
                    <a:pt x="482" y="160"/>
                  </a:cubicBezTo>
                  <a:cubicBezTo>
                    <a:pt x="482" y="160"/>
                    <a:pt x="482" y="160"/>
                    <a:pt x="482" y="160"/>
                  </a:cubicBezTo>
                  <a:cubicBezTo>
                    <a:pt x="481" y="160"/>
                    <a:pt x="481" y="160"/>
                    <a:pt x="481" y="160"/>
                  </a:cubicBezTo>
                  <a:cubicBezTo>
                    <a:pt x="481" y="160"/>
                    <a:pt x="482" y="160"/>
                    <a:pt x="482" y="160"/>
                  </a:cubicBezTo>
                  <a:cubicBezTo>
                    <a:pt x="482" y="160"/>
                    <a:pt x="482" y="160"/>
                    <a:pt x="482" y="160"/>
                  </a:cubicBezTo>
                  <a:cubicBezTo>
                    <a:pt x="482" y="159"/>
                    <a:pt x="482" y="159"/>
                    <a:pt x="482" y="159"/>
                  </a:cubicBezTo>
                  <a:cubicBezTo>
                    <a:pt x="482" y="159"/>
                    <a:pt x="482" y="159"/>
                    <a:pt x="482" y="159"/>
                  </a:cubicBezTo>
                  <a:cubicBezTo>
                    <a:pt x="482" y="159"/>
                    <a:pt x="482" y="159"/>
                    <a:pt x="482" y="159"/>
                  </a:cubicBezTo>
                  <a:cubicBezTo>
                    <a:pt x="482" y="159"/>
                    <a:pt x="482" y="159"/>
                    <a:pt x="482" y="159"/>
                  </a:cubicBezTo>
                  <a:cubicBezTo>
                    <a:pt x="483" y="160"/>
                    <a:pt x="483" y="159"/>
                    <a:pt x="483" y="159"/>
                  </a:cubicBezTo>
                  <a:cubicBezTo>
                    <a:pt x="483" y="159"/>
                    <a:pt x="483" y="160"/>
                    <a:pt x="484" y="160"/>
                  </a:cubicBezTo>
                  <a:cubicBezTo>
                    <a:pt x="484" y="159"/>
                    <a:pt x="485" y="159"/>
                    <a:pt x="485" y="158"/>
                  </a:cubicBezTo>
                  <a:cubicBezTo>
                    <a:pt x="485" y="159"/>
                    <a:pt x="485" y="159"/>
                    <a:pt x="485" y="159"/>
                  </a:cubicBezTo>
                  <a:cubicBezTo>
                    <a:pt x="486" y="159"/>
                    <a:pt x="486" y="159"/>
                    <a:pt x="486" y="159"/>
                  </a:cubicBezTo>
                  <a:cubicBezTo>
                    <a:pt x="486" y="159"/>
                    <a:pt x="487" y="159"/>
                    <a:pt x="487" y="159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87" y="160"/>
                    <a:pt x="486" y="159"/>
                    <a:pt x="486" y="159"/>
                  </a:cubicBezTo>
                  <a:cubicBezTo>
                    <a:pt x="486" y="159"/>
                    <a:pt x="486" y="159"/>
                    <a:pt x="485" y="159"/>
                  </a:cubicBezTo>
                  <a:cubicBezTo>
                    <a:pt x="484" y="159"/>
                    <a:pt x="483" y="160"/>
                    <a:pt x="482" y="160"/>
                  </a:cubicBezTo>
                  <a:close/>
                  <a:moveTo>
                    <a:pt x="480" y="171"/>
                  </a:moveTo>
                  <a:cubicBezTo>
                    <a:pt x="480" y="171"/>
                    <a:pt x="480" y="171"/>
                    <a:pt x="480" y="171"/>
                  </a:cubicBezTo>
                  <a:cubicBezTo>
                    <a:pt x="480" y="170"/>
                    <a:pt x="480" y="170"/>
                    <a:pt x="480" y="170"/>
                  </a:cubicBezTo>
                  <a:cubicBezTo>
                    <a:pt x="480" y="170"/>
                    <a:pt x="480" y="171"/>
                    <a:pt x="480" y="171"/>
                  </a:cubicBezTo>
                  <a:close/>
                  <a:moveTo>
                    <a:pt x="485" y="166"/>
                  </a:moveTo>
                  <a:cubicBezTo>
                    <a:pt x="485" y="166"/>
                    <a:pt x="485" y="166"/>
                    <a:pt x="485" y="166"/>
                  </a:cubicBezTo>
                  <a:cubicBezTo>
                    <a:pt x="484" y="166"/>
                    <a:pt x="484" y="166"/>
                    <a:pt x="484" y="166"/>
                  </a:cubicBezTo>
                  <a:lnTo>
                    <a:pt x="485" y="166"/>
                  </a:lnTo>
                  <a:close/>
                  <a:moveTo>
                    <a:pt x="487" y="179"/>
                  </a:moveTo>
                  <a:cubicBezTo>
                    <a:pt x="488" y="179"/>
                    <a:pt x="488" y="179"/>
                    <a:pt x="488" y="180"/>
                  </a:cubicBezTo>
                  <a:cubicBezTo>
                    <a:pt x="487" y="179"/>
                    <a:pt x="487" y="180"/>
                    <a:pt x="486" y="179"/>
                  </a:cubicBezTo>
                  <a:cubicBezTo>
                    <a:pt x="486" y="179"/>
                    <a:pt x="486" y="179"/>
                    <a:pt x="487" y="179"/>
                  </a:cubicBezTo>
                  <a:close/>
                  <a:moveTo>
                    <a:pt x="493" y="178"/>
                  </a:moveTo>
                  <a:cubicBezTo>
                    <a:pt x="493" y="178"/>
                    <a:pt x="492" y="178"/>
                    <a:pt x="492" y="179"/>
                  </a:cubicBezTo>
                  <a:cubicBezTo>
                    <a:pt x="492" y="179"/>
                    <a:pt x="492" y="179"/>
                    <a:pt x="492" y="179"/>
                  </a:cubicBezTo>
                  <a:cubicBezTo>
                    <a:pt x="492" y="179"/>
                    <a:pt x="492" y="179"/>
                    <a:pt x="492" y="179"/>
                  </a:cubicBezTo>
                  <a:cubicBezTo>
                    <a:pt x="493" y="179"/>
                    <a:pt x="493" y="179"/>
                    <a:pt x="493" y="179"/>
                  </a:cubicBezTo>
                  <a:cubicBezTo>
                    <a:pt x="493" y="179"/>
                    <a:pt x="494" y="178"/>
                    <a:pt x="494" y="179"/>
                  </a:cubicBezTo>
                  <a:cubicBezTo>
                    <a:pt x="494" y="179"/>
                    <a:pt x="493" y="179"/>
                    <a:pt x="492" y="179"/>
                  </a:cubicBezTo>
                  <a:cubicBezTo>
                    <a:pt x="492" y="179"/>
                    <a:pt x="492" y="179"/>
                    <a:pt x="492" y="179"/>
                  </a:cubicBezTo>
                  <a:cubicBezTo>
                    <a:pt x="492" y="179"/>
                    <a:pt x="492" y="179"/>
                    <a:pt x="492" y="179"/>
                  </a:cubicBezTo>
                  <a:cubicBezTo>
                    <a:pt x="492" y="178"/>
                    <a:pt x="491" y="178"/>
                    <a:pt x="491" y="177"/>
                  </a:cubicBezTo>
                  <a:cubicBezTo>
                    <a:pt x="491" y="177"/>
                    <a:pt x="492" y="178"/>
                    <a:pt x="493" y="178"/>
                  </a:cubicBezTo>
                  <a:close/>
                  <a:moveTo>
                    <a:pt x="491" y="184"/>
                  </a:moveTo>
                  <a:cubicBezTo>
                    <a:pt x="492" y="184"/>
                    <a:pt x="492" y="184"/>
                    <a:pt x="492" y="184"/>
                  </a:cubicBezTo>
                  <a:cubicBezTo>
                    <a:pt x="492" y="184"/>
                    <a:pt x="491" y="184"/>
                    <a:pt x="491" y="184"/>
                  </a:cubicBezTo>
                  <a:cubicBezTo>
                    <a:pt x="491" y="184"/>
                    <a:pt x="489" y="184"/>
                    <a:pt x="489" y="184"/>
                  </a:cubicBezTo>
                  <a:cubicBezTo>
                    <a:pt x="490" y="183"/>
                    <a:pt x="491" y="184"/>
                    <a:pt x="491" y="184"/>
                  </a:cubicBezTo>
                  <a:close/>
                  <a:moveTo>
                    <a:pt x="509" y="161"/>
                  </a:moveTo>
                  <a:cubicBezTo>
                    <a:pt x="509" y="161"/>
                    <a:pt x="509" y="161"/>
                    <a:pt x="509" y="162"/>
                  </a:cubicBezTo>
                  <a:cubicBezTo>
                    <a:pt x="509" y="162"/>
                    <a:pt x="509" y="162"/>
                    <a:pt x="509" y="162"/>
                  </a:cubicBezTo>
                  <a:cubicBezTo>
                    <a:pt x="508" y="162"/>
                    <a:pt x="508" y="162"/>
                    <a:pt x="508" y="162"/>
                  </a:cubicBezTo>
                  <a:cubicBezTo>
                    <a:pt x="509" y="162"/>
                    <a:pt x="509" y="162"/>
                    <a:pt x="509" y="162"/>
                  </a:cubicBezTo>
                  <a:cubicBezTo>
                    <a:pt x="508" y="161"/>
                    <a:pt x="508" y="161"/>
                    <a:pt x="508" y="161"/>
                  </a:cubicBezTo>
                  <a:cubicBezTo>
                    <a:pt x="509" y="161"/>
                    <a:pt x="509" y="161"/>
                    <a:pt x="509" y="161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9" y="160"/>
                    <a:pt x="510" y="160"/>
                    <a:pt x="509" y="161"/>
                  </a:cubicBezTo>
                  <a:cubicBezTo>
                    <a:pt x="510" y="162"/>
                    <a:pt x="511" y="161"/>
                    <a:pt x="511" y="162"/>
                  </a:cubicBezTo>
                  <a:cubicBezTo>
                    <a:pt x="511" y="162"/>
                    <a:pt x="509" y="162"/>
                    <a:pt x="509" y="161"/>
                  </a:cubicBezTo>
                  <a:close/>
                  <a:moveTo>
                    <a:pt x="511" y="161"/>
                  </a:moveTo>
                  <a:cubicBezTo>
                    <a:pt x="511" y="161"/>
                    <a:pt x="511" y="161"/>
                    <a:pt x="511" y="161"/>
                  </a:cubicBezTo>
                  <a:cubicBezTo>
                    <a:pt x="512" y="160"/>
                    <a:pt x="512" y="160"/>
                    <a:pt x="512" y="160"/>
                  </a:cubicBezTo>
                  <a:lnTo>
                    <a:pt x="511" y="161"/>
                  </a:lnTo>
                  <a:close/>
                  <a:moveTo>
                    <a:pt x="510" y="170"/>
                  </a:moveTo>
                  <a:cubicBezTo>
                    <a:pt x="511" y="170"/>
                    <a:pt x="511" y="170"/>
                    <a:pt x="511" y="170"/>
                  </a:cubicBezTo>
                  <a:cubicBezTo>
                    <a:pt x="511" y="170"/>
                    <a:pt x="511" y="170"/>
                    <a:pt x="511" y="170"/>
                  </a:cubicBezTo>
                  <a:cubicBezTo>
                    <a:pt x="511" y="171"/>
                    <a:pt x="511" y="171"/>
                    <a:pt x="511" y="171"/>
                  </a:cubicBezTo>
                  <a:cubicBezTo>
                    <a:pt x="511" y="171"/>
                    <a:pt x="511" y="171"/>
                    <a:pt x="511" y="171"/>
                  </a:cubicBezTo>
                  <a:cubicBezTo>
                    <a:pt x="511" y="171"/>
                    <a:pt x="511" y="171"/>
                    <a:pt x="511" y="171"/>
                  </a:cubicBezTo>
                  <a:cubicBezTo>
                    <a:pt x="511" y="171"/>
                    <a:pt x="511" y="171"/>
                    <a:pt x="511" y="170"/>
                  </a:cubicBezTo>
                  <a:cubicBezTo>
                    <a:pt x="511" y="170"/>
                    <a:pt x="511" y="170"/>
                    <a:pt x="511" y="170"/>
                  </a:cubicBezTo>
                  <a:cubicBezTo>
                    <a:pt x="510" y="170"/>
                    <a:pt x="510" y="170"/>
                    <a:pt x="510" y="170"/>
                  </a:cubicBezTo>
                  <a:cubicBezTo>
                    <a:pt x="510" y="170"/>
                    <a:pt x="510" y="170"/>
                    <a:pt x="510" y="170"/>
                  </a:cubicBezTo>
                  <a:close/>
                  <a:moveTo>
                    <a:pt x="513" y="161"/>
                  </a:moveTo>
                  <a:cubicBezTo>
                    <a:pt x="514" y="160"/>
                    <a:pt x="514" y="159"/>
                    <a:pt x="515" y="160"/>
                  </a:cubicBezTo>
                  <a:cubicBezTo>
                    <a:pt x="515" y="159"/>
                    <a:pt x="516" y="159"/>
                    <a:pt x="516" y="159"/>
                  </a:cubicBezTo>
                  <a:cubicBezTo>
                    <a:pt x="517" y="160"/>
                    <a:pt x="516" y="158"/>
                    <a:pt x="517" y="158"/>
                  </a:cubicBezTo>
                  <a:cubicBezTo>
                    <a:pt x="517" y="157"/>
                    <a:pt x="517" y="157"/>
                    <a:pt x="517" y="157"/>
                  </a:cubicBezTo>
                  <a:cubicBezTo>
                    <a:pt x="517" y="157"/>
                    <a:pt x="518" y="157"/>
                    <a:pt x="518" y="157"/>
                  </a:cubicBezTo>
                  <a:cubicBezTo>
                    <a:pt x="518" y="157"/>
                    <a:pt x="518" y="157"/>
                    <a:pt x="518" y="157"/>
                  </a:cubicBezTo>
                  <a:cubicBezTo>
                    <a:pt x="519" y="158"/>
                    <a:pt x="519" y="158"/>
                    <a:pt x="519" y="157"/>
                  </a:cubicBezTo>
                  <a:cubicBezTo>
                    <a:pt x="519" y="157"/>
                    <a:pt x="519" y="157"/>
                    <a:pt x="519" y="157"/>
                  </a:cubicBezTo>
                  <a:cubicBezTo>
                    <a:pt x="519" y="158"/>
                    <a:pt x="519" y="158"/>
                    <a:pt x="518" y="157"/>
                  </a:cubicBezTo>
                  <a:cubicBezTo>
                    <a:pt x="518" y="157"/>
                    <a:pt x="518" y="157"/>
                    <a:pt x="518" y="157"/>
                  </a:cubicBezTo>
                  <a:cubicBezTo>
                    <a:pt x="518" y="157"/>
                    <a:pt x="518" y="157"/>
                    <a:pt x="517" y="157"/>
                  </a:cubicBezTo>
                  <a:cubicBezTo>
                    <a:pt x="518" y="158"/>
                    <a:pt x="518" y="159"/>
                    <a:pt x="519" y="159"/>
                  </a:cubicBezTo>
                  <a:cubicBezTo>
                    <a:pt x="519" y="159"/>
                    <a:pt x="519" y="159"/>
                    <a:pt x="519" y="159"/>
                  </a:cubicBezTo>
                  <a:cubicBezTo>
                    <a:pt x="518" y="159"/>
                    <a:pt x="518" y="159"/>
                    <a:pt x="517" y="159"/>
                  </a:cubicBezTo>
                  <a:cubicBezTo>
                    <a:pt x="517" y="159"/>
                    <a:pt x="517" y="159"/>
                    <a:pt x="517" y="160"/>
                  </a:cubicBezTo>
                  <a:cubicBezTo>
                    <a:pt x="518" y="160"/>
                    <a:pt x="518" y="160"/>
                    <a:pt x="518" y="160"/>
                  </a:cubicBezTo>
                  <a:cubicBezTo>
                    <a:pt x="518" y="160"/>
                    <a:pt x="518" y="160"/>
                    <a:pt x="518" y="160"/>
                  </a:cubicBezTo>
                  <a:cubicBezTo>
                    <a:pt x="516" y="160"/>
                    <a:pt x="516" y="160"/>
                    <a:pt x="516" y="160"/>
                  </a:cubicBezTo>
                  <a:cubicBezTo>
                    <a:pt x="516" y="161"/>
                    <a:pt x="515" y="160"/>
                    <a:pt x="515" y="161"/>
                  </a:cubicBezTo>
                  <a:cubicBezTo>
                    <a:pt x="516" y="161"/>
                    <a:pt x="516" y="161"/>
                    <a:pt x="516" y="161"/>
                  </a:cubicBezTo>
                  <a:cubicBezTo>
                    <a:pt x="516" y="162"/>
                    <a:pt x="516" y="162"/>
                    <a:pt x="516" y="162"/>
                  </a:cubicBezTo>
                  <a:cubicBezTo>
                    <a:pt x="515" y="162"/>
                    <a:pt x="514" y="161"/>
                    <a:pt x="513" y="161"/>
                  </a:cubicBezTo>
                  <a:close/>
                  <a:moveTo>
                    <a:pt x="515" y="162"/>
                  </a:moveTo>
                  <a:cubicBezTo>
                    <a:pt x="515" y="162"/>
                    <a:pt x="515" y="164"/>
                    <a:pt x="516" y="163"/>
                  </a:cubicBezTo>
                  <a:cubicBezTo>
                    <a:pt x="515" y="164"/>
                    <a:pt x="515" y="164"/>
                    <a:pt x="514" y="164"/>
                  </a:cubicBezTo>
                  <a:cubicBezTo>
                    <a:pt x="514" y="164"/>
                    <a:pt x="514" y="164"/>
                    <a:pt x="514" y="164"/>
                  </a:cubicBezTo>
                  <a:cubicBezTo>
                    <a:pt x="515" y="164"/>
                    <a:pt x="515" y="164"/>
                    <a:pt x="515" y="164"/>
                  </a:cubicBezTo>
                  <a:lnTo>
                    <a:pt x="515" y="162"/>
                  </a:lnTo>
                  <a:close/>
                  <a:moveTo>
                    <a:pt x="514" y="166"/>
                  </a:moveTo>
                  <a:cubicBezTo>
                    <a:pt x="513" y="166"/>
                    <a:pt x="514" y="167"/>
                    <a:pt x="515" y="167"/>
                  </a:cubicBezTo>
                  <a:cubicBezTo>
                    <a:pt x="516" y="166"/>
                    <a:pt x="516" y="166"/>
                    <a:pt x="516" y="166"/>
                  </a:cubicBezTo>
                  <a:cubicBezTo>
                    <a:pt x="516" y="166"/>
                    <a:pt x="515" y="167"/>
                    <a:pt x="515" y="167"/>
                  </a:cubicBezTo>
                  <a:cubicBezTo>
                    <a:pt x="515" y="167"/>
                    <a:pt x="515" y="167"/>
                    <a:pt x="515" y="167"/>
                  </a:cubicBezTo>
                  <a:cubicBezTo>
                    <a:pt x="515" y="168"/>
                    <a:pt x="515" y="167"/>
                    <a:pt x="515" y="167"/>
                  </a:cubicBezTo>
                  <a:cubicBezTo>
                    <a:pt x="514" y="167"/>
                    <a:pt x="514" y="167"/>
                    <a:pt x="513" y="167"/>
                  </a:cubicBezTo>
                  <a:cubicBezTo>
                    <a:pt x="514" y="166"/>
                    <a:pt x="514" y="166"/>
                    <a:pt x="514" y="166"/>
                  </a:cubicBezTo>
                  <a:cubicBezTo>
                    <a:pt x="513" y="166"/>
                    <a:pt x="513" y="166"/>
                    <a:pt x="513" y="166"/>
                  </a:cubicBezTo>
                  <a:lnTo>
                    <a:pt x="514" y="166"/>
                  </a:lnTo>
                  <a:close/>
                  <a:moveTo>
                    <a:pt x="512" y="174"/>
                  </a:moveTo>
                  <a:cubicBezTo>
                    <a:pt x="512" y="174"/>
                    <a:pt x="512" y="174"/>
                    <a:pt x="512" y="174"/>
                  </a:cubicBezTo>
                  <a:cubicBezTo>
                    <a:pt x="512" y="175"/>
                    <a:pt x="512" y="175"/>
                    <a:pt x="511" y="175"/>
                  </a:cubicBezTo>
                  <a:cubicBezTo>
                    <a:pt x="512" y="174"/>
                    <a:pt x="512" y="174"/>
                    <a:pt x="512" y="174"/>
                  </a:cubicBezTo>
                  <a:cubicBezTo>
                    <a:pt x="512" y="174"/>
                    <a:pt x="512" y="174"/>
                    <a:pt x="512" y="174"/>
                  </a:cubicBezTo>
                  <a:cubicBezTo>
                    <a:pt x="512" y="174"/>
                    <a:pt x="512" y="174"/>
                    <a:pt x="512" y="174"/>
                  </a:cubicBezTo>
                  <a:cubicBezTo>
                    <a:pt x="512" y="174"/>
                    <a:pt x="512" y="173"/>
                    <a:pt x="513" y="174"/>
                  </a:cubicBezTo>
                  <a:cubicBezTo>
                    <a:pt x="513" y="174"/>
                    <a:pt x="512" y="174"/>
                    <a:pt x="512" y="174"/>
                  </a:cubicBezTo>
                  <a:close/>
                  <a:moveTo>
                    <a:pt x="513" y="172"/>
                  </a:moveTo>
                  <a:cubicBezTo>
                    <a:pt x="513" y="173"/>
                    <a:pt x="514" y="173"/>
                    <a:pt x="513" y="173"/>
                  </a:cubicBezTo>
                  <a:cubicBezTo>
                    <a:pt x="513" y="173"/>
                    <a:pt x="513" y="173"/>
                    <a:pt x="513" y="172"/>
                  </a:cubicBezTo>
                  <a:close/>
                  <a:moveTo>
                    <a:pt x="513" y="171"/>
                  </a:moveTo>
                  <a:cubicBezTo>
                    <a:pt x="513" y="171"/>
                    <a:pt x="513" y="171"/>
                    <a:pt x="513" y="171"/>
                  </a:cubicBezTo>
                  <a:cubicBezTo>
                    <a:pt x="513" y="171"/>
                    <a:pt x="513" y="171"/>
                    <a:pt x="513" y="171"/>
                  </a:cubicBezTo>
                  <a:close/>
                  <a:moveTo>
                    <a:pt x="514" y="170"/>
                  </a:moveTo>
                  <a:cubicBezTo>
                    <a:pt x="514" y="170"/>
                    <a:pt x="514" y="170"/>
                    <a:pt x="514" y="170"/>
                  </a:cubicBezTo>
                  <a:cubicBezTo>
                    <a:pt x="514" y="170"/>
                    <a:pt x="514" y="170"/>
                    <a:pt x="514" y="170"/>
                  </a:cubicBezTo>
                  <a:cubicBezTo>
                    <a:pt x="514" y="170"/>
                    <a:pt x="514" y="169"/>
                    <a:pt x="515" y="170"/>
                  </a:cubicBezTo>
                  <a:lnTo>
                    <a:pt x="514" y="170"/>
                  </a:lnTo>
                  <a:close/>
                  <a:moveTo>
                    <a:pt x="511" y="184"/>
                  </a:moveTo>
                  <a:cubicBezTo>
                    <a:pt x="514" y="184"/>
                    <a:pt x="514" y="184"/>
                    <a:pt x="514" y="184"/>
                  </a:cubicBezTo>
                  <a:cubicBezTo>
                    <a:pt x="513" y="185"/>
                    <a:pt x="513" y="185"/>
                    <a:pt x="513" y="185"/>
                  </a:cubicBezTo>
                  <a:cubicBezTo>
                    <a:pt x="513" y="184"/>
                    <a:pt x="513" y="184"/>
                    <a:pt x="513" y="184"/>
                  </a:cubicBezTo>
                  <a:cubicBezTo>
                    <a:pt x="512" y="185"/>
                    <a:pt x="512" y="185"/>
                    <a:pt x="512" y="185"/>
                  </a:cubicBezTo>
                  <a:cubicBezTo>
                    <a:pt x="512" y="184"/>
                    <a:pt x="511" y="184"/>
                    <a:pt x="511" y="184"/>
                  </a:cubicBezTo>
                  <a:cubicBezTo>
                    <a:pt x="511" y="184"/>
                    <a:pt x="512" y="184"/>
                    <a:pt x="511" y="184"/>
                  </a:cubicBezTo>
                  <a:close/>
                  <a:moveTo>
                    <a:pt x="512" y="187"/>
                  </a:moveTo>
                  <a:cubicBezTo>
                    <a:pt x="512" y="187"/>
                    <a:pt x="512" y="187"/>
                    <a:pt x="513" y="187"/>
                  </a:cubicBezTo>
                  <a:cubicBezTo>
                    <a:pt x="513" y="186"/>
                    <a:pt x="514" y="188"/>
                    <a:pt x="514" y="187"/>
                  </a:cubicBezTo>
                  <a:cubicBezTo>
                    <a:pt x="514" y="188"/>
                    <a:pt x="513" y="187"/>
                    <a:pt x="513" y="187"/>
                  </a:cubicBezTo>
                  <a:cubicBezTo>
                    <a:pt x="513" y="187"/>
                    <a:pt x="512" y="187"/>
                    <a:pt x="512" y="187"/>
                  </a:cubicBezTo>
                  <a:close/>
                  <a:moveTo>
                    <a:pt x="521" y="169"/>
                  </a:moveTo>
                  <a:cubicBezTo>
                    <a:pt x="520" y="168"/>
                    <a:pt x="520" y="168"/>
                    <a:pt x="520" y="168"/>
                  </a:cubicBezTo>
                  <a:cubicBezTo>
                    <a:pt x="520" y="168"/>
                    <a:pt x="521" y="169"/>
                    <a:pt x="521" y="168"/>
                  </a:cubicBezTo>
                  <a:cubicBezTo>
                    <a:pt x="522" y="169"/>
                    <a:pt x="521" y="168"/>
                    <a:pt x="521" y="169"/>
                  </a:cubicBezTo>
                  <a:close/>
                  <a:moveTo>
                    <a:pt x="523" y="156"/>
                  </a:moveTo>
                  <a:cubicBezTo>
                    <a:pt x="524" y="156"/>
                    <a:pt x="524" y="156"/>
                    <a:pt x="524" y="157"/>
                  </a:cubicBezTo>
                  <a:cubicBezTo>
                    <a:pt x="523" y="157"/>
                    <a:pt x="523" y="157"/>
                    <a:pt x="523" y="157"/>
                  </a:cubicBezTo>
                  <a:cubicBezTo>
                    <a:pt x="524" y="158"/>
                    <a:pt x="524" y="158"/>
                    <a:pt x="524" y="158"/>
                  </a:cubicBezTo>
                  <a:cubicBezTo>
                    <a:pt x="522" y="157"/>
                    <a:pt x="522" y="157"/>
                    <a:pt x="522" y="157"/>
                  </a:cubicBezTo>
                  <a:cubicBezTo>
                    <a:pt x="523" y="157"/>
                    <a:pt x="523" y="157"/>
                    <a:pt x="523" y="156"/>
                  </a:cubicBezTo>
                  <a:close/>
                  <a:moveTo>
                    <a:pt x="521" y="141"/>
                  </a:moveTo>
                  <a:cubicBezTo>
                    <a:pt x="521" y="141"/>
                    <a:pt x="521" y="141"/>
                    <a:pt x="521" y="141"/>
                  </a:cubicBezTo>
                  <a:cubicBezTo>
                    <a:pt x="520" y="141"/>
                    <a:pt x="520" y="141"/>
                    <a:pt x="520" y="141"/>
                  </a:cubicBezTo>
                  <a:cubicBezTo>
                    <a:pt x="522" y="142"/>
                    <a:pt x="522" y="142"/>
                    <a:pt x="522" y="142"/>
                  </a:cubicBezTo>
                  <a:cubicBezTo>
                    <a:pt x="521" y="142"/>
                    <a:pt x="521" y="143"/>
                    <a:pt x="521" y="143"/>
                  </a:cubicBezTo>
                  <a:cubicBezTo>
                    <a:pt x="519" y="142"/>
                    <a:pt x="519" y="142"/>
                    <a:pt x="519" y="142"/>
                  </a:cubicBezTo>
                  <a:cubicBezTo>
                    <a:pt x="519" y="141"/>
                    <a:pt x="519" y="141"/>
                    <a:pt x="519" y="141"/>
                  </a:cubicBezTo>
                  <a:cubicBezTo>
                    <a:pt x="519" y="142"/>
                    <a:pt x="519" y="140"/>
                    <a:pt x="519" y="141"/>
                  </a:cubicBezTo>
                  <a:cubicBezTo>
                    <a:pt x="517" y="142"/>
                    <a:pt x="517" y="142"/>
                    <a:pt x="517" y="142"/>
                  </a:cubicBezTo>
                  <a:cubicBezTo>
                    <a:pt x="518" y="143"/>
                    <a:pt x="518" y="143"/>
                    <a:pt x="518" y="143"/>
                  </a:cubicBezTo>
                  <a:cubicBezTo>
                    <a:pt x="517" y="144"/>
                    <a:pt x="517" y="144"/>
                    <a:pt x="517" y="144"/>
                  </a:cubicBezTo>
                  <a:cubicBezTo>
                    <a:pt x="517" y="144"/>
                    <a:pt x="517" y="144"/>
                    <a:pt x="517" y="144"/>
                  </a:cubicBezTo>
                  <a:cubicBezTo>
                    <a:pt x="517" y="144"/>
                    <a:pt x="518" y="144"/>
                    <a:pt x="518" y="145"/>
                  </a:cubicBezTo>
                  <a:cubicBezTo>
                    <a:pt x="518" y="144"/>
                    <a:pt x="518" y="144"/>
                    <a:pt x="519" y="144"/>
                  </a:cubicBezTo>
                  <a:cubicBezTo>
                    <a:pt x="519" y="145"/>
                    <a:pt x="519" y="145"/>
                    <a:pt x="519" y="145"/>
                  </a:cubicBezTo>
                  <a:cubicBezTo>
                    <a:pt x="519" y="145"/>
                    <a:pt x="519" y="145"/>
                    <a:pt x="519" y="145"/>
                  </a:cubicBezTo>
                  <a:cubicBezTo>
                    <a:pt x="520" y="145"/>
                    <a:pt x="520" y="145"/>
                    <a:pt x="521" y="145"/>
                  </a:cubicBezTo>
                  <a:cubicBezTo>
                    <a:pt x="521" y="145"/>
                    <a:pt x="521" y="145"/>
                    <a:pt x="521" y="144"/>
                  </a:cubicBezTo>
                  <a:cubicBezTo>
                    <a:pt x="521" y="144"/>
                    <a:pt x="521" y="144"/>
                    <a:pt x="521" y="144"/>
                  </a:cubicBezTo>
                  <a:cubicBezTo>
                    <a:pt x="521" y="145"/>
                    <a:pt x="521" y="145"/>
                    <a:pt x="521" y="145"/>
                  </a:cubicBezTo>
                  <a:cubicBezTo>
                    <a:pt x="521" y="145"/>
                    <a:pt x="521" y="145"/>
                    <a:pt x="521" y="145"/>
                  </a:cubicBezTo>
                  <a:cubicBezTo>
                    <a:pt x="521" y="147"/>
                    <a:pt x="521" y="147"/>
                    <a:pt x="521" y="147"/>
                  </a:cubicBezTo>
                  <a:cubicBezTo>
                    <a:pt x="519" y="146"/>
                    <a:pt x="519" y="146"/>
                    <a:pt x="519" y="146"/>
                  </a:cubicBezTo>
                  <a:cubicBezTo>
                    <a:pt x="518" y="146"/>
                    <a:pt x="518" y="146"/>
                    <a:pt x="518" y="146"/>
                  </a:cubicBezTo>
                  <a:cubicBezTo>
                    <a:pt x="519" y="147"/>
                    <a:pt x="519" y="147"/>
                    <a:pt x="519" y="147"/>
                  </a:cubicBezTo>
                  <a:cubicBezTo>
                    <a:pt x="520" y="147"/>
                    <a:pt x="520" y="147"/>
                    <a:pt x="520" y="147"/>
                  </a:cubicBezTo>
                  <a:cubicBezTo>
                    <a:pt x="520" y="147"/>
                    <a:pt x="520" y="147"/>
                    <a:pt x="520" y="147"/>
                  </a:cubicBezTo>
                  <a:cubicBezTo>
                    <a:pt x="522" y="148"/>
                    <a:pt x="522" y="148"/>
                    <a:pt x="522" y="148"/>
                  </a:cubicBezTo>
                  <a:cubicBezTo>
                    <a:pt x="523" y="148"/>
                    <a:pt x="523" y="148"/>
                    <a:pt x="523" y="148"/>
                  </a:cubicBezTo>
                  <a:cubicBezTo>
                    <a:pt x="524" y="148"/>
                    <a:pt x="524" y="148"/>
                    <a:pt x="524" y="148"/>
                  </a:cubicBezTo>
                  <a:cubicBezTo>
                    <a:pt x="524" y="148"/>
                    <a:pt x="524" y="148"/>
                    <a:pt x="524" y="148"/>
                  </a:cubicBezTo>
                  <a:cubicBezTo>
                    <a:pt x="525" y="148"/>
                    <a:pt x="525" y="148"/>
                    <a:pt x="525" y="148"/>
                  </a:cubicBezTo>
                  <a:cubicBezTo>
                    <a:pt x="525" y="148"/>
                    <a:pt x="525" y="148"/>
                    <a:pt x="525" y="148"/>
                  </a:cubicBezTo>
                  <a:cubicBezTo>
                    <a:pt x="525" y="148"/>
                    <a:pt x="525" y="148"/>
                    <a:pt x="525" y="148"/>
                  </a:cubicBezTo>
                  <a:cubicBezTo>
                    <a:pt x="525" y="148"/>
                    <a:pt x="526" y="147"/>
                    <a:pt x="526" y="148"/>
                  </a:cubicBezTo>
                  <a:cubicBezTo>
                    <a:pt x="526" y="148"/>
                    <a:pt x="526" y="148"/>
                    <a:pt x="526" y="148"/>
                  </a:cubicBezTo>
                  <a:cubicBezTo>
                    <a:pt x="527" y="149"/>
                    <a:pt x="527" y="149"/>
                    <a:pt x="527" y="149"/>
                  </a:cubicBezTo>
                  <a:cubicBezTo>
                    <a:pt x="527" y="149"/>
                    <a:pt x="527" y="149"/>
                    <a:pt x="527" y="149"/>
                  </a:cubicBezTo>
                  <a:cubicBezTo>
                    <a:pt x="528" y="149"/>
                    <a:pt x="528" y="149"/>
                    <a:pt x="528" y="149"/>
                  </a:cubicBezTo>
                  <a:cubicBezTo>
                    <a:pt x="529" y="150"/>
                    <a:pt x="529" y="150"/>
                    <a:pt x="529" y="150"/>
                  </a:cubicBezTo>
                  <a:cubicBezTo>
                    <a:pt x="528" y="150"/>
                    <a:pt x="529" y="150"/>
                    <a:pt x="528" y="150"/>
                  </a:cubicBezTo>
                  <a:cubicBezTo>
                    <a:pt x="528" y="151"/>
                    <a:pt x="528" y="151"/>
                    <a:pt x="528" y="151"/>
                  </a:cubicBezTo>
                  <a:cubicBezTo>
                    <a:pt x="528" y="151"/>
                    <a:pt x="528" y="151"/>
                    <a:pt x="528" y="151"/>
                  </a:cubicBezTo>
                  <a:cubicBezTo>
                    <a:pt x="527" y="151"/>
                    <a:pt x="527" y="151"/>
                    <a:pt x="527" y="151"/>
                  </a:cubicBezTo>
                  <a:cubicBezTo>
                    <a:pt x="526" y="151"/>
                    <a:pt x="526" y="151"/>
                    <a:pt x="526" y="151"/>
                  </a:cubicBezTo>
                  <a:cubicBezTo>
                    <a:pt x="526" y="152"/>
                    <a:pt x="526" y="152"/>
                    <a:pt x="526" y="152"/>
                  </a:cubicBezTo>
                  <a:cubicBezTo>
                    <a:pt x="526" y="151"/>
                    <a:pt x="526" y="151"/>
                    <a:pt x="526" y="151"/>
                  </a:cubicBezTo>
                  <a:cubicBezTo>
                    <a:pt x="525" y="151"/>
                    <a:pt x="525" y="151"/>
                    <a:pt x="525" y="151"/>
                  </a:cubicBezTo>
                  <a:cubicBezTo>
                    <a:pt x="524" y="150"/>
                    <a:pt x="524" y="150"/>
                    <a:pt x="524" y="150"/>
                  </a:cubicBezTo>
                  <a:cubicBezTo>
                    <a:pt x="525" y="152"/>
                    <a:pt x="524" y="150"/>
                    <a:pt x="524" y="151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24" y="150"/>
                    <a:pt x="524" y="150"/>
                    <a:pt x="524" y="150"/>
                  </a:cubicBezTo>
                  <a:cubicBezTo>
                    <a:pt x="523" y="150"/>
                    <a:pt x="523" y="149"/>
                    <a:pt x="523" y="149"/>
                  </a:cubicBezTo>
                  <a:cubicBezTo>
                    <a:pt x="521" y="149"/>
                    <a:pt x="521" y="149"/>
                    <a:pt x="521" y="149"/>
                  </a:cubicBezTo>
                  <a:cubicBezTo>
                    <a:pt x="521" y="149"/>
                    <a:pt x="521" y="149"/>
                    <a:pt x="521" y="149"/>
                  </a:cubicBezTo>
                  <a:cubicBezTo>
                    <a:pt x="520" y="149"/>
                    <a:pt x="520" y="149"/>
                    <a:pt x="520" y="149"/>
                  </a:cubicBezTo>
                  <a:cubicBezTo>
                    <a:pt x="520" y="149"/>
                    <a:pt x="520" y="149"/>
                    <a:pt x="520" y="149"/>
                  </a:cubicBezTo>
                  <a:cubicBezTo>
                    <a:pt x="519" y="148"/>
                    <a:pt x="519" y="148"/>
                    <a:pt x="519" y="148"/>
                  </a:cubicBezTo>
                  <a:cubicBezTo>
                    <a:pt x="519" y="149"/>
                    <a:pt x="519" y="149"/>
                    <a:pt x="519" y="149"/>
                  </a:cubicBezTo>
                  <a:cubicBezTo>
                    <a:pt x="517" y="150"/>
                    <a:pt x="516" y="149"/>
                    <a:pt x="516" y="148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5" y="146"/>
                    <a:pt x="515" y="146"/>
                    <a:pt x="514" y="147"/>
                  </a:cubicBezTo>
                  <a:cubicBezTo>
                    <a:pt x="515" y="146"/>
                    <a:pt x="515" y="146"/>
                    <a:pt x="515" y="146"/>
                  </a:cubicBezTo>
                  <a:cubicBezTo>
                    <a:pt x="515" y="145"/>
                    <a:pt x="515" y="145"/>
                    <a:pt x="514" y="145"/>
                  </a:cubicBezTo>
                  <a:cubicBezTo>
                    <a:pt x="514" y="144"/>
                    <a:pt x="514" y="144"/>
                    <a:pt x="514" y="144"/>
                  </a:cubicBezTo>
                  <a:cubicBezTo>
                    <a:pt x="513" y="143"/>
                    <a:pt x="514" y="144"/>
                    <a:pt x="514" y="143"/>
                  </a:cubicBezTo>
                  <a:cubicBezTo>
                    <a:pt x="513" y="142"/>
                    <a:pt x="513" y="142"/>
                    <a:pt x="513" y="142"/>
                  </a:cubicBezTo>
                  <a:cubicBezTo>
                    <a:pt x="513" y="142"/>
                    <a:pt x="513" y="142"/>
                    <a:pt x="513" y="142"/>
                  </a:cubicBezTo>
                  <a:cubicBezTo>
                    <a:pt x="513" y="141"/>
                    <a:pt x="513" y="141"/>
                    <a:pt x="513" y="141"/>
                  </a:cubicBezTo>
                  <a:cubicBezTo>
                    <a:pt x="513" y="141"/>
                    <a:pt x="513" y="141"/>
                    <a:pt x="513" y="141"/>
                  </a:cubicBezTo>
                  <a:cubicBezTo>
                    <a:pt x="514" y="140"/>
                    <a:pt x="513" y="141"/>
                    <a:pt x="514" y="141"/>
                  </a:cubicBezTo>
                  <a:cubicBezTo>
                    <a:pt x="515" y="140"/>
                    <a:pt x="515" y="140"/>
                    <a:pt x="515" y="140"/>
                  </a:cubicBezTo>
                  <a:cubicBezTo>
                    <a:pt x="515" y="140"/>
                    <a:pt x="516" y="141"/>
                    <a:pt x="516" y="141"/>
                  </a:cubicBezTo>
                  <a:cubicBezTo>
                    <a:pt x="516" y="141"/>
                    <a:pt x="516" y="141"/>
                    <a:pt x="516" y="141"/>
                  </a:cubicBezTo>
                  <a:cubicBezTo>
                    <a:pt x="515" y="141"/>
                    <a:pt x="515" y="141"/>
                    <a:pt x="515" y="141"/>
                  </a:cubicBezTo>
                  <a:cubicBezTo>
                    <a:pt x="515" y="141"/>
                    <a:pt x="516" y="141"/>
                    <a:pt x="516" y="142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9" y="140"/>
                    <a:pt x="519" y="140"/>
                    <a:pt x="519" y="140"/>
                  </a:cubicBezTo>
                  <a:cubicBezTo>
                    <a:pt x="520" y="139"/>
                    <a:pt x="520" y="139"/>
                    <a:pt x="520" y="139"/>
                  </a:cubicBezTo>
                  <a:cubicBezTo>
                    <a:pt x="519" y="140"/>
                    <a:pt x="521" y="139"/>
                    <a:pt x="521" y="140"/>
                  </a:cubicBezTo>
                  <a:cubicBezTo>
                    <a:pt x="521" y="140"/>
                    <a:pt x="521" y="140"/>
                    <a:pt x="521" y="140"/>
                  </a:cubicBezTo>
                  <a:cubicBezTo>
                    <a:pt x="521" y="141"/>
                    <a:pt x="522" y="141"/>
                    <a:pt x="522" y="141"/>
                  </a:cubicBezTo>
                  <a:cubicBezTo>
                    <a:pt x="522" y="141"/>
                    <a:pt x="522" y="141"/>
                    <a:pt x="522" y="141"/>
                  </a:cubicBezTo>
                  <a:lnTo>
                    <a:pt x="521" y="141"/>
                  </a:lnTo>
                  <a:close/>
                  <a:moveTo>
                    <a:pt x="521" y="143"/>
                  </a:move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lose/>
                  <a:moveTo>
                    <a:pt x="523" y="138"/>
                  </a:moveTo>
                  <a:cubicBezTo>
                    <a:pt x="523" y="138"/>
                    <a:pt x="523" y="138"/>
                    <a:pt x="523" y="138"/>
                  </a:cubicBezTo>
                  <a:cubicBezTo>
                    <a:pt x="523" y="140"/>
                    <a:pt x="523" y="140"/>
                    <a:pt x="523" y="140"/>
                  </a:cubicBezTo>
                  <a:cubicBezTo>
                    <a:pt x="523" y="140"/>
                    <a:pt x="523" y="139"/>
                    <a:pt x="523" y="138"/>
                  </a:cubicBezTo>
                  <a:close/>
                  <a:moveTo>
                    <a:pt x="528" y="137"/>
                  </a:moveTo>
                  <a:cubicBezTo>
                    <a:pt x="527" y="137"/>
                    <a:pt x="527" y="138"/>
                    <a:pt x="527" y="137"/>
                  </a:cubicBezTo>
                  <a:cubicBezTo>
                    <a:pt x="526" y="138"/>
                    <a:pt x="525" y="136"/>
                    <a:pt x="525" y="137"/>
                  </a:cubicBezTo>
                  <a:cubicBezTo>
                    <a:pt x="525" y="137"/>
                    <a:pt x="525" y="137"/>
                    <a:pt x="524" y="137"/>
                  </a:cubicBezTo>
                  <a:cubicBezTo>
                    <a:pt x="524" y="137"/>
                    <a:pt x="525" y="137"/>
                    <a:pt x="525" y="137"/>
                  </a:cubicBezTo>
                  <a:cubicBezTo>
                    <a:pt x="525" y="137"/>
                    <a:pt x="524" y="136"/>
                    <a:pt x="524" y="136"/>
                  </a:cubicBezTo>
                  <a:cubicBezTo>
                    <a:pt x="525" y="137"/>
                    <a:pt x="525" y="137"/>
                    <a:pt x="526" y="137"/>
                  </a:cubicBezTo>
                  <a:cubicBezTo>
                    <a:pt x="526" y="136"/>
                    <a:pt x="526" y="136"/>
                    <a:pt x="526" y="136"/>
                  </a:cubicBezTo>
                  <a:cubicBezTo>
                    <a:pt x="527" y="136"/>
                    <a:pt x="527" y="136"/>
                    <a:pt x="527" y="136"/>
                  </a:cubicBezTo>
                  <a:cubicBezTo>
                    <a:pt x="526" y="136"/>
                    <a:pt x="527" y="137"/>
                    <a:pt x="526" y="137"/>
                  </a:cubicBezTo>
                  <a:cubicBezTo>
                    <a:pt x="526" y="137"/>
                    <a:pt x="526" y="137"/>
                    <a:pt x="526" y="137"/>
                  </a:cubicBezTo>
                  <a:cubicBezTo>
                    <a:pt x="529" y="136"/>
                    <a:pt x="529" y="136"/>
                    <a:pt x="529" y="136"/>
                  </a:cubicBezTo>
                  <a:cubicBezTo>
                    <a:pt x="528" y="136"/>
                    <a:pt x="529" y="136"/>
                    <a:pt x="529" y="137"/>
                  </a:cubicBezTo>
                  <a:cubicBezTo>
                    <a:pt x="528" y="137"/>
                    <a:pt x="528" y="136"/>
                    <a:pt x="528" y="137"/>
                  </a:cubicBezTo>
                  <a:cubicBezTo>
                    <a:pt x="528" y="137"/>
                    <a:pt x="528" y="137"/>
                    <a:pt x="528" y="137"/>
                  </a:cubicBezTo>
                  <a:cubicBezTo>
                    <a:pt x="529" y="137"/>
                    <a:pt x="529" y="137"/>
                    <a:pt x="529" y="137"/>
                  </a:cubicBezTo>
                  <a:cubicBezTo>
                    <a:pt x="528" y="138"/>
                    <a:pt x="528" y="137"/>
                    <a:pt x="528" y="137"/>
                  </a:cubicBezTo>
                  <a:close/>
                  <a:moveTo>
                    <a:pt x="530" y="140"/>
                  </a:moveTo>
                  <a:cubicBezTo>
                    <a:pt x="530" y="140"/>
                    <a:pt x="531" y="140"/>
                    <a:pt x="531" y="140"/>
                  </a:cubicBezTo>
                  <a:cubicBezTo>
                    <a:pt x="531" y="139"/>
                    <a:pt x="530" y="139"/>
                    <a:pt x="530" y="138"/>
                  </a:cubicBezTo>
                  <a:cubicBezTo>
                    <a:pt x="531" y="139"/>
                    <a:pt x="531" y="140"/>
                    <a:pt x="532" y="140"/>
                  </a:cubicBezTo>
                  <a:cubicBezTo>
                    <a:pt x="532" y="140"/>
                    <a:pt x="532" y="140"/>
                    <a:pt x="532" y="140"/>
                  </a:cubicBezTo>
                  <a:cubicBezTo>
                    <a:pt x="532" y="140"/>
                    <a:pt x="532" y="140"/>
                    <a:pt x="532" y="140"/>
                  </a:cubicBezTo>
                  <a:cubicBezTo>
                    <a:pt x="531" y="140"/>
                    <a:pt x="530" y="141"/>
                    <a:pt x="530" y="140"/>
                  </a:cubicBezTo>
                  <a:close/>
                  <a:moveTo>
                    <a:pt x="531" y="138"/>
                  </a:moveTo>
                  <a:cubicBezTo>
                    <a:pt x="532" y="137"/>
                    <a:pt x="532" y="137"/>
                    <a:pt x="532" y="137"/>
                  </a:cubicBezTo>
                  <a:cubicBezTo>
                    <a:pt x="533" y="137"/>
                    <a:pt x="532" y="138"/>
                    <a:pt x="532" y="138"/>
                  </a:cubicBezTo>
                  <a:lnTo>
                    <a:pt x="531" y="138"/>
                  </a:lnTo>
                  <a:close/>
                  <a:moveTo>
                    <a:pt x="534" y="137"/>
                  </a:moveTo>
                  <a:cubicBezTo>
                    <a:pt x="533" y="137"/>
                    <a:pt x="533" y="137"/>
                    <a:pt x="533" y="137"/>
                  </a:cubicBezTo>
                  <a:cubicBezTo>
                    <a:pt x="533" y="137"/>
                    <a:pt x="533" y="137"/>
                    <a:pt x="533" y="137"/>
                  </a:cubicBezTo>
                  <a:cubicBezTo>
                    <a:pt x="533" y="137"/>
                    <a:pt x="533" y="137"/>
                    <a:pt x="533" y="137"/>
                  </a:cubicBezTo>
                  <a:cubicBezTo>
                    <a:pt x="533" y="137"/>
                    <a:pt x="533" y="137"/>
                    <a:pt x="533" y="137"/>
                  </a:cubicBezTo>
                  <a:cubicBezTo>
                    <a:pt x="533" y="137"/>
                    <a:pt x="533" y="137"/>
                    <a:pt x="533" y="137"/>
                  </a:cubicBezTo>
                  <a:lnTo>
                    <a:pt x="534" y="137"/>
                  </a:lnTo>
                  <a:close/>
                  <a:moveTo>
                    <a:pt x="534" y="140"/>
                  </a:moveTo>
                  <a:cubicBezTo>
                    <a:pt x="533" y="140"/>
                    <a:pt x="533" y="140"/>
                    <a:pt x="533" y="139"/>
                  </a:cubicBezTo>
                  <a:cubicBezTo>
                    <a:pt x="533" y="138"/>
                    <a:pt x="534" y="139"/>
                    <a:pt x="534" y="140"/>
                  </a:cubicBezTo>
                  <a:close/>
                  <a:moveTo>
                    <a:pt x="535" y="135"/>
                  </a:moveTo>
                  <a:cubicBezTo>
                    <a:pt x="535" y="135"/>
                    <a:pt x="536" y="135"/>
                    <a:pt x="535" y="135"/>
                  </a:cubicBezTo>
                  <a:cubicBezTo>
                    <a:pt x="535" y="135"/>
                    <a:pt x="535" y="135"/>
                    <a:pt x="535" y="135"/>
                  </a:cubicBezTo>
                  <a:cubicBezTo>
                    <a:pt x="535" y="135"/>
                    <a:pt x="534" y="134"/>
                    <a:pt x="534" y="134"/>
                  </a:cubicBezTo>
                  <a:cubicBezTo>
                    <a:pt x="533" y="135"/>
                    <a:pt x="533" y="135"/>
                    <a:pt x="533" y="135"/>
                  </a:cubicBezTo>
                  <a:cubicBezTo>
                    <a:pt x="533" y="135"/>
                    <a:pt x="532" y="135"/>
                    <a:pt x="532" y="134"/>
                  </a:cubicBezTo>
                  <a:cubicBezTo>
                    <a:pt x="532" y="134"/>
                    <a:pt x="531" y="133"/>
                    <a:pt x="531" y="135"/>
                  </a:cubicBezTo>
                  <a:cubicBezTo>
                    <a:pt x="530" y="134"/>
                    <a:pt x="529" y="133"/>
                    <a:pt x="528" y="134"/>
                  </a:cubicBezTo>
                  <a:cubicBezTo>
                    <a:pt x="528" y="134"/>
                    <a:pt x="529" y="133"/>
                    <a:pt x="528" y="133"/>
                  </a:cubicBezTo>
                  <a:cubicBezTo>
                    <a:pt x="527" y="133"/>
                    <a:pt x="527" y="133"/>
                    <a:pt x="527" y="133"/>
                  </a:cubicBezTo>
                  <a:cubicBezTo>
                    <a:pt x="527" y="133"/>
                    <a:pt x="528" y="133"/>
                    <a:pt x="528" y="132"/>
                  </a:cubicBezTo>
                  <a:cubicBezTo>
                    <a:pt x="528" y="132"/>
                    <a:pt x="527" y="132"/>
                    <a:pt x="527" y="132"/>
                  </a:cubicBezTo>
                  <a:cubicBezTo>
                    <a:pt x="528" y="132"/>
                    <a:pt x="528" y="132"/>
                    <a:pt x="528" y="132"/>
                  </a:cubicBezTo>
                  <a:cubicBezTo>
                    <a:pt x="528" y="133"/>
                    <a:pt x="528" y="133"/>
                    <a:pt x="528" y="133"/>
                  </a:cubicBezTo>
                  <a:cubicBezTo>
                    <a:pt x="528" y="132"/>
                    <a:pt x="529" y="133"/>
                    <a:pt x="529" y="133"/>
                  </a:cubicBezTo>
                  <a:cubicBezTo>
                    <a:pt x="529" y="133"/>
                    <a:pt x="529" y="133"/>
                    <a:pt x="529" y="133"/>
                  </a:cubicBezTo>
                  <a:cubicBezTo>
                    <a:pt x="529" y="133"/>
                    <a:pt x="531" y="134"/>
                    <a:pt x="531" y="133"/>
                  </a:cubicBezTo>
                  <a:cubicBezTo>
                    <a:pt x="531" y="133"/>
                    <a:pt x="531" y="133"/>
                    <a:pt x="531" y="133"/>
                  </a:cubicBezTo>
                  <a:cubicBezTo>
                    <a:pt x="531" y="133"/>
                    <a:pt x="532" y="134"/>
                    <a:pt x="533" y="133"/>
                  </a:cubicBezTo>
                  <a:cubicBezTo>
                    <a:pt x="534" y="133"/>
                    <a:pt x="534" y="133"/>
                    <a:pt x="534" y="133"/>
                  </a:cubicBezTo>
                  <a:cubicBezTo>
                    <a:pt x="534" y="132"/>
                    <a:pt x="534" y="132"/>
                    <a:pt x="534" y="132"/>
                  </a:cubicBezTo>
                  <a:cubicBezTo>
                    <a:pt x="534" y="132"/>
                    <a:pt x="534" y="133"/>
                    <a:pt x="535" y="134"/>
                  </a:cubicBezTo>
                  <a:cubicBezTo>
                    <a:pt x="535" y="133"/>
                    <a:pt x="535" y="132"/>
                    <a:pt x="536" y="132"/>
                  </a:cubicBezTo>
                  <a:cubicBezTo>
                    <a:pt x="536" y="133"/>
                    <a:pt x="535" y="133"/>
                    <a:pt x="535" y="133"/>
                  </a:cubicBezTo>
                  <a:cubicBezTo>
                    <a:pt x="536" y="133"/>
                    <a:pt x="536" y="133"/>
                    <a:pt x="536" y="133"/>
                  </a:cubicBezTo>
                  <a:cubicBezTo>
                    <a:pt x="536" y="134"/>
                    <a:pt x="535" y="134"/>
                    <a:pt x="535" y="135"/>
                  </a:cubicBezTo>
                  <a:close/>
                  <a:moveTo>
                    <a:pt x="536" y="144"/>
                  </a:moveTo>
                  <a:cubicBezTo>
                    <a:pt x="535" y="144"/>
                    <a:pt x="535" y="143"/>
                    <a:pt x="535" y="143"/>
                  </a:cubicBezTo>
                  <a:cubicBezTo>
                    <a:pt x="538" y="145"/>
                    <a:pt x="535" y="145"/>
                    <a:pt x="536" y="144"/>
                  </a:cubicBezTo>
                  <a:close/>
                  <a:moveTo>
                    <a:pt x="537" y="143"/>
                  </a:moveTo>
                  <a:cubicBezTo>
                    <a:pt x="536" y="143"/>
                    <a:pt x="537" y="142"/>
                    <a:pt x="536" y="143"/>
                  </a:cubicBezTo>
                  <a:cubicBezTo>
                    <a:pt x="536" y="143"/>
                    <a:pt x="535" y="143"/>
                    <a:pt x="535" y="142"/>
                  </a:cubicBezTo>
                  <a:cubicBezTo>
                    <a:pt x="535" y="142"/>
                    <a:pt x="535" y="142"/>
                    <a:pt x="535" y="142"/>
                  </a:cubicBezTo>
                  <a:cubicBezTo>
                    <a:pt x="536" y="142"/>
                    <a:pt x="536" y="142"/>
                    <a:pt x="537" y="142"/>
                  </a:cubicBezTo>
                  <a:cubicBezTo>
                    <a:pt x="536" y="141"/>
                    <a:pt x="536" y="141"/>
                    <a:pt x="536" y="141"/>
                  </a:cubicBezTo>
                  <a:cubicBezTo>
                    <a:pt x="537" y="142"/>
                    <a:pt x="537" y="142"/>
                    <a:pt x="537" y="141"/>
                  </a:cubicBezTo>
                  <a:cubicBezTo>
                    <a:pt x="538" y="142"/>
                    <a:pt x="537" y="142"/>
                    <a:pt x="538" y="143"/>
                  </a:cubicBezTo>
                  <a:lnTo>
                    <a:pt x="537" y="143"/>
                  </a:lnTo>
                  <a:close/>
                  <a:moveTo>
                    <a:pt x="538" y="138"/>
                  </a:moveTo>
                  <a:cubicBezTo>
                    <a:pt x="537" y="137"/>
                    <a:pt x="537" y="137"/>
                    <a:pt x="537" y="137"/>
                  </a:cubicBezTo>
                  <a:cubicBezTo>
                    <a:pt x="537" y="137"/>
                    <a:pt x="537" y="137"/>
                    <a:pt x="538" y="137"/>
                  </a:cubicBezTo>
                  <a:cubicBezTo>
                    <a:pt x="538" y="137"/>
                    <a:pt x="538" y="137"/>
                    <a:pt x="538" y="137"/>
                  </a:cubicBezTo>
                  <a:cubicBezTo>
                    <a:pt x="538" y="137"/>
                    <a:pt x="538" y="137"/>
                    <a:pt x="538" y="137"/>
                  </a:cubicBezTo>
                  <a:cubicBezTo>
                    <a:pt x="538" y="137"/>
                    <a:pt x="538" y="138"/>
                    <a:pt x="538" y="138"/>
                  </a:cubicBezTo>
                  <a:close/>
                  <a:moveTo>
                    <a:pt x="541" y="133"/>
                  </a:moveTo>
                  <a:cubicBezTo>
                    <a:pt x="540" y="132"/>
                    <a:pt x="541" y="133"/>
                    <a:pt x="541" y="133"/>
                  </a:cubicBezTo>
                  <a:close/>
                  <a:moveTo>
                    <a:pt x="548" y="126"/>
                  </a:moveTo>
                  <a:cubicBezTo>
                    <a:pt x="548" y="126"/>
                    <a:pt x="548" y="126"/>
                    <a:pt x="548" y="126"/>
                  </a:cubicBezTo>
                  <a:cubicBezTo>
                    <a:pt x="549" y="126"/>
                    <a:pt x="549" y="126"/>
                    <a:pt x="549" y="126"/>
                  </a:cubicBezTo>
                  <a:cubicBezTo>
                    <a:pt x="549" y="126"/>
                    <a:pt x="548" y="126"/>
                    <a:pt x="548" y="126"/>
                  </a:cubicBezTo>
                  <a:close/>
                  <a:moveTo>
                    <a:pt x="550" y="125"/>
                  </a:moveTo>
                  <a:cubicBezTo>
                    <a:pt x="549" y="125"/>
                    <a:pt x="548" y="125"/>
                    <a:pt x="547" y="126"/>
                  </a:cubicBezTo>
                  <a:cubicBezTo>
                    <a:pt x="546" y="125"/>
                    <a:pt x="548" y="124"/>
                    <a:pt x="547" y="124"/>
                  </a:cubicBezTo>
                  <a:cubicBezTo>
                    <a:pt x="547" y="125"/>
                    <a:pt x="546" y="125"/>
                    <a:pt x="545" y="125"/>
                  </a:cubicBezTo>
                  <a:cubicBezTo>
                    <a:pt x="545" y="125"/>
                    <a:pt x="546" y="125"/>
                    <a:pt x="546" y="125"/>
                  </a:cubicBezTo>
                  <a:cubicBezTo>
                    <a:pt x="546" y="126"/>
                    <a:pt x="545" y="127"/>
                    <a:pt x="546" y="127"/>
                  </a:cubicBezTo>
                  <a:cubicBezTo>
                    <a:pt x="545" y="128"/>
                    <a:pt x="545" y="128"/>
                    <a:pt x="545" y="128"/>
                  </a:cubicBezTo>
                  <a:cubicBezTo>
                    <a:pt x="545" y="128"/>
                    <a:pt x="546" y="128"/>
                    <a:pt x="546" y="129"/>
                  </a:cubicBezTo>
                  <a:cubicBezTo>
                    <a:pt x="545" y="129"/>
                    <a:pt x="545" y="129"/>
                    <a:pt x="545" y="129"/>
                  </a:cubicBezTo>
                  <a:cubicBezTo>
                    <a:pt x="545" y="128"/>
                    <a:pt x="544" y="128"/>
                    <a:pt x="544" y="127"/>
                  </a:cubicBezTo>
                  <a:cubicBezTo>
                    <a:pt x="543" y="127"/>
                    <a:pt x="543" y="128"/>
                    <a:pt x="542" y="128"/>
                  </a:cubicBezTo>
                  <a:cubicBezTo>
                    <a:pt x="542" y="128"/>
                    <a:pt x="542" y="129"/>
                    <a:pt x="543" y="129"/>
                  </a:cubicBezTo>
                  <a:cubicBezTo>
                    <a:pt x="542" y="129"/>
                    <a:pt x="542" y="129"/>
                    <a:pt x="542" y="129"/>
                  </a:cubicBezTo>
                  <a:cubicBezTo>
                    <a:pt x="542" y="130"/>
                    <a:pt x="542" y="130"/>
                    <a:pt x="542" y="130"/>
                  </a:cubicBezTo>
                  <a:cubicBezTo>
                    <a:pt x="542" y="130"/>
                    <a:pt x="540" y="129"/>
                    <a:pt x="541" y="130"/>
                  </a:cubicBezTo>
                  <a:cubicBezTo>
                    <a:pt x="540" y="131"/>
                    <a:pt x="539" y="129"/>
                    <a:pt x="538" y="130"/>
                  </a:cubicBezTo>
                  <a:cubicBezTo>
                    <a:pt x="539" y="131"/>
                    <a:pt x="539" y="131"/>
                    <a:pt x="539" y="131"/>
                  </a:cubicBezTo>
                  <a:cubicBezTo>
                    <a:pt x="539" y="131"/>
                    <a:pt x="539" y="131"/>
                    <a:pt x="539" y="131"/>
                  </a:cubicBezTo>
                  <a:cubicBezTo>
                    <a:pt x="539" y="131"/>
                    <a:pt x="539" y="131"/>
                    <a:pt x="539" y="131"/>
                  </a:cubicBezTo>
                  <a:cubicBezTo>
                    <a:pt x="539" y="131"/>
                    <a:pt x="539" y="131"/>
                    <a:pt x="539" y="131"/>
                  </a:cubicBezTo>
                  <a:cubicBezTo>
                    <a:pt x="539" y="131"/>
                    <a:pt x="539" y="131"/>
                    <a:pt x="538" y="13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538" y="132"/>
                    <a:pt x="538" y="132"/>
                    <a:pt x="538" y="132"/>
                  </a:cubicBezTo>
                  <a:cubicBezTo>
                    <a:pt x="538" y="132"/>
                    <a:pt x="538" y="132"/>
                    <a:pt x="538" y="132"/>
                  </a:cubicBezTo>
                  <a:cubicBezTo>
                    <a:pt x="540" y="133"/>
                    <a:pt x="540" y="133"/>
                    <a:pt x="540" y="133"/>
                  </a:cubicBezTo>
                  <a:cubicBezTo>
                    <a:pt x="540" y="134"/>
                    <a:pt x="540" y="134"/>
                    <a:pt x="540" y="134"/>
                  </a:cubicBezTo>
                  <a:cubicBezTo>
                    <a:pt x="540" y="133"/>
                    <a:pt x="540" y="133"/>
                    <a:pt x="539" y="133"/>
                  </a:cubicBezTo>
                  <a:cubicBezTo>
                    <a:pt x="539" y="133"/>
                    <a:pt x="539" y="133"/>
                    <a:pt x="539" y="133"/>
                  </a:cubicBezTo>
                  <a:cubicBezTo>
                    <a:pt x="539" y="134"/>
                    <a:pt x="539" y="134"/>
                    <a:pt x="539" y="134"/>
                  </a:cubicBezTo>
                  <a:cubicBezTo>
                    <a:pt x="539" y="135"/>
                    <a:pt x="539" y="135"/>
                    <a:pt x="539" y="135"/>
                  </a:cubicBezTo>
                  <a:cubicBezTo>
                    <a:pt x="539" y="135"/>
                    <a:pt x="540" y="135"/>
                    <a:pt x="540" y="135"/>
                  </a:cubicBezTo>
                  <a:cubicBezTo>
                    <a:pt x="539" y="136"/>
                    <a:pt x="539" y="135"/>
                    <a:pt x="538" y="135"/>
                  </a:cubicBezTo>
                  <a:cubicBezTo>
                    <a:pt x="538" y="135"/>
                    <a:pt x="539" y="135"/>
                    <a:pt x="538" y="135"/>
                  </a:cubicBezTo>
                  <a:cubicBezTo>
                    <a:pt x="537" y="135"/>
                    <a:pt x="537" y="135"/>
                    <a:pt x="537" y="135"/>
                  </a:cubicBezTo>
                  <a:cubicBezTo>
                    <a:pt x="538" y="134"/>
                    <a:pt x="539" y="134"/>
                    <a:pt x="538" y="133"/>
                  </a:cubicBezTo>
                  <a:cubicBezTo>
                    <a:pt x="539" y="133"/>
                    <a:pt x="539" y="133"/>
                    <a:pt x="539" y="133"/>
                  </a:cubicBezTo>
                  <a:cubicBezTo>
                    <a:pt x="537" y="133"/>
                    <a:pt x="537" y="133"/>
                    <a:pt x="537" y="133"/>
                  </a:cubicBezTo>
                  <a:cubicBezTo>
                    <a:pt x="538" y="132"/>
                    <a:pt x="538" y="132"/>
                    <a:pt x="538" y="132"/>
                  </a:cubicBezTo>
                  <a:cubicBezTo>
                    <a:pt x="537" y="132"/>
                    <a:pt x="537" y="132"/>
                    <a:pt x="537" y="132"/>
                  </a:cubicBezTo>
                  <a:cubicBezTo>
                    <a:pt x="537" y="132"/>
                    <a:pt x="537" y="132"/>
                    <a:pt x="537" y="132"/>
                  </a:cubicBezTo>
                  <a:cubicBezTo>
                    <a:pt x="537" y="132"/>
                    <a:pt x="537" y="132"/>
                    <a:pt x="537" y="132"/>
                  </a:cubicBezTo>
                  <a:cubicBezTo>
                    <a:pt x="538" y="132"/>
                    <a:pt x="538" y="132"/>
                    <a:pt x="538" y="132"/>
                  </a:cubicBezTo>
                  <a:cubicBezTo>
                    <a:pt x="537" y="131"/>
                    <a:pt x="537" y="131"/>
                    <a:pt x="536" y="131"/>
                  </a:cubicBezTo>
                  <a:cubicBezTo>
                    <a:pt x="536" y="130"/>
                    <a:pt x="538" y="130"/>
                    <a:pt x="538" y="129"/>
                  </a:cubicBezTo>
                  <a:cubicBezTo>
                    <a:pt x="539" y="128"/>
                    <a:pt x="539" y="131"/>
                    <a:pt x="539" y="129"/>
                  </a:cubicBezTo>
                  <a:cubicBezTo>
                    <a:pt x="539" y="129"/>
                    <a:pt x="539" y="129"/>
                    <a:pt x="539" y="129"/>
                  </a:cubicBezTo>
                  <a:cubicBezTo>
                    <a:pt x="540" y="128"/>
                    <a:pt x="540" y="128"/>
                    <a:pt x="540" y="128"/>
                  </a:cubicBezTo>
                  <a:cubicBezTo>
                    <a:pt x="540" y="128"/>
                    <a:pt x="540" y="128"/>
                    <a:pt x="540" y="128"/>
                  </a:cubicBezTo>
                  <a:cubicBezTo>
                    <a:pt x="540" y="128"/>
                    <a:pt x="539" y="128"/>
                    <a:pt x="539" y="128"/>
                  </a:cubicBezTo>
                  <a:cubicBezTo>
                    <a:pt x="539" y="128"/>
                    <a:pt x="539" y="128"/>
                    <a:pt x="539" y="128"/>
                  </a:cubicBezTo>
                  <a:cubicBezTo>
                    <a:pt x="540" y="128"/>
                    <a:pt x="540" y="128"/>
                    <a:pt x="540" y="128"/>
                  </a:cubicBezTo>
                  <a:cubicBezTo>
                    <a:pt x="540" y="128"/>
                    <a:pt x="540" y="128"/>
                    <a:pt x="540" y="128"/>
                  </a:cubicBezTo>
                  <a:cubicBezTo>
                    <a:pt x="540" y="128"/>
                    <a:pt x="540" y="128"/>
                    <a:pt x="540" y="128"/>
                  </a:cubicBezTo>
                  <a:cubicBezTo>
                    <a:pt x="540" y="128"/>
                    <a:pt x="540" y="128"/>
                    <a:pt x="541" y="128"/>
                  </a:cubicBezTo>
                  <a:cubicBezTo>
                    <a:pt x="541" y="127"/>
                    <a:pt x="540" y="126"/>
                    <a:pt x="539" y="126"/>
                  </a:cubicBezTo>
                  <a:cubicBezTo>
                    <a:pt x="538" y="126"/>
                    <a:pt x="538" y="124"/>
                    <a:pt x="537" y="124"/>
                  </a:cubicBezTo>
                  <a:cubicBezTo>
                    <a:pt x="537" y="124"/>
                    <a:pt x="537" y="124"/>
                    <a:pt x="537" y="124"/>
                  </a:cubicBezTo>
                  <a:cubicBezTo>
                    <a:pt x="537" y="124"/>
                    <a:pt x="537" y="124"/>
                    <a:pt x="537" y="124"/>
                  </a:cubicBezTo>
                  <a:cubicBezTo>
                    <a:pt x="537" y="124"/>
                    <a:pt x="537" y="124"/>
                    <a:pt x="537" y="124"/>
                  </a:cubicBezTo>
                  <a:cubicBezTo>
                    <a:pt x="536" y="124"/>
                    <a:pt x="536" y="124"/>
                    <a:pt x="536" y="124"/>
                  </a:cubicBezTo>
                  <a:cubicBezTo>
                    <a:pt x="537" y="124"/>
                    <a:pt x="537" y="124"/>
                    <a:pt x="537" y="124"/>
                  </a:cubicBezTo>
                  <a:cubicBezTo>
                    <a:pt x="537" y="124"/>
                    <a:pt x="537" y="124"/>
                    <a:pt x="537" y="124"/>
                  </a:cubicBezTo>
                  <a:cubicBezTo>
                    <a:pt x="538" y="124"/>
                    <a:pt x="538" y="124"/>
                    <a:pt x="538" y="124"/>
                  </a:cubicBezTo>
                  <a:cubicBezTo>
                    <a:pt x="537" y="125"/>
                    <a:pt x="538" y="125"/>
                    <a:pt x="539" y="125"/>
                  </a:cubicBezTo>
                  <a:cubicBezTo>
                    <a:pt x="539" y="125"/>
                    <a:pt x="539" y="125"/>
                    <a:pt x="539" y="125"/>
                  </a:cubicBezTo>
                  <a:cubicBezTo>
                    <a:pt x="540" y="126"/>
                    <a:pt x="540" y="125"/>
                    <a:pt x="540" y="125"/>
                  </a:cubicBezTo>
                  <a:cubicBezTo>
                    <a:pt x="540" y="125"/>
                    <a:pt x="540" y="125"/>
                    <a:pt x="540" y="125"/>
                  </a:cubicBezTo>
                  <a:cubicBezTo>
                    <a:pt x="540" y="125"/>
                    <a:pt x="541" y="125"/>
                    <a:pt x="541" y="125"/>
                  </a:cubicBezTo>
                  <a:cubicBezTo>
                    <a:pt x="540" y="124"/>
                    <a:pt x="541" y="123"/>
                    <a:pt x="540" y="123"/>
                  </a:cubicBezTo>
                  <a:cubicBezTo>
                    <a:pt x="540" y="123"/>
                    <a:pt x="540" y="123"/>
                    <a:pt x="540" y="122"/>
                  </a:cubicBezTo>
                  <a:cubicBezTo>
                    <a:pt x="540" y="122"/>
                    <a:pt x="540" y="122"/>
                    <a:pt x="540" y="122"/>
                  </a:cubicBezTo>
                  <a:cubicBezTo>
                    <a:pt x="540" y="123"/>
                    <a:pt x="541" y="122"/>
                    <a:pt x="542" y="123"/>
                  </a:cubicBezTo>
                  <a:cubicBezTo>
                    <a:pt x="541" y="123"/>
                    <a:pt x="541" y="124"/>
                    <a:pt x="541" y="124"/>
                  </a:cubicBezTo>
                  <a:cubicBezTo>
                    <a:pt x="541" y="124"/>
                    <a:pt x="541" y="125"/>
                    <a:pt x="542" y="125"/>
                  </a:cubicBezTo>
                  <a:cubicBezTo>
                    <a:pt x="541" y="125"/>
                    <a:pt x="541" y="125"/>
                    <a:pt x="541" y="125"/>
                  </a:cubicBezTo>
                  <a:cubicBezTo>
                    <a:pt x="541" y="125"/>
                    <a:pt x="541" y="125"/>
                    <a:pt x="541" y="125"/>
                  </a:cubicBezTo>
                  <a:cubicBezTo>
                    <a:pt x="541" y="125"/>
                    <a:pt x="541" y="125"/>
                    <a:pt x="541" y="125"/>
                  </a:cubicBezTo>
                  <a:cubicBezTo>
                    <a:pt x="541" y="125"/>
                    <a:pt x="541" y="125"/>
                    <a:pt x="541" y="125"/>
                  </a:cubicBezTo>
                  <a:cubicBezTo>
                    <a:pt x="541" y="125"/>
                    <a:pt x="541" y="125"/>
                    <a:pt x="541" y="125"/>
                  </a:cubicBezTo>
                  <a:cubicBezTo>
                    <a:pt x="541" y="125"/>
                    <a:pt x="540" y="125"/>
                    <a:pt x="540" y="125"/>
                  </a:cubicBezTo>
                  <a:cubicBezTo>
                    <a:pt x="540" y="125"/>
                    <a:pt x="540" y="125"/>
                    <a:pt x="540" y="125"/>
                  </a:cubicBezTo>
                  <a:cubicBezTo>
                    <a:pt x="540" y="125"/>
                    <a:pt x="540" y="126"/>
                    <a:pt x="540" y="126"/>
                  </a:cubicBezTo>
                  <a:cubicBezTo>
                    <a:pt x="541" y="126"/>
                    <a:pt x="540" y="128"/>
                    <a:pt x="542" y="127"/>
                  </a:cubicBezTo>
                  <a:cubicBezTo>
                    <a:pt x="541" y="126"/>
                    <a:pt x="543" y="127"/>
                    <a:pt x="543" y="126"/>
                  </a:cubicBezTo>
                  <a:cubicBezTo>
                    <a:pt x="544" y="127"/>
                    <a:pt x="544" y="127"/>
                    <a:pt x="544" y="127"/>
                  </a:cubicBezTo>
                  <a:cubicBezTo>
                    <a:pt x="544" y="127"/>
                    <a:pt x="544" y="127"/>
                    <a:pt x="544" y="126"/>
                  </a:cubicBezTo>
                  <a:cubicBezTo>
                    <a:pt x="544" y="126"/>
                    <a:pt x="544" y="126"/>
                    <a:pt x="544" y="126"/>
                  </a:cubicBezTo>
                  <a:cubicBezTo>
                    <a:pt x="544" y="126"/>
                    <a:pt x="544" y="126"/>
                    <a:pt x="544" y="126"/>
                  </a:cubicBezTo>
                  <a:cubicBezTo>
                    <a:pt x="544" y="126"/>
                    <a:pt x="544" y="126"/>
                    <a:pt x="544" y="126"/>
                  </a:cubicBezTo>
                  <a:cubicBezTo>
                    <a:pt x="544" y="126"/>
                    <a:pt x="544" y="126"/>
                    <a:pt x="544" y="126"/>
                  </a:cubicBezTo>
                  <a:cubicBezTo>
                    <a:pt x="544" y="127"/>
                    <a:pt x="544" y="127"/>
                    <a:pt x="544" y="127"/>
                  </a:cubicBezTo>
                  <a:cubicBezTo>
                    <a:pt x="545" y="127"/>
                    <a:pt x="545" y="126"/>
                    <a:pt x="545" y="126"/>
                  </a:cubicBezTo>
                  <a:cubicBezTo>
                    <a:pt x="544" y="125"/>
                    <a:pt x="546" y="124"/>
                    <a:pt x="544" y="124"/>
                  </a:cubicBezTo>
                  <a:cubicBezTo>
                    <a:pt x="545" y="123"/>
                    <a:pt x="545" y="123"/>
                    <a:pt x="546" y="123"/>
                  </a:cubicBezTo>
                  <a:cubicBezTo>
                    <a:pt x="546" y="123"/>
                    <a:pt x="546" y="123"/>
                    <a:pt x="546" y="123"/>
                  </a:cubicBezTo>
                  <a:cubicBezTo>
                    <a:pt x="547" y="124"/>
                    <a:pt x="547" y="124"/>
                    <a:pt x="547" y="124"/>
                  </a:cubicBezTo>
                  <a:cubicBezTo>
                    <a:pt x="547" y="123"/>
                    <a:pt x="547" y="123"/>
                    <a:pt x="547" y="123"/>
                  </a:cubicBezTo>
                  <a:cubicBezTo>
                    <a:pt x="547" y="124"/>
                    <a:pt x="548" y="123"/>
                    <a:pt x="549" y="123"/>
                  </a:cubicBezTo>
                  <a:cubicBezTo>
                    <a:pt x="549" y="124"/>
                    <a:pt x="549" y="124"/>
                    <a:pt x="549" y="124"/>
                  </a:cubicBezTo>
                  <a:cubicBezTo>
                    <a:pt x="548" y="124"/>
                    <a:pt x="550" y="125"/>
                    <a:pt x="550" y="125"/>
                  </a:cubicBezTo>
                  <a:close/>
                  <a:moveTo>
                    <a:pt x="540" y="132"/>
                  </a:moveTo>
                  <a:cubicBezTo>
                    <a:pt x="540" y="132"/>
                    <a:pt x="540" y="132"/>
                    <a:pt x="540" y="132"/>
                  </a:cubicBezTo>
                  <a:cubicBezTo>
                    <a:pt x="540" y="131"/>
                    <a:pt x="540" y="131"/>
                    <a:pt x="540" y="131"/>
                  </a:cubicBezTo>
                  <a:cubicBezTo>
                    <a:pt x="540" y="132"/>
                    <a:pt x="540" y="132"/>
                    <a:pt x="540" y="132"/>
                  </a:cubicBezTo>
                  <a:close/>
                  <a:moveTo>
                    <a:pt x="550" y="128"/>
                  </a:moveTo>
                  <a:cubicBezTo>
                    <a:pt x="549" y="127"/>
                    <a:pt x="549" y="127"/>
                    <a:pt x="549" y="127"/>
                  </a:cubicBezTo>
                  <a:cubicBezTo>
                    <a:pt x="550" y="128"/>
                    <a:pt x="550" y="128"/>
                    <a:pt x="550" y="128"/>
                  </a:cubicBezTo>
                  <a:cubicBezTo>
                    <a:pt x="550" y="128"/>
                    <a:pt x="550" y="128"/>
                    <a:pt x="550" y="128"/>
                  </a:cubicBezTo>
                  <a:close/>
                  <a:moveTo>
                    <a:pt x="553" y="122"/>
                  </a:moveTo>
                  <a:cubicBezTo>
                    <a:pt x="552" y="122"/>
                    <a:pt x="552" y="121"/>
                    <a:pt x="551" y="122"/>
                  </a:cubicBezTo>
                  <a:cubicBezTo>
                    <a:pt x="551" y="122"/>
                    <a:pt x="551" y="122"/>
                    <a:pt x="551" y="122"/>
                  </a:cubicBezTo>
                  <a:cubicBezTo>
                    <a:pt x="551" y="122"/>
                    <a:pt x="551" y="122"/>
                    <a:pt x="551" y="122"/>
                  </a:cubicBezTo>
                  <a:cubicBezTo>
                    <a:pt x="551" y="122"/>
                    <a:pt x="551" y="122"/>
                    <a:pt x="551" y="122"/>
                  </a:cubicBezTo>
                  <a:cubicBezTo>
                    <a:pt x="552" y="122"/>
                    <a:pt x="552" y="122"/>
                    <a:pt x="552" y="122"/>
                  </a:cubicBezTo>
                  <a:cubicBezTo>
                    <a:pt x="552" y="122"/>
                    <a:pt x="552" y="122"/>
                    <a:pt x="551" y="122"/>
                  </a:cubicBezTo>
                  <a:cubicBezTo>
                    <a:pt x="551" y="122"/>
                    <a:pt x="551" y="122"/>
                    <a:pt x="551" y="122"/>
                  </a:cubicBezTo>
                  <a:cubicBezTo>
                    <a:pt x="551" y="122"/>
                    <a:pt x="551" y="122"/>
                    <a:pt x="550" y="121"/>
                  </a:cubicBezTo>
                  <a:cubicBezTo>
                    <a:pt x="550" y="121"/>
                    <a:pt x="550" y="121"/>
                    <a:pt x="551" y="121"/>
                  </a:cubicBezTo>
                  <a:cubicBezTo>
                    <a:pt x="550" y="121"/>
                    <a:pt x="550" y="121"/>
                    <a:pt x="550" y="121"/>
                  </a:cubicBezTo>
                  <a:cubicBezTo>
                    <a:pt x="551" y="121"/>
                    <a:pt x="552" y="122"/>
                    <a:pt x="553" y="121"/>
                  </a:cubicBezTo>
                  <a:cubicBezTo>
                    <a:pt x="553" y="121"/>
                    <a:pt x="553" y="121"/>
                    <a:pt x="553" y="122"/>
                  </a:cubicBezTo>
                  <a:close/>
                  <a:moveTo>
                    <a:pt x="554" y="123"/>
                  </a:moveTo>
                  <a:cubicBezTo>
                    <a:pt x="554" y="123"/>
                    <a:pt x="554" y="123"/>
                    <a:pt x="554" y="123"/>
                  </a:cubicBezTo>
                  <a:cubicBezTo>
                    <a:pt x="556" y="123"/>
                    <a:pt x="556" y="123"/>
                    <a:pt x="556" y="123"/>
                  </a:cubicBezTo>
                  <a:lnTo>
                    <a:pt x="554" y="123"/>
                  </a:lnTo>
                  <a:close/>
                  <a:moveTo>
                    <a:pt x="555" y="122"/>
                  </a:moveTo>
                  <a:cubicBezTo>
                    <a:pt x="554" y="122"/>
                    <a:pt x="554" y="122"/>
                    <a:pt x="554" y="122"/>
                  </a:cubicBezTo>
                  <a:cubicBezTo>
                    <a:pt x="554" y="122"/>
                    <a:pt x="554" y="122"/>
                    <a:pt x="554" y="122"/>
                  </a:cubicBezTo>
                  <a:cubicBezTo>
                    <a:pt x="554" y="122"/>
                    <a:pt x="554" y="122"/>
                    <a:pt x="554" y="122"/>
                  </a:cubicBezTo>
                  <a:cubicBezTo>
                    <a:pt x="553" y="122"/>
                    <a:pt x="555" y="121"/>
                    <a:pt x="554" y="121"/>
                  </a:cubicBezTo>
                  <a:cubicBezTo>
                    <a:pt x="553" y="120"/>
                    <a:pt x="552" y="120"/>
                    <a:pt x="551" y="120"/>
                  </a:cubicBezTo>
                  <a:cubicBezTo>
                    <a:pt x="551" y="120"/>
                    <a:pt x="551" y="119"/>
                    <a:pt x="551" y="118"/>
                  </a:cubicBezTo>
                  <a:cubicBezTo>
                    <a:pt x="551" y="119"/>
                    <a:pt x="551" y="119"/>
                    <a:pt x="551" y="119"/>
                  </a:cubicBezTo>
                  <a:cubicBezTo>
                    <a:pt x="553" y="118"/>
                    <a:pt x="553" y="118"/>
                    <a:pt x="553" y="118"/>
                  </a:cubicBezTo>
                  <a:cubicBezTo>
                    <a:pt x="553" y="119"/>
                    <a:pt x="552" y="119"/>
                    <a:pt x="553" y="120"/>
                  </a:cubicBezTo>
                  <a:cubicBezTo>
                    <a:pt x="554" y="119"/>
                    <a:pt x="554" y="120"/>
                    <a:pt x="554" y="121"/>
                  </a:cubicBezTo>
                  <a:lnTo>
                    <a:pt x="555" y="122"/>
                  </a:lnTo>
                  <a:close/>
                  <a:moveTo>
                    <a:pt x="554" y="117"/>
                  </a:moveTo>
                  <a:cubicBezTo>
                    <a:pt x="554" y="117"/>
                    <a:pt x="555" y="116"/>
                    <a:pt x="555" y="116"/>
                  </a:cubicBezTo>
                  <a:cubicBezTo>
                    <a:pt x="555" y="117"/>
                    <a:pt x="556" y="118"/>
                    <a:pt x="557" y="117"/>
                  </a:cubicBezTo>
                  <a:cubicBezTo>
                    <a:pt x="557" y="117"/>
                    <a:pt x="557" y="117"/>
                    <a:pt x="557" y="117"/>
                  </a:cubicBezTo>
                  <a:cubicBezTo>
                    <a:pt x="557" y="117"/>
                    <a:pt x="557" y="117"/>
                    <a:pt x="557" y="117"/>
                  </a:cubicBezTo>
                  <a:cubicBezTo>
                    <a:pt x="557" y="117"/>
                    <a:pt x="556" y="117"/>
                    <a:pt x="556" y="117"/>
                  </a:cubicBezTo>
                  <a:cubicBezTo>
                    <a:pt x="556" y="118"/>
                    <a:pt x="556" y="118"/>
                    <a:pt x="556" y="118"/>
                  </a:cubicBezTo>
                  <a:cubicBezTo>
                    <a:pt x="556" y="118"/>
                    <a:pt x="556" y="118"/>
                    <a:pt x="556" y="118"/>
                  </a:cubicBezTo>
                  <a:cubicBezTo>
                    <a:pt x="556" y="118"/>
                    <a:pt x="556" y="118"/>
                    <a:pt x="556" y="118"/>
                  </a:cubicBezTo>
                  <a:cubicBezTo>
                    <a:pt x="556" y="118"/>
                    <a:pt x="555" y="118"/>
                    <a:pt x="555" y="118"/>
                  </a:cubicBezTo>
                  <a:cubicBezTo>
                    <a:pt x="555" y="118"/>
                    <a:pt x="555" y="118"/>
                    <a:pt x="555" y="118"/>
                  </a:cubicBezTo>
                  <a:cubicBezTo>
                    <a:pt x="555" y="118"/>
                    <a:pt x="555" y="118"/>
                    <a:pt x="555" y="118"/>
                  </a:cubicBezTo>
                  <a:cubicBezTo>
                    <a:pt x="556" y="119"/>
                    <a:pt x="556" y="119"/>
                    <a:pt x="557" y="119"/>
                  </a:cubicBezTo>
                  <a:cubicBezTo>
                    <a:pt x="556" y="119"/>
                    <a:pt x="556" y="119"/>
                    <a:pt x="555" y="118"/>
                  </a:cubicBezTo>
                  <a:cubicBezTo>
                    <a:pt x="555" y="118"/>
                    <a:pt x="555" y="118"/>
                    <a:pt x="555" y="118"/>
                  </a:cubicBezTo>
                  <a:cubicBezTo>
                    <a:pt x="555" y="118"/>
                    <a:pt x="555" y="118"/>
                    <a:pt x="555" y="118"/>
                  </a:cubicBezTo>
                  <a:cubicBezTo>
                    <a:pt x="554" y="118"/>
                    <a:pt x="554" y="118"/>
                    <a:pt x="554" y="118"/>
                  </a:cubicBezTo>
                  <a:cubicBezTo>
                    <a:pt x="554" y="118"/>
                    <a:pt x="555" y="117"/>
                    <a:pt x="554" y="117"/>
                  </a:cubicBezTo>
                  <a:cubicBezTo>
                    <a:pt x="554" y="117"/>
                    <a:pt x="554" y="117"/>
                    <a:pt x="554" y="117"/>
                  </a:cubicBezTo>
                  <a:cubicBezTo>
                    <a:pt x="554" y="117"/>
                    <a:pt x="554" y="117"/>
                    <a:pt x="554" y="117"/>
                  </a:cubicBezTo>
                  <a:close/>
                  <a:moveTo>
                    <a:pt x="553" y="114"/>
                  </a:moveTo>
                  <a:cubicBezTo>
                    <a:pt x="554" y="115"/>
                    <a:pt x="552" y="115"/>
                    <a:pt x="552" y="114"/>
                  </a:cubicBezTo>
                  <a:lnTo>
                    <a:pt x="553" y="114"/>
                  </a:lnTo>
                  <a:close/>
                  <a:moveTo>
                    <a:pt x="555" y="112"/>
                  </a:moveTo>
                  <a:cubicBezTo>
                    <a:pt x="555" y="111"/>
                    <a:pt x="555" y="111"/>
                    <a:pt x="555" y="111"/>
                  </a:cubicBezTo>
                  <a:cubicBezTo>
                    <a:pt x="555" y="112"/>
                    <a:pt x="555" y="112"/>
                    <a:pt x="555" y="113"/>
                  </a:cubicBezTo>
                  <a:cubicBezTo>
                    <a:pt x="553" y="112"/>
                    <a:pt x="553" y="112"/>
                    <a:pt x="553" y="112"/>
                  </a:cubicBezTo>
                  <a:cubicBezTo>
                    <a:pt x="553" y="112"/>
                    <a:pt x="554" y="112"/>
                    <a:pt x="555" y="112"/>
                  </a:cubicBezTo>
                  <a:close/>
                  <a:moveTo>
                    <a:pt x="553" y="116"/>
                  </a:moveTo>
                  <a:cubicBezTo>
                    <a:pt x="554" y="116"/>
                    <a:pt x="554" y="116"/>
                    <a:pt x="554" y="116"/>
                  </a:cubicBezTo>
                  <a:cubicBezTo>
                    <a:pt x="554" y="116"/>
                    <a:pt x="554" y="116"/>
                    <a:pt x="554" y="116"/>
                  </a:cubicBezTo>
                  <a:cubicBezTo>
                    <a:pt x="554" y="116"/>
                    <a:pt x="554" y="116"/>
                    <a:pt x="554" y="116"/>
                  </a:cubicBezTo>
                  <a:cubicBezTo>
                    <a:pt x="554" y="116"/>
                    <a:pt x="554" y="116"/>
                    <a:pt x="554" y="116"/>
                  </a:cubicBezTo>
                  <a:cubicBezTo>
                    <a:pt x="554" y="116"/>
                    <a:pt x="554" y="116"/>
                    <a:pt x="554" y="116"/>
                  </a:cubicBezTo>
                  <a:cubicBezTo>
                    <a:pt x="553" y="116"/>
                    <a:pt x="553" y="116"/>
                    <a:pt x="553" y="116"/>
                  </a:cubicBezTo>
                  <a:cubicBezTo>
                    <a:pt x="552" y="116"/>
                    <a:pt x="552" y="116"/>
                    <a:pt x="552" y="116"/>
                  </a:cubicBezTo>
                  <a:cubicBezTo>
                    <a:pt x="552" y="115"/>
                    <a:pt x="553" y="116"/>
                    <a:pt x="553" y="116"/>
                  </a:cubicBezTo>
                  <a:close/>
                  <a:moveTo>
                    <a:pt x="551" y="114"/>
                  </a:moveTo>
                  <a:cubicBezTo>
                    <a:pt x="552" y="114"/>
                    <a:pt x="552" y="114"/>
                    <a:pt x="552" y="114"/>
                  </a:cubicBezTo>
                  <a:cubicBezTo>
                    <a:pt x="551" y="115"/>
                    <a:pt x="551" y="115"/>
                    <a:pt x="551" y="115"/>
                  </a:cubicBezTo>
                  <a:cubicBezTo>
                    <a:pt x="551" y="115"/>
                    <a:pt x="550" y="115"/>
                    <a:pt x="550" y="115"/>
                  </a:cubicBezTo>
                  <a:cubicBezTo>
                    <a:pt x="550" y="115"/>
                    <a:pt x="550" y="115"/>
                    <a:pt x="550" y="115"/>
                  </a:cubicBezTo>
                  <a:cubicBezTo>
                    <a:pt x="550" y="115"/>
                    <a:pt x="550" y="115"/>
                    <a:pt x="550" y="115"/>
                  </a:cubicBezTo>
                  <a:cubicBezTo>
                    <a:pt x="550" y="115"/>
                    <a:pt x="550" y="116"/>
                    <a:pt x="550" y="116"/>
                  </a:cubicBezTo>
                  <a:cubicBezTo>
                    <a:pt x="550" y="116"/>
                    <a:pt x="550" y="116"/>
                    <a:pt x="550" y="116"/>
                  </a:cubicBezTo>
                  <a:cubicBezTo>
                    <a:pt x="552" y="117"/>
                    <a:pt x="552" y="117"/>
                    <a:pt x="552" y="117"/>
                  </a:cubicBezTo>
                  <a:cubicBezTo>
                    <a:pt x="551" y="117"/>
                    <a:pt x="550" y="115"/>
                    <a:pt x="549" y="117"/>
                  </a:cubicBezTo>
                  <a:cubicBezTo>
                    <a:pt x="549" y="116"/>
                    <a:pt x="550" y="116"/>
                    <a:pt x="550" y="116"/>
                  </a:cubicBezTo>
                  <a:cubicBezTo>
                    <a:pt x="550" y="116"/>
                    <a:pt x="550" y="115"/>
                    <a:pt x="550" y="115"/>
                  </a:cubicBezTo>
                  <a:cubicBezTo>
                    <a:pt x="550" y="115"/>
                    <a:pt x="550" y="115"/>
                    <a:pt x="550" y="115"/>
                  </a:cubicBezTo>
                  <a:cubicBezTo>
                    <a:pt x="549" y="115"/>
                    <a:pt x="549" y="115"/>
                    <a:pt x="549" y="115"/>
                  </a:cubicBezTo>
                  <a:cubicBezTo>
                    <a:pt x="549" y="115"/>
                    <a:pt x="549" y="115"/>
                    <a:pt x="549" y="114"/>
                  </a:cubicBezTo>
                  <a:cubicBezTo>
                    <a:pt x="549" y="114"/>
                    <a:pt x="549" y="114"/>
                    <a:pt x="549" y="114"/>
                  </a:cubicBezTo>
                  <a:cubicBezTo>
                    <a:pt x="549" y="114"/>
                    <a:pt x="549" y="114"/>
                    <a:pt x="549" y="114"/>
                  </a:cubicBezTo>
                  <a:cubicBezTo>
                    <a:pt x="550" y="114"/>
                    <a:pt x="550" y="114"/>
                    <a:pt x="550" y="114"/>
                  </a:cubicBezTo>
                  <a:cubicBezTo>
                    <a:pt x="550" y="114"/>
                    <a:pt x="550" y="114"/>
                    <a:pt x="550" y="114"/>
                  </a:cubicBezTo>
                  <a:cubicBezTo>
                    <a:pt x="550" y="114"/>
                    <a:pt x="550" y="114"/>
                    <a:pt x="550" y="114"/>
                  </a:cubicBezTo>
                  <a:cubicBezTo>
                    <a:pt x="550" y="114"/>
                    <a:pt x="550" y="114"/>
                    <a:pt x="550" y="114"/>
                  </a:cubicBezTo>
                  <a:cubicBezTo>
                    <a:pt x="550" y="114"/>
                    <a:pt x="551" y="114"/>
                    <a:pt x="551" y="114"/>
                  </a:cubicBezTo>
                  <a:cubicBezTo>
                    <a:pt x="551" y="113"/>
                    <a:pt x="551" y="113"/>
                    <a:pt x="551" y="113"/>
                  </a:cubicBezTo>
                  <a:cubicBezTo>
                    <a:pt x="552" y="113"/>
                    <a:pt x="552" y="113"/>
                    <a:pt x="552" y="113"/>
                  </a:cubicBezTo>
                  <a:cubicBezTo>
                    <a:pt x="552" y="113"/>
                    <a:pt x="551" y="113"/>
                    <a:pt x="551" y="114"/>
                  </a:cubicBezTo>
                  <a:close/>
                  <a:moveTo>
                    <a:pt x="550" y="111"/>
                  </a:moveTo>
                  <a:cubicBezTo>
                    <a:pt x="550" y="111"/>
                    <a:pt x="550" y="111"/>
                    <a:pt x="550" y="111"/>
                  </a:cubicBezTo>
                  <a:cubicBezTo>
                    <a:pt x="550" y="111"/>
                    <a:pt x="550" y="111"/>
                    <a:pt x="550" y="111"/>
                  </a:cubicBezTo>
                  <a:cubicBezTo>
                    <a:pt x="550" y="111"/>
                    <a:pt x="550" y="111"/>
                    <a:pt x="550" y="111"/>
                  </a:cubicBezTo>
                  <a:cubicBezTo>
                    <a:pt x="550" y="111"/>
                    <a:pt x="550" y="111"/>
                    <a:pt x="550" y="111"/>
                  </a:cubicBezTo>
                  <a:cubicBezTo>
                    <a:pt x="550" y="111"/>
                    <a:pt x="550" y="111"/>
                    <a:pt x="550" y="111"/>
                  </a:cubicBezTo>
                  <a:cubicBezTo>
                    <a:pt x="550" y="111"/>
                    <a:pt x="550" y="111"/>
                    <a:pt x="550" y="111"/>
                  </a:cubicBezTo>
                  <a:cubicBezTo>
                    <a:pt x="550" y="111"/>
                    <a:pt x="551" y="111"/>
                    <a:pt x="551" y="111"/>
                  </a:cubicBezTo>
                  <a:cubicBezTo>
                    <a:pt x="551" y="111"/>
                    <a:pt x="551" y="111"/>
                    <a:pt x="551" y="111"/>
                  </a:cubicBezTo>
                  <a:cubicBezTo>
                    <a:pt x="551" y="111"/>
                    <a:pt x="551" y="111"/>
                    <a:pt x="551" y="111"/>
                  </a:cubicBezTo>
                  <a:cubicBezTo>
                    <a:pt x="551" y="111"/>
                    <a:pt x="552" y="112"/>
                    <a:pt x="551" y="112"/>
                  </a:cubicBezTo>
                  <a:cubicBezTo>
                    <a:pt x="551" y="112"/>
                    <a:pt x="550" y="111"/>
                    <a:pt x="549" y="111"/>
                  </a:cubicBezTo>
                  <a:cubicBezTo>
                    <a:pt x="550" y="111"/>
                    <a:pt x="550" y="111"/>
                    <a:pt x="550" y="111"/>
                  </a:cubicBezTo>
                  <a:cubicBezTo>
                    <a:pt x="550" y="111"/>
                    <a:pt x="550" y="111"/>
                    <a:pt x="550" y="111"/>
                  </a:cubicBezTo>
                  <a:cubicBezTo>
                    <a:pt x="550" y="111"/>
                    <a:pt x="550" y="111"/>
                    <a:pt x="550" y="111"/>
                  </a:cubicBezTo>
                  <a:close/>
                  <a:moveTo>
                    <a:pt x="549" y="112"/>
                  </a:moveTo>
                  <a:cubicBezTo>
                    <a:pt x="548" y="113"/>
                    <a:pt x="548" y="113"/>
                    <a:pt x="548" y="113"/>
                  </a:cubicBezTo>
                  <a:cubicBezTo>
                    <a:pt x="548" y="113"/>
                    <a:pt x="547" y="112"/>
                    <a:pt x="548" y="112"/>
                  </a:cubicBezTo>
                  <a:cubicBezTo>
                    <a:pt x="548" y="112"/>
                    <a:pt x="548" y="112"/>
                    <a:pt x="548" y="112"/>
                  </a:cubicBezTo>
                  <a:cubicBezTo>
                    <a:pt x="548" y="113"/>
                    <a:pt x="549" y="112"/>
                    <a:pt x="549" y="112"/>
                  </a:cubicBezTo>
                  <a:close/>
                  <a:moveTo>
                    <a:pt x="550" y="106"/>
                  </a:moveTo>
                  <a:cubicBezTo>
                    <a:pt x="548" y="107"/>
                    <a:pt x="549" y="106"/>
                    <a:pt x="549" y="106"/>
                  </a:cubicBezTo>
                  <a:cubicBezTo>
                    <a:pt x="550" y="106"/>
                    <a:pt x="550" y="105"/>
                    <a:pt x="550" y="106"/>
                  </a:cubicBezTo>
                  <a:close/>
                  <a:moveTo>
                    <a:pt x="548" y="107"/>
                  </a:moveTo>
                  <a:cubicBezTo>
                    <a:pt x="549" y="107"/>
                    <a:pt x="549" y="107"/>
                    <a:pt x="549" y="107"/>
                  </a:cubicBezTo>
                  <a:cubicBezTo>
                    <a:pt x="549" y="108"/>
                    <a:pt x="548" y="107"/>
                    <a:pt x="548" y="107"/>
                  </a:cubicBezTo>
                  <a:cubicBezTo>
                    <a:pt x="548" y="108"/>
                    <a:pt x="548" y="108"/>
                    <a:pt x="548" y="108"/>
                  </a:cubicBezTo>
                  <a:cubicBezTo>
                    <a:pt x="547" y="107"/>
                    <a:pt x="547" y="107"/>
                    <a:pt x="547" y="107"/>
                  </a:cubicBezTo>
                  <a:cubicBezTo>
                    <a:pt x="546" y="107"/>
                    <a:pt x="546" y="107"/>
                    <a:pt x="546" y="107"/>
                  </a:cubicBezTo>
                  <a:cubicBezTo>
                    <a:pt x="547" y="106"/>
                    <a:pt x="547" y="106"/>
                    <a:pt x="547" y="106"/>
                  </a:cubicBezTo>
                  <a:cubicBezTo>
                    <a:pt x="546" y="106"/>
                    <a:pt x="546" y="106"/>
                    <a:pt x="546" y="106"/>
                  </a:cubicBezTo>
                  <a:cubicBezTo>
                    <a:pt x="547" y="105"/>
                    <a:pt x="546" y="106"/>
                    <a:pt x="545" y="105"/>
                  </a:cubicBezTo>
                  <a:cubicBezTo>
                    <a:pt x="545" y="105"/>
                    <a:pt x="545" y="105"/>
                    <a:pt x="545" y="105"/>
                  </a:cubicBezTo>
                  <a:cubicBezTo>
                    <a:pt x="547" y="105"/>
                    <a:pt x="548" y="106"/>
                    <a:pt x="548" y="107"/>
                  </a:cubicBezTo>
                  <a:close/>
                  <a:moveTo>
                    <a:pt x="541" y="105"/>
                  </a:moveTo>
                  <a:cubicBezTo>
                    <a:pt x="542" y="105"/>
                    <a:pt x="542" y="105"/>
                    <a:pt x="542" y="105"/>
                  </a:cubicBezTo>
                  <a:cubicBezTo>
                    <a:pt x="542" y="105"/>
                    <a:pt x="542" y="105"/>
                    <a:pt x="542" y="105"/>
                  </a:cubicBezTo>
                  <a:cubicBezTo>
                    <a:pt x="542" y="105"/>
                    <a:pt x="542" y="105"/>
                    <a:pt x="542" y="105"/>
                  </a:cubicBezTo>
                  <a:cubicBezTo>
                    <a:pt x="541" y="105"/>
                    <a:pt x="541" y="105"/>
                    <a:pt x="541" y="105"/>
                  </a:cubicBezTo>
                  <a:cubicBezTo>
                    <a:pt x="541" y="105"/>
                    <a:pt x="542" y="106"/>
                    <a:pt x="542" y="106"/>
                  </a:cubicBezTo>
                  <a:cubicBezTo>
                    <a:pt x="542" y="105"/>
                    <a:pt x="543" y="105"/>
                    <a:pt x="543" y="105"/>
                  </a:cubicBezTo>
                  <a:cubicBezTo>
                    <a:pt x="544" y="106"/>
                    <a:pt x="544" y="106"/>
                    <a:pt x="544" y="106"/>
                  </a:cubicBezTo>
                  <a:cubicBezTo>
                    <a:pt x="543" y="106"/>
                    <a:pt x="543" y="106"/>
                    <a:pt x="543" y="106"/>
                  </a:cubicBezTo>
                  <a:cubicBezTo>
                    <a:pt x="543" y="107"/>
                    <a:pt x="543" y="107"/>
                    <a:pt x="543" y="107"/>
                  </a:cubicBezTo>
                  <a:cubicBezTo>
                    <a:pt x="543" y="108"/>
                    <a:pt x="542" y="107"/>
                    <a:pt x="542" y="108"/>
                  </a:cubicBezTo>
                  <a:cubicBezTo>
                    <a:pt x="542" y="107"/>
                    <a:pt x="542" y="107"/>
                    <a:pt x="541" y="107"/>
                  </a:cubicBezTo>
                  <a:cubicBezTo>
                    <a:pt x="542" y="106"/>
                    <a:pt x="542" y="106"/>
                    <a:pt x="542" y="106"/>
                  </a:cubicBezTo>
                  <a:cubicBezTo>
                    <a:pt x="541" y="105"/>
                    <a:pt x="541" y="106"/>
                    <a:pt x="540" y="106"/>
                  </a:cubicBezTo>
                  <a:cubicBezTo>
                    <a:pt x="540" y="106"/>
                    <a:pt x="540" y="106"/>
                    <a:pt x="540" y="106"/>
                  </a:cubicBezTo>
                  <a:cubicBezTo>
                    <a:pt x="540" y="106"/>
                    <a:pt x="540" y="106"/>
                    <a:pt x="540" y="106"/>
                  </a:cubicBezTo>
                  <a:cubicBezTo>
                    <a:pt x="540" y="105"/>
                    <a:pt x="540" y="105"/>
                    <a:pt x="541" y="105"/>
                  </a:cubicBezTo>
                  <a:close/>
                  <a:moveTo>
                    <a:pt x="538" y="112"/>
                  </a:moveTo>
                  <a:cubicBezTo>
                    <a:pt x="538" y="113"/>
                    <a:pt x="536" y="111"/>
                    <a:pt x="536" y="112"/>
                  </a:cubicBezTo>
                  <a:cubicBezTo>
                    <a:pt x="535" y="112"/>
                    <a:pt x="535" y="112"/>
                    <a:pt x="535" y="112"/>
                  </a:cubicBezTo>
                  <a:cubicBezTo>
                    <a:pt x="535" y="112"/>
                    <a:pt x="536" y="111"/>
                    <a:pt x="536" y="111"/>
                  </a:cubicBezTo>
                  <a:cubicBezTo>
                    <a:pt x="537" y="111"/>
                    <a:pt x="538" y="112"/>
                    <a:pt x="538" y="112"/>
                  </a:cubicBezTo>
                  <a:close/>
                  <a:moveTo>
                    <a:pt x="536" y="110"/>
                  </a:moveTo>
                  <a:cubicBezTo>
                    <a:pt x="537" y="110"/>
                    <a:pt x="537" y="110"/>
                    <a:pt x="537" y="110"/>
                  </a:cubicBezTo>
                  <a:cubicBezTo>
                    <a:pt x="537" y="111"/>
                    <a:pt x="537" y="111"/>
                    <a:pt x="537" y="111"/>
                  </a:cubicBezTo>
                  <a:lnTo>
                    <a:pt x="536" y="110"/>
                  </a:lnTo>
                  <a:close/>
                  <a:moveTo>
                    <a:pt x="539" y="106"/>
                  </a:moveTo>
                  <a:cubicBezTo>
                    <a:pt x="539" y="106"/>
                    <a:pt x="538" y="105"/>
                    <a:pt x="537" y="105"/>
                  </a:cubicBezTo>
                  <a:cubicBezTo>
                    <a:pt x="538" y="104"/>
                    <a:pt x="538" y="104"/>
                    <a:pt x="538" y="104"/>
                  </a:cubicBezTo>
                  <a:cubicBezTo>
                    <a:pt x="539" y="105"/>
                    <a:pt x="539" y="105"/>
                    <a:pt x="539" y="106"/>
                  </a:cubicBezTo>
                  <a:close/>
                  <a:moveTo>
                    <a:pt x="541" y="99"/>
                  </a:moveTo>
                  <a:cubicBezTo>
                    <a:pt x="540" y="99"/>
                    <a:pt x="540" y="99"/>
                    <a:pt x="540" y="99"/>
                  </a:cubicBezTo>
                  <a:cubicBezTo>
                    <a:pt x="540" y="99"/>
                    <a:pt x="540" y="99"/>
                    <a:pt x="540" y="99"/>
                  </a:cubicBezTo>
                  <a:cubicBezTo>
                    <a:pt x="539" y="99"/>
                    <a:pt x="539" y="99"/>
                    <a:pt x="539" y="99"/>
                  </a:cubicBezTo>
                  <a:cubicBezTo>
                    <a:pt x="540" y="98"/>
                    <a:pt x="540" y="98"/>
                    <a:pt x="541" y="99"/>
                  </a:cubicBezTo>
                  <a:close/>
                  <a:moveTo>
                    <a:pt x="540" y="101"/>
                  </a:moveTo>
                  <a:cubicBezTo>
                    <a:pt x="540" y="102"/>
                    <a:pt x="540" y="102"/>
                    <a:pt x="540" y="102"/>
                  </a:cubicBezTo>
                  <a:cubicBezTo>
                    <a:pt x="540" y="102"/>
                    <a:pt x="539" y="102"/>
                    <a:pt x="539" y="103"/>
                  </a:cubicBezTo>
                  <a:cubicBezTo>
                    <a:pt x="538" y="102"/>
                    <a:pt x="537" y="102"/>
                    <a:pt x="537" y="101"/>
                  </a:cubicBezTo>
                  <a:cubicBezTo>
                    <a:pt x="537" y="101"/>
                    <a:pt x="537" y="101"/>
                    <a:pt x="537" y="101"/>
                  </a:cubicBezTo>
                  <a:cubicBezTo>
                    <a:pt x="537" y="102"/>
                    <a:pt x="535" y="101"/>
                    <a:pt x="536" y="102"/>
                  </a:cubicBezTo>
                  <a:cubicBezTo>
                    <a:pt x="536" y="102"/>
                    <a:pt x="536" y="102"/>
                    <a:pt x="536" y="102"/>
                  </a:cubicBezTo>
                  <a:cubicBezTo>
                    <a:pt x="536" y="102"/>
                    <a:pt x="536" y="102"/>
                    <a:pt x="536" y="102"/>
                  </a:cubicBezTo>
                  <a:cubicBezTo>
                    <a:pt x="536" y="102"/>
                    <a:pt x="536" y="102"/>
                    <a:pt x="536" y="102"/>
                  </a:cubicBezTo>
                  <a:cubicBezTo>
                    <a:pt x="536" y="102"/>
                    <a:pt x="535" y="103"/>
                    <a:pt x="534" y="102"/>
                  </a:cubicBezTo>
                  <a:cubicBezTo>
                    <a:pt x="535" y="103"/>
                    <a:pt x="535" y="101"/>
                    <a:pt x="536" y="102"/>
                  </a:cubicBezTo>
                  <a:cubicBezTo>
                    <a:pt x="535" y="101"/>
                    <a:pt x="535" y="101"/>
                    <a:pt x="535" y="101"/>
                  </a:cubicBezTo>
                  <a:cubicBezTo>
                    <a:pt x="536" y="100"/>
                    <a:pt x="538" y="101"/>
                    <a:pt x="538" y="100"/>
                  </a:cubicBezTo>
                  <a:cubicBezTo>
                    <a:pt x="539" y="100"/>
                    <a:pt x="538" y="101"/>
                    <a:pt x="538" y="102"/>
                  </a:cubicBezTo>
                  <a:cubicBezTo>
                    <a:pt x="539" y="102"/>
                    <a:pt x="540" y="102"/>
                    <a:pt x="540" y="101"/>
                  </a:cubicBezTo>
                  <a:close/>
                  <a:moveTo>
                    <a:pt x="550" y="53"/>
                  </a:moveTo>
                  <a:cubicBezTo>
                    <a:pt x="550" y="53"/>
                    <a:pt x="550" y="53"/>
                    <a:pt x="550" y="53"/>
                  </a:cubicBezTo>
                  <a:cubicBezTo>
                    <a:pt x="550" y="53"/>
                    <a:pt x="550" y="53"/>
                    <a:pt x="550" y="53"/>
                  </a:cubicBezTo>
                  <a:cubicBezTo>
                    <a:pt x="550" y="53"/>
                    <a:pt x="550" y="53"/>
                    <a:pt x="550" y="52"/>
                  </a:cubicBezTo>
                  <a:cubicBezTo>
                    <a:pt x="550" y="52"/>
                    <a:pt x="549" y="52"/>
                    <a:pt x="549" y="52"/>
                  </a:cubicBezTo>
                  <a:cubicBezTo>
                    <a:pt x="549" y="52"/>
                    <a:pt x="549" y="52"/>
                    <a:pt x="549" y="52"/>
                  </a:cubicBezTo>
                  <a:cubicBezTo>
                    <a:pt x="550" y="52"/>
                    <a:pt x="550" y="52"/>
                    <a:pt x="550" y="52"/>
                  </a:cubicBezTo>
                  <a:cubicBezTo>
                    <a:pt x="550" y="52"/>
                    <a:pt x="550" y="52"/>
                    <a:pt x="550" y="52"/>
                  </a:cubicBezTo>
                  <a:cubicBezTo>
                    <a:pt x="550" y="52"/>
                    <a:pt x="550" y="53"/>
                    <a:pt x="550" y="53"/>
                  </a:cubicBezTo>
                  <a:cubicBezTo>
                    <a:pt x="550" y="53"/>
                    <a:pt x="550" y="53"/>
                    <a:pt x="550" y="53"/>
                  </a:cubicBezTo>
                  <a:cubicBezTo>
                    <a:pt x="550" y="53"/>
                    <a:pt x="550" y="53"/>
                    <a:pt x="550" y="53"/>
                  </a:cubicBezTo>
                  <a:cubicBezTo>
                    <a:pt x="550" y="53"/>
                    <a:pt x="550" y="53"/>
                    <a:pt x="550" y="53"/>
                  </a:cubicBezTo>
                  <a:cubicBezTo>
                    <a:pt x="551" y="54"/>
                    <a:pt x="548" y="53"/>
                    <a:pt x="549" y="55"/>
                  </a:cubicBezTo>
                  <a:cubicBezTo>
                    <a:pt x="548" y="55"/>
                    <a:pt x="548" y="55"/>
                    <a:pt x="548" y="55"/>
                  </a:cubicBezTo>
                  <a:cubicBezTo>
                    <a:pt x="548" y="54"/>
                    <a:pt x="549" y="54"/>
                    <a:pt x="549" y="53"/>
                  </a:cubicBezTo>
                  <a:cubicBezTo>
                    <a:pt x="549" y="53"/>
                    <a:pt x="549" y="54"/>
                    <a:pt x="549" y="53"/>
                  </a:cubicBezTo>
                  <a:cubicBezTo>
                    <a:pt x="549" y="53"/>
                    <a:pt x="549" y="53"/>
                    <a:pt x="550" y="53"/>
                  </a:cubicBezTo>
                  <a:cubicBezTo>
                    <a:pt x="550" y="53"/>
                    <a:pt x="550" y="53"/>
                    <a:pt x="550" y="53"/>
                  </a:cubicBezTo>
                  <a:close/>
                  <a:moveTo>
                    <a:pt x="551" y="51"/>
                  </a:moveTo>
                  <a:cubicBezTo>
                    <a:pt x="551" y="51"/>
                    <a:pt x="551" y="51"/>
                    <a:pt x="551" y="51"/>
                  </a:cubicBezTo>
                  <a:cubicBezTo>
                    <a:pt x="550" y="51"/>
                    <a:pt x="550" y="51"/>
                    <a:pt x="550" y="51"/>
                  </a:cubicBezTo>
                  <a:cubicBezTo>
                    <a:pt x="550" y="50"/>
                    <a:pt x="550" y="50"/>
                    <a:pt x="550" y="50"/>
                  </a:cubicBezTo>
                  <a:cubicBezTo>
                    <a:pt x="551" y="51"/>
                    <a:pt x="551" y="50"/>
                    <a:pt x="551" y="51"/>
                  </a:cubicBezTo>
                  <a:close/>
                  <a:moveTo>
                    <a:pt x="546" y="48"/>
                  </a:moveTo>
                  <a:cubicBezTo>
                    <a:pt x="547" y="50"/>
                    <a:pt x="549" y="46"/>
                    <a:pt x="550" y="48"/>
                  </a:cubicBezTo>
                  <a:cubicBezTo>
                    <a:pt x="551" y="48"/>
                    <a:pt x="551" y="48"/>
                    <a:pt x="551" y="48"/>
                  </a:cubicBezTo>
                  <a:cubicBezTo>
                    <a:pt x="551" y="49"/>
                    <a:pt x="551" y="49"/>
                    <a:pt x="551" y="49"/>
                  </a:cubicBezTo>
                  <a:cubicBezTo>
                    <a:pt x="551" y="49"/>
                    <a:pt x="550" y="49"/>
                    <a:pt x="550" y="49"/>
                  </a:cubicBezTo>
                  <a:cubicBezTo>
                    <a:pt x="550" y="49"/>
                    <a:pt x="550" y="49"/>
                    <a:pt x="550" y="49"/>
                  </a:cubicBezTo>
                  <a:cubicBezTo>
                    <a:pt x="550" y="49"/>
                    <a:pt x="550" y="49"/>
                    <a:pt x="550" y="49"/>
                  </a:cubicBezTo>
                  <a:cubicBezTo>
                    <a:pt x="550" y="49"/>
                    <a:pt x="550" y="49"/>
                    <a:pt x="550" y="49"/>
                  </a:cubicBezTo>
                  <a:cubicBezTo>
                    <a:pt x="550" y="50"/>
                    <a:pt x="550" y="49"/>
                    <a:pt x="551" y="50"/>
                  </a:cubicBezTo>
                  <a:cubicBezTo>
                    <a:pt x="551" y="49"/>
                    <a:pt x="551" y="49"/>
                    <a:pt x="551" y="49"/>
                  </a:cubicBezTo>
                  <a:cubicBezTo>
                    <a:pt x="551" y="50"/>
                    <a:pt x="550" y="49"/>
                    <a:pt x="550" y="50"/>
                  </a:cubicBezTo>
                  <a:cubicBezTo>
                    <a:pt x="549" y="49"/>
                    <a:pt x="549" y="49"/>
                    <a:pt x="549" y="49"/>
                  </a:cubicBezTo>
                  <a:cubicBezTo>
                    <a:pt x="549" y="49"/>
                    <a:pt x="549" y="49"/>
                    <a:pt x="549" y="49"/>
                  </a:cubicBezTo>
                  <a:cubicBezTo>
                    <a:pt x="549" y="49"/>
                    <a:pt x="549" y="49"/>
                    <a:pt x="549" y="49"/>
                  </a:cubicBezTo>
                  <a:cubicBezTo>
                    <a:pt x="549" y="49"/>
                    <a:pt x="550" y="49"/>
                    <a:pt x="550" y="49"/>
                  </a:cubicBezTo>
                  <a:cubicBezTo>
                    <a:pt x="550" y="49"/>
                    <a:pt x="550" y="49"/>
                    <a:pt x="550" y="49"/>
                  </a:cubicBezTo>
                  <a:cubicBezTo>
                    <a:pt x="550" y="49"/>
                    <a:pt x="550" y="49"/>
                    <a:pt x="550" y="49"/>
                  </a:cubicBezTo>
                  <a:cubicBezTo>
                    <a:pt x="550" y="48"/>
                    <a:pt x="549" y="49"/>
                    <a:pt x="548" y="49"/>
                  </a:cubicBezTo>
                  <a:cubicBezTo>
                    <a:pt x="548" y="49"/>
                    <a:pt x="548" y="49"/>
                    <a:pt x="548" y="49"/>
                  </a:cubicBezTo>
                  <a:cubicBezTo>
                    <a:pt x="548" y="49"/>
                    <a:pt x="548" y="49"/>
                    <a:pt x="547" y="49"/>
                  </a:cubicBezTo>
                  <a:cubicBezTo>
                    <a:pt x="548" y="49"/>
                    <a:pt x="548" y="49"/>
                    <a:pt x="548" y="49"/>
                  </a:cubicBezTo>
                  <a:cubicBezTo>
                    <a:pt x="547" y="48"/>
                    <a:pt x="546" y="50"/>
                    <a:pt x="545" y="50"/>
                  </a:cubicBezTo>
                  <a:cubicBezTo>
                    <a:pt x="545" y="49"/>
                    <a:pt x="546" y="49"/>
                    <a:pt x="545" y="49"/>
                  </a:cubicBezTo>
                  <a:cubicBezTo>
                    <a:pt x="545" y="49"/>
                    <a:pt x="546" y="48"/>
                    <a:pt x="546" y="48"/>
                  </a:cubicBezTo>
                  <a:close/>
                  <a:moveTo>
                    <a:pt x="543" y="48"/>
                  </a:moveTo>
                  <a:cubicBezTo>
                    <a:pt x="543" y="49"/>
                    <a:pt x="543" y="49"/>
                    <a:pt x="543" y="49"/>
                  </a:cubicBezTo>
                  <a:cubicBezTo>
                    <a:pt x="544" y="49"/>
                    <a:pt x="545" y="51"/>
                    <a:pt x="546" y="50"/>
                  </a:cubicBezTo>
                  <a:cubicBezTo>
                    <a:pt x="546" y="50"/>
                    <a:pt x="546" y="50"/>
                    <a:pt x="546" y="50"/>
                  </a:cubicBezTo>
                  <a:cubicBezTo>
                    <a:pt x="546" y="50"/>
                    <a:pt x="546" y="50"/>
                    <a:pt x="546" y="50"/>
                  </a:cubicBezTo>
                  <a:cubicBezTo>
                    <a:pt x="545" y="51"/>
                    <a:pt x="545" y="52"/>
                    <a:pt x="545" y="52"/>
                  </a:cubicBezTo>
                  <a:cubicBezTo>
                    <a:pt x="544" y="51"/>
                    <a:pt x="544" y="51"/>
                    <a:pt x="544" y="51"/>
                  </a:cubicBezTo>
                  <a:cubicBezTo>
                    <a:pt x="545" y="51"/>
                    <a:pt x="545" y="50"/>
                    <a:pt x="544" y="50"/>
                  </a:cubicBezTo>
                  <a:cubicBezTo>
                    <a:pt x="544" y="49"/>
                    <a:pt x="543" y="50"/>
                    <a:pt x="542" y="50"/>
                  </a:cubicBezTo>
                  <a:cubicBezTo>
                    <a:pt x="542" y="49"/>
                    <a:pt x="542" y="49"/>
                    <a:pt x="542" y="49"/>
                  </a:cubicBezTo>
                  <a:cubicBezTo>
                    <a:pt x="542" y="49"/>
                    <a:pt x="542" y="49"/>
                    <a:pt x="542" y="49"/>
                  </a:cubicBezTo>
                  <a:cubicBezTo>
                    <a:pt x="542" y="49"/>
                    <a:pt x="542" y="49"/>
                    <a:pt x="542" y="48"/>
                  </a:cubicBezTo>
                  <a:cubicBezTo>
                    <a:pt x="542" y="49"/>
                    <a:pt x="542" y="49"/>
                    <a:pt x="542" y="49"/>
                  </a:cubicBezTo>
                  <a:cubicBezTo>
                    <a:pt x="543" y="49"/>
                    <a:pt x="543" y="49"/>
                    <a:pt x="543" y="48"/>
                  </a:cubicBezTo>
                  <a:close/>
                  <a:moveTo>
                    <a:pt x="542" y="47"/>
                  </a:moveTo>
                  <a:cubicBezTo>
                    <a:pt x="542" y="47"/>
                    <a:pt x="542" y="47"/>
                    <a:pt x="542" y="47"/>
                  </a:cubicBezTo>
                  <a:cubicBezTo>
                    <a:pt x="542" y="48"/>
                    <a:pt x="542" y="47"/>
                    <a:pt x="541" y="47"/>
                  </a:cubicBezTo>
                  <a:cubicBezTo>
                    <a:pt x="541" y="48"/>
                    <a:pt x="541" y="48"/>
                    <a:pt x="541" y="48"/>
                  </a:cubicBezTo>
                  <a:cubicBezTo>
                    <a:pt x="541" y="48"/>
                    <a:pt x="541" y="48"/>
                    <a:pt x="541" y="49"/>
                  </a:cubicBezTo>
                  <a:cubicBezTo>
                    <a:pt x="541" y="48"/>
                    <a:pt x="541" y="48"/>
                    <a:pt x="541" y="48"/>
                  </a:cubicBezTo>
                  <a:cubicBezTo>
                    <a:pt x="541" y="48"/>
                    <a:pt x="541" y="48"/>
                    <a:pt x="540" y="47"/>
                  </a:cubicBezTo>
                  <a:cubicBezTo>
                    <a:pt x="541" y="47"/>
                    <a:pt x="541" y="47"/>
                    <a:pt x="541" y="47"/>
                  </a:cubicBezTo>
                  <a:cubicBezTo>
                    <a:pt x="542" y="46"/>
                    <a:pt x="542" y="47"/>
                    <a:pt x="542" y="47"/>
                  </a:cubicBezTo>
                  <a:close/>
                  <a:moveTo>
                    <a:pt x="542" y="44"/>
                  </a:moveTo>
                  <a:cubicBezTo>
                    <a:pt x="542" y="44"/>
                    <a:pt x="542" y="44"/>
                    <a:pt x="542" y="44"/>
                  </a:cubicBezTo>
                  <a:cubicBezTo>
                    <a:pt x="542" y="44"/>
                    <a:pt x="542" y="44"/>
                    <a:pt x="542" y="44"/>
                  </a:cubicBezTo>
                  <a:cubicBezTo>
                    <a:pt x="541" y="44"/>
                    <a:pt x="541" y="45"/>
                    <a:pt x="541" y="46"/>
                  </a:cubicBezTo>
                  <a:cubicBezTo>
                    <a:pt x="541" y="45"/>
                    <a:pt x="541" y="45"/>
                    <a:pt x="541" y="45"/>
                  </a:cubicBezTo>
                  <a:cubicBezTo>
                    <a:pt x="540" y="45"/>
                    <a:pt x="540" y="45"/>
                    <a:pt x="540" y="45"/>
                  </a:cubicBezTo>
                  <a:cubicBezTo>
                    <a:pt x="541" y="45"/>
                    <a:pt x="541" y="45"/>
                    <a:pt x="541" y="45"/>
                  </a:cubicBezTo>
                  <a:cubicBezTo>
                    <a:pt x="540" y="44"/>
                    <a:pt x="540" y="44"/>
                    <a:pt x="540" y="44"/>
                  </a:cubicBezTo>
                  <a:cubicBezTo>
                    <a:pt x="541" y="44"/>
                    <a:pt x="541" y="45"/>
                    <a:pt x="541" y="44"/>
                  </a:cubicBezTo>
                  <a:cubicBezTo>
                    <a:pt x="541" y="44"/>
                    <a:pt x="541" y="44"/>
                    <a:pt x="541" y="44"/>
                  </a:cubicBezTo>
                  <a:cubicBezTo>
                    <a:pt x="542" y="44"/>
                    <a:pt x="542" y="44"/>
                    <a:pt x="542" y="44"/>
                  </a:cubicBezTo>
                  <a:cubicBezTo>
                    <a:pt x="542" y="44"/>
                    <a:pt x="542" y="44"/>
                    <a:pt x="542" y="44"/>
                  </a:cubicBezTo>
                  <a:cubicBezTo>
                    <a:pt x="542" y="44"/>
                    <a:pt x="542" y="44"/>
                    <a:pt x="542" y="44"/>
                  </a:cubicBezTo>
                  <a:cubicBezTo>
                    <a:pt x="542" y="44"/>
                    <a:pt x="542" y="44"/>
                    <a:pt x="542" y="44"/>
                  </a:cubicBezTo>
                  <a:cubicBezTo>
                    <a:pt x="542" y="44"/>
                    <a:pt x="542" y="43"/>
                    <a:pt x="542" y="43"/>
                  </a:cubicBezTo>
                  <a:cubicBezTo>
                    <a:pt x="542" y="43"/>
                    <a:pt x="542" y="43"/>
                    <a:pt x="541" y="43"/>
                  </a:cubicBezTo>
                  <a:cubicBezTo>
                    <a:pt x="542" y="43"/>
                    <a:pt x="542" y="43"/>
                    <a:pt x="542" y="43"/>
                  </a:cubicBezTo>
                  <a:cubicBezTo>
                    <a:pt x="542" y="43"/>
                    <a:pt x="543" y="43"/>
                    <a:pt x="543" y="44"/>
                  </a:cubicBezTo>
                  <a:lnTo>
                    <a:pt x="542" y="44"/>
                  </a:lnTo>
                  <a:close/>
                  <a:moveTo>
                    <a:pt x="548" y="45"/>
                  </a:moveTo>
                  <a:cubicBezTo>
                    <a:pt x="548" y="45"/>
                    <a:pt x="548" y="45"/>
                    <a:pt x="548" y="45"/>
                  </a:cubicBezTo>
                  <a:cubicBezTo>
                    <a:pt x="548" y="45"/>
                    <a:pt x="548" y="45"/>
                    <a:pt x="548" y="45"/>
                  </a:cubicBezTo>
                  <a:cubicBezTo>
                    <a:pt x="547" y="44"/>
                    <a:pt x="547" y="44"/>
                    <a:pt x="547" y="44"/>
                  </a:cubicBezTo>
                  <a:cubicBezTo>
                    <a:pt x="548" y="45"/>
                    <a:pt x="548" y="45"/>
                    <a:pt x="548" y="45"/>
                  </a:cubicBezTo>
                  <a:cubicBezTo>
                    <a:pt x="548" y="45"/>
                    <a:pt x="548" y="45"/>
                    <a:pt x="548" y="45"/>
                  </a:cubicBezTo>
                  <a:close/>
                  <a:moveTo>
                    <a:pt x="550" y="44"/>
                  </a:moveTo>
                  <a:cubicBezTo>
                    <a:pt x="550" y="44"/>
                    <a:pt x="550" y="44"/>
                    <a:pt x="550" y="44"/>
                  </a:cubicBezTo>
                  <a:cubicBezTo>
                    <a:pt x="549" y="44"/>
                    <a:pt x="549" y="44"/>
                    <a:pt x="549" y="44"/>
                  </a:cubicBezTo>
                  <a:cubicBezTo>
                    <a:pt x="549" y="43"/>
                    <a:pt x="549" y="43"/>
                    <a:pt x="549" y="43"/>
                  </a:cubicBezTo>
                  <a:cubicBezTo>
                    <a:pt x="549" y="43"/>
                    <a:pt x="549" y="43"/>
                    <a:pt x="549" y="44"/>
                  </a:cubicBezTo>
                  <a:cubicBezTo>
                    <a:pt x="549" y="44"/>
                    <a:pt x="549" y="44"/>
                    <a:pt x="550" y="44"/>
                  </a:cubicBezTo>
                  <a:cubicBezTo>
                    <a:pt x="550" y="44"/>
                    <a:pt x="550" y="44"/>
                    <a:pt x="550" y="44"/>
                  </a:cubicBezTo>
                  <a:cubicBezTo>
                    <a:pt x="550" y="44"/>
                    <a:pt x="550" y="44"/>
                    <a:pt x="550" y="44"/>
                  </a:cubicBezTo>
                  <a:cubicBezTo>
                    <a:pt x="550" y="44"/>
                    <a:pt x="550" y="44"/>
                    <a:pt x="550" y="44"/>
                  </a:cubicBezTo>
                  <a:cubicBezTo>
                    <a:pt x="550" y="44"/>
                    <a:pt x="550" y="44"/>
                    <a:pt x="550" y="44"/>
                  </a:cubicBezTo>
                  <a:cubicBezTo>
                    <a:pt x="550" y="44"/>
                    <a:pt x="550" y="44"/>
                    <a:pt x="550" y="44"/>
                  </a:cubicBezTo>
                  <a:cubicBezTo>
                    <a:pt x="550" y="44"/>
                    <a:pt x="550" y="44"/>
                    <a:pt x="550" y="44"/>
                  </a:cubicBezTo>
                  <a:close/>
                  <a:moveTo>
                    <a:pt x="551" y="43"/>
                  </a:moveTo>
                  <a:cubicBezTo>
                    <a:pt x="551" y="43"/>
                    <a:pt x="551" y="43"/>
                    <a:pt x="551" y="43"/>
                  </a:cubicBezTo>
                  <a:cubicBezTo>
                    <a:pt x="551" y="43"/>
                    <a:pt x="550" y="42"/>
                    <a:pt x="550" y="42"/>
                  </a:cubicBezTo>
                  <a:cubicBezTo>
                    <a:pt x="550" y="43"/>
                    <a:pt x="550" y="43"/>
                    <a:pt x="550" y="43"/>
                  </a:cubicBezTo>
                  <a:cubicBezTo>
                    <a:pt x="549" y="43"/>
                    <a:pt x="549" y="43"/>
                    <a:pt x="549" y="43"/>
                  </a:cubicBezTo>
                  <a:cubicBezTo>
                    <a:pt x="550" y="42"/>
                    <a:pt x="550" y="42"/>
                    <a:pt x="550" y="42"/>
                  </a:cubicBezTo>
                  <a:cubicBezTo>
                    <a:pt x="550" y="42"/>
                    <a:pt x="549" y="42"/>
                    <a:pt x="549" y="42"/>
                  </a:cubicBezTo>
                  <a:cubicBezTo>
                    <a:pt x="549" y="42"/>
                    <a:pt x="549" y="42"/>
                    <a:pt x="549" y="43"/>
                  </a:cubicBezTo>
                  <a:cubicBezTo>
                    <a:pt x="549" y="43"/>
                    <a:pt x="548" y="44"/>
                    <a:pt x="549" y="43"/>
                  </a:cubicBezTo>
                  <a:cubicBezTo>
                    <a:pt x="549" y="43"/>
                    <a:pt x="549" y="43"/>
                    <a:pt x="549" y="43"/>
                  </a:cubicBezTo>
                  <a:cubicBezTo>
                    <a:pt x="549" y="43"/>
                    <a:pt x="548" y="43"/>
                    <a:pt x="548" y="43"/>
                  </a:cubicBezTo>
                  <a:cubicBezTo>
                    <a:pt x="548" y="43"/>
                    <a:pt x="548" y="43"/>
                    <a:pt x="548" y="43"/>
                  </a:cubicBezTo>
                  <a:cubicBezTo>
                    <a:pt x="547" y="44"/>
                    <a:pt x="548" y="42"/>
                    <a:pt x="547" y="43"/>
                  </a:cubicBezTo>
                  <a:cubicBezTo>
                    <a:pt x="546" y="43"/>
                    <a:pt x="546" y="43"/>
                    <a:pt x="546" y="43"/>
                  </a:cubicBezTo>
                  <a:cubicBezTo>
                    <a:pt x="546" y="43"/>
                    <a:pt x="546" y="43"/>
                    <a:pt x="546" y="43"/>
                  </a:cubicBezTo>
                  <a:cubicBezTo>
                    <a:pt x="546" y="43"/>
                    <a:pt x="546" y="43"/>
                    <a:pt x="546" y="43"/>
                  </a:cubicBezTo>
                  <a:cubicBezTo>
                    <a:pt x="545" y="43"/>
                    <a:pt x="544" y="44"/>
                    <a:pt x="543" y="44"/>
                  </a:cubicBezTo>
                  <a:cubicBezTo>
                    <a:pt x="544" y="43"/>
                    <a:pt x="544" y="43"/>
                    <a:pt x="544" y="43"/>
                  </a:cubicBezTo>
                  <a:cubicBezTo>
                    <a:pt x="544" y="43"/>
                    <a:pt x="545" y="43"/>
                    <a:pt x="546" y="43"/>
                  </a:cubicBezTo>
                  <a:cubicBezTo>
                    <a:pt x="546" y="43"/>
                    <a:pt x="546" y="43"/>
                    <a:pt x="546" y="43"/>
                  </a:cubicBezTo>
                  <a:cubicBezTo>
                    <a:pt x="547" y="43"/>
                    <a:pt x="547" y="43"/>
                    <a:pt x="547" y="42"/>
                  </a:cubicBezTo>
                  <a:cubicBezTo>
                    <a:pt x="547" y="42"/>
                    <a:pt x="547" y="42"/>
                    <a:pt x="546" y="41"/>
                  </a:cubicBezTo>
                  <a:cubicBezTo>
                    <a:pt x="546" y="41"/>
                    <a:pt x="546" y="41"/>
                    <a:pt x="546" y="41"/>
                  </a:cubicBezTo>
                  <a:cubicBezTo>
                    <a:pt x="546" y="41"/>
                    <a:pt x="546" y="41"/>
                    <a:pt x="545" y="41"/>
                  </a:cubicBezTo>
                  <a:cubicBezTo>
                    <a:pt x="545" y="41"/>
                    <a:pt x="545" y="41"/>
                    <a:pt x="545" y="41"/>
                  </a:cubicBezTo>
                  <a:cubicBezTo>
                    <a:pt x="545" y="41"/>
                    <a:pt x="545" y="41"/>
                    <a:pt x="544" y="41"/>
                  </a:cubicBezTo>
                  <a:cubicBezTo>
                    <a:pt x="544" y="41"/>
                    <a:pt x="543" y="41"/>
                    <a:pt x="543" y="41"/>
                  </a:cubicBezTo>
                  <a:cubicBezTo>
                    <a:pt x="543" y="41"/>
                    <a:pt x="543" y="41"/>
                    <a:pt x="543" y="41"/>
                  </a:cubicBezTo>
                  <a:cubicBezTo>
                    <a:pt x="543" y="41"/>
                    <a:pt x="544" y="41"/>
                    <a:pt x="544" y="41"/>
                  </a:cubicBezTo>
                  <a:cubicBezTo>
                    <a:pt x="545" y="41"/>
                    <a:pt x="545" y="41"/>
                    <a:pt x="545" y="41"/>
                  </a:cubicBezTo>
                  <a:cubicBezTo>
                    <a:pt x="545" y="41"/>
                    <a:pt x="545" y="41"/>
                    <a:pt x="545" y="41"/>
                  </a:cubicBezTo>
                  <a:cubicBezTo>
                    <a:pt x="545" y="41"/>
                    <a:pt x="545" y="41"/>
                    <a:pt x="545" y="41"/>
                  </a:cubicBezTo>
                  <a:cubicBezTo>
                    <a:pt x="546" y="41"/>
                    <a:pt x="546" y="41"/>
                    <a:pt x="546" y="41"/>
                  </a:cubicBezTo>
                  <a:cubicBezTo>
                    <a:pt x="546" y="41"/>
                    <a:pt x="546" y="41"/>
                    <a:pt x="546" y="41"/>
                  </a:cubicBezTo>
                  <a:cubicBezTo>
                    <a:pt x="547" y="41"/>
                    <a:pt x="547" y="41"/>
                    <a:pt x="547" y="41"/>
                  </a:cubicBezTo>
                  <a:cubicBezTo>
                    <a:pt x="548" y="41"/>
                    <a:pt x="550" y="42"/>
                    <a:pt x="551" y="41"/>
                  </a:cubicBezTo>
                  <a:cubicBezTo>
                    <a:pt x="551" y="41"/>
                    <a:pt x="550" y="42"/>
                    <a:pt x="551" y="42"/>
                  </a:cubicBezTo>
                  <a:cubicBezTo>
                    <a:pt x="551" y="42"/>
                    <a:pt x="551" y="42"/>
                    <a:pt x="551" y="42"/>
                  </a:cubicBezTo>
                  <a:lnTo>
                    <a:pt x="551" y="43"/>
                  </a:lnTo>
                  <a:close/>
                  <a:moveTo>
                    <a:pt x="555" y="43"/>
                  </a:moveTo>
                  <a:cubicBezTo>
                    <a:pt x="555" y="43"/>
                    <a:pt x="555" y="43"/>
                    <a:pt x="555" y="43"/>
                  </a:cubicBezTo>
                  <a:cubicBezTo>
                    <a:pt x="556" y="43"/>
                    <a:pt x="556" y="43"/>
                    <a:pt x="556" y="43"/>
                  </a:cubicBezTo>
                  <a:cubicBezTo>
                    <a:pt x="555" y="43"/>
                    <a:pt x="555" y="43"/>
                    <a:pt x="555" y="43"/>
                  </a:cubicBezTo>
                  <a:close/>
                  <a:moveTo>
                    <a:pt x="556" y="41"/>
                  </a:moveTo>
                  <a:cubicBezTo>
                    <a:pt x="556" y="41"/>
                    <a:pt x="556" y="41"/>
                    <a:pt x="556" y="41"/>
                  </a:cubicBezTo>
                  <a:cubicBezTo>
                    <a:pt x="555" y="42"/>
                    <a:pt x="555" y="42"/>
                    <a:pt x="555" y="42"/>
                  </a:cubicBezTo>
                  <a:cubicBezTo>
                    <a:pt x="555" y="41"/>
                    <a:pt x="555" y="42"/>
                    <a:pt x="556" y="41"/>
                  </a:cubicBezTo>
                  <a:close/>
                  <a:moveTo>
                    <a:pt x="554" y="43"/>
                  </a:moveTo>
                  <a:cubicBezTo>
                    <a:pt x="554" y="42"/>
                    <a:pt x="554" y="42"/>
                    <a:pt x="554" y="42"/>
                  </a:cubicBezTo>
                  <a:cubicBezTo>
                    <a:pt x="554" y="43"/>
                    <a:pt x="554" y="43"/>
                    <a:pt x="554" y="43"/>
                  </a:cubicBezTo>
                  <a:close/>
                  <a:moveTo>
                    <a:pt x="552" y="41"/>
                  </a:moveTo>
                  <a:cubicBezTo>
                    <a:pt x="553" y="40"/>
                    <a:pt x="553" y="40"/>
                    <a:pt x="553" y="40"/>
                  </a:cubicBezTo>
                  <a:cubicBezTo>
                    <a:pt x="553" y="40"/>
                    <a:pt x="553" y="41"/>
                    <a:pt x="553" y="41"/>
                  </a:cubicBezTo>
                  <a:cubicBezTo>
                    <a:pt x="553" y="41"/>
                    <a:pt x="553" y="40"/>
                    <a:pt x="553" y="40"/>
                  </a:cubicBezTo>
                  <a:cubicBezTo>
                    <a:pt x="553" y="40"/>
                    <a:pt x="553" y="40"/>
                    <a:pt x="553" y="40"/>
                  </a:cubicBezTo>
                  <a:cubicBezTo>
                    <a:pt x="553" y="40"/>
                    <a:pt x="553" y="40"/>
                    <a:pt x="553" y="40"/>
                  </a:cubicBezTo>
                  <a:cubicBezTo>
                    <a:pt x="553" y="39"/>
                    <a:pt x="554" y="39"/>
                    <a:pt x="554" y="40"/>
                  </a:cubicBezTo>
                  <a:cubicBezTo>
                    <a:pt x="554" y="40"/>
                    <a:pt x="555" y="40"/>
                    <a:pt x="555" y="40"/>
                  </a:cubicBezTo>
                  <a:cubicBezTo>
                    <a:pt x="555" y="40"/>
                    <a:pt x="554" y="40"/>
                    <a:pt x="554" y="40"/>
                  </a:cubicBezTo>
                  <a:cubicBezTo>
                    <a:pt x="554" y="40"/>
                    <a:pt x="554" y="40"/>
                    <a:pt x="554" y="40"/>
                  </a:cubicBezTo>
                  <a:cubicBezTo>
                    <a:pt x="554" y="40"/>
                    <a:pt x="554" y="40"/>
                    <a:pt x="554" y="40"/>
                  </a:cubicBezTo>
                  <a:cubicBezTo>
                    <a:pt x="555" y="41"/>
                    <a:pt x="555" y="41"/>
                    <a:pt x="555" y="41"/>
                  </a:cubicBezTo>
                  <a:cubicBezTo>
                    <a:pt x="554" y="41"/>
                    <a:pt x="554" y="41"/>
                    <a:pt x="554" y="41"/>
                  </a:cubicBezTo>
                  <a:cubicBezTo>
                    <a:pt x="553" y="40"/>
                    <a:pt x="552" y="41"/>
                    <a:pt x="551" y="40"/>
                  </a:cubicBezTo>
                  <a:cubicBezTo>
                    <a:pt x="550" y="39"/>
                    <a:pt x="550" y="39"/>
                    <a:pt x="550" y="39"/>
                  </a:cubicBezTo>
                  <a:cubicBezTo>
                    <a:pt x="551" y="40"/>
                    <a:pt x="551" y="39"/>
                    <a:pt x="552" y="41"/>
                  </a:cubicBezTo>
                  <a:close/>
                  <a:moveTo>
                    <a:pt x="551" y="36"/>
                  </a:moveTo>
                  <a:cubicBezTo>
                    <a:pt x="550" y="36"/>
                    <a:pt x="551" y="35"/>
                    <a:pt x="551" y="36"/>
                  </a:cubicBezTo>
                  <a:cubicBezTo>
                    <a:pt x="551" y="36"/>
                    <a:pt x="551" y="36"/>
                    <a:pt x="551" y="36"/>
                  </a:cubicBezTo>
                  <a:cubicBezTo>
                    <a:pt x="550" y="36"/>
                    <a:pt x="550" y="36"/>
                    <a:pt x="550" y="36"/>
                  </a:cubicBezTo>
                  <a:cubicBezTo>
                    <a:pt x="550" y="36"/>
                    <a:pt x="551" y="36"/>
                    <a:pt x="551" y="36"/>
                  </a:cubicBezTo>
                  <a:close/>
                  <a:moveTo>
                    <a:pt x="549" y="35"/>
                  </a:moveTo>
                  <a:cubicBezTo>
                    <a:pt x="548" y="35"/>
                    <a:pt x="548" y="35"/>
                    <a:pt x="549" y="35"/>
                  </a:cubicBezTo>
                  <a:cubicBezTo>
                    <a:pt x="549" y="35"/>
                    <a:pt x="549" y="35"/>
                    <a:pt x="549" y="35"/>
                  </a:cubicBezTo>
                  <a:cubicBezTo>
                    <a:pt x="549" y="35"/>
                    <a:pt x="549" y="35"/>
                    <a:pt x="549" y="35"/>
                  </a:cubicBezTo>
                  <a:cubicBezTo>
                    <a:pt x="548" y="34"/>
                    <a:pt x="548" y="34"/>
                    <a:pt x="548" y="34"/>
                  </a:cubicBezTo>
                  <a:lnTo>
                    <a:pt x="549" y="35"/>
                  </a:lnTo>
                  <a:close/>
                  <a:moveTo>
                    <a:pt x="540" y="33"/>
                  </a:moveTo>
                  <a:cubicBezTo>
                    <a:pt x="540" y="33"/>
                    <a:pt x="540" y="33"/>
                    <a:pt x="540" y="33"/>
                  </a:cubicBezTo>
                  <a:cubicBezTo>
                    <a:pt x="540" y="34"/>
                    <a:pt x="541" y="34"/>
                    <a:pt x="541" y="34"/>
                  </a:cubicBezTo>
                  <a:cubicBezTo>
                    <a:pt x="541" y="34"/>
                    <a:pt x="541" y="34"/>
                    <a:pt x="541" y="34"/>
                  </a:cubicBezTo>
                  <a:cubicBezTo>
                    <a:pt x="542" y="35"/>
                    <a:pt x="542" y="35"/>
                    <a:pt x="542" y="35"/>
                  </a:cubicBezTo>
                  <a:cubicBezTo>
                    <a:pt x="542" y="35"/>
                    <a:pt x="542" y="35"/>
                    <a:pt x="542" y="35"/>
                  </a:cubicBezTo>
                  <a:cubicBezTo>
                    <a:pt x="542" y="35"/>
                    <a:pt x="542" y="35"/>
                    <a:pt x="542" y="35"/>
                  </a:cubicBezTo>
                  <a:cubicBezTo>
                    <a:pt x="543" y="35"/>
                    <a:pt x="543" y="34"/>
                    <a:pt x="544" y="35"/>
                  </a:cubicBezTo>
                  <a:cubicBezTo>
                    <a:pt x="543" y="35"/>
                    <a:pt x="545" y="36"/>
                    <a:pt x="545" y="36"/>
                  </a:cubicBezTo>
                  <a:cubicBezTo>
                    <a:pt x="546" y="35"/>
                    <a:pt x="546" y="35"/>
                    <a:pt x="546" y="35"/>
                  </a:cubicBezTo>
                  <a:cubicBezTo>
                    <a:pt x="546" y="36"/>
                    <a:pt x="547" y="36"/>
                    <a:pt x="547" y="36"/>
                  </a:cubicBezTo>
                  <a:cubicBezTo>
                    <a:pt x="547" y="37"/>
                    <a:pt x="545" y="37"/>
                    <a:pt x="545" y="38"/>
                  </a:cubicBezTo>
                  <a:cubicBezTo>
                    <a:pt x="546" y="38"/>
                    <a:pt x="547" y="38"/>
                    <a:pt x="547" y="38"/>
                  </a:cubicBezTo>
                  <a:cubicBezTo>
                    <a:pt x="547" y="38"/>
                    <a:pt x="547" y="38"/>
                    <a:pt x="547" y="38"/>
                  </a:cubicBezTo>
                  <a:cubicBezTo>
                    <a:pt x="548" y="38"/>
                    <a:pt x="548" y="39"/>
                    <a:pt x="549" y="38"/>
                  </a:cubicBezTo>
                  <a:cubicBezTo>
                    <a:pt x="549" y="38"/>
                    <a:pt x="548" y="39"/>
                    <a:pt x="549" y="39"/>
                  </a:cubicBezTo>
                  <a:cubicBezTo>
                    <a:pt x="550" y="39"/>
                    <a:pt x="550" y="39"/>
                    <a:pt x="550" y="39"/>
                  </a:cubicBezTo>
                  <a:cubicBezTo>
                    <a:pt x="549" y="39"/>
                    <a:pt x="550" y="39"/>
                    <a:pt x="550" y="39"/>
                  </a:cubicBezTo>
                  <a:cubicBezTo>
                    <a:pt x="548" y="39"/>
                    <a:pt x="545" y="38"/>
                    <a:pt x="543" y="38"/>
                  </a:cubicBezTo>
                  <a:cubicBezTo>
                    <a:pt x="544" y="39"/>
                    <a:pt x="544" y="39"/>
                    <a:pt x="543" y="40"/>
                  </a:cubicBezTo>
                  <a:cubicBezTo>
                    <a:pt x="543" y="40"/>
                    <a:pt x="543" y="40"/>
                    <a:pt x="543" y="40"/>
                  </a:cubicBezTo>
                  <a:cubicBezTo>
                    <a:pt x="543" y="40"/>
                    <a:pt x="543" y="40"/>
                    <a:pt x="543" y="40"/>
                  </a:cubicBezTo>
                  <a:cubicBezTo>
                    <a:pt x="543" y="40"/>
                    <a:pt x="543" y="40"/>
                    <a:pt x="543" y="40"/>
                  </a:cubicBezTo>
                  <a:cubicBezTo>
                    <a:pt x="543" y="39"/>
                    <a:pt x="543" y="39"/>
                    <a:pt x="542" y="39"/>
                  </a:cubicBezTo>
                  <a:cubicBezTo>
                    <a:pt x="542" y="39"/>
                    <a:pt x="542" y="39"/>
                    <a:pt x="542" y="40"/>
                  </a:cubicBezTo>
                  <a:cubicBezTo>
                    <a:pt x="542" y="39"/>
                    <a:pt x="542" y="39"/>
                    <a:pt x="541" y="38"/>
                  </a:cubicBezTo>
                  <a:cubicBezTo>
                    <a:pt x="541" y="39"/>
                    <a:pt x="541" y="39"/>
                    <a:pt x="541" y="39"/>
                  </a:cubicBezTo>
                  <a:cubicBezTo>
                    <a:pt x="541" y="38"/>
                    <a:pt x="541" y="38"/>
                    <a:pt x="541" y="38"/>
                  </a:cubicBezTo>
                  <a:cubicBezTo>
                    <a:pt x="542" y="38"/>
                    <a:pt x="543" y="39"/>
                    <a:pt x="544" y="38"/>
                  </a:cubicBezTo>
                  <a:cubicBezTo>
                    <a:pt x="544" y="38"/>
                    <a:pt x="545" y="38"/>
                    <a:pt x="546" y="37"/>
                  </a:cubicBezTo>
                  <a:cubicBezTo>
                    <a:pt x="545" y="37"/>
                    <a:pt x="544" y="36"/>
                    <a:pt x="543" y="35"/>
                  </a:cubicBezTo>
                  <a:cubicBezTo>
                    <a:pt x="543" y="35"/>
                    <a:pt x="543" y="35"/>
                    <a:pt x="543" y="35"/>
                  </a:cubicBezTo>
                  <a:cubicBezTo>
                    <a:pt x="542" y="35"/>
                    <a:pt x="542" y="36"/>
                    <a:pt x="541" y="36"/>
                  </a:cubicBezTo>
                  <a:cubicBezTo>
                    <a:pt x="541" y="36"/>
                    <a:pt x="540" y="35"/>
                    <a:pt x="540" y="35"/>
                  </a:cubicBezTo>
                  <a:cubicBezTo>
                    <a:pt x="540" y="35"/>
                    <a:pt x="540" y="36"/>
                    <a:pt x="540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36"/>
                    <a:pt x="539" y="34"/>
                    <a:pt x="538" y="35"/>
                  </a:cubicBezTo>
                  <a:cubicBezTo>
                    <a:pt x="538" y="35"/>
                    <a:pt x="538" y="35"/>
                    <a:pt x="537" y="35"/>
                  </a:cubicBezTo>
                  <a:cubicBezTo>
                    <a:pt x="537" y="34"/>
                    <a:pt x="537" y="35"/>
                    <a:pt x="537" y="35"/>
                  </a:cubicBezTo>
                  <a:cubicBezTo>
                    <a:pt x="537" y="35"/>
                    <a:pt x="537" y="35"/>
                    <a:pt x="537" y="35"/>
                  </a:cubicBezTo>
                  <a:cubicBezTo>
                    <a:pt x="537" y="35"/>
                    <a:pt x="537" y="35"/>
                    <a:pt x="537" y="35"/>
                  </a:cubicBezTo>
                  <a:cubicBezTo>
                    <a:pt x="537" y="36"/>
                    <a:pt x="537" y="36"/>
                    <a:pt x="537" y="36"/>
                  </a:cubicBezTo>
                  <a:cubicBezTo>
                    <a:pt x="537" y="36"/>
                    <a:pt x="536" y="36"/>
                    <a:pt x="536" y="36"/>
                  </a:cubicBezTo>
                  <a:cubicBezTo>
                    <a:pt x="536" y="36"/>
                    <a:pt x="536" y="36"/>
                    <a:pt x="536" y="36"/>
                  </a:cubicBezTo>
                  <a:cubicBezTo>
                    <a:pt x="536" y="36"/>
                    <a:pt x="536" y="36"/>
                    <a:pt x="536" y="36"/>
                  </a:cubicBezTo>
                  <a:cubicBezTo>
                    <a:pt x="536" y="36"/>
                    <a:pt x="536" y="36"/>
                    <a:pt x="536" y="36"/>
                  </a:cubicBezTo>
                  <a:cubicBezTo>
                    <a:pt x="536" y="35"/>
                    <a:pt x="536" y="36"/>
                    <a:pt x="536" y="36"/>
                  </a:cubicBezTo>
                  <a:cubicBezTo>
                    <a:pt x="536" y="36"/>
                    <a:pt x="536" y="36"/>
                    <a:pt x="536" y="36"/>
                  </a:cubicBezTo>
                  <a:cubicBezTo>
                    <a:pt x="536" y="36"/>
                    <a:pt x="537" y="35"/>
                    <a:pt x="537" y="35"/>
                  </a:cubicBezTo>
                  <a:cubicBezTo>
                    <a:pt x="537" y="35"/>
                    <a:pt x="537" y="35"/>
                    <a:pt x="537" y="35"/>
                  </a:cubicBezTo>
                  <a:cubicBezTo>
                    <a:pt x="537" y="35"/>
                    <a:pt x="537" y="35"/>
                    <a:pt x="537" y="34"/>
                  </a:cubicBezTo>
                  <a:cubicBezTo>
                    <a:pt x="536" y="34"/>
                    <a:pt x="536" y="34"/>
                    <a:pt x="536" y="35"/>
                  </a:cubicBezTo>
                  <a:cubicBezTo>
                    <a:pt x="535" y="33"/>
                    <a:pt x="535" y="33"/>
                    <a:pt x="535" y="33"/>
                  </a:cubicBezTo>
                  <a:cubicBezTo>
                    <a:pt x="537" y="31"/>
                    <a:pt x="537" y="35"/>
                    <a:pt x="540" y="33"/>
                  </a:cubicBezTo>
                  <a:close/>
                  <a:moveTo>
                    <a:pt x="540" y="37"/>
                  </a:moveTo>
                  <a:cubicBezTo>
                    <a:pt x="540" y="38"/>
                    <a:pt x="539" y="38"/>
                    <a:pt x="538" y="38"/>
                  </a:cubicBezTo>
                  <a:cubicBezTo>
                    <a:pt x="538" y="36"/>
                    <a:pt x="538" y="36"/>
                    <a:pt x="538" y="36"/>
                  </a:cubicBezTo>
                  <a:cubicBezTo>
                    <a:pt x="539" y="37"/>
                    <a:pt x="539" y="37"/>
                    <a:pt x="539" y="37"/>
                  </a:cubicBezTo>
                  <a:cubicBezTo>
                    <a:pt x="539" y="37"/>
                    <a:pt x="539" y="37"/>
                    <a:pt x="539" y="37"/>
                  </a:cubicBezTo>
                  <a:cubicBezTo>
                    <a:pt x="539" y="37"/>
                    <a:pt x="539" y="37"/>
                    <a:pt x="539" y="37"/>
                  </a:cubicBezTo>
                  <a:lnTo>
                    <a:pt x="540" y="37"/>
                  </a:lnTo>
                  <a:close/>
                  <a:moveTo>
                    <a:pt x="537" y="38"/>
                  </a:moveTo>
                  <a:cubicBezTo>
                    <a:pt x="537" y="38"/>
                    <a:pt x="536" y="38"/>
                    <a:pt x="535" y="38"/>
                  </a:cubicBezTo>
                  <a:cubicBezTo>
                    <a:pt x="536" y="38"/>
                    <a:pt x="535" y="37"/>
                    <a:pt x="536" y="37"/>
                  </a:cubicBezTo>
                  <a:cubicBezTo>
                    <a:pt x="536" y="38"/>
                    <a:pt x="536" y="38"/>
                    <a:pt x="536" y="38"/>
                  </a:cubicBezTo>
                  <a:lnTo>
                    <a:pt x="537" y="38"/>
                  </a:lnTo>
                  <a:close/>
                  <a:moveTo>
                    <a:pt x="533" y="36"/>
                  </a:moveTo>
                  <a:cubicBezTo>
                    <a:pt x="534" y="36"/>
                    <a:pt x="535" y="36"/>
                    <a:pt x="535" y="36"/>
                  </a:cubicBezTo>
                  <a:cubicBezTo>
                    <a:pt x="535" y="36"/>
                    <a:pt x="535" y="36"/>
                    <a:pt x="535" y="36"/>
                  </a:cubicBezTo>
                  <a:cubicBezTo>
                    <a:pt x="535" y="36"/>
                    <a:pt x="535" y="36"/>
                    <a:pt x="535" y="36"/>
                  </a:cubicBezTo>
                  <a:cubicBezTo>
                    <a:pt x="535" y="36"/>
                    <a:pt x="535" y="36"/>
                    <a:pt x="535" y="36"/>
                  </a:cubicBezTo>
                  <a:cubicBezTo>
                    <a:pt x="535" y="37"/>
                    <a:pt x="535" y="37"/>
                    <a:pt x="535" y="37"/>
                  </a:cubicBezTo>
                  <a:cubicBezTo>
                    <a:pt x="534" y="37"/>
                    <a:pt x="534" y="37"/>
                    <a:pt x="534" y="37"/>
                  </a:cubicBezTo>
                  <a:cubicBezTo>
                    <a:pt x="534" y="38"/>
                    <a:pt x="534" y="38"/>
                    <a:pt x="534" y="38"/>
                  </a:cubicBezTo>
                  <a:cubicBezTo>
                    <a:pt x="533" y="38"/>
                    <a:pt x="533" y="38"/>
                    <a:pt x="533" y="38"/>
                  </a:cubicBezTo>
                  <a:cubicBezTo>
                    <a:pt x="533" y="37"/>
                    <a:pt x="533" y="37"/>
                    <a:pt x="533" y="37"/>
                  </a:cubicBezTo>
                  <a:cubicBezTo>
                    <a:pt x="531" y="36"/>
                    <a:pt x="531" y="36"/>
                    <a:pt x="531" y="36"/>
                  </a:cubicBezTo>
                  <a:cubicBezTo>
                    <a:pt x="532" y="36"/>
                    <a:pt x="533" y="36"/>
                    <a:pt x="533" y="36"/>
                  </a:cubicBezTo>
                  <a:close/>
                  <a:moveTo>
                    <a:pt x="530" y="34"/>
                  </a:moveTo>
                  <a:cubicBezTo>
                    <a:pt x="530" y="35"/>
                    <a:pt x="531" y="35"/>
                    <a:pt x="531" y="36"/>
                  </a:cubicBezTo>
                  <a:cubicBezTo>
                    <a:pt x="531" y="36"/>
                    <a:pt x="530" y="36"/>
                    <a:pt x="530" y="36"/>
                  </a:cubicBezTo>
                  <a:cubicBezTo>
                    <a:pt x="531" y="37"/>
                    <a:pt x="531" y="37"/>
                    <a:pt x="531" y="37"/>
                  </a:cubicBezTo>
                  <a:cubicBezTo>
                    <a:pt x="530" y="37"/>
                    <a:pt x="530" y="37"/>
                    <a:pt x="530" y="37"/>
                  </a:cubicBezTo>
                  <a:cubicBezTo>
                    <a:pt x="530" y="37"/>
                    <a:pt x="529" y="34"/>
                    <a:pt x="529" y="36"/>
                  </a:cubicBezTo>
                  <a:cubicBezTo>
                    <a:pt x="529" y="36"/>
                    <a:pt x="529" y="36"/>
                    <a:pt x="529" y="36"/>
                  </a:cubicBezTo>
                  <a:cubicBezTo>
                    <a:pt x="529" y="36"/>
                    <a:pt x="529" y="36"/>
                    <a:pt x="529" y="36"/>
                  </a:cubicBezTo>
                  <a:cubicBezTo>
                    <a:pt x="528" y="36"/>
                    <a:pt x="528" y="36"/>
                    <a:pt x="528" y="35"/>
                  </a:cubicBezTo>
                  <a:cubicBezTo>
                    <a:pt x="528" y="35"/>
                    <a:pt x="527" y="35"/>
                    <a:pt x="527" y="36"/>
                  </a:cubicBezTo>
                  <a:cubicBezTo>
                    <a:pt x="527" y="36"/>
                    <a:pt x="527" y="36"/>
                    <a:pt x="527" y="36"/>
                  </a:cubicBezTo>
                  <a:cubicBezTo>
                    <a:pt x="527" y="35"/>
                    <a:pt x="527" y="35"/>
                    <a:pt x="527" y="35"/>
                  </a:cubicBezTo>
                  <a:cubicBezTo>
                    <a:pt x="528" y="35"/>
                    <a:pt x="529" y="36"/>
                    <a:pt x="530" y="34"/>
                  </a:cubicBezTo>
                  <a:close/>
                  <a:moveTo>
                    <a:pt x="520" y="39"/>
                  </a:moveTo>
                  <a:cubicBezTo>
                    <a:pt x="520" y="39"/>
                    <a:pt x="521" y="38"/>
                    <a:pt x="522" y="39"/>
                  </a:cubicBezTo>
                  <a:cubicBezTo>
                    <a:pt x="522" y="39"/>
                    <a:pt x="521" y="39"/>
                    <a:pt x="521" y="39"/>
                  </a:cubicBezTo>
                  <a:cubicBezTo>
                    <a:pt x="523" y="39"/>
                    <a:pt x="523" y="40"/>
                    <a:pt x="524" y="41"/>
                  </a:cubicBezTo>
                  <a:cubicBezTo>
                    <a:pt x="525" y="40"/>
                    <a:pt x="524" y="39"/>
                    <a:pt x="524" y="38"/>
                  </a:cubicBezTo>
                  <a:cubicBezTo>
                    <a:pt x="524" y="38"/>
                    <a:pt x="523" y="38"/>
                    <a:pt x="523" y="38"/>
                  </a:cubicBezTo>
                  <a:cubicBezTo>
                    <a:pt x="523" y="38"/>
                    <a:pt x="523" y="38"/>
                    <a:pt x="523" y="38"/>
                  </a:cubicBezTo>
                  <a:cubicBezTo>
                    <a:pt x="523" y="38"/>
                    <a:pt x="523" y="38"/>
                    <a:pt x="523" y="38"/>
                  </a:cubicBezTo>
                  <a:cubicBezTo>
                    <a:pt x="523" y="36"/>
                    <a:pt x="522" y="37"/>
                    <a:pt x="521" y="36"/>
                  </a:cubicBezTo>
                  <a:cubicBezTo>
                    <a:pt x="522" y="35"/>
                    <a:pt x="522" y="35"/>
                    <a:pt x="522" y="35"/>
                  </a:cubicBezTo>
                  <a:cubicBezTo>
                    <a:pt x="522" y="36"/>
                    <a:pt x="523" y="36"/>
                    <a:pt x="523" y="36"/>
                  </a:cubicBezTo>
                  <a:cubicBezTo>
                    <a:pt x="524" y="37"/>
                    <a:pt x="522" y="37"/>
                    <a:pt x="524" y="37"/>
                  </a:cubicBezTo>
                  <a:cubicBezTo>
                    <a:pt x="524" y="36"/>
                    <a:pt x="525" y="37"/>
                    <a:pt x="526" y="37"/>
                  </a:cubicBezTo>
                  <a:cubicBezTo>
                    <a:pt x="526" y="37"/>
                    <a:pt x="526" y="37"/>
                    <a:pt x="527" y="37"/>
                  </a:cubicBezTo>
                  <a:cubicBezTo>
                    <a:pt x="527" y="37"/>
                    <a:pt x="527" y="37"/>
                    <a:pt x="527" y="37"/>
                  </a:cubicBezTo>
                  <a:cubicBezTo>
                    <a:pt x="528" y="37"/>
                    <a:pt x="527" y="39"/>
                    <a:pt x="529" y="39"/>
                  </a:cubicBezTo>
                  <a:cubicBezTo>
                    <a:pt x="529" y="39"/>
                    <a:pt x="530" y="40"/>
                    <a:pt x="530" y="40"/>
                  </a:cubicBezTo>
                  <a:cubicBezTo>
                    <a:pt x="530" y="40"/>
                    <a:pt x="531" y="40"/>
                    <a:pt x="531" y="39"/>
                  </a:cubicBezTo>
                  <a:cubicBezTo>
                    <a:pt x="530" y="39"/>
                    <a:pt x="529" y="39"/>
                    <a:pt x="529" y="38"/>
                  </a:cubicBezTo>
                  <a:cubicBezTo>
                    <a:pt x="529" y="38"/>
                    <a:pt x="529" y="38"/>
                    <a:pt x="529" y="38"/>
                  </a:cubicBezTo>
                  <a:cubicBezTo>
                    <a:pt x="531" y="38"/>
                    <a:pt x="531" y="38"/>
                    <a:pt x="531" y="38"/>
                  </a:cubicBezTo>
                  <a:cubicBezTo>
                    <a:pt x="531" y="38"/>
                    <a:pt x="531" y="38"/>
                    <a:pt x="531" y="38"/>
                  </a:cubicBezTo>
                  <a:cubicBezTo>
                    <a:pt x="531" y="38"/>
                    <a:pt x="531" y="38"/>
                    <a:pt x="531" y="38"/>
                  </a:cubicBezTo>
                  <a:cubicBezTo>
                    <a:pt x="534" y="39"/>
                    <a:pt x="534" y="39"/>
                    <a:pt x="534" y="39"/>
                  </a:cubicBezTo>
                  <a:cubicBezTo>
                    <a:pt x="534" y="39"/>
                    <a:pt x="534" y="39"/>
                    <a:pt x="534" y="39"/>
                  </a:cubicBezTo>
                  <a:cubicBezTo>
                    <a:pt x="536" y="39"/>
                    <a:pt x="536" y="39"/>
                    <a:pt x="536" y="39"/>
                  </a:cubicBezTo>
                  <a:cubicBezTo>
                    <a:pt x="536" y="40"/>
                    <a:pt x="536" y="39"/>
                    <a:pt x="536" y="40"/>
                  </a:cubicBezTo>
                  <a:cubicBezTo>
                    <a:pt x="535" y="39"/>
                    <a:pt x="535" y="39"/>
                    <a:pt x="535" y="39"/>
                  </a:cubicBezTo>
                  <a:cubicBezTo>
                    <a:pt x="535" y="40"/>
                    <a:pt x="535" y="40"/>
                    <a:pt x="534" y="40"/>
                  </a:cubicBezTo>
                  <a:cubicBezTo>
                    <a:pt x="534" y="40"/>
                    <a:pt x="534" y="39"/>
                    <a:pt x="534" y="39"/>
                  </a:cubicBezTo>
                  <a:cubicBezTo>
                    <a:pt x="533" y="39"/>
                    <a:pt x="534" y="40"/>
                    <a:pt x="533" y="40"/>
                  </a:cubicBezTo>
                  <a:cubicBezTo>
                    <a:pt x="533" y="41"/>
                    <a:pt x="534" y="41"/>
                    <a:pt x="534" y="41"/>
                  </a:cubicBezTo>
                  <a:cubicBezTo>
                    <a:pt x="534" y="41"/>
                    <a:pt x="534" y="41"/>
                    <a:pt x="534" y="41"/>
                  </a:cubicBezTo>
                  <a:cubicBezTo>
                    <a:pt x="534" y="41"/>
                    <a:pt x="534" y="41"/>
                    <a:pt x="535" y="42"/>
                  </a:cubicBezTo>
                  <a:cubicBezTo>
                    <a:pt x="535" y="42"/>
                    <a:pt x="535" y="42"/>
                    <a:pt x="535" y="42"/>
                  </a:cubicBezTo>
                  <a:cubicBezTo>
                    <a:pt x="535" y="42"/>
                    <a:pt x="535" y="42"/>
                    <a:pt x="535" y="42"/>
                  </a:cubicBezTo>
                  <a:cubicBezTo>
                    <a:pt x="535" y="42"/>
                    <a:pt x="535" y="42"/>
                    <a:pt x="535" y="42"/>
                  </a:cubicBezTo>
                  <a:cubicBezTo>
                    <a:pt x="535" y="42"/>
                    <a:pt x="535" y="41"/>
                    <a:pt x="536" y="41"/>
                  </a:cubicBezTo>
                  <a:cubicBezTo>
                    <a:pt x="535" y="41"/>
                    <a:pt x="535" y="41"/>
                    <a:pt x="535" y="41"/>
                  </a:cubicBezTo>
                  <a:cubicBezTo>
                    <a:pt x="535" y="41"/>
                    <a:pt x="535" y="41"/>
                    <a:pt x="535" y="41"/>
                  </a:cubicBezTo>
                  <a:cubicBezTo>
                    <a:pt x="535" y="41"/>
                    <a:pt x="535" y="41"/>
                    <a:pt x="535" y="41"/>
                  </a:cubicBezTo>
                  <a:cubicBezTo>
                    <a:pt x="536" y="42"/>
                    <a:pt x="537" y="41"/>
                    <a:pt x="537" y="41"/>
                  </a:cubicBezTo>
                  <a:cubicBezTo>
                    <a:pt x="539" y="42"/>
                    <a:pt x="538" y="40"/>
                    <a:pt x="539" y="41"/>
                  </a:cubicBezTo>
                  <a:cubicBezTo>
                    <a:pt x="539" y="41"/>
                    <a:pt x="539" y="40"/>
                    <a:pt x="539" y="40"/>
                  </a:cubicBezTo>
                  <a:cubicBezTo>
                    <a:pt x="541" y="41"/>
                    <a:pt x="541" y="41"/>
                    <a:pt x="541" y="41"/>
                  </a:cubicBezTo>
                  <a:cubicBezTo>
                    <a:pt x="541" y="41"/>
                    <a:pt x="541" y="41"/>
                    <a:pt x="540" y="42"/>
                  </a:cubicBezTo>
                  <a:cubicBezTo>
                    <a:pt x="541" y="42"/>
                    <a:pt x="541" y="42"/>
                    <a:pt x="542" y="42"/>
                  </a:cubicBezTo>
                  <a:cubicBezTo>
                    <a:pt x="540" y="42"/>
                    <a:pt x="540" y="42"/>
                    <a:pt x="540" y="42"/>
                  </a:cubicBezTo>
                  <a:cubicBezTo>
                    <a:pt x="540" y="43"/>
                    <a:pt x="540" y="43"/>
                    <a:pt x="540" y="43"/>
                  </a:cubicBezTo>
                  <a:cubicBezTo>
                    <a:pt x="539" y="42"/>
                    <a:pt x="537" y="42"/>
                    <a:pt x="535" y="42"/>
                  </a:cubicBezTo>
                  <a:cubicBezTo>
                    <a:pt x="535" y="42"/>
                    <a:pt x="535" y="42"/>
                    <a:pt x="535" y="42"/>
                  </a:cubicBezTo>
                  <a:cubicBezTo>
                    <a:pt x="536" y="42"/>
                    <a:pt x="535" y="42"/>
                    <a:pt x="534" y="42"/>
                  </a:cubicBezTo>
                  <a:cubicBezTo>
                    <a:pt x="534" y="41"/>
                    <a:pt x="533" y="41"/>
                    <a:pt x="533" y="40"/>
                  </a:cubicBezTo>
                  <a:cubicBezTo>
                    <a:pt x="532" y="41"/>
                    <a:pt x="532" y="41"/>
                    <a:pt x="532" y="41"/>
                  </a:cubicBezTo>
                  <a:cubicBezTo>
                    <a:pt x="531" y="41"/>
                    <a:pt x="531" y="39"/>
                    <a:pt x="530" y="40"/>
                  </a:cubicBezTo>
                  <a:cubicBezTo>
                    <a:pt x="529" y="41"/>
                    <a:pt x="529" y="41"/>
                    <a:pt x="529" y="41"/>
                  </a:cubicBezTo>
                  <a:cubicBezTo>
                    <a:pt x="529" y="41"/>
                    <a:pt x="528" y="38"/>
                    <a:pt x="527" y="40"/>
                  </a:cubicBezTo>
                  <a:cubicBezTo>
                    <a:pt x="526" y="41"/>
                    <a:pt x="525" y="38"/>
                    <a:pt x="525" y="40"/>
                  </a:cubicBezTo>
                  <a:cubicBezTo>
                    <a:pt x="525" y="40"/>
                    <a:pt x="525" y="40"/>
                    <a:pt x="525" y="40"/>
                  </a:cubicBezTo>
                  <a:cubicBezTo>
                    <a:pt x="525" y="40"/>
                    <a:pt x="525" y="40"/>
                    <a:pt x="525" y="41"/>
                  </a:cubicBezTo>
                  <a:cubicBezTo>
                    <a:pt x="525" y="41"/>
                    <a:pt x="525" y="41"/>
                    <a:pt x="525" y="41"/>
                  </a:cubicBezTo>
                  <a:cubicBezTo>
                    <a:pt x="527" y="41"/>
                    <a:pt x="527" y="41"/>
                    <a:pt x="527" y="41"/>
                  </a:cubicBezTo>
                  <a:cubicBezTo>
                    <a:pt x="527" y="41"/>
                    <a:pt x="527" y="41"/>
                    <a:pt x="527" y="41"/>
                  </a:cubicBezTo>
                  <a:cubicBezTo>
                    <a:pt x="527" y="42"/>
                    <a:pt x="528" y="42"/>
                    <a:pt x="529" y="42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9" y="44"/>
                    <a:pt x="529" y="44"/>
                    <a:pt x="529" y="44"/>
                  </a:cubicBezTo>
                  <a:cubicBezTo>
                    <a:pt x="528" y="43"/>
                    <a:pt x="527" y="45"/>
                    <a:pt x="526" y="44"/>
                  </a:cubicBezTo>
                  <a:cubicBezTo>
                    <a:pt x="526" y="44"/>
                    <a:pt x="528" y="43"/>
                    <a:pt x="528" y="42"/>
                  </a:cubicBezTo>
                  <a:cubicBezTo>
                    <a:pt x="528" y="42"/>
                    <a:pt x="528" y="42"/>
                    <a:pt x="528" y="42"/>
                  </a:cubicBezTo>
                  <a:cubicBezTo>
                    <a:pt x="526" y="43"/>
                    <a:pt x="524" y="40"/>
                    <a:pt x="522" y="43"/>
                  </a:cubicBezTo>
                  <a:cubicBezTo>
                    <a:pt x="523" y="43"/>
                    <a:pt x="523" y="43"/>
                    <a:pt x="523" y="43"/>
                  </a:cubicBezTo>
                  <a:cubicBezTo>
                    <a:pt x="522" y="43"/>
                    <a:pt x="522" y="42"/>
                    <a:pt x="521" y="42"/>
                  </a:cubicBezTo>
                  <a:cubicBezTo>
                    <a:pt x="521" y="42"/>
                    <a:pt x="521" y="41"/>
                    <a:pt x="520" y="41"/>
                  </a:cubicBezTo>
                  <a:cubicBezTo>
                    <a:pt x="520" y="41"/>
                    <a:pt x="520" y="41"/>
                    <a:pt x="519" y="41"/>
                  </a:cubicBezTo>
                  <a:cubicBezTo>
                    <a:pt x="519" y="42"/>
                    <a:pt x="519" y="42"/>
                    <a:pt x="519" y="42"/>
                  </a:cubicBezTo>
                  <a:cubicBezTo>
                    <a:pt x="520" y="42"/>
                    <a:pt x="520" y="42"/>
                    <a:pt x="520" y="42"/>
                  </a:cubicBezTo>
                  <a:cubicBezTo>
                    <a:pt x="520" y="42"/>
                    <a:pt x="520" y="42"/>
                    <a:pt x="519" y="42"/>
                  </a:cubicBezTo>
                  <a:cubicBezTo>
                    <a:pt x="519" y="42"/>
                    <a:pt x="517" y="42"/>
                    <a:pt x="517" y="41"/>
                  </a:cubicBezTo>
                  <a:cubicBezTo>
                    <a:pt x="518" y="41"/>
                    <a:pt x="518" y="41"/>
                    <a:pt x="518" y="41"/>
                  </a:cubicBezTo>
                  <a:cubicBezTo>
                    <a:pt x="518" y="41"/>
                    <a:pt x="518" y="41"/>
                    <a:pt x="518" y="41"/>
                  </a:cubicBezTo>
                  <a:cubicBezTo>
                    <a:pt x="516" y="40"/>
                    <a:pt x="516" y="40"/>
                    <a:pt x="516" y="40"/>
                  </a:cubicBezTo>
                  <a:cubicBezTo>
                    <a:pt x="517" y="40"/>
                    <a:pt x="517" y="40"/>
                    <a:pt x="518" y="39"/>
                  </a:cubicBezTo>
                  <a:cubicBezTo>
                    <a:pt x="517" y="39"/>
                    <a:pt x="517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18" y="38"/>
                    <a:pt x="518" y="38"/>
                    <a:pt x="518" y="38"/>
                  </a:cubicBezTo>
                  <a:cubicBezTo>
                    <a:pt x="519" y="39"/>
                    <a:pt x="519" y="39"/>
                    <a:pt x="520" y="39"/>
                  </a:cubicBezTo>
                  <a:close/>
                  <a:moveTo>
                    <a:pt x="520" y="33"/>
                  </a:moveTo>
                  <a:cubicBezTo>
                    <a:pt x="520" y="33"/>
                    <a:pt x="520" y="33"/>
                    <a:pt x="520" y="33"/>
                  </a:cubicBezTo>
                  <a:cubicBezTo>
                    <a:pt x="520" y="33"/>
                    <a:pt x="520" y="33"/>
                    <a:pt x="520" y="33"/>
                  </a:cubicBezTo>
                  <a:close/>
                  <a:moveTo>
                    <a:pt x="515" y="29"/>
                  </a:moveTo>
                  <a:cubicBezTo>
                    <a:pt x="515" y="30"/>
                    <a:pt x="515" y="30"/>
                    <a:pt x="515" y="30"/>
                  </a:cubicBezTo>
                  <a:cubicBezTo>
                    <a:pt x="515" y="30"/>
                    <a:pt x="515" y="30"/>
                    <a:pt x="515" y="30"/>
                  </a:cubicBezTo>
                  <a:lnTo>
                    <a:pt x="515" y="29"/>
                  </a:lnTo>
                  <a:close/>
                  <a:moveTo>
                    <a:pt x="516" y="30"/>
                  </a:moveTo>
                  <a:cubicBezTo>
                    <a:pt x="516" y="31"/>
                    <a:pt x="516" y="31"/>
                    <a:pt x="516" y="31"/>
                  </a:cubicBezTo>
                  <a:cubicBezTo>
                    <a:pt x="517" y="31"/>
                    <a:pt x="517" y="31"/>
                    <a:pt x="518" y="31"/>
                  </a:cubicBezTo>
                  <a:cubicBezTo>
                    <a:pt x="518" y="32"/>
                    <a:pt x="518" y="31"/>
                    <a:pt x="518" y="31"/>
                  </a:cubicBezTo>
                  <a:cubicBezTo>
                    <a:pt x="518" y="31"/>
                    <a:pt x="518" y="31"/>
                    <a:pt x="518" y="31"/>
                  </a:cubicBezTo>
                  <a:cubicBezTo>
                    <a:pt x="518" y="31"/>
                    <a:pt x="518" y="31"/>
                    <a:pt x="518" y="32"/>
                  </a:cubicBezTo>
                  <a:cubicBezTo>
                    <a:pt x="518" y="32"/>
                    <a:pt x="518" y="32"/>
                    <a:pt x="518" y="32"/>
                  </a:cubicBezTo>
                  <a:cubicBezTo>
                    <a:pt x="518" y="32"/>
                    <a:pt x="518" y="32"/>
                    <a:pt x="518" y="32"/>
                  </a:cubicBezTo>
                  <a:cubicBezTo>
                    <a:pt x="517" y="33"/>
                    <a:pt x="517" y="33"/>
                    <a:pt x="517" y="33"/>
                  </a:cubicBezTo>
                  <a:cubicBezTo>
                    <a:pt x="517" y="33"/>
                    <a:pt x="517" y="33"/>
                    <a:pt x="517" y="33"/>
                  </a:cubicBezTo>
                  <a:cubicBezTo>
                    <a:pt x="517" y="33"/>
                    <a:pt x="517" y="33"/>
                    <a:pt x="517" y="33"/>
                  </a:cubicBezTo>
                  <a:cubicBezTo>
                    <a:pt x="517" y="33"/>
                    <a:pt x="517" y="33"/>
                    <a:pt x="517" y="33"/>
                  </a:cubicBezTo>
                  <a:cubicBezTo>
                    <a:pt x="516" y="32"/>
                    <a:pt x="517" y="32"/>
                    <a:pt x="517" y="33"/>
                  </a:cubicBezTo>
                  <a:cubicBezTo>
                    <a:pt x="517" y="32"/>
                    <a:pt x="517" y="32"/>
                    <a:pt x="517" y="32"/>
                  </a:cubicBezTo>
                  <a:cubicBezTo>
                    <a:pt x="515" y="31"/>
                    <a:pt x="515" y="31"/>
                    <a:pt x="515" y="31"/>
                  </a:cubicBezTo>
                  <a:lnTo>
                    <a:pt x="516" y="30"/>
                  </a:lnTo>
                  <a:close/>
                  <a:moveTo>
                    <a:pt x="517" y="33"/>
                  </a:moveTo>
                  <a:cubicBezTo>
                    <a:pt x="517" y="33"/>
                    <a:pt x="517" y="33"/>
                    <a:pt x="517" y="33"/>
                  </a:cubicBezTo>
                  <a:cubicBezTo>
                    <a:pt x="515" y="33"/>
                    <a:pt x="515" y="33"/>
                    <a:pt x="515" y="33"/>
                  </a:cubicBezTo>
                  <a:cubicBezTo>
                    <a:pt x="515" y="32"/>
                    <a:pt x="515" y="32"/>
                    <a:pt x="515" y="32"/>
                  </a:cubicBezTo>
                  <a:cubicBezTo>
                    <a:pt x="515" y="32"/>
                    <a:pt x="515" y="32"/>
                    <a:pt x="515" y="32"/>
                  </a:cubicBezTo>
                  <a:cubicBezTo>
                    <a:pt x="515" y="32"/>
                    <a:pt x="515" y="32"/>
                    <a:pt x="515" y="32"/>
                  </a:cubicBezTo>
                  <a:cubicBezTo>
                    <a:pt x="516" y="32"/>
                    <a:pt x="516" y="33"/>
                    <a:pt x="517" y="33"/>
                  </a:cubicBezTo>
                  <a:close/>
                  <a:moveTo>
                    <a:pt x="515" y="32"/>
                  </a:moveTo>
                  <a:cubicBezTo>
                    <a:pt x="515" y="32"/>
                    <a:pt x="515" y="32"/>
                    <a:pt x="515" y="32"/>
                  </a:cubicBezTo>
                  <a:cubicBezTo>
                    <a:pt x="514" y="32"/>
                    <a:pt x="514" y="32"/>
                    <a:pt x="514" y="32"/>
                  </a:cubicBezTo>
                  <a:cubicBezTo>
                    <a:pt x="513" y="32"/>
                    <a:pt x="514" y="32"/>
                    <a:pt x="515" y="32"/>
                  </a:cubicBezTo>
                  <a:close/>
                  <a:moveTo>
                    <a:pt x="499" y="27"/>
                  </a:moveTo>
                  <a:cubicBezTo>
                    <a:pt x="499" y="27"/>
                    <a:pt x="499" y="27"/>
                    <a:pt x="499" y="27"/>
                  </a:cubicBezTo>
                  <a:cubicBezTo>
                    <a:pt x="499" y="27"/>
                    <a:pt x="499" y="27"/>
                    <a:pt x="499" y="27"/>
                  </a:cubicBezTo>
                  <a:cubicBezTo>
                    <a:pt x="499" y="27"/>
                    <a:pt x="499" y="27"/>
                    <a:pt x="499" y="27"/>
                  </a:cubicBezTo>
                  <a:close/>
                  <a:moveTo>
                    <a:pt x="500" y="35"/>
                  </a:moveTo>
                  <a:cubicBezTo>
                    <a:pt x="501" y="35"/>
                    <a:pt x="501" y="35"/>
                    <a:pt x="501" y="35"/>
                  </a:cubicBezTo>
                  <a:cubicBezTo>
                    <a:pt x="500" y="34"/>
                    <a:pt x="500" y="34"/>
                    <a:pt x="500" y="34"/>
                  </a:cubicBezTo>
                  <a:cubicBezTo>
                    <a:pt x="501" y="35"/>
                    <a:pt x="501" y="35"/>
                    <a:pt x="501" y="35"/>
                  </a:cubicBezTo>
                  <a:lnTo>
                    <a:pt x="500" y="35"/>
                  </a:lnTo>
                  <a:close/>
                  <a:moveTo>
                    <a:pt x="501" y="33"/>
                  </a:moveTo>
                  <a:cubicBezTo>
                    <a:pt x="501" y="33"/>
                    <a:pt x="501" y="33"/>
                    <a:pt x="501" y="33"/>
                  </a:cubicBezTo>
                  <a:cubicBezTo>
                    <a:pt x="500" y="32"/>
                    <a:pt x="500" y="32"/>
                    <a:pt x="500" y="32"/>
                  </a:cubicBezTo>
                  <a:cubicBezTo>
                    <a:pt x="499" y="33"/>
                    <a:pt x="499" y="33"/>
                    <a:pt x="499" y="33"/>
                  </a:cubicBezTo>
                  <a:cubicBezTo>
                    <a:pt x="498" y="33"/>
                    <a:pt x="497" y="32"/>
                    <a:pt x="496" y="33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32"/>
                    <a:pt x="495" y="32"/>
                    <a:pt x="495" y="31"/>
                  </a:cubicBezTo>
                  <a:cubicBezTo>
                    <a:pt x="495" y="32"/>
                    <a:pt x="494" y="31"/>
                    <a:pt x="494" y="32"/>
                  </a:cubicBezTo>
                  <a:cubicBezTo>
                    <a:pt x="495" y="32"/>
                    <a:pt x="494" y="33"/>
                    <a:pt x="494" y="33"/>
                  </a:cubicBezTo>
                  <a:cubicBezTo>
                    <a:pt x="493" y="32"/>
                    <a:pt x="493" y="32"/>
                    <a:pt x="492" y="32"/>
                  </a:cubicBezTo>
                  <a:cubicBezTo>
                    <a:pt x="492" y="31"/>
                    <a:pt x="492" y="31"/>
                    <a:pt x="492" y="31"/>
                  </a:cubicBezTo>
                  <a:cubicBezTo>
                    <a:pt x="492" y="31"/>
                    <a:pt x="492" y="31"/>
                    <a:pt x="491" y="32"/>
                  </a:cubicBezTo>
                  <a:cubicBezTo>
                    <a:pt x="491" y="30"/>
                    <a:pt x="493" y="31"/>
                    <a:pt x="494" y="30"/>
                  </a:cubicBezTo>
                  <a:cubicBezTo>
                    <a:pt x="494" y="30"/>
                    <a:pt x="494" y="30"/>
                    <a:pt x="494" y="30"/>
                  </a:cubicBezTo>
                  <a:cubicBezTo>
                    <a:pt x="494" y="30"/>
                    <a:pt x="493" y="30"/>
                    <a:pt x="494" y="29"/>
                  </a:cubicBezTo>
                  <a:cubicBezTo>
                    <a:pt x="494" y="30"/>
                    <a:pt x="496" y="30"/>
                    <a:pt x="497" y="30"/>
                  </a:cubicBezTo>
                  <a:cubicBezTo>
                    <a:pt x="499" y="30"/>
                    <a:pt x="497" y="28"/>
                    <a:pt x="499" y="29"/>
                  </a:cubicBezTo>
                  <a:cubicBezTo>
                    <a:pt x="499" y="29"/>
                    <a:pt x="499" y="31"/>
                    <a:pt x="499" y="31"/>
                  </a:cubicBezTo>
                  <a:cubicBezTo>
                    <a:pt x="500" y="31"/>
                    <a:pt x="502" y="31"/>
                    <a:pt x="502" y="30"/>
                  </a:cubicBezTo>
                  <a:cubicBezTo>
                    <a:pt x="503" y="31"/>
                    <a:pt x="503" y="31"/>
                    <a:pt x="503" y="31"/>
                  </a:cubicBezTo>
                  <a:cubicBezTo>
                    <a:pt x="502" y="31"/>
                    <a:pt x="502" y="31"/>
                    <a:pt x="502" y="31"/>
                  </a:cubicBezTo>
                  <a:cubicBezTo>
                    <a:pt x="502" y="31"/>
                    <a:pt x="502" y="31"/>
                    <a:pt x="502" y="32"/>
                  </a:cubicBezTo>
                  <a:cubicBezTo>
                    <a:pt x="504" y="32"/>
                    <a:pt x="506" y="31"/>
                    <a:pt x="507" y="32"/>
                  </a:cubicBezTo>
                  <a:cubicBezTo>
                    <a:pt x="507" y="32"/>
                    <a:pt x="507" y="32"/>
                    <a:pt x="508" y="32"/>
                  </a:cubicBezTo>
                  <a:cubicBezTo>
                    <a:pt x="509" y="33"/>
                    <a:pt x="510" y="32"/>
                    <a:pt x="512" y="32"/>
                  </a:cubicBezTo>
                  <a:cubicBezTo>
                    <a:pt x="512" y="33"/>
                    <a:pt x="512" y="33"/>
                    <a:pt x="512" y="33"/>
                  </a:cubicBezTo>
                  <a:cubicBezTo>
                    <a:pt x="513" y="33"/>
                    <a:pt x="513" y="33"/>
                    <a:pt x="513" y="34"/>
                  </a:cubicBezTo>
                  <a:cubicBezTo>
                    <a:pt x="514" y="33"/>
                    <a:pt x="514" y="33"/>
                    <a:pt x="514" y="33"/>
                  </a:cubicBezTo>
                  <a:cubicBezTo>
                    <a:pt x="515" y="34"/>
                    <a:pt x="514" y="33"/>
                    <a:pt x="514" y="35"/>
                  </a:cubicBezTo>
                  <a:cubicBezTo>
                    <a:pt x="514" y="35"/>
                    <a:pt x="514" y="35"/>
                    <a:pt x="515" y="35"/>
                  </a:cubicBezTo>
                  <a:cubicBezTo>
                    <a:pt x="515" y="35"/>
                    <a:pt x="515" y="35"/>
                    <a:pt x="515" y="35"/>
                  </a:cubicBezTo>
                  <a:cubicBezTo>
                    <a:pt x="515" y="35"/>
                    <a:pt x="515" y="35"/>
                    <a:pt x="514" y="35"/>
                  </a:cubicBezTo>
                  <a:cubicBezTo>
                    <a:pt x="515" y="35"/>
                    <a:pt x="515" y="34"/>
                    <a:pt x="515" y="34"/>
                  </a:cubicBezTo>
                  <a:cubicBezTo>
                    <a:pt x="516" y="35"/>
                    <a:pt x="518" y="33"/>
                    <a:pt x="519" y="35"/>
                  </a:cubicBezTo>
                  <a:cubicBezTo>
                    <a:pt x="520" y="35"/>
                    <a:pt x="520" y="35"/>
                    <a:pt x="520" y="35"/>
                  </a:cubicBezTo>
                  <a:cubicBezTo>
                    <a:pt x="519" y="36"/>
                    <a:pt x="520" y="36"/>
                    <a:pt x="520" y="37"/>
                  </a:cubicBezTo>
                  <a:cubicBezTo>
                    <a:pt x="520" y="37"/>
                    <a:pt x="519" y="37"/>
                    <a:pt x="518" y="38"/>
                  </a:cubicBezTo>
                  <a:cubicBezTo>
                    <a:pt x="518" y="38"/>
                    <a:pt x="518" y="38"/>
                    <a:pt x="518" y="38"/>
                  </a:cubicBezTo>
                  <a:cubicBezTo>
                    <a:pt x="518" y="38"/>
                    <a:pt x="518" y="38"/>
                    <a:pt x="518" y="38"/>
                  </a:cubicBezTo>
                  <a:cubicBezTo>
                    <a:pt x="518" y="37"/>
                    <a:pt x="517" y="38"/>
                    <a:pt x="517" y="37"/>
                  </a:cubicBezTo>
                  <a:cubicBezTo>
                    <a:pt x="518" y="37"/>
                    <a:pt x="518" y="38"/>
                    <a:pt x="518" y="37"/>
                  </a:cubicBezTo>
                  <a:cubicBezTo>
                    <a:pt x="518" y="37"/>
                    <a:pt x="518" y="36"/>
                    <a:pt x="517" y="36"/>
                  </a:cubicBezTo>
                  <a:cubicBezTo>
                    <a:pt x="517" y="36"/>
                    <a:pt x="517" y="37"/>
                    <a:pt x="517" y="37"/>
                  </a:cubicBezTo>
                  <a:cubicBezTo>
                    <a:pt x="516" y="36"/>
                    <a:pt x="515" y="37"/>
                    <a:pt x="515" y="37"/>
                  </a:cubicBezTo>
                  <a:cubicBezTo>
                    <a:pt x="515" y="37"/>
                    <a:pt x="515" y="37"/>
                    <a:pt x="514" y="37"/>
                  </a:cubicBezTo>
                  <a:cubicBezTo>
                    <a:pt x="514" y="36"/>
                    <a:pt x="514" y="37"/>
                    <a:pt x="514" y="37"/>
                  </a:cubicBezTo>
                  <a:cubicBezTo>
                    <a:pt x="514" y="37"/>
                    <a:pt x="514" y="37"/>
                    <a:pt x="514" y="37"/>
                  </a:cubicBezTo>
                  <a:cubicBezTo>
                    <a:pt x="514" y="38"/>
                    <a:pt x="513" y="37"/>
                    <a:pt x="513" y="37"/>
                  </a:cubicBezTo>
                  <a:cubicBezTo>
                    <a:pt x="513" y="36"/>
                    <a:pt x="512" y="36"/>
                    <a:pt x="512" y="36"/>
                  </a:cubicBezTo>
                  <a:cubicBezTo>
                    <a:pt x="512" y="36"/>
                    <a:pt x="512" y="36"/>
                    <a:pt x="511" y="36"/>
                  </a:cubicBezTo>
                  <a:cubicBezTo>
                    <a:pt x="511" y="36"/>
                    <a:pt x="511" y="37"/>
                    <a:pt x="511" y="37"/>
                  </a:cubicBezTo>
                  <a:cubicBezTo>
                    <a:pt x="512" y="37"/>
                    <a:pt x="512" y="37"/>
                    <a:pt x="512" y="37"/>
                  </a:cubicBezTo>
                  <a:cubicBezTo>
                    <a:pt x="511" y="37"/>
                    <a:pt x="511" y="37"/>
                    <a:pt x="511" y="37"/>
                  </a:cubicBezTo>
                  <a:cubicBezTo>
                    <a:pt x="512" y="38"/>
                    <a:pt x="512" y="38"/>
                    <a:pt x="513" y="38"/>
                  </a:cubicBezTo>
                  <a:cubicBezTo>
                    <a:pt x="513" y="38"/>
                    <a:pt x="512" y="39"/>
                    <a:pt x="512" y="39"/>
                  </a:cubicBezTo>
                  <a:cubicBezTo>
                    <a:pt x="513" y="39"/>
                    <a:pt x="513" y="39"/>
                    <a:pt x="513" y="39"/>
                  </a:cubicBezTo>
                  <a:cubicBezTo>
                    <a:pt x="513" y="39"/>
                    <a:pt x="512" y="39"/>
                    <a:pt x="512" y="39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39"/>
                    <a:pt x="512" y="39"/>
                    <a:pt x="512" y="39"/>
                  </a:cubicBezTo>
                  <a:cubicBezTo>
                    <a:pt x="511" y="39"/>
                    <a:pt x="512" y="39"/>
                    <a:pt x="512" y="38"/>
                  </a:cubicBezTo>
                  <a:cubicBezTo>
                    <a:pt x="511" y="38"/>
                    <a:pt x="511" y="38"/>
                    <a:pt x="511" y="38"/>
                  </a:cubicBezTo>
                  <a:cubicBezTo>
                    <a:pt x="512" y="37"/>
                    <a:pt x="509" y="37"/>
                    <a:pt x="510" y="36"/>
                  </a:cubicBezTo>
                  <a:cubicBezTo>
                    <a:pt x="509" y="36"/>
                    <a:pt x="509" y="35"/>
                    <a:pt x="508" y="35"/>
                  </a:cubicBezTo>
                  <a:cubicBezTo>
                    <a:pt x="508" y="35"/>
                    <a:pt x="508" y="36"/>
                    <a:pt x="508" y="36"/>
                  </a:cubicBezTo>
                  <a:cubicBezTo>
                    <a:pt x="507" y="36"/>
                    <a:pt x="507" y="35"/>
                    <a:pt x="507" y="34"/>
                  </a:cubicBezTo>
                  <a:cubicBezTo>
                    <a:pt x="508" y="35"/>
                    <a:pt x="508" y="35"/>
                    <a:pt x="508" y="35"/>
                  </a:cubicBezTo>
                  <a:cubicBezTo>
                    <a:pt x="508" y="35"/>
                    <a:pt x="509" y="34"/>
                    <a:pt x="509" y="33"/>
                  </a:cubicBezTo>
                  <a:cubicBezTo>
                    <a:pt x="509" y="32"/>
                    <a:pt x="507" y="33"/>
                    <a:pt x="507" y="33"/>
                  </a:cubicBezTo>
                  <a:cubicBezTo>
                    <a:pt x="507" y="33"/>
                    <a:pt x="507" y="33"/>
                    <a:pt x="507" y="33"/>
                  </a:cubicBezTo>
                  <a:cubicBezTo>
                    <a:pt x="507" y="32"/>
                    <a:pt x="506" y="33"/>
                    <a:pt x="506" y="33"/>
                  </a:cubicBezTo>
                  <a:cubicBezTo>
                    <a:pt x="506" y="33"/>
                    <a:pt x="506" y="33"/>
                    <a:pt x="506" y="33"/>
                  </a:cubicBezTo>
                  <a:cubicBezTo>
                    <a:pt x="507" y="33"/>
                    <a:pt x="505" y="33"/>
                    <a:pt x="506" y="32"/>
                  </a:cubicBezTo>
                  <a:cubicBezTo>
                    <a:pt x="505" y="32"/>
                    <a:pt x="505" y="32"/>
                    <a:pt x="504" y="32"/>
                  </a:cubicBezTo>
                  <a:cubicBezTo>
                    <a:pt x="505" y="33"/>
                    <a:pt x="506" y="35"/>
                    <a:pt x="507" y="35"/>
                  </a:cubicBezTo>
                  <a:cubicBezTo>
                    <a:pt x="507" y="35"/>
                    <a:pt x="506" y="35"/>
                    <a:pt x="506" y="36"/>
                  </a:cubicBezTo>
                  <a:cubicBezTo>
                    <a:pt x="506" y="35"/>
                    <a:pt x="506" y="35"/>
                    <a:pt x="506" y="35"/>
                  </a:cubicBezTo>
                  <a:cubicBezTo>
                    <a:pt x="506" y="35"/>
                    <a:pt x="505" y="35"/>
                    <a:pt x="505" y="35"/>
                  </a:cubicBezTo>
                  <a:cubicBezTo>
                    <a:pt x="505" y="36"/>
                    <a:pt x="505" y="36"/>
                    <a:pt x="505" y="36"/>
                  </a:cubicBezTo>
                  <a:cubicBezTo>
                    <a:pt x="504" y="35"/>
                    <a:pt x="504" y="35"/>
                    <a:pt x="504" y="35"/>
                  </a:cubicBezTo>
                  <a:cubicBezTo>
                    <a:pt x="504" y="35"/>
                    <a:pt x="504" y="34"/>
                    <a:pt x="504" y="34"/>
                  </a:cubicBezTo>
                  <a:cubicBezTo>
                    <a:pt x="503" y="34"/>
                    <a:pt x="503" y="34"/>
                    <a:pt x="503" y="34"/>
                  </a:cubicBezTo>
                  <a:cubicBezTo>
                    <a:pt x="503" y="34"/>
                    <a:pt x="503" y="34"/>
                    <a:pt x="502" y="34"/>
                  </a:cubicBezTo>
                  <a:cubicBezTo>
                    <a:pt x="501" y="34"/>
                    <a:pt x="502" y="32"/>
                    <a:pt x="501" y="33"/>
                  </a:cubicBezTo>
                  <a:close/>
                  <a:moveTo>
                    <a:pt x="508" y="37"/>
                  </a:moveTo>
                  <a:cubicBezTo>
                    <a:pt x="508" y="37"/>
                    <a:pt x="508" y="37"/>
                    <a:pt x="508" y="36"/>
                  </a:cubicBezTo>
                  <a:cubicBezTo>
                    <a:pt x="507" y="36"/>
                    <a:pt x="507" y="36"/>
                    <a:pt x="507" y="36"/>
                  </a:cubicBezTo>
                  <a:cubicBezTo>
                    <a:pt x="508" y="36"/>
                    <a:pt x="508" y="36"/>
                    <a:pt x="508" y="36"/>
                  </a:cubicBezTo>
                  <a:lnTo>
                    <a:pt x="508" y="37"/>
                  </a:lnTo>
                  <a:close/>
                  <a:moveTo>
                    <a:pt x="501" y="37"/>
                  </a:moveTo>
                  <a:cubicBezTo>
                    <a:pt x="501" y="36"/>
                    <a:pt x="501" y="36"/>
                    <a:pt x="501" y="36"/>
                  </a:cubicBezTo>
                  <a:cubicBezTo>
                    <a:pt x="502" y="36"/>
                    <a:pt x="502" y="37"/>
                    <a:pt x="502" y="37"/>
                  </a:cubicBezTo>
                  <a:lnTo>
                    <a:pt x="501" y="37"/>
                  </a:lnTo>
                  <a:close/>
                  <a:moveTo>
                    <a:pt x="503" y="36"/>
                  </a:moveTo>
                  <a:cubicBezTo>
                    <a:pt x="502" y="36"/>
                    <a:pt x="503" y="36"/>
                    <a:pt x="503" y="35"/>
                  </a:cubicBezTo>
                  <a:cubicBezTo>
                    <a:pt x="504" y="35"/>
                    <a:pt x="504" y="37"/>
                    <a:pt x="506" y="36"/>
                  </a:cubicBezTo>
                  <a:cubicBezTo>
                    <a:pt x="505" y="37"/>
                    <a:pt x="505" y="37"/>
                    <a:pt x="506" y="38"/>
                  </a:cubicBezTo>
                  <a:cubicBezTo>
                    <a:pt x="506" y="38"/>
                    <a:pt x="506" y="38"/>
                    <a:pt x="506" y="38"/>
                  </a:cubicBezTo>
                  <a:cubicBezTo>
                    <a:pt x="506" y="38"/>
                    <a:pt x="507" y="37"/>
                    <a:pt x="506" y="37"/>
                  </a:cubicBezTo>
                  <a:cubicBezTo>
                    <a:pt x="507" y="37"/>
                    <a:pt x="507" y="37"/>
                    <a:pt x="508" y="37"/>
                  </a:cubicBezTo>
                  <a:cubicBezTo>
                    <a:pt x="507" y="37"/>
                    <a:pt x="507" y="37"/>
                    <a:pt x="507" y="37"/>
                  </a:cubicBezTo>
                  <a:cubicBezTo>
                    <a:pt x="508" y="38"/>
                    <a:pt x="509" y="37"/>
                    <a:pt x="509" y="38"/>
                  </a:cubicBezTo>
                  <a:cubicBezTo>
                    <a:pt x="508" y="39"/>
                    <a:pt x="507" y="39"/>
                    <a:pt x="506" y="38"/>
                  </a:cubicBezTo>
                  <a:cubicBezTo>
                    <a:pt x="506" y="38"/>
                    <a:pt x="506" y="38"/>
                    <a:pt x="506" y="38"/>
                  </a:cubicBezTo>
                  <a:cubicBezTo>
                    <a:pt x="506" y="38"/>
                    <a:pt x="506" y="38"/>
                    <a:pt x="506" y="38"/>
                  </a:cubicBezTo>
                  <a:cubicBezTo>
                    <a:pt x="505" y="37"/>
                    <a:pt x="505" y="37"/>
                    <a:pt x="504" y="37"/>
                  </a:cubicBezTo>
                  <a:cubicBezTo>
                    <a:pt x="504" y="37"/>
                    <a:pt x="503" y="37"/>
                    <a:pt x="503" y="37"/>
                  </a:cubicBezTo>
                  <a:cubicBezTo>
                    <a:pt x="503" y="37"/>
                    <a:pt x="504" y="37"/>
                    <a:pt x="504" y="37"/>
                  </a:cubicBezTo>
                  <a:cubicBezTo>
                    <a:pt x="504" y="37"/>
                    <a:pt x="504" y="37"/>
                    <a:pt x="504" y="36"/>
                  </a:cubicBezTo>
                  <a:cubicBezTo>
                    <a:pt x="504" y="36"/>
                    <a:pt x="503" y="36"/>
                    <a:pt x="503" y="36"/>
                  </a:cubicBezTo>
                  <a:close/>
                  <a:moveTo>
                    <a:pt x="504" y="40"/>
                  </a:moveTo>
                  <a:cubicBezTo>
                    <a:pt x="504" y="41"/>
                    <a:pt x="504" y="40"/>
                    <a:pt x="503" y="40"/>
                  </a:cubicBezTo>
                  <a:cubicBezTo>
                    <a:pt x="503" y="40"/>
                    <a:pt x="503" y="40"/>
                    <a:pt x="503" y="40"/>
                  </a:cubicBezTo>
                  <a:cubicBezTo>
                    <a:pt x="503" y="40"/>
                    <a:pt x="503" y="40"/>
                    <a:pt x="503" y="40"/>
                  </a:cubicBezTo>
                  <a:cubicBezTo>
                    <a:pt x="504" y="40"/>
                    <a:pt x="504" y="40"/>
                    <a:pt x="504" y="40"/>
                  </a:cubicBezTo>
                  <a:cubicBezTo>
                    <a:pt x="503" y="39"/>
                    <a:pt x="503" y="39"/>
                    <a:pt x="503" y="39"/>
                  </a:cubicBezTo>
                  <a:cubicBezTo>
                    <a:pt x="503" y="39"/>
                    <a:pt x="503" y="39"/>
                    <a:pt x="502" y="39"/>
                  </a:cubicBezTo>
                  <a:cubicBezTo>
                    <a:pt x="503" y="39"/>
                    <a:pt x="503" y="39"/>
                    <a:pt x="503" y="39"/>
                  </a:cubicBezTo>
                  <a:cubicBezTo>
                    <a:pt x="504" y="39"/>
                    <a:pt x="504" y="38"/>
                    <a:pt x="505" y="38"/>
                  </a:cubicBezTo>
                  <a:cubicBezTo>
                    <a:pt x="505" y="38"/>
                    <a:pt x="505" y="39"/>
                    <a:pt x="505" y="39"/>
                  </a:cubicBezTo>
                  <a:cubicBezTo>
                    <a:pt x="505" y="38"/>
                    <a:pt x="505" y="38"/>
                    <a:pt x="505" y="38"/>
                  </a:cubicBezTo>
                  <a:cubicBezTo>
                    <a:pt x="505" y="39"/>
                    <a:pt x="505" y="39"/>
                    <a:pt x="505" y="39"/>
                  </a:cubicBezTo>
                  <a:cubicBezTo>
                    <a:pt x="505" y="39"/>
                    <a:pt x="505" y="39"/>
                    <a:pt x="505" y="39"/>
                  </a:cubicBezTo>
                  <a:cubicBezTo>
                    <a:pt x="505" y="39"/>
                    <a:pt x="505" y="39"/>
                    <a:pt x="505" y="39"/>
                  </a:cubicBezTo>
                  <a:cubicBezTo>
                    <a:pt x="505" y="39"/>
                    <a:pt x="505" y="39"/>
                    <a:pt x="505" y="38"/>
                  </a:cubicBezTo>
                  <a:cubicBezTo>
                    <a:pt x="504" y="39"/>
                    <a:pt x="504" y="39"/>
                    <a:pt x="504" y="39"/>
                  </a:cubicBezTo>
                  <a:cubicBezTo>
                    <a:pt x="504" y="40"/>
                    <a:pt x="504" y="40"/>
                    <a:pt x="504" y="40"/>
                  </a:cubicBezTo>
                  <a:close/>
                  <a:moveTo>
                    <a:pt x="501" y="43"/>
                  </a:moveTo>
                  <a:cubicBezTo>
                    <a:pt x="501" y="43"/>
                    <a:pt x="501" y="44"/>
                    <a:pt x="502" y="44"/>
                  </a:cubicBezTo>
                  <a:cubicBezTo>
                    <a:pt x="502" y="44"/>
                    <a:pt x="502" y="44"/>
                    <a:pt x="502" y="44"/>
                  </a:cubicBezTo>
                  <a:cubicBezTo>
                    <a:pt x="502" y="43"/>
                    <a:pt x="502" y="43"/>
                    <a:pt x="502" y="43"/>
                  </a:cubicBezTo>
                  <a:cubicBezTo>
                    <a:pt x="502" y="43"/>
                    <a:pt x="503" y="43"/>
                    <a:pt x="503" y="43"/>
                  </a:cubicBezTo>
                  <a:cubicBezTo>
                    <a:pt x="503" y="43"/>
                    <a:pt x="503" y="42"/>
                    <a:pt x="503" y="42"/>
                  </a:cubicBezTo>
                  <a:cubicBezTo>
                    <a:pt x="503" y="42"/>
                    <a:pt x="503" y="42"/>
                    <a:pt x="503" y="42"/>
                  </a:cubicBezTo>
                  <a:cubicBezTo>
                    <a:pt x="504" y="41"/>
                    <a:pt x="504" y="41"/>
                    <a:pt x="504" y="41"/>
                  </a:cubicBezTo>
                  <a:cubicBezTo>
                    <a:pt x="504" y="42"/>
                    <a:pt x="504" y="42"/>
                    <a:pt x="504" y="42"/>
                  </a:cubicBezTo>
                  <a:cubicBezTo>
                    <a:pt x="504" y="42"/>
                    <a:pt x="504" y="42"/>
                    <a:pt x="504" y="42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4" y="43"/>
                    <a:pt x="504" y="43"/>
                    <a:pt x="504" y="43"/>
                  </a:cubicBezTo>
                  <a:cubicBezTo>
                    <a:pt x="504" y="44"/>
                    <a:pt x="504" y="44"/>
                    <a:pt x="504" y="44"/>
                  </a:cubicBezTo>
                  <a:cubicBezTo>
                    <a:pt x="504" y="45"/>
                    <a:pt x="504" y="45"/>
                    <a:pt x="504" y="45"/>
                  </a:cubicBezTo>
                  <a:cubicBezTo>
                    <a:pt x="504" y="44"/>
                    <a:pt x="504" y="44"/>
                    <a:pt x="504" y="44"/>
                  </a:cubicBezTo>
                  <a:cubicBezTo>
                    <a:pt x="503" y="44"/>
                    <a:pt x="504" y="45"/>
                    <a:pt x="503" y="45"/>
                  </a:cubicBezTo>
                  <a:cubicBezTo>
                    <a:pt x="503" y="46"/>
                    <a:pt x="503" y="46"/>
                    <a:pt x="503" y="46"/>
                  </a:cubicBezTo>
                  <a:cubicBezTo>
                    <a:pt x="503" y="46"/>
                    <a:pt x="503" y="46"/>
                    <a:pt x="503" y="46"/>
                  </a:cubicBezTo>
                  <a:cubicBezTo>
                    <a:pt x="503" y="45"/>
                    <a:pt x="502" y="45"/>
                    <a:pt x="502" y="45"/>
                  </a:cubicBezTo>
                  <a:cubicBezTo>
                    <a:pt x="503" y="45"/>
                    <a:pt x="503" y="45"/>
                    <a:pt x="503" y="45"/>
                  </a:cubicBezTo>
                  <a:cubicBezTo>
                    <a:pt x="503" y="44"/>
                    <a:pt x="502" y="44"/>
                    <a:pt x="502" y="44"/>
                  </a:cubicBezTo>
                  <a:cubicBezTo>
                    <a:pt x="502" y="44"/>
                    <a:pt x="502" y="44"/>
                    <a:pt x="502" y="44"/>
                  </a:cubicBezTo>
                  <a:cubicBezTo>
                    <a:pt x="502" y="44"/>
                    <a:pt x="502" y="44"/>
                    <a:pt x="502" y="44"/>
                  </a:cubicBezTo>
                  <a:cubicBezTo>
                    <a:pt x="501" y="44"/>
                    <a:pt x="501" y="44"/>
                    <a:pt x="501" y="44"/>
                  </a:cubicBezTo>
                  <a:cubicBezTo>
                    <a:pt x="501" y="44"/>
                    <a:pt x="501" y="44"/>
                    <a:pt x="501" y="44"/>
                  </a:cubicBezTo>
                  <a:cubicBezTo>
                    <a:pt x="500" y="44"/>
                    <a:pt x="501" y="43"/>
                    <a:pt x="501" y="43"/>
                  </a:cubicBezTo>
                  <a:close/>
                  <a:moveTo>
                    <a:pt x="496" y="56"/>
                  </a:moveTo>
                  <a:cubicBezTo>
                    <a:pt x="498" y="57"/>
                    <a:pt x="498" y="57"/>
                    <a:pt x="498" y="57"/>
                  </a:cubicBezTo>
                  <a:cubicBezTo>
                    <a:pt x="496" y="57"/>
                    <a:pt x="496" y="57"/>
                    <a:pt x="496" y="57"/>
                  </a:cubicBezTo>
                  <a:lnTo>
                    <a:pt x="496" y="56"/>
                  </a:lnTo>
                  <a:close/>
                  <a:moveTo>
                    <a:pt x="486" y="92"/>
                  </a:moveTo>
                  <a:cubicBezTo>
                    <a:pt x="487" y="93"/>
                    <a:pt x="487" y="93"/>
                    <a:pt x="487" y="93"/>
                  </a:cubicBezTo>
                  <a:cubicBezTo>
                    <a:pt x="485" y="93"/>
                    <a:pt x="483" y="91"/>
                    <a:pt x="482" y="92"/>
                  </a:cubicBezTo>
                  <a:cubicBezTo>
                    <a:pt x="482" y="92"/>
                    <a:pt x="482" y="92"/>
                    <a:pt x="482" y="92"/>
                  </a:cubicBezTo>
                  <a:cubicBezTo>
                    <a:pt x="482" y="92"/>
                    <a:pt x="480" y="90"/>
                    <a:pt x="479" y="92"/>
                  </a:cubicBezTo>
                  <a:cubicBezTo>
                    <a:pt x="479" y="93"/>
                    <a:pt x="479" y="93"/>
                    <a:pt x="479" y="93"/>
                  </a:cubicBezTo>
                  <a:cubicBezTo>
                    <a:pt x="478" y="92"/>
                    <a:pt x="478" y="92"/>
                    <a:pt x="478" y="92"/>
                  </a:cubicBezTo>
                  <a:cubicBezTo>
                    <a:pt x="478" y="93"/>
                    <a:pt x="478" y="93"/>
                    <a:pt x="478" y="93"/>
                  </a:cubicBezTo>
                  <a:cubicBezTo>
                    <a:pt x="477" y="92"/>
                    <a:pt x="477" y="92"/>
                    <a:pt x="476" y="92"/>
                  </a:cubicBezTo>
                  <a:cubicBezTo>
                    <a:pt x="476" y="92"/>
                    <a:pt x="477" y="92"/>
                    <a:pt x="477" y="91"/>
                  </a:cubicBezTo>
                  <a:cubicBezTo>
                    <a:pt x="476" y="91"/>
                    <a:pt x="476" y="91"/>
                    <a:pt x="476" y="91"/>
                  </a:cubicBezTo>
                  <a:cubicBezTo>
                    <a:pt x="476" y="90"/>
                    <a:pt x="477" y="90"/>
                    <a:pt x="477" y="90"/>
                  </a:cubicBezTo>
                  <a:cubicBezTo>
                    <a:pt x="478" y="90"/>
                    <a:pt x="478" y="90"/>
                    <a:pt x="478" y="90"/>
                  </a:cubicBezTo>
                  <a:cubicBezTo>
                    <a:pt x="478" y="90"/>
                    <a:pt x="478" y="90"/>
                    <a:pt x="477" y="90"/>
                  </a:cubicBezTo>
                  <a:cubicBezTo>
                    <a:pt x="477" y="90"/>
                    <a:pt x="477" y="90"/>
                    <a:pt x="477" y="90"/>
                  </a:cubicBezTo>
                  <a:cubicBezTo>
                    <a:pt x="477" y="90"/>
                    <a:pt x="477" y="91"/>
                    <a:pt x="477" y="91"/>
                  </a:cubicBezTo>
                  <a:cubicBezTo>
                    <a:pt x="478" y="91"/>
                    <a:pt x="478" y="90"/>
                    <a:pt x="479" y="90"/>
                  </a:cubicBezTo>
                  <a:cubicBezTo>
                    <a:pt x="479" y="91"/>
                    <a:pt x="480" y="92"/>
                    <a:pt x="481" y="91"/>
                  </a:cubicBezTo>
                  <a:cubicBezTo>
                    <a:pt x="483" y="90"/>
                    <a:pt x="484" y="93"/>
                    <a:pt x="486" y="92"/>
                  </a:cubicBezTo>
                  <a:close/>
                  <a:moveTo>
                    <a:pt x="485" y="69"/>
                  </a:moveTo>
                  <a:cubicBezTo>
                    <a:pt x="484" y="69"/>
                    <a:pt x="484" y="68"/>
                    <a:pt x="483" y="68"/>
                  </a:cubicBezTo>
                  <a:cubicBezTo>
                    <a:pt x="484" y="68"/>
                    <a:pt x="484" y="68"/>
                    <a:pt x="484" y="68"/>
                  </a:cubicBezTo>
                  <a:cubicBezTo>
                    <a:pt x="484" y="68"/>
                    <a:pt x="484" y="68"/>
                    <a:pt x="484" y="68"/>
                  </a:cubicBezTo>
                  <a:cubicBezTo>
                    <a:pt x="484" y="69"/>
                    <a:pt x="484" y="69"/>
                    <a:pt x="485" y="69"/>
                  </a:cubicBezTo>
                  <a:close/>
                  <a:moveTo>
                    <a:pt x="480" y="89"/>
                  </a:moveTo>
                  <a:cubicBezTo>
                    <a:pt x="479" y="89"/>
                    <a:pt x="479" y="89"/>
                    <a:pt x="479" y="89"/>
                  </a:cubicBezTo>
                  <a:cubicBezTo>
                    <a:pt x="479" y="89"/>
                    <a:pt x="479" y="89"/>
                    <a:pt x="479" y="89"/>
                  </a:cubicBezTo>
                  <a:lnTo>
                    <a:pt x="480" y="89"/>
                  </a:lnTo>
                  <a:close/>
                  <a:moveTo>
                    <a:pt x="484" y="89"/>
                  </a:moveTo>
                  <a:cubicBezTo>
                    <a:pt x="484" y="89"/>
                    <a:pt x="484" y="89"/>
                    <a:pt x="485" y="89"/>
                  </a:cubicBezTo>
                  <a:cubicBezTo>
                    <a:pt x="484" y="90"/>
                    <a:pt x="484" y="90"/>
                    <a:pt x="484" y="90"/>
                  </a:cubicBezTo>
                  <a:cubicBezTo>
                    <a:pt x="484" y="89"/>
                    <a:pt x="484" y="89"/>
                    <a:pt x="484" y="89"/>
                  </a:cubicBezTo>
                  <a:cubicBezTo>
                    <a:pt x="483" y="89"/>
                    <a:pt x="483" y="90"/>
                    <a:pt x="482" y="90"/>
                  </a:cubicBezTo>
                  <a:cubicBezTo>
                    <a:pt x="482" y="89"/>
                    <a:pt x="482" y="89"/>
                    <a:pt x="482" y="89"/>
                  </a:cubicBezTo>
                  <a:cubicBezTo>
                    <a:pt x="482" y="89"/>
                    <a:pt x="482" y="89"/>
                    <a:pt x="482" y="90"/>
                  </a:cubicBezTo>
                  <a:cubicBezTo>
                    <a:pt x="481" y="89"/>
                    <a:pt x="481" y="89"/>
                    <a:pt x="481" y="89"/>
                  </a:cubicBezTo>
                  <a:cubicBezTo>
                    <a:pt x="482" y="89"/>
                    <a:pt x="483" y="89"/>
                    <a:pt x="483" y="89"/>
                  </a:cubicBezTo>
                  <a:cubicBezTo>
                    <a:pt x="483" y="89"/>
                    <a:pt x="484" y="88"/>
                    <a:pt x="484" y="88"/>
                  </a:cubicBezTo>
                  <a:cubicBezTo>
                    <a:pt x="484" y="89"/>
                    <a:pt x="484" y="89"/>
                    <a:pt x="484" y="89"/>
                  </a:cubicBezTo>
                  <a:close/>
                  <a:moveTo>
                    <a:pt x="490" y="54"/>
                  </a:moveTo>
                  <a:cubicBezTo>
                    <a:pt x="491" y="54"/>
                    <a:pt x="491" y="54"/>
                    <a:pt x="491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2" y="53"/>
                    <a:pt x="492" y="54"/>
                    <a:pt x="492" y="54"/>
                  </a:cubicBezTo>
                  <a:cubicBezTo>
                    <a:pt x="491" y="55"/>
                    <a:pt x="491" y="54"/>
                    <a:pt x="490" y="54"/>
                  </a:cubicBezTo>
                  <a:close/>
                  <a:moveTo>
                    <a:pt x="494" y="49"/>
                  </a:moveTo>
                  <a:cubicBezTo>
                    <a:pt x="495" y="49"/>
                    <a:pt x="495" y="49"/>
                    <a:pt x="495" y="49"/>
                  </a:cubicBezTo>
                  <a:cubicBezTo>
                    <a:pt x="495" y="50"/>
                    <a:pt x="495" y="50"/>
                    <a:pt x="495" y="50"/>
                  </a:cubicBezTo>
                  <a:cubicBezTo>
                    <a:pt x="495" y="50"/>
                    <a:pt x="495" y="50"/>
                    <a:pt x="495" y="50"/>
                  </a:cubicBezTo>
                  <a:cubicBezTo>
                    <a:pt x="495" y="50"/>
                    <a:pt x="494" y="50"/>
                    <a:pt x="494" y="50"/>
                  </a:cubicBezTo>
                  <a:cubicBezTo>
                    <a:pt x="495" y="50"/>
                    <a:pt x="494" y="51"/>
                    <a:pt x="494" y="51"/>
                  </a:cubicBezTo>
                  <a:cubicBezTo>
                    <a:pt x="492" y="51"/>
                    <a:pt x="492" y="51"/>
                    <a:pt x="492" y="51"/>
                  </a:cubicBezTo>
                  <a:cubicBezTo>
                    <a:pt x="492" y="50"/>
                    <a:pt x="494" y="50"/>
                    <a:pt x="494" y="49"/>
                  </a:cubicBezTo>
                  <a:close/>
                  <a:moveTo>
                    <a:pt x="494" y="47"/>
                  </a:moveTo>
                  <a:cubicBezTo>
                    <a:pt x="494" y="48"/>
                    <a:pt x="494" y="48"/>
                    <a:pt x="494" y="48"/>
                  </a:cubicBezTo>
                  <a:cubicBezTo>
                    <a:pt x="494" y="48"/>
                    <a:pt x="493" y="48"/>
                    <a:pt x="494" y="47"/>
                  </a:cubicBezTo>
                  <a:close/>
                  <a:moveTo>
                    <a:pt x="492" y="49"/>
                  </a:moveTo>
                  <a:cubicBezTo>
                    <a:pt x="492" y="48"/>
                    <a:pt x="492" y="48"/>
                    <a:pt x="492" y="48"/>
                  </a:cubicBezTo>
                  <a:cubicBezTo>
                    <a:pt x="492" y="48"/>
                    <a:pt x="492" y="48"/>
                    <a:pt x="492" y="49"/>
                  </a:cubicBezTo>
                  <a:cubicBezTo>
                    <a:pt x="492" y="49"/>
                    <a:pt x="493" y="49"/>
                    <a:pt x="493" y="49"/>
                  </a:cubicBezTo>
                  <a:cubicBezTo>
                    <a:pt x="492" y="50"/>
                    <a:pt x="492" y="49"/>
                    <a:pt x="491" y="49"/>
                  </a:cubicBezTo>
                  <a:cubicBezTo>
                    <a:pt x="492" y="49"/>
                    <a:pt x="492" y="49"/>
                    <a:pt x="492" y="49"/>
                  </a:cubicBezTo>
                  <a:close/>
                  <a:moveTo>
                    <a:pt x="490" y="51"/>
                  </a:moveTo>
                  <a:cubicBezTo>
                    <a:pt x="490" y="51"/>
                    <a:pt x="491" y="52"/>
                    <a:pt x="491" y="52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1" y="51"/>
                    <a:pt x="491" y="51"/>
                    <a:pt x="491" y="51"/>
                  </a:cubicBezTo>
                  <a:cubicBezTo>
                    <a:pt x="491" y="51"/>
                    <a:pt x="491" y="52"/>
                    <a:pt x="491" y="52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1" y="52"/>
                    <a:pt x="491" y="53"/>
                    <a:pt x="491" y="53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3"/>
                    <a:pt x="489" y="51"/>
                    <a:pt x="489" y="51"/>
                  </a:cubicBezTo>
                  <a:cubicBezTo>
                    <a:pt x="489" y="51"/>
                    <a:pt x="489" y="51"/>
                    <a:pt x="489" y="51"/>
                  </a:cubicBezTo>
                  <a:cubicBezTo>
                    <a:pt x="489" y="51"/>
                    <a:pt x="489" y="50"/>
                    <a:pt x="489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8" y="49"/>
                    <a:pt x="488" y="49"/>
                    <a:pt x="488" y="49"/>
                  </a:cubicBezTo>
                  <a:cubicBezTo>
                    <a:pt x="490" y="49"/>
                    <a:pt x="490" y="50"/>
                    <a:pt x="490" y="51"/>
                  </a:cubicBezTo>
                  <a:close/>
                  <a:moveTo>
                    <a:pt x="490" y="48"/>
                  </a:moveTo>
                  <a:cubicBezTo>
                    <a:pt x="490" y="47"/>
                    <a:pt x="490" y="47"/>
                    <a:pt x="490" y="47"/>
                  </a:cubicBezTo>
                  <a:cubicBezTo>
                    <a:pt x="490" y="47"/>
                    <a:pt x="490" y="47"/>
                    <a:pt x="490" y="47"/>
                  </a:cubicBezTo>
                  <a:lnTo>
                    <a:pt x="490" y="48"/>
                  </a:lnTo>
                  <a:close/>
                  <a:moveTo>
                    <a:pt x="491" y="49"/>
                  </a:moveTo>
                  <a:cubicBezTo>
                    <a:pt x="490" y="49"/>
                    <a:pt x="490" y="49"/>
                    <a:pt x="490" y="49"/>
                  </a:cubicBezTo>
                  <a:cubicBezTo>
                    <a:pt x="490" y="48"/>
                    <a:pt x="490" y="48"/>
                    <a:pt x="490" y="48"/>
                  </a:cubicBezTo>
                  <a:lnTo>
                    <a:pt x="491" y="49"/>
                  </a:lnTo>
                  <a:close/>
                  <a:moveTo>
                    <a:pt x="485" y="43"/>
                  </a:moveTo>
                  <a:cubicBezTo>
                    <a:pt x="485" y="44"/>
                    <a:pt x="486" y="43"/>
                    <a:pt x="487" y="43"/>
                  </a:cubicBezTo>
                  <a:cubicBezTo>
                    <a:pt x="487" y="44"/>
                    <a:pt x="488" y="43"/>
                    <a:pt x="488" y="44"/>
                  </a:cubicBezTo>
                  <a:cubicBezTo>
                    <a:pt x="488" y="45"/>
                    <a:pt x="488" y="45"/>
                    <a:pt x="489" y="45"/>
                  </a:cubicBezTo>
                  <a:cubicBezTo>
                    <a:pt x="490" y="44"/>
                    <a:pt x="490" y="44"/>
                    <a:pt x="490" y="44"/>
                  </a:cubicBezTo>
                  <a:cubicBezTo>
                    <a:pt x="490" y="44"/>
                    <a:pt x="490" y="45"/>
                    <a:pt x="490" y="45"/>
                  </a:cubicBezTo>
                  <a:cubicBezTo>
                    <a:pt x="490" y="45"/>
                    <a:pt x="490" y="45"/>
                    <a:pt x="490" y="45"/>
                  </a:cubicBezTo>
                  <a:cubicBezTo>
                    <a:pt x="490" y="45"/>
                    <a:pt x="490" y="45"/>
                    <a:pt x="491" y="45"/>
                  </a:cubicBezTo>
                  <a:cubicBezTo>
                    <a:pt x="490" y="45"/>
                    <a:pt x="490" y="45"/>
                    <a:pt x="490" y="45"/>
                  </a:cubicBezTo>
                  <a:cubicBezTo>
                    <a:pt x="490" y="45"/>
                    <a:pt x="490" y="45"/>
                    <a:pt x="490" y="45"/>
                  </a:cubicBezTo>
                  <a:cubicBezTo>
                    <a:pt x="491" y="46"/>
                    <a:pt x="491" y="46"/>
                    <a:pt x="491" y="4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89" y="46"/>
                    <a:pt x="489" y="46"/>
                    <a:pt x="489" y="45"/>
                  </a:cubicBezTo>
                  <a:cubicBezTo>
                    <a:pt x="488" y="44"/>
                    <a:pt x="488" y="45"/>
                    <a:pt x="487" y="45"/>
                  </a:cubicBezTo>
                  <a:cubicBezTo>
                    <a:pt x="487" y="45"/>
                    <a:pt x="487" y="46"/>
                    <a:pt x="488" y="46"/>
                  </a:cubicBezTo>
                  <a:cubicBezTo>
                    <a:pt x="488" y="46"/>
                    <a:pt x="488" y="46"/>
                    <a:pt x="488" y="46"/>
                  </a:cubicBezTo>
                  <a:cubicBezTo>
                    <a:pt x="488" y="46"/>
                    <a:pt x="488" y="46"/>
                    <a:pt x="488" y="46"/>
                  </a:cubicBezTo>
                  <a:cubicBezTo>
                    <a:pt x="488" y="46"/>
                    <a:pt x="488" y="46"/>
                    <a:pt x="488" y="46"/>
                  </a:cubicBezTo>
                  <a:cubicBezTo>
                    <a:pt x="488" y="46"/>
                    <a:pt x="488" y="46"/>
                    <a:pt x="488" y="46"/>
                  </a:cubicBezTo>
                  <a:cubicBezTo>
                    <a:pt x="488" y="46"/>
                    <a:pt x="487" y="46"/>
                    <a:pt x="487" y="46"/>
                  </a:cubicBezTo>
                  <a:cubicBezTo>
                    <a:pt x="487" y="46"/>
                    <a:pt x="487" y="46"/>
                    <a:pt x="487" y="46"/>
                  </a:cubicBezTo>
                  <a:cubicBezTo>
                    <a:pt x="488" y="46"/>
                    <a:pt x="488" y="46"/>
                    <a:pt x="488" y="46"/>
                  </a:cubicBezTo>
                  <a:cubicBezTo>
                    <a:pt x="488" y="47"/>
                    <a:pt x="488" y="47"/>
                    <a:pt x="488" y="47"/>
                  </a:cubicBezTo>
                  <a:cubicBezTo>
                    <a:pt x="487" y="47"/>
                    <a:pt x="486" y="47"/>
                    <a:pt x="486" y="46"/>
                  </a:cubicBezTo>
                  <a:cubicBezTo>
                    <a:pt x="485" y="47"/>
                    <a:pt x="485" y="47"/>
                    <a:pt x="485" y="47"/>
                  </a:cubicBezTo>
                  <a:cubicBezTo>
                    <a:pt x="485" y="48"/>
                    <a:pt x="487" y="48"/>
                    <a:pt x="488" y="48"/>
                  </a:cubicBezTo>
                  <a:cubicBezTo>
                    <a:pt x="487" y="48"/>
                    <a:pt x="487" y="49"/>
                    <a:pt x="486" y="49"/>
                  </a:cubicBezTo>
                  <a:cubicBezTo>
                    <a:pt x="486" y="49"/>
                    <a:pt x="486" y="49"/>
                    <a:pt x="486" y="49"/>
                  </a:cubicBezTo>
                  <a:cubicBezTo>
                    <a:pt x="486" y="49"/>
                    <a:pt x="486" y="49"/>
                    <a:pt x="486" y="48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6" y="48"/>
                    <a:pt x="486" y="48"/>
                    <a:pt x="486" y="49"/>
                  </a:cubicBezTo>
                  <a:cubicBezTo>
                    <a:pt x="485" y="48"/>
                    <a:pt x="484" y="48"/>
                    <a:pt x="483" y="48"/>
                  </a:cubicBezTo>
                  <a:cubicBezTo>
                    <a:pt x="483" y="49"/>
                    <a:pt x="482" y="49"/>
                    <a:pt x="482" y="50"/>
                  </a:cubicBezTo>
                  <a:cubicBezTo>
                    <a:pt x="482" y="50"/>
                    <a:pt x="482" y="48"/>
                    <a:pt x="483" y="48"/>
                  </a:cubicBezTo>
                  <a:cubicBezTo>
                    <a:pt x="483" y="48"/>
                    <a:pt x="482" y="47"/>
                    <a:pt x="483" y="47"/>
                  </a:cubicBezTo>
                  <a:cubicBezTo>
                    <a:pt x="484" y="47"/>
                    <a:pt x="484" y="48"/>
                    <a:pt x="485" y="47"/>
                  </a:cubicBezTo>
                  <a:cubicBezTo>
                    <a:pt x="485" y="47"/>
                    <a:pt x="484" y="46"/>
                    <a:pt x="484" y="46"/>
                  </a:cubicBezTo>
                  <a:cubicBezTo>
                    <a:pt x="485" y="46"/>
                    <a:pt x="485" y="47"/>
                    <a:pt x="486" y="46"/>
                  </a:cubicBezTo>
                  <a:cubicBezTo>
                    <a:pt x="487" y="46"/>
                    <a:pt x="486" y="44"/>
                    <a:pt x="485" y="44"/>
                  </a:cubicBezTo>
                  <a:cubicBezTo>
                    <a:pt x="484" y="43"/>
                    <a:pt x="484" y="45"/>
                    <a:pt x="484" y="45"/>
                  </a:cubicBezTo>
                  <a:cubicBezTo>
                    <a:pt x="484" y="45"/>
                    <a:pt x="483" y="44"/>
                    <a:pt x="482" y="44"/>
                  </a:cubicBezTo>
                  <a:cubicBezTo>
                    <a:pt x="483" y="45"/>
                    <a:pt x="482" y="45"/>
                    <a:pt x="483" y="46"/>
                  </a:cubicBezTo>
                  <a:cubicBezTo>
                    <a:pt x="482" y="46"/>
                    <a:pt x="482" y="45"/>
                    <a:pt x="481" y="46"/>
                  </a:cubicBezTo>
                  <a:cubicBezTo>
                    <a:pt x="480" y="45"/>
                    <a:pt x="480" y="45"/>
                    <a:pt x="481" y="44"/>
                  </a:cubicBezTo>
                  <a:cubicBezTo>
                    <a:pt x="480" y="44"/>
                    <a:pt x="478" y="44"/>
                    <a:pt x="478" y="43"/>
                  </a:cubicBezTo>
                  <a:cubicBezTo>
                    <a:pt x="478" y="43"/>
                    <a:pt x="478" y="43"/>
                    <a:pt x="478" y="43"/>
                  </a:cubicBezTo>
                  <a:cubicBezTo>
                    <a:pt x="478" y="42"/>
                    <a:pt x="478" y="42"/>
                    <a:pt x="478" y="42"/>
                  </a:cubicBezTo>
                  <a:cubicBezTo>
                    <a:pt x="478" y="43"/>
                    <a:pt x="478" y="43"/>
                    <a:pt x="478" y="43"/>
                  </a:cubicBezTo>
                  <a:cubicBezTo>
                    <a:pt x="479" y="43"/>
                    <a:pt x="479" y="43"/>
                    <a:pt x="479" y="43"/>
                  </a:cubicBezTo>
                  <a:cubicBezTo>
                    <a:pt x="479" y="43"/>
                    <a:pt x="479" y="43"/>
                    <a:pt x="480" y="43"/>
                  </a:cubicBezTo>
                  <a:cubicBezTo>
                    <a:pt x="480" y="43"/>
                    <a:pt x="480" y="43"/>
                    <a:pt x="480" y="43"/>
                  </a:cubicBezTo>
                  <a:cubicBezTo>
                    <a:pt x="480" y="43"/>
                    <a:pt x="481" y="43"/>
                    <a:pt x="481" y="42"/>
                  </a:cubicBezTo>
                  <a:cubicBezTo>
                    <a:pt x="481" y="43"/>
                    <a:pt x="481" y="43"/>
                    <a:pt x="481" y="43"/>
                  </a:cubicBezTo>
                  <a:cubicBezTo>
                    <a:pt x="482" y="43"/>
                    <a:pt x="482" y="43"/>
                    <a:pt x="482" y="43"/>
                  </a:cubicBezTo>
                  <a:cubicBezTo>
                    <a:pt x="481" y="43"/>
                    <a:pt x="481" y="43"/>
                    <a:pt x="481" y="43"/>
                  </a:cubicBezTo>
                  <a:cubicBezTo>
                    <a:pt x="481" y="43"/>
                    <a:pt x="481" y="43"/>
                    <a:pt x="480" y="43"/>
                  </a:cubicBezTo>
                  <a:cubicBezTo>
                    <a:pt x="480" y="44"/>
                    <a:pt x="481" y="44"/>
                    <a:pt x="482" y="44"/>
                  </a:cubicBezTo>
                  <a:cubicBezTo>
                    <a:pt x="482" y="43"/>
                    <a:pt x="483" y="42"/>
                    <a:pt x="485" y="43"/>
                  </a:cubicBezTo>
                  <a:close/>
                  <a:moveTo>
                    <a:pt x="483" y="41"/>
                  </a:moveTo>
                  <a:cubicBezTo>
                    <a:pt x="484" y="41"/>
                    <a:pt x="484" y="42"/>
                    <a:pt x="484" y="42"/>
                  </a:cubicBezTo>
                  <a:cubicBezTo>
                    <a:pt x="484" y="42"/>
                    <a:pt x="484" y="42"/>
                    <a:pt x="484" y="42"/>
                  </a:cubicBezTo>
                  <a:cubicBezTo>
                    <a:pt x="483" y="42"/>
                    <a:pt x="483" y="42"/>
                    <a:pt x="483" y="42"/>
                  </a:cubicBezTo>
                  <a:lnTo>
                    <a:pt x="483" y="41"/>
                  </a:lnTo>
                  <a:close/>
                  <a:moveTo>
                    <a:pt x="479" y="39"/>
                  </a:moveTo>
                  <a:cubicBezTo>
                    <a:pt x="479" y="39"/>
                    <a:pt x="479" y="39"/>
                    <a:pt x="479" y="38"/>
                  </a:cubicBezTo>
                  <a:cubicBezTo>
                    <a:pt x="479" y="39"/>
                    <a:pt x="480" y="38"/>
                    <a:pt x="480" y="39"/>
                  </a:cubicBezTo>
                  <a:cubicBezTo>
                    <a:pt x="480" y="39"/>
                    <a:pt x="480" y="39"/>
                    <a:pt x="480" y="39"/>
                  </a:cubicBezTo>
                  <a:cubicBezTo>
                    <a:pt x="480" y="40"/>
                    <a:pt x="481" y="40"/>
                    <a:pt x="482" y="40"/>
                  </a:cubicBezTo>
                  <a:cubicBezTo>
                    <a:pt x="482" y="39"/>
                    <a:pt x="482" y="39"/>
                    <a:pt x="482" y="39"/>
                  </a:cubicBezTo>
                  <a:cubicBezTo>
                    <a:pt x="483" y="38"/>
                    <a:pt x="483" y="40"/>
                    <a:pt x="483" y="40"/>
                  </a:cubicBezTo>
                  <a:cubicBezTo>
                    <a:pt x="482" y="41"/>
                    <a:pt x="482" y="41"/>
                    <a:pt x="482" y="41"/>
                  </a:cubicBezTo>
                  <a:cubicBezTo>
                    <a:pt x="483" y="41"/>
                    <a:pt x="483" y="41"/>
                    <a:pt x="483" y="41"/>
                  </a:cubicBezTo>
                  <a:cubicBezTo>
                    <a:pt x="482" y="40"/>
                    <a:pt x="481" y="42"/>
                    <a:pt x="480" y="42"/>
                  </a:cubicBezTo>
                  <a:cubicBezTo>
                    <a:pt x="480" y="41"/>
                    <a:pt x="479" y="41"/>
                    <a:pt x="479" y="41"/>
                  </a:cubicBezTo>
                  <a:cubicBezTo>
                    <a:pt x="478" y="39"/>
                    <a:pt x="478" y="39"/>
                    <a:pt x="478" y="39"/>
                  </a:cubicBezTo>
                  <a:cubicBezTo>
                    <a:pt x="479" y="39"/>
                    <a:pt x="479" y="39"/>
                    <a:pt x="479" y="39"/>
                  </a:cubicBezTo>
                  <a:close/>
                  <a:moveTo>
                    <a:pt x="472" y="37"/>
                  </a:moveTo>
                  <a:cubicBezTo>
                    <a:pt x="472" y="37"/>
                    <a:pt x="472" y="37"/>
                    <a:pt x="472" y="37"/>
                  </a:cubicBezTo>
                  <a:cubicBezTo>
                    <a:pt x="472" y="37"/>
                    <a:pt x="472" y="37"/>
                    <a:pt x="472" y="37"/>
                  </a:cubicBezTo>
                  <a:cubicBezTo>
                    <a:pt x="472" y="37"/>
                    <a:pt x="473" y="38"/>
                    <a:pt x="473" y="38"/>
                  </a:cubicBezTo>
                  <a:cubicBezTo>
                    <a:pt x="472" y="37"/>
                    <a:pt x="472" y="37"/>
                    <a:pt x="472" y="37"/>
                  </a:cubicBezTo>
                  <a:cubicBezTo>
                    <a:pt x="472" y="37"/>
                    <a:pt x="472" y="37"/>
                    <a:pt x="472" y="37"/>
                  </a:cubicBezTo>
                  <a:cubicBezTo>
                    <a:pt x="472" y="37"/>
                    <a:pt x="472" y="37"/>
                    <a:pt x="472" y="37"/>
                  </a:cubicBezTo>
                  <a:close/>
                  <a:moveTo>
                    <a:pt x="470" y="39"/>
                  </a:moveTo>
                  <a:cubicBezTo>
                    <a:pt x="472" y="37"/>
                    <a:pt x="473" y="39"/>
                    <a:pt x="475" y="38"/>
                  </a:cubicBezTo>
                  <a:cubicBezTo>
                    <a:pt x="475" y="38"/>
                    <a:pt x="475" y="38"/>
                    <a:pt x="475" y="38"/>
                  </a:cubicBezTo>
                  <a:cubicBezTo>
                    <a:pt x="476" y="38"/>
                    <a:pt x="475" y="39"/>
                    <a:pt x="476" y="39"/>
                  </a:cubicBezTo>
                  <a:cubicBezTo>
                    <a:pt x="477" y="38"/>
                    <a:pt x="477" y="38"/>
                    <a:pt x="477" y="38"/>
                  </a:cubicBezTo>
                  <a:cubicBezTo>
                    <a:pt x="477" y="40"/>
                    <a:pt x="476" y="40"/>
                    <a:pt x="475" y="41"/>
                  </a:cubicBezTo>
                  <a:cubicBezTo>
                    <a:pt x="475" y="41"/>
                    <a:pt x="475" y="40"/>
                    <a:pt x="475" y="40"/>
                  </a:cubicBezTo>
                  <a:cubicBezTo>
                    <a:pt x="474" y="40"/>
                    <a:pt x="475" y="41"/>
                    <a:pt x="474" y="41"/>
                  </a:cubicBezTo>
                  <a:cubicBezTo>
                    <a:pt x="475" y="41"/>
                    <a:pt x="476" y="41"/>
                    <a:pt x="476" y="42"/>
                  </a:cubicBezTo>
                  <a:cubicBezTo>
                    <a:pt x="475" y="42"/>
                    <a:pt x="476" y="43"/>
                    <a:pt x="476" y="43"/>
                  </a:cubicBezTo>
                  <a:cubicBezTo>
                    <a:pt x="477" y="44"/>
                    <a:pt x="477" y="44"/>
                    <a:pt x="477" y="44"/>
                  </a:cubicBezTo>
                  <a:cubicBezTo>
                    <a:pt x="477" y="44"/>
                    <a:pt x="477" y="44"/>
                    <a:pt x="478" y="44"/>
                  </a:cubicBezTo>
                  <a:cubicBezTo>
                    <a:pt x="477" y="44"/>
                    <a:pt x="477" y="44"/>
                    <a:pt x="477" y="44"/>
                  </a:cubicBezTo>
                  <a:cubicBezTo>
                    <a:pt x="477" y="44"/>
                    <a:pt x="476" y="44"/>
                    <a:pt x="476" y="44"/>
                  </a:cubicBezTo>
                  <a:cubicBezTo>
                    <a:pt x="476" y="43"/>
                    <a:pt x="475" y="43"/>
                    <a:pt x="475" y="43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5" y="43"/>
                    <a:pt x="474" y="43"/>
                    <a:pt x="474" y="43"/>
                  </a:cubicBezTo>
                  <a:cubicBezTo>
                    <a:pt x="473" y="43"/>
                    <a:pt x="473" y="44"/>
                    <a:pt x="473" y="44"/>
                  </a:cubicBezTo>
                  <a:cubicBezTo>
                    <a:pt x="473" y="43"/>
                    <a:pt x="471" y="45"/>
                    <a:pt x="471" y="43"/>
                  </a:cubicBezTo>
                  <a:cubicBezTo>
                    <a:pt x="471" y="43"/>
                    <a:pt x="472" y="43"/>
                    <a:pt x="472" y="43"/>
                  </a:cubicBezTo>
                  <a:cubicBezTo>
                    <a:pt x="471" y="43"/>
                    <a:pt x="472" y="42"/>
                    <a:pt x="471" y="42"/>
                  </a:cubicBezTo>
                  <a:cubicBezTo>
                    <a:pt x="471" y="41"/>
                    <a:pt x="471" y="40"/>
                    <a:pt x="469" y="40"/>
                  </a:cubicBezTo>
                  <a:cubicBezTo>
                    <a:pt x="469" y="40"/>
                    <a:pt x="469" y="40"/>
                    <a:pt x="469" y="40"/>
                  </a:cubicBezTo>
                  <a:cubicBezTo>
                    <a:pt x="469" y="40"/>
                    <a:pt x="469" y="40"/>
                    <a:pt x="469" y="40"/>
                  </a:cubicBezTo>
                  <a:cubicBezTo>
                    <a:pt x="468" y="39"/>
                    <a:pt x="466" y="39"/>
                    <a:pt x="465" y="38"/>
                  </a:cubicBezTo>
                  <a:cubicBezTo>
                    <a:pt x="465" y="39"/>
                    <a:pt x="465" y="39"/>
                    <a:pt x="465" y="39"/>
                  </a:cubicBezTo>
                  <a:cubicBezTo>
                    <a:pt x="465" y="38"/>
                    <a:pt x="464" y="39"/>
                    <a:pt x="463" y="38"/>
                  </a:cubicBezTo>
                  <a:cubicBezTo>
                    <a:pt x="463" y="37"/>
                    <a:pt x="464" y="37"/>
                    <a:pt x="465" y="37"/>
                  </a:cubicBezTo>
                  <a:cubicBezTo>
                    <a:pt x="465" y="36"/>
                    <a:pt x="465" y="36"/>
                    <a:pt x="465" y="36"/>
                  </a:cubicBezTo>
                  <a:cubicBezTo>
                    <a:pt x="464" y="36"/>
                    <a:pt x="464" y="36"/>
                    <a:pt x="464" y="36"/>
                  </a:cubicBezTo>
                  <a:cubicBezTo>
                    <a:pt x="465" y="36"/>
                    <a:pt x="465" y="36"/>
                    <a:pt x="465" y="36"/>
                  </a:cubicBezTo>
                  <a:cubicBezTo>
                    <a:pt x="465" y="38"/>
                    <a:pt x="467" y="37"/>
                    <a:pt x="468" y="37"/>
                  </a:cubicBezTo>
                  <a:cubicBezTo>
                    <a:pt x="468" y="38"/>
                    <a:pt x="468" y="38"/>
                    <a:pt x="468" y="38"/>
                  </a:cubicBezTo>
                  <a:cubicBezTo>
                    <a:pt x="469" y="38"/>
                    <a:pt x="469" y="38"/>
                    <a:pt x="469" y="38"/>
                  </a:cubicBezTo>
                  <a:cubicBezTo>
                    <a:pt x="468" y="38"/>
                    <a:pt x="468" y="38"/>
                    <a:pt x="468" y="39"/>
                  </a:cubicBezTo>
                  <a:cubicBezTo>
                    <a:pt x="469" y="40"/>
                    <a:pt x="470" y="38"/>
                    <a:pt x="470" y="39"/>
                  </a:cubicBezTo>
                  <a:close/>
                  <a:moveTo>
                    <a:pt x="467" y="35"/>
                  </a:moveTo>
                  <a:cubicBezTo>
                    <a:pt x="467" y="35"/>
                    <a:pt x="467" y="36"/>
                    <a:pt x="468" y="36"/>
                  </a:cubicBezTo>
                  <a:cubicBezTo>
                    <a:pt x="467" y="36"/>
                    <a:pt x="468" y="36"/>
                    <a:pt x="467" y="36"/>
                  </a:cubicBezTo>
                  <a:lnTo>
                    <a:pt x="467" y="35"/>
                  </a:lnTo>
                  <a:close/>
                  <a:moveTo>
                    <a:pt x="471" y="37"/>
                  </a:moveTo>
                  <a:cubicBezTo>
                    <a:pt x="471" y="37"/>
                    <a:pt x="471" y="37"/>
                    <a:pt x="471" y="37"/>
                  </a:cubicBezTo>
                  <a:cubicBezTo>
                    <a:pt x="469" y="37"/>
                    <a:pt x="469" y="37"/>
                    <a:pt x="469" y="37"/>
                  </a:cubicBezTo>
                  <a:lnTo>
                    <a:pt x="471" y="37"/>
                  </a:lnTo>
                  <a:close/>
                  <a:moveTo>
                    <a:pt x="452" y="30"/>
                  </a:moveTo>
                  <a:cubicBezTo>
                    <a:pt x="452" y="30"/>
                    <a:pt x="452" y="30"/>
                    <a:pt x="452" y="30"/>
                  </a:cubicBezTo>
                  <a:cubicBezTo>
                    <a:pt x="452" y="30"/>
                    <a:pt x="452" y="30"/>
                    <a:pt x="452" y="30"/>
                  </a:cubicBezTo>
                  <a:cubicBezTo>
                    <a:pt x="452" y="30"/>
                    <a:pt x="452" y="30"/>
                    <a:pt x="453" y="30"/>
                  </a:cubicBezTo>
                  <a:cubicBezTo>
                    <a:pt x="452" y="30"/>
                    <a:pt x="452" y="30"/>
                    <a:pt x="452" y="30"/>
                  </a:cubicBezTo>
                  <a:cubicBezTo>
                    <a:pt x="452" y="30"/>
                    <a:pt x="452" y="30"/>
                    <a:pt x="452" y="30"/>
                  </a:cubicBezTo>
                  <a:cubicBezTo>
                    <a:pt x="452" y="30"/>
                    <a:pt x="452" y="30"/>
                    <a:pt x="452" y="30"/>
                  </a:cubicBezTo>
                  <a:cubicBezTo>
                    <a:pt x="453" y="31"/>
                    <a:pt x="453" y="31"/>
                    <a:pt x="454" y="32"/>
                  </a:cubicBezTo>
                  <a:cubicBezTo>
                    <a:pt x="454" y="32"/>
                    <a:pt x="455" y="31"/>
                    <a:pt x="454" y="31"/>
                  </a:cubicBezTo>
                  <a:cubicBezTo>
                    <a:pt x="455" y="32"/>
                    <a:pt x="456" y="31"/>
                    <a:pt x="456" y="32"/>
                  </a:cubicBezTo>
                  <a:cubicBezTo>
                    <a:pt x="456" y="31"/>
                    <a:pt x="458" y="32"/>
                    <a:pt x="458" y="31"/>
                  </a:cubicBezTo>
                  <a:cubicBezTo>
                    <a:pt x="458" y="33"/>
                    <a:pt x="460" y="32"/>
                    <a:pt x="461" y="32"/>
                  </a:cubicBezTo>
                  <a:cubicBezTo>
                    <a:pt x="461" y="32"/>
                    <a:pt x="461" y="32"/>
                    <a:pt x="461" y="32"/>
                  </a:cubicBezTo>
                  <a:cubicBezTo>
                    <a:pt x="461" y="32"/>
                    <a:pt x="461" y="31"/>
                    <a:pt x="461" y="31"/>
                  </a:cubicBezTo>
                  <a:cubicBezTo>
                    <a:pt x="461" y="31"/>
                    <a:pt x="461" y="31"/>
                    <a:pt x="461" y="32"/>
                  </a:cubicBezTo>
                  <a:cubicBezTo>
                    <a:pt x="462" y="32"/>
                    <a:pt x="463" y="31"/>
                    <a:pt x="463" y="33"/>
                  </a:cubicBezTo>
                  <a:cubicBezTo>
                    <a:pt x="464" y="32"/>
                    <a:pt x="464" y="33"/>
                    <a:pt x="465" y="33"/>
                  </a:cubicBezTo>
                  <a:cubicBezTo>
                    <a:pt x="465" y="32"/>
                    <a:pt x="465" y="32"/>
                    <a:pt x="464" y="32"/>
                  </a:cubicBezTo>
                  <a:cubicBezTo>
                    <a:pt x="465" y="32"/>
                    <a:pt x="465" y="32"/>
                    <a:pt x="465" y="32"/>
                  </a:cubicBezTo>
                  <a:cubicBezTo>
                    <a:pt x="465" y="32"/>
                    <a:pt x="465" y="32"/>
                    <a:pt x="465" y="32"/>
                  </a:cubicBezTo>
                  <a:cubicBezTo>
                    <a:pt x="465" y="31"/>
                    <a:pt x="465" y="31"/>
                    <a:pt x="465" y="31"/>
                  </a:cubicBezTo>
                  <a:cubicBezTo>
                    <a:pt x="465" y="31"/>
                    <a:pt x="465" y="31"/>
                    <a:pt x="465" y="32"/>
                  </a:cubicBezTo>
                  <a:cubicBezTo>
                    <a:pt x="465" y="32"/>
                    <a:pt x="466" y="32"/>
                    <a:pt x="465" y="33"/>
                  </a:cubicBezTo>
                  <a:cubicBezTo>
                    <a:pt x="465" y="33"/>
                    <a:pt x="465" y="33"/>
                    <a:pt x="465" y="33"/>
                  </a:cubicBezTo>
                  <a:cubicBezTo>
                    <a:pt x="465" y="33"/>
                    <a:pt x="465" y="33"/>
                    <a:pt x="466" y="33"/>
                  </a:cubicBezTo>
                  <a:cubicBezTo>
                    <a:pt x="466" y="33"/>
                    <a:pt x="466" y="33"/>
                    <a:pt x="466" y="33"/>
                  </a:cubicBezTo>
                  <a:cubicBezTo>
                    <a:pt x="466" y="33"/>
                    <a:pt x="466" y="33"/>
                    <a:pt x="466" y="33"/>
                  </a:cubicBezTo>
                  <a:cubicBezTo>
                    <a:pt x="466" y="33"/>
                    <a:pt x="467" y="33"/>
                    <a:pt x="467" y="33"/>
                  </a:cubicBezTo>
                  <a:cubicBezTo>
                    <a:pt x="467" y="32"/>
                    <a:pt x="466" y="33"/>
                    <a:pt x="466" y="32"/>
                  </a:cubicBezTo>
                  <a:cubicBezTo>
                    <a:pt x="467" y="32"/>
                    <a:pt x="468" y="32"/>
                    <a:pt x="469" y="32"/>
                  </a:cubicBezTo>
                  <a:cubicBezTo>
                    <a:pt x="469" y="32"/>
                    <a:pt x="469" y="32"/>
                    <a:pt x="469" y="32"/>
                  </a:cubicBezTo>
                  <a:cubicBezTo>
                    <a:pt x="470" y="32"/>
                    <a:pt x="470" y="32"/>
                    <a:pt x="470" y="32"/>
                  </a:cubicBezTo>
                  <a:cubicBezTo>
                    <a:pt x="470" y="32"/>
                    <a:pt x="470" y="32"/>
                    <a:pt x="470" y="32"/>
                  </a:cubicBezTo>
                  <a:cubicBezTo>
                    <a:pt x="470" y="33"/>
                    <a:pt x="470" y="33"/>
                    <a:pt x="470" y="33"/>
                  </a:cubicBezTo>
                  <a:cubicBezTo>
                    <a:pt x="470" y="33"/>
                    <a:pt x="470" y="33"/>
                    <a:pt x="470" y="33"/>
                  </a:cubicBezTo>
                  <a:cubicBezTo>
                    <a:pt x="469" y="33"/>
                    <a:pt x="469" y="33"/>
                    <a:pt x="469" y="33"/>
                  </a:cubicBezTo>
                  <a:cubicBezTo>
                    <a:pt x="468" y="34"/>
                    <a:pt x="467" y="33"/>
                    <a:pt x="467" y="35"/>
                  </a:cubicBezTo>
                  <a:cubicBezTo>
                    <a:pt x="468" y="35"/>
                    <a:pt x="468" y="35"/>
                    <a:pt x="468" y="35"/>
                  </a:cubicBezTo>
                  <a:cubicBezTo>
                    <a:pt x="468" y="34"/>
                    <a:pt x="468" y="34"/>
                    <a:pt x="468" y="34"/>
                  </a:cubicBezTo>
                  <a:cubicBezTo>
                    <a:pt x="468" y="34"/>
                    <a:pt x="468" y="35"/>
                    <a:pt x="468" y="35"/>
                  </a:cubicBezTo>
                  <a:cubicBezTo>
                    <a:pt x="467" y="35"/>
                    <a:pt x="467" y="35"/>
                    <a:pt x="467" y="35"/>
                  </a:cubicBezTo>
                  <a:cubicBezTo>
                    <a:pt x="467" y="35"/>
                    <a:pt x="467" y="35"/>
                    <a:pt x="467" y="35"/>
                  </a:cubicBezTo>
                  <a:cubicBezTo>
                    <a:pt x="466" y="35"/>
                    <a:pt x="466" y="35"/>
                    <a:pt x="466" y="35"/>
                  </a:cubicBezTo>
                  <a:cubicBezTo>
                    <a:pt x="465" y="35"/>
                    <a:pt x="467" y="34"/>
                    <a:pt x="466" y="33"/>
                  </a:cubicBezTo>
                  <a:cubicBezTo>
                    <a:pt x="466" y="33"/>
                    <a:pt x="466" y="33"/>
                    <a:pt x="466" y="33"/>
                  </a:cubicBezTo>
                  <a:cubicBezTo>
                    <a:pt x="465" y="34"/>
                    <a:pt x="464" y="33"/>
                    <a:pt x="464" y="34"/>
                  </a:cubicBezTo>
                  <a:cubicBezTo>
                    <a:pt x="463" y="34"/>
                    <a:pt x="464" y="35"/>
                    <a:pt x="464" y="36"/>
                  </a:cubicBezTo>
                  <a:cubicBezTo>
                    <a:pt x="462" y="35"/>
                    <a:pt x="459" y="36"/>
                    <a:pt x="458" y="3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5"/>
                    <a:pt x="458" y="33"/>
                    <a:pt x="458" y="34"/>
                  </a:cubicBezTo>
                  <a:cubicBezTo>
                    <a:pt x="458" y="34"/>
                    <a:pt x="457" y="32"/>
                    <a:pt x="456" y="33"/>
                  </a:cubicBezTo>
                  <a:cubicBezTo>
                    <a:pt x="456" y="33"/>
                    <a:pt x="456" y="33"/>
                    <a:pt x="456" y="34"/>
                  </a:cubicBezTo>
                  <a:cubicBezTo>
                    <a:pt x="456" y="34"/>
                    <a:pt x="456" y="34"/>
                    <a:pt x="456" y="34"/>
                  </a:cubicBezTo>
                  <a:cubicBezTo>
                    <a:pt x="456" y="34"/>
                    <a:pt x="456" y="34"/>
                    <a:pt x="456" y="34"/>
                  </a:cubicBezTo>
                  <a:cubicBezTo>
                    <a:pt x="455" y="34"/>
                    <a:pt x="455" y="34"/>
                    <a:pt x="455" y="34"/>
                  </a:cubicBezTo>
                  <a:cubicBezTo>
                    <a:pt x="456" y="33"/>
                    <a:pt x="456" y="33"/>
                    <a:pt x="456" y="33"/>
                  </a:cubicBezTo>
                  <a:cubicBezTo>
                    <a:pt x="455" y="33"/>
                    <a:pt x="455" y="33"/>
                    <a:pt x="454" y="33"/>
                  </a:cubicBezTo>
                  <a:cubicBezTo>
                    <a:pt x="454" y="33"/>
                    <a:pt x="454" y="33"/>
                    <a:pt x="454" y="34"/>
                  </a:cubicBezTo>
                  <a:cubicBezTo>
                    <a:pt x="452" y="33"/>
                    <a:pt x="452" y="33"/>
                    <a:pt x="452" y="33"/>
                  </a:cubicBezTo>
                  <a:cubicBezTo>
                    <a:pt x="453" y="33"/>
                    <a:pt x="453" y="32"/>
                    <a:pt x="452" y="32"/>
                  </a:cubicBezTo>
                  <a:cubicBezTo>
                    <a:pt x="452" y="32"/>
                    <a:pt x="451" y="32"/>
                    <a:pt x="451" y="31"/>
                  </a:cubicBezTo>
                  <a:cubicBezTo>
                    <a:pt x="451" y="31"/>
                    <a:pt x="451" y="31"/>
                    <a:pt x="451" y="31"/>
                  </a:cubicBezTo>
                  <a:cubicBezTo>
                    <a:pt x="451" y="30"/>
                    <a:pt x="451" y="31"/>
                    <a:pt x="452" y="30"/>
                  </a:cubicBezTo>
                  <a:close/>
                  <a:moveTo>
                    <a:pt x="451" y="29"/>
                  </a:moveTo>
                  <a:cubicBezTo>
                    <a:pt x="451" y="29"/>
                    <a:pt x="451" y="29"/>
                    <a:pt x="451" y="29"/>
                  </a:cubicBezTo>
                  <a:cubicBezTo>
                    <a:pt x="450" y="29"/>
                    <a:pt x="450" y="29"/>
                    <a:pt x="450" y="29"/>
                  </a:cubicBezTo>
                  <a:lnTo>
                    <a:pt x="451" y="29"/>
                  </a:lnTo>
                  <a:close/>
                  <a:moveTo>
                    <a:pt x="449" y="34"/>
                  </a:moveTo>
                  <a:cubicBezTo>
                    <a:pt x="449" y="35"/>
                    <a:pt x="450" y="35"/>
                    <a:pt x="450" y="35"/>
                  </a:cubicBezTo>
                  <a:cubicBezTo>
                    <a:pt x="449" y="35"/>
                    <a:pt x="449" y="35"/>
                    <a:pt x="449" y="35"/>
                  </a:cubicBezTo>
                  <a:lnTo>
                    <a:pt x="449" y="34"/>
                  </a:lnTo>
                  <a:close/>
                  <a:moveTo>
                    <a:pt x="450" y="28"/>
                  </a:moveTo>
                  <a:cubicBezTo>
                    <a:pt x="450" y="29"/>
                    <a:pt x="450" y="29"/>
                    <a:pt x="450" y="29"/>
                  </a:cubicBezTo>
                  <a:cubicBezTo>
                    <a:pt x="450" y="29"/>
                    <a:pt x="450" y="28"/>
                    <a:pt x="449" y="29"/>
                  </a:cubicBezTo>
                  <a:lnTo>
                    <a:pt x="450" y="28"/>
                  </a:lnTo>
                  <a:close/>
                  <a:moveTo>
                    <a:pt x="446" y="26"/>
                  </a:moveTo>
                  <a:cubicBezTo>
                    <a:pt x="446" y="26"/>
                    <a:pt x="446" y="26"/>
                    <a:pt x="446" y="27"/>
                  </a:cubicBezTo>
                  <a:cubicBezTo>
                    <a:pt x="446" y="27"/>
                    <a:pt x="446" y="27"/>
                    <a:pt x="446" y="27"/>
                  </a:cubicBezTo>
                  <a:cubicBezTo>
                    <a:pt x="446" y="27"/>
                    <a:pt x="446" y="27"/>
                    <a:pt x="446" y="28"/>
                  </a:cubicBezTo>
                  <a:cubicBezTo>
                    <a:pt x="447" y="28"/>
                    <a:pt x="447" y="28"/>
                    <a:pt x="447" y="28"/>
                  </a:cubicBezTo>
                  <a:cubicBezTo>
                    <a:pt x="446" y="28"/>
                    <a:pt x="446" y="28"/>
                    <a:pt x="446" y="28"/>
                  </a:cubicBezTo>
                  <a:cubicBezTo>
                    <a:pt x="446" y="27"/>
                    <a:pt x="446" y="27"/>
                    <a:pt x="446" y="27"/>
                  </a:cubicBezTo>
                  <a:cubicBezTo>
                    <a:pt x="446" y="27"/>
                    <a:pt x="446" y="27"/>
                    <a:pt x="446" y="27"/>
                  </a:cubicBezTo>
                  <a:cubicBezTo>
                    <a:pt x="446" y="27"/>
                    <a:pt x="446" y="27"/>
                    <a:pt x="446" y="27"/>
                  </a:cubicBezTo>
                  <a:cubicBezTo>
                    <a:pt x="446" y="27"/>
                    <a:pt x="446" y="27"/>
                    <a:pt x="446" y="27"/>
                  </a:cubicBezTo>
                  <a:cubicBezTo>
                    <a:pt x="446" y="26"/>
                    <a:pt x="446" y="26"/>
                    <a:pt x="446" y="26"/>
                  </a:cubicBezTo>
                  <a:cubicBezTo>
                    <a:pt x="445" y="26"/>
                    <a:pt x="445" y="26"/>
                    <a:pt x="445" y="26"/>
                  </a:cubicBezTo>
                  <a:cubicBezTo>
                    <a:pt x="446" y="25"/>
                    <a:pt x="446" y="25"/>
                    <a:pt x="446" y="26"/>
                  </a:cubicBezTo>
                  <a:close/>
                  <a:moveTo>
                    <a:pt x="443" y="29"/>
                  </a:moveTo>
                  <a:cubicBezTo>
                    <a:pt x="444" y="28"/>
                    <a:pt x="444" y="28"/>
                    <a:pt x="444" y="28"/>
                  </a:cubicBezTo>
                  <a:cubicBezTo>
                    <a:pt x="444" y="28"/>
                    <a:pt x="444" y="29"/>
                    <a:pt x="444" y="29"/>
                  </a:cubicBezTo>
                  <a:cubicBezTo>
                    <a:pt x="445" y="29"/>
                    <a:pt x="445" y="29"/>
                    <a:pt x="445" y="29"/>
                  </a:cubicBezTo>
                  <a:cubicBezTo>
                    <a:pt x="445" y="29"/>
                    <a:pt x="445" y="29"/>
                    <a:pt x="445" y="29"/>
                  </a:cubicBezTo>
                  <a:cubicBezTo>
                    <a:pt x="445" y="29"/>
                    <a:pt x="445" y="30"/>
                    <a:pt x="446" y="30"/>
                  </a:cubicBezTo>
                  <a:cubicBezTo>
                    <a:pt x="445" y="28"/>
                    <a:pt x="447" y="30"/>
                    <a:pt x="447" y="29"/>
                  </a:cubicBezTo>
                  <a:cubicBezTo>
                    <a:pt x="446" y="29"/>
                    <a:pt x="446" y="29"/>
                    <a:pt x="446" y="29"/>
                  </a:cubicBezTo>
                  <a:cubicBezTo>
                    <a:pt x="447" y="29"/>
                    <a:pt x="448" y="29"/>
                    <a:pt x="448" y="29"/>
                  </a:cubicBezTo>
                  <a:cubicBezTo>
                    <a:pt x="448" y="29"/>
                    <a:pt x="448" y="29"/>
                    <a:pt x="448" y="29"/>
                  </a:cubicBezTo>
                  <a:cubicBezTo>
                    <a:pt x="448" y="29"/>
                    <a:pt x="448" y="29"/>
                    <a:pt x="448" y="29"/>
                  </a:cubicBezTo>
                  <a:cubicBezTo>
                    <a:pt x="448" y="29"/>
                    <a:pt x="448" y="29"/>
                    <a:pt x="448" y="29"/>
                  </a:cubicBezTo>
                  <a:cubicBezTo>
                    <a:pt x="449" y="30"/>
                    <a:pt x="449" y="30"/>
                    <a:pt x="449" y="30"/>
                  </a:cubicBezTo>
                  <a:cubicBezTo>
                    <a:pt x="449" y="31"/>
                    <a:pt x="447" y="31"/>
                    <a:pt x="448" y="31"/>
                  </a:cubicBezTo>
                  <a:cubicBezTo>
                    <a:pt x="447" y="33"/>
                    <a:pt x="445" y="30"/>
                    <a:pt x="444" y="31"/>
                  </a:cubicBezTo>
                  <a:cubicBezTo>
                    <a:pt x="444" y="31"/>
                    <a:pt x="444" y="31"/>
                    <a:pt x="444" y="31"/>
                  </a:cubicBezTo>
                  <a:cubicBezTo>
                    <a:pt x="442" y="30"/>
                    <a:pt x="442" y="30"/>
                    <a:pt x="442" y="30"/>
                  </a:cubicBezTo>
                  <a:cubicBezTo>
                    <a:pt x="442" y="30"/>
                    <a:pt x="442" y="30"/>
                    <a:pt x="442" y="30"/>
                  </a:cubicBezTo>
                  <a:cubicBezTo>
                    <a:pt x="442" y="30"/>
                    <a:pt x="442" y="30"/>
                    <a:pt x="442" y="30"/>
                  </a:cubicBezTo>
                  <a:cubicBezTo>
                    <a:pt x="442" y="30"/>
                    <a:pt x="442" y="30"/>
                    <a:pt x="442" y="30"/>
                  </a:cubicBezTo>
                  <a:cubicBezTo>
                    <a:pt x="442" y="30"/>
                    <a:pt x="442" y="30"/>
                    <a:pt x="442" y="30"/>
                  </a:cubicBezTo>
                  <a:cubicBezTo>
                    <a:pt x="442" y="30"/>
                    <a:pt x="442" y="30"/>
                    <a:pt x="442" y="30"/>
                  </a:cubicBezTo>
                  <a:cubicBezTo>
                    <a:pt x="441" y="30"/>
                    <a:pt x="441" y="29"/>
                    <a:pt x="441" y="29"/>
                  </a:cubicBezTo>
                  <a:cubicBezTo>
                    <a:pt x="440" y="30"/>
                    <a:pt x="439" y="29"/>
                    <a:pt x="439" y="30"/>
                  </a:cubicBezTo>
                  <a:cubicBezTo>
                    <a:pt x="439" y="31"/>
                    <a:pt x="440" y="30"/>
                    <a:pt x="440" y="31"/>
                  </a:cubicBezTo>
                  <a:cubicBezTo>
                    <a:pt x="440" y="31"/>
                    <a:pt x="440" y="32"/>
                    <a:pt x="440" y="32"/>
                  </a:cubicBezTo>
                  <a:cubicBezTo>
                    <a:pt x="439" y="32"/>
                    <a:pt x="438" y="29"/>
                    <a:pt x="438" y="32"/>
                  </a:cubicBezTo>
                  <a:cubicBezTo>
                    <a:pt x="438" y="33"/>
                    <a:pt x="439" y="33"/>
                    <a:pt x="439" y="34"/>
                  </a:cubicBezTo>
                  <a:cubicBezTo>
                    <a:pt x="438" y="34"/>
                    <a:pt x="436" y="33"/>
                    <a:pt x="435" y="33"/>
                  </a:cubicBezTo>
                  <a:cubicBezTo>
                    <a:pt x="434" y="32"/>
                    <a:pt x="434" y="32"/>
                    <a:pt x="434" y="32"/>
                  </a:cubicBezTo>
                  <a:cubicBezTo>
                    <a:pt x="435" y="32"/>
                    <a:pt x="435" y="31"/>
                    <a:pt x="435" y="31"/>
                  </a:cubicBezTo>
                  <a:cubicBezTo>
                    <a:pt x="436" y="31"/>
                    <a:pt x="436" y="32"/>
                    <a:pt x="437" y="31"/>
                  </a:cubicBezTo>
                  <a:cubicBezTo>
                    <a:pt x="438" y="30"/>
                    <a:pt x="436" y="30"/>
                    <a:pt x="436" y="30"/>
                  </a:cubicBezTo>
                  <a:cubicBezTo>
                    <a:pt x="436" y="29"/>
                    <a:pt x="434" y="29"/>
                    <a:pt x="434" y="28"/>
                  </a:cubicBezTo>
                  <a:cubicBezTo>
                    <a:pt x="435" y="29"/>
                    <a:pt x="435" y="28"/>
                    <a:pt x="435" y="28"/>
                  </a:cubicBezTo>
                  <a:cubicBezTo>
                    <a:pt x="435" y="28"/>
                    <a:pt x="435" y="28"/>
                    <a:pt x="435" y="28"/>
                  </a:cubicBezTo>
                  <a:cubicBezTo>
                    <a:pt x="435" y="28"/>
                    <a:pt x="435" y="28"/>
                    <a:pt x="435" y="28"/>
                  </a:cubicBezTo>
                  <a:cubicBezTo>
                    <a:pt x="435" y="28"/>
                    <a:pt x="436" y="28"/>
                    <a:pt x="437" y="28"/>
                  </a:cubicBezTo>
                  <a:cubicBezTo>
                    <a:pt x="436" y="28"/>
                    <a:pt x="436" y="28"/>
                    <a:pt x="436" y="28"/>
                  </a:cubicBezTo>
                  <a:cubicBezTo>
                    <a:pt x="437" y="28"/>
                    <a:pt x="437" y="28"/>
                    <a:pt x="437" y="28"/>
                  </a:cubicBezTo>
                  <a:cubicBezTo>
                    <a:pt x="437" y="28"/>
                    <a:pt x="437" y="28"/>
                    <a:pt x="437" y="28"/>
                  </a:cubicBezTo>
                  <a:cubicBezTo>
                    <a:pt x="437" y="28"/>
                    <a:pt x="437" y="28"/>
                    <a:pt x="437" y="28"/>
                  </a:cubicBezTo>
                  <a:cubicBezTo>
                    <a:pt x="438" y="28"/>
                    <a:pt x="437" y="28"/>
                    <a:pt x="438" y="27"/>
                  </a:cubicBezTo>
                  <a:cubicBezTo>
                    <a:pt x="439" y="29"/>
                    <a:pt x="441" y="29"/>
                    <a:pt x="443" y="29"/>
                  </a:cubicBezTo>
                  <a:close/>
                  <a:moveTo>
                    <a:pt x="434" y="31"/>
                  </a:move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5" y="30"/>
                    <a:pt x="435" y="30"/>
                  </a:cubicBezTo>
                  <a:lnTo>
                    <a:pt x="434" y="31"/>
                  </a:lnTo>
                  <a:close/>
                  <a:moveTo>
                    <a:pt x="441" y="24"/>
                  </a:moveTo>
                  <a:cubicBezTo>
                    <a:pt x="441" y="25"/>
                    <a:pt x="441" y="25"/>
                    <a:pt x="441" y="25"/>
                  </a:cubicBezTo>
                  <a:cubicBezTo>
                    <a:pt x="441" y="25"/>
                    <a:pt x="441" y="26"/>
                    <a:pt x="442" y="26"/>
                  </a:cubicBezTo>
                  <a:cubicBezTo>
                    <a:pt x="441" y="26"/>
                    <a:pt x="440" y="25"/>
                    <a:pt x="440" y="25"/>
                  </a:cubicBezTo>
                  <a:cubicBezTo>
                    <a:pt x="441" y="25"/>
                    <a:pt x="441" y="25"/>
                    <a:pt x="441" y="25"/>
                  </a:cubicBezTo>
                  <a:cubicBezTo>
                    <a:pt x="441" y="24"/>
                    <a:pt x="441" y="24"/>
                    <a:pt x="441" y="24"/>
                  </a:cubicBezTo>
                  <a:close/>
                  <a:moveTo>
                    <a:pt x="441" y="27"/>
                  </a:moveTo>
                  <a:cubicBezTo>
                    <a:pt x="441" y="28"/>
                    <a:pt x="441" y="28"/>
                    <a:pt x="441" y="28"/>
                  </a:cubicBezTo>
                  <a:cubicBezTo>
                    <a:pt x="440" y="28"/>
                    <a:pt x="440" y="28"/>
                    <a:pt x="440" y="28"/>
                  </a:cubicBezTo>
                  <a:cubicBezTo>
                    <a:pt x="440" y="27"/>
                    <a:pt x="441" y="27"/>
                    <a:pt x="441" y="27"/>
                  </a:cubicBezTo>
                  <a:close/>
                  <a:moveTo>
                    <a:pt x="433" y="21"/>
                  </a:moveTo>
                  <a:cubicBezTo>
                    <a:pt x="434" y="22"/>
                    <a:pt x="435" y="21"/>
                    <a:pt x="435" y="22"/>
                  </a:cubicBezTo>
                  <a:cubicBezTo>
                    <a:pt x="436" y="22"/>
                    <a:pt x="436" y="22"/>
                    <a:pt x="436" y="22"/>
                  </a:cubicBezTo>
                  <a:cubicBezTo>
                    <a:pt x="437" y="22"/>
                    <a:pt x="437" y="22"/>
                    <a:pt x="437" y="23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38" y="24"/>
                    <a:pt x="436" y="23"/>
                    <a:pt x="437" y="24"/>
                  </a:cubicBezTo>
                  <a:cubicBezTo>
                    <a:pt x="437" y="24"/>
                    <a:pt x="437" y="24"/>
                    <a:pt x="437" y="24"/>
                  </a:cubicBezTo>
                  <a:cubicBezTo>
                    <a:pt x="437" y="24"/>
                    <a:pt x="436" y="23"/>
                    <a:pt x="435" y="25"/>
                  </a:cubicBezTo>
                  <a:cubicBezTo>
                    <a:pt x="435" y="25"/>
                    <a:pt x="435" y="25"/>
                    <a:pt x="435" y="25"/>
                  </a:cubicBezTo>
                  <a:cubicBezTo>
                    <a:pt x="435" y="25"/>
                    <a:pt x="436" y="25"/>
                    <a:pt x="436" y="25"/>
                  </a:cubicBezTo>
                  <a:cubicBezTo>
                    <a:pt x="436" y="25"/>
                    <a:pt x="437" y="24"/>
                    <a:pt x="437" y="25"/>
                  </a:cubicBezTo>
                  <a:cubicBezTo>
                    <a:pt x="437" y="25"/>
                    <a:pt x="437" y="25"/>
                    <a:pt x="437" y="25"/>
                  </a:cubicBezTo>
                  <a:cubicBezTo>
                    <a:pt x="437" y="25"/>
                    <a:pt x="437" y="25"/>
                    <a:pt x="438" y="25"/>
                  </a:cubicBezTo>
                  <a:cubicBezTo>
                    <a:pt x="438" y="25"/>
                    <a:pt x="438" y="25"/>
                    <a:pt x="438" y="25"/>
                  </a:cubicBezTo>
                  <a:cubicBezTo>
                    <a:pt x="438" y="25"/>
                    <a:pt x="438" y="25"/>
                    <a:pt x="438" y="24"/>
                  </a:cubicBezTo>
                  <a:cubicBezTo>
                    <a:pt x="438" y="24"/>
                    <a:pt x="437" y="23"/>
                    <a:pt x="438" y="23"/>
                  </a:cubicBezTo>
                  <a:cubicBezTo>
                    <a:pt x="438" y="23"/>
                    <a:pt x="438" y="23"/>
                    <a:pt x="438" y="24"/>
                  </a:cubicBezTo>
                  <a:cubicBezTo>
                    <a:pt x="439" y="24"/>
                    <a:pt x="439" y="24"/>
                    <a:pt x="439" y="24"/>
                  </a:cubicBezTo>
                  <a:cubicBezTo>
                    <a:pt x="438" y="24"/>
                    <a:pt x="438" y="24"/>
                    <a:pt x="438" y="24"/>
                  </a:cubicBezTo>
                  <a:cubicBezTo>
                    <a:pt x="438" y="25"/>
                    <a:pt x="438" y="25"/>
                    <a:pt x="438" y="25"/>
                  </a:cubicBezTo>
                  <a:cubicBezTo>
                    <a:pt x="438" y="25"/>
                    <a:pt x="438" y="26"/>
                    <a:pt x="438" y="26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7" y="27"/>
                    <a:pt x="437" y="25"/>
                    <a:pt x="437" y="27"/>
                  </a:cubicBezTo>
                  <a:cubicBezTo>
                    <a:pt x="436" y="27"/>
                    <a:pt x="436" y="26"/>
                    <a:pt x="436" y="25"/>
                  </a:cubicBezTo>
                  <a:cubicBezTo>
                    <a:pt x="436" y="25"/>
                    <a:pt x="436" y="25"/>
                    <a:pt x="435" y="25"/>
                  </a:cubicBezTo>
                  <a:cubicBezTo>
                    <a:pt x="435" y="25"/>
                    <a:pt x="435" y="25"/>
                    <a:pt x="435" y="25"/>
                  </a:cubicBezTo>
                  <a:cubicBezTo>
                    <a:pt x="435" y="25"/>
                    <a:pt x="435" y="25"/>
                    <a:pt x="435" y="25"/>
                  </a:cubicBezTo>
                  <a:cubicBezTo>
                    <a:pt x="435" y="25"/>
                    <a:pt x="435" y="25"/>
                    <a:pt x="435" y="25"/>
                  </a:cubicBezTo>
                  <a:cubicBezTo>
                    <a:pt x="434" y="26"/>
                    <a:pt x="434" y="26"/>
                    <a:pt x="434" y="26"/>
                  </a:cubicBezTo>
                  <a:cubicBezTo>
                    <a:pt x="434" y="26"/>
                    <a:pt x="434" y="26"/>
                    <a:pt x="434" y="26"/>
                  </a:cubicBezTo>
                  <a:cubicBezTo>
                    <a:pt x="434" y="24"/>
                    <a:pt x="435" y="24"/>
                    <a:pt x="436" y="23"/>
                  </a:cubicBezTo>
                  <a:cubicBezTo>
                    <a:pt x="436" y="23"/>
                    <a:pt x="437" y="23"/>
                    <a:pt x="437" y="23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35" y="22"/>
                    <a:pt x="434" y="22"/>
                    <a:pt x="433" y="22"/>
                  </a:cubicBezTo>
                  <a:cubicBezTo>
                    <a:pt x="433" y="22"/>
                    <a:pt x="433" y="22"/>
                    <a:pt x="433" y="21"/>
                  </a:cubicBezTo>
                  <a:cubicBezTo>
                    <a:pt x="433" y="21"/>
                    <a:pt x="433" y="21"/>
                    <a:pt x="432" y="21"/>
                  </a:cubicBezTo>
                  <a:cubicBezTo>
                    <a:pt x="433" y="21"/>
                    <a:pt x="433" y="21"/>
                    <a:pt x="433" y="21"/>
                  </a:cubicBezTo>
                  <a:close/>
                  <a:moveTo>
                    <a:pt x="434" y="24"/>
                  </a:moveTo>
                  <a:cubicBezTo>
                    <a:pt x="434" y="24"/>
                    <a:pt x="434" y="24"/>
                    <a:pt x="434" y="24"/>
                  </a:cubicBezTo>
                  <a:cubicBezTo>
                    <a:pt x="433" y="23"/>
                    <a:pt x="433" y="25"/>
                    <a:pt x="433" y="23"/>
                  </a:cubicBezTo>
                  <a:cubicBezTo>
                    <a:pt x="433" y="23"/>
                    <a:pt x="434" y="23"/>
                    <a:pt x="434" y="24"/>
                  </a:cubicBezTo>
                  <a:cubicBezTo>
                    <a:pt x="434" y="24"/>
                    <a:pt x="434" y="24"/>
                    <a:pt x="434" y="24"/>
                  </a:cubicBezTo>
                  <a:close/>
                  <a:moveTo>
                    <a:pt x="433" y="25"/>
                  </a:moveTo>
                  <a:cubicBezTo>
                    <a:pt x="432" y="25"/>
                    <a:pt x="432" y="25"/>
                    <a:pt x="431" y="25"/>
                  </a:cubicBezTo>
                  <a:cubicBezTo>
                    <a:pt x="432" y="25"/>
                    <a:pt x="432" y="24"/>
                    <a:pt x="433" y="25"/>
                  </a:cubicBezTo>
                  <a:close/>
                  <a:moveTo>
                    <a:pt x="424" y="22"/>
                  </a:moveTo>
                  <a:cubicBezTo>
                    <a:pt x="425" y="22"/>
                    <a:pt x="425" y="22"/>
                    <a:pt x="426" y="22"/>
                  </a:cubicBezTo>
                  <a:cubicBezTo>
                    <a:pt x="426" y="21"/>
                    <a:pt x="426" y="21"/>
                    <a:pt x="425" y="21"/>
                  </a:cubicBezTo>
                  <a:cubicBezTo>
                    <a:pt x="426" y="21"/>
                    <a:pt x="428" y="21"/>
                    <a:pt x="429" y="21"/>
                  </a:cubicBezTo>
                  <a:cubicBezTo>
                    <a:pt x="430" y="21"/>
                    <a:pt x="431" y="22"/>
                    <a:pt x="431" y="22"/>
                  </a:cubicBezTo>
                  <a:cubicBezTo>
                    <a:pt x="431" y="22"/>
                    <a:pt x="431" y="22"/>
                    <a:pt x="431" y="22"/>
                  </a:cubicBezTo>
                  <a:cubicBezTo>
                    <a:pt x="430" y="21"/>
                    <a:pt x="429" y="22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30" y="24"/>
                    <a:pt x="429" y="22"/>
                    <a:pt x="430" y="23"/>
                  </a:cubicBezTo>
                  <a:cubicBezTo>
                    <a:pt x="430" y="24"/>
                    <a:pt x="429" y="24"/>
                    <a:pt x="430" y="25"/>
                  </a:cubicBezTo>
                  <a:cubicBezTo>
                    <a:pt x="430" y="25"/>
                    <a:pt x="430" y="25"/>
                    <a:pt x="430" y="25"/>
                  </a:cubicBezTo>
                  <a:cubicBezTo>
                    <a:pt x="430" y="25"/>
                    <a:pt x="430" y="25"/>
                    <a:pt x="430" y="25"/>
                  </a:cubicBezTo>
                  <a:cubicBezTo>
                    <a:pt x="430" y="26"/>
                    <a:pt x="430" y="26"/>
                    <a:pt x="430" y="26"/>
                  </a:cubicBezTo>
                  <a:cubicBezTo>
                    <a:pt x="430" y="25"/>
                    <a:pt x="429" y="25"/>
                    <a:pt x="428" y="25"/>
                  </a:cubicBezTo>
                  <a:cubicBezTo>
                    <a:pt x="427" y="25"/>
                    <a:pt x="427" y="25"/>
                    <a:pt x="427" y="25"/>
                  </a:cubicBezTo>
                  <a:cubicBezTo>
                    <a:pt x="427" y="24"/>
                    <a:pt x="426" y="24"/>
                    <a:pt x="426" y="24"/>
                  </a:cubicBezTo>
                  <a:cubicBezTo>
                    <a:pt x="426" y="24"/>
                    <a:pt x="426" y="24"/>
                    <a:pt x="426" y="23"/>
                  </a:cubicBezTo>
                  <a:cubicBezTo>
                    <a:pt x="425" y="23"/>
                    <a:pt x="425" y="23"/>
                    <a:pt x="425" y="23"/>
                  </a:cubicBezTo>
                  <a:cubicBezTo>
                    <a:pt x="425" y="23"/>
                    <a:pt x="426" y="23"/>
                    <a:pt x="426" y="23"/>
                  </a:cubicBezTo>
                  <a:cubicBezTo>
                    <a:pt x="426" y="24"/>
                    <a:pt x="426" y="24"/>
                    <a:pt x="426" y="24"/>
                  </a:cubicBezTo>
                  <a:cubicBezTo>
                    <a:pt x="426" y="23"/>
                    <a:pt x="426" y="23"/>
                    <a:pt x="426" y="23"/>
                  </a:cubicBezTo>
                  <a:cubicBezTo>
                    <a:pt x="426" y="23"/>
                    <a:pt x="425" y="23"/>
                    <a:pt x="425" y="22"/>
                  </a:cubicBezTo>
                  <a:cubicBezTo>
                    <a:pt x="425" y="22"/>
                    <a:pt x="424" y="23"/>
                    <a:pt x="424" y="22"/>
                  </a:cubicBezTo>
                  <a:close/>
                  <a:moveTo>
                    <a:pt x="424" y="24"/>
                  </a:moveTo>
                  <a:cubicBezTo>
                    <a:pt x="424" y="24"/>
                    <a:pt x="424" y="24"/>
                    <a:pt x="424" y="24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4"/>
                    <a:pt x="424" y="24"/>
                    <a:pt x="424" y="24"/>
                  </a:cubicBezTo>
                  <a:close/>
                  <a:moveTo>
                    <a:pt x="423" y="19"/>
                  </a:moveTo>
                  <a:cubicBezTo>
                    <a:pt x="423" y="19"/>
                    <a:pt x="423" y="19"/>
                    <a:pt x="423" y="19"/>
                  </a:cubicBezTo>
                  <a:cubicBezTo>
                    <a:pt x="422" y="20"/>
                    <a:pt x="422" y="20"/>
                    <a:pt x="422" y="20"/>
                  </a:cubicBezTo>
                  <a:cubicBezTo>
                    <a:pt x="423" y="20"/>
                    <a:pt x="422" y="19"/>
                    <a:pt x="423" y="19"/>
                  </a:cubicBezTo>
                  <a:close/>
                  <a:moveTo>
                    <a:pt x="419" y="21"/>
                  </a:moveTo>
                  <a:cubicBezTo>
                    <a:pt x="420" y="21"/>
                    <a:pt x="420" y="21"/>
                    <a:pt x="420" y="21"/>
                  </a:cubicBezTo>
                  <a:cubicBezTo>
                    <a:pt x="420" y="21"/>
                    <a:pt x="420" y="21"/>
                    <a:pt x="421" y="21"/>
                  </a:cubicBezTo>
                  <a:cubicBezTo>
                    <a:pt x="421" y="20"/>
                    <a:pt x="421" y="20"/>
                    <a:pt x="420" y="20"/>
                  </a:cubicBezTo>
                  <a:cubicBezTo>
                    <a:pt x="422" y="20"/>
                    <a:pt x="423" y="22"/>
                    <a:pt x="423" y="20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23" y="22"/>
                    <a:pt x="422" y="22"/>
                    <a:pt x="422" y="23"/>
                  </a:cubicBezTo>
                  <a:cubicBezTo>
                    <a:pt x="422" y="23"/>
                    <a:pt x="422" y="23"/>
                    <a:pt x="422" y="23"/>
                  </a:cubicBezTo>
                  <a:cubicBezTo>
                    <a:pt x="422" y="23"/>
                    <a:pt x="422" y="23"/>
                    <a:pt x="422" y="23"/>
                  </a:cubicBezTo>
                  <a:cubicBezTo>
                    <a:pt x="422" y="23"/>
                    <a:pt x="422" y="23"/>
                    <a:pt x="422" y="23"/>
                  </a:cubicBezTo>
                  <a:cubicBezTo>
                    <a:pt x="422" y="23"/>
                    <a:pt x="421" y="23"/>
                    <a:pt x="421" y="23"/>
                  </a:cubicBezTo>
                  <a:cubicBezTo>
                    <a:pt x="421" y="24"/>
                    <a:pt x="421" y="24"/>
                    <a:pt x="421" y="24"/>
                  </a:cubicBezTo>
                  <a:cubicBezTo>
                    <a:pt x="421" y="24"/>
                    <a:pt x="421" y="24"/>
                    <a:pt x="421" y="24"/>
                  </a:cubicBezTo>
                  <a:cubicBezTo>
                    <a:pt x="420" y="23"/>
                    <a:pt x="422" y="21"/>
                    <a:pt x="420" y="22"/>
                  </a:cubicBezTo>
                  <a:cubicBezTo>
                    <a:pt x="420" y="22"/>
                    <a:pt x="420" y="22"/>
                    <a:pt x="420" y="22"/>
                  </a:cubicBezTo>
                  <a:cubicBezTo>
                    <a:pt x="420" y="22"/>
                    <a:pt x="420" y="22"/>
                    <a:pt x="420" y="22"/>
                  </a:cubicBezTo>
                  <a:cubicBezTo>
                    <a:pt x="420" y="22"/>
                    <a:pt x="420" y="21"/>
                    <a:pt x="420" y="21"/>
                  </a:cubicBezTo>
                  <a:cubicBezTo>
                    <a:pt x="420" y="21"/>
                    <a:pt x="419" y="21"/>
                    <a:pt x="419" y="21"/>
                  </a:cubicBezTo>
                  <a:cubicBezTo>
                    <a:pt x="419" y="21"/>
                    <a:pt x="418" y="20"/>
                    <a:pt x="417" y="20"/>
                  </a:cubicBezTo>
                  <a:cubicBezTo>
                    <a:pt x="418" y="20"/>
                    <a:pt x="419" y="20"/>
                    <a:pt x="419" y="21"/>
                  </a:cubicBezTo>
                  <a:close/>
                  <a:moveTo>
                    <a:pt x="417" y="22"/>
                  </a:moveTo>
                  <a:cubicBezTo>
                    <a:pt x="417" y="22"/>
                    <a:pt x="417" y="22"/>
                    <a:pt x="417" y="22"/>
                  </a:cubicBezTo>
                  <a:cubicBezTo>
                    <a:pt x="417" y="22"/>
                    <a:pt x="417" y="23"/>
                    <a:pt x="417" y="23"/>
                  </a:cubicBezTo>
                  <a:cubicBezTo>
                    <a:pt x="418" y="23"/>
                    <a:pt x="418" y="23"/>
                    <a:pt x="418" y="23"/>
                  </a:cubicBezTo>
                  <a:cubicBezTo>
                    <a:pt x="417" y="24"/>
                    <a:pt x="417" y="23"/>
                    <a:pt x="417" y="23"/>
                  </a:cubicBezTo>
                  <a:cubicBezTo>
                    <a:pt x="417" y="22"/>
                    <a:pt x="416" y="22"/>
                    <a:pt x="416" y="22"/>
                  </a:cubicBezTo>
                  <a:cubicBezTo>
                    <a:pt x="416" y="22"/>
                    <a:pt x="416" y="22"/>
                    <a:pt x="416" y="22"/>
                  </a:cubicBezTo>
                  <a:cubicBezTo>
                    <a:pt x="416" y="22"/>
                    <a:pt x="416" y="22"/>
                    <a:pt x="416" y="22"/>
                  </a:cubicBezTo>
                  <a:cubicBezTo>
                    <a:pt x="416" y="22"/>
                    <a:pt x="417" y="22"/>
                    <a:pt x="417" y="22"/>
                  </a:cubicBezTo>
                  <a:cubicBezTo>
                    <a:pt x="417" y="22"/>
                    <a:pt x="417" y="22"/>
                    <a:pt x="417" y="22"/>
                  </a:cubicBezTo>
                  <a:close/>
                  <a:moveTo>
                    <a:pt x="416" y="20"/>
                  </a:moveTo>
                  <a:cubicBezTo>
                    <a:pt x="417" y="19"/>
                    <a:pt x="417" y="19"/>
                    <a:pt x="417" y="19"/>
                  </a:cubicBezTo>
                  <a:cubicBezTo>
                    <a:pt x="417" y="20"/>
                    <a:pt x="416" y="20"/>
                    <a:pt x="416" y="21"/>
                  </a:cubicBezTo>
                  <a:lnTo>
                    <a:pt x="416" y="20"/>
                  </a:lnTo>
                  <a:close/>
                  <a:moveTo>
                    <a:pt x="406" y="24"/>
                  </a:moveTo>
                  <a:cubicBezTo>
                    <a:pt x="405" y="24"/>
                    <a:pt x="406" y="25"/>
                    <a:pt x="405" y="25"/>
                  </a:cubicBezTo>
                  <a:cubicBezTo>
                    <a:pt x="405" y="25"/>
                    <a:pt x="405" y="25"/>
                    <a:pt x="405" y="25"/>
                  </a:cubicBezTo>
                  <a:cubicBezTo>
                    <a:pt x="404" y="24"/>
                    <a:pt x="405" y="25"/>
                    <a:pt x="406" y="24"/>
                  </a:cubicBezTo>
                  <a:close/>
                  <a:moveTo>
                    <a:pt x="401" y="22"/>
                  </a:moveTo>
                  <a:cubicBezTo>
                    <a:pt x="401" y="22"/>
                    <a:pt x="401" y="22"/>
                    <a:pt x="401" y="22"/>
                  </a:cubicBezTo>
                  <a:cubicBezTo>
                    <a:pt x="400" y="22"/>
                    <a:pt x="401" y="23"/>
                    <a:pt x="401" y="23"/>
                  </a:cubicBezTo>
                  <a:cubicBezTo>
                    <a:pt x="401" y="22"/>
                    <a:pt x="401" y="22"/>
                    <a:pt x="401" y="22"/>
                  </a:cubicBezTo>
                  <a:cubicBezTo>
                    <a:pt x="400" y="22"/>
                    <a:pt x="400" y="22"/>
                    <a:pt x="400" y="22"/>
                  </a:cubicBezTo>
                  <a:cubicBezTo>
                    <a:pt x="399" y="21"/>
                    <a:pt x="399" y="21"/>
                    <a:pt x="399" y="21"/>
                  </a:cubicBezTo>
                  <a:cubicBezTo>
                    <a:pt x="400" y="21"/>
                    <a:pt x="401" y="22"/>
                    <a:pt x="401" y="22"/>
                  </a:cubicBezTo>
                  <a:close/>
                  <a:moveTo>
                    <a:pt x="399" y="20"/>
                  </a:moveTo>
                  <a:cubicBezTo>
                    <a:pt x="398" y="20"/>
                    <a:pt x="398" y="20"/>
                    <a:pt x="398" y="20"/>
                  </a:cubicBezTo>
                  <a:cubicBezTo>
                    <a:pt x="399" y="20"/>
                    <a:pt x="399" y="21"/>
                    <a:pt x="398" y="21"/>
                  </a:cubicBezTo>
                  <a:cubicBezTo>
                    <a:pt x="398" y="21"/>
                    <a:pt x="397" y="20"/>
                    <a:pt x="397" y="19"/>
                  </a:cubicBezTo>
                  <a:cubicBezTo>
                    <a:pt x="398" y="20"/>
                    <a:pt x="398" y="20"/>
                    <a:pt x="399" y="20"/>
                  </a:cubicBezTo>
                  <a:close/>
                  <a:moveTo>
                    <a:pt x="398" y="21"/>
                  </a:moveTo>
                  <a:cubicBezTo>
                    <a:pt x="397" y="21"/>
                    <a:pt x="397" y="21"/>
                    <a:pt x="397" y="21"/>
                  </a:cubicBezTo>
                  <a:cubicBezTo>
                    <a:pt x="397" y="21"/>
                    <a:pt x="397" y="21"/>
                    <a:pt x="396" y="22"/>
                  </a:cubicBezTo>
                  <a:cubicBezTo>
                    <a:pt x="396" y="21"/>
                    <a:pt x="396" y="21"/>
                    <a:pt x="396" y="21"/>
                  </a:cubicBezTo>
                  <a:lnTo>
                    <a:pt x="398" y="21"/>
                  </a:lnTo>
                  <a:close/>
                  <a:moveTo>
                    <a:pt x="396" y="17"/>
                  </a:moveTo>
                  <a:cubicBezTo>
                    <a:pt x="397" y="17"/>
                    <a:pt x="397" y="17"/>
                    <a:pt x="397" y="17"/>
                  </a:cubicBezTo>
                  <a:cubicBezTo>
                    <a:pt x="397" y="18"/>
                    <a:pt x="397" y="18"/>
                    <a:pt x="397" y="18"/>
                  </a:cubicBezTo>
                  <a:lnTo>
                    <a:pt x="396" y="17"/>
                  </a:lnTo>
                  <a:close/>
                  <a:moveTo>
                    <a:pt x="396" y="20"/>
                  </a:moveTo>
                  <a:cubicBezTo>
                    <a:pt x="397" y="20"/>
                    <a:pt x="397" y="20"/>
                    <a:pt x="397" y="20"/>
                  </a:cubicBezTo>
                  <a:cubicBezTo>
                    <a:pt x="396" y="21"/>
                    <a:pt x="396" y="21"/>
                    <a:pt x="396" y="21"/>
                  </a:cubicBezTo>
                  <a:cubicBezTo>
                    <a:pt x="396" y="21"/>
                    <a:pt x="396" y="20"/>
                    <a:pt x="396" y="20"/>
                  </a:cubicBezTo>
                  <a:cubicBezTo>
                    <a:pt x="396" y="20"/>
                    <a:pt x="396" y="20"/>
                    <a:pt x="395" y="20"/>
                  </a:cubicBezTo>
                  <a:lnTo>
                    <a:pt x="396" y="20"/>
                  </a:lnTo>
                  <a:close/>
                  <a:moveTo>
                    <a:pt x="390" y="28"/>
                  </a:moveTo>
                  <a:cubicBezTo>
                    <a:pt x="390" y="28"/>
                    <a:pt x="390" y="28"/>
                    <a:pt x="390" y="28"/>
                  </a:cubicBezTo>
                  <a:cubicBezTo>
                    <a:pt x="391" y="28"/>
                    <a:pt x="392" y="30"/>
                    <a:pt x="393" y="29"/>
                  </a:cubicBezTo>
                  <a:cubicBezTo>
                    <a:pt x="393" y="29"/>
                    <a:pt x="394" y="29"/>
                    <a:pt x="394" y="29"/>
                  </a:cubicBezTo>
                  <a:cubicBezTo>
                    <a:pt x="394" y="29"/>
                    <a:pt x="394" y="29"/>
                    <a:pt x="394" y="29"/>
                  </a:cubicBezTo>
                  <a:cubicBezTo>
                    <a:pt x="395" y="29"/>
                    <a:pt x="396" y="29"/>
                    <a:pt x="396" y="29"/>
                  </a:cubicBezTo>
                  <a:cubicBezTo>
                    <a:pt x="397" y="29"/>
                    <a:pt x="395" y="31"/>
                    <a:pt x="397" y="30"/>
                  </a:cubicBezTo>
                  <a:cubicBezTo>
                    <a:pt x="397" y="29"/>
                    <a:pt x="397" y="29"/>
                    <a:pt x="397" y="29"/>
                  </a:cubicBezTo>
                  <a:cubicBezTo>
                    <a:pt x="398" y="29"/>
                    <a:pt x="397" y="30"/>
                    <a:pt x="397" y="30"/>
                  </a:cubicBezTo>
                  <a:cubicBezTo>
                    <a:pt x="397" y="30"/>
                    <a:pt x="398" y="30"/>
                    <a:pt x="398" y="29"/>
                  </a:cubicBezTo>
                  <a:cubicBezTo>
                    <a:pt x="399" y="31"/>
                    <a:pt x="400" y="28"/>
                    <a:pt x="401" y="29"/>
                  </a:cubicBezTo>
                  <a:cubicBezTo>
                    <a:pt x="402" y="29"/>
                    <a:pt x="402" y="28"/>
                    <a:pt x="403" y="27"/>
                  </a:cubicBezTo>
                  <a:cubicBezTo>
                    <a:pt x="402" y="27"/>
                    <a:pt x="402" y="26"/>
                    <a:pt x="401" y="26"/>
                  </a:cubicBezTo>
                  <a:cubicBezTo>
                    <a:pt x="401" y="26"/>
                    <a:pt x="401" y="26"/>
                    <a:pt x="401" y="26"/>
                  </a:cubicBezTo>
                  <a:cubicBezTo>
                    <a:pt x="401" y="26"/>
                    <a:pt x="401" y="26"/>
                    <a:pt x="401" y="26"/>
                  </a:cubicBezTo>
                  <a:cubicBezTo>
                    <a:pt x="400" y="26"/>
                    <a:pt x="400" y="27"/>
                    <a:pt x="399" y="26"/>
                  </a:cubicBezTo>
                  <a:cubicBezTo>
                    <a:pt x="398" y="27"/>
                    <a:pt x="399" y="28"/>
                    <a:pt x="399" y="28"/>
                  </a:cubicBezTo>
                  <a:cubicBezTo>
                    <a:pt x="400" y="28"/>
                    <a:pt x="400" y="28"/>
                    <a:pt x="400" y="28"/>
                  </a:cubicBezTo>
                  <a:cubicBezTo>
                    <a:pt x="400" y="29"/>
                    <a:pt x="397" y="27"/>
                    <a:pt x="396" y="27"/>
                  </a:cubicBezTo>
                  <a:cubicBezTo>
                    <a:pt x="396" y="27"/>
                    <a:pt x="395" y="28"/>
                    <a:pt x="394" y="28"/>
                  </a:cubicBezTo>
                  <a:cubicBezTo>
                    <a:pt x="395" y="27"/>
                    <a:pt x="394" y="27"/>
                    <a:pt x="394" y="27"/>
                  </a:cubicBezTo>
                  <a:cubicBezTo>
                    <a:pt x="394" y="27"/>
                    <a:pt x="394" y="27"/>
                    <a:pt x="394" y="27"/>
                  </a:cubicBezTo>
                  <a:cubicBezTo>
                    <a:pt x="394" y="28"/>
                    <a:pt x="394" y="28"/>
                    <a:pt x="394" y="28"/>
                  </a:cubicBezTo>
                  <a:cubicBezTo>
                    <a:pt x="394" y="28"/>
                    <a:pt x="394" y="27"/>
                    <a:pt x="394" y="27"/>
                  </a:cubicBezTo>
                  <a:cubicBezTo>
                    <a:pt x="394" y="27"/>
                    <a:pt x="394" y="27"/>
                    <a:pt x="394" y="27"/>
                  </a:cubicBezTo>
                  <a:cubicBezTo>
                    <a:pt x="394" y="27"/>
                    <a:pt x="394" y="27"/>
                    <a:pt x="394" y="27"/>
                  </a:cubicBezTo>
                  <a:cubicBezTo>
                    <a:pt x="395" y="26"/>
                    <a:pt x="395" y="26"/>
                    <a:pt x="395" y="26"/>
                  </a:cubicBezTo>
                  <a:cubicBezTo>
                    <a:pt x="396" y="26"/>
                    <a:pt x="396" y="26"/>
                    <a:pt x="396" y="26"/>
                  </a:cubicBezTo>
                  <a:cubicBezTo>
                    <a:pt x="396" y="27"/>
                    <a:pt x="396" y="27"/>
                    <a:pt x="397" y="27"/>
                  </a:cubicBezTo>
                  <a:cubicBezTo>
                    <a:pt x="397" y="27"/>
                    <a:pt x="397" y="27"/>
                    <a:pt x="398" y="27"/>
                  </a:cubicBezTo>
                  <a:cubicBezTo>
                    <a:pt x="397" y="26"/>
                    <a:pt x="397" y="26"/>
                    <a:pt x="397" y="26"/>
                  </a:cubicBezTo>
                  <a:cubicBezTo>
                    <a:pt x="398" y="26"/>
                    <a:pt x="398" y="26"/>
                    <a:pt x="398" y="26"/>
                  </a:cubicBezTo>
                  <a:cubicBezTo>
                    <a:pt x="397" y="25"/>
                    <a:pt x="396" y="26"/>
                    <a:pt x="396" y="25"/>
                  </a:cubicBezTo>
                  <a:cubicBezTo>
                    <a:pt x="394" y="25"/>
                    <a:pt x="394" y="25"/>
                    <a:pt x="394" y="25"/>
                  </a:cubicBezTo>
                  <a:cubicBezTo>
                    <a:pt x="394" y="25"/>
                    <a:pt x="394" y="24"/>
                    <a:pt x="394" y="24"/>
                  </a:cubicBezTo>
                  <a:cubicBezTo>
                    <a:pt x="395" y="24"/>
                    <a:pt x="395" y="24"/>
                    <a:pt x="395" y="24"/>
                  </a:cubicBezTo>
                  <a:cubicBezTo>
                    <a:pt x="394" y="23"/>
                    <a:pt x="396" y="23"/>
                    <a:pt x="395" y="22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5" y="22"/>
                    <a:pt x="395" y="22"/>
                    <a:pt x="395" y="22"/>
                  </a:cubicBezTo>
                  <a:cubicBezTo>
                    <a:pt x="396" y="23"/>
                    <a:pt x="397" y="22"/>
                    <a:pt x="398" y="22"/>
                  </a:cubicBezTo>
                  <a:cubicBezTo>
                    <a:pt x="399" y="22"/>
                    <a:pt x="399" y="22"/>
                    <a:pt x="399" y="22"/>
                  </a:cubicBezTo>
                  <a:cubicBezTo>
                    <a:pt x="399" y="22"/>
                    <a:pt x="399" y="22"/>
                    <a:pt x="399" y="22"/>
                  </a:cubicBezTo>
                  <a:cubicBezTo>
                    <a:pt x="399" y="22"/>
                    <a:pt x="399" y="22"/>
                    <a:pt x="399" y="22"/>
                  </a:cubicBezTo>
                  <a:cubicBezTo>
                    <a:pt x="399" y="22"/>
                    <a:pt x="399" y="22"/>
                    <a:pt x="399" y="22"/>
                  </a:cubicBezTo>
                  <a:cubicBezTo>
                    <a:pt x="398" y="22"/>
                    <a:pt x="398" y="22"/>
                    <a:pt x="398" y="22"/>
                  </a:cubicBezTo>
                  <a:cubicBezTo>
                    <a:pt x="398" y="23"/>
                    <a:pt x="398" y="23"/>
                    <a:pt x="398" y="23"/>
                  </a:cubicBezTo>
                  <a:cubicBezTo>
                    <a:pt x="398" y="23"/>
                    <a:pt x="398" y="23"/>
                    <a:pt x="398" y="23"/>
                  </a:cubicBezTo>
                  <a:cubicBezTo>
                    <a:pt x="397" y="24"/>
                    <a:pt x="397" y="22"/>
                    <a:pt x="396" y="23"/>
                  </a:cubicBezTo>
                  <a:cubicBezTo>
                    <a:pt x="395" y="23"/>
                    <a:pt x="395" y="23"/>
                    <a:pt x="395" y="24"/>
                  </a:cubicBezTo>
                  <a:cubicBezTo>
                    <a:pt x="396" y="23"/>
                    <a:pt x="397" y="26"/>
                    <a:pt x="397" y="24"/>
                  </a:cubicBezTo>
                  <a:cubicBezTo>
                    <a:pt x="398" y="24"/>
                    <a:pt x="398" y="25"/>
                    <a:pt x="399" y="25"/>
                  </a:cubicBezTo>
                  <a:cubicBezTo>
                    <a:pt x="400" y="25"/>
                    <a:pt x="399" y="24"/>
                    <a:pt x="400" y="23"/>
                  </a:cubicBezTo>
                  <a:cubicBezTo>
                    <a:pt x="401" y="25"/>
                    <a:pt x="401" y="22"/>
                    <a:pt x="403" y="24"/>
                  </a:cubicBezTo>
                  <a:cubicBezTo>
                    <a:pt x="403" y="24"/>
                    <a:pt x="401" y="24"/>
                    <a:pt x="402" y="25"/>
                  </a:cubicBezTo>
                  <a:cubicBezTo>
                    <a:pt x="401" y="25"/>
                    <a:pt x="401" y="24"/>
                    <a:pt x="401" y="25"/>
                  </a:cubicBezTo>
                  <a:cubicBezTo>
                    <a:pt x="401" y="26"/>
                    <a:pt x="403" y="26"/>
                    <a:pt x="404" y="26"/>
                  </a:cubicBezTo>
                  <a:cubicBezTo>
                    <a:pt x="404" y="26"/>
                    <a:pt x="404" y="26"/>
                    <a:pt x="404" y="26"/>
                  </a:cubicBezTo>
                  <a:cubicBezTo>
                    <a:pt x="405" y="26"/>
                    <a:pt x="405" y="26"/>
                    <a:pt x="405" y="26"/>
                  </a:cubicBezTo>
                  <a:cubicBezTo>
                    <a:pt x="405" y="27"/>
                    <a:pt x="405" y="27"/>
                    <a:pt x="405" y="27"/>
                  </a:cubicBezTo>
                  <a:cubicBezTo>
                    <a:pt x="406" y="27"/>
                    <a:pt x="406" y="27"/>
                    <a:pt x="406" y="27"/>
                  </a:cubicBezTo>
                  <a:cubicBezTo>
                    <a:pt x="406" y="27"/>
                    <a:pt x="406" y="27"/>
                    <a:pt x="406" y="27"/>
                  </a:cubicBezTo>
                  <a:cubicBezTo>
                    <a:pt x="406" y="27"/>
                    <a:pt x="406" y="27"/>
                    <a:pt x="406" y="27"/>
                  </a:cubicBezTo>
                  <a:cubicBezTo>
                    <a:pt x="406" y="27"/>
                    <a:pt x="406" y="27"/>
                    <a:pt x="406" y="27"/>
                  </a:cubicBezTo>
                  <a:cubicBezTo>
                    <a:pt x="405" y="27"/>
                    <a:pt x="405" y="27"/>
                    <a:pt x="405" y="27"/>
                  </a:cubicBezTo>
                  <a:cubicBezTo>
                    <a:pt x="405" y="28"/>
                    <a:pt x="406" y="28"/>
                    <a:pt x="406" y="28"/>
                  </a:cubicBezTo>
                  <a:cubicBezTo>
                    <a:pt x="406" y="28"/>
                    <a:pt x="407" y="28"/>
                    <a:pt x="407" y="28"/>
                  </a:cubicBezTo>
                  <a:cubicBezTo>
                    <a:pt x="406" y="27"/>
                    <a:pt x="407" y="26"/>
                    <a:pt x="407" y="26"/>
                  </a:cubicBezTo>
                  <a:cubicBezTo>
                    <a:pt x="407" y="26"/>
                    <a:pt x="406" y="26"/>
                    <a:pt x="406" y="26"/>
                  </a:cubicBezTo>
                  <a:cubicBezTo>
                    <a:pt x="406" y="26"/>
                    <a:pt x="407" y="26"/>
                    <a:pt x="407" y="26"/>
                  </a:cubicBezTo>
                  <a:cubicBezTo>
                    <a:pt x="407" y="26"/>
                    <a:pt x="407" y="25"/>
                    <a:pt x="407" y="26"/>
                  </a:cubicBezTo>
                  <a:cubicBezTo>
                    <a:pt x="407" y="24"/>
                    <a:pt x="407" y="24"/>
                    <a:pt x="407" y="24"/>
                  </a:cubicBezTo>
                  <a:cubicBezTo>
                    <a:pt x="407" y="25"/>
                    <a:pt x="407" y="25"/>
                    <a:pt x="408" y="24"/>
                  </a:cubicBezTo>
                  <a:cubicBezTo>
                    <a:pt x="408" y="24"/>
                    <a:pt x="408" y="24"/>
                    <a:pt x="408" y="24"/>
                  </a:cubicBezTo>
                  <a:cubicBezTo>
                    <a:pt x="408" y="24"/>
                    <a:pt x="409" y="24"/>
                    <a:pt x="408" y="25"/>
                  </a:cubicBezTo>
                  <a:cubicBezTo>
                    <a:pt x="408" y="25"/>
                    <a:pt x="408" y="24"/>
                    <a:pt x="407" y="25"/>
                  </a:cubicBezTo>
                  <a:cubicBezTo>
                    <a:pt x="407" y="26"/>
                    <a:pt x="408" y="25"/>
                    <a:pt x="408" y="25"/>
                  </a:cubicBezTo>
                  <a:cubicBezTo>
                    <a:pt x="408" y="26"/>
                    <a:pt x="408" y="26"/>
                    <a:pt x="408" y="26"/>
                  </a:cubicBezTo>
                  <a:cubicBezTo>
                    <a:pt x="409" y="26"/>
                    <a:pt x="409" y="26"/>
                    <a:pt x="409" y="26"/>
                  </a:cubicBezTo>
                  <a:cubicBezTo>
                    <a:pt x="409" y="26"/>
                    <a:pt x="409" y="26"/>
                    <a:pt x="409" y="26"/>
                  </a:cubicBezTo>
                  <a:cubicBezTo>
                    <a:pt x="409" y="26"/>
                    <a:pt x="409" y="26"/>
                    <a:pt x="409" y="25"/>
                  </a:cubicBezTo>
                  <a:cubicBezTo>
                    <a:pt x="409" y="25"/>
                    <a:pt x="409" y="25"/>
                    <a:pt x="409" y="25"/>
                  </a:cubicBezTo>
                  <a:cubicBezTo>
                    <a:pt x="409" y="25"/>
                    <a:pt x="409" y="25"/>
                    <a:pt x="409" y="25"/>
                  </a:cubicBezTo>
                  <a:cubicBezTo>
                    <a:pt x="409" y="25"/>
                    <a:pt x="410" y="25"/>
                    <a:pt x="410" y="25"/>
                  </a:cubicBezTo>
                  <a:cubicBezTo>
                    <a:pt x="410" y="24"/>
                    <a:pt x="409" y="25"/>
                    <a:pt x="409" y="24"/>
                  </a:cubicBezTo>
                  <a:cubicBezTo>
                    <a:pt x="410" y="24"/>
                    <a:pt x="411" y="26"/>
                    <a:pt x="412" y="25"/>
                  </a:cubicBezTo>
                  <a:cubicBezTo>
                    <a:pt x="412" y="24"/>
                    <a:pt x="412" y="24"/>
                    <a:pt x="412" y="24"/>
                  </a:cubicBezTo>
                  <a:cubicBezTo>
                    <a:pt x="412" y="24"/>
                    <a:pt x="411" y="24"/>
                    <a:pt x="411" y="24"/>
                  </a:cubicBezTo>
                  <a:cubicBezTo>
                    <a:pt x="412" y="24"/>
                    <a:pt x="412" y="24"/>
                    <a:pt x="412" y="24"/>
                  </a:cubicBezTo>
                  <a:cubicBezTo>
                    <a:pt x="412" y="24"/>
                    <a:pt x="412" y="24"/>
                    <a:pt x="412" y="24"/>
                  </a:cubicBezTo>
                  <a:cubicBezTo>
                    <a:pt x="412" y="24"/>
                    <a:pt x="412" y="23"/>
                    <a:pt x="413" y="23"/>
                  </a:cubicBezTo>
                  <a:cubicBezTo>
                    <a:pt x="413" y="25"/>
                    <a:pt x="415" y="24"/>
                    <a:pt x="416" y="25"/>
                  </a:cubicBezTo>
                  <a:cubicBezTo>
                    <a:pt x="417" y="24"/>
                    <a:pt x="419" y="25"/>
                    <a:pt x="418" y="23"/>
                  </a:cubicBezTo>
                  <a:cubicBezTo>
                    <a:pt x="419" y="23"/>
                    <a:pt x="419" y="23"/>
                    <a:pt x="419" y="23"/>
                  </a:cubicBezTo>
                  <a:cubicBezTo>
                    <a:pt x="420" y="23"/>
                    <a:pt x="418" y="24"/>
                    <a:pt x="419" y="24"/>
                  </a:cubicBezTo>
                  <a:cubicBezTo>
                    <a:pt x="419" y="24"/>
                    <a:pt x="419" y="24"/>
                    <a:pt x="418" y="25"/>
                  </a:cubicBezTo>
                  <a:cubicBezTo>
                    <a:pt x="418" y="25"/>
                    <a:pt x="418" y="25"/>
                    <a:pt x="418" y="25"/>
                  </a:cubicBezTo>
                  <a:cubicBezTo>
                    <a:pt x="418" y="25"/>
                    <a:pt x="418" y="25"/>
                    <a:pt x="417" y="25"/>
                  </a:cubicBezTo>
                  <a:cubicBezTo>
                    <a:pt x="418" y="28"/>
                    <a:pt x="419" y="25"/>
                    <a:pt x="420" y="26"/>
                  </a:cubicBezTo>
                  <a:cubicBezTo>
                    <a:pt x="421" y="26"/>
                    <a:pt x="421" y="25"/>
                    <a:pt x="421" y="25"/>
                  </a:cubicBezTo>
                  <a:cubicBezTo>
                    <a:pt x="421" y="25"/>
                    <a:pt x="421" y="25"/>
                    <a:pt x="421" y="25"/>
                  </a:cubicBezTo>
                  <a:cubicBezTo>
                    <a:pt x="421" y="25"/>
                    <a:pt x="421" y="25"/>
                    <a:pt x="422" y="25"/>
                  </a:cubicBezTo>
                  <a:cubicBezTo>
                    <a:pt x="422" y="25"/>
                    <a:pt x="422" y="25"/>
                    <a:pt x="422" y="25"/>
                  </a:cubicBezTo>
                  <a:cubicBezTo>
                    <a:pt x="422" y="25"/>
                    <a:pt x="422" y="25"/>
                    <a:pt x="422" y="25"/>
                  </a:cubicBezTo>
                  <a:cubicBezTo>
                    <a:pt x="421" y="25"/>
                    <a:pt x="421" y="25"/>
                    <a:pt x="421" y="25"/>
                  </a:cubicBezTo>
                  <a:cubicBezTo>
                    <a:pt x="421" y="25"/>
                    <a:pt x="421" y="25"/>
                    <a:pt x="421" y="25"/>
                  </a:cubicBezTo>
                  <a:cubicBezTo>
                    <a:pt x="421" y="26"/>
                    <a:pt x="421" y="26"/>
                    <a:pt x="421" y="26"/>
                  </a:cubicBezTo>
                  <a:cubicBezTo>
                    <a:pt x="421" y="26"/>
                    <a:pt x="421" y="27"/>
                    <a:pt x="422" y="27"/>
                  </a:cubicBezTo>
                  <a:cubicBezTo>
                    <a:pt x="422" y="26"/>
                    <a:pt x="423" y="25"/>
                    <a:pt x="423" y="25"/>
                  </a:cubicBezTo>
                  <a:cubicBezTo>
                    <a:pt x="425" y="25"/>
                    <a:pt x="423" y="28"/>
                    <a:pt x="425" y="27"/>
                  </a:cubicBezTo>
                  <a:cubicBezTo>
                    <a:pt x="425" y="27"/>
                    <a:pt x="426" y="27"/>
                    <a:pt x="425" y="26"/>
                  </a:cubicBezTo>
                  <a:cubicBezTo>
                    <a:pt x="426" y="26"/>
                    <a:pt x="427" y="28"/>
                    <a:pt x="428" y="26"/>
                  </a:cubicBezTo>
                  <a:cubicBezTo>
                    <a:pt x="428" y="27"/>
                    <a:pt x="429" y="26"/>
                    <a:pt x="429" y="27"/>
                  </a:cubicBezTo>
                  <a:cubicBezTo>
                    <a:pt x="430" y="26"/>
                    <a:pt x="430" y="28"/>
                    <a:pt x="431" y="27"/>
                  </a:cubicBezTo>
                  <a:cubicBezTo>
                    <a:pt x="431" y="27"/>
                    <a:pt x="431" y="27"/>
                    <a:pt x="431" y="27"/>
                  </a:cubicBezTo>
                  <a:cubicBezTo>
                    <a:pt x="431" y="27"/>
                    <a:pt x="431" y="27"/>
                    <a:pt x="431" y="27"/>
                  </a:cubicBezTo>
                  <a:cubicBezTo>
                    <a:pt x="431" y="27"/>
                    <a:pt x="431" y="27"/>
                    <a:pt x="431" y="27"/>
                  </a:cubicBezTo>
                  <a:cubicBezTo>
                    <a:pt x="432" y="27"/>
                    <a:pt x="432" y="27"/>
                    <a:pt x="432" y="27"/>
                  </a:cubicBezTo>
                  <a:cubicBezTo>
                    <a:pt x="431" y="27"/>
                    <a:pt x="431" y="27"/>
                    <a:pt x="431" y="27"/>
                  </a:cubicBezTo>
                  <a:cubicBezTo>
                    <a:pt x="431" y="27"/>
                    <a:pt x="431" y="27"/>
                    <a:pt x="431" y="27"/>
                  </a:cubicBezTo>
                  <a:cubicBezTo>
                    <a:pt x="431" y="28"/>
                    <a:pt x="432" y="28"/>
                    <a:pt x="432" y="28"/>
                  </a:cubicBezTo>
                  <a:cubicBezTo>
                    <a:pt x="432" y="27"/>
                    <a:pt x="432" y="27"/>
                    <a:pt x="433" y="27"/>
                  </a:cubicBezTo>
                  <a:cubicBezTo>
                    <a:pt x="433" y="28"/>
                    <a:pt x="433" y="28"/>
                    <a:pt x="433" y="28"/>
                  </a:cubicBezTo>
                  <a:cubicBezTo>
                    <a:pt x="433" y="28"/>
                    <a:pt x="433" y="28"/>
                    <a:pt x="433" y="28"/>
                  </a:cubicBezTo>
                  <a:cubicBezTo>
                    <a:pt x="434" y="28"/>
                    <a:pt x="434" y="28"/>
                    <a:pt x="434" y="28"/>
                  </a:cubicBezTo>
                  <a:cubicBezTo>
                    <a:pt x="433" y="29"/>
                    <a:pt x="432" y="28"/>
                    <a:pt x="432" y="30"/>
                  </a:cubicBezTo>
                  <a:cubicBezTo>
                    <a:pt x="432" y="29"/>
                    <a:pt x="432" y="30"/>
                    <a:pt x="433" y="30"/>
                  </a:cubicBezTo>
                  <a:cubicBezTo>
                    <a:pt x="433" y="31"/>
                    <a:pt x="433" y="31"/>
                    <a:pt x="433" y="31"/>
                  </a:cubicBezTo>
                  <a:cubicBezTo>
                    <a:pt x="433" y="30"/>
                    <a:pt x="434" y="32"/>
                    <a:pt x="433" y="32"/>
                  </a:cubicBezTo>
                  <a:cubicBezTo>
                    <a:pt x="433" y="31"/>
                    <a:pt x="432" y="31"/>
                    <a:pt x="431" y="31"/>
                  </a:cubicBezTo>
                  <a:cubicBezTo>
                    <a:pt x="431" y="31"/>
                    <a:pt x="431" y="31"/>
                    <a:pt x="431" y="31"/>
                  </a:cubicBezTo>
                  <a:cubicBezTo>
                    <a:pt x="430" y="30"/>
                    <a:pt x="432" y="29"/>
                    <a:pt x="431" y="28"/>
                  </a:cubicBezTo>
                  <a:cubicBezTo>
                    <a:pt x="431" y="28"/>
                    <a:pt x="431" y="28"/>
                    <a:pt x="431" y="27"/>
                  </a:cubicBezTo>
                  <a:cubicBezTo>
                    <a:pt x="430" y="28"/>
                    <a:pt x="428" y="28"/>
                    <a:pt x="428" y="29"/>
                  </a:cubicBezTo>
                  <a:cubicBezTo>
                    <a:pt x="427" y="29"/>
                    <a:pt x="427" y="29"/>
                    <a:pt x="427" y="29"/>
                  </a:cubicBezTo>
                  <a:cubicBezTo>
                    <a:pt x="428" y="28"/>
                    <a:pt x="428" y="28"/>
                    <a:pt x="428" y="28"/>
                  </a:cubicBezTo>
                  <a:cubicBezTo>
                    <a:pt x="426" y="29"/>
                    <a:pt x="425" y="27"/>
                    <a:pt x="424" y="28"/>
                  </a:cubicBezTo>
                  <a:cubicBezTo>
                    <a:pt x="425" y="28"/>
                    <a:pt x="426" y="29"/>
                    <a:pt x="426" y="29"/>
                  </a:cubicBezTo>
                  <a:cubicBezTo>
                    <a:pt x="426" y="31"/>
                    <a:pt x="423" y="29"/>
                    <a:pt x="422" y="29"/>
                  </a:cubicBezTo>
                  <a:cubicBezTo>
                    <a:pt x="422" y="29"/>
                    <a:pt x="420" y="29"/>
                    <a:pt x="421" y="28"/>
                  </a:cubicBezTo>
                  <a:cubicBezTo>
                    <a:pt x="422" y="28"/>
                    <a:pt x="422" y="28"/>
                    <a:pt x="422" y="28"/>
                  </a:cubicBezTo>
                  <a:cubicBezTo>
                    <a:pt x="423" y="26"/>
                    <a:pt x="420" y="27"/>
                    <a:pt x="421" y="26"/>
                  </a:cubicBezTo>
                  <a:cubicBezTo>
                    <a:pt x="420" y="26"/>
                    <a:pt x="419" y="27"/>
                    <a:pt x="417" y="26"/>
                  </a:cubicBezTo>
                  <a:cubicBezTo>
                    <a:pt x="417" y="26"/>
                    <a:pt x="417" y="26"/>
                    <a:pt x="417" y="26"/>
                  </a:cubicBezTo>
                  <a:cubicBezTo>
                    <a:pt x="416" y="26"/>
                    <a:pt x="416" y="27"/>
                    <a:pt x="416" y="27"/>
                  </a:cubicBezTo>
                  <a:cubicBezTo>
                    <a:pt x="417" y="28"/>
                    <a:pt x="418" y="27"/>
                    <a:pt x="419" y="28"/>
                  </a:cubicBezTo>
                  <a:cubicBezTo>
                    <a:pt x="419" y="28"/>
                    <a:pt x="419" y="28"/>
                    <a:pt x="419" y="28"/>
                  </a:cubicBezTo>
                  <a:cubicBezTo>
                    <a:pt x="419" y="28"/>
                    <a:pt x="418" y="28"/>
                    <a:pt x="418" y="28"/>
                  </a:cubicBezTo>
                  <a:cubicBezTo>
                    <a:pt x="418" y="28"/>
                    <a:pt x="418" y="28"/>
                    <a:pt x="417" y="28"/>
                  </a:cubicBezTo>
                  <a:cubicBezTo>
                    <a:pt x="418" y="28"/>
                    <a:pt x="417" y="29"/>
                    <a:pt x="417" y="30"/>
                  </a:cubicBezTo>
                  <a:cubicBezTo>
                    <a:pt x="417" y="30"/>
                    <a:pt x="417" y="30"/>
                    <a:pt x="417" y="30"/>
                  </a:cubicBezTo>
                  <a:cubicBezTo>
                    <a:pt x="417" y="30"/>
                    <a:pt x="417" y="30"/>
                    <a:pt x="417" y="30"/>
                  </a:cubicBezTo>
                  <a:cubicBezTo>
                    <a:pt x="417" y="29"/>
                    <a:pt x="414" y="29"/>
                    <a:pt x="413" y="29"/>
                  </a:cubicBezTo>
                  <a:cubicBezTo>
                    <a:pt x="413" y="30"/>
                    <a:pt x="412" y="29"/>
                    <a:pt x="412" y="29"/>
                  </a:cubicBezTo>
                  <a:cubicBezTo>
                    <a:pt x="412" y="28"/>
                    <a:pt x="412" y="28"/>
                    <a:pt x="413" y="27"/>
                  </a:cubicBezTo>
                  <a:cubicBezTo>
                    <a:pt x="412" y="27"/>
                    <a:pt x="412" y="27"/>
                    <a:pt x="413" y="27"/>
                  </a:cubicBezTo>
                  <a:cubicBezTo>
                    <a:pt x="413" y="27"/>
                    <a:pt x="413" y="27"/>
                    <a:pt x="413" y="27"/>
                  </a:cubicBezTo>
                  <a:cubicBezTo>
                    <a:pt x="413" y="27"/>
                    <a:pt x="413" y="27"/>
                    <a:pt x="413" y="27"/>
                  </a:cubicBezTo>
                  <a:cubicBezTo>
                    <a:pt x="413" y="27"/>
                    <a:pt x="414" y="28"/>
                    <a:pt x="414" y="27"/>
                  </a:cubicBezTo>
                  <a:cubicBezTo>
                    <a:pt x="415" y="27"/>
                    <a:pt x="415" y="27"/>
                    <a:pt x="415" y="27"/>
                  </a:cubicBezTo>
                  <a:cubicBezTo>
                    <a:pt x="415" y="27"/>
                    <a:pt x="415" y="27"/>
                    <a:pt x="415" y="27"/>
                  </a:cubicBezTo>
                  <a:cubicBezTo>
                    <a:pt x="416" y="27"/>
                    <a:pt x="416" y="27"/>
                    <a:pt x="416" y="26"/>
                  </a:cubicBezTo>
                  <a:cubicBezTo>
                    <a:pt x="416" y="26"/>
                    <a:pt x="416" y="25"/>
                    <a:pt x="416" y="25"/>
                  </a:cubicBezTo>
                  <a:cubicBezTo>
                    <a:pt x="415" y="25"/>
                    <a:pt x="415" y="26"/>
                    <a:pt x="416" y="26"/>
                  </a:cubicBezTo>
                  <a:cubicBezTo>
                    <a:pt x="416" y="26"/>
                    <a:pt x="416" y="26"/>
                    <a:pt x="416" y="26"/>
                  </a:cubicBezTo>
                  <a:cubicBezTo>
                    <a:pt x="416" y="26"/>
                    <a:pt x="416" y="26"/>
                    <a:pt x="416" y="26"/>
                  </a:cubicBezTo>
                  <a:cubicBezTo>
                    <a:pt x="416" y="26"/>
                    <a:pt x="416" y="26"/>
                    <a:pt x="416" y="26"/>
                  </a:cubicBezTo>
                  <a:cubicBezTo>
                    <a:pt x="416" y="26"/>
                    <a:pt x="416" y="26"/>
                    <a:pt x="416" y="26"/>
                  </a:cubicBezTo>
                  <a:cubicBezTo>
                    <a:pt x="416" y="26"/>
                    <a:pt x="416" y="26"/>
                    <a:pt x="416" y="26"/>
                  </a:cubicBezTo>
                  <a:cubicBezTo>
                    <a:pt x="415" y="26"/>
                    <a:pt x="415" y="26"/>
                    <a:pt x="415" y="26"/>
                  </a:cubicBezTo>
                  <a:cubicBezTo>
                    <a:pt x="415" y="26"/>
                    <a:pt x="415" y="26"/>
                    <a:pt x="415" y="26"/>
                  </a:cubicBezTo>
                  <a:cubicBezTo>
                    <a:pt x="414" y="25"/>
                    <a:pt x="414" y="25"/>
                    <a:pt x="414" y="25"/>
                  </a:cubicBezTo>
                  <a:cubicBezTo>
                    <a:pt x="414" y="25"/>
                    <a:pt x="414" y="25"/>
                    <a:pt x="414" y="25"/>
                  </a:cubicBezTo>
                  <a:cubicBezTo>
                    <a:pt x="414" y="25"/>
                    <a:pt x="413" y="25"/>
                    <a:pt x="413" y="25"/>
                  </a:cubicBezTo>
                  <a:cubicBezTo>
                    <a:pt x="413" y="25"/>
                    <a:pt x="413" y="26"/>
                    <a:pt x="413" y="26"/>
                  </a:cubicBezTo>
                  <a:cubicBezTo>
                    <a:pt x="412" y="26"/>
                    <a:pt x="412" y="26"/>
                    <a:pt x="412" y="26"/>
                  </a:cubicBezTo>
                  <a:cubicBezTo>
                    <a:pt x="412" y="26"/>
                    <a:pt x="412" y="26"/>
                    <a:pt x="412" y="26"/>
                  </a:cubicBezTo>
                  <a:cubicBezTo>
                    <a:pt x="411" y="25"/>
                    <a:pt x="411" y="26"/>
                    <a:pt x="411" y="26"/>
                  </a:cubicBezTo>
                  <a:cubicBezTo>
                    <a:pt x="410" y="25"/>
                    <a:pt x="410" y="27"/>
                    <a:pt x="409" y="26"/>
                  </a:cubicBezTo>
                  <a:cubicBezTo>
                    <a:pt x="409" y="26"/>
                    <a:pt x="409" y="26"/>
                    <a:pt x="409" y="26"/>
                  </a:cubicBezTo>
                  <a:cubicBezTo>
                    <a:pt x="409" y="26"/>
                    <a:pt x="409" y="26"/>
                    <a:pt x="409" y="26"/>
                  </a:cubicBezTo>
                  <a:cubicBezTo>
                    <a:pt x="409" y="27"/>
                    <a:pt x="409" y="27"/>
                    <a:pt x="409" y="27"/>
                  </a:cubicBezTo>
                  <a:cubicBezTo>
                    <a:pt x="409" y="27"/>
                    <a:pt x="409" y="26"/>
                    <a:pt x="408" y="27"/>
                  </a:cubicBezTo>
                  <a:cubicBezTo>
                    <a:pt x="408" y="28"/>
                    <a:pt x="410" y="27"/>
                    <a:pt x="410" y="28"/>
                  </a:cubicBezTo>
                  <a:cubicBezTo>
                    <a:pt x="410" y="27"/>
                    <a:pt x="409" y="28"/>
                    <a:pt x="408" y="28"/>
                  </a:cubicBezTo>
                  <a:cubicBezTo>
                    <a:pt x="409" y="29"/>
                    <a:pt x="410" y="28"/>
                    <a:pt x="411" y="29"/>
                  </a:cubicBezTo>
                  <a:cubicBezTo>
                    <a:pt x="411" y="30"/>
                    <a:pt x="410" y="29"/>
                    <a:pt x="410" y="29"/>
                  </a:cubicBezTo>
                  <a:cubicBezTo>
                    <a:pt x="410" y="30"/>
                    <a:pt x="410" y="30"/>
                    <a:pt x="410" y="30"/>
                  </a:cubicBezTo>
                  <a:cubicBezTo>
                    <a:pt x="410" y="31"/>
                    <a:pt x="409" y="28"/>
                    <a:pt x="408" y="30"/>
                  </a:cubicBezTo>
                  <a:cubicBezTo>
                    <a:pt x="408" y="30"/>
                    <a:pt x="408" y="30"/>
                    <a:pt x="408" y="30"/>
                  </a:cubicBezTo>
                  <a:cubicBezTo>
                    <a:pt x="408" y="30"/>
                    <a:pt x="408" y="30"/>
                    <a:pt x="408" y="30"/>
                  </a:cubicBezTo>
                  <a:cubicBezTo>
                    <a:pt x="408" y="30"/>
                    <a:pt x="408" y="29"/>
                    <a:pt x="408" y="29"/>
                  </a:cubicBezTo>
                  <a:cubicBezTo>
                    <a:pt x="407" y="31"/>
                    <a:pt x="407" y="28"/>
                    <a:pt x="406" y="29"/>
                  </a:cubicBezTo>
                  <a:cubicBezTo>
                    <a:pt x="406" y="30"/>
                    <a:pt x="404" y="30"/>
                    <a:pt x="405" y="31"/>
                  </a:cubicBezTo>
                  <a:cubicBezTo>
                    <a:pt x="406" y="31"/>
                    <a:pt x="406" y="31"/>
                    <a:pt x="406" y="31"/>
                  </a:cubicBezTo>
                  <a:cubicBezTo>
                    <a:pt x="406" y="32"/>
                    <a:pt x="405" y="31"/>
                    <a:pt x="405" y="32"/>
                  </a:cubicBezTo>
                  <a:cubicBezTo>
                    <a:pt x="405" y="32"/>
                    <a:pt x="403" y="31"/>
                    <a:pt x="402" y="32"/>
                  </a:cubicBezTo>
                  <a:cubicBezTo>
                    <a:pt x="402" y="32"/>
                    <a:pt x="402" y="32"/>
                    <a:pt x="403" y="32"/>
                  </a:cubicBezTo>
                  <a:cubicBezTo>
                    <a:pt x="403" y="32"/>
                    <a:pt x="403" y="32"/>
                    <a:pt x="403" y="32"/>
                  </a:cubicBezTo>
                  <a:cubicBezTo>
                    <a:pt x="403" y="32"/>
                    <a:pt x="403" y="32"/>
                    <a:pt x="403" y="32"/>
                  </a:cubicBezTo>
                  <a:cubicBezTo>
                    <a:pt x="403" y="32"/>
                    <a:pt x="403" y="32"/>
                    <a:pt x="403" y="32"/>
                  </a:cubicBezTo>
                  <a:cubicBezTo>
                    <a:pt x="403" y="32"/>
                    <a:pt x="403" y="32"/>
                    <a:pt x="403" y="32"/>
                  </a:cubicBezTo>
                  <a:cubicBezTo>
                    <a:pt x="402" y="32"/>
                    <a:pt x="402" y="32"/>
                    <a:pt x="402" y="32"/>
                  </a:cubicBezTo>
                  <a:cubicBezTo>
                    <a:pt x="403" y="32"/>
                    <a:pt x="402" y="31"/>
                    <a:pt x="402" y="30"/>
                  </a:cubicBezTo>
                  <a:cubicBezTo>
                    <a:pt x="402" y="29"/>
                    <a:pt x="401" y="30"/>
                    <a:pt x="400" y="30"/>
                  </a:cubicBezTo>
                  <a:cubicBezTo>
                    <a:pt x="400" y="32"/>
                    <a:pt x="397" y="30"/>
                    <a:pt x="397" y="31"/>
                  </a:cubicBezTo>
                  <a:cubicBezTo>
                    <a:pt x="397" y="32"/>
                    <a:pt x="397" y="32"/>
                    <a:pt x="397" y="32"/>
                  </a:cubicBezTo>
                  <a:cubicBezTo>
                    <a:pt x="396" y="32"/>
                    <a:pt x="396" y="32"/>
                    <a:pt x="396" y="32"/>
                  </a:cubicBezTo>
                  <a:cubicBezTo>
                    <a:pt x="396" y="32"/>
                    <a:pt x="396" y="32"/>
                    <a:pt x="396" y="32"/>
                  </a:cubicBezTo>
                  <a:cubicBezTo>
                    <a:pt x="396" y="32"/>
                    <a:pt x="395" y="31"/>
                    <a:pt x="395" y="32"/>
                  </a:cubicBezTo>
                  <a:cubicBezTo>
                    <a:pt x="395" y="31"/>
                    <a:pt x="394" y="30"/>
                    <a:pt x="395" y="30"/>
                  </a:cubicBezTo>
                  <a:cubicBezTo>
                    <a:pt x="394" y="30"/>
                    <a:pt x="393" y="30"/>
                    <a:pt x="392" y="30"/>
                  </a:cubicBezTo>
                  <a:cubicBezTo>
                    <a:pt x="393" y="29"/>
                    <a:pt x="391" y="30"/>
                    <a:pt x="391" y="29"/>
                  </a:cubicBezTo>
                  <a:cubicBezTo>
                    <a:pt x="391" y="30"/>
                    <a:pt x="392" y="31"/>
                    <a:pt x="391" y="32"/>
                  </a:cubicBezTo>
                  <a:cubicBezTo>
                    <a:pt x="390" y="32"/>
                    <a:pt x="389" y="29"/>
                    <a:pt x="388" y="31"/>
                  </a:cubicBezTo>
                  <a:cubicBezTo>
                    <a:pt x="389" y="29"/>
                    <a:pt x="389" y="29"/>
                    <a:pt x="389" y="29"/>
                  </a:cubicBezTo>
                  <a:cubicBezTo>
                    <a:pt x="389" y="29"/>
                    <a:pt x="389" y="29"/>
                    <a:pt x="390" y="29"/>
                  </a:cubicBezTo>
                  <a:cubicBezTo>
                    <a:pt x="390" y="29"/>
                    <a:pt x="390" y="28"/>
                    <a:pt x="390" y="28"/>
                  </a:cubicBezTo>
                  <a:close/>
                  <a:moveTo>
                    <a:pt x="389" y="28"/>
                  </a:moveTo>
                  <a:cubicBezTo>
                    <a:pt x="389" y="28"/>
                    <a:pt x="389" y="28"/>
                    <a:pt x="389" y="28"/>
                  </a:cubicBezTo>
                  <a:cubicBezTo>
                    <a:pt x="389" y="28"/>
                    <a:pt x="388" y="29"/>
                    <a:pt x="388" y="29"/>
                  </a:cubicBezTo>
                  <a:cubicBezTo>
                    <a:pt x="388" y="29"/>
                    <a:pt x="388" y="29"/>
                    <a:pt x="388" y="29"/>
                  </a:cubicBezTo>
                  <a:cubicBezTo>
                    <a:pt x="388" y="29"/>
                    <a:pt x="388" y="29"/>
                    <a:pt x="388" y="29"/>
                  </a:cubicBezTo>
                  <a:cubicBezTo>
                    <a:pt x="388" y="29"/>
                    <a:pt x="387" y="28"/>
                    <a:pt x="389" y="28"/>
                  </a:cubicBezTo>
                  <a:close/>
                  <a:moveTo>
                    <a:pt x="386" y="29"/>
                  </a:moveTo>
                  <a:cubicBezTo>
                    <a:pt x="386" y="29"/>
                    <a:pt x="386" y="29"/>
                    <a:pt x="386" y="29"/>
                  </a:cubicBezTo>
                  <a:cubicBezTo>
                    <a:pt x="386" y="29"/>
                    <a:pt x="386" y="29"/>
                    <a:pt x="386" y="29"/>
                  </a:cubicBezTo>
                  <a:cubicBezTo>
                    <a:pt x="386" y="29"/>
                    <a:pt x="387" y="29"/>
                    <a:pt x="387" y="29"/>
                  </a:cubicBezTo>
                  <a:cubicBezTo>
                    <a:pt x="387" y="30"/>
                    <a:pt x="386" y="29"/>
                    <a:pt x="386" y="30"/>
                  </a:cubicBezTo>
                  <a:cubicBezTo>
                    <a:pt x="386" y="30"/>
                    <a:pt x="386" y="30"/>
                    <a:pt x="386" y="30"/>
                  </a:cubicBezTo>
                  <a:cubicBezTo>
                    <a:pt x="386" y="29"/>
                    <a:pt x="386" y="29"/>
                    <a:pt x="386" y="29"/>
                  </a:cubicBezTo>
                  <a:cubicBezTo>
                    <a:pt x="386" y="29"/>
                    <a:pt x="386" y="29"/>
                    <a:pt x="386" y="29"/>
                  </a:cubicBezTo>
                  <a:cubicBezTo>
                    <a:pt x="386" y="29"/>
                    <a:pt x="386" y="29"/>
                    <a:pt x="386" y="29"/>
                  </a:cubicBezTo>
                  <a:cubicBezTo>
                    <a:pt x="385" y="29"/>
                    <a:pt x="385" y="29"/>
                    <a:pt x="385" y="29"/>
                  </a:cubicBezTo>
                  <a:lnTo>
                    <a:pt x="386" y="29"/>
                  </a:lnTo>
                  <a:close/>
                  <a:moveTo>
                    <a:pt x="371" y="23"/>
                  </a:moveTo>
                  <a:cubicBezTo>
                    <a:pt x="371" y="23"/>
                    <a:pt x="370" y="23"/>
                    <a:pt x="370" y="23"/>
                  </a:cubicBezTo>
                  <a:cubicBezTo>
                    <a:pt x="370" y="24"/>
                    <a:pt x="370" y="22"/>
                    <a:pt x="371" y="23"/>
                  </a:cubicBezTo>
                  <a:close/>
                  <a:moveTo>
                    <a:pt x="367" y="24"/>
                  </a:moveTo>
                  <a:cubicBezTo>
                    <a:pt x="367" y="25"/>
                    <a:pt x="367" y="25"/>
                    <a:pt x="367" y="25"/>
                  </a:cubicBezTo>
                  <a:cubicBezTo>
                    <a:pt x="366" y="24"/>
                    <a:pt x="367" y="24"/>
                    <a:pt x="367" y="24"/>
                  </a:cubicBezTo>
                  <a:close/>
                  <a:moveTo>
                    <a:pt x="366" y="25"/>
                  </a:moveTo>
                  <a:cubicBezTo>
                    <a:pt x="366" y="26"/>
                    <a:pt x="366" y="26"/>
                    <a:pt x="366" y="26"/>
                  </a:cubicBezTo>
                  <a:cubicBezTo>
                    <a:pt x="366" y="24"/>
                    <a:pt x="366" y="24"/>
                    <a:pt x="366" y="24"/>
                  </a:cubicBezTo>
                  <a:lnTo>
                    <a:pt x="366" y="25"/>
                  </a:lnTo>
                  <a:close/>
                  <a:moveTo>
                    <a:pt x="362" y="23"/>
                  </a:moveTo>
                  <a:cubicBezTo>
                    <a:pt x="362" y="23"/>
                    <a:pt x="363" y="23"/>
                    <a:pt x="363" y="23"/>
                  </a:cubicBezTo>
                  <a:cubicBezTo>
                    <a:pt x="363" y="23"/>
                    <a:pt x="363" y="23"/>
                    <a:pt x="363" y="23"/>
                  </a:cubicBezTo>
                  <a:cubicBezTo>
                    <a:pt x="363" y="23"/>
                    <a:pt x="364" y="23"/>
                    <a:pt x="365" y="23"/>
                  </a:cubicBezTo>
                  <a:cubicBezTo>
                    <a:pt x="364" y="24"/>
                    <a:pt x="364" y="24"/>
                    <a:pt x="364" y="24"/>
                  </a:cubicBezTo>
                  <a:cubicBezTo>
                    <a:pt x="364" y="23"/>
                    <a:pt x="364" y="24"/>
                    <a:pt x="364" y="24"/>
                  </a:cubicBezTo>
                  <a:cubicBezTo>
                    <a:pt x="364" y="23"/>
                    <a:pt x="362" y="25"/>
                    <a:pt x="362" y="23"/>
                  </a:cubicBezTo>
                  <a:close/>
                  <a:moveTo>
                    <a:pt x="361" y="22"/>
                  </a:moveTo>
                  <a:cubicBezTo>
                    <a:pt x="361" y="22"/>
                    <a:pt x="361" y="22"/>
                    <a:pt x="361" y="22"/>
                  </a:cubicBezTo>
                  <a:cubicBezTo>
                    <a:pt x="361" y="22"/>
                    <a:pt x="361" y="22"/>
                    <a:pt x="362" y="22"/>
                  </a:cubicBezTo>
                  <a:cubicBezTo>
                    <a:pt x="361" y="23"/>
                    <a:pt x="361" y="23"/>
                    <a:pt x="361" y="23"/>
                  </a:cubicBezTo>
                  <a:cubicBezTo>
                    <a:pt x="361" y="22"/>
                    <a:pt x="361" y="22"/>
                    <a:pt x="361" y="22"/>
                  </a:cubicBezTo>
                  <a:cubicBezTo>
                    <a:pt x="361" y="22"/>
                    <a:pt x="361" y="22"/>
                    <a:pt x="360" y="22"/>
                  </a:cubicBezTo>
                  <a:lnTo>
                    <a:pt x="361" y="22"/>
                  </a:lnTo>
                  <a:close/>
                  <a:moveTo>
                    <a:pt x="360" y="25"/>
                  </a:moveTo>
                  <a:cubicBezTo>
                    <a:pt x="360" y="26"/>
                    <a:pt x="361" y="26"/>
                    <a:pt x="362" y="26"/>
                  </a:cubicBezTo>
                  <a:cubicBezTo>
                    <a:pt x="362" y="26"/>
                    <a:pt x="362" y="26"/>
                    <a:pt x="362" y="26"/>
                  </a:cubicBezTo>
                  <a:cubicBezTo>
                    <a:pt x="362" y="26"/>
                    <a:pt x="363" y="26"/>
                    <a:pt x="363" y="26"/>
                  </a:cubicBezTo>
                  <a:cubicBezTo>
                    <a:pt x="363" y="26"/>
                    <a:pt x="364" y="26"/>
                    <a:pt x="364" y="26"/>
                  </a:cubicBezTo>
                  <a:cubicBezTo>
                    <a:pt x="364" y="26"/>
                    <a:pt x="364" y="26"/>
                    <a:pt x="365" y="25"/>
                  </a:cubicBezTo>
                  <a:cubicBezTo>
                    <a:pt x="365" y="26"/>
                    <a:pt x="366" y="26"/>
                    <a:pt x="368" y="26"/>
                  </a:cubicBezTo>
                  <a:cubicBezTo>
                    <a:pt x="368" y="26"/>
                    <a:pt x="369" y="26"/>
                    <a:pt x="369" y="25"/>
                  </a:cubicBezTo>
                  <a:cubicBezTo>
                    <a:pt x="369" y="24"/>
                    <a:pt x="368" y="24"/>
                    <a:pt x="368" y="25"/>
                  </a:cubicBezTo>
                  <a:cubicBezTo>
                    <a:pt x="368" y="24"/>
                    <a:pt x="369" y="24"/>
                    <a:pt x="370" y="24"/>
                  </a:cubicBezTo>
                  <a:cubicBezTo>
                    <a:pt x="370" y="24"/>
                    <a:pt x="370" y="25"/>
                    <a:pt x="371" y="25"/>
                  </a:cubicBezTo>
                  <a:cubicBezTo>
                    <a:pt x="371" y="25"/>
                    <a:pt x="371" y="25"/>
                    <a:pt x="371" y="25"/>
                  </a:cubicBezTo>
                  <a:cubicBezTo>
                    <a:pt x="370" y="24"/>
                    <a:pt x="370" y="25"/>
                    <a:pt x="369" y="25"/>
                  </a:cubicBezTo>
                  <a:cubicBezTo>
                    <a:pt x="369" y="26"/>
                    <a:pt x="369" y="26"/>
                    <a:pt x="369" y="26"/>
                  </a:cubicBezTo>
                  <a:cubicBezTo>
                    <a:pt x="370" y="26"/>
                    <a:pt x="370" y="26"/>
                    <a:pt x="370" y="26"/>
                  </a:cubicBezTo>
                  <a:cubicBezTo>
                    <a:pt x="370" y="26"/>
                    <a:pt x="370" y="27"/>
                    <a:pt x="370" y="27"/>
                  </a:cubicBezTo>
                  <a:cubicBezTo>
                    <a:pt x="371" y="26"/>
                    <a:pt x="372" y="25"/>
                    <a:pt x="373" y="26"/>
                  </a:cubicBezTo>
                  <a:cubicBezTo>
                    <a:pt x="373" y="26"/>
                    <a:pt x="373" y="26"/>
                    <a:pt x="373" y="26"/>
                  </a:cubicBezTo>
                  <a:cubicBezTo>
                    <a:pt x="373" y="26"/>
                    <a:pt x="373" y="26"/>
                    <a:pt x="373" y="26"/>
                  </a:cubicBezTo>
                  <a:cubicBezTo>
                    <a:pt x="373" y="26"/>
                    <a:pt x="373" y="26"/>
                    <a:pt x="373" y="26"/>
                  </a:cubicBezTo>
                  <a:cubicBezTo>
                    <a:pt x="374" y="26"/>
                    <a:pt x="374" y="26"/>
                    <a:pt x="374" y="25"/>
                  </a:cubicBezTo>
                  <a:cubicBezTo>
                    <a:pt x="376" y="24"/>
                    <a:pt x="376" y="25"/>
                    <a:pt x="378" y="25"/>
                  </a:cubicBezTo>
                  <a:cubicBezTo>
                    <a:pt x="379" y="25"/>
                    <a:pt x="381" y="25"/>
                    <a:pt x="382" y="24"/>
                  </a:cubicBezTo>
                  <a:cubicBezTo>
                    <a:pt x="382" y="25"/>
                    <a:pt x="382" y="26"/>
                    <a:pt x="382" y="26"/>
                  </a:cubicBezTo>
                  <a:cubicBezTo>
                    <a:pt x="383" y="26"/>
                    <a:pt x="384" y="25"/>
                    <a:pt x="385" y="27"/>
                  </a:cubicBezTo>
                  <a:cubicBezTo>
                    <a:pt x="385" y="27"/>
                    <a:pt x="385" y="27"/>
                    <a:pt x="385" y="27"/>
                  </a:cubicBezTo>
                  <a:cubicBezTo>
                    <a:pt x="385" y="27"/>
                    <a:pt x="384" y="26"/>
                    <a:pt x="383" y="27"/>
                  </a:cubicBezTo>
                  <a:cubicBezTo>
                    <a:pt x="383" y="28"/>
                    <a:pt x="384" y="28"/>
                    <a:pt x="384" y="28"/>
                  </a:cubicBezTo>
                  <a:cubicBezTo>
                    <a:pt x="384" y="28"/>
                    <a:pt x="384" y="28"/>
                    <a:pt x="384" y="29"/>
                  </a:cubicBezTo>
                  <a:cubicBezTo>
                    <a:pt x="385" y="29"/>
                    <a:pt x="385" y="29"/>
                    <a:pt x="385" y="29"/>
                  </a:cubicBezTo>
                  <a:cubicBezTo>
                    <a:pt x="383" y="29"/>
                    <a:pt x="383" y="29"/>
                    <a:pt x="383" y="29"/>
                  </a:cubicBezTo>
                  <a:cubicBezTo>
                    <a:pt x="383" y="29"/>
                    <a:pt x="383" y="29"/>
                    <a:pt x="383" y="29"/>
                  </a:cubicBezTo>
                  <a:cubicBezTo>
                    <a:pt x="382" y="30"/>
                    <a:pt x="382" y="29"/>
                    <a:pt x="382" y="30"/>
                  </a:cubicBezTo>
                  <a:cubicBezTo>
                    <a:pt x="382" y="30"/>
                    <a:pt x="382" y="30"/>
                    <a:pt x="382" y="30"/>
                  </a:cubicBezTo>
                  <a:cubicBezTo>
                    <a:pt x="381" y="31"/>
                    <a:pt x="383" y="31"/>
                    <a:pt x="383" y="32"/>
                  </a:cubicBezTo>
                  <a:cubicBezTo>
                    <a:pt x="384" y="31"/>
                    <a:pt x="385" y="32"/>
                    <a:pt x="385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385" y="30"/>
                    <a:pt x="385" y="30"/>
                    <a:pt x="385" y="30"/>
                  </a:cubicBezTo>
                  <a:cubicBezTo>
                    <a:pt x="385" y="30"/>
                    <a:pt x="385" y="31"/>
                    <a:pt x="386" y="31"/>
                  </a:cubicBezTo>
                  <a:cubicBezTo>
                    <a:pt x="386" y="30"/>
                    <a:pt x="386" y="30"/>
                    <a:pt x="386" y="30"/>
                  </a:cubicBezTo>
                  <a:cubicBezTo>
                    <a:pt x="386" y="30"/>
                    <a:pt x="386" y="31"/>
                    <a:pt x="386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386" y="32"/>
                    <a:pt x="387" y="31"/>
                    <a:pt x="386" y="32"/>
                  </a:cubicBezTo>
                  <a:cubicBezTo>
                    <a:pt x="386" y="32"/>
                    <a:pt x="386" y="32"/>
                    <a:pt x="386" y="32"/>
                  </a:cubicBezTo>
                  <a:cubicBezTo>
                    <a:pt x="386" y="33"/>
                    <a:pt x="386" y="33"/>
                    <a:pt x="386" y="33"/>
                  </a:cubicBezTo>
                  <a:cubicBezTo>
                    <a:pt x="387" y="34"/>
                    <a:pt x="386" y="33"/>
                    <a:pt x="385" y="33"/>
                  </a:cubicBezTo>
                  <a:cubicBezTo>
                    <a:pt x="385" y="33"/>
                    <a:pt x="386" y="32"/>
                    <a:pt x="385" y="32"/>
                  </a:cubicBezTo>
                  <a:cubicBezTo>
                    <a:pt x="384" y="33"/>
                    <a:pt x="383" y="31"/>
                    <a:pt x="382" y="31"/>
                  </a:cubicBezTo>
                  <a:cubicBezTo>
                    <a:pt x="382" y="31"/>
                    <a:pt x="382" y="30"/>
                    <a:pt x="381" y="30"/>
                  </a:cubicBezTo>
                  <a:cubicBezTo>
                    <a:pt x="381" y="30"/>
                    <a:pt x="381" y="30"/>
                    <a:pt x="381" y="30"/>
                  </a:cubicBezTo>
                  <a:cubicBezTo>
                    <a:pt x="381" y="30"/>
                    <a:pt x="381" y="30"/>
                    <a:pt x="381" y="30"/>
                  </a:cubicBezTo>
                  <a:cubicBezTo>
                    <a:pt x="381" y="30"/>
                    <a:pt x="381" y="30"/>
                    <a:pt x="381" y="30"/>
                  </a:cubicBezTo>
                  <a:cubicBezTo>
                    <a:pt x="381" y="30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1" y="30"/>
                    <a:pt x="381" y="29"/>
                    <a:pt x="380" y="28"/>
                  </a:cubicBezTo>
                  <a:cubicBezTo>
                    <a:pt x="381" y="28"/>
                    <a:pt x="380" y="27"/>
                    <a:pt x="380" y="27"/>
                  </a:cubicBezTo>
                  <a:cubicBezTo>
                    <a:pt x="379" y="27"/>
                    <a:pt x="378" y="25"/>
                    <a:pt x="377" y="26"/>
                  </a:cubicBezTo>
                  <a:cubicBezTo>
                    <a:pt x="377" y="26"/>
                    <a:pt x="377" y="27"/>
                    <a:pt x="376" y="27"/>
                  </a:cubicBezTo>
                  <a:cubicBezTo>
                    <a:pt x="376" y="26"/>
                    <a:pt x="375" y="25"/>
                    <a:pt x="374" y="26"/>
                  </a:cubicBezTo>
                  <a:cubicBezTo>
                    <a:pt x="374" y="26"/>
                    <a:pt x="374" y="26"/>
                    <a:pt x="374" y="26"/>
                  </a:cubicBezTo>
                  <a:cubicBezTo>
                    <a:pt x="374" y="27"/>
                    <a:pt x="374" y="27"/>
                    <a:pt x="374" y="27"/>
                  </a:cubicBezTo>
                  <a:cubicBezTo>
                    <a:pt x="374" y="27"/>
                    <a:pt x="374" y="27"/>
                    <a:pt x="374" y="27"/>
                  </a:cubicBezTo>
                  <a:cubicBezTo>
                    <a:pt x="374" y="26"/>
                    <a:pt x="374" y="26"/>
                    <a:pt x="373" y="26"/>
                  </a:cubicBezTo>
                  <a:cubicBezTo>
                    <a:pt x="373" y="26"/>
                    <a:pt x="373" y="26"/>
                    <a:pt x="373" y="26"/>
                  </a:cubicBezTo>
                  <a:cubicBezTo>
                    <a:pt x="373" y="26"/>
                    <a:pt x="372" y="26"/>
                    <a:pt x="373" y="27"/>
                  </a:cubicBezTo>
                  <a:cubicBezTo>
                    <a:pt x="373" y="27"/>
                    <a:pt x="373" y="27"/>
                    <a:pt x="373" y="27"/>
                  </a:cubicBezTo>
                  <a:cubicBezTo>
                    <a:pt x="372" y="27"/>
                    <a:pt x="371" y="27"/>
                    <a:pt x="371" y="28"/>
                  </a:cubicBezTo>
                  <a:cubicBezTo>
                    <a:pt x="372" y="28"/>
                    <a:pt x="371" y="28"/>
                    <a:pt x="371" y="28"/>
                  </a:cubicBezTo>
                  <a:cubicBezTo>
                    <a:pt x="370" y="28"/>
                    <a:pt x="369" y="26"/>
                    <a:pt x="368" y="27"/>
                  </a:cubicBezTo>
                  <a:cubicBezTo>
                    <a:pt x="368" y="27"/>
                    <a:pt x="368" y="27"/>
                    <a:pt x="368" y="27"/>
                  </a:cubicBezTo>
                  <a:cubicBezTo>
                    <a:pt x="368" y="28"/>
                    <a:pt x="366" y="26"/>
                    <a:pt x="366" y="27"/>
                  </a:cubicBezTo>
                  <a:cubicBezTo>
                    <a:pt x="365" y="28"/>
                    <a:pt x="366" y="28"/>
                    <a:pt x="365" y="28"/>
                  </a:cubicBezTo>
                  <a:cubicBezTo>
                    <a:pt x="365" y="28"/>
                    <a:pt x="365" y="27"/>
                    <a:pt x="364" y="27"/>
                  </a:cubicBezTo>
                  <a:cubicBezTo>
                    <a:pt x="364" y="27"/>
                    <a:pt x="364" y="27"/>
                    <a:pt x="364" y="27"/>
                  </a:cubicBezTo>
                  <a:cubicBezTo>
                    <a:pt x="364" y="28"/>
                    <a:pt x="364" y="26"/>
                    <a:pt x="364" y="26"/>
                  </a:cubicBezTo>
                  <a:cubicBezTo>
                    <a:pt x="364" y="26"/>
                    <a:pt x="363" y="26"/>
                    <a:pt x="363" y="26"/>
                  </a:cubicBezTo>
                  <a:cubicBezTo>
                    <a:pt x="363" y="26"/>
                    <a:pt x="363" y="26"/>
                    <a:pt x="363" y="26"/>
                  </a:cubicBezTo>
                  <a:cubicBezTo>
                    <a:pt x="362" y="26"/>
                    <a:pt x="363" y="27"/>
                    <a:pt x="363" y="27"/>
                  </a:cubicBezTo>
                  <a:cubicBezTo>
                    <a:pt x="362" y="26"/>
                    <a:pt x="361" y="28"/>
                    <a:pt x="361" y="26"/>
                  </a:cubicBezTo>
                  <a:cubicBezTo>
                    <a:pt x="360" y="26"/>
                    <a:pt x="360" y="26"/>
                    <a:pt x="360" y="26"/>
                  </a:cubicBezTo>
                  <a:cubicBezTo>
                    <a:pt x="360" y="27"/>
                    <a:pt x="360" y="28"/>
                    <a:pt x="359" y="27"/>
                  </a:cubicBezTo>
                  <a:cubicBezTo>
                    <a:pt x="360" y="26"/>
                    <a:pt x="358" y="27"/>
                    <a:pt x="359" y="26"/>
                  </a:cubicBezTo>
                  <a:cubicBezTo>
                    <a:pt x="358" y="24"/>
                    <a:pt x="357" y="24"/>
                    <a:pt x="356" y="24"/>
                  </a:cubicBezTo>
                  <a:cubicBezTo>
                    <a:pt x="356" y="23"/>
                    <a:pt x="357" y="23"/>
                    <a:pt x="357" y="23"/>
                  </a:cubicBezTo>
                  <a:cubicBezTo>
                    <a:pt x="357" y="23"/>
                    <a:pt x="357" y="24"/>
                    <a:pt x="358" y="23"/>
                  </a:cubicBezTo>
                  <a:cubicBezTo>
                    <a:pt x="358" y="23"/>
                    <a:pt x="358" y="23"/>
                    <a:pt x="358" y="23"/>
                  </a:cubicBezTo>
                  <a:cubicBezTo>
                    <a:pt x="358" y="24"/>
                    <a:pt x="358" y="25"/>
                    <a:pt x="359" y="26"/>
                  </a:cubicBezTo>
                  <a:cubicBezTo>
                    <a:pt x="359" y="25"/>
                    <a:pt x="360" y="25"/>
                    <a:pt x="360" y="25"/>
                  </a:cubicBezTo>
                  <a:close/>
                  <a:moveTo>
                    <a:pt x="360" y="22"/>
                  </a:moveTo>
                  <a:cubicBezTo>
                    <a:pt x="360" y="22"/>
                    <a:pt x="360" y="22"/>
                    <a:pt x="359" y="23"/>
                  </a:cubicBezTo>
                  <a:cubicBezTo>
                    <a:pt x="359" y="23"/>
                    <a:pt x="359" y="23"/>
                    <a:pt x="359" y="23"/>
                  </a:cubicBezTo>
                  <a:cubicBezTo>
                    <a:pt x="360" y="23"/>
                    <a:pt x="360" y="23"/>
                    <a:pt x="360" y="23"/>
                  </a:cubicBezTo>
                  <a:cubicBezTo>
                    <a:pt x="359" y="23"/>
                    <a:pt x="359" y="23"/>
                    <a:pt x="359" y="23"/>
                  </a:cubicBezTo>
                  <a:cubicBezTo>
                    <a:pt x="358" y="23"/>
                    <a:pt x="359" y="23"/>
                    <a:pt x="359" y="23"/>
                  </a:cubicBezTo>
                  <a:cubicBezTo>
                    <a:pt x="359" y="23"/>
                    <a:pt x="359" y="23"/>
                    <a:pt x="359" y="23"/>
                  </a:cubicBezTo>
                  <a:cubicBezTo>
                    <a:pt x="359" y="23"/>
                    <a:pt x="359" y="23"/>
                    <a:pt x="359" y="23"/>
                  </a:cubicBezTo>
                  <a:cubicBezTo>
                    <a:pt x="360" y="22"/>
                    <a:pt x="359" y="22"/>
                    <a:pt x="359" y="22"/>
                  </a:cubicBezTo>
                  <a:cubicBezTo>
                    <a:pt x="359" y="22"/>
                    <a:pt x="359" y="22"/>
                    <a:pt x="359" y="22"/>
                  </a:cubicBezTo>
                  <a:cubicBezTo>
                    <a:pt x="358" y="22"/>
                    <a:pt x="358" y="22"/>
                    <a:pt x="358" y="22"/>
                  </a:cubicBezTo>
                  <a:cubicBezTo>
                    <a:pt x="358" y="22"/>
                    <a:pt x="358" y="22"/>
                    <a:pt x="358" y="22"/>
                  </a:cubicBezTo>
                  <a:cubicBezTo>
                    <a:pt x="359" y="22"/>
                    <a:pt x="359" y="22"/>
                    <a:pt x="359" y="22"/>
                  </a:cubicBezTo>
                  <a:cubicBezTo>
                    <a:pt x="359" y="22"/>
                    <a:pt x="359" y="22"/>
                    <a:pt x="359" y="22"/>
                  </a:cubicBezTo>
                  <a:cubicBezTo>
                    <a:pt x="359" y="21"/>
                    <a:pt x="359" y="21"/>
                    <a:pt x="359" y="21"/>
                  </a:cubicBezTo>
                  <a:cubicBezTo>
                    <a:pt x="359" y="21"/>
                    <a:pt x="359" y="21"/>
                    <a:pt x="359" y="21"/>
                  </a:cubicBezTo>
                  <a:cubicBezTo>
                    <a:pt x="359" y="21"/>
                    <a:pt x="359" y="21"/>
                    <a:pt x="359" y="21"/>
                  </a:cubicBezTo>
                  <a:cubicBezTo>
                    <a:pt x="359" y="21"/>
                    <a:pt x="359" y="21"/>
                    <a:pt x="359" y="21"/>
                  </a:cubicBezTo>
                  <a:cubicBezTo>
                    <a:pt x="359" y="22"/>
                    <a:pt x="359" y="22"/>
                    <a:pt x="359" y="22"/>
                  </a:cubicBezTo>
                  <a:cubicBezTo>
                    <a:pt x="359" y="22"/>
                    <a:pt x="359" y="22"/>
                    <a:pt x="359" y="22"/>
                  </a:cubicBezTo>
                  <a:cubicBezTo>
                    <a:pt x="359" y="22"/>
                    <a:pt x="359" y="22"/>
                    <a:pt x="360" y="22"/>
                  </a:cubicBezTo>
                  <a:close/>
                  <a:moveTo>
                    <a:pt x="351" y="16"/>
                  </a:moveTo>
                  <a:cubicBezTo>
                    <a:pt x="352" y="17"/>
                    <a:pt x="352" y="17"/>
                    <a:pt x="352" y="17"/>
                  </a:cubicBezTo>
                  <a:cubicBezTo>
                    <a:pt x="351" y="17"/>
                    <a:pt x="351" y="17"/>
                    <a:pt x="351" y="17"/>
                  </a:cubicBezTo>
                  <a:lnTo>
                    <a:pt x="351" y="16"/>
                  </a:lnTo>
                  <a:close/>
                  <a:moveTo>
                    <a:pt x="350" y="16"/>
                  </a:moveTo>
                  <a:cubicBezTo>
                    <a:pt x="350" y="16"/>
                    <a:pt x="350" y="16"/>
                    <a:pt x="350" y="16"/>
                  </a:cubicBezTo>
                  <a:cubicBezTo>
                    <a:pt x="349" y="16"/>
                    <a:pt x="349" y="16"/>
                    <a:pt x="349" y="16"/>
                  </a:cubicBezTo>
                  <a:lnTo>
                    <a:pt x="350" y="16"/>
                  </a:lnTo>
                  <a:close/>
                  <a:moveTo>
                    <a:pt x="348" y="18"/>
                  </a:moveTo>
                  <a:cubicBezTo>
                    <a:pt x="349" y="18"/>
                    <a:pt x="351" y="17"/>
                    <a:pt x="352" y="18"/>
                  </a:cubicBezTo>
                  <a:cubicBezTo>
                    <a:pt x="351" y="18"/>
                    <a:pt x="351" y="19"/>
                    <a:pt x="352" y="19"/>
                  </a:cubicBezTo>
                  <a:cubicBezTo>
                    <a:pt x="353" y="20"/>
                    <a:pt x="354" y="19"/>
                    <a:pt x="355" y="19"/>
                  </a:cubicBezTo>
                  <a:cubicBezTo>
                    <a:pt x="355" y="19"/>
                    <a:pt x="353" y="20"/>
                    <a:pt x="355" y="21"/>
                  </a:cubicBezTo>
                  <a:cubicBezTo>
                    <a:pt x="355" y="21"/>
                    <a:pt x="355" y="20"/>
                    <a:pt x="355" y="20"/>
                  </a:cubicBezTo>
                  <a:cubicBezTo>
                    <a:pt x="355" y="19"/>
                    <a:pt x="356" y="19"/>
                    <a:pt x="356" y="19"/>
                  </a:cubicBezTo>
                  <a:cubicBezTo>
                    <a:pt x="358" y="19"/>
                    <a:pt x="358" y="19"/>
                    <a:pt x="360" y="18"/>
                  </a:cubicBezTo>
                  <a:cubicBezTo>
                    <a:pt x="360" y="19"/>
                    <a:pt x="360" y="19"/>
                    <a:pt x="360" y="19"/>
                  </a:cubicBezTo>
                  <a:cubicBezTo>
                    <a:pt x="359" y="19"/>
                    <a:pt x="358" y="18"/>
                    <a:pt x="358" y="19"/>
                  </a:cubicBezTo>
                  <a:cubicBezTo>
                    <a:pt x="358" y="20"/>
                    <a:pt x="358" y="20"/>
                    <a:pt x="358" y="20"/>
                  </a:cubicBezTo>
                  <a:cubicBezTo>
                    <a:pt x="357" y="20"/>
                    <a:pt x="356" y="19"/>
                    <a:pt x="356" y="20"/>
                  </a:cubicBezTo>
                  <a:cubicBezTo>
                    <a:pt x="356" y="20"/>
                    <a:pt x="357" y="21"/>
                    <a:pt x="357" y="21"/>
                  </a:cubicBezTo>
                  <a:cubicBezTo>
                    <a:pt x="356" y="21"/>
                    <a:pt x="356" y="22"/>
                    <a:pt x="356" y="22"/>
                  </a:cubicBezTo>
                  <a:cubicBezTo>
                    <a:pt x="356" y="22"/>
                    <a:pt x="355" y="22"/>
                    <a:pt x="355" y="22"/>
                  </a:cubicBezTo>
                  <a:cubicBezTo>
                    <a:pt x="354" y="22"/>
                    <a:pt x="354" y="22"/>
                    <a:pt x="354" y="22"/>
                  </a:cubicBezTo>
                  <a:cubicBezTo>
                    <a:pt x="354" y="22"/>
                    <a:pt x="354" y="22"/>
                    <a:pt x="354" y="22"/>
                  </a:cubicBezTo>
                  <a:cubicBezTo>
                    <a:pt x="354" y="21"/>
                    <a:pt x="355" y="22"/>
                    <a:pt x="355" y="21"/>
                  </a:cubicBezTo>
                  <a:cubicBezTo>
                    <a:pt x="355" y="21"/>
                    <a:pt x="354" y="21"/>
                    <a:pt x="354" y="21"/>
                  </a:cubicBezTo>
                  <a:cubicBezTo>
                    <a:pt x="354" y="21"/>
                    <a:pt x="353" y="21"/>
                    <a:pt x="353" y="22"/>
                  </a:cubicBezTo>
                  <a:cubicBezTo>
                    <a:pt x="353" y="22"/>
                    <a:pt x="352" y="22"/>
                    <a:pt x="352" y="22"/>
                  </a:cubicBezTo>
                  <a:cubicBezTo>
                    <a:pt x="353" y="23"/>
                    <a:pt x="353" y="22"/>
                    <a:pt x="354" y="23"/>
                  </a:cubicBezTo>
                  <a:cubicBezTo>
                    <a:pt x="354" y="22"/>
                    <a:pt x="354" y="22"/>
                    <a:pt x="354" y="22"/>
                  </a:cubicBezTo>
                  <a:cubicBezTo>
                    <a:pt x="355" y="23"/>
                    <a:pt x="354" y="24"/>
                    <a:pt x="355" y="24"/>
                  </a:cubicBezTo>
                  <a:cubicBezTo>
                    <a:pt x="355" y="24"/>
                    <a:pt x="355" y="24"/>
                    <a:pt x="355" y="24"/>
                  </a:cubicBezTo>
                  <a:cubicBezTo>
                    <a:pt x="355" y="24"/>
                    <a:pt x="355" y="24"/>
                    <a:pt x="355" y="24"/>
                  </a:cubicBezTo>
                  <a:cubicBezTo>
                    <a:pt x="354" y="22"/>
                    <a:pt x="352" y="24"/>
                    <a:pt x="351" y="22"/>
                  </a:cubicBezTo>
                  <a:cubicBezTo>
                    <a:pt x="352" y="21"/>
                    <a:pt x="352" y="21"/>
                    <a:pt x="352" y="21"/>
                  </a:cubicBezTo>
                  <a:cubicBezTo>
                    <a:pt x="352" y="21"/>
                    <a:pt x="352" y="21"/>
                    <a:pt x="351" y="20"/>
                  </a:cubicBezTo>
                  <a:cubicBezTo>
                    <a:pt x="351" y="20"/>
                    <a:pt x="351" y="20"/>
                    <a:pt x="351" y="20"/>
                  </a:cubicBezTo>
                  <a:cubicBezTo>
                    <a:pt x="351" y="20"/>
                    <a:pt x="352" y="19"/>
                    <a:pt x="351" y="19"/>
                  </a:cubicBezTo>
                  <a:cubicBezTo>
                    <a:pt x="350" y="18"/>
                    <a:pt x="350" y="20"/>
                    <a:pt x="349" y="20"/>
                  </a:cubicBezTo>
                  <a:cubicBezTo>
                    <a:pt x="349" y="21"/>
                    <a:pt x="350" y="21"/>
                    <a:pt x="351" y="21"/>
                  </a:cubicBezTo>
                  <a:cubicBezTo>
                    <a:pt x="350" y="22"/>
                    <a:pt x="350" y="22"/>
                    <a:pt x="350" y="22"/>
                  </a:cubicBezTo>
                  <a:cubicBezTo>
                    <a:pt x="349" y="22"/>
                    <a:pt x="350" y="21"/>
                    <a:pt x="349" y="21"/>
                  </a:cubicBezTo>
                  <a:cubicBezTo>
                    <a:pt x="348" y="22"/>
                    <a:pt x="349" y="22"/>
                    <a:pt x="349" y="23"/>
                  </a:cubicBezTo>
                  <a:cubicBezTo>
                    <a:pt x="349" y="23"/>
                    <a:pt x="350" y="23"/>
                    <a:pt x="351" y="24"/>
                  </a:cubicBezTo>
                  <a:cubicBezTo>
                    <a:pt x="350" y="23"/>
                    <a:pt x="349" y="24"/>
                    <a:pt x="349" y="23"/>
                  </a:cubicBezTo>
                  <a:cubicBezTo>
                    <a:pt x="349" y="22"/>
                    <a:pt x="349" y="22"/>
                    <a:pt x="349" y="22"/>
                  </a:cubicBezTo>
                  <a:cubicBezTo>
                    <a:pt x="347" y="22"/>
                    <a:pt x="347" y="22"/>
                    <a:pt x="347" y="22"/>
                  </a:cubicBezTo>
                  <a:cubicBezTo>
                    <a:pt x="347" y="21"/>
                    <a:pt x="347" y="21"/>
                    <a:pt x="348" y="20"/>
                  </a:cubicBezTo>
                  <a:cubicBezTo>
                    <a:pt x="349" y="20"/>
                    <a:pt x="349" y="20"/>
                    <a:pt x="349" y="20"/>
                  </a:cubicBezTo>
                  <a:cubicBezTo>
                    <a:pt x="348" y="19"/>
                    <a:pt x="349" y="19"/>
                    <a:pt x="348" y="18"/>
                  </a:cubicBezTo>
                  <a:close/>
                  <a:moveTo>
                    <a:pt x="349" y="17"/>
                  </a:moveTo>
                  <a:cubicBezTo>
                    <a:pt x="348" y="18"/>
                    <a:pt x="348" y="17"/>
                    <a:pt x="347" y="17"/>
                  </a:cubicBezTo>
                  <a:cubicBezTo>
                    <a:pt x="347" y="17"/>
                    <a:pt x="348" y="17"/>
                    <a:pt x="349" y="17"/>
                  </a:cubicBezTo>
                  <a:close/>
                  <a:moveTo>
                    <a:pt x="343" y="19"/>
                  </a:moveTo>
                  <a:cubicBezTo>
                    <a:pt x="343" y="19"/>
                    <a:pt x="343" y="19"/>
                    <a:pt x="343" y="19"/>
                  </a:cubicBezTo>
                  <a:cubicBezTo>
                    <a:pt x="343" y="19"/>
                    <a:pt x="343" y="19"/>
                    <a:pt x="343" y="19"/>
                  </a:cubicBezTo>
                  <a:cubicBezTo>
                    <a:pt x="343" y="19"/>
                    <a:pt x="343" y="19"/>
                    <a:pt x="343" y="19"/>
                  </a:cubicBezTo>
                  <a:cubicBezTo>
                    <a:pt x="344" y="19"/>
                    <a:pt x="344" y="19"/>
                    <a:pt x="344" y="19"/>
                  </a:cubicBezTo>
                  <a:cubicBezTo>
                    <a:pt x="344" y="19"/>
                    <a:pt x="345" y="18"/>
                    <a:pt x="345" y="19"/>
                  </a:cubicBezTo>
                  <a:cubicBezTo>
                    <a:pt x="345" y="19"/>
                    <a:pt x="345" y="19"/>
                    <a:pt x="345" y="19"/>
                  </a:cubicBezTo>
                  <a:cubicBezTo>
                    <a:pt x="345" y="19"/>
                    <a:pt x="345" y="19"/>
                    <a:pt x="345" y="19"/>
                  </a:cubicBezTo>
                  <a:cubicBezTo>
                    <a:pt x="345" y="19"/>
                    <a:pt x="342" y="19"/>
                    <a:pt x="344" y="20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0"/>
                    <a:pt x="346" y="20"/>
                    <a:pt x="346" y="20"/>
                  </a:cubicBezTo>
                  <a:cubicBezTo>
                    <a:pt x="346" y="20"/>
                    <a:pt x="346" y="20"/>
                    <a:pt x="346" y="20"/>
                  </a:cubicBezTo>
                  <a:cubicBezTo>
                    <a:pt x="347" y="19"/>
                    <a:pt x="345" y="19"/>
                    <a:pt x="346" y="18"/>
                  </a:cubicBezTo>
                  <a:cubicBezTo>
                    <a:pt x="346" y="19"/>
                    <a:pt x="347" y="19"/>
                    <a:pt x="348" y="20"/>
                  </a:cubicBezTo>
                  <a:cubicBezTo>
                    <a:pt x="347" y="20"/>
                    <a:pt x="346" y="20"/>
                    <a:pt x="346" y="21"/>
                  </a:cubicBezTo>
                  <a:cubicBezTo>
                    <a:pt x="346" y="21"/>
                    <a:pt x="346" y="21"/>
                    <a:pt x="346" y="21"/>
                  </a:cubicBezTo>
                  <a:cubicBezTo>
                    <a:pt x="346" y="21"/>
                    <a:pt x="346" y="21"/>
                    <a:pt x="346" y="21"/>
                  </a:cubicBezTo>
                  <a:cubicBezTo>
                    <a:pt x="346" y="21"/>
                    <a:pt x="346" y="21"/>
                    <a:pt x="346" y="21"/>
                  </a:cubicBezTo>
                  <a:cubicBezTo>
                    <a:pt x="346" y="21"/>
                    <a:pt x="346" y="21"/>
                    <a:pt x="346" y="21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5" y="22"/>
                    <a:pt x="346" y="22"/>
                    <a:pt x="346" y="22"/>
                  </a:cubicBezTo>
                  <a:cubicBezTo>
                    <a:pt x="346" y="22"/>
                    <a:pt x="346" y="22"/>
                    <a:pt x="346" y="22"/>
                  </a:cubicBezTo>
                  <a:cubicBezTo>
                    <a:pt x="345" y="22"/>
                    <a:pt x="345" y="24"/>
                    <a:pt x="344" y="24"/>
                  </a:cubicBezTo>
                  <a:cubicBezTo>
                    <a:pt x="344" y="24"/>
                    <a:pt x="344" y="24"/>
                    <a:pt x="344" y="23"/>
                  </a:cubicBezTo>
                  <a:cubicBezTo>
                    <a:pt x="343" y="23"/>
                    <a:pt x="343" y="23"/>
                    <a:pt x="343" y="23"/>
                  </a:cubicBezTo>
                  <a:cubicBezTo>
                    <a:pt x="343" y="23"/>
                    <a:pt x="343" y="23"/>
                    <a:pt x="344" y="23"/>
                  </a:cubicBezTo>
                  <a:cubicBezTo>
                    <a:pt x="344" y="23"/>
                    <a:pt x="344" y="23"/>
                    <a:pt x="345" y="23"/>
                  </a:cubicBezTo>
                  <a:cubicBezTo>
                    <a:pt x="345" y="22"/>
                    <a:pt x="344" y="21"/>
                    <a:pt x="344" y="21"/>
                  </a:cubicBezTo>
                  <a:cubicBezTo>
                    <a:pt x="343" y="22"/>
                    <a:pt x="343" y="20"/>
                    <a:pt x="342" y="20"/>
                  </a:cubicBezTo>
                  <a:cubicBezTo>
                    <a:pt x="343" y="20"/>
                    <a:pt x="343" y="19"/>
                    <a:pt x="343" y="19"/>
                  </a:cubicBezTo>
                  <a:close/>
                  <a:moveTo>
                    <a:pt x="336" y="43"/>
                  </a:moveTo>
                  <a:cubicBezTo>
                    <a:pt x="336" y="43"/>
                    <a:pt x="336" y="43"/>
                    <a:pt x="336" y="43"/>
                  </a:cubicBezTo>
                  <a:cubicBezTo>
                    <a:pt x="336" y="44"/>
                    <a:pt x="336" y="44"/>
                    <a:pt x="336" y="44"/>
                  </a:cubicBezTo>
                  <a:lnTo>
                    <a:pt x="336" y="43"/>
                  </a:lnTo>
                  <a:close/>
                  <a:moveTo>
                    <a:pt x="335" y="45"/>
                  </a:moveTo>
                  <a:cubicBezTo>
                    <a:pt x="335" y="45"/>
                    <a:pt x="335" y="45"/>
                    <a:pt x="335" y="45"/>
                  </a:cubicBezTo>
                  <a:cubicBezTo>
                    <a:pt x="335" y="45"/>
                    <a:pt x="335" y="45"/>
                    <a:pt x="335" y="45"/>
                  </a:cubicBezTo>
                  <a:cubicBezTo>
                    <a:pt x="335" y="45"/>
                    <a:pt x="335" y="45"/>
                    <a:pt x="335" y="45"/>
                  </a:cubicBezTo>
                  <a:cubicBezTo>
                    <a:pt x="335" y="45"/>
                    <a:pt x="335" y="45"/>
                    <a:pt x="335" y="45"/>
                  </a:cubicBezTo>
                  <a:cubicBezTo>
                    <a:pt x="335" y="45"/>
                    <a:pt x="335" y="45"/>
                    <a:pt x="335" y="45"/>
                  </a:cubicBezTo>
                  <a:cubicBezTo>
                    <a:pt x="335" y="45"/>
                    <a:pt x="335" y="45"/>
                    <a:pt x="335" y="45"/>
                  </a:cubicBezTo>
                  <a:cubicBezTo>
                    <a:pt x="335" y="45"/>
                    <a:pt x="335" y="45"/>
                    <a:pt x="335" y="45"/>
                  </a:cubicBezTo>
                  <a:cubicBezTo>
                    <a:pt x="335" y="45"/>
                    <a:pt x="335" y="45"/>
                    <a:pt x="335" y="45"/>
                  </a:cubicBezTo>
                  <a:cubicBezTo>
                    <a:pt x="335" y="45"/>
                    <a:pt x="335" y="45"/>
                    <a:pt x="335" y="45"/>
                  </a:cubicBezTo>
                  <a:cubicBezTo>
                    <a:pt x="335" y="45"/>
                    <a:pt x="335" y="45"/>
                    <a:pt x="335" y="45"/>
                  </a:cubicBezTo>
                  <a:cubicBezTo>
                    <a:pt x="335" y="46"/>
                    <a:pt x="335" y="46"/>
                    <a:pt x="334" y="46"/>
                  </a:cubicBezTo>
                  <a:cubicBezTo>
                    <a:pt x="334" y="45"/>
                    <a:pt x="334" y="45"/>
                    <a:pt x="334" y="45"/>
                  </a:cubicBezTo>
                  <a:cubicBezTo>
                    <a:pt x="335" y="46"/>
                    <a:pt x="335" y="46"/>
                    <a:pt x="335" y="45"/>
                  </a:cubicBezTo>
                  <a:close/>
                  <a:moveTo>
                    <a:pt x="341" y="19"/>
                  </a:moveTo>
                  <a:cubicBezTo>
                    <a:pt x="342" y="19"/>
                    <a:pt x="341" y="18"/>
                    <a:pt x="342" y="18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8"/>
                    <a:pt x="341" y="18"/>
                    <a:pt x="341" y="19"/>
                  </a:cubicBezTo>
                  <a:close/>
                  <a:moveTo>
                    <a:pt x="335" y="41"/>
                  </a:moveTo>
                  <a:cubicBezTo>
                    <a:pt x="334" y="41"/>
                    <a:pt x="335" y="42"/>
                    <a:pt x="335" y="43"/>
                  </a:cubicBezTo>
                  <a:cubicBezTo>
                    <a:pt x="334" y="43"/>
                    <a:pt x="334" y="43"/>
                    <a:pt x="333" y="42"/>
                  </a:cubicBezTo>
                  <a:cubicBezTo>
                    <a:pt x="333" y="42"/>
                    <a:pt x="333" y="42"/>
                    <a:pt x="333" y="42"/>
                  </a:cubicBezTo>
                  <a:cubicBezTo>
                    <a:pt x="333" y="42"/>
                    <a:pt x="333" y="42"/>
                    <a:pt x="333" y="42"/>
                  </a:cubicBezTo>
                  <a:cubicBezTo>
                    <a:pt x="334" y="42"/>
                    <a:pt x="334" y="42"/>
                    <a:pt x="334" y="42"/>
                  </a:cubicBezTo>
                  <a:cubicBezTo>
                    <a:pt x="334" y="42"/>
                    <a:pt x="334" y="42"/>
                    <a:pt x="334" y="42"/>
                  </a:cubicBezTo>
                  <a:cubicBezTo>
                    <a:pt x="334" y="42"/>
                    <a:pt x="334" y="42"/>
                    <a:pt x="335" y="42"/>
                  </a:cubicBezTo>
                  <a:cubicBezTo>
                    <a:pt x="334" y="42"/>
                    <a:pt x="334" y="41"/>
                    <a:pt x="334" y="41"/>
                  </a:cubicBezTo>
                  <a:cubicBezTo>
                    <a:pt x="334" y="41"/>
                    <a:pt x="334" y="41"/>
                    <a:pt x="334" y="41"/>
                  </a:cubicBezTo>
                  <a:cubicBezTo>
                    <a:pt x="334" y="41"/>
                    <a:pt x="334" y="41"/>
                    <a:pt x="334" y="41"/>
                  </a:cubicBezTo>
                  <a:cubicBezTo>
                    <a:pt x="334" y="41"/>
                    <a:pt x="335" y="40"/>
                    <a:pt x="335" y="41"/>
                  </a:cubicBezTo>
                  <a:close/>
                  <a:moveTo>
                    <a:pt x="337" y="14"/>
                  </a:moveTo>
                  <a:cubicBezTo>
                    <a:pt x="338" y="13"/>
                    <a:pt x="338" y="13"/>
                    <a:pt x="338" y="13"/>
                  </a:cubicBezTo>
                  <a:cubicBezTo>
                    <a:pt x="339" y="14"/>
                    <a:pt x="339" y="14"/>
                    <a:pt x="339" y="14"/>
                  </a:cubicBezTo>
                  <a:cubicBezTo>
                    <a:pt x="339" y="14"/>
                    <a:pt x="339" y="13"/>
                    <a:pt x="339" y="13"/>
                  </a:cubicBezTo>
                  <a:cubicBezTo>
                    <a:pt x="340" y="14"/>
                    <a:pt x="340" y="13"/>
                    <a:pt x="341" y="14"/>
                  </a:cubicBezTo>
                  <a:cubicBezTo>
                    <a:pt x="341" y="14"/>
                    <a:pt x="341" y="14"/>
                    <a:pt x="341" y="14"/>
                  </a:cubicBezTo>
                  <a:cubicBezTo>
                    <a:pt x="340" y="13"/>
                    <a:pt x="340" y="13"/>
                    <a:pt x="340" y="13"/>
                  </a:cubicBezTo>
                  <a:cubicBezTo>
                    <a:pt x="339" y="14"/>
                    <a:pt x="339" y="14"/>
                    <a:pt x="339" y="15"/>
                  </a:cubicBezTo>
                  <a:cubicBezTo>
                    <a:pt x="340" y="15"/>
                    <a:pt x="340" y="14"/>
                    <a:pt x="341" y="15"/>
                  </a:cubicBezTo>
                  <a:cubicBezTo>
                    <a:pt x="341" y="16"/>
                    <a:pt x="341" y="16"/>
                    <a:pt x="341" y="16"/>
                  </a:cubicBezTo>
                  <a:cubicBezTo>
                    <a:pt x="340" y="15"/>
                    <a:pt x="340" y="15"/>
                    <a:pt x="340" y="15"/>
                  </a:cubicBezTo>
                  <a:cubicBezTo>
                    <a:pt x="340" y="16"/>
                    <a:pt x="340" y="16"/>
                    <a:pt x="340" y="16"/>
                  </a:cubicBezTo>
                  <a:cubicBezTo>
                    <a:pt x="340" y="15"/>
                    <a:pt x="339" y="15"/>
                    <a:pt x="339" y="15"/>
                  </a:cubicBezTo>
                  <a:cubicBezTo>
                    <a:pt x="337" y="15"/>
                    <a:pt x="337" y="15"/>
                    <a:pt x="337" y="15"/>
                  </a:cubicBezTo>
                  <a:cubicBezTo>
                    <a:pt x="338" y="15"/>
                    <a:pt x="337" y="15"/>
                    <a:pt x="337" y="15"/>
                  </a:cubicBezTo>
                  <a:cubicBezTo>
                    <a:pt x="337" y="15"/>
                    <a:pt x="337" y="15"/>
                    <a:pt x="337" y="15"/>
                  </a:cubicBezTo>
                  <a:cubicBezTo>
                    <a:pt x="337" y="15"/>
                    <a:pt x="337" y="15"/>
                    <a:pt x="337" y="15"/>
                  </a:cubicBezTo>
                  <a:cubicBezTo>
                    <a:pt x="336" y="15"/>
                    <a:pt x="336" y="15"/>
                    <a:pt x="336" y="15"/>
                  </a:cubicBezTo>
                  <a:cubicBezTo>
                    <a:pt x="337" y="15"/>
                    <a:pt x="336" y="14"/>
                    <a:pt x="337" y="14"/>
                  </a:cubicBezTo>
                  <a:close/>
                  <a:moveTo>
                    <a:pt x="333" y="17"/>
                  </a:moveTo>
                  <a:cubicBezTo>
                    <a:pt x="334" y="17"/>
                    <a:pt x="334" y="16"/>
                    <a:pt x="335" y="16"/>
                  </a:cubicBezTo>
                  <a:cubicBezTo>
                    <a:pt x="335" y="17"/>
                    <a:pt x="335" y="17"/>
                    <a:pt x="335" y="17"/>
                  </a:cubicBezTo>
                  <a:cubicBezTo>
                    <a:pt x="335" y="17"/>
                    <a:pt x="334" y="16"/>
                    <a:pt x="334" y="17"/>
                  </a:cubicBezTo>
                  <a:cubicBezTo>
                    <a:pt x="333" y="18"/>
                    <a:pt x="335" y="17"/>
                    <a:pt x="335" y="17"/>
                  </a:cubicBezTo>
                  <a:cubicBezTo>
                    <a:pt x="335" y="18"/>
                    <a:pt x="335" y="18"/>
                    <a:pt x="335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7" y="19"/>
                    <a:pt x="337" y="19"/>
                    <a:pt x="336" y="19"/>
                  </a:cubicBezTo>
                  <a:cubicBezTo>
                    <a:pt x="335" y="18"/>
                    <a:pt x="335" y="18"/>
                    <a:pt x="335" y="18"/>
                  </a:cubicBezTo>
                  <a:cubicBezTo>
                    <a:pt x="334" y="19"/>
                    <a:pt x="334" y="19"/>
                    <a:pt x="334" y="19"/>
                  </a:cubicBezTo>
                  <a:cubicBezTo>
                    <a:pt x="334" y="18"/>
                    <a:pt x="333" y="18"/>
                    <a:pt x="333" y="17"/>
                  </a:cubicBezTo>
                  <a:cubicBezTo>
                    <a:pt x="333" y="17"/>
                    <a:pt x="333" y="17"/>
                    <a:pt x="333" y="17"/>
                  </a:cubicBezTo>
                  <a:cubicBezTo>
                    <a:pt x="333" y="17"/>
                    <a:pt x="333" y="17"/>
                    <a:pt x="333" y="16"/>
                  </a:cubicBezTo>
                  <a:lnTo>
                    <a:pt x="333" y="17"/>
                  </a:lnTo>
                  <a:close/>
                  <a:moveTo>
                    <a:pt x="326" y="41"/>
                  </a:moveTo>
                  <a:cubicBezTo>
                    <a:pt x="326" y="42"/>
                    <a:pt x="326" y="42"/>
                    <a:pt x="326" y="42"/>
                  </a:cubicBezTo>
                  <a:cubicBezTo>
                    <a:pt x="326" y="42"/>
                    <a:pt x="326" y="42"/>
                    <a:pt x="326" y="42"/>
                  </a:cubicBezTo>
                  <a:cubicBezTo>
                    <a:pt x="327" y="42"/>
                    <a:pt x="327" y="42"/>
                    <a:pt x="327" y="42"/>
                  </a:cubicBezTo>
                  <a:cubicBezTo>
                    <a:pt x="327" y="42"/>
                    <a:pt x="327" y="42"/>
                    <a:pt x="327" y="42"/>
                  </a:cubicBezTo>
                  <a:cubicBezTo>
                    <a:pt x="327" y="43"/>
                    <a:pt x="327" y="43"/>
                    <a:pt x="327" y="43"/>
                  </a:cubicBezTo>
                  <a:cubicBezTo>
                    <a:pt x="327" y="43"/>
                    <a:pt x="327" y="43"/>
                    <a:pt x="327" y="43"/>
                  </a:cubicBezTo>
                  <a:cubicBezTo>
                    <a:pt x="327" y="43"/>
                    <a:pt x="327" y="43"/>
                    <a:pt x="327" y="43"/>
                  </a:cubicBezTo>
                  <a:cubicBezTo>
                    <a:pt x="327" y="43"/>
                    <a:pt x="327" y="43"/>
                    <a:pt x="327" y="43"/>
                  </a:cubicBezTo>
                  <a:cubicBezTo>
                    <a:pt x="328" y="43"/>
                    <a:pt x="328" y="42"/>
                    <a:pt x="328" y="42"/>
                  </a:cubicBezTo>
                  <a:cubicBezTo>
                    <a:pt x="328" y="43"/>
                    <a:pt x="328" y="43"/>
                    <a:pt x="328" y="43"/>
                  </a:cubicBezTo>
                  <a:cubicBezTo>
                    <a:pt x="328" y="43"/>
                    <a:pt x="328" y="44"/>
                    <a:pt x="327" y="43"/>
                  </a:cubicBezTo>
                  <a:cubicBezTo>
                    <a:pt x="327" y="43"/>
                    <a:pt x="327" y="43"/>
                    <a:pt x="327" y="43"/>
                  </a:cubicBezTo>
                  <a:cubicBezTo>
                    <a:pt x="327" y="43"/>
                    <a:pt x="327" y="43"/>
                    <a:pt x="327" y="43"/>
                  </a:cubicBezTo>
                  <a:cubicBezTo>
                    <a:pt x="327" y="43"/>
                    <a:pt x="327" y="43"/>
                    <a:pt x="326" y="42"/>
                  </a:cubicBezTo>
                  <a:cubicBezTo>
                    <a:pt x="326" y="42"/>
                    <a:pt x="326" y="42"/>
                    <a:pt x="326" y="42"/>
                  </a:cubicBezTo>
                  <a:cubicBezTo>
                    <a:pt x="326" y="42"/>
                    <a:pt x="326" y="42"/>
                    <a:pt x="326" y="42"/>
                  </a:cubicBezTo>
                  <a:cubicBezTo>
                    <a:pt x="326" y="42"/>
                    <a:pt x="326" y="42"/>
                    <a:pt x="326" y="43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24" y="43"/>
                    <a:pt x="326" y="42"/>
                    <a:pt x="326" y="42"/>
                  </a:cubicBezTo>
                  <a:cubicBezTo>
                    <a:pt x="326" y="42"/>
                    <a:pt x="326" y="42"/>
                    <a:pt x="326" y="41"/>
                  </a:cubicBezTo>
                  <a:cubicBezTo>
                    <a:pt x="326" y="41"/>
                    <a:pt x="326" y="41"/>
                    <a:pt x="326" y="41"/>
                  </a:cubicBezTo>
                  <a:cubicBezTo>
                    <a:pt x="326" y="41"/>
                    <a:pt x="326" y="41"/>
                    <a:pt x="326" y="41"/>
                  </a:cubicBezTo>
                  <a:close/>
                  <a:moveTo>
                    <a:pt x="332" y="16"/>
                  </a:moveTo>
                  <a:cubicBezTo>
                    <a:pt x="332" y="16"/>
                    <a:pt x="332" y="16"/>
                    <a:pt x="332" y="16"/>
                  </a:cubicBezTo>
                  <a:cubicBezTo>
                    <a:pt x="332" y="16"/>
                    <a:pt x="332" y="16"/>
                    <a:pt x="332" y="16"/>
                  </a:cubicBezTo>
                  <a:cubicBezTo>
                    <a:pt x="333" y="16"/>
                    <a:pt x="332" y="15"/>
                    <a:pt x="332" y="15"/>
                  </a:cubicBezTo>
                  <a:cubicBezTo>
                    <a:pt x="332" y="14"/>
                    <a:pt x="332" y="14"/>
                    <a:pt x="332" y="14"/>
                  </a:cubicBezTo>
                  <a:cubicBezTo>
                    <a:pt x="333" y="14"/>
                    <a:pt x="333" y="14"/>
                    <a:pt x="333" y="14"/>
                  </a:cubicBezTo>
                  <a:cubicBezTo>
                    <a:pt x="333" y="15"/>
                    <a:pt x="332" y="15"/>
                    <a:pt x="332" y="16"/>
                  </a:cubicBezTo>
                  <a:close/>
                  <a:moveTo>
                    <a:pt x="330" y="14"/>
                  </a:moveTo>
                  <a:cubicBezTo>
                    <a:pt x="331" y="15"/>
                    <a:pt x="331" y="15"/>
                    <a:pt x="331" y="15"/>
                  </a:cubicBezTo>
                  <a:cubicBezTo>
                    <a:pt x="330" y="15"/>
                    <a:pt x="330" y="15"/>
                    <a:pt x="330" y="15"/>
                  </a:cubicBezTo>
                  <a:cubicBezTo>
                    <a:pt x="330" y="15"/>
                    <a:pt x="330" y="15"/>
                    <a:pt x="329" y="14"/>
                  </a:cubicBezTo>
                  <a:lnTo>
                    <a:pt x="330" y="14"/>
                  </a:lnTo>
                  <a:close/>
                  <a:moveTo>
                    <a:pt x="327" y="19"/>
                  </a:moveTo>
                  <a:cubicBezTo>
                    <a:pt x="327" y="19"/>
                    <a:pt x="326" y="18"/>
                    <a:pt x="327" y="19"/>
                  </a:cubicBezTo>
                  <a:cubicBezTo>
                    <a:pt x="328" y="18"/>
                    <a:pt x="329" y="17"/>
                    <a:pt x="329" y="16"/>
                  </a:cubicBezTo>
                  <a:cubicBezTo>
                    <a:pt x="329" y="17"/>
                    <a:pt x="330" y="17"/>
                    <a:pt x="330" y="16"/>
                  </a:cubicBezTo>
                  <a:cubicBezTo>
                    <a:pt x="330" y="17"/>
                    <a:pt x="330" y="17"/>
                    <a:pt x="330" y="17"/>
                  </a:cubicBezTo>
                  <a:cubicBezTo>
                    <a:pt x="330" y="17"/>
                    <a:pt x="329" y="17"/>
                    <a:pt x="329" y="17"/>
                  </a:cubicBezTo>
                  <a:cubicBezTo>
                    <a:pt x="329" y="18"/>
                    <a:pt x="330" y="17"/>
                    <a:pt x="330" y="18"/>
                  </a:cubicBezTo>
                  <a:cubicBezTo>
                    <a:pt x="328" y="17"/>
                    <a:pt x="328" y="17"/>
                    <a:pt x="328" y="17"/>
                  </a:cubicBezTo>
                  <a:cubicBezTo>
                    <a:pt x="329" y="18"/>
                    <a:pt x="328" y="18"/>
                    <a:pt x="327" y="19"/>
                  </a:cubicBezTo>
                  <a:cubicBezTo>
                    <a:pt x="327" y="19"/>
                    <a:pt x="327" y="19"/>
                    <a:pt x="327" y="19"/>
                  </a:cubicBezTo>
                  <a:cubicBezTo>
                    <a:pt x="327" y="19"/>
                    <a:pt x="327" y="19"/>
                    <a:pt x="327" y="19"/>
                  </a:cubicBezTo>
                  <a:cubicBezTo>
                    <a:pt x="327" y="19"/>
                    <a:pt x="326" y="19"/>
                    <a:pt x="326" y="19"/>
                  </a:cubicBezTo>
                  <a:lnTo>
                    <a:pt x="327" y="19"/>
                  </a:lnTo>
                  <a:close/>
                  <a:moveTo>
                    <a:pt x="319" y="45"/>
                  </a:moveTo>
                  <a:cubicBezTo>
                    <a:pt x="319" y="45"/>
                    <a:pt x="319" y="45"/>
                    <a:pt x="320" y="45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320" y="46"/>
                    <a:pt x="320" y="44"/>
                    <a:pt x="321" y="45"/>
                  </a:cubicBezTo>
                  <a:cubicBezTo>
                    <a:pt x="320" y="45"/>
                    <a:pt x="321" y="46"/>
                    <a:pt x="320" y="46"/>
                  </a:cubicBezTo>
                  <a:cubicBezTo>
                    <a:pt x="319" y="46"/>
                    <a:pt x="319" y="45"/>
                    <a:pt x="319" y="45"/>
                  </a:cubicBezTo>
                  <a:cubicBezTo>
                    <a:pt x="319" y="45"/>
                    <a:pt x="319" y="45"/>
                    <a:pt x="319" y="45"/>
                  </a:cubicBezTo>
                  <a:cubicBezTo>
                    <a:pt x="319" y="45"/>
                    <a:pt x="319" y="45"/>
                    <a:pt x="319" y="45"/>
                  </a:cubicBezTo>
                  <a:cubicBezTo>
                    <a:pt x="318" y="45"/>
                    <a:pt x="318" y="45"/>
                    <a:pt x="318" y="45"/>
                  </a:cubicBezTo>
                  <a:cubicBezTo>
                    <a:pt x="318" y="45"/>
                    <a:pt x="318" y="45"/>
                    <a:pt x="318" y="45"/>
                  </a:cubicBezTo>
                  <a:cubicBezTo>
                    <a:pt x="318" y="44"/>
                    <a:pt x="318" y="45"/>
                    <a:pt x="319" y="45"/>
                  </a:cubicBezTo>
                  <a:cubicBezTo>
                    <a:pt x="319" y="45"/>
                    <a:pt x="319" y="45"/>
                    <a:pt x="319" y="45"/>
                  </a:cubicBezTo>
                  <a:close/>
                  <a:moveTo>
                    <a:pt x="325" y="19"/>
                  </a:moveTo>
                  <a:cubicBezTo>
                    <a:pt x="324" y="20"/>
                    <a:pt x="324" y="20"/>
                    <a:pt x="324" y="21"/>
                  </a:cubicBezTo>
                  <a:cubicBezTo>
                    <a:pt x="323" y="21"/>
                    <a:pt x="323" y="20"/>
                    <a:pt x="323" y="19"/>
                  </a:cubicBezTo>
                  <a:cubicBezTo>
                    <a:pt x="323" y="20"/>
                    <a:pt x="324" y="19"/>
                    <a:pt x="325" y="19"/>
                  </a:cubicBezTo>
                  <a:close/>
                  <a:moveTo>
                    <a:pt x="318" y="41"/>
                  </a:moveTo>
                  <a:cubicBezTo>
                    <a:pt x="318" y="41"/>
                    <a:pt x="318" y="41"/>
                    <a:pt x="318" y="41"/>
                  </a:cubicBezTo>
                  <a:cubicBezTo>
                    <a:pt x="317" y="41"/>
                    <a:pt x="317" y="41"/>
                    <a:pt x="317" y="41"/>
                  </a:cubicBezTo>
                  <a:cubicBezTo>
                    <a:pt x="318" y="41"/>
                    <a:pt x="318" y="41"/>
                    <a:pt x="318" y="41"/>
                  </a:cubicBezTo>
                  <a:cubicBezTo>
                    <a:pt x="318" y="41"/>
                    <a:pt x="318" y="41"/>
                    <a:pt x="318" y="41"/>
                  </a:cubicBezTo>
                  <a:close/>
                  <a:moveTo>
                    <a:pt x="317" y="42"/>
                  </a:moveTo>
                  <a:cubicBezTo>
                    <a:pt x="317" y="42"/>
                    <a:pt x="317" y="42"/>
                    <a:pt x="317" y="42"/>
                  </a:cubicBezTo>
                  <a:cubicBezTo>
                    <a:pt x="317" y="42"/>
                    <a:pt x="317" y="42"/>
                    <a:pt x="317" y="41"/>
                  </a:cubicBezTo>
                  <a:cubicBezTo>
                    <a:pt x="317" y="42"/>
                    <a:pt x="317" y="42"/>
                    <a:pt x="317" y="42"/>
                  </a:cubicBezTo>
                  <a:cubicBezTo>
                    <a:pt x="317" y="42"/>
                    <a:pt x="317" y="42"/>
                    <a:pt x="317" y="42"/>
                  </a:cubicBezTo>
                  <a:cubicBezTo>
                    <a:pt x="317" y="42"/>
                    <a:pt x="317" y="42"/>
                    <a:pt x="317" y="42"/>
                  </a:cubicBezTo>
                  <a:cubicBezTo>
                    <a:pt x="317" y="42"/>
                    <a:pt x="317" y="42"/>
                    <a:pt x="317" y="42"/>
                  </a:cubicBezTo>
                  <a:cubicBezTo>
                    <a:pt x="317" y="42"/>
                    <a:pt x="317" y="42"/>
                    <a:pt x="317" y="42"/>
                  </a:cubicBezTo>
                  <a:cubicBezTo>
                    <a:pt x="318" y="42"/>
                    <a:pt x="318" y="42"/>
                    <a:pt x="318" y="42"/>
                  </a:cubicBezTo>
                  <a:cubicBezTo>
                    <a:pt x="318" y="42"/>
                    <a:pt x="318" y="42"/>
                    <a:pt x="319" y="42"/>
                  </a:cubicBezTo>
                  <a:cubicBezTo>
                    <a:pt x="318" y="43"/>
                    <a:pt x="316" y="42"/>
                    <a:pt x="316" y="44"/>
                  </a:cubicBezTo>
                  <a:cubicBezTo>
                    <a:pt x="315" y="44"/>
                    <a:pt x="315" y="44"/>
                    <a:pt x="315" y="44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5" y="42"/>
                    <a:pt x="316" y="43"/>
                    <a:pt x="317" y="42"/>
                  </a:cubicBezTo>
                  <a:close/>
                  <a:moveTo>
                    <a:pt x="316" y="45"/>
                  </a:moveTo>
                  <a:cubicBezTo>
                    <a:pt x="316" y="46"/>
                    <a:pt x="316" y="46"/>
                    <a:pt x="316" y="46"/>
                  </a:cubicBezTo>
                  <a:cubicBezTo>
                    <a:pt x="316" y="46"/>
                    <a:pt x="316" y="46"/>
                    <a:pt x="316" y="46"/>
                  </a:cubicBezTo>
                  <a:lnTo>
                    <a:pt x="316" y="45"/>
                  </a:lnTo>
                  <a:close/>
                  <a:moveTo>
                    <a:pt x="321" y="19"/>
                  </a:moveTo>
                  <a:cubicBezTo>
                    <a:pt x="322" y="19"/>
                    <a:pt x="322" y="19"/>
                    <a:pt x="322" y="19"/>
                  </a:cubicBezTo>
                  <a:cubicBezTo>
                    <a:pt x="322" y="19"/>
                    <a:pt x="322" y="19"/>
                    <a:pt x="322" y="19"/>
                  </a:cubicBezTo>
                  <a:lnTo>
                    <a:pt x="321" y="19"/>
                  </a:lnTo>
                  <a:close/>
                  <a:moveTo>
                    <a:pt x="322" y="16"/>
                  </a:moveTo>
                  <a:cubicBezTo>
                    <a:pt x="323" y="16"/>
                    <a:pt x="323" y="17"/>
                    <a:pt x="323" y="17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2" y="17"/>
                    <a:pt x="322" y="17"/>
                    <a:pt x="322" y="18"/>
                  </a:cubicBezTo>
                  <a:cubicBezTo>
                    <a:pt x="322" y="18"/>
                    <a:pt x="322" y="18"/>
                    <a:pt x="322" y="18"/>
                  </a:cubicBezTo>
                  <a:cubicBezTo>
                    <a:pt x="321" y="19"/>
                    <a:pt x="322" y="17"/>
                    <a:pt x="322" y="16"/>
                  </a:cubicBezTo>
                  <a:close/>
                  <a:moveTo>
                    <a:pt x="314" y="47"/>
                  </a:moveTo>
                  <a:cubicBezTo>
                    <a:pt x="314" y="47"/>
                    <a:pt x="314" y="47"/>
                    <a:pt x="314" y="4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315" y="46"/>
                    <a:pt x="315" y="46"/>
                    <a:pt x="315" y="46"/>
                  </a:cubicBezTo>
                  <a:cubicBezTo>
                    <a:pt x="315" y="46"/>
                    <a:pt x="315" y="47"/>
                    <a:pt x="315" y="4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315" y="48"/>
                    <a:pt x="316" y="47"/>
                    <a:pt x="316" y="47"/>
                  </a:cubicBezTo>
                  <a:cubicBezTo>
                    <a:pt x="317" y="47"/>
                    <a:pt x="317" y="47"/>
                    <a:pt x="317" y="47"/>
                  </a:cubicBezTo>
                  <a:cubicBezTo>
                    <a:pt x="318" y="47"/>
                    <a:pt x="318" y="47"/>
                    <a:pt x="319" y="47"/>
                  </a:cubicBezTo>
                  <a:cubicBezTo>
                    <a:pt x="321" y="48"/>
                    <a:pt x="319" y="48"/>
                    <a:pt x="319" y="49"/>
                  </a:cubicBezTo>
                  <a:cubicBezTo>
                    <a:pt x="318" y="48"/>
                    <a:pt x="317" y="48"/>
                    <a:pt x="317" y="47"/>
                  </a:cubicBezTo>
                  <a:cubicBezTo>
                    <a:pt x="316" y="48"/>
                    <a:pt x="315" y="48"/>
                    <a:pt x="315" y="48"/>
                  </a:cubicBezTo>
                  <a:cubicBezTo>
                    <a:pt x="314" y="48"/>
                    <a:pt x="313" y="48"/>
                    <a:pt x="312" y="49"/>
                  </a:cubicBezTo>
                  <a:cubicBezTo>
                    <a:pt x="312" y="49"/>
                    <a:pt x="312" y="48"/>
                    <a:pt x="312" y="48"/>
                  </a:cubicBezTo>
                  <a:cubicBezTo>
                    <a:pt x="312" y="48"/>
                    <a:pt x="312" y="48"/>
                    <a:pt x="312" y="48"/>
                  </a:cubicBezTo>
                  <a:cubicBezTo>
                    <a:pt x="312" y="48"/>
                    <a:pt x="312" y="48"/>
                    <a:pt x="312" y="48"/>
                  </a:cubicBezTo>
                  <a:cubicBezTo>
                    <a:pt x="312" y="47"/>
                    <a:pt x="312" y="47"/>
                    <a:pt x="312" y="47"/>
                  </a:cubicBezTo>
                  <a:cubicBezTo>
                    <a:pt x="312" y="48"/>
                    <a:pt x="312" y="48"/>
                    <a:pt x="312" y="48"/>
                  </a:cubicBezTo>
                  <a:cubicBezTo>
                    <a:pt x="313" y="48"/>
                    <a:pt x="313" y="48"/>
                    <a:pt x="313" y="48"/>
                  </a:cubicBezTo>
                  <a:lnTo>
                    <a:pt x="314" y="47"/>
                  </a:lnTo>
                  <a:close/>
                  <a:moveTo>
                    <a:pt x="321" y="17"/>
                  </a:moveTo>
                  <a:cubicBezTo>
                    <a:pt x="320" y="18"/>
                    <a:pt x="320" y="18"/>
                    <a:pt x="320" y="18"/>
                  </a:cubicBezTo>
                  <a:cubicBezTo>
                    <a:pt x="320" y="17"/>
                    <a:pt x="320" y="17"/>
                    <a:pt x="320" y="17"/>
                  </a:cubicBezTo>
                  <a:lnTo>
                    <a:pt x="321" y="17"/>
                  </a:lnTo>
                  <a:close/>
                  <a:moveTo>
                    <a:pt x="310" y="44"/>
                  </a:moveTo>
                  <a:cubicBezTo>
                    <a:pt x="311" y="44"/>
                    <a:pt x="313" y="44"/>
                    <a:pt x="312" y="45"/>
                  </a:cubicBezTo>
                  <a:cubicBezTo>
                    <a:pt x="312" y="45"/>
                    <a:pt x="312" y="45"/>
                    <a:pt x="312" y="45"/>
                  </a:cubicBezTo>
                  <a:cubicBezTo>
                    <a:pt x="311" y="46"/>
                    <a:pt x="312" y="46"/>
                    <a:pt x="312" y="46"/>
                  </a:cubicBezTo>
                  <a:cubicBezTo>
                    <a:pt x="312" y="47"/>
                    <a:pt x="312" y="46"/>
                    <a:pt x="311" y="47"/>
                  </a:cubicBezTo>
                  <a:cubicBezTo>
                    <a:pt x="311" y="46"/>
                    <a:pt x="311" y="45"/>
                    <a:pt x="310" y="44"/>
                  </a:cubicBezTo>
                  <a:close/>
                  <a:moveTo>
                    <a:pt x="310" y="45"/>
                  </a:moveTo>
                  <a:cubicBezTo>
                    <a:pt x="310" y="45"/>
                    <a:pt x="310" y="45"/>
                    <a:pt x="310" y="46"/>
                  </a:cubicBezTo>
                  <a:cubicBezTo>
                    <a:pt x="310" y="46"/>
                    <a:pt x="310" y="46"/>
                    <a:pt x="310" y="46"/>
                  </a:cubicBezTo>
                  <a:cubicBezTo>
                    <a:pt x="309" y="45"/>
                    <a:pt x="309" y="45"/>
                    <a:pt x="309" y="45"/>
                  </a:cubicBezTo>
                  <a:lnTo>
                    <a:pt x="310" y="45"/>
                  </a:lnTo>
                  <a:close/>
                  <a:moveTo>
                    <a:pt x="308" y="48"/>
                  </a:moveTo>
                  <a:cubicBezTo>
                    <a:pt x="309" y="47"/>
                    <a:pt x="309" y="47"/>
                    <a:pt x="309" y="47"/>
                  </a:cubicBezTo>
                  <a:cubicBezTo>
                    <a:pt x="309" y="47"/>
                    <a:pt x="309" y="48"/>
                    <a:pt x="309" y="48"/>
                  </a:cubicBezTo>
                  <a:cubicBezTo>
                    <a:pt x="309" y="47"/>
                    <a:pt x="310" y="48"/>
                    <a:pt x="310" y="47"/>
                  </a:cubicBezTo>
                  <a:cubicBezTo>
                    <a:pt x="310" y="47"/>
                    <a:pt x="310" y="47"/>
                    <a:pt x="310" y="47"/>
                  </a:cubicBezTo>
                  <a:cubicBezTo>
                    <a:pt x="310" y="47"/>
                    <a:pt x="310" y="47"/>
                    <a:pt x="310" y="47"/>
                  </a:cubicBezTo>
                  <a:cubicBezTo>
                    <a:pt x="310" y="48"/>
                    <a:pt x="310" y="48"/>
                    <a:pt x="310" y="49"/>
                  </a:cubicBezTo>
                  <a:cubicBezTo>
                    <a:pt x="310" y="48"/>
                    <a:pt x="310" y="48"/>
                    <a:pt x="310" y="48"/>
                  </a:cubicBezTo>
                  <a:cubicBezTo>
                    <a:pt x="309" y="48"/>
                    <a:pt x="308" y="48"/>
                    <a:pt x="308" y="48"/>
                  </a:cubicBezTo>
                  <a:cubicBezTo>
                    <a:pt x="307" y="47"/>
                    <a:pt x="307" y="47"/>
                    <a:pt x="307" y="47"/>
                  </a:cubicBezTo>
                  <a:cubicBezTo>
                    <a:pt x="307" y="47"/>
                    <a:pt x="307" y="47"/>
                    <a:pt x="307" y="47"/>
                  </a:cubicBezTo>
                  <a:cubicBezTo>
                    <a:pt x="307" y="47"/>
                    <a:pt x="307" y="47"/>
                    <a:pt x="307" y="47"/>
                  </a:cubicBezTo>
                  <a:cubicBezTo>
                    <a:pt x="307" y="47"/>
                    <a:pt x="308" y="47"/>
                    <a:pt x="308" y="48"/>
                  </a:cubicBezTo>
                  <a:close/>
                  <a:moveTo>
                    <a:pt x="308" y="46"/>
                  </a:moveTo>
                  <a:cubicBezTo>
                    <a:pt x="308" y="46"/>
                    <a:pt x="307" y="46"/>
                    <a:pt x="307" y="46"/>
                  </a:cubicBezTo>
                  <a:cubicBezTo>
                    <a:pt x="307" y="46"/>
                    <a:pt x="307" y="46"/>
                    <a:pt x="308" y="46"/>
                  </a:cubicBezTo>
                  <a:close/>
                  <a:moveTo>
                    <a:pt x="302" y="66"/>
                  </a:moveTo>
                  <a:cubicBezTo>
                    <a:pt x="301" y="66"/>
                    <a:pt x="301" y="66"/>
                    <a:pt x="301" y="66"/>
                  </a:cubicBezTo>
                  <a:cubicBezTo>
                    <a:pt x="301" y="66"/>
                    <a:pt x="301" y="66"/>
                    <a:pt x="301" y="66"/>
                  </a:cubicBezTo>
                  <a:cubicBezTo>
                    <a:pt x="301" y="66"/>
                    <a:pt x="301" y="66"/>
                    <a:pt x="301" y="66"/>
                  </a:cubicBezTo>
                  <a:cubicBezTo>
                    <a:pt x="302" y="66"/>
                    <a:pt x="302" y="65"/>
                    <a:pt x="302" y="65"/>
                  </a:cubicBezTo>
                  <a:cubicBezTo>
                    <a:pt x="302" y="65"/>
                    <a:pt x="302" y="65"/>
                    <a:pt x="302" y="65"/>
                  </a:cubicBezTo>
                  <a:cubicBezTo>
                    <a:pt x="302" y="65"/>
                    <a:pt x="302" y="65"/>
                    <a:pt x="303" y="65"/>
                  </a:cubicBezTo>
                  <a:cubicBezTo>
                    <a:pt x="303" y="65"/>
                    <a:pt x="302" y="64"/>
                    <a:pt x="302" y="64"/>
                  </a:cubicBezTo>
                  <a:cubicBezTo>
                    <a:pt x="302" y="64"/>
                    <a:pt x="301" y="64"/>
                    <a:pt x="301" y="64"/>
                  </a:cubicBezTo>
                  <a:cubicBezTo>
                    <a:pt x="301" y="64"/>
                    <a:pt x="301" y="64"/>
                    <a:pt x="301" y="64"/>
                  </a:cubicBezTo>
                  <a:cubicBezTo>
                    <a:pt x="301" y="64"/>
                    <a:pt x="301" y="64"/>
                    <a:pt x="301" y="64"/>
                  </a:cubicBezTo>
                  <a:cubicBezTo>
                    <a:pt x="301" y="64"/>
                    <a:pt x="301" y="64"/>
                    <a:pt x="301" y="64"/>
                  </a:cubicBezTo>
                  <a:cubicBezTo>
                    <a:pt x="301" y="64"/>
                    <a:pt x="301" y="63"/>
                    <a:pt x="300" y="63"/>
                  </a:cubicBezTo>
                  <a:cubicBezTo>
                    <a:pt x="301" y="63"/>
                    <a:pt x="302" y="64"/>
                    <a:pt x="302" y="63"/>
                  </a:cubicBezTo>
                  <a:cubicBezTo>
                    <a:pt x="302" y="65"/>
                    <a:pt x="304" y="65"/>
                    <a:pt x="302" y="66"/>
                  </a:cubicBezTo>
                  <a:close/>
                  <a:moveTo>
                    <a:pt x="315" y="13"/>
                  </a:moveTo>
                  <a:cubicBezTo>
                    <a:pt x="316" y="13"/>
                    <a:pt x="316" y="13"/>
                    <a:pt x="315" y="13"/>
                  </a:cubicBezTo>
                  <a:cubicBezTo>
                    <a:pt x="315" y="13"/>
                    <a:pt x="315" y="13"/>
                    <a:pt x="315" y="13"/>
                  </a:cubicBezTo>
                  <a:cubicBezTo>
                    <a:pt x="315" y="13"/>
                    <a:pt x="315" y="13"/>
                    <a:pt x="315" y="13"/>
                  </a:cubicBezTo>
                  <a:cubicBezTo>
                    <a:pt x="315" y="13"/>
                    <a:pt x="315" y="13"/>
                    <a:pt x="315" y="13"/>
                  </a:cubicBezTo>
                  <a:cubicBezTo>
                    <a:pt x="315" y="13"/>
                    <a:pt x="315" y="13"/>
                    <a:pt x="315" y="13"/>
                  </a:cubicBezTo>
                  <a:cubicBezTo>
                    <a:pt x="315" y="13"/>
                    <a:pt x="315" y="12"/>
                    <a:pt x="315" y="12"/>
                  </a:cubicBezTo>
                  <a:cubicBezTo>
                    <a:pt x="315" y="12"/>
                    <a:pt x="315" y="12"/>
                    <a:pt x="315" y="12"/>
                  </a:cubicBezTo>
                  <a:cubicBezTo>
                    <a:pt x="316" y="12"/>
                    <a:pt x="315" y="13"/>
                    <a:pt x="315" y="13"/>
                  </a:cubicBezTo>
                  <a:close/>
                  <a:moveTo>
                    <a:pt x="298" y="7"/>
                  </a:moveTo>
                  <a:cubicBezTo>
                    <a:pt x="298" y="7"/>
                    <a:pt x="298" y="7"/>
                    <a:pt x="298" y="6"/>
                  </a:cubicBezTo>
                  <a:cubicBezTo>
                    <a:pt x="298" y="6"/>
                    <a:pt x="298" y="6"/>
                    <a:pt x="298" y="6"/>
                  </a:cubicBezTo>
                  <a:cubicBezTo>
                    <a:pt x="298" y="6"/>
                    <a:pt x="298" y="6"/>
                    <a:pt x="298" y="6"/>
                  </a:cubicBezTo>
                  <a:cubicBezTo>
                    <a:pt x="298" y="6"/>
                    <a:pt x="298" y="6"/>
                    <a:pt x="298" y="6"/>
                  </a:cubicBezTo>
                  <a:cubicBezTo>
                    <a:pt x="298" y="6"/>
                    <a:pt x="299" y="7"/>
                    <a:pt x="299" y="6"/>
                  </a:cubicBezTo>
                  <a:cubicBezTo>
                    <a:pt x="299" y="6"/>
                    <a:pt x="299" y="5"/>
                    <a:pt x="299" y="5"/>
                  </a:cubicBezTo>
                  <a:cubicBezTo>
                    <a:pt x="300" y="5"/>
                    <a:pt x="301" y="6"/>
                    <a:pt x="302" y="5"/>
                  </a:cubicBezTo>
                  <a:cubicBezTo>
                    <a:pt x="301" y="5"/>
                    <a:pt x="300" y="5"/>
                    <a:pt x="300" y="4"/>
                  </a:cubicBezTo>
                  <a:cubicBezTo>
                    <a:pt x="301" y="5"/>
                    <a:pt x="303" y="3"/>
                    <a:pt x="304" y="5"/>
                  </a:cubicBezTo>
                  <a:cubicBezTo>
                    <a:pt x="304" y="5"/>
                    <a:pt x="305" y="4"/>
                    <a:pt x="305" y="4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6" y="5"/>
                    <a:pt x="307" y="6"/>
                    <a:pt x="307" y="5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8" y="5"/>
                    <a:pt x="309" y="6"/>
                    <a:pt x="309" y="5"/>
                  </a:cubicBezTo>
                  <a:cubicBezTo>
                    <a:pt x="309" y="5"/>
                    <a:pt x="309" y="5"/>
                    <a:pt x="310" y="5"/>
                  </a:cubicBezTo>
                  <a:cubicBezTo>
                    <a:pt x="309" y="6"/>
                    <a:pt x="310" y="6"/>
                    <a:pt x="310" y="6"/>
                  </a:cubicBezTo>
                  <a:cubicBezTo>
                    <a:pt x="311" y="6"/>
                    <a:pt x="312" y="8"/>
                    <a:pt x="313" y="6"/>
                  </a:cubicBezTo>
                  <a:cubicBezTo>
                    <a:pt x="313" y="7"/>
                    <a:pt x="314" y="7"/>
                    <a:pt x="315" y="7"/>
                  </a:cubicBezTo>
                  <a:cubicBezTo>
                    <a:pt x="316" y="6"/>
                    <a:pt x="319" y="6"/>
                    <a:pt x="320" y="7"/>
                  </a:cubicBezTo>
                  <a:cubicBezTo>
                    <a:pt x="320" y="7"/>
                    <a:pt x="319" y="6"/>
                    <a:pt x="318" y="7"/>
                  </a:cubicBezTo>
                  <a:cubicBezTo>
                    <a:pt x="317" y="8"/>
                    <a:pt x="319" y="8"/>
                    <a:pt x="318" y="9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6" y="8"/>
                    <a:pt x="316" y="8"/>
                    <a:pt x="316" y="8"/>
                  </a:cubicBezTo>
                  <a:cubicBezTo>
                    <a:pt x="316" y="8"/>
                    <a:pt x="315" y="8"/>
                    <a:pt x="314" y="8"/>
                  </a:cubicBezTo>
                  <a:cubicBezTo>
                    <a:pt x="314" y="9"/>
                    <a:pt x="314" y="9"/>
                    <a:pt x="315" y="9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15" y="9"/>
                    <a:pt x="316" y="9"/>
                    <a:pt x="316" y="9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16" y="10"/>
                    <a:pt x="314" y="10"/>
                    <a:pt x="315" y="11"/>
                  </a:cubicBezTo>
                  <a:cubicBezTo>
                    <a:pt x="314" y="11"/>
                    <a:pt x="314" y="10"/>
                    <a:pt x="312" y="10"/>
                  </a:cubicBezTo>
                  <a:cubicBezTo>
                    <a:pt x="313" y="10"/>
                    <a:pt x="313" y="10"/>
                    <a:pt x="312" y="10"/>
                  </a:cubicBezTo>
                  <a:cubicBezTo>
                    <a:pt x="312" y="10"/>
                    <a:pt x="312" y="10"/>
                    <a:pt x="312" y="10"/>
                  </a:cubicBezTo>
                  <a:cubicBezTo>
                    <a:pt x="312" y="10"/>
                    <a:pt x="312" y="9"/>
                    <a:pt x="312" y="9"/>
                  </a:cubicBezTo>
                  <a:cubicBezTo>
                    <a:pt x="312" y="10"/>
                    <a:pt x="312" y="10"/>
                    <a:pt x="312" y="10"/>
                  </a:cubicBezTo>
                  <a:cubicBezTo>
                    <a:pt x="312" y="10"/>
                    <a:pt x="312" y="10"/>
                    <a:pt x="312" y="10"/>
                  </a:cubicBezTo>
                  <a:cubicBezTo>
                    <a:pt x="312" y="10"/>
                    <a:pt x="311" y="10"/>
                    <a:pt x="311" y="10"/>
                  </a:cubicBezTo>
                  <a:cubicBezTo>
                    <a:pt x="311" y="11"/>
                    <a:pt x="311" y="11"/>
                    <a:pt x="311" y="11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10"/>
                    <a:pt x="310" y="10"/>
                    <a:pt x="311" y="10"/>
                  </a:cubicBezTo>
                  <a:cubicBezTo>
                    <a:pt x="311" y="8"/>
                    <a:pt x="310" y="9"/>
                    <a:pt x="311" y="8"/>
                  </a:cubicBezTo>
                  <a:cubicBezTo>
                    <a:pt x="310" y="8"/>
                    <a:pt x="308" y="7"/>
                    <a:pt x="308" y="9"/>
                  </a:cubicBezTo>
                  <a:cubicBezTo>
                    <a:pt x="308" y="9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9"/>
                    <a:pt x="308" y="10"/>
                    <a:pt x="308" y="9"/>
                  </a:cubicBezTo>
                  <a:cubicBezTo>
                    <a:pt x="307" y="9"/>
                    <a:pt x="307" y="9"/>
                    <a:pt x="307" y="10"/>
                  </a:cubicBezTo>
                  <a:cubicBezTo>
                    <a:pt x="307" y="10"/>
                    <a:pt x="307" y="10"/>
                    <a:pt x="307" y="10"/>
                  </a:cubicBezTo>
                  <a:cubicBezTo>
                    <a:pt x="307" y="10"/>
                    <a:pt x="307" y="10"/>
                    <a:pt x="307" y="10"/>
                  </a:cubicBezTo>
                  <a:cubicBezTo>
                    <a:pt x="307" y="10"/>
                    <a:pt x="306" y="9"/>
                    <a:pt x="307" y="9"/>
                  </a:cubicBezTo>
                  <a:cubicBezTo>
                    <a:pt x="307" y="9"/>
                    <a:pt x="308" y="9"/>
                    <a:pt x="308" y="9"/>
                  </a:cubicBezTo>
                  <a:cubicBezTo>
                    <a:pt x="308" y="8"/>
                    <a:pt x="308" y="8"/>
                    <a:pt x="308" y="8"/>
                  </a:cubicBezTo>
                  <a:cubicBezTo>
                    <a:pt x="307" y="6"/>
                    <a:pt x="306" y="8"/>
                    <a:pt x="305" y="8"/>
                  </a:cubicBezTo>
                  <a:cubicBezTo>
                    <a:pt x="305" y="9"/>
                    <a:pt x="305" y="9"/>
                    <a:pt x="305" y="9"/>
                  </a:cubicBezTo>
                  <a:cubicBezTo>
                    <a:pt x="304" y="9"/>
                    <a:pt x="304" y="8"/>
                    <a:pt x="303" y="7"/>
                  </a:cubicBezTo>
                  <a:cubicBezTo>
                    <a:pt x="304" y="7"/>
                    <a:pt x="304" y="7"/>
                    <a:pt x="304" y="7"/>
                  </a:cubicBezTo>
                  <a:cubicBezTo>
                    <a:pt x="304" y="7"/>
                    <a:pt x="304" y="7"/>
                    <a:pt x="304" y="7"/>
                  </a:cubicBezTo>
                  <a:cubicBezTo>
                    <a:pt x="305" y="8"/>
                    <a:pt x="305" y="8"/>
                    <a:pt x="305" y="8"/>
                  </a:cubicBezTo>
                  <a:cubicBezTo>
                    <a:pt x="305" y="7"/>
                    <a:pt x="305" y="7"/>
                    <a:pt x="305" y="7"/>
                  </a:cubicBezTo>
                  <a:cubicBezTo>
                    <a:pt x="303" y="6"/>
                    <a:pt x="301" y="8"/>
                    <a:pt x="300" y="6"/>
                  </a:cubicBezTo>
                  <a:cubicBezTo>
                    <a:pt x="300" y="5"/>
                    <a:pt x="300" y="5"/>
                    <a:pt x="299" y="5"/>
                  </a:cubicBezTo>
                  <a:cubicBezTo>
                    <a:pt x="299" y="6"/>
                    <a:pt x="300" y="6"/>
                    <a:pt x="299" y="7"/>
                  </a:cubicBezTo>
                  <a:cubicBezTo>
                    <a:pt x="299" y="8"/>
                    <a:pt x="301" y="7"/>
                    <a:pt x="301" y="8"/>
                  </a:cubicBezTo>
                  <a:cubicBezTo>
                    <a:pt x="301" y="8"/>
                    <a:pt x="300" y="8"/>
                    <a:pt x="300" y="8"/>
                  </a:cubicBezTo>
                  <a:cubicBezTo>
                    <a:pt x="300" y="9"/>
                    <a:pt x="301" y="9"/>
                    <a:pt x="301" y="9"/>
                  </a:cubicBezTo>
                  <a:cubicBezTo>
                    <a:pt x="302" y="9"/>
                    <a:pt x="302" y="8"/>
                    <a:pt x="302" y="8"/>
                  </a:cubicBezTo>
                  <a:cubicBezTo>
                    <a:pt x="302" y="8"/>
                    <a:pt x="302" y="8"/>
                    <a:pt x="302" y="8"/>
                  </a:cubicBezTo>
                  <a:cubicBezTo>
                    <a:pt x="302" y="8"/>
                    <a:pt x="302" y="8"/>
                    <a:pt x="302" y="8"/>
                  </a:cubicBezTo>
                  <a:cubicBezTo>
                    <a:pt x="302" y="9"/>
                    <a:pt x="301" y="9"/>
                    <a:pt x="302" y="9"/>
                  </a:cubicBezTo>
                  <a:cubicBezTo>
                    <a:pt x="299" y="9"/>
                    <a:pt x="299" y="9"/>
                    <a:pt x="299" y="9"/>
                  </a:cubicBezTo>
                  <a:cubicBezTo>
                    <a:pt x="299" y="9"/>
                    <a:pt x="299" y="9"/>
                    <a:pt x="299" y="9"/>
                  </a:cubicBezTo>
                  <a:cubicBezTo>
                    <a:pt x="299" y="8"/>
                    <a:pt x="298" y="8"/>
                    <a:pt x="298" y="9"/>
                  </a:cubicBezTo>
                  <a:cubicBezTo>
                    <a:pt x="298" y="9"/>
                    <a:pt x="297" y="10"/>
                    <a:pt x="297" y="9"/>
                  </a:cubicBezTo>
                  <a:cubicBezTo>
                    <a:pt x="297" y="9"/>
                    <a:pt x="297" y="9"/>
                    <a:pt x="297" y="9"/>
                  </a:cubicBezTo>
                  <a:cubicBezTo>
                    <a:pt x="297" y="8"/>
                    <a:pt x="297" y="8"/>
                    <a:pt x="296" y="8"/>
                  </a:cubicBezTo>
                  <a:cubicBezTo>
                    <a:pt x="296" y="9"/>
                    <a:pt x="295" y="9"/>
                    <a:pt x="295" y="10"/>
                  </a:cubicBezTo>
                  <a:cubicBezTo>
                    <a:pt x="295" y="10"/>
                    <a:pt x="295" y="10"/>
                    <a:pt x="295" y="10"/>
                  </a:cubicBezTo>
                  <a:cubicBezTo>
                    <a:pt x="295" y="10"/>
                    <a:pt x="295" y="10"/>
                    <a:pt x="295" y="10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95" y="10"/>
                    <a:pt x="294" y="9"/>
                    <a:pt x="293" y="10"/>
                  </a:cubicBezTo>
                  <a:cubicBezTo>
                    <a:pt x="294" y="9"/>
                    <a:pt x="294" y="9"/>
                    <a:pt x="295" y="9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95" y="9"/>
                    <a:pt x="296" y="9"/>
                    <a:pt x="296" y="8"/>
                  </a:cubicBezTo>
                  <a:cubicBezTo>
                    <a:pt x="296" y="8"/>
                    <a:pt x="296" y="8"/>
                    <a:pt x="296" y="7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7" y="7"/>
                    <a:pt x="298" y="8"/>
                    <a:pt x="298" y="7"/>
                  </a:cubicBezTo>
                  <a:close/>
                  <a:moveTo>
                    <a:pt x="297" y="4"/>
                  </a:moveTo>
                  <a:cubicBezTo>
                    <a:pt x="297" y="4"/>
                    <a:pt x="297" y="4"/>
                    <a:pt x="297" y="4"/>
                  </a:cubicBezTo>
                  <a:cubicBezTo>
                    <a:pt x="297" y="3"/>
                    <a:pt x="297" y="3"/>
                    <a:pt x="297" y="3"/>
                  </a:cubicBezTo>
                  <a:cubicBezTo>
                    <a:pt x="296" y="4"/>
                    <a:pt x="296" y="4"/>
                    <a:pt x="296" y="4"/>
                  </a:cubicBezTo>
                  <a:cubicBezTo>
                    <a:pt x="296" y="4"/>
                    <a:pt x="295" y="4"/>
                    <a:pt x="295" y="3"/>
                  </a:cubicBezTo>
                  <a:cubicBezTo>
                    <a:pt x="295" y="3"/>
                    <a:pt x="295" y="3"/>
                    <a:pt x="295" y="3"/>
                  </a:cubicBezTo>
                  <a:cubicBezTo>
                    <a:pt x="295" y="3"/>
                    <a:pt x="295" y="4"/>
                    <a:pt x="296" y="4"/>
                  </a:cubicBezTo>
                  <a:cubicBezTo>
                    <a:pt x="296" y="3"/>
                    <a:pt x="296" y="3"/>
                    <a:pt x="296" y="3"/>
                  </a:cubicBezTo>
                  <a:cubicBezTo>
                    <a:pt x="296" y="2"/>
                    <a:pt x="295" y="3"/>
                    <a:pt x="294" y="2"/>
                  </a:cubicBezTo>
                  <a:cubicBezTo>
                    <a:pt x="295" y="2"/>
                    <a:pt x="299" y="2"/>
                    <a:pt x="297" y="4"/>
                  </a:cubicBezTo>
                  <a:close/>
                  <a:moveTo>
                    <a:pt x="293" y="8"/>
                  </a:moveTo>
                  <a:cubicBezTo>
                    <a:pt x="293" y="7"/>
                    <a:pt x="293" y="7"/>
                    <a:pt x="293" y="7"/>
                  </a:cubicBezTo>
                  <a:cubicBezTo>
                    <a:pt x="294" y="8"/>
                    <a:pt x="294" y="7"/>
                    <a:pt x="295" y="7"/>
                  </a:cubicBezTo>
                  <a:cubicBezTo>
                    <a:pt x="295" y="6"/>
                    <a:pt x="294" y="6"/>
                    <a:pt x="294" y="6"/>
                  </a:cubicBezTo>
                  <a:cubicBezTo>
                    <a:pt x="295" y="5"/>
                    <a:pt x="295" y="5"/>
                    <a:pt x="295" y="5"/>
                  </a:cubicBezTo>
                  <a:cubicBezTo>
                    <a:pt x="294" y="6"/>
                    <a:pt x="295" y="6"/>
                    <a:pt x="295" y="6"/>
                  </a:cubicBezTo>
                  <a:cubicBezTo>
                    <a:pt x="295" y="6"/>
                    <a:pt x="295" y="6"/>
                    <a:pt x="295" y="6"/>
                  </a:cubicBezTo>
                  <a:cubicBezTo>
                    <a:pt x="295" y="6"/>
                    <a:pt x="295" y="6"/>
                    <a:pt x="295" y="7"/>
                  </a:cubicBezTo>
                  <a:cubicBezTo>
                    <a:pt x="296" y="7"/>
                    <a:pt x="295" y="7"/>
                    <a:pt x="295" y="8"/>
                  </a:cubicBezTo>
                  <a:cubicBezTo>
                    <a:pt x="294" y="7"/>
                    <a:pt x="294" y="8"/>
                    <a:pt x="293" y="8"/>
                  </a:cubicBezTo>
                  <a:cubicBezTo>
                    <a:pt x="293" y="8"/>
                    <a:pt x="293" y="8"/>
                    <a:pt x="293" y="8"/>
                  </a:cubicBezTo>
                  <a:cubicBezTo>
                    <a:pt x="293" y="8"/>
                    <a:pt x="293" y="8"/>
                    <a:pt x="293" y="8"/>
                  </a:cubicBezTo>
                  <a:cubicBezTo>
                    <a:pt x="293" y="8"/>
                    <a:pt x="293" y="8"/>
                    <a:pt x="293" y="8"/>
                  </a:cubicBezTo>
                  <a:close/>
                  <a:moveTo>
                    <a:pt x="280" y="58"/>
                  </a:moveTo>
                  <a:cubicBezTo>
                    <a:pt x="280" y="58"/>
                    <a:pt x="280" y="58"/>
                    <a:pt x="280" y="58"/>
                  </a:cubicBezTo>
                  <a:cubicBezTo>
                    <a:pt x="279" y="58"/>
                    <a:pt x="279" y="58"/>
                    <a:pt x="279" y="58"/>
                  </a:cubicBezTo>
                  <a:cubicBezTo>
                    <a:pt x="279" y="58"/>
                    <a:pt x="279" y="59"/>
                    <a:pt x="279" y="59"/>
                  </a:cubicBezTo>
                  <a:cubicBezTo>
                    <a:pt x="278" y="59"/>
                    <a:pt x="278" y="59"/>
                    <a:pt x="278" y="59"/>
                  </a:cubicBezTo>
                  <a:cubicBezTo>
                    <a:pt x="279" y="58"/>
                    <a:pt x="279" y="58"/>
                    <a:pt x="279" y="58"/>
                  </a:cubicBezTo>
                  <a:cubicBezTo>
                    <a:pt x="278" y="58"/>
                    <a:pt x="278" y="58"/>
                    <a:pt x="278" y="58"/>
                  </a:cubicBezTo>
                  <a:cubicBezTo>
                    <a:pt x="279" y="58"/>
                    <a:pt x="279" y="58"/>
                    <a:pt x="280" y="58"/>
                  </a:cubicBezTo>
                  <a:close/>
                  <a:moveTo>
                    <a:pt x="286" y="9"/>
                  </a:moveTo>
                  <a:cubicBezTo>
                    <a:pt x="286" y="9"/>
                    <a:pt x="286" y="9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7" y="8"/>
                    <a:pt x="287" y="8"/>
                    <a:pt x="287" y="8"/>
                  </a:cubicBezTo>
                  <a:cubicBezTo>
                    <a:pt x="287" y="8"/>
                    <a:pt x="287" y="8"/>
                    <a:pt x="287" y="8"/>
                  </a:cubicBezTo>
                  <a:cubicBezTo>
                    <a:pt x="288" y="8"/>
                    <a:pt x="288" y="8"/>
                    <a:pt x="288" y="8"/>
                  </a:cubicBezTo>
                  <a:cubicBezTo>
                    <a:pt x="287" y="8"/>
                    <a:pt x="288" y="9"/>
                    <a:pt x="288" y="9"/>
                  </a:cubicBezTo>
                  <a:cubicBezTo>
                    <a:pt x="289" y="9"/>
                    <a:pt x="289" y="9"/>
                    <a:pt x="290" y="9"/>
                  </a:cubicBezTo>
                  <a:cubicBezTo>
                    <a:pt x="289" y="8"/>
                    <a:pt x="290" y="7"/>
                    <a:pt x="290" y="7"/>
                  </a:cubicBezTo>
                  <a:cubicBezTo>
                    <a:pt x="291" y="7"/>
                    <a:pt x="290" y="8"/>
                    <a:pt x="292" y="8"/>
                  </a:cubicBezTo>
                  <a:cubicBezTo>
                    <a:pt x="290" y="9"/>
                    <a:pt x="290" y="9"/>
                    <a:pt x="290" y="9"/>
                  </a:cubicBezTo>
                  <a:cubicBezTo>
                    <a:pt x="290" y="9"/>
                    <a:pt x="290" y="9"/>
                    <a:pt x="290" y="9"/>
                  </a:cubicBezTo>
                  <a:cubicBezTo>
                    <a:pt x="289" y="9"/>
                    <a:pt x="290" y="9"/>
                    <a:pt x="290" y="10"/>
                  </a:cubicBezTo>
                  <a:cubicBezTo>
                    <a:pt x="290" y="10"/>
                    <a:pt x="290" y="10"/>
                    <a:pt x="290" y="10"/>
                  </a:cubicBezTo>
                  <a:cubicBezTo>
                    <a:pt x="290" y="10"/>
                    <a:pt x="290" y="10"/>
                    <a:pt x="290" y="10"/>
                  </a:cubicBezTo>
                  <a:cubicBezTo>
                    <a:pt x="290" y="10"/>
                    <a:pt x="290" y="10"/>
                    <a:pt x="290" y="10"/>
                  </a:cubicBezTo>
                  <a:cubicBezTo>
                    <a:pt x="289" y="10"/>
                    <a:pt x="289" y="10"/>
                    <a:pt x="289" y="10"/>
                  </a:cubicBezTo>
                  <a:cubicBezTo>
                    <a:pt x="288" y="10"/>
                    <a:pt x="288" y="10"/>
                    <a:pt x="288" y="10"/>
                  </a:cubicBezTo>
                  <a:cubicBezTo>
                    <a:pt x="288" y="10"/>
                    <a:pt x="288" y="11"/>
                    <a:pt x="288" y="10"/>
                  </a:cubicBezTo>
                  <a:cubicBezTo>
                    <a:pt x="288" y="10"/>
                    <a:pt x="288" y="10"/>
                    <a:pt x="288" y="10"/>
                  </a:cubicBezTo>
                  <a:cubicBezTo>
                    <a:pt x="288" y="10"/>
                    <a:pt x="288" y="9"/>
                    <a:pt x="287" y="9"/>
                  </a:cubicBezTo>
                  <a:cubicBezTo>
                    <a:pt x="287" y="10"/>
                    <a:pt x="287" y="9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close/>
                  <a:moveTo>
                    <a:pt x="277" y="42"/>
                  </a:moveTo>
                  <a:cubicBezTo>
                    <a:pt x="277" y="43"/>
                    <a:pt x="276" y="43"/>
                    <a:pt x="276" y="44"/>
                  </a:cubicBezTo>
                  <a:cubicBezTo>
                    <a:pt x="276" y="43"/>
                    <a:pt x="276" y="43"/>
                    <a:pt x="276" y="43"/>
                  </a:cubicBezTo>
                  <a:cubicBezTo>
                    <a:pt x="276" y="42"/>
                    <a:pt x="276" y="42"/>
                    <a:pt x="276" y="42"/>
                  </a:cubicBezTo>
                  <a:lnTo>
                    <a:pt x="277" y="42"/>
                  </a:lnTo>
                  <a:close/>
                  <a:moveTo>
                    <a:pt x="282" y="8"/>
                  </a:moveTo>
                  <a:cubicBezTo>
                    <a:pt x="282" y="9"/>
                    <a:pt x="282" y="9"/>
                    <a:pt x="282" y="9"/>
                  </a:cubicBezTo>
                  <a:cubicBezTo>
                    <a:pt x="283" y="9"/>
                    <a:pt x="283" y="8"/>
                    <a:pt x="283" y="8"/>
                  </a:cubicBezTo>
                  <a:cubicBezTo>
                    <a:pt x="283" y="8"/>
                    <a:pt x="283" y="8"/>
                    <a:pt x="283" y="8"/>
                  </a:cubicBezTo>
                  <a:cubicBezTo>
                    <a:pt x="285" y="7"/>
                    <a:pt x="285" y="7"/>
                    <a:pt x="285" y="7"/>
                  </a:cubicBezTo>
                  <a:cubicBezTo>
                    <a:pt x="285" y="8"/>
                    <a:pt x="282" y="8"/>
                    <a:pt x="284" y="9"/>
                  </a:cubicBezTo>
                  <a:cubicBezTo>
                    <a:pt x="284" y="9"/>
                    <a:pt x="284" y="9"/>
                    <a:pt x="284" y="9"/>
                  </a:cubicBezTo>
                  <a:cubicBezTo>
                    <a:pt x="284" y="9"/>
                    <a:pt x="284" y="10"/>
                    <a:pt x="284" y="10"/>
                  </a:cubicBezTo>
                  <a:cubicBezTo>
                    <a:pt x="285" y="10"/>
                    <a:pt x="285" y="10"/>
                    <a:pt x="285" y="10"/>
                  </a:cubicBezTo>
                  <a:cubicBezTo>
                    <a:pt x="284" y="10"/>
                    <a:pt x="284" y="10"/>
                    <a:pt x="284" y="10"/>
                  </a:cubicBezTo>
                  <a:cubicBezTo>
                    <a:pt x="283" y="10"/>
                    <a:pt x="283" y="9"/>
                    <a:pt x="282" y="9"/>
                  </a:cubicBezTo>
                  <a:lnTo>
                    <a:pt x="282" y="8"/>
                  </a:lnTo>
                  <a:close/>
                  <a:moveTo>
                    <a:pt x="280" y="6"/>
                  </a:moveTo>
                  <a:cubicBezTo>
                    <a:pt x="280" y="7"/>
                    <a:pt x="280" y="7"/>
                    <a:pt x="280" y="7"/>
                  </a:cubicBezTo>
                  <a:cubicBezTo>
                    <a:pt x="280" y="7"/>
                    <a:pt x="280" y="7"/>
                    <a:pt x="280" y="6"/>
                  </a:cubicBezTo>
                  <a:cubicBezTo>
                    <a:pt x="280" y="6"/>
                    <a:pt x="280" y="6"/>
                    <a:pt x="279" y="6"/>
                  </a:cubicBezTo>
                  <a:cubicBezTo>
                    <a:pt x="280" y="6"/>
                    <a:pt x="280" y="6"/>
                    <a:pt x="280" y="6"/>
                  </a:cubicBezTo>
                  <a:cubicBezTo>
                    <a:pt x="280" y="6"/>
                    <a:pt x="280" y="6"/>
                    <a:pt x="280" y="6"/>
                  </a:cubicBezTo>
                  <a:close/>
                  <a:moveTo>
                    <a:pt x="277" y="8"/>
                  </a:moveTo>
                  <a:cubicBezTo>
                    <a:pt x="277" y="8"/>
                    <a:pt x="277" y="8"/>
                    <a:pt x="277" y="8"/>
                  </a:cubicBezTo>
                  <a:cubicBezTo>
                    <a:pt x="277" y="8"/>
                    <a:pt x="277" y="8"/>
                    <a:pt x="277" y="8"/>
                  </a:cubicBezTo>
                  <a:cubicBezTo>
                    <a:pt x="277" y="6"/>
                    <a:pt x="277" y="6"/>
                    <a:pt x="277" y="6"/>
                  </a:cubicBezTo>
                  <a:cubicBezTo>
                    <a:pt x="278" y="7"/>
                    <a:pt x="278" y="8"/>
                    <a:pt x="279" y="7"/>
                  </a:cubicBezTo>
                  <a:cubicBezTo>
                    <a:pt x="279" y="7"/>
                    <a:pt x="279" y="8"/>
                    <a:pt x="279" y="8"/>
                  </a:cubicBezTo>
                  <a:cubicBezTo>
                    <a:pt x="280" y="8"/>
                    <a:pt x="282" y="7"/>
                    <a:pt x="282" y="8"/>
                  </a:cubicBezTo>
                  <a:cubicBezTo>
                    <a:pt x="281" y="7"/>
                    <a:pt x="281" y="8"/>
                    <a:pt x="280" y="9"/>
                  </a:cubicBezTo>
                  <a:cubicBezTo>
                    <a:pt x="280" y="8"/>
                    <a:pt x="280" y="8"/>
                    <a:pt x="280" y="8"/>
                  </a:cubicBezTo>
                  <a:cubicBezTo>
                    <a:pt x="279" y="8"/>
                    <a:pt x="279" y="8"/>
                    <a:pt x="279" y="9"/>
                  </a:cubicBezTo>
                  <a:cubicBezTo>
                    <a:pt x="279" y="9"/>
                    <a:pt x="280" y="9"/>
                    <a:pt x="280" y="9"/>
                  </a:cubicBezTo>
                  <a:cubicBezTo>
                    <a:pt x="281" y="9"/>
                    <a:pt x="281" y="9"/>
                    <a:pt x="281" y="9"/>
                  </a:cubicBezTo>
                  <a:cubicBezTo>
                    <a:pt x="281" y="10"/>
                    <a:pt x="281" y="10"/>
                    <a:pt x="281" y="10"/>
                  </a:cubicBezTo>
                  <a:cubicBezTo>
                    <a:pt x="280" y="10"/>
                    <a:pt x="279" y="9"/>
                    <a:pt x="277" y="8"/>
                  </a:cubicBezTo>
                  <a:cubicBezTo>
                    <a:pt x="277" y="8"/>
                    <a:pt x="277" y="8"/>
                    <a:pt x="277" y="8"/>
                  </a:cubicBezTo>
                  <a:cubicBezTo>
                    <a:pt x="277" y="7"/>
                    <a:pt x="276" y="7"/>
                    <a:pt x="276" y="7"/>
                  </a:cubicBezTo>
                  <a:cubicBezTo>
                    <a:pt x="277" y="7"/>
                    <a:pt x="277" y="7"/>
                    <a:pt x="277" y="8"/>
                  </a:cubicBezTo>
                  <a:close/>
                  <a:moveTo>
                    <a:pt x="274" y="9"/>
                  </a:moveTo>
                  <a:cubicBezTo>
                    <a:pt x="275" y="9"/>
                    <a:pt x="274" y="8"/>
                    <a:pt x="274" y="8"/>
                  </a:cubicBezTo>
                  <a:cubicBezTo>
                    <a:pt x="274" y="7"/>
                    <a:pt x="275" y="8"/>
                    <a:pt x="275" y="8"/>
                  </a:cubicBezTo>
                  <a:cubicBezTo>
                    <a:pt x="275" y="8"/>
                    <a:pt x="276" y="8"/>
                    <a:pt x="276" y="8"/>
                  </a:cubicBezTo>
                  <a:cubicBezTo>
                    <a:pt x="276" y="8"/>
                    <a:pt x="276" y="8"/>
                    <a:pt x="275" y="8"/>
                  </a:cubicBezTo>
                  <a:cubicBezTo>
                    <a:pt x="275" y="8"/>
                    <a:pt x="274" y="9"/>
                    <a:pt x="274" y="10"/>
                  </a:cubicBezTo>
                  <a:cubicBezTo>
                    <a:pt x="274" y="10"/>
                    <a:pt x="274" y="10"/>
                    <a:pt x="274" y="10"/>
                  </a:cubicBezTo>
                  <a:cubicBezTo>
                    <a:pt x="274" y="10"/>
                    <a:pt x="274" y="10"/>
                    <a:pt x="274" y="10"/>
                  </a:cubicBezTo>
                  <a:cubicBezTo>
                    <a:pt x="275" y="10"/>
                    <a:pt x="275" y="10"/>
                    <a:pt x="275" y="10"/>
                  </a:cubicBezTo>
                  <a:cubicBezTo>
                    <a:pt x="275" y="10"/>
                    <a:pt x="275" y="10"/>
                    <a:pt x="275" y="9"/>
                  </a:cubicBezTo>
                  <a:cubicBezTo>
                    <a:pt x="275" y="10"/>
                    <a:pt x="275" y="10"/>
                    <a:pt x="275" y="10"/>
                  </a:cubicBezTo>
                  <a:cubicBezTo>
                    <a:pt x="275" y="10"/>
                    <a:pt x="275" y="10"/>
                    <a:pt x="274" y="10"/>
                  </a:cubicBezTo>
                  <a:cubicBezTo>
                    <a:pt x="274" y="10"/>
                    <a:pt x="274" y="10"/>
                    <a:pt x="274" y="10"/>
                  </a:cubicBezTo>
                  <a:cubicBezTo>
                    <a:pt x="274" y="10"/>
                    <a:pt x="273" y="10"/>
                    <a:pt x="273" y="9"/>
                  </a:cubicBezTo>
                  <a:lnTo>
                    <a:pt x="274" y="9"/>
                  </a:lnTo>
                  <a:close/>
                  <a:moveTo>
                    <a:pt x="259" y="64"/>
                  </a:moveTo>
                  <a:cubicBezTo>
                    <a:pt x="259" y="64"/>
                    <a:pt x="259" y="64"/>
                    <a:pt x="259" y="64"/>
                  </a:cubicBezTo>
                  <a:cubicBezTo>
                    <a:pt x="259" y="65"/>
                    <a:pt x="258" y="65"/>
                    <a:pt x="257" y="65"/>
                  </a:cubicBezTo>
                  <a:cubicBezTo>
                    <a:pt x="257" y="65"/>
                    <a:pt x="257" y="65"/>
                    <a:pt x="257" y="64"/>
                  </a:cubicBezTo>
                  <a:cubicBezTo>
                    <a:pt x="258" y="65"/>
                    <a:pt x="258" y="64"/>
                    <a:pt x="259" y="64"/>
                  </a:cubicBezTo>
                  <a:close/>
                  <a:moveTo>
                    <a:pt x="258" y="66"/>
                  </a:moveTo>
                  <a:cubicBezTo>
                    <a:pt x="259" y="66"/>
                    <a:pt x="257" y="66"/>
                    <a:pt x="258" y="67"/>
                  </a:cubicBezTo>
                  <a:cubicBezTo>
                    <a:pt x="259" y="67"/>
                    <a:pt x="257" y="67"/>
                    <a:pt x="257" y="67"/>
                  </a:cubicBezTo>
                  <a:cubicBezTo>
                    <a:pt x="256" y="67"/>
                    <a:pt x="255" y="66"/>
                    <a:pt x="254" y="67"/>
                  </a:cubicBezTo>
                  <a:cubicBezTo>
                    <a:pt x="254" y="66"/>
                    <a:pt x="254" y="66"/>
                    <a:pt x="254" y="66"/>
                  </a:cubicBezTo>
                  <a:cubicBezTo>
                    <a:pt x="256" y="66"/>
                    <a:pt x="257" y="66"/>
                    <a:pt x="258" y="66"/>
                  </a:cubicBezTo>
                  <a:close/>
                  <a:moveTo>
                    <a:pt x="268" y="7"/>
                  </a:moveTo>
                  <a:cubicBezTo>
                    <a:pt x="268" y="7"/>
                    <a:pt x="268" y="7"/>
                    <a:pt x="268" y="7"/>
                  </a:cubicBezTo>
                  <a:cubicBezTo>
                    <a:pt x="268" y="7"/>
                    <a:pt x="268" y="7"/>
                    <a:pt x="268" y="7"/>
                  </a:cubicBezTo>
                  <a:close/>
                  <a:moveTo>
                    <a:pt x="267" y="7"/>
                  </a:moveTo>
                  <a:cubicBezTo>
                    <a:pt x="267" y="7"/>
                    <a:pt x="267" y="8"/>
                    <a:pt x="267" y="8"/>
                  </a:cubicBezTo>
                  <a:cubicBezTo>
                    <a:pt x="267" y="8"/>
                    <a:pt x="267" y="8"/>
                    <a:pt x="267" y="8"/>
                  </a:cubicBezTo>
                  <a:lnTo>
                    <a:pt x="267" y="7"/>
                  </a:lnTo>
                  <a:close/>
                  <a:moveTo>
                    <a:pt x="267" y="7"/>
                  </a:moveTo>
                  <a:cubicBezTo>
                    <a:pt x="267" y="7"/>
                    <a:pt x="267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7" y="7"/>
                    <a:pt x="267" y="6"/>
                    <a:pt x="267" y="7"/>
                  </a:cubicBezTo>
                  <a:close/>
                  <a:moveTo>
                    <a:pt x="266" y="9"/>
                  </a:moveTo>
                  <a:cubicBezTo>
                    <a:pt x="265" y="9"/>
                    <a:pt x="265" y="9"/>
                    <a:pt x="265" y="9"/>
                  </a:cubicBezTo>
                  <a:cubicBezTo>
                    <a:pt x="265" y="9"/>
                    <a:pt x="266" y="9"/>
                    <a:pt x="266" y="9"/>
                  </a:cubicBezTo>
                  <a:cubicBezTo>
                    <a:pt x="266" y="8"/>
                    <a:pt x="266" y="8"/>
                    <a:pt x="266" y="8"/>
                  </a:cubicBezTo>
                  <a:cubicBezTo>
                    <a:pt x="266" y="9"/>
                    <a:pt x="266" y="9"/>
                    <a:pt x="266" y="9"/>
                  </a:cubicBezTo>
                  <a:cubicBezTo>
                    <a:pt x="266" y="9"/>
                    <a:pt x="266" y="9"/>
                    <a:pt x="266" y="9"/>
                  </a:cubicBezTo>
                  <a:cubicBezTo>
                    <a:pt x="266" y="9"/>
                    <a:pt x="266" y="8"/>
                    <a:pt x="266" y="9"/>
                  </a:cubicBezTo>
                  <a:close/>
                  <a:moveTo>
                    <a:pt x="265" y="8"/>
                  </a:moveTo>
                  <a:cubicBezTo>
                    <a:pt x="265" y="9"/>
                    <a:pt x="264" y="9"/>
                    <a:pt x="265" y="9"/>
                  </a:cubicBezTo>
                  <a:cubicBezTo>
                    <a:pt x="264" y="9"/>
                    <a:pt x="265" y="9"/>
                    <a:pt x="265" y="8"/>
                  </a:cubicBezTo>
                  <a:close/>
                  <a:moveTo>
                    <a:pt x="250" y="61"/>
                  </a:moveTo>
                  <a:cubicBezTo>
                    <a:pt x="250" y="60"/>
                    <a:pt x="250" y="60"/>
                    <a:pt x="250" y="60"/>
                  </a:cubicBezTo>
                  <a:cubicBezTo>
                    <a:pt x="250" y="60"/>
                    <a:pt x="250" y="60"/>
                    <a:pt x="250" y="61"/>
                  </a:cubicBezTo>
                  <a:cubicBezTo>
                    <a:pt x="250" y="61"/>
                    <a:pt x="250" y="61"/>
                    <a:pt x="250" y="61"/>
                  </a:cubicBezTo>
                  <a:cubicBezTo>
                    <a:pt x="250" y="61"/>
                    <a:pt x="249" y="61"/>
                    <a:pt x="249" y="61"/>
                  </a:cubicBezTo>
                  <a:cubicBezTo>
                    <a:pt x="249" y="61"/>
                    <a:pt x="249" y="61"/>
                    <a:pt x="250" y="61"/>
                  </a:cubicBezTo>
                  <a:close/>
                  <a:moveTo>
                    <a:pt x="249" y="61"/>
                  </a:moveTo>
                  <a:cubicBezTo>
                    <a:pt x="250" y="62"/>
                    <a:pt x="250" y="62"/>
                    <a:pt x="250" y="62"/>
                  </a:cubicBezTo>
                  <a:cubicBezTo>
                    <a:pt x="250" y="62"/>
                    <a:pt x="249" y="62"/>
                    <a:pt x="249" y="62"/>
                  </a:cubicBezTo>
                  <a:cubicBezTo>
                    <a:pt x="249" y="62"/>
                    <a:pt x="249" y="62"/>
                    <a:pt x="249" y="62"/>
                  </a:cubicBezTo>
                  <a:lnTo>
                    <a:pt x="249" y="61"/>
                  </a:lnTo>
                  <a:close/>
                  <a:moveTo>
                    <a:pt x="249" y="63"/>
                  </a:moveTo>
                  <a:cubicBezTo>
                    <a:pt x="249" y="63"/>
                    <a:pt x="249" y="63"/>
                    <a:pt x="249" y="63"/>
                  </a:cubicBezTo>
                  <a:cubicBezTo>
                    <a:pt x="249" y="63"/>
                    <a:pt x="249" y="63"/>
                    <a:pt x="249" y="63"/>
                  </a:cubicBezTo>
                  <a:cubicBezTo>
                    <a:pt x="249" y="63"/>
                    <a:pt x="248" y="63"/>
                    <a:pt x="248" y="63"/>
                  </a:cubicBezTo>
                  <a:cubicBezTo>
                    <a:pt x="248" y="64"/>
                    <a:pt x="249" y="64"/>
                    <a:pt x="249" y="65"/>
                  </a:cubicBezTo>
                  <a:cubicBezTo>
                    <a:pt x="249" y="62"/>
                    <a:pt x="251" y="65"/>
                    <a:pt x="252" y="63"/>
                  </a:cubicBezTo>
                  <a:cubicBezTo>
                    <a:pt x="252" y="63"/>
                    <a:pt x="252" y="64"/>
                    <a:pt x="252" y="64"/>
                  </a:cubicBezTo>
                  <a:cubicBezTo>
                    <a:pt x="252" y="63"/>
                    <a:pt x="252" y="63"/>
                    <a:pt x="253" y="64"/>
                  </a:cubicBezTo>
                  <a:cubicBezTo>
                    <a:pt x="253" y="63"/>
                    <a:pt x="254" y="63"/>
                    <a:pt x="254" y="63"/>
                  </a:cubicBezTo>
                  <a:cubicBezTo>
                    <a:pt x="254" y="64"/>
                    <a:pt x="254" y="64"/>
                    <a:pt x="254" y="64"/>
                  </a:cubicBezTo>
                  <a:cubicBezTo>
                    <a:pt x="254" y="64"/>
                    <a:pt x="254" y="64"/>
                    <a:pt x="254" y="64"/>
                  </a:cubicBezTo>
                  <a:cubicBezTo>
                    <a:pt x="253" y="65"/>
                    <a:pt x="254" y="65"/>
                    <a:pt x="254" y="65"/>
                  </a:cubicBezTo>
                  <a:cubicBezTo>
                    <a:pt x="255" y="65"/>
                    <a:pt x="254" y="65"/>
                    <a:pt x="254" y="65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4" y="64"/>
                    <a:pt x="253" y="64"/>
                    <a:pt x="253" y="64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3" y="64"/>
                    <a:pt x="252" y="64"/>
                    <a:pt x="252" y="64"/>
                  </a:cubicBezTo>
                  <a:cubicBezTo>
                    <a:pt x="252" y="64"/>
                    <a:pt x="252" y="64"/>
                    <a:pt x="251" y="64"/>
                  </a:cubicBezTo>
                  <a:cubicBezTo>
                    <a:pt x="251" y="64"/>
                    <a:pt x="251" y="64"/>
                    <a:pt x="251" y="64"/>
                  </a:cubicBezTo>
                  <a:cubicBezTo>
                    <a:pt x="252" y="65"/>
                    <a:pt x="252" y="65"/>
                    <a:pt x="252" y="65"/>
                  </a:cubicBezTo>
                  <a:cubicBezTo>
                    <a:pt x="253" y="65"/>
                    <a:pt x="251" y="64"/>
                    <a:pt x="251" y="65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51" y="64"/>
                    <a:pt x="251" y="64"/>
                    <a:pt x="251" y="64"/>
                  </a:cubicBezTo>
                  <a:cubicBezTo>
                    <a:pt x="250" y="63"/>
                    <a:pt x="250" y="66"/>
                    <a:pt x="249" y="65"/>
                  </a:cubicBezTo>
                  <a:cubicBezTo>
                    <a:pt x="248" y="64"/>
                    <a:pt x="248" y="64"/>
                    <a:pt x="247" y="64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48" y="63"/>
                    <a:pt x="248" y="63"/>
                    <a:pt x="248" y="63"/>
                  </a:cubicBezTo>
                  <a:lnTo>
                    <a:pt x="249" y="63"/>
                  </a:lnTo>
                  <a:close/>
                  <a:moveTo>
                    <a:pt x="248" y="61"/>
                  </a:moveTo>
                  <a:cubicBezTo>
                    <a:pt x="248" y="61"/>
                    <a:pt x="247" y="61"/>
                    <a:pt x="247" y="60"/>
                  </a:cubicBezTo>
                  <a:cubicBezTo>
                    <a:pt x="248" y="61"/>
                    <a:pt x="248" y="60"/>
                    <a:pt x="248" y="61"/>
                  </a:cubicBezTo>
                  <a:close/>
                  <a:moveTo>
                    <a:pt x="246" y="65"/>
                  </a:moveTo>
                  <a:cubicBezTo>
                    <a:pt x="245" y="65"/>
                    <a:pt x="245" y="65"/>
                    <a:pt x="245" y="65"/>
                  </a:cubicBezTo>
                  <a:cubicBezTo>
                    <a:pt x="244" y="65"/>
                    <a:pt x="244" y="65"/>
                    <a:pt x="244" y="65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6"/>
                    <a:pt x="244" y="66"/>
                    <a:pt x="243" y="66"/>
                  </a:cubicBezTo>
                  <a:cubicBezTo>
                    <a:pt x="244" y="66"/>
                    <a:pt x="244" y="66"/>
                    <a:pt x="244" y="66"/>
                  </a:cubicBezTo>
                  <a:cubicBezTo>
                    <a:pt x="244" y="66"/>
                    <a:pt x="243" y="65"/>
                    <a:pt x="243" y="65"/>
                  </a:cubicBezTo>
                  <a:cubicBezTo>
                    <a:pt x="243" y="65"/>
                    <a:pt x="243" y="65"/>
                    <a:pt x="242" y="65"/>
                  </a:cubicBezTo>
                  <a:cubicBezTo>
                    <a:pt x="242" y="65"/>
                    <a:pt x="242" y="65"/>
                    <a:pt x="242" y="66"/>
                  </a:cubicBezTo>
                  <a:cubicBezTo>
                    <a:pt x="242" y="65"/>
                    <a:pt x="242" y="65"/>
                    <a:pt x="242" y="65"/>
                  </a:cubicBezTo>
                  <a:cubicBezTo>
                    <a:pt x="242" y="65"/>
                    <a:pt x="242" y="65"/>
                    <a:pt x="242" y="65"/>
                  </a:cubicBezTo>
                  <a:cubicBezTo>
                    <a:pt x="243" y="65"/>
                    <a:pt x="243" y="65"/>
                    <a:pt x="243" y="65"/>
                  </a:cubicBezTo>
                  <a:cubicBezTo>
                    <a:pt x="244" y="65"/>
                    <a:pt x="244" y="65"/>
                    <a:pt x="245" y="64"/>
                  </a:cubicBezTo>
                  <a:cubicBezTo>
                    <a:pt x="245" y="64"/>
                    <a:pt x="245" y="64"/>
                    <a:pt x="244" y="64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5" y="64"/>
                    <a:pt x="245" y="65"/>
                    <a:pt x="246" y="65"/>
                  </a:cubicBezTo>
                  <a:close/>
                  <a:moveTo>
                    <a:pt x="244" y="60"/>
                  </a:moveTo>
                  <a:cubicBezTo>
                    <a:pt x="245" y="60"/>
                    <a:pt x="245" y="60"/>
                    <a:pt x="245" y="60"/>
                  </a:cubicBezTo>
                  <a:cubicBezTo>
                    <a:pt x="245" y="61"/>
                    <a:pt x="245" y="61"/>
                    <a:pt x="245" y="61"/>
                  </a:cubicBezTo>
                  <a:lnTo>
                    <a:pt x="244" y="60"/>
                  </a:lnTo>
                  <a:close/>
                  <a:moveTo>
                    <a:pt x="255" y="7"/>
                  </a:moveTo>
                  <a:cubicBezTo>
                    <a:pt x="256" y="7"/>
                    <a:pt x="256" y="9"/>
                    <a:pt x="256" y="8"/>
                  </a:cubicBezTo>
                  <a:cubicBezTo>
                    <a:pt x="257" y="8"/>
                    <a:pt x="257" y="8"/>
                    <a:pt x="257" y="8"/>
                  </a:cubicBezTo>
                  <a:cubicBezTo>
                    <a:pt x="257" y="7"/>
                    <a:pt x="256" y="8"/>
                    <a:pt x="256" y="6"/>
                  </a:cubicBezTo>
                  <a:cubicBezTo>
                    <a:pt x="257" y="6"/>
                    <a:pt x="258" y="6"/>
                    <a:pt x="258" y="7"/>
                  </a:cubicBezTo>
                  <a:cubicBezTo>
                    <a:pt x="257" y="8"/>
                    <a:pt x="257" y="8"/>
                    <a:pt x="257" y="8"/>
                  </a:cubicBezTo>
                  <a:cubicBezTo>
                    <a:pt x="257" y="8"/>
                    <a:pt x="257" y="8"/>
                    <a:pt x="257" y="8"/>
                  </a:cubicBezTo>
                  <a:cubicBezTo>
                    <a:pt x="257" y="8"/>
                    <a:pt x="257" y="8"/>
                    <a:pt x="257" y="8"/>
                  </a:cubicBezTo>
                  <a:cubicBezTo>
                    <a:pt x="257" y="8"/>
                    <a:pt x="257" y="8"/>
                    <a:pt x="257" y="8"/>
                  </a:cubicBezTo>
                  <a:cubicBezTo>
                    <a:pt x="257" y="8"/>
                    <a:pt x="257" y="8"/>
                    <a:pt x="256" y="8"/>
                  </a:cubicBezTo>
                  <a:cubicBezTo>
                    <a:pt x="256" y="9"/>
                    <a:pt x="256" y="9"/>
                    <a:pt x="255" y="9"/>
                  </a:cubicBezTo>
                  <a:cubicBezTo>
                    <a:pt x="256" y="8"/>
                    <a:pt x="254" y="8"/>
                    <a:pt x="255" y="7"/>
                  </a:cubicBezTo>
                  <a:close/>
                  <a:moveTo>
                    <a:pt x="253" y="8"/>
                  </a:moveTo>
                  <a:cubicBezTo>
                    <a:pt x="254" y="8"/>
                    <a:pt x="254" y="8"/>
                    <a:pt x="254" y="8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54" y="8"/>
                    <a:pt x="255" y="8"/>
                    <a:pt x="254" y="8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4" y="9"/>
                    <a:pt x="254" y="9"/>
                    <a:pt x="254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3" y="8"/>
                    <a:pt x="253" y="8"/>
                    <a:pt x="253" y="8"/>
                  </a:cubicBezTo>
                  <a:close/>
                  <a:moveTo>
                    <a:pt x="243" y="44"/>
                  </a:moveTo>
                  <a:cubicBezTo>
                    <a:pt x="244" y="45"/>
                    <a:pt x="244" y="45"/>
                    <a:pt x="244" y="45"/>
                  </a:cubicBezTo>
                  <a:cubicBezTo>
                    <a:pt x="244" y="45"/>
                    <a:pt x="245" y="46"/>
                    <a:pt x="246" y="45"/>
                  </a:cubicBezTo>
                  <a:cubicBezTo>
                    <a:pt x="246" y="45"/>
                    <a:pt x="246" y="45"/>
                    <a:pt x="246" y="45"/>
                  </a:cubicBezTo>
                  <a:cubicBezTo>
                    <a:pt x="246" y="45"/>
                    <a:pt x="246" y="45"/>
                    <a:pt x="246" y="45"/>
                  </a:cubicBezTo>
                  <a:cubicBezTo>
                    <a:pt x="247" y="45"/>
                    <a:pt x="247" y="45"/>
                    <a:pt x="247" y="45"/>
                  </a:cubicBezTo>
                  <a:cubicBezTo>
                    <a:pt x="247" y="44"/>
                    <a:pt x="248" y="44"/>
                    <a:pt x="248" y="44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48" y="44"/>
                    <a:pt x="248" y="43"/>
                    <a:pt x="248" y="43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48" y="43"/>
                    <a:pt x="249" y="43"/>
                    <a:pt x="249" y="43"/>
                  </a:cubicBezTo>
                  <a:cubicBezTo>
                    <a:pt x="248" y="43"/>
                    <a:pt x="248" y="44"/>
                    <a:pt x="248" y="44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48" y="44"/>
                    <a:pt x="249" y="45"/>
                    <a:pt x="249" y="45"/>
                  </a:cubicBezTo>
                  <a:cubicBezTo>
                    <a:pt x="250" y="45"/>
                    <a:pt x="250" y="45"/>
                    <a:pt x="249" y="45"/>
                  </a:cubicBezTo>
                  <a:cubicBezTo>
                    <a:pt x="249" y="45"/>
                    <a:pt x="249" y="45"/>
                    <a:pt x="249" y="45"/>
                  </a:cubicBezTo>
                  <a:cubicBezTo>
                    <a:pt x="249" y="45"/>
                    <a:pt x="249" y="46"/>
                    <a:pt x="249" y="46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8" y="46"/>
                    <a:pt x="248" y="45"/>
                    <a:pt x="248" y="45"/>
                  </a:cubicBezTo>
                  <a:cubicBezTo>
                    <a:pt x="248" y="45"/>
                    <a:pt x="247" y="46"/>
                    <a:pt x="247" y="46"/>
                  </a:cubicBezTo>
                  <a:cubicBezTo>
                    <a:pt x="247" y="46"/>
                    <a:pt x="247" y="46"/>
                    <a:pt x="247" y="46"/>
                  </a:cubicBezTo>
                  <a:cubicBezTo>
                    <a:pt x="247" y="46"/>
                    <a:pt x="247" y="46"/>
                    <a:pt x="247" y="46"/>
                  </a:cubicBezTo>
                  <a:cubicBezTo>
                    <a:pt x="247" y="46"/>
                    <a:pt x="247" y="46"/>
                    <a:pt x="247" y="45"/>
                  </a:cubicBezTo>
                  <a:cubicBezTo>
                    <a:pt x="247" y="45"/>
                    <a:pt x="247" y="45"/>
                    <a:pt x="246" y="45"/>
                  </a:cubicBezTo>
                  <a:cubicBezTo>
                    <a:pt x="246" y="45"/>
                    <a:pt x="246" y="45"/>
                    <a:pt x="246" y="45"/>
                  </a:cubicBezTo>
                  <a:cubicBezTo>
                    <a:pt x="246" y="46"/>
                    <a:pt x="246" y="46"/>
                    <a:pt x="246" y="46"/>
                  </a:cubicBezTo>
                  <a:cubicBezTo>
                    <a:pt x="245" y="45"/>
                    <a:pt x="245" y="45"/>
                    <a:pt x="244" y="45"/>
                  </a:cubicBezTo>
                  <a:cubicBezTo>
                    <a:pt x="244" y="45"/>
                    <a:pt x="244" y="45"/>
                    <a:pt x="244" y="45"/>
                  </a:cubicBezTo>
                  <a:cubicBezTo>
                    <a:pt x="244" y="45"/>
                    <a:pt x="244" y="45"/>
                    <a:pt x="244" y="45"/>
                  </a:cubicBezTo>
                  <a:cubicBezTo>
                    <a:pt x="244" y="45"/>
                    <a:pt x="244" y="45"/>
                    <a:pt x="244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4"/>
                    <a:pt x="243" y="44"/>
                    <a:pt x="243" y="44"/>
                  </a:cubicBezTo>
                  <a:close/>
                  <a:moveTo>
                    <a:pt x="243" y="46"/>
                  </a:move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5"/>
                    <a:pt x="242" y="46"/>
                    <a:pt x="243" y="46"/>
                  </a:cubicBezTo>
                  <a:close/>
                  <a:moveTo>
                    <a:pt x="242" y="47"/>
                  </a:moveTo>
                  <a:cubicBezTo>
                    <a:pt x="242" y="46"/>
                    <a:pt x="242" y="46"/>
                    <a:pt x="242" y="46"/>
                  </a:cubicBezTo>
                  <a:cubicBezTo>
                    <a:pt x="241" y="46"/>
                    <a:pt x="241" y="46"/>
                    <a:pt x="241" y="46"/>
                  </a:cubicBezTo>
                  <a:lnTo>
                    <a:pt x="242" y="47"/>
                  </a:lnTo>
                  <a:close/>
                  <a:moveTo>
                    <a:pt x="240" y="48"/>
                  </a:moveTo>
                  <a:cubicBezTo>
                    <a:pt x="240" y="48"/>
                    <a:pt x="240" y="48"/>
                    <a:pt x="240" y="48"/>
                  </a:cubicBezTo>
                  <a:cubicBezTo>
                    <a:pt x="240" y="48"/>
                    <a:pt x="240" y="48"/>
                    <a:pt x="240" y="49"/>
                  </a:cubicBezTo>
                  <a:cubicBezTo>
                    <a:pt x="240" y="49"/>
                    <a:pt x="240" y="49"/>
                    <a:pt x="240" y="49"/>
                  </a:cubicBezTo>
                  <a:cubicBezTo>
                    <a:pt x="241" y="48"/>
                    <a:pt x="241" y="48"/>
                    <a:pt x="241" y="48"/>
                  </a:cubicBezTo>
                  <a:cubicBezTo>
                    <a:pt x="241" y="48"/>
                    <a:pt x="241" y="49"/>
                    <a:pt x="241" y="49"/>
                  </a:cubicBezTo>
                  <a:cubicBezTo>
                    <a:pt x="240" y="49"/>
                    <a:pt x="240" y="49"/>
                    <a:pt x="240" y="49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239" y="48"/>
                    <a:pt x="239" y="48"/>
                    <a:pt x="239" y="48"/>
                  </a:cubicBezTo>
                  <a:cubicBezTo>
                    <a:pt x="240" y="48"/>
                    <a:pt x="240" y="48"/>
                    <a:pt x="240" y="48"/>
                  </a:cubicBezTo>
                  <a:close/>
                  <a:moveTo>
                    <a:pt x="236" y="62"/>
                  </a:moveTo>
                  <a:cubicBezTo>
                    <a:pt x="236" y="63"/>
                    <a:pt x="236" y="63"/>
                    <a:pt x="236" y="63"/>
                  </a:cubicBezTo>
                  <a:cubicBezTo>
                    <a:pt x="234" y="63"/>
                    <a:pt x="234" y="63"/>
                    <a:pt x="234" y="63"/>
                  </a:cubicBezTo>
                  <a:cubicBezTo>
                    <a:pt x="234" y="62"/>
                    <a:pt x="234" y="62"/>
                    <a:pt x="235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5" y="61"/>
                    <a:pt x="235" y="61"/>
                    <a:pt x="235" y="61"/>
                  </a:cubicBezTo>
                  <a:cubicBezTo>
                    <a:pt x="235" y="61"/>
                    <a:pt x="235" y="62"/>
                    <a:pt x="235" y="62"/>
                  </a:cubicBezTo>
                  <a:cubicBezTo>
                    <a:pt x="235" y="62"/>
                    <a:pt x="235" y="62"/>
                    <a:pt x="235" y="62"/>
                  </a:cubicBezTo>
                  <a:lnTo>
                    <a:pt x="236" y="62"/>
                  </a:lnTo>
                  <a:close/>
                  <a:moveTo>
                    <a:pt x="239" y="45"/>
                  </a:moveTo>
                  <a:cubicBezTo>
                    <a:pt x="239" y="46"/>
                    <a:pt x="239" y="46"/>
                    <a:pt x="239" y="46"/>
                  </a:cubicBezTo>
                  <a:cubicBezTo>
                    <a:pt x="240" y="46"/>
                    <a:pt x="240" y="46"/>
                    <a:pt x="240" y="46"/>
                  </a:cubicBezTo>
                  <a:cubicBezTo>
                    <a:pt x="239" y="46"/>
                    <a:pt x="239" y="46"/>
                    <a:pt x="239" y="46"/>
                  </a:cubicBezTo>
                  <a:cubicBezTo>
                    <a:pt x="239" y="46"/>
                    <a:pt x="239" y="46"/>
                    <a:pt x="239" y="46"/>
                  </a:cubicBezTo>
                  <a:cubicBezTo>
                    <a:pt x="239" y="46"/>
                    <a:pt x="239" y="46"/>
                    <a:pt x="239" y="46"/>
                  </a:cubicBezTo>
                  <a:lnTo>
                    <a:pt x="239" y="45"/>
                  </a:lnTo>
                  <a:close/>
                  <a:moveTo>
                    <a:pt x="239" y="47"/>
                  </a:moveTo>
                  <a:cubicBezTo>
                    <a:pt x="239" y="47"/>
                    <a:pt x="239" y="47"/>
                    <a:pt x="239" y="47"/>
                  </a:cubicBezTo>
                  <a:cubicBezTo>
                    <a:pt x="239" y="47"/>
                    <a:pt x="239" y="47"/>
                    <a:pt x="239" y="47"/>
                  </a:cubicBezTo>
                  <a:cubicBezTo>
                    <a:pt x="239" y="47"/>
                    <a:pt x="239" y="47"/>
                    <a:pt x="239" y="47"/>
                  </a:cubicBezTo>
                  <a:cubicBezTo>
                    <a:pt x="238" y="47"/>
                    <a:pt x="238" y="47"/>
                    <a:pt x="238" y="47"/>
                  </a:cubicBezTo>
                  <a:cubicBezTo>
                    <a:pt x="238" y="47"/>
                    <a:pt x="238" y="47"/>
                    <a:pt x="238" y="47"/>
                  </a:cubicBezTo>
                  <a:lnTo>
                    <a:pt x="239" y="47"/>
                  </a:lnTo>
                  <a:close/>
                  <a:moveTo>
                    <a:pt x="233" y="65"/>
                  </a:moveTo>
                  <a:cubicBezTo>
                    <a:pt x="234" y="65"/>
                    <a:pt x="234" y="65"/>
                    <a:pt x="234" y="65"/>
                  </a:cubicBezTo>
                  <a:cubicBezTo>
                    <a:pt x="234" y="66"/>
                    <a:pt x="234" y="66"/>
                    <a:pt x="234" y="66"/>
                  </a:cubicBezTo>
                  <a:cubicBezTo>
                    <a:pt x="235" y="65"/>
                    <a:pt x="235" y="65"/>
                    <a:pt x="235" y="65"/>
                  </a:cubicBezTo>
                  <a:cubicBezTo>
                    <a:pt x="235" y="65"/>
                    <a:pt x="235" y="66"/>
                    <a:pt x="235" y="66"/>
                  </a:cubicBezTo>
                  <a:cubicBezTo>
                    <a:pt x="234" y="66"/>
                    <a:pt x="234" y="66"/>
                    <a:pt x="234" y="66"/>
                  </a:cubicBezTo>
                  <a:cubicBezTo>
                    <a:pt x="234" y="66"/>
                    <a:pt x="234" y="66"/>
                    <a:pt x="234" y="66"/>
                  </a:cubicBezTo>
                  <a:cubicBezTo>
                    <a:pt x="234" y="66"/>
                    <a:pt x="234" y="66"/>
                    <a:pt x="234" y="66"/>
                  </a:cubicBezTo>
                  <a:cubicBezTo>
                    <a:pt x="234" y="66"/>
                    <a:pt x="234" y="66"/>
                    <a:pt x="234" y="66"/>
                  </a:cubicBezTo>
                  <a:cubicBezTo>
                    <a:pt x="233" y="66"/>
                    <a:pt x="233" y="65"/>
                    <a:pt x="232" y="65"/>
                  </a:cubicBezTo>
                  <a:cubicBezTo>
                    <a:pt x="233" y="66"/>
                    <a:pt x="233" y="66"/>
                    <a:pt x="233" y="66"/>
                  </a:cubicBezTo>
                  <a:cubicBezTo>
                    <a:pt x="232" y="66"/>
                    <a:pt x="232" y="66"/>
                    <a:pt x="232" y="66"/>
                  </a:cubicBezTo>
                  <a:cubicBezTo>
                    <a:pt x="232" y="65"/>
                    <a:pt x="232" y="65"/>
                    <a:pt x="232" y="65"/>
                  </a:cubicBezTo>
                  <a:cubicBezTo>
                    <a:pt x="230" y="66"/>
                    <a:pt x="230" y="66"/>
                    <a:pt x="230" y="66"/>
                  </a:cubicBezTo>
                  <a:cubicBezTo>
                    <a:pt x="230" y="66"/>
                    <a:pt x="230" y="66"/>
                    <a:pt x="230" y="66"/>
                  </a:cubicBezTo>
                  <a:cubicBezTo>
                    <a:pt x="230" y="66"/>
                    <a:pt x="230" y="66"/>
                    <a:pt x="231" y="66"/>
                  </a:cubicBezTo>
                  <a:cubicBezTo>
                    <a:pt x="231" y="65"/>
                    <a:pt x="231" y="65"/>
                    <a:pt x="230" y="65"/>
                  </a:cubicBezTo>
                  <a:cubicBezTo>
                    <a:pt x="230" y="65"/>
                    <a:pt x="232" y="65"/>
                    <a:pt x="232" y="64"/>
                  </a:cubicBezTo>
                  <a:cubicBezTo>
                    <a:pt x="232" y="65"/>
                    <a:pt x="233" y="65"/>
                    <a:pt x="233" y="65"/>
                  </a:cubicBezTo>
                  <a:close/>
                  <a:moveTo>
                    <a:pt x="236" y="44"/>
                  </a:moveTo>
                  <a:cubicBezTo>
                    <a:pt x="236" y="43"/>
                    <a:pt x="236" y="43"/>
                    <a:pt x="236" y="43"/>
                  </a:cubicBezTo>
                  <a:cubicBezTo>
                    <a:pt x="237" y="44"/>
                    <a:pt x="237" y="43"/>
                    <a:pt x="238" y="44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4"/>
                    <a:pt x="237" y="44"/>
                    <a:pt x="237" y="44"/>
                  </a:cubicBezTo>
                  <a:cubicBezTo>
                    <a:pt x="236" y="44"/>
                    <a:pt x="236" y="44"/>
                    <a:pt x="236" y="45"/>
                  </a:cubicBezTo>
                  <a:cubicBezTo>
                    <a:pt x="236" y="44"/>
                    <a:pt x="235" y="43"/>
                    <a:pt x="236" y="44"/>
                  </a:cubicBezTo>
                  <a:close/>
                  <a:moveTo>
                    <a:pt x="235" y="46"/>
                  </a:moveTo>
                  <a:cubicBezTo>
                    <a:pt x="234" y="46"/>
                    <a:pt x="234" y="46"/>
                    <a:pt x="234" y="46"/>
                  </a:cubicBezTo>
                  <a:cubicBezTo>
                    <a:pt x="234" y="46"/>
                    <a:pt x="234" y="46"/>
                    <a:pt x="234" y="46"/>
                  </a:cubicBezTo>
                  <a:cubicBezTo>
                    <a:pt x="235" y="46"/>
                    <a:pt x="235" y="46"/>
                    <a:pt x="235" y="46"/>
                  </a:cubicBezTo>
                  <a:close/>
                  <a:moveTo>
                    <a:pt x="232" y="59"/>
                  </a:moveTo>
                  <a:cubicBezTo>
                    <a:pt x="232" y="60"/>
                    <a:pt x="232" y="60"/>
                    <a:pt x="232" y="60"/>
                  </a:cubicBezTo>
                  <a:cubicBezTo>
                    <a:pt x="231" y="59"/>
                    <a:pt x="231" y="59"/>
                    <a:pt x="231" y="58"/>
                  </a:cubicBezTo>
                  <a:cubicBezTo>
                    <a:pt x="232" y="58"/>
                    <a:pt x="232" y="59"/>
                    <a:pt x="232" y="59"/>
                  </a:cubicBezTo>
                  <a:close/>
                  <a:moveTo>
                    <a:pt x="228" y="65"/>
                  </a:moveTo>
                  <a:cubicBezTo>
                    <a:pt x="227" y="65"/>
                    <a:pt x="227" y="66"/>
                    <a:pt x="227" y="66"/>
                  </a:cubicBezTo>
                  <a:cubicBezTo>
                    <a:pt x="228" y="67"/>
                    <a:pt x="228" y="67"/>
                    <a:pt x="228" y="67"/>
                  </a:cubicBezTo>
                  <a:cubicBezTo>
                    <a:pt x="228" y="67"/>
                    <a:pt x="227" y="67"/>
                    <a:pt x="227" y="67"/>
                  </a:cubicBezTo>
                  <a:cubicBezTo>
                    <a:pt x="227" y="68"/>
                    <a:pt x="227" y="68"/>
                    <a:pt x="227" y="68"/>
                  </a:cubicBezTo>
                  <a:cubicBezTo>
                    <a:pt x="227" y="68"/>
                    <a:pt x="227" y="68"/>
                    <a:pt x="227" y="68"/>
                  </a:cubicBezTo>
                  <a:cubicBezTo>
                    <a:pt x="227" y="68"/>
                    <a:pt x="227" y="68"/>
                    <a:pt x="227" y="68"/>
                  </a:cubicBezTo>
                  <a:cubicBezTo>
                    <a:pt x="227" y="68"/>
                    <a:pt x="226" y="68"/>
                    <a:pt x="227" y="68"/>
                  </a:cubicBezTo>
                  <a:cubicBezTo>
                    <a:pt x="227" y="68"/>
                    <a:pt x="226" y="68"/>
                    <a:pt x="226" y="68"/>
                  </a:cubicBezTo>
                  <a:cubicBezTo>
                    <a:pt x="226" y="69"/>
                    <a:pt x="226" y="69"/>
                    <a:pt x="226" y="69"/>
                  </a:cubicBezTo>
                  <a:cubicBezTo>
                    <a:pt x="227" y="69"/>
                    <a:pt x="227" y="69"/>
                    <a:pt x="228" y="69"/>
                  </a:cubicBezTo>
                  <a:cubicBezTo>
                    <a:pt x="227" y="69"/>
                    <a:pt x="227" y="70"/>
                    <a:pt x="226" y="70"/>
                  </a:cubicBezTo>
                  <a:cubicBezTo>
                    <a:pt x="226" y="71"/>
                    <a:pt x="227" y="70"/>
                    <a:pt x="227" y="71"/>
                  </a:cubicBezTo>
                  <a:cubicBezTo>
                    <a:pt x="227" y="70"/>
                    <a:pt x="227" y="70"/>
                    <a:pt x="227" y="70"/>
                  </a:cubicBezTo>
                  <a:cubicBezTo>
                    <a:pt x="228" y="70"/>
                    <a:pt x="228" y="70"/>
                    <a:pt x="228" y="70"/>
                  </a:cubicBezTo>
                  <a:cubicBezTo>
                    <a:pt x="228" y="68"/>
                    <a:pt x="230" y="70"/>
                    <a:pt x="229" y="68"/>
                  </a:cubicBezTo>
                  <a:cubicBezTo>
                    <a:pt x="229" y="68"/>
                    <a:pt x="229" y="69"/>
                    <a:pt x="230" y="69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29" y="69"/>
                    <a:pt x="229" y="70"/>
                    <a:pt x="229" y="71"/>
                  </a:cubicBezTo>
                  <a:cubicBezTo>
                    <a:pt x="229" y="71"/>
                    <a:pt x="229" y="71"/>
                    <a:pt x="229" y="71"/>
                  </a:cubicBezTo>
                  <a:cubicBezTo>
                    <a:pt x="228" y="72"/>
                    <a:pt x="227" y="70"/>
                    <a:pt x="226" y="71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26" y="71"/>
                    <a:pt x="225" y="71"/>
                    <a:pt x="226" y="70"/>
                  </a:cubicBezTo>
                  <a:cubicBezTo>
                    <a:pt x="225" y="69"/>
                    <a:pt x="224" y="70"/>
                    <a:pt x="223" y="70"/>
                  </a:cubicBezTo>
                  <a:cubicBezTo>
                    <a:pt x="223" y="71"/>
                    <a:pt x="223" y="71"/>
                    <a:pt x="223" y="71"/>
                  </a:cubicBezTo>
                  <a:cubicBezTo>
                    <a:pt x="223" y="70"/>
                    <a:pt x="222" y="70"/>
                    <a:pt x="222" y="70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2" y="69"/>
                    <a:pt x="221" y="70"/>
                    <a:pt x="221" y="70"/>
                  </a:cubicBezTo>
                  <a:cubicBezTo>
                    <a:pt x="221" y="70"/>
                    <a:pt x="221" y="70"/>
                    <a:pt x="221" y="69"/>
                  </a:cubicBezTo>
                  <a:cubicBezTo>
                    <a:pt x="221" y="68"/>
                    <a:pt x="224" y="70"/>
                    <a:pt x="224" y="68"/>
                  </a:cubicBezTo>
                  <a:cubicBezTo>
                    <a:pt x="224" y="69"/>
                    <a:pt x="225" y="69"/>
                    <a:pt x="225" y="69"/>
                  </a:cubicBezTo>
                  <a:cubicBezTo>
                    <a:pt x="226" y="69"/>
                    <a:pt x="225" y="69"/>
                    <a:pt x="226" y="69"/>
                  </a:cubicBezTo>
                  <a:cubicBezTo>
                    <a:pt x="225" y="68"/>
                    <a:pt x="228" y="67"/>
                    <a:pt x="226" y="67"/>
                  </a:cubicBezTo>
                  <a:cubicBezTo>
                    <a:pt x="226" y="66"/>
                    <a:pt x="228" y="66"/>
                    <a:pt x="227" y="65"/>
                  </a:cubicBezTo>
                  <a:lnTo>
                    <a:pt x="228" y="65"/>
                  </a:lnTo>
                  <a:close/>
                  <a:moveTo>
                    <a:pt x="224" y="67"/>
                  </a:moveTo>
                  <a:cubicBezTo>
                    <a:pt x="225" y="67"/>
                    <a:pt x="225" y="67"/>
                    <a:pt x="225" y="67"/>
                  </a:cubicBezTo>
                  <a:cubicBezTo>
                    <a:pt x="225" y="67"/>
                    <a:pt x="225" y="67"/>
                    <a:pt x="225" y="67"/>
                  </a:cubicBezTo>
                  <a:cubicBezTo>
                    <a:pt x="225" y="67"/>
                    <a:pt x="225" y="67"/>
                    <a:pt x="225" y="67"/>
                  </a:cubicBezTo>
                  <a:cubicBezTo>
                    <a:pt x="224" y="68"/>
                    <a:pt x="224" y="66"/>
                    <a:pt x="224" y="66"/>
                  </a:cubicBezTo>
                  <a:cubicBezTo>
                    <a:pt x="224" y="66"/>
                    <a:pt x="224" y="66"/>
                    <a:pt x="224" y="66"/>
                  </a:cubicBezTo>
                  <a:cubicBezTo>
                    <a:pt x="224" y="66"/>
                    <a:pt x="224" y="67"/>
                    <a:pt x="224" y="67"/>
                  </a:cubicBezTo>
                  <a:close/>
                  <a:moveTo>
                    <a:pt x="228" y="59"/>
                  </a:moveTo>
                  <a:cubicBezTo>
                    <a:pt x="228" y="59"/>
                    <a:pt x="228" y="59"/>
                    <a:pt x="228" y="59"/>
                  </a:cubicBezTo>
                  <a:cubicBezTo>
                    <a:pt x="228" y="59"/>
                    <a:pt x="229" y="58"/>
                    <a:pt x="229" y="59"/>
                  </a:cubicBezTo>
                  <a:cubicBezTo>
                    <a:pt x="228" y="59"/>
                    <a:pt x="228" y="59"/>
                    <a:pt x="228" y="59"/>
                  </a:cubicBezTo>
                  <a:cubicBezTo>
                    <a:pt x="228" y="59"/>
                    <a:pt x="228" y="59"/>
                    <a:pt x="228" y="59"/>
                  </a:cubicBezTo>
                  <a:close/>
                  <a:moveTo>
                    <a:pt x="243" y="8"/>
                  </a:moveTo>
                  <a:cubicBezTo>
                    <a:pt x="243" y="8"/>
                    <a:pt x="242" y="7"/>
                    <a:pt x="242" y="8"/>
                  </a:cubicBezTo>
                  <a:cubicBezTo>
                    <a:pt x="242" y="9"/>
                    <a:pt x="242" y="9"/>
                    <a:pt x="242" y="9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41" y="9"/>
                    <a:pt x="241" y="8"/>
                    <a:pt x="241" y="8"/>
                  </a:cubicBezTo>
                  <a:cubicBezTo>
                    <a:pt x="242" y="8"/>
                    <a:pt x="242" y="7"/>
                    <a:pt x="243" y="8"/>
                  </a:cubicBezTo>
                  <a:close/>
                  <a:moveTo>
                    <a:pt x="226" y="63"/>
                  </a:moveTo>
                  <a:cubicBezTo>
                    <a:pt x="226" y="63"/>
                    <a:pt x="226" y="63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5" y="63"/>
                    <a:pt x="225" y="64"/>
                    <a:pt x="225" y="63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3"/>
                    <a:pt x="226" y="63"/>
                    <a:pt x="226" y="63"/>
                  </a:cubicBezTo>
                  <a:close/>
                  <a:moveTo>
                    <a:pt x="241" y="7"/>
                  </a:moveTo>
                  <a:cubicBezTo>
                    <a:pt x="240" y="8"/>
                    <a:pt x="239" y="6"/>
                    <a:pt x="238" y="7"/>
                  </a:cubicBezTo>
                  <a:cubicBezTo>
                    <a:pt x="239" y="6"/>
                    <a:pt x="240" y="7"/>
                    <a:pt x="241" y="7"/>
                  </a:cubicBezTo>
                  <a:close/>
                  <a:moveTo>
                    <a:pt x="237" y="7"/>
                  </a:moveTo>
                  <a:cubicBezTo>
                    <a:pt x="237" y="7"/>
                    <a:pt x="237" y="7"/>
                    <a:pt x="237" y="7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7" y="7"/>
                    <a:pt x="238" y="7"/>
                    <a:pt x="238" y="7"/>
                  </a:cubicBezTo>
                  <a:cubicBezTo>
                    <a:pt x="238" y="8"/>
                    <a:pt x="238" y="8"/>
                    <a:pt x="239" y="8"/>
                  </a:cubicBezTo>
                  <a:cubicBezTo>
                    <a:pt x="239" y="8"/>
                    <a:pt x="239" y="8"/>
                    <a:pt x="239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39" y="8"/>
                    <a:pt x="239" y="8"/>
                    <a:pt x="239" y="8"/>
                  </a:cubicBezTo>
                  <a:cubicBezTo>
                    <a:pt x="239" y="8"/>
                    <a:pt x="239" y="9"/>
                    <a:pt x="239" y="9"/>
                  </a:cubicBezTo>
                  <a:cubicBezTo>
                    <a:pt x="238" y="9"/>
                    <a:pt x="237" y="9"/>
                    <a:pt x="236" y="8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7"/>
                    <a:pt x="236" y="7"/>
                    <a:pt x="237" y="7"/>
                  </a:cubicBezTo>
                  <a:close/>
                  <a:moveTo>
                    <a:pt x="219" y="69"/>
                  </a:moveTo>
                  <a:cubicBezTo>
                    <a:pt x="220" y="70"/>
                    <a:pt x="220" y="70"/>
                    <a:pt x="220" y="70"/>
                  </a:cubicBezTo>
                  <a:cubicBezTo>
                    <a:pt x="220" y="70"/>
                    <a:pt x="220" y="70"/>
                    <a:pt x="220" y="70"/>
                  </a:cubicBezTo>
                  <a:cubicBezTo>
                    <a:pt x="219" y="70"/>
                    <a:pt x="219" y="70"/>
                    <a:pt x="219" y="70"/>
                  </a:cubicBezTo>
                  <a:lnTo>
                    <a:pt x="219" y="69"/>
                  </a:lnTo>
                  <a:close/>
                  <a:moveTo>
                    <a:pt x="232" y="9"/>
                  </a:moveTo>
                  <a:cubicBezTo>
                    <a:pt x="232" y="10"/>
                    <a:pt x="232" y="10"/>
                    <a:pt x="232" y="10"/>
                  </a:cubicBezTo>
                  <a:cubicBezTo>
                    <a:pt x="232" y="9"/>
                    <a:pt x="232" y="9"/>
                    <a:pt x="232" y="9"/>
                  </a:cubicBezTo>
                  <a:close/>
                  <a:moveTo>
                    <a:pt x="215" y="67"/>
                  </a:moveTo>
                  <a:cubicBezTo>
                    <a:pt x="214" y="67"/>
                    <a:pt x="214" y="67"/>
                    <a:pt x="214" y="67"/>
                  </a:cubicBezTo>
                  <a:cubicBezTo>
                    <a:pt x="214" y="67"/>
                    <a:pt x="215" y="65"/>
                    <a:pt x="215" y="67"/>
                  </a:cubicBezTo>
                  <a:close/>
                  <a:moveTo>
                    <a:pt x="214" y="67"/>
                  </a:moveTo>
                  <a:cubicBezTo>
                    <a:pt x="214" y="68"/>
                    <a:pt x="215" y="69"/>
                    <a:pt x="216" y="68"/>
                  </a:cubicBezTo>
                  <a:cubicBezTo>
                    <a:pt x="216" y="68"/>
                    <a:pt x="216" y="68"/>
                    <a:pt x="216" y="68"/>
                  </a:cubicBezTo>
                  <a:cubicBezTo>
                    <a:pt x="216" y="68"/>
                    <a:pt x="215" y="67"/>
                    <a:pt x="215" y="67"/>
                  </a:cubicBezTo>
                  <a:cubicBezTo>
                    <a:pt x="216" y="67"/>
                    <a:pt x="216" y="68"/>
                    <a:pt x="217" y="68"/>
                  </a:cubicBezTo>
                  <a:cubicBezTo>
                    <a:pt x="215" y="69"/>
                    <a:pt x="215" y="69"/>
                    <a:pt x="214" y="68"/>
                  </a:cubicBezTo>
                  <a:cubicBezTo>
                    <a:pt x="213" y="69"/>
                    <a:pt x="213" y="69"/>
                    <a:pt x="213" y="69"/>
                  </a:cubicBezTo>
                  <a:cubicBezTo>
                    <a:pt x="213" y="68"/>
                    <a:pt x="213" y="68"/>
                    <a:pt x="213" y="68"/>
                  </a:cubicBezTo>
                  <a:lnTo>
                    <a:pt x="214" y="67"/>
                  </a:lnTo>
                  <a:close/>
                  <a:moveTo>
                    <a:pt x="229" y="8"/>
                  </a:moveTo>
                  <a:cubicBezTo>
                    <a:pt x="229" y="8"/>
                    <a:pt x="229" y="8"/>
                    <a:pt x="229" y="8"/>
                  </a:cubicBezTo>
                  <a:cubicBezTo>
                    <a:pt x="228" y="8"/>
                    <a:pt x="228" y="8"/>
                    <a:pt x="228" y="8"/>
                  </a:cubicBezTo>
                  <a:lnTo>
                    <a:pt x="229" y="8"/>
                  </a:lnTo>
                  <a:close/>
                  <a:moveTo>
                    <a:pt x="213" y="69"/>
                  </a:moveTo>
                  <a:cubicBezTo>
                    <a:pt x="212" y="69"/>
                    <a:pt x="212" y="69"/>
                    <a:pt x="212" y="69"/>
                  </a:cubicBezTo>
                  <a:cubicBezTo>
                    <a:pt x="211" y="70"/>
                    <a:pt x="213" y="70"/>
                    <a:pt x="213" y="70"/>
                  </a:cubicBezTo>
                  <a:cubicBezTo>
                    <a:pt x="213" y="71"/>
                    <a:pt x="213" y="71"/>
                    <a:pt x="213" y="71"/>
                  </a:cubicBezTo>
                  <a:cubicBezTo>
                    <a:pt x="214" y="71"/>
                    <a:pt x="214" y="71"/>
                    <a:pt x="214" y="71"/>
                  </a:cubicBezTo>
                  <a:cubicBezTo>
                    <a:pt x="215" y="70"/>
                    <a:pt x="212" y="70"/>
                    <a:pt x="214" y="70"/>
                  </a:cubicBezTo>
                  <a:cubicBezTo>
                    <a:pt x="215" y="70"/>
                    <a:pt x="216" y="69"/>
                    <a:pt x="216" y="70"/>
                  </a:cubicBezTo>
                  <a:cubicBezTo>
                    <a:pt x="218" y="69"/>
                    <a:pt x="218" y="69"/>
                    <a:pt x="218" y="69"/>
                  </a:cubicBezTo>
                  <a:cubicBezTo>
                    <a:pt x="218" y="69"/>
                    <a:pt x="218" y="70"/>
                    <a:pt x="218" y="70"/>
                  </a:cubicBezTo>
                  <a:cubicBezTo>
                    <a:pt x="219" y="70"/>
                    <a:pt x="219" y="70"/>
                    <a:pt x="219" y="70"/>
                  </a:cubicBezTo>
                  <a:cubicBezTo>
                    <a:pt x="219" y="70"/>
                    <a:pt x="218" y="70"/>
                    <a:pt x="218" y="70"/>
                  </a:cubicBezTo>
                  <a:cubicBezTo>
                    <a:pt x="218" y="70"/>
                    <a:pt x="218" y="70"/>
                    <a:pt x="218" y="70"/>
                  </a:cubicBezTo>
                  <a:cubicBezTo>
                    <a:pt x="218" y="71"/>
                    <a:pt x="218" y="72"/>
                    <a:pt x="219" y="71"/>
                  </a:cubicBezTo>
                  <a:cubicBezTo>
                    <a:pt x="217" y="72"/>
                    <a:pt x="217" y="70"/>
                    <a:pt x="215" y="71"/>
                  </a:cubicBezTo>
                  <a:cubicBezTo>
                    <a:pt x="216" y="72"/>
                    <a:pt x="216" y="72"/>
                    <a:pt x="216" y="72"/>
                  </a:cubicBezTo>
                  <a:cubicBezTo>
                    <a:pt x="216" y="72"/>
                    <a:pt x="215" y="72"/>
                    <a:pt x="215" y="72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3" y="72"/>
                    <a:pt x="213" y="71"/>
                    <a:pt x="212" y="71"/>
                  </a:cubicBezTo>
                  <a:cubicBezTo>
                    <a:pt x="212" y="72"/>
                    <a:pt x="211" y="71"/>
                    <a:pt x="210" y="72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10" y="70"/>
                    <a:pt x="210" y="70"/>
                    <a:pt x="210" y="70"/>
                  </a:cubicBezTo>
                  <a:cubicBezTo>
                    <a:pt x="210" y="70"/>
                    <a:pt x="210" y="70"/>
                    <a:pt x="210" y="70"/>
                  </a:cubicBezTo>
                  <a:cubicBezTo>
                    <a:pt x="210" y="70"/>
                    <a:pt x="210" y="70"/>
                    <a:pt x="210" y="71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12" y="71"/>
                    <a:pt x="211" y="70"/>
                    <a:pt x="211" y="69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11" y="68"/>
                    <a:pt x="212" y="70"/>
                    <a:pt x="212" y="69"/>
                  </a:cubicBezTo>
                  <a:cubicBezTo>
                    <a:pt x="212" y="69"/>
                    <a:pt x="212" y="69"/>
                    <a:pt x="213" y="69"/>
                  </a:cubicBezTo>
                  <a:close/>
                  <a:moveTo>
                    <a:pt x="218" y="8"/>
                  </a:moveTo>
                  <a:cubicBezTo>
                    <a:pt x="219" y="9"/>
                    <a:pt x="222" y="7"/>
                    <a:pt x="223" y="8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24" y="8"/>
                    <a:pt x="225" y="8"/>
                    <a:pt x="226" y="8"/>
                  </a:cubicBezTo>
                  <a:cubicBezTo>
                    <a:pt x="226" y="9"/>
                    <a:pt x="226" y="9"/>
                    <a:pt x="226" y="9"/>
                  </a:cubicBezTo>
                  <a:cubicBezTo>
                    <a:pt x="225" y="10"/>
                    <a:pt x="227" y="9"/>
                    <a:pt x="227" y="10"/>
                  </a:cubicBezTo>
                  <a:cubicBezTo>
                    <a:pt x="227" y="10"/>
                    <a:pt x="227" y="10"/>
                    <a:pt x="227" y="10"/>
                  </a:cubicBezTo>
                  <a:cubicBezTo>
                    <a:pt x="227" y="10"/>
                    <a:pt x="227" y="10"/>
                    <a:pt x="227" y="10"/>
                  </a:cubicBezTo>
                  <a:cubicBezTo>
                    <a:pt x="227" y="10"/>
                    <a:pt x="227" y="10"/>
                    <a:pt x="227" y="10"/>
                  </a:cubicBezTo>
                  <a:cubicBezTo>
                    <a:pt x="227" y="10"/>
                    <a:pt x="227" y="10"/>
                    <a:pt x="227" y="10"/>
                  </a:cubicBezTo>
                  <a:cubicBezTo>
                    <a:pt x="227" y="10"/>
                    <a:pt x="226" y="10"/>
                    <a:pt x="226" y="10"/>
                  </a:cubicBezTo>
                  <a:cubicBezTo>
                    <a:pt x="226" y="9"/>
                    <a:pt x="226" y="9"/>
                    <a:pt x="226" y="9"/>
                  </a:cubicBezTo>
                  <a:cubicBezTo>
                    <a:pt x="225" y="9"/>
                    <a:pt x="225" y="9"/>
                    <a:pt x="225" y="10"/>
                  </a:cubicBezTo>
                  <a:cubicBezTo>
                    <a:pt x="224" y="10"/>
                    <a:pt x="224" y="8"/>
                    <a:pt x="223" y="9"/>
                  </a:cubicBezTo>
                  <a:cubicBezTo>
                    <a:pt x="222" y="9"/>
                    <a:pt x="223" y="10"/>
                    <a:pt x="223" y="10"/>
                  </a:cubicBezTo>
                  <a:cubicBezTo>
                    <a:pt x="223" y="10"/>
                    <a:pt x="223" y="10"/>
                    <a:pt x="223" y="10"/>
                  </a:cubicBezTo>
                  <a:cubicBezTo>
                    <a:pt x="223" y="10"/>
                    <a:pt x="223" y="11"/>
                    <a:pt x="224" y="11"/>
                  </a:cubicBezTo>
                  <a:cubicBezTo>
                    <a:pt x="224" y="11"/>
                    <a:pt x="224" y="10"/>
                    <a:pt x="224" y="10"/>
                  </a:cubicBezTo>
                  <a:cubicBezTo>
                    <a:pt x="224" y="10"/>
                    <a:pt x="224" y="10"/>
                    <a:pt x="224" y="10"/>
                  </a:cubicBezTo>
                  <a:cubicBezTo>
                    <a:pt x="224" y="10"/>
                    <a:pt x="224" y="10"/>
                    <a:pt x="224" y="10"/>
                  </a:cubicBezTo>
                  <a:cubicBezTo>
                    <a:pt x="224" y="10"/>
                    <a:pt x="224" y="10"/>
                    <a:pt x="224" y="10"/>
                  </a:cubicBezTo>
                  <a:cubicBezTo>
                    <a:pt x="224" y="10"/>
                    <a:pt x="224" y="10"/>
                    <a:pt x="224" y="10"/>
                  </a:cubicBezTo>
                  <a:cubicBezTo>
                    <a:pt x="224" y="10"/>
                    <a:pt x="224" y="11"/>
                    <a:pt x="224" y="11"/>
                  </a:cubicBezTo>
                  <a:cubicBezTo>
                    <a:pt x="224" y="11"/>
                    <a:pt x="224" y="11"/>
                    <a:pt x="224" y="11"/>
                  </a:cubicBezTo>
                  <a:cubicBezTo>
                    <a:pt x="224" y="11"/>
                    <a:pt x="225" y="11"/>
                    <a:pt x="225" y="11"/>
                  </a:cubicBezTo>
                  <a:cubicBezTo>
                    <a:pt x="225" y="11"/>
                    <a:pt x="225" y="12"/>
                    <a:pt x="225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1"/>
                    <a:pt x="225" y="11"/>
                    <a:pt x="225" y="11"/>
                  </a:cubicBezTo>
                  <a:cubicBezTo>
                    <a:pt x="224" y="11"/>
                    <a:pt x="224" y="11"/>
                    <a:pt x="224" y="11"/>
                  </a:cubicBezTo>
                  <a:cubicBezTo>
                    <a:pt x="224" y="11"/>
                    <a:pt x="224" y="11"/>
                    <a:pt x="224" y="11"/>
                  </a:cubicBezTo>
                  <a:cubicBezTo>
                    <a:pt x="224" y="11"/>
                    <a:pt x="224" y="11"/>
                    <a:pt x="224" y="11"/>
                  </a:cubicBezTo>
                  <a:cubicBezTo>
                    <a:pt x="223" y="10"/>
                    <a:pt x="223" y="10"/>
                    <a:pt x="222" y="10"/>
                  </a:cubicBezTo>
                  <a:cubicBezTo>
                    <a:pt x="222" y="10"/>
                    <a:pt x="222" y="10"/>
                    <a:pt x="222" y="10"/>
                  </a:cubicBezTo>
                  <a:cubicBezTo>
                    <a:pt x="222" y="10"/>
                    <a:pt x="222" y="10"/>
                    <a:pt x="222" y="10"/>
                  </a:cubicBezTo>
                  <a:cubicBezTo>
                    <a:pt x="223" y="10"/>
                    <a:pt x="223" y="8"/>
                    <a:pt x="222" y="9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1" y="8"/>
                    <a:pt x="220" y="10"/>
                    <a:pt x="220" y="10"/>
                  </a:cubicBezTo>
                  <a:cubicBezTo>
                    <a:pt x="220" y="10"/>
                    <a:pt x="220" y="10"/>
                    <a:pt x="220" y="10"/>
                  </a:cubicBezTo>
                  <a:cubicBezTo>
                    <a:pt x="220" y="10"/>
                    <a:pt x="220" y="11"/>
                    <a:pt x="219" y="10"/>
                  </a:cubicBezTo>
                  <a:cubicBezTo>
                    <a:pt x="220" y="10"/>
                    <a:pt x="220" y="10"/>
                    <a:pt x="220" y="10"/>
                  </a:cubicBezTo>
                  <a:cubicBezTo>
                    <a:pt x="219" y="9"/>
                    <a:pt x="218" y="10"/>
                    <a:pt x="217" y="9"/>
                  </a:cubicBezTo>
                  <a:cubicBezTo>
                    <a:pt x="218" y="9"/>
                    <a:pt x="217" y="9"/>
                    <a:pt x="217" y="9"/>
                  </a:cubicBezTo>
                  <a:cubicBezTo>
                    <a:pt x="217" y="9"/>
                    <a:pt x="217" y="10"/>
                    <a:pt x="216" y="10"/>
                  </a:cubicBezTo>
                  <a:cubicBezTo>
                    <a:pt x="215" y="11"/>
                    <a:pt x="215" y="8"/>
                    <a:pt x="214" y="10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6" y="8"/>
                    <a:pt x="217" y="9"/>
                    <a:pt x="218" y="8"/>
                  </a:cubicBezTo>
                  <a:close/>
                  <a:moveTo>
                    <a:pt x="212" y="17"/>
                  </a:moveTo>
                  <a:cubicBezTo>
                    <a:pt x="212" y="18"/>
                    <a:pt x="212" y="18"/>
                    <a:pt x="212" y="18"/>
                  </a:cubicBezTo>
                  <a:cubicBezTo>
                    <a:pt x="212" y="17"/>
                    <a:pt x="212" y="18"/>
                    <a:pt x="212" y="17"/>
                  </a:cubicBezTo>
                  <a:close/>
                  <a:moveTo>
                    <a:pt x="211" y="9"/>
                  </a:moveTo>
                  <a:cubicBezTo>
                    <a:pt x="211" y="9"/>
                    <a:pt x="211" y="9"/>
                    <a:pt x="211" y="9"/>
                  </a:cubicBezTo>
                  <a:cubicBezTo>
                    <a:pt x="211" y="9"/>
                    <a:pt x="211" y="9"/>
                    <a:pt x="211" y="9"/>
                  </a:cubicBezTo>
                  <a:cubicBezTo>
                    <a:pt x="212" y="9"/>
                    <a:pt x="213" y="9"/>
                    <a:pt x="213" y="9"/>
                  </a:cubicBezTo>
                  <a:cubicBezTo>
                    <a:pt x="214" y="10"/>
                    <a:pt x="214" y="10"/>
                    <a:pt x="214" y="10"/>
                  </a:cubicBezTo>
                  <a:cubicBezTo>
                    <a:pt x="213" y="9"/>
                    <a:pt x="214" y="11"/>
                    <a:pt x="212" y="10"/>
                  </a:cubicBezTo>
                  <a:cubicBezTo>
                    <a:pt x="210" y="9"/>
                    <a:pt x="210" y="9"/>
                    <a:pt x="210" y="9"/>
                  </a:cubicBezTo>
                  <a:lnTo>
                    <a:pt x="211" y="9"/>
                  </a:lnTo>
                  <a:close/>
                  <a:moveTo>
                    <a:pt x="199" y="55"/>
                  </a:moveTo>
                  <a:cubicBezTo>
                    <a:pt x="198" y="55"/>
                    <a:pt x="198" y="55"/>
                    <a:pt x="198" y="55"/>
                  </a:cubicBezTo>
                  <a:cubicBezTo>
                    <a:pt x="199" y="54"/>
                    <a:pt x="199" y="55"/>
                    <a:pt x="200" y="55"/>
                  </a:cubicBezTo>
                  <a:cubicBezTo>
                    <a:pt x="200" y="55"/>
                    <a:pt x="199" y="55"/>
                    <a:pt x="199" y="56"/>
                  </a:cubicBezTo>
                  <a:cubicBezTo>
                    <a:pt x="199" y="55"/>
                    <a:pt x="198" y="56"/>
                    <a:pt x="197" y="56"/>
                  </a:cubicBezTo>
                  <a:cubicBezTo>
                    <a:pt x="197" y="56"/>
                    <a:pt x="197" y="56"/>
                    <a:pt x="197" y="56"/>
                  </a:cubicBezTo>
                  <a:cubicBezTo>
                    <a:pt x="198" y="55"/>
                    <a:pt x="198" y="55"/>
                    <a:pt x="198" y="55"/>
                  </a:cubicBezTo>
                  <a:lnTo>
                    <a:pt x="199" y="55"/>
                  </a:lnTo>
                  <a:close/>
                  <a:moveTo>
                    <a:pt x="206" y="9"/>
                  </a:moveTo>
                  <a:cubicBezTo>
                    <a:pt x="206" y="8"/>
                    <a:pt x="207" y="9"/>
                    <a:pt x="207" y="8"/>
                  </a:cubicBezTo>
                  <a:cubicBezTo>
                    <a:pt x="207" y="9"/>
                    <a:pt x="208" y="9"/>
                    <a:pt x="208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08" y="9"/>
                    <a:pt x="208" y="9"/>
                    <a:pt x="209" y="9"/>
                  </a:cubicBezTo>
                  <a:cubicBezTo>
                    <a:pt x="209" y="9"/>
                    <a:pt x="209" y="9"/>
                    <a:pt x="209" y="9"/>
                  </a:cubicBezTo>
                  <a:cubicBezTo>
                    <a:pt x="209" y="9"/>
                    <a:pt x="209" y="9"/>
                    <a:pt x="209" y="9"/>
                  </a:cubicBezTo>
                  <a:cubicBezTo>
                    <a:pt x="209" y="9"/>
                    <a:pt x="208" y="10"/>
                    <a:pt x="209" y="10"/>
                  </a:cubicBezTo>
                  <a:cubicBezTo>
                    <a:pt x="209" y="10"/>
                    <a:pt x="209" y="10"/>
                    <a:pt x="209" y="10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208" y="10"/>
                    <a:pt x="207" y="10"/>
                    <a:pt x="207" y="10"/>
                  </a:cubicBezTo>
                  <a:cubicBezTo>
                    <a:pt x="206" y="10"/>
                    <a:pt x="206" y="10"/>
                    <a:pt x="205" y="10"/>
                  </a:cubicBezTo>
                  <a:cubicBezTo>
                    <a:pt x="206" y="9"/>
                    <a:pt x="206" y="9"/>
                    <a:pt x="206" y="9"/>
                  </a:cubicBezTo>
                  <a:cubicBezTo>
                    <a:pt x="206" y="9"/>
                    <a:pt x="206" y="9"/>
                    <a:pt x="206" y="9"/>
                  </a:cubicBezTo>
                  <a:close/>
                  <a:moveTo>
                    <a:pt x="203" y="8"/>
                  </a:moveTo>
                  <a:cubicBezTo>
                    <a:pt x="203" y="7"/>
                    <a:pt x="204" y="8"/>
                    <a:pt x="205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5" y="7"/>
                    <a:pt x="204" y="7"/>
                    <a:pt x="205" y="7"/>
                  </a:cubicBezTo>
                  <a:cubicBezTo>
                    <a:pt x="206" y="7"/>
                    <a:pt x="206" y="8"/>
                    <a:pt x="206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4" y="8"/>
                    <a:pt x="203" y="8"/>
                    <a:pt x="202" y="8"/>
                  </a:cubicBezTo>
                  <a:lnTo>
                    <a:pt x="203" y="8"/>
                  </a:lnTo>
                  <a:close/>
                  <a:moveTo>
                    <a:pt x="199" y="7"/>
                  </a:moveTo>
                  <a:cubicBezTo>
                    <a:pt x="199" y="7"/>
                    <a:pt x="198" y="7"/>
                    <a:pt x="198" y="7"/>
                  </a:cubicBezTo>
                  <a:cubicBezTo>
                    <a:pt x="199" y="6"/>
                    <a:pt x="199" y="7"/>
                    <a:pt x="199" y="7"/>
                  </a:cubicBezTo>
                  <a:close/>
                  <a:moveTo>
                    <a:pt x="198" y="11"/>
                  </a:moveTo>
                  <a:cubicBezTo>
                    <a:pt x="198" y="11"/>
                    <a:pt x="198" y="11"/>
                    <a:pt x="198" y="11"/>
                  </a:cubicBezTo>
                  <a:cubicBezTo>
                    <a:pt x="197" y="10"/>
                    <a:pt x="197" y="10"/>
                    <a:pt x="197" y="10"/>
                  </a:cubicBezTo>
                  <a:cubicBezTo>
                    <a:pt x="198" y="10"/>
                    <a:pt x="198" y="10"/>
                    <a:pt x="198" y="10"/>
                  </a:cubicBezTo>
                  <a:cubicBezTo>
                    <a:pt x="198" y="11"/>
                    <a:pt x="198" y="11"/>
                    <a:pt x="198" y="11"/>
                  </a:cubicBezTo>
                  <a:cubicBezTo>
                    <a:pt x="198" y="9"/>
                    <a:pt x="198" y="9"/>
                    <a:pt x="198" y="9"/>
                  </a:cubicBezTo>
                  <a:cubicBezTo>
                    <a:pt x="198" y="9"/>
                    <a:pt x="197" y="8"/>
                    <a:pt x="197" y="8"/>
                  </a:cubicBezTo>
                  <a:cubicBezTo>
                    <a:pt x="199" y="8"/>
                    <a:pt x="199" y="8"/>
                    <a:pt x="199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201" y="9"/>
                    <a:pt x="201" y="9"/>
                    <a:pt x="201" y="9"/>
                  </a:cubicBezTo>
                  <a:cubicBezTo>
                    <a:pt x="201" y="9"/>
                    <a:pt x="201" y="9"/>
                    <a:pt x="201" y="9"/>
                  </a:cubicBezTo>
                  <a:cubicBezTo>
                    <a:pt x="205" y="9"/>
                    <a:pt x="205" y="9"/>
                    <a:pt x="205" y="9"/>
                  </a:cubicBezTo>
                  <a:cubicBezTo>
                    <a:pt x="205" y="9"/>
                    <a:pt x="205" y="9"/>
                    <a:pt x="205" y="9"/>
                  </a:cubicBezTo>
                  <a:cubicBezTo>
                    <a:pt x="204" y="11"/>
                    <a:pt x="204" y="11"/>
                    <a:pt x="204" y="11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201" y="11"/>
                    <a:pt x="201" y="11"/>
                    <a:pt x="201" y="11"/>
                  </a:cubicBezTo>
                  <a:cubicBezTo>
                    <a:pt x="200" y="12"/>
                    <a:pt x="200" y="12"/>
                    <a:pt x="200" y="12"/>
                  </a:cubicBezTo>
                  <a:cubicBezTo>
                    <a:pt x="200" y="12"/>
                    <a:pt x="200" y="12"/>
                    <a:pt x="200" y="12"/>
                  </a:cubicBezTo>
                  <a:lnTo>
                    <a:pt x="198" y="11"/>
                  </a:lnTo>
                  <a:close/>
                  <a:moveTo>
                    <a:pt x="191" y="50"/>
                  </a:moveTo>
                  <a:cubicBezTo>
                    <a:pt x="190" y="50"/>
                    <a:pt x="189" y="49"/>
                    <a:pt x="189" y="50"/>
                  </a:cubicBezTo>
                  <a:cubicBezTo>
                    <a:pt x="189" y="51"/>
                    <a:pt x="189" y="51"/>
                    <a:pt x="189" y="51"/>
                  </a:cubicBezTo>
                  <a:cubicBezTo>
                    <a:pt x="189" y="51"/>
                    <a:pt x="189" y="51"/>
                    <a:pt x="189" y="51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8" y="49"/>
                    <a:pt x="189" y="49"/>
                    <a:pt x="189" y="49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9" y="50"/>
                    <a:pt x="189" y="49"/>
                    <a:pt x="190" y="49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90" y="50"/>
                    <a:pt x="191" y="49"/>
                    <a:pt x="191" y="50"/>
                  </a:cubicBezTo>
                  <a:cubicBezTo>
                    <a:pt x="191" y="50"/>
                    <a:pt x="190" y="49"/>
                    <a:pt x="191" y="50"/>
                  </a:cubicBezTo>
                  <a:close/>
                  <a:moveTo>
                    <a:pt x="186" y="66"/>
                  </a:moveTo>
                  <a:cubicBezTo>
                    <a:pt x="186" y="66"/>
                    <a:pt x="186" y="66"/>
                    <a:pt x="186" y="66"/>
                  </a:cubicBezTo>
                  <a:cubicBezTo>
                    <a:pt x="185" y="66"/>
                    <a:pt x="185" y="66"/>
                    <a:pt x="185" y="66"/>
                  </a:cubicBezTo>
                  <a:lnTo>
                    <a:pt x="186" y="66"/>
                  </a:lnTo>
                  <a:close/>
                  <a:moveTo>
                    <a:pt x="185" y="66"/>
                  </a:moveTo>
                  <a:cubicBezTo>
                    <a:pt x="184" y="67"/>
                    <a:pt x="184" y="67"/>
                    <a:pt x="184" y="67"/>
                  </a:cubicBezTo>
                  <a:cubicBezTo>
                    <a:pt x="184" y="66"/>
                    <a:pt x="184" y="66"/>
                    <a:pt x="184" y="66"/>
                  </a:cubicBezTo>
                  <a:lnTo>
                    <a:pt x="185" y="66"/>
                  </a:lnTo>
                  <a:close/>
                  <a:moveTo>
                    <a:pt x="183" y="70"/>
                  </a:moveTo>
                  <a:cubicBezTo>
                    <a:pt x="183" y="70"/>
                    <a:pt x="183" y="70"/>
                    <a:pt x="182" y="70"/>
                  </a:cubicBezTo>
                  <a:cubicBezTo>
                    <a:pt x="182" y="70"/>
                    <a:pt x="182" y="71"/>
                    <a:pt x="182" y="71"/>
                  </a:cubicBezTo>
                  <a:cubicBezTo>
                    <a:pt x="182" y="70"/>
                    <a:pt x="181" y="70"/>
                    <a:pt x="181" y="70"/>
                  </a:cubicBezTo>
                  <a:cubicBezTo>
                    <a:pt x="181" y="70"/>
                    <a:pt x="181" y="71"/>
                    <a:pt x="181" y="71"/>
                  </a:cubicBezTo>
                  <a:cubicBezTo>
                    <a:pt x="180" y="71"/>
                    <a:pt x="181" y="70"/>
                    <a:pt x="181" y="70"/>
                  </a:cubicBezTo>
                  <a:cubicBezTo>
                    <a:pt x="182" y="70"/>
                    <a:pt x="182" y="70"/>
                    <a:pt x="183" y="70"/>
                  </a:cubicBezTo>
                  <a:close/>
                  <a:moveTo>
                    <a:pt x="184" y="50"/>
                  </a:moveTo>
                  <a:cubicBezTo>
                    <a:pt x="184" y="50"/>
                    <a:pt x="184" y="50"/>
                    <a:pt x="185" y="50"/>
                  </a:cubicBezTo>
                  <a:cubicBezTo>
                    <a:pt x="185" y="50"/>
                    <a:pt x="186" y="50"/>
                    <a:pt x="186" y="49"/>
                  </a:cubicBezTo>
                  <a:cubicBezTo>
                    <a:pt x="186" y="49"/>
                    <a:pt x="186" y="50"/>
                    <a:pt x="186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86" y="51"/>
                    <a:pt x="185" y="50"/>
                    <a:pt x="185" y="50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4" y="50"/>
                    <a:pt x="184" y="51"/>
                    <a:pt x="184" y="51"/>
                  </a:cubicBezTo>
                  <a:cubicBezTo>
                    <a:pt x="184" y="51"/>
                    <a:pt x="184" y="50"/>
                    <a:pt x="184" y="50"/>
                  </a:cubicBezTo>
                  <a:close/>
                  <a:moveTo>
                    <a:pt x="180" y="73"/>
                  </a:moveTo>
                  <a:cubicBezTo>
                    <a:pt x="179" y="73"/>
                    <a:pt x="179" y="73"/>
                    <a:pt x="179" y="73"/>
                  </a:cubicBezTo>
                  <a:cubicBezTo>
                    <a:pt x="179" y="73"/>
                    <a:pt x="179" y="72"/>
                    <a:pt x="180" y="73"/>
                  </a:cubicBezTo>
                  <a:close/>
                  <a:moveTo>
                    <a:pt x="180" y="65"/>
                  </a:moveTo>
                  <a:cubicBezTo>
                    <a:pt x="180" y="65"/>
                    <a:pt x="180" y="65"/>
                    <a:pt x="180" y="65"/>
                  </a:cubicBezTo>
                  <a:cubicBezTo>
                    <a:pt x="180" y="65"/>
                    <a:pt x="180" y="66"/>
                    <a:pt x="181" y="66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1" y="66"/>
                    <a:pt x="181" y="66"/>
                    <a:pt x="181" y="66"/>
                  </a:cubicBezTo>
                  <a:cubicBezTo>
                    <a:pt x="181" y="66"/>
                    <a:pt x="181" y="65"/>
                    <a:pt x="181" y="65"/>
                  </a:cubicBezTo>
                  <a:cubicBezTo>
                    <a:pt x="181" y="66"/>
                    <a:pt x="181" y="66"/>
                    <a:pt x="180" y="67"/>
                  </a:cubicBezTo>
                  <a:cubicBezTo>
                    <a:pt x="179" y="66"/>
                    <a:pt x="179" y="66"/>
                    <a:pt x="179" y="66"/>
                  </a:cubicBezTo>
                  <a:cubicBezTo>
                    <a:pt x="180" y="66"/>
                    <a:pt x="180" y="66"/>
                    <a:pt x="180" y="66"/>
                  </a:cubicBezTo>
                  <a:cubicBezTo>
                    <a:pt x="179" y="65"/>
                    <a:pt x="179" y="65"/>
                    <a:pt x="179" y="65"/>
                  </a:cubicBezTo>
                  <a:cubicBezTo>
                    <a:pt x="179" y="65"/>
                    <a:pt x="180" y="66"/>
                    <a:pt x="180" y="65"/>
                  </a:cubicBezTo>
                  <a:close/>
                  <a:moveTo>
                    <a:pt x="178" y="71"/>
                  </a:moveTo>
                  <a:cubicBezTo>
                    <a:pt x="178" y="72"/>
                    <a:pt x="179" y="72"/>
                    <a:pt x="179" y="72"/>
                  </a:cubicBezTo>
                  <a:cubicBezTo>
                    <a:pt x="179" y="72"/>
                    <a:pt x="178" y="72"/>
                    <a:pt x="177" y="71"/>
                  </a:cubicBezTo>
                  <a:cubicBezTo>
                    <a:pt x="178" y="71"/>
                    <a:pt x="178" y="72"/>
                    <a:pt x="178" y="71"/>
                  </a:cubicBezTo>
                  <a:close/>
                  <a:moveTo>
                    <a:pt x="179" y="65"/>
                  </a:moveTo>
                  <a:cubicBezTo>
                    <a:pt x="178" y="65"/>
                    <a:pt x="178" y="65"/>
                    <a:pt x="178" y="65"/>
                  </a:cubicBezTo>
                  <a:cubicBezTo>
                    <a:pt x="178" y="64"/>
                    <a:pt x="178" y="64"/>
                    <a:pt x="178" y="64"/>
                  </a:cubicBezTo>
                  <a:lnTo>
                    <a:pt x="179" y="65"/>
                  </a:lnTo>
                  <a:close/>
                  <a:moveTo>
                    <a:pt x="175" y="69"/>
                  </a:moveTo>
                  <a:cubicBezTo>
                    <a:pt x="175" y="69"/>
                    <a:pt x="175" y="69"/>
                    <a:pt x="175" y="69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4" y="70"/>
                    <a:pt x="174" y="70"/>
                    <a:pt x="174" y="70"/>
                  </a:cubicBezTo>
                  <a:lnTo>
                    <a:pt x="175" y="69"/>
                  </a:lnTo>
                  <a:close/>
                  <a:moveTo>
                    <a:pt x="172" y="74"/>
                  </a:moveTo>
                  <a:cubicBezTo>
                    <a:pt x="171" y="75"/>
                    <a:pt x="171" y="75"/>
                    <a:pt x="171" y="75"/>
                  </a:cubicBezTo>
                  <a:cubicBezTo>
                    <a:pt x="171" y="75"/>
                    <a:pt x="172" y="74"/>
                    <a:pt x="172" y="74"/>
                  </a:cubicBezTo>
                  <a:cubicBezTo>
                    <a:pt x="171" y="74"/>
                    <a:pt x="171" y="74"/>
                    <a:pt x="171" y="74"/>
                  </a:cubicBezTo>
                  <a:cubicBezTo>
                    <a:pt x="170" y="74"/>
                    <a:pt x="170" y="74"/>
                    <a:pt x="170" y="74"/>
                  </a:cubicBezTo>
                  <a:cubicBezTo>
                    <a:pt x="170" y="74"/>
                    <a:pt x="169" y="74"/>
                    <a:pt x="168" y="74"/>
                  </a:cubicBezTo>
                  <a:cubicBezTo>
                    <a:pt x="169" y="75"/>
                    <a:pt x="168" y="75"/>
                    <a:pt x="167" y="76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66" y="75"/>
                    <a:pt x="167" y="75"/>
                    <a:pt x="167" y="75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8" y="75"/>
                    <a:pt x="167" y="74"/>
                    <a:pt x="167" y="73"/>
                  </a:cubicBezTo>
                  <a:cubicBezTo>
                    <a:pt x="166" y="73"/>
                    <a:pt x="166" y="73"/>
                    <a:pt x="166" y="73"/>
                  </a:cubicBezTo>
                  <a:cubicBezTo>
                    <a:pt x="166" y="73"/>
                    <a:pt x="165" y="72"/>
                    <a:pt x="166" y="72"/>
                  </a:cubicBezTo>
                  <a:cubicBezTo>
                    <a:pt x="167" y="74"/>
                    <a:pt x="170" y="74"/>
                    <a:pt x="172" y="74"/>
                  </a:cubicBezTo>
                  <a:close/>
                  <a:moveTo>
                    <a:pt x="165" y="75"/>
                  </a:moveTo>
                  <a:cubicBezTo>
                    <a:pt x="165" y="75"/>
                    <a:pt x="165" y="75"/>
                    <a:pt x="165" y="75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64" y="75"/>
                    <a:pt x="164" y="75"/>
                    <a:pt x="165" y="75"/>
                  </a:cubicBezTo>
                  <a:close/>
                  <a:moveTo>
                    <a:pt x="166" y="70"/>
                  </a:moveTo>
                  <a:cubicBezTo>
                    <a:pt x="167" y="70"/>
                    <a:pt x="167" y="70"/>
                    <a:pt x="168" y="71"/>
                  </a:cubicBezTo>
                  <a:cubicBezTo>
                    <a:pt x="167" y="71"/>
                    <a:pt x="166" y="70"/>
                    <a:pt x="166" y="70"/>
                  </a:cubicBezTo>
                  <a:close/>
                  <a:moveTo>
                    <a:pt x="171" y="71"/>
                  </a:moveTo>
                  <a:cubicBezTo>
                    <a:pt x="171" y="72"/>
                    <a:pt x="171" y="72"/>
                    <a:pt x="171" y="72"/>
                  </a:cubicBezTo>
                  <a:cubicBezTo>
                    <a:pt x="171" y="72"/>
                    <a:pt x="171" y="72"/>
                    <a:pt x="171" y="72"/>
                  </a:cubicBezTo>
                  <a:cubicBezTo>
                    <a:pt x="171" y="72"/>
                    <a:pt x="171" y="72"/>
                    <a:pt x="171" y="72"/>
                  </a:cubicBezTo>
                  <a:cubicBezTo>
                    <a:pt x="170" y="72"/>
                    <a:pt x="169" y="71"/>
                    <a:pt x="169" y="72"/>
                  </a:cubicBezTo>
                  <a:cubicBezTo>
                    <a:pt x="170" y="73"/>
                    <a:pt x="170" y="72"/>
                    <a:pt x="170" y="73"/>
                  </a:cubicBezTo>
                  <a:cubicBezTo>
                    <a:pt x="170" y="72"/>
                    <a:pt x="168" y="73"/>
                    <a:pt x="168" y="72"/>
                  </a:cubicBezTo>
                  <a:cubicBezTo>
                    <a:pt x="169" y="72"/>
                    <a:pt x="170" y="71"/>
                    <a:pt x="171" y="71"/>
                  </a:cubicBezTo>
                  <a:close/>
                  <a:moveTo>
                    <a:pt x="169" y="68"/>
                  </a:moveTo>
                  <a:cubicBezTo>
                    <a:pt x="170" y="68"/>
                    <a:pt x="170" y="68"/>
                    <a:pt x="170" y="68"/>
                  </a:cubicBezTo>
                  <a:cubicBezTo>
                    <a:pt x="170" y="68"/>
                    <a:pt x="170" y="68"/>
                    <a:pt x="169" y="68"/>
                  </a:cubicBezTo>
                  <a:close/>
                  <a:moveTo>
                    <a:pt x="187" y="12"/>
                  </a:moveTo>
                  <a:cubicBezTo>
                    <a:pt x="187" y="12"/>
                    <a:pt x="186" y="12"/>
                    <a:pt x="187" y="13"/>
                  </a:cubicBezTo>
                  <a:cubicBezTo>
                    <a:pt x="186" y="13"/>
                    <a:pt x="186" y="13"/>
                    <a:pt x="186" y="13"/>
                  </a:cubicBezTo>
                  <a:lnTo>
                    <a:pt x="187" y="12"/>
                  </a:lnTo>
                  <a:close/>
                  <a:moveTo>
                    <a:pt x="176" y="49"/>
                  </a:moveTo>
                  <a:cubicBezTo>
                    <a:pt x="177" y="49"/>
                    <a:pt x="177" y="49"/>
                    <a:pt x="177" y="49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lnTo>
                    <a:pt x="176" y="49"/>
                  </a:lnTo>
                  <a:close/>
                  <a:moveTo>
                    <a:pt x="172" y="69"/>
                  </a:moveTo>
                  <a:cubicBezTo>
                    <a:pt x="172" y="70"/>
                    <a:pt x="172" y="70"/>
                    <a:pt x="172" y="70"/>
                  </a:cubicBezTo>
                  <a:cubicBezTo>
                    <a:pt x="171" y="70"/>
                    <a:pt x="170" y="69"/>
                    <a:pt x="169" y="70"/>
                  </a:cubicBezTo>
                  <a:cubicBezTo>
                    <a:pt x="170" y="70"/>
                    <a:pt x="171" y="69"/>
                    <a:pt x="172" y="69"/>
                  </a:cubicBezTo>
                  <a:close/>
                  <a:moveTo>
                    <a:pt x="175" y="51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1"/>
                    <a:pt x="175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0"/>
                    <a:pt x="174" y="50"/>
                    <a:pt x="175" y="51"/>
                  </a:cubicBezTo>
                  <a:close/>
                  <a:moveTo>
                    <a:pt x="184" y="14"/>
                  </a:moveTo>
                  <a:cubicBezTo>
                    <a:pt x="184" y="14"/>
                    <a:pt x="183" y="15"/>
                    <a:pt x="184" y="15"/>
                  </a:cubicBezTo>
                  <a:cubicBezTo>
                    <a:pt x="183" y="15"/>
                    <a:pt x="183" y="15"/>
                    <a:pt x="183" y="15"/>
                  </a:cubicBezTo>
                  <a:lnTo>
                    <a:pt x="184" y="14"/>
                  </a:lnTo>
                  <a:close/>
                  <a:moveTo>
                    <a:pt x="167" y="68"/>
                  </a:moveTo>
                  <a:cubicBezTo>
                    <a:pt x="168" y="67"/>
                    <a:pt x="168" y="67"/>
                    <a:pt x="168" y="67"/>
                  </a:cubicBezTo>
                  <a:cubicBezTo>
                    <a:pt x="168" y="67"/>
                    <a:pt x="168" y="67"/>
                    <a:pt x="167" y="67"/>
                  </a:cubicBezTo>
                  <a:cubicBezTo>
                    <a:pt x="167" y="67"/>
                    <a:pt x="167" y="67"/>
                    <a:pt x="167" y="68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67" y="67"/>
                    <a:pt x="168" y="66"/>
                    <a:pt x="168" y="67"/>
                  </a:cubicBezTo>
                  <a:cubicBezTo>
                    <a:pt x="169" y="66"/>
                    <a:pt x="169" y="66"/>
                    <a:pt x="169" y="66"/>
                  </a:cubicBezTo>
                  <a:cubicBezTo>
                    <a:pt x="169" y="68"/>
                    <a:pt x="168" y="68"/>
                    <a:pt x="167" y="68"/>
                  </a:cubicBezTo>
                  <a:close/>
                  <a:moveTo>
                    <a:pt x="180" y="13"/>
                  </a:moveTo>
                  <a:cubicBezTo>
                    <a:pt x="180" y="13"/>
                    <a:pt x="180" y="13"/>
                    <a:pt x="180" y="13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0" y="13"/>
                    <a:pt x="180" y="14"/>
                    <a:pt x="180" y="14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1" y="14"/>
                    <a:pt x="181" y="14"/>
                    <a:pt x="181" y="14"/>
                  </a:cubicBezTo>
                  <a:cubicBezTo>
                    <a:pt x="181" y="14"/>
                    <a:pt x="181" y="15"/>
                    <a:pt x="182" y="15"/>
                  </a:cubicBezTo>
                  <a:cubicBezTo>
                    <a:pt x="182" y="15"/>
                    <a:pt x="182" y="15"/>
                    <a:pt x="182" y="15"/>
                  </a:cubicBezTo>
                  <a:cubicBezTo>
                    <a:pt x="182" y="15"/>
                    <a:pt x="182" y="16"/>
                    <a:pt x="182" y="16"/>
                  </a:cubicBezTo>
                  <a:cubicBezTo>
                    <a:pt x="180" y="16"/>
                    <a:pt x="182" y="14"/>
                    <a:pt x="181" y="15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80" y="15"/>
                    <a:pt x="181" y="15"/>
                    <a:pt x="181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4"/>
                    <a:pt x="180" y="14"/>
                    <a:pt x="180" y="14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4"/>
                    <a:pt x="180" y="13"/>
                    <a:pt x="180" y="13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0" y="13"/>
                    <a:pt x="180" y="13"/>
                    <a:pt x="180" y="13"/>
                  </a:cubicBezTo>
                  <a:close/>
                  <a:moveTo>
                    <a:pt x="163" y="75"/>
                  </a:moveTo>
                  <a:cubicBezTo>
                    <a:pt x="163" y="76"/>
                    <a:pt x="165" y="76"/>
                    <a:pt x="165" y="76"/>
                  </a:cubicBezTo>
                  <a:cubicBezTo>
                    <a:pt x="165" y="76"/>
                    <a:pt x="165" y="77"/>
                    <a:pt x="165" y="77"/>
                  </a:cubicBezTo>
                  <a:cubicBezTo>
                    <a:pt x="166" y="77"/>
                    <a:pt x="166" y="78"/>
                    <a:pt x="166" y="77"/>
                  </a:cubicBezTo>
                  <a:cubicBezTo>
                    <a:pt x="166" y="77"/>
                    <a:pt x="166" y="77"/>
                    <a:pt x="166" y="77"/>
                  </a:cubicBezTo>
                  <a:cubicBezTo>
                    <a:pt x="167" y="76"/>
                    <a:pt x="169" y="77"/>
                    <a:pt x="170" y="76"/>
                  </a:cubicBezTo>
                  <a:cubicBezTo>
                    <a:pt x="171" y="77"/>
                    <a:pt x="171" y="77"/>
                    <a:pt x="171" y="77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71" y="76"/>
                    <a:pt x="172" y="76"/>
                    <a:pt x="172" y="76"/>
                  </a:cubicBezTo>
                  <a:cubicBezTo>
                    <a:pt x="172" y="75"/>
                    <a:pt x="172" y="75"/>
                    <a:pt x="172" y="75"/>
                  </a:cubicBezTo>
                  <a:cubicBezTo>
                    <a:pt x="173" y="75"/>
                    <a:pt x="173" y="75"/>
                    <a:pt x="173" y="75"/>
                  </a:cubicBezTo>
                  <a:cubicBezTo>
                    <a:pt x="173" y="75"/>
                    <a:pt x="173" y="75"/>
                    <a:pt x="173" y="76"/>
                  </a:cubicBezTo>
                  <a:cubicBezTo>
                    <a:pt x="174" y="76"/>
                    <a:pt x="174" y="75"/>
                    <a:pt x="174" y="74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74" y="73"/>
                    <a:pt x="176" y="74"/>
                    <a:pt x="176" y="72"/>
                  </a:cubicBezTo>
                  <a:cubicBezTo>
                    <a:pt x="176" y="74"/>
                    <a:pt x="177" y="72"/>
                    <a:pt x="177" y="73"/>
                  </a:cubicBezTo>
                  <a:cubicBezTo>
                    <a:pt x="177" y="73"/>
                    <a:pt x="176" y="73"/>
                    <a:pt x="175" y="73"/>
                  </a:cubicBezTo>
                  <a:cubicBezTo>
                    <a:pt x="176" y="75"/>
                    <a:pt x="177" y="74"/>
                    <a:pt x="179" y="74"/>
                  </a:cubicBezTo>
                  <a:cubicBezTo>
                    <a:pt x="179" y="75"/>
                    <a:pt x="180" y="74"/>
                    <a:pt x="180" y="75"/>
                  </a:cubicBezTo>
                  <a:cubicBezTo>
                    <a:pt x="180" y="75"/>
                    <a:pt x="180" y="75"/>
                    <a:pt x="180" y="75"/>
                  </a:cubicBezTo>
                  <a:cubicBezTo>
                    <a:pt x="180" y="73"/>
                    <a:pt x="182" y="74"/>
                    <a:pt x="182" y="72"/>
                  </a:cubicBezTo>
                  <a:cubicBezTo>
                    <a:pt x="183" y="73"/>
                    <a:pt x="183" y="72"/>
                    <a:pt x="183" y="72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2"/>
                    <a:pt x="184" y="71"/>
                    <a:pt x="184" y="71"/>
                  </a:cubicBezTo>
                  <a:cubicBezTo>
                    <a:pt x="184" y="71"/>
                    <a:pt x="184" y="70"/>
                    <a:pt x="184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5" y="72"/>
                    <a:pt x="183" y="72"/>
                    <a:pt x="184" y="73"/>
                  </a:cubicBezTo>
                  <a:cubicBezTo>
                    <a:pt x="184" y="73"/>
                    <a:pt x="184" y="73"/>
                    <a:pt x="184" y="73"/>
                  </a:cubicBezTo>
                  <a:cubicBezTo>
                    <a:pt x="184" y="73"/>
                    <a:pt x="184" y="73"/>
                    <a:pt x="184" y="73"/>
                  </a:cubicBezTo>
                  <a:cubicBezTo>
                    <a:pt x="184" y="73"/>
                    <a:pt x="184" y="73"/>
                    <a:pt x="184" y="73"/>
                  </a:cubicBezTo>
                  <a:cubicBezTo>
                    <a:pt x="184" y="74"/>
                    <a:pt x="183" y="74"/>
                    <a:pt x="183" y="75"/>
                  </a:cubicBezTo>
                  <a:cubicBezTo>
                    <a:pt x="183" y="75"/>
                    <a:pt x="183" y="75"/>
                    <a:pt x="183" y="75"/>
                  </a:cubicBezTo>
                  <a:cubicBezTo>
                    <a:pt x="183" y="75"/>
                    <a:pt x="183" y="75"/>
                    <a:pt x="183" y="75"/>
                  </a:cubicBezTo>
                  <a:cubicBezTo>
                    <a:pt x="183" y="75"/>
                    <a:pt x="183" y="75"/>
                    <a:pt x="184" y="75"/>
                  </a:cubicBezTo>
                  <a:cubicBezTo>
                    <a:pt x="185" y="75"/>
                    <a:pt x="185" y="75"/>
                    <a:pt x="185" y="75"/>
                  </a:cubicBezTo>
                  <a:cubicBezTo>
                    <a:pt x="185" y="75"/>
                    <a:pt x="184" y="76"/>
                    <a:pt x="185" y="76"/>
                  </a:cubicBezTo>
                  <a:cubicBezTo>
                    <a:pt x="182" y="76"/>
                    <a:pt x="182" y="76"/>
                    <a:pt x="182" y="76"/>
                  </a:cubicBezTo>
                  <a:cubicBezTo>
                    <a:pt x="183" y="75"/>
                    <a:pt x="183" y="76"/>
                    <a:pt x="183" y="75"/>
                  </a:cubicBezTo>
                  <a:cubicBezTo>
                    <a:pt x="183" y="75"/>
                    <a:pt x="183" y="75"/>
                    <a:pt x="183" y="75"/>
                  </a:cubicBezTo>
                  <a:cubicBezTo>
                    <a:pt x="183" y="74"/>
                    <a:pt x="182" y="74"/>
                    <a:pt x="181" y="75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82" y="75"/>
                    <a:pt x="182" y="75"/>
                    <a:pt x="182" y="75"/>
                  </a:cubicBezTo>
                  <a:cubicBezTo>
                    <a:pt x="182" y="75"/>
                    <a:pt x="182" y="75"/>
                    <a:pt x="182" y="75"/>
                  </a:cubicBezTo>
                  <a:cubicBezTo>
                    <a:pt x="182" y="75"/>
                    <a:pt x="182" y="75"/>
                    <a:pt x="182" y="75"/>
                  </a:cubicBezTo>
                  <a:cubicBezTo>
                    <a:pt x="182" y="75"/>
                    <a:pt x="181" y="75"/>
                    <a:pt x="181" y="75"/>
                  </a:cubicBezTo>
                  <a:cubicBezTo>
                    <a:pt x="181" y="76"/>
                    <a:pt x="181" y="76"/>
                    <a:pt x="181" y="76"/>
                  </a:cubicBezTo>
                  <a:cubicBezTo>
                    <a:pt x="181" y="75"/>
                    <a:pt x="181" y="75"/>
                    <a:pt x="180" y="75"/>
                  </a:cubicBezTo>
                  <a:cubicBezTo>
                    <a:pt x="180" y="75"/>
                    <a:pt x="180" y="75"/>
                    <a:pt x="180" y="75"/>
                  </a:cubicBezTo>
                  <a:cubicBezTo>
                    <a:pt x="180" y="75"/>
                    <a:pt x="180" y="75"/>
                    <a:pt x="180" y="75"/>
                  </a:cubicBezTo>
                  <a:cubicBezTo>
                    <a:pt x="179" y="74"/>
                    <a:pt x="179" y="74"/>
                    <a:pt x="178" y="74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6"/>
                    <a:pt x="177" y="75"/>
                    <a:pt x="177" y="75"/>
                  </a:cubicBezTo>
                  <a:cubicBezTo>
                    <a:pt x="176" y="75"/>
                    <a:pt x="176" y="74"/>
                    <a:pt x="175" y="74"/>
                  </a:cubicBezTo>
                  <a:cubicBezTo>
                    <a:pt x="176" y="75"/>
                    <a:pt x="175" y="75"/>
                    <a:pt x="174" y="76"/>
                  </a:cubicBezTo>
                  <a:cubicBezTo>
                    <a:pt x="175" y="76"/>
                    <a:pt x="175" y="76"/>
                    <a:pt x="175" y="76"/>
                  </a:cubicBezTo>
                  <a:cubicBezTo>
                    <a:pt x="175" y="76"/>
                    <a:pt x="176" y="76"/>
                    <a:pt x="176" y="76"/>
                  </a:cubicBezTo>
                  <a:cubicBezTo>
                    <a:pt x="175" y="76"/>
                    <a:pt x="175" y="76"/>
                    <a:pt x="175" y="76"/>
                  </a:cubicBezTo>
                  <a:cubicBezTo>
                    <a:pt x="174" y="76"/>
                    <a:pt x="174" y="77"/>
                    <a:pt x="173" y="76"/>
                  </a:cubicBezTo>
                  <a:cubicBezTo>
                    <a:pt x="172" y="76"/>
                    <a:pt x="172" y="77"/>
                    <a:pt x="171" y="78"/>
                  </a:cubicBezTo>
                  <a:cubicBezTo>
                    <a:pt x="172" y="79"/>
                    <a:pt x="172" y="79"/>
                    <a:pt x="172" y="79"/>
                  </a:cubicBezTo>
                  <a:cubicBezTo>
                    <a:pt x="171" y="79"/>
                    <a:pt x="171" y="78"/>
                    <a:pt x="170" y="78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71" y="79"/>
                    <a:pt x="168" y="80"/>
                    <a:pt x="170" y="80"/>
                  </a:cubicBezTo>
                  <a:cubicBezTo>
                    <a:pt x="170" y="80"/>
                    <a:pt x="169" y="80"/>
                    <a:pt x="169" y="80"/>
                  </a:cubicBezTo>
                  <a:cubicBezTo>
                    <a:pt x="170" y="80"/>
                    <a:pt x="169" y="78"/>
                    <a:pt x="170" y="78"/>
                  </a:cubicBezTo>
                  <a:cubicBezTo>
                    <a:pt x="170" y="78"/>
                    <a:pt x="170" y="79"/>
                    <a:pt x="170" y="78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70" y="77"/>
                    <a:pt x="168" y="78"/>
                    <a:pt x="168" y="78"/>
                  </a:cubicBezTo>
                  <a:cubicBezTo>
                    <a:pt x="168" y="78"/>
                    <a:pt x="168" y="77"/>
                    <a:pt x="167" y="77"/>
                  </a:cubicBezTo>
                  <a:cubicBezTo>
                    <a:pt x="167" y="78"/>
                    <a:pt x="166" y="78"/>
                    <a:pt x="166" y="78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65" y="78"/>
                    <a:pt x="166" y="79"/>
                    <a:pt x="165" y="78"/>
                  </a:cubicBezTo>
                  <a:cubicBezTo>
                    <a:pt x="164" y="76"/>
                    <a:pt x="164" y="76"/>
                    <a:pt x="164" y="76"/>
                  </a:cubicBezTo>
                  <a:cubicBezTo>
                    <a:pt x="164" y="76"/>
                    <a:pt x="164" y="77"/>
                    <a:pt x="163" y="77"/>
                  </a:cubicBezTo>
                  <a:cubicBezTo>
                    <a:pt x="162" y="76"/>
                    <a:pt x="161" y="77"/>
                    <a:pt x="160" y="77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61" y="78"/>
                    <a:pt x="161" y="76"/>
                    <a:pt x="161" y="76"/>
                  </a:cubicBezTo>
                  <a:cubicBezTo>
                    <a:pt x="161" y="76"/>
                    <a:pt x="161" y="75"/>
                    <a:pt x="161" y="75"/>
                  </a:cubicBezTo>
                  <a:cubicBezTo>
                    <a:pt x="162" y="76"/>
                    <a:pt x="161" y="74"/>
                    <a:pt x="163" y="75"/>
                  </a:cubicBezTo>
                  <a:close/>
                  <a:moveTo>
                    <a:pt x="178" y="13"/>
                  </a:moveTo>
                  <a:cubicBezTo>
                    <a:pt x="179" y="14"/>
                    <a:pt x="179" y="14"/>
                    <a:pt x="179" y="14"/>
                  </a:cubicBezTo>
                  <a:cubicBezTo>
                    <a:pt x="178" y="13"/>
                    <a:pt x="178" y="13"/>
                    <a:pt x="178" y="13"/>
                  </a:cubicBezTo>
                  <a:close/>
                  <a:moveTo>
                    <a:pt x="178" y="12"/>
                  </a:moveTo>
                  <a:cubicBezTo>
                    <a:pt x="177" y="12"/>
                    <a:pt x="176" y="13"/>
                    <a:pt x="176" y="13"/>
                  </a:cubicBezTo>
                  <a:cubicBezTo>
                    <a:pt x="176" y="13"/>
                    <a:pt x="176" y="13"/>
                    <a:pt x="176" y="13"/>
                  </a:cubicBezTo>
                  <a:cubicBezTo>
                    <a:pt x="176" y="12"/>
                    <a:pt x="178" y="12"/>
                    <a:pt x="178" y="12"/>
                  </a:cubicBezTo>
                  <a:close/>
                  <a:moveTo>
                    <a:pt x="175" y="14"/>
                  </a:moveTo>
                  <a:cubicBezTo>
                    <a:pt x="175" y="14"/>
                    <a:pt x="175" y="14"/>
                    <a:pt x="175" y="14"/>
                  </a:cubicBezTo>
                  <a:cubicBezTo>
                    <a:pt x="174" y="14"/>
                    <a:pt x="175" y="14"/>
                    <a:pt x="175" y="14"/>
                  </a:cubicBezTo>
                  <a:close/>
                  <a:moveTo>
                    <a:pt x="159" y="71"/>
                  </a:moveTo>
                  <a:cubicBezTo>
                    <a:pt x="160" y="71"/>
                    <a:pt x="160" y="71"/>
                    <a:pt x="160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0" y="72"/>
                    <a:pt x="159" y="71"/>
                    <a:pt x="159" y="71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158" y="71"/>
                    <a:pt x="157" y="73"/>
                    <a:pt x="156" y="72"/>
                  </a:cubicBezTo>
                  <a:cubicBezTo>
                    <a:pt x="156" y="71"/>
                    <a:pt x="157" y="71"/>
                    <a:pt x="157" y="71"/>
                  </a:cubicBezTo>
                  <a:cubicBezTo>
                    <a:pt x="156" y="70"/>
                    <a:pt x="156" y="70"/>
                    <a:pt x="156" y="70"/>
                  </a:cubicBezTo>
                  <a:cubicBezTo>
                    <a:pt x="156" y="70"/>
                    <a:pt x="156" y="70"/>
                    <a:pt x="156" y="70"/>
                  </a:cubicBezTo>
                  <a:cubicBezTo>
                    <a:pt x="157" y="70"/>
                    <a:pt x="157" y="70"/>
                    <a:pt x="157" y="71"/>
                  </a:cubicBezTo>
                  <a:cubicBezTo>
                    <a:pt x="157" y="71"/>
                    <a:pt x="158" y="72"/>
                    <a:pt x="158" y="71"/>
                  </a:cubicBezTo>
                  <a:cubicBezTo>
                    <a:pt x="158" y="71"/>
                    <a:pt x="159" y="71"/>
                    <a:pt x="159" y="71"/>
                  </a:cubicBezTo>
                  <a:cubicBezTo>
                    <a:pt x="159" y="71"/>
                    <a:pt x="159" y="71"/>
                    <a:pt x="159" y="71"/>
                  </a:cubicBezTo>
                  <a:close/>
                  <a:moveTo>
                    <a:pt x="155" y="77"/>
                  </a:moveTo>
                  <a:cubicBezTo>
                    <a:pt x="152" y="77"/>
                    <a:pt x="151" y="76"/>
                    <a:pt x="148" y="76"/>
                  </a:cubicBezTo>
                  <a:cubicBezTo>
                    <a:pt x="148" y="75"/>
                    <a:pt x="147" y="75"/>
                    <a:pt x="146" y="74"/>
                  </a:cubicBezTo>
                  <a:cubicBezTo>
                    <a:pt x="146" y="74"/>
                    <a:pt x="146" y="74"/>
                    <a:pt x="147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7" y="75"/>
                    <a:pt x="148" y="75"/>
                    <a:pt x="148" y="75"/>
                  </a:cubicBezTo>
                  <a:cubicBezTo>
                    <a:pt x="149" y="74"/>
                    <a:pt x="151" y="76"/>
                    <a:pt x="152" y="76"/>
                  </a:cubicBezTo>
                  <a:cubicBezTo>
                    <a:pt x="153" y="76"/>
                    <a:pt x="155" y="77"/>
                    <a:pt x="154" y="75"/>
                  </a:cubicBezTo>
                  <a:cubicBezTo>
                    <a:pt x="154" y="74"/>
                    <a:pt x="152" y="74"/>
                    <a:pt x="152" y="73"/>
                  </a:cubicBezTo>
                  <a:cubicBezTo>
                    <a:pt x="153" y="73"/>
                    <a:pt x="155" y="73"/>
                    <a:pt x="156" y="74"/>
                  </a:cubicBezTo>
                  <a:cubicBezTo>
                    <a:pt x="155" y="75"/>
                    <a:pt x="156" y="75"/>
                    <a:pt x="156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6" y="76"/>
                    <a:pt x="155" y="75"/>
                    <a:pt x="155" y="76"/>
                  </a:cubicBezTo>
                  <a:lnTo>
                    <a:pt x="155" y="77"/>
                  </a:lnTo>
                  <a:close/>
                  <a:moveTo>
                    <a:pt x="143" y="81"/>
                  </a:moveTo>
                  <a:cubicBezTo>
                    <a:pt x="144" y="81"/>
                    <a:pt x="144" y="81"/>
                    <a:pt x="144" y="81"/>
                  </a:cubicBezTo>
                  <a:cubicBezTo>
                    <a:pt x="144" y="82"/>
                    <a:pt x="143" y="82"/>
                    <a:pt x="143" y="82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2" y="82"/>
                    <a:pt x="141" y="83"/>
                    <a:pt x="140" y="81"/>
                  </a:cubicBezTo>
                  <a:cubicBezTo>
                    <a:pt x="140" y="82"/>
                    <a:pt x="139" y="81"/>
                    <a:pt x="138" y="81"/>
                  </a:cubicBezTo>
                  <a:cubicBezTo>
                    <a:pt x="138" y="81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7" y="82"/>
                  </a:cubicBezTo>
                  <a:cubicBezTo>
                    <a:pt x="137" y="82"/>
                    <a:pt x="137" y="82"/>
                    <a:pt x="138" y="82"/>
                  </a:cubicBezTo>
                  <a:cubicBezTo>
                    <a:pt x="138" y="82"/>
                    <a:pt x="137" y="82"/>
                    <a:pt x="137" y="82"/>
                  </a:cubicBezTo>
                  <a:cubicBezTo>
                    <a:pt x="137" y="82"/>
                    <a:pt x="137" y="81"/>
                    <a:pt x="137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1"/>
                    <a:pt x="138" y="81"/>
                    <a:pt x="138" y="81"/>
                  </a:cubicBezTo>
                  <a:cubicBezTo>
                    <a:pt x="138" y="81"/>
                    <a:pt x="139" y="80"/>
                    <a:pt x="139" y="81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1" y="80"/>
                    <a:pt x="142" y="80"/>
                    <a:pt x="142" y="81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42" y="80"/>
                    <a:pt x="142" y="80"/>
                    <a:pt x="143" y="81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3" y="81"/>
                    <a:pt x="142" y="81"/>
                    <a:pt x="142" y="81"/>
                  </a:cubicBezTo>
                  <a:cubicBezTo>
                    <a:pt x="142" y="81"/>
                    <a:pt x="142" y="81"/>
                    <a:pt x="143" y="81"/>
                  </a:cubicBezTo>
                  <a:close/>
                  <a:moveTo>
                    <a:pt x="140" y="92"/>
                  </a:moveTo>
                  <a:cubicBezTo>
                    <a:pt x="140" y="93"/>
                    <a:pt x="140" y="93"/>
                    <a:pt x="140" y="93"/>
                  </a:cubicBezTo>
                  <a:cubicBezTo>
                    <a:pt x="140" y="92"/>
                    <a:pt x="140" y="92"/>
                    <a:pt x="140" y="92"/>
                  </a:cubicBezTo>
                  <a:cubicBezTo>
                    <a:pt x="140" y="93"/>
                    <a:pt x="139" y="93"/>
                    <a:pt x="139" y="93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3"/>
                    <a:pt x="140" y="93"/>
                    <a:pt x="140" y="92"/>
                  </a:cubicBezTo>
                  <a:cubicBezTo>
                    <a:pt x="140" y="92"/>
                    <a:pt x="140" y="92"/>
                    <a:pt x="140" y="92"/>
                  </a:cubicBezTo>
                  <a:close/>
                  <a:moveTo>
                    <a:pt x="117" y="181"/>
                  </a:moveTo>
                  <a:cubicBezTo>
                    <a:pt x="117" y="182"/>
                    <a:pt x="116" y="182"/>
                    <a:pt x="117" y="182"/>
                  </a:cubicBezTo>
                  <a:cubicBezTo>
                    <a:pt x="116" y="182"/>
                    <a:pt x="116" y="182"/>
                    <a:pt x="116" y="182"/>
                  </a:cubicBezTo>
                  <a:lnTo>
                    <a:pt x="117" y="181"/>
                  </a:lnTo>
                  <a:close/>
                  <a:moveTo>
                    <a:pt x="143" y="84"/>
                  </a:move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3" y="84"/>
                    <a:pt x="143" y="84"/>
                  </a:cubicBezTo>
                  <a:close/>
                  <a:moveTo>
                    <a:pt x="139" y="86"/>
                  </a:moveTo>
                  <a:cubicBezTo>
                    <a:pt x="138" y="86"/>
                    <a:pt x="138" y="84"/>
                    <a:pt x="137" y="85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35" y="85"/>
                    <a:pt x="135" y="85"/>
                    <a:pt x="135" y="85"/>
                  </a:cubicBezTo>
                  <a:cubicBezTo>
                    <a:pt x="136" y="85"/>
                    <a:pt x="135" y="84"/>
                    <a:pt x="135" y="84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2" y="84"/>
                    <a:pt x="131" y="84"/>
                    <a:pt x="130" y="84"/>
                  </a:cubicBezTo>
                  <a:cubicBezTo>
                    <a:pt x="130" y="84"/>
                    <a:pt x="129" y="86"/>
                    <a:pt x="128" y="85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28" y="85"/>
                    <a:pt x="128" y="84"/>
                    <a:pt x="128" y="84"/>
                  </a:cubicBezTo>
                  <a:cubicBezTo>
                    <a:pt x="128" y="84"/>
                    <a:pt x="127" y="84"/>
                    <a:pt x="127" y="84"/>
                  </a:cubicBezTo>
                  <a:cubicBezTo>
                    <a:pt x="126" y="84"/>
                    <a:pt x="127" y="85"/>
                    <a:pt x="126" y="84"/>
                  </a:cubicBezTo>
                  <a:cubicBezTo>
                    <a:pt x="126" y="84"/>
                    <a:pt x="126" y="84"/>
                    <a:pt x="126" y="84"/>
                  </a:cubicBezTo>
                  <a:cubicBezTo>
                    <a:pt x="126" y="84"/>
                    <a:pt x="127" y="83"/>
                    <a:pt x="128" y="83"/>
                  </a:cubicBezTo>
                  <a:cubicBezTo>
                    <a:pt x="128" y="83"/>
                    <a:pt x="128" y="83"/>
                    <a:pt x="129" y="84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28" y="81"/>
                    <a:pt x="128" y="81"/>
                    <a:pt x="128" y="81"/>
                  </a:cubicBezTo>
                  <a:cubicBezTo>
                    <a:pt x="130" y="79"/>
                    <a:pt x="129" y="84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31" y="80"/>
                    <a:pt x="131" y="80"/>
                    <a:pt x="131" y="80"/>
                  </a:cubicBezTo>
                  <a:cubicBezTo>
                    <a:pt x="131" y="80"/>
                    <a:pt x="132" y="81"/>
                    <a:pt x="132" y="81"/>
                  </a:cubicBezTo>
                  <a:cubicBezTo>
                    <a:pt x="133" y="81"/>
                    <a:pt x="132" y="81"/>
                    <a:pt x="132" y="81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2" y="82"/>
                    <a:pt x="132" y="82"/>
                    <a:pt x="132" y="82"/>
                  </a:cubicBezTo>
                  <a:cubicBezTo>
                    <a:pt x="132" y="82"/>
                    <a:pt x="132" y="82"/>
                    <a:pt x="132" y="81"/>
                  </a:cubicBezTo>
                  <a:cubicBezTo>
                    <a:pt x="131" y="81"/>
                    <a:pt x="131" y="83"/>
                    <a:pt x="130" y="82"/>
                  </a:cubicBezTo>
                  <a:cubicBezTo>
                    <a:pt x="130" y="83"/>
                    <a:pt x="130" y="83"/>
                    <a:pt x="130" y="83"/>
                  </a:cubicBezTo>
                  <a:cubicBezTo>
                    <a:pt x="130" y="83"/>
                    <a:pt x="131" y="84"/>
                    <a:pt x="131" y="83"/>
                  </a:cubicBezTo>
                  <a:cubicBezTo>
                    <a:pt x="132" y="82"/>
                    <a:pt x="132" y="83"/>
                    <a:pt x="133" y="83"/>
                  </a:cubicBezTo>
                  <a:cubicBezTo>
                    <a:pt x="133" y="83"/>
                    <a:pt x="133" y="83"/>
                    <a:pt x="133" y="82"/>
                  </a:cubicBezTo>
                  <a:cubicBezTo>
                    <a:pt x="133" y="82"/>
                    <a:pt x="133" y="82"/>
                    <a:pt x="133" y="82"/>
                  </a:cubicBezTo>
                  <a:cubicBezTo>
                    <a:pt x="133" y="83"/>
                    <a:pt x="133" y="83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34" y="84"/>
                    <a:pt x="134" y="83"/>
                    <a:pt x="134" y="83"/>
                  </a:cubicBezTo>
                  <a:cubicBezTo>
                    <a:pt x="134" y="83"/>
                    <a:pt x="134" y="83"/>
                    <a:pt x="134" y="83"/>
                  </a:cubicBezTo>
                  <a:cubicBezTo>
                    <a:pt x="134" y="83"/>
                    <a:pt x="134" y="83"/>
                    <a:pt x="134" y="83"/>
                  </a:cubicBezTo>
                  <a:cubicBezTo>
                    <a:pt x="134" y="83"/>
                    <a:pt x="134" y="82"/>
                    <a:pt x="134" y="82"/>
                  </a:cubicBezTo>
                  <a:cubicBezTo>
                    <a:pt x="135" y="82"/>
                    <a:pt x="135" y="82"/>
                    <a:pt x="135" y="82"/>
                  </a:cubicBezTo>
                  <a:cubicBezTo>
                    <a:pt x="135" y="82"/>
                    <a:pt x="135" y="82"/>
                    <a:pt x="135" y="82"/>
                  </a:cubicBezTo>
                  <a:cubicBezTo>
                    <a:pt x="136" y="82"/>
                    <a:pt x="135" y="81"/>
                    <a:pt x="135" y="81"/>
                  </a:cubicBezTo>
                  <a:cubicBezTo>
                    <a:pt x="136" y="81"/>
                    <a:pt x="135" y="80"/>
                    <a:pt x="137" y="80"/>
                  </a:cubicBezTo>
                  <a:cubicBezTo>
                    <a:pt x="137" y="80"/>
                    <a:pt x="136" y="81"/>
                    <a:pt x="136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7" y="81"/>
                    <a:pt x="137" y="81"/>
                    <a:pt x="136" y="81"/>
                  </a:cubicBezTo>
                  <a:cubicBezTo>
                    <a:pt x="136" y="81"/>
                    <a:pt x="136" y="81"/>
                    <a:pt x="136" y="82"/>
                  </a:cubicBezTo>
                  <a:cubicBezTo>
                    <a:pt x="137" y="82"/>
                    <a:pt x="137" y="83"/>
                    <a:pt x="136" y="83"/>
                  </a:cubicBezTo>
                  <a:cubicBezTo>
                    <a:pt x="137" y="84"/>
                    <a:pt x="137" y="84"/>
                    <a:pt x="138" y="84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39" y="84"/>
                    <a:pt x="139" y="85"/>
                    <a:pt x="139" y="85"/>
                  </a:cubicBezTo>
                  <a:lnTo>
                    <a:pt x="139" y="86"/>
                  </a:lnTo>
                  <a:close/>
                  <a:moveTo>
                    <a:pt x="136" y="90"/>
                  </a:moveTo>
                  <a:cubicBezTo>
                    <a:pt x="136" y="90"/>
                    <a:pt x="136" y="90"/>
                    <a:pt x="135" y="90"/>
                  </a:cubicBezTo>
                  <a:cubicBezTo>
                    <a:pt x="136" y="89"/>
                    <a:pt x="136" y="89"/>
                    <a:pt x="136" y="89"/>
                  </a:cubicBezTo>
                  <a:lnTo>
                    <a:pt x="136" y="90"/>
                  </a:lnTo>
                  <a:close/>
                  <a:moveTo>
                    <a:pt x="103" y="180"/>
                  </a:move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4" y="180"/>
                    <a:pt x="104" y="180"/>
                  </a:cubicBezTo>
                  <a:cubicBezTo>
                    <a:pt x="104" y="180"/>
                    <a:pt x="104" y="180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4" y="180"/>
                    <a:pt x="104" y="180"/>
                    <a:pt x="104" y="180"/>
                  </a:cubicBezTo>
                  <a:cubicBezTo>
                    <a:pt x="104" y="180"/>
                    <a:pt x="104" y="180"/>
                    <a:pt x="103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01" y="179"/>
                    <a:pt x="102" y="179"/>
                    <a:pt x="103" y="180"/>
                  </a:cubicBezTo>
                  <a:cubicBezTo>
                    <a:pt x="103" y="179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3" y="180"/>
                  </a:cubicBezTo>
                  <a:close/>
                  <a:moveTo>
                    <a:pt x="112" y="142"/>
                  </a:move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2"/>
                    <a:pt x="113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3"/>
                    <a:pt x="113" y="143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2" y="143"/>
                    <a:pt x="113" y="143"/>
                    <a:pt x="112" y="142"/>
                  </a:cubicBezTo>
                  <a:close/>
                  <a:moveTo>
                    <a:pt x="116" y="125"/>
                  </a:moveTo>
                  <a:cubicBezTo>
                    <a:pt x="116" y="124"/>
                    <a:pt x="116" y="124"/>
                    <a:pt x="116" y="124"/>
                  </a:cubicBezTo>
                  <a:cubicBezTo>
                    <a:pt x="117" y="124"/>
                    <a:pt x="117" y="124"/>
                    <a:pt x="117" y="124"/>
                  </a:cubicBezTo>
                  <a:cubicBezTo>
                    <a:pt x="117" y="125"/>
                    <a:pt x="116" y="125"/>
                    <a:pt x="116" y="125"/>
                  </a:cubicBezTo>
                  <a:close/>
                  <a:moveTo>
                    <a:pt x="112" y="148"/>
                  </a:moveTo>
                  <a:cubicBezTo>
                    <a:pt x="113" y="148"/>
                    <a:pt x="113" y="148"/>
                    <a:pt x="113" y="148"/>
                  </a:cubicBezTo>
                  <a:cubicBezTo>
                    <a:pt x="113" y="149"/>
                    <a:pt x="113" y="149"/>
                    <a:pt x="113" y="149"/>
                  </a:cubicBezTo>
                  <a:lnTo>
                    <a:pt x="112" y="148"/>
                  </a:lnTo>
                  <a:close/>
                  <a:moveTo>
                    <a:pt x="124" y="88"/>
                  </a:moveTo>
                  <a:cubicBezTo>
                    <a:pt x="123" y="88"/>
                    <a:pt x="123" y="88"/>
                    <a:pt x="123" y="88"/>
                  </a:cubicBezTo>
                  <a:cubicBezTo>
                    <a:pt x="123" y="88"/>
                    <a:pt x="123" y="87"/>
                    <a:pt x="123" y="87"/>
                  </a:cubicBezTo>
                  <a:cubicBezTo>
                    <a:pt x="123" y="87"/>
                    <a:pt x="122" y="86"/>
                    <a:pt x="122" y="87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121" y="86"/>
                    <a:pt x="120" y="87"/>
                    <a:pt x="119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7"/>
                    <a:pt x="119" y="87"/>
                    <a:pt x="119" y="87"/>
                  </a:cubicBezTo>
                  <a:cubicBezTo>
                    <a:pt x="119" y="87"/>
                    <a:pt x="118" y="87"/>
                    <a:pt x="118" y="88"/>
                  </a:cubicBezTo>
                  <a:cubicBezTo>
                    <a:pt x="119" y="88"/>
                    <a:pt x="120" y="88"/>
                    <a:pt x="120" y="88"/>
                  </a:cubicBezTo>
                  <a:cubicBezTo>
                    <a:pt x="120" y="89"/>
                    <a:pt x="120" y="89"/>
                    <a:pt x="120" y="89"/>
                  </a:cubicBezTo>
                  <a:cubicBezTo>
                    <a:pt x="118" y="88"/>
                    <a:pt x="118" y="88"/>
                    <a:pt x="117" y="87"/>
                  </a:cubicBezTo>
                  <a:cubicBezTo>
                    <a:pt x="116" y="88"/>
                    <a:pt x="116" y="88"/>
                    <a:pt x="116" y="88"/>
                  </a:cubicBezTo>
                  <a:cubicBezTo>
                    <a:pt x="116" y="87"/>
                    <a:pt x="115" y="87"/>
                    <a:pt x="115" y="87"/>
                  </a:cubicBezTo>
                  <a:cubicBezTo>
                    <a:pt x="113" y="87"/>
                    <a:pt x="115" y="88"/>
                    <a:pt x="114" y="89"/>
                  </a:cubicBezTo>
                  <a:cubicBezTo>
                    <a:pt x="115" y="88"/>
                    <a:pt x="115" y="88"/>
                    <a:pt x="115" y="88"/>
                  </a:cubicBezTo>
                  <a:cubicBezTo>
                    <a:pt x="116" y="89"/>
                    <a:pt x="116" y="89"/>
                    <a:pt x="116" y="89"/>
                  </a:cubicBezTo>
                  <a:cubicBezTo>
                    <a:pt x="115" y="89"/>
                    <a:pt x="115" y="89"/>
                    <a:pt x="114" y="90"/>
                  </a:cubicBezTo>
                  <a:cubicBezTo>
                    <a:pt x="114" y="89"/>
                    <a:pt x="113" y="89"/>
                    <a:pt x="113" y="88"/>
                  </a:cubicBezTo>
                  <a:cubicBezTo>
                    <a:pt x="112" y="89"/>
                    <a:pt x="112" y="89"/>
                    <a:pt x="112" y="89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11" y="90"/>
                    <a:pt x="111" y="90"/>
                    <a:pt x="111" y="90"/>
                  </a:cubicBezTo>
                  <a:cubicBezTo>
                    <a:pt x="112" y="90"/>
                    <a:pt x="112" y="89"/>
                    <a:pt x="112" y="89"/>
                  </a:cubicBezTo>
                  <a:cubicBezTo>
                    <a:pt x="112" y="89"/>
                    <a:pt x="112" y="89"/>
                    <a:pt x="111" y="89"/>
                  </a:cubicBezTo>
                  <a:cubicBezTo>
                    <a:pt x="111" y="89"/>
                    <a:pt x="111" y="89"/>
                    <a:pt x="111" y="89"/>
                  </a:cubicBezTo>
                  <a:cubicBezTo>
                    <a:pt x="110" y="90"/>
                    <a:pt x="109" y="89"/>
                    <a:pt x="109" y="89"/>
                  </a:cubicBezTo>
                  <a:cubicBezTo>
                    <a:pt x="109" y="89"/>
                    <a:pt x="109" y="89"/>
                    <a:pt x="109" y="88"/>
                  </a:cubicBezTo>
                  <a:cubicBezTo>
                    <a:pt x="108" y="89"/>
                    <a:pt x="108" y="89"/>
                    <a:pt x="107" y="89"/>
                  </a:cubicBezTo>
                  <a:cubicBezTo>
                    <a:pt x="107" y="88"/>
                    <a:pt x="105" y="88"/>
                    <a:pt x="106" y="87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6" y="86"/>
                    <a:pt x="106" y="87"/>
                    <a:pt x="107" y="87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107" y="87"/>
                    <a:pt x="108" y="87"/>
                    <a:pt x="108" y="87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9" y="89"/>
                    <a:pt x="110" y="87"/>
                    <a:pt x="111" y="87"/>
                  </a:cubicBezTo>
                  <a:cubicBezTo>
                    <a:pt x="111" y="87"/>
                    <a:pt x="111" y="86"/>
                    <a:pt x="111" y="86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112" y="86"/>
                    <a:pt x="111" y="87"/>
                    <a:pt x="112" y="88"/>
                  </a:cubicBezTo>
                  <a:cubicBezTo>
                    <a:pt x="113" y="87"/>
                    <a:pt x="113" y="87"/>
                    <a:pt x="113" y="87"/>
                  </a:cubicBezTo>
                  <a:cubicBezTo>
                    <a:pt x="112" y="87"/>
                    <a:pt x="112" y="86"/>
                    <a:pt x="112" y="86"/>
                  </a:cubicBezTo>
                  <a:cubicBezTo>
                    <a:pt x="112" y="85"/>
                    <a:pt x="112" y="86"/>
                    <a:pt x="113" y="86"/>
                  </a:cubicBezTo>
                  <a:cubicBezTo>
                    <a:pt x="112" y="86"/>
                    <a:pt x="113" y="86"/>
                    <a:pt x="113" y="86"/>
                  </a:cubicBezTo>
                  <a:cubicBezTo>
                    <a:pt x="113" y="86"/>
                    <a:pt x="115" y="86"/>
                    <a:pt x="115" y="87"/>
                  </a:cubicBezTo>
                  <a:cubicBezTo>
                    <a:pt x="115" y="86"/>
                    <a:pt x="116" y="86"/>
                    <a:pt x="116" y="85"/>
                  </a:cubicBezTo>
                  <a:cubicBezTo>
                    <a:pt x="116" y="85"/>
                    <a:pt x="117" y="85"/>
                    <a:pt x="117" y="86"/>
                  </a:cubicBezTo>
                  <a:cubicBezTo>
                    <a:pt x="117" y="85"/>
                    <a:pt x="117" y="85"/>
                    <a:pt x="117" y="85"/>
                  </a:cubicBezTo>
                  <a:cubicBezTo>
                    <a:pt x="117" y="85"/>
                    <a:pt x="118" y="85"/>
                    <a:pt x="118" y="85"/>
                  </a:cubicBezTo>
                  <a:cubicBezTo>
                    <a:pt x="118" y="85"/>
                    <a:pt x="119" y="84"/>
                    <a:pt x="120" y="84"/>
                  </a:cubicBezTo>
                  <a:cubicBezTo>
                    <a:pt x="120" y="85"/>
                    <a:pt x="120" y="84"/>
                    <a:pt x="120" y="84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1" y="85"/>
                    <a:pt x="125" y="83"/>
                    <a:pt x="123" y="85"/>
                  </a:cubicBezTo>
                  <a:cubicBezTo>
                    <a:pt x="124" y="86"/>
                    <a:pt x="125" y="85"/>
                    <a:pt x="125" y="85"/>
                  </a:cubicBezTo>
                  <a:cubicBezTo>
                    <a:pt x="125" y="85"/>
                    <a:pt x="125" y="86"/>
                    <a:pt x="125" y="86"/>
                  </a:cubicBezTo>
                  <a:cubicBezTo>
                    <a:pt x="125" y="87"/>
                    <a:pt x="125" y="87"/>
                    <a:pt x="124" y="88"/>
                  </a:cubicBezTo>
                  <a:close/>
                  <a:moveTo>
                    <a:pt x="114" y="124"/>
                  </a:moveTo>
                  <a:cubicBezTo>
                    <a:pt x="114" y="125"/>
                    <a:pt x="114" y="123"/>
                    <a:pt x="114" y="124"/>
                  </a:cubicBezTo>
                  <a:cubicBezTo>
                    <a:pt x="113" y="124"/>
                    <a:pt x="113" y="124"/>
                    <a:pt x="113" y="124"/>
                  </a:cubicBezTo>
                  <a:cubicBezTo>
                    <a:pt x="113" y="124"/>
                    <a:pt x="113" y="124"/>
                    <a:pt x="113" y="124"/>
                  </a:cubicBezTo>
                  <a:cubicBezTo>
                    <a:pt x="114" y="123"/>
                    <a:pt x="114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4" y="124"/>
                    <a:pt x="114" y="124"/>
                    <a:pt x="114" y="124"/>
                  </a:cubicBezTo>
                  <a:close/>
                  <a:moveTo>
                    <a:pt x="118" y="96"/>
                  </a:moveTo>
                  <a:cubicBezTo>
                    <a:pt x="119" y="96"/>
                    <a:pt x="119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lnTo>
                    <a:pt x="118" y="96"/>
                  </a:lnTo>
                  <a:close/>
                  <a:moveTo>
                    <a:pt x="93" y="190"/>
                  </a:moveTo>
                  <a:cubicBezTo>
                    <a:pt x="93" y="190"/>
                    <a:pt x="93" y="190"/>
                    <a:pt x="93" y="190"/>
                  </a:cubicBezTo>
                  <a:cubicBezTo>
                    <a:pt x="93" y="190"/>
                    <a:pt x="93" y="190"/>
                    <a:pt x="93" y="190"/>
                  </a:cubicBezTo>
                  <a:close/>
                  <a:moveTo>
                    <a:pt x="99" y="152"/>
                  </a:moveTo>
                  <a:cubicBezTo>
                    <a:pt x="98" y="152"/>
                    <a:pt x="98" y="152"/>
                    <a:pt x="98" y="152"/>
                  </a:cubicBezTo>
                  <a:cubicBezTo>
                    <a:pt x="98" y="151"/>
                    <a:pt x="98" y="151"/>
                    <a:pt x="98" y="151"/>
                  </a:cubicBezTo>
                  <a:lnTo>
                    <a:pt x="99" y="152"/>
                  </a:lnTo>
                  <a:close/>
                  <a:moveTo>
                    <a:pt x="111" y="98"/>
                  </a:moveTo>
                  <a:cubicBezTo>
                    <a:pt x="111" y="98"/>
                    <a:pt x="111" y="98"/>
                    <a:pt x="112" y="98"/>
                  </a:cubicBezTo>
                  <a:cubicBezTo>
                    <a:pt x="112" y="98"/>
                    <a:pt x="111" y="99"/>
                    <a:pt x="112" y="99"/>
                  </a:cubicBezTo>
                  <a:cubicBezTo>
                    <a:pt x="111" y="98"/>
                    <a:pt x="111" y="98"/>
                    <a:pt x="111" y="98"/>
                  </a:cubicBezTo>
                  <a:cubicBezTo>
                    <a:pt x="111" y="98"/>
                    <a:pt x="111" y="98"/>
                    <a:pt x="111" y="98"/>
                  </a:cubicBezTo>
                  <a:close/>
                  <a:moveTo>
                    <a:pt x="85" y="187"/>
                  </a:moveTo>
                  <a:cubicBezTo>
                    <a:pt x="84" y="187"/>
                    <a:pt x="84" y="187"/>
                    <a:pt x="84" y="187"/>
                  </a:cubicBezTo>
                  <a:cubicBezTo>
                    <a:pt x="85" y="186"/>
                    <a:pt x="85" y="186"/>
                    <a:pt x="85" y="186"/>
                  </a:cubicBezTo>
                  <a:lnTo>
                    <a:pt x="85" y="187"/>
                  </a:lnTo>
                  <a:close/>
                  <a:moveTo>
                    <a:pt x="84" y="178"/>
                  </a:moveTo>
                  <a:cubicBezTo>
                    <a:pt x="84" y="178"/>
                    <a:pt x="84" y="178"/>
                    <a:pt x="85" y="178"/>
                  </a:cubicBezTo>
                  <a:cubicBezTo>
                    <a:pt x="85" y="178"/>
                    <a:pt x="85" y="178"/>
                    <a:pt x="84" y="178"/>
                  </a:cubicBezTo>
                  <a:close/>
                  <a:moveTo>
                    <a:pt x="97" y="129"/>
                  </a:moveTo>
                  <a:cubicBezTo>
                    <a:pt x="97" y="129"/>
                    <a:pt x="98" y="129"/>
                    <a:pt x="98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9" y="128"/>
                    <a:pt x="99" y="128"/>
                    <a:pt x="98" y="127"/>
                  </a:cubicBezTo>
                  <a:cubicBezTo>
                    <a:pt x="99" y="127"/>
                    <a:pt x="99" y="127"/>
                    <a:pt x="99" y="127"/>
                  </a:cubicBezTo>
                  <a:cubicBezTo>
                    <a:pt x="100" y="128"/>
                    <a:pt x="99" y="128"/>
                    <a:pt x="98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29"/>
                    <a:pt x="98" y="129"/>
                    <a:pt x="98" y="129"/>
                  </a:cubicBezTo>
                  <a:lnTo>
                    <a:pt x="97" y="129"/>
                  </a:lnTo>
                  <a:close/>
                  <a:moveTo>
                    <a:pt x="105" y="90"/>
                  </a:moveTo>
                  <a:cubicBezTo>
                    <a:pt x="104" y="90"/>
                    <a:pt x="104" y="90"/>
                    <a:pt x="104" y="90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3" y="88"/>
                    <a:pt x="102" y="90"/>
                    <a:pt x="100" y="89"/>
                  </a:cubicBezTo>
                  <a:cubicBezTo>
                    <a:pt x="101" y="87"/>
                    <a:pt x="104" y="89"/>
                    <a:pt x="103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03" y="87"/>
                    <a:pt x="105" y="88"/>
                    <a:pt x="105" y="88"/>
                  </a:cubicBezTo>
                  <a:cubicBezTo>
                    <a:pt x="105" y="89"/>
                    <a:pt x="106" y="90"/>
                    <a:pt x="106" y="90"/>
                  </a:cubicBezTo>
                  <a:cubicBezTo>
                    <a:pt x="105" y="90"/>
                    <a:pt x="107" y="91"/>
                    <a:pt x="106" y="91"/>
                  </a:cubicBezTo>
                  <a:cubicBezTo>
                    <a:pt x="105" y="91"/>
                    <a:pt x="105" y="90"/>
                    <a:pt x="105" y="90"/>
                  </a:cubicBezTo>
                  <a:close/>
                  <a:moveTo>
                    <a:pt x="105" y="92"/>
                  </a:moveTo>
                  <a:cubicBezTo>
                    <a:pt x="105" y="92"/>
                    <a:pt x="105" y="92"/>
                    <a:pt x="105" y="92"/>
                  </a:cubicBezTo>
                  <a:cubicBezTo>
                    <a:pt x="105" y="91"/>
                    <a:pt x="105" y="91"/>
                    <a:pt x="105" y="91"/>
                  </a:cubicBezTo>
                  <a:lnTo>
                    <a:pt x="105" y="92"/>
                  </a:lnTo>
                  <a:close/>
                  <a:moveTo>
                    <a:pt x="82" y="156"/>
                  </a:moveTo>
                  <a:cubicBezTo>
                    <a:pt x="82" y="156"/>
                    <a:pt x="82" y="156"/>
                    <a:pt x="82" y="156"/>
                  </a:cubicBezTo>
                  <a:cubicBezTo>
                    <a:pt x="82" y="156"/>
                    <a:pt x="82" y="156"/>
                    <a:pt x="82" y="156"/>
                  </a:cubicBezTo>
                  <a:cubicBezTo>
                    <a:pt x="82" y="156"/>
                    <a:pt x="81" y="156"/>
                    <a:pt x="81" y="156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2" y="156"/>
                    <a:pt x="82" y="156"/>
                    <a:pt x="82" y="156"/>
                  </a:cubicBezTo>
                  <a:cubicBezTo>
                    <a:pt x="82" y="156"/>
                    <a:pt x="82" y="156"/>
                    <a:pt x="82" y="156"/>
                  </a:cubicBezTo>
                  <a:cubicBezTo>
                    <a:pt x="82" y="156"/>
                    <a:pt x="82" y="156"/>
                    <a:pt x="82" y="156"/>
                  </a:cubicBezTo>
                  <a:cubicBezTo>
                    <a:pt x="82" y="156"/>
                    <a:pt x="82" y="156"/>
                    <a:pt x="82" y="156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83" y="157"/>
                    <a:pt x="83" y="157"/>
                    <a:pt x="83" y="157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82" y="156"/>
                    <a:pt x="82" y="156"/>
                    <a:pt x="82" y="156"/>
                  </a:cubicBezTo>
                  <a:close/>
                  <a:moveTo>
                    <a:pt x="99" y="93"/>
                  </a:moveTo>
                  <a:cubicBezTo>
                    <a:pt x="99" y="93"/>
                    <a:pt x="99" y="93"/>
                    <a:pt x="99" y="93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98" y="92"/>
                    <a:pt x="98" y="92"/>
                    <a:pt x="97" y="92"/>
                  </a:cubicBezTo>
                  <a:cubicBezTo>
                    <a:pt x="96" y="93"/>
                    <a:pt x="97" y="93"/>
                    <a:pt x="96" y="94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6" y="93"/>
                    <a:pt x="96" y="93"/>
                    <a:pt x="96" y="92"/>
                  </a:cubicBezTo>
                  <a:cubicBezTo>
                    <a:pt x="96" y="92"/>
                    <a:pt x="95" y="92"/>
                    <a:pt x="95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5" y="92"/>
                    <a:pt x="95" y="91"/>
                    <a:pt x="95" y="91"/>
                  </a:cubicBezTo>
                  <a:cubicBezTo>
                    <a:pt x="95" y="91"/>
                    <a:pt x="95" y="91"/>
                    <a:pt x="95" y="91"/>
                  </a:cubicBezTo>
                  <a:cubicBezTo>
                    <a:pt x="96" y="92"/>
                    <a:pt x="96" y="89"/>
                    <a:pt x="98" y="89"/>
                  </a:cubicBezTo>
                  <a:cubicBezTo>
                    <a:pt x="98" y="89"/>
                    <a:pt x="97" y="89"/>
                    <a:pt x="97" y="89"/>
                  </a:cubicBezTo>
                  <a:cubicBezTo>
                    <a:pt x="98" y="89"/>
                    <a:pt x="98" y="89"/>
                    <a:pt x="98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7" y="89"/>
                    <a:pt x="96" y="89"/>
                  </a:cubicBezTo>
                  <a:cubicBezTo>
                    <a:pt x="97" y="89"/>
                    <a:pt x="97" y="88"/>
                    <a:pt x="97" y="88"/>
                  </a:cubicBezTo>
                  <a:cubicBezTo>
                    <a:pt x="97" y="89"/>
                    <a:pt x="98" y="88"/>
                    <a:pt x="99" y="88"/>
                  </a:cubicBezTo>
                  <a:cubicBezTo>
                    <a:pt x="99" y="88"/>
                    <a:pt x="98" y="89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99" y="90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8" y="90"/>
                    <a:pt x="98" y="91"/>
                    <a:pt x="97" y="91"/>
                  </a:cubicBezTo>
                  <a:cubicBezTo>
                    <a:pt x="97" y="91"/>
                    <a:pt x="97" y="91"/>
                    <a:pt x="97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8" y="92"/>
                    <a:pt x="98" y="92"/>
                    <a:pt x="99" y="9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2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100" y="91"/>
                    <a:pt x="100" y="91"/>
                    <a:pt x="101" y="91"/>
                  </a:cubicBezTo>
                  <a:cubicBezTo>
                    <a:pt x="100" y="91"/>
                    <a:pt x="101" y="92"/>
                    <a:pt x="101" y="92"/>
                  </a:cubicBezTo>
                  <a:cubicBezTo>
                    <a:pt x="100" y="91"/>
                    <a:pt x="100" y="94"/>
                    <a:pt x="99" y="93"/>
                  </a:cubicBezTo>
                  <a:close/>
                  <a:moveTo>
                    <a:pt x="64" y="197"/>
                  </a:moveTo>
                  <a:cubicBezTo>
                    <a:pt x="64" y="197"/>
                    <a:pt x="64" y="198"/>
                    <a:pt x="64" y="198"/>
                  </a:cubicBezTo>
                  <a:cubicBezTo>
                    <a:pt x="64" y="197"/>
                    <a:pt x="64" y="197"/>
                    <a:pt x="64" y="197"/>
                  </a:cubicBezTo>
                  <a:cubicBezTo>
                    <a:pt x="65" y="197"/>
                    <a:pt x="66" y="198"/>
                    <a:pt x="65" y="198"/>
                  </a:cubicBezTo>
                  <a:cubicBezTo>
                    <a:pt x="66" y="198"/>
                    <a:pt x="66" y="198"/>
                    <a:pt x="66" y="198"/>
                  </a:cubicBezTo>
                  <a:cubicBezTo>
                    <a:pt x="65" y="199"/>
                    <a:pt x="65" y="199"/>
                    <a:pt x="65" y="199"/>
                  </a:cubicBezTo>
                  <a:cubicBezTo>
                    <a:pt x="65" y="199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7"/>
                    <a:pt x="64" y="197"/>
                  </a:cubicBezTo>
                  <a:close/>
                  <a:moveTo>
                    <a:pt x="84" y="107"/>
                  </a:moveTo>
                  <a:cubicBezTo>
                    <a:pt x="84" y="107"/>
                    <a:pt x="84" y="106"/>
                    <a:pt x="84" y="107"/>
                  </a:cubicBezTo>
                  <a:cubicBezTo>
                    <a:pt x="84" y="106"/>
                    <a:pt x="84" y="105"/>
                    <a:pt x="85" y="105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5"/>
                    <a:pt x="85" y="106"/>
                    <a:pt x="84" y="106"/>
                  </a:cubicBezTo>
                  <a:lnTo>
                    <a:pt x="84" y="107"/>
                  </a:lnTo>
                  <a:close/>
                  <a:moveTo>
                    <a:pt x="70" y="157"/>
                  </a:moveTo>
                  <a:cubicBezTo>
                    <a:pt x="70" y="157"/>
                    <a:pt x="70" y="157"/>
                    <a:pt x="70" y="157"/>
                  </a:cubicBezTo>
                  <a:cubicBezTo>
                    <a:pt x="70" y="156"/>
                    <a:pt x="70" y="155"/>
                    <a:pt x="70" y="155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0" y="157"/>
                    <a:pt x="70" y="157"/>
                    <a:pt x="70" y="157"/>
                  </a:cubicBezTo>
                  <a:close/>
                  <a:moveTo>
                    <a:pt x="83" y="96"/>
                  </a:moveTo>
                  <a:cubicBezTo>
                    <a:pt x="83" y="97"/>
                    <a:pt x="83" y="97"/>
                    <a:pt x="83" y="97"/>
                  </a:cubicBezTo>
                  <a:cubicBezTo>
                    <a:pt x="83" y="96"/>
                    <a:pt x="81" y="97"/>
                    <a:pt x="81" y="96"/>
                  </a:cubicBezTo>
                  <a:cubicBezTo>
                    <a:pt x="81" y="96"/>
                    <a:pt x="82" y="96"/>
                    <a:pt x="82" y="96"/>
                  </a:cubicBezTo>
                  <a:cubicBezTo>
                    <a:pt x="82" y="96"/>
                    <a:pt x="82" y="95"/>
                    <a:pt x="82" y="95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3" y="95"/>
                    <a:pt x="85" y="96"/>
                    <a:pt x="85" y="95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4" y="94"/>
                    <a:pt x="85" y="94"/>
                    <a:pt x="85" y="94"/>
                  </a:cubicBezTo>
                  <a:cubicBezTo>
                    <a:pt x="85" y="93"/>
                    <a:pt x="85" y="93"/>
                    <a:pt x="84" y="93"/>
                  </a:cubicBezTo>
                  <a:cubicBezTo>
                    <a:pt x="85" y="93"/>
                    <a:pt x="86" y="92"/>
                    <a:pt x="86" y="93"/>
                  </a:cubicBezTo>
                  <a:cubicBezTo>
                    <a:pt x="85" y="92"/>
                    <a:pt x="85" y="94"/>
                    <a:pt x="85" y="94"/>
                  </a:cubicBezTo>
                  <a:cubicBezTo>
                    <a:pt x="85" y="95"/>
                    <a:pt x="86" y="95"/>
                    <a:pt x="86" y="94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87" y="95"/>
                    <a:pt x="86" y="97"/>
                    <a:pt x="86" y="96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6"/>
                    <a:pt x="83" y="96"/>
                  </a:cubicBezTo>
                  <a:close/>
                  <a:moveTo>
                    <a:pt x="60" y="187"/>
                  </a:moveTo>
                  <a:cubicBezTo>
                    <a:pt x="60" y="187"/>
                    <a:pt x="59" y="187"/>
                    <a:pt x="59" y="187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59" y="187"/>
                    <a:pt x="60" y="186"/>
                    <a:pt x="60" y="187"/>
                  </a:cubicBezTo>
                  <a:close/>
                  <a:moveTo>
                    <a:pt x="66" y="156"/>
                  </a:moveTo>
                  <a:cubicBezTo>
                    <a:pt x="66" y="156"/>
                    <a:pt x="66" y="156"/>
                    <a:pt x="66" y="156"/>
                  </a:cubicBezTo>
                  <a:cubicBezTo>
                    <a:pt x="66" y="156"/>
                    <a:pt x="65" y="156"/>
                    <a:pt x="65" y="156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66" y="156"/>
                    <a:pt x="66" y="156"/>
                    <a:pt x="66" y="156"/>
                  </a:cubicBezTo>
                  <a:cubicBezTo>
                    <a:pt x="66" y="156"/>
                    <a:pt x="66" y="156"/>
                    <a:pt x="66" y="156"/>
                  </a:cubicBezTo>
                  <a:close/>
                  <a:moveTo>
                    <a:pt x="89" y="88"/>
                  </a:moveTo>
                  <a:cubicBezTo>
                    <a:pt x="89" y="88"/>
                    <a:pt x="89" y="88"/>
                    <a:pt x="89" y="88"/>
                  </a:cubicBezTo>
                  <a:cubicBezTo>
                    <a:pt x="89" y="88"/>
                    <a:pt x="89" y="89"/>
                    <a:pt x="89" y="89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89" y="89"/>
                    <a:pt x="88" y="89"/>
                    <a:pt x="87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87" y="88"/>
                    <a:pt x="88" y="88"/>
                    <a:pt x="88" y="88"/>
                  </a:cubicBezTo>
                  <a:cubicBezTo>
                    <a:pt x="88" y="88"/>
                    <a:pt x="89" y="88"/>
                    <a:pt x="89" y="88"/>
                  </a:cubicBezTo>
                  <a:cubicBezTo>
                    <a:pt x="89" y="88"/>
                    <a:pt x="89" y="88"/>
                    <a:pt x="89" y="88"/>
                  </a:cubicBezTo>
                  <a:close/>
                  <a:moveTo>
                    <a:pt x="93" y="65"/>
                  </a:moveTo>
                  <a:cubicBezTo>
                    <a:pt x="94" y="65"/>
                    <a:pt x="95" y="66"/>
                    <a:pt x="96" y="66"/>
                  </a:cubicBezTo>
                  <a:cubicBezTo>
                    <a:pt x="97" y="64"/>
                    <a:pt x="99" y="66"/>
                    <a:pt x="100" y="66"/>
                  </a:cubicBezTo>
                  <a:cubicBezTo>
                    <a:pt x="100" y="67"/>
                    <a:pt x="99" y="66"/>
                    <a:pt x="99" y="67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98" y="65"/>
                    <a:pt x="97" y="67"/>
                    <a:pt x="96" y="65"/>
                  </a:cubicBezTo>
                  <a:cubicBezTo>
                    <a:pt x="96" y="66"/>
                    <a:pt x="95" y="66"/>
                    <a:pt x="95" y="66"/>
                  </a:cubicBezTo>
                  <a:cubicBezTo>
                    <a:pt x="95" y="66"/>
                    <a:pt x="94" y="66"/>
                    <a:pt x="94" y="66"/>
                  </a:cubicBezTo>
                  <a:cubicBezTo>
                    <a:pt x="94" y="66"/>
                    <a:pt x="94" y="66"/>
                    <a:pt x="94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3" y="66"/>
                    <a:pt x="94" y="66"/>
                    <a:pt x="93" y="65"/>
                  </a:cubicBezTo>
                  <a:close/>
                  <a:moveTo>
                    <a:pt x="104" y="32"/>
                  </a:moveTo>
                  <a:cubicBezTo>
                    <a:pt x="104" y="32"/>
                    <a:pt x="105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7" y="33"/>
                    <a:pt x="107" y="33"/>
                  </a:cubicBezTo>
                  <a:cubicBezTo>
                    <a:pt x="107" y="33"/>
                    <a:pt x="106" y="34"/>
                    <a:pt x="106" y="34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4" y="32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32"/>
                    <a:pt x="103" y="32"/>
                    <a:pt x="104" y="32"/>
                  </a:cubicBezTo>
                  <a:close/>
                  <a:moveTo>
                    <a:pt x="104" y="28"/>
                  </a:moveTo>
                  <a:cubicBezTo>
                    <a:pt x="105" y="28"/>
                    <a:pt x="105" y="29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4" y="29"/>
                    <a:pt x="104" y="28"/>
                  </a:cubicBezTo>
                  <a:close/>
                  <a:moveTo>
                    <a:pt x="107" y="30"/>
                  </a:moveTo>
                  <a:cubicBezTo>
                    <a:pt x="108" y="30"/>
                    <a:pt x="108" y="30"/>
                    <a:pt x="108" y="30"/>
                  </a:cubicBezTo>
                  <a:cubicBezTo>
                    <a:pt x="108" y="31"/>
                    <a:pt x="108" y="31"/>
                    <a:pt x="108" y="31"/>
                  </a:cubicBezTo>
                  <a:lnTo>
                    <a:pt x="107" y="30"/>
                  </a:lnTo>
                  <a:close/>
                  <a:moveTo>
                    <a:pt x="113" y="28"/>
                  </a:moveTo>
                  <a:cubicBezTo>
                    <a:pt x="114" y="28"/>
                    <a:pt x="115" y="28"/>
                    <a:pt x="114" y="29"/>
                  </a:cubicBezTo>
                  <a:lnTo>
                    <a:pt x="113" y="28"/>
                  </a:lnTo>
                  <a:close/>
                  <a:moveTo>
                    <a:pt x="106" y="60"/>
                  </a:moveTo>
                  <a:cubicBezTo>
                    <a:pt x="106" y="60"/>
                    <a:pt x="106" y="60"/>
                    <a:pt x="106" y="60"/>
                  </a:cubicBezTo>
                  <a:cubicBezTo>
                    <a:pt x="105" y="60"/>
                    <a:pt x="105" y="60"/>
                    <a:pt x="105" y="60"/>
                  </a:cubicBezTo>
                  <a:lnTo>
                    <a:pt x="106" y="60"/>
                  </a:lnTo>
                  <a:close/>
                  <a:moveTo>
                    <a:pt x="113" y="27"/>
                  </a:moveTo>
                  <a:cubicBezTo>
                    <a:pt x="114" y="27"/>
                    <a:pt x="114" y="27"/>
                    <a:pt x="114" y="27"/>
                  </a:cubicBezTo>
                  <a:cubicBezTo>
                    <a:pt x="114" y="27"/>
                    <a:pt x="114" y="27"/>
                    <a:pt x="114" y="27"/>
                  </a:cubicBezTo>
                  <a:lnTo>
                    <a:pt x="113" y="27"/>
                  </a:lnTo>
                  <a:close/>
                  <a:moveTo>
                    <a:pt x="107" y="64"/>
                  </a:moveTo>
                  <a:cubicBezTo>
                    <a:pt x="107" y="65"/>
                    <a:pt x="106" y="65"/>
                    <a:pt x="106" y="65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4" y="65"/>
                    <a:pt x="104" y="66"/>
                    <a:pt x="103" y="65"/>
                  </a:cubicBezTo>
                  <a:cubicBezTo>
                    <a:pt x="103" y="65"/>
                    <a:pt x="102" y="65"/>
                    <a:pt x="102" y="66"/>
                  </a:cubicBezTo>
                  <a:cubicBezTo>
                    <a:pt x="101" y="67"/>
                    <a:pt x="100" y="65"/>
                    <a:pt x="99" y="64"/>
                  </a:cubicBezTo>
                  <a:cubicBezTo>
                    <a:pt x="100" y="64"/>
                    <a:pt x="102" y="65"/>
                    <a:pt x="103" y="64"/>
                  </a:cubicBezTo>
                  <a:cubicBezTo>
                    <a:pt x="105" y="65"/>
                    <a:pt x="105" y="63"/>
                    <a:pt x="107" y="64"/>
                  </a:cubicBezTo>
                  <a:close/>
                  <a:moveTo>
                    <a:pt x="110" y="62"/>
                  </a:moveTo>
                  <a:cubicBezTo>
                    <a:pt x="110" y="63"/>
                    <a:pt x="110" y="62"/>
                    <a:pt x="111" y="63"/>
                  </a:cubicBezTo>
                  <a:cubicBezTo>
                    <a:pt x="110" y="64"/>
                    <a:pt x="109" y="62"/>
                    <a:pt x="109" y="63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9" y="64"/>
                    <a:pt x="108" y="64"/>
                    <a:pt x="108" y="65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9" y="63"/>
                    <a:pt x="110" y="62"/>
                  </a:cubicBezTo>
                  <a:close/>
                  <a:moveTo>
                    <a:pt x="119" y="30"/>
                  </a:moveTo>
                  <a:cubicBezTo>
                    <a:pt x="120" y="30"/>
                    <a:pt x="121" y="28"/>
                    <a:pt x="122" y="29"/>
                  </a:cubicBezTo>
                  <a:cubicBezTo>
                    <a:pt x="122" y="30"/>
                    <a:pt x="123" y="29"/>
                    <a:pt x="123" y="30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2" y="30"/>
                    <a:pt x="121" y="30"/>
                    <a:pt x="12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31"/>
                    <a:pt x="120" y="31"/>
                    <a:pt x="120" y="32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31"/>
                    <a:pt x="119" y="31"/>
                    <a:pt x="119" y="32"/>
                  </a:cubicBezTo>
                  <a:cubicBezTo>
                    <a:pt x="119" y="32"/>
                    <a:pt x="119" y="32"/>
                    <a:pt x="119" y="32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8" y="32"/>
                    <a:pt x="118" y="31"/>
                    <a:pt x="118" y="31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8" y="31"/>
                    <a:pt x="118" y="31"/>
                    <a:pt x="119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30"/>
                    <a:pt x="120" y="30"/>
                    <a:pt x="120" y="30"/>
                  </a:cubicBezTo>
                  <a:lnTo>
                    <a:pt x="119" y="30"/>
                  </a:lnTo>
                  <a:close/>
                  <a:moveTo>
                    <a:pt x="119" y="54"/>
                  </a:moveTo>
                  <a:cubicBezTo>
                    <a:pt x="119" y="54"/>
                    <a:pt x="119" y="54"/>
                    <a:pt x="119" y="54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19" y="55"/>
                    <a:pt x="119" y="54"/>
                    <a:pt x="119" y="54"/>
                  </a:cubicBezTo>
                  <a:close/>
                  <a:moveTo>
                    <a:pt x="120" y="52"/>
                  </a:move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2"/>
                    <a:pt x="120" y="52"/>
                  </a:cubicBezTo>
                  <a:cubicBezTo>
                    <a:pt x="120" y="52"/>
                    <a:pt x="121" y="52"/>
                    <a:pt x="121" y="52"/>
                  </a:cubicBezTo>
                  <a:cubicBezTo>
                    <a:pt x="121" y="52"/>
                    <a:pt x="120" y="52"/>
                    <a:pt x="12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19" y="52"/>
                    <a:pt x="119" y="53"/>
                    <a:pt x="119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9" y="54"/>
                    <a:pt x="119" y="53"/>
                    <a:pt x="119" y="53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19" y="52"/>
                    <a:pt x="119" y="52"/>
                    <a:pt x="120" y="52"/>
                  </a:cubicBezTo>
                  <a:cubicBezTo>
                    <a:pt x="120" y="52"/>
                    <a:pt x="120" y="52"/>
                    <a:pt x="120" y="52"/>
                  </a:cubicBezTo>
                  <a:close/>
                  <a:moveTo>
                    <a:pt x="128" y="22"/>
                  </a:moveTo>
                  <a:cubicBezTo>
                    <a:pt x="128" y="22"/>
                    <a:pt x="128" y="21"/>
                    <a:pt x="129" y="21"/>
                  </a:cubicBezTo>
                  <a:cubicBezTo>
                    <a:pt x="130" y="22"/>
                    <a:pt x="131" y="23"/>
                    <a:pt x="131" y="23"/>
                  </a:cubicBezTo>
                  <a:cubicBezTo>
                    <a:pt x="130" y="22"/>
                    <a:pt x="130" y="23"/>
                    <a:pt x="129" y="23"/>
                  </a:cubicBezTo>
                  <a:cubicBezTo>
                    <a:pt x="129" y="24"/>
                    <a:pt x="129" y="24"/>
                    <a:pt x="129" y="24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3"/>
                    <a:pt x="129" y="23"/>
                  </a:cubicBezTo>
                  <a:lnTo>
                    <a:pt x="128" y="22"/>
                  </a:lnTo>
                  <a:close/>
                  <a:moveTo>
                    <a:pt x="132" y="28"/>
                  </a:moveTo>
                  <a:cubicBezTo>
                    <a:pt x="132" y="28"/>
                    <a:pt x="132" y="28"/>
                    <a:pt x="132" y="28"/>
                  </a:cubicBezTo>
                  <a:cubicBezTo>
                    <a:pt x="132" y="27"/>
                    <a:pt x="133" y="28"/>
                    <a:pt x="132" y="28"/>
                  </a:cubicBezTo>
                  <a:cubicBezTo>
                    <a:pt x="133" y="28"/>
                    <a:pt x="132" y="28"/>
                    <a:pt x="132" y="28"/>
                  </a:cubicBezTo>
                  <a:close/>
                  <a:moveTo>
                    <a:pt x="127" y="49"/>
                  </a:moveTo>
                  <a:cubicBezTo>
                    <a:pt x="128" y="48"/>
                    <a:pt x="128" y="48"/>
                    <a:pt x="128" y="48"/>
                  </a:cubicBezTo>
                  <a:cubicBezTo>
                    <a:pt x="129" y="49"/>
                    <a:pt x="129" y="48"/>
                    <a:pt x="130" y="48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8"/>
                    <a:pt x="130" y="48"/>
                    <a:pt x="131" y="48"/>
                  </a:cubicBezTo>
                  <a:cubicBezTo>
                    <a:pt x="131" y="49"/>
                    <a:pt x="131" y="49"/>
                    <a:pt x="131" y="49"/>
                  </a:cubicBezTo>
                  <a:cubicBezTo>
                    <a:pt x="130" y="48"/>
                    <a:pt x="128" y="48"/>
                    <a:pt x="127" y="49"/>
                  </a:cubicBezTo>
                  <a:cubicBezTo>
                    <a:pt x="127" y="49"/>
                    <a:pt x="128" y="50"/>
                    <a:pt x="127" y="50"/>
                  </a:cubicBezTo>
                  <a:cubicBezTo>
                    <a:pt x="127" y="49"/>
                    <a:pt x="127" y="49"/>
                    <a:pt x="126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7" y="48"/>
                    <a:pt x="127" y="48"/>
                    <a:pt x="127" y="49"/>
                  </a:cubicBezTo>
                  <a:close/>
                  <a:moveTo>
                    <a:pt x="141" y="20"/>
                  </a:moveTo>
                  <a:cubicBezTo>
                    <a:pt x="142" y="20"/>
                    <a:pt x="142" y="20"/>
                    <a:pt x="143" y="20"/>
                  </a:cubicBezTo>
                  <a:cubicBezTo>
                    <a:pt x="142" y="20"/>
                    <a:pt x="142" y="21"/>
                    <a:pt x="142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2" y="21"/>
                    <a:pt x="141" y="21"/>
                    <a:pt x="141" y="22"/>
                  </a:cubicBezTo>
                  <a:cubicBezTo>
                    <a:pt x="140" y="21"/>
                    <a:pt x="143" y="20"/>
                    <a:pt x="141" y="20"/>
                  </a:cubicBezTo>
                  <a:cubicBezTo>
                    <a:pt x="141" y="20"/>
                    <a:pt x="140" y="21"/>
                    <a:pt x="140" y="21"/>
                  </a:cubicBezTo>
                  <a:cubicBezTo>
                    <a:pt x="139" y="20"/>
                    <a:pt x="138" y="20"/>
                    <a:pt x="137" y="21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7" y="21"/>
                    <a:pt x="136" y="22"/>
                    <a:pt x="136" y="22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8" y="20"/>
                    <a:pt x="139" y="19"/>
                    <a:pt x="140" y="19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1" y="20"/>
                    <a:pt x="140" y="19"/>
                    <a:pt x="141" y="19"/>
                  </a:cubicBezTo>
                  <a:cubicBezTo>
                    <a:pt x="141" y="19"/>
                    <a:pt x="141" y="19"/>
                    <a:pt x="141" y="20"/>
                  </a:cubicBezTo>
                  <a:cubicBezTo>
                    <a:pt x="141" y="20"/>
                    <a:pt x="141" y="20"/>
                    <a:pt x="141" y="20"/>
                  </a:cubicBezTo>
                  <a:close/>
                  <a:moveTo>
                    <a:pt x="151" y="18"/>
                  </a:moveTo>
                  <a:cubicBezTo>
                    <a:pt x="151" y="17"/>
                    <a:pt x="151" y="17"/>
                    <a:pt x="151" y="17"/>
                  </a:cubicBezTo>
                  <a:cubicBezTo>
                    <a:pt x="152" y="18"/>
                    <a:pt x="153" y="18"/>
                    <a:pt x="153" y="19"/>
                  </a:cubicBezTo>
                  <a:cubicBezTo>
                    <a:pt x="152" y="19"/>
                    <a:pt x="151" y="20"/>
                    <a:pt x="149" y="19"/>
                  </a:cubicBezTo>
                  <a:cubicBezTo>
                    <a:pt x="149" y="19"/>
                    <a:pt x="149" y="20"/>
                    <a:pt x="148" y="20"/>
                  </a:cubicBezTo>
                  <a:cubicBezTo>
                    <a:pt x="148" y="19"/>
                    <a:pt x="149" y="19"/>
                    <a:pt x="149" y="19"/>
                  </a:cubicBezTo>
                  <a:cubicBezTo>
                    <a:pt x="149" y="19"/>
                    <a:pt x="150" y="19"/>
                    <a:pt x="150" y="19"/>
                  </a:cubicBezTo>
                  <a:cubicBezTo>
                    <a:pt x="151" y="19"/>
                    <a:pt x="151" y="18"/>
                    <a:pt x="151" y="18"/>
                  </a:cubicBezTo>
                  <a:close/>
                  <a:moveTo>
                    <a:pt x="140" y="76"/>
                  </a:moveTo>
                  <a:cubicBezTo>
                    <a:pt x="141" y="77"/>
                    <a:pt x="141" y="77"/>
                    <a:pt x="141" y="77"/>
                  </a:cubicBezTo>
                  <a:cubicBezTo>
                    <a:pt x="141" y="77"/>
                    <a:pt x="140" y="77"/>
                    <a:pt x="140" y="77"/>
                  </a:cubicBezTo>
                  <a:cubicBezTo>
                    <a:pt x="140" y="77"/>
                    <a:pt x="140" y="77"/>
                    <a:pt x="140" y="77"/>
                  </a:cubicBezTo>
                  <a:cubicBezTo>
                    <a:pt x="141" y="76"/>
                    <a:pt x="138" y="77"/>
                    <a:pt x="139" y="76"/>
                  </a:cubicBezTo>
                  <a:cubicBezTo>
                    <a:pt x="139" y="75"/>
                    <a:pt x="140" y="75"/>
                    <a:pt x="140" y="75"/>
                  </a:cubicBezTo>
                  <a:cubicBezTo>
                    <a:pt x="140" y="76"/>
                    <a:pt x="140" y="76"/>
                    <a:pt x="140" y="76"/>
                  </a:cubicBezTo>
                  <a:close/>
                  <a:moveTo>
                    <a:pt x="153" y="19"/>
                  </a:moveTo>
                  <a:cubicBezTo>
                    <a:pt x="154" y="19"/>
                    <a:pt x="154" y="18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4" y="19"/>
                    <a:pt x="154" y="19"/>
                    <a:pt x="153" y="19"/>
                  </a:cubicBezTo>
                  <a:close/>
                  <a:moveTo>
                    <a:pt x="142" y="62"/>
                  </a:moveTo>
                  <a:cubicBezTo>
                    <a:pt x="142" y="62"/>
                    <a:pt x="142" y="62"/>
                    <a:pt x="142" y="62"/>
                  </a:cubicBezTo>
                  <a:cubicBezTo>
                    <a:pt x="142" y="62"/>
                    <a:pt x="142" y="62"/>
                    <a:pt x="142" y="62"/>
                  </a:cubicBezTo>
                  <a:close/>
                  <a:moveTo>
                    <a:pt x="138" y="78"/>
                  </a:moveTo>
                  <a:cubicBezTo>
                    <a:pt x="138" y="79"/>
                    <a:pt x="138" y="79"/>
                    <a:pt x="138" y="79"/>
                  </a:cubicBezTo>
                  <a:cubicBezTo>
                    <a:pt x="138" y="79"/>
                    <a:pt x="138" y="79"/>
                    <a:pt x="138" y="79"/>
                  </a:cubicBezTo>
                  <a:cubicBezTo>
                    <a:pt x="137" y="77"/>
                    <a:pt x="139" y="78"/>
                    <a:pt x="139" y="78"/>
                  </a:cubicBezTo>
                  <a:cubicBezTo>
                    <a:pt x="139" y="78"/>
                    <a:pt x="140" y="78"/>
                    <a:pt x="140" y="78"/>
                  </a:cubicBezTo>
                  <a:cubicBezTo>
                    <a:pt x="139" y="78"/>
                    <a:pt x="139" y="78"/>
                    <a:pt x="139" y="78"/>
                  </a:cubicBezTo>
                  <a:cubicBezTo>
                    <a:pt x="139" y="78"/>
                    <a:pt x="139" y="78"/>
                    <a:pt x="139" y="78"/>
                  </a:cubicBezTo>
                  <a:cubicBezTo>
                    <a:pt x="139" y="79"/>
                    <a:pt x="140" y="78"/>
                    <a:pt x="140" y="79"/>
                  </a:cubicBezTo>
                  <a:cubicBezTo>
                    <a:pt x="139" y="79"/>
                    <a:pt x="137" y="79"/>
                    <a:pt x="136" y="80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9"/>
                    <a:pt x="137" y="78"/>
                    <a:pt x="138" y="78"/>
                  </a:cubicBezTo>
                  <a:close/>
                  <a:moveTo>
                    <a:pt x="134" y="76"/>
                  </a:moveTo>
                  <a:cubicBezTo>
                    <a:pt x="134" y="76"/>
                    <a:pt x="134" y="76"/>
                    <a:pt x="134" y="76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34" y="77"/>
                    <a:pt x="134" y="77"/>
                    <a:pt x="133" y="78"/>
                  </a:cubicBezTo>
                  <a:cubicBezTo>
                    <a:pt x="133" y="78"/>
                    <a:pt x="131" y="76"/>
                    <a:pt x="130" y="77"/>
                  </a:cubicBezTo>
                  <a:cubicBezTo>
                    <a:pt x="130" y="76"/>
                    <a:pt x="130" y="76"/>
                    <a:pt x="130" y="76"/>
                  </a:cubicBezTo>
                  <a:cubicBezTo>
                    <a:pt x="130" y="76"/>
                    <a:pt x="131" y="77"/>
                    <a:pt x="131" y="76"/>
                  </a:cubicBezTo>
                  <a:cubicBezTo>
                    <a:pt x="131" y="76"/>
                    <a:pt x="131" y="76"/>
                    <a:pt x="131" y="76"/>
                  </a:cubicBezTo>
                  <a:cubicBezTo>
                    <a:pt x="131" y="76"/>
                    <a:pt x="132" y="78"/>
                    <a:pt x="133" y="77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3" y="76"/>
                    <a:pt x="134" y="76"/>
                    <a:pt x="134" y="76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35" y="76"/>
                    <a:pt x="136" y="76"/>
                    <a:pt x="137" y="77"/>
                  </a:cubicBezTo>
                  <a:cubicBezTo>
                    <a:pt x="137" y="77"/>
                    <a:pt x="135" y="77"/>
                    <a:pt x="135" y="77"/>
                  </a:cubicBezTo>
                  <a:cubicBezTo>
                    <a:pt x="135" y="77"/>
                    <a:pt x="134" y="76"/>
                    <a:pt x="134" y="76"/>
                  </a:cubicBezTo>
                  <a:close/>
                  <a:moveTo>
                    <a:pt x="128" y="78"/>
                  </a:moveTo>
                  <a:cubicBezTo>
                    <a:pt x="128" y="78"/>
                    <a:pt x="128" y="78"/>
                    <a:pt x="128" y="78"/>
                  </a:cubicBezTo>
                  <a:cubicBezTo>
                    <a:pt x="127" y="78"/>
                    <a:pt x="127" y="77"/>
                    <a:pt x="127" y="78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7" y="77"/>
                    <a:pt x="127" y="77"/>
                    <a:pt x="128" y="78"/>
                  </a:cubicBezTo>
                  <a:close/>
                  <a:moveTo>
                    <a:pt x="129" y="74"/>
                  </a:moveTo>
                  <a:cubicBezTo>
                    <a:pt x="129" y="74"/>
                    <a:pt x="129" y="74"/>
                    <a:pt x="129" y="73"/>
                  </a:cubicBezTo>
                  <a:cubicBezTo>
                    <a:pt x="130" y="73"/>
                    <a:pt x="130" y="75"/>
                    <a:pt x="131" y="75"/>
                  </a:cubicBezTo>
                  <a:cubicBezTo>
                    <a:pt x="131" y="75"/>
                    <a:pt x="131" y="74"/>
                    <a:pt x="132" y="75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30" y="75"/>
                    <a:pt x="130" y="75"/>
                    <a:pt x="129" y="74"/>
                  </a:cubicBezTo>
                  <a:close/>
                  <a:moveTo>
                    <a:pt x="133" y="64"/>
                  </a:moveTo>
                  <a:cubicBezTo>
                    <a:pt x="132" y="64"/>
                    <a:pt x="132" y="64"/>
                    <a:pt x="132" y="64"/>
                  </a:cubicBezTo>
                  <a:cubicBezTo>
                    <a:pt x="132" y="64"/>
                    <a:pt x="132" y="63"/>
                    <a:pt x="132" y="63"/>
                  </a:cubicBezTo>
                  <a:cubicBezTo>
                    <a:pt x="132" y="63"/>
                    <a:pt x="132" y="63"/>
                    <a:pt x="132" y="63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3" y="63"/>
                    <a:pt x="133" y="63"/>
                    <a:pt x="133" y="63"/>
                  </a:cubicBezTo>
                  <a:lnTo>
                    <a:pt x="133" y="64"/>
                  </a:lnTo>
                  <a:close/>
                  <a:moveTo>
                    <a:pt x="129" y="80"/>
                  </a:moveTo>
                  <a:cubicBezTo>
                    <a:pt x="130" y="80"/>
                    <a:pt x="130" y="80"/>
                    <a:pt x="130" y="80"/>
                  </a:cubicBezTo>
                  <a:cubicBezTo>
                    <a:pt x="130" y="80"/>
                    <a:pt x="130" y="80"/>
                    <a:pt x="129" y="80"/>
                  </a:cubicBezTo>
                  <a:cubicBezTo>
                    <a:pt x="129" y="80"/>
                    <a:pt x="129" y="80"/>
                    <a:pt x="128" y="80"/>
                  </a:cubicBezTo>
                  <a:cubicBezTo>
                    <a:pt x="129" y="79"/>
                    <a:pt x="129" y="79"/>
                    <a:pt x="129" y="80"/>
                  </a:cubicBezTo>
                  <a:close/>
                  <a:moveTo>
                    <a:pt x="130" y="78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30" y="78"/>
                    <a:pt x="130" y="78"/>
                    <a:pt x="130" y="78"/>
                  </a:cubicBezTo>
                  <a:cubicBezTo>
                    <a:pt x="130" y="78"/>
                    <a:pt x="130" y="78"/>
                    <a:pt x="130" y="78"/>
                  </a:cubicBezTo>
                  <a:close/>
                  <a:moveTo>
                    <a:pt x="133" y="74"/>
                  </a:moveTo>
                  <a:cubicBezTo>
                    <a:pt x="133" y="74"/>
                    <a:pt x="133" y="74"/>
                    <a:pt x="134" y="74"/>
                  </a:cubicBezTo>
                  <a:cubicBezTo>
                    <a:pt x="134" y="75"/>
                    <a:pt x="133" y="75"/>
                    <a:pt x="133" y="75"/>
                  </a:cubicBezTo>
                  <a:cubicBezTo>
                    <a:pt x="133" y="75"/>
                    <a:pt x="133" y="75"/>
                    <a:pt x="133" y="74"/>
                  </a:cubicBezTo>
                  <a:cubicBezTo>
                    <a:pt x="133" y="74"/>
                    <a:pt x="133" y="74"/>
                    <a:pt x="133" y="74"/>
                  </a:cubicBezTo>
                  <a:close/>
                  <a:moveTo>
                    <a:pt x="137" y="72"/>
                  </a:moveTo>
                  <a:cubicBezTo>
                    <a:pt x="137" y="72"/>
                    <a:pt x="137" y="71"/>
                    <a:pt x="136" y="71"/>
                  </a:cubicBezTo>
                  <a:cubicBezTo>
                    <a:pt x="136" y="71"/>
                    <a:pt x="137" y="71"/>
                    <a:pt x="138" y="72"/>
                  </a:cubicBezTo>
                  <a:cubicBezTo>
                    <a:pt x="137" y="71"/>
                    <a:pt x="138" y="73"/>
                    <a:pt x="137" y="72"/>
                  </a:cubicBezTo>
                  <a:close/>
                  <a:moveTo>
                    <a:pt x="136" y="73"/>
                  </a:moveTo>
                  <a:cubicBezTo>
                    <a:pt x="136" y="72"/>
                    <a:pt x="135" y="73"/>
                    <a:pt x="135" y="72"/>
                  </a:cubicBezTo>
                  <a:cubicBezTo>
                    <a:pt x="135" y="72"/>
                    <a:pt x="135" y="72"/>
                    <a:pt x="135" y="72"/>
                  </a:cubicBezTo>
                  <a:cubicBezTo>
                    <a:pt x="135" y="72"/>
                    <a:pt x="135" y="72"/>
                    <a:pt x="135" y="72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6" y="72"/>
                    <a:pt x="136" y="72"/>
                    <a:pt x="136" y="73"/>
                  </a:cubicBezTo>
                  <a:close/>
                  <a:moveTo>
                    <a:pt x="134" y="71"/>
                  </a:moveTo>
                  <a:cubicBezTo>
                    <a:pt x="134" y="71"/>
                    <a:pt x="134" y="71"/>
                    <a:pt x="134" y="71"/>
                  </a:cubicBezTo>
                  <a:cubicBezTo>
                    <a:pt x="133" y="72"/>
                    <a:pt x="134" y="72"/>
                    <a:pt x="134" y="73"/>
                  </a:cubicBezTo>
                  <a:cubicBezTo>
                    <a:pt x="133" y="73"/>
                    <a:pt x="133" y="73"/>
                    <a:pt x="132" y="73"/>
                  </a:cubicBezTo>
                  <a:cubicBezTo>
                    <a:pt x="133" y="73"/>
                    <a:pt x="132" y="73"/>
                    <a:pt x="132" y="72"/>
                  </a:cubicBezTo>
                  <a:cubicBezTo>
                    <a:pt x="133" y="73"/>
                    <a:pt x="133" y="72"/>
                    <a:pt x="133" y="73"/>
                  </a:cubicBezTo>
                  <a:cubicBezTo>
                    <a:pt x="134" y="72"/>
                    <a:pt x="134" y="72"/>
                    <a:pt x="133" y="71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4" y="70"/>
                    <a:pt x="134" y="70"/>
                    <a:pt x="134" y="70"/>
                  </a:cubicBezTo>
                  <a:cubicBezTo>
                    <a:pt x="134" y="71"/>
                    <a:pt x="134" y="71"/>
                    <a:pt x="134" y="71"/>
                  </a:cubicBezTo>
                  <a:close/>
                  <a:moveTo>
                    <a:pt x="133" y="64"/>
                  </a:moveTo>
                  <a:cubicBezTo>
                    <a:pt x="134" y="63"/>
                    <a:pt x="135" y="63"/>
                    <a:pt x="136" y="63"/>
                  </a:cubicBezTo>
                  <a:cubicBezTo>
                    <a:pt x="135" y="63"/>
                    <a:pt x="134" y="64"/>
                    <a:pt x="133" y="64"/>
                  </a:cubicBezTo>
                  <a:close/>
                  <a:moveTo>
                    <a:pt x="137" y="55"/>
                  </a:moveTo>
                  <a:cubicBezTo>
                    <a:pt x="137" y="55"/>
                    <a:pt x="137" y="55"/>
                    <a:pt x="137" y="55"/>
                  </a:cubicBezTo>
                  <a:cubicBezTo>
                    <a:pt x="138" y="55"/>
                    <a:pt x="138" y="55"/>
                    <a:pt x="138" y="55"/>
                  </a:cubicBezTo>
                  <a:lnTo>
                    <a:pt x="137" y="55"/>
                  </a:lnTo>
                  <a:close/>
                  <a:moveTo>
                    <a:pt x="145" y="20"/>
                  </a:moveTo>
                  <a:cubicBezTo>
                    <a:pt x="145" y="21"/>
                    <a:pt x="145" y="21"/>
                    <a:pt x="145" y="21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44" y="21"/>
                    <a:pt x="145" y="21"/>
                    <a:pt x="145" y="20"/>
                  </a:cubicBezTo>
                  <a:cubicBezTo>
                    <a:pt x="144" y="20"/>
                    <a:pt x="144" y="20"/>
                    <a:pt x="143" y="20"/>
                  </a:cubicBezTo>
                  <a:cubicBezTo>
                    <a:pt x="144" y="20"/>
                    <a:pt x="143" y="19"/>
                    <a:pt x="143" y="19"/>
                  </a:cubicBezTo>
                  <a:cubicBezTo>
                    <a:pt x="145" y="18"/>
                    <a:pt x="146" y="20"/>
                    <a:pt x="147" y="19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46" y="20"/>
                    <a:pt x="146" y="20"/>
                    <a:pt x="145" y="20"/>
                  </a:cubicBezTo>
                  <a:close/>
                  <a:moveTo>
                    <a:pt x="130" y="72"/>
                  </a:moveTo>
                  <a:cubicBezTo>
                    <a:pt x="129" y="72"/>
                    <a:pt x="129" y="72"/>
                    <a:pt x="129" y="72"/>
                  </a:cubicBezTo>
                  <a:cubicBezTo>
                    <a:pt x="129" y="71"/>
                    <a:pt x="129" y="71"/>
                    <a:pt x="129" y="71"/>
                  </a:cubicBezTo>
                  <a:lnTo>
                    <a:pt x="130" y="72"/>
                  </a:lnTo>
                  <a:close/>
                  <a:moveTo>
                    <a:pt x="124" y="83"/>
                  </a:moveTo>
                  <a:cubicBezTo>
                    <a:pt x="125" y="82"/>
                    <a:pt x="125" y="82"/>
                    <a:pt x="125" y="82"/>
                  </a:cubicBezTo>
                  <a:cubicBezTo>
                    <a:pt x="125" y="83"/>
                    <a:pt x="125" y="83"/>
                    <a:pt x="125" y="83"/>
                  </a:cubicBezTo>
                  <a:lnTo>
                    <a:pt x="124" y="83"/>
                  </a:lnTo>
                  <a:close/>
                  <a:moveTo>
                    <a:pt x="125" y="84"/>
                  </a:moveTo>
                  <a:cubicBezTo>
                    <a:pt x="125" y="84"/>
                    <a:pt x="124" y="84"/>
                    <a:pt x="124" y="84"/>
                  </a:cubicBezTo>
                  <a:cubicBezTo>
                    <a:pt x="124" y="84"/>
                    <a:pt x="125" y="84"/>
                    <a:pt x="125" y="84"/>
                  </a:cubicBezTo>
                  <a:close/>
                  <a:moveTo>
                    <a:pt x="122" y="81"/>
                  </a:moveTo>
                  <a:cubicBezTo>
                    <a:pt x="122" y="81"/>
                    <a:pt x="122" y="81"/>
                    <a:pt x="122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1" y="80"/>
                    <a:pt x="121" y="80"/>
                    <a:pt x="122" y="80"/>
                  </a:cubicBezTo>
                  <a:cubicBezTo>
                    <a:pt x="121" y="80"/>
                    <a:pt x="122" y="80"/>
                    <a:pt x="122" y="81"/>
                  </a:cubicBezTo>
                  <a:close/>
                  <a:moveTo>
                    <a:pt x="120" y="76"/>
                  </a:moveTo>
                  <a:cubicBezTo>
                    <a:pt x="120" y="76"/>
                    <a:pt x="120" y="76"/>
                    <a:pt x="120" y="76"/>
                  </a:cubicBezTo>
                  <a:cubicBezTo>
                    <a:pt x="121" y="76"/>
                    <a:pt x="122" y="77"/>
                    <a:pt x="123" y="76"/>
                  </a:cubicBezTo>
                  <a:cubicBezTo>
                    <a:pt x="123" y="75"/>
                    <a:pt x="123" y="75"/>
                    <a:pt x="123" y="75"/>
                  </a:cubicBezTo>
                  <a:cubicBezTo>
                    <a:pt x="123" y="75"/>
                    <a:pt x="124" y="76"/>
                    <a:pt x="123" y="77"/>
                  </a:cubicBezTo>
                  <a:cubicBezTo>
                    <a:pt x="122" y="76"/>
                    <a:pt x="121" y="77"/>
                    <a:pt x="120" y="76"/>
                  </a:cubicBezTo>
                  <a:close/>
                  <a:moveTo>
                    <a:pt x="124" y="67"/>
                  </a:moveTo>
                  <a:cubicBezTo>
                    <a:pt x="123" y="66"/>
                    <a:pt x="123" y="66"/>
                    <a:pt x="123" y="65"/>
                  </a:cubicBezTo>
                  <a:cubicBezTo>
                    <a:pt x="124" y="65"/>
                    <a:pt x="124" y="65"/>
                    <a:pt x="124" y="64"/>
                  </a:cubicBezTo>
                  <a:cubicBezTo>
                    <a:pt x="124" y="65"/>
                    <a:pt x="125" y="65"/>
                    <a:pt x="125" y="65"/>
                  </a:cubicBezTo>
                  <a:cubicBezTo>
                    <a:pt x="124" y="65"/>
                    <a:pt x="124" y="66"/>
                    <a:pt x="124" y="67"/>
                  </a:cubicBezTo>
                  <a:close/>
                  <a:moveTo>
                    <a:pt x="124" y="69"/>
                  </a:moveTo>
                  <a:cubicBezTo>
                    <a:pt x="123" y="70"/>
                    <a:pt x="123" y="70"/>
                    <a:pt x="123" y="70"/>
                  </a:cubicBezTo>
                  <a:cubicBezTo>
                    <a:pt x="124" y="69"/>
                    <a:pt x="124" y="69"/>
                    <a:pt x="124" y="69"/>
                  </a:cubicBezTo>
                  <a:close/>
                  <a:moveTo>
                    <a:pt x="123" y="67"/>
                  </a:moveTo>
                  <a:cubicBezTo>
                    <a:pt x="122" y="68"/>
                    <a:pt x="122" y="68"/>
                    <a:pt x="122" y="68"/>
                  </a:cubicBezTo>
                  <a:cubicBezTo>
                    <a:pt x="122" y="67"/>
                    <a:pt x="122" y="67"/>
                    <a:pt x="122" y="67"/>
                  </a:cubicBezTo>
                  <a:lnTo>
                    <a:pt x="123" y="67"/>
                  </a:lnTo>
                  <a:close/>
                  <a:moveTo>
                    <a:pt x="121" y="75"/>
                  </a:moveTo>
                  <a:cubicBezTo>
                    <a:pt x="121" y="75"/>
                    <a:pt x="121" y="75"/>
                    <a:pt x="121" y="75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1" y="74"/>
                    <a:pt x="122" y="74"/>
                    <a:pt x="122" y="74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121" y="75"/>
                    <a:pt x="122" y="75"/>
                    <a:pt x="122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0" y="75"/>
                    <a:pt x="120" y="75"/>
                    <a:pt x="121" y="75"/>
                  </a:cubicBezTo>
                  <a:close/>
                  <a:moveTo>
                    <a:pt x="125" y="71"/>
                  </a:moveTo>
                  <a:cubicBezTo>
                    <a:pt x="124" y="71"/>
                    <a:pt x="124" y="71"/>
                    <a:pt x="124" y="71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5" y="70"/>
                    <a:pt x="126" y="70"/>
                    <a:pt x="125" y="71"/>
                  </a:cubicBezTo>
                  <a:close/>
                  <a:moveTo>
                    <a:pt x="128" y="66"/>
                  </a:moveTo>
                  <a:cubicBezTo>
                    <a:pt x="128" y="66"/>
                    <a:pt x="128" y="66"/>
                    <a:pt x="128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6"/>
                    <a:pt x="128" y="66"/>
                    <a:pt x="128" y="67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7" y="72"/>
                  </a:moveTo>
                  <a:cubicBezTo>
                    <a:pt x="126" y="73"/>
                    <a:pt x="125" y="72"/>
                    <a:pt x="125" y="72"/>
                  </a:cubicBezTo>
                  <a:cubicBezTo>
                    <a:pt x="125" y="72"/>
                    <a:pt x="127" y="71"/>
                    <a:pt x="127" y="72"/>
                  </a:cubicBezTo>
                  <a:close/>
                  <a:moveTo>
                    <a:pt x="126" y="78"/>
                  </a:moveTo>
                  <a:cubicBezTo>
                    <a:pt x="126" y="77"/>
                    <a:pt x="126" y="77"/>
                    <a:pt x="126" y="77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6" y="77"/>
                    <a:pt x="126" y="77"/>
                    <a:pt x="126" y="78"/>
                  </a:cubicBezTo>
                  <a:close/>
                  <a:moveTo>
                    <a:pt x="123" y="80"/>
                  </a:moveTo>
                  <a:cubicBezTo>
                    <a:pt x="123" y="79"/>
                    <a:pt x="123" y="79"/>
                    <a:pt x="123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3" y="80"/>
                    <a:pt x="123" y="80"/>
                    <a:pt x="123" y="80"/>
                  </a:cubicBezTo>
                  <a:close/>
                  <a:moveTo>
                    <a:pt x="122" y="82"/>
                  </a:moveTo>
                  <a:cubicBezTo>
                    <a:pt x="123" y="83"/>
                    <a:pt x="123" y="83"/>
                    <a:pt x="123" y="83"/>
                  </a:cubicBezTo>
                  <a:cubicBezTo>
                    <a:pt x="123" y="84"/>
                    <a:pt x="121" y="82"/>
                    <a:pt x="122" y="82"/>
                  </a:cubicBezTo>
                  <a:close/>
                  <a:moveTo>
                    <a:pt x="124" y="81"/>
                  </a:moveTo>
                  <a:cubicBezTo>
                    <a:pt x="124" y="82"/>
                    <a:pt x="124" y="82"/>
                    <a:pt x="124" y="82"/>
                  </a:cubicBezTo>
                  <a:cubicBezTo>
                    <a:pt x="123" y="81"/>
                    <a:pt x="124" y="81"/>
                    <a:pt x="124" y="81"/>
                  </a:cubicBezTo>
                  <a:close/>
                  <a:moveTo>
                    <a:pt x="126" y="75"/>
                  </a:moveTo>
                  <a:cubicBezTo>
                    <a:pt x="126" y="75"/>
                    <a:pt x="126" y="75"/>
                    <a:pt x="126" y="75"/>
                  </a:cubicBezTo>
                  <a:cubicBezTo>
                    <a:pt x="127" y="75"/>
                    <a:pt x="127" y="75"/>
                    <a:pt x="127" y="75"/>
                  </a:cubicBezTo>
                  <a:lnTo>
                    <a:pt x="126" y="75"/>
                  </a:lnTo>
                  <a:close/>
                  <a:moveTo>
                    <a:pt x="118" y="81"/>
                  </a:moveTo>
                  <a:cubicBezTo>
                    <a:pt x="118" y="81"/>
                    <a:pt x="118" y="81"/>
                    <a:pt x="118" y="81"/>
                  </a:cubicBezTo>
                  <a:cubicBezTo>
                    <a:pt x="117" y="82"/>
                    <a:pt x="117" y="81"/>
                    <a:pt x="117" y="81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6" y="81"/>
                    <a:pt x="117" y="81"/>
                    <a:pt x="117" y="81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1"/>
                    <a:pt x="118" y="81"/>
                    <a:pt x="118" y="81"/>
                  </a:cubicBezTo>
                  <a:close/>
                  <a:moveTo>
                    <a:pt x="124" y="56"/>
                  </a:moveTo>
                  <a:cubicBezTo>
                    <a:pt x="124" y="56"/>
                    <a:pt x="124" y="56"/>
                    <a:pt x="124" y="56"/>
                  </a:cubicBezTo>
                  <a:cubicBezTo>
                    <a:pt x="124" y="55"/>
                    <a:pt x="124" y="55"/>
                    <a:pt x="124" y="55"/>
                  </a:cubicBezTo>
                  <a:lnTo>
                    <a:pt x="124" y="56"/>
                  </a:lnTo>
                  <a:close/>
                  <a:moveTo>
                    <a:pt x="122" y="65"/>
                  </a:moveTo>
                  <a:cubicBezTo>
                    <a:pt x="121" y="65"/>
                    <a:pt x="120" y="65"/>
                    <a:pt x="121" y="64"/>
                  </a:cubicBezTo>
                  <a:lnTo>
                    <a:pt x="122" y="65"/>
                  </a:lnTo>
                  <a:close/>
                  <a:moveTo>
                    <a:pt x="122" y="58"/>
                  </a:moveTo>
                  <a:cubicBezTo>
                    <a:pt x="122" y="57"/>
                    <a:pt x="122" y="57"/>
                    <a:pt x="122" y="57"/>
                  </a:cubicBezTo>
                  <a:cubicBezTo>
                    <a:pt x="123" y="57"/>
                    <a:pt x="123" y="57"/>
                    <a:pt x="123" y="57"/>
                  </a:cubicBezTo>
                  <a:lnTo>
                    <a:pt x="122" y="58"/>
                  </a:lnTo>
                  <a:close/>
                  <a:moveTo>
                    <a:pt x="117" y="79"/>
                  </a:moveTo>
                  <a:cubicBezTo>
                    <a:pt x="116" y="79"/>
                    <a:pt x="116" y="80"/>
                    <a:pt x="116" y="8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15" y="80"/>
                    <a:pt x="115" y="80"/>
                    <a:pt x="116" y="80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17" y="79"/>
                    <a:pt x="116" y="79"/>
                    <a:pt x="117" y="79"/>
                  </a:cubicBezTo>
                  <a:close/>
                  <a:moveTo>
                    <a:pt x="117" y="68"/>
                  </a:moveTo>
                  <a:cubicBezTo>
                    <a:pt x="117" y="68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7" y="68"/>
                    <a:pt x="117" y="68"/>
                  </a:cubicBezTo>
                  <a:close/>
                  <a:moveTo>
                    <a:pt x="115" y="77"/>
                  </a:moveTo>
                  <a:cubicBezTo>
                    <a:pt x="115" y="77"/>
                    <a:pt x="115" y="77"/>
                    <a:pt x="115" y="77"/>
                  </a:cubicBezTo>
                  <a:cubicBezTo>
                    <a:pt x="115" y="77"/>
                    <a:pt x="115" y="77"/>
                    <a:pt x="115" y="77"/>
                  </a:cubicBezTo>
                  <a:close/>
                  <a:moveTo>
                    <a:pt x="122" y="56"/>
                  </a:moveTo>
                  <a:cubicBezTo>
                    <a:pt x="122" y="56"/>
                    <a:pt x="122" y="56"/>
                    <a:pt x="122" y="56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22" y="56"/>
                    <a:pt x="122" y="56"/>
                    <a:pt x="121" y="56"/>
                  </a:cubicBezTo>
                  <a:cubicBezTo>
                    <a:pt x="121" y="56"/>
                    <a:pt x="121" y="56"/>
                    <a:pt x="121" y="56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56"/>
                    <a:pt x="121" y="56"/>
                    <a:pt x="122" y="56"/>
                  </a:cubicBezTo>
                  <a:close/>
                  <a:moveTo>
                    <a:pt x="116" y="78"/>
                  </a:moveTo>
                  <a:cubicBezTo>
                    <a:pt x="116" y="78"/>
                    <a:pt x="116" y="78"/>
                    <a:pt x="116" y="78"/>
                  </a:cubicBezTo>
                  <a:cubicBezTo>
                    <a:pt x="115" y="78"/>
                    <a:pt x="115" y="78"/>
                    <a:pt x="115" y="78"/>
                  </a:cubicBezTo>
                  <a:lnTo>
                    <a:pt x="116" y="78"/>
                  </a:lnTo>
                  <a:close/>
                  <a:moveTo>
                    <a:pt x="121" y="53"/>
                  </a:moveTo>
                  <a:cubicBezTo>
                    <a:pt x="121" y="54"/>
                    <a:pt x="121" y="54"/>
                    <a:pt x="121" y="54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1" y="53"/>
                    <a:pt x="121" y="53"/>
                    <a:pt x="121" y="53"/>
                  </a:cubicBezTo>
                  <a:close/>
                  <a:moveTo>
                    <a:pt x="120" y="56"/>
                  </a:moveTo>
                  <a:cubicBezTo>
                    <a:pt x="120" y="56"/>
                    <a:pt x="120" y="56"/>
                    <a:pt x="121" y="56"/>
                  </a:cubicBezTo>
                  <a:cubicBezTo>
                    <a:pt x="121" y="57"/>
                    <a:pt x="120" y="57"/>
                    <a:pt x="120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19" y="57"/>
                    <a:pt x="119" y="56"/>
                    <a:pt x="118" y="56"/>
                  </a:cubicBezTo>
                  <a:cubicBezTo>
                    <a:pt x="118" y="56"/>
                    <a:pt x="118" y="56"/>
                    <a:pt x="118" y="56"/>
                  </a:cubicBezTo>
                  <a:cubicBezTo>
                    <a:pt x="118" y="56"/>
                    <a:pt x="118" y="56"/>
                    <a:pt x="118" y="56"/>
                  </a:cubicBezTo>
                  <a:cubicBezTo>
                    <a:pt x="119" y="56"/>
                    <a:pt x="119" y="56"/>
                    <a:pt x="119" y="56"/>
                  </a:cubicBezTo>
                  <a:cubicBezTo>
                    <a:pt x="119" y="56"/>
                    <a:pt x="119" y="56"/>
                    <a:pt x="120" y="56"/>
                  </a:cubicBezTo>
                  <a:cubicBezTo>
                    <a:pt x="119" y="56"/>
                    <a:pt x="119" y="56"/>
                    <a:pt x="119" y="56"/>
                  </a:cubicBezTo>
                  <a:cubicBezTo>
                    <a:pt x="119" y="56"/>
                    <a:pt x="119" y="56"/>
                    <a:pt x="119" y="56"/>
                  </a:cubicBezTo>
                  <a:cubicBezTo>
                    <a:pt x="119" y="56"/>
                    <a:pt x="119" y="56"/>
                    <a:pt x="119" y="56"/>
                  </a:cubicBezTo>
                  <a:lnTo>
                    <a:pt x="120" y="56"/>
                  </a:lnTo>
                  <a:close/>
                  <a:moveTo>
                    <a:pt x="114" y="77"/>
                  </a:moveTo>
                  <a:cubicBezTo>
                    <a:pt x="113" y="77"/>
                    <a:pt x="113" y="77"/>
                    <a:pt x="113" y="77"/>
                  </a:cubicBezTo>
                  <a:cubicBezTo>
                    <a:pt x="113" y="76"/>
                    <a:pt x="113" y="76"/>
                    <a:pt x="113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4" y="77"/>
                    <a:pt x="114" y="77"/>
                    <a:pt x="114" y="77"/>
                  </a:cubicBezTo>
                  <a:close/>
                  <a:moveTo>
                    <a:pt x="118" y="52"/>
                  </a:moveTo>
                  <a:cubicBezTo>
                    <a:pt x="119" y="52"/>
                    <a:pt x="119" y="52"/>
                    <a:pt x="119" y="52"/>
                  </a:cubicBezTo>
                  <a:cubicBezTo>
                    <a:pt x="119" y="52"/>
                    <a:pt x="119" y="52"/>
                    <a:pt x="119" y="52"/>
                  </a:cubicBezTo>
                  <a:lnTo>
                    <a:pt x="118" y="52"/>
                  </a:lnTo>
                  <a:close/>
                  <a:moveTo>
                    <a:pt x="122" y="40"/>
                  </a:moveTo>
                  <a:cubicBezTo>
                    <a:pt x="122" y="40"/>
                    <a:pt x="122" y="39"/>
                    <a:pt x="122" y="39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1" y="39"/>
                    <a:pt x="122" y="39"/>
                    <a:pt x="122" y="39"/>
                  </a:cubicBezTo>
                  <a:lnTo>
                    <a:pt x="122" y="40"/>
                  </a:lnTo>
                  <a:close/>
                  <a:moveTo>
                    <a:pt x="114" y="70"/>
                  </a:moveTo>
                  <a:cubicBezTo>
                    <a:pt x="114" y="70"/>
                    <a:pt x="114" y="70"/>
                    <a:pt x="114" y="70"/>
                  </a:cubicBezTo>
                  <a:cubicBezTo>
                    <a:pt x="113" y="70"/>
                    <a:pt x="112" y="70"/>
                    <a:pt x="111" y="70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3" y="69"/>
                    <a:pt x="113" y="69"/>
                    <a:pt x="113" y="69"/>
                  </a:cubicBezTo>
                  <a:cubicBezTo>
                    <a:pt x="113" y="70"/>
                    <a:pt x="114" y="69"/>
                    <a:pt x="114" y="70"/>
                  </a:cubicBezTo>
                  <a:close/>
                  <a:moveTo>
                    <a:pt x="111" y="75"/>
                  </a:moveTo>
                  <a:cubicBezTo>
                    <a:pt x="112" y="75"/>
                    <a:pt x="112" y="75"/>
                    <a:pt x="112" y="76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7"/>
                    <a:pt x="112" y="76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6"/>
                    <a:pt x="111" y="76"/>
                    <a:pt x="111" y="75"/>
                  </a:cubicBezTo>
                  <a:close/>
                  <a:moveTo>
                    <a:pt x="110" y="78"/>
                  </a:moveTo>
                  <a:cubicBezTo>
                    <a:pt x="109" y="78"/>
                    <a:pt x="109" y="78"/>
                    <a:pt x="109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0" y="78"/>
                    <a:pt x="111" y="78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0" y="79"/>
                    <a:pt x="110" y="79"/>
                  </a:cubicBezTo>
                  <a:cubicBezTo>
                    <a:pt x="110" y="80"/>
                    <a:pt x="110" y="78"/>
                    <a:pt x="110" y="78"/>
                  </a:cubicBezTo>
                  <a:close/>
                  <a:moveTo>
                    <a:pt x="117" y="52"/>
                  </a:moveTo>
                  <a:cubicBezTo>
                    <a:pt x="117" y="52"/>
                    <a:pt x="117" y="52"/>
                    <a:pt x="117" y="53"/>
                  </a:cubicBezTo>
                  <a:cubicBezTo>
                    <a:pt x="117" y="53"/>
                    <a:pt x="117" y="53"/>
                    <a:pt x="117" y="53"/>
                  </a:cubicBezTo>
                  <a:lnTo>
                    <a:pt x="117" y="52"/>
                  </a:lnTo>
                  <a:close/>
                  <a:moveTo>
                    <a:pt x="117" y="51"/>
                  </a:moveTo>
                  <a:cubicBezTo>
                    <a:pt x="118" y="50"/>
                    <a:pt x="118" y="50"/>
                    <a:pt x="118" y="50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2"/>
                    <a:pt x="117" y="51"/>
                    <a:pt x="117" y="51"/>
                  </a:cubicBezTo>
                  <a:close/>
                  <a:moveTo>
                    <a:pt x="106" y="81"/>
                  </a:moveTo>
                  <a:cubicBezTo>
                    <a:pt x="106" y="82"/>
                    <a:pt x="105" y="81"/>
                    <a:pt x="105" y="81"/>
                  </a:cubicBezTo>
                  <a:cubicBezTo>
                    <a:pt x="105" y="80"/>
                    <a:pt x="107" y="82"/>
                    <a:pt x="106" y="80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4" y="81"/>
                    <a:pt x="103" y="81"/>
                    <a:pt x="103" y="81"/>
                  </a:cubicBezTo>
                  <a:cubicBezTo>
                    <a:pt x="103" y="81"/>
                    <a:pt x="103" y="81"/>
                    <a:pt x="103" y="80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5" y="79"/>
                    <a:pt x="107" y="81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9"/>
                    <a:pt x="106" y="79"/>
                    <a:pt x="105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7" y="79"/>
                    <a:pt x="107" y="79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6" y="81"/>
                    <a:pt x="106" y="81"/>
                    <a:pt x="106" y="81"/>
                  </a:cubicBezTo>
                  <a:close/>
                  <a:moveTo>
                    <a:pt x="104" y="86"/>
                  </a:moveTo>
                  <a:cubicBezTo>
                    <a:pt x="103" y="86"/>
                    <a:pt x="103" y="86"/>
                    <a:pt x="103" y="86"/>
                  </a:cubicBezTo>
                  <a:cubicBezTo>
                    <a:pt x="103" y="85"/>
                    <a:pt x="104" y="85"/>
                    <a:pt x="105" y="85"/>
                  </a:cubicBezTo>
                  <a:cubicBezTo>
                    <a:pt x="105" y="85"/>
                    <a:pt x="103" y="85"/>
                    <a:pt x="104" y="86"/>
                  </a:cubicBezTo>
                  <a:close/>
                  <a:moveTo>
                    <a:pt x="103" y="84"/>
                  </a:moveTo>
                  <a:cubicBezTo>
                    <a:pt x="103" y="83"/>
                    <a:pt x="103" y="83"/>
                    <a:pt x="103" y="83"/>
                  </a:cubicBezTo>
                  <a:cubicBezTo>
                    <a:pt x="104" y="83"/>
                    <a:pt x="104" y="83"/>
                    <a:pt x="104" y="83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3" y="84"/>
                    <a:pt x="103" y="84"/>
                  </a:cubicBezTo>
                  <a:close/>
                  <a:moveTo>
                    <a:pt x="102" y="78"/>
                  </a:moveTo>
                  <a:cubicBezTo>
                    <a:pt x="102" y="77"/>
                    <a:pt x="102" y="77"/>
                    <a:pt x="102" y="77"/>
                  </a:cubicBezTo>
                  <a:cubicBezTo>
                    <a:pt x="103" y="77"/>
                    <a:pt x="102" y="76"/>
                    <a:pt x="103" y="76"/>
                  </a:cubicBezTo>
                  <a:cubicBezTo>
                    <a:pt x="103" y="77"/>
                    <a:pt x="102" y="77"/>
                    <a:pt x="102" y="78"/>
                  </a:cubicBezTo>
                  <a:cubicBezTo>
                    <a:pt x="102" y="78"/>
                    <a:pt x="103" y="79"/>
                    <a:pt x="104" y="79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04" y="79"/>
                    <a:pt x="103" y="79"/>
                    <a:pt x="103" y="79"/>
                  </a:cubicBezTo>
                  <a:cubicBezTo>
                    <a:pt x="103" y="79"/>
                    <a:pt x="102" y="79"/>
                    <a:pt x="102" y="79"/>
                  </a:cubicBezTo>
                  <a:cubicBezTo>
                    <a:pt x="102" y="79"/>
                    <a:pt x="102" y="78"/>
                    <a:pt x="102" y="78"/>
                  </a:cubicBezTo>
                  <a:close/>
                  <a:moveTo>
                    <a:pt x="100" y="84"/>
                  </a:moveTo>
                  <a:cubicBezTo>
                    <a:pt x="100" y="84"/>
                    <a:pt x="100" y="84"/>
                    <a:pt x="100" y="84"/>
                  </a:cubicBezTo>
                  <a:cubicBezTo>
                    <a:pt x="100" y="84"/>
                    <a:pt x="100" y="84"/>
                    <a:pt x="100" y="84"/>
                  </a:cubicBezTo>
                  <a:cubicBezTo>
                    <a:pt x="100" y="84"/>
                    <a:pt x="99" y="84"/>
                    <a:pt x="99" y="84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99" y="85"/>
                    <a:pt x="100" y="86"/>
                    <a:pt x="100" y="86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99" y="86"/>
                    <a:pt x="99" y="86"/>
                    <a:pt x="99" y="86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99" y="86"/>
                    <a:pt x="99" y="86"/>
                    <a:pt x="98" y="86"/>
                  </a:cubicBezTo>
                  <a:cubicBezTo>
                    <a:pt x="97" y="86"/>
                    <a:pt x="98" y="87"/>
                    <a:pt x="98" y="87"/>
                  </a:cubicBezTo>
                  <a:cubicBezTo>
                    <a:pt x="97" y="87"/>
                    <a:pt x="98" y="86"/>
                    <a:pt x="98" y="86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99" y="86"/>
                    <a:pt x="99" y="85"/>
                    <a:pt x="98" y="85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9" y="82"/>
                    <a:pt x="100" y="84"/>
                    <a:pt x="100" y="83"/>
                  </a:cubicBezTo>
                  <a:cubicBezTo>
                    <a:pt x="101" y="84"/>
                    <a:pt x="100" y="84"/>
                    <a:pt x="100" y="84"/>
                  </a:cubicBezTo>
                  <a:close/>
                  <a:moveTo>
                    <a:pt x="95" y="80"/>
                  </a:moveTo>
                  <a:cubicBezTo>
                    <a:pt x="94" y="80"/>
                    <a:pt x="96" y="81"/>
                    <a:pt x="95" y="81"/>
                  </a:cubicBezTo>
                  <a:cubicBezTo>
                    <a:pt x="95" y="80"/>
                    <a:pt x="93" y="80"/>
                    <a:pt x="93" y="80"/>
                  </a:cubicBezTo>
                  <a:cubicBezTo>
                    <a:pt x="94" y="80"/>
                    <a:pt x="95" y="80"/>
                    <a:pt x="95" y="80"/>
                  </a:cubicBezTo>
                  <a:cubicBezTo>
                    <a:pt x="96" y="79"/>
                    <a:pt x="95" y="78"/>
                    <a:pt x="95" y="77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7" y="79"/>
                    <a:pt x="96" y="80"/>
                    <a:pt x="97" y="80"/>
                  </a:cubicBezTo>
                  <a:cubicBezTo>
                    <a:pt x="98" y="79"/>
                    <a:pt x="98" y="81"/>
                    <a:pt x="99" y="80"/>
                  </a:cubicBezTo>
                  <a:cubicBezTo>
                    <a:pt x="99" y="80"/>
                    <a:pt x="99" y="80"/>
                    <a:pt x="99" y="81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0" y="81"/>
                    <a:pt x="99" y="81"/>
                    <a:pt x="99" y="81"/>
                  </a:cubicBezTo>
                  <a:cubicBezTo>
                    <a:pt x="98" y="80"/>
                    <a:pt x="97" y="81"/>
                    <a:pt x="96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79"/>
                    <a:pt x="96" y="79"/>
                    <a:pt x="95" y="80"/>
                  </a:cubicBezTo>
                  <a:close/>
                  <a:moveTo>
                    <a:pt x="94" y="83"/>
                  </a:moveTo>
                  <a:cubicBezTo>
                    <a:pt x="94" y="83"/>
                    <a:pt x="94" y="83"/>
                    <a:pt x="94" y="83"/>
                  </a:cubicBezTo>
                  <a:cubicBezTo>
                    <a:pt x="94" y="84"/>
                    <a:pt x="95" y="83"/>
                    <a:pt x="95" y="83"/>
                  </a:cubicBezTo>
                  <a:cubicBezTo>
                    <a:pt x="94" y="83"/>
                    <a:pt x="94" y="84"/>
                    <a:pt x="94" y="84"/>
                  </a:cubicBezTo>
                  <a:cubicBezTo>
                    <a:pt x="93" y="84"/>
                    <a:pt x="94" y="84"/>
                    <a:pt x="94" y="83"/>
                  </a:cubicBezTo>
                  <a:cubicBezTo>
                    <a:pt x="94" y="83"/>
                    <a:pt x="94" y="83"/>
                    <a:pt x="94" y="83"/>
                  </a:cubicBezTo>
                  <a:close/>
                  <a:moveTo>
                    <a:pt x="94" y="78"/>
                  </a:moveTo>
                  <a:cubicBezTo>
                    <a:pt x="95" y="78"/>
                    <a:pt x="95" y="78"/>
                    <a:pt x="95" y="78"/>
                  </a:cubicBezTo>
                  <a:cubicBezTo>
                    <a:pt x="94" y="78"/>
                    <a:pt x="94" y="78"/>
                    <a:pt x="94" y="78"/>
                  </a:cubicBezTo>
                  <a:close/>
                  <a:moveTo>
                    <a:pt x="100" y="72"/>
                  </a:moveTo>
                  <a:cubicBezTo>
                    <a:pt x="99" y="73"/>
                    <a:pt x="98" y="72"/>
                    <a:pt x="98" y="73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7" y="74"/>
                    <a:pt x="99" y="74"/>
                    <a:pt x="98" y="74"/>
                  </a:cubicBezTo>
                  <a:cubicBezTo>
                    <a:pt x="97" y="73"/>
                    <a:pt x="96" y="74"/>
                    <a:pt x="96" y="73"/>
                  </a:cubicBezTo>
                  <a:cubicBezTo>
                    <a:pt x="98" y="74"/>
                    <a:pt x="98" y="72"/>
                    <a:pt x="100" y="72"/>
                  </a:cubicBezTo>
                  <a:close/>
                  <a:moveTo>
                    <a:pt x="98" y="70"/>
                  </a:moveTo>
                  <a:cubicBezTo>
                    <a:pt x="99" y="70"/>
                    <a:pt x="99" y="70"/>
                    <a:pt x="99" y="70"/>
                  </a:cubicBezTo>
                  <a:cubicBezTo>
                    <a:pt x="98" y="70"/>
                    <a:pt x="98" y="71"/>
                    <a:pt x="98" y="71"/>
                  </a:cubicBezTo>
                  <a:lnTo>
                    <a:pt x="98" y="70"/>
                  </a:lnTo>
                  <a:close/>
                  <a:moveTo>
                    <a:pt x="102" y="68"/>
                  </a:moveTo>
                  <a:cubicBezTo>
                    <a:pt x="102" y="68"/>
                    <a:pt x="102" y="68"/>
                    <a:pt x="102" y="68"/>
                  </a:cubicBezTo>
                  <a:cubicBezTo>
                    <a:pt x="103" y="68"/>
                    <a:pt x="103" y="68"/>
                    <a:pt x="104" y="68"/>
                  </a:cubicBezTo>
                  <a:cubicBezTo>
                    <a:pt x="104" y="69"/>
                    <a:pt x="103" y="68"/>
                    <a:pt x="103" y="68"/>
                  </a:cubicBezTo>
                  <a:cubicBezTo>
                    <a:pt x="103" y="68"/>
                    <a:pt x="103" y="68"/>
                    <a:pt x="102" y="68"/>
                  </a:cubicBezTo>
                  <a:cubicBezTo>
                    <a:pt x="102" y="68"/>
                    <a:pt x="102" y="68"/>
                    <a:pt x="102" y="68"/>
                  </a:cubicBezTo>
                  <a:close/>
                  <a:moveTo>
                    <a:pt x="103" y="74"/>
                  </a:moveTo>
                  <a:cubicBezTo>
                    <a:pt x="102" y="74"/>
                    <a:pt x="102" y="74"/>
                    <a:pt x="102" y="74"/>
                  </a:cubicBezTo>
                  <a:cubicBezTo>
                    <a:pt x="103" y="73"/>
                    <a:pt x="103" y="73"/>
                    <a:pt x="103" y="73"/>
                  </a:cubicBezTo>
                  <a:lnTo>
                    <a:pt x="103" y="74"/>
                  </a:lnTo>
                  <a:close/>
                  <a:moveTo>
                    <a:pt x="104" y="70"/>
                  </a:moveTo>
                  <a:cubicBezTo>
                    <a:pt x="104" y="70"/>
                    <a:pt x="104" y="70"/>
                    <a:pt x="104" y="70"/>
                  </a:cubicBezTo>
                  <a:cubicBezTo>
                    <a:pt x="104" y="70"/>
                    <a:pt x="104" y="70"/>
                    <a:pt x="104" y="70"/>
                  </a:cubicBezTo>
                  <a:close/>
                  <a:moveTo>
                    <a:pt x="107" y="71"/>
                  </a:moveTo>
                  <a:cubicBezTo>
                    <a:pt x="107" y="71"/>
                    <a:pt x="107" y="71"/>
                    <a:pt x="106" y="71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71"/>
                    <a:pt x="107" y="71"/>
                    <a:pt x="107" y="71"/>
                  </a:cubicBezTo>
                  <a:close/>
                  <a:moveTo>
                    <a:pt x="107" y="70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08" y="69"/>
                    <a:pt x="108" y="69"/>
                    <a:pt x="108" y="69"/>
                  </a:cubicBezTo>
                  <a:lnTo>
                    <a:pt x="107" y="70"/>
                  </a:lnTo>
                  <a:close/>
                  <a:moveTo>
                    <a:pt x="107" y="78"/>
                  </a:moveTo>
                  <a:cubicBezTo>
                    <a:pt x="106" y="78"/>
                    <a:pt x="106" y="78"/>
                    <a:pt x="106" y="78"/>
                  </a:cubicBezTo>
                  <a:cubicBezTo>
                    <a:pt x="107" y="78"/>
                    <a:pt x="108" y="77"/>
                    <a:pt x="109" y="78"/>
                  </a:cubicBezTo>
                  <a:cubicBezTo>
                    <a:pt x="108" y="79"/>
                    <a:pt x="108" y="77"/>
                    <a:pt x="107" y="78"/>
                  </a:cubicBezTo>
                  <a:close/>
                  <a:moveTo>
                    <a:pt x="109" y="75"/>
                  </a:moveTo>
                  <a:cubicBezTo>
                    <a:pt x="109" y="75"/>
                    <a:pt x="109" y="75"/>
                    <a:pt x="109" y="75"/>
                  </a:cubicBezTo>
                  <a:cubicBezTo>
                    <a:pt x="109" y="76"/>
                    <a:pt x="109" y="76"/>
                    <a:pt x="109" y="76"/>
                  </a:cubicBezTo>
                  <a:lnTo>
                    <a:pt x="109" y="75"/>
                  </a:lnTo>
                  <a:close/>
                  <a:moveTo>
                    <a:pt x="111" y="68"/>
                  </a:moveTo>
                  <a:cubicBezTo>
                    <a:pt x="111" y="68"/>
                    <a:pt x="111" y="68"/>
                    <a:pt x="111" y="68"/>
                  </a:cubicBezTo>
                  <a:cubicBezTo>
                    <a:pt x="111" y="68"/>
                    <a:pt x="111" y="68"/>
                    <a:pt x="111" y="68"/>
                  </a:cubicBezTo>
                  <a:close/>
                  <a:moveTo>
                    <a:pt x="111" y="64"/>
                  </a:moveTo>
                  <a:cubicBezTo>
                    <a:pt x="111" y="64"/>
                    <a:pt x="111" y="64"/>
                    <a:pt x="111" y="64"/>
                  </a:cubicBezTo>
                  <a:cubicBezTo>
                    <a:pt x="111" y="63"/>
                    <a:pt x="111" y="63"/>
                    <a:pt x="111" y="63"/>
                  </a:cubicBezTo>
                  <a:cubicBezTo>
                    <a:pt x="112" y="64"/>
                    <a:pt x="112" y="64"/>
                    <a:pt x="112" y="64"/>
                  </a:cubicBezTo>
                  <a:lnTo>
                    <a:pt x="111" y="64"/>
                  </a:lnTo>
                  <a:close/>
                  <a:moveTo>
                    <a:pt x="107" y="68"/>
                  </a:moveTo>
                  <a:cubicBezTo>
                    <a:pt x="107" y="69"/>
                    <a:pt x="107" y="69"/>
                    <a:pt x="107" y="69"/>
                  </a:cubicBezTo>
                  <a:cubicBezTo>
                    <a:pt x="107" y="69"/>
                    <a:pt x="107" y="69"/>
                    <a:pt x="107" y="69"/>
                  </a:cubicBezTo>
                  <a:lnTo>
                    <a:pt x="107" y="68"/>
                  </a:lnTo>
                  <a:close/>
                  <a:moveTo>
                    <a:pt x="105" y="73"/>
                  </a:moveTo>
                  <a:cubicBezTo>
                    <a:pt x="106" y="73"/>
                    <a:pt x="106" y="73"/>
                    <a:pt x="106" y="73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6" y="73"/>
                    <a:pt x="105" y="73"/>
                    <a:pt x="105" y="73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3" y="74"/>
                    <a:pt x="103" y="73"/>
                    <a:pt x="104" y="72"/>
                  </a:cubicBezTo>
                  <a:cubicBezTo>
                    <a:pt x="104" y="73"/>
                    <a:pt x="105" y="73"/>
                    <a:pt x="105" y="73"/>
                  </a:cubicBezTo>
                  <a:close/>
                  <a:moveTo>
                    <a:pt x="105" y="68"/>
                  </a:moveTo>
                  <a:cubicBezTo>
                    <a:pt x="105" y="69"/>
                    <a:pt x="105" y="69"/>
                    <a:pt x="105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67"/>
                    <a:pt x="105" y="68"/>
                    <a:pt x="105" y="67"/>
                  </a:cubicBezTo>
                  <a:cubicBezTo>
                    <a:pt x="105" y="68"/>
                    <a:pt x="106" y="68"/>
                    <a:pt x="106" y="68"/>
                  </a:cubicBezTo>
                  <a:lnTo>
                    <a:pt x="105" y="68"/>
                  </a:lnTo>
                  <a:close/>
                  <a:moveTo>
                    <a:pt x="117" y="27"/>
                  </a:moveTo>
                  <a:cubicBezTo>
                    <a:pt x="117" y="26"/>
                    <a:pt x="116" y="26"/>
                    <a:pt x="117" y="25"/>
                  </a:cubicBezTo>
                  <a:cubicBezTo>
                    <a:pt x="117" y="25"/>
                    <a:pt x="117" y="25"/>
                    <a:pt x="117" y="26"/>
                  </a:cubicBezTo>
                  <a:cubicBezTo>
                    <a:pt x="117" y="26"/>
                    <a:pt x="117" y="26"/>
                    <a:pt x="117" y="26"/>
                  </a:cubicBezTo>
                  <a:lnTo>
                    <a:pt x="117" y="27"/>
                  </a:lnTo>
                  <a:close/>
                  <a:moveTo>
                    <a:pt x="100" y="60"/>
                  </a:moveTo>
                  <a:cubicBezTo>
                    <a:pt x="100" y="59"/>
                    <a:pt x="100" y="59"/>
                    <a:pt x="100" y="59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2" y="60"/>
                    <a:pt x="101" y="59"/>
                    <a:pt x="100" y="60"/>
                  </a:cubicBezTo>
                  <a:close/>
                  <a:moveTo>
                    <a:pt x="101" y="42"/>
                  </a:moveTo>
                  <a:cubicBezTo>
                    <a:pt x="101" y="42"/>
                    <a:pt x="101" y="42"/>
                    <a:pt x="101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2"/>
                    <a:pt x="102" y="42"/>
                    <a:pt x="103" y="42"/>
                  </a:cubicBezTo>
                  <a:cubicBezTo>
                    <a:pt x="103" y="44"/>
                    <a:pt x="102" y="42"/>
                    <a:pt x="102" y="43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2"/>
                    <a:pt x="101" y="43"/>
                    <a:pt x="101" y="43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3"/>
                    <a:pt x="101" y="42"/>
                    <a:pt x="101" y="42"/>
                  </a:cubicBezTo>
                  <a:close/>
                  <a:moveTo>
                    <a:pt x="96" y="60"/>
                  </a:moveTo>
                  <a:cubicBezTo>
                    <a:pt x="97" y="59"/>
                    <a:pt x="97" y="59"/>
                    <a:pt x="97" y="59"/>
                  </a:cubicBezTo>
                  <a:cubicBezTo>
                    <a:pt x="98" y="59"/>
                    <a:pt x="97" y="61"/>
                    <a:pt x="98" y="61"/>
                  </a:cubicBezTo>
                  <a:cubicBezTo>
                    <a:pt x="98" y="61"/>
                    <a:pt x="98" y="61"/>
                    <a:pt x="97" y="61"/>
                  </a:cubicBezTo>
                  <a:cubicBezTo>
                    <a:pt x="97" y="60"/>
                    <a:pt x="96" y="61"/>
                    <a:pt x="96" y="60"/>
                  </a:cubicBezTo>
                  <a:close/>
                  <a:moveTo>
                    <a:pt x="92" y="76"/>
                  </a:move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6"/>
                  </a:cubicBezTo>
                  <a:cubicBezTo>
                    <a:pt x="93" y="76"/>
                    <a:pt x="93" y="75"/>
                    <a:pt x="92" y="76"/>
                  </a:cubicBezTo>
                  <a:close/>
                  <a:moveTo>
                    <a:pt x="93" y="77"/>
                  </a:moveTo>
                  <a:cubicBezTo>
                    <a:pt x="93" y="77"/>
                    <a:pt x="93" y="77"/>
                    <a:pt x="93" y="77"/>
                  </a:cubicBezTo>
                  <a:cubicBezTo>
                    <a:pt x="93" y="77"/>
                    <a:pt x="93" y="77"/>
                    <a:pt x="93" y="77"/>
                  </a:cubicBezTo>
                  <a:close/>
                  <a:moveTo>
                    <a:pt x="94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94" y="70"/>
                    <a:pt x="94" y="70"/>
                    <a:pt x="94" y="70"/>
                  </a:cubicBezTo>
                  <a:close/>
                  <a:moveTo>
                    <a:pt x="95" y="70"/>
                  </a:moveTo>
                  <a:cubicBezTo>
                    <a:pt x="95" y="69"/>
                    <a:pt x="95" y="69"/>
                    <a:pt x="95" y="69"/>
                  </a:cubicBezTo>
                  <a:cubicBezTo>
                    <a:pt x="95" y="70"/>
                    <a:pt x="95" y="70"/>
                    <a:pt x="95" y="70"/>
                  </a:cubicBezTo>
                  <a:close/>
                  <a:moveTo>
                    <a:pt x="89" y="81"/>
                  </a:moveTo>
                  <a:cubicBezTo>
                    <a:pt x="90" y="81"/>
                    <a:pt x="89" y="81"/>
                    <a:pt x="90" y="81"/>
                  </a:cubicBezTo>
                  <a:cubicBezTo>
                    <a:pt x="90" y="81"/>
                    <a:pt x="91" y="81"/>
                    <a:pt x="90" y="82"/>
                  </a:cubicBezTo>
                  <a:cubicBezTo>
                    <a:pt x="90" y="82"/>
                    <a:pt x="89" y="81"/>
                    <a:pt x="88" y="82"/>
                  </a:cubicBezTo>
                  <a:cubicBezTo>
                    <a:pt x="89" y="84"/>
                    <a:pt x="89" y="82"/>
                    <a:pt x="90" y="82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91" y="82"/>
                    <a:pt x="92" y="83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3" y="84"/>
                    <a:pt x="92" y="84"/>
                    <a:pt x="92" y="84"/>
                  </a:cubicBezTo>
                  <a:cubicBezTo>
                    <a:pt x="92" y="85"/>
                    <a:pt x="94" y="84"/>
                    <a:pt x="94" y="85"/>
                  </a:cubicBezTo>
                  <a:cubicBezTo>
                    <a:pt x="94" y="83"/>
                    <a:pt x="96" y="85"/>
                    <a:pt x="96" y="83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1"/>
                    <a:pt x="95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2"/>
                    <a:pt x="96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6" y="82"/>
                    <a:pt x="96" y="83"/>
                    <a:pt x="97" y="82"/>
                  </a:cubicBezTo>
                  <a:cubicBezTo>
                    <a:pt x="97" y="82"/>
                    <a:pt x="97" y="81"/>
                    <a:pt x="98" y="81"/>
                  </a:cubicBezTo>
                  <a:cubicBezTo>
                    <a:pt x="97" y="82"/>
                    <a:pt x="98" y="83"/>
                    <a:pt x="97" y="84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8" y="85"/>
                    <a:pt x="97" y="83"/>
                    <a:pt x="96" y="84"/>
                  </a:cubicBezTo>
                  <a:cubicBezTo>
                    <a:pt x="97" y="85"/>
                    <a:pt x="95" y="86"/>
                    <a:pt x="95" y="86"/>
                  </a:cubicBezTo>
                  <a:cubicBezTo>
                    <a:pt x="93" y="83"/>
                    <a:pt x="89" y="88"/>
                    <a:pt x="91" y="85"/>
                  </a:cubicBezTo>
                  <a:cubicBezTo>
                    <a:pt x="92" y="85"/>
                    <a:pt x="92" y="84"/>
                    <a:pt x="9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0" y="83"/>
                    <a:pt x="90" y="85"/>
                    <a:pt x="90" y="84"/>
                  </a:cubicBezTo>
                  <a:cubicBezTo>
                    <a:pt x="90" y="83"/>
                    <a:pt x="87" y="83"/>
                    <a:pt x="89" y="81"/>
                  </a:cubicBezTo>
                  <a:close/>
                  <a:moveTo>
                    <a:pt x="93" y="89"/>
                  </a:moveTo>
                  <a:cubicBezTo>
                    <a:pt x="93" y="90"/>
                    <a:pt x="93" y="90"/>
                    <a:pt x="93" y="90"/>
                  </a:cubicBezTo>
                  <a:cubicBezTo>
                    <a:pt x="93" y="89"/>
                    <a:pt x="93" y="89"/>
                    <a:pt x="93" y="89"/>
                  </a:cubicBezTo>
                  <a:close/>
                  <a:moveTo>
                    <a:pt x="87" y="90"/>
                  </a:moveTo>
                  <a:cubicBezTo>
                    <a:pt x="86" y="90"/>
                    <a:pt x="86" y="90"/>
                    <a:pt x="86" y="91"/>
                  </a:cubicBezTo>
                  <a:cubicBezTo>
                    <a:pt x="86" y="92"/>
                    <a:pt x="87" y="91"/>
                    <a:pt x="88" y="91"/>
                  </a:cubicBezTo>
                  <a:cubicBezTo>
                    <a:pt x="88" y="90"/>
                    <a:pt x="88" y="91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1" y="91"/>
                    <a:pt x="90" y="91"/>
                    <a:pt x="90" y="92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89" y="92"/>
                    <a:pt x="89" y="91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92"/>
                    <a:pt x="88" y="92"/>
                    <a:pt x="88" y="93"/>
                  </a:cubicBezTo>
                  <a:cubicBezTo>
                    <a:pt x="88" y="93"/>
                    <a:pt x="88" y="92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7" y="93"/>
                    <a:pt x="86" y="93"/>
                    <a:pt x="86" y="93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2"/>
                    <a:pt x="88" y="93"/>
                    <a:pt x="87" y="92"/>
                  </a:cubicBezTo>
                  <a:cubicBezTo>
                    <a:pt x="87" y="92"/>
                    <a:pt x="87" y="91"/>
                    <a:pt x="86" y="91"/>
                  </a:cubicBezTo>
                  <a:cubicBezTo>
                    <a:pt x="86" y="91"/>
                    <a:pt x="86" y="90"/>
                    <a:pt x="86" y="90"/>
                  </a:cubicBezTo>
                  <a:lnTo>
                    <a:pt x="87" y="90"/>
                  </a:lnTo>
                  <a:close/>
                  <a:moveTo>
                    <a:pt x="85" y="104"/>
                  </a:moveTo>
                  <a:cubicBezTo>
                    <a:pt x="85" y="103"/>
                    <a:pt x="86" y="104"/>
                    <a:pt x="86" y="104"/>
                  </a:cubicBezTo>
                  <a:cubicBezTo>
                    <a:pt x="86" y="104"/>
                    <a:pt x="86" y="104"/>
                    <a:pt x="86" y="104"/>
                  </a:cubicBezTo>
                  <a:lnTo>
                    <a:pt x="85" y="104"/>
                  </a:lnTo>
                  <a:close/>
                  <a:moveTo>
                    <a:pt x="62" y="196"/>
                  </a:moveTo>
                  <a:cubicBezTo>
                    <a:pt x="62" y="196"/>
                    <a:pt x="62" y="196"/>
                    <a:pt x="62" y="196"/>
                  </a:cubicBezTo>
                  <a:cubicBezTo>
                    <a:pt x="62" y="196"/>
                    <a:pt x="62" y="196"/>
                    <a:pt x="62" y="196"/>
                  </a:cubicBezTo>
                  <a:cubicBezTo>
                    <a:pt x="62" y="196"/>
                    <a:pt x="62" y="196"/>
                    <a:pt x="62" y="196"/>
                  </a:cubicBezTo>
                  <a:cubicBezTo>
                    <a:pt x="62" y="196"/>
                    <a:pt x="62" y="196"/>
                    <a:pt x="62" y="196"/>
                  </a:cubicBezTo>
                  <a:cubicBezTo>
                    <a:pt x="62" y="196"/>
                    <a:pt x="62" y="196"/>
                    <a:pt x="62" y="196"/>
                  </a:cubicBezTo>
                  <a:cubicBezTo>
                    <a:pt x="62" y="196"/>
                    <a:pt x="62" y="196"/>
                    <a:pt x="62" y="196"/>
                  </a:cubicBezTo>
                  <a:cubicBezTo>
                    <a:pt x="61" y="196"/>
                    <a:pt x="61" y="196"/>
                    <a:pt x="61" y="196"/>
                  </a:cubicBezTo>
                  <a:cubicBezTo>
                    <a:pt x="61" y="196"/>
                    <a:pt x="61" y="196"/>
                    <a:pt x="62" y="196"/>
                  </a:cubicBezTo>
                  <a:close/>
                  <a:moveTo>
                    <a:pt x="86" y="105"/>
                  </a:moveTo>
                  <a:cubicBezTo>
                    <a:pt x="86" y="105"/>
                    <a:pt x="86" y="104"/>
                    <a:pt x="87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8" y="104"/>
                    <a:pt x="88" y="104"/>
                    <a:pt x="87" y="104"/>
                  </a:cubicBezTo>
                  <a:cubicBezTo>
                    <a:pt x="87" y="104"/>
                    <a:pt x="86" y="104"/>
                    <a:pt x="86" y="105"/>
                  </a:cubicBezTo>
                  <a:close/>
                  <a:moveTo>
                    <a:pt x="63" y="197"/>
                  </a:moveTo>
                  <a:cubicBezTo>
                    <a:pt x="63" y="197"/>
                    <a:pt x="63" y="197"/>
                    <a:pt x="62" y="197"/>
                  </a:cubicBezTo>
                  <a:cubicBezTo>
                    <a:pt x="63" y="197"/>
                    <a:pt x="63" y="197"/>
                    <a:pt x="63" y="197"/>
                  </a:cubicBezTo>
                  <a:close/>
                  <a:moveTo>
                    <a:pt x="91" y="91"/>
                  </a:moveTo>
                  <a:cubicBezTo>
                    <a:pt x="91" y="90"/>
                    <a:pt x="92" y="90"/>
                    <a:pt x="92" y="90"/>
                  </a:cubicBezTo>
                  <a:cubicBezTo>
                    <a:pt x="92" y="90"/>
                    <a:pt x="92" y="89"/>
                    <a:pt x="92" y="89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3" y="90"/>
                    <a:pt x="93" y="90"/>
                    <a:pt x="93" y="90"/>
                  </a:cubicBezTo>
                  <a:cubicBezTo>
                    <a:pt x="93" y="90"/>
                    <a:pt x="92" y="90"/>
                    <a:pt x="92" y="9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2" y="91"/>
                    <a:pt x="93" y="91"/>
                    <a:pt x="94" y="91"/>
                  </a:cubicBezTo>
                  <a:cubicBezTo>
                    <a:pt x="93" y="91"/>
                    <a:pt x="92" y="91"/>
                    <a:pt x="91" y="91"/>
                  </a:cubicBezTo>
                  <a:close/>
                  <a:moveTo>
                    <a:pt x="66" y="192"/>
                  </a:moveTo>
                  <a:cubicBezTo>
                    <a:pt x="66" y="191"/>
                    <a:pt x="66" y="191"/>
                    <a:pt x="66" y="191"/>
                  </a:cubicBezTo>
                  <a:cubicBezTo>
                    <a:pt x="67" y="192"/>
                    <a:pt x="67" y="192"/>
                    <a:pt x="67" y="192"/>
                  </a:cubicBezTo>
                  <a:lnTo>
                    <a:pt x="66" y="192"/>
                  </a:lnTo>
                  <a:close/>
                  <a:moveTo>
                    <a:pt x="77" y="154"/>
                  </a:moveTo>
                  <a:cubicBezTo>
                    <a:pt x="77" y="154"/>
                    <a:pt x="77" y="154"/>
                    <a:pt x="77" y="154"/>
                  </a:cubicBezTo>
                  <a:cubicBezTo>
                    <a:pt x="75" y="154"/>
                    <a:pt x="77" y="154"/>
                    <a:pt x="76" y="153"/>
                  </a:cubicBezTo>
                  <a:cubicBezTo>
                    <a:pt x="77" y="153"/>
                    <a:pt x="77" y="155"/>
                    <a:pt x="78" y="154"/>
                  </a:cubicBezTo>
                  <a:cubicBezTo>
                    <a:pt x="78" y="154"/>
                    <a:pt x="78" y="154"/>
                    <a:pt x="78" y="154"/>
                  </a:cubicBezTo>
                  <a:cubicBezTo>
                    <a:pt x="77" y="155"/>
                    <a:pt x="78" y="154"/>
                    <a:pt x="77" y="154"/>
                  </a:cubicBezTo>
                  <a:close/>
                  <a:moveTo>
                    <a:pt x="91" y="104"/>
                  </a:moveTo>
                  <a:cubicBezTo>
                    <a:pt x="91" y="103"/>
                    <a:pt x="91" y="103"/>
                    <a:pt x="91" y="103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1" y="104"/>
                    <a:pt x="91" y="104"/>
                    <a:pt x="91" y="104"/>
                  </a:cubicBezTo>
                  <a:close/>
                  <a:moveTo>
                    <a:pt x="69" y="192"/>
                  </a:moveTo>
                  <a:cubicBezTo>
                    <a:pt x="68" y="193"/>
                    <a:pt x="69" y="193"/>
                    <a:pt x="68" y="193"/>
                  </a:cubicBezTo>
                  <a:cubicBezTo>
                    <a:pt x="67" y="192"/>
                    <a:pt x="68" y="191"/>
                    <a:pt x="69" y="192"/>
                  </a:cubicBezTo>
                  <a:close/>
                  <a:moveTo>
                    <a:pt x="92" y="103"/>
                  </a:moveTo>
                  <a:cubicBezTo>
                    <a:pt x="92" y="103"/>
                    <a:pt x="93" y="104"/>
                    <a:pt x="93" y="104"/>
                  </a:cubicBezTo>
                  <a:cubicBezTo>
                    <a:pt x="93" y="105"/>
                    <a:pt x="93" y="105"/>
                    <a:pt x="93" y="105"/>
                  </a:cubicBezTo>
                  <a:cubicBezTo>
                    <a:pt x="92" y="105"/>
                    <a:pt x="92" y="104"/>
                    <a:pt x="92" y="103"/>
                  </a:cubicBezTo>
                  <a:close/>
                  <a:moveTo>
                    <a:pt x="70" y="194"/>
                  </a:moveTo>
                  <a:cubicBezTo>
                    <a:pt x="70" y="194"/>
                    <a:pt x="69" y="193"/>
                    <a:pt x="68" y="194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9" y="194"/>
                    <a:pt x="69" y="194"/>
                    <a:pt x="70" y="194"/>
                  </a:cubicBezTo>
                  <a:close/>
                  <a:moveTo>
                    <a:pt x="80" y="154"/>
                  </a:moveTo>
                  <a:cubicBezTo>
                    <a:pt x="80" y="154"/>
                    <a:pt x="80" y="154"/>
                    <a:pt x="80" y="154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4"/>
                    <a:pt x="81" y="154"/>
                    <a:pt x="81" y="155"/>
                  </a:cubicBezTo>
                  <a:lnTo>
                    <a:pt x="80" y="154"/>
                  </a:lnTo>
                  <a:close/>
                  <a:moveTo>
                    <a:pt x="85" y="132"/>
                  </a:moveTo>
                  <a:cubicBezTo>
                    <a:pt x="86" y="132"/>
                    <a:pt x="86" y="131"/>
                    <a:pt x="87" y="132"/>
                  </a:cubicBezTo>
                  <a:cubicBezTo>
                    <a:pt x="87" y="132"/>
                    <a:pt x="85" y="133"/>
                    <a:pt x="85" y="132"/>
                  </a:cubicBezTo>
                  <a:close/>
                  <a:moveTo>
                    <a:pt x="94" y="103"/>
                  </a:moveTo>
                  <a:cubicBezTo>
                    <a:pt x="94" y="103"/>
                    <a:pt x="94" y="103"/>
                    <a:pt x="94" y="103"/>
                  </a:cubicBezTo>
                  <a:cubicBezTo>
                    <a:pt x="93" y="103"/>
                    <a:pt x="93" y="103"/>
                    <a:pt x="94" y="103"/>
                  </a:cubicBezTo>
                  <a:close/>
                  <a:moveTo>
                    <a:pt x="79" y="193"/>
                  </a:moveTo>
                  <a:cubicBezTo>
                    <a:pt x="79" y="193"/>
                    <a:pt x="79" y="193"/>
                    <a:pt x="79" y="193"/>
                  </a:cubicBezTo>
                  <a:cubicBezTo>
                    <a:pt x="79" y="193"/>
                    <a:pt x="79" y="193"/>
                    <a:pt x="79" y="193"/>
                  </a:cubicBezTo>
                  <a:close/>
                  <a:moveTo>
                    <a:pt x="126" y="80"/>
                  </a:moveTo>
                  <a:cubicBezTo>
                    <a:pt x="126" y="81"/>
                    <a:pt x="126" y="81"/>
                    <a:pt x="125" y="81"/>
                  </a:cubicBezTo>
                  <a:cubicBezTo>
                    <a:pt x="125" y="80"/>
                    <a:pt x="127" y="80"/>
                    <a:pt x="127" y="79"/>
                  </a:cubicBezTo>
                  <a:cubicBezTo>
                    <a:pt x="127" y="79"/>
                    <a:pt x="127" y="79"/>
                    <a:pt x="127" y="79"/>
                  </a:cubicBezTo>
                  <a:cubicBezTo>
                    <a:pt x="127" y="79"/>
                    <a:pt x="127" y="79"/>
                    <a:pt x="127" y="80"/>
                  </a:cubicBezTo>
                  <a:cubicBezTo>
                    <a:pt x="127" y="80"/>
                    <a:pt x="127" y="80"/>
                    <a:pt x="127" y="80"/>
                  </a:cubicBezTo>
                  <a:cubicBezTo>
                    <a:pt x="127" y="80"/>
                    <a:pt x="126" y="80"/>
                    <a:pt x="126" y="80"/>
                  </a:cubicBezTo>
                  <a:close/>
                  <a:moveTo>
                    <a:pt x="139" y="83"/>
                  </a:moveTo>
                  <a:cubicBezTo>
                    <a:pt x="140" y="82"/>
                    <a:pt x="140" y="82"/>
                    <a:pt x="140" y="82"/>
                  </a:cubicBezTo>
                  <a:cubicBezTo>
                    <a:pt x="140" y="83"/>
                    <a:pt x="140" y="83"/>
                    <a:pt x="140" y="83"/>
                  </a:cubicBezTo>
                  <a:lnTo>
                    <a:pt x="139" y="83"/>
                  </a:lnTo>
                  <a:close/>
                  <a:moveTo>
                    <a:pt x="138" y="90"/>
                  </a:moveTo>
                  <a:cubicBezTo>
                    <a:pt x="138" y="91"/>
                    <a:pt x="138" y="91"/>
                    <a:pt x="138" y="91"/>
                  </a:cubicBezTo>
                  <a:cubicBezTo>
                    <a:pt x="139" y="92"/>
                    <a:pt x="137" y="90"/>
                    <a:pt x="138" y="90"/>
                  </a:cubicBezTo>
                  <a:close/>
                  <a:moveTo>
                    <a:pt x="138" y="92"/>
                  </a:moveTo>
                  <a:cubicBezTo>
                    <a:pt x="138" y="93"/>
                    <a:pt x="138" y="93"/>
                    <a:pt x="138" y="93"/>
                  </a:cubicBezTo>
                  <a:cubicBezTo>
                    <a:pt x="137" y="93"/>
                    <a:pt x="137" y="93"/>
                    <a:pt x="137" y="93"/>
                  </a:cubicBezTo>
                  <a:lnTo>
                    <a:pt x="138" y="92"/>
                  </a:lnTo>
                  <a:close/>
                  <a:moveTo>
                    <a:pt x="139" y="89"/>
                  </a:moveTo>
                  <a:cubicBezTo>
                    <a:pt x="139" y="89"/>
                    <a:pt x="139" y="89"/>
                    <a:pt x="139" y="89"/>
                  </a:cubicBezTo>
                  <a:cubicBezTo>
                    <a:pt x="139" y="89"/>
                    <a:pt x="139" y="89"/>
                    <a:pt x="140" y="89"/>
                  </a:cubicBezTo>
                  <a:cubicBezTo>
                    <a:pt x="140" y="90"/>
                    <a:pt x="139" y="89"/>
                    <a:pt x="139" y="89"/>
                  </a:cubicBezTo>
                  <a:close/>
                  <a:moveTo>
                    <a:pt x="146" y="61"/>
                  </a:moveTo>
                  <a:cubicBezTo>
                    <a:pt x="147" y="61"/>
                    <a:pt x="147" y="61"/>
                    <a:pt x="148" y="60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47" y="61"/>
                    <a:pt x="146" y="61"/>
                    <a:pt x="146" y="61"/>
                  </a:cubicBezTo>
                  <a:close/>
                  <a:moveTo>
                    <a:pt x="144" y="75"/>
                  </a:moveTo>
                  <a:cubicBezTo>
                    <a:pt x="144" y="75"/>
                    <a:pt x="143" y="75"/>
                    <a:pt x="143" y="75"/>
                  </a:cubicBezTo>
                  <a:cubicBezTo>
                    <a:pt x="143" y="75"/>
                    <a:pt x="143" y="75"/>
                    <a:pt x="143" y="76"/>
                  </a:cubicBezTo>
                  <a:cubicBezTo>
                    <a:pt x="142" y="74"/>
                    <a:pt x="142" y="74"/>
                    <a:pt x="142" y="74"/>
                  </a:cubicBezTo>
                  <a:cubicBezTo>
                    <a:pt x="143" y="75"/>
                    <a:pt x="143" y="75"/>
                    <a:pt x="143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44" y="75"/>
                    <a:pt x="144" y="75"/>
                    <a:pt x="144" y="75"/>
                  </a:cubicBezTo>
                  <a:cubicBezTo>
                    <a:pt x="144" y="76"/>
                    <a:pt x="144" y="77"/>
                    <a:pt x="143" y="76"/>
                  </a:cubicBezTo>
                  <a:cubicBezTo>
                    <a:pt x="143" y="75"/>
                    <a:pt x="144" y="76"/>
                    <a:pt x="144" y="75"/>
                  </a:cubicBezTo>
                  <a:close/>
                  <a:moveTo>
                    <a:pt x="149" y="55"/>
                  </a:moveTo>
                  <a:cubicBezTo>
                    <a:pt x="149" y="55"/>
                    <a:pt x="149" y="55"/>
                    <a:pt x="149" y="55"/>
                  </a:cubicBezTo>
                  <a:cubicBezTo>
                    <a:pt x="149" y="55"/>
                    <a:pt x="150" y="54"/>
                    <a:pt x="151" y="54"/>
                  </a:cubicBezTo>
                  <a:cubicBezTo>
                    <a:pt x="150" y="55"/>
                    <a:pt x="150" y="55"/>
                    <a:pt x="149" y="55"/>
                  </a:cubicBezTo>
                  <a:close/>
                  <a:moveTo>
                    <a:pt x="145" y="75"/>
                  </a:moveTo>
                  <a:cubicBezTo>
                    <a:pt x="145" y="76"/>
                    <a:pt x="145" y="76"/>
                    <a:pt x="145" y="76"/>
                  </a:cubicBezTo>
                  <a:cubicBezTo>
                    <a:pt x="146" y="76"/>
                    <a:pt x="146" y="77"/>
                    <a:pt x="146" y="76"/>
                  </a:cubicBezTo>
                  <a:cubicBezTo>
                    <a:pt x="146" y="77"/>
                    <a:pt x="146" y="77"/>
                    <a:pt x="145" y="76"/>
                  </a:cubicBezTo>
                  <a:cubicBezTo>
                    <a:pt x="145" y="76"/>
                    <a:pt x="145" y="76"/>
                    <a:pt x="145" y="76"/>
                  </a:cubicBezTo>
                  <a:cubicBezTo>
                    <a:pt x="145" y="76"/>
                    <a:pt x="145" y="76"/>
                    <a:pt x="145" y="75"/>
                  </a:cubicBezTo>
                  <a:close/>
                  <a:moveTo>
                    <a:pt x="162" y="17"/>
                  </a:moveTo>
                  <a:cubicBezTo>
                    <a:pt x="162" y="17"/>
                    <a:pt x="163" y="17"/>
                    <a:pt x="164" y="17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4" y="18"/>
                    <a:pt x="163" y="17"/>
                    <a:pt x="164" y="18"/>
                  </a:cubicBezTo>
                  <a:cubicBezTo>
                    <a:pt x="163" y="18"/>
                    <a:pt x="162" y="18"/>
                    <a:pt x="161" y="18"/>
                  </a:cubicBezTo>
                  <a:cubicBezTo>
                    <a:pt x="162" y="17"/>
                    <a:pt x="162" y="17"/>
                    <a:pt x="162" y="17"/>
                  </a:cubicBezTo>
                  <a:close/>
                  <a:moveTo>
                    <a:pt x="149" y="71"/>
                  </a:moveTo>
                  <a:cubicBezTo>
                    <a:pt x="149" y="70"/>
                    <a:pt x="148" y="70"/>
                    <a:pt x="148" y="70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48" y="70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2"/>
                    <a:pt x="148" y="72"/>
                    <a:pt x="147" y="72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7" y="71"/>
                    <a:pt x="147" y="71"/>
                    <a:pt x="147" y="71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1"/>
                    <a:pt x="149" y="71"/>
                    <a:pt x="149" y="71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9" y="70"/>
                    <a:pt x="149" y="71"/>
                    <a:pt x="149" y="71"/>
                  </a:cubicBezTo>
                  <a:close/>
                  <a:moveTo>
                    <a:pt x="149" y="68"/>
                  </a:moveTo>
                  <a:cubicBezTo>
                    <a:pt x="149" y="68"/>
                    <a:pt x="149" y="69"/>
                    <a:pt x="149" y="69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9" y="69"/>
                    <a:pt x="149" y="68"/>
                    <a:pt x="149" y="68"/>
                  </a:cubicBezTo>
                  <a:close/>
                  <a:moveTo>
                    <a:pt x="151" y="71"/>
                  </a:moveTo>
                  <a:cubicBezTo>
                    <a:pt x="150" y="71"/>
                    <a:pt x="150" y="70"/>
                    <a:pt x="150" y="70"/>
                  </a:cubicBezTo>
                  <a:cubicBezTo>
                    <a:pt x="150" y="70"/>
                    <a:pt x="151" y="70"/>
                    <a:pt x="151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1" y="70"/>
                    <a:pt x="151" y="70"/>
                    <a:pt x="150" y="70"/>
                  </a:cubicBezTo>
                  <a:lnTo>
                    <a:pt x="151" y="71"/>
                  </a:lnTo>
                  <a:close/>
                  <a:moveTo>
                    <a:pt x="153" y="69"/>
                  </a:moveTo>
                  <a:cubicBezTo>
                    <a:pt x="153" y="70"/>
                    <a:pt x="153" y="69"/>
                    <a:pt x="154" y="69"/>
                  </a:cubicBezTo>
                  <a:cubicBezTo>
                    <a:pt x="154" y="70"/>
                    <a:pt x="153" y="70"/>
                    <a:pt x="153" y="70"/>
                  </a:cubicBezTo>
                  <a:lnTo>
                    <a:pt x="153" y="69"/>
                  </a:lnTo>
                  <a:close/>
                  <a:moveTo>
                    <a:pt x="152" y="72"/>
                  </a:moveTo>
                  <a:cubicBezTo>
                    <a:pt x="152" y="72"/>
                    <a:pt x="152" y="72"/>
                    <a:pt x="152" y="72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151" y="72"/>
                    <a:pt x="151" y="72"/>
                    <a:pt x="152" y="72"/>
                  </a:cubicBezTo>
                  <a:cubicBezTo>
                    <a:pt x="152" y="72"/>
                    <a:pt x="153" y="72"/>
                    <a:pt x="152" y="72"/>
                  </a:cubicBezTo>
                  <a:close/>
                  <a:moveTo>
                    <a:pt x="153" y="69"/>
                  </a:moveTo>
                  <a:cubicBezTo>
                    <a:pt x="152" y="68"/>
                    <a:pt x="152" y="68"/>
                    <a:pt x="152" y="68"/>
                  </a:cubicBezTo>
                  <a:cubicBezTo>
                    <a:pt x="152" y="69"/>
                    <a:pt x="153" y="68"/>
                    <a:pt x="153" y="68"/>
                  </a:cubicBezTo>
                  <a:lnTo>
                    <a:pt x="153" y="69"/>
                  </a:lnTo>
                  <a:close/>
                  <a:moveTo>
                    <a:pt x="170" y="15"/>
                  </a:moveTo>
                  <a:cubicBezTo>
                    <a:pt x="169" y="16"/>
                    <a:pt x="169" y="16"/>
                    <a:pt x="169" y="16"/>
                  </a:cubicBezTo>
                  <a:cubicBezTo>
                    <a:pt x="169" y="15"/>
                    <a:pt x="169" y="15"/>
                    <a:pt x="170" y="15"/>
                  </a:cubicBezTo>
                  <a:close/>
                  <a:moveTo>
                    <a:pt x="159" y="70"/>
                  </a:moveTo>
                  <a:cubicBezTo>
                    <a:pt x="159" y="69"/>
                    <a:pt x="158" y="69"/>
                    <a:pt x="157" y="70"/>
                  </a:cubicBezTo>
                  <a:cubicBezTo>
                    <a:pt x="157" y="69"/>
                    <a:pt x="158" y="69"/>
                    <a:pt x="157" y="68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58" y="67"/>
                    <a:pt x="158" y="67"/>
                    <a:pt x="158" y="67"/>
                  </a:cubicBezTo>
                  <a:cubicBezTo>
                    <a:pt x="158" y="68"/>
                    <a:pt x="158" y="69"/>
                    <a:pt x="158" y="69"/>
                  </a:cubicBezTo>
                  <a:lnTo>
                    <a:pt x="159" y="70"/>
                  </a:lnTo>
                  <a:close/>
                  <a:moveTo>
                    <a:pt x="161" y="14"/>
                  </a:moveTo>
                  <a:cubicBezTo>
                    <a:pt x="161" y="14"/>
                    <a:pt x="162" y="15"/>
                    <a:pt x="162" y="14"/>
                  </a:cubicBezTo>
                  <a:cubicBezTo>
                    <a:pt x="164" y="14"/>
                    <a:pt x="165" y="13"/>
                    <a:pt x="167" y="13"/>
                  </a:cubicBezTo>
                  <a:cubicBezTo>
                    <a:pt x="168" y="14"/>
                    <a:pt x="172" y="11"/>
                    <a:pt x="170" y="14"/>
                  </a:cubicBezTo>
                  <a:cubicBezTo>
                    <a:pt x="170" y="15"/>
                    <a:pt x="171" y="15"/>
                    <a:pt x="171" y="15"/>
                  </a:cubicBezTo>
                  <a:cubicBezTo>
                    <a:pt x="171" y="14"/>
                    <a:pt x="172" y="14"/>
                    <a:pt x="172" y="14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2" y="15"/>
                    <a:pt x="171" y="14"/>
                    <a:pt x="171" y="15"/>
                  </a:cubicBezTo>
                  <a:cubicBezTo>
                    <a:pt x="172" y="15"/>
                    <a:pt x="172" y="15"/>
                    <a:pt x="172" y="15"/>
                  </a:cubicBezTo>
                  <a:cubicBezTo>
                    <a:pt x="172" y="15"/>
                    <a:pt x="172" y="15"/>
                    <a:pt x="172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1" y="15"/>
                    <a:pt x="170" y="15"/>
                    <a:pt x="169" y="14"/>
                  </a:cubicBezTo>
                  <a:cubicBezTo>
                    <a:pt x="168" y="14"/>
                    <a:pt x="169" y="14"/>
                    <a:pt x="168" y="15"/>
                  </a:cubicBezTo>
                  <a:cubicBezTo>
                    <a:pt x="167" y="14"/>
                    <a:pt x="167" y="14"/>
                    <a:pt x="167" y="14"/>
                  </a:cubicBezTo>
                  <a:cubicBezTo>
                    <a:pt x="167" y="15"/>
                    <a:pt x="167" y="15"/>
                    <a:pt x="166" y="15"/>
                  </a:cubicBezTo>
                  <a:cubicBezTo>
                    <a:pt x="165" y="15"/>
                    <a:pt x="165" y="15"/>
                    <a:pt x="165" y="15"/>
                  </a:cubicBezTo>
                  <a:cubicBezTo>
                    <a:pt x="166" y="14"/>
                    <a:pt x="165" y="14"/>
                    <a:pt x="165" y="14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65" y="15"/>
                    <a:pt x="165" y="15"/>
                    <a:pt x="165" y="15"/>
                  </a:cubicBezTo>
                  <a:cubicBezTo>
                    <a:pt x="164" y="15"/>
                    <a:pt x="164" y="14"/>
                    <a:pt x="164" y="14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63" y="15"/>
                    <a:pt x="163" y="15"/>
                    <a:pt x="164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63" y="15"/>
                    <a:pt x="162" y="15"/>
                    <a:pt x="162" y="15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5"/>
                    <a:pt x="162" y="16"/>
                    <a:pt x="162" y="16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1" y="15"/>
                    <a:pt x="160" y="15"/>
                    <a:pt x="160" y="15"/>
                  </a:cubicBezTo>
                  <a:cubicBezTo>
                    <a:pt x="161" y="14"/>
                    <a:pt x="161" y="14"/>
                    <a:pt x="161" y="14"/>
                  </a:cubicBezTo>
                  <a:close/>
                  <a:moveTo>
                    <a:pt x="159" y="17"/>
                  </a:moveTo>
                  <a:cubicBezTo>
                    <a:pt x="159" y="17"/>
                    <a:pt x="159" y="17"/>
                    <a:pt x="159" y="17"/>
                  </a:cubicBezTo>
                  <a:cubicBezTo>
                    <a:pt x="159" y="17"/>
                    <a:pt x="159" y="17"/>
                    <a:pt x="159" y="17"/>
                  </a:cubicBezTo>
                  <a:cubicBezTo>
                    <a:pt x="159" y="17"/>
                    <a:pt x="159" y="17"/>
                    <a:pt x="159" y="17"/>
                  </a:cubicBezTo>
                  <a:cubicBezTo>
                    <a:pt x="160" y="17"/>
                    <a:pt x="159" y="17"/>
                    <a:pt x="159" y="17"/>
                  </a:cubicBezTo>
                  <a:cubicBezTo>
                    <a:pt x="159" y="17"/>
                    <a:pt x="159" y="17"/>
                    <a:pt x="159" y="17"/>
                  </a:cubicBezTo>
                  <a:cubicBezTo>
                    <a:pt x="159" y="17"/>
                    <a:pt x="159" y="17"/>
                    <a:pt x="159" y="17"/>
                  </a:cubicBezTo>
                  <a:cubicBezTo>
                    <a:pt x="158" y="18"/>
                    <a:pt x="159" y="18"/>
                    <a:pt x="159" y="18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8" y="18"/>
                    <a:pt x="158" y="18"/>
                    <a:pt x="157" y="18"/>
                  </a:cubicBezTo>
                  <a:cubicBezTo>
                    <a:pt x="158" y="18"/>
                    <a:pt x="158" y="18"/>
                    <a:pt x="158" y="18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6"/>
                    <a:pt x="158" y="17"/>
                    <a:pt x="159" y="17"/>
                  </a:cubicBezTo>
                  <a:close/>
                  <a:moveTo>
                    <a:pt x="157" y="14"/>
                  </a:moveTo>
                  <a:cubicBezTo>
                    <a:pt x="158" y="15"/>
                    <a:pt x="158" y="15"/>
                    <a:pt x="159" y="15"/>
                  </a:cubicBezTo>
                  <a:cubicBezTo>
                    <a:pt x="158" y="16"/>
                    <a:pt x="158" y="16"/>
                    <a:pt x="158" y="16"/>
                  </a:cubicBezTo>
                  <a:cubicBezTo>
                    <a:pt x="158" y="16"/>
                    <a:pt x="158" y="16"/>
                    <a:pt x="158" y="16"/>
                  </a:cubicBezTo>
                  <a:cubicBezTo>
                    <a:pt x="158" y="16"/>
                    <a:pt x="158" y="16"/>
                    <a:pt x="158" y="16"/>
                  </a:cubicBezTo>
                  <a:cubicBezTo>
                    <a:pt x="158" y="15"/>
                    <a:pt x="158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lnTo>
                    <a:pt x="157" y="14"/>
                  </a:lnTo>
                  <a:close/>
                  <a:moveTo>
                    <a:pt x="142" y="70"/>
                  </a:moveTo>
                  <a:cubicBezTo>
                    <a:pt x="143" y="70"/>
                    <a:pt x="143" y="70"/>
                    <a:pt x="143" y="70"/>
                  </a:cubicBezTo>
                  <a:cubicBezTo>
                    <a:pt x="143" y="71"/>
                    <a:pt x="144" y="70"/>
                    <a:pt x="144" y="70"/>
                  </a:cubicBezTo>
                  <a:cubicBezTo>
                    <a:pt x="144" y="71"/>
                    <a:pt x="144" y="71"/>
                    <a:pt x="144" y="71"/>
                  </a:cubicBezTo>
                  <a:cubicBezTo>
                    <a:pt x="144" y="71"/>
                    <a:pt x="144" y="71"/>
                    <a:pt x="144" y="71"/>
                  </a:cubicBezTo>
                  <a:cubicBezTo>
                    <a:pt x="145" y="71"/>
                    <a:pt x="145" y="71"/>
                    <a:pt x="145" y="71"/>
                  </a:cubicBezTo>
                  <a:cubicBezTo>
                    <a:pt x="145" y="71"/>
                    <a:pt x="145" y="71"/>
                    <a:pt x="145" y="71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71"/>
                    <a:pt x="145" y="71"/>
                    <a:pt x="145" y="71"/>
                  </a:cubicBezTo>
                  <a:cubicBezTo>
                    <a:pt x="145" y="71"/>
                    <a:pt x="145" y="71"/>
                    <a:pt x="144" y="71"/>
                  </a:cubicBezTo>
                  <a:cubicBezTo>
                    <a:pt x="144" y="71"/>
                    <a:pt x="144" y="71"/>
                    <a:pt x="144" y="71"/>
                  </a:cubicBezTo>
                  <a:cubicBezTo>
                    <a:pt x="144" y="71"/>
                    <a:pt x="144" y="71"/>
                    <a:pt x="144" y="71"/>
                  </a:cubicBezTo>
                  <a:cubicBezTo>
                    <a:pt x="144" y="71"/>
                    <a:pt x="144" y="71"/>
                    <a:pt x="143" y="71"/>
                  </a:cubicBezTo>
                  <a:cubicBezTo>
                    <a:pt x="143" y="72"/>
                    <a:pt x="141" y="72"/>
                    <a:pt x="141" y="72"/>
                  </a:cubicBezTo>
                  <a:cubicBezTo>
                    <a:pt x="141" y="72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1" y="71"/>
                    <a:pt x="143" y="71"/>
                    <a:pt x="142" y="70"/>
                  </a:cubicBezTo>
                  <a:close/>
                  <a:moveTo>
                    <a:pt x="152" y="15"/>
                  </a:moveTo>
                  <a:cubicBezTo>
                    <a:pt x="153" y="15"/>
                    <a:pt x="154" y="15"/>
                    <a:pt x="154" y="1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6" y="15"/>
                    <a:pt x="156" y="15"/>
                    <a:pt x="156" y="15"/>
                  </a:cubicBezTo>
                  <a:cubicBezTo>
                    <a:pt x="157" y="15"/>
                    <a:pt x="156" y="16"/>
                    <a:pt x="156" y="16"/>
                  </a:cubicBezTo>
                  <a:cubicBezTo>
                    <a:pt x="156" y="16"/>
                    <a:pt x="156" y="15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5"/>
                    <a:pt x="155" y="15"/>
                  </a:cubicBezTo>
                  <a:cubicBezTo>
                    <a:pt x="154" y="16"/>
                    <a:pt x="154" y="16"/>
                    <a:pt x="154" y="17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2" y="17"/>
                    <a:pt x="152" y="17"/>
                    <a:pt x="151" y="17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2" y="17"/>
                    <a:pt x="151" y="16"/>
                    <a:pt x="152" y="16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1" y="15"/>
                    <a:pt x="151" y="15"/>
                    <a:pt x="151" y="15"/>
                  </a:cubicBezTo>
                  <a:lnTo>
                    <a:pt x="152" y="15"/>
                  </a:lnTo>
                  <a:close/>
                  <a:moveTo>
                    <a:pt x="136" y="18"/>
                  </a:moveTo>
                  <a:cubicBezTo>
                    <a:pt x="137" y="18"/>
                    <a:pt x="138" y="17"/>
                    <a:pt x="139" y="17"/>
                  </a:cubicBezTo>
                  <a:cubicBezTo>
                    <a:pt x="139" y="17"/>
                    <a:pt x="139" y="17"/>
                    <a:pt x="139" y="17"/>
                  </a:cubicBezTo>
                  <a:cubicBezTo>
                    <a:pt x="139" y="17"/>
                    <a:pt x="139" y="17"/>
                    <a:pt x="139" y="17"/>
                  </a:cubicBezTo>
                  <a:cubicBezTo>
                    <a:pt x="140" y="17"/>
                    <a:pt x="141" y="17"/>
                    <a:pt x="142" y="17"/>
                  </a:cubicBezTo>
                  <a:cubicBezTo>
                    <a:pt x="143" y="15"/>
                    <a:pt x="147" y="16"/>
                    <a:pt x="149" y="16"/>
                  </a:cubicBezTo>
                  <a:cubicBezTo>
                    <a:pt x="149" y="16"/>
                    <a:pt x="149" y="16"/>
                    <a:pt x="149" y="16"/>
                  </a:cubicBezTo>
                  <a:cubicBezTo>
                    <a:pt x="149" y="16"/>
                    <a:pt x="149" y="16"/>
                    <a:pt x="149" y="16"/>
                  </a:cubicBezTo>
                  <a:cubicBezTo>
                    <a:pt x="149" y="16"/>
                    <a:pt x="149" y="16"/>
                    <a:pt x="149" y="15"/>
                  </a:cubicBezTo>
                  <a:cubicBezTo>
                    <a:pt x="149" y="16"/>
                    <a:pt x="149" y="16"/>
                    <a:pt x="149" y="16"/>
                  </a:cubicBezTo>
                  <a:cubicBezTo>
                    <a:pt x="149" y="16"/>
                    <a:pt x="150" y="16"/>
                    <a:pt x="150" y="16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49" y="16"/>
                    <a:pt x="149" y="17"/>
                    <a:pt x="148" y="17"/>
                  </a:cubicBezTo>
                  <a:cubicBezTo>
                    <a:pt x="148" y="17"/>
                    <a:pt x="148" y="17"/>
                    <a:pt x="147" y="17"/>
                  </a:cubicBezTo>
                  <a:cubicBezTo>
                    <a:pt x="147" y="17"/>
                    <a:pt x="146" y="16"/>
                    <a:pt x="146" y="17"/>
                  </a:cubicBezTo>
                  <a:cubicBezTo>
                    <a:pt x="146" y="18"/>
                    <a:pt x="145" y="17"/>
                    <a:pt x="145" y="18"/>
                  </a:cubicBezTo>
                  <a:cubicBezTo>
                    <a:pt x="144" y="17"/>
                    <a:pt x="143" y="17"/>
                    <a:pt x="143" y="17"/>
                  </a:cubicBezTo>
                  <a:cubicBezTo>
                    <a:pt x="142" y="18"/>
                    <a:pt x="140" y="18"/>
                    <a:pt x="139" y="17"/>
                  </a:cubicBezTo>
                  <a:cubicBezTo>
                    <a:pt x="139" y="17"/>
                    <a:pt x="139" y="17"/>
                    <a:pt x="139" y="17"/>
                  </a:cubicBezTo>
                  <a:cubicBezTo>
                    <a:pt x="139" y="17"/>
                    <a:pt x="139" y="18"/>
                    <a:pt x="139" y="18"/>
                  </a:cubicBezTo>
                  <a:cubicBezTo>
                    <a:pt x="139" y="18"/>
                    <a:pt x="140" y="18"/>
                    <a:pt x="140" y="18"/>
                  </a:cubicBezTo>
                  <a:cubicBezTo>
                    <a:pt x="140" y="19"/>
                    <a:pt x="139" y="19"/>
                    <a:pt x="139" y="19"/>
                  </a:cubicBezTo>
                  <a:cubicBezTo>
                    <a:pt x="138" y="19"/>
                    <a:pt x="138" y="18"/>
                    <a:pt x="137" y="18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18"/>
                    <a:pt x="136" y="18"/>
                    <a:pt x="136" y="18"/>
                  </a:cubicBezTo>
                  <a:close/>
                  <a:moveTo>
                    <a:pt x="135" y="21"/>
                  </a:moveTo>
                  <a:cubicBezTo>
                    <a:pt x="136" y="21"/>
                    <a:pt x="136" y="21"/>
                    <a:pt x="136" y="21"/>
                  </a:cubicBezTo>
                  <a:cubicBezTo>
                    <a:pt x="136" y="21"/>
                    <a:pt x="135" y="22"/>
                    <a:pt x="135" y="22"/>
                  </a:cubicBezTo>
                  <a:cubicBezTo>
                    <a:pt x="135" y="23"/>
                    <a:pt x="134" y="22"/>
                    <a:pt x="133" y="23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3" y="21"/>
                    <a:pt x="135" y="22"/>
                    <a:pt x="135" y="21"/>
                  </a:cubicBezTo>
                  <a:close/>
                  <a:moveTo>
                    <a:pt x="131" y="22"/>
                  </a:moveTo>
                  <a:cubicBezTo>
                    <a:pt x="132" y="22"/>
                    <a:pt x="132" y="21"/>
                    <a:pt x="132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2" y="21"/>
                    <a:pt x="132" y="22"/>
                    <a:pt x="131" y="22"/>
                  </a:cubicBezTo>
                  <a:close/>
                  <a:moveTo>
                    <a:pt x="132" y="19"/>
                  </a:moveTo>
                  <a:cubicBezTo>
                    <a:pt x="132" y="19"/>
                    <a:pt x="132" y="18"/>
                    <a:pt x="132" y="18"/>
                  </a:cubicBezTo>
                  <a:cubicBezTo>
                    <a:pt x="134" y="17"/>
                    <a:pt x="133" y="19"/>
                    <a:pt x="133" y="20"/>
                  </a:cubicBezTo>
                  <a:cubicBezTo>
                    <a:pt x="132" y="20"/>
                    <a:pt x="131" y="20"/>
                    <a:pt x="131" y="20"/>
                  </a:cubicBezTo>
                  <a:cubicBezTo>
                    <a:pt x="132" y="19"/>
                    <a:pt x="132" y="20"/>
                    <a:pt x="132" y="19"/>
                  </a:cubicBezTo>
                  <a:close/>
                  <a:moveTo>
                    <a:pt x="126" y="18"/>
                  </a:moveTo>
                  <a:cubicBezTo>
                    <a:pt x="128" y="18"/>
                    <a:pt x="129" y="19"/>
                    <a:pt x="131" y="19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30" y="20"/>
                    <a:pt x="130" y="20"/>
                    <a:pt x="130" y="20"/>
                  </a:cubicBezTo>
                  <a:cubicBezTo>
                    <a:pt x="130" y="20"/>
                    <a:pt x="130" y="20"/>
                    <a:pt x="130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9" y="20"/>
                    <a:pt x="129" y="20"/>
                    <a:pt x="129" y="19"/>
                  </a:cubicBezTo>
                  <a:cubicBezTo>
                    <a:pt x="128" y="19"/>
                    <a:pt x="128" y="18"/>
                    <a:pt x="127" y="19"/>
                  </a:cubicBezTo>
                  <a:cubicBezTo>
                    <a:pt x="127" y="19"/>
                    <a:pt x="127" y="20"/>
                    <a:pt x="128" y="21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27" y="21"/>
                    <a:pt x="126" y="20"/>
                    <a:pt x="126" y="20"/>
                  </a:cubicBezTo>
                  <a:cubicBezTo>
                    <a:pt x="125" y="19"/>
                    <a:pt x="126" y="19"/>
                    <a:pt x="126" y="18"/>
                  </a:cubicBezTo>
                  <a:close/>
                  <a:moveTo>
                    <a:pt x="127" y="23"/>
                  </a:moveTo>
                  <a:cubicBezTo>
                    <a:pt x="127" y="23"/>
                    <a:pt x="127" y="23"/>
                    <a:pt x="127" y="23"/>
                  </a:cubicBezTo>
                  <a:cubicBezTo>
                    <a:pt x="127" y="23"/>
                    <a:pt x="128" y="24"/>
                    <a:pt x="128" y="24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28" y="24"/>
                    <a:pt x="127" y="24"/>
                    <a:pt x="127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6" y="24"/>
                    <a:pt x="126" y="23"/>
                    <a:pt x="125" y="24"/>
                  </a:cubicBezTo>
                  <a:cubicBezTo>
                    <a:pt x="123" y="24"/>
                    <a:pt x="124" y="22"/>
                    <a:pt x="122" y="23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3"/>
                    <a:pt x="121" y="23"/>
                    <a:pt x="121" y="23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2" y="24"/>
                    <a:pt x="122" y="24"/>
                    <a:pt x="122" y="25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1" y="25"/>
                    <a:pt x="121" y="25"/>
                    <a:pt x="121" y="24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20" y="24"/>
                    <a:pt x="120" y="24"/>
                    <a:pt x="119" y="23"/>
                  </a:cubicBezTo>
                  <a:cubicBezTo>
                    <a:pt x="120" y="23"/>
                    <a:pt x="121" y="23"/>
                    <a:pt x="120" y="23"/>
                  </a:cubicBezTo>
                  <a:cubicBezTo>
                    <a:pt x="121" y="24"/>
                    <a:pt x="122" y="22"/>
                    <a:pt x="122" y="23"/>
                  </a:cubicBezTo>
                  <a:cubicBezTo>
                    <a:pt x="123" y="22"/>
                    <a:pt x="122" y="22"/>
                    <a:pt x="122" y="22"/>
                  </a:cubicBezTo>
                  <a:cubicBezTo>
                    <a:pt x="123" y="21"/>
                    <a:pt x="124" y="22"/>
                    <a:pt x="125" y="22"/>
                  </a:cubicBezTo>
                  <a:cubicBezTo>
                    <a:pt x="126" y="22"/>
                    <a:pt x="126" y="24"/>
                    <a:pt x="127" y="23"/>
                  </a:cubicBezTo>
                  <a:close/>
                  <a:moveTo>
                    <a:pt x="117" y="22"/>
                  </a:moveTo>
                  <a:cubicBezTo>
                    <a:pt x="115" y="21"/>
                    <a:pt x="115" y="21"/>
                    <a:pt x="115" y="21"/>
                  </a:cubicBezTo>
                  <a:cubicBezTo>
                    <a:pt x="115" y="20"/>
                    <a:pt x="117" y="21"/>
                    <a:pt x="117" y="20"/>
                  </a:cubicBezTo>
                  <a:cubicBezTo>
                    <a:pt x="118" y="20"/>
                    <a:pt x="119" y="20"/>
                    <a:pt x="120" y="20"/>
                  </a:cubicBezTo>
                  <a:cubicBezTo>
                    <a:pt x="121" y="20"/>
                    <a:pt x="123" y="19"/>
                    <a:pt x="123" y="19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25" y="20"/>
                    <a:pt x="124" y="21"/>
                    <a:pt x="123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1"/>
                  </a:cubicBezTo>
                  <a:cubicBezTo>
                    <a:pt x="121" y="21"/>
                    <a:pt x="121" y="22"/>
                    <a:pt x="120" y="21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0" y="20"/>
                    <a:pt x="119" y="21"/>
                    <a:pt x="119" y="21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2"/>
                    <a:pt x="118" y="22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7" y="22"/>
                    <a:pt x="116" y="23"/>
                    <a:pt x="115" y="22"/>
                  </a:cubicBezTo>
                  <a:cubicBezTo>
                    <a:pt x="115" y="22"/>
                    <a:pt x="116" y="23"/>
                    <a:pt x="117" y="22"/>
                  </a:cubicBezTo>
                  <a:close/>
                  <a:moveTo>
                    <a:pt x="113" y="24"/>
                  </a:moveTo>
                  <a:cubicBezTo>
                    <a:pt x="113" y="25"/>
                    <a:pt x="114" y="24"/>
                    <a:pt x="115" y="24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5"/>
                    <a:pt x="115" y="25"/>
                    <a:pt x="115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4" y="24"/>
                    <a:pt x="114" y="25"/>
                    <a:pt x="114" y="25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3" y="24"/>
                    <a:pt x="113" y="25"/>
                    <a:pt x="113" y="25"/>
                  </a:cubicBezTo>
                  <a:cubicBezTo>
                    <a:pt x="113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7"/>
                    <a:pt x="112" y="26"/>
                    <a:pt x="113" y="27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8"/>
                    <a:pt x="111" y="28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1" y="27"/>
                    <a:pt x="110" y="27"/>
                    <a:pt x="111" y="26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1" y="25"/>
                    <a:pt x="111" y="25"/>
                  </a:cubicBezTo>
                  <a:cubicBezTo>
                    <a:pt x="111" y="24"/>
                    <a:pt x="112" y="24"/>
                    <a:pt x="113" y="24"/>
                  </a:cubicBezTo>
                  <a:close/>
                  <a:moveTo>
                    <a:pt x="102" y="58"/>
                  </a:moveTo>
                  <a:cubicBezTo>
                    <a:pt x="102" y="57"/>
                    <a:pt x="102" y="58"/>
                    <a:pt x="101" y="58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1" y="57"/>
                    <a:pt x="102" y="57"/>
                    <a:pt x="102" y="58"/>
                  </a:cubicBezTo>
                  <a:close/>
                  <a:moveTo>
                    <a:pt x="111" y="23"/>
                  </a:moveTo>
                  <a:cubicBezTo>
                    <a:pt x="110" y="23"/>
                    <a:pt x="111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2"/>
                    <a:pt x="110" y="22"/>
                    <a:pt x="110" y="22"/>
                  </a:cubicBezTo>
                  <a:lnTo>
                    <a:pt x="111" y="23"/>
                  </a:lnTo>
                  <a:close/>
                  <a:moveTo>
                    <a:pt x="111" y="19"/>
                  </a:move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lose/>
                  <a:moveTo>
                    <a:pt x="107" y="23"/>
                  </a:move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4"/>
                    <a:pt x="108" y="24"/>
                    <a:pt x="108" y="24"/>
                  </a:cubicBezTo>
                  <a:lnTo>
                    <a:pt x="107" y="23"/>
                  </a:lnTo>
                  <a:close/>
                  <a:moveTo>
                    <a:pt x="103" y="26"/>
                  </a:moveTo>
                  <a:cubicBezTo>
                    <a:pt x="103" y="26"/>
                    <a:pt x="103" y="26"/>
                    <a:pt x="103" y="26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5" y="25"/>
                    <a:pt x="107" y="25"/>
                    <a:pt x="109" y="25"/>
                  </a:cubicBezTo>
                  <a:cubicBezTo>
                    <a:pt x="109" y="25"/>
                    <a:pt x="110" y="25"/>
                    <a:pt x="110" y="25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09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7"/>
                    <a:pt x="110" y="27"/>
                    <a:pt x="110" y="27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10" y="27"/>
                    <a:pt x="109" y="26"/>
                    <a:pt x="109" y="26"/>
                  </a:cubicBezTo>
                  <a:cubicBezTo>
                    <a:pt x="108" y="26"/>
                    <a:pt x="107" y="25"/>
                    <a:pt x="106" y="26"/>
                  </a:cubicBezTo>
                  <a:cubicBezTo>
                    <a:pt x="106" y="27"/>
                    <a:pt x="106" y="26"/>
                    <a:pt x="106" y="26"/>
                  </a:cubicBezTo>
                  <a:cubicBezTo>
                    <a:pt x="105" y="27"/>
                    <a:pt x="107" y="27"/>
                    <a:pt x="10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102" y="30"/>
                  </a:moveTo>
                  <a:cubicBezTo>
                    <a:pt x="102" y="30"/>
                    <a:pt x="102" y="30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0"/>
                    <a:pt x="101" y="30"/>
                    <a:pt x="101" y="31"/>
                  </a:cubicBezTo>
                  <a:cubicBezTo>
                    <a:pt x="99" y="30"/>
                    <a:pt x="101" y="33"/>
                    <a:pt x="99" y="32"/>
                  </a:cubicBezTo>
                  <a:cubicBezTo>
                    <a:pt x="100" y="32"/>
                    <a:pt x="100" y="31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lnTo>
                    <a:pt x="102" y="30"/>
                  </a:lnTo>
                  <a:close/>
                  <a:moveTo>
                    <a:pt x="83" y="81"/>
                  </a:moveTo>
                  <a:cubicBezTo>
                    <a:pt x="83" y="81"/>
                    <a:pt x="83" y="81"/>
                    <a:pt x="83" y="81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3" y="81"/>
                    <a:pt x="84" y="81"/>
                    <a:pt x="84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3" y="80"/>
                    <a:pt x="83" y="80"/>
                    <a:pt x="83" y="79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3" y="79"/>
                    <a:pt x="83" y="79"/>
                    <a:pt x="82" y="79"/>
                  </a:cubicBezTo>
                  <a:cubicBezTo>
                    <a:pt x="83" y="80"/>
                    <a:pt x="81" y="80"/>
                    <a:pt x="82" y="81"/>
                  </a:cubicBezTo>
                  <a:cubicBezTo>
                    <a:pt x="82" y="81"/>
                    <a:pt x="81" y="80"/>
                    <a:pt x="81" y="80"/>
                  </a:cubicBezTo>
                  <a:cubicBezTo>
                    <a:pt x="82" y="80"/>
                    <a:pt x="82" y="79"/>
                    <a:pt x="82" y="78"/>
                  </a:cubicBezTo>
                  <a:cubicBezTo>
                    <a:pt x="82" y="79"/>
                    <a:pt x="83" y="79"/>
                    <a:pt x="83" y="79"/>
                  </a:cubicBezTo>
                  <a:cubicBezTo>
                    <a:pt x="83" y="79"/>
                    <a:pt x="83" y="79"/>
                    <a:pt x="83" y="78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4" y="80"/>
                    <a:pt x="85" y="80"/>
                    <a:pt x="84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4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4" y="81"/>
                  </a:cubicBezTo>
                  <a:cubicBezTo>
                    <a:pt x="84" y="83"/>
                    <a:pt x="87" y="81"/>
                    <a:pt x="86" y="83"/>
                  </a:cubicBezTo>
                  <a:cubicBezTo>
                    <a:pt x="86" y="83"/>
                    <a:pt x="84" y="82"/>
                    <a:pt x="83" y="82"/>
                  </a:cubicBezTo>
                  <a:cubicBezTo>
                    <a:pt x="83" y="82"/>
                    <a:pt x="84" y="81"/>
                    <a:pt x="83" y="81"/>
                  </a:cubicBezTo>
                  <a:close/>
                  <a:moveTo>
                    <a:pt x="77" y="84"/>
                  </a:moveTo>
                  <a:cubicBezTo>
                    <a:pt x="77" y="84"/>
                    <a:pt x="77" y="84"/>
                    <a:pt x="77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7" y="84"/>
                    <a:pt x="77" y="84"/>
                    <a:pt x="77" y="84"/>
                  </a:cubicBezTo>
                  <a:close/>
                  <a:moveTo>
                    <a:pt x="77" y="86"/>
                  </a:moveTo>
                  <a:cubicBezTo>
                    <a:pt x="77" y="87"/>
                    <a:pt x="77" y="87"/>
                    <a:pt x="77" y="87"/>
                  </a:cubicBezTo>
                  <a:cubicBezTo>
                    <a:pt x="76" y="87"/>
                    <a:pt x="76" y="87"/>
                    <a:pt x="76" y="87"/>
                  </a:cubicBezTo>
                  <a:lnTo>
                    <a:pt x="77" y="86"/>
                  </a:lnTo>
                  <a:close/>
                  <a:moveTo>
                    <a:pt x="76" y="82"/>
                  </a:moveTo>
                  <a:cubicBezTo>
                    <a:pt x="77" y="82"/>
                    <a:pt x="77" y="82"/>
                    <a:pt x="77" y="82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8" y="82"/>
                    <a:pt x="79" y="80"/>
                    <a:pt x="79" y="82"/>
                  </a:cubicBezTo>
                  <a:cubicBezTo>
                    <a:pt x="78" y="82"/>
                    <a:pt x="77" y="82"/>
                    <a:pt x="76" y="82"/>
                  </a:cubicBezTo>
                  <a:close/>
                  <a:moveTo>
                    <a:pt x="76" y="78"/>
                  </a:moveTo>
                  <a:cubicBezTo>
                    <a:pt x="75" y="78"/>
                    <a:pt x="76" y="79"/>
                    <a:pt x="76" y="79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4" y="80"/>
                    <a:pt x="75" y="79"/>
                    <a:pt x="75" y="79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7"/>
                    <a:pt x="75" y="77"/>
                  </a:cubicBezTo>
                  <a:cubicBezTo>
                    <a:pt x="74" y="77"/>
                    <a:pt x="77" y="76"/>
                    <a:pt x="77" y="78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78" y="79"/>
                    <a:pt x="76" y="78"/>
                    <a:pt x="76" y="78"/>
                  </a:cubicBezTo>
                  <a:close/>
                  <a:moveTo>
                    <a:pt x="76" y="85"/>
                  </a:moveTo>
                  <a:cubicBezTo>
                    <a:pt x="75" y="84"/>
                    <a:pt x="74" y="85"/>
                    <a:pt x="73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4"/>
                    <a:pt x="75" y="84"/>
                    <a:pt x="75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6" y="84"/>
                    <a:pt x="76" y="85"/>
                    <a:pt x="76" y="85"/>
                  </a:cubicBezTo>
                  <a:close/>
                  <a:moveTo>
                    <a:pt x="72" y="84"/>
                  </a:moveTo>
                  <a:cubicBezTo>
                    <a:pt x="72" y="84"/>
                    <a:pt x="72" y="84"/>
                    <a:pt x="72" y="84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2" y="85"/>
                    <a:pt x="72" y="84"/>
                    <a:pt x="72" y="84"/>
                  </a:cubicBezTo>
                  <a:close/>
                  <a:moveTo>
                    <a:pt x="74" y="75"/>
                  </a:moveTo>
                  <a:cubicBezTo>
                    <a:pt x="75" y="76"/>
                    <a:pt x="75" y="76"/>
                    <a:pt x="75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3" y="76"/>
                    <a:pt x="72" y="75"/>
                  </a:cubicBezTo>
                  <a:cubicBezTo>
                    <a:pt x="73" y="75"/>
                    <a:pt x="71" y="75"/>
                    <a:pt x="71" y="74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1" y="74"/>
                    <a:pt x="71" y="74"/>
                    <a:pt x="71" y="73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4"/>
                    <a:pt x="72" y="74"/>
                    <a:pt x="72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74" y="75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6" y="74"/>
                    <a:pt x="74" y="74"/>
                    <a:pt x="74" y="75"/>
                  </a:cubicBezTo>
                  <a:close/>
                  <a:moveTo>
                    <a:pt x="70" y="83"/>
                  </a:moveTo>
                  <a:cubicBezTo>
                    <a:pt x="71" y="83"/>
                    <a:pt x="71" y="83"/>
                    <a:pt x="71" y="84"/>
                  </a:cubicBezTo>
                  <a:cubicBezTo>
                    <a:pt x="71" y="83"/>
                    <a:pt x="70" y="84"/>
                    <a:pt x="70" y="83"/>
                  </a:cubicBezTo>
                  <a:close/>
                  <a:moveTo>
                    <a:pt x="68" y="84"/>
                  </a:moveTo>
                  <a:cubicBezTo>
                    <a:pt x="68" y="84"/>
                    <a:pt x="68" y="84"/>
                    <a:pt x="68" y="83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69" y="84"/>
                    <a:pt x="70" y="84"/>
                    <a:pt x="70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5"/>
                    <a:pt x="68" y="85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8" y="85"/>
                    <a:pt x="69" y="85"/>
                    <a:pt x="69" y="85"/>
                  </a:cubicBezTo>
                  <a:cubicBezTo>
                    <a:pt x="69" y="84"/>
                    <a:pt x="68" y="85"/>
                    <a:pt x="68" y="84"/>
                  </a:cubicBezTo>
                  <a:close/>
                  <a:moveTo>
                    <a:pt x="79" y="42"/>
                  </a:move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2"/>
                    <a:pt x="79" y="42"/>
                  </a:cubicBezTo>
                  <a:close/>
                  <a:moveTo>
                    <a:pt x="69" y="88"/>
                  </a:moveTo>
                  <a:cubicBezTo>
                    <a:pt x="69" y="88"/>
                    <a:pt x="69" y="88"/>
                    <a:pt x="69" y="88"/>
                  </a:cubicBezTo>
                  <a:cubicBezTo>
                    <a:pt x="69" y="88"/>
                    <a:pt x="70" y="88"/>
                    <a:pt x="70" y="89"/>
                  </a:cubicBezTo>
                  <a:cubicBezTo>
                    <a:pt x="68" y="88"/>
                    <a:pt x="68" y="88"/>
                    <a:pt x="68" y="88"/>
                  </a:cubicBezTo>
                  <a:lnTo>
                    <a:pt x="69" y="88"/>
                  </a:lnTo>
                  <a:close/>
                  <a:moveTo>
                    <a:pt x="69" y="82"/>
                  </a:moveTo>
                  <a:cubicBezTo>
                    <a:pt x="69" y="83"/>
                    <a:pt x="69" y="83"/>
                    <a:pt x="68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1"/>
                    <a:pt x="71" y="81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1" y="79"/>
                    <a:pt x="71" y="80"/>
                    <a:pt x="72" y="79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1" y="80"/>
                    <a:pt x="71" y="81"/>
                    <a:pt x="71" y="82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1" y="82"/>
                    <a:pt x="70" y="82"/>
                    <a:pt x="69" y="82"/>
                  </a:cubicBezTo>
                  <a:close/>
                  <a:moveTo>
                    <a:pt x="82" y="38"/>
                  </a:moveTo>
                  <a:cubicBezTo>
                    <a:pt x="82" y="39"/>
                    <a:pt x="82" y="39"/>
                    <a:pt x="82" y="39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4" y="39"/>
                    <a:pt x="83" y="37"/>
                    <a:pt x="84" y="38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2" y="39"/>
                  </a:cubicBezTo>
                  <a:cubicBezTo>
                    <a:pt x="83" y="40"/>
                    <a:pt x="83" y="40"/>
                    <a:pt x="84" y="40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4" y="40"/>
                    <a:pt x="84" y="41"/>
                    <a:pt x="83" y="41"/>
                  </a:cubicBezTo>
                  <a:cubicBezTo>
                    <a:pt x="83" y="41"/>
                    <a:pt x="83" y="41"/>
                    <a:pt x="83" y="40"/>
                  </a:cubicBezTo>
                  <a:cubicBezTo>
                    <a:pt x="82" y="41"/>
                    <a:pt x="82" y="40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1" y="39"/>
                    <a:pt x="81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8"/>
                    <a:pt x="82" y="38"/>
                  </a:cubicBezTo>
                  <a:close/>
                  <a:moveTo>
                    <a:pt x="83" y="36"/>
                  </a:moveTo>
                  <a:cubicBezTo>
                    <a:pt x="84" y="36"/>
                    <a:pt x="84" y="37"/>
                    <a:pt x="84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4" y="37"/>
                    <a:pt x="84" y="37"/>
                    <a:pt x="84" y="37"/>
                  </a:cubicBezTo>
                  <a:lnTo>
                    <a:pt x="83" y="36"/>
                  </a:lnTo>
                  <a:close/>
                  <a:moveTo>
                    <a:pt x="73" y="70"/>
                  </a:moveTo>
                  <a:cubicBezTo>
                    <a:pt x="75" y="69"/>
                    <a:pt x="75" y="69"/>
                    <a:pt x="75" y="69"/>
                  </a:cubicBezTo>
                  <a:cubicBezTo>
                    <a:pt x="75" y="69"/>
                    <a:pt x="75" y="70"/>
                    <a:pt x="76" y="70"/>
                  </a:cubicBezTo>
                  <a:cubicBezTo>
                    <a:pt x="76" y="70"/>
                    <a:pt x="76" y="70"/>
                    <a:pt x="76" y="69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6" y="70"/>
                    <a:pt x="75" y="71"/>
                    <a:pt x="74" y="71"/>
                  </a:cubicBezTo>
                  <a:cubicBezTo>
                    <a:pt x="74" y="71"/>
                    <a:pt x="74" y="71"/>
                    <a:pt x="74" y="70"/>
                  </a:cubicBezTo>
                  <a:cubicBezTo>
                    <a:pt x="74" y="70"/>
                    <a:pt x="74" y="70"/>
                    <a:pt x="73" y="70"/>
                  </a:cubicBezTo>
                  <a:close/>
                  <a:moveTo>
                    <a:pt x="73" y="72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72"/>
                    <a:pt x="73" y="72"/>
                    <a:pt x="73" y="72"/>
                  </a:cubicBezTo>
                  <a:close/>
                  <a:moveTo>
                    <a:pt x="82" y="41"/>
                  </a:move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1"/>
                    <a:pt x="83" y="41"/>
                  </a:cubicBezTo>
                  <a:lnTo>
                    <a:pt x="82" y="41"/>
                  </a:lnTo>
                  <a:close/>
                  <a:moveTo>
                    <a:pt x="79" y="60"/>
                  </a:moveTo>
                  <a:cubicBezTo>
                    <a:pt x="79" y="60"/>
                    <a:pt x="79" y="60"/>
                    <a:pt x="79" y="60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79" y="60"/>
                    <a:pt x="78" y="60"/>
                    <a:pt x="77" y="60"/>
                  </a:cubicBezTo>
                  <a:cubicBezTo>
                    <a:pt x="78" y="59"/>
                    <a:pt x="79" y="61"/>
                    <a:pt x="79" y="60"/>
                  </a:cubicBezTo>
                  <a:close/>
                  <a:moveTo>
                    <a:pt x="82" y="42"/>
                  </a:moveTo>
                  <a:cubicBezTo>
                    <a:pt x="84" y="43"/>
                    <a:pt x="84" y="43"/>
                    <a:pt x="84" y="43"/>
                  </a:cubicBezTo>
                  <a:cubicBezTo>
                    <a:pt x="84" y="43"/>
                    <a:pt x="84" y="43"/>
                    <a:pt x="84" y="43"/>
                  </a:cubicBezTo>
                  <a:lnTo>
                    <a:pt x="82" y="42"/>
                  </a:lnTo>
                  <a:close/>
                  <a:moveTo>
                    <a:pt x="84" y="41"/>
                  </a:moveTo>
                  <a:cubicBezTo>
                    <a:pt x="84" y="41"/>
                    <a:pt x="84" y="41"/>
                    <a:pt x="84" y="41"/>
                  </a:cubicBezTo>
                  <a:cubicBezTo>
                    <a:pt x="85" y="41"/>
                    <a:pt x="85" y="41"/>
                    <a:pt x="85" y="41"/>
                  </a:cubicBezTo>
                  <a:lnTo>
                    <a:pt x="84" y="41"/>
                  </a:lnTo>
                  <a:close/>
                  <a:moveTo>
                    <a:pt x="89" y="40"/>
                  </a:moveTo>
                  <a:cubicBezTo>
                    <a:pt x="89" y="40"/>
                    <a:pt x="89" y="40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8" y="38"/>
                    <a:pt x="87" y="39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9" y="40"/>
                  </a:cubicBezTo>
                  <a:close/>
                  <a:moveTo>
                    <a:pt x="90" y="34"/>
                  </a:moveTo>
                  <a:cubicBezTo>
                    <a:pt x="89" y="34"/>
                    <a:pt x="89" y="34"/>
                    <a:pt x="89" y="34"/>
                  </a:cubicBezTo>
                  <a:cubicBezTo>
                    <a:pt x="90" y="34"/>
                    <a:pt x="90" y="33"/>
                    <a:pt x="90" y="34"/>
                  </a:cubicBezTo>
                  <a:close/>
                  <a:moveTo>
                    <a:pt x="85" y="60"/>
                  </a:moveTo>
                  <a:cubicBezTo>
                    <a:pt x="84" y="60"/>
                    <a:pt x="84" y="60"/>
                    <a:pt x="84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60"/>
                    <a:pt x="87" y="60"/>
                  </a:cubicBezTo>
                  <a:cubicBezTo>
                    <a:pt x="86" y="61"/>
                    <a:pt x="88" y="61"/>
                    <a:pt x="88" y="62"/>
                  </a:cubicBezTo>
                  <a:cubicBezTo>
                    <a:pt x="87" y="62"/>
                    <a:pt x="86" y="59"/>
                    <a:pt x="85" y="61"/>
                  </a:cubicBezTo>
                  <a:cubicBezTo>
                    <a:pt x="85" y="62"/>
                    <a:pt x="85" y="62"/>
                    <a:pt x="85" y="63"/>
                  </a:cubicBezTo>
                  <a:cubicBezTo>
                    <a:pt x="85" y="63"/>
                    <a:pt x="85" y="63"/>
                    <a:pt x="86" y="63"/>
                  </a:cubicBezTo>
                  <a:cubicBezTo>
                    <a:pt x="86" y="63"/>
                    <a:pt x="85" y="63"/>
                    <a:pt x="85" y="63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4" y="63"/>
                    <a:pt x="84" y="64"/>
                    <a:pt x="82" y="63"/>
                  </a:cubicBezTo>
                  <a:cubicBezTo>
                    <a:pt x="82" y="62"/>
                    <a:pt x="83" y="62"/>
                    <a:pt x="83" y="62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4" y="62"/>
                    <a:pt x="85" y="61"/>
                    <a:pt x="85" y="60"/>
                  </a:cubicBezTo>
                  <a:close/>
                  <a:moveTo>
                    <a:pt x="88" y="59"/>
                  </a:moveTo>
                  <a:cubicBezTo>
                    <a:pt x="88" y="59"/>
                    <a:pt x="88" y="59"/>
                    <a:pt x="88" y="59"/>
                  </a:cubicBezTo>
                  <a:cubicBezTo>
                    <a:pt x="88" y="59"/>
                    <a:pt x="88" y="59"/>
                    <a:pt x="88" y="60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89" y="60"/>
                    <a:pt x="88" y="60"/>
                    <a:pt x="88" y="60"/>
                  </a:cubicBezTo>
                  <a:cubicBezTo>
                    <a:pt x="87" y="60"/>
                    <a:pt x="87" y="60"/>
                    <a:pt x="87" y="59"/>
                  </a:cubicBezTo>
                  <a:cubicBezTo>
                    <a:pt x="87" y="59"/>
                    <a:pt x="87" y="59"/>
                    <a:pt x="86" y="59"/>
                  </a:cubicBezTo>
                  <a:cubicBezTo>
                    <a:pt x="86" y="59"/>
                    <a:pt x="87" y="59"/>
                    <a:pt x="87" y="59"/>
                  </a:cubicBezTo>
                  <a:cubicBezTo>
                    <a:pt x="87" y="59"/>
                    <a:pt x="87" y="60"/>
                    <a:pt x="88" y="60"/>
                  </a:cubicBezTo>
                  <a:cubicBezTo>
                    <a:pt x="88" y="60"/>
                    <a:pt x="88" y="60"/>
                    <a:pt x="88" y="59"/>
                  </a:cubicBezTo>
                  <a:cubicBezTo>
                    <a:pt x="88" y="59"/>
                    <a:pt x="88" y="59"/>
                    <a:pt x="88" y="59"/>
                  </a:cubicBezTo>
                  <a:close/>
                  <a:moveTo>
                    <a:pt x="98" y="38"/>
                  </a:moveTo>
                  <a:cubicBezTo>
                    <a:pt x="98" y="38"/>
                    <a:pt x="98" y="38"/>
                    <a:pt x="98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0"/>
                    <a:pt x="97" y="41"/>
                    <a:pt x="98" y="39"/>
                  </a:cubicBezTo>
                  <a:cubicBezTo>
                    <a:pt x="97" y="39"/>
                    <a:pt x="95" y="40"/>
                    <a:pt x="94" y="38"/>
                  </a:cubicBezTo>
                  <a:cubicBezTo>
                    <a:pt x="95" y="38"/>
                    <a:pt x="97" y="38"/>
                    <a:pt x="98" y="38"/>
                  </a:cubicBezTo>
                  <a:cubicBezTo>
                    <a:pt x="98" y="38"/>
                    <a:pt x="98" y="38"/>
                    <a:pt x="98" y="38"/>
                  </a:cubicBezTo>
                  <a:close/>
                  <a:moveTo>
                    <a:pt x="83" y="73"/>
                  </a:moveTo>
                  <a:cubicBezTo>
                    <a:pt x="83" y="72"/>
                    <a:pt x="84" y="72"/>
                    <a:pt x="85" y="72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5" y="73"/>
                    <a:pt x="84" y="73"/>
                    <a:pt x="84" y="73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4" y="72"/>
                    <a:pt x="84" y="72"/>
                    <a:pt x="83" y="73"/>
                  </a:cubicBezTo>
                  <a:close/>
                  <a:moveTo>
                    <a:pt x="87" y="69"/>
                  </a:moveTo>
                  <a:cubicBezTo>
                    <a:pt x="85" y="70"/>
                    <a:pt x="83" y="68"/>
                    <a:pt x="82" y="69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1" y="70"/>
                    <a:pt x="80" y="68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3" y="69"/>
                    <a:pt x="84" y="68"/>
                    <a:pt x="84" y="67"/>
                  </a:cubicBezTo>
                  <a:cubicBezTo>
                    <a:pt x="86" y="68"/>
                    <a:pt x="87" y="66"/>
                    <a:pt x="88" y="68"/>
                  </a:cubicBezTo>
                  <a:cubicBezTo>
                    <a:pt x="88" y="68"/>
                    <a:pt x="87" y="67"/>
                    <a:pt x="86" y="68"/>
                  </a:cubicBezTo>
                  <a:cubicBezTo>
                    <a:pt x="86" y="69"/>
                    <a:pt x="87" y="69"/>
                    <a:pt x="87" y="69"/>
                  </a:cubicBezTo>
                  <a:close/>
                  <a:moveTo>
                    <a:pt x="79" y="74"/>
                  </a:moveTo>
                  <a:cubicBezTo>
                    <a:pt x="78" y="74"/>
                    <a:pt x="78" y="74"/>
                    <a:pt x="78" y="74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9" y="74"/>
                    <a:pt x="80" y="74"/>
                    <a:pt x="80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74"/>
                    <a:pt x="80" y="74"/>
                    <a:pt x="80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74"/>
                    <a:pt x="80" y="74"/>
                    <a:pt x="80" y="75"/>
                  </a:cubicBezTo>
                  <a:cubicBezTo>
                    <a:pt x="80" y="75"/>
                    <a:pt x="80" y="75"/>
                    <a:pt x="81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5"/>
                    <a:pt x="79" y="75"/>
                    <a:pt x="79" y="74"/>
                  </a:cubicBezTo>
                  <a:close/>
                  <a:moveTo>
                    <a:pt x="91" y="58"/>
                  </a:moveTo>
                  <a:cubicBezTo>
                    <a:pt x="90" y="59"/>
                    <a:pt x="90" y="59"/>
                    <a:pt x="90" y="59"/>
                  </a:cubicBezTo>
                  <a:cubicBezTo>
                    <a:pt x="90" y="59"/>
                    <a:pt x="90" y="58"/>
                    <a:pt x="91" y="58"/>
                  </a:cubicBezTo>
                  <a:close/>
                  <a:moveTo>
                    <a:pt x="91" y="58"/>
                  </a:moveTo>
                  <a:cubicBezTo>
                    <a:pt x="91" y="57"/>
                    <a:pt x="91" y="57"/>
                    <a:pt x="91" y="57"/>
                  </a:cubicBezTo>
                  <a:cubicBezTo>
                    <a:pt x="91" y="58"/>
                    <a:pt x="91" y="58"/>
                    <a:pt x="91" y="58"/>
                  </a:cubicBezTo>
                  <a:close/>
                  <a:moveTo>
                    <a:pt x="86" y="73"/>
                  </a:move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8" y="73"/>
                    <a:pt x="89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89" y="74"/>
                    <a:pt x="88" y="74"/>
                  </a:cubicBezTo>
                  <a:cubicBezTo>
                    <a:pt x="88" y="73"/>
                    <a:pt x="87" y="74"/>
                    <a:pt x="86" y="73"/>
                  </a:cubicBezTo>
                  <a:close/>
                  <a:moveTo>
                    <a:pt x="86" y="80"/>
                  </a:move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lnTo>
                    <a:pt x="86" y="80"/>
                  </a:lnTo>
                  <a:close/>
                  <a:moveTo>
                    <a:pt x="89" y="58"/>
                  </a:moveTo>
                  <a:cubicBezTo>
                    <a:pt x="89" y="58"/>
                    <a:pt x="89" y="58"/>
                    <a:pt x="89" y="58"/>
                  </a:cubicBezTo>
                  <a:cubicBezTo>
                    <a:pt x="89" y="58"/>
                    <a:pt x="89" y="58"/>
                    <a:pt x="89" y="58"/>
                  </a:cubicBezTo>
                  <a:close/>
                  <a:moveTo>
                    <a:pt x="91" y="34"/>
                  </a:moveTo>
                  <a:cubicBezTo>
                    <a:pt x="90" y="34"/>
                    <a:pt x="90" y="34"/>
                    <a:pt x="90" y="34"/>
                  </a:cubicBezTo>
                  <a:cubicBezTo>
                    <a:pt x="91" y="33"/>
                    <a:pt x="91" y="33"/>
                    <a:pt x="91" y="33"/>
                  </a:cubicBezTo>
                  <a:lnTo>
                    <a:pt x="91" y="34"/>
                  </a:lnTo>
                  <a:close/>
                  <a:moveTo>
                    <a:pt x="82" y="62"/>
                  </a:moveTo>
                  <a:cubicBezTo>
                    <a:pt x="81" y="63"/>
                    <a:pt x="81" y="63"/>
                    <a:pt x="81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2"/>
                    <a:pt x="81" y="63"/>
                    <a:pt x="81" y="63"/>
                  </a:cubicBezTo>
                  <a:lnTo>
                    <a:pt x="82" y="62"/>
                  </a:lnTo>
                  <a:close/>
                  <a:moveTo>
                    <a:pt x="84" y="49"/>
                  </a:moveTo>
                  <a:cubicBezTo>
                    <a:pt x="84" y="49"/>
                    <a:pt x="84" y="49"/>
                    <a:pt x="84" y="49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4" y="49"/>
                    <a:pt x="84" y="49"/>
                    <a:pt x="84" y="49"/>
                  </a:cubicBezTo>
                  <a:close/>
                  <a:moveTo>
                    <a:pt x="81" y="60"/>
                  </a:moveTo>
                  <a:cubicBezTo>
                    <a:pt x="80" y="60"/>
                    <a:pt x="80" y="61"/>
                    <a:pt x="80" y="61"/>
                  </a:cubicBezTo>
                  <a:cubicBezTo>
                    <a:pt x="80" y="60"/>
                    <a:pt x="80" y="60"/>
                    <a:pt x="80" y="60"/>
                  </a:cubicBezTo>
                  <a:lnTo>
                    <a:pt x="81" y="60"/>
                  </a:lnTo>
                  <a:close/>
                  <a:moveTo>
                    <a:pt x="80" y="70"/>
                  </a:moveTo>
                  <a:cubicBezTo>
                    <a:pt x="79" y="70"/>
                    <a:pt x="78" y="69"/>
                    <a:pt x="78" y="70"/>
                  </a:cubicBezTo>
                  <a:cubicBezTo>
                    <a:pt x="77" y="70"/>
                    <a:pt x="80" y="69"/>
                    <a:pt x="78" y="69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8" y="68"/>
                    <a:pt x="80" y="68"/>
                    <a:pt x="80" y="70"/>
                  </a:cubicBezTo>
                  <a:close/>
                  <a:moveTo>
                    <a:pt x="80" y="77"/>
                  </a:moveTo>
                  <a:cubicBezTo>
                    <a:pt x="80" y="77"/>
                    <a:pt x="80" y="77"/>
                    <a:pt x="80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6"/>
                    <a:pt x="80" y="77"/>
                    <a:pt x="81" y="77"/>
                  </a:cubicBezTo>
                  <a:cubicBezTo>
                    <a:pt x="81" y="76"/>
                    <a:pt x="82" y="74"/>
                    <a:pt x="82" y="76"/>
                  </a:cubicBezTo>
                  <a:cubicBezTo>
                    <a:pt x="82" y="76"/>
                    <a:pt x="82" y="77"/>
                    <a:pt x="82" y="77"/>
                  </a:cubicBezTo>
                  <a:cubicBezTo>
                    <a:pt x="82" y="77"/>
                    <a:pt x="81" y="77"/>
                    <a:pt x="81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1" y="77"/>
                    <a:pt x="81" y="77"/>
                    <a:pt x="80" y="77"/>
                  </a:cubicBezTo>
                  <a:cubicBezTo>
                    <a:pt x="80" y="78"/>
                    <a:pt x="80" y="78"/>
                    <a:pt x="80" y="78"/>
                  </a:cubicBezTo>
                  <a:lnTo>
                    <a:pt x="80" y="77"/>
                  </a:lnTo>
                  <a:close/>
                  <a:moveTo>
                    <a:pt x="81" y="79"/>
                  </a:moveTo>
                  <a:cubicBezTo>
                    <a:pt x="80" y="79"/>
                    <a:pt x="80" y="79"/>
                    <a:pt x="80" y="79"/>
                  </a:cubicBezTo>
                  <a:cubicBezTo>
                    <a:pt x="80" y="79"/>
                    <a:pt x="80" y="79"/>
                    <a:pt x="80" y="79"/>
                  </a:cubicBezTo>
                  <a:lnTo>
                    <a:pt x="81" y="79"/>
                  </a:lnTo>
                  <a:close/>
                  <a:moveTo>
                    <a:pt x="79" y="84"/>
                  </a:moveTo>
                  <a:cubicBezTo>
                    <a:pt x="80" y="84"/>
                    <a:pt x="80" y="84"/>
                    <a:pt x="80" y="84"/>
                  </a:cubicBezTo>
                  <a:cubicBezTo>
                    <a:pt x="79" y="84"/>
                    <a:pt x="79" y="84"/>
                    <a:pt x="79" y="84"/>
                  </a:cubicBezTo>
                  <a:close/>
                  <a:moveTo>
                    <a:pt x="80" y="82"/>
                  </a:moveTo>
                  <a:cubicBezTo>
                    <a:pt x="81" y="82"/>
                    <a:pt x="81" y="82"/>
                    <a:pt x="81" y="82"/>
                  </a:cubicBezTo>
                  <a:cubicBezTo>
                    <a:pt x="81" y="82"/>
                    <a:pt x="80" y="82"/>
                    <a:pt x="81" y="82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1" y="83"/>
                    <a:pt x="81" y="82"/>
                    <a:pt x="80" y="82"/>
                  </a:cubicBezTo>
                  <a:close/>
                  <a:moveTo>
                    <a:pt x="87" y="84"/>
                  </a:moveTo>
                  <a:cubicBezTo>
                    <a:pt x="87" y="85"/>
                    <a:pt x="87" y="85"/>
                    <a:pt x="87" y="85"/>
                  </a:cubicBezTo>
                  <a:cubicBezTo>
                    <a:pt x="86" y="84"/>
                    <a:pt x="86" y="84"/>
                    <a:pt x="86" y="84"/>
                  </a:cubicBezTo>
                  <a:lnTo>
                    <a:pt x="87" y="84"/>
                  </a:lnTo>
                  <a:close/>
                  <a:moveTo>
                    <a:pt x="91" y="66"/>
                  </a:moveTo>
                  <a:cubicBezTo>
                    <a:pt x="91" y="66"/>
                    <a:pt x="91" y="66"/>
                    <a:pt x="91" y="66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2" y="66"/>
                    <a:pt x="92" y="66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1" y="67"/>
                    <a:pt x="91" y="67"/>
                    <a:pt x="91" y="66"/>
                  </a:cubicBezTo>
                  <a:close/>
                  <a:moveTo>
                    <a:pt x="92" y="64"/>
                  </a:moveTo>
                  <a:cubicBezTo>
                    <a:pt x="92" y="64"/>
                    <a:pt x="92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2" y="64"/>
                    <a:pt x="91" y="64"/>
                    <a:pt x="92" y="64"/>
                  </a:cubicBezTo>
                  <a:close/>
                  <a:moveTo>
                    <a:pt x="99" y="35"/>
                  </a:moveTo>
                  <a:cubicBezTo>
                    <a:pt x="99" y="35"/>
                    <a:pt x="99" y="35"/>
                    <a:pt x="99" y="35"/>
                  </a:cubicBezTo>
                  <a:cubicBezTo>
                    <a:pt x="99" y="36"/>
                    <a:pt x="99" y="34"/>
                    <a:pt x="98" y="35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34"/>
                    <a:pt x="98" y="35"/>
                    <a:pt x="99" y="35"/>
                  </a:cubicBezTo>
                  <a:close/>
                  <a:moveTo>
                    <a:pt x="98" y="29"/>
                  </a:moveTo>
                  <a:cubicBezTo>
                    <a:pt x="99" y="29"/>
                    <a:pt x="99" y="29"/>
                    <a:pt x="99" y="29"/>
                  </a:cubicBezTo>
                  <a:cubicBezTo>
                    <a:pt x="98" y="28"/>
                    <a:pt x="98" y="28"/>
                    <a:pt x="98" y="28"/>
                  </a:cubicBezTo>
                  <a:lnTo>
                    <a:pt x="98" y="29"/>
                  </a:lnTo>
                  <a:close/>
                  <a:moveTo>
                    <a:pt x="97" y="29"/>
                  </a:move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8" y="30"/>
                    <a:pt x="98" y="30"/>
                  </a:cubicBezTo>
                  <a:cubicBezTo>
                    <a:pt x="98" y="30"/>
                    <a:pt x="98" y="30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7" y="30"/>
                    <a:pt x="97" y="30"/>
                    <a:pt x="97" y="30"/>
                  </a:cubicBezTo>
                  <a:lnTo>
                    <a:pt x="97" y="29"/>
                  </a:lnTo>
                  <a:close/>
                  <a:moveTo>
                    <a:pt x="95" y="34"/>
                  </a:moveTo>
                  <a:cubicBezTo>
                    <a:pt x="94" y="34"/>
                    <a:pt x="94" y="35"/>
                    <a:pt x="93" y="35"/>
                  </a:cubicBezTo>
                  <a:cubicBezTo>
                    <a:pt x="93" y="35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3"/>
                    <a:pt x="93" y="33"/>
                    <a:pt x="93" y="32"/>
                  </a:cubicBezTo>
                  <a:cubicBezTo>
                    <a:pt x="94" y="32"/>
                    <a:pt x="96" y="33"/>
                    <a:pt x="95" y="34"/>
                  </a:cubicBezTo>
                  <a:close/>
                  <a:moveTo>
                    <a:pt x="85" y="27"/>
                  </a:moveTo>
                  <a:cubicBezTo>
                    <a:pt x="85" y="27"/>
                    <a:pt x="86" y="27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6" y="25"/>
                    <a:pt x="85" y="26"/>
                    <a:pt x="84" y="26"/>
                  </a:cubicBezTo>
                  <a:cubicBezTo>
                    <a:pt x="83" y="25"/>
                    <a:pt x="85" y="25"/>
                    <a:pt x="84" y="24"/>
                  </a:cubicBezTo>
                  <a:cubicBezTo>
                    <a:pt x="85" y="23"/>
                    <a:pt x="86" y="25"/>
                    <a:pt x="87" y="25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8" y="26"/>
                    <a:pt x="89" y="25"/>
                    <a:pt x="90" y="26"/>
                  </a:cubicBezTo>
                  <a:cubicBezTo>
                    <a:pt x="89" y="27"/>
                    <a:pt x="89" y="27"/>
                    <a:pt x="90" y="27"/>
                  </a:cubicBezTo>
                  <a:cubicBezTo>
                    <a:pt x="89" y="27"/>
                    <a:pt x="89" y="28"/>
                    <a:pt x="89" y="29"/>
                  </a:cubicBezTo>
                  <a:cubicBezTo>
                    <a:pt x="89" y="29"/>
                    <a:pt x="89" y="29"/>
                    <a:pt x="90" y="29"/>
                  </a:cubicBezTo>
                  <a:cubicBezTo>
                    <a:pt x="90" y="28"/>
                    <a:pt x="91" y="29"/>
                    <a:pt x="92" y="29"/>
                  </a:cubicBezTo>
                  <a:cubicBezTo>
                    <a:pt x="92" y="30"/>
                    <a:pt x="93" y="29"/>
                    <a:pt x="93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4" y="31"/>
                    <a:pt x="95" y="31"/>
                    <a:pt x="96" y="3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0"/>
                    <a:pt x="93" y="32"/>
                    <a:pt x="92" y="31"/>
                  </a:cubicBezTo>
                  <a:cubicBezTo>
                    <a:pt x="91" y="31"/>
                    <a:pt x="89" y="31"/>
                    <a:pt x="89" y="32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90" y="31"/>
                    <a:pt x="90" y="30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89" y="29"/>
                    <a:pt x="88" y="28"/>
                    <a:pt x="87" y="28"/>
                  </a:cubicBezTo>
                  <a:cubicBezTo>
                    <a:pt x="87" y="28"/>
                    <a:pt x="86" y="28"/>
                    <a:pt x="86" y="28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6" y="29"/>
                    <a:pt x="84" y="29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lose/>
                  <a:moveTo>
                    <a:pt x="88" y="33"/>
                  </a:move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lnTo>
                    <a:pt x="88" y="33"/>
                  </a:lnTo>
                  <a:close/>
                  <a:moveTo>
                    <a:pt x="87" y="31"/>
                  </a:moveTo>
                  <a:cubicBezTo>
                    <a:pt x="87" y="32"/>
                    <a:pt x="87" y="32"/>
                    <a:pt x="87" y="32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7" y="32"/>
                    <a:pt x="86" y="32"/>
                    <a:pt x="86" y="32"/>
                  </a:cubicBezTo>
                  <a:cubicBezTo>
                    <a:pt x="86" y="32"/>
                    <a:pt x="87" y="32"/>
                    <a:pt x="87" y="32"/>
                  </a:cubicBezTo>
                  <a:lnTo>
                    <a:pt x="87" y="31"/>
                  </a:lnTo>
                  <a:close/>
                  <a:moveTo>
                    <a:pt x="83" y="34"/>
                  </a:moveTo>
                  <a:cubicBezTo>
                    <a:pt x="83" y="34"/>
                    <a:pt x="83" y="34"/>
                    <a:pt x="83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34"/>
                    <a:pt x="84" y="33"/>
                    <a:pt x="84" y="33"/>
                  </a:cubicBezTo>
                  <a:cubicBezTo>
                    <a:pt x="85" y="33"/>
                    <a:pt x="84" y="34"/>
                    <a:pt x="85" y="34"/>
                  </a:cubicBezTo>
                  <a:cubicBezTo>
                    <a:pt x="86" y="34"/>
                    <a:pt x="87" y="36"/>
                    <a:pt x="89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5"/>
                    <a:pt x="87" y="36"/>
                    <a:pt x="87" y="36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4"/>
                    <a:pt x="85" y="35"/>
                    <a:pt x="84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4" y="34"/>
                    <a:pt x="84" y="34"/>
                    <a:pt x="83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2" y="34"/>
                    <a:pt x="82" y="35"/>
                    <a:pt x="81" y="36"/>
                  </a:cubicBezTo>
                  <a:cubicBezTo>
                    <a:pt x="80" y="35"/>
                    <a:pt x="82" y="34"/>
                    <a:pt x="82" y="34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3" y="34"/>
                    <a:pt x="82" y="34"/>
                    <a:pt x="83" y="34"/>
                  </a:cubicBezTo>
                  <a:close/>
                  <a:moveTo>
                    <a:pt x="78" y="30"/>
                  </a:moveTo>
                  <a:cubicBezTo>
                    <a:pt x="78" y="30"/>
                    <a:pt x="78" y="30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8" y="29"/>
                    <a:pt x="78" y="29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9" y="30"/>
                    <a:pt x="80" y="29"/>
                    <a:pt x="80" y="29"/>
                  </a:cubicBezTo>
                  <a:cubicBezTo>
                    <a:pt x="80" y="30"/>
                    <a:pt x="78" y="29"/>
                    <a:pt x="79" y="31"/>
                  </a:cubicBezTo>
                  <a:cubicBezTo>
                    <a:pt x="80" y="31"/>
                    <a:pt x="81" y="31"/>
                    <a:pt x="82" y="31"/>
                  </a:cubicBezTo>
                  <a:cubicBezTo>
                    <a:pt x="82" y="31"/>
                    <a:pt x="83" y="31"/>
                    <a:pt x="82" y="32"/>
                  </a:cubicBezTo>
                  <a:cubicBezTo>
                    <a:pt x="82" y="31"/>
                    <a:pt x="82" y="31"/>
                    <a:pt x="81" y="32"/>
                  </a:cubicBezTo>
                  <a:cubicBezTo>
                    <a:pt x="82" y="33"/>
                    <a:pt x="81" y="33"/>
                    <a:pt x="81" y="33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33"/>
                    <a:pt x="81" y="33"/>
                    <a:pt x="81" y="34"/>
                  </a:cubicBezTo>
                  <a:cubicBezTo>
                    <a:pt x="81" y="34"/>
                    <a:pt x="81" y="33"/>
                    <a:pt x="81" y="33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32"/>
                    <a:pt x="80" y="32"/>
                    <a:pt x="80" y="32"/>
                  </a:cubicBezTo>
                  <a:cubicBezTo>
                    <a:pt x="80" y="31"/>
                    <a:pt x="78" y="31"/>
                    <a:pt x="79" y="30"/>
                  </a:cubicBezTo>
                  <a:cubicBezTo>
                    <a:pt x="78" y="30"/>
                    <a:pt x="78" y="30"/>
                    <a:pt x="78" y="29"/>
                  </a:cubicBezTo>
                  <a:cubicBezTo>
                    <a:pt x="78" y="29"/>
                    <a:pt x="78" y="30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30"/>
                    <a:pt x="77" y="30"/>
                    <a:pt x="77" y="30"/>
                  </a:cubicBezTo>
                  <a:cubicBezTo>
                    <a:pt x="78" y="30"/>
                    <a:pt x="78" y="30"/>
                    <a:pt x="78" y="30"/>
                  </a:cubicBezTo>
                  <a:close/>
                  <a:moveTo>
                    <a:pt x="76" y="32"/>
                  </a:moveTo>
                  <a:cubicBezTo>
                    <a:pt x="76" y="32"/>
                    <a:pt x="77" y="31"/>
                    <a:pt x="77" y="32"/>
                  </a:cubicBezTo>
                  <a:cubicBezTo>
                    <a:pt x="78" y="32"/>
                    <a:pt x="77" y="33"/>
                    <a:pt x="77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4"/>
                    <a:pt x="79" y="32"/>
                    <a:pt x="80" y="33"/>
                  </a:cubicBezTo>
                  <a:cubicBezTo>
                    <a:pt x="79" y="34"/>
                    <a:pt x="78" y="34"/>
                    <a:pt x="77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6" y="33"/>
                    <a:pt x="76" y="32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lose/>
                  <a:moveTo>
                    <a:pt x="76" y="33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3"/>
                    <a:pt x="75" y="33"/>
                    <a:pt x="75" y="33"/>
                  </a:cubicBezTo>
                  <a:lnTo>
                    <a:pt x="76" y="33"/>
                  </a:lnTo>
                  <a:close/>
                  <a:moveTo>
                    <a:pt x="73" y="34"/>
                  </a:moveTo>
                  <a:cubicBezTo>
                    <a:pt x="73" y="35"/>
                    <a:pt x="75" y="35"/>
                    <a:pt x="76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34"/>
                    <a:pt x="75" y="34"/>
                    <a:pt x="76" y="34"/>
                  </a:cubicBezTo>
                  <a:cubicBezTo>
                    <a:pt x="76" y="35"/>
                    <a:pt x="77" y="35"/>
                    <a:pt x="77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8" y="35"/>
                    <a:pt x="79" y="35"/>
                    <a:pt x="79" y="36"/>
                  </a:cubicBezTo>
                  <a:cubicBezTo>
                    <a:pt x="79" y="36"/>
                    <a:pt x="78" y="35"/>
                    <a:pt x="77" y="35"/>
                  </a:cubicBezTo>
                  <a:cubicBezTo>
                    <a:pt x="77" y="36"/>
                    <a:pt x="75" y="35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36"/>
                    <a:pt x="77" y="37"/>
                    <a:pt x="77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8"/>
                    <a:pt x="77" y="38"/>
                    <a:pt x="78" y="38"/>
                  </a:cubicBezTo>
                  <a:cubicBezTo>
                    <a:pt x="79" y="38"/>
                    <a:pt x="79" y="37"/>
                    <a:pt x="80" y="37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8"/>
                    <a:pt x="81" y="37"/>
                    <a:pt x="80" y="38"/>
                  </a:cubicBezTo>
                  <a:cubicBezTo>
                    <a:pt x="79" y="38"/>
                    <a:pt x="78" y="38"/>
                    <a:pt x="77" y="38"/>
                  </a:cubicBezTo>
                  <a:cubicBezTo>
                    <a:pt x="77" y="38"/>
                    <a:pt x="77" y="37"/>
                    <a:pt x="76" y="37"/>
                  </a:cubicBezTo>
                  <a:cubicBezTo>
                    <a:pt x="75" y="37"/>
                    <a:pt x="75" y="38"/>
                    <a:pt x="75" y="38"/>
                  </a:cubicBezTo>
                  <a:cubicBezTo>
                    <a:pt x="75" y="38"/>
                    <a:pt x="74" y="36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3" y="37"/>
                    <a:pt x="73" y="37"/>
                    <a:pt x="72" y="37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4" y="36"/>
                    <a:pt x="75" y="37"/>
                    <a:pt x="75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4" y="36"/>
                    <a:pt x="73" y="35"/>
                    <a:pt x="72" y="35"/>
                  </a:cubicBezTo>
                  <a:cubicBezTo>
                    <a:pt x="72" y="35"/>
                    <a:pt x="73" y="35"/>
                    <a:pt x="73" y="34"/>
                  </a:cubicBezTo>
                  <a:cubicBezTo>
                    <a:pt x="72" y="34"/>
                    <a:pt x="72" y="33"/>
                    <a:pt x="72" y="33"/>
                  </a:cubicBezTo>
                  <a:cubicBezTo>
                    <a:pt x="73" y="33"/>
                    <a:pt x="72" y="34"/>
                    <a:pt x="73" y="34"/>
                  </a:cubicBezTo>
                  <a:close/>
                  <a:moveTo>
                    <a:pt x="68" y="73"/>
                  </a:moveTo>
                  <a:cubicBezTo>
                    <a:pt x="68" y="73"/>
                    <a:pt x="68" y="73"/>
                    <a:pt x="68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3"/>
                    <a:pt x="68" y="73"/>
                    <a:pt x="68" y="72"/>
                  </a:cubicBezTo>
                  <a:cubicBezTo>
                    <a:pt x="67" y="72"/>
                    <a:pt x="68" y="74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7" y="72"/>
                    <a:pt x="69" y="72"/>
                    <a:pt x="69" y="71"/>
                  </a:cubicBezTo>
                  <a:cubicBezTo>
                    <a:pt x="70" y="71"/>
                    <a:pt x="69" y="72"/>
                    <a:pt x="69" y="72"/>
                  </a:cubicBezTo>
                  <a:cubicBezTo>
                    <a:pt x="70" y="73"/>
                    <a:pt x="68" y="73"/>
                    <a:pt x="68" y="73"/>
                  </a:cubicBezTo>
                  <a:close/>
                  <a:moveTo>
                    <a:pt x="64" y="90"/>
                  </a:moveTo>
                  <a:cubicBezTo>
                    <a:pt x="63" y="90"/>
                    <a:pt x="63" y="90"/>
                    <a:pt x="63" y="90"/>
                  </a:cubicBezTo>
                  <a:cubicBezTo>
                    <a:pt x="64" y="89"/>
                    <a:pt x="64" y="89"/>
                    <a:pt x="64" y="89"/>
                  </a:cubicBezTo>
                  <a:lnTo>
                    <a:pt x="64" y="90"/>
                  </a:lnTo>
                  <a:close/>
                  <a:moveTo>
                    <a:pt x="66" y="75"/>
                  </a:moveTo>
                  <a:cubicBezTo>
                    <a:pt x="66" y="75"/>
                    <a:pt x="66" y="75"/>
                    <a:pt x="65" y="75"/>
                  </a:cubicBezTo>
                  <a:cubicBezTo>
                    <a:pt x="66" y="74"/>
                    <a:pt x="66" y="74"/>
                    <a:pt x="66" y="74"/>
                  </a:cubicBezTo>
                  <a:lnTo>
                    <a:pt x="66" y="75"/>
                  </a:lnTo>
                  <a:close/>
                  <a:moveTo>
                    <a:pt x="77" y="40"/>
                  </a:move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0"/>
                    <a:pt x="77" y="40"/>
                  </a:cubicBezTo>
                  <a:close/>
                  <a:moveTo>
                    <a:pt x="77" y="42"/>
                  </a:move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7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7" y="42"/>
                    <a:pt x="78" y="43"/>
                    <a:pt x="78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lnTo>
                    <a:pt x="77" y="42"/>
                  </a:lnTo>
                  <a:close/>
                  <a:moveTo>
                    <a:pt x="74" y="41"/>
                  </a:moveTo>
                  <a:cubicBezTo>
                    <a:pt x="74" y="41"/>
                    <a:pt x="74" y="41"/>
                    <a:pt x="74" y="41"/>
                  </a:cubicBezTo>
                  <a:cubicBezTo>
                    <a:pt x="74" y="41"/>
                    <a:pt x="74" y="41"/>
                    <a:pt x="74" y="41"/>
                  </a:cubicBezTo>
                  <a:close/>
                  <a:moveTo>
                    <a:pt x="59" y="91"/>
                  </a:moveTo>
                  <a:cubicBezTo>
                    <a:pt x="58" y="91"/>
                    <a:pt x="59" y="90"/>
                    <a:pt x="58" y="89"/>
                  </a:cubicBezTo>
                  <a:cubicBezTo>
                    <a:pt x="58" y="89"/>
                    <a:pt x="59" y="89"/>
                    <a:pt x="60" y="89"/>
                  </a:cubicBezTo>
                  <a:cubicBezTo>
                    <a:pt x="60" y="89"/>
                    <a:pt x="59" y="90"/>
                    <a:pt x="59" y="91"/>
                  </a:cubicBezTo>
                  <a:close/>
                  <a:moveTo>
                    <a:pt x="72" y="44"/>
                  </a:moveTo>
                  <a:cubicBezTo>
                    <a:pt x="72" y="44"/>
                    <a:pt x="71" y="43"/>
                    <a:pt x="70" y="43"/>
                  </a:cubicBezTo>
                  <a:cubicBezTo>
                    <a:pt x="70" y="42"/>
                    <a:pt x="72" y="43"/>
                    <a:pt x="72" y="42"/>
                  </a:cubicBezTo>
                  <a:cubicBezTo>
                    <a:pt x="73" y="43"/>
                    <a:pt x="73" y="42"/>
                    <a:pt x="74" y="42"/>
                  </a:cubicBezTo>
                  <a:cubicBezTo>
                    <a:pt x="73" y="42"/>
                    <a:pt x="73" y="43"/>
                    <a:pt x="73" y="43"/>
                  </a:cubicBezTo>
                  <a:lnTo>
                    <a:pt x="72" y="44"/>
                  </a:lnTo>
                  <a:close/>
                  <a:moveTo>
                    <a:pt x="57" y="87"/>
                  </a:moveTo>
                  <a:cubicBezTo>
                    <a:pt x="57" y="86"/>
                    <a:pt x="58" y="87"/>
                    <a:pt x="58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lose/>
                  <a:moveTo>
                    <a:pt x="62" y="71"/>
                  </a:moveTo>
                  <a:cubicBezTo>
                    <a:pt x="62" y="71"/>
                    <a:pt x="62" y="71"/>
                    <a:pt x="62" y="71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3" y="71"/>
                    <a:pt x="63" y="71"/>
                  </a:cubicBezTo>
                  <a:lnTo>
                    <a:pt x="62" y="71"/>
                  </a:lnTo>
                  <a:close/>
                  <a:moveTo>
                    <a:pt x="67" y="53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lnTo>
                    <a:pt x="67" y="53"/>
                  </a:lnTo>
                  <a:close/>
                  <a:moveTo>
                    <a:pt x="72" y="38"/>
                  </a:moveTo>
                  <a:cubicBezTo>
                    <a:pt x="72" y="38"/>
                    <a:pt x="72" y="38"/>
                    <a:pt x="72" y="38"/>
                  </a:cubicBezTo>
                  <a:cubicBezTo>
                    <a:pt x="73" y="38"/>
                    <a:pt x="73" y="39"/>
                    <a:pt x="72" y="39"/>
                  </a:cubicBezTo>
                  <a:cubicBezTo>
                    <a:pt x="72" y="39"/>
                    <a:pt x="72" y="39"/>
                    <a:pt x="71" y="39"/>
                  </a:cubicBezTo>
                  <a:cubicBezTo>
                    <a:pt x="71" y="39"/>
                    <a:pt x="73" y="39"/>
                    <a:pt x="72" y="38"/>
                  </a:cubicBezTo>
                  <a:cubicBezTo>
                    <a:pt x="72" y="38"/>
                    <a:pt x="72" y="38"/>
                    <a:pt x="72" y="38"/>
                  </a:cubicBezTo>
                  <a:close/>
                  <a:moveTo>
                    <a:pt x="72" y="41"/>
                  </a:moveTo>
                  <a:cubicBezTo>
                    <a:pt x="72" y="41"/>
                    <a:pt x="72" y="41"/>
                    <a:pt x="71" y="42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41"/>
                    <a:pt x="72" y="41"/>
                    <a:pt x="72" y="41"/>
                  </a:cubicBezTo>
                  <a:close/>
                  <a:moveTo>
                    <a:pt x="71" y="38"/>
                  </a:moveTo>
                  <a:cubicBezTo>
                    <a:pt x="71" y="38"/>
                    <a:pt x="71" y="38"/>
                    <a:pt x="71" y="38"/>
                  </a:cubicBezTo>
                  <a:cubicBezTo>
                    <a:pt x="70" y="38"/>
                    <a:pt x="70" y="38"/>
                    <a:pt x="70" y="38"/>
                  </a:cubicBezTo>
                  <a:lnTo>
                    <a:pt x="71" y="38"/>
                  </a:lnTo>
                  <a:close/>
                  <a:moveTo>
                    <a:pt x="69" y="36"/>
                  </a:moveTo>
                  <a:cubicBezTo>
                    <a:pt x="69" y="36"/>
                    <a:pt x="69" y="36"/>
                    <a:pt x="69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8" y="36"/>
                    <a:pt x="69" y="36"/>
                  </a:cubicBezTo>
                  <a:close/>
                  <a:moveTo>
                    <a:pt x="68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9"/>
                    <a:pt x="67" y="39"/>
                  </a:cubicBezTo>
                  <a:cubicBezTo>
                    <a:pt x="68" y="39"/>
                    <a:pt x="68" y="39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40"/>
                    <a:pt x="68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2"/>
                  </a:cubicBezTo>
                  <a:cubicBezTo>
                    <a:pt x="69" y="42"/>
                    <a:pt x="68" y="43"/>
                    <a:pt x="68" y="42"/>
                  </a:cubicBezTo>
                  <a:cubicBezTo>
                    <a:pt x="68" y="42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0"/>
                    <a:pt x="68" y="40"/>
                    <a:pt x="67" y="39"/>
                  </a:cubicBezTo>
                  <a:cubicBezTo>
                    <a:pt x="67" y="40"/>
                    <a:pt x="67" y="39"/>
                    <a:pt x="67" y="39"/>
                  </a:cubicBezTo>
                  <a:cubicBezTo>
                    <a:pt x="65" y="39"/>
                    <a:pt x="64" y="39"/>
                    <a:pt x="63" y="39"/>
                  </a:cubicBezTo>
                  <a:cubicBezTo>
                    <a:pt x="63" y="40"/>
                    <a:pt x="63" y="39"/>
                    <a:pt x="63" y="39"/>
                  </a:cubicBezTo>
                  <a:cubicBezTo>
                    <a:pt x="63" y="39"/>
                    <a:pt x="63" y="39"/>
                    <a:pt x="62" y="39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64" y="39"/>
                    <a:pt x="65" y="38"/>
                    <a:pt x="66" y="38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6" y="38"/>
                    <a:pt x="66" y="37"/>
                    <a:pt x="67" y="37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8" y="36"/>
                    <a:pt x="68" y="38"/>
                    <a:pt x="68" y="38"/>
                  </a:cubicBezTo>
                  <a:close/>
                  <a:moveTo>
                    <a:pt x="65" y="44"/>
                  </a:move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5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65" y="45"/>
                    <a:pt x="64" y="45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5"/>
                    <a:pt x="64" y="45"/>
                    <a:pt x="64" y="44"/>
                  </a:cubicBezTo>
                  <a:cubicBezTo>
                    <a:pt x="64" y="44"/>
                    <a:pt x="64" y="44"/>
                    <a:pt x="65" y="44"/>
                  </a:cubicBezTo>
                  <a:cubicBezTo>
                    <a:pt x="65" y="43"/>
                    <a:pt x="65" y="43"/>
                    <a:pt x="64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6" y="44"/>
                    <a:pt x="65" y="43"/>
                    <a:pt x="65" y="44"/>
                  </a:cubicBezTo>
                  <a:cubicBezTo>
                    <a:pt x="65" y="44"/>
                    <a:pt x="66" y="44"/>
                    <a:pt x="65" y="44"/>
                  </a:cubicBezTo>
                  <a:close/>
                  <a:moveTo>
                    <a:pt x="63" y="56"/>
                  </a:moveTo>
                  <a:cubicBezTo>
                    <a:pt x="64" y="56"/>
                    <a:pt x="64" y="56"/>
                    <a:pt x="64" y="56"/>
                  </a:cubicBezTo>
                  <a:cubicBezTo>
                    <a:pt x="64" y="56"/>
                    <a:pt x="64" y="57"/>
                    <a:pt x="64" y="57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57"/>
                    <a:pt x="63" y="57"/>
                    <a:pt x="63" y="56"/>
                  </a:cubicBezTo>
                  <a:cubicBezTo>
                    <a:pt x="63" y="56"/>
                    <a:pt x="63" y="56"/>
                    <a:pt x="63" y="56"/>
                  </a:cubicBezTo>
                  <a:close/>
                  <a:moveTo>
                    <a:pt x="60" y="71"/>
                  </a:moveTo>
                  <a:cubicBezTo>
                    <a:pt x="60" y="71"/>
                    <a:pt x="60" y="71"/>
                    <a:pt x="60" y="71"/>
                  </a:cubicBezTo>
                  <a:cubicBezTo>
                    <a:pt x="60" y="71"/>
                    <a:pt x="60" y="71"/>
                    <a:pt x="60" y="71"/>
                  </a:cubicBezTo>
                  <a:close/>
                  <a:moveTo>
                    <a:pt x="58" y="78"/>
                  </a:moveTo>
                  <a:cubicBezTo>
                    <a:pt x="58" y="78"/>
                    <a:pt x="58" y="79"/>
                    <a:pt x="58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79"/>
                    <a:pt x="58" y="79"/>
                    <a:pt x="58" y="79"/>
                  </a:cubicBezTo>
                  <a:lnTo>
                    <a:pt x="58" y="78"/>
                  </a:lnTo>
                  <a:close/>
                  <a:moveTo>
                    <a:pt x="64" y="40"/>
                  </a:moveTo>
                  <a:cubicBezTo>
                    <a:pt x="63" y="40"/>
                    <a:pt x="63" y="40"/>
                    <a:pt x="63" y="40"/>
                  </a:cubicBezTo>
                  <a:cubicBezTo>
                    <a:pt x="64" y="40"/>
                    <a:pt x="64" y="40"/>
                    <a:pt x="64" y="40"/>
                  </a:cubicBezTo>
                  <a:close/>
                  <a:moveTo>
                    <a:pt x="52" y="75"/>
                  </a:moveTo>
                  <a:cubicBezTo>
                    <a:pt x="52" y="75"/>
                    <a:pt x="51" y="74"/>
                    <a:pt x="51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1" y="74"/>
                    <a:pt x="51" y="74"/>
                    <a:pt x="50" y="75"/>
                  </a:cubicBezTo>
                  <a:cubicBezTo>
                    <a:pt x="50" y="75"/>
                    <a:pt x="48" y="74"/>
                    <a:pt x="47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8" y="75"/>
                    <a:pt x="49" y="75"/>
                    <a:pt x="51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1" y="74"/>
                    <a:pt x="52" y="74"/>
                    <a:pt x="52" y="74"/>
                  </a:cubicBezTo>
                  <a:cubicBezTo>
                    <a:pt x="52" y="74"/>
                    <a:pt x="52" y="74"/>
                    <a:pt x="52" y="75"/>
                  </a:cubicBezTo>
                  <a:cubicBezTo>
                    <a:pt x="52" y="75"/>
                    <a:pt x="52" y="75"/>
                    <a:pt x="53" y="75"/>
                  </a:cubicBezTo>
                  <a:lnTo>
                    <a:pt x="52" y="75"/>
                  </a:lnTo>
                  <a:close/>
                  <a:moveTo>
                    <a:pt x="51" y="81"/>
                  </a:moveTo>
                  <a:cubicBezTo>
                    <a:pt x="50" y="81"/>
                    <a:pt x="50" y="81"/>
                    <a:pt x="50" y="81"/>
                  </a:cubicBezTo>
                  <a:cubicBezTo>
                    <a:pt x="50" y="81"/>
                    <a:pt x="50" y="81"/>
                    <a:pt x="50" y="81"/>
                  </a:cubicBezTo>
                  <a:lnTo>
                    <a:pt x="51" y="81"/>
                  </a:lnTo>
                  <a:close/>
                  <a:moveTo>
                    <a:pt x="48" y="82"/>
                  </a:moveTo>
                  <a:cubicBezTo>
                    <a:pt x="47" y="82"/>
                    <a:pt x="47" y="82"/>
                    <a:pt x="47" y="81"/>
                  </a:cubicBezTo>
                  <a:cubicBezTo>
                    <a:pt x="47" y="81"/>
                    <a:pt x="47" y="82"/>
                    <a:pt x="48" y="82"/>
                  </a:cubicBezTo>
                  <a:cubicBezTo>
                    <a:pt x="48" y="81"/>
                    <a:pt x="48" y="81"/>
                    <a:pt x="48" y="81"/>
                  </a:cubicBezTo>
                  <a:lnTo>
                    <a:pt x="48" y="82"/>
                  </a:lnTo>
                  <a:close/>
                  <a:moveTo>
                    <a:pt x="59" y="41"/>
                  </a:moveTo>
                  <a:cubicBezTo>
                    <a:pt x="60" y="41"/>
                    <a:pt x="59" y="40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59" y="41"/>
                    <a:pt x="59" y="42"/>
                  </a:cubicBezTo>
                  <a:cubicBezTo>
                    <a:pt x="58" y="41"/>
                    <a:pt x="59" y="41"/>
                    <a:pt x="59" y="41"/>
                  </a:cubicBezTo>
                  <a:close/>
                  <a:moveTo>
                    <a:pt x="58" y="43"/>
                  </a:moveTo>
                  <a:cubicBezTo>
                    <a:pt x="57" y="43"/>
                    <a:pt x="58" y="41"/>
                    <a:pt x="58" y="41"/>
                  </a:cubicBezTo>
                  <a:cubicBezTo>
                    <a:pt x="58" y="41"/>
                    <a:pt x="58" y="42"/>
                    <a:pt x="58" y="43"/>
                  </a:cubicBezTo>
                  <a:close/>
                  <a:moveTo>
                    <a:pt x="63" y="35"/>
                  </a:moveTo>
                  <a:cubicBezTo>
                    <a:pt x="63" y="35"/>
                    <a:pt x="63" y="35"/>
                    <a:pt x="63" y="35"/>
                  </a:cubicBezTo>
                  <a:cubicBezTo>
                    <a:pt x="63" y="35"/>
                    <a:pt x="63" y="35"/>
                    <a:pt x="64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3" y="35"/>
                    <a:pt x="63" y="35"/>
                    <a:pt x="63" y="35"/>
                  </a:cubicBezTo>
                  <a:close/>
                  <a:moveTo>
                    <a:pt x="65" y="36"/>
                  </a:moveTo>
                  <a:cubicBezTo>
                    <a:pt x="65" y="36"/>
                    <a:pt x="65" y="36"/>
                    <a:pt x="65" y="36"/>
                  </a:cubicBezTo>
                  <a:cubicBezTo>
                    <a:pt x="65" y="36"/>
                    <a:pt x="65" y="36"/>
                    <a:pt x="66" y="36"/>
                  </a:cubicBezTo>
                  <a:lnTo>
                    <a:pt x="65" y="36"/>
                  </a:lnTo>
                  <a:close/>
                  <a:moveTo>
                    <a:pt x="64" y="33"/>
                  </a:moveTo>
                  <a:cubicBezTo>
                    <a:pt x="64" y="31"/>
                    <a:pt x="66" y="32"/>
                    <a:pt x="66" y="31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7" y="32"/>
                    <a:pt x="68" y="31"/>
                    <a:pt x="68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7" y="32"/>
                    <a:pt x="68" y="33"/>
                    <a:pt x="67" y="33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2"/>
                    <a:pt x="66" y="32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32"/>
                    <a:pt x="65" y="3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5"/>
                    <a:pt x="66" y="35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3"/>
                    <a:pt x="63" y="35"/>
                    <a:pt x="63" y="34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4" y="32"/>
                    <a:pt x="64" y="33"/>
                    <a:pt x="64" y="33"/>
                  </a:cubicBezTo>
                  <a:close/>
                  <a:moveTo>
                    <a:pt x="60" y="36"/>
                  </a:moveTo>
                  <a:cubicBezTo>
                    <a:pt x="61" y="37"/>
                    <a:pt x="62" y="37"/>
                    <a:pt x="62" y="37"/>
                  </a:cubicBezTo>
                  <a:cubicBezTo>
                    <a:pt x="62" y="37"/>
                    <a:pt x="62" y="38"/>
                    <a:pt x="62" y="38"/>
                  </a:cubicBezTo>
                  <a:cubicBezTo>
                    <a:pt x="61" y="38"/>
                    <a:pt x="61" y="36"/>
                    <a:pt x="60" y="38"/>
                  </a:cubicBezTo>
                  <a:cubicBezTo>
                    <a:pt x="60" y="37"/>
                    <a:pt x="60" y="37"/>
                    <a:pt x="60" y="36"/>
                  </a:cubicBezTo>
                  <a:close/>
                  <a:moveTo>
                    <a:pt x="57" y="39"/>
                  </a:moveTo>
                  <a:cubicBezTo>
                    <a:pt x="57" y="39"/>
                    <a:pt x="57" y="40"/>
                    <a:pt x="57" y="40"/>
                  </a:cubicBezTo>
                  <a:cubicBezTo>
                    <a:pt x="58" y="40"/>
                    <a:pt x="58" y="39"/>
                    <a:pt x="58" y="39"/>
                  </a:cubicBezTo>
                  <a:cubicBezTo>
                    <a:pt x="59" y="40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8" y="41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57" y="39"/>
                  </a:lnTo>
                  <a:close/>
                  <a:moveTo>
                    <a:pt x="54" y="43"/>
                  </a:moveTo>
                  <a:cubicBezTo>
                    <a:pt x="54" y="44"/>
                    <a:pt x="54" y="44"/>
                    <a:pt x="54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43"/>
                    <a:pt x="54" y="42"/>
                    <a:pt x="54" y="42"/>
                  </a:cubicBezTo>
                  <a:cubicBezTo>
                    <a:pt x="54" y="41"/>
                    <a:pt x="55" y="42"/>
                    <a:pt x="56" y="42"/>
                  </a:cubicBezTo>
                  <a:cubicBezTo>
                    <a:pt x="56" y="42"/>
                    <a:pt x="56" y="42"/>
                    <a:pt x="56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6" y="44"/>
                    <a:pt x="56" y="43"/>
                    <a:pt x="56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6" y="43"/>
                    <a:pt x="55" y="43"/>
                    <a:pt x="55" y="43"/>
                  </a:cubicBezTo>
                  <a:cubicBezTo>
                    <a:pt x="54" y="42"/>
                    <a:pt x="55" y="43"/>
                    <a:pt x="54" y="43"/>
                  </a:cubicBezTo>
                  <a:close/>
                  <a:moveTo>
                    <a:pt x="53" y="45"/>
                  </a:moveTo>
                  <a:cubicBezTo>
                    <a:pt x="52" y="45"/>
                    <a:pt x="52" y="45"/>
                    <a:pt x="52" y="45"/>
                  </a:cubicBezTo>
                  <a:cubicBezTo>
                    <a:pt x="53" y="45"/>
                    <a:pt x="53" y="44"/>
                    <a:pt x="54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  <a:moveTo>
                    <a:pt x="54" y="39"/>
                  </a:moveTo>
                  <a:cubicBezTo>
                    <a:pt x="55" y="39"/>
                    <a:pt x="55" y="38"/>
                    <a:pt x="55" y="38"/>
                  </a:cubicBezTo>
                  <a:cubicBezTo>
                    <a:pt x="56" y="39"/>
                    <a:pt x="55" y="39"/>
                    <a:pt x="54" y="39"/>
                  </a:cubicBezTo>
                  <a:close/>
                  <a:moveTo>
                    <a:pt x="54" y="41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4" y="42"/>
                    <a:pt x="53" y="42"/>
                    <a:pt x="53" y="42"/>
                  </a:cubicBezTo>
                  <a:cubicBezTo>
                    <a:pt x="53" y="41"/>
                    <a:pt x="53" y="41"/>
                    <a:pt x="53" y="41"/>
                  </a:cubicBezTo>
                  <a:lnTo>
                    <a:pt x="54" y="41"/>
                  </a:lnTo>
                  <a:close/>
                  <a:moveTo>
                    <a:pt x="51" y="40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1" y="40"/>
                    <a:pt x="51" y="40"/>
                    <a:pt x="51" y="40"/>
                  </a:cubicBezTo>
                  <a:close/>
                  <a:moveTo>
                    <a:pt x="47" y="41"/>
                  </a:moveTo>
                  <a:cubicBezTo>
                    <a:pt x="47" y="42"/>
                    <a:pt x="47" y="42"/>
                    <a:pt x="47" y="42"/>
                  </a:cubicBezTo>
                  <a:cubicBezTo>
                    <a:pt x="46" y="42"/>
                    <a:pt x="46" y="42"/>
                    <a:pt x="46" y="42"/>
                  </a:cubicBezTo>
                  <a:lnTo>
                    <a:pt x="47" y="41"/>
                  </a:lnTo>
                  <a:close/>
                  <a:moveTo>
                    <a:pt x="46" y="37"/>
                  </a:moveTo>
                  <a:cubicBezTo>
                    <a:pt x="47" y="37"/>
                    <a:pt x="47" y="37"/>
                    <a:pt x="47" y="37"/>
                  </a:cubicBezTo>
                  <a:cubicBezTo>
                    <a:pt x="46" y="37"/>
                    <a:pt x="46" y="37"/>
                    <a:pt x="46" y="37"/>
                  </a:cubicBezTo>
                  <a:close/>
                  <a:moveTo>
                    <a:pt x="37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9"/>
                    <a:pt x="37" y="49"/>
                    <a:pt x="37" y="49"/>
                  </a:cubicBezTo>
                  <a:close/>
                  <a:moveTo>
                    <a:pt x="39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8" y="48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8"/>
                    <a:pt x="39" y="48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7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6"/>
                    <a:pt x="38" y="46"/>
                    <a:pt x="38" y="47"/>
                  </a:cubicBezTo>
                  <a:cubicBezTo>
                    <a:pt x="38" y="46"/>
                    <a:pt x="38" y="47"/>
                    <a:pt x="38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8"/>
                    <a:pt x="39" y="48"/>
                    <a:pt x="39" y="48"/>
                  </a:cubicBezTo>
                  <a:close/>
                  <a:moveTo>
                    <a:pt x="25" y="102"/>
                  </a:moveTo>
                  <a:cubicBezTo>
                    <a:pt x="25" y="102"/>
                    <a:pt x="25" y="102"/>
                    <a:pt x="25" y="102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25" y="101"/>
                    <a:pt x="25" y="102"/>
                    <a:pt x="25" y="102"/>
                  </a:cubicBezTo>
                  <a:close/>
                  <a:moveTo>
                    <a:pt x="26" y="102"/>
                  </a:move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5" y="102"/>
                    <a:pt x="25" y="102"/>
                  </a:cubicBezTo>
                  <a:lnTo>
                    <a:pt x="26" y="102"/>
                  </a:lnTo>
                  <a:close/>
                  <a:moveTo>
                    <a:pt x="42" y="42"/>
                  </a:moveTo>
                  <a:cubicBezTo>
                    <a:pt x="40" y="42"/>
                    <a:pt x="40" y="42"/>
                    <a:pt x="40" y="42"/>
                  </a:cubicBezTo>
                  <a:cubicBezTo>
                    <a:pt x="41" y="41"/>
                    <a:pt x="42" y="43"/>
                    <a:pt x="43" y="42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2"/>
                    <a:pt x="44" y="42"/>
                    <a:pt x="45" y="43"/>
                  </a:cubicBezTo>
                  <a:cubicBezTo>
                    <a:pt x="44" y="42"/>
                    <a:pt x="42" y="43"/>
                    <a:pt x="42" y="42"/>
                  </a:cubicBezTo>
                  <a:close/>
                  <a:moveTo>
                    <a:pt x="41" y="47"/>
                  </a:moveTo>
                  <a:cubicBezTo>
                    <a:pt x="41" y="46"/>
                    <a:pt x="41" y="46"/>
                    <a:pt x="41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3" y="45"/>
                    <a:pt x="42" y="46"/>
                    <a:pt x="43" y="46"/>
                  </a:cubicBezTo>
                  <a:cubicBezTo>
                    <a:pt x="43" y="46"/>
                    <a:pt x="43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2" y="46"/>
                    <a:pt x="42" y="46"/>
                    <a:pt x="41" y="47"/>
                  </a:cubicBezTo>
                  <a:close/>
                  <a:moveTo>
                    <a:pt x="42" y="50"/>
                  </a:moveTo>
                  <a:cubicBezTo>
                    <a:pt x="42" y="50"/>
                    <a:pt x="42" y="49"/>
                    <a:pt x="41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8"/>
                    <a:pt x="42" y="49"/>
                    <a:pt x="43" y="4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4" y="48"/>
                    <a:pt x="44" y="49"/>
                    <a:pt x="44" y="4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1"/>
                    <a:pt x="44" y="51"/>
                  </a:cubicBezTo>
                  <a:cubicBezTo>
                    <a:pt x="44" y="51"/>
                    <a:pt x="43" y="49"/>
                    <a:pt x="42" y="50"/>
                  </a:cubicBezTo>
                  <a:close/>
                  <a:moveTo>
                    <a:pt x="46" y="47"/>
                  </a:moveTo>
                  <a:cubicBezTo>
                    <a:pt x="45" y="46"/>
                    <a:pt x="45" y="46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4" y="46"/>
                    <a:pt x="45" y="47"/>
                    <a:pt x="46" y="47"/>
                  </a:cubicBezTo>
                  <a:close/>
                  <a:moveTo>
                    <a:pt x="36" y="99"/>
                  </a:moveTo>
                  <a:cubicBezTo>
                    <a:pt x="36" y="99"/>
                    <a:pt x="36" y="99"/>
                    <a:pt x="36" y="99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99"/>
                    <a:pt x="34" y="99"/>
                    <a:pt x="34" y="9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99"/>
                    <a:pt x="36" y="99"/>
                    <a:pt x="36" y="99"/>
                  </a:cubicBezTo>
                  <a:close/>
                  <a:moveTo>
                    <a:pt x="49" y="44"/>
                  </a:moveTo>
                  <a:cubicBezTo>
                    <a:pt x="49" y="44"/>
                    <a:pt x="49" y="44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45"/>
                    <a:pt x="48" y="45"/>
                    <a:pt x="47" y="45"/>
                  </a:cubicBezTo>
                  <a:cubicBezTo>
                    <a:pt x="47" y="44"/>
                    <a:pt x="48" y="46"/>
                    <a:pt x="49" y="44"/>
                  </a:cubicBezTo>
                  <a:cubicBezTo>
                    <a:pt x="48" y="44"/>
                    <a:pt x="48" y="43"/>
                    <a:pt x="47" y="43"/>
                  </a:cubicBezTo>
                  <a:cubicBezTo>
                    <a:pt x="47" y="43"/>
                    <a:pt x="48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3"/>
                    <a:pt x="47" y="43"/>
                  </a:cubicBezTo>
                  <a:cubicBezTo>
                    <a:pt x="47" y="43"/>
                    <a:pt x="48" y="42"/>
                    <a:pt x="48" y="42"/>
                  </a:cubicBezTo>
                  <a:cubicBezTo>
                    <a:pt x="49" y="42"/>
                    <a:pt x="49" y="43"/>
                    <a:pt x="50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3"/>
                    <a:pt x="49" y="43"/>
                    <a:pt x="49" y="44"/>
                  </a:cubicBezTo>
                  <a:close/>
                  <a:moveTo>
                    <a:pt x="51" y="46"/>
                  </a:moveTo>
                  <a:cubicBezTo>
                    <a:pt x="52" y="45"/>
                    <a:pt x="52" y="45"/>
                    <a:pt x="52" y="45"/>
                  </a:cubicBezTo>
                  <a:cubicBezTo>
                    <a:pt x="52" y="45"/>
                    <a:pt x="52" y="46"/>
                    <a:pt x="53" y="46"/>
                  </a:cubicBezTo>
                  <a:cubicBezTo>
                    <a:pt x="53" y="45"/>
                    <a:pt x="54" y="46"/>
                    <a:pt x="55" y="45"/>
                  </a:cubicBezTo>
                  <a:cubicBezTo>
                    <a:pt x="56" y="45"/>
                    <a:pt x="55" y="45"/>
                    <a:pt x="56" y="46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6"/>
                    <a:pt x="56" y="46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5" y="47"/>
                    <a:pt x="54" y="47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2" y="47"/>
                    <a:pt x="53" y="47"/>
                    <a:pt x="53" y="47"/>
                  </a:cubicBezTo>
                  <a:cubicBezTo>
                    <a:pt x="52" y="47"/>
                    <a:pt x="52" y="46"/>
                    <a:pt x="51" y="46"/>
                  </a:cubicBezTo>
                  <a:close/>
                  <a:moveTo>
                    <a:pt x="45" y="95"/>
                  </a:moveTo>
                  <a:cubicBezTo>
                    <a:pt x="44" y="96"/>
                    <a:pt x="44" y="96"/>
                    <a:pt x="44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3" y="95"/>
                    <a:pt x="44" y="95"/>
                    <a:pt x="44" y="96"/>
                  </a:cubicBezTo>
                  <a:cubicBezTo>
                    <a:pt x="44" y="96"/>
                    <a:pt x="44" y="95"/>
                    <a:pt x="44" y="95"/>
                  </a:cubicBezTo>
                  <a:cubicBezTo>
                    <a:pt x="44" y="95"/>
                    <a:pt x="43" y="95"/>
                    <a:pt x="43" y="94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4"/>
                    <a:pt x="43" y="93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1" y="93"/>
                    <a:pt x="40" y="93"/>
                    <a:pt x="40" y="92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40" y="92"/>
                    <a:pt x="40" y="93"/>
                    <a:pt x="40" y="93"/>
                  </a:cubicBezTo>
                  <a:cubicBezTo>
                    <a:pt x="41" y="92"/>
                    <a:pt x="41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3" y="93"/>
                    <a:pt x="43" y="93"/>
                  </a:cubicBezTo>
                  <a:cubicBezTo>
                    <a:pt x="43" y="93"/>
                    <a:pt x="43" y="92"/>
                    <a:pt x="43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4" y="92"/>
                    <a:pt x="44" y="92"/>
                    <a:pt x="43" y="92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4"/>
                    <a:pt x="43" y="93"/>
                    <a:pt x="44" y="93"/>
                  </a:cubicBezTo>
                  <a:cubicBezTo>
                    <a:pt x="44" y="94"/>
                    <a:pt x="45" y="94"/>
                    <a:pt x="46" y="95"/>
                  </a:cubicBezTo>
                  <a:cubicBezTo>
                    <a:pt x="45" y="95"/>
                    <a:pt x="45" y="95"/>
                    <a:pt x="45" y="96"/>
                  </a:cubicBezTo>
                  <a:cubicBezTo>
                    <a:pt x="45" y="95"/>
                    <a:pt x="45" y="95"/>
                    <a:pt x="45" y="95"/>
                  </a:cubicBezTo>
                  <a:close/>
                  <a:moveTo>
                    <a:pt x="46" y="98"/>
                  </a:moveTo>
                  <a:cubicBezTo>
                    <a:pt x="46" y="98"/>
                    <a:pt x="46" y="97"/>
                    <a:pt x="46" y="97"/>
                  </a:cubicBezTo>
                  <a:cubicBezTo>
                    <a:pt x="46" y="97"/>
                    <a:pt x="46" y="97"/>
                    <a:pt x="45" y="9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7"/>
                    <a:pt x="45" y="9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6" y="97"/>
                    <a:pt x="46" y="97"/>
                    <a:pt x="47" y="97"/>
                  </a:cubicBezTo>
                  <a:lnTo>
                    <a:pt x="46" y="98"/>
                  </a:lnTo>
                  <a:close/>
                  <a:moveTo>
                    <a:pt x="48" y="94"/>
                  </a:moveTo>
                  <a:cubicBezTo>
                    <a:pt x="47" y="93"/>
                    <a:pt x="49" y="92"/>
                    <a:pt x="4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6" y="92"/>
                    <a:pt x="47" y="92"/>
                    <a:pt x="47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49" y="91"/>
                    <a:pt x="49" y="92"/>
                    <a:pt x="49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9" y="92"/>
                    <a:pt x="49" y="93"/>
                    <a:pt x="49" y="93"/>
                  </a:cubicBezTo>
                  <a:lnTo>
                    <a:pt x="48" y="94"/>
                  </a:lnTo>
                  <a:close/>
                  <a:moveTo>
                    <a:pt x="62" y="43"/>
                  </a:moveTo>
                  <a:cubicBezTo>
                    <a:pt x="63" y="43"/>
                    <a:pt x="63" y="43"/>
                    <a:pt x="64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2" y="43"/>
                  </a:lnTo>
                  <a:close/>
                  <a:moveTo>
                    <a:pt x="52" y="86"/>
                  </a:moveTo>
                  <a:cubicBezTo>
                    <a:pt x="52" y="86"/>
                    <a:pt x="51" y="85"/>
                    <a:pt x="52" y="85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2" y="86"/>
                    <a:pt x="52" y="86"/>
                    <a:pt x="52" y="86"/>
                  </a:cubicBezTo>
                  <a:close/>
                  <a:moveTo>
                    <a:pt x="56" y="75"/>
                  </a:moveTo>
                  <a:cubicBezTo>
                    <a:pt x="55" y="74"/>
                    <a:pt x="55" y="74"/>
                    <a:pt x="55" y="74"/>
                  </a:cubicBezTo>
                  <a:cubicBezTo>
                    <a:pt x="56" y="74"/>
                    <a:pt x="57" y="74"/>
                    <a:pt x="58" y="75"/>
                  </a:cubicBezTo>
                  <a:cubicBezTo>
                    <a:pt x="58" y="76"/>
                    <a:pt x="56" y="74"/>
                    <a:pt x="56" y="75"/>
                  </a:cubicBezTo>
                  <a:close/>
                  <a:moveTo>
                    <a:pt x="56" y="78"/>
                  </a:moveTo>
                  <a:cubicBezTo>
                    <a:pt x="56" y="78"/>
                    <a:pt x="56" y="77"/>
                    <a:pt x="57" y="78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6" y="78"/>
                    <a:pt x="56" y="78"/>
                    <a:pt x="56" y="78"/>
                  </a:cubicBezTo>
                  <a:close/>
                  <a:moveTo>
                    <a:pt x="54" y="89"/>
                  </a:moveTo>
                  <a:cubicBezTo>
                    <a:pt x="53" y="88"/>
                    <a:pt x="53" y="88"/>
                    <a:pt x="53" y="88"/>
                  </a:cubicBezTo>
                  <a:cubicBezTo>
                    <a:pt x="54" y="88"/>
                    <a:pt x="54" y="88"/>
                    <a:pt x="54" y="89"/>
                  </a:cubicBezTo>
                  <a:close/>
                  <a:moveTo>
                    <a:pt x="55" y="94"/>
                  </a:move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6" y="94"/>
                    <a:pt x="57" y="93"/>
                    <a:pt x="55" y="93"/>
                  </a:cubicBezTo>
                  <a:cubicBezTo>
                    <a:pt x="55" y="93"/>
                    <a:pt x="56" y="92"/>
                    <a:pt x="56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7" y="91"/>
                    <a:pt x="56" y="91"/>
                    <a:pt x="56" y="91"/>
                  </a:cubicBezTo>
                  <a:cubicBezTo>
                    <a:pt x="54" y="91"/>
                    <a:pt x="55" y="91"/>
                    <a:pt x="53" y="92"/>
                  </a:cubicBezTo>
                  <a:cubicBezTo>
                    <a:pt x="54" y="91"/>
                    <a:pt x="53" y="91"/>
                    <a:pt x="53" y="90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1"/>
                    <a:pt x="54" y="91"/>
                    <a:pt x="54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54" y="90"/>
                    <a:pt x="55" y="90"/>
                    <a:pt x="55" y="90"/>
                  </a:cubicBezTo>
                  <a:cubicBezTo>
                    <a:pt x="56" y="90"/>
                    <a:pt x="57" y="91"/>
                    <a:pt x="57" y="90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1"/>
                    <a:pt x="58" y="92"/>
                    <a:pt x="57" y="92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8" y="92"/>
                    <a:pt x="58" y="92"/>
                    <a:pt x="59" y="92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0" y="93"/>
                    <a:pt x="60" y="91"/>
                    <a:pt x="61" y="91"/>
                  </a:cubicBezTo>
                  <a:cubicBezTo>
                    <a:pt x="62" y="91"/>
                    <a:pt x="61" y="91"/>
                    <a:pt x="61" y="90"/>
                  </a:cubicBezTo>
                  <a:cubicBezTo>
                    <a:pt x="61" y="90"/>
                    <a:pt x="61" y="90"/>
                    <a:pt x="61" y="91"/>
                  </a:cubicBezTo>
                  <a:cubicBezTo>
                    <a:pt x="61" y="90"/>
                    <a:pt x="60" y="90"/>
                    <a:pt x="60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90"/>
                    <a:pt x="61" y="91"/>
                    <a:pt x="61" y="90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1" y="88"/>
                    <a:pt x="62" y="89"/>
                    <a:pt x="62" y="89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62" y="91"/>
                    <a:pt x="62" y="91"/>
                    <a:pt x="63" y="91"/>
                  </a:cubicBezTo>
                  <a:cubicBezTo>
                    <a:pt x="62" y="92"/>
                    <a:pt x="60" y="92"/>
                    <a:pt x="58" y="93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7" y="93"/>
                    <a:pt x="57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93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8" y="95"/>
                    <a:pt x="56" y="94"/>
                    <a:pt x="57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6" y="95"/>
                    <a:pt x="55" y="96"/>
                    <a:pt x="55" y="94"/>
                  </a:cubicBezTo>
                  <a:close/>
                  <a:moveTo>
                    <a:pt x="55" y="97"/>
                  </a:moveTo>
                  <a:cubicBezTo>
                    <a:pt x="55" y="96"/>
                    <a:pt x="56" y="96"/>
                    <a:pt x="57" y="96"/>
                  </a:cubicBezTo>
                  <a:cubicBezTo>
                    <a:pt x="57" y="96"/>
                    <a:pt x="57" y="96"/>
                    <a:pt x="58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6" y="97"/>
                    <a:pt x="58" y="97"/>
                    <a:pt x="58" y="98"/>
                  </a:cubicBezTo>
                  <a:cubicBezTo>
                    <a:pt x="58" y="98"/>
                    <a:pt x="59" y="98"/>
                    <a:pt x="59" y="98"/>
                  </a:cubicBezTo>
                  <a:cubicBezTo>
                    <a:pt x="59" y="99"/>
                    <a:pt x="58" y="99"/>
                    <a:pt x="58" y="99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9" y="99"/>
                    <a:pt x="60" y="99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59" y="101"/>
                    <a:pt x="59" y="102"/>
                  </a:cubicBezTo>
                  <a:cubicBezTo>
                    <a:pt x="59" y="101"/>
                    <a:pt x="59" y="101"/>
                    <a:pt x="58" y="100"/>
                  </a:cubicBezTo>
                  <a:cubicBezTo>
                    <a:pt x="58" y="100"/>
                    <a:pt x="58" y="100"/>
                    <a:pt x="58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8" y="102"/>
                    <a:pt x="58" y="101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8" y="100"/>
                    <a:pt x="58" y="99"/>
                    <a:pt x="58" y="99"/>
                  </a:cubicBezTo>
                  <a:cubicBezTo>
                    <a:pt x="56" y="99"/>
                    <a:pt x="57" y="97"/>
                    <a:pt x="55" y="97"/>
                  </a:cubicBezTo>
                  <a:close/>
                  <a:moveTo>
                    <a:pt x="44" y="142"/>
                  </a:moveTo>
                  <a:cubicBezTo>
                    <a:pt x="44" y="143"/>
                    <a:pt x="44" y="143"/>
                    <a:pt x="44" y="143"/>
                  </a:cubicBezTo>
                  <a:cubicBezTo>
                    <a:pt x="44" y="142"/>
                    <a:pt x="44" y="142"/>
                    <a:pt x="44" y="142"/>
                  </a:cubicBezTo>
                  <a:close/>
                  <a:moveTo>
                    <a:pt x="54" y="102"/>
                  </a:moveTo>
                  <a:cubicBezTo>
                    <a:pt x="54" y="103"/>
                    <a:pt x="54" y="103"/>
                    <a:pt x="54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2" y="103"/>
                    <a:pt x="52" y="103"/>
                    <a:pt x="52" y="103"/>
                  </a:cubicBezTo>
                  <a:lnTo>
                    <a:pt x="54" y="102"/>
                  </a:lnTo>
                  <a:close/>
                  <a:moveTo>
                    <a:pt x="52" y="101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52" y="102"/>
                    <a:pt x="52" y="102"/>
                    <a:pt x="52" y="102"/>
                  </a:cubicBezTo>
                  <a:lnTo>
                    <a:pt x="52" y="101"/>
                  </a:lnTo>
                  <a:close/>
                  <a:moveTo>
                    <a:pt x="38" y="145"/>
                  </a:moveTo>
                  <a:cubicBezTo>
                    <a:pt x="38" y="145"/>
                    <a:pt x="38" y="145"/>
                    <a:pt x="38" y="145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45"/>
                    <a:pt x="40" y="146"/>
                    <a:pt x="41" y="145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40" y="145"/>
                    <a:pt x="40" y="145"/>
                    <a:pt x="40" y="145"/>
                  </a:cubicBezTo>
                  <a:cubicBezTo>
                    <a:pt x="39" y="146"/>
                    <a:pt x="39" y="147"/>
                    <a:pt x="39" y="146"/>
                  </a:cubicBezTo>
                  <a:cubicBezTo>
                    <a:pt x="38" y="146"/>
                    <a:pt x="39" y="145"/>
                    <a:pt x="38" y="145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8" y="145"/>
                    <a:pt x="38" y="145"/>
                    <a:pt x="37" y="145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37" y="145"/>
                    <a:pt x="37" y="145"/>
                    <a:pt x="37" y="145"/>
                  </a:cubicBezTo>
                  <a:lnTo>
                    <a:pt x="38" y="145"/>
                  </a:lnTo>
                  <a:close/>
                  <a:moveTo>
                    <a:pt x="36" y="166"/>
                  </a:moveTo>
                  <a:cubicBezTo>
                    <a:pt x="35" y="166"/>
                    <a:pt x="35" y="165"/>
                    <a:pt x="34" y="165"/>
                  </a:cubicBezTo>
                  <a:cubicBezTo>
                    <a:pt x="35" y="165"/>
                    <a:pt x="35" y="166"/>
                    <a:pt x="36" y="166"/>
                  </a:cubicBezTo>
                  <a:close/>
                  <a:moveTo>
                    <a:pt x="30" y="175"/>
                  </a:moveTo>
                  <a:cubicBezTo>
                    <a:pt x="31" y="175"/>
                    <a:pt x="29" y="175"/>
                    <a:pt x="30" y="174"/>
                  </a:cubicBezTo>
                  <a:cubicBezTo>
                    <a:pt x="30" y="175"/>
                    <a:pt x="30" y="175"/>
                    <a:pt x="30" y="175"/>
                  </a:cubicBezTo>
                  <a:cubicBezTo>
                    <a:pt x="30" y="175"/>
                    <a:pt x="31" y="175"/>
                    <a:pt x="31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1" y="174"/>
                    <a:pt x="31" y="174"/>
                    <a:pt x="31" y="175"/>
                  </a:cubicBezTo>
                  <a:cubicBezTo>
                    <a:pt x="31" y="175"/>
                    <a:pt x="30" y="175"/>
                    <a:pt x="30" y="175"/>
                  </a:cubicBezTo>
                  <a:close/>
                  <a:moveTo>
                    <a:pt x="23" y="209"/>
                  </a:moveTo>
                  <a:cubicBezTo>
                    <a:pt x="22" y="210"/>
                    <a:pt x="22" y="210"/>
                    <a:pt x="22" y="210"/>
                  </a:cubicBezTo>
                  <a:cubicBezTo>
                    <a:pt x="22" y="210"/>
                    <a:pt x="22" y="209"/>
                    <a:pt x="23" y="209"/>
                  </a:cubicBezTo>
                  <a:close/>
                  <a:moveTo>
                    <a:pt x="30" y="169"/>
                  </a:moveTo>
                  <a:cubicBezTo>
                    <a:pt x="30" y="169"/>
                    <a:pt x="30" y="169"/>
                    <a:pt x="30" y="169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9" y="168"/>
                    <a:pt x="29" y="168"/>
                    <a:pt x="30" y="169"/>
                  </a:cubicBezTo>
                  <a:cubicBezTo>
                    <a:pt x="30" y="169"/>
                    <a:pt x="30" y="169"/>
                    <a:pt x="30" y="169"/>
                  </a:cubicBezTo>
                  <a:close/>
                  <a:moveTo>
                    <a:pt x="35" y="146"/>
                  </a:moveTo>
                  <a:cubicBezTo>
                    <a:pt x="35" y="145"/>
                    <a:pt x="35" y="145"/>
                    <a:pt x="35" y="145"/>
                  </a:cubicBezTo>
                  <a:cubicBezTo>
                    <a:pt x="36" y="146"/>
                    <a:pt x="36" y="146"/>
                    <a:pt x="36" y="146"/>
                  </a:cubicBezTo>
                  <a:lnTo>
                    <a:pt x="35" y="146"/>
                  </a:lnTo>
                  <a:close/>
                  <a:moveTo>
                    <a:pt x="43" y="116"/>
                  </a:moveTo>
                  <a:cubicBezTo>
                    <a:pt x="42" y="116"/>
                    <a:pt x="42" y="116"/>
                    <a:pt x="42" y="116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2" y="115"/>
                    <a:pt x="43" y="116"/>
                    <a:pt x="43" y="116"/>
                  </a:cubicBezTo>
                  <a:close/>
                  <a:moveTo>
                    <a:pt x="43" y="110"/>
                  </a:moveTo>
                  <a:cubicBezTo>
                    <a:pt x="43" y="110"/>
                    <a:pt x="43" y="110"/>
                    <a:pt x="43" y="110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41" y="110"/>
                    <a:pt x="42" y="110"/>
                    <a:pt x="42" y="109"/>
                  </a:cubicBezTo>
                  <a:cubicBezTo>
                    <a:pt x="41" y="109"/>
                    <a:pt x="40" y="110"/>
                    <a:pt x="39" y="109"/>
                  </a:cubicBezTo>
                  <a:cubicBezTo>
                    <a:pt x="40" y="110"/>
                    <a:pt x="42" y="108"/>
                    <a:pt x="43" y="110"/>
                  </a:cubicBezTo>
                  <a:close/>
                  <a:moveTo>
                    <a:pt x="31" y="149"/>
                  </a:move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1" y="148"/>
                    <a:pt x="31" y="148"/>
                  </a:cubicBezTo>
                  <a:lnTo>
                    <a:pt x="31" y="149"/>
                  </a:lnTo>
                  <a:close/>
                  <a:moveTo>
                    <a:pt x="26" y="148"/>
                  </a:moveTo>
                  <a:cubicBezTo>
                    <a:pt x="26" y="147"/>
                    <a:pt x="26" y="147"/>
                    <a:pt x="27" y="147"/>
                  </a:cubicBezTo>
                  <a:cubicBezTo>
                    <a:pt x="27" y="147"/>
                    <a:pt x="27" y="147"/>
                    <a:pt x="27" y="148"/>
                  </a:cubicBezTo>
                  <a:cubicBezTo>
                    <a:pt x="28" y="148"/>
                    <a:pt x="28" y="148"/>
                    <a:pt x="28" y="147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8" y="147"/>
                    <a:pt x="28" y="147"/>
                    <a:pt x="28" y="147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28" y="149"/>
                    <a:pt x="30" y="148"/>
                    <a:pt x="29" y="149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6" y="148"/>
                  </a:cubicBezTo>
                  <a:cubicBezTo>
                    <a:pt x="26" y="148"/>
                    <a:pt x="26" y="148"/>
                    <a:pt x="26" y="149"/>
                  </a:cubicBezTo>
                  <a:cubicBezTo>
                    <a:pt x="25" y="148"/>
                    <a:pt x="25" y="148"/>
                    <a:pt x="25" y="148"/>
                  </a:cubicBezTo>
                  <a:cubicBezTo>
                    <a:pt x="25" y="148"/>
                    <a:pt x="26" y="148"/>
                    <a:pt x="26" y="148"/>
                  </a:cubicBezTo>
                  <a:close/>
                  <a:moveTo>
                    <a:pt x="26" y="150"/>
                  </a:moveTo>
                  <a:cubicBezTo>
                    <a:pt x="26" y="150"/>
                    <a:pt x="26" y="150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6" y="150"/>
                    <a:pt x="25" y="150"/>
                    <a:pt x="26" y="149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6" y="150"/>
                    <a:pt x="27" y="150"/>
                    <a:pt x="27" y="151"/>
                  </a:cubicBezTo>
                  <a:cubicBezTo>
                    <a:pt x="26" y="151"/>
                    <a:pt x="26" y="150"/>
                    <a:pt x="26" y="150"/>
                  </a:cubicBezTo>
                  <a:close/>
                  <a:moveTo>
                    <a:pt x="27" y="153"/>
                  </a:moveTo>
                  <a:cubicBezTo>
                    <a:pt x="27" y="153"/>
                    <a:pt x="27" y="152"/>
                    <a:pt x="26" y="153"/>
                  </a:cubicBezTo>
                  <a:cubicBezTo>
                    <a:pt x="26" y="152"/>
                    <a:pt x="28" y="151"/>
                    <a:pt x="27" y="150"/>
                  </a:cubicBezTo>
                  <a:cubicBezTo>
                    <a:pt x="28" y="149"/>
                    <a:pt x="28" y="150"/>
                    <a:pt x="28" y="151"/>
                  </a:cubicBezTo>
                  <a:cubicBezTo>
                    <a:pt x="28" y="151"/>
                    <a:pt x="27" y="151"/>
                    <a:pt x="27" y="152"/>
                  </a:cubicBezTo>
                  <a:cubicBezTo>
                    <a:pt x="27" y="152"/>
                    <a:pt x="27" y="152"/>
                    <a:pt x="28" y="152"/>
                  </a:cubicBezTo>
                  <a:cubicBezTo>
                    <a:pt x="28" y="152"/>
                    <a:pt x="28" y="151"/>
                    <a:pt x="29" y="151"/>
                  </a:cubicBezTo>
                  <a:cubicBezTo>
                    <a:pt x="29" y="152"/>
                    <a:pt x="28" y="152"/>
                    <a:pt x="27" y="153"/>
                  </a:cubicBezTo>
                  <a:close/>
                  <a:moveTo>
                    <a:pt x="27" y="159"/>
                  </a:moveTo>
                  <a:cubicBezTo>
                    <a:pt x="27" y="158"/>
                    <a:pt x="27" y="158"/>
                    <a:pt x="28" y="158"/>
                  </a:cubicBezTo>
                  <a:cubicBezTo>
                    <a:pt x="28" y="158"/>
                    <a:pt x="29" y="158"/>
                    <a:pt x="29" y="158"/>
                  </a:cubicBezTo>
                  <a:cubicBezTo>
                    <a:pt x="29" y="158"/>
                    <a:pt x="28" y="158"/>
                    <a:pt x="28" y="158"/>
                  </a:cubicBezTo>
                  <a:cubicBezTo>
                    <a:pt x="28" y="158"/>
                    <a:pt x="28" y="158"/>
                    <a:pt x="28" y="159"/>
                  </a:cubicBezTo>
                  <a:cubicBezTo>
                    <a:pt x="28" y="159"/>
                    <a:pt x="28" y="159"/>
                    <a:pt x="29" y="159"/>
                  </a:cubicBezTo>
                  <a:cubicBezTo>
                    <a:pt x="30" y="158"/>
                    <a:pt x="30" y="158"/>
                    <a:pt x="30" y="158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0" y="160"/>
                    <a:pt x="30" y="159"/>
                    <a:pt x="30" y="159"/>
                  </a:cubicBezTo>
                  <a:cubicBezTo>
                    <a:pt x="29" y="159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59"/>
                  </a:cubicBezTo>
                  <a:cubicBezTo>
                    <a:pt x="28" y="160"/>
                    <a:pt x="28" y="157"/>
                    <a:pt x="27" y="159"/>
                  </a:cubicBezTo>
                  <a:close/>
                  <a:moveTo>
                    <a:pt x="20" y="194"/>
                  </a:moveTo>
                  <a:cubicBezTo>
                    <a:pt x="19" y="193"/>
                    <a:pt x="19" y="193"/>
                    <a:pt x="19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4"/>
                    <a:pt x="20" y="192"/>
                    <a:pt x="20" y="194"/>
                  </a:cubicBezTo>
                  <a:close/>
                  <a:moveTo>
                    <a:pt x="19" y="199"/>
                  </a:moveTo>
                  <a:cubicBezTo>
                    <a:pt x="18" y="200"/>
                    <a:pt x="18" y="200"/>
                    <a:pt x="18" y="200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8" y="199"/>
                    <a:pt x="19" y="199"/>
                    <a:pt x="19" y="199"/>
                  </a:cubicBezTo>
                  <a:close/>
                  <a:moveTo>
                    <a:pt x="25" y="173"/>
                  </a:moveTo>
                  <a:cubicBezTo>
                    <a:pt x="25" y="174"/>
                    <a:pt x="25" y="174"/>
                    <a:pt x="25" y="175"/>
                  </a:cubicBezTo>
                  <a:cubicBezTo>
                    <a:pt x="24" y="174"/>
                    <a:pt x="24" y="175"/>
                    <a:pt x="24" y="175"/>
                  </a:cubicBezTo>
                  <a:cubicBezTo>
                    <a:pt x="24" y="174"/>
                    <a:pt x="25" y="175"/>
                    <a:pt x="25" y="173"/>
                  </a:cubicBezTo>
                  <a:close/>
                  <a:moveTo>
                    <a:pt x="19" y="175"/>
                  </a:moveTo>
                  <a:cubicBezTo>
                    <a:pt x="18" y="174"/>
                    <a:pt x="18" y="174"/>
                    <a:pt x="18" y="174"/>
                  </a:cubicBezTo>
                  <a:cubicBezTo>
                    <a:pt x="19" y="174"/>
                    <a:pt x="19" y="174"/>
                    <a:pt x="19" y="175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19" y="175"/>
                    <a:pt x="19" y="175"/>
                    <a:pt x="19" y="175"/>
                  </a:cubicBezTo>
                  <a:close/>
                  <a:moveTo>
                    <a:pt x="20" y="175"/>
                  </a:moveTo>
                  <a:cubicBezTo>
                    <a:pt x="21" y="174"/>
                    <a:pt x="21" y="174"/>
                    <a:pt x="21" y="174"/>
                  </a:cubicBezTo>
                  <a:cubicBezTo>
                    <a:pt x="21" y="174"/>
                    <a:pt x="20" y="174"/>
                    <a:pt x="20" y="173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2" y="173"/>
                    <a:pt x="23" y="174"/>
                    <a:pt x="24" y="174"/>
                  </a:cubicBezTo>
                  <a:cubicBezTo>
                    <a:pt x="23" y="174"/>
                    <a:pt x="23" y="175"/>
                    <a:pt x="23" y="175"/>
                  </a:cubicBezTo>
                  <a:cubicBezTo>
                    <a:pt x="22" y="175"/>
                    <a:pt x="23" y="175"/>
                    <a:pt x="23" y="175"/>
                  </a:cubicBezTo>
                  <a:cubicBezTo>
                    <a:pt x="24" y="175"/>
                    <a:pt x="24" y="175"/>
                    <a:pt x="24" y="175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24" y="176"/>
                    <a:pt x="24" y="176"/>
                    <a:pt x="24" y="176"/>
                  </a:cubicBezTo>
                  <a:cubicBezTo>
                    <a:pt x="23" y="175"/>
                    <a:pt x="21" y="176"/>
                    <a:pt x="20" y="175"/>
                  </a:cubicBezTo>
                  <a:close/>
                  <a:moveTo>
                    <a:pt x="18" y="180"/>
                  </a:moveTo>
                  <a:cubicBezTo>
                    <a:pt x="17" y="181"/>
                    <a:pt x="17" y="181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lnTo>
                    <a:pt x="18" y="180"/>
                  </a:lnTo>
                  <a:close/>
                  <a:moveTo>
                    <a:pt x="13" y="179"/>
                  </a:moveTo>
                  <a:cubicBezTo>
                    <a:pt x="13" y="179"/>
                    <a:pt x="13" y="180"/>
                    <a:pt x="13" y="180"/>
                  </a:cubicBezTo>
                  <a:cubicBezTo>
                    <a:pt x="14" y="180"/>
                    <a:pt x="14" y="179"/>
                    <a:pt x="15" y="179"/>
                  </a:cubicBezTo>
                  <a:cubicBezTo>
                    <a:pt x="14" y="181"/>
                    <a:pt x="14" y="180"/>
                    <a:pt x="12" y="180"/>
                  </a:cubicBezTo>
                  <a:lnTo>
                    <a:pt x="13" y="179"/>
                  </a:lnTo>
                  <a:close/>
                  <a:moveTo>
                    <a:pt x="11" y="187"/>
                  </a:moveTo>
                  <a:cubicBezTo>
                    <a:pt x="10" y="186"/>
                    <a:pt x="10" y="186"/>
                    <a:pt x="10" y="186"/>
                  </a:cubicBezTo>
                  <a:cubicBezTo>
                    <a:pt x="11" y="187"/>
                    <a:pt x="11" y="187"/>
                    <a:pt x="11" y="187"/>
                  </a:cubicBezTo>
                  <a:close/>
                  <a:moveTo>
                    <a:pt x="14" y="186"/>
                  </a:moveTo>
                  <a:cubicBezTo>
                    <a:pt x="14" y="186"/>
                    <a:pt x="14" y="186"/>
                    <a:pt x="14" y="187"/>
                  </a:cubicBezTo>
                  <a:cubicBezTo>
                    <a:pt x="14" y="187"/>
                    <a:pt x="13" y="187"/>
                    <a:pt x="13" y="187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13" y="186"/>
                    <a:pt x="12" y="186"/>
                    <a:pt x="12" y="186"/>
                  </a:cubicBezTo>
                  <a:cubicBezTo>
                    <a:pt x="12" y="186"/>
                    <a:pt x="11" y="186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2" y="186"/>
                    <a:pt x="12" y="186"/>
                    <a:pt x="12" y="186"/>
                  </a:cubicBezTo>
                  <a:cubicBezTo>
                    <a:pt x="12" y="186"/>
                    <a:pt x="13" y="186"/>
                    <a:pt x="14" y="185"/>
                  </a:cubicBezTo>
                  <a:cubicBezTo>
                    <a:pt x="14" y="186"/>
                    <a:pt x="14" y="186"/>
                    <a:pt x="14" y="186"/>
                  </a:cubicBezTo>
                  <a:cubicBezTo>
                    <a:pt x="15" y="187"/>
                    <a:pt x="14" y="185"/>
                    <a:pt x="15" y="186"/>
                  </a:cubicBezTo>
                  <a:cubicBezTo>
                    <a:pt x="15" y="186"/>
                    <a:pt x="14" y="186"/>
                    <a:pt x="14" y="186"/>
                  </a:cubicBezTo>
                  <a:close/>
                  <a:moveTo>
                    <a:pt x="18" y="183"/>
                  </a:moveTo>
                  <a:cubicBezTo>
                    <a:pt x="17" y="183"/>
                    <a:pt x="16" y="183"/>
                    <a:pt x="15" y="183"/>
                  </a:cubicBezTo>
                  <a:cubicBezTo>
                    <a:pt x="15" y="184"/>
                    <a:pt x="15" y="184"/>
                    <a:pt x="15" y="184"/>
                  </a:cubicBezTo>
                  <a:cubicBezTo>
                    <a:pt x="15" y="183"/>
                    <a:pt x="14" y="183"/>
                    <a:pt x="14" y="183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4" y="184"/>
                    <a:pt x="15" y="183"/>
                  </a:cubicBezTo>
                  <a:cubicBezTo>
                    <a:pt x="15" y="182"/>
                    <a:pt x="15" y="182"/>
                    <a:pt x="15" y="182"/>
                  </a:cubicBezTo>
                  <a:cubicBezTo>
                    <a:pt x="15" y="182"/>
                    <a:pt x="15" y="182"/>
                    <a:pt x="15" y="182"/>
                  </a:cubicBezTo>
                  <a:cubicBezTo>
                    <a:pt x="16" y="182"/>
                    <a:pt x="15" y="182"/>
                    <a:pt x="15" y="181"/>
                  </a:cubicBezTo>
                  <a:cubicBezTo>
                    <a:pt x="15" y="181"/>
                    <a:pt x="15" y="181"/>
                    <a:pt x="16" y="181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16" y="183"/>
                    <a:pt x="17" y="182"/>
                    <a:pt x="18" y="183"/>
                  </a:cubicBezTo>
                  <a:close/>
                  <a:moveTo>
                    <a:pt x="18" y="181"/>
                  </a:moveTo>
                  <a:cubicBezTo>
                    <a:pt x="18" y="179"/>
                    <a:pt x="18" y="179"/>
                    <a:pt x="18" y="179"/>
                  </a:cubicBezTo>
                  <a:cubicBezTo>
                    <a:pt x="18" y="180"/>
                    <a:pt x="19" y="180"/>
                    <a:pt x="19" y="180"/>
                  </a:cubicBezTo>
                  <a:cubicBezTo>
                    <a:pt x="19" y="180"/>
                    <a:pt x="19" y="180"/>
                    <a:pt x="19" y="180"/>
                  </a:cubicBezTo>
                  <a:lnTo>
                    <a:pt x="18" y="181"/>
                  </a:lnTo>
                  <a:close/>
                  <a:moveTo>
                    <a:pt x="18" y="189"/>
                  </a:moveTo>
                  <a:cubicBezTo>
                    <a:pt x="17" y="189"/>
                    <a:pt x="17" y="189"/>
                    <a:pt x="17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7" y="188"/>
                    <a:pt x="17" y="188"/>
                    <a:pt x="17" y="188"/>
                  </a:cubicBezTo>
                  <a:cubicBezTo>
                    <a:pt x="18" y="188"/>
                    <a:pt x="18" y="189"/>
                    <a:pt x="19" y="188"/>
                  </a:cubicBezTo>
                  <a:cubicBezTo>
                    <a:pt x="19" y="188"/>
                    <a:pt x="19" y="188"/>
                    <a:pt x="19" y="188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18" y="189"/>
                    <a:pt x="18" y="188"/>
                    <a:pt x="18" y="189"/>
                  </a:cubicBezTo>
                  <a:close/>
                  <a:moveTo>
                    <a:pt x="17" y="195"/>
                  </a:moveTo>
                  <a:cubicBezTo>
                    <a:pt x="17" y="195"/>
                    <a:pt x="17" y="195"/>
                    <a:pt x="17" y="195"/>
                  </a:cubicBezTo>
                  <a:cubicBezTo>
                    <a:pt x="17" y="195"/>
                    <a:pt x="17" y="195"/>
                    <a:pt x="17" y="194"/>
                  </a:cubicBezTo>
                  <a:cubicBezTo>
                    <a:pt x="17" y="195"/>
                    <a:pt x="17" y="195"/>
                    <a:pt x="17" y="195"/>
                  </a:cubicBezTo>
                  <a:cubicBezTo>
                    <a:pt x="17" y="195"/>
                    <a:pt x="18" y="195"/>
                    <a:pt x="18" y="195"/>
                  </a:cubicBezTo>
                  <a:cubicBezTo>
                    <a:pt x="18" y="196"/>
                    <a:pt x="18" y="196"/>
                    <a:pt x="18" y="196"/>
                  </a:cubicBezTo>
                  <a:cubicBezTo>
                    <a:pt x="18" y="196"/>
                    <a:pt x="18" y="195"/>
                    <a:pt x="18" y="195"/>
                  </a:cubicBezTo>
                  <a:cubicBezTo>
                    <a:pt x="18" y="195"/>
                    <a:pt x="17" y="195"/>
                    <a:pt x="17" y="195"/>
                  </a:cubicBezTo>
                  <a:cubicBezTo>
                    <a:pt x="16" y="195"/>
                    <a:pt x="16" y="196"/>
                    <a:pt x="16" y="196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16" y="196"/>
                    <a:pt x="16" y="195"/>
                    <a:pt x="17" y="195"/>
                  </a:cubicBezTo>
                  <a:cubicBezTo>
                    <a:pt x="16" y="195"/>
                    <a:pt x="16" y="195"/>
                    <a:pt x="16" y="195"/>
                  </a:cubicBezTo>
                  <a:lnTo>
                    <a:pt x="17" y="195"/>
                  </a:lnTo>
                  <a:close/>
                  <a:moveTo>
                    <a:pt x="14" y="192"/>
                  </a:moveTo>
                  <a:cubicBezTo>
                    <a:pt x="15" y="192"/>
                    <a:pt x="15" y="192"/>
                    <a:pt x="15" y="192"/>
                  </a:cubicBezTo>
                  <a:cubicBezTo>
                    <a:pt x="15" y="193"/>
                    <a:pt x="14" y="193"/>
                    <a:pt x="15" y="193"/>
                  </a:cubicBezTo>
                  <a:cubicBezTo>
                    <a:pt x="15" y="193"/>
                    <a:pt x="15" y="193"/>
                    <a:pt x="15" y="193"/>
                  </a:cubicBezTo>
                  <a:cubicBezTo>
                    <a:pt x="15" y="193"/>
                    <a:pt x="15" y="191"/>
                    <a:pt x="16" y="191"/>
                  </a:cubicBezTo>
                  <a:cubicBezTo>
                    <a:pt x="16" y="192"/>
                    <a:pt x="16" y="192"/>
                    <a:pt x="16" y="192"/>
                  </a:cubicBezTo>
                  <a:cubicBezTo>
                    <a:pt x="17" y="192"/>
                    <a:pt x="17" y="192"/>
                    <a:pt x="17" y="192"/>
                  </a:cubicBezTo>
                  <a:cubicBezTo>
                    <a:pt x="15" y="192"/>
                    <a:pt x="16" y="195"/>
                    <a:pt x="15" y="193"/>
                  </a:cubicBezTo>
                  <a:cubicBezTo>
                    <a:pt x="14" y="193"/>
                    <a:pt x="14" y="193"/>
                    <a:pt x="14" y="193"/>
                  </a:cubicBezTo>
                  <a:lnTo>
                    <a:pt x="14" y="192"/>
                  </a:lnTo>
                  <a:close/>
                  <a:moveTo>
                    <a:pt x="14" y="201"/>
                  </a:moveTo>
                  <a:cubicBezTo>
                    <a:pt x="14" y="201"/>
                    <a:pt x="14" y="201"/>
                    <a:pt x="14" y="201"/>
                  </a:cubicBezTo>
                  <a:cubicBezTo>
                    <a:pt x="14" y="201"/>
                    <a:pt x="14" y="201"/>
                    <a:pt x="14" y="201"/>
                  </a:cubicBezTo>
                  <a:cubicBezTo>
                    <a:pt x="14" y="201"/>
                    <a:pt x="14" y="201"/>
                    <a:pt x="14" y="201"/>
                  </a:cubicBezTo>
                  <a:cubicBezTo>
                    <a:pt x="14" y="201"/>
                    <a:pt x="14" y="202"/>
                    <a:pt x="13" y="202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14" y="202"/>
                    <a:pt x="14" y="201"/>
                    <a:pt x="14" y="201"/>
                  </a:cubicBezTo>
                  <a:close/>
                  <a:moveTo>
                    <a:pt x="14" y="197"/>
                  </a:moveTo>
                  <a:cubicBezTo>
                    <a:pt x="14" y="196"/>
                    <a:pt x="14" y="196"/>
                    <a:pt x="14" y="196"/>
                  </a:cubicBezTo>
                  <a:cubicBezTo>
                    <a:pt x="13" y="196"/>
                    <a:pt x="15" y="196"/>
                    <a:pt x="15" y="197"/>
                  </a:cubicBezTo>
                  <a:cubicBezTo>
                    <a:pt x="16" y="197"/>
                    <a:pt x="14" y="196"/>
                    <a:pt x="14" y="197"/>
                  </a:cubicBezTo>
                  <a:close/>
                  <a:moveTo>
                    <a:pt x="13" y="198"/>
                  </a:moveTo>
                  <a:cubicBezTo>
                    <a:pt x="14" y="198"/>
                    <a:pt x="15" y="198"/>
                    <a:pt x="15" y="199"/>
                  </a:cubicBezTo>
                  <a:cubicBezTo>
                    <a:pt x="14" y="198"/>
                    <a:pt x="13" y="198"/>
                    <a:pt x="13" y="198"/>
                  </a:cubicBezTo>
                  <a:close/>
                  <a:moveTo>
                    <a:pt x="10" y="209"/>
                  </a:moveTo>
                  <a:cubicBezTo>
                    <a:pt x="12" y="208"/>
                    <a:pt x="11" y="210"/>
                    <a:pt x="12" y="210"/>
                  </a:cubicBezTo>
                  <a:cubicBezTo>
                    <a:pt x="11" y="210"/>
                    <a:pt x="11" y="209"/>
                    <a:pt x="10" y="209"/>
                  </a:cubicBezTo>
                  <a:close/>
                  <a:moveTo>
                    <a:pt x="14" y="205"/>
                  </a:moveTo>
                  <a:cubicBezTo>
                    <a:pt x="13" y="205"/>
                    <a:pt x="13" y="205"/>
                    <a:pt x="13" y="205"/>
                  </a:cubicBezTo>
                  <a:cubicBezTo>
                    <a:pt x="14" y="205"/>
                    <a:pt x="14" y="205"/>
                    <a:pt x="14" y="205"/>
                  </a:cubicBezTo>
                  <a:close/>
                  <a:moveTo>
                    <a:pt x="13" y="211"/>
                  </a:moveTo>
                  <a:cubicBezTo>
                    <a:pt x="13" y="210"/>
                    <a:pt x="13" y="210"/>
                    <a:pt x="13" y="210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13" y="211"/>
                    <a:pt x="14" y="211"/>
                    <a:pt x="14" y="211"/>
                  </a:cubicBezTo>
                  <a:lnTo>
                    <a:pt x="13" y="211"/>
                  </a:lnTo>
                  <a:close/>
                  <a:moveTo>
                    <a:pt x="16" y="202"/>
                  </a:moveTo>
                  <a:cubicBezTo>
                    <a:pt x="16" y="202"/>
                    <a:pt x="16" y="202"/>
                    <a:pt x="15" y="202"/>
                  </a:cubicBezTo>
                  <a:cubicBezTo>
                    <a:pt x="15" y="202"/>
                    <a:pt x="15" y="201"/>
                    <a:pt x="15" y="201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201"/>
                    <a:pt x="16" y="201"/>
                    <a:pt x="17" y="201"/>
                  </a:cubicBezTo>
                  <a:cubicBezTo>
                    <a:pt x="17" y="201"/>
                    <a:pt x="17" y="202"/>
                    <a:pt x="18" y="202"/>
                  </a:cubicBezTo>
                  <a:cubicBezTo>
                    <a:pt x="18" y="203"/>
                    <a:pt x="17" y="203"/>
                    <a:pt x="18" y="203"/>
                  </a:cubicBezTo>
                  <a:cubicBezTo>
                    <a:pt x="18" y="203"/>
                    <a:pt x="18" y="201"/>
                    <a:pt x="19" y="202"/>
                  </a:cubicBezTo>
                  <a:cubicBezTo>
                    <a:pt x="18" y="203"/>
                    <a:pt x="18" y="203"/>
                    <a:pt x="18" y="204"/>
                  </a:cubicBezTo>
                  <a:cubicBezTo>
                    <a:pt x="18" y="204"/>
                    <a:pt x="19" y="204"/>
                    <a:pt x="19" y="204"/>
                  </a:cubicBezTo>
                  <a:cubicBezTo>
                    <a:pt x="19" y="204"/>
                    <a:pt x="18" y="204"/>
                    <a:pt x="18" y="204"/>
                  </a:cubicBezTo>
                  <a:cubicBezTo>
                    <a:pt x="19" y="204"/>
                    <a:pt x="19" y="204"/>
                    <a:pt x="19" y="204"/>
                  </a:cubicBezTo>
                  <a:cubicBezTo>
                    <a:pt x="19" y="205"/>
                    <a:pt x="19" y="205"/>
                    <a:pt x="19" y="205"/>
                  </a:cubicBezTo>
                  <a:cubicBezTo>
                    <a:pt x="19" y="205"/>
                    <a:pt x="19" y="204"/>
                    <a:pt x="20" y="204"/>
                  </a:cubicBezTo>
                  <a:cubicBezTo>
                    <a:pt x="19" y="204"/>
                    <a:pt x="19" y="205"/>
                    <a:pt x="19" y="205"/>
                  </a:cubicBezTo>
                  <a:cubicBezTo>
                    <a:pt x="19" y="205"/>
                    <a:pt x="19" y="205"/>
                    <a:pt x="19" y="205"/>
                  </a:cubicBezTo>
                  <a:cubicBezTo>
                    <a:pt x="19" y="205"/>
                    <a:pt x="19" y="205"/>
                    <a:pt x="19" y="204"/>
                  </a:cubicBezTo>
                  <a:cubicBezTo>
                    <a:pt x="18" y="204"/>
                    <a:pt x="18" y="204"/>
                    <a:pt x="18" y="204"/>
                  </a:cubicBezTo>
                  <a:cubicBezTo>
                    <a:pt x="17" y="204"/>
                    <a:pt x="18" y="202"/>
                    <a:pt x="16" y="202"/>
                  </a:cubicBezTo>
                  <a:close/>
                  <a:moveTo>
                    <a:pt x="17" y="205"/>
                  </a:moveTo>
                  <a:cubicBezTo>
                    <a:pt x="16" y="204"/>
                    <a:pt x="16" y="204"/>
                    <a:pt x="16" y="204"/>
                  </a:cubicBezTo>
                  <a:cubicBezTo>
                    <a:pt x="18" y="205"/>
                    <a:pt x="17" y="205"/>
                    <a:pt x="17" y="206"/>
                  </a:cubicBezTo>
                  <a:cubicBezTo>
                    <a:pt x="17" y="206"/>
                    <a:pt x="17" y="206"/>
                    <a:pt x="17" y="206"/>
                  </a:cubicBezTo>
                  <a:cubicBezTo>
                    <a:pt x="17" y="206"/>
                    <a:pt x="17" y="206"/>
                    <a:pt x="17" y="206"/>
                  </a:cubicBezTo>
                  <a:cubicBezTo>
                    <a:pt x="16" y="206"/>
                    <a:pt x="16" y="206"/>
                    <a:pt x="16" y="206"/>
                  </a:cubicBezTo>
                  <a:cubicBezTo>
                    <a:pt x="16" y="206"/>
                    <a:pt x="17" y="206"/>
                    <a:pt x="17" y="205"/>
                  </a:cubicBezTo>
                  <a:close/>
                  <a:moveTo>
                    <a:pt x="15" y="212"/>
                  </a:moveTo>
                  <a:cubicBezTo>
                    <a:pt x="15" y="211"/>
                    <a:pt x="15" y="211"/>
                    <a:pt x="16" y="210"/>
                  </a:cubicBezTo>
                  <a:cubicBezTo>
                    <a:pt x="17" y="211"/>
                    <a:pt x="16" y="211"/>
                    <a:pt x="15" y="212"/>
                  </a:cubicBezTo>
                  <a:close/>
                  <a:moveTo>
                    <a:pt x="18" y="215"/>
                  </a:moveTo>
                  <a:cubicBezTo>
                    <a:pt x="18" y="214"/>
                    <a:pt x="17" y="214"/>
                    <a:pt x="17" y="213"/>
                  </a:cubicBezTo>
                  <a:cubicBezTo>
                    <a:pt x="17" y="213"/>
                    <a:pt x="17" y="213"/>
                    <a:pt x="17" y="213"/>
                  </a:cubicBezTo>
                  <a:cubicBezTo>
                    <a:pt x="18" y="213"/>
                    <a:pt x="17" y="214"/>
                    <a:pt x="18" y="215"/>
                  </a:cubicBezTo>
                  <a:cubicBezTo>
                    <a:pt x="18" y="214"/>
                    <a:pt x="18" y="215"/>
                    <a:pt x="18" y="215"/>
                  </a:cubicBezTo>
                  <a:close/>
                  <a:moveTo>
                    <a:pt x="19" y="209"/>
                  </a:moveTo>
                  <a:cubicBezTo>
                    <a:pt x="19" y="209"/>
                    <a:pt x="19" y="209"/>
                    <a:pt x="19" y="209"/>
                  </a:cubicBezTo>
                  <a:cubicBezTo>
                    <a:pt x="19" y="209"/>
                    <a:pt x="19" y="209"/>
                    <a:pt x="19" y="209"/>
                  </a:cubicBezTo>
                  <a:cubicBezTo>
                    <a:pt x="19" y="209"/>
                    <a:pt x="20" y="209"/>
                    <a:pt x="20" y="209"/>
                  </a:cubicBezTo>
                  <a:cubicBezTo>
                    <a:pt x="20" y="209"/>
                    <a:pt x="20" y="209"/>
                    <a:pt x="20" y="209"/>
                  </a:cubicBezTo>
                  <a:cubicBezTo>
                    <a:pt x="21" y="209"/>
                    <a:pt x="20" y="208"/>
                    <a:pt x="20" y="208"/>
                  </a:cubicBezTo>
                  <a:cubicBezTo>
                    <a:pt x="19" y="208"/>
                    <a:pt x="19" y="208"/>
                    <a:pt x="19" y="208"/>
                  </a:cubicBezTo>
                  <a:cubicBezTo>
                    <a:pt x="19" y="208"/>
                    <a:pt x="19" y="208"/>
                    <a:pt x="19" y="208"/>
                  </a:cubicBezTo>
                  <a:cubicBezTo>
                    <a:pt x="19" y="208"/>
                    <a:pt x="19" y="208"/>
                    <a:pt x="19" y="208"/>
                  </a:cubicBezTo>
                  <a:cubicBezTo>
                    <a:pt x="19" y="208"/>
                    <a:pt x="19" y="208"/>
                    <a:pt x="19" y="208"/>
                  </a:cubicBezTo>
                  <a:cubicBezTo>
                    <a:pt x="20" y="208"/>
                    <a:pt x="20" y="208"/>
                    <a:pt x="20" y="208"/>
                  </a:cubicBezTo>
                  <a:cubicBezTo>
                    <a:pt x="18" y="206"/>
                    <a:pt x="19" y="209"/>
                    <a:pt x="17" y="209"/>
                  </a:cubicBezTo>
                  <a:cubicBezTo>
                    <a:pt x="18" y="210"/>
                    <a:pt x="18" y="209"/>
                    <a:pt x="18" y="209"/>
                  </a:cubicBezTo>
                  <a:cubicBezTo>
                    <a:pt x="18" y="210"/>
                    <a:pt x="17" y="209"/>
                    <a:pt x="17" y="209"/>
                  </a:cubicBezTo>
                  <a:cubicBezTo>
                    <a:pt x="17" y="209"/>
                    <a:pt x="17" y="209"/>
                    <a:pt x="17" y="209"/>
                  </a:cubicBezTo>
                  <a:cubicBezTo>
                    <a:pt x="18" y="207"/>
                    <a:pt x="17" y="208"/>
                    <a:pt x="18" y="207"/>
                  </a:cubicBezTo>
                  <a:cubicBezTo>
                    <a:pt x="17" y="207"/>
                    <a:pt x="17" y="207"/>
                    <a:pt x="17" y="207"/>
                  </a:cubicBezTo>
                  <a:cubicBezTo>
                    <a:pt x="17" y="207"/>
                    <a:pt x="17" y="207"/>
                    <a:pt x="17" y="207"/>
                  </a:cubicBezTo>
                  <a:cubicBezTo>
                    <a:pt x="18" y="207"/>
                    <a:pt x="18" y="207"/>
                    <a:pt x="18" y="207"/>
                  </a:cubicBezTo>
                  <a:cubicBezTo>
                    <a:pt x="18" y="206"/>
                    <a:pt x="18" y="206"/>
                    <a:pt x="18" y="206"/>
                  </a:cubicBezTo>
                  <a:cubicBezTo>
                    <a:pt x="20" y="206"/>
                    <a:pt x="20" y="206"/>
                    <a:pt x="20" y="206"/>
                  </a:cubicBezTo>
                  <a:cubicBezTo>
                    <a:pt x="20" y="206"/>
                    <a:pt x="20" y="205"/>
                    <a:pt x="20" y="206"/>
                  </a:cubicBezTo>
                  <a:cubicBezTo>
                    <a:pt x="20" y="206"/>
                    <a:pt x="20" y="206"/>
                    <a:pt x="20" y="206"/>
                  </a:cubicBezTo>
                  <a:cubicBezTo>
                    <a:pt x="20" y="206"/>
                    <a:pt x="21" y="207"/>
                    <a:pt x="22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22" y="206"/>
                    <a:pt x="22" y="207"/>
                    <a:pt x="22" y="207"/>
                  </a:cubicBezTo>
                  <a:cubicBezTo>
                    <a:pt x="21" y="207"/>
                    <a:pt x="20" y="207"/>
                    <a:pt x="20" y="207"/>
                  </a:cubicBezTo>
                  <a:cubicBezTo>
                    <a:pt x="19" y="209"/>
                    <a:pt x="21" y="208"/>
                    <a:pt x="22" y="209"/>
                  </a:cubicBezTo>
                  <a:cubicBezTo>
                    <a:pt x="21" y="209"/>
                    <a:pt x="21" y="209"/>
                    <a:pt x="21" y="209"/>
                  </a:cubicBezTo>
                  <a:cubicBezTo>
                    <a:pt x="20" y="210"/>
                    <a:pt x="20" y="210"/>
                    <a:pt x="20" y="210"/>
                  </a:cubicBezTo>
                  <a:cubicBezTo>
                    <a:pt x="20" y="210"/>
                    <a:pt x="20" y="209"/>
                    <a:pt x="20" y="209"/>
                  </a:cubicBezTo>
                  <a:cubicBezTo>
                    <a:pt x="20" y="209"/>
                    <a:pt x="19" y="209"/>
                    <a:pt x="19" y="209"/>
                  </a:cubicBezTo>
                  <a:close/>
                  <a:moveTo>
                    <a:pt x="19" y="216"/>
                  </a:moveTo>
                  <a:cubicBezTo>
                    <a:pt x="18" y="216"/>
                    <a:pt x="18" y="215"/>
                    <a:pt x="18" y="215"/>
                  </a:cubicBezTo>
                  <a:cubicBezTo>
                    <a:pt x="18" y="215"/>
                    <a:pt x="18" y="215"/>
                    <a:pt x="19" y="215"/>
                  </a:cubicBezTo>
                  <a:cubicBezTo>
                    <a:pt x="19" y="215"/>
                    <a:pt x="18" y="215"/>
                    <a:pt x="18" y="215"/>
                  </a:cubicBezTo>
                  <a:cubicBezTo>
                    <a:pt x="19" y="216"/>
                    <a:pt x="19" y="216"/>
                    <a:pt x="19" y="216"/>
                  </a:cubicBezTo>
                  <a:close/>
                  <a:moveTo>
                    <a:pt x="22" y="213"/>
                  </a:moveTo>
                  <a:cubicBezTo>
                    <a:pt x="22" y="213"/>
                    <a:pt x="22" y="213"/>
                    <a:pt x="23" y="214"/>
                  </a:cubicBezTo>
                  <a:lnTo>
                    <a:pt x="22" y="213"/>
                  </a:lnTo>
                  <a:close/>
                  <a:moveTo>
                    <a:pt x="24" y="212"/>
                  </a:moveTo>
                  <a:cubicBezTo>
                    <a:pt x="24" y="211"/>
                    <a:pt x="23" y="211"/>
                    <a:pt x="22" y="211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21" y="211"/>
                    <a:pt x="21" y="212"/>
                    <a:pt x="21" y="212"/>
                  </a:cubicBezTo>
                  <a:cubicBezTo>
                    <a:pt x="20" y="212"/>
                    <a:pt x="20" y="213"/>
                    <a:pt x="19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1" y="213"/>
                    <a:pt x="21" y="213"/>
                    <a:pt x="21" y="213"/>
                  </a:cubicBezTo>
                  <a:cubicBezTo>
                    <a:pt x="21" y="213"/>
                    <a:pt x="21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21" y="211"/>
                    <a:pt x="20" y="211"/>
                    <a:pt x="21" y="211"/>
                  </a:cubicBezTo>
                  <a:cubicBezTo>
                    <a:pt x="21" y="211"/>
                    <a:pt x="22" y="211"/>
                    <a:pt x="22" y="211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23" y="211"/>
                    <a:pt x="24" y="210"/>
                    <a:pt x="24" y="212"/>
                  </a:cubicBezTo>
                  <a:cubicBezTo>
                    <a:pt x="24" y="212"/>
                    <a:pt x="24" y="212"/>
                    <a:pt x="24" y="212"/>
                  </a:cubicBezTo>
                  <a:close/>
                  <a:moveTo>
                    <a:pt x="42" y="145"/>
                  </a:moveTo>
                  <a:cubicBezTo>
                    <a:pt x="41" y="146"/>
                    <a:pt x="41" y="146"/>
                    <a:pt x="41" y="146"/>
                  </a:cubicBezTo>
                  <a:cubicBezTo>
                    <a:pt x="41" y="145"/>
                    <a:pt x="41" y="145"/>
                    <a:pt x="42" y="145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2" y="145"/>
                    <a:pt x="42" y="145"/>
                    <a:pt x="42" y="145"/>
                  </a:cubicBezTo>
                  <a:close/>
                  <a:moveTo>
                    <a:pt x="43" y="146"/>
                  </a:moveTo>
                  <a:cubicBezTo>
                    <a:pt x="43" y="146"/>
                    <a:pt x="43" y="146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6"/>
                    <a:pt x="42" y="146"/>
                    <a:pt x="42" y="146"/>
                  </a:cubicBezTo>
                  <a:cubicBezTo>
                    <a:pt x="42" y="146"/>
                    <a:pt x="43" y="146"/>
                    <a:pt x="43" y="146"/>
                  </a:cubicBezTo>
                  <a:cubicBezTo>
                    <a:pt x="43" y="146"/>
                    <a:pt x="43" y="145"/>
                    <a:pt x="43" y="145"/>
                  </a:cubicBezTo>
                  <a:cubicBezTo>
                    <a:pt x="44" y="145"/>
                    <a:pt x="44" y="146"/>
                    <a:pt x="44" y="146"/>
                  </a:cubicBezTo>
                  <a:lnTo>
                    <a:pt x="43" y="146"/>
                  </a:lnTo>
                  <a:close/>
                  <a:moveTo>
                    <a:pt x="56" y="105"/>
                  </a:moveTo>
                  <a:cubicBezTo>
                    <a:pt x="56" y="105"/>
                    <a:pt x="57" y="105"/>
                    <a:pt x="56" y="105"/>
                  </a:cubicBezTo>
                  <a:cubicBezTo>
                    <a:pt x="56" y="104"/>
                    <a:pt x="55" y="105"/>
                    <a:pt x="55" y="104"/>
                  </a:cubicBezTo>
                  <a:cubicBezTo>
                    <a:pt x="55" y="103"/>
                    <a:pt x="56" y="104"/>
                    <a:pt x="57" y="104"/>
                  </a:cubicBezTo>
                  <a:cubicBezTo>
                    <a:pt x="57" y="105"/>
                    <a:pt x="57" y="105"/>
                    <a:pt x="58" y="105"/>
                  </a:cubicBezTo>
                  <a:cubicBezTo>
                    <a:pt x="57" y="105"/>
                    <a:pt x="58" y="105"/>
                    <a:pt x="58" y="105"/>
                  </a:cubicBezTo>
                  <a:lnTo>
                    <a:pt x="56" y="105"/>
                  </a:lnTo>
                  <a:close/>
                  <a:moveTo>
                    <a:pt x="48" y="140"/>
                  </a:moveTo>
                  <a:cubicBezTo>
                    <a:pt x="49" y="139"/>
                    <a:pt x="49" y="139"/>
                    <a:pt x="49" y="139"/>
                  </a:cubicBezTo>
                  <a:cubicBezTo>
                    <a:pt x="49" y="140"/>
                    <a:pt x="49" y="140"/>
                    <a:pt x="49" y="140"/>
                  </a:cubicBezTo>
                  <a:lnTo>
                    <a:pt x="48" y="140"/>
                  </a:lnTo>
                  <a:close/>
                  <a:moveTo>
                    <a:pt x="50" y="141"/>
                  </a:moveTo>
                  <a:cubicBezTo>
                    <a:pt x="50" y="140"/>
                    <a:pt x="49" y="142"/>
                    <a:pt x="49" y="141"/>
                  </a:cubicBezTo>
                  <a:cubicBezTo>
                    <a:pt x="49" y="141"/>
                    <a:pt x="50" y="141"/>
                    <a:pt x="50" y="140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0" y="140"/>
                    <a:pt x="50" y="141"/>
                  </a:cubicBezTo>
                  <a:close/>
                  <a:moveTo>
                    <a:pt x="36" y="214"/>
                  </a:moveTo>
                  <a:cubicBezTo>
                    <a:pt x="35" y="214"/>
                    <a:pt x="35" y="213"/>
                    <a:pt x="34" y="213"/>
                  </a:cubicBezTo>
                  <a:cubicBezTo>
                    <a:pt x="34" y="214"/>
                    <a:pt x="34" y="214"/>
                    <a:pt x="33" y="215"/>
                  </a:cubicBezTo>
                  <a:cubicBezTo>
                    <a:pt x="33" y="215"/>
                    <a:pt x="34" y="215"/>
                    <a:pt x="34" y="215"/>
                  </a:cubicBezTo>
                  <a:cubicBezTo>
                    <a:pt x="34" y="215"/>
                    <a:pt x="35" y="215"/>
                    <a:pt x="35" y="215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5"/>
                    <a:pt x="32" y="214"/>
                    <a:pt x="32" y="214"/>
                  </a:cubicBezTo>
                  <a:cubicBezTo>
                    <a:pt x="32" y="213"/>
                    <a:pt x="34" y="214"/>
                    <a:pt x="34" y="213"/>
                  </a:cubicBezTo>
                  <a:cubicBezTo>
                    <a:pt x="33" y="212"/>
                    <a:pt x="33" y="212"/>
                    <a:pt x="33" y="212"/>
                  </a:cubicBezTo>
                  <a:cubicBezTo>
                    <a:pt x="33" y="212"/>
                    <a:pt x="33" y="212"/>
                    <a:pt x="33" y="212"/>
                  </a:cubicBezTo>
                  <a:cubicBezTo>
                    <a:pt x="34" y="213"/>
                    <a:pt x="35" y="212"/>
                    <a:pt x="36" y="213"/>
                  </a:cubicBezTo>
                  <a:cubicBezTo>
                    <a:pt x="36" y="213"/>
                    <a:pt x="36" y="213"/>
                    <a:pt x="36" y="213"/>
                  </a:cubicBezTo>
                  <a:cubicBezTo>
                    <a:pt x="36" y="213"/>
                    <a:pt x="36" y="213"/>
                    <a:pt x="37" y="213"/>
                  </a:cubicBezTo>
                  <a:cubicBezTo>
                    <a:pt x="36" y="214"/>
                    <a:pt x="37" y="214"/>
                    <a:pt x="36" y="214"/>
                  </a:cubicBezTo>
                  <a:close/>
                  <a:moveTo>
                    <a:pt x="38" y="212"/>
                  </a:moveTo>
                  <a:cubicBezTo>
                    <a:pt x="37" y="212"/>
                    <a:pt x="36" y="211"/>
                    <a:pt x="34" y="212"/>
                  </a:cubicBezTo>
                  <a:cubicBezTo>
                    <a:pt x="34" y="212"/>
                    <a:pt x="34" y="212"/>
                    <a:pt x="34" y="212"/>
                  </a:cubicBezTo>
                  <a:cubicBezTo>
                    <a:pt x="34" y="212"/>
                    <a:pt x="34" y="212"/>
                    <a:pt x="33" y="211"/>
                  </a:cubicBezTo>
                  <a:cubicBezTo>
                    <a:pt x="34" y="212"/>
                    <a:pt x="34" y="212"/>
                    <a:pt x="34" y="212"/>
                  </a:cubicBezTo>
                  <a:cubicBezTo>
                    <a:pt x="34" y="212"/>
                    <a:pt x="34" y="211"/>
                    <a:pt x="35" y="211"/>
                  </a:cubicBezTo>
                  <a:cubicBezTo>
                    <a:pt x="35" y="210"/>
                    <a:pt x="34" y="210"/>
                    <a:pt x="34" y="210"/>
                  </a:cubicBezTo>
                  <a:cubicBezTo>
                    <a:pt x="34" y="210"/>
                    <a:pt x="35" y="210"/>
                    <a:pt x="35" y="210"/>
                  </a:cubicBezTo>
                  <a:cubicBezTo>
                    <a:pt x="35" y="211"/>
                    <a:pt x="35" y="211"/>
                    <a:pt x="35" y="211"/>
                  </a:cubicBezTo>
                  <a:cubicBezTo>
                    <a:pt x="35" y="210"/>
                    <a:pt x="35" y="210"/>
                    <a:pt x="35" y="210"/>
                  </a:cubicBezTo>
                  <a:cubicBezTo>
                    <a:pt x="35" y="212"/>
                    <a:pt x="37" y="211"/>
                    <a:pt x="38" y="211"/>
                  </a:cubicBezTo>
                  <a:cubicBezTo>
                    <a:pt x="38" y="211"/>
                    <a:pt x="38" y="211"/>
                    <a:pt x="38" y="211"/>
                  </a:cubicBezTo>
                  <a:cubicBezTo>
                    <a:pt x="39" y="211"/>
                    <a:pt x="37" y="211"/>
                    <a:pt x="38" y="212"/>
                  </a:cubicBezTo>
                  <a:close/>
                  <a:moveTo>
                    <a:pt x="65" y="98"/>
                  </a:moveTo>
                  <a:cubicBezTo>
                    <a:pt x="65" y="98"/>
                    <a:pt x="65" y="98"/>
                    <a:pt x="65" y="98"/>
                  </a:cubicBezTo>
                  <a:cubicBezTo>
                    <a:pt x="65" y="99"/>
                    <a:pt x="65" y="100"/>
                    <a:pt x="65" y="101"/>
                  </a:cubicBezTo>
                  <a:cubicBezTo>
                    <a:pt x="65" y="101"/>
                    <a:pt x="64" y="100"/>
                    <a:pt x="65" y="101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0"/>
                    <a:pt x="64" y="100"/>
                    <a:pt x="64" y="99"/>
                  </a:cubicBezTo>
                  <a:cubicBezTo>
                    <a:pt x="64" y="99"/>
                    <a:pt x="64" y="99"/>
                    <a:pt x="64" y="99"/>
                  </a:cubicBezTo>
                  <a:cubicBezTo>
                    <a:pt x="64" y="99"/>
                    <a:pt x="66" y="100"/>
                    <a:pt x="65" y="98"/>
                  </a:cubicBezTo>
                  <a:close/>
                  <a:moveTo>
                    <a:pt x="39" y="213"/>
                  </a:moveTo>
                  <a:cubicBezTo>
                    <a:pt x="39" y="212"/>
                    <a:pt x="40" y="211"/>
                    <a:pt x="40" y="212"/>
                  </a:cubicBezTo>
                  <a:cubicBezTo>
                    <a:pt x="40" y="212"/>
                    <a:pt x="39" y="213"/>
                    <a:pt x="40" y="213"/>
                  </a:cubicBezTo>
                  <a:cubicBezTo>
                    <a:pt x="41" y="213"/>
                    <a:pt x="41" y="213"/>
                    <a:pt x="42" y="213"/>
                  </a:cubicBezTo>
                  <a:cubicBezTo>
                    <a:pt x="41" y="214"/>
                    <a:pt x="41" y="214"/>
                    <a:pt x="41" y="214"/>
                  </a:cubicBezTo>
                  <a:cubicBezTo>
                    <a:pt x="40" y="214"/>
                    <a:pt x="40" y="213"/>
                    <a:pt x="38" y="213"/>
                  </a:cubicBezTo>
                  <a:lnTo>
                    <a:pt x="39" y="213"/>
                  </a:lnTo>
                  <a:close/>
                  <a:moveTo>
                    <a:pt x="53" y="157"/>
                  </a:moveTo>
                  <a:cubicBezTo>
                    <a:pt x="53" y="157"/>
                    <a:pt x="52" y="157"/>
                    <a:pt x="51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2" y="158"/>
                    <a:pt x="51" y="158"/>
                    <a:pt x="51" y="158"/>
                  </a:cubicBezTo>
                  <a:cubicBezTo>
                    <a:pt x="51" y="158"/>
                    <a:pt x="51" y="158"/>
                    <a:pt x="51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1" y="156"/>
                    <a:pt x="51" y="158"/>
                    <a:pt x="51" y="157"/>
                  </a:cubicBezTo>
                  <a:cubicBezTo>
                    <a:pt x="51" y="156"/>
                    <a:pt x="52" y="156"/>
                    <a:pt x="52" y="156"/>
                  </a:cubicBezTo>
                  <a:cubicBezTo>
                    <a:pt x="53" y="156"/>
                    <a:pt x="53" y="157"/>
                    <a:pt x="53" y="158"/>
                  </a:cubicBezTo>
                  <a:cubicBezTo>
                    <a:pt x="53" y="157"/>
                    <a:pt x="53" y="157"/>
                    <a:pt x="53" y="157"/>
                  </a:cubicBezTo>
                  <a:close/>
                  <a:moveTo>
                    <a:pt x="57" y="140"/>
                  </a:moveTo>
                  <a:cubicBezTo>
                    <a:pt x="57" y="138"/>
                    <a:pt x="56" y="140"/>
                    <a:pt x="56" y="139"/>
                  </a:cubicBezTo>
                  <a:cubicBezTo>
                    <a:pt x="56" y="138"/>
                    <a:pt x="57" y="139"/>
                    <a:pt x="57" y="139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57" y="139"/>
                    <a:pt x="57" y="139"/>
                    <a:pt x="57" y="139"/>
                  </a:cubicBezTo>
                  <a:lnTo>
                    <a:pt x="57" y="140"/>
                  </a:lnTo>
                  <a:close/>
                  <a:moveTo>
                    <a:pt x="55" y="159"/>
                  </a:moveTo>
                  <a:cubicBezTo>
                    <a:pt x="55" y="158"/>
                    <a:pt x="54" y="158"/>
                    <a:pt x="54" y="158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58"/>
                    <a:pt x="55" y="158"/>
                    <a:pt x="55" y="158"/>
                  </a:cubicBezTo>
                  <a:lnTo>
                    <a:pt x="55" y="159"/>
                  </a:lnTo>
                  <a:close/>
                  <a:moveTo>
                    <a:pt x="46" y="206"/>
                  </a:moveTo>
                  <a:cubicBezTo>
                    <a:pt x="46" y="206"/>
                    <a:pt x="46" y="206"/>
                    <a:pt x="46" y="205"/>
                  </a:cubicBezTo>
                  <a:cubicBezTo>
                    <a:pt x="46" y="205"/>
                    <a:pt x="46" y="206"/>
                    <a:pt x="47" y="206"/>
                  </a:cubicBezTo>
                  <a:cubicBezTo>
                    <a:pt x="47" y="205"/>
                    <a:pt x="47" y="205"/>
                    <a:pt x="48" y="205"/>
                  </a:cubicBezTo>
                  <a:cubicBezTo>
                    <a:pt x="47" y="206"/>
                    <a:pt x="47" y="206"/>
                    <a:pt x="46" y="206"/>
                  </a:cubicBezTo>
                  <a:close/>
                  <a:moveTo>
                    <a:pt x="49" y="196"/>
                  </a:moveTo>
                  <a:cubicBezTo>
                    <a:pt x="50" y="196"/>
                    <a:pt x="50" y="196"/>
                    <a:pt x="50" y="196"/>
                  </a:cubicBezTo>
                  <a:cubicBezTo>
                    <a:pt x="50" y="196"/>
                    <a:pt x="49" y="196"/>
                    <a:pt x="49" y="196"/>
                  </a:cubicBezTo>
                  <a:cubicBezTo>
                    <a:pt x="49" y="196"/>
                    <a:pt x="49" y="196"/>
                    <a:pt x="49" y="196"/>
                  </a:cubicBezTo>
                  <a:cubicBezTo>
                    <a:pt x="49" y="196"/>
                    <a:pt x="49" y="196"/>
                    <a:pt x="49" y="196"/>
                  </a:cubicBezTo>
                  <a:close/>
                  <a:moveTo>
                    <a:pt x="76" y="98"/>
                  </a:moveTo>
                  <a:cubicBezTo>
                    <a:pt x="76" y="98"/>
                    <a:pt x="76" y="98"/>
                    <a:pt x="76" y="98"/>
                  </a:cubicBezTo>
                  <a:cubicBezTo>
                    <a:pt x="75" y="98"/>
                    <a:pt x="74" y="98"/>
                    <a:pt x="74" y="97"/>
                  </a:cubicBezTo>
                  <a:cubicBezTo>
                    <a:pt x="74" y="96"/>
                    <a:pt x="73" y="96"/>
                    <a:pt x="73" y="97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1" y="96"/>
                    <a:pt x="71" y="98"/>
                    <a:pt x="70" y="98"/>
                  </a:cubicBezTo>
                  <a:cubicBezTo>
                    <a:pt x="70" y="98"/>
                    <a:pt x="70" y="97"/>
                    <a:pt x="70" y="97"/>
                  </a:cubicBezTo>
                  <a:cubicBezTo>
                    <a:pt x="71" y="96"/>
                    <a:pt x="71" y="95"/>
                    <a:pt x="73" y="95"/>
                  </a:cubicBezTo>
                  <a:cubicBezTo>
                    <a:pt x="73" y="95"/>
                    <a:pt x="73" y="96"/>
                    <a:pt x="74" y="95"/>
                  </a:cubicBezTo>
                  <a:cubicBezTo>
                    <a:pt x="74" y="95"/>
                    <a:pt x="73" y="95"/>
                    <a:pt x="73" y="95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94"/>
                    <a:pt x="71" y="94"/>
                    <a:pt x="72" y="94"/>
                  </a:cubicBezTo>
                  <a:cubicBezTo>
                    <a:pt x="72" y="94"/>
                    <a:pt x="73" y="94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4"/>
                    <a:pt x="73" y="95"/>
                    <a:pt x="74" y="95"/>
                  </a:cubicBezTo>
                  <a:cubicBezTo>
                    <a:pt x="74" y="95"/>
                    <a:pt x="74" y="95"/>
                    <a:pt x="74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94"/>
                    <a:pt x="74" y="94"/>
                    <a:pt x="74" y="93"/>
                  </a:cubicBezTo>
                  <a:cubicBezTo>
                    <a:pt x="73" y="93"/>
                    <a:pt x="73" y="94"/>
                    <a:pt x="73" y="94"/>
                  </a:cubicBezTo>
                  <a:cubicBezTo>
                    <a:pt x="72" y="92"/>
                    <a:pt x="75" y="92"/>
                    <a:pt x="76" y="92"/>
                  </a:cubicBezTo>
                  <a:cubicBezTo>
                    <a:pt x="77" y="92"/>
                    <a:pt x="77" y="92"/>
                    <a:pt x="78" y="92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79" y="90"/>
                    <a:pt x="79" y="89"/>
                  </a:cubicBezTo>
                  <a:cubicBezTo>
                    <a:pt x="79" y="89"/>
                    <a:pt x="79" y="89"/>
                    <a:pt x="78" y="90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7" y="88"/>
                    <a:pt x="76" y="89"/>
                    <a:pt x="75" y="88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6" y="89"/>
                    <a:pt x="76" y="90"/>
                    <a:pt x="76" y="90"/>
                  </a:cubicBezTo>
                  <a:cubicBezTo>
                    <a:pt x="76" y="90"/>
                    <a:pt x="75" y="90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2"/>
                    <a:pt x="73" y="91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2"/>
                    <a:pt x="70" y="91"/>
                    <a:pt x="70" y="93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0" y="93"/>
                    <a:pt x="69" y="94"/>
                    <a:pt x="70" y="95"/>
                  </a:cubicBezTo>
                  <a:cubicBezTo>
                    <a:pt x="70" y="95"/>
                    <a:pt x="70" y="95"/>
                    <a:pt x="70" y="95"/>
                  </a:cubicBezTo>
                  <a:cubicBezTo>
                    <a:pt x="70" y="95"/>
                    <a:pt x="70" y="95"/>
                    <a:pt x="70" y="95"/>
                  </a:cubicBezTo>
                  <a:cubicBezTo>
                    <a:pt x="68" y="94"/>
                    <a:pt x="68" y="96"/>
                    <a:pt x="67" y="96"/>
                  </a:cubicBezTo>
                  <a:cubicBezTo>
                    <a:pt x="67" y="96"/>
                    <a:pt x="66" y="97"/>
                    <a:pt x="67" y="97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6" y="96"/>
                    <a:pt x="66" y="97"/>
                    <a:pt x="65" y="97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5" y="96"/>
                    <a:pt x="65" y="95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3" y="96"/>
                  </a:cubicBezTo>
                  <a:cubicBezTo>
                    <a:pt x="63" y="97"/>
                    <a:pt x="63" y="98"/>
                    <a:pt x="62" y="98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4" y="99"/>
                    <a:pt x="62" y="99"/>
                    <a:pt x="63" y="99"/>
                  </a:cubicBezTo>
                  <a:cubicBezTo>
                    <a:pt x="63" y="99"/>
                    <a:pt x="63" y="100"/>
                    <a:pt x="63" y="101"/>
                  </a:cubicBezTo>
                  <a:cubicBezTo>
                    <a:pt x="63" y="102"/>
                    <a:pt x="62" y="100"/>
                    <a:pt x="61" y="100"/>
                  </a:cubicBezTo>
                  <a:cubicBezTo>
                    <a:pt x="61" y="99"/>
                    <a:pt x="62" y="99"/>
                    <a:pt x="62" y="98"/>
                  </a:cubicBezTo>
                  <a:cubicBezTo>
                    <a:pt x="62" y="99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1" y="99"/>
                    <a:pt x="60" y="97"/>
                    <a:pt x="60" y="97"/>
                  </a:cubicBezTo>
                  <a:cubicBezTo>
                    <a:pt x="60" y="96"/>
                    <a:pt x="59" y="97"/>
                    <a:pt x="59" y="96"/>
                  </a:cubicBezTo>
                  <a:cubicBezTo>
                    <a:pt x="60" y="96"/>
                    <a:pt x="62" y="97"/>
                    <a:pt x="62" y="95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1" y="95"/>
                    <a:pt x="62" y="94"/>
                    <a:pt x="63" y="95"/>
                  </a:cubicBezTo>
                  <a:cubicBezTo>
                    <a:pt x="63" y="95"/>
                    <a:pt x="62" y="96"/>
                    <a:pt x="63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6"/>
                    <a:pt x="64" y="96"/>
                    <a:pt x="64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5" y="95"/>
                    <a:pt x="65" y="95"/>
                    <a:pt x="66" y="95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68" y="95"/>
                    <a:pt x="68" y="94"/>
                    <a:pt x="68" y="94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8" y="93"/>
                    <a:pt x="69" y="94"/>
                    <a:pt x="70" y="94"/>
                  </a:cubicBezTo>
                  <a:cubicBezTo>
                    <a:pt x="70" y="93"/>
                    <a:pt x="70" y="92"/>
                    <a:pt x="70" y="92"/>
                  </a:cubicBezTo>
                  <a:cubicBezTo>
                    <a:pt x="69" y="94"/>
                    <a:pt x="66" y="91"/>
                    <a:pt x="65" y="92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5" y="93"/>
                    <a:pt x="65" y="94"/>
                  </a:cubicBezTo>
                  <a:cubicBezTo>
                    <a:pt x="64" y="92"/>
                    <a:pt x="63" y="94"/>
                    <a:pt x="62" y="94"/>
                  </a:cubicBezTo>
                  <a:cubicBezTo>
                    <a:pt x="62" y="94"/>
                    <a:pt x="62" y="94"/>
                    <a:pt x="61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59" y="95"/>
                    <a:pt x="60" y="93"/>
                    <a:pt x="60" y="93"/>
                  </a:cubicBezTo>
                  <a:cubicBezTo>
                    <a:pt x="61" y="93"/>
                    <a:pt x="62" y="92"/>
                    <a:pt x="63" y="92"/>
                  </a:cubicBezTo>
                  <a:cubicBezTo>
                    <a:pt x="64" y="92"/>
                    <a:pt x="64" y="93"/>
                    <a:pt x="65" y="93"/>
                  </a:cubicBezTo>
                  <a:cubicBezTo>
                    <a:pt x="65" y="93"/>
                    <a:pt x="65" y="92"/>
                    <a:pt x="65" y="92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65" y="91"/>
                    <a:pt x="66" y="92"/>
                    <a:pt x="67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0"/>
                    <a:pt x="66" y="90"/>
                  </a:cubicBezTo>
                  <a:cubicBezTo>
                    <a:pt x="65" y="89"/>
                    <a:pt x="65" y="90"/>
                    <a:pt x="65" y="89"/>
                  </a:cubicBezTo>
                  <a:cubicBezTo>
                    <a:pt x="65" y="89"/>
                    <a:pt x="65" y="89"/>
                    <a:pt x="64" y="89"/>
                  </a:cubicBezTo>
                  <a:cubicBezTo>
                    <a:pt x="66" y="89"/>
                    <a:pt x="66" y="86"/>
                    <a:pt x="68" y="88"/>
                  </a:cubicBezTo>
                  <a:cubicBezTo>
                    <a:pt x="68" y="89"/>
                    <a:pt x="66" y="88"/>
                    <a:pt x="66" y="90"/>
                  </a:cubicBezTo>
                  <a:cubicBezTo>
                    <a:pt x="68" y="89"/>
                    <a:pt x="69" y="89"/>
                    <a:pt x="71" y="89"/>
                  </a:cubicBezTo>
                  <a:cubicBezTo>
                    <a:pt x="71" y="90"/>
                    <a:pt x="71" y="91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3" y="91"/>
                    <a:pt x="72" y="90"/>
                    <a:pt x="73" y="90"/>
                  </a:cubicBezTo>
                  <a:cubicBezTo>
                    <a:pt x="73" y="89"/>
                    <a:pt x="74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2" y="88"/>
                    <a:pt x="71" y="87"/>
                    <a:pt x="71" y="88"/>
                  </a:cubicBezTo>
                  <a:cubicBezTo>
                    <a:pt x="71" y="88"/>
                    <a:pt x="70" y="87"/>
                    <a:pt x="70" y="87"/>
                  </a:cubicBezTo>
                  <a:cubicBezTo>
                    <a:pt x="71" y="86"/>
                    <a:pt x="72" y="87"/>
                    <a:pt x="72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5" y="85"/>
                    <a:pt x="74" y="88"/>
                    <a:pt x="76" y="88"/>
                  </a:cubicBezTo>
                  <a:cubicBezTo>
                    <a:pt x="76" y="87"/>
                    <a:pt x="79" y="89"/>
                    <a:pt x="78" y="87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7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8" y="87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9" y="86"/>
                    <a:pt x="79" y="85"/>
                    <a:pt x="80" y="85"/>
                  </a:cubicBezTo>
                  <a:cubicBezTo>
                    <a:pt x="81" y="87"/>
                    <a:pt x="82" y="83"/>
                    <a:pt x="83" y="85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3" y="84"/>
                    <a:pt x="82" y="84"/>
                    <a:pt x="82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3" y="82"/>
                    <a:pt x="84" y="83"/>
                    <a:pt x="84" y="84"/>
                  </a:cubicBezTo>
                  <a:cubicBezTo>
                    <a:pt x="84" y="84"/>
                    <a:pt x="83" y="84"/>
                    <a:pt x="83" y="84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2" y="85"/>
                    <a:pt x="82" y="85"/>
                    <a:pt x="82" y="86"/>
                  </a:cubicBezTo>
                  <a:cubicBezTo>
                    <a:pt x="83" y="87"/>
                    <a:pt x="84" y="86"/>
                    <a:pt x="84" y="86"/>
                  </a:cubicBezTo>
                  <a:cubicBezTo>
                    <a:pt x="85" y="87"/>
                    <a:pt x="87" y="86"/>
                    <a:pt x="88" y="86"/>
                  </a:cubicBezTo>
                  <a:cubicBezTo>
                    <a:pt x="88" y="86"/>
                    <a:pt x="89" y="86"/>
                    <a:pt x="89" y="86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89" y="88"/>
                    <a:pt x="87" y="86"/>
                    <a:pt x="86" y="87"/>
                  </a:cubicBezTo>
                  <a:cubicBezTo>
                    <a:pt x="85" y="87"/>
                    <a:pt x="85" y="87"/>
                    <a:pt x="85" y="88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4" y="88"/>
                    <a:pt x="84" y="88"/>
                    <a:pt x="85" y="88"/>
                  </a:cubicBezTo>
                  <a:cubicBezTo>
                    <a:pt x="85" y="87"/>
                    <a:pt x="84" y="87"/>
                    <a:pt x="84" y="87"/>
                  </a:cubicBezTo>
                  <a:cubicBezTo>
                    <a:pt x="83" y="87"/>
                    <a:pt x="84" y="88"/>
                    <a:pt x="83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3" y="88"/>
                    <a:pt x="82" y="88"/>
                    <a:pt x="82" y="88"/>
                  </a:cubicBezTo>
                  <a:cubicBezTo>
                    <a:pt x="83" y="89"/>
                    <a:pt x="84" y="88"/>
                    <a:pt x="84" y="88"/>
                  </a:cubicBezTo>
                  <a:cubicBezTo>
                    <a:pt x="84" y="88"/>
                    <a:pt x="83" y="89"/>
                    <a:pt x="83" y="89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3" y="89"/>
                    <a:pt x="83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3" y="90"/>
                    <a:pt x="83" y="89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2" y="86"/>
                    <a:pt x="79" y="89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9"/>
                    <a:pt x="79" y="89"/>
                    <a:pt x="80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89"/>
                    <a:pt x="82" y="89"/>
                    <a:pt x="82" y="89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89"/>
                    <a:pt x="81" y="89"/>
                    <a:pt x="80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0" y="89"/>
                    <a:pt x="81" y="90"/>
                    <a:pt x="80" y="90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79" y="90"/>
                    <a:pt x="79" y="91"/>
                    <a:pt x="80" y="91"/>
                  </a:cubicBezTo>
                  <a:cubicBezTo>
                    <a:pt x="80" y="91"/>
                    <a:pt x="80" y="91"/>
                    <a:pt x="81" y="91"/>
                  </a:cubicBezTo>
                  <a:cubicBezTo>
                    <a:pt x="82" y="91"/>
                    <a:pt x="81" y="92"/>
                    <a:pt x="81" y="93"/>
                  </a:cubicBezTo>
                  <a:cubicBezTo>
                    <a:pt x="81" y="93"/>
                    <a:pt x="80" y="91"/>
                    <a:pt x="80" y="92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79" y="92"/>
                    <a:pt x="78" y="94"/>
                    <a:pt x="77" y="93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6" y="93"/>
                    <a:pt x="76" y="94"/>
                    <a:pt x="75" y="93"/>
                  </a:cubicBezTo>
                  <a:cubicBezTo>
                    <a:pt x="75" y="94"/>
                    <a:pt x="74" y="94"/>
                    <a:pt x="74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5" y="95"/>
                    <a:pt x="75" y="94"/>
                    <a:pt x="75" y="94"/>
                  </a:cubicBezTo>
                  <a:cubicBezTo>
                    <a:pt x="75" y="95"/>
                    <a:pt x="76" y="94"/>
                    <a:pt x="76" y="95"/>
                  </a:cubicBezTo>
                  <a:cubicBezTo>
                    <a:pt x="76" y="94"/>
                    <a:pt x="76" y="94"/>
                    <a:pt x="76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7" y="95"/>
                    <a:pt x="78" y="96"/>
                    <a:pt x="79" y="96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80" y="95"/>
                    <a:pt x="80" y="94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1" y="94"/>
                    <a:pt x="81" y="94"/>
                    <a:pt x="82" y="94"/>
                  </a:cubicBezTo>
                  <a:cubicBezTo>
                    <a:pt x="82" y="95"/>
                    <a:pt x="82" y="95"/>
                    <a:pt x="81" y="95"/>
                  </a:cubicBezTo>
                  <a:cubicBezTo>
                    <a:pt x="80" y="96"/>
                    <a:pt x="81" y="94"/>
                    <a:pt x="80" y="95"/>
                  </a:cubicBezTo>
                  <a:cubicBezTo>
                    <a:pt x="80" y="95"/>
                    <a:pt x="80" y="96"/>
                    <a:pt x="80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0" y="97"/>
                    <a:pt x="80" y="96"/>
                    <a:pt x="80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79" y="96"/>
                    <a:pt x="78" y="96"/>
                    <a:pt x="78" y="96"/>
                  </a:cubicBezTo>
                  <a:cubicBezTo>
                    <a:pt x="78" y="97"/>
                    <a:pt x="78" y="98"/>
                    <a:pt x="77" y="98"/>
                  </a:cubicBezTo>
                  <a:cubicBezTo>
                    <a:pt x="77" y="98"/>
                    <a:pt x="77" y="98"/>
                    <a:pt x="78" y="98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7" y="98"/>
                    <a:pt x="76" y="98"/>
                    <a:pt x="76" y="98"/>
                  </a:cubicBezTo>
                  <a:close/>
                  <a:moveTo>
                    <a:pt x="68" y="137"/>
                  </a:moveTo>
                  <a:cubicBezTo>
                    <a:pt x="68" y="137"/>
                    <a:pt x="67" y="137"/>
                    <a:pt x="67" y="137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68" y="137"/>
                    <a:pt x="68" y="137"/>
                    <a:pt x="68" y="138"/>
                  </a:cubicBezTo>
                  <a:cubicBezTo>
                    <a:pt x="68" y="138"/>
                    <a:pt x="68" y="137"/>
                    <a:pt x="68" y="137"/>
                  </a:cubicBezTo>
                  <a:cubicBezTo>
                    <a:pt x="68" y="137"/>
                    <a:pt x="68" y="137"/>
                    <a:pt x="68" y="137"/>
                  </a:cubicBezTo>
                  <a:close/>
                  <a:moveTo>
                    <a:pt x="51" y="204"/>
                  </a:moveTo>
                  <a:cubicBezTo>
                    <a:pt x="51" y="203"/>
                    <a:pt x="51" y="203"/>
                    <a:pt x="51" y="203"/>
                  </a:cubicBezTo>
                  <a:cubicBezTo>
                    <a:pt x="51" y="204"/>
                    <a:pt x="51" y="204"/>
                    <a:pt x="51" y="204"/>
                  </a:cubicBezTo>
                  <a:close/>
                  <a:moveTo>
                    <a:pt x="52" y="200"/>
                  </a:moveTo>
                  <a:cubicBezTo>
                    <a:pt x="53" y="200"/>
                    <a:pt x="53" y="200"/>
                    <a:pt x="53" y="200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53" y="200"/>
                    <a:pt x="53" y="200"/>
                    <a:pt x="53" y="200"/>
                  </a:cubicBezTo>
                  <a:lnTo>
                    <a:pt x="52" y="200"/>
                  </a:lnTo>
                  <a:close/>
                  <a:moveTo>
                    <a:pt x="52" y="206"/>
                  </a:moveTo>
                  <a:cubicBezTo>
                    <a:pt x="52" y="206"/>
                    <a:pt x="52" y="206"/>
                    <a:pt x="52" y="206"/>
                  </a:cubicBezTo>
                  <a:cubicBezTo>
                    <a:pt x="52" y="206"/>
                    <a:pt x="53" y="206"/>
                    <a:pt x="53" y="206"/>
                  </a:cubicBezTo>
                  <a:cubicBezTo>
                    <a:pt x="53" y="205"/>
                    <a:pt x="53" y="205"/>
                    <a:pt x="53" y="205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53" y="205"/>
                    <a:pt x="54" y="205"/>
                    <a:pt x="54" y="206"/>
                  </a:cubicBezTo>
                  <a:cubicBezTo>
                    <a:pt x="53" y="207"/>
                    <a:pt x="52" y="207"/>
                    <a:pt x="52" y="206"/>
                  </a:cubicBezTo>
                  <a:close/>
                  <a:moveTo>
                    <a:pt x="55" y="204"/>
                  </a:moveTo>
                  <a:cubicBezTo>
                    <a:pt x="55" y="203"/>
                    <a:pt x="56" y="203"/>
                    <a:pt x="56" y="203"/>
                  </a:cubicBezTo>
                  <a:cubicBezTo>
                    <a:pt x="56" y="204"/>
                    <a:pt x="56" y="204"/>
                    <a:pt x="56" y="204"/>
                  </a:cubicBezTo>
                  <a:lnTo>
                    <a:pt x="55" y="204"/>
                  </a:lnTo>
                  <a:close/>
                  <a:moveTo>
                    <a:pt x="55" y="206"/>
                  </a:moveTo>
                  <a:cubicBezTo>
                    <a:pt x="55" y="206"/>
                    <a:pt x="55" y="206"/>
                    <a:pt x="55" y="205"/>
                  </a:cubicBezTo>
                  <a:cubicBezTo>
                    <a:pt x="55" y="205"/>
                    <a:pt x="55" y="205"/>
                    <a:pt x="55" y="205"/>
                  </a:cubicBezTo>
                  <a:cubicBezTo>
                    <a:pt x="55" y="205"/>
                    <a:pt x="55" y="205"/>
                    <a:pt x="55" y="205"/>
                  </a:cubicBezTo>
                  <a:cubicBezTo>
                    <a:pt x="56" y="205"/>
                    <a:pt x="56" y="206"/>
                    <a:pt x="56" y="206"/>
                  </a:cubicBezTo>
                  <a:lnTo>
                    <a:pt x="55" y="206"/>
                  </a:lnTo>
                  <a:close/>
                  <a:moveTo>
                    <a:pt x="58" y="198"/>
                  </a:moveTo>
                  <a:cubicBezTo>
                    <a:pt x="57" y="198"/>
                    <a:pt x="57" y="197"/>
                    <a:pt x="55" y="197"/>
                  </a:cubicBezTo>
                  <a:cubicBezTo>
                    <a:pt x="55" y="197"/>
                    <a:pt x="56" y="196"/>
                    <a:pt x="56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56" y="195"/>
                    <a:pt x="56" y="195"/>
                    <a:pt x="56" y="194"/>
                  </a:cubicBezTo>
                  <a:cubicBezTo>
                    <a:pt x="56" y="194"/>
                    <a:pt x="56" y="195"/>
                    <a:pt x="57" y="195"/>
                  </a:cubicBezTo>
                  <a:cubicBezTo>
                    <a:pt x="57" y="195"/>
                    <a:pt x="57" y="194"/>
                    <a:pt x="57" y="194"/>
                  </a:cubicBezTo>
                  <a:cubicBezTo>
                    <a:pt x="56" y="193"/>
                    <a:pt x="57" y="194"/>
                    <a:pt x="57" y="193"/>
                  </a:cubicBezTo>
                  <a:cubicBezTo>
                    <a:pt x="57" y="194"/>
                    <a:pt x="58" y="194"/>
                    <a:pt x="57" y="194"/>
                  </a:cubicBezTo>
                  <a:cubicBezTo>
                    <a:pt x="56" y="194"/>
                    <a:pt x="57" y="195"/>
                    <a:pt x="56" y="196"/>
                  </a:cubicBezTo>
                  <a:cubicBezTo>
                    <a:pt x="57" y="196"/>
                    <a:pt x="56" y="196"/>
                    <a:pt x="56" y="197"/>
                  </a:cubicBezTo>
                  <a:cubicBezTo>
                    <a:pt x="56" y="197"/>
                    <a:pt x="57" y="197"/>
                    <a:pt x="57" y="198"/>
                  </a:cubicBezTo>
                  <a:cubicBezTo>
                    <a:pt x="58" y="197"/>
                    <a:pt x="57" y="197"/>
                    <a:pt x="58" y="197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59" y="198"/>
                    <a:pt x="57" y="197"/>
                    <a:pt x="58" y="198"/>
                  </a:cubicBezTo>
                  <a:close/>
                  <a:moveTo>
                    <a:pt x="59" y="200"/>
                  </a:moveTo>
                  <a:cubicBezTo>
                    <a:pt x="58" y="199"/>
                    <a:pt x="58" y="199"/>
                    <a:pt x="58" y="199"/>
                  </a:cubicBezTo>
                  <a:cubicBezTo>
                    <a:pt x="59" y="199"/>
                    <a:pt x="59" y="199"/>
                    <a:pt x="59" y="199"/>
                  </a:cubicBezTo>
                  <a:lnTo>
                    <a:pt x="59" y="200"/>
                  </a:lnTo>
                  <a:close/>
                  <a:moveTo>
                    <a:pt x="68" y="159"/>
                  </a:moveTo>
                  <a:cubicBezTo>
                    <a:pt x="69" y="157"/>
                    <a:pt x="69" y="157"/>
                    <a:pt x="69" y="157"/>
                  </a:cubicBezTo>
                  <a:cubicBezTo>
                    <a:pt x="69" y="158"/>
                    <a:pt x="70" y="159"/>
                    <a:pt x="70" y="158"/>
                  </a:cubicBezTo>
                  <a:cubicBezTo>
                    <a:pt x="70" y="158"/>
                    <a:pt x="69" y="159"/>
                    <a:pt x="68" y="159"/>
                  </a:cubicBezTo>
                  <a:close/>
                  <a:moveTo>
                    <a:pt x="58" y="205"/>
                  </a:moveTo>
                  <a:cubicBezTo>
                    <a:pt x="58" y="205"/>
                    <a:pt x="58" y="205"/>
                    <a:pt x="58" y="205"/>
                  </a:cubicBezTo>
                  <a:cubicBezTo>
                    <a:pt x="58" y="205"/>
                    <a:pt x="59" y="205"/>
                    <a:pt x="59" y="204"/>
                  </a:cubicBezTo>
                  <a:cubicBezTo>
                    <a:pt x="59" y="205"/>
                    <a:pt x="58" y="206"/>
                    <a:pt x="58" y="205"/>
                  </a:cubicBezTo>
                  <a:close/>
                  <a:moveTo>
                    <a:pt x="61" y="205"/>
                  </a:moveTo>
                  <a:cubicBezTo>
                    <a:pt x="60" y="205"/>
                    <a:pt x="60" y="205"/>
                    <a:pt x="60" y="204"/>
                  </a:cubicBezTo>
                  <a:cubicBezTo>
                    <a:pt x="61" y="204"/>
                    <a:pt x="61" y="204"/>
                    <a:pt x="62" y="204"/>
                  </a:cubicBezTo>
                  <a:cubicBezTo>
                    <a:pt x="62" y="205"/>
                    <a:pt x="61" y="205"/>
                    <a:pt x="61" y="205"/>
                  </a:cubicBezTo>
                  <a:close/>
                  <a:moveTo>
                    <a:pt x="63" y="204"/>
                  </a:moveTo>
                  <a:cubicBezTo>
                    <a:pt x="63" y="204"/>
                    <a:pt x="63" y="203"/>
                    <a:pt x="62" y="203"/>
                  </a:cubicBezTo>
                  <a:cubicBezTo>
                    <a:pt x="63" y="202"/>
                    <a:pt x="64" y="203"/>
                    <a:pt x="63" y="204"/>
                  </a:cubicBezTo>
                  <a:close/>
                  <a:moveTo>
                    <a:pt x="69" y="199"/>
                  </a:moveTo>
                  <a:cubicBezTo>
                    <a:pt x="68" y="199"/>
                    <a:pt x="68" y="199"/>
                    <a:pt x="68" y="199"/>
                  </a:cubicBezTo>
                  <a:cubicBezTo>
                    <a:pt x="68" y="200"/>
                    <a:pt x="68" y="200"/>
                    <a:pt x="68" y="200"/>
                  </a:cubicBezTo>
                  <a:cubicBezTo>
                    <a:pt x="68" y="200"/>
                    <a:pt x="67" y="199"/>
                    <a:pt x="67" y="199"/>
                  </a:cubicBezTo>
                  <a:cubicBezTo>
                    <a:pt x="67" y="199"/>
                    <a:pt x="67" y="199"/>
                    <a:pt x="67" y="199"/>
                  </a:cubicBezTo>
                  <a:cubicBezTo>
                    <a:pt x="66" y="199"/>
                    <a:pt x="67" y="200"/>
                    <a:pt x="67" y="200"/>
                  </a:cubicBezTo>
                  <a:cubicBezTo>
                    <a:pt x="66" y="200"/>
                    <a:pt x="66" y="200"/>
                    <a:pt x="66" y="200"/>
                  </a:cubicBezTo>
                  <a:cubicBezTo>
                    <a:pt x="66" y="201"/>
                    <a:pt x="67" y="201"/>
                    <a:pt x="67" y="201"/>
                  </a:cubicBezTo>
                  <a:cubicBezTo>
                    <a:pt x="67" y="201"/>
                    <a:pt x="67" y="201"/>
                    <a:pt x="67" y="201"/>
                  </a:cubicBezTo>
                  <a:cubicBezTo>
                    <a:pt x="66" y="201"/>
                    <a:pt x="66" y="201"/>
                    <a:pt x="66" y="201"/>
                  </a:cubicBezTo>
                  <a:cubicBezTo>
                    <a:pt x="66" y="201"/>
                    <a:pt x="66" y="200"/>
                    <a:pt x="65" y="200"/>
                  </a:cubicBezTo>
                  <a:cubicBezTo>
                    <a:pt x="65" y="200"/>
                    <a:pt x="65" y="200"/>
                    <a:pt x="65" y="200"/>
                  </a:cubicBezTo>
                  <a:cubicBezTo>
                    <a:pt x="65" y="201"/>
                    <a:pt x="65" y="201"/>
                    <a:pt x="65" y="201"/>
                  </a:cubicBezTo>
                  <a:cubicBezTo>
                    <a:pt x="64" y="200"/>
                    <a:pt x="64" y="200"/>
                    <a:pt x="64" y="200"/>
                  </a:cubicBezTo>
                  <a:cubicBezTo>
                    <a:pt x="64" y="200"/>
                    <a:pt x="64" y="200"/>
                    <a:pt x="64" y="200"/>
                  </a:cubicBezTo>
                  <a:cubicBezTo>
                    <a:pt x="64" y="200"/>
                    <a:pt x="64" y="200"/>
                    <a:pt x="64" y="200"/>
                  </a:cubicBezTo>
                  <a:cubicBezTo>
                    <a:pt x="65" y="200"/>
                    <a:pt x="66" y="199"/>
                    <a:pt x="67" y="199"/>
                  </a:cubicBezTo>
                  <a:cubicBezTo>
                    <a:pt x="67" y="199"/>
                    <a:pt x="67" y="199"/>
                    <a:pt x="67" y="199"/>
                  </a:cubicBezTo>
                  <a:cubicBezTo>
                    <a:pt x="67" y="199"/>
                    <a:pt x="67" y="199"/>
                    <a:pt x="67" y="199"/>
                  </a:cubicBezTo>
                  <a:cubicBezTo>
                    <a:pt x="67" y="199"/>
                    <a:pt x="67" y="199"/>
                    <a:pt x="67" y="199"/>
                  </a:cubicBezTo>
                  <a:cubicBezTo>
                    <a:pt x="68" y="199"/>
                    <a:pt x="68" y="197"/>
                    <a:pt x="69" y="198"/>
                  </a:cubicBezTo>
                  <a:lnTo>
                    <a:pt x="69" y="199"/>
                  </a:lnTo>
                  <a:close/>
                  <a:moveTo>
                    <a:pt x="73" y="195"/>
                  </a:moveTo>
                  <a:cubicBezTo>
                    <a:pt x="73" y="194"/>
                    <a:pt x="72" y="193"/>
                    <a:pt x="72" y="195"/>
                  </a:cubicBezTo>
                  <a:cubicBezTo>
                    <a:pt x="71" y="194"/>
                    <a:pt x="71" y="194"/>
                    <a:pt x="71" y="194"/>
                  </a:cubicBezTo>
                  <a:cubicBezTo>
                    <a:pt x="72" y="194"/>
                    <a:pt x="72" y="194"/>
                    <a:pt x="72" y="194"/>
                  </a:cubicBezTo>
                  <a:cubicBezTo>
                    <a:pt x="72" y="194"/>
                    <a:pt x="71" y="194"/>
                    <a:pt x="70" y="194"/>
                  </a:cubicBezTo>
                  <a:cubicBezTo>
                    <a:pt x="71" y="192"/>
                    <a:pt x="71" y="192"/>
                    <a:pt x="71" y="192"/>
                  </a:cubicBezTo>
                  <a:cubicBezTo>
                    <a:pt x="72" y="193"/>
                    <a:pt x="73" y="193"/>
                    <a:pt x="73" y="194"/>
                  </a:cubicBezTo>
                  <a:cubicBezTo>
                    <a:pt x="73" y="194"/>
                    <a:pt x="73" y="195"/>
                    <a:pt x="73" y="195"/>
                  </a:cubicBezTo>
                  <a:cubicBezTo>
                    <a:pt x="73" y="195"/>
                    <a:pt x="73" y="195"/>
                    <a:pt x="73" y="195"/>
                  </a:cubicBezTo>
                  <a:close/>
                  <a:moveTo>
                    <a:pt x="75" y="192"/>
                  </a:moveTo>
                  <a:cubicBezTo>
                    <a:pt x="75" y="193"/>
                    <a:pt x="75" y="193"/>
                    <a:pt x="75" y="193"/>
                  </a:cubicBezTo>
                  <a:cubicBezTo>
                    <a:pt x="74" y="192"/>
                    <a:pt x="74" y="192"/>
                    <a:pt x="74" y="192"/>
                  </a:cubicBezTo>
                  <a:lnTo>
                    <a:pt x="75" y="192"/>
                  </a:lnTo>
                  <a:close/>
                  <a:moveTo>
                    <a:pt x="77" y="197"/>
                  </a:moveTo>
                  <a:cubicBezTo>
                    <a:pt x="77" y="197"/>
                    <a:pt x="77" y="197"/>
                    <a:pt x="77" y="197"/>
                  </a:cubicBezTo>
                  <a:cubicBezTo>
                    <a:pt x="77" y="198"/>
                    <a:pt x="77" y="198"/>
                    <a:pt x="77" y="198"/>
                  </a:cubicBezTo>
                  <a:cubicBezTo>
                    <a:pt x="76" y="198"/>
                    <a:pt x="76" y="197"/>
                    <a:pt x="76" y="197"/>
                  </a:cubicBezTo>
                  <a:cubicBezTo>
                    <a:pt x="77" y="197"/>
                    <a:pt x="77" y="197"/>
                    <a:pt x="78" y="196"/>
                  </a:cubicBezTo>
                  <a:cubicBezTo>
                    <a:pt x="78" y="195"/>
                    <a:pt x="76" y="197"/>
                    <a:pt x="76" y="195"/>
                  </a:cubicBezTo>
                  <a:cubicBezTo>
                    <a:pt x="75" y="195"/>
                    <a:pt x="76" y="196"/>
                    <a:pt x="75" y="196"/>
                  </a:cubicBezTo>
                  <a:cubicBezTo>
                    <a:pt x="75" y="196"/>
                    <a:pt x="73" y="196"/>
                    <a:pt x="73" y="195"/>
                  </a:cubicBezTo>
                  <a:cubicBezTo>
                    <a:pt x="74" y="195"/>
                    <a:pt x="74" y="196"/>
                    <a:pt x="75" y="195"/>
                  </a:cubicBezTo>
                  <a:cubicBezTo>
                    <a:pt x="75" y="194"/>
                    <a:pt x="75" y="194"/>
                    <a:pt x="75" y="194"/>
                  </a:cubicBezTo>
                  <a:cubicBezTo>
                    <a:pt x="76" y="195"/>
                    <a:pt x="76" y="193"/>
                    <a:pt x="77" y="194"/>
                  </a:cubicBezTo>
                  <a:cubicBezTo>
                    <a:pt x="77" y="194"/>
                    <a:pt x="76" y="195"/>
                    <a:pt x="77" y="195"/>
                  </a:cubicBezTo>
                  <a:cubicBezTo>
                    <a:pt x="78" y="195"/>
                    <a:pt x="78" y="195"/>
                    <a:pt x="78" y="195"/>
                  </a:cubicBezTo>
                  <a:cubicBezTo>
                    <a:pt x="78" y="195"/>
                    <a:pt x="78" y="195"/>
                    <a:pt x="78" y="195"/>
                  </a:cubicBezTo>
                  <a:cubicBezTo>
                    <a:pt x="78" y="195"/>
                    <a:pt x="78" y="195"/>
                    <a:pt x="78" y="195"/>
                  </a:cubicBezTo>
                  <a:cubicBezTo>
                    <a:pt x="78" y="195"/>
                    <a:pt x="78" y="195"/>
                    <a:pt x="78" y="195"/>
                  </a:cubicBezTo>
                  <a:cubicBezTo>
                    <a:pt x="78" y="196"/>
                    <a:pt x="78" y="196"/>
                    <a:pt x="78" y="196"/>
                  </a:cubicBezTo>
                  <a:cubicBezTo>
                    <a:pt x="79" y="196"/>
                    <a:pt x="79" y="196"/>
                    <a:pt x="79" y="196"/>
                  </a:cubicBezTo>
                  <a:cubicBezTo>
                    <a:pt x="78" y="196"/>
                    <a:pt x="77" y="196"/>
                    <a:pt x="77" y="197"/>
                  </a:cubicBezTo>
                  <a:close/>
                  <a:moveTo>
                    <a:pt x="80" y="191"/>
                  </a:moveTo>
                  <a:cubicBezTo>
                    <a:pt x="80" y="191"/>
                    <a:pt x="81" y="191"/>
                    <a:pt x="81" y="191"/>
                  </a:cubicBezTo>
                  <a:cubicBezTo>
                    <a:pt x="81" y="190"/>
                    <a:pt x="82" y="191"/>
                    <a:pt x="82" y="190"/>
                  </a:cubicBezTo>
                  <a:cubicBezTo>
                    <a:pt x="81" y="192"/>
                    <a:pt x="83" y="191"/>
                    <a:pt x="83" y="192"/>
                  </a:cubicBezTo>
                  <a:cubicBezTo>
                    <a:pt x="84" y="192"/>
                    <a:pt x="84" y="193"/>
                    <a:pt x="85" y="193"/>
                  </a:cubicBezTo>
                  <a:cubicBezTo>
                    <a:pt x="84" y="193"/>
                    <a:pt x="83" y="192"/>
                    <a:pt x="82" y="192"/>
                  </a:cubicBezTo>
                  <a:cubicBezTo>
                    <a:pt x="82" y="192"/>
                    <a:pt x="82" y="192"/>
                    <a:pt x="82" y="192"/>
                  </a:cubicBezTo>
                  <a:cubicBezTo>
                    <a:pt x="82" y="192"/>
                    <a:pt x="81" y="192"/>
                    <a:pt x="81" y="192"/>
                  </a:cubicBezTo>
                  <a:cubicBezTo>
                    <a:pt x="82" y="192"/>
                    <a:pt x="82" y="192"/>
                    <a:pt x="82" y="192"/>
                  </a:cubicBezTo>
                  <a:cubicBezTo>
                    <a:pt x="82" y="192"/>
                    <a:pt x="82" y="192"/>
                    <a:pt x="82" y="191"/>
                  </a:cubicBezTo>
                  <a:cubicBezTo>
                    <a:pt x="82" y="191"/>
                    <a:pt x="82" y="191"/>
                    <a:pt x="82" y="191"/>
                  </a:cubicBezTo>
                  <a:cubicBezTo>
                    <a:pt x="82" y="191"/>
                    <a:pt x="82" y="191"/>
                    <a:pt x="82" y="191"/>
                  </a:cubicBezTo>
                  <a:cubicBezTo>
                    <a:pt x="82" y="191"/>
                    <a:pt x="82" y="190"/>
                    <a:pt x="81" y="190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81" y="191"/>
                    <a:pt x="80" y="191"/>
                    <a:pt x="80" y="191"/>
                  </a:cubicBezTo>
                  <a:close/>
                  <a:moveTo>
                    <a:pt x="84" y="195"/>
                  </a:moveTo>
                  <a:cubicBezTo>
                    <a:pt x="84" y="195"/>
                    <a:pt x="84" y="195"/>
                    <a:pt x="84" y="195"/>
                  </a:cubicBezTo>
                  <a:cubicBezTo>
                    <a:pt x="84" y="195"/>
                    <a:pt x="84" y="195"/>
                    <a:pt x="84" y="195"/>
                  </a:cubicBezTo>
                  <a:close/>
                  <a:moveTo>
                    <a:pt x="80" y="193"/>
                  </a:moveTo>
                  <a:cubicBezTo>
                    <a:pt x="81" y="193"/>
                    <a:pt x="81" y="194"/>
                    <a:pt x="83" y="194"/>
                  </a:cubicBezTo>
                  <a:cubicBezTo>
                    <a:pt x="82" y="194"/>
                    <a:pt x="82" y="194"/>
                    <a:pt x="82" y="194"/>
                  </a:cubicBezTo>
                  <a:cubicBezTo>
                    <a:pt x="82" y="194"/>
                    <a:pt x="82" y="194"/>
                    <a:pt x="82" y="194"/>
                  </a:cubicBezTo>
                  <a:cubicBezTo>
                    <a:pt x="81" y="194"/>
                    <a:pt x="81" y="194"/>
                    <a:pt x="80" y="193"/>
                  </a:cubicBezTo>
                  <a:close/>
                  <a:moveTo>
                    <a:pt x="82" y="195"/>
                  </a:moveTo>
                  <a:cubicBezTo>
                    <a:pt x="82" y="195"/>
                    <a:pt x="82" y="195"/>
                    <a:pt x="82" y="195"/>
                  </a:cubicBezTo>
                  <a:cubicBezTo>
                    <a:pt x="82" y="195"/>
                    <a:pt x="82" y="196"/>
                    <a:pt x="82" y="196"/>
                  </a:cubicBezTo>
                  <a:cubicBezTo>
                    <a:pt x="82" y="196"/>
                    <a:pt x="82" y="196"/>
                    <a:pt x="82" y="196"/>
                  </a:cubicBezTo>
                  <a:cubicBezTo>
                    <a:pt x="82" y="196"/>
                    <a:pt x="82" y="196"/>
                    <a:pt x="81" y="196"/>
                  </a:cubicBezTo>
                  <a:cubicBezTo>
                    <a:pt x="81" y="196"/>
                    <a:pt x="81" y="195"/>
                    <a:pt x="81" y="195"/>
                  </a:cubicBezTo>
                  <a:cubicBezTo>
                    <a:pt x="81" y="195"/>
                    <a:pt x="82" y="195"/>
                    <a:pt x="82" y="195"/>
                  </a:cubicBezTo>
                  <a:cubicBezTo>
                    <a:pt x="82" y="195"/>
                    <a:pt x="82" y="195"/>
                    <a:pt x="82" y="195"/>
                  </a:cubicBezTo>
                  <a:cubicBezTo>
                    <a:pt x="83" y="195"/>
                    <a:pt x="83" y="195"/>
                    <a:pt x="83" y="195"/>
                  </a:cubicBezTo>
                  <a:cubicBezTo>
                    <a:pt x="83" y="195"/>
                    <a:pt x="83" y="195"/>
                    <a:pt x="82" y="195"/>
                  </a:cubicBezTo>
                  <a:close/>
                  <a:moveTo>
                    <a:pt x="84" y="197"/>
                  </a:moveTo>
                  <a:cubicBezTo>
                    <a:pt x="84" y="197"/>
                    <a:pt x="84" y="197"/>
                    <a:pt x="84" y="197"/>
                  </a:cubicBezTo>
                  <a:cubicBezTo>
                    <a:pt x="84" y="197"/>
                    <a:pt x="84" y="197"/>
                    <a:pt x="84" y="197"/>
                  </a:cubicBezTo>
                  <a:cubicBezTo>
                    <a:pt x="83" y="197"/>
                    <a:pt x="83" y="197"/>
                    <a:pt x="82" y="197"/>
                  </a:cubicBezTo>
                  <a:cubicBezTo>
                    <a:pt x="82" y="197"/>
                    <a:pt x="82" y="197"/>
                    <a:pt x="82" y="197"/>
                  </a:cubicBezTo>
                  <a:cubicBezTo>
                    <a:pt x="83" y="198"/>
                    <a:pt x="84" y="196"/>
                    <a:pt x="85" y="196"/>
                  </a:cubicBezTo>
                  <a:cubicBezTo>
                    <a:pt x="85" y="196"/>
                    <a:pt x="85" y="196"/>
                    <a:pt x="85" y="196"/>
                  </a:cubicBezTo>
                  <a:cubicBezTo>
                    <a:pt x="84" y="196"/>
                    <a:pt x="84" y="197"/>
                    <a:pt x="84" y="197"/>
                  </a:cubicBezTo>
                  <a:close/>
                  <a:moveTo>
                    <a:pt x="86" y="193"/>
                  </a:moveTo>
                  <a:cubicBezTo>
                    <a:pt x="86" y="193"/>
                    <a:pt x="86" y="193"/>
                    <a:pt x="86" y="193"/>
                  </a:cubicBezTo>
                  <a:cubicBezTo>
                    <a:pt x="84" y="191"/>
                    <a:pt x="84" y="191"/>
                    <a:pt x="84" y="191"/>
                  </a:cubicBezTo>
                  <a:cubicBezTo>
                    <a:pt x="85" y="190"/>
                    <a:pt x="87" y="190"/>
                    <a:pt x="86" y="189"/>
                  </a:cubicBezTo>
                  <a:cubicBezTo>
                    <a:pt x="87" y="189"/>
                    <a:pt x="87" y="189"/>
                    <a:pt x="87" y="189"/>
                  </a:cubicBezTo>
                  <a:cubicBezTo>
                    <a:pt x="87" y="189"/>
                    <a:pt x="87" y="189"/>
                    <a:pt x="87" y="189"/>
                  </a:cubicBezTo>
                  <a:cubicBezTo>
                    <a:pt x="88" y="189"/>
                    <a:pt x="89" y="188"/>
                    <a:pt x="90" y="189"/>
                  </a:cubicBezTo>
                  <a:cubicBezTo>
                    <a:pt x="90" y="188"/>
                    <a:pt x="91" y="190"/>
                    <a:pt x="92" y="189"/>
                  </a:cubicBezTo>
                  <a:cubicBezTo>
                    <a:pt x="92" y="188"/>
                    <a:pt x="91" y="188"/>
                    <a:pt x="92" y="188"/>
                  </a:cubicBezTo>
                  <a:cubicBezTo>
                    <a:pt x="93" y="188"/>
                    <a:pt x="92" y="189"/>
                    <a:pt x="93" y="189"/>
                  </a:cubicBezTo>
                  <a:cubicBezTo>
                    <a:pt x="93" y="189"/>
                    <a:pt x="93" y="189"/>
                    <a:pt x="93" y="190"/>
                  </a:cubicBezTo>
                  <a:cubicBezTo>
                    <a:pt x="92" y="189"/>
                    <a:pt x="92" y="189"/>
                    <a:pt x="91" y="189"/>
                  </a:cubicBezTo>
                  <a:cubicBezTo>
                    <a:pt x="91" y="189"/>
                    <a:pt x="91" y="190"/>
                    <a:pt x="92" y="190"/>
                  </a:cubicBezTo>
                  <a:cubicBezTo>
                    <a:pt x="91" y="190"/>
                    <a:pt x="91" y="189"/>
                    <a:pt x="90" y="190"/>
                  </a:cubicBezTo>
                  <a:cubicBezTo>
                    <a:pt x="90" y="189"/>
                    <a:pt x="90" y="189"/>
                    <a:pt x="90" y="189"/>
                  </a:cubicBezTo>
                  <a:cubicBezTo>
                    <a:pt x="90" y="189"/>
                    <a:pt x="90" y="189"/>
                    <a:pt x="89" y="189"/>
                  </a:cubicBezTo>
                  <a:cubicBezTo>
                    <a:pt x="89" y="190"/>
                    <a:pt x="89" y="190"/>
                    <a:pt x="89" y="190"/>
                  </a:cubicBezTo>
                  <a:cubicBezTo>
                    <a:pt x="89" y="190"/>
                    <a:pt x="89" y="190"/>
                    <a:pt x="89" y="190"/>
                  </a:cubicBezTo>
                  <a:cubicBezTo>
                    <a:pt x="89" y="191"/>
                    <a:pt x="89" y="191"/>
                    <a:pt x="89" y="191"/>
                  </a:cubicBezTo>
                  <a:cubicBezTo>
                    <a:pt x="88" y="191"/>
                    <a:pt x="88" y="191"/>
                    <a:pt x="88" y="190"/>
                  </a:cubicBezTo>
                  <a:cubicBezTo>
                    <a:pt x="89" y="190"/>
                    <a:pt x="88" y="189"/>
                    <a:pt x="87" y="189"/>
                  </a:cubicBezTo>
                  <a:cubicBezTo>
                    <a:pt x="87" y="189"/>
                    <a:pt x="87" y="189"/>
                    <a:pt x="87" y="189"/>
                  </a:cubicBezTo>
                  <a:cubicBezTo>
                    <a:pt x="87" y="189"/>
                    <a:pt x="87" y="189"/>
                    <a:pt x="87" y="189"/>
                  </a:cubicBezTo>
                  <a:cubicBezTo>
                    <a:pt x="87" y="189"/>
                    <a:pt x="87" y="189"/>
                    <a:pt x="87" y="190"/>
                  </a:cubicBezTo>
                  <a:cubicBezTo>
                    <a:pt x="87" y="190"/>
                    <a:pt x="87" y="190"/>
                    <a:pt x="87" y="190"/>
                  </a:cubicBezTo>
                  <a:cubicBezTo>
                    <a:pt x="86" y="190"/>
                    <a:pt x="86" y="191"/>
                    <a:pt x="85" y="191"/>
                  </a:cubicBezTo>
                  <a:cubicBezTo>
                    <a:pt x="86" y="192"/>
                    <a:pt x="86" y="193"/>
                    <a:pt x="87" y="193"/>
                  </a:cubicBezTo>
                  <a:lnTo>
                    <a:pt x="86" y="193"/>
                  </a:lnTo>
                  <a:close/>
                  <a:moveTo>
                    <a:pt x="89" y="192"/>
                  </a:moveTo>
                  <a:cubicBezTo>
                    <a:pt x="89" y="192"/>
                    <a:pt x="89" y="192"/>
                    <a:pt x="89" y="192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9" y="192"/>
                    <a:pt x="89" y="192"/>
                    <a:pt x="90" y="192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89" y="193"/>
                    <a:pt x="89" y="193"/>
                    <a:pt x="89" y="192"/>
                  </a:cubicBezTo>
                  <a:close/>
                  <a:moveTo>
                    <a:pt x="89" y="196"/>
                  </a:moveTo>
                  <a:cubicBezTo>
                    <a:pt x="89" y="196"/>
                    <a:pt x="89" y="196"/>
                    <a:pt x="89" y="196"/>
                  </a:cubicBezTo>
                  <a:cubicBezTo>
                    <a:pt x="88" y="195"/>
                    <a:pt x="88" y="197"/>
                    <a:pt x="87" y="196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7" y="196"/>
                    <a:pt x="87" y="196"/>
                    <a:pt x="87" y="197"/>
                  </a:cubicBezTo>
                  <a:cubicBezTo>
                    <a:pt x="87" y="197"/>
                    <a:pt x="86" y="197"/>
                    <a:pt x="86" y="197"/>
                  </a:cubicBezTo>
                  <a:cubicBezTo>
                    <a:pt x="86" y="197"/>
                    <a:pt x="87" y="197"/>
                    <a:pt x="87" y="197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7" y="196"/>
                    <a:pt x="87" y="196"/>
                    <a:pt x="86" y="196"/>
                  </a:cubicBezTo>
                  <a:cubicBezTo>
                    <a:pt x="87" y="196"/>
                    <a:pt x="87" y="195"/>
                    <a:pt x="88" y="195"/>
                  </a:cubicBezTo>
                  <a:cubicBezTo>
                    <a:pt x="88" y="195"/>
                    <a:pt x="88" y="195"/>
                    <a:pt x="88" y="195"/>
                  </a:cubicBezTo>
                  <a:cubicBezTo>
                    <a:pt x="88" y="195"/>
                    <a:pt x="89" y="194"/>
                    <a:pt x="88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94"/>
                    <a:pt x="87" y="194"/>
                    <a:pt x="87" y="19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94"/>
                    <a:pt x="89" y="193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89" y="193"/>
                    <a:pt x="90" y="193"/>
                    <a:pt x="90" y="193"/>
                  </a:cubicBezTo>
                  <a:cubicBezTo>
                    <a:pt x="90" y="194"/>
                    <a:pt x="89" y="194"/>
                    <a:pt x="89" y="195"/>
                  </a:cubicBezTo>
                  <a:cubicBezTo>
                    <a:pt x="90" y="195"/>
                    <a:pt x="90" y="195"/>
                    <a:pt x="90" y="195"/>
                  </a:cubicBezTo>
                  <a:lnTo>
                    <a:pt x="89" y="196"/>
                  </a:lnTo>
                  <a:close/>
                  <a:moveTo>
                    <a:pt x="93" y="192"/>
                  </a:moveTo>
                  <a:cubicBezTo>
                    <a:pt x="93" y="192"/>
                    <a:pt x="93" y="192"/>
                    <a:pt x="93" y="192"/>
                  </a:cubicBezTo>
                  <a:cubicBezTo>
                    <a:pt x="92" y="192"/>
                    <a:pt x="92" y="192"/>
                    <a:pt x="92" y="192"/>
                  </a:cubicBezTo>
                  <a:cubicBezTo>
                    <a:pt x="92" y="192"/>
                    <a:pt x="92" y="192"/>
                    <a:pt x="92" y="192"/>
                  </a:cubicBezTo>
                  <a:cubicBezTo>
                    <a:pt x="91" y="192"/>
                    <a:pt x="91" y="192"/>
                    <a:pt x="91" y="193"/>
                  </a:cubicBezTo>
                  <a:cubicBezTo>
                    <a:pt x="91" y="193"/>
                    <a:pt x="92" y="194"/>
                    <a:pt x="92" y="193"/>
                  </a:cubicBezTo>
                  <a:cubicBezTo>
                    <a:pt x="92" y="193"/>
                    <a:pt x="92" y="193"/>
                    <a:pt x="92" y="193"/>
                  </a:cubicBezTo>
                  <a:cubicBezTo>
                    <a:pt x="91" y="194"/>
                    <a:pt x="91" y="193"/>
                    <a:pt x="90" y="192"/>
                  </a:cubicBezTo>
                  <a:cubicBezTo>
                    <a:pt x="90" y="192"/>
                    <a:pt x="91" y="192"/>
                    <a:pt x="91" y="191"/>
                  </a:cubicBezTo>
                  <a:cubicBezTo>
                    <a:pt x="91" y="191"/>
                    <a:pt x="91" y="192"/>
                    <a:pt x="92" y="192"/>
                  </a:cubicBezTo>
                  <a:cubicBezTo>
                    <a:pt x="92" y="192"/>
                    <a:pt x="92" y="192"/>
                    <a:pt x="92" y="192"/>
                  </a:cubicBezTo>
                  <a:cubicBezTo>
                    <a:pt x="92" y="192"/>
                    <a:pt x="92" y="192"/>
                    <a:pt x="92" y="192"/>
                  </a:cubicBezTo>
                  <a:cubicBezTo>
                    <a:pt x="92" y="190"/>
                    <a:pt x="93" y="192"/>
                    <a:pt x="94" y="191"/>
                  </a:cubicBezTo>
                  <a:cubicBezTo>
                    <a:pt x="93" y="191"/>
                    <a:pt x="93" y="192"/>
                    <a:pt x="93" y="192"/>
                  </a:cubicBezTo>
                  <a:close/>
                  <a:moveTo>
                    <a:pt x="107" y="141"/>
                  </a:moveTo>
                  <a:cubicBezTo>
                    <a:pt x="107" y="141"/>
                    <a:pt x="108" y="141"/>
                    <a:pt x="108" y="141"/>
                  </a:cubicBezTo>
                  <a:cubicBezTo>
                    <a:pt x="108" y="142"/>
                    <a:pt x="109" y="140"/>
                    <a:pt x="109" y="141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108" y="142"/>
                    <a:pt x="107" y="142"/>
                    <a:pt x="107" y="141"/>
                  </a:cubicBezTo>
                  <a:close/>
                  <a:moveTo>
                    <a:pt x="97" y="188"/>
                  </a:moveTo>
                  <a:cubicBezTo>
                    <a:pt x="98" y="188"/>
                    <a:pt x="98" y="189"/>
                    <a:pt x="98" y="189"/>
                  </a:cubicBezTo>
                  <a:cubicBezTo>
                    <a:pt x="98" y="189"/>
                    <a:pt x="97" y="189"/>
                    <a:pt x="97" y="188"/>
                  </a:cubicBezTo>
                  <a:close/>
                  <a:moveTo>
                    <a:pt x="108" y="145"/>
                  </a:moveTo>
                  <a:cubicBezTo>
                    <a:pt x="107" y="145"/>
                    <a:pt x="108" y="146"/>
                    <a:pt x="107" y="146"/>
                  </a:cubicBezTo>
                  <a:cubicBezTo>
                    <a:pt x="107" y="145"/>
                    <a:pt x="107" y="146"/>
                    <a:pt x="108" y="145"/>
                  </a:cubicBezTo>
                  <a:cubicBezTo>
                    <a:pt x="108" y="144"/>
                    <a:pt x="108" y="144"/>
                    <a:pt x="108" y="144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09" y="144"/>
                    <a:pt x="109" y="144"/>
                    <a:pt x="109" y="145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09" y="145"/>
                    <a:pt x="108" y="145"/>
                    <a:pt x="108" y="145"/>
                  </a:cubicBezTo>
                  <a:cubicBezTo>
                    <a:pt x="108" y="145"/>
                    <a:pt x="108" y="145"/>
                    <a:pt x="108" y="146"/>
                  </a:cubicBezTo>
                  <a:cubicBezTo>
                    <a:pt x="109" y="146"/>
                    <a:pt x="109" y="146"/>
                    <a:pt x="109" y="146"/>
                  </a:cubicBezTo>
                  <a:cubicBezTo>
                    <a:pt x="108" y="146"/>
                    <a:pt x="108" y="146"/>
                    <a:pt x="108" y="146"/>
                  </a:cubicBezTo>
                  <a:cubicBezTo>
                    <a:pt x="108" y="147"/>
                    <a:pt x="109" y="147"/>
                    <a:pt x="109" y="147"/>
                  </a:cubicBezTo>
                  <a:cubicBezTo>
                    <a:pt x="110" y="147"/>
                    <a:pt x="109" y="145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09" y="147"/>
                    <a:pt x="109" y="147"/>
                    <a:pt x="109" y="147"/>
                  </a:cubicBezTo>
                  <a:cubicBezTo>
                    <a:pt x="110" y="147"/>
                    <a:pt x="110" y="147"/>
                    <a:pt x="110" y="147"/>
                  </a:cubicBezTo>
                  <a:cubicBezTo>
                    <a:pt x="108" y="147"/>
                    <a:pt x="108" y="147"/>
                    <a:pt x="108" y="145"/>
                  </a:cubicBezTo>
                  <a:close/>
                  <a:moveTo>
                    <a:pt x="110" y="148"/>
                  </a:moveTo>
                  <a:cubicBezTo>
                    <a:pt x="110" y="148"/>
                    <a:pt x="110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0" y="149"/>
                    <a:pt x="110" y="149"/>
                    <a:pt x="109" y="149"/>
                  </a:cubicBezTo>
                  <a:lnTo>
                    <a:pt x="110" y="148"/>
                  </a:lnTo>
                  <a:close/>
                  <a:moveTo>
                    <a:pt x="99" y="187"/>
                  </a:moveTo>
                  <a:cubicBezTo>
                    <a:pt x="100" y="186"/>
                    <a:pt x="100" y="187"/>
                    <a:pt x="101" y="187"/>
                  </a:cubicBezTo>
                  <a:cubicBezTo>
                    <a:pt x="101" y="187"/>
                    <a:pt x="101" y="187"/>
                    <a:pt x="101" y="187"/>
                  </a:cubicBezTo>
                  <a:cubicBezTo>
                    <a:pt x="101" y="187"/>
                    <a:pt x="101" y="187"/>
                    <a:pt x="101" y="187"/>
                  </a:cubicBezTo>
                  <a:cubicBezTo>
                    <a:pt x="101" y="187"/>
                    <a:pt x="101" y="187"/>
                    <a:pt x="100" y="188"/>
                  </a:cubicBezTo>
                  <a:cubicBezTo>
                    <a:pt x="101" y="188"/>
                    <a:pt x="101" y="188"/>
                    <a:pt x="102" y="188"/>
                  </a:cubicBezTo>
                  <a:cubicBezTo>
                    <a:pt x="102" y="188"/>
                    <a:pt x="102" y="187"/>
                    <a:pt x="102" y="187"/>
                  </a:cubicBezTo>
                  <a:cubicBezTo>
                    <a:pt x="102" y="187"/>
                    <a:pt x="103" y="186"/>
                    <a:pt x="103" y="187"/>
                  </a:cubicBezTo>
                  <a:cubicBezTo>
                    <a:pt x="103" y="187"/>
                    <a:pt x="102" y="187"/>
                    <a:pt x="102" y="188"/>
                  </a:cubicBezTo>
                  <a:cubicBezTo>
                    <a:pt x="102" y="189"/>
                    <a:pt x="102" y="189"/>
                    <a:pt x="102" y="189"/>
                  </a:cubicBezTo>
                  <a:cubicBezTo>
                    <a:pt x="102" y="188"/>
                    <a:pt x="102" y="189"/>
                    <a:pt x="102" y="189"/>
                  </a:cubicBezTo>
                  <a:cubicBezTo>
                    <a:pt x="102" y="189"/>
                    <a:pt x="102" y="189"/>
                    <a:pt x="102" y="189"/>
                  </a:cubicBezTo>
                  <a:cubicBezTo>
                    <a:pt x="102" y="189"/>
                    <a:pt x="102" y="189"/>
                    <a:pt x="102" y="189"/>
                  </a:cubicBezTo>
                  <a:cubicBezTo>
                    <a:pt x="101" y="189"/>
                    <a:pt x="102" y="188"/>
                    <a:pt x="101" y="188"/>
                  </a:cubicBezTo>
                  <a:cubicBezTo>
                    <a:pt x="101" y="189"/>
                    <a:pt x="101" y="189"/>
                    <a:pt x="101" y="189"/>
                  </a:cubicBezTo>
                  <a:cubicBezTo>
                    <a:pt x="101" y="189"/>
                    <a:pt x="101" y="189"/>
                    <a:pt x="101" y="189"/>
                  </a:cubicBezTo>
                  <a:cubicBezTo>
                    <a:pt x="100" y="189"/>
                    <a:pt x="100" y="189"/>
                    <a:pt x="100" y="189"/>
                  </a:cubicBezTo>
                  <a:cubicBezTo>
                    <a:pt x="100" y="189"/>
                    <a:pt x="100" y="189"/>
                    <a:pt x="101" y="189"/>
                  </a:cubicBezTo>
                  <a:cubicBezTo>
                    <a:pt x="100" y="189"/>
                    <a:pt x="100" y="189"/>
                    <a:pt x="100" y="189"/>
                  </a:cubicBezTo>
                  <a:cubicBezTo>
                    <a:pt x="101" y="189"/>
                    <a:pt x="101" y="188"/>
                    <a:pt x="101" y="188"/>
                  </a:cubicBezTo>
                  <a:cubicBezTo>
                    <a:pt x="100" y="188"/>
                    <a:pt x="101" y="187"/>
                    <a:pt x="99" y="187"/>
                  </a:cubicBezTo>
                  <a:close/>
                  <a:moveTo>
                    <a:pt x="101" y="192"/>
                  </a:moveTo>
                  <a:cubicBezTo>
                    <a:pt x="101" y="192"/>
                    <a:pt x="100" y="192"/>
                    <a:pt x="100" y="191"/>
                  </a:cubicBezTo>
                  <a:cubicBezTo>
                    <a:pt x="101" y="192"/>
                    <a:pt x="101" y="191"/>
                    <a:pt x="101" y="192"/>
                  </a:cubicBezTo>
                  <a:close/>
                  <a:moveTo>
                    <a:pt x="101" y="195"/>
                  </a:moveTo>
                  <a:cubicBezTo>
                    <a:pt x="101" y="195"/>
                    <a:pt x="101" y="196"/>
                    <a:pt x="102" y="195"/>
                  </a:cubicBezTo>
                  <a:cubicBezTo>
                    <a:pt x="101" y="194"/>
                    <a:pt x="100" y="195"/>
                    <a:pt x="99" y="195"/>
                  </a:cubicBezTo>
                  <a:cubicBezTo>
                    <a:pt x="98" y="195"/>
                    <a:pt x="98" y="195"/>
                    <a:pt x="98" y="195"/>
                  </a:cubicBezTo>
                  <a:cubicBezTo>
                    <a:pt x="98" y="195"/>
                    <a:pt x="99" y="194"/>
                    <a:pt x="99" y="194"/>
                  </a:cubicBezTo>
                  <a:cubicBezTo>
                    <a:pt x="99" y="194"/>
                    <a:pt x="98" y="194"/>
                    <a:pt x="98" y="193"/>
                  </a:cubicBezTo>
                  <a:cubicBezTo>
                    <a:pt x="98" y="194"/>
                    <a:pt x="99" y="194"/>
                    <a:pt x="99" y="194"/>
                  </a:cubicBezTo>
                  <a:cubicBezTo>
                    <a:pt x="99" y="194"/>
                    <a:pt x="100" y="194"/>
                    <a:pt x="101" y="194"/>
                  </a:cubicBezTo>
                  <a:cubicBezTo>
                    <a:pt x="101" y="194"/>
                    <a:pt x="101" y="193"/>
                    <a:pt x="101" y="193"/>
                  </a:cubicBezTo>
                  <a:cubicBezTo>
                    <a:pt x="101" y="194"/>
                    <a:pt x="101" y="193"/>
                    <a:pt x="101" y="193"/>
                  </a:cubicBezTo>
                  <a:cubicBezTo>
                    <a:pt x="101" y="193"/>
                    <a:pt x="103" y="194"/>
                    <a:pt x="102" y="194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102" y="196"/>
                    <a:pt x="102" y="196"/>
                    <a:pt x="101" y="195"/>
                  </a:cubicBezTo>
                  <a:close/>
                  <a:moveTo>
                    <a:pt x="116" y="145"/>
                  </a:moveTo>
                  <a:cubicBezTo>
                    <a:pt x="116" y="144"/>
                    <a:pt x="116" y="144"/>
                    <a:pt x="116" y="144"/>
                  </a:cubicBezTo>
                  <a:cubicBezTo>
                    <a:pt x="116" y="143"/>
                    <a:pt x="115" y="145"/>
                    <a:pt x="114" y="144"/>
                  </a:cubicBezTo>
                  <a:cubicBezTo>
                    <a:pt x="114" y="144"/>
                    <a:pt x="114" y="144"/>
                    <a:pt x="115" y="144"/>
                  </a:cubicBezTo>
                  <a:cubicBezTo>
                    <a:pt x="115" y="144"/>
                    <a:pt x="114" y="143"/>
                    <a:pt x="114" y="143"/>
                  </a:cubicBezTo>
                  <a:cubicBezTo>
                    <a:pt x="115" y="143"/>
                    <a:pt x="115" y="144"/>
                    <a:pt x="115" y="143"/>
                  </a:cubicBezTo>
                  <a:cubicBezTo>
                    <a:pt x="114" y="143"/>
                    <a:pt x="115" y="142"/>
                    <a:pt x="115" y="141"/>
                  </a:cubicBezTo>
                  <a:cubicBezTo>
                    <a:pt x="116" y="142"/>
                    <a:pt x="116" y="142"/>
                    <a:pt x="116" y="142"/>
                  </a:cubicBezTo>
                  <a:cubicBezTo>
                    <a:pt x="116" y="142"/>
                    <a:pt x="116" y="142"/>
                    <a:pt x="116" y="143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17" y="144"/>
                    <a:pt x="117" y="145"/>
                    <a:pt x="116" y="145"/>
                  </a:cubicBezTo>
                  <a:close/>
                  <a:moveTo>
                    <a:pt x="107" y="188"/>
                  </a:moveTo>
                  <a:cubicBezTo>
                    <a:pt x="107" y="188"/>
                    <a:pt x="108" y="188"/>
                    <a:pt x="108" y="188"/>
                  </a:cubicBezTo>
                  <a:cubicBezTo>
                    <a:pt x="108" y="189"/>
                    <a:pt x="107" y="188"/>
                    <a:pt x="107" y="188"/>
                  </a:cubicBezTo>
                  <a:close/>
                  <a:moveTo>
                    <a:pt x="134" y="96"/>
                  </a:moveTo>
                  <a:cubicBezTo>
                    <a:pt x="135" y="97"/>
                    <a:pt x="134" y="96"/>
                    <a:pt x="134" y="96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5" y="95"/>
                    <a:pt x="135" y="95"/>
                    <a:pt x="135" y="95"/>
                  </a:cubicBezTo>
                  <a:lnTo>
                    <a:pt x="134" y="96"/>
                  </a:lnTo>
                  <a:close/>
                  <a:moveTo>
                    <a:pt x="137" y="96"/>
                  </a:moveTo>
                  <a:cubicBezTo>
                    <a:pt x="137" y="95"/>
                    <a:pt x="137" y="95"/>
                    <a:pt x="137" y="95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7" y="95"/>
                    <a:pt x="136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5" y="94"/>
                    <a:pt x="135" y="95"/>
                  </a:cubicBezTo>
                  <a:cubicBezTo>
                    <a:pt x="135" y="94"/>
                    <a:pt x="135" y="94"/>
                    <a:pt x="135" y="94"/>
                  </a:cubicBezTo>
                  <a:cubicBezTo>
                    <a:pt x="134" y="95"/>
                    <a:pt x="133" y="94"/>
                    <a:pt x="132" y="94"/>
                  </a:cubicBezTo>
                  <a:cubicBezTo>
                    <a:pt x="133" y="94"/>
                    <a:pt x="132" y="94"/>
                    <a:pt x="132" y="93"/>
                  </a:cubicBezTo>
                  <a:cubicBezTo>
                    <a:pt x="131" y="93"/>
                    <a:pt x="131" y="94"/>
                    <a:pt x="131" y="94"/>
                  </a:cubicBezTo>
                  <a:cubicBezTo>
                    <a:pt x="130" y="94"/>
                    <a:pt x="131" y="94"/>
                    <a:pt x="130" y="93"/>
                  </a:cubicBezTo>
                  <a:cubicBezTo>
                    <a:pt x="131" y="93"/>
                    <a:pt x="132" y="93"/>
                    <a:pt x="133" y="93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31" y="92"/>
                    <a:pt x="131" y="92"/>
                    <a:pt x="132" y="92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2" y="91"/>
                    <a:pt x="132" y="91"/>
                    <a:pt x="133" y="91"/>
                  </a:cubicBezTo>
                  <a:cubicBezTo>
                    <a:pt x="134" y="91"/>
                    <a:pt x="132" y="91"/>
                    <a:pt x="133" y="92"/>
                  </a:cubicBezTo>
                  <a:cubicBezTo>
                    <a:pt x="133" y="92"/>
                    <a:pt x="134" y="92"/>
                    <a:pt x="134" y="92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35" y="91"/>
                    <a:pt x="135" y="92"/>
                    <a:pt x="135" y="93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35" y="93"/>
                    <a:pt x="136" y="93"/>
                    <a:pt x="136" y="93"/>
                  </a:cubicBezTo>
                  <a:cubicBezTo>
                    <a:pt x="136" y="92"/>
                    <a:pt x="136" y="92"/>
                    <a:pt x="136" y="92"/>
                  </a:cubicBezTo>
                  <a:cubicBezTo>
                    <a:pt x="136" y="92"/>
                    <a:pt x="136" y="93"/>
                    <a:pt x="137" y="93"/>
                  </a:cubicBezTo>
                  <a:cubicBezTo>
                    <a:pt x="136" y="93"/>
                    <a:pt x="136" y="93"/>
                    <a:pt x="135" y="93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4" y="93"/>
                    <a:pt x="135" y="95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7" y="95"/>
                    <a:pt x="138" y="95"/>
                    <a:pt x="138" y="96"/>
                  </a:cubicBezTo>
                  <a:cubicBezTo>
                    <a:pt x="138" y="95"/>
                    <a:pt x="137" y="95"/>
                    <a:pt x="137" y="95"/>
                  </a:cubicBezTo>
                  <a:cubicBezTo>
                    <a:pt x="137" y="96"/>
                    <a:pt x="137" y="96"/>
                    <a:pt x="137" y="96"/>
                  </a:cubicBezTo>
                  <a:close/>
                  <a:moveTo>
                    <a:pt x="115" y="184"/>
                  </a:moveTo>
                  <a:cubicBezTo>
                    <a:pt x="115" y="183"/>
                    <a:pt x="115" y="183"/>
                    <a:pt x="115" y="183"/>
                  </a:cubicBezTo>
                  <a:cubicBezTo>
                    <a:pt x="115" y="183"/>
                    <a:pt x="115" y="183"/>
                    <a:pt x="115" y="183"/>
                  </a:cubicBezTo>
                  <a:cubicBezTo>
                    <a:pt x="115" y="183"/>
                    <a:pt x="116" y="183"/>
                    <a:pt x="116" y="182"/>
                  </a:cubicBezTo>
                  <a:cubicBezTo>
                    <a:pt x="116" y="183"/>
                    <a:pt x="116" y="183"/>
                    <a:pt x="116" y="183"/>
                  </a:cubicBezTo>
                  <a:cubicBezTo>
                    <a:pt x="116" y="183"/>
                    <a:pt x="116" y="183"/>
                    <a:pt x="116" y="183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5" y="184"/>
                    <a:pt x="115" y="184"/>
                  </a:cubicBezTo>
                  <a:close/>
                  <a:moveTo>
                    <a:pt x="117" y="186"/>
                  </a:moveTo>
                  <a:cubicBezTo>
                    <a:pt x="116" y="186"/>
                    <a:pt x="116" y="186"/>
                    <a:pt x="116" y="185"/>
                  </a:cubicBezTo>
                  <a:cubicBezTo>
                    <a:pt x="116" y="186"/>
                    <a:pt x="115" y="186"/>
                    <a:pt x="115" y="186"/>
                  </a:cubicBezTo>
                  <a:cubicBezTo>
                    <a:pt x="115" y="185"/>
                    <a:pt x="116" y="185"/>
                    <a:pt x="116" y="185"/>
                  </a:cubicBezTo>
                  <a:cubicBezTo>
                    <a:pt x="116" y="185"/>
                    <a:pt x="117" y="185"/>
                    <a:pt x="116" y="184"/>
                  </a:cubicBezTo>
                  <a:cubicBezTo>
                    <a:pt x="117" y="184"/>
                    <a:pt x="117" y="184"/>
                    <a:pt x="118" y="184"/>
                  </a:cubicBezTo>
                  <a:cubicBezTo>
                    <a:pt x="117" y="185"/>
                    <a:pt x="117" y="185"/>
                    <a:pt x="117" y="185"/>
                  </a:cubicBezTo>
                  <a:cubicBezTo>
                    <a:pt x="117" y="185"/>
                    <a:pt x="117" y="185"/>
                    <a:pt x="117" y="186"/>
                  </a:cubicBezTo>
                  <a:close/>
                  <a:moveTo>
                    <a:pt x="118" y="182"/>
                  </a:moveTo>
                  <a:cubicBezTo>
                    <a:pt x="118" y="182"/>
                    <a:pt x="118" y="182"/>
                    <a:pt x="118" y="182"/>
                  </a:cubicBezTo>
                  <a:cubicBezTo>
                    <a:pt x="118" y="182"/>
                    <a:pt x="118" y="182"/>
                    <a:pt x="118" y="182"/>
                  </a:cubicBezTo>
                  <a:close/>
                  <a:moveTo>
                    <a:pt x="144" y="84"/>
                  </a:moveTo>
                  <a:cubicBezTo>
                    <a:pt x="144" y="85"/>
                    <a:pt x="144" y="85"/>
                    <a:pt x="144" y="85"/>
                  </a:cubicBezTo>
                  <a:cubicBezTo>
                    <a:pt x="144" y="85"/>
                    <a:pt x="144" y="84"/>
                    <a:pt x="145" y="84"/>
                  </a:cubicBezTo>
                  <a:cubicBezTo>
                    <a:pt x="145" y="84"/>
                    <a:pt x="145" y="84"/>
                    <a:pt x="145" y="84"/>
                  </a:cubicBezTo>
                  <a:cubicBezTo>
                    <a:pt x="146" y="84"/>
                    <a:pt x="145" y="83"/>
                    <a:pt x="146" y="84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45" y="84"/>
                    <a:pt x="145" y="84"/>
                    <a:pt x="144" y="84"/>
                  </a:cubicBezTo>
                  <a:close/>
                  <a:moveTo>
                    <a:pt x="129" y="148"/>
                  </a:moveTo>
                  <a:cubicBezTo>
                    <a:pt x="129" y="147"/>
                    <a:pt x="128" y="148"/>
                    <a:pt x="128" y="147"/>
                  </a:cubicBezTo>
                  <a:cubicBezTo>
                    <a:pt x="128" y="147"/>
                    <a:pt x="128" y="146"/>
                    <a:pt x="129" y="147"/>
                  </a:cubicBezTo>
                  <a:lnTo>
                    <a:pt x="129" y="148"/>
                  </a:lnTo>
                  <a:close/>
                  <a:moveTo>
                    <a:pt x="146" y="86"/>
                  </a:moveTo>
                  <a:cubicBezTo>
                    <a:pt x="145" y="85"/>
                    <a:pt x="145" y="85"/>
                    <a:pt x="145" y="85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5"/>
                    <a:pt x="146" y="85"/>
                    <a:pt x="146" y="86"/>
                  </a:cubicBezTo>
                  <a:close/>
                  <a:moveTo>
                    <a:pt x="150" y="80"/>
                  </a:moveTo>
                  <a:cubicBezTo>
                    <a:pt x="150" y="79"/>
                    <a:pt x="150" y="79"/>
                    <a:pt x="150" y="79"/>
                  </a:cubicBezTo>
                  <a:cubicBezTo>
                    <a:pt x="150" y="79"/>
                    <a:pt x="149" y="79"/>
                    <a:pt x="149" y="79"/>
                  </a:cubicBezTo>
                  <a:cubicBezTo>
                    <a:pt x="149" y="80"/>
                    <a:pt x="150" y="80"/>
                    <a:pt x="150" y="80"/>
                  </a:cubicBezTo>
                  <a:cubicBezTo>
                    <a:pt x="149" y="80"/>
                    <a:pt x="149" y="80"/>
                    <a:pt x="149" y="80"/>
                  </a:cubicBezTo>
                  <a:cubicBezTo>
                    <a:pt x="149" y="81"/>
                    <a:pt x="149" y="81"/>
                    <a:pt x="150" y="81"/>
                  </a:cubicBezTo>
                  <a:cubicBezTo>
                    <a:pt x="150" y="82"/>
                    <a:pt x="150" y="82"/>
                    <a:pt x="149" y="82"/>
                  </a:cubicBezTo>
                  <a:cubicBezTo>
                    <a:pt x="148" y="83"/>
                    <a:pt x="149" y="81"/>
                    <a:pt x="148" y="82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9" y="83"/>
                    <a:pt x="148" y="83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7" y="84"/>
                    <a:pt x="148" y="83"/>
                    <a:pt x="147" y="83"/>
                  </a:cubicBezTo>
                  <a:cubicBezTo>
                    <a:pt x="148" y="83"/>
                    <a:pt x="148" y="83"/>
                    <a:pt x="148" y="83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8" y="81"/>
                    <a:pt x="148" y="81"/>
                  </a:cubicBezTo>
                  <a:cubicBezTo>
                    <a:pt x="147" y="79"/>
                    <a:pt x="145" y="82"/>
                    <a:pt x="145" y="80"/>
                  </a:cubicBezTo>
                  <a:cubicBezTo>
                    <a:pt x="145" y="80"/>
                    <a:pt x="144" y="80"/>
                    <a:pt x="144" y="80"/>
                  </a:cubicBezTo>
                  <a:cubicBezTo>
                    <a:pt x="144" y="79"/>
                    <a:pt x="144" y="79"/>
                    <a:pt x="144" y="79"/>
                  </a:cubicBezTo>
                  <a:cubicBezTo>
                    <a:pt x="144" y="79"/>
                    <a:pt x="145" y="79"/>
                    <a:pt x="145" y="79"/>
                  </a:cubicBezTo>
                  <a:cubicBezTo>
                    <a:pt x="145" y="79"/>
                    <a:pt x="145" y="79"/>
                    <a:pt x="145" y="79"/>
                  </a:cubicBezTo>
                  <a:cubicBezTo>
                    <a:pt x="145" y="79"/>
                    <a:pt x="145" y="79"/>
                    <a:pt x="145" y="79"/>
                  </a:cubicBezTo>
                  <a:cubicBezTo>
                    <a:pt x="146" y="80"/>
                    <a:pt x="147" y="80"/>
                    <a:pt x="147" y="79"/>
                  </a:cubicBezTo>
                  <a:cubicBezTo>
                    <a:pt x="147" y="79"/>
                    <a:pt x="147" y="78"/>
                    <a:pt x="147" y="78"/>
                  </a:cubicBezTo>
                  <a:cubicBezTo>
                    <a:pt x="147" y="78"/>
                    <a:pt x="147" y="78"/>
                    <a:pt x="147" y="78"/>
                  </a:cubicBezTo>
                  <a:cubicBezTo>
                    <a:pt x="148" y="78"/>
                    <a:pt x="147" y="77"/>
                    <a:pt x="148" y="77"/>
                  </a:cubicBezTo>
                  <a:cubicBezTo>
                    <a:pt x="148" y="77"/>
                    <a:pt x="149" y="77"/>
                    <a:pt x="149" y="78"/>
                  </a:cubicBezTo>
                  <a:cubicBezTo>
                    <a:pt x="150" y="78"/>
                    <a:pt x="151" y="79"/>
                    <a:pt x="151" y="79"/>
                  </a:cubicBezTo>
                  <a:cubicBezTo>
                    <a:pt x="152" y="78"/>
                    <a:pt x="153" y="78"/>
                    <a:pt x="153" y="77"/>
                  </a:cubicBezTo>
                  <a:cubicBezTo>
                    <a:pt x="153" y="77"/>
                    <a:pt x="153" y="77"/>
                    <a:pt x="153" y="77"/>
                  </a:cubicBezTo>
                  <a:cubicBezTo>
                    <a:pt x="153" y="78"/>
                    <a:pt x="153" y="78"/>
                    <a:pt x="153" y="78"/>
                  </a:cubicBezTo>
                  <a:cubicBezTo>
                    <a:pt x="154" y="78"/>
                    <a:pt x="154" y="78"/>
                    <a:pt x="155" y="78"/>
                  </a:cubicBezTo>
                  <a:cubicBezTo>
                    <a:pt x="155" y="78"/>
                    <a:pt x="155" y="78"/>
                    <a:pt x="155" y="79"/>
                  </a:cubicBezTo>
                  <a:cubicBezTo>
                    <a:pt x="155" y="79"/>
                    <a:pt x="156" y="79"/>
                    <a:pt x="156" y="79"/>
                  </a:cubicBezTo>
                  <a:cubicBezTo>
                    <a:pt x="157" y="78"/>
                    <a:pt x="158" y="78"/>
                    <a:pt x="159" y="77"/>
                  </a:cubicBezTo>
                  <a:cubicBezTo>
                    <a:pt x="160" y="78"/>
                    <a:pt x="158" y="79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6" y="80"/>
                    <a:pt x="156" y="79"/>
                    <a:pt x="156" y="80"/>
                  </a:cubicBezTo>
                  <a:cubicBezTo>
                    <a:pt x="156" y="80"/>
                    <a:pt x="155" y="80"/>
                    <a:pt x="156" y="80"/>
                  </a:cubicBezTo>
                  <a:cubicBezTo>
                    <a:pt x="155" y="79"/>
                    <a:pt x="155" y="80"/>
                    <a:pt x="155" y="80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4" y="80"/>
                    <a:pt x="154" y="79"/>
                    <a:pt x="154" y="79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1" y="80"/>
                    <a:pt x="151" y="79"/>
                    <a:pt x="150" y="80"/>
                  </a:cubicBezTo>
                  <a:close/>
                  <a:moveTo>
                    <a:pt x="140" y="122"/>
                  </a:moveTo>
                  <a:cubicBezTo>
                    <a:pt x="140" y="122"/>
                    <a:pt x="140" y="122"/>
                    <a:pt x="141" y="123"/>
                  </a:cubicBezTo>
                  <a:cubicBezTo>
                    <a:pt x="141" y="122"/>
                    <a:pt x="141" y="122"/>
                    <a:pt x="141" y="122"/>
                  </a:cubicBezTo>
                  <a:cubicBezTo>
                    <a:pt x="141" y="122"/>
                    <a:pt x="141" y="123"/>
                    <a:pt x="140" y="123"/>
                  </a:cubicBezTo>
                  <a:cubicBezTo>
                    <a:pt x="140" y="123"/>
                    <a:pt x="140" y="123"/>
                    <a:pt x="140" y="122"/>
                  </a:cubicBezTo>
                  <a:close/>
                  <a:moveTo>
                    <a:pt x="123" y="188"/>
                  </a:move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lose/>
                  <a:moveTo>
                    <a:pt x="125" y="192"/>
                  </a:moveTo>
                  <a:cubicBezTo>
                    <a:pt x="125" y="193"/>
                    <a:pt x="125" y="193"/>
                    <a:pt x="124" y="193"/>
                  </a:cubicBezTo>
                  <a:cubicBezTo>
                    <a:pt x="124" y="193"/>
                    <a:pt x="124" y="193"/>
                    <a:pt x="124" y="193"/>
                  </a:cubicBezTo>
                  <a:cubicBezTo>
                    <a:pt x="124" y="193"/>
                    <a:pt x="124" y="193"/>
                    <a:pt x="124" y="193"/>
                  </a:cubicBezTo>
                  <a:cubicBezTo>
                    <a:pt x="124" y="192"/>
                    <a:pt x="124" y="192"/>
                    <a:pt x="124" y="192"/>
                  </a:cubicBezTo>
                  <a:cubicBezTo>
                    <a:pt x="125" y="191"/>
                    <a:pt x="125" y="191"/>
                    <a:pt x="125" y="191"/>
                  </a:cubicBezTo>
                  <a:cubicBezTo>
                    <a:pt x="124" y="191"/>
                    <a:pt x="124" y="190"/>
                    <a:pt x="123" y="190"/>
                  </a:cubicBezTo>
                  <a:cubicBezTo>
                    <a:pt x="123" y="190"/>
                    <a:pt x="123" y="191"/>
                    <a:pt x="123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3" y="190"/>
                    <a:pt x="124" y="189"/>
                    <a:pt x="126" y="189"/>
                  </a:cubicBezTo>
                  <a:cubicBezTo>
                    <a:pt x="126" y="189"/>
                    <a:pt x="126" y="189"/>
                    <a:pt x="126" y="189"/>
                  </a:cubicBezTo>
                  <a:cubicBezTo>
                    <a:pt x="125" y="188"/>
                    <a:pt x="125" y="188"/>
                    <a:pt x="125" y="188"/>
                  </a:cubicBezTo>
                  <a:cubicBezTo>
                    <a:pt x="125" y="188"/>
                    <a:pt x="126" y="188"/>
                    <a:pt x="127" y="188"/>
                  </a:cubicBezTo>
                  <a:cubicBezTo>
                    <a:pt x="126" y="189"/>
                    <a:pt x="127" y="190"/>
                    <a:pt x="125" y="190"/>
                  </a:cubicBezTo>
                  <a:cubicBezTo>
                    <a:pt x="125" y="190"/>
                    <a:pt x="125" y="191"/>
                    <a:pt x="126" y="191"/>
                  </a:cubicBezTo>
                  <a:cubicBezTo>
                    <a:pt x="126" y="191"/>
                    <a:pt x="126" y="191"/>
                    <a:pt x="126" y="191"/>
                  </a:cubicBezTo>
                  <a:cubicBezTo>
                    <a:pt x="126" y="191"/>
                    <a:pt x="126" y="191"/>
                    <a:pt x="126" y="191"/>
                  </a:cubicBezTo>
                  <a:cubicBezTo>
                    <a:pt x="126" y="191"/>
                    <a:pt x="126" y="191"/>
                    <a:pt x="126" y="191"/>
                  </a:cubicBezTo>
                  <a:cubicBezTo>
                    <a:pt x="126" y="191"/>
                    <a:pt x="126" y="191"/>
                    <a:pt x="125" y="191"/>
                  </a:cubicBezTo>
                  <a:cubicBezTo>
                    <a:pt x="126" y="192"/>
                    <a:pt x="126" y="192"/>
                    <a:pt x="126" y="192"/>
                  </a:cubicBezTo>
                  <a:cubicBezTo>
                    <a:pt x="126" y="191"/>
                    <a:pt x="126" y="191"/>
                    <a:pt x="127" y="191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7" y="192"/>
                    <a:pt x="126" y="192"/>
                    <a:pt x="125" y="192"/>
                  </a:cubicBezTo>
                  <a:close/>
                  <a:moveTo>
                    <a:pt x="138" y="188"/>
                  </a:moveTo>
                  <a:cubicBezTo>
                    <a:pt x="138" y="188"/>
                    <a:pt x="138" y="188"/>
                    <a:pt x="138" y="189"/>
                  </a:cubicBezTo>
                  <a:cubicBezTo>
                    <a:pt x="137" y="189"/>
                    <a:pt x="137" y="190"/>
                    <a:pt x="138" y="190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138" y="191"/>
                    <a:pt x="137" y="189"/>
                    <a:pt x="137" y="190"/>
                  </a:cubicBezTo>
                  <a:cubicBezTo>
                    <a:pt x="138" y="190"/>
                    <a:pt x="138" y="190"/>
                    <a:pt x="138" y="190"/>
                  </a:cubicBezTo>
                  <a:cubicBezTo>
                    <a:pt x="137" y="191"/>
                    <a:pt x="137" y="191"/>
                    <a:pt x="137" y="192"/>
                  </a:cubicBezTo>
                  <a:cubicBezTo>
                    <a:pt x="136" y="191"/>
                    <a:pt x="137" y="193"/>
                    <a:pt x="136" y="193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36" y="192"/>
                    <a:pt x="136" y="192"/>
                    <a:pt x="135" y="192"/>
                  </a:cubicBezTo>
                  <a:cubicBezTo>
                    <a:pt x="135" y="192"/>
                    <a:pt x="135" y="192"/>
                    <a:pt x="135" y="192"/>
                  </a:cubicBezTo>
                  <a:cubicBezTo>
                    <a:pt x="135" y="192"/>
                    <a:pt x="136" y="192"/>
                    <a:pt x="136" y="192"/>
                  </a:cubicBezTo>
                  <a:cubicBezTo>
                    <a:pt x="136" y="192"/>
                    <a:pt x="135" y="192"/>
                    <a:pt x="135" y="192"/>
                  </a:cubicBezTo>
                  <a:cubicBezTo>
                    <a:pt x="135" y="192"/>
                    <a:pt x="135" y="192"/>
                    <a:pt x="135" y="192"/>
                  </a:cubicBezTo>
                  <a:cubicBezTo>
                    <a:pt x="134" y="193"/>
                    <a:pt x="134" y="193"/>
                    <a:pt x="134" y="193"/>
                  </a:cubicBezTo>
                  <a:cubicBezTo>
                    <a:pt x="134" y="192"/>
                    <a:pt x="134" y="192"/>
                    <a:pt x="134" y="192"/>
                  </a:cubicBezTo>
                  <a:cubicBezTo>
                    <a:pt x="133" y="192"/>
                    <a:pt x="133" y="192"/>
                    <a:pt x="132" y="193"/>
                  </a:cubicBezTo>
                  <a:cubicBezTo>
                    <a:pt x="132" y="193"/>
                    <a:pt x="133" y="193"/>
                    <a:pt x="133" y="193"/>
                  </a:cubicBezTo>
                  <a:cubicBezTo>
                    <a:pt x="132" y="193"/>
                    <a:pt x="131" y="194"/>
                    <a:pt x="131" y="193"/>
                  </a:cubicBezTo>
                  <a:cubicBezTo>
                    <a:pt x="130" y="193"/>
                    <a:pt x="130" y="193"/>
                    <a:pt x="130" y="194"/>
                  </a:cubicBezTo>
                  <a:cubicBezTo>
                    <a:pt x="131" y="194"/>
                    <a:pt x="130" y="194"/>
                    <a:pt x="130" y="194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0" y="194"/>
                    <a:pt x="130" y="193"/>
                    <a:pt x="129" y="194"/>
                  </a:cubicBezTo>
                  <a:cubicBezTo>
                    <a:pt x="129" y="193"/>
                    <a:pt x="129" y="193"/>
                    <a:pt x="130" y="193"/>
                  </a:cubicBezTo>
                  <a:cubicBezTo>
                    <a:pt x="129" y="194"/>
                    <a:pt x="129" y="192"/>
                    <a:pt x="129" y="192"/>
                  </a:cubicBezTo>
                  <a:cubicBezTo>
                    <a:pt x="130" y="192"/>
                    <a:pt x="130" y="192"/>
                    <a:pt x="130" y="192"/>
                  </a:cubicBezTo>
                  <a:cubicBezTo>
                    <a:pt x="130" y="190"/>
                    <a:pt x="129" y="191"/>
                    <a:pt x="129" y="191"/>
                  </a:cubicBezTo>
                  <a:cubicBezTo>
                    <a:pt x="129" y="190"/>
                    <a:pt x="130" y="190"/>
                    <a:pt x="129" y="189"/>
                  </a:cubicBezTo>
                  <a:cubicBezTo>
                    <a:pt x="129" y="189"/>
                    <a:pt x="129" y="189"/>
                    <a:pt x="129" y="189"/>
                  </a:cubicBezTo>
                  <a:cubicBezTo>
                    <a:pt x="129" y="189"/>
                    <a:pt x="128" y="189"/>
                    <a:pt x="128" y="189"/>
                  </a:cubicBezTo>
                  <a:cubicBezTo>
                    <a:pt x="129" y="189"/>
                    <a:pt x="129" y="189"/>
                    <a:pt x="129" y="189"/>
                  </a:cubicBezTo>
                  <a:cubicBezTo>
                    <a:pt x="129" y="189"/>
                    <a:pt x="130" y="189"/>
                    <a:pt x="130" y="189"/>
                  </a:cubicBezTo>
                  <a:cubicBezTo>
                    <a:pt x="130" y="188"/>
                    <a:pt x="130" y="188"/>
                    <a:pt x="130" y="188"/>
                  </a:cubicBezTo>
                  <a:cubicBezTo>
                    <a:pt x="131" y="188"/>
                    <a:pt x="131" y="188"/>
                    <a:pt x="131" y="188"/>
                  </a:cubicBezTo>
                  <a:cubicBezTo>
                    <a:pt x="131" y="189"/>
                    <a:pt x="131" y="189"/>
                    <a:pt x="131" y="189"/>
                  </a:cubicBezTo>
                  <a:cubicBezTo>
                    <a:pt x="130" y="189"/>
                    <a:pt x="130" y="189"/>
                    <a:pt x="130" y="189"/>
                  </a:cubicBezTo>
                  <a:cubicBezTo>
                    <a:pt x="129" y="190"/>
                    <a:pt x="130" y="190"/>
                    <a:pt x="130" y="191"/>
                  </a:cubicBezTo>
                  <a:cubicBezTo>
                    <a:pt x="130" y="191"/>
                    <a:pt x="131" y="191"/>
                    <a:pt x="131" y="191"/>
                  </a:cubicBezTo>
                  <a:cubicBezTo>
                    <a:pt x="131" y="190"/>
                    <a:pt x="131" y="190"/>
                    <a:pt x="131" y="189"/>
                  </a:cubicBezTo>
                  <a:cubicBezTo>
                    <a:pt x="132" y="189"/>
                    <a:pt x="133" y="192"/>
                    <a:pt x="134" y="190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35" y="188"/>
                    <a:pt x="136" y="190"/>
                    <a:pt x="137" y="18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37" y="188"/>
                    <a:pt x="137" y="187"/>
                    <a:pt x="137" y="187"/>
                  </a:cubicBezTo>
                  <a:cubicBezTo>
                    <a:pt x="137" y="187"/>
                    <a:pt x="137" y="188"/>
                    <a:pt x="138" y="188"/>
                  </a:cubicBezTo>
                  <a:close/>
                  <a:moveTo>
                    <a:pt x="153" y="128"/>
                  </a:moveTo>
                  <a:cubicBezTo>
                    <a:pt x="153" y="128"/>
                    <a:pt x="152" y="128"/>
                    <a:pt x="152" y="127"/>
                  </a:cubicBezTo>
                  <a:cubicBezTo>
                    <a:pt x="153" y="128"/>
                    <a:pt x="153" y="127"/>
                    <a:pt x="153" y="127"/>
                  </a:cubicBezTo>
                  <a:cubicBezTo>
                    <a:pt x="152" y="128"/>
                    <a:pt x="154" y="128"/>
                    <a:pt x="153" y="128"/>
                  </a:cubicBezTo>
                  <a:close/>
                  <a:moveTo>
                    <a:pt x="154" y="125"/>
                  </a:moveTo>
                  <a:cubicBezTo>
                    <a:pt x="153" y="125"/>
                    <a:pt x="153" y="126"/>
                    <a:pt x="152" y="125"/>
                  </a:cubicBezTo>
                  <a:cubicBezTo>
                    <a:pt x="153" y="125"/>
                    <a:pt x="152" y="124"/>
                    <a:pt x="153" y="124"/>
                  </a:cubicBezTo>
                  <a:cubicBezTo>
                    <a:pt x="152" y="125"/>
                    <a:pt x="154" y="124"/>
                    <a:pt x="154" y="125"/>
                  </a:cubicBezTo>
                  <a:close/>
                  <a:moveTo>
                    <a:pt x="142" y="184"/>
                  </a:moveTo>
                  <a:cubicBezTo>
                    <a:pt x="142" y="184"/>
                    <a:pt x="142" y="185"/>
                    <a:pt x="142" y="185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2" y="183"/>
                    <a:pt x="142" y="183"/>
                    <a:pt x="142" y="183"/>
                  </a:cubicBezTo>
                  <a:cubicBezTo>
                    <a:pt x="142" y="183"/>
                    <a:pt x="142" y="184"/>
                    <a:pt x="142" y="184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2" y="184"/>
                    <a:pt x="142" y="184"/>
                    <a:pt x="142" y="184"/>
                  </a:cubicBezTo>
                  <a:close/>
                  <a:moveTo>
                    <a:pt x="142" y="182"/>
                  </a:moveTo>
                  <a:cubicBezTo>
                    <a:pt x="143" y="182"/>
                    <a:pt x="143" y="182"/>
                    <a:pt x="143" y="182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3" y="183"/>
                    <a:pt x="142" y="182"/>
                    <a:pt x="142" y="182"/>
                  </a:cubicBezTo>
                  <a:close/>
                  <a:moveTo>
                    <a:pt x="157" y="125"/>
                  </a:moveTo>
                  <a:cubicBezTo>
                    <a:pt x="157" y="125"/>
                    <a:pt x="157" y="125"/>
                    <a:pt x="157" y="125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57" y="124"/>
                    <a:pt x="155" y="124"/>
                    <a:pt x="156" y="125"/>
                  </a:cubicBezTo>
                  <a:cubicBezTo>
                    <a:pt x="155" y="124"/>
                    <a:pt x="155" y="124"/>
                    <a:pt x="154" y="124"/>
                  </a:cubicBezTo>
                  <a:cubicBezTo>
                    <a:pt x="154" y="123"/>
                    <a:pt x="154" y="123"/>
                    <a:pt x="154" y="123"/>
                  </a:cubicBezTo>
                  <a:cubicBezTo>
                    <a:pt x="155" y="124"/>
                    <a:pt x="155" y="124"/>
                    <a:pt x="156" y="124"/>
                  </a:cubicBezTo>
                  <a:cubicBezTo>
                    <a:pt x="156" y="124"/>
                    <a:pt x="156" y="124"/>
                    <a:pt x="156" y="124"/>
                  </a:cubicBezTo>
                  <a:cubicBezTo>
                    <a:pt x="156" y="124"/>
                    <a:pt x="156" y="124"/>
                    <a:pt x="156" y="124"/>
                  </a:cubicBezTo>
                  <a:cubicBezTo>
                    <a:pt x="156" y="124"/>
                    <a:pt x="156" y="124"/>
                    <a:pt x="156" y="124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6" y="124"/>
                    <a:pt x="156" y="124"/>
                    <a:pt x="156" y="124"/>
                  </a:cubicBezTo>
                  <a:cubicBezTo>
                    <a:pt x="156" y="124"/>
                    <a:pt x="156" y="124"/>
                    <a:pt x="156" y="124"/>
                  </a:cubicBezTo>
                  <a:cubicBezTo>
                    <a:pt x="156" y="125"/>
                    <a:pt x="157" y="124"/>
                    <a:pt x="158" y="124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9" y="125"/>
                    <a:pt x="157" y="125"/>
                    <a:pt x="157" y="125"/>
                  </a:cubicBezTo>
                  <a:close/>
                  <a:moveTo>
                    <a:pt x="156" y="140"/>
                  </a:moveTo>
                  <a:cubicBezTo>
                    <a:pt x="155" y="139"/>
                    <a:pt x="155" y="139"/>
                    <a:pt x="155" y="139"/>
                  </a:cubicBezTo>
                  <a:cubicBezTo>
                    <a:pt x="156" y="139"/>
                    <a:pt x="156" y="139"/>
                    <a:pt x="156" y="139"/>
                  </a:cubicBezTo>
                  <a:lnTo>
                    <a:pt x="156" y="140"/>
                  </a:lnTo>
                  <a:close/>
                  <a:moveTo>
                    <a:pt x="159" y="122"/>
                  </a:moveTo>
                  <a:cubicBezTo>
                    <a:pt x="160" y="122"/>
                    <a:pt x="160" y="122"/>
                    <a:pt x="160" y="122"/>
                  </a:cubicBezTo>
                  <a:cubicBezTo>
                    <a:pt x="159" y="123"/>
                    <a:pt x="159" y="123"/>
                    <a:pt x="159" y="123"/>
                  </a:cubicBezTo>
                  <a:lnTo>
                    <a:pt x="159" y="122"/>
                  </a:lnTo>
                  <a:close/>
                  <a:moveTo>
                    <a:pt x="160" y="122"/>
                  </a:moveTo>
                  <a:cubicBezTo>
                    <a:pt x="160" y="122"/>
                    <a:pt x="160" y="121"/>
                    <a:pt x="160" y="121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59" y="122"/>
                    <a:pt x="159" y="122"/>
                    <a:pt x="159" y="122"/>
                  </a:cubicBezTo>
                  <a:cubicBezTo>
                    <a:pt x="158" y="122"/>
                    <a:pt x="157" y="123"/>
                    <a:pt x="156" y="12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2"/>
                    <a:pt x="157" y="122"/>
                    <a:pt x="157" y="123"/>
                  </a:cubicBezTo>
                  <a:cubicBezTo>
                    <a:pt x="157" y="122"/>
                    <a:pt x="157" y="121"/>
                    <a:pt x="158" y="121"/>
                  </a:cubicBezTo>
                  <a:cubicBezTo>
                    <a:pt x="158" y="122"/>
                    <a:pt x="159" y="122"/>
                    <a:pt x="159" y="122"/>
                  </a:cubicBezTo>
                  <a:cubicBezTo>
                    <a:pt x="159" y="122"/>
                    <a:pt x="159" y="121"/>
                    <a:pt x="160" y="121"/>
                  </a:cubicBezTo>
                  <a:cubicBezTo>
                    <a:pt x="160" y="121"/>
                    <a:pt x="160" y="121"/>
                    <a:pt x="161" y="121"/>
                  </a:cubicBezTo>
                  <a:lnTo>
                    <a:pt x="160" y="122"/>
                  </a:lnTo>
                  <a:close/>
                  <a:moveTo>
                    <a:pt x="162" y="121"/>
                  </a:moveTo>
                  <a:cubicBezTo>
                    <a:pt x="162" y="121"/>
                    <a:pt x="162" y="121"/>
                    <a:pt x="162" y="121"/>
                  </a:cubicBezTo>
                  <a:cubicBezTo>
                    <a:pt x="162" y="121"/>
                    <a:pt x="162" y="121"/>
                    <a:pt x="162" y="121"/>
                  </a:cubicBezTo>
                  <a:close/>
                  <a:moveTo>
                    <a:pt x="163" y="120"/>
                  </a:moveTo>
                  <a:cubicBezTo>
                    <a:pt x="163" y="119"/>
                    <a:pt x="162" y="119"/>
                    <a:pt x="162" y="119"/>
                  </a:cubicBezTo>
                  <a:cubicBezTo>
                    <a:pt x="161" y="119"/>
                    <a:pt x="163" y="120"/>
                    <a:pt x="162" y="120"/>
                  </a:cubicBezTo>
                  <a:cubicBezTo>
                    <a:pt x="162" y="120"/>
                    <a:pt x="161" y="120"/>
                    <a:pt x="161" y="119"/>
                  </a:cubicBezTo>
                  <a:cubicBezTo>
                    <a:pt x="162" y="119"/>
                    <a:pt x="162" y="118"/>
                    <a:pt x="164" y="118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lnTo>
                    <a:pt x="163" y="120"/>
                  </a:lnTo>
                  <a:close/>
                  <a:moveTo>
                    <a:pt x="148" y="175"/>
                  </a:moveTo>
                  <a:cubicBezTo>
                    <a:pt x="148" y="174"/>
                    <a:pt x="149" y="175"/>
                    <a:pt x="149" y="174"/>
                  </a:cubicBezTo>
                  <a:cubicBezTo>
                    <a:pt x="149" y="175"/>
                    <a:pt x="149" y="175"/>
                    <a:pt x="149" y="175"/>
                  </a:cubicBezTo>
                  <a:lnTo>
                    <a:pt x="148" y="175"/>
                  </a:lnTo>
                  <a:close/>
                  <a:moveTo>
                    <a:pt x="151" y="175"/>
                  </a:moveTo>
                  <a:cubicBezTo>
                    <a:pt x="151" y="174"/>
                    <a:pt x="151" y="174"/>
                    <a:pt x="151" y="174"/>
                  </a:cubicBezTo>
                  <a:cubicBezTo>
                    <a:pt x="151" y="175"/>
                    <a:pt x="151" y="175"/>
                    <a:pt x="151" y="175"/>
                  </a:cubicBezTo>
                  <a:close/>
                  <a:moveTo>
                    <a:pt x="162" y="138"/>
                  </a:moveTo>
                  <a:cubicBezTo>
                    <a:pt x="161" y="138"/>
                    <a:pt x="161" y="138"/>
                    <a:pt x="161" y="138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62" y="137"/>
                    <a:pt x="162" y="137"/>
                    <a:pt x="162" y="138"/>
                  </a:cubicBezTo>
                  <a:close/>
                  <a:moveTo>
                    <a:pt x="165" y="124"/>
                  </a:moveTo>
                  <a:cubicBezTo>
                    <a:pt x="165" y="124"/>
                    <a:pt x="164" y="124"/>
                    <a:pt x="163" y="124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4" y="123"/>
                    <a:pt x="165" y="123"/>
                    <a:pt x="166" y="122"/>
                  </a:cubicBezTo>
                  <a:cubicBezTo>
                    <a:pt x="165" y="123"/>
                    <a:pt x="167" y="124"/>
                    <a:pt x="165" y="124"/>
                  </a:cubicBezTo>
                  <a:close/>
                  <a:moveTo>
                    <a:pt x="166" y="122"/>
                  </a:moveTo>
                  <a:cubicBezTo>
                    <a:pt x="166" y="121"/>
                    <a:pt x="167" y="122"/>
                    <a:pt x="167" y="121"/>
                  </a:cubicBezTo>
                  <a:cubicBezTo>
                    <a:pt x="168" y="122"/>
                    <a:pt x="168" y="121"/>
                    <a:pt x="169" y="121"/>
                  </a:cubicBezTo>
                  <a:cubicBezTo>
                    <a:pt x="169" y="121"/>
                    <a:pt x="169" y="121"/>
                    <a:pt x="169" y="120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7" y="120"/>
                    <a:pt x="168" y="120"/>
                    <a:pt x="168" y="120"/>
                  </a:cubicBezTo>
                  <a:cubicBezTo>
                    <a:pt x="169" y="120"/>
                    <a:pt x="170" y="119"/>
                    <a:pt x="170" y="119"/>
                  </a:cubicBezTo>
                  <a:cubicBezTo>
                    <a:pt x="171" y="117"/>
                    <a:pt x="169" y="118"/>
                    <a:pt x="169" y="118"/>
                  </a:cubicBezTo>
                  <a:cubicBezTo>
                    <a:pt x="169" y="117"/>
                    <a:pt x="170" y="117"/>
                    <a:pt x="170" y="117"/>
                  </a:cubicBezTo>
                  <a:cubicBezTo>
                    <a:pt x="169" y="116"/>
                    <a:pt x="169" y="117"/>
                    <a:pt x="169" y="116"/>
                  </a:cubicBezTo>
                  <a:cubicBezTo>
                    <a:pt x="168" y="118"/>
                    <a:pt x="168" y="118"/>
                    <a:pt x="168" y="118"/>
                  </a:cubicBezTo>
                  <a:cubicBezTo>
                    <a:pt x="167" y="117"/>
                    <a:pt x="167" y="117"/>
                    <a:pt x="167" y="117"/>
                  </a:cubicBezTo>
                  <a:cubicBezTo>
                    <a:pt x="167" y="116"/>
                    <a:pt x="168" y="118"/>
                    <a:pt x="169" y="116"/>
                  </a:cubicBezTo>
                  <a:cubicBezTo>
                    <a:pt x="169" y="116"/>
                    <a:pt x="169" y="116"/>
                    <a:pt x="168" y="116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9" y="116"/>
                    <a:pt x="169" y="115"/>
                  </a:cubicBezTo>
                  <a:cubicBezTo>
                    <a:pt x="170" y="115"/>
                    <a:pt x="170" y="115"/>
                    <a:pt x="170" y="115"/>
                  </a:cubicBezTo>
                  <a:cubicBezTo>
                    <a:pt x="170" y="115"/>
                    <a:pt x="170" y="115"/>
                    <a:pt x="170" y="115"/>
                  </a:cubicBezTo>
                  <a:cubicBezTo>
                    <a:pt x="170" y="115"/>
                    <a:pt x="170" y="115"/>
                    <a:pt x="170" y="115"/>
                  </a:cubicBezTo>
                  <a:cubicBezTo>
                    <a:pt x="170" y="115"/>
                    <a:pt x="170" y="115"/>
                    <a:pt x="170" y="115"/>
                  </a:cubicBezTo>
                  <a:cubicBezTo>
                    <a:pt x="170" y="114"/>
                    <a:pt x="170" y="114"/>
                    <a:pt x="170" y="114"/>
                  </a:cubicBezTo>
                  <a:cubicBezTo>
                    <a:pt x="169" y="114"/>
                    <a:pt x="169" y="114"/>
                    <a:pt x="168" y="114"/>
                  </a:cubicBezTo>
                  <a:cubicBezTo>
                    <a:pt x="168" y="114"/>
                    <a:pt x="168" y="114"/>
                    <a:pt x="168" y="114"/>
                  </a:cubicBezTo>
                  <a:cubicBezTo>
                    <a:pt x="168" y="114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3"/>
                    <a:pt x="166" y="113"/>
                    <a:pt x="166" y="114"/>
                  </a:cubicBezTo>
                  <a:cubicBezTo>
                    <a:pt x="166" y="114"/>
                    <a:pt x="166" y="113"/>
                    <a:pt x="166" y="113"/>
                  </a:cubicBezTo>
                  <a:cubicBezTo>
                    <a:pt x="166" y="114"/>
                    <a:pt x="164" y="114"/>
                    <a:pt x="165" y="114"/>
                  </a:cubicBezTo>
                  <a:cubicBezTo>
                    <a:pt x="166" y="114"/>
                    <a:pt x="166" y="114"/>
                    <a:pt x="166" y="114"/>
                  </a:cubicBezTo>
                  <a:cubicBezTo>
                    <a:pt x="165" y="115"/>
                    <a:pt x="165" y="115"/>
                    <a:pt x="165" y="115"/>
                  </a:cubicBezTo>
                  <a:cubicBezTo>
                    <a:pt x="165" y="114"/>
                    <a:pt x="164" y="114"/>
                    <a:pt x="164" y="114"/>
                  </a:cubicBezTo>
                  <a:cubicBezTo>
                    <a:pt x="164" y="114"/>
                    <a:pt x="163" y="115"/>
                    <a:pt x="163" y="115"/>
                  </a:cubicBezTo>
                  <a:cubicBezTo>
                    <a:pt x="163" y="115"/>
                    <a:pt x="163" y="115"/>
                    <a:pt x="163" y="115"/>
                  </a:cubicBezTo>
                  <a:cubicBezTo>
                    <a:pt x="163" y="115"/>
                    <a:pt x="163" y="115"/>
                    <a:pt x="163" y="114"/>
                  </a:cubicBezTo>
                  <a:cubicBezTo>
                    <a:pt x="163" y="114"/>
                    <a:pt x="163" y="114"/>
                    <a:pt x="163" y="114"/>
                  </a:cubicBezTo>
                  <a:cubicBezTo>
                    <a:pt x="163" y="114"/>
                    <a:pt x="163" y="114"/>
                    <a:pt x="163" y="114"/>
                  </a:cubicBezTo>
                  <a:cubicBezTo>
                    <a:pt x="163" y="114"/>
                    <a:pt x="163" y="114"/>
                    <a:pt x="163" y="114"/>
                  </a:cubicBezTo>
                  <a:cubicBezTo>
                    <a:pt x="162" y="114"/>
                    <a:pt x="162" y="114"/>
                    <a:pt x="162" y="113"/>
                  </a:cubicBezTo>
                  <a:cubicBezTo>
                    <a:pt x="162" y="114"/>
                    <a:pt x="163" y="113"/>
                    <a:pt x="163" y="113"/>
                  </a:cubicBezTo>
                  <a:cubicBezTo>
                    <a:pt x="163" y="113"/>
                    <a:pt x="163" y="114"/>
                    <a:pt x="163" y="114"/>
                  </a:cubicBezTo>
                  <a:cubicBezTo>
                    <a:pt x="163" y="114"/>
                    <a:pt x="163" y="114"/>
                    <a:pt x="163" y="114"/>
                  </a:cubicBezTo>
                  <a:cubicBezTo>
                    <a:pt x="163" y="114"/>
                    <a:pt x="164" y="114"/>
                    <a:pt x="164" y="114"/>
                  </a:cubicBezTo>
                  <a:cubicBezTo>
                    <a:pt x="164" y="113"/>
                    <a:pt x="164" y="113"/>
                    <a:pt x="164" y="113"/>
                  </a:cubicBezTo>
                  <a:cubicBezTo>
                    <a:pt x="164" y="113"/>
                    <a:pt x="165" y="114"/>
                    <a:pt x="165" y="113"/>
                  </a:cubicBezTo>
                  <a:cubicBezTo>
                    <a:pt x="165" y="112"/>
                    <a:pt x="164" y="112"/>
                    <a:pt x="164" y="112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64" y="112"/>
                    <a:pt x="165" y="112"/>
                    <a:pt x="165" y="113"/>
                  </a:cubicBezTo>
                  <a:cubicBezTo>
                    <a:pt x="166" y="112"/>
                    <a:pt x="167" y="113"/>
                    <a:pt x="167" y="112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7" y="111"/>
                    <a:pt x="166" y="111"/>
                    <a:pt x="166" y="111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66" y="112"/>
                    <a:pt x="166" y="112"/>
                    <a:pt x="165" y="112"/>
                  </a:cubicBezTo>
                  <a:cubicBezTo>
                    <a:pt x="165" y="112"/>
                    <a:pt x="166" y="112"/>
                    <a:pt x="166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6" y="111"/>
                    <a:pt x="166" y="112"/>
                    <a:pt x="166" y="112"/>
                  </a:cubicBezTo>
                  <a:cubicBezTo>
                    <a:pt x="166" y="112"/>
                    <a:pt x="166" y="112"/>
                    <a:pt x="166" y="111"/>
                  </a:cubicBezTo>
                  <a:cubicBezTo>
                    <a:pt x="166" y="111"/>
                    <a:pt x="166" y="111"/>
                    <a:pt x="166" y="111"/>
                  </a:cubicBezTo>
                  <a:cubicBezTo>
                    <a:pt x="166" y="111"/>
                    <a:pt x="166" y="110"/>
                    <a:pt x="165" y="109"/>
                  </a:cubicBezTo>
                  <a:cubicBezTo>
                    <a:pt x="165" y="109"/>
                    <a:pt x="165" y="110"/>
                    <a:pt x="165" y="110"/>
                  </a:cubicBezTo>
                  <a:cubicBezTo>
                    <a:pt x="165" y="110"/>
                    <a:pt x="165" y="110"/>
                    <a:pt x="165" y="109"/>
                  </a:cubicBezTo>
                  <a:cubicBezTo>
                    <a:pt x="164" y="109"/>
                    <a:pt x="164" y="109"/>
                    <a:pt x="164" y="109"/>
                  </a:cubicBezTo>
                  <a:cubicBezTo>
                    <a:pt x="165" y="109"/>
                    <a:pt x="165" y="109"/>
                    <a:pt x="165" y="109"/>
                  </a:cubicBezTo>
                  <a:cubicBezTo>
                    <a:pt x="164" y="108"/>
                    <a:pt x="164" y="108"/>
                    <a:pt x="164" y="108"/>
                  </a:cubicBezTo>
                  <a:cubicBezTo>
                    <a:pt x="165" y="109"/>
                    <a:pt x="166" y="108"/>
                    <a:pt x="166" y="108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168" y="110"/>
                    <a:pt x="165" y="109"/>
                    <a:pt x="166" y="110"/>
                  </a:cubicBezTo>
                  <a:cubicBezTo>
                    <a:pt x="166" y="110"/>
                    <a:pt x="166" y="110"/>
                    <a:pt x="166" y="111"/>
                  </a:cubicBezTo>
                  <a:cubicBezTo>
                    <a:pt x="167" y="111"/>
                    <a:pt x="167" y="111"/>
                    <a:pt x="167" y="112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7" y="113"/>
                    <a:pt x="167" y="113"/>
                    <a:pt x="168" y="114"/>
                  </a:cubicBezTo>
                  <a:cubicBezTo>
                    <a:pt x="168" y="113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8" y="114"/>
                    <a:pt x="168" y="114"/>
                    <a:pt x="168" y="114"/>
                  </a:cubicBezTo>
                  <a:cubicBezTo>
                    <a:pt x="168" y="113"/>
                    <a:pt x="169" y="114"/>
                    <a:pt x="170" y="113"/>
                  </a:cubicBezTo>
                  <a:cubicBezTo>
                    <a:pt x="170" y="113"/>
                    <a:pt x="170" y="113"/>
                    <a:pt x="170" y="113"/>
                  </a:cubicBezTo>
                  <a:cubicBezTo>
                    <a:pt x="170" y="113"/>
                    <a:pt x="171" y="113"/>
                    <a:pt x="171" y="112"/>
                  </a:cubicBezTo>
                  <a:cubicBezTo>
                    <a:pt x="171" y="112"/>
                    <a:pt x="171" y="112"/>
                    <a:pt x="171" y="112"/>
                  </a:cubicBezTo>
                  <a:cubicBezTo>
                    <a:pt x="171" y="113"/>
                    <a:pt x="173" y="111"/>
                    <a:pt x="173" y="113"/>
                  </a:cubicBezTo>
                  <a:cubicBezTo>
                    <a:pt x="173" y="113"/>
                    <a:pt x="174" y="111"/>
                    <a:pt x="173" y="111"/>
                  </a:cubicBezTo>
                  <a:cubicBezTo>
                    <a:pt x="174" y="111"/>
                    <a:pt x="174" y="111"/>
                    <a:pt x="174" y="111"/>
                  </a:cubicBezTo>
                  <a:cubicBezTo>
                    <a:pt x="175" y="110"/>
                    <a:pt x="175" y="110"/>
                    <a:pt x="175" y="110"/>
                  </a:cubicBezTo>
                  <a:cubicBezTo>
                    <a:pt x="175" y="110"/>
                    <a:pt x="175" y="110"/>
                    <a:pt x="175" y="110"/>
                  </a:cubicBezTo>
                  <a:cubicBezTo>
                    <a:pt x="176" y="110"/>
                    <a:pt x="176" y="110"/>
                    <a:pt x="176" y="110"/>
                  </a:cubicBezTo>
                  <a:cubicBezTo>
                    <a:pt x="176" y="110"/>
                    <a:pt x="175" y="110"/>
                    <a:pt x="175" y="109"/>
                  </a:cubicBezTo>
                  <a:cubicBezTo>
                    <a:pt x="175" y="109"/>
                    <a:pt x="175" y="109"/>
                    <a:pt x="175" y="109"/>
                  </a:cubicBezTo>
                  <a:cubicBezTo>
                    <a:pt x="175" y="110"/>
                    <a:pt x="176" y="110"/>
                    <a:pt x="177" y="110"/>
                  </a:cubicBezTo>
                  <a:cubicBezTo>
                    <a:pt x="177" y="110"/>
                    <a:pt x="177" y="111"/>
                    <a:pt x="178" y="110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180" y="111"/>
                    <a:pt x="180" y="111"/>
                    <a:pt x="180" y="111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81" y="109"/>
                    <a:pt x="182" y="110"/>
                    <a:pt x="183" y="109"/>
                  </a:cubicBezTo>
                  <a:cubicBezTo>
                    <a:pt x="183" y="110"/>
                    <a:pt x="184" y="110"/>
                    <a:pt x="184" y="110"/>
                  </a:cubicBezTo>
                  <a:cubicBezTo>
                    <a:pt x="184" y="110"/>
                    <a:pt x="184" y="109"/>
                    <a:pt x="184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5" y="109"/>
                    <a:pt x="184" y="110"/>
                    <a:pt x="185" y="110"/>
                  </a:cubicBezTo>
                  <a:cubicBezTo>
                    <a:pt x="185" y="109"/>
                    <a:pt x="187" y="110"/>
                    <a:pt x="186" y="109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187" y="110"/>
                    <a:pt x="187" y="110"/>
                    <a:pt x="187" y="110"/>
                  </a:cubicBezTo>
                  <a:cubicBezTo>
                    <a:pt x="187" y="110"/>
                    <a:pt x="187" y="109"/>
                    <a:pt x="187" y="109"/>
                  </a:cubicBezTo>
                  <a:cubicBezTo>
                    <a:pt x="186" y="109"/>
                    <a:pt x="187" y="110"/>
                    <a:pt x="186" y="110"/>
                  </a:cubicBezTo>
                  <a:cubicBezTo>
                    <a:pt x="187" y="111"/>
                    <a:pt x="187" y="110"/>
                    <a:pt x="188" y="110"/>
                  </a:cubicBezTo>
                  <a:cubicBezTo>
                    <a:pt x="188" y="111"/>
                    <a:pt x="188" y="112"/>
                    <a:pt x="188" y="112"/>
                  </a:cubicBezTo>
                  <a:cubicBezTo>
                    <a:pt x="187" y="111"/>
                    <a:pt x="185" y="112"/>
                    <a:pt x="183" y="111"/>
                  </a:cubicBezTo>
                  <a:cubicBezTo>
                    <a:pt x="183" y="111"/>
                    <a:pt x="183" y="111"/>
                    <a:pt x="183" y="111"/>
                  </a:cubicBezTo>
                  <a:cubicBezTo>
                    <a:pt x="183" y="111"/>
                    <a:pt x="183" y="111"/>
                    <a:pt x="183" y="111"/>
                  </a:cubicBezTo>
                  <a:cubicBezTo>
                    <a:pt x="183" y="111"/>
                    <a:pt x="183" y="111"/>
                    <a:pt x="183" y="111"/>
                  </a:cubicBezTo>
                  <a:cubicBezTo>
                    <a:pt x="182" y="111"/>
                    <a:pt x="182" y="111"/>
                    <a:pt x="182" y="111"/>
                  </a:cubicBezTo>
                  <a:cubicBezTo>
                    <a:pt x="182" y="112"/>
                    <a:pt x="183" y="111"/>
                    <a:pt x="183" y="112"/>
                  </a:cubicBezTo>
                  <a:cubicBezTo>
                    <a:pt x="183" y="112"/>
                    <a:pt x="181" y="112"/>
                    <a:pt x="181" y="112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1" y="113"/>
                    <a:pt x="181" y="113"/>
                    <a:pt x="182" y="113"/>
                  </a:cubicBezTo>
                  <a:cubicBezTo>
                    <a:pt x="182" y="113"/>
                    <a:pt x="182" y="113"/>
                    <a:pt x="182" y="113"/>
                  </a:cubicBezTo>
                  <a:cubicBezTo>
                    <a:pt x="182" y="113"/>
                    <a:pt x="181" y="114"/>
                    <a:pt x="181" y="113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1" y="113"/>
                    <a:pt x="181" y="112"/>
                    <a:pt x="181" y="112"/>
                  </a:cubicBezTo>
                  <a:cubicBezTo>
                    <a:pt x="180" y="112"/>
                    <a:pt x="179" y="112"/>
                    <a:pt x="178" y="112"/>
                  </a:cubicBezTo>
                  <a:cubicBezTo>
                    <a:pt x="178" y="113"/>
                    <a:pt x="177" y="113"/>
                    <a:pt x="176" y="113"/>
                  </a:cubicBezTo>
                  <a:cubicBezTo>
                    <a:pt x="176" y="113"/>
                    <a:pt x="176" y="115"/>
                    <a:pt x="177" y="115"/>
                  </a:cubicBezTo>
                  <a:cubicBezTo>
                    <a:pt x="177" y="115"/>
                    <a:pt x="177" y="115"/>
                    <a:pt x="178" y="115"/>
                  </a:cubicBezTo>
                  <a:cubicBezTo>
                    <a:pt x="178" y="115"/>
                    <a:pt x="178" y="114"/>
                    <a:pt x="178" y="114"/>
                  </a:cubicBezTo>
                  <a:cubicBezTo>
                    <a:pt x="177" y="114"/>
                    <a:pt x="177" y="114"/>
                    <a:pt x="177" y="114"/>
                  </a:cubicBezTo>
                  <a:cubicBezTo>
                    <a:pt x="178" y="114"/>
                    <a:pt x="178" y="114"/>
                    <a:pt x="178" y="114"/>
                  </a:cubicBezTo>
                  <a:cubicBezTo>
                    <a:pt x="178" y="114"/>
                    <a:pt x="178" y="115"/>
                    <a:pt x="178" y="115"/>
                  </a:cubicBezTo>
                  <a:cubicBezTo>
                    <a:pt x="178" y="115"/>
                    <a:pt x="178" y="115"/>
                    <a:pt x="177" y="115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6" y="115"/>
                    <a:pt x="174" y="114"/>
                    <a:pt x="175" y="117"/>
                  </a:cubicBezTo>
                  <a:cubicBezTo>
                    <a:pt x="177" y="115"/>
                    <a:pt x="181" y="119"/>
                    <a:pt x="179" y="115"/>
                  </a:cubicBezTo>
                  <a:cubicBezTo>
                    <a:pt x="179" y="114"/>
                    <a:pt x="179" y="114"/>
                    <a:pt x="179" y="114"/>
                  </a:cubicBezTo>
                  <a:cubicBezTo>
                    <a:pt x="179" y="114"/>
                    <a:pt x="180" y="114"/>
                    <a:pt x="180" y="114"/>
                  </a:cubicBezTo>
                  <a:cubicBezTo>
                    <a:pt x="180" y="115"/>
                    <a:pt x="181" y="115"/>
                    <a:pt x="181" y="116"/>
                  </a:cubicBezTo>
                  <a:cubicBezTo>
                    <a:pt x="181" y="116"/>
                    <a:pt x="183" y="117"/>
                    <a:pt x="183" y="116"/>
                  </a:cubicBezTo>
                  <a:cubicBezTo>
                    <a:pt x="184" y="116"/>
                    <a:pt x="184" y="116"/>
                    <a:pt x="184" y="115"/>
                  </a:cubicBezTo>
                  <a:cubicBezTo>
                    <a:pt x="184" y="115"/>
                    <a:pt x="184" y="115"/>
                    <a:pt x="184" y="115"/>
                  </a:cubicBezTo>
                  <a:cubicBezTo>
                    <a:pt x="184" y="114"/>
                    <a:pt x="184" y="114"/>
                    <a:pt x="184" y="114"/>
                  </a:cubicBezTo>
                  <a:cubicBezTo>
                    <a:pt x="184" y="114"/>
                    <a:pt x="184" y="114"/>
                    <a:pt x="184" y="114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5" y="114"/>
                    <a:pt x="185" y="113"/>
                    <a:pt x="186" y="113"/>
                  </a:cubicBezTo>
                  <a:cubicBezTo>
                    <a:pt x="186" y="113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8" y="113"/>
                    <a:pt x="188" y="113"/>
                  </a:cubicBezTo>
                  <a:cubicBezTo>
                    <a:pt x="188" y="113"/>
                    <a:pt x="188" y="114"/>
                    <a:pt x="189" y="114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0" y="111"/>
                    <a:pt x="190" y="111"/>
                    <a:pt x="190" y="111"/>
                  </a:cubicBezTo>
                  <a:cubicBezTo>
                    <a:pt x="190" y="111"/>
                    <a:pt x="191" y="111"/>
                    <a:pt x="191" y="111"/>
                  </a:cubicBezTo>
                  <a:cubicBezTo>
                    <a:pt x="191" y="110"/>
                    <a:pt x="190" y="109"/>
                    <a:pt x="191" y="109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2" y="108"/>
                    <a:pt x="192" y="110"/>
                    <a:pt x="193" y="109"/>
                  </a:cubicBezTo>
                  <a:cubicBezTo>
                    <a:pt x="193" y="109"/>
                    <a:pt x="193" y="109"/>
                    <a:pt x="194" y="108"/>
                  </a:cubicBezTo>
                  <a:cubicBezTo>
                    <a:pt x="194" y="108"/>
                    <a:pt x="194" y="109"/>
                    <a:pt x="194" y="109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6" y="108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6" y="107"/>
                    <a:pt x="196" y="107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7" y="108"/>
                    <a:pt x="199" y="108"/>
                    <a:pt x="200" y="107"/>
                  </a:cubicBezTo>
                  <a:cubicBezTo>
                    <a:pt x="201" y="107"/>
                    <a:pt x="201" y="107"/>
                    <a:pt x="201" y="107"/>
                  </a:cubicBezTo>
                  <a:cubicBezTo>
                    <a:pt x="200" y="107"/>
                    <a:pt x="200" y="107"/>
                    <a:pt x="200" y="107"/>
                  </a:cubicBezTo>
                  <a:cubicBezTo>
                    <a:pt x="200" y="108"/>
                    <a:pt x="201" y="108"/>
                    <a:pt x="201" y="108"/>
                  </a:cubicBezTo>
                  <a:cubicBezTo>
                    <a:pt x="202" y="108"/>
                    <a:pt x="202" y="108"/>
                    <a:pt x="202" y="108"/>
                  </a:cubicBezTo>
                  <a:cubicBezTo>
                    <a:pt x="202" y="108"/>
                    <a:pt x="203" y="108"/>
                    <a:pt x="203" y="108"/>
                  </a:cubicBezTo>
                  <a:cubicBezTo>
                    <a:pt x="203" y="108"/>
                    <a:pt x="203" y="108"/>
                    <a:pt x="203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4" y="107"/>
                    <a:pt x="205" y="105"/>
                    <a:pt x="206" y="107"/>
                  </a:cubicBezTo>
                  <a:cubicBezTo>
                    <a:pt x="206" y="106"/>
                    <a:pt x="207" y="106"/>
                    <a:pt x="208" y="106"/>
                  </a:cubicBezTo>
                  <a:cubicBezTo>
                    <a:pt x="208" y="106"/>
                    <a:pt x="208" y="106"/>
                    <a:pt x="208" y="106"/>
                  </a:cubicBezTo>
                  <a:cubicBezTo>
                    <a:pt x="209" y="106"/>
                    <a:pt x="209" y="105"/>
                    <a:pt x="209" y="106"/>
                  </a:cubicBezTo>
                  <a:cubicBezTo>
                    <a:pt x="210" y="106"/>
                    <a:pt x="211" y="105"/>
                    <a:pt x="212" y="106"/>
                  </a:cubicBezTo>
                  <a:cubicBezTo>
                    <a:pt x="212" y="105"/>
                    <a:pt x="213" y="105"/>
                    <a:pt x="214" y="105"/>
                  </a:cubicBezTo>
                  <a:cubicBezTo>
                    <a:pt x="214" y="105"/>
                    <a:pt x="214" y="105"/>
                    <a:pt x="214" y="105"/>
                  </a:cubicBezTo>
                  <a:cubicBezTo>
                    <a:pt x="214" y="105"/>
                    <a:pt x="214" y="105"/>
                    <a:pt x="214" y="105"/>
                  </a:cubicBezTo>
                  <a:cubicBezTo>
                    <a:pt x="213" y="104"/>
                    <a:pt x="213" y="104"/>
                    <a:pt x="212" y="103"/>
                  </a:cubicBezTo>
                  <a:cubicBezTo>
                    <a:pt x="213" y="103"/>
                    <a:pt x="213" y="103"/>
                    <a:pt x="213" y="103"/>
                  </a:cubicBezTo>
                  <a:cubicBezTo>
                    <a:pt x="213" y="104"/>
                    <a:pt x="212" y="104"/>
                    <a:pt x="213" y="104"/>
                  </a:cubicBezTo>
                  <a:cubicBezTo>
                    <a:pt x="215" y="104"/>
                    <a:pt x="216" y="106"/>
                    <a:pt x="217" y="104"/>
                  </a:cubicBezTo>
                  <a:cubicBezTo>
                    <a:pt x="218" y="106"/>
                    <a:pt x="219" y="104"/>
                    <a:pt x="220" y="105"/>
                  </a:cubicBezTo>
                  <a:cubicBezTo>
                    <a:pt x="220" y="104"/>
                    <a:pt x="221" y="105"/>
                    <a:pt x="221" y="104"/>
                  </a:cubicBezTo>
                  <a:cubicBezTo>
                    <a:pt x="222" y="105"/>
                    <a:pt x="222" y="105"/>
                    <a:pt x="222" y="105"/>
                  </a:cubicBezTo>
                  <a:cubicBezTo>
                    <a:pt x="222" y="103"/>
                    <a:pt x="224" y="104"/>
                    <a:pt x="225" y="104"/>
                  </a:cubicBezTo>
                  <a:cubicBezTo>
                    <a:pt x="225" y="103"/>
                    <a:pt x="223" y="103"/>
                    <a:pt x="224" y="102"/>
                  </a:cubicBezTo>
                  <a:cubicBezTo>
                    <a:pt x="224" y="102"/>
                    <a:pt x="224" y="103"/>
                    <a:pt x="225" y="103"/>
                  </a:cubicBezTo>
                  <a:cubicBezTo>
                    <a:pt x="225" y="103"/>
                    <a:pt x="225" y="103"/>
                    <a:pt x="225" y="103"/>
                  </a:cubicBezTo>
                  <a:cubicBezTo>
                    <a:pt x="225" y="103"/>
                    <a:pt x="225" y="103"/>
                    <a:pt x="225" y="103"/>
                  </a:cubicBezTo>
                  <a:cubicBezTo>
                    <a:pt x="225" y="103"/>
                    <a:pt x="224" y="102"/>
                    <a:pt x="224" y="102"/>
                  </a:cubicBezTo>
                  <a:cubicBezTo>
                    <a:pt x="225" y="103"/>
                    <a:pt x="225" y="103"/>
                    <a:pt x="225" y="103"/>
                  </a:cubicBezTo>
                  <a:cubicBezTo>
                    <a:pt x="225" y="103"/>
                    <a:pt x="225" y="103"/>
                    <a:pt x="225" y="103"/>
                  </a:cubicBezTo>
                  <a:cubicBezTo>
                    <a:pt x="225" y="103"/>
                    <a:pt x="225" y="103"/>
                    <a:pt x="225" y="103"/>
                  </a:cubicBezTo>
                  <a:cubicBezTo>
                    <a:pt x="225" y="102"/>
                    <a:pt x="225" y="102"/>
                    <a:pt x="225" y="102"/>
                  </a:cubicBezTo>
                  <a:cubicBezTo>
                    <a:pt x="225" y="102"/>
                    <a:pt x="225" y="102"/>
                    <a:pt x="225" y="102"/>
                  </a:cubicBezTo>
                  <a:cubicBezTo>
                    <a:pt x="225" y="102"/>
                    <a:pt x="225" y="102"/>
                    <a:pt x="225" y="102"/>
                  </a:cubicBezTo>
                  <a:cubicBezTo>
                    <a:pt x="225" y="103"/>
                    <a:pt x="225" y="103"/>
                    <a:pt x="225" y="103"/>
                  </a:cubicBezTo>
                  <a:cubicBezTo>
                    <a:pt x="226" y="103"/>
                    <a:pt x="226" y="103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ubicBezTo>
                    <a:pt x="226" y="103"/>
                    <a:pt x="227" y="103"/>
                    <a:pt x="227" y="103"/>
                  </a:cubicBezTo>
                  <a:cubicBezTo>
                    <a:pt x="227" y="103"/>
                    <a:pt x="226" y="103"/>
                    <a:pt x="226" y="103"/>
                  </a:cubicBezTo>
                  <a:cubicBezTo>
                    <a:pt x="226" y="104"/>
                    <a:pt x="226" y="104"/>
                    <a:pt x="227" y="104"/>
                  </a:cubicBezTo>
                  <a:cubicBezTo>
                    <a:pt x="227" y="105"/>
                    <a:pt x="227" y="104"/>
                    <a:pt x="227" y="104"/>
                  </a:cubicBezTo>
                  <a:cubicBezTo>
                    <a:pt x="227" y="104"/>
                    <a:pt x="227" y="104"/>
                    <a:pt x="227" y="105"/>
                  </a:cubicBezTo>
                  <a:cubicBezTo>
                    <a:pt x="228" y="104"/>
                    <a:pt x="227" y="104"/>
                    <a:pt x="228" y="104"/>
                  </a:cubicBezTo>
                  <a:cubicBezTo>
                    <a:pt x="229" y="103"/>
                    <a:pt x="231" y="104"/>
                    <a:pt x="230" y="103"/>
                  </a:cubicBezTo>
                  <a:cubicBezTo>
                    <a:pt x="231" y="103"/>
                    <a:pt x="231" y="103"/>
                    <a:pt x="231" y="103"/>
                  </a:cubicBezTo>
                  <a:cubicBezTo>
                    <a:pt x="231" y="103"/>
                    <a:pt x="232" y="103"/>
                    <a:pt x="232" y="104"/>
                  </a:cubicBezTo>
                  <a:cubicBezTo>
                    <a:pt x="232" y="103"/>
                    <a:pt x="234" y="104"/>
                    <a:pt x="235" y="103"/>
                  </a:cubicBezTo>
                  <a:cubicBezTo>
                    <a:pt x="234" y="104"/>
                    <a:pt x="236" y="104"/>
                    <a:pt x="236" y="105"/>
                  </a:cubicBezTo>
                  <a:cubicBezTo>
                    <a:pt x="236" y="105"/>
                    <a:pt x="236" y="105"/>
                    <a:pt x="235" y="105"/>
                  </a:cubicBezTo>
                  <a:cubicBezTo>
                    <a:pt x="236" y="106"/>
                    <a:pt x="237" y="105"/>
                    <a:pt x="238" y="105"/>
                  </a:cubicBezTo>
                  <a:cubicBezTo>
                    <a:pt x="238" y="106"/>
                    <a:pt x="238" y="106"/>
                    <a:pt x="238" y="106"/>
                  </a:cubicBezTo>
                  <a:cubicBezTo>
                    <a:pt x="238" y="106"/>
                    <a:pt x="236" y="105"/>
                    <a:pt x="236" y="106"/>
                  </a:cubicBezTo>
                  <a:cubicBezTo>
                    <a:pt x="235" y="105"/>
                    <a:pt x="234" y="105"/>
                    <a:pt x="233" y="105"/>
                  </a:cubicBezTo>
                  <a:cubicBezTo>
                    <a:pt x="233" y="105"/>
                    <a:pt x="234" y="105"/>
                    <a:pt x="233" y="105"/>
                  </a:cubicBezTo>
                  <a:cubicBezTo>
                    <a:pt x="233" y="105"/>
                    <a:pt x="233" y="105"/>
                    <a:pt x="232" y="105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3" y="105"/>
                    <a:pt x="233" y="106"/>
                    <a:pt x="233" y="10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1" y="106"/>
                    <a:pt x="230" y="106"/>
                    <a:pt x="229" y="106"/>
                  </a:cubicBezTo>
                  <a:cubicBezTo>
                    <a:pt x="229" y="105"/>
                    <a:pt x="227" y="105"/>
                    <a:pt x="227" y="106"/>
                  </a:cubicBezTo>
                  <a:cubicBezTo>
                    <a:pt x="227" y="106"/>
                    <a:pt x="227" y="107"/>
                    <a:pt x="227" y="108"/>
                  </a:cubicBezTo>
                  <a:cubicBezTo>
                    <a:pt x="229" y="108"/>
                    <a:pt x="230" y="106"/>
                    <a:pt x="231" y="107"/>
                  </a:cubicBezTo>
                  <a:cubicBezTo>
                    <a:pt x="230" y="108"/>
                    <a:pt x="229" y="107"/>
                    <a:pt x="229" y="108"/>
                  </a:cubicBezTo>
                  <a:cubicBezTo>
                    <a:pt x="230" y="109"/>
                    <a:pt x="231" y="108"/>
                    <a:pt x="233" y="108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4" y="108"/>
                    <a:pt x="234" y="108"/>
                    <a:pt x="234" y="108"/>
                  </a:cubicBezTo>
                  <a:cubicBezTo>
                    <a:pt x="233" y="108"/>
                    <a:pt x="232" y="109"/>
                    <a:pt x="232" y="110"/>
                  </a:cubicBezTo>
                  <a:cubicBezTo>
                    <a:pt x="233" y="110"/>
                    <a:pt x="233" y="109"/>
                    <a:pt x="234" y="109"/>
                  </a:cubicBezTo>
                  <a:cubicBezTo>
                    <a:pt x="234" y="110"/>
                    <a:pt x="234" y="110"/>
                    <a:pt x="235" y="110"/>
                  </a:cubicBezTo>
                  <a:cubicBezTo>
                    <a:pt x="235" y="110"/>
                    <a:pt x="235" y="110"/>
                    <a:pt x="235" y="111"/>
                  </a:cubicBezTo>
                  <a:cubicBezTo>
                    <a:pt x="235" y="111"/>
                    <a:pt x="235" y="111"/>
                    <a:pt x="236" y="111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37" y="111"/>
                    <a:pt x="237" y="111"/>
                    <a:pt x="237" y="111"/>
                  </a:cubicBezTo>
                  <a:cubicBezTo>
                    <a:pt x="237" y="111"/>
                    <a:pt x="235" y="111"/>
                    <a:pt x="235" y="112"/>
                  </a:cubicBezTo>
                  <a:cubicBezTo>
                    <a:pt x="235" y="112"/>
                    <a:pt x="235" y="111"/>
                    <a:pt x="235" y="111"/>
                  </a:cubicBezTo>
                  <a:cubicBezTo>
                    <a:pt x="234" y="112"/>
                    <a:pt x="234" y="111"/>
                    <a:pt x="235" y="111"/>
                  </a:cubicBezTo>
                  <a:cubicBezTo>
                    <a:pt x="235" y="111"/>
                    <a:pt x="235" y="111"/>
                    <a:pt x="235" y="111"/>
                  </a:cubicBezTo>
                  <a:cubicBezTo>
                    <a:pt x="235" y="111"/>
                    <a:pt x="235" y="110"/>
                    <a:pt x="235" y="110"/>
                  </a:cubicBezTo>
                  <a:cubicBezTo>
                    <a:pt x="234" y="110"/>
                    <a:pt x="234" y="110"/>
                    <a:pt x="234" y="110"/>
                  </a:cubicBezTo>
                  <a:cubicBezTo>
                    <a:pt x="233" y="109"/>
                    <a:pt x="233" y="111"/>
                    <a:pt x="232" y="111"/>
                  </a:cubicBezTo>
                  <a:cubicBezTo>
                    <a:pt x="232" y="111"/>
                    <a:pt x="232" y="111"/>
                    <a:pt x="232" y="111"/>
                  </a:cubicBezTo>
                  <a:cubicBezTo>
                    <a:pt x="232" y="112"/>
                    <a:pt x="231" y="111"/>
                    <a:pt x="230" y="111"/>
                  </a:cubicBezTo>
                  <a:cubicBezTo>
                    <a:pt x="231" y="112"/>
                    <a:pt x="231" y="112"/>
                    <a:pt x="231" y="112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30" y="113"/>
                    <a:pt x="230" y="113"/>
                    <a:pt x="230" y="113"/>
                  </a:cubicBezTo>
                  <a:cubicBezTo>
                    <a:pt x="230" y="113"/>
                    <a:pt x="229" y="113"/>
                    <a:pt x="229" y="114"/>
                  </a:cubicBezTo>
                  <a:cubicBezTo>
                    <a:pt x="229" y="114"/>
                    <a:pt x="229" y="114"/>
                    <a:pt x="229" y="114"/>
                  </a:cubicBezTo>
                  <a:cubicBezTo>
                    <a:pt x="228" y="114"/>
                    <a:pt x="227" y="115"/>
                    <a:pt x="226" y="114"/>
                  </a:cubicBezTo>
                  <a:cubicBezTo>
                    <a:pt x="226" y="113"/>
                    <a:pt x="227" y="114"/>
                    <a:pt x="227" y="113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27" y="114"/>
                    <a:pt x="228" y="114"/>
                    <a:pt x="228" y="114"/>
                  </a:cubicBezTo>
                  <a:cubicBezTo>
                    <a:pt x="228" y="114"/>
                    <a:pt x="228" y="113"/>
                    <a:pt x="229" y="113"/>
                  </a:cubicBezTo>
                  <a:cubicBezTo>
                    <a:pt x="229" y="113"/>
                    <a:pt x="230" y="113"/>
                    <a:pt x="230" y="112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30" y="111"/>
                    <a:pt x="230" y="111"/>
                    <a:pt x="230" y="110"/>
                  </a:cubicBezTo>
                  <a:cubicBezTo>
                    <a:pt x="231" y="110"/>
                    <a:pt x="231" y="110"/>
                    <a:pt x="232" y="109"/>
                  </a:cubicBezTo>
                  <a:cubicBezTo>
                    <a:pt x="231" y="109"/>
                    <a:pt x="230" y="109"/>
                    <a:pt x="229" y="109"/>
                  </a:cubicBezTo>
                  <a:cubicBezTo>
                    <a:pt x="229" y="109"/>
                    <a:pt x="228" y="108"/>
                    <a:pt x="227" y="109"/>
                  </a:cubicBezTo>
                  <a:cubicBezTo>
                    <a:pt x="227" y="109"/>
                    <a:pt x="227" y="109"/>
                    <a:pt x="227" y="109"/>
                  </a:cubicBezTo>
                  <a:cubicBezTo>
                    <a:pt x="227" y="109"/>
                    <a:pt x="227" y="109"/>
                    <a:pt x="227" y="109"/>
                  </a:cubicBezTo>
                  <a:cubicBezTo>
                    <a:pt x="227" y="109"/>
                    <a:pt x="227" y="109"/>
                    <a:pt x="227" y="109"/>
                  </a:cubicBezTo>
                  <a:cubicBezTo>
                    <a:pt x="227" y="109"/>
                    <a:pt x="226" y="109"/>
                    <a:pt x="225" y="109"/>
                  </a:cubicBezTo>
                  <a:cubicBezTo>
                    <a:pt x="225" y="109"/>
                    <a:pt x="226" y="109"/>
                    <a:pt x="226" y="108"/>
                  </a:cubicBezTo>
                  <a:cubicBezTo>
                    <a:pt x="226" y="109"/>
                    <a:pt x="227" y="109"/>
                    <a:pt x="227" y="109"/>
                  </a:cubicBezTo>
                  <a:cubicBezTo>
                    <a:pt x="227" y="109"/>
                    <a:pt x="227" y="109"/>
                    <a:pt x="227" y="109"/>
                  </a:cubicBezTo>
                  <a:cubicBezTo>
                    <a:pt x="227" y="109"/>
                    <a:pt x="227" y="109"/>
                    <a:pt x="227" y="109"/>
                  </a:cubicBezTo>
                  <a:cubicBezTo>
                    <a:pt x="227" y="108"/>
                    <a:pt x="227" y="108"/>
                    <a:pt x="226" y="108"/>
                  </a:cubicBezTo>
                  <a:cubicBezTo>
                    <a:pt x="226" y="108"/>
                    <a:pt x="226" y="108"/>
                    <a:pt x="226" y="108"/>
                  </a:cubicBezTo>
                  <a:cubicBezTo>
                    <a:pt x="226" y="108"/>
                    <a:pt x="226" y="108"/>
                    <a:pt x="226" y="108"/>
                  </a:cubicBezTo>
                  <a:cubicBezTo>
                    <a:pt x="227" y="108"/>
                    <a:pt x="227" y="108"/>
                    <a:pt x="227" y="107"/>
                  </a:cubicBezTo>
                  <a:cubicBezTo>
                    <a:pt x="226" y="107"/>
                    <a:pt x="226" y="107"/>
                    <a:pt x="225" y="107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25" y="107"/>
                    <a:pt x="224" y="107"/>
                    <a:pt x="224" y="107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7"/>
                    <a:pt x="223" y="107"/>
                    <a:pt x="223" y="107"/>
                  </a:cubicBezTo>
                  <a:cubicBezTo>
                    <a:pt x="222" y="108"/>
                    <a:pt x="221" y="106"/>
                    <a:pt x="220" y="107"/>
                  </a:cubicBezTo>
                  <a:cubicBezTo>
                    <a:pt x="221" y="109"/>
                    <a:pt x="221" y="109"/>
                    <a:pt x="221" y="109"/>
                  </a:cubicBezTo>
                  <a:cubicBezTo>
                    <a:pt x="221" y="109"/>
                    <a:pt x="221" y="109"/>
                    <a:pt x="221" y="109"/>
                  </a:cubicBezTo>
                  <a:cubicBezTo>
                    <a:pt x="220" y="110"/>
                    <a:pt x="222" y="109"/>
                    <a:pt x="221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20" y="109"/>
                    <a:pt x="221" y="109"/>
                    <a:pt x="220" y="109"/>
                  </a:cubicBezTo>
                  <a:cubicBezTo>
                    <a:pt x="220" y="109"/>
                    <a:pt x="220" y="109"/>
                    <a:pt x="220" y="109"/>
                  </a:cubicBezTo>
                  <a:cubicBezTo>
                    <a:pt x="221" y="108"/>
                    <a:pt x="219" y="108"/>
                    <a:pt x="219" y="107"/>
                  </a:cubicBezTo>
                  <a:cubicBezTo>
                    <a:pt x="219" y="107"/>
                    <a:pt x="218" y="108"/>
                    <a:pt x="218" y="108"/>
                  </a:cubicBezTo>
                  <a:cubicBezTo>
                    <a:pt x="218" y="108"/>
                    <a:pt x="219" y="108"/>
                    <a:pt x="219" y="108"/>
                  </a:cubicBezTo>
                  <a:cubicBezTo>
                    <a:pt x="219" y="108"/>
                    <a:pt x="219" y="108"/>
                    <a:pt x="219" y="108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9" y="108"/>
                    <a:pt x="219" y="108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8" y="109"/>
                    <a:pt x="218" y="108"/>
                    <a:pt x="218" y="107"/>
                  </a:cubicBezTo>
                  <a:cubicBezTo>
                    <a:pt x="217" y="108"/>
                    <a:pt x="214" y="108"/>
                    <a:pt x="213" y="107"/>
                  </a:cubicBezTo>
                  <a:cubicBezTo>
                    <a:pt x="213" y="107"/>
                    <a:pt x="212" y="109"/>
                    <a:pt x="211" y="108"/>
                  </a:cubicBezTo>
                  <a:cubicBezTo>
                    <a:pt x="210" y="108"/>
                    <a:pt x="210" y="107"/>
                    <a:pt x="209" y="108"/>
                  </a:cubicBezTo>
                  <a:cubicBezTo>
                    <a:pt x="209" y="108"/>
                    <a:pt x="209" y="108"/>
                    <a:pt x="209" y="108"/>
                  </a:cubicBezTo>
                  <a:cubicBezTo>
                    <a:pt x="208" y="108"/>
                    <a:pt x="208" y="109"/>
                    <a:pt x="208" y="109"/>
                  </a:cubicBezTo>
                  <a:cubicBezTo>
                    <a:pt x="208" y="109"/>
                    <a:pt x="208" y="109"/>
                    <a:pt x="208" y="110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07" y="108"/>
                    <a:pt x="206" y="109"/>
                    <a:pt x="205" y="109"/>
                  </a:cubicBezTo>
                  <a:cubicBezTo>
                    <a:pt x="205" y="110"/>
                    <a:pt x="203" y="110"/>
                    <a:pt x="204" y="110"/>
                  </a:cubicBezTo>
                  <a:cubicBezTo>
                    <a:pt x="204" y="111"/>
                    <a:pt x="203" y="110"/>
                    <a:pt x="203" y="111"/>
                  </a:cubicBezTo>
                  <a:cubicBezTo>
                    <a:pt x="203" y="111"/>
                    <a:pt x="204" y="111"/>
                    <a:pt x="204" y="112"/>
                  </a:cubicBezTo>
                  <a:cubicBezTo>
                    <a:pt x="204" y="112"/>
                    <a:pt x="205" y="111"/>
                    <a:pt x="205" y="111"/>
                  </a:cubicBezTo>
                  <a:cubicBezTo>
                    <a:pt x="206" y="110"/>
                    <a:pt x="205" y="110"/>
                    <a:pt x="205" y="110"/>
                  </a:cubicBezTo>
                  <a:cubicBezTo>
                    <a:pt x="205" y="110"/>
                    <a:pt x="206" y="110"/>
                    <a:pt x="206" y="110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5" y="109"/>
                    <a:pt x="206" y="112"/>
                    <a:pt x="206" y="111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5" y="111"/>
                    <a:pt x="204" y="112"/>
                    <a:pt x="204" y="112"/>
                  </a:cubicBezTo>
                  <a:cubicBezTo>
                    <a:pt x="204" y="112"/>
                    <a:pt x="204" y="112"/>
                    <a:pt x="204" y="112"/>
                  </a:cubicBezTo>
                  <a:cubicBezTo>
                    <a:pt x="204" y="112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4" y="110"/>
                    <a:pt x="203" y="109"/>
                    <a:pt x="203" y="109"/>
                  </a:cubicBezTo>
                  <a:cubicBezTo>
                    <a:pt x="202" y="109"/>
                    <a:pt x="202" y="110"/>
                    <a:pt x="202" y="111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3" y="111"/>
                    <a:pt x="203" y="111"/>
                    <a:pt x="202" y="111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1"/>
                    <a:pt x="202" y="110"/>
                    <a:pt x="202" y="110"/>
                  </a:cubicBezTo>
                  <a:cubicBezTo>
                    <a:pt x="203" y="109"/>
                    <a:pt x="202" y="110"/>
                    <a:pt x="201" y="110"/>
                  </a:cubicBezTo>
                  <a:cubicBezTo>
                    <a:pt x="201" y="110"/>
                    <a:pt x="200" y="109"/>
                    <a:pt x="199" y="109"/>
                  </a:cubicBezTo>
                  <a:cubicBezTo>
                    <a:pt x="199" y="110"/>
                    <a:pt x="199" y="110"/>
                    <a:pt x="199" y="110"/>
                  </a:cubicBezTo>
                  <a:cubicBezTo>
                    <a:pt x="197" y="109"/>
                    <a:pt x="196" y="110"/>
                    <a:pt x="195" y="110"/>
                  </a:cubicBezTo>
                  <a:cubicBezTo>
                    <a:pt x="195" y="110"/>
                    <a:pt x="195" y="109"/>
                    <a:pt x="194" y="109"/>
                  </a:cubicBezTo>
                  <a:cubicBezTo>
                    <a:pt x="194" y="110"/>
                    <a:pt x="194" y="110"/>
                    <a:pt x="194" y="110"/>
                  </a:cubicBezTo>
                  <a:cubicBezTo>
                    <a:pt x="194" y="110"/>
                    <a:pt x="195" y="112"/>
                    <a:pt x="196" y="111"/>
                  </a:cubicBezTo>
                  <a:cubicBezTo>
                    <a:pt x="196" y="112"/>
                    <a:pt x="195" y="112"/>
                    <a:pt x="194" y="112"/>
                  </a:cubicBezTo>
                  <a:cubicBezTo>
                    <a:pt x="194" y="111"/>
                    <a:pt x="195" y="112"/>
                    <a:pt x="194" y="111"/>
                  </a:cubicBezTo>
                  <a:cubicBezTo>
                    <a:pt x="193" y="111"/>
                    <a:pt x="192" y="109"/>
                    <a:pt x="191" y="111"/>
                  </a:cubicBezTo>
                  <a:cubicBezTo>
                    <a:pt x="191" y="112"/>
                    <a:pt x="190" y="112"/>
                    <a:pt x="189" y="112"/>
                  </a:cubicBezTo>
                  <a:cubicBezTo>
                    <a:pt x="189" y="113"/>
                    <a:pt x="190" y="113"/>
                    <a:pt x="190" y="113"/>
                  </a:cubicBezTo>
                  <a:cubicBezTo>
                    <a:pt x="190" y="113"/>
                    <a:pt x="191" y="113"/>
                    <a:pt x="192" y="113"/>
                  </a:cubicBezTo>
                  <a:cubicBezTo>
                    <a:pt x="191" y="113"/>
                    <a:pt x="191" y="114"/>
                    <a:pt x="191" y="114"/>
                  </a:cubicBezTo>
                  <a:cubicBezTo>
                    <a:pt x="191" y="113"/>
                    <a:pt x="190" y="113"/>
                    <a:pt x="190" y="113"/>
                  </a:cubicBezTo>
                  <a:cubicBezTo>
                    <a:pt x="189" y="114"/>
                    <a:pt x="188" y="114"/>
                    <a:pt x="187" y="114"/>
                  </a:cubicBezTo>
                  <a:cubicBezTo>
                    <a:pt x="187" y="115"/>
                    <a:pt x="187" y="115"/>
                    <a:pt x="188" y="116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188" y="116"/>
                    <a:pt x="189" y="116"/>
                    <a:pt x="189" y="116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88" y="114"/>
                    <a:pt x="190" y="115"/>
                    <a:pt x="190" y="115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1" y="116"/>
                    <a:pt x="190" y="115"/>
                    <a:pt x="190" y="116"/>
                  </a:cubicBezTo>
                  <a:cubicBezTo>
                    <a:pt x="191" y="117"/>
                    <a:pt x="192" y="116"/>
                    <a:pt x="192" y="116"/>
                  </a:cubicBezTo>
                  <a:cubicBezTo>
                    <a:pt x="192" y="117"/>
                    <a:pt x="192" y="117"/>
                    <a:pt x="192" y="117"/>
                  </a:cubicBezTo>
                  <a:cubicBezTo>
                    <a:pt x="192" y="118"/>
                    <a:pt x="191" y="116"/>
                    <a:pt x="190" y="117"/>
                  </a:cubicBezTo>
                  <a:cubicBezTo>
                    <a:pt x="189" y="117"/>
                    <a:pt x="189" y="117"/>
                    <a:pt x="189" y="117"/>
                  </a:cubicBezTo>
                  <a:cubicBezTo>
                    <a:pt x="189" y="116"/>
                    <a:pt x="189" y="116"/>
                    <a:pt x="188" y="116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187" y="115"/>
                    <a:pt x="185" y="114"/>
                    <a:pt x="184" y="115"/>
                  </a:cubicBezTo>
                  <a:cubicBezTo>
                    <a:pt x="184" y="115"/>
                    <a:pt x="184" y="115"/>
                    <a:pt x="184" y="115"/>
                  </a:cubicBezTo>
                  <a:cubicBezTo>
                    <a:pt x="184" y="115"/>
                    <a:pt x="184" y="115"/>
                    <a:pt x="184" y="116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4" y="116"/>
                    <a:pt x="183" y="117"/>
                    <a:pt x="182" y="116"/>
                  </a:cubicBezTo>
                  <a:cubicBezTo>
                    <a:pt x="181" y="117"/>
                    <a:pt x="180" y="116"/>
                    <a:pt x="180" y="117"/>
                  </a:cubicBezTo>
                  <a:cubicBezTo>
                    <a:pt x="179" y="117"/>
                    <a:pt x="178" y="117"/>
                    <a:pt x="177" y="117"/>
                  </a:cubicBezTo>
                  <a:cubicBezTo>
                    <a:pt x="176" y="118"/>
                    <a:pt x="177" y="118"/>
                    <a:pt x="176" y="118"/>
                  </a:cubicBezTo>
                  <a:cubicBezTo>
                    <a:pt x="176" y="117"/>
                    <a:pt x="174" y="118"/>
                    <a:pt x="174" y="118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7"/>
                    <a:pt x="174" y="117"/>
                    <a:pt x="174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4" y="115"/>
                    <a:pt x="174" y="117"/>
                    <a:pt x="175" y="116"/>
                  </a:cubicBezTo>
                  <a:cubicBezTo>
                    <a:pt x="175" y="115"/>
                    <a:pt x="175" y="114"/>
                    <a:pt x="176" y="114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5" y="114"/>
                    <a:pt x="177" y="114"/>
                    <a:pt x="176" y="113"/>
                  </a:cubicBezTo>
                  <a:cubicBezTo>
                    <a:pt x="174" y="114"/>
                    <a:pt x="173" y="112"/>
                    <a:pt x="172" y="114"/>
                  </a:cubicBezTo>
                  <a:cubicBezTo>
                    <a:pt x="171" y="113"/>
                    <a:pt x="171" y="114"/>
                    <a:pt x="171" y="113"/>
                  </a:cubicBezTo>
                  <a:cubicBezTo>
                    <a:pt x="170" y="114"/>
                    <a:pt x="170" y="114"/>
                    <a:pt x="170" y="114"/>
                  </a:cubicBezTo>
                  <a:cubicBezTo>
                    <a:pt x="170" y="114"/>
                    <a:pt x="170" y="114"/>
                    <a:pt x="170" y="114"/>
                  </a:cubicBezTo>
                  <a:cubicBezTo>
                    <a:pt x="170" y="114"/>
                    <a:pt x="170" y="114"/>
                    <a:pt x="170" y="114"/>
                  </a:cubicBezTo>
                  <a:cubicBezTo>
                    <a:pt x="170" y="114"/>
                    <a:pt x="170" y="113"/>
                    <a:pt x="170" y="113"/>
                  </a:cubicBezTo>
                  <a:cubicBezTo>
                    <a:pt x="169" y="114"/>
                    <a:pt x="170" y="114"/>
                    <a:pt x="170" y="115"/>
                  </a:cubicBezTo>
                  <a:cubicBezTo>
                    <a:pt x="170" y="115"/>
                    <a:pt x="170" y="115"/>
                    <a:pt x="170" y="115"/>
                  </a:cubicBezTo>
                  <a:cubicBezTo>
                    <a:pt x="171" y="115"/>
                    <a:pt x="171" y="115"/>
                    <a:pt x="171" y="115"/>
                  </a:cubicBezTo>
                  <a:cubicBezTo>
                    <a:pt x="170" y="115"/>
                    <a:pt x="170" y="115"/>
                    <a:pt x="170" y="115"/>
                  </a:cubicBezTo>
                  <a:cubicBezTo>
                    <a:pt x="170" y="115"/>
                    <a:pt x="170" y="115"/>
                    <a:pt x="170" y="115"/>
                  </a:cubicBezTo>
                  <a:cubicBezTo>
                    <a:pt x="170" y="116"/>
                    <a:pt x="169" y="115"/>
                    <a:pt x="169" y="116"/>
                  </a:cubicBezTo>
                  <a:cubicBezTo>
                    <a:pt x="170" y="116"/>
                    <a:pt x="170" y="118"/>
                    <a:pt x="172" y="118"/>
                  </a:cubicBezTo>
                  <a:cubicBezTo>
                    <a:pt x="171" y="119"/>
                    <a:pt x="173" y="118"/>
                    <a:pt x="173" y="119"/>
                  </a:cubicBezTo>
                  <a:cubicBezTo>
                    <a:pt x="172" y="120"/>
                    <a:pt x="171" y="118"/>
                    <a:pt x="171" y="120"/>
                  </a:cubicBezTo>
                  <a:cubicBezTo>
                    <a:pt x="171" y="120"/>
                    <a:pt x="171" y="120"/>
                    <a:pt x="171" y="120"/>
                  </a:cubicBezTo>
                  <a:cubicBezTo>
                    <a:pt x="171" y="120"/>
                    <a:pt x="172" y="121"/>
                    <a:pt x="171" y="120"/>
                  </a:cubicBezTo>
                  <a:cubicBezTo>
                    <a:pt x="171" y="120"/>
                    <a:pt x="171" y="120"/>
                    <a:pt x="171" y="120"/>
                  </a:cubicBezTo>
                  <a:cubicBezTo>
                    <a:pt x="171" y="120"/>
                    <a:pt x="171" y="120"/>
                    <a:pt x="171" y="120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2"/>
                    <a:pt x="171" y="122"/>
                    <a:pt x="171" y="122"/>
                  </a:cubicBezTo>
                  <a:cubicBezTo>
                    <a:pt x="172" y="122"/>
                    <a:pt x="171" y="121"/>
                    <a:pt x="171" y="121"/>
                  </a:cubicBezTo>
                  <a:cubicBezTo>
                    <a:pt x="172" y="122"/>
                    <a:pt x="173" y="122"/>
                    <a:pt x="173" y="121"/>
                  </a:cubicBezTo>
                  <a:cubicBezTo>
                    <a:pt x="174" y="121"/>
                    <a:pt x="174" y="121"/>
                    <a:pt x="174" y="121"/>
                  </a:cubicBezTo>
                  <a:cubicBezTo>
                    <a:pt x="174" y="121"/>
                    <a:pt x="174" y="120"/>
                    <a:pt x="174" y="120"/>
                  </a:cubicBezTo>
                  <a:cubicBezTo>
                    <a:pt x="176" y="121"/>
                    <a:pt x="176" y="121"/>
                    <a:pt x="176" y="121"/>
                  </a:cubicBezTo>
                  <a:cubicBezTo>
                    <a:pt x="176" y="121"/>
                    <a:pt x="176" y="121"/>
                    <a:pt x="176" y="121"/>
                  </a:cubicBezTo>
                  <a:cubicBezTo>
                    <a:pt x="176" y="121"/>
                    <a:pt x="177" y="121"/>
                    <a:pt x="177" y="121"/>
                  </a:cubicBezTo>
                  <a:cubicBezTo>
                    <a:pt x="176" y="120"/>
                    <a:pt x="176" y="120"/>
                    <a:pt x="176" y="120"/>
                  </a:cubicBezTo>
                  <a:cubicBezTo>
                    <a:pt x="178" y="121"/>
                    <a:pt x="178" y="121"/>
                    <a:pt x="178" y="121"/>
                  </a:cubicBezTo>
                  <a:cubicBezTo>
                    <a:pt x="178" y="122"/>
                    <a:pt x="177" y="121"/>
                    <a:pt x="176" y="122"/>
                  </a:cubicBezTo>
                  <a:cubicBezTo>
                    <a:pt x="177" y="121"/>
                    <a:pt x="176" y="122"/>
                    <a:pt x="175" y="121"/>
                  </a:cubicBezTo>
                  <a:cubicBezTo>
                    <a:pt x="174" y="121"/>
                    <a:pt x="174" y="121"/>
                    <a:pt x="174" y="121"/>
                  </a:cubicBezTo>
                  <a:cubicBezTo>
                    <a:pt x="174" y="121"/>
                    <a:pt x="174" y="121"/>
                    <a:pt x="174" y="121"/>
                  </a:cubicBezTo>
                  <a:cubicBezTo>
                    <a:pt x="174" y="122"/>
                    <a:pt x="172" y="122"/>
                    <a:pt x="171" y="123"/>
                  </a:cubicBezTo>
                  <a:cubicBezTo>
                    <a:pt x="170" y="123"/>
                    <a:pt x="169" y="122"/>
                    <a:pt x="168" y="123"/>
                  </a:cubicBezTo>
                  <a:cubicBezTo>
                    <a:pt x="168" y="123"/>
                    <a:pt x="167" y="123"/>
                    <a:pt x="166" y="122"/>
                  </a:cubicBezTo>
                  <a:close/>
                  <a:moveTo>
                    <a:pt x="182" y="115"/>
                  </a:moveTo>
                  <a:cubicBezTo>
                    <a:pt x="182" y="115"/>
                    <a:pt x="181" y="116"/>
                    <a:pt x="181" y="115"/>
                  </a:cubicBezTo>
                  <a:cubicBezTo>
                    <a:pt x="181" y="114"/>
                    <a:pt x="182" y="114"/>
                    <a:pt x="183" y="115"/>
                  </a:cubicBezTo>
                  <a:cubicBezTo>
                    <a:pt x="183" y="115"/>
                    <a:pt x="183" y="115"/>
                    <a:pt x="182" y="115"/>
                  </a:cubicBezTo>
                  <a:cubicBezTo>
                    <a:pt x="182" y="115"/>
                    <a:pt x="182" y="115"/>
                    <a:pt x="182" y="115"/>
                  </a:cubicBezTo>
                  <a:cubicBezTo>
                    <a:pt x="182" y="115"/>
                    <a:pt x="182" y="115"/>
                    <a:pt x="182" y="115"/>
                  </a:cubicBezTo>
                  <a:cubicBezTo>
                    <a:pt x="182" y="115"/>
                    <a:pt x="182" y="115"/>
                    <a:pt x="182" y="115"/>
                  </a:cubicBezTo>
                  <a:cubicBezTo>
                    <a:pt x="182" y="115"/>
                    <a:pt x="182" y="115"/>
                    <a:pt x="182" y="115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2" y="115"/>
                    <a:pt x="182" y="115"/>
                    <a:pt x="182" y="115"/>
                  </a:cubicBezTo>
                  <a:close/>
                  <a:moveTo>
                    <a:pt x="235" y="107"/>
                  </a:moveTo>
                  <a:cubicBezTo>
                    <a:pt x="235" y="108"/>
                    <a:pt x="236" y="108"/>
                    <a:pt x="236" y="108"/>
                  </a:cubicBezTo>
                  <a:cubicBezTo>
                    <a:pt x="237" y="108"/>
                    <a:pt x="237" y="108"/>
                    <a:pt x="237" y="108"/>
                  </a:cubicBezTo>
                  <a:cubicBezTo>
                    <a:pt x="237" y="108"/>
                    <a:pt x="237" y="108"/>
                    <a:pt x="237" y="108"/>
                  </a:cubicBezTo>
                  <a:cubicBezTo>
                    <a:pt x="237" y="109"/>
                    <a:pt x="236" y="108"/>
                    <a:pt x="235" y="109"/>
                  </a:cubicBezTo>
                  <a:cubicBezTo>
                    <a:pt x="234" y="108"/>
                    <a:pt x="234" y="108"/>
                    <a:pt x="234" y="108"/>
                  </a:cubicBezTo>
                  <a:cubicBezTo>
                    <a:pt x="235" y="108"/>
                    <a:pt x="235" y="108"/>
                    <a:pt x="235" y="107"/>
                  </a:cubicBezTo>
                  <a:close/>
                  <a:moveTo>
                    <a:pt x="239" y="108"/>
                  </a:moveTo>
                  <a:cubicBezTo>
                    <a:pt x="239" y="108"/>
                    <a:pt x="238" y="109"/>
                    <a:pt x="238" y="108"/>
                  </a:cubicBezTo>
                  <a:cubicBezTo>
                    <a:pt x="238" y="108"/>
                    <a:pt x="238" y="108"/>
                    <a:pt x="238" y="108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8" y="108"/>
                    <a:pt x="238" y="108"/>
                    <a:pt x="238" y="108"/>
                  </a:cubicBezTo>
                  <a:cubicBezTo>
                    <a:pt x="239" y="108"/>
                    <a:pt x="240" y="107"/>
                    <a:pt x="240" y="107"/>
                  </a:cubicBezTo>
                  <a:cubicBezTo>
                    <a:pt x="240" y="107"/>
                    <a:pt x="241" y="107"/>
                    <a:pt x="241" y="107"/>
                  </a:cubicBezTo>
                  <a:cubicBezTo>
                    <a:pt x="241" y="107"/>
                    <a:pt x="242" y="107"/>
                    <a:pt x="242" y="107"/>
                  </a:cubicBezTo>
                  <a:cubicBezTo>
                    <a:pt x="242" y="107"/>
                    <a:pt x="241" y="107"/>
                    <a:pt x="241" y="107"/>
                  </a:cubicBezTo>
                  <a:cubicBezTo>
                    <a:pt x="241" y="107"/>
                    <a:pt x="241" y="107"/>
                    <a:pt x="240" y="107"/>
                  </a:cubicBezTo>
                  <a:cubicBezTo>
                    <a:pt x="241" y="108"/>
                    <a:pt x="241" y="108"/>
                    <a:pt x="241" y="108"/>
                  </a:cubicBezTo>
                  <a:cubicBezTo>
                    <a:pt x="240" y="108"/>
                    <a:pt x="240" y="108"/>
                    <a:pt x="240" y="108"/>
                  </a:cubicBezTo>
                  <a:cubicBezTo>
                    <a:pt x="240" y="108"/>
                    <a:pt x="240" y="109"/>
                    <a:pt x="240" y="109"/>
                  </a:cubicBezTo>
                  <a:cubicBezTo>
                    <a:pt x="239" y="109"/>
                    <a:pt x="239" y="110"/>
                    <a:pt x="238" y="110"/>
                  </a:cubicBezTo>
                  <a:cubicBezTo>
                    <a:pt x="238" y="111"/>
                    <a:pt x="239" y="110"/>
                    <a:pt x="240" y="111"/>
                  </a:cubicBezTo>
                  <a:cubicBezTo>
                    <a:pt x="239" y="111"/>
                    <a:pt x="238" y="111"/>
                    <a:pt x="238" y="112"/>
                  </a:cubicBezTo>
                  <a:cubicBezTo>
                    <a:pt x="238" y="112"/>
                    <a:pt x="238" y="112"/>
                    <a:pt x="238" y="112"/>
                  </a:cubicBezTo>
                  <a:cubicBezTo>
                    <a:pt x="237" y="113"/>
                    <a:pt x="238" y="113"/>
                    <a:pt x="238" y="113"/>
                  </a:cubicBezTo>
                  <a:cubicBezTo>
                    <a:pt x="239" y="113"/>
                    <a:pt x="240" y="112"/>
                    <a:pt x="240" y="112"/>
                  </a:cubicBezTo>
                  <a:cubicBezTo>
                    <a:pt x="241" y="111"/>
                    <a:pt x="241" y="112"/>
                    <a:pt x="241" y="112"/>
                  </a:cubicBezTo>
                  <a:cubicBezTo>
                    <a:pt x="241" y="113"/>
                    <a:pt x="240" y="112"/>
                    <a:pt x="240" y="113"/>
                  </a:cubicBezTo>
                  <a:cubicBezTo>
                    <a:pt x="240" y="114"/>
                    <a:pt x="241" y="113"/>
                    <a:pt x="241" y="114"/>
                  </a:cubicBezTo>
                  <a:cubicBezTo>
                    <a:pt x="241" y="114"/>
                    <a:pt x="239" y="113"/>
                    <a:pt x="239" y="115"/>
                  </a:cubicBezTo>
                  <a:cubicBezTo>
                    <a:pt x="240" y="115"/>
                    <a:pt x="239" y="116"/>
                    <a:pt x="239" y="116"/>
                  </a:cubicBezTo>
                  <a:cubicBezTo>
                    <a:pt x="239" y="116"/>
                    <a:pt x="239" y="116"/>
                    <a:pt x="239" y="116"/>
                  </a:cubicBezTo>
                  <a:cubicBezTo>
                    <a:pt x="239" y="116"/>
                    <a:pt x="240" y="116"/>
                    <a:pt x="240" y="116"/>
                  </a:cubicBezTo>
                  <a:cubicBezTo>
                    <a:pt x="240" y="116"/>
                    <a:pt x="240" y="116"/>
                    <a:pt x="240" y="116"/>
                  </a:cubicBezTo>
                  <a:cubicBezTo>
                    <a:pt x="240" y="116"/>
                    <a:pt x="239" y="116"/>
                    <a:pt x="239" y="116"/>
                  </a:cubicBezTo>
                  <a:cubicBezTo>
                    <a:pt x="239" y="116"/>
                    <a:pt x="239" y="116"/>
                    <a:pt x="239" y="116"/>
                  </a:cubicBezTo>
                  <a:cubicBezTo>
                    <a:pt x="239" y="116"/>
                    <a:pt x="239" y="116"/>
                    <a:pt x="239" y="115"/>
                  </a:cubicBezTo>
                  <a:cubicBezTo>
                    <a:pt x="239" y="115"/>
                    <a:pt x="239" y="115"/>
                    <a:pt x="239" y="114"/>
                  </a:cubicBezTo>
                  <a:cubicBezTo>
                    <a:pt x="236" y="113"/>
                    <a:pt x="235" y="115"/>
                    <a:pt x="234" y="113"/>
                  </a:cubicBezTo>
                  <a:cubicBezTo>
                    <a:pt x="236" y="113"/>
                    <a:pt x="236" y="113"/>
                    <a:pt x="236" y="113"/>
                  </a:cubicBezTo>
                  <a:cubicBezTo>
                    <a:pt x="235" y="113"/>
                    <a:pt x="235" y="113"/>
                    <a:pt x="235" y="113"/>
                  </a:cubicBezTo>
                  <a:cubicBezTo>
                    <a:pt x="235" y="114"/>
                    <a:pt x="236" y="114"/>
                    <a:pt x="237" y="114"/>
                  </a:cubicBezTo>
                  <a:cubicBezTo>
                    <a:pt x="238" y="113"/>
                    <a:pt x="237" y="112"/>
                    <a:pt x="237" y="112"/>
                  </a:cubicBezTo>
                  <a:cubicBezTo>
                    <a:pt x="237" y="112"/>
                    <a:pt x="238" y="112"/>
                    <a:pt x="238" y="111"/>
                  </a:cubicBezTo>
                  <a:cubicBezTo>
                    <a:pt x="238" y="111"/>
                    <a:pt x="238" y="111"/>
                    <a:pt x="238" y="111"/>
                  </a:cubicBezTo>
                  <a:cubicBezTo>
                    <a:pt x="238" y="110"/>
                    <a:pt x="238" y="110"/>
                    <a:pt x="238" y="110"/>
                  </a:cubicBezTo>
                  <a:cubicBezTo>
                    <a:pt x="238" y="111"/>
                    <a:pt x="238" y="111"/>
                    <a:pt x="238" y="111"/>
                  </a:cubicBezTo>
                  <a:cubicBezTo>
                    <a:pt x="238" y="111"/>
                    <a:pt x="238" y="111"/>
                    <a:pt x="238" y="111"/>
                  </a:cubicBezTo>
                  <a:cubicBezTo>
                    <a:pt x="238" y="110"/>
                    <a:pt x="238" y="110"/>
                    <a:pt x="238" y="110"/>
                  </a:cubicBezTo>
                  <a:cubicBezTo>
                    <a:pt x="238" y="110"/>
                    <a:pt x="239" y="110"/>
                    <a:pt x="239" y="110"/>
                  </a:cubicBezTo>
                  <a:cubicBezTo>
                    <a:pt x="239" y="109"/>
                    <a:pt x="238" y="109"/>
                    <a:pt x="238" y="109"/>
                  </a:cubicBezTo>
                  <a:cubicBezTo>
                    <a:pt x="238" y="109"/>
                    <a:pt x="238" y="109"/>
                    <a:pt x="238" y="109"/>
                  </a:cubicBezTo>
                  <a:cubicBezTo>
                    <a:pt x="238" y="108"/>
                    <a:pt x="240" y="110"/>
                    <a:pt x="239" y="108"/>
                  </a:cubicBezTo>
                  <a:close/>
                  <a:moveTo>
                    <a:pt x="244" y="107"/>
                  </a:moveTo>
                  <a:cubicBezTo>
                    <a:pt x="244" y="107"/>
                    <a:pt x="244" y="108"/>
                    <a:pt x="244" y="108"/>
                  </a:cubicBezTo>
                  <a:cubicBezTo>
                    <a:pt x="243" y="108"/>
                    <a:pt x="243" y="108"/>
                    <a:pt x="242" y="107"/>
                  </a:cubicBezTo>
                  <a:cubicBezTo>
                    <a:pt x="243" y="107"/>
                    <a:pt x="243" y="107"/>
                    <a:pt x="244" y="107"/>
                  </a:cubicBezTo>
                  <a:close/>
                  <a:moveTo>
                    <a:pt x="242" y="107"/>
                  </a:moveTo>
                  <a:cubicBezTo>
                    <a:pt x="243" y="106"/>
                    <a:pt x="243" y="106"/>
                    <a:pt x="243" y="106"/>
                  </a:cubicBezTo>
                  <a:cubicBezTo>
                    <a:pt x="243" y="107"/>
                    <a:pt x="243" y="107"/>
                    <a:pt x="243" y="107"/>
                  </a:cubicBezTo>
                  <a:lnTo>
                    <a:pt x="242" y="107"/>
                  </a:lnTo>
                  <a:close/>
                  <a:moveTo>
                    <a:pt x="246" y="109"/>
                  </a:moveTo>
                  <a:cubicBezTo>
                    <a:pt x="246" y="108"/>
                    <a:pt x="246" y="108"/>
                    <a:pt x="246" y="108"/>
                  </a:cubicBezTo>
                  <a:cubicBezTo>
                    <a:pt x="246" y="108"/>
                    <a:pt x="246" y="108"/>
                    <a:pt x="246" y="108"/>
                  </a:cubicBezTo>
                  <a:cubicBezTo>
                    <a:pt x="246" y="108"/>
                    <a:pt x="246" y="108"/>
                    <a:pt x="246" y="108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47" y="109"/>
                    <a:pt x="246" y="108"/>
                    <a:pt x="246" y="109"/>
                  </a:cubicBezTo>
                  <a:cubicBezTo>
                    <a:pt x="245" y="110"/>
                    <a:pt x="246" y="110"/>
                    <a:pt x="245" y="110"/>
                  </a:cubicBezTo>
                  <a:cubicBezTo>
                    <a:pt x="245" y="110"/>
                    <a:pt x="245" y="110"/>
                    <a:pt x="245" y="109"/>
                  </a:cubicBezTo>
                  <a:cubicBezTo>
                    <a:pt x="244" y="110"/>
                    <a:pt x="243" y="110"/>
                    <a:pt x="243" y="109"/>
                  </a:cubicBezTo>
                  <a:cubicBezTo>
                    <a:pt x="243" y="109"/>
                    <a:pt x="243" y="108"/>
                    <a:pt x="244" y="109"/>
                  </a:cubicBezTo>
                  <a:cubicBezTo>
                    <a:pt x="244" y="109"/>
                    <a:pt x="245" y="108"/>
                    <a:pt x="246" y="109"/>
                  </a:cubicBezTo>
                  <a:close/>
                  <a:moveTo>
                    <a:pt x="250" y="111"/>
                  </a:moveTo>
                  <a:cubicBezTo>
                    <a:pt x="250" y="112"/>
                    <a:pt x="250" y="112"/>
                    <a:pt x="250" y="112"/>
                  </a:cubicBezTo>
                  <a:cubicBezTo>
                    <a:pt x="251" y="111"/>
                    <a:pt x="252" y="112"/>
                    <a:pt x="253" y="111"/>
                  </a:cubicBezTo>
                  <a:cubicBezTo>
                    <a:pt x="253" y="111"/>
                    <a:pt x="253" y="111"/>
                    <a:pt x="253" y="112"/>
                  </a:cubicBezTo>
                  <a:cubicBezTo>
                    <a:pt x="253" y="112"/>
                    <a:pt x="253" y="112"/>
                    <a:pt x="253" y="112"/>
                  </a:cubicBezTo>
                  <a:cubicBezTo>
                    <a:pt x="253" y="113"/>
                    <a:pt x="252" y="112"/>
                    <a:pt x="251" y="113"/>
                  </a:cubicBezTo>
                  <a:cubicBezTo>
                    <a:pt x="251" y="112"/>
                    <a:pt x="251" y="112"/>
                    <a:pt x="251" y="112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50" y="112"/>
                    <a:pt x="248" y="112"/>
                    <a:pt x="247" y="112"/>
                  </a:cubicBezTo>
                  <a:cubicBezTo>
                    <a:pt x="247" y="113"/>
                    <a:pt x="247" y="113"/>
                    <a:pt x="247" y="113"/>
                  </a:cubicBezTo>
                  <a:cubicBezTo>
                    <a:pt x="247" y="113"/>
                    <a:pt x="247" y="112"/>
                    <a:pt x="246" y="112"/>
                  </a:cubicBezTo>
                  <a:cubicBezTo>
                    <a:pt x="246" y="112"/>
                    <a:pt x="246" y="113"/>
                    <a:pt x="246" y="113"/>
                  </a:cubicBezTo>
                  <a:cubicBezTo>
                    <a:pt x="245" y="113"/>
                    <a:pt x="245" y="113"/>
                    <a:pt x="245" y="113"/>
                  </a:cubicBezTo>
                  <a:cubicBezTo>
                    <a:pt x="245" y="112"/>
                    <a:pt x="245" y="112"/>
                    <a:pt x="245" y="112"/>
                  </a:cubicBezTo>
                  <a:cubicBezTo>
                    <a:pt x="243" y="111"/>
                    <a:pt x="242" y="112"/>
                    <a:pt x="241" y="111"/>
                  </a:cubicBezTo>
                  <a:cubicBezTo>
                    <a:pt x="241" y="111"/>
                    <a:pt x="243" y="113"/>
                    <a:pt x="243" y="111"/>
                  </a:cubicBezTo>
                  <a:cubicBezTo>
                    <a:pt x="244" y="111"/>
                    <a:pt x="244" y="111"/>
                    <a:pt x="244" y="111"/>
                  </a:cubicBezTo>
                  <a:cubicBezTo>
                    <a:pt x="244" y="111"/>
                    <a:pt x="244" y="111"/>
                    <a:pt x="244" y="111"/>
                  </a:cubicBezTo>
                  <a:cubicBezTo>
                    <a:pt x="244" y="111"/>
                    <a:pt x="244" y="111"/>
                    <a:pt x="244" y="111"/>
                  </a:cubicBezTo>
                  <a:cubicBezTo>
                    <a:pt x="245" y="111"/>
                    <a:pt x="247" y="113"/>
                    <a:pt x="248" y="111"/>
                  </a:cubicBezTo>
                  <a:cubicBezTo>
                    <a:pt x="248" y="112"/>
                    <a:pt x="249" y="112"/>
                    <a:pt x="249" y="111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49" y="111"/>
                    <a:pt x="250" y="112"/>
                    <a:pt x="250" y="111"/>
                  </a:cubicBezTo>
                  <a:close/>
                  <a:moveTo>
                    <a:pt x="232" y="160"/>
                  </a:moveTo>
                  <a:cubicBezTo>
                    <a:pt x="231" y="160"/>
                    <a:pt x="231" y="160"/>
                    <a:pt x="231" y="160"/>
                  </a:cubicBezTo>
                  <a:cubicBezTo>
                    <a:pt x="232" y="159"/>
                    <a:pt x="232" y="159"/>
                    <a:pt x="232" y="159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2" y="159"/>
                    <a:pt x="233" y="161"/>
                    <a:pt x="233" y="160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2" y="160"/>
                    <a:pt x="232" y="160"/>
                    <a:pt x="232" y="160"/>
                  </a:cubicBezTo>
                  <a:close/>
                  <a:moveTo>
                    <a:pt x="228" y="170"/>
                  </a:moveTo>
                  <a:cubicBezTo>
                    <a:pt x="228" y="170"/>
                    <a:pt x="228" y="170"/>
                    <a:pt x="228" y="170"/>
                  </a:cubicBezTo>
                  <a:cubicBezTo>
                    <a:pt x="228" y="169"/>
                    <a:pt x="228" y="169"/>
                    <a:pt x="228" y="169"/>
                  </a:cubicBezTo>
                  <a:cubicBezTo>
                    <a:pt x="228" y="169"/>
                    <a:pt x="228" y="169"/>
                    <a:pt x="228" y="169"/>
                  </a:cubicBezTo>
                  <a:cubicBezTo>
                    <a:pt x="228" y="170"/>
                    <a:pt x="228" y="170"/>
                    <a:pt x="228" y="170"/>
                  </a:cubicBezTo>
                  <a:close/>
                  <a:moveTo>
                    <a:pt x="228" y="168"/>
                  </a:moveTo>
                  <a:cubicBezTo>
                    <a:pt x="228" y="167"/>
                    <a:pt x="229" y="168"/>
                    <a:pt x="229" y="167"/>
                  </a:cubicBezTo>
                  <a:cubicBezTo>
                    <a:pt x="230" y="168"/>
                    <a:pt x="228" y="168"/>
                    <a:pt x="228" y="168"/>
                  </a:cubicBezTo>
                  <a:close/>
                  <a:moveTo>
                    <a:pt x="227" y="165"/>
                  </a:moveTo>
                  <a:cubicBezTo>
                    <a:pt x="227" y="165"/>
                    <a:pt x="227" y="166"/>
                    <a:pt x="227" y="166"/>
                  </a:cubicBezTo>
                  <a:cubicBezTo>
                    <a:pt x="227" y="166"/>
                    <a:pt x="227" y="166"/>
                    <a:pt x="227" y="166"/>
                  </a:cubicBezTo>
                  <a:cubicBezTo>
                    <a:pt x="227" y="166"/>
                    <a:pt x="227" y="166"/>
                    <a:pt x="227" y="165"/>
                  </a:cubicBezTo>
                  <a:cubicBezTo>
                    <a:pt x="227" y="165"/>
                    <a:pt x="227" y="165"/>
                    <a:pt x="227" y="165"/>
                  </a:cubicBezTo>
                  <a:cubicBezTo>
                    <a:pt x="227" y="165"/>
                    <a:pt x="227" y="165"/>
                    <a:pt x="227" y="165"/>
                  </a:cubicBezTo>
                  <a:cubicBezTo>
                    <a:pt x="228" y="165"/>
                    <a:pt x="228" y="165"/>
                    <a:pt x="228" y="165"/>
                  </a:cubicBezTo>
                  <a:cubicBezTo>
                    <a:pt x="228" y="165"/>
                    <a:pt x="228" y="165"/>
                    <a:pt x="228" y="165"/>
                  </a:cubicBezTo>
                  <a:cubicBezTo>
                    <a:pt x="227" y="164"/>
                    <a:pt x="227" y="164"/>
                    <a:pt x="227" y="164"/>
                  </a:cubicBezTo>
                  <a:cubicBezTo>
                    <a:pt x="228" y="164"/>
                    <a:pt x="228" y="164"/>
                    <a:pt x="228" y="165"/>
                  </a:cubicBezTo>
                  <a:cubicBezTo>
                    <a:pt x="228" y="165"/>
                    <a:pt x="228" y="165"/>
                    <a:pt x="228" y="165"/>
                  </a:cubicBezTo>
                  <a:cubicBezTo>
                    <a:pt x="228" y="165"/>
                    <a:pt x="228" y="165"/>
                    <a:pt x="228" y="165"/>
                  </a:cubicBezTo>
                  <a:cubicBezTo>
                    <a:pt x="228" y="165"/>
                    <a:pt x="228" y="165"/>
                    <a:pt x="227" y="165"/>
                  </a:cubicBezTo>
                  <a:cubicBezTo>
                    <a:pt x="227" y="165"/>
                    <a:pt x="227" y="165"/>
                    <a:pt x="227" y="165"/>
                  </a:cubicBezTo>
                  <a:close/>
                  <a:moveTo>
                    <a:pt x="227" y="164"/>
                  </a:moveTo>
                  <a:cubicBezTo>
                    <a:pt x="227" y="164"/>
                    <a:pt x="227" y="164"/>
                    <a:pt x="227" y="164"/>
                  </a:cubicBezTo>
                  <a:cubicBezTo>
                    <a:pt x="226" y="164"/>
                    <a:pt x="226" y="164"/>
                    <a:pt x="226" y="163"/>
                  </a:cubicBezTo>
                  <a:cubicBezTo>
                    <a:pt x="225" y="163"/>
                    <a:pt x="225" y="163"/>
                    <a:pt x="225" y="163"/>
                  </a:cubicBezTo>
                  <a:cubicBezTo>
                    <a:pt x="225" y="163"/>
                    <a:pt x="225" y="163"/>
                    <a:pt x="226" y="163"/>
                  </a:cubicBezTo>
                  <a:cubicBezTo>
                    <a:pt x="226" y="163"/>
                    <a:pt x="226" y="163"/>
                    <a:pt x="226" y="163"/>
                  </a:cubicBezTo>
                  <a:cubicBezTo>
                    <a:pt x="226" y="162"/>
                    <a:pt x="226" y="162"/>
                    <a:pt x="226" y="162"/>
                  </a:cubicBezTo>
                  <a:cubicBezTo>
                    <a:pt x="227" y="162"/>
                    <a:pt x="227" y="162"/>
                    <a:pt x="227" y="162"/>
                  </a:cubicBezTo>
                  <a:cubicBezTo>
                    <a:pt x="227" y="162"/>
                    <a:pt x="227" y="163"/>
                    <a:pt x="227" y="163"/>
                  </a:cubicBezTo>
                  <a:cubicBezTo>
                    <a:pt x="227" y="163"/>
                    <a:pt x="227" y="163"/>
                    <a:pt x="227" y="163"/>
                  </a:cubicBezTo>
                  <a:cubicBezTo>
                    <a:pt x="227" y="163"/>
                    <a:pt x="227" y="163"/>
                    <a:pt x="227" y="163"/>
                  </a:cubicBezTo>
                  <a:lnTo>
                    <a:pt x="227" y="164"/>
                  </a:lnTo>
                  <a:close/>
                  <a:moveTo>
                    <a:pt x="223" y="161"/>
                  </a:moveTo>
                  <a:cubicBezTo>
                    <a:pt x="223" y="161"/>
                    <a:pt x="223" y="161"/>
                    <a:pt x="223" y="161"/>
                  </a:cubicBezTo>
                  <a:cubicBezTo>
                    <a:pt x="222" y="161"/>
                    <a:pt x="222" y="162"/>
                    <a:pt x="221" y="161"/>
                  </a:cubicBezTo>
                  <a:cubicBezTo>
                    <a:pt x="222" y="162"/>
                    <a:pt x="222" y="161"/>
                    <a:pt x="222" y="161"/>
                  </a:cubicBezTo>
                  <a:cubicBezTo>
                    <a:pt x="222" y="161"/>
                    <a:pt x="222" y="160"/>
                    <a:pt x="222" y="160"/>
                  </a:cubicBezTo>
                  <a:cubicBezTo>
                    <a:pt x="221" y="161"/>
                    <a:pt x="221" y="161"/>
                    <a:pt x="221" y="161"/>
                  </a:cubicBezTo>
                  <a:cubicBezTo>
                    <a:pt x="221" y="160"/>
                    <a:pt x="220" y="161"/>
                    <a:pt x="220" y="160"/>
                  </a:cubicBezTo>
                  <a:cubicBezTo>
                    <a:pt x="221" y="160"/>
                    <a:pt x="221" y="160"/>
                    <a:pt x="222" y="159"/>
                  </a:cubicBezTo>
                  <a:cubicBezTo>
                    <a:pt x="222" y="159"/>
                    <a:pt x="222" y="159"/>
                    <a:pt x="222" y="159"/>
                  </a:cubicBezTo>
                  <a:cubicBezTo>
                    <a:pt x="222" y="159"/>
                    <a:pt x="222" y="159"/>
                    <a:pt x="222" y="159"/>
                  </a:cubicBezTo>
                  <a:cubicBezTo>
                    <a:pt x="222" y="159"/>
                    <a:pt x="222" y="159"/>
                    <a:pt x="222" y="159"/>
                  </a:cubicBezTo>
                  <a:cubicBezTo>
                    <a:pt x="222" y="160"/>
                    <a:pt x="222" y="159"/>
                    <a:pt x="223" y="159"/>
                  </a:cubicBezTo>
                  <a:cubicBezTo>
                    <a:pt x="223" y="160"/>
                    <a:pt x="223" y="160"/>
                    <a:pt x="223" y="160"/>
                  </a:cubicBezTo>
                  <a:cubicBezTo>
                    <a:pt x="223" y="160"/>
                    <a:pt x="224" y="160"/>
                    <a:pt x="224" y="159"/>
                  </a:cubicBezTo>
                  <a:cubicBezTo>
                    <a:pt x="223" y="159"/>
                    <a:pt x="224" y="159"/>
                    <a:pt x="224" y="159"/>
                  </a:cubicBezTo>
                  <a:cubicBezTo>
                    <a:pt x="224" y="159"/>
                    <a:pt x="224" y="159"/>
                    <a:pt x="224" y="159"/>
                  </a:cubicBezTo>
                  <a:cubicBezTo>
                    <a:pt x="224" y="159"/>
                    <a:pt x="224" y="159"/>
                    <a:pt x="224" y="159"/>
                  </a:cubicBezTo>
                  <a:cubicBezTo>
                    <a:pt x="224" y="159"/>
                    <a:pt x="224" y="159"/>
                    <a:pt x="224" y="159"/>
                  </a:cubicBezTo>
                  <a:cubicBezTo>
                    <a:pt x="224" y="158"/>
                    <a:pt x="224" y="158"/>
                    <a:pt x="224" y="158"/>
                  </a:cubicBezTo>
                  <a:cubicBezTo>
                    <a:pt x="224" y="159"/>
                    <a:pt x="225" y="159"/>
                    <a:pt x="225" y="159"/>
                  </a:cubicBezTo>
                  <a:cubicBezTo>
                    <a:pt x="225" y="159"/>
                    <a:pt x="224" y="159"/>
                    <a:pt x="224" y="159"/>
                  </a:cubicBezTo>
                  <a:cubicBezTo>
                    <a:pt x="224" y="159"/>
                    <a:pt x="224" y="159"/>
                    <a:pt x="224" y="159"/>
                  </a:cubicBezTo>
                  <a:cubicBezTo>
                    <a:pt x="224" y="160"/>
                    <a:pt x="224" y="161"/>
                    <a:pt x="223" y="161"/>
                  </a:cubicBezTo>
                  <a:close/>
                  <a:moveTo>
                    <a:pt x="221" y="167"/>
                  </a:moveTo>
                  <a:cubicBezTo>
                    <a:pt x="221" y="168"/>
                    <a:pt x="220" y="167"/>
                    <a:pt x="220" y="167"/>
                  </a:cubicBezTo>
                  <a:lnTo>
                    <a:pt x="221" y="167"/>
                  </a:lnTo>
                  <a:close/>
                  <a:moveTo>
                    <a:pt x="234" y="115"/>
                  </a:moveTo>
                  <a:cubicBezTo>
                    <a:pt x="234" y="115"/>
                    <a:pt x="234" y="115"/>
                    <a:pt x="234" y="115"/>
                  </a:cubicBezTo>
                  <a:cubicBezTo>
                    <a:pt x="234" y="115"/>
                    <a:pt x="234" y="115"/>
                    <a:pt x="234" y="115"/>
                  </a:cubicBezTo>
                  <a:cubicBezTo>
                    <a:pt x="234" y="115"/>
                    <a:pt x="233" y="115"/>
                    <a:pt x="234" y="114"/>
                  </a:cubicBezTo>
                  <a:cubicBezTo>
                    <a:pt x="234" y="114"/>
                    <a:pt x="234" y="114"/>
                    <a:pt x="234" y="114"/>
                  </a:cubicBezTo>
                  <a:cubicBezTo>
                    <a:pt x="234" y="114"/>
                    <a:pt x="234" y="114"/>
                    <a:pt x="234" y="114"/>
                  </a:cubicBezTo>
                  <a:cubicBezTo>
                    <a:pt x="234" y="114"/>
                    <a:pt x="234" y="115"/>
                    <a:pt x="234" y="115"/>
                  </a:cubicBezTo>
                  <a:close/>
                  <a:moveTo>
                    <a:pt x="224" y="152"/>
                  </a:moveTo>
                  <a:cubicBezTo>
                    <a:pt x="223" y="152"/>
                    <a:pt x="223" y="152"/>
                    <a:pt x="223" y="152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3" y="151"/>
                    <a:pt x="224" y="151"/>
                    <a:pt x="224" y="152"/>
                  </a:cubicBezTo>
                  <a:close/>
                  <a:moveTo>
                    <a:pt x="225" y="153"/>
                  </a:moveTo>
                  <a:cubicBezTo>
                    <a:pt x="225" y="153"/>
                    <a:pt x="225" y="153"/>
                    <a:pt x="225" y="153"/>
                  </a:cubicBezTo>
                  <a:cubicBezTo>
                    <a:pt x="225" y="151"/>
                    <a:pt x="225" y="151"/>
                    <a:pt x="225" y="151"/>
                  </a:cubicBezTo>
                  <a:cubicBezTo>
                    <a:pt x="225" y="152"/>
                    <a:pt x="226" y="151"/>
                    <a:pt x="226" y="151"/>
                  </a:cubicBezTo>
                  <a:cubicBezTo>
                    <a:pt x="226" y="151"/>
                    <a:pt x="226" y="151"/>
                    <a:pt x="226" y="151"/>
                  </a:cubicBezTo>
                  <a:cubicBezTo>
                    <a:pt x="226" y="151"/>
                    <a:pt x="226" y="151"/>
                    <a:pt x="226" y="151"/>
                  </a:cubicBezTo>
                  <a:cubicBezTo>
                    <a:pt x="226" y="151"/>
                    <a:pt x="225" y="151"/>
                    <a:pt x="226" y="151"/>
                  </a:cubicBezTo>
                  <a:cubicBezTo>
                    <a:pt x="226" y="151"/>
                    <a:pt x="226" y="151"/>
                    <a:pt x="226" y="151"/>
                  </a:cubicBezTo>
                  <a:cubicBezTo>
                    <a:pt x="226" y="151"/>
                    <a:pt x="226" y="151"/>
                    <a:pt x="226" y="151"/>
                  </a:cubicBezTo>
                  <a:cubicBezTo>
                    <a:pt x="226" y="151"/>
                    <a:pt x="227" y="151"/>
                    <a:pt x="227" y="151"/>
                  </a:cubicBezTo>
                  <a:cubicBezTo>
                    <a:pt x="227" y="151"/>
                    <a:pt x="228" y="150"/>
                    <a:pt x="228" y="151"/>
                  </a:cubicBezTo>
                  <a:cubicBezTo>
                    <a:pt x="227" y="152"/>
                    <a:pt x="226" y="152"/>
                    <a:pt x="225" y="153"/>
                  </a:cubicBezTo>
                  <a:close/>
                  <a:moveTo>
                    <a:pt x="227" y="160"/>
                  </a:moveTo>
                  <a:cubicBezTo>
                    <a:pt x="227" y="159"/>
                    <a:pt x="228" y="159"/>
                    <a:pt x="228" y="159"/>
                  </a:cubicBezTo>
                  <a:cubicBezTo>
                    <a:pt x="229" y="159"/>
                    <a:pt x="228" y="160"/>
                    <a:pt x="228" y="160"/>
                  </a:cubicBezTo>
                  <a:cubicBezTo>
                    <a:pt x="228" y="160"/>
                    <a:pt x="228" y="160"/>
                    <a:pt x="228" y="160"/>
                  </a:cubicBezTo>
                  <a:cubicBezTo>
                    <a:pt x="228" y="160"/>
                    <a:pt x="228" y="159"/>
                    <a:pt x="227" y="160"/>
                  </a:cubicBezTo>
                  <a:close/>
                  <a:moveTo>
                    <a:pt x="228" y="163"/>
                  </a:moveTo>
                  <a:cubicBezTo>
                    <a:pt x="228" y="163"/>
                    <a:pt x="228" y="163"/>
                    <a:pt x="228" y="163"/>
                  </a:cubicBezTo>
                  <a:cubicBezTo>
                    <a:pt x="228" y="163"/>
                    <a:pt x="228" y="163"/>
                    <a:pt x="228" y="163"/>
                  </a:cubicBezTo>
                  <a:cubicBezTo>
                    <a:pt x="228" y="163"/>
                    <a:pt x="228" y="162"/>
                    <a:pt x="229" y="162"/>
                  </a:cubicBezTo>
                  <a:cubicBezTo>
                    <a:pt x="228" y="162"/>
                    <a:pt x="228" y="163"/>
                    <a:pt x="228" y="163"/>
                  </a:cubicBezTo>
                  <a:close/>
                  <a:moveTo>
                    <a:pt x="241" y="116"/>
                  </a:moveTo>
                  <a:cubicBezTo>
                    <a:pt x="242" y="115"/>
                    <a:pt x="242" y="115"/>
                    <a:pt x="242" y="115"/>
                  </a:cubicBezTo>
                  <a:cubicBezTo>
                    <a:pt x="242" y="116"/>
                    <a:pt x="243" y="115"/>
                    <a:pt x="243" y="115"/>
                  </a:cubicBezTo>
                  <a:cubicBezTo>
                    <a:pt x="243" y="115"/>
                    <a:pt x="243" y="115"/>
                    <a:pt x="243" y="115"/>
                  </a:cubicBezTo>
                  <a:cubicBezTo>
                    <a:pt x="243" y="115"/>
                    <a:pt x="243" y="115"/>
                    <a:pt x="243" y="115"/>
                  </a:cubicBezTo>
                  <a:cubicBezTo>
                    <a:pt x="243" y="116"/>
                    <a:pt x="243" y="116"/>
                    <a:pt x="243" y="116"/>
                  </a:cubicBezTo>
                  <a:cubicBezTo>
                    <a:pt x="243" y="116"/>
                    <a:pt x="244" y="116"/>
                    <a:pt x="243" y="117"/>
                  </a:cubicBezTo>
                  <a:cubicBezTo>
                    <a:pt x="243" y="116"/>
                    <a:pt x="243" y="116"/>
                    <a:pt x="243" y="116"/>
                  </a:cubicBezTo>
                  <a:cubicBezTo>
                    <a:pt x="243" y="115"/>
                    <a:pt x="241" y="116"/>
                    <a:pt x="241" y="116"/>
                  </a:cubicBezTo>
                  <a:close/>
                  <a:moveTo>
                    <a:pt x="241" y="125"/>
                  </a:moveTo>
                  <a:cubicBezTo>
                    <a:pt x="241" y="125"/>
                    <a:pt x="241" y="125"/>
                    <a:pt x="241" y="125"/>
                  </a:cubicBezTo>
                  <a:cubicBezTo>
                    <a:pt x="241" y="125"/>
                    <a:pt x="241" y="125"/>
                    <a:pt x="241" y="125"/>
                  </a:cubicBezTo>
                  <a:cubicBezTo>
                    <a:pt x="241" y="125"/>
                    <a:pt x="241" y="125"/>
                    <a:pt x="241" y="125"/>
                  </a:cubicBezTo>
                  <a:close/>
                  <a:moveTo>
                    <a:pt x="241" y="126"/>
                  </a:moveTo>
                  <a:cubicBezTo>
                    <a:pt x="241" y="126"/>
                    <a:pt x="242" y="127"/>
                    <a:pt x="242" y="127"/>
                  </a:cubicBezTo>
                  <a:cubicBezTo>
                    <a:pt x="242" y="127"/>
                    <a:pt x="242" y="127"/>
                    <a:pt x="241" y="127"/>
                  </a:cubicBezTo>
                  <a:cubicBezTo>
                    <a:pt x="241" y="126"/>
                    <a:pt x="241" y="126"/>
                    <a:pt x="241" y="126"/>
                  </a:cubicBezTo>
                  <a:cubicBezTo>
                    <a:pt x="241" y="126"/>
                    <a:pt x="241" y="126"/>
                    <a:pt x="241" y="126"/>
                  </a:cubicBezTo>
                  <a:close/>
                  <a:moveTo>
                    <a:pt x="232" y="159"/>
                  </a:moveTo>
                  <a:cubicBezTo>
                    <a:pt x="232" y="158"/>
                    <a:pt x="231" y="159"/>
                    <a:pt x="231" y="159"/>
                  </a:cubicBezTo>
                  <a:cubicBezTo>
                    <a:pt x="231" y="158"/>
                    <a:pt x="232" y="158"/>
                    <a:pt x="232" y="159"/>
                  </a:cubicBezTo>
                  <a:close/>
                  <a:moveTo>
                    <a:pt x="242" y="108"/>
                  </a:moveTo>
                  <a:cubicBezTo>
                    <a:pt x="242" y="109"/>
                    <a:pt x="241" y="109"/>
                    <a:pt x="241" y="109"/>
                  </a:cubicBezTo>
                  <a:cubicBezTo>
                    <a:pt x="240" y="109"/>
                    <a:pt x="242" y="109"/>
                    <a:pt x="242" y="108"/>
                  </a:cubicBezTo>
                  <a:close/>
                  <a:moveTo>
                    <a:pt x="231" y="117"/>
                  </a:moveTo>
                  <a:cubicBezTo>
                    <a:pt x="231" y="117"/>
                    <a:pt x="231" y="117"/>
                    <a:pt x="231" y="117"/>
                  </a:cubicBezTo>
                  <a:cubicBezTo>
                    <a:pt x="231" y="117"/>
                    <a:pt x="230" y="117"/>
                    <a:pt x="230" y="117"/>
                  </a:cubicBezTo>
                  <a:cubicBezTo>
                    <a:pt x="231" y="117"/>
                    <a:pt x="231" y="117"/>
                    <a:pt x="231" y="117"/>
                  </a:cubicBezTo>
                  <a:cubicBezTo>
                    <a:pt x="231" y="117"/>
                    <a:pt x="231" y="116"/>
                    <a:pt x="231" y="117"/>
                  </a:cubicBezTo>
                  <a:close/>
                  <a:moveTo>
                    <a:pt x="226" y="127"/>
                  </a:moveTo>
                  <a:cubicBezTo>
                    <a:pt x="225" y="126"/>
                    <a:pt x="224" y="127"/>
                    <a:pt x="224" y="127"/>
                  </a:cubicBezTo>
                  <a:cubicBezTo>
                    <a:pt x="223" y="127"/>
                    <a:pt x="223" y="126"/>
                    <a:pt x="221" y="126"/>
                  </a:cubicBezTo>
                  <a:cubicBezTo>
                    <a:pt x="221" y="126"/>
                    <a:pt x="221" y="126"/>
                    <a:pt x="221" y="126"/>
                  </a:cubicBezTo>
                  <a:cubicBezTo>
                    <a:pt x="221" y="126"/>
                    <a:pt x="221" y="126"/>
                    <a:pt x="221" y="126"/>
                  </a:cubicBezTo>
                  <a:cubicBezTo>
                    <a:pt x="221" y="126"/>
                    <a:pt x="221" y="126"/>
                    <a:pt x="221" y="126"/>
                  </a:cubicBezTo>
                  <a:cubicBezTo>
                    <a:pt x="221" y="126"/>
                    <a:pt x="222" y="126"/>
                    <a:pt x="222" y="126"/>
                  </a:cubicBezTo>
                  <a:cubicBezTo>
                    <a:pt x="220" y="125"/>
                    <a:pt x="218" y="126"/>
                    <a:pt x="218" y="125"/>
                  </a:cubicBezTo>
                  <a:cubicBezTo>
                    <a:pt x="218" y="125"/>
                    <a:pt x="218" y="124"/>
                    <a:pt x="218" y="124"/>
                  </a:cubicBezTo>
                  <a:cubicBezTo>
                    <a:pt x="218" y="124"/>
                    <a:pt x="218" y="124"/>
                    <a:pt x="218" y="123"/>
                  </a:cubicBezTo>
                  <a:cubicBezTo>
                    <a:pt x="219" y="123"/>
                    <a:pt x="218" y="124"/>
                    <a:pt x="219" y="124"/>
                  </a:cubicBezTo>
                  <a:cubicBezTo>
                    <a:pt x="219" y="124"/>
                    <a:pt x="219" y="124"/>
                    <a:pt x="219" y="124"/>
                  </a:cubicBezTo>
                  <a:cubicBezTo>
                    <a:pt x="219" y="124"/>
                    <a:pt x="218" y="124"/>
                    <a:pt x="218" y="124"/>
                  </a:cubicBezTo>
                  <a:cubicBezTo>
                    <a:pt x="218" y="124"/>
                    <a:pt x="218" y="124"/>
                    <a:pt x="218" y="124"/>
                  </a:cubicBezTo>
                  <a:cubicBezTo>
                    <a:pt x="218" y="124"/>
                    <a:pt x="218" y="125"/>
                    <a:pt x="218" y="125"/>
                  </a:cubicBezTo>
                  <a:cubicBezTo>
                    <a:pt x="218" y="125"/>
                    <a:pt x="219" y="125"/>
                    <a:pt x="219" y="125"/>
                  </a:cubicBezTo>
                  <a:cubicBezTo>
                    <a:pt x="220" y="124"/>
                    <a:pt x="221" y="126"/>
                    <a:pt x="221" y="125"/>
                  </a:cubicBezTo>
                  <a:cubicBezTo>
                    <a:pt x="221" y="126"/>
                    <a:pt x="221" y="126"/>
                    <a:pt x="221" y="126"/>
                  </a:cubicBezTo>
                  <a:cubicBezTo>
                    <a:pt x="222" y="125"/>
                    <a:pt x="223" y="126"/>
                    <a:pt x="224" y="125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24" y="125"/>
                    <a:pt x="224" y="125"/>
                    <a:pt x="224" y="125"/>
                  </a:cubicBezTo>
                  <a:cubicBezTo>
                    <a:pt x="225" y="125"/>
                    <a:pt x="225" y="124"/>
                    <a:pt x="224" y="124"/>
                  </a:cubicBezTo>
                  <a:cubicBezTo>
                    <a:pt x="225" y="124"/>
                    <a:pt x="227" y="125"/>
                    <a:pt x="227" y="126"/>
                  </a:cubicBezTo>
                  <a:cubicBezTo>
                    <a:pt x="226" y="125"/>
                    <a:pt x="225" y="126"/>
                    <a:pt x="226" y="127"/>
                  </a:cubicBezTo>
                  <a:close/>
                  <a:moveTo>
                    <a:pt x="222" y="135"/>
                  </a:moveTo>
                  <a:cubicBezTo>
                    <a:pt x="222" y="135"/>
                    <a:pt x="222" y="135"/>
                    <a:pt x="222" y="135"/>
                  </a:cubicBezTo>
                  <a:cubicBezTo>
                    <a:pt x="222" y="135"/>
                    <a:pt x="222" y="135"/>
                    <a:pt x="222" y="135"/>
                  </a:cubicBezTo>
                  <a:cubicBezTo>
                    <a:pt x="222" y="135"/>
                    <a:pt x="222" y="135"/>
                    <a:pt x="222" y="135"/>
                  </a:cubicBezTo>
                  <a:close/>
                  <a:moveTo>
                    <a:pt x="216" y="146"/>
                  </a:moveTo>
                  <a:cubicBezTo>
                    <a:pt x="216" y="146"/>
                    <a:pt x="216" y="146"/>
                    <a:pt x="216" y="146"/>
                  </a:cubicBezTo>
                  <a:cubicBezTo>
                    <a:pt x="216" y="146"/>
                    <a:pt x="216" y="146"/>
                    <a:pt x="216" y="146"/>
                  </a:cubicBezTo>
                  <a:cubicBezTo>
                    <a:pt x="216" y="146"/>
                    <a:pt x="216" y="146"/>
                    <a:pt x="216" y="146"/>
                  </a:cubicBezTo>
                  <a:cubicBezTo>
                    <a:pt x="216" y="146"/>
                    <a:pt x="216" y="146"/>
                    <a:pt x="216" y="146"/>
                  </a:cubicBezTo>
                  <a:cubicBezTo>
                    <a:pt x="216" y="146"/>
                    <a:pt x="216" y="146"/>
                    <a:pt x="216" y="146"/>
                  </a:cubicBezTo>
                  <a:cubicBezTo>
                    <a:pt x="216" y="146"/>
                    <a:pt x="216" y="146"/>
                    <a:pt x="216" y="146"/>
                  </a:cubicBezTo>
                  <a:cubicBezTo>
                    <a:pt x="216" y="146"/>
                    <a:pt x="216" y="146"/>
                    <a:pt x="216" y="146"/>
                  </a:cubicBezTo>
                  <a:close/>
                  <a:moveTo>
                    <a:pt x="216" y="141"/>
                  </a:moveTo>
                  <a:cubicBezTo>
                    <a:pt x="215" y="142"/>
                    <a:pt x="214" y="141"/>
                    <a:pt x="215" y="141"/>
                  </a:cubicBezTo>
                  <a:lnTo>
                    <a:pt x="216" y="141"/>
                  </a:lnTo>
                  <a:close/>
                  <a:moveTo>
                    <a:pt x="221" y="115"/>
                  </a:moveTo>
                  <a:cubicBezTo>
                    <a:pt x="221" y="115"/>
                    <a:pt x="221" y="114"/>
                    <a:pt x="222" y="114"/>
                  </a:cubicBezTo>
                  <a:lnTo>
                    <a:pt x="221" y="115"/>
                  </a:lnTo>
                  <a:close/>
                  <a:moveTo>
                    <a:pt x="223" y="110"/>
                  </a:moveTo>
                  <a:cubicBezTo>
                    <a:pt x="223" y="110"/>
                    <a:pt x="223" y="110"/>
                    <a:pt x="224" y="110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3" y="110"/>
                    <a:pt x="223" y="109"/>
                    <a:pt x="223" y="109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3" y="109"/>
                    <a:pt x="223" y="109"/>
                    <a:pt x="223" y="109"/>
                  </a:cubicBezTo>
                  <a:cubicBezTo>
                    <a:pt x="223" y="108"/>
                    <a:pt x="222" y="108"/>
                    <a:pt x="222" y="108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22" y="108"/>
                    <a:pt x="222" y="109"/>
                    <a:pt x="222" y="109"/>
                  </a:cubicBezTo>
                  <a:cubicBezTo>
                    <a:pt x="222" y="109"/>
                    <a:pt x="222" y="109"/>
                    <a:pt x="222" y="109"/>
                  </a:cubicBezTo>
                  <a:cubicBezTo>
                    <a:pt x="222" y="109"/>
                    <a:pt x="222" y="109"/>
                    <a:pt x="222" y="109"/>
                  </a:cubicBezTo>
                  <a:cubicBezTo>
                    <a:pt x="221" y="108"/>
                    <a:pt x="221" y="108"/>
                    <a:pt x="221" y="108"/>
                  </a:cubicBezTo>
                  <a:cubicBezTo>
                    <a:pt x="221" y="108"/>
                    <a:pt x="221" y="108"/>
                    <a:pt x="221" y="108"/>
                  </a:cubicBezTo>
                  <a:cubicBezTo>
                    <a:pt x="221" y="108"/>
                    <a:pt x="221" y="108"/>
                    <a:pt x="221" y="108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22" y="108"/>
                    <a:pt x="223" y="108"/>
                    <a:pt x="223" y="108"/>
                  </a:cubicBezTo>
                  <a:cubicBezTo>
                    <a:pt x="223" y="110"/>
                    <a:pt x="225" y="108"/>
                    <a:pt x="225" y="109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5" y="109"/>
                    <a:pt x="224" y="109"/>
                    <a:pt x="224" y="109"/>
                  </a:cubicBezTo>
                  <a:cubicBezTo>
                    <a:pt x="224" y="109"/>
                    <a:pt x="224" y="109"/>
                    <a:pt x="224" y="110"/>
                  </a:cubicBezTo>
                  <a:cubicBezTo>
                    <a:pt x="224" y="110"/>
                    <a:pt x="224" y="110"/>
                    <a:pt x="224" y="110"/>
                  </a:cubicBezTo>
                  <a:cubicBezTo>
                    <a:pt x="224" y="111"/>
                    <a:pt x="225" y="110"/>
                    <a:pt x="225" y="111"/>
                  </a:cubicBezTo>
                  <a:cubicBezTo>
                    <a:pt x="225" y="111"/>
                    <a:pt x="225" y="111"/>
                    <a:pt x="225" y="111"/>
                  </a:cubicBezTo>
                  <a:cubicBezTo>
                    <a:pt x="225" y="113"/>
                    <a:pt x="227" y="111"/>
                    <a:pt x="227" y="113"/>
                  </a:cubicBezTo>
                  <a:cubicBezTo>
                    <a:pt x="227" y="112"/>
                    <a:pt x="227" y="111"/>
                    <a:pt x="227" y="111"/>
                  </a:cubicBezTo>
                  <a:cubicBezTo>
                    <a:pt x="228" y="111"/>
                    <a:pt x="228" y="112"/>
                    <a:pt x="228" y="112"/>
                  </a:cubicBezTo>
                  <a:cubicBezTo>
                    <a:pt x="227" y="113"/>
                    <a:pt x="226" y="113"/>
                    <a:pt x="224" y="113"/>
                  </a:cubicBezTo>
                  <a:cubicBezTo>
                    <a:pt x="224" y="112"/>
                    <a:pt x="224" y="112"/>
                    <a:pt x="224" y="112"/>
                  </a:cubicBezTo>
                  <a:cubicBezTo>
                    <a:pt x="224" y="111"/>
                    <a:pt x="224" y="111"/>
                    <a:pt x="224" y="111"/>
                  </a:cubicBezTo>
                  <a:cubicBezTo>
                    <a:pt x="224" y="111"/>
                    <a:pt x="223" y="111"/>
                    <a:pt x="223" y="111"/>
                  </a:cubicBezTo>
                  <a:cubicBezTo>
                    <a:pt x="223" y="111"/>
                    <a:pt x="223" y="110"/>
                    <a:pt x="224" y="110"/>
                  </a:cubicBezTo>
                  <a:cubicBezTo>
                    <a:pt x="224" y="110"/>
                    <a:pt x="223" y="110"/>
                    <a:pt x="223" y="110"/>
                  </a:cubicBezTo>
                  <a:close/>
                  <a:moveTo>
                    <a:pt x="226" y="115"/>
                  </a:moveTo>
                  <a:cubicBezTo>
                    <a:pt x="226" y="116"/>
                    <a:pt x="226" y="116"/>
                    <a:pt x="226" y="116"/>
                  </a:cubicBezTo>
                  <a:cubicBezTo>
                    <a:pt x="226" y="115"/>
                    <a:pt x="226" y="115"/>
                    <a:pt x="226" y="115"/>
                  </a:cubicBezTo>
                  <a:close/>
                  <a:moveTo>
                    <a:pt x="223" y="123"/>
                  </a:moveTo>
                  <a:cubicBezTo>
                    <a:pt x="223" y="123"/>
                    <a:pt x="223" y="123"/>
                    <a:pt x="223" y="123"/>
                  </a:cubicBezTo>
                  <a:cubicBezTo>
                    <a:pt x="223" y="123"/>
                    <a:pt x="223" y="123"/>
                    <a:pt x="223" y="123"/>
                  </a:cubicBezTo>
                  <a:cubicBezTo>
                    <a:pt x="222" y="123"/>
                    <a:pt x="222" y="124"/>
                    <a:pt x="222" y="124"/>
                  </a:cubicBezTo>
                  <a:cubicBezTo>
                    <a:pt x="222" y="124"/>
                    <a:pt x="222" y="124"/>
                    <a:pt x="222" y="124"/>
                  </a:cubicBezTo>
                  <a:cubicBezTo>
                    <a:pt x="223" y="124"/>
                    <a:pt x="223" y="124"/>
                    <a:pt x="223" y="124"/>
                  </a:cubicBezTo>
                  <a:cubicBezTo>
                    <a:pt x="223" y="124"/>
                    <a:pt x="223" y="124"/>
                    <a:pt x="222" y="124"/>
                  </a:cubicBezTo>
                  <a:cubicBezTo>
                    <a:pt x="222" y="124"/>
                    <a:pt x="221" y="124"/>
                    <a:pt x="222" y="123"/>
                  </a:cubicBezTo>
                  <a:cubicBezTo>
                    <a:pt x="222" y="123"/>
                    <a:pt x="222" y="123"/>
                    <a:pt x="222" y="123"/>
                  </a:cubicBezTo>
                  <a:cubicBezTo>
                    <a:pt x="222" y="123"/>
                    <a:pt x="222" y="123"/>
                    <a:pt x="223" y="123"/>
                  </a:cubicBezTo>
                  <a:close/>
                  <a:moveTo>
                    <a:pt x="223" y="121"/>
                  </a:moveTo>
                  <a:cubicBezTo>
                    <a:pt x="223" y="121"/>
                    <a:pt x="223" y="121"/>
                    <a:pt x="223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4" y="121"/>
                    <a:pt x="224" y="121"/>
                    <a:pt x="224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3" y="121"/>
                    <a:pt x="223" y="121"/>
                    <a:pt x="223" y="121"/>
                  </a:cubicBezTo>
                  <a:close/>
                  <a:moveTo>
                    <a:pt x="223" y="116"/>
                  </a:moveTo>
                  <a:cubicBezTo>
                    <a:pt x="223" y="116"/>
                    <a:pt x="223" y="116"/>
                    <a:pt x="223" y="116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22" y="117"/>
                    <a:pt x="222" y="117"/>
                    <a:pt x="222" y="117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23" y="117"/>
                    <a:pt x="223" y="117"/>
                    <a:pt x="222" y="117"/>
                  </a:cubicBezTo>
                  <a:cubicBezTo>
                    <a:pt x="222" y="117"/>
                    <a:pt x="222" y="117"/>
                    <a:pt x="222" y="116"/>
                  </a:cubicBezTo>
                  <a:cubicBezTo>
                    <a:pt x="222" y="116"/>
                    <a:pt x="222" y="116"/>
                    <a:pt x="222" y="116"/>
                  </a:cubicBezTo>
                  <a:cubicBezTo>
                    <a:pt x="222" y="116"/>
                    <a:pt x="222" y="116"/>
                    <a:pt x="223" y="116"/>
                  </a:cubicBezTo>
                  <a:close/>
                  <a:moveTo>
                    <a:pt x="225" y="121"/>
                  </a:moveTo>
                  <a:cubicBezTo>
                    <a:pt x="225" y="120"/>
                    <a:pt x="225" y="120"/>
                    <a:pt x="225" y="120"/>
                  </a:cubicBezTo>
                  <a:cubicBezTo>
                    <a:pt x="225" y="120"/>
                    <a:pt x="225" y="120"/>
                    <a:pt x="225" y="120"/>
                  </a:cubicBezTo>
                  <a:cubicBezTo>
                    <a:pt x="225" y="121"/>
                    <a:pt x="225" y="121"/>
                    <a:pt x="225" y="121"/>
                  </a:cubicBezTo>
                  <a:close/>
                  <a:moveTo>
                    <a:pt x="218" y="111"/>
                  </a:moveTo>
                  <a:cubicBezTo>
                    <a:pt x="218" y="112"/>
                    <a:pt x="218" y="112"/>
                    <a:pt x="218" y="112"/>
                  </a:cubicBezTo>
                  <a:cubicBezTo>
                    <a:pt x="217" y="111"/>
                    <a:pt x="217" y="111"/>
                    <a:pt x="217" y="111"/>
                  </a:cubicBezTo>
                  <a:lnTo>
                    <a:pt x="218" y="111"/>
                  </a:lnTo>
                  <a:close/>
                  <a:moveTo>
                    <a:pt x="214" y="110"/>
                  </a:moveTo>
                  <a:cubicBezTo>
                    <a:pt x="214" y="110"/>
                    <a:pt x="214" y="110"/>
                    <a:pt x="214" y="110"/>
                  </a:cubicBezTo>
                  <a:cubicBezTo>
                    <a:pt x="214" y="109"/>
                    <a:pt x="213" y="109"/>
                    <a:pt x="214" y="108"/>
                  </a:cubicBezTo>
                  <a:cubicBezTo>
                    <a:pt x="214" y="109"/>
                    <a:pt x="214" y="109"/>
                    <a:pt x="214" y="109"/>
                  </a:cubicBezTo>
                  <a:cubicBezTo>
                    <a:pt x="214" y="109"/>
                    <a:pt x="214" y="109"/>
                    <a:pt x="214" y="109"/>
                  </a:cubicBezTo>
                  <a:cubicBezTo>
                    <a:pt x="215" y="108"/>
                    <a:pt x="215" y="109"/>
                    <a:pt x="217" y="108"/>
                  </a:cubicBezTo>
                  <a:cubicBezTo>
                    <a:pt x="216" y="109"/>
                    <a:pt x="216" y="109"/>
                    <a:pt x="216" y="109"/>
                  </a:cubicBezTo>
                  <a:cubicBezTo>
                    <a:pt x="216" y="109"/>
                    <a:pt x="215" y="108"/>
                    <a:pt x="215" y="109"/>
                  </a:cubicBezTo>
                  <a:cubicBezTo>
                    <a:pt x="215" y="109"/>
                    <a:pt x="215" y="109"/>
                    <a:pt x="215" y="109"/>
                  </a:cubicBezTo>
                  <a:cubicBezTo>
                    <a:pt x="215" y="109"/>
                    <a:pt x="214" y="109"/>
                    <a:pt x="214" y="110"/>
                  </a:cubicBezTo>
                  <a:cubicBezTo>
                    <a:pt x="214" y="110"/>
                    <a:pt x="214" y="110"/>
                    <a:pt x="214" y="110"/>
                  </a:cubicBezTo>
                  <a:close/>
                  <a:moveTo>
                    <a:pt x="215" y="109"/>
                  </a:moveTo>
                  <a:cubicBezTo>
                    <a:pt x="216" y="110"/>
                    <a:pt x="217" y="109"/>
                    <a:pt x="217" y="110"/>
                  </a:cubicBezTo>
                  <a:cubicBezTo>
                    <a:pt x="217" y="111"/>
                    <a:pt x="216" y="110"/>
                    <a:pt x="215" y="110"/>
                  </a:cubicBezTo>
                  <a:lnTo>
                    <a:pt x="215" y="109"/>
                  </a:lnTo>
                  <a:close/>
                  <a:moveTo>
                    <a:pt x="211" y="110"/>
                  </a:moveTo>
                  <a:cubicBezTo>
                    <a:pt x="211" y="110"/>
                    <a:pt x="210" y="110"/>
                    <a:pt x="210" y="110"/>
                  </a:cubicBezTo>
                  <a:cubicBezTo>
                    <a:pt x="210" y="110"/>
                    <a:pt x="210" y="110"/>
                    <a:pt x="210" y="110"/>
                  </a:cubicBezTo>
                  <a:cubicBezTo>
                    <a:pt x="211" y="109"/>
                    <a:pt x="211" y="109"/>
                    <a:pt x="211" y="109"/>
                  </a:cubicBezTo>
                  <a:cubicBezTo>
                    <a:pt x="211" y="109"/>
                    <a:pt x="211" y="110"/>
                    <a:pt x="211" y="110"/>
                  </a:cubicBezTo>
                  <a:cubicBezTo>
                    <a:pt x="212" y="110"/>
                    <a:pt x="211" y="109"/>
                    <a:pt x="212" y="109"/>
                  </a:cubicBezTo>
                  <a:cubicBezTo>
                    <a:pt x="212" y="109"/>
                    <a:pt x="212" y="109"/>
                    <a:pt x="212" y="109"/>
                  </a:cubicBezTo>
                  <a:cubicBezTo>
                    <a:pt x="212" y="109"/>
                    <a:pt x="211" y="110"/>
                    <a:pt x="211" y="110"/>
                  </a:cubicBezTo>
                  <a:close/>
                  <a:moveTo>
                    <a:pt x="207" y="111"/>
                  </a:moveTo>
                  <a:cubicBezTo>
                    <a:pt x="207" y="111"/>
                    <a:pt x="207" y="111"/>
                    <a:pt x="207" y="111"/>
                  </a:cubicBezTo>
                  <a:cubicBezTo>
                    <a:pt x="207" y="111"/>
                    <a:pt x="207" y="111"/>
                    <a:pt x="207" y="111"/>
                  </a:cubicBezTo>
                  <a:close/>
                  <a:moveTo>
                    <a:pt x="198" y="112"/>
                  </a:moveTo>
                  <a:cubicBezTo>
                    <a:pt x="198" y="112"/>
                    <a:pt x="198" y="112"/>
                    <a:pt x="198" y="112"/>
                  </a:cubicBezTo>
                  <a:cubicBezTo>
                    <a:pt x="197" y="112"/>
                    <a:pt x="197" y="112"/>
                    <a:pt x="197" y="112"/>
                  </a:cubicBezTo>
                  <a:cubicBezTo>
                    <a:pt x="197" y="112"/>
                    <a:pt x="197" y="112"/>
                    <a:pt x="197" y="112"/>
                  </a:cubicBezTo>
                  <a:cubicBezTo>
                    <a:pt x="197" y="112"/>
                    <a:pt x="197" y="112"/>
                    <a:pt x="197" y="112"/>
                  </a:cubicBezTo>
                  <a:cubicBezTo>
                    <a:pt x="197" y="112"/>
                    <a:pt x="197" y="112"/>
                    <a:pt x="198" y="112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198" y="112"/>
                    <a:pt x="197" y="113"/>
                    <a:pt x="198" y="112"/>
                  </a:cubicBezTo>
                  <a:cubicBezTo>
                    <a:pt x="198" y="112"/>
                    <a:pt x="198" y="112"/>
                    <a:pt x="198" y="112"/>
                  </a:cubicBezTo>
                  <a:close/>
                  <a:moveTo>
                    <a:pt x="190" y="128"/>
                  </a:moveTo>
                  <a:cubicBezTo>
                    <a:pt x="189" y="129"/>
                    <a:pt x="191" y="129"/>
                    <a:pt x="190" y="130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1" y="129"/>
                    <a:pt x="189" y="129"/>
                    <a:pt x="190" y="128"/>
                  </a:cubicBezTo>
                  <a:close/>
                  <a:moveTo>
                    <a:pt x="188" y="117"/>
                  </a:moveTo>
                  <a:cubicBezTo>
                    <a:pt x="187" y="117"/>
                    <a:pt x="187" y="117"/>
                    <a:pt x="187" y="117"/>
                  </a:cubicBezTo>
                  <a:cubicBezTo>
                    <a:pt x="187" y="117"/>
                    <a:pt x="187" y="117"/>
                    <a:pt x="187" y="117"/>
                  </a:cubicBezTo>
                  <a:lnTo>
                    <a:pt x="188" y="117"/>
                  </a:lnTo>
                  <a:close/>
                  <a:moveTo>
                    <a:pt x="174" y="145"/>
                  </a:moveTo>
                  <a:cubicBezTo>
                    <a:pt x="173" y="146"/>
                    <a:pt x="173" y="145"/>
                    <a:pt x="172" y="145"/>
                  </a:cubicBezTo>
                  <a:cubicBezTo>
                    <a:pt x="172" y="146"/>
                    <a:pt x="171" y="144"/>
                    <a:pt x="171" y="145"/>
                  </a:cubicBezTo>
                  <a:cubicBezTo>
                    <a:pt x="171" y="146"/>
                    <a:pt x="171" y="146"/>
                    <a:pt x="171" y="146"/>
                  </a:cubicBezTo>
                  <a:cubicBezTo>
                    <a:pt x="170" y="145"/>
                    <a:pt x="170" y="145"/>
                    <a:pt x="170" y="145"/>
                  </a:cubicBezTo>
                  <a:cubicBezTo>
                    <a:pt x="170" y="145"/>
                    <a:pt x="171" y="145"/>
                    <a:pt x="170" y="145"/>
                  </a:cubicBezTo>
                  <a:cubicBezTo>
                    <a:pt x="170" y="144"/>
                    <a:pt x="170" y="146"/>
                    <a:pt x="169" y="145"/>
                  </a:cubicBezTo>
                  <a:cubicBezTo>
                    <a:pt x="170" y="144"/>
                    <a:pt x="170" y="144"/>
                    <a:pt x="170" y="144"/>
                  </a:cubicBezTo>
                  <a:cubicBezTo>
                    <a:pt x="170" y="144"/>
                    <a:pt x="170" y="143"/>
                    <a:pt x="169" y="143"/>
                  </a:cubicBezTo>
                  <a:cubicBezTo>
                    <a:pt x="169" y="144"/>
                    <a:pt x="169" y="144"/>
                    <a:pt x="169" y="144"/>
                  </a:cubicBezTo>
                  <a:cubicBezTo>
                    <a:pt x="169" y="143"/>
                    <a:pt x="169" y="143"/>
                    <a:pt x="169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3"/>
                    <a:pt x="170" y="144"/>
                    <a:pt x="171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4"/>
                    <a:pt x="173" y="144"/>
                    <a:pt x="173" y="144"/>
                  </a:cubicBezTo>
                  <a:lnTo>
                    <a:pt x="174" y="145"/>
                  </a:lnTo>
                  <a:close/>
                  <a:moveTo>
                    <a:pt x="163" y="177"/>
                  </a:moveTo>
                  <a:cubicBezTo>
                    <a:pt x="163" y="177"/>
                    <a:pt x="163" y="177"/>
                    <a:pt x="163" y="177"/>
                  </a:cubicBezTo>
                  <a:cubicBezTo>
                    <a:pt x="162" y="177"/>
                    <a:pt x="162" y="177"/>
                    <a:pt x="162" y="177"/>
                  </a:cubicBezTo>
                  <a:cubicBezTo>
                    <a:pt x="163" y="176"/>
                    <a:pt x="163" y="176"/>
                    <a:pt x="163" y="176"/>
                  </a:cubicBezTo>
                  <a:cubicBezTo>
                    <a:pt x="163" y="176"/>
                    <a:pt x="163" y="176"/>
                    <a:pt x="163" y="176"/>
                  </a:cubicBezTo>
                  <a:cubicBezTo>
                    <a:pt x="163" y="176"/>
                    <a:pt x="163" y="177"/>
                    <a:pt x="163" y="177"/>
                  </a:cubicBezTo>
                  <a:close/>
                  <a:moveTo>
                    <a:pt x="163" y="175"/>
                  </a:moveTo>
                  <a:cubicBezTo>
                    <a:pt x="162" y="175"/>
                    <a:pt x="162" y="176"/>
                    <a:pt x="162" y="175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63" y="175"/>
                    <a:pt x="163" y="175"/>
                    <a:pt x="163" y="175"/>
                  </a:cubicBezTo>
                  <a:cubicBezTo>
                    <a:pt x="163" y="175"/>
                    <a:pt x="163" y="175"/>
                    <a:pt x="164" y="175"/>
                  </a:cubicBezTo>
                  <a:lnTo>
                    <a:pt x="163" y="175"/>
                  </a:lnTo>
                  <a:close/>
                  <a:moveTo>
                    <a:pt x="159" y="177"/>
                  </a:moveTo>
                  <a:cubicBezTo>
                    <a:pt x="159" y="177"/>
                    <a:pt x="159" y="177"/>
                    <a:pt x="159" y="177"/>
                  </a:cubicBezTo>
                  <a:cubicBezTo>
                    <a:pt x="159" y="178"/>
                    <a:pt x="159" y="177"/>
                    <a:pt x="159" y="177"/>
                  </a:cubicBezTo>
                  <a:cubicBezTo>
                    <a:pt x="159" y="177"/>
                    <a:pt x="159" y="177"/>
                    <a:pt x="159" y="177"/>
                  </a:cubicBezTo>
                  <a:cubicBezTo>
                    <a:pt x="160" y="177"/>
                    <a:pt x="160" y="177"/>
                    <a:pt x="160" y="177"/>
                  </a:cubicBezTo>
                  <a:cubicBezTo>
                    <a:pt x="160" y="178"/>
                    <a:pt x="160" y="178"/>
                    <a:pt x="160" y="178"/>
                  </a:cubicBezTo>
                  <a:lnTo>
                    <a:pt x="159" y="177"/>
                  </a:lnTo>
                  <a:close/>
                  <a:moveTo>
                    <a:pt x="158" y="180"/>
                  </a:moveTo>
                  <a:cubicBezTo>
                    <a:pt x="158" y="180"/>
                    <a:pt x="158" y="180"/>
                    <a:pt x="158" y="180"/>
                  </a:cubicBezTo>
                  <a:cubicBezTo>
                    <a:pt x="158" y="180"/>
                    <a:pt x="158" y="180"/>
                    <a:pt x="158" y="180"/>
                  </a:cubicBezTo>
                  <a:cubicBezTo>
                    <a:pt x="159" y="180"/>
                    <a:pt x="158" y="180"/>
                    <a:pt x="158" y="180"/>
                  </a:cubicBezTo>
                  <a:close/>
                  <a:moveTo>
                    <a:pt x="165" y="158"/>
                  </a:moveTo>
                  <a:cubicBezTo>
                    <a:pt x="166" y="157"/>
                    <a:pt x="166" y="157"/>
                    <a:pt x="166" y="157"/>
                  </a:cubicBezTo>
                  <a:cubicBezTo>
                    <a:pt x="165" y="157"/>
                    <a:pt x="164" y="155"/>
                    <a:pt x="164" y="155"/>
                  </a:cubicBezTo>
                  <a:cubicBezTo>
                    <a:pt x="164" y="154"/>
                    <a:pt x="165" y="154"/>
                    <a:pt x="166" y="154"/>
                  </a:cubicBezTo>
                  <a:cubicBezTo>
                    <a:pt x="166" y="154"/>
                    <a:pt x="166" y="154"/>
                    <a:pt x="166" y="154"/>
                  </a:cubicBezTo>
                  <a:cubicBezTo>
                    <a:pt x="166" y="154"/>
                    <a:pt x="166" y="154"/>
                    <a:pt x="166" y="154"/>
                  </a:cubicBezTo>
                  <a:cubicBezTo>
                    <a:pt x="166" y="154"/>
                    <a:pt x="166" y="154"/>
                    <a:pt x="166" y="154"/>
                  </a:cubicBezTo>
                  <a:cubicBezTo>
                    <a:pt x="166" y="154"/>
                    <a:pt x="166" y="154"/>
                    <a:pt x="166" y="154"/>
                  </a:cubicBezTo>
                  <a:cubicBezTo>
                    <a:pt x="166" y="154"/>
                    <a:pt x="166" y="154"/>
                    <a:pt x="166" y="154"/>
                  </a:cubicBezTo>
                  <a:cubicBezTo>
                    <a:pt x="166" y="154"/>
                    <a:pt x="166" y="154"/>
                    <a:pt x="166" y="154"/>
                  </a:cubicBezTo>
                  <a:cubicBezTo>
                    <a:pt x="166" y="154"/>
                    <a:pt x="166" y="154"/>
                    <a:pt x="166" y="154"/>
                  </a:cubicBezTo>
                  <a:cubicBezTo>
                    <a:pt x="165" y="155"/>
                    <a:pt x="164" y="155"/>
                    <a:pt x="165" y="156"/>
                  </a:cubicBezTo>
                  <a:cubicBezTo>
                    <a:pt x="166" y="155"/>
                    <a:pt x="166" y="155"/>
                    <a:pt x="166" y="155"/>
                  </a:cubicBezTo>
                  <a:cubicBezTo>
                    <a:pt x="165" y="156"/>
                    <a:pt x="165" y="156"/>
                    <a:pt x="165" y="156"/>
                  </a:cubicBezTo>
                  <a:cubicBezTo>
                    <a:pt x="165" y="156"/>
                    <a:pt x="165" y="156"/>
                    <a:pt x="165" y="156"/>
                  </a:cubicBezTo>
                  <a:cubicBezTo>
                    <a:pt x="165" y="156"/>
                    <a:pt x="165" y="156"/>
                    <a:pt x="165" y="156"/>
                  </a:cubicBezTo>
                  <a:cubicBezTo>
                    <a:pt x="165" y="156"/>
                    <a:pt x="165" y="157"/>
                    <a:pt x="166" y="157"/>
                  </a:cubicBezTo>
                  <a:cubicBezTo>
                    <a:pt x="166" y="157"/>
                    <a:pt x="167" y="157"/>
                    <a:pt x="167" y="157"/>
                  </a:cubicBezTo>
                  <a:cubicBezTo>
                    <a:pt x="166" y="158"/>
                    <a:pt x="166" y="159"/>
                    <a:pt x="165" y="159"/>
                  </a:cubicBezTo>
                  <a:cubicBezTo>
                    <a:pt x="164" y="159"/>
                    <a:pt x="165" y="158"/>
                    <a:pt x="165" y="158"/>
                  </a:cubicBezTo>
                  <a:close/>
                  <a:moveTo>
                    <a:pt x="163" y="154"/>
                  </a:moveTo>
                  <a:cubicBezTo>
                    <a:pt x="164" y="155"/>
                    <a:pt x="164" y="155"/>
                    <a:pt x="164" y="155"/>
                  </a:cubicBezTo>
                  <a:cubicBezTo>
                    <a:pt x="163" y="155"/>
                    <a:pt x="163" y="154"/>
                    <a:pt x="163" y="155"/>
                  </a:cubicBezTo>
                  <a:cubicBezTo>
                    <a:pt x="163" y="155"/>
                    <a:pt x="163" y="155"/>
                    <a:pt x="163" y="155"/>
                  </a:cubicBezTo>
                  <a:cubicBezTo>
                    <a:pt x="162" y="155"/>
                    <a:pt x="162" y="154"/>
                    <a:pt x="163" y="154"/>
                  </a:cubicBezTo>
                  <a:close/>
                  <a:moveTo>
                    <a:pt x="164" y="145"/>
                  </a:moveTo>
                  <a:cubicBezTo>
                    <a:pt x="164" y="144"/>
                    <a:pt x="164" y="144"/>
                    <a:pt x="164" y="144"/>
                  </a:cubicBezTo>
                  <a:cubicBezTo>
                    <a:pt x="165" y="144"/>
                    <a:pt x="165" y="145"/>
                    <a:pt x="166" y="145"/>
                  </a:cubicBezTo>
                  <a:cubicBezTo>
                    <a:pt x="165" y="146"/>
                    <a:pt x="165" y="144"/>
                    <a:pt x="164" y="145"/>
                  </a:cubicBezTo>
                  <a:close/>
                  <a:moveTo>
                    <a:pt x="170" y="131"/>
                  </a:move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2"/>
                    <a:pt x="170" y="132"/>
                    <a:pt x="171" y="132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1" y="132"/>
                    <a:pt x="170" y="132"/>
                    <a:pt x="170" y="131"/>
                  </a:cubicBezTo>
                  <a:close/>
                  <a:moveTo>
                    <a:pt x="172" y="135"/>
                  </a:moveTo>
                  <a:cubicBezTo>
                    <a:pt x="173" y="136"/>
                    <a:pt x="173" y="136"/>
                    <a:pt x="173" y="136"/>
                  </a:cubicBezTo>
                  <a:cubicBezTo>
                    <a:pt x="172" y="136"/>
                    <a:pt x="172" y="135"/>
                    <a:pt x="172" y="135"/>
                  </a:cubicBezTo>
                  <a:cubicBezTo>
                    <a:pt x="171" y="135"/>
                    <a:pt x="171" y="135"/>
                    <a:pt x="171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5"/>
                    <a:pt x="172" y="135"/>
                    <a:pt x="172" y="135"/>
                  </a:cubicBezTo>
                  <a:close/>
                  <a:moveTo>
                    <a:pt x="173" y="134"/>
                  </a:moveTo>
                  <a:cubicBezTo>
                    <a:pt x="173" y="135"/>
                    <a:pt x="173" y="135"/>
                    <a:pt x="173" y="135"/>
                  </a:cubicBezTo>
                  <a:cubicBezTo>
                    <a:pt x="173" y="135"/>
                    <a:pt x="173" y="135"/>
                    <a:pt x="172" y="135"/>
                  </a:cubicBezTo>
                  <a:lnTo>
                    <a:pt x="173" y="134"/>
                  </a:lnTo>
                  <a:close/>
                  <a:moveTo>
                    <a:pt x="175" y="125"/>
                  </a:moveTo>
                  <a:cubicBezTo>
                    <a:pt x="175" y="125"/>
                    <a:pt x="176" y="125"/>
                    <a:pt x="176" y="125"/>
                  </a:cubicBezTo>
                  <a:cubicBezTo>
                    <a:pt x="176" y="125"/>
                    <a:pt x="176" y="125"/>
                    <a:pt x="176" y="125"/>
                  </a:cubicBezTo>
                  <a:lnTo>
                    <a:pt x="175" y="125"/>
                  </a:lnTo>
                  <a:close/>
                  <a:moveTo>
                    <a:pt x="171" y="141"/>
                  </a:moveTo>
                  <a:cubicBezTo>
                    <a:pt x="170" y="141"/>
                    <a:pt x="170" y="140"/>
                    <a:pt x="170" y="140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0"/>
                    <a:pt x="171" y="140"/>
                    <a:pt x="171" y="141"/>
                  </a:cubicBezTo>
                  <a:close/>
                  <a:moveTo>
                    <a:pt x="169" y="145"/>
                  </a:moveTo>
                  <a:cubicBezTo>
                    <a:pt x="168" y="144"/>
                    <a:pt x="168" y="144"/>
                    <a:pt x="168" y="145"/>
                  </a:cubicBezTo>
                  <a:cubicBezTo>
                    <a:pt x="168" y="144"/>
                    <a:pt x="169" y="144"/>
                    <a:pt x="169" y="145"/>
                  </a:cubicBezTo>
                  <a:close/>
                  <a:moveTo>
                    <a:pt x="178" y="120"/>
                  </a:moveTo>
                  <a:cubicBezTo>
                    <a:pt x="178" y="120"/>
                    <a:pt x="178" y="120"/>
                    <a:pt x="178" y="120"/>
                  </a:cubicBezTo>
                  <a:cubicBezTo>
                    <a:pt x="178" y="119"/>
                    <a:pt x="178" y="119"/>
                    <a:pt x="178" y="119"/>
                  </a:cubicBezTo>
                  <a:cubicBezTo>
                    <a:pt x="178" y="119"/>
                    <a:pt x="178" y="120"/>
                    <a:pt x="178" y="120"/>
                  </a:cubicBezTo>
                  <a:close/>
                  <a:moveTo>
                    <a:pt x="174" y="137"/>
                  </a:moveTo>
                  <a:cubicBezTo>
                    <a:pt x="174" y="137"/>
                    <a:pt x="174" y="137"/>
                    <a:pt x="174" y="137"/>
                  </a:cubicBezTo>
                  <a:cubicBezTo>
                    <a:pt x="174" y="138"/>
                    <a:pt x="174" y="138"/>
                    <a:pt x="174" y="138"/>
                  </a:cubicBezTo>
                  <a:lnTo>
                    <a:pt x="174" y="137"/>
                  </a:lnTo>
                  <a:close/>
                  <a:moveTo>
                    <a:pt x="176" y="119"/>
                  </a:moveTo>
                  <a:cubicBezTo>
                    <a:pt x="175" y="120"/>
                    <a:pt x="175" y="120"/>
                    <a:pt x="175" y="120"/>
                  </a:cubicBezTo>
                  <a:cubicBezTo>
                    <a:pt x="175" y="119"/>
                    <a:pt x="175" y="120"/>
                    <a:pt x="176" y="119"/>
                  </a:cubicBezTo>
                  <a:close/>
                  <a:moveTo>
                    <a:pt x="173" y="115"/>
                  </a:moveTo>
                  <a:cubicBezTo>
                    <a:pt x="172" y="116"/>
                    <a:pt x="171" y="115"/>
                    <a:pt x="171" y="115"/>
                  </a:cubicBezTo>
                  <a:cubicBezTo>
                    <a:pt x="172" y="115"/>
                    <a:pt x="173" y="114"/>
                    <a:pt x="173" y="115"/>
                  </a:cubicBezTo>
                  <a:close/>
                  <a:moveTo>
                    <a:pt x="155" y="171"/>
                  </a:moveTo>
                  <a:cubicBezTo>
                    <a:pt x="156" y="171"/>
                    <a:pt x="156" y="171"/>
                    <a:pt x="156" y="171"/>
                  </a:cubicBezTo>
                  <a:cubicBezTo>
                    <a:pt x="155" y="170"/>
                    <a:pt x="155" y="170"/>
                    <a:pt x="155" y="170"/>
                  </a:cubicBezTo>
                  <a:cubicBezTo>
                    <a:pt x="156" y="170"/>
                    <a:pt x="156" y="171"/>
                    <a:pt x="156" y="171"/>
                  </a:cubicBezTo>
                  <a:lnTo>
                    <a:pt x="155" y="171"/>
                  </a:lnTo>
                  <a:close/>
                  <a:moveTo>
                    <a:pt x="161" y="154"/>
                  </a:moveTo>
                  <a:cubicBezTo>
                    <a:pt x="161" y="154"/>
                    <a:pt x="161" y="154"/>
                    <a:pt x="161" y="154"/>
                  </a:cubicBezTo>
                  <a:cubicBezTo>
                    <a:pt x="161" y="153"/>
                    <a:pt x="160" y="154"/>
                    <a:pt x="160" y="154"/>
                  </a:cubicBezTo>
                  <a:cubicBezTo>
                    <a:pt x="161" y="153"/>
                    <a:pt x="161" y="153"/>
                    <a:pt x="161" y="153"/>
                  </a:cubicBezTo>
                  <a:cubicBezTo>
                    <a:pt x="161" y="153"/>
                    <a:pt x="161" y="154"/>
                    <a:pt x="161" y="154"/>
                  </a:cubicBezTo>
                  <a:cubicBezTo>
                    <a:pt x="162" y="154"/>
                    <a:pt x="162" y="155"/>
                    <a:pt x="162" y="155"/>
                  </a:cubicBezTo>
                  <a:cubicBezTo>
                    <a:pt x="161" y="155"/>
                    <a:pt x="161" y="154"/>
                    <a:pt x="161" y="154"/>
                  </a:cubicBezTo>
                  <a:close/>
                  <a:moveTo>
                    <a:pt x="158" y="174"/>
                  </a:moveTo>
                  <a:cubicBezTo>
                    <a:pt x="158" y="173"/>
                    <a:pt x="158" y="172"/>
                    <a:pt x="158" y="173"/>
                  </a:cubicBezTo>
                  <a:cubicBezTo>
                    <a:pt x="158" y="172"/>
                    <a:pt x="158" y="173"/>
                    <a:pt x="159" y="174"/>
                  </a:cubicBezTo>
                  <a:cubicBezTo>
                    <a:pt x="159" y="174"/>
                    <a:pt x="159" y="174"/>
                    <a:pt x="158" y="174"/>
                  </a:cubicBezTo>
                  <a:close/>
                  <a:moveTo>
                    <a:pt x="159" y="183"/>
                  </a:moveTo>
                  <a:cubicBezTo>
                    <a:pt x="159" y="182"/>
                    <a:pt x="159" y="181"/>
                    <a:pt x="158" y="182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157" y="183"/>
                    <a:pt x="157" y="183"/>
                    <a:pt x="157" y="183"/>
                  </a:cubicBezTo>
                  <a:cubicBezTo>
                    <a:pt x="157" y="183"/>
                    <a:pt x="157" y="183"/>
                    <a:pt x="157" y="183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8" y="181"/>
                    <a:pt x="160" y="183"/>
                    <a:pt x="160" y="181"/>
                  </a:cubicBezTo>
                  <a:cubicBezTo>
                    <a:pt x="160" y="181"/>
                    <a:pt x="160" y="180"/>
                    <a:pt x="161" y="179"/>
                  </a:cubicBezTo>
                  <a:cubicBezTo>
                    <a:pt x="161" y="180"/>
                    <a:pt x="161" y="180"/>
                    <a:pt x="161" y="180"/>
                  </a:cubicBezTo>
                  <a:cubicBezTo>
                    <a:pt x="161" y="180"/>
                    <a:pt x="160" y="180"/>
                    <a:pt x="160" y="180"/>
                  </a:cubicBezTo>
                  <a:cubicBezTo>
                    <a:pt x="162" y="182"/>
                    <a:pt x="162" y="182"/>
                    <a:pt x="162" y="182"/>
                  </a:cubicBezTo>
                  <a:cubicBezTo>
                    <a:pt x="161" y="182"/>
                    <a:pt x="160" y="181"/>
                    <a:pt x="159" y="183"/>
                  </a:cubicBezTo>
                  <a:close/>
                  <a:moveTo>
                    <a:pt x="162" y="179"/>
                  </a:moveTo>
                  <a:cubicBezTo>
                    <a:pt x="162" y="179"/>
                    <a:pt x="162" y="179"/>
                    <a:pt x="162" y="179"/>
                  </a:cubicBezTo>
                  <a:cubicBezTo>
                    <a:pt x="163" y="179"/>
                    <a:pt x="163" y="179"/>
                    <a:pt x="163" y="179"/>
                  </a:cubicBezTo>
                  <a:lnTo>
                    <a:pt x="162" y="179"/>
                  </a:lnTo>
                  <a:close/>
                  <a:moveTo>
                    <a:pt x="168" y="160"/>
                  </a:moveTo>
                  <a:cubicBezTo>
                    <a:pt x="167" y="160"/>
                    <a:pt x="167" y="160"/>
                    <a:pt x="167" y="160"/>
                  </a:cubicBezTo>
                  <a:cubicBezTo>
                    <a:pt x="167" y="159"/>
                    <a:pt x="168" y="160"/>
                    <a:pt x="168" y="159"/>
                  </a:cubicBezTo>
                  <a:cubicBezTo>
                    <a:pt x="167" y="158"/>
                    <a:pt x="167" y="158"/>
                    <a:pt x="167" y="158"/>
                  </a:cubicBezTo>
                  <a:cubicBezTo>
                    <a:pt x="167" y="157"/>
                    <a:pt x="168" y="158"/>
                    <a:pt x="168" y="157"/>
                  </a:cubicBezTo>
                  <a:cubicBezTo>
                    <a:pt x="169" y="158"/>
                    <a:pt x="168" y="159"/>
                    <a:pt x="168" y="160"/>
                  </a:cubicBezTo>
                  <a:close/>
                  <a:moveTo>
                    <a:pt x="169" y="157"/>
                  </a:moveTo>
                  <a:cubicBezTo>
                    <a:pt x="169" y="156"/>
                    <a:pt x="169" y="156"/>
                    <a:pt x="169" y="156"/>
                  </a:cubicBezTo>
                  <a:cubicBezTo>
                    <a:pt x="169" y="156"/>
                    <a:pt x="169" y="156"/>
                    <a:pt x="169" y="156"/>
                  </a:cubicBezTo>
                  <a:cubicBezTo>
                    <a:pt x="170" y="156"/>
                    <a:pt x="169" y="156"/>
                    <a:pt x="169" y="157"/>
                  </a:cubicBezTo>
                  <a:close/>
                  <a:moveTo>
                    <a:pt x="164" y="178"/>
                  </a:moveTo>
                  <a:cubicBezTo>
                    <a:pt x="164" y="178"/>
                    <a:pt x="164" y="178"/>
                    <a:pt x="164" y="178"/>
                  </a:cubicBezTo>
                  <a:cubicBezTo>
                    <a:pt x="164" y="178"/>
                    <a:pt x="164" y="178"/>
                    <a:pt x="165" y="178"/>
                  </a:cubicBezTo>
                  <a:lnTo>
                    <a:pt x="164" y="178"/>
                  </a:lnTo>
                  <a:close/>
                  <a:moveTo>
                    <a:pt x="166" y="178"/>
                  </a:moveTo>
                  <a:cubicBezTo>
                    <a:pt x="165" y="177"/>
                    <a:pt x="165" y="177"/>
                    <a:pt x="165" y="177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5" y="176"/>
                    <a:pt x="165" y="176"/>
                    <a:pt x="165" y="176"/>
                  </a:cubicBezTo>
                  <a:cubicBezTo>
                    <a:pt x="165" y="177"/>
                    <a:pt x="166" y="177"/>
                    <a:pt x="166" y="177"/>
                  </a:cubicBezTo>
                  <a:cubicBezTo>
                    <a:pt x="167" y="177"/>
                    <a:pt x="167" y="177"/>
                    <a:pt x="167" y="177"/>
                  </a:cubicBezTo>
                  <a:cubicBezTo>
                    <a:pt x="167" y="177"/>
                    <a:pt x="167" y="177"/>
                    <a:pt x="167" y="177"/>
                  </a:cubicBezTo>
                  <a:cubicBezTo>
                    <a:pt x="166" y="177"/>
                    <a:pt x="166" y="177"/>
                    <a:pt x="166" y="178"/>
                  </a:cubicBezTo>
                  <a:close/>
                  <a:moveTo>
                    <a:pt x="167" y="174"/>
                  </a:moveTo>
                  <a:cubicBezTo>
                    <a:pt x="168" y="174"/>
                    <a:pt x="168" y="174"/>
                    <a:pt x="168" y="174"/>
                  </a:cubicBezTo>
                  <a:cubicBezTo>
                    <a:pt x="167" y="175"/>
                    <a:pt x="167" y="174"/>
                    <a:pt x="167" y="174"/>
                  </a:cubicBezTo>
                  <a:close/>
                  <a:moveTo>
                    <a:pt x="168" y="177"/>
                  </a:moveTo>
                  <a:cubicBezTo>
                    <a:pt x="168" y="176"/>
                    <a:pt x="168" y="176"/>
                    <a:pt x="168" y="176"/>
                  </a:cubicBezTo>
                  <a:cubicBezTo>
                    <a:pt x="168" y="176"/>
                    <a:pt x="168" y="176"/>
                    <a:pt x="168" y="175"/>
                  </a:cubicBezTo>
                  <a:cubicBezTo>
                    <a:pt x="168" y="176"/>
                    <a:pt x="168" y="176"/>
                    <a:pt x="168" y="176"/>
                  </a:cubicBezTo>
                  <a:cubicBezTo>
                    <a:pt x="169" y="176"/>
                    <a:pt x="169" y="177"/>
                    <a:pt x="170" y="176"/>
                  </a:cubicBezTo>
                  <a:cubicBezTo>
                    <a:pt x="170" y="177"/>
                    <a:pt x="169" y="177"/>
                    <a:pt x="169" y="178"/>
                  </a:cubicBezTo>
                  <a:cubicBezTo>
                    <a:pt x="169" y="177"/>
                    <a:pt x="168" y="177"/>
                    <a:pt x="168" y="177"/>
                  </a:cubicBezTo>
                  <a:close/>
                  <a:moveTo>
                    <a:pt x="174" y="157"/>
                  </a:moveTo>
                  <a:cubicBezTo>
                    <a:pt x="175" y="157"/>
                    <a:pt x="175" y="157"/>
                    <a:pt x="175" y="157"/>
                  </a:cubicBezTo>
                  <a:cubicBezTo>
                    <a:pt x="175" y="157"/>
                    <a:pt x="175" y="157"/>
                    <a:pt x="175" y="157"/>
                  </a:cubicBezTo>
                  <a:cubicBezTo>
                    <a:pt x="175" y="157"/>
                    <a:pt x="175" y="157"/>
                    <a:pt x="174" y="157"/>
                  </a:cubicBezTo>
                  <a:close/>
                  <a:moveTo>
                    <a:pt x="168" y="180"/>
                  </a:moveTo>
                  <a:cubicBezTo>
                    <a:pt x="168" y="180"/>
                    <a:pt x="168" y="180"/>
                    <a:pt x="168" y="179"/>
                  </a:cubicBezTo>
                  <a:cubicBezTo>
                    <a:pt x="168" y="179"/>
                    <a:pt x="170" y="179"/>
                    <a:pt x="170" y="180"/>
                  </a:cubicBezTo>
                  <a:cubicBezTo>
                    <a:pt x="170" y="181"/>
                    <a:pt x="169" y="180"/>
                    <a:pt x="168" y="180"/>
                  </a:cubicBezTo>
                  <a:close/>
                  <a:moveTo>
                    <a:pt x="172" y="178"/>
                  </a:moveTo>
                  <a:cubicBezTo>
                    <a:pt x="173" y="178"/>
                    <a:pt x="173" y="178"/>
                    <a:pt x="173" y="178"/>
                  </a:cubicBezTo>
                  <a:cubicBezTo>
                    <a:pt x="172" y="178"/>
                    <a:pt x="172" y="179"/>
                    <a:pt x="172" y="178"/>
                  </a:cubicBezTo>
                  <a:close/>
                  <a:moveTo>
                    <a:pt x="187" y="120"/>
                  </a:moveTo>
                  <a:cubicBezTo>
                    <a:pt x="186" y="119"/>
                    <a:pt x="188" y="120"/>
                    <a:pt x="187" y="119"/>
                  </a:cubicBezTo>
                  <a:cubicBezTo>
                    <a:pt x="187" y="118"/>
                    <a:pt x="187" y="118"/>
                    <a:pt x="186" y="118"/>
                  </a:cubicBezTo>
                  <a:cubicBezTo>
                    <a:pt x="186" y="118"/>
                    <a:pt x="186" y="119"/>
                    <a:pt x="186" y="119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4" y="119"/>
                  </a:cubicBezTo>
                  <a:cubicBezTo>
                    <a:pt x="184" y="119"/>
                    <a:pt x="184" y="120"/>
                    <a:pt x="184" y="120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3" y="121"/>
                    <a:pt x="182" y="120"/>
                    <a:pt x="181" y="121"/>
                  </a:cubicBezTo>
                  <a:cubicBezTo>
                    <a:pt x="180" y="121"/>
                    <a:pt x="180" y="119"/>
                    <a:pt x="180" y="121"/>
                  </a:cubicBezTo>
                  <a:cubicBezTo>
                    <a:pt x="180" y="121"/>
                    <a:pt x="181" y="121"/>
                    <a:pt x="181" y="121"/>
                  </a:cubicBezTo>
                  <a:cubicBezTo>
                    <a:pt x="180" y="122"/>
                    <a:pt x="179" y="121"/>
                    <a:pt x="178" y="120"/>
                  </a:cubicBezTo>
                  <a:cubicBezTo>
                    <a:pt x="179" y="120"/>
                    <a:pt x="180" y="120"/>
                    <a:pt x="180" y="120"/>
                  </a:cubicBezTo>
                  <a:cubicBezTo>
                    <a:pt x="182" y="120"/>
                    <a:pt x="182" y="120"/>
                    <a:pt x="182" y="120"/>
                  </a:cubicBezTo>
                  <a:cubicBezTo>
                    <a:pt x="182" y="119"/>
                    <a:pt x="182" y="119"/>
                    <a:pt x="182" y="119"/>
                  </a:cubicBezTo>
                  <a:cubicBezTo>
                    <a:pt x="182" y="119"/>
                    <a:pt x="183" y="119"/>
                    <a:pt x="183" y="119"/>
                  </a:cubicBezTo>
                  <a:cubicBezTo>
                    <a:pt x="183" y="119"/>
                    <a:pt x="184" y="119"/>
                    <a:pt x="183" y="119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4" y="119"/>
                    <a:pt x="184" y="118"/>
                    <a:pt x="184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4" y="118"/>
                    <a:pt x="184" y="117"/>
                    <a:pt x="184" y="117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4" y="118"/>
                    <a:pt x="185" y="117"/>
                    <a:pt x="185" y="118"/>
                  </a:cubicBezTo>
                  <a:cubicBezTo>
                    <a:pt x="186" y="119"/>
                    <a:pt x="186" y="118"/>
                    <a:pt x="186" y="117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186" y="118"/>
                    <a:pt x="187" y="118"/>
                    <a:pt x="187" y="118"/>
                  </a:cubicBezTo>
                  <a:cubicBezTo>
                    <a:pt x="188" y="118"/>
                    <a:pt x="188" y="118"/>
                    <a:pt x="188" y="118"/>
                  </a:cubicBezTo>
                  <a:cubicBezTo>
                    <a:pt x="188" y="118"/>
                    <a:pt x="188" y="118"/>
                    <a:pt x="188" y="118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8"/>
                  </a:cubicBezTo>
                  <a:cubicBezTo>
                    <a:pt x="189" y="118"/>
                    <a:pt x="189" y="118"/>
                    <a:pt x="189" y="118"/>
                  </a:cubicBezTo>
                  <a:cubicBezTo>
                    <a:pt x="188" y="118"/>
                    <a:pt x="187" y="118"/>
                    <a:pt x="187" y="118"/>
                  </a:cubicBezTo>
                  <a:cubicBezTo>
                    <a:pt x="187" y="120"/>
                    <a:pt x="188" y="118"/>
                    <a:pt x="188" y="119"/>
                  </a:cubicBezTo>
                  <a:cubicBezTo>
                    <a:pt x="188" y="118"/>
                    <a:pt x="191" y="120"/>
                    <a:pt x="190" y="118"/>
                  </a:cubicBezTo>
                  <a:cubicBezTo>
                    <a:pt x="191" y="118"/>
                    <a:pt x="191" y="118"/>
                    <a:pt x="191" y="118"/>
                  </a:cubicBezTo>
                  <a:cubicBezTo>
                    <a:pt x="191" y="118"/>
                    <a:pt x="191" y="118"/>
                    <a:pt x="191" y="119"/>
                  </a:cubicBezTo>
                  <a:cubicBezTo>
                    <a:pt x="191" y="119"/>
                    <a:pt x="191" y="119"/>
                    <a:pt x="191" y="119"/>
                  </a:cubicBezTo>
                  <a:cubicBezTo>
                    <a:pt x="190" y="120"/>
                    <a:pt x="189" y="119"/>
                    <a:pt x="188" y="120"/>
                  </a:cubicBezTo>
                  <a:cubicBezTo>
                    <a:pt x="188" y="119"/>
                    <a:pt x="188" y="120"/>
                    <a:pt x="187" y="120"/>
                  </a:cubicBezTo>
                  <a:close/>
                  <a:moveTo>
                    <a:pt x="175" y="177"/>
                  </a:moveTo>
                  <a:cubicBezTo>
                    <a:pt x="175" y="177"/>
                    <a:pt x="174" y="177"/>
                    <a:pt x="174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4" y="176"/>
                    <a:pt x="174" y="176"/>
                    <a:pt x="173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5" y="177"/>
                    <a:pt x="176" y="176"/>
                    <a:pt x="176" y="177"/>
                  </a:cubicBezTo>
                  <a:lnTo>
                    <a:pt x="175" y="177"/>
                  </a:lnTo>
                  <a:close/>
                  <a:moveTo>
                    <a:pt x="186" y="135"/>
                  </a:moveTo>
                  <a:cubicBezTo>
                    <a:pt x="186" y="135"/>
                    <a:pt x="186" y="136"/>
                    <a:pt x="187" y="136"/>
                  </a:cubicBezTo>
                  <a:cubicBezTo>
                    <a:pt x="186" y="136"/>
                    <a:pt x="186" y="135"/>
                    <a:pt x="186" y="135"/>
                  </a:cubicBezTo>
                  <a:close/>
                  <a:moveTo>
                    <a:pt x="189" y="128"/>
                  </a:moveTo>
                  <a:cubicBezTo>
                    <a:pt x="189" y="127"/>
                    <a:pt x="187" y="128"/>
                    <a:pt x="188" y="128"/>
                  </a:cubicBezTo>
                  <a:cubicBezTo>
                    <a:pt x="188" y="127"/>
                    <a:pt x="187" y="128"/>
                    <a:pt x="187" y="127"/>
                  </a:cubicBezTo>
                  <a:cubicBezTo>
                    <a:pt x="188" y="127"/>
                    <a:pt x="188" y="127"/>
                    <a:pt x="190" y="127"/>
                  </a:cubicBezTo>
                  <a:lnTo>
                    <a:pt x="189" y="128"/>
                  </a:lnTo>
                  <a:close/>
                  <a:moveTo>
                    <a:pt x="181" y="161"/>
                  </a:moveTo>
                  <a:cubicBezTo>
                    <a:pt x="181" y="161"/>
                    <a:pt x="182" y="161"/>
                    <a:pt x="182" y="160"/>
                  </a:cubicBezTo>
                  <a:cubicBezTo>
                    <a:pt x="182" y="161"/>
                    <a:pt x="182" y="161"/>
                    <a:pt x="182" y="161"/>
                  </a:cubicBezTo>
                  <a:cubicBezTo>
                    <a:pt x="182" y="161"/>
                    <a:pt x="181" y="161"/>
                    <a:pt x="181" y="161"/>
                  </a:cubicBezTo>
                  <a:close/>
                  <a:moveTo>
                    <a:pt x="194" y="119"/>
                  </a:moveTo>
                  <a:cubicBezTo>
                    <a:pt x="194" y="118"/>
                    <a:pt x="193" y="120"/>
                    <a:pt x="193" y="118"/>
                  </a:cubicBezTo>
                  <a:cubicBezTo>
                    <a:pt x="194" y="119"/>
                    <a:pt x="194" y="119"/>
                    <a:pt x="195" y="118"/>
                  </a:cubicBezTo>
                  <a:lnTo>
                    <a:pt x="194" y="119"/>
                  </a:lnTo>
                  <a:close/>
                  <a:moveTo>
                    <a:pt x="194" y="115"/>
                  </a:moveTo>
                  <a:cubicBezTo>
                    <a:pt x="193" y="115"/>
                    <a:pt x="194" y="114"/>
                    <a:pt x="194" y="114"/>
                  </a:cubicBezTo>
                  <a:cubicBezTo>
                    <a:pt x="195" y="114"/>
                    <a:pt x="195" y="114"/>
                    <a:pt x="195" y="114"/>
                  </a:cubicBezTo>
                  <a:cubicBezTo>
                    <a:pt x="195" y="114"/>
                    <a:pt x="195" y="115"/>
                    <a:pt x="195" y="115"/>
                  </a:cubicBezTo>
                  <a:cubicBezTo>
                    <a:pt x="195" y="115"/>
                    <a:pt x="196" y="115"/>
                    <a:pt x="196" y="114"/>
                  </a:cubicBezTo>
                  <a:cubicBezTo>
                    <a:pt x="196" y="115"/>
                    <a:pt x="196" y="114"/>
                    <a:pt x="197" y="114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6" y="116"/>
                    <a:pt x="197" y="115"/>
                    <a:pt x="197" y="116"/>
                  </a:cubicBezTo>
                  <a:cubicBezTo>
                    <a:pt x="197" y="115"/>
                    <a:pt x="195" y="116"/>
                    <a:pt x="195" y="115"/>
                  </a:cubicBezTo>
                  <a:cubicBezTo>
                    <a:pt x="194" y="116"/>
                    <a:pt x="196" y="116"/>
                    <a:pt x="196" y="116"/>
                  </a:cubicBezTo>
                  <a:cubicBezTo>
                    <a:pt x="195" y="116"/>
                    <a:pt x="194" y="115"/>
                    <a:pt x="194" y="115"/>
                  </a:cubicBezTo>
                  <a:close/>
                  <a:moveTo>
                    <a:pt x="192" y="133"/>
                  </a:moveTo>
                  <a:cubicBezTo>
                    <a:pt x="191" y="133"/>
                    <a:pt x="191" y="133"/>
                    <a:pt x="191" y="133"/>
                  </a:cubicBezTo>
                  <a:cubicBezTo>
                    <a:pt x="192" y="132"/>
                    <a:pt x="192" y="132"/>
                    <a:pt x="192" y="132"/>
                  </a:cubicBezTo>
                  <a:cubicBezTo>
                    <a:pt x="192" y="132"/>
                    <a:pt x="192" y="133"/>
                    <a:pt x="192" y="133"/>
                  </a:cubicBezTo>
                  <a:cubicBezTo>
                    <a:pt x="192" y="133"/>
                    <a:pt x="192" y="133"/>
                    <a:pt x="192" y="133"/>
                  </a:cubicBezTo>
                  <a:cubicBezTo>
                    <a:pt x="192" y="133"/>
                    <a:pt x="192" y="133"/>
                    <a:pt x="192" y="133"/>
                  </a:cubicBezTo>
                  <a:close/>
                  <a:moveTo>
                    <a:pt x="196" y="117"/>
                  </a:moveTo>
                  <a:cubicBezTo>
                    <a:pt x="196" y="117"/>
                    <a:pt x="196" y="117"/>
                    <a:pt x="196" y="117"/>
                  </a:cubicBezTo>
                  <a:cubicBezTo>
                    <a:pt x="197" y="116"/>
                    <a:pt x="198" y="117"/>
                    <a:pt x="199" y="116"/>
                  </a:cubicBezTo>
                  <a:cubicBezTo>
                    <a:pt x="199" y="116"/>
                    <a:pt x="199" y="116"/>
                    <a:pt x="199" y="116"/>
                  </a:cubicBezTo>
                  <a:cubicBezTo>
                    <a:pt x="198" y="116"/>
                    <a:pt x="198" y="116"/>
                    <a:pt x="198" y="116"/>
                  </a:cubicBezTo>
                  <a:cubicBezTo>
                    <a:pt x="198" y="116"/>
                    <a:pt x="197" y="116"/>
                    <a:pt x="197" y="116"/>
                  </a:cubicBezTo>
                  <a:cubicBezTo>
                    <a:pt x="198" y="116"/>
                    <a:pt x="198" y="116"/>
                    <a:pt x="198" y="116"/>
                  </a:cubicBezTo>
                  <a:cubicBezTo>
                    <a:pt x="198" y="116"/>
                    <a:pt x="198" y="116"/>
                    <a:pt x="199" y="116"/>
                  </a:cubicBezTo>
                  <a:cubicBezTo>
                    <a:pt x="199" y="116"/>
                    <a:pt x="199" y="116"/>
                    <a:pt x="199" y="116"/>
                  </a:cubicBezTo>
                  <a:cubicBezTo>
                    <a:pt x="199" y="116"/>
                    <a:pt x="199" y="116"/>
                    <a:pt x="199" y="116"/>
                  </a:cubicBezTo>
                  <a:cubicBezTo>
                    <a:pt x="199" y="116"/>
                    <a:pt x="199" y="116"/>
                    <a:pt x="199" y="116"/>
                  </a:cubicBezTo>
                  <a:cubicBezTo>
                    <a:pt x="199" y="117"/>
                    <a:pt x="199" y="117"/>
                    <a:pt x="199" y="117"/>
                  </a:cubicBezTo>
                  <a:cubicBezTo>
                    <a:pt x="198" y="117"/>
                    <a:pt x="198" y="117"/>
                    <a:pt x="198" y="117"/>
                  </a:cubicBezTo>
                  <a:cubicBezTo>
                    <a:pt x="198" y="118"/>
                    <a:pt x="198" y="118"/>
                    <a:pt x="198" y="118"/>
                  </a:cubicBezTo>
                  <a:cubicBezTo>
                    <a:pt x="199" y="116"/>
                    <a:pt x="200" y="118"/>
                    <a:pt x="201" y="116"/>
                  </a:cubicBezTo>
                  <a:cubicBezTo>
                    <a:pt x="199" y="116"/>
                    <a:pt x="199" y="116"/>
                    <a:pt x="199" y="116"/>
                  </a:cubicBezTo>
                  <a:cubicBezTo>
                    <a:pt x="200" y="116"/>
                    <a:pt x="200" y="115"/>
                    <a:pt x="200" y="115"/>
                  </a:cubicBezTo>
                  <a:cubicBezTo>
                    <a:pt x="199" y="114"/>
                    <a:pt x="199" y="115"/>
                    <a:pt x="198" y="114"/>
                  </a:cubicBezTo>
                  <a:cubicBezTo>
                    <a:pt x="197" y="114"/>
                    <a:pt x="199" y="113"/>
                    <a:pt x="199" y="113"/>
                  </a:cubicBezTo>
                  <a:cubicBezTo>
                    <a:pt x="199" y="112"/>
                    <a:pt x="200" y="114"/>
                    <a:pt x="201" y="113"/>
                  </a:cubicBezTo>
                  <a:cubicBezTo>
                    <a:pt x="201" y="113"/>
                    <a:pt x="201" y="113"/>
                    <a:pt x="202" y="112"/>
                  </a:cubicBezTo>
                  <a:cubicBezTo>
                    <a:pt x="202" y="112"/>
                    <a:pt x="202" y="112"/>
                    <a:pt x="202" y="112"/>
                  </a:cubicBezTo>
                  <a:cubicBezTo>
                    <a:pt x="202" y="112"/>
                    <a:pt x="202" y="112"/>
                    <a:pt x="202" y="112"/>
                  </a:cubicBezTo>
                  <a:cubicBezTo>
                    <a:pt x="202" y="112"/>
                    <a:pt x="202" y="112"/>
                    <a:pt x="202" y="113"/>
                  </a:cubicBezTo>
                  <a:cubicBezTo>
                    <a:pt x="203" y="112"/>
                    <a:pt x="204" y="116"/>
                    <a:pt x="205" y="113"/>
                  </a:cubicBezTo>
                  <a:cubicBezTo>
                    <a:pt x="207" y="112"/>
                    <a:pt x="209" y="113"/>
                    <a:pt x="211" y="112"/>
                  </a:cubicBezTo>
                  <a:cubicBezTo>
                    <a:pt x="211" y="112"/>
                    <a:pt x="211" y="112"/>
                    <a:pt x="211" y="112"/>
                  </a:cubicBezTo>
                  <a:cubicBezTo>
                    <a:pt x="211" y="112"/>
                    <a:pt x="211" y="112"/>
                    <a:pt x="211" y="112"/>
                  </a:cubicBezTo>
                  <a:cubicBezTo>
                    <a:pt x="211" y="112"/>
                    <a:pt x="211" y="113"/>
                    <a:pt x="211" y="113"/>
                  </a:cubicBezTo>
                  <a:cubicBezTo>
                    <a:pt x="212" y="113"/>
                    <a:pt x="212" y="112"/>
                    <a:pt x="213" y="112"/>
                  </a:cubicBezTo>
                  <a:cubicBezTo>
                    <a:pt x="213" y="112"/>
                    <a:pt x="213" y="112"/>
                    <a:pt x="213" y="112"/>
                  </a:cubicBezTo>
                  <a:cubicBezTo>
                    <a:pt x="214" y="112"/>
                    <a:pt x="214" y="112"/>
                    <a:pt x="215" y="112"/>
                  </a:cubicBezTo>
                  <a:cubicBezTo>
                    <a:pt x="216" y="113"/>
                    <a:pt x="214" y="112"/>
                    <a:pt x="214" y="113"/>
                  </a:cubicBezTo>
                  <a:cubicBezTo>
                    <a:pt x="215" y="114"/>
                    <a:pt x="216" y="115"/>
                    <a:pt x="218" y="114"/>
                  </a:cubicBezTo>
                  <a:cubicBezTo>
                    <a:pt x="218" y="115"/>
                    <a:pt x="218" y="115"/>
                    <a:pt x="219" y="116"/>
                  </a:cubicBezTo>
                  <a:cubicBezTo>
                    <a:pt x="218" y="116"/>
                    <a:pt x="217" y="116"/>
                    <a:pt x="215" y="116"/>
                  </a:cubicBezTo>
                  <a:cubicBezTo>
                    <a:pt x="214" y="116"/>
                    <a:pt x="213" y="116"/>
                    <a:pt x="212" y="116"/>
                  </a:cubicBezTo>
                  <a:cubicBezTo>
                    <a:pt x="213" y="115"/>
                    <a:pt x="214" y="115"/>
                    <a:pt x="213" y="114"/>
                  </a:cubicBezTo>
                  <a:cubicBezTo>
                    <a:pt x="212" y="114"/>
                    <a:pt x="211" y="113"/>
                    <a:pt x="210" y="113"/>
                  </a:cubicBezTo>
                  <a:cubicBezTo>
                    <a:pt x="210" y="114"/>
                    <a:pt x="210" y="114"/>
                    <a:pt x="209" y="114"/>
                  </a:cubicBezTo>
                  <a:cubicBezTo>
                    <a:pt x="209" y="114"/>
                    <a:pt x="209" y="114"/>
                    <a:pt x="209" y="114"/>
                  </a:cubicBezTo>
                  <a:cubicBezTo>
                    <a:pt x="209" y="114"/>
                    <a:pt x="209" y="114"/>
                    <a:pt x="210" y="114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5"/>
                    <a:pt x="210" y="115"/>
                    <a:pt x="210" y="115"/>
                  </a:cubicBezTo>
                  <a:cubicBezTo>
                    <a:pt x="210" y="115"/>
                    <a:pt x="210" y="114"/>
                    <a:pt x="209" y="114"/>
                  </a:cubicBezTo>
                  <a:cubicBezTo>
                    <a:pt x="209" y="114"/>
                    <a:pt x="209" y="114"/>
                    <a:pt x="209" y="114"/>
                  </a:cubicBezTo>
                  <a:cubicBezTo>
                    <a:pt x="209" y="114"/>
                    <a:pt x="209" y="114"/>
                    <a:pt x="209" y="114"/>
                  </a:cubicBezTo>
                  <a:cubicBezTo>
                    <a:pt x="209" y="113"/>
                    <a:pt x="209" y="113"/>
                    <a:pt x="209" y="113"/>
                  </a:cubicBezTo>
                  <a:cubicBezTo>
                    <a:pt x="209" y="113"/>
                    <a:pt x="209" y="113"/>
                    <a:pt x="208" y="114"/>
                  </a:cubicBezTo>
                  <a:cubicBezTo>
                    <a:pt x="208" y="115"/>
                    <a:pt x="208" y="115"/>
                    <a:pt x="208" y="115"/>
                  </a:cubicBezTo>
                  <a:cubicBezTo>
                    <a:pt x="207" y="115"/>
                    <a:pt x="207" y="115"/>
                    <a:pt x="207" y="115"/>
                  </a:cubicBezTo>
                  <a:cubicBezTo>
                    <a:pt x="206" y="115"/>
                    <a:pt x="206" y="115"/>
                    <a:pt x="206" y="115"/>
                  </a:cubicBezTo>
                  <a:cubicBezTo>
                    <a:pt x="206" y="115"/>
                    <a:pt x="206" y="115"/>
                    <a:pt x="206" y="115"/>
                  </a:cubicBezTo>
                  <a:cubicBezTo>
                    <a:pt x="206" y="115"/>
                    <a:pt x="206" y="115"/>
                    <a:pt x="206" y="115"/>
                  </a:cubicBezTo>
                  <a:cubicBezTo>
                    <a:pt x="206" y="115"/>
                    <a:pt x="206" y="114"/>
                    <a:pt x="206" y="114"/>
                  </a:cubicBezTo>
                  <a:cubicBezTo>
                    <a:pt x="205" y="114"/>
                    <a:pt x="205" y="115"/>
                    <a:pt x="204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2" y="113"/>
                    <a:pt x="201" y="114"/>
                    <a:pt x="201" y="114"/>
                  </a:cubicBezTo>
                  <a:cubicBezTo>
                    <a:pt x="200" y="115"/>
                    <a:pt x="200" y="115"/>
                    <a:pt x="200" y="115"/>
                  </a:cubicBezTo>
                  <a:cubicBezTo>
                    <a:pt x="201" y="115"/>
                    <a:pt x="202" y="115"/>
                    <a:pt x="203" y="115"/>
                  </a:cubicBezTo>
                  <a:cubicBezTo>
                    <a:pt x="203" y="115"/>
                    <a:pt x="203" y="115"/>
                    <a:pt x="203" y="115"/>
                  </a:cubicBezTo>
                  <a:cubicBezTo>
                    <a:pt x="202" y="116"/>
                    <a:pt x="202" y="116"/>
                    <a:pt x="202" y="116"/>
                  </a:cubicBezTo>
                  <a:cubicBezTo>
                    <a:pt x="202" y="115"/>
                    <a:pt x="202" y="115"/>
                    <a:pt x="202" y="115"/>
                  </a:cubicBezTo>
                  <a:cubicBezTo>
                    <a:pt x="201" y="115"/>
                    <a:pt x="201" y="116"/>
                    <a:pt x="201" y="116"/>
                  </a:cubicBezTo>
                  <a:cubicBezTo>
                    <a:pt x="201" y="117"/>
                    <a:pt x="202" y="116"/>
                    <a:pt x="202" y="116"/>
                  </a:cubicBezTo>
                  <a:cubicBezTo>
                    <a:pt x="202" y="116"/>
                    <a:pt x="202" y="117"/>
                    <a:pt x="202" y="117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202" y="118"/>
                    <a:pt x="202" y="117"/>
                    <a:pt x="203" y="117"/>
                  </a:cubicBezTo>
                  <a:cubicBezTo>
                    <a:pt x="203" y="117"/>
                    <a:pt x="203" y="117"/>
                    <a:pt x="203" y="117"/>
                  </a:cubicBezTo>
                  <a:cubicBezTo>
                    <a:pt x="204" y="117"/>
                    <a:pt x="204" y="117"/>
                    <a:pt x="204" y="117"/>
                  </a:cubicBezTo>
                  <a:cubicBezTo>
                    <a:pt x="204" y="117"/>
                    <a:pt x="204" y="117"/>
                    <a:pt x="204" y="117"/>
                  </a:cubicBezTo>
                  <a:cubicBezTo>
                    <a:pt x="204" y="117"/>
                    <a:pt x="204" y="117"/>
                    <a:pt x="204" y="117"/>
                  </a:cubicBezTo>
                  <a:cubicBezTo>
                    <a:pt x="205" y="118"/>
                    <a:pt x="205" y="118"/>
                    <a:pt x="205" y="118"/>
                  </a:cubicBezTo>
                  <a:cubicBezTo>
                    <a:pt x="205" y="117"/>
                    <a:pt x="204" y="117"/>
                    <a:pt x="204" y="117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04" y="117"/>
                    <a:pt x="204" y="117"/>
                    <a:pt x="204" y="117"/>
                  </a:cubicBezTo>
                  <a:cubicBezTo>
                    <a:pt x="203" y="118"/>
                    <a:pt x="203" y="118"/>
                    <a:pt x="203" y="118"/>
                  </a:cubicBezTo>
                  <a:cubicBezTo>
                    <a:pt x="203" y="118"/>
                    <a:pt x="202" y="118"/>
                    <a:pt x="202" y="118"/>
                  </a:cubicBezTo>
                  <a:cubicBezTo>
                    <a:pt x="202" y="118"/>
                    <a:pt x="202" y="118"/>
                    <a:pt x="202" y="118"/>
                  </a:cubicBezTo>
                  <a:cubicBezTo>
                    <a:pt x="201" y="116"/>
                    <a:pt x="200" y="119"/>
                    <a:pt x="198" y="118"/>
                  </a:cubicBezTo>
                  <a:cubicBezTo>
                    <a:pt x="197" y="118"/>
                    <a:pt x="197" y="118"/>
                    <a:pt x="197" y="118"/>
                  </a:cubicBezTo>
                  <a:cubicBezTo>
                    <a:pt x="198" y="117"/>
                    <a:pt x="197" y="117"/>
                    <a:pt x="197" y="117"/>
                  </a:cubicBezTo>
                  <a:lnTo>
                    <a:pt x="196" y="117"/>
                  </a:lnTo>
                  <a:close/>
                  <a:moveTo>
                    <a:pt x="201" y="169"/>
                  </a:moveTo>
                  <a:cubicBezTo>
                    <a:pt x="202" y="169"/>
                    <a:pt x="202" y="170"/>
                    <a:pt x="203" y="169"/>
                  </a:cubicBezTo>
                  <a:cubicBezTo>
                    <a:pt x="203" y="169"/>
                    <a:pt x="203" y="169"/>
                    <a:pt x="203" y="169"/>
                  </a:cubicBezTo>
                  <a:cubicBezTo>
                    <a:pt x="203" y="170"/>
                    <a:pt x="202" y="169"/>
                    <a:pt x="202" y="170"/>
                  </a:cubicBezTo>
                  <a:cubicBezTo>
                    <a:pt x="202" y="169"/>
                    <a:pt x="201" y="169"/>
                    <a:pt x="201" y="169"/>
                  </a:cubicBezTo>
                  <a:close/>
                  <a:moveTo>
                    <a:pt x="206" y="143"/>
                  </a:moveTo>
                  <a:cubicBezTo>
                    <a:pt x="207" y="143"/>
                    <a:pt x="207" y="143"/>
                    <a:pt x="207" y="143"/>
                  </a:cubicBezTo>
                  <a:cubicBezTo>
                    <a:pt x="206" y="143"/>
                    <a:pt x="206" y="143"/>
                    <a:pt x="206" y="143"/>
                  </a:cubicBezTo>
                  <a:close/>
                  <a:moveTo>
                    <a:pt x="209" y="130"/>
                  </a:moveTo>
                  <a:cubicBezTo>
                    <a:pt x="209" y="129"/>
                    <a:pt x="209" y="129"/>
                    <a:pt x="209" y="129"/>
                  </a:cubicBezTo>
                  <a:cubicBezTo>
                    <a:pt x="209" y="130"/>
                    <a:pt x="210" y="129"/>
                    <a:pt x="210" y="130"/>
                  </a:cubicBezTo>
                  <a:cubicBezTo>
                    <a:pt x="209" y="130"/>
                    <a:pt x="209" y="129"/>
                    <a:pt x="209" y="130"/>
                  </a:cubicBezTo>
                  <a:close/>
                  <a:moveTo>
                    <a:pt x="207" y="142"/>
                  </a:moveTo>
                  <a:cubicBezTo>
                    <a:pt x="207" y="142"/>
                    <a:pt x="207" y="142"/>
                    <a:pt x="207" y="142"/>
                  </a:cubicBezTo>
                  <a:cubicBezTo>
                    <a:pt x="207" y="142"/>
                    <a:pt x="207" y="142"/>
                    <a:pt x="207" y="142"/>
                  </a:cubicBezTo>
                  <a:close/>
                  <a:moveTo>
                    <a:pt x="201" y="155"/>
                  </a:moveTo>
                  <a:cubicBezTo>
                    <a:pt x="200" y="155"/>
                    <a:pt x="200" y="155"/>
                    <a:pt x="200" y="155"/>
                  </a:cubicBezTo>
                  <a:cubicBezTo>
                    <a:pt x="201" y="154"/>
                    <a:pt x="201" y="154"/>
                    <a:pt x="201" y="154"/>
                  </a:cubicBezTo>
                  <a:cubicBezTo>
                    <a:pt x="201" y="154"/>
                    <a:pt x="201" y="155"/>
                    <a:pt x="201" y="155"/>
                  </a:cubicBezTo>
                  <a:close/>
                  <a:moveTo>
                    <a:pt x="204" y="136"/>
                  </a:moveTo>
                  <a:cubicBezTo>
                    <a:pt x="204" y="135"/>
                    <a:pt x="203" y="136"/>
                    <a:pt x="202" y="135"/>
                  </a:cubicBezTo>
                  <a:cubicBezTo>
                    <a:pt x="203" y="135"/>
                    <a:pt x="203" y="135"/>
                    <a:pt x="203" y="135"/>
                  </a:cubicBezTo>
                  <a:cubicBezTo>
                    <a:pt x="204" y="135"/>
                    <a:pt x="205" y="136"/>
                    <a:pt x="206" y="135"/>
                  </a:cubicBezTo>
                  <a:cubicBezTo>
                    <a:pt x="205" y="135"/>
                    <a:pt x="206" y="134"/>
                    <a:pt x="207" y="134"/>
                  </a:cubicBezTo>
                  <a:cubicBezTo>
                    <a:pt x="208" y="135"/>
                    <a:pt x="206" y="134"/>
                    <a:pt x="207" y="135"/>
                  </a:cubicBezTo>
                  <a:cubicBezTo>
                    <a:pt x="206" y="137"/>
                    <a:pt x="204" y="134"/>
                    <a:pt x="204" y="136"/>
                  </a:cubicBezTo>
                  <a:close/>
                  <a:moveTo>
                    <a:pt x="197" y="158"/>
                  </a:moveTo>
                  <a:cubicBezTo>
                    <a:pt x="197" y="158"/>
                    <a:pt x="197" y="158"/>
                    <a:pt x="197" y="158"/>
                  </a:cubicBezTo>
                  <a:cubicBezTo>
                    <a:pt x="197" y="158"/>
                    <a:pt x="197" y="158"/>
                    <a:pt x="197" y="158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7" y="157"/>
                    <a:pt x="197" y="157"/>
                    <a:pt x="197" y="158"/>
                  </a:cubicBezTo>
                  <a:close/>
                  <a:moveTo>
                    <a:pt x="197" y="160"/>
                  </a:moveTo>
                  <a:cubicBezTo>
                    <a:pt x="197" y="161"/>
                    <a:pt x="197" y="161"/>
                    <a:pt x="197" y="161"/>
                  </a:cubicBezTo>
                  <a:cubicBezTo>
                    <a:pt x="197" y="160"/>
                    <a:pt x="197" y="160"/>
                    <a:pt x="197" y="160"/>
                  </a:cubicBezTo>
                  <a:close/>
                  <a:moveTo>
                    <a:pt x="200" y="143"/>
                  </a:moveTo>
                  <a:cubicBezTo>
                    <a:pt x="200" y="143"/>
                    <a:pt x="200" y="143"/>
                    <a:pt x="200" y="143"/>
                  </a:cubicBezTo>
                  <a:cubicBezTo>
                    <a:pt x="199" y="142"/>
                    <a:pt x="198" y="144"/>
                    <a:pt x="199" y="142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200" y="142"/>
                    <a:pt x="201" y="143"/>
                    <a:pt x="202" y="143"/>
                  </a:cubicBezTo>
                  <a:lnTo>
                    <a:pt x="200" y="143"/>
                  </a:lnTo>
                  <a:close/>
                  <a:moveTo>
                    <a:pt x="195" y="158"/>
                  </a:moveTo>
                  <a:cubicBezTo>
                    <a:pt x="195" y="157"/>
                    <a:pt x="195" y="157"/>
                    <a:pt x="195" y="157"/>
                  </a:cubicBezTo>
                  <a:cubicBezTo>
                    <a:pt x="196" y="157"/>
                    <a:pt x="196" y="157"/>
                    <a:pt x="196" y="157"/>
                  </a:cubicBezTo>
                  <a:cubicBezTo>
                    <a:pt x="196" y="157"/>
                    <a:pt x="197" y="157"/>
                    <a:pt x="197" y="157"/>
                  </a:cubicBezTo>
                  <a:cubicBezTo>
                    <a:pt x="196" y="157"/>
                    <a:pt x="196" y="157"/>
                    <a:pt x="196" y="157"/>
                  </a:cubicBezTo>
                  <a:cubicBezTo>
                    <a:pt x="196" y="157"/>
                    <a:pt x="196" y="158"/>
                    <a:pt x="195" y="158"/>
                  </a:cubicBezTo>
                  <a:close/>
                  <a:moveTo>
                    <a:pt x="196" y="156"/>
                  </a:moveTo>
                  <a:cubicBezTo>
                    <a:pt x="196" y="156"/>
                    <a:pt x="197" y="156"/>
                    <a:pt x="197" y="156"/>
                  </a:cubicBezTo>
                  <a:cubicBezTo>
                    <a:pt x="196" y="156"/>
                    <a:pt x="196" y="156"/>
                    <a:pt x="196" y="156"/>
                  </a:cubicBezTo>
                  <a:cubicBezTo>
                    <a:pt x="196" y="156"/>
                    <a:pt x="196" y="155"/>
                    <a:pt x="197" y="155"/>
                  </a:cubicBezTo>
                  <a:cubicBezTo>
                    <a:pt x="197" y="155"/>
                    <a:pt x="197" y="155"/>
                    <a:pt x="197" y="155"/>
                  </a:cubicBezTo>
                  <a:lnTo>
                    <a:pt x="196" y="156"/>
                  </a:lnTo>
                  <a:close/>
                  <a:moveTo>
                    <a:pt x="201" y="137"/>
                  </a:moveTo>
                  <a:cubicBezTo>
                    <a:pt x="201" y="137"/>
                    <a:pt x="201" y="137"/>
                    <a:pt x="201" y="137"/>
                  </a:cubicBezTo>
                  <a:cubicBezTo>
                    <a:pt x="201" y="137"/>
                    <a:pt x="201" y="137"/>
                    <a:pt x="201" y="137"/>
                  </a:cubicBezTo>
                  <a:close/>
                  <a:moveTo>
                    <a:pt x="201" y="137"/>
                  </a:moveTo>
                  <a:cubicBezTo>
                    <a:pt x="201" y="138"/>
                    <a:pt x="201" y="138"/>
                    <a:pt x="201" y="138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1" y="137"/>
                    <a:pt x="201" y="137"/>
                    <a:pt x="201" y="137"/>
                  </a:cubicBezTo>
                  <a:close/>
                  <a:moveTo>
                    <a:pt x="201" y="136"/>
                  </a:moveTo>
                  <a:cubicBezTo>
                    <a:pt x="200" y="136"/>
                    <a:pt x="201" y="136"/>
                    <a:pt x="200" y="137"/>
                  </a:cubicBezTo>
                  <a:cubicBezTo>
                    <a:pt x="200" y="136"/>
                    <a:pt x="201" y="136"/>
                    <a:pt x="200" y="136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01" y="135"/>
                    <a:pt x="202" y="135"/>
                    <a:pt x="202" y="135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01" y="135"/>
                    <a:pt x="201" y="135"/>
                    <a:pt x="201" y="136"/>
                  </a:cubicBezTo>
                  <a:close/>
                  <a:moveTo>
                    <a:pt x="199" y="141"/>
                  </a:moveTo>
                  <a:cubicBezTo>
                    <a:pt x="200" y="139"/>
                    <a:pt x="200" y="139"/>
                    <a:pt x="200" y="139"/>
                  </a:cubicBezTo>
                  <a:cubicBezTo>
                    <a:pt x="199" y="141"/>
                    <a:pt x="199" y="141"/>
                    <a:pt x="199" y="141"/>
                  </a:cubicBezTo>
                  <a:cubicBezTo>
                    <a:pt x="199" y="141"/>
                    <a:pt x="199" y="141"/>
                    <a:pt x="199" y="141"/>
                  </a:cubicBezTo>
                  <a:cubicBezTo>
                    <a:pt x="198" y="141"/>
                    <a:pt x="198" y="141"/>
                    <a:pt x="197" y="140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1"/>
                    <a:pt x="198" y="141"/>
                    <a:pt x="199" y="141"/>
                  </a:cubicBezTo>
                  <a:close/>
                  <a:moveTo>
                    <a:pt x="200" y="141"/>
                  </a:moveTo>
                  <a:cubicBezTo>
                    <a:pt x="200" y="140"/>
                    <a:pt x="200" y="140"/>
                    <a:pt x="201" y="140"/>
                  </a:cubicBezTo>
                  <a:cubicBezTo>
                    <a:pt x="201" y="140"/>
                    <a:pt x="201" y="140"/>
                    <a:pt x="201" y="140"/>
                  </a:cubicBezTo>
                  <a:lnTo>
                    <a:pt x="200" y="141"/>
                  </a:lnTo>
                  <a:close/>
                  <a:moveTo>
                    <a:pt x="207" y="116"/>
                  </a:moveTo>
                  <a:cubicBezTo>
                    <a:pt x="206" y="116"/>
                    <a:pt x="206" y="116"/>
                    <a:pt x="205" y="116"/>
                  </a:cubicBezTo>
                  <a:cubicBezTo>
                    <a:pt x="206" y="116"/>
                    <a:pt x="206" y="116"/>
                    <a:pt x="206" y="116"/>
                  </a:cubicBezTo>
                  <a:cubicBezTo>
                    <a:pt x="206" y="116"/>
                    <a:pt x="206" y="116"/>
                    <a:pt x="207" y="116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8" y="116"/>
                    <a:pt x="207" y="116"/>
                    <a:pt x="207" y="115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7" y="116"/>
                    <a:pt x="207" y="117"/>
                    <a:pt x="208" y="117"/>
                  </a:cubicBezTo>
                  <a:cubicBezTo>
                    <a:pt x="209" y="117"/>
                    <a:pt x="209" y="115"/>
                    <a:pt x="210" y="116"/>
                  </a:cubicBezTo>
                  <a:cubicBezTo>
                    <a:pt x="211" y="115"/>
                    <a:pt x="211" y="115"/>
                    <a:pt x="211" y="115"/>
                  </a:cubicBezTo>
                  <a:cubicBezTo>
                    <a:pt x="211" y="115"/>
                    <a:pt x="211" y="115"/>
                    <a:pt x="211" y="115"/>
                  </a:cubicBezTo>
                  <a:cubicBezTo>
                    <a:pt x="211" y="115"/>
                    <a:pt x="211" y="115"/>
                    <a:pt x="211" y="115"/>
                  </a:cubicBezTo>
                  <a:cubicBezTo>
                    <a:pt x="211" y="116"/>
                    <a:pt x="211" y="115"/>
                    <a:pt x="212" y="116"/>
                  </a:cubicBezTo>
                  <a:cubicBezTo>
                    <a:pt x="211" y="116"/>
                    <a:pt x="211" y="116"/>
                    <a:pt x="211" y="116"/>
                  </a:cubicBezTo>
                  <a:cubicBezTo>
                    <a:pt x="210" y="116"/>
                    <a:pt x="210" y="116"/>
                    <a:pt x="210" y="116"/>
                  </a:cubicBezTo>
                  <a:cubicBezTo>
                    <a:pt x="209" y="117"/>
                    <a:pt x="210" y="117"/>
                    <a:pt x="211" y="117"/>
                  </a:cubicBezTo>
                  <a:cubicBezTo>
                    <a:pt x="210" y="118"/>
                    <a:pt x="210" y="117"/>
                    <a:pt x="209" y="117"/>
                  </a:cubicBezTo>
                  <a:cubicBezTo>
                    <a:pt x="208" y="117"/>
                    <a:pt x="208" y="117"/>
                    <a:pt x="207" y="117"/>
                  </a:cubicBezTo>
                  <a:cubicBezTo>
                    <a:pt x="207" y="117"/>
                    <a:pt x="207" y="117"/>
                    <a:pt x="207" y="116"/>
                  </a:cubicBezTo>
                  <a:close/>
                  <a:moveTo>
                    <a:pt x="205" y="115"/>
                  </a:moveTo>
                  <a:cubicBezTo>
                    <a:pt x="205" y="115"/>
                    <a:pt x="205" y="115"/>
                    <a:pt x="205" y="115"/>
                  </a:cubicBezTo>
                  <a:cubicBezTo>
                    <a:pt x="206" y="115"/>
                    <a:pt x="206" y="115"/>
                    <a:pt x="206" y="115"/>
                  </a:cubicBezTo>
                  <a:lnTo>
                    <a:pt x="205" y="115"/>
                  </a:lnTo>
                  <a:close/>
                  <a:moveTo>
                    <a:pt x="208" y="129"/>
                  </a:moveTo>
                  <a:cubicBezTo>
                    <a:pt x="208" y="129"/>
                    <a:pt x="208" y="129"/>
                    <a:pt x="208" y="129"/>
                  </a:cubicBezTo>
                  <a:cubicBezTo>
                    <a:pt x="208" y="129"/>
                    <a:pt x="208" y="129"/>
                    <a:pt x="207" y="129"/>
                  </a:cubicBezTo>
                  <a:cubicBezTo>
                    <a:pt x="207" y="129"/>
                    <a:pt x="207" y="129"/>
                    <a:pt x="207" y="129"/>
                  </a:cubicBezTo>
                  <a:cubicBezTo>
                    <a:pt x="207" y="129"/>
                    <a:pt x="207" y="129"/>
                    <a:pt x="207" y="129"/>
                  </a:cubicBezTo>
                  <a:cubicBezTo>
                    <a:pt x="208" y="129"/>
                    <a:pt x="208" y="129"/>
                    <a:pt x="208" y="129"/>
                  </a:cubicBezTo>
                  <a:close/>
                  <a:moveTo>
                    <a:pt x="205" y="134"/>
                  </a:moveTo>
                  <a:cubicBezTo>
                    <a:pt x="204" y="134"/>
                    <a:pt x="204" y="134"/>
                    <a:pt x="204" y="134"/>
                  </a:cubicBezTo>
                  <a:cubicBezTo>
                    <a:pt x="205" y="134"/>
                    <a:pt x="205" y="134"/>
                    <a:pt x="205" y="134"/>
                  </a:cubicBezTo>
                  <a:close/>
                  <a:moveTo>
                    <a:pt x="202" y="154"/>
                  </a:moveTo>
                  <a:cubicBezTo>
                    <a:pt x="202" y="155"/>
                    <a:pt x="202" y="155"/>
                    <a:pt x="202" y="155"/>
                  </a:cubicBezTo>
                  <a:cubicBezTo>
                    <a:pt x="201" y="154"/>
                    <a:pt x="201" y="154"/>
                    <a:pt x="201" y="154"/>
                  </a:cubicBezTo>
                  <a:lnTo>
                    <a:pt x="202" y="154"/>
                  </a:lnTo>
                  <a:close/>
                  <a:moveTo>
                    <a:pt x="198" y="130"/>
                  </a:moveTo>
                  <a:cubicBezTo>
                    <a:pt x="199" y="130"/>
                    <a:pt x="198" y="131"/>
                    <a:pt x="198" y="131"/>
                  </a:cubicBezTo>
                  <a:cubicBezTo>
                    <a:pt x="198" y="131"/>
                    <a:pt x="198" y="132"/>
                    <a:pt x="198" y="132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32"/>
                    <a:pt x="198" y="132"/>
                    <a:pt x="198" y="131"/>
                  </a:cubicBezTo>
                  <a:cubicBezTo>
                    <a:pt x="197" y="131"/>
                    <a:pt x="197" y="131"/>
                    <a:pt x="198" y="130"/>
                  </a:cubicBezTo>
                  <a:close/>
                  <a:moveTo>
                    <a:pt x="185" y="171"/>
                  </a:moveTo>
                  <a:cubicBezTo>
                    <a:pt x="186" y="171"/>
                    <a:pt x="186" y="171"/>
                    <a:pt x="186" y="172"/>
                  </a:cubicBezTo>
                  <a:cubicBezTo>
                    <a:pt x="186" y="171"/>
                    <a:pt x="186" y="171"/>
                    <a:pt x="186" y="171"/>
                  </a:cubicBezTo>
                  <a:lnTo>
                    <a:pt x="185" y="171"/>
                  </a:lnTo>
                  <a:close/>
                  <a:moveTo>
                    <a:pt x="189" y="149"/>
                  </a:moveTo>
                  <a:cubicBezTo>
                    <a:pt x="188" y="149"/>
                    <a:pt x="189" y="149"/>
                    <a:pt x="188" y="148"/>
                  </a:cubicBezTo>
                  <a:cubicBezTo>
                    <a:pt x="189" y="148"/>
                    <a:pt x="189" y="148"/>
                    <a:pt x="189" y="149"/>
                  </a:cubicBezTo>
                  <a:close/>
                  <a:moveTo>
                    <a:pt x="183" y="176"/>
                  </a:moveTo>
                  <a:cubicBezTo>
                    <a:pt x="182" y="176"/>
                    <a:pt x="182" y="176"/>
                    <a:pt x="182" y="176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2" y="175"/>
                    <a:pt x="182" y="176"/>
                    <a:pt x="183" y="176"/>
                  </a:cubicBezTo>
                  <a:cubicBezTo>
                    <a:pt x="183" y="176"/>
                    <a:pt x="183" y="176"/>
                    <a:pt x="183" y="176"/>
                  </a:cubicBezTo>
                  <a:cubicBezTo>
                    <a:pt x="183" y="176"/>
                    <a:pt x="183" y="176"/>
                    <a:pt x="183" y="176"/>
                  </a:cubicBezTo>
                  <a:close/>
                  <a:moveTo>
                    <a:pt x="184" y="179"/>
                  </a:moveTo>
                  <a:cubicBezTo>
                    <a:pt x="184" y="179"/>
                    <a:pt x="182" y="179"/>
                    <a:pt x="182" y="180"/>
                  </a:cubicBezTo>
                  <a:cubicBezTo>
                    <a:pt x="183" y="180"/>
                    <a:pt x="183" y="180"/>
                    <a:pt x="182" y="180"/>
                  </a:cubicBezTo>
                  <a:cubicBezTo>
                    <a:pt x="182" y="180"/>
                    <a:pt x="182" y="180"/>
                    <a:pt x="182" y="180"/>
                  </a:cubicBezTo>
                  <a:cubicBezTo>
                    <a:pt x="182" y="180"/>
                    <a:pt x="182" y="180"/>
                    <a:pt x="182" y="179"/>
                  </a:cubicBezTo>
                  <a:cubicBezTo>
                    <a:pt x="182" y="179"/>
                    <a:pt x="182" y="179"/>
                    <a:pt x="182" y="179"/>
                  </a:cubicBezTo>
                  <a:lnTo>
                    <a:pt x="184" y="179"/>
                  </a:lnTo>
                  <a:close/>
                  <a:moveTo>
                    <a:pt x="186" y="174"/>
                  </a:moveTo>
                  <a:cubicBezTo>
                    <a:pt x="185" y="173"/>
                    <a:pt x="184" y="175"/>
                    <a:pt x="183" y="173"/>
                  </a:cubicBezTo>
                  <a:cubicBezTo>
                    <a:pt x="182" y="173"/>
                    <a:pt x="182" y="174"/>
                    <a:pt x="182" y="173"/>
                  </a:cubicBezTo>
                  <a:cubicBezTo>
                    <a:pt x="182" y="174"/>
                    <a:pt x="182" y="173"/>
                    <a:pt x="182" y="173"/>
                  </a:cubicBezTo>
                  <a:cubicBezTo>
                    <a:pt x="182" y="173"/>
                    <a:pt x="184" y="173"/>
                    <a:pt x="183" y="172"/>
                  </a:cubicBezTo>
                  <a:cubicBezTo>
                    <a:pt x="183" y="172"/>
                    <a:pt x="183" y="172"/>
                    <a:pt x="182" y="172"/>
                  </a:cubicBezTo>
                  <a:cubicBezTo>
                    <a:pt x="183" y="171"/>
                    <a:pt x="184" y="172"/>
                    <a:pt x="184" y="171"/>
                  </a:cubicBezTo>
                  <a:cubicBezTo>
                    <a:pt x="185" y="172"/>
                    <a:pt x="184" y="173"/>
                    <a:pt x="186" y="173"/>
                  </a:cubicBezTo>
                  <a:cubicBezTo>
                    <a:pt x="186" y="174"/>
                    <a:pt x="187" y="173"/>
                    <a:pt x="187" y="173"/>
                  </a:cubicBezTo>
                  <a:cubicBezTo>
                    <a:pt x="188" y="173"/>
                    <a:pt x="188" y="173"/>
                    <a:pt x="188" y="173"/>
                  </a:cubicBezTo>
                  <a:cubicBezTo>
                    <a:pt x="186" y="172"/>
                    <a:pt x="187" y="174"/>
                    <a:pt x="186" y="174"/>
                  </a:cubicBezTo>
                  <a:close/>
                  <a:moveTo>
                    <a:pt x="197" y="136"/>
                  </a:moveTo>
                  <a:cubicBezTo>
                    <a:pt x="198" y="135"/>
                    <a:pt x="198" y="135"/>
                    <a:pt x="198" y="135"/>
                  </a:cubicBezTo>
                  <a:cubicBezTo>
                    <a:pt x="199" y="135"/>
                    <a:pt x="198" y="136"/>
                    <a:pt x="199" y="136"/>
                  </a:cubicBezTo>
                  <a:cubicBezTo>
                    <a:pt x="198" y="137"/>
                    <a:pt x="198" y="135"/>
                    <a:pt x="197" y="136"/>
                  </a:cubicBezTo>
                  <a:close/>
                  <a:moveTo>
                    <a:pt x="188" y="173"/>
                  </a:moveTo>
                  <a:cubicBezTo>
                    <a:pt x="189" y="173"/>
                    <a:pt x="189" y="172"/>
                    <a:pt x="189" y="172"/>
                  </a:cubicBezTo>
                  <a:cubicBezTo>
                    <a:pt x="189" y="172"/>
                    <a:pt x="189" y="172"/>
                    <a:pt x="189" y="172"/>
                  </a:cubicBezTo>
                  <a:cubicBezTo>
                    <a:pt x="189" y="172"/>
                    <a:pt x="189" y="173"/>
                    <a:pt x="188" y="173"/>
                  </a:cubicBezTo>
                  <a:close/>
                  <a:moveTo>
                    <a:pt x="193" y="164"/>
                  </a:moveTo>
                  <a:cubicBezTo>
                    <a:pt x="192" y="164"/>
                    <a:pt x="193" y="165"/>
                    <a:pt x="192" y="164"/>
                  </a:cubicBezTo>
                  <a:cubicBezTo>
                    <a:pt x="193" y="163"/>
                    <a:pt x="193" y="163"/>
                    <a:pt x="193" y="163"/>
                  </a:cubicBezTo>
                  <a:cubicBezTo>
                    <a:pt x="193" y="164"/>
                    <a:pt x="194" y="164"/>
                    <a:pt x="193" y="164"/>
                  </a:cubicBezTo>
                  <a:cubicBezTo>
                    <a:pt x="193" y="164"/>
                    <a:pt x="193" y="164"/>
                    <a:pt x="193" y="164"/>
                  </a:cubicBezTo>
                  <a:close/>
                  <a:moveTo>
                    <a:pt x="192" y="170"/>
                  </a:moveTo>
                  <a:cubicBezTo>
                    <a:pt x="193" y="170"/>
                    <a:pt x="193" y="170"/>
                    <a:pt x="193" y="170"/>
                  </a:cubicBezTo>
                  <a:cubicBezTo>
                    <a:pt x="193" y="170"/>
                    <a:pt x="192" y="169"/>
                    <a:pt x="192" y="168"/>
                  </a:cubicBezTo>
                  <a:cubicBezTo>
                    <a:pt x="193" y="169"/>
                    <a:pt x="193" y="169"/>
                    <a:pt x="193" y="169"/>
                  </a:cubicBezTo>
                  <a:cubicBezTo>
                    <a:pt x="193" y="169"/>
                    <a:pt x="193" y="169"/>
                    <a:pt x="193" y="169"/>
                  </a:cubicBezTo>
                  <a:cubicBezTo>
                    <a:pt x="194" y="171"/>
                    <a:pt x="194" y="171"/>
                    <a:pt x="194" y="171"/>
                  </a:cubicBezTo>
                  <a:cubicBezTo>
                    <a:pt x="193" y="171"/>
                    <a:pt x="193" y="170"/>
                    <a:pt x="192" y="171"/>
                  </a:cubicBezTo>
                  <a:cubicBezTo>
                    <a:pt x="192" y="171"/>
                    <a:pt x="192" y="170"/>
                    <a:pt x="192" y="170"/>
                  </a:cubicBezTo>
                  <a:close/>
                  <a:moveTo>
                    <a:pt x="194" y="173"/>
                  </a:moveTo>
                  <a:cubicBezTo>
                    <a:pt x="194" y="173"/>
                    <a:pt x="193" y="173"/>
                    <a:pt x="192" y="172"/>
                  </a:cubicBezTo>
                  <a:cubicBezTo>
                    <a:pt x="192" y="172"/>
                    <a:pt x="192" y="173"/>
                    <a:pt x="192" y="172"/>
                  </a:cubicBezTo>
                  <a:cubicBezTo>
                    <a:pt x="192" y="172"/>
                    <a:pt x="192" y="172"/>
                    <a:pt x="192" y="172"/>
                  </a:cubicBezTo>
                  <a:cubicBezTo>
                    <a:pt x="192" y="172"/>
                    <a:pt x="192" y="172"/>
                    <a:pt x="192" y="172"/>
                  </a:cubicBezTo>
                  <a:cubicBezTo>
                    <a:pt x="192" y="172"/>
                    <a:pt x="192" y="172"/>
                    <a:pt x="192" y="172"/>
                  </a:cubicBezTo>
                  <a:cubicBezTo>
                    <a:pt x="192" y="172"/>
                    <a:pt x="192" y="172"/>
                    <a:pt x="192" y="172"/>
                  </a:cubicBezTo>
                  <a:cubicBezTo>
                    <a:pt x="192" y="172"/>
                    <a:pt x="193" y="172"/>
                    <a:pt x="192" y="172"/>
                  </a:cubicBezTo>
                  <a:cubicBezTo>
                    <a:pt x="193" y="172"/>
                    <a:pt x="195" y="170"/>
                    <a:pt x="194" y="173"/>
                  </a:cubicBezTo>
                  <a:close/>
                  <a:moveTo>
                    <a:pt x="196" y="169"/>
                  </a:moveTo>
                  <a:cubicBezTo>
                    <a:pt x="195" y="168"/>
                    <a:pt x="195" y="168"/>
                    <a:pt x="195" y="168"/>
                  </a:cubicBezTo>
                  <a:cubicBezTo>
                    <a:pt x="195" y="168"/>
                    <a:pt x="195" y="168"/>
                    <a:pt x="195" y="168"/>
                  </a:cubicBezTo>
                  <a:cubicBezTo>
                    <a:pt x="195" y="168"/>
                    <a:pt x="196" y="168"/>
                    <a:pt x="196" y="169"/>
                  </a:cubicBezTo>
                  <a:close/>
                  <a:moveTo>
                    <a:pt x="202" y="141"/>
                  </a:moveTo>
                  <a:cubicBezTo>
                    <a:pt x="202" y="141"/>
                    <a:pt x="202" y="141"/>
                    <a:pt x="202" y="141"/>
                  </a:cubicBezTo>
                  <a:cubicBezTo>
                    <a:pt x="201" y="141"/>
                    <a:pt x="201" y="141"/>
                    <a:pt x="201" y="141"/>
                  </a:cubicBezTo>
                  <a:cubicBezTo>
                    <a:pt x="202" y="141"/>
                    <a:pt x="202" y="141"/>
                    <a:pt x="203" y="140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03" y="140"/>
                    <a:pt x="202" y="139"/>
                    <a:pt x="203" y="138"/>
                  </a:cubicBezTo>
                  <a:cubicBezTo>
                    <a:pt x="203" y="139"/>
                    <a:pt x="204" y="139"/>
                    <a:pt x="204" y="140"/>
                  </a:cubicBezTo>
                  <a:cubicBezTo>
                    <a:pt x="203" y="140"/>
                    <a:pt x="203" y="140"/>
                    <a:pt x="203" y="140"/>
                  </a:cubicBezTo>
                  <a:cubicBezTo>
                    <a:pt x="204" y="141"/>
                    <a:pt x="204" y="141"/>
                    <a:pt x="204" y="141"/>
                  </a:cubicBezTo>
                  <a:cubicBezTo>
                    <a:pt x="203" y="141"/>
                    <a:pt x="203" y="141"/>
                    <a:pt x="202" y="141"/>
                  </a:cubicBezTo>
                  <a:close/>
                  <a:moveTo>
                    <a:pt x="198" y="166"/>
                  </a:moveTo>
                  <a:cubicBezTo>
                    <a:pt x="198" y="167"/>
                    <a:pt x="200" y="166"/>
                    <a:pt x="200" y="168"/>
                  </a:cubicBezTo>
                  <a:cubicBezTo>
                    <a:pt x="200" y="168"/>
                    <a:pt x="199" y="168"/>
                    <a:pt x="199" y="168"/>
                  </a:cubicBezTo>
                  <a:cubicBezTo>
                    <a:pt x="199" y="166"/>
                    <a:pt x="197" y="167"/>
                    <a:pt x="198" y="166"/>
                  </a:cubicBezTo>
                  <a:close/>
                  <a:moveTo>
                    <a:pt x="202" y="172"/>
                  </a:moveTo>
                  <a:cubicBezTo>
                    <a:pt x="201" y="172"/>
                    <a:pt x="201" y="171"/>
                    <a:pt x="200" y="171"/>
                  </a:cubicBezTo>
                  <a:cubicBezTo>
                    <a:pt x="200" y="171"/>
                    <a:pt x="200" y="171"/>
                    <a:pt x="200" y="171"/>
                  </a:cubicBezTo>
                  <a:cubicBezTo>
                    <a:pt x="200" y="171"/>
                    <a:pt x="200" y="171"/>
                    <a:pt x="200" y="171"/>
                  </a:cubicBezTo>
                  <a:cubicBezTo>
                    <a:pt x="200" y="171"/>
                    <a:pt x="200" y="171"/>
                    <a:pt x="200" y="171"/>
                  </a:cubicBezTo>
                  <a:cubicBezTo>
                    <a:pt x="200" y="170"/>
                    <a:pt x="199" y="171"/>
                    <a:pt x="199" y="171"/>
                  </a:cubicBezTo>
                  <a:cubicBezTo>
                    <a:pt x="199" y="171"/>
                    <a:pt x="199" y="171"/>
                    <a:pt x="199" y="171"/>
                  </a:cubicBezTo>
                  <a:cubicBezTo>
                    <a:pt x="198" y="171"/>
                    <a:pt x="198" y="171"/>
                    <a:pt x="198" y="171"/>
                  </a:cubicBezTo>
                  <a:cubicBezTo>
                    <a:pt x="198" y="171"/>
                    <a:pt x="199" y="171"/>
                    <a:pt x="199" y="170"/>
                  </a:cubicBezTo>
                  <a:cubicBezTo>
                    <a:pt x="202" y="171"/>
                    <a:pt x="202" y="171"/>
                    <a:pt x="202" y="171"/>
                  </a:cubicBezTo>
                  <a:cubicBezTo>
                    <a:pt x="202" y="170"/>
                    <a:pt x="202" y="170"/>
                    <a:pt x="202" y="170"/>
                  </a:cubicBezTo>
                  <a:cubicBezTo>
                    <a:pt x="202" y="171"/>
                    <a:pt x="203" y="171"/>
                    <a:pt x="203" y="170"/>
                  </a:cubicBezTo>
                  <a:cubicBezTo>
                    <a:pt x="203" y="170"/>
                    <a:pt x="203" y="170"/>
                    <a:pt x="203" y="170"/>
                  </a:cubicBezTo>
                  <a:cubicBezTo>
                    <a:pt x="203" y="171"/>
                    <a:pt x="202" y="171"/>
                    <a:pt x="202" y="172"/>
                  </a:cubicBezTo>
                  <a:close/>
                  <a:moveTo>
                    <a:pt x="208" y="156"/>
                  </a:moveTo>
                  <a:cubicBezTo>
                    <a:pt x="208" y="156"/>
                    <a:pt x="208" y="156"/>
                    <a:pt x="208" y="156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07" y="156"/>
                    <a:pt x="207" y="156"/>
                    <a:pt x="206" y="156"/>
                  </a:cubicBezTo>
                  <a:cubicBezTo>
                    <a:pt x="207" y="156"/>
                    <a:pt x="207" y="155"/>
                    <a:pt x="207" y="155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07" y="155"/>
                    <a:pt x="207" y="155"/>
                    <a:pt x="207" y="154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6" y="155"/>
                    <a:pt x="206" y="155"/>
                    <a:pt x="206" y="155"/>
                  </a:cubicBezTo>
                  <a:cubicBezTo>
                    <a:pt x="206" y="155"/>
                    <a:pt x="206" y="155"/>
                    <a:pt x="206" y="155"/>
                  </a:cubicBezTo>
                  <a:cubicBezTo>
                    <a:pt x="206" y="153"/>
                    <a:pt x="204" y="154"/>
                    <a:pt x="205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07" y="155"/>
                    <a:pt x="207" y="156"/>
                    <a:pt x="208" y="156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08" y="156"/>
                    <a:pt x="208" y="156"/>
                    <a:pt x="208" y="156"/>
                  </a:cubicBezTo>
                  <a:close/>
                  <a:moveTo>
                    <a:pt x="220" y="112"/>
                  </a:moveTo>
                  <a:cubicBezTo>
                    <a:pt x="219" y="113"/>
                    <a:pt x="219" y="113"/>
                    <a:pt x="219" y="113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18" y="112"/>
                    <a:pt x="217" y="114"/>
                    <a:pt x="216" y="113"/>
                  </a:cubicBezTo>
                  <a:cubicBezTo>
                    <a:pt x="216" y="113"/>
                    <a:pt x="217" y="113"/>
                    <a:pt x="217" y="113"/>
                  </a:cubicBezTo>
                  <a:cubicBezTo>
                    <a:pt x="216" y="112"/>
                    <a:pt x="216" y="112"/>
                    <a:pt x="216" y="112"/>
                  </a:cubicBezTo>
                  <a:cubicBezTo>
                    <a:pt x="217" y="112"/>
                    <a:pt x="217" y="112"/>
                    <a:pt x="217" y="112"/>
                  </a:cubicBezTo>
                  <a:cubicBezTo>
                    <a:pt x="217" y="112"/>
                    <a:pt x="217" y="112"/>
                    <a:pt x="217" y="113"/>
                  </a:cubicBezTo>
                  <a:cubicBezTo>
                    <a:pt x="218" y="113"/>
                    <a:pt x="218" y="113"/>
                    <a:pt x="218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20" y="112"/>
                    <a:pt x="218" y="110"/>
                    <a:pt x="220" y="110"/>
                  </a:cubicBezTo>
                  <a:cubicBezTo>
                    <a:pt x="220" y="111"/>
                    <a:pt x="219" y="111"/>
                    <a:pt x="219" y="111"/>
                  </a:cubicBezTo>
                  <a:cubicBezTo>
                    <a:pt x="219" y="111"/>
                    <a:pt x="220" y="111"/>
                    <a:pt x="220" y="111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20" y="111"/>
                    <a:pt x="221" y="111"/>
                    <a:pt x="221" y="111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1" y="111"/>
                    <a:pt x="221" y="111"/>
                    <a:pt x="221" y="112"/>
                  </a:cubicBezTo>
                  <a:cubicBezTo>
                    <a:pt x="222" y="113"/>
                    <a:pt x="222" y="113"/>
                    <a:pt x="222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2" y="113"/>
                    <a:pt x="222" y="113"/>
                    <a:pt x="222" y="113"/>
                  </a:cubicBezTo>
                  <a:cubicBezTo>
                    <a:pt x="221" y="113"/>
                    <a:pt x="220" y="113"/>
                    <a:pt x="220" y="112"/>
                  </a:cubicBezTo>
                  <a:close/>
                  <a:moveTo>
                    <a:pt x="206" y="169"/>
                  </a:moveTo>
                  <a:cubicBezTo>
                    <a:pt x="206" y="168"/>
                    <a:pt x="206" y="168"/>
                    <a:pt x="206" y="168"/>
                  </a:cubicBezTo>
                  <a:cubicBezTo>
                    <a:pt x="206" y="168"/>
                    <a:pt x="206" y="168"/>
                    <a:pt x="206" y="168"/>
                  </a:cubicBezTo>
                  <a:lnTo>
                    <a:pt x="206" y="169"/>
                  </a:lnTo>
                  <a:close/>
                  <a:moveTo>
                    <a:pt x="209" y="156"/>
                  </a:moveTo>
                  <a:cubicBezTo>
                    <a:pt x="209" y="156"/>
                    <a:pt x="209" y="156"/>
                    <a:pt x="209" y="155"/>
                  </a:cubicBezTo>
                  <a:cubicBezTo>
                    <a:pt x="210" y="156"/>
                    <a:pt x="211" y="155"/>
                    <a:pt x="212" y="155"/>
                  </a:cubicBezTo>
                  <a:cubicBezTo>
                    <a:pt x="212" y="155"/>
                    <a:pt x="213" y="155"/>
                    <a:pt x="214" y="155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3" y="156"/>
                    <a:pt x="213" y="156"/>
                    <a:pt x="213" y="156"/>
                  </a:cubicBezTo>
                  <a:cubicBezTo>
                    <a:pt x="213" y="156"/>
                    <a:pt x="213" y="156"/>
                    <a:pt x="213" y="156"/>
                  </a:cubicBezTo>
                  <a:cubicBezTo>
                    <a:pt x="213" y="156"/>
                    <a:pt x="213" y="156"/>
                    <a:pt x="213" y="156"/>
                  </a:cubicBezTo>
                  <a:cubicBezTo>
                    <a:pt x="213" y="156"/>
                    <a:pt x="213" y="156"/>
                    <a:pt x="212" y="156"/>
                  </a:cubicBezTo>
                  <a:cubicBezTo>
                    <a:pt x="211" y="155"/>
                    <a:pt x="211" y="156"/>
                    <a:pt x="210" y="157"/>
                  </a:cubicBezTo>
                  <a:cubicBezTo>
                    <a:pt x="210" y="157"/>
                    <a:pt x="210" y="155"/>
                    <a:pt x="209" y="156"/>
                  </a:cubicBezTo>
                  <a:close/>
                  <a:moveTo>
                    <a:pt x="210" y="163"/>
                  </a:moveTo>
                  <a:cubicBezTo>
                    <a:pt x="210" y="162"/>
                    <a:pt x="210" y="163"/>
                    <a:pt x="211" y="163"/>
                  </a:cubicBezTo>
                  <a:lnTo>
                    <a:pt x="210" y="163"/>
                  </a:lnTo>
                  <a:close/>
                  <a:moveTo>
                    <a:pt x="210" y="164"/>
                  </a:moveTo>
                  <a:cubicBezTo>
                    <a:pt x="209" y="165"/>
                    <a:pt x="209" y="165"/>
                    <a:pt x="209" y="165"/>
                  </a:cubicBezTo>
                  <a:cubicBezTo>
                    <a:pt x="209" y="164"/>
                    <a:pt x="209" y="164"/>
                    <a:pt x="209" y="164"/>
                  </a:cubicBezTo>
                  <a:lnTo>
                    <a:pt x="210" y="164"/>
                  </a:lnTo>
                  <a:close/>
                  <a:moveTo>
                    <a:pt x="206" y="173"/>
                  </a:moveTo>
                  <a:cubicBezTo>
                    <a:pt x="206" y="172"/>
                    <a:pt x="205" y="172"/>
                    <a:pt x="206" y="172"/>
                  </a:cubicBezTo>
                  <a:cubicBezTo>
                    <a:pt x="207" y="172"/>
                    <a:pt x="207" y="172"/>
                    <a:pt x="206" y="173"/>
                  </a:cubicBezTo>
                  <a:close/>
                  <a:moveTo>
                    <a:pt x="210" y="170"/>
                  </a:moveTo>
                  <a:cubicBezTo>
                    <a:pt x="210" y="170"/>
                    <a:pt x="210" y="170"/>
                    <a:pt x="210" y="170"/>
                  </a:cubicBezTo>
                  <a:cubicBezTo>
                    <a:pt x="209" y="171"/>
                    <a:pt x="211" y="171"/>
                    <a:pt x="210" y="171"/>
                  </a:cubicBezTo>
                  <a:cubicBezTo>
                    <a:pt x="209" y="171"/>
                    <a:pt x="209" y="169"/>
                    <a:pt x="208" y="170"/>
                  </a:cubicBezTo>
                  <a:cubicBezTo>
                    <a:pt x="208" y="171"/>
                    <a:pt x="208" y="171"/>
                    <a:pt x="208" y="171"/>
                  </a:cubicBezTo>
                  <a:cubicBezTo>
                    <a:pt x="207" y="171"/>
                    <a:pt x="208" y="170"/>
                    <a:pt x="207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08" y="170"/>
                    <a:pt x="208" y="169"/>
                    <a:pt x="208" y="169"/>
                  </a:cubicBezTo>
                  <a:cubicBezTo>
                    <a:pt x="208" y="169"/>
                    <a:pt x="207" y="169"/>
                    <a:pt x="208" y="170"/>
                  </a:cubicBezTo>
                  <a:cubicBezTo>
                    <a:pt x="211" y="169"/>
                    <a:pt x="211" y="169"/>
                    <a:pt x="211" y="169"/>
                  </a:cubicBezTo>
                  <a:cubicBezTo>
                    <a:pt x="210" y="170"/>
                    <a:pt x="211" y="170"/>
                    <a:pt x="210" y="170"/>
                  </a:cubicBezTo>
                  <a:close/>
                  <a:moveTo>
                    <a:pt x="208" y="168"/>
                  </a:moveTo>
                  <a:cubicBezTo>
                    <a:pt x="209" y="167"/>
                    <a:pt x="209" y="167"/>
                    <a:pt x="209" y="167"/>
                  </a:cubicBezTo>
                  <a:cubicBezTo>
                    <a:pt x="209" y="168"/>
                    <a:pt x="210" y="167"/>
                    <a:pt x="209" y="168"/>
                  </a:cubicBezTo>
                  <a:lnTo>
                    <a:pt x="208" y="168"/>
                  </a:lnTo>
                  <a:close/>
                  <a:moveTo>
                    <a:pt x="210" y="167"/>
                  </a:moveTo>
                  <a:cubicBezTo>
                    <a:pt x="210" y="168"/>
                    <a:pt x="211" y="168"/>
                    <a:pt x="211" y="168"/>
                  </a:cubicBezTo>
                  <a:cubicBezTo>
                    <a:pt x="210" y="167"/>
                    <a:pt x="209" y="167"/>
                    <a:pt x="209" y="165"/>
                  </a:cubicBezTo>
                  <a:cubicBezTo>
                    <a:pt x="209" y="166"/>
                    <a:pt x="209" y="166"/>
                    <a:pt x="209" y="166"/>
                  </a:cubicBezTo>
                  <a:cubicBezTo>
                    <a:pt x="209" y="166"/>
                    <a:pt x="209" y="166"/>
                    <a:pt x="209" y="166"/>
                  </a:cubicBezTo>
                  <a:cubicBezTo>
                    <a:pt x="209" y="166"/>
                    <a:pt x="210" y="166"/>
                    <a:pt x="210" y="167"/>
                  </a:cubicBezTo>
                  <a:cubicBezTo>
                    <a:pt x="210" y="166"/>
                    <a:pt x="210" y="166"/>
                    <a:pt x="210" y="165"/>
                  </a:cubicBezTo>
                  <a:cubicBezTo>
                    <a:pt x="210" y="165"/>
                    <a:pt x="210" y="165"/>
                    <a:pt x="210" y="165"/>
                  </a:cubicBezTo>
                  <a:cubicBezTo>
                    <a:pt x="210" y="166"/>
                    <a:pt x="210" y="166"/>
                    <a:pt x="211" y="166"/>
                  </a:cubicBezTo>
                  <a:cubicBezTo>
                    <a:pt x="211" y="166"/>
                    <a:pt x="211" y="166"/>
                    <a:pt x="211" y="166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1" y="166"/>
                    <a:pt x="210" y="167"/>
                    <a:pt x="210" y="167"/>
                  </a:cubicBezTo>
                  <a:close/>
                  <a:moveTo>
                    <a:pt x="212" y="170"/>
                  </a:moveTo>
                  <a:cubicBezTo>
                    <a:pt x="212" y="169"/>
                    <a:pt x="213" y="171"/>
                    <a:pt x="213" y="170"/>
                  </a:cubicBezTo>
                  <a:cubicBezTo>
                    <a:pt x="213" y="171"/>
                    <a:pt x="212" y="170"/>
                    <a:pt x="212" y="170"/>
                  </a:cubicBezTo>
                  <a:close/>
                  <a:moveTo>
                    <a:pt x="214" y="170"/>
                  </a:moveTo>
                  <a:cubicBezTo>
                    <a:pt x="214" y="169"/>
                    <a:pt x="214" y="169"/>
                    <a:pt x="214" y="169"/>
                  </a:cubicBezTo>
                  <a:cubicBezTo>
                    <a:pt x="214" y="169"/>
                    <a:pt x="214" y="169"/>
                    <a:pt x="215" y="169"/>
                  </a:cubicBezTo>
                  <a:cubicBezTo>
                    <a:pt x="214" y="168"/>
                    <a:pt x="214" y="168"/>
                    <a:pt x="214" y="168"/>
                  </a:cubicBezTo>
                  <a:cubicBezTo>
                    <a:pt x="214" y="168"/>
                    <a:pt x="214" y="167"/>
                    <a:pt x="215" y="167"/>
                  </a:cubicBezTo>
                  <a:cubicBezTo>
                    <a:pt x="216" y="168"/>
                    <a:pt x="214" y="167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4" y="169"/>
                    <a:pt x="216" y="169"/>
                    <a:pt x="216" y="169"/>
                  </a:cubicBezTo>
                  <a:cubicBezTo>
                    <a:pt x="216" y="169"/>
                    <a:pt x="216" y="169"/>
                    <a:pt x="216" y="169"/>
                  </a:cubicBezTo>
                  <a:cubicBezTo>
                    <a:pt x="215" y="170"/>
                    <a:pt x="215" y="169"/>
                    <a:pt x="214" y="170"/>
                  </a:cubicBezTo>
                  <a:close/>
                  <a:moveTo>
                    <a:pt x="216" y="168"/>
                  </a:move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lose/>
                  <a:moveTo>
                    <a:pt x="215" y="172"/>
                  </a:moveTo>
                  <a:cubicBezTo>
                    <a:pt x="215" y="172"/>
                    <a:pt x="215" y="172"/>
                    <a:pt x="215" y="172"/>
                  </a:cubicBezTo>
                  <a:cubicBezTo>
                    <a:pt x="216" y="172"/>
                    <a:pt x="216" y="172"/>
                    <a:pt x="216" y="172"/>
                  </a:cubicBezTo>
                  <a:lnTo>
                    <a:pt x="215" y="172"/>
                  </a:lnTo>
                  <a:close/>
                  <a:moveTo>
                    <a:pt x="218" y="162"/>
                  </a:moveTo>
                  <a:cubicBezTo>
                    <a:pt x="218" y="162"/>
                    <a:pt x="218" y="162"/>
                    <a:pt x="218" y="162"/>
                  </a:cubicBezTo>
                  <a:cubicBezTo>
                    <a:pt x="218" y="162"/>
                    <a:pt x="217" y="162"/>
                    <a:pt x="217" y="162"/>
                  </a:cubicBezTo>
                  <a:cubicBezTo>
                    <a:pt x="216" y="162"/>
                    <a:pt x="215" y="161"/>
                    <a:pt x="214" y="162"/>
                  </a:cubicBezTo>
                  <a:cubicBezTo>
                    <a:pt x="213" y="162"/>
                    <a:pt x="213" y="162"/>
                    <a:pt x="213" y="163"/>
                  </a:cubicBezTo>
                  <a:cubicBezTo>
                    <a:pt x="213" y="163"/>
                    <a:pt x="213" y="162"/>
                    <a:pt x="212" y="162"/>
                  </a:cubicBezTo>
                  <a:cubicBezTo>
                    <a:pt x="212" y="162"/>
                    <a:pt x="213" y="162"/>
                    <a:pt x="212" y="161"/>
                  </a:cubicBezTo>
                  <a:cubicBezTo>
                    <a:pt x="212" y="162"/>
                    <a:pt x="211" y="161"/>
                    <a:pt x="210" y="161"/>
                  </a:cubicBezTo>
                  <a:cubicBezTo>
                    <a:pt x="211" y="161"/>
                    <a:pt x="211" y="161"/>
                    <a:pt x="212" y="161"/>
                  </a:cubicBezTo>
                  <a:cubicBezTo>
                    <a:pt x="211" y="160"/>
                    <a:pt x="211" y="160"/>
                    <a:pt x="212" y="160"/>
                  </a:cubicBezTo>
                  <a:cubicBezTo>
                    <a:pt x="212" y="160"/>
                    <a:pt x="212" y="160"/>
                    <a:pt x="212" y="160"/>
                  </a:cubicBezTo>
                  <a:cubicBezTo>
                    <a:pt x="212" y="160"/>
                    <a:pt x="212" y="160"/>
                    <a:pt x="212" y="160"/>
                  </a:cubicBezTo>
                  <a:cubicBezTo>
                    <a:pt x="212" y="161"/>
                    <a:pt x="213" y="161"/>
                    <a:pt x="214" y="162"/>
                  </a:cubicBezTo>
                  <a:cubicBezTo>
                    <a:pt x="214" y="160"/>
                    <a:pt x="215" y="161"/>
                    <a:pt x="216" y="161"/>
                  </a:cubicBezTo>
                  <a:cubicBezTo>
                    <a:pt x="216" y="161"/>
                    <a:pt x="216" y="162"/>
                    <a:pt x="217" y="162"/>
                  </a:cubicBezTo>
                  <a:cubicBezTo>
                    <a:pt x="218" y="160"/>
                    <a:pt x="218" y="160"/>
                    <a:pt x="218" y="160"/>
                  </a:cubicBezTo>
                  <a:cubicBezTo>
                    <a:pt x="218" y="161"/>
                    <a:pt x="218" y="161"/>
                    <a:pt x="218" y="161"/>
                  </a:cubicBezTo>
                  <a:cubicBezTo>
                    <a:pt x="218" y="161"/>
                    <a:pt x="217" y="161"/>
                    <a:pt x="217" y="162"/>
                  </a:cubicBezTo>
                  <a:cubicBezTo>
                    <a:pt x="217" y="162"/>
                    <a:pt x="218" y="162"/>
                    <a:pt x="218" y="162"/>
                  </a:cubicBezTo>
                  <a:cubicBezTo>
                    <a:pt x="218" y="162"/>
                    <a:pt x="218" y="162"/>
                    <a:pt x="218" y="162"/>
                  </a:cubicBezTo>
                  <a:cubicBezTo>
                    <a:pt x="219" y="162"/>
                    <a:pt x="219" y="162"/>
                    <a:pt x="220" y="162"/>
                  </a:cubicBezTo>
                  <a:cubicBezTo>
                    <a:pt x="219" y="162"/>
                    <a:pt x="219" y="162"/>
                    <a:pt x="218" y="162"/>
                  </a:cubicBezTo>
                  <a:close/>
                  <a:moveTo>
                    <a:pt x="218" y="168"/>
                  </a:moveTo>
                  <a:cubicBezTo>
                    <a:pt x="219" y="169"/>
                    <a:pt x="219" y="169"/>
                    <a:pt x="219" y="169"/>
                  </a:cubicBezTo>
                  <a:cubicBezTo>
                    <a:pt x="219" y="169"/>
                    <a:pt x="219" y="169"/>
                    <a:pt x="219" y="169"/>
                  </a:cubicBezTo>
                  <a:cubicBezTo>
                    <a:pt x="219" y="169"/>
                    <a:pt x="219" y="169"/>
                    <a:pt x="219" y="169"/>
                  </a:cubicBezTo>
                  <a:cubicBezTo>
                    <a:pt x="219" y="169"/>
                    <a:pt x="217" y="170"/>
                    <a:pt x="218" y="170"/>
                  </a:cubicBezTo>
                  <a:cubicBezTo>
                    <a:pt x="218" y="170"/>
                    <a:pt x="218" y="170"/>
                    <a:pt x="218" y="170"/>
                  </a:cubicBezTo>
                  <a:cubicBezTo>
                    <a:pt x="218" y="170"/>
                    <a:pt x="218" y="170"/>
                    <a:pt x="218" y="170"/>
                  </a:cubicBezTo>
                  <a:cubicBezTo>
                    <a:pt x="217" y="170"/>
                    <a:pt x="217" y="170"/>
                    <a:pt x="217" y="170"/>
                  </a:cubicBezTo>
                  <a:cubicBezTo>
                    <a:pt x="218" y="169"/>
                    <a:pt x="219" y="169"/>
                    <a:pt x="218" y="168"/>
                  </a:cubicBezTo>
                  <a:close/>
                  <a:moveTo>
                    <a:pt x="222" y="174"/>
                  </a:moveTo>
                  <a:cubicBezTo>
                    <a:pt x="222" y="174"/>
                    <a:pt x="223" y="174"/>
                    <a:pt x="223" y="174"/>
                  </a:cubicBezTo>
                  <a:cubicBezTo>
                    <a:pt x="223" y="174"/>
                    <a:pt x="222" y="174"/>
                    <a:pt x="222" y="174"/>
                  </a:cubicBezTo>
                  <a:close/>
                  <a:moveTo>
                    <a:pt x="224" y="172"/>
                  </a:moveTo>
                  <a:cubicBezTo>
                    <a:pt x="223" y="172"/>
                    <a:pt x="223" y="173"/>
                    <a:pt x="223" y="173"/>
                  </a:cubicBezTo>
                  <a:cubicBezTo>
                    <a:pt x="223" y="173"/>
                    <a:pt x="223" y="173"/>
                    <a:pt x="223" y="173"/>
                  </a:cubicBezTo>
                  <a:cubicBezTo>
                    <a:pt x="222" y="173"/>
                    <a:pt x="221" y="172"/>
                    <a:pt x="220" y="173"/>
                  </a:cubicBezTo>
                  <a:cubicBezTo>
                    <a:pt x="220" y="174"/>
                    <a:pt x="219" y="173"/>
                    <a:pt x="219" y="174"/>
                  </a:cubicBezTo>
                  <a:cubicBezTo>
                    <a:pt x="218" y="173"/>
                    <a:pt x="218" y="174"/>
                    <a:pt x="217" y="174"/>
                  </a:cubicBezTo>
                  <a:cubicBezTo>
                    <a:pt x="217" y="174"/>
                    <a:pt x="217" y="173"/>
                    <a:pt x="217" y="173"/>
                  </a:cubicBezTo>
                  <a:cubicBezTo>
                    <a:pt x="217" y="173"/>
                    <a:pt x="217" y="173"/>
                    <a:pt x="217" y="173"/>
                  </a:cubicBezTo>
                  <a:cubicBezTo>
                    <a:pt x="217" y="173"/>
                    <a:pt x="217" y="173"/>
                    <a:pt x="217" y="173"/>
                  </a:cubicBezTo>
                  <a:cubicBezTo>
                    <a:pt x="217" y="173"/>
                    <a:pt x="218" y="172"/>
                    <a:pt x="217" y="172"/>
                  </a:cubicBezTo>
                  <a:cubicBezTo>
                    <a:pt x="217" y="171"/>
                    <a:pt x="217" y="171"/>
                    <a:pt x="217" y="171"/>
                  </a:cubicBezTo>
                  <a:cubicBezTo>
                    <a:pt x="219" y="172"/>
                    <a:pt x="219" y="172"/>
                    <a:pt x="219" y="172"/>
                  </a:cubicBezTo>
                  <a:cubicBezTo>
                    <a:pt x="219" y="171"/>
                    <a:pt x="220" y="171"/>
                    <a:pt x="220" y="171"/>
                  </a:cubicBezTo>
                  <a:cubicBezTo>
                    <a:pt x="220" y="171"/>
                    <a:pt x="221" y="172"/>
                    <a:pt x="221" y="172"/>
                  </a:cubicBezTo>
                  <a:cubicBezTo>
                    <a:pt x="222" y="172"/>
                    <a:pt x="222" y="172"/>
                    <a:pt x="223" y="172"/>
                  </a:cubicBezTo>
                  <a:cubicBezTo>
                    <a:pt x="223" y="172"/>
                    <a:pt x="222" y="171"/>
                    <a:pt x="222" y="171"/>
                  </a:cubicBezTo>
                  <a:cubicBezTo>
                    <a:pt x="223" y="172"/>
                    <a:pt x="223" y="172"/>
                    <a:pt x="223" y="172"/>
                  </a:cubicBezTo>
                  <a:cubicBezTo>
                    <a:pt x="223" y="172"/>
                    <a:pt x="223" y="172"/>
                    <a:pt x="223" y="172"/>
                  </a:cubicBezTo>
                  <a:cubicBezTo>
                    <a:pt x="224" y="172"/>
                    <a:pt x="226" y="170"/>
                    <a:pt x="226" y="172"/>
                  </a:cubicBezTo>
                  <a:cubicBezTo>
                    <a:pt x="225" y="173"/>
                    <a:pt x="224" y="173"/>
                    <a:pt x="224" y="172"/>
                  </a:cubicBezTo>
                  <a:close/>
                  <a:moveTo>
                    <a:pt x="226" y="170"/>
                  </a:moveTo>
                  <a:cubicBezTo>
                    <a:pt x="226" y="170"/>
                    <a:pt x="226" y="170"/>
                    <a:pt x="226" y="170"/>
                  </a:cubicBezTo>
                  <a:cubicBezTo>
                    <a:pt x="227" y="171"/>
                    <a:pt x="227" y="171"/>
                    <a:pt x="227" y="171"/>
                  </a:cubicBezTo>
                  <a:lnTo>
                    <a:pt x="226" y="170"/>
                  </a:lnTo>
                  <a:close/>
                  <a:moveTo>
                    <a:pt x="227" y="168"/>
                  </a:moveTo>
                  <a:cubicBezTo>
                    <a:pt x="227" y="168"/>
                    <a:pt x="227" y="168"/>
                    <a:pt x="227" y="167"/>
                  </a:cubicBezTo>
                  <a:cubicBezTo>
                    <a:pt x="227" y="168"/>
                    <a:pt x="227" y="168"/>
                    <a:pt x="227" y="168"/>
                  </a:cubicBezTo>
                  <a:cubicBezTo>
                    <a:pt x="227" y="168"/>
                    <a:pt x="228" y="168"/>
                    <a:pt x="228" y="167"/>
                  </a:cubicBezTo>
                  <a:cubicBezTo>
                    <a:pt x="228" y="167"/>
                    <a:pt x="228" y="167"/>
                    <a:pt x="228" y="167"/>
                  </a:cubicBezTo>
                  <a:cubicBezTo>
                    <a:pt x="228" y="167"/>
                    <a:pt x="228" y="167"/>
                    <a:pt x="228" y="167"/>
                  </a:cubicBezTo>
                  <a:cubicBezTo>
                    <a:pt x="228" y="167"/>
                    <a:pt x="228" y="167"/>
                    <a:pt x="228" y="167"/>
                  </a:cubicBezTo>
                  <a:cubicBezTo>
                    <a:pt x="228" y="167"/>
                    <a:pt x="228" y="167"/>
                    <a:pt x="228" y="167"/>
                  </a:cubicBezTo>
                  <a:cubicBezTo>
                    <a:pt x="228" y="167"/>
                    <a:pt x="228" y="167"/>
                    <a:pt x="228" y="167"/>
                  </a:cubicBezTo>
                  <a:cubicBezTo>
                    <a:pt x="228" y="168"/>
                    <a:pt x="228" y="168"/>
                    <a:pt x="228" y="168"/>
                  </a:cubicBezTo>
                  <a:lnTo>
                    <a:pt x="227" y="168"/>
                  </a:lnTo>
                  <a:close/>
                  <a:moveTo>
                    <a:pt x="228" y="172"/>
                  </a:moveTo>
                  <a:cubicBezTo>
                    <a:pt x="227" y="171"/>
                    <a:pt x="227" y="171"/>
                    <a:pt x="227" y="171"/>
                  </a:cubicBezTo>
                  <a:cubicBezTo>
                    <a:pt x="227" y="170"/>
                    <a:pt x="228" y="171"/>
                    <a:pt x="229" y="171"/>
                  </a:cubicBezTo>
                  <a:lnTo>
                    <a:pt x="228" y="172"/>
                  </a:lnTo>
                  <a:close/>
                  <a:moveTo>
                    <a:pt x="229" y="166"/>
                  </a:moveTo>
                  <a:cubicBezTo>
                    <a:pt x="229" y="166"/>
                    <a:pt x="230" y="165"/>
                    <a:pt x="230" y="166"/>
                  </a:cubicBezTo>
                  <a:cubicBezTo>
                    <a:pt x="230" y="166"/>
                    <a:pt x="230" y="167"/>
                    <a:pt x="231" y="167"/>
                  </a:cubicBezTo>
                  <a:cubicBezTo>
                    <a:pt x="230" y="167"/>
                    <a:pt x="229" y="166"/>
                    <a:pt x="229" y="166"/>
                  </a:cubicBezTo>
                  <a:close/>
                  <a:moveTo>
                    <a:pt x="232" y="168"/>
                  </a:moveTo>
                  <a:cubicBezTo>
                    <a:pt x="233" y="166"/>
                    <a:pt x="231" y="167"/>
                    <a:pt x="231" y="166"/>
                  </a:cubicBezTo>
                  <a:cubicBezTo>
                    <a:pt x="233" y="165"/>
                    <a:pt x="233" y="165"/>
                    <a:pt x="233" y="165"/>
                  </a:cubicBezTo>
                  <a:cubicBezTo>
                    <a:pt x="232" y="166"/>
                    <a:pt x="232" y="166"/>
                    <a:pt x="232" y="166"/>
                  </a:cubicBezTo>
                  <a:cubicBezTo>
                    <a:pt x="233" y="166"/>
                    <a:pt x="233" y="167"/>
                    <a:pt x="234" y="167"/>
                  </a:cubicBezTo>
                  <a:lnTo>
                    <a:pt x="232" y="168"/>
                  </a:lnTo>
                  <a:close/>
                  <a:moveTo>
                    <a:pt x="238" y="163"/>
                  </a:moveTo>
                  <a:cubicBezTo>
                    <a:pt x="238" y="162"/>
                    <a:pt x="237" y="162"/>
                    <a:pt x="237" y="162"/>
                  </a:cubicBezTo>
                  <a:cubicBezTo>
                    <a:pt x="236" y="162"/>
                    <a:pt x="236" y="162"/>
                    <a:pt x="236" y="162"/>
                  </a:cubicBezTo>
                  <a:cubicBezTo>
                    <a:pt x="236" y="162"/>
                    <a:pt x="237" y="162"/>
                    <a:pt x="238" y="162"/>
                  </a:cubicBezTo>
                  <a:cubicBezTo>
                    <a:pt x="238" y="162"/>
                    <a:pt x="238" y="162"/>
                    <a:pt x="238" y="162"/>
                  </a:cubicBezTo>
                  <a:cubicBezTo>
                    <a:pt x="239" y="161"/>
                    <a:pt x="238" y="161"/>
                    <a:pt x="237" y="160"/>
                  </a:cubicBezTo>
                  <a:cubicBezTo>
                    <a:pt x="237" y="160"/>
                    <a:pt x="237" y="160"/>
                    <a:pt x="237" y="160"/>
                  </a:cubicBezTo>
                  <a:cubicBezTo>
                    <a:pt x="236" y="160"/>
                    <a:pt x="237" y="160"/>
                    <a:pt x="237" y="160"/>
                  </a:cubicBezTo>
                  <a:cubicBezTo>
                    <a:pt x="236" y="159"/>
                    <a:pt x="236" y="159"/>
                    <a:pt x="236" y="159"/>
                  </a:cubicBezTo>
                  <a:cubicBezTo>
                    <a:pt x="236" y="159"/>
                    <a:pt x="236" y="159"/>
                    <a:pt x="236" y="159"/>
                  </a:cubicBezTo>
                  <a:cubicBezTo>
                    <a:pt x="236" y="159"/>
                    <a:pt x="236" y="159"/>
                    <a:pt x="236" y="159"/>
                  </a:cubicBezTo>
                  <a:cubicBezTo>
                    <a:pt x="237" y="160"/>
                    <a:pt x="237" y="159"/>
                    <a:pt x="238" y="159"/>
                  </a:cubicBezTo>
                  <a:cubicBezTo>
                    <a:pt x="238" y="160"/>
                    <a:pt x="238" y="160"/>
                    <a:pt x="238" y="160"/>
                  </a:cubicBezTo>
                  <a:cubicBezTo>
                    <a:pt x="238" y="159"/>
                    <a:pt x="238" y="160"/>
                    <a:pt x="238" y="159"/>
                  </a:cubicBezTo>
                  <a:cubicBezTo>
                    <a:pt x="237" y="160"/>
                    <a:pt x="238" y="160"/>
                    <a:pt x="238" y="160"/>
                  </a:cubicBezTo>
                  <a:cubicBezTo>
                    <a:pt x="239" y="160"/>
                    <a:pt x="238" y="163"/>
                    <a:pt x="240" y="161"/>
                  </a:cubicBezTo>
                  <a:cubicBezTo>
                    <a:pt x="239" y="162"/>
                    <a:pt x="239" y="163"/>
                    <a:pt x="239" y="163"/>
                  </a:cubicBezTo>
                  <a:lnTo>
                    <a:pt x="238" y="163"/>
                  </a:lnTo>
                  <a:close/>
                  <a:moveTo>
                    <a:pt x="239" y="166"/>
                  </a:moveTo>
                  <a:cubicBezTo>
                    <a:pt x="238" y="166"/>
                    <a:pt x="238" y="166"/>
                    <a:pt x="238" y="166"/>
                  </a:cubicBezTo>
                  <a:cubicBezTo>
                    <a:pt x="238" y="166"/>
                    <a:pt x="238" y="167"/>
                    <a:pt x="237" y="167"/>
                  </a:cubicBezTo>
                  <a:cubicBezTo>
                    <a:pt x="237" y="166"/>
                    <a:pt x="238" y="166"/>
                    <a:pt x="237" y="166"/>
                  </a:cubicBezTo>
                  <a:cubicBezTo>
                    <a:pt x="238" y="166"/>
                    <a:pt x="239" y="165"/>
                    <a:pt x="239" y="166"/>
                  </a:cubicBezTo>
                  <a:close/>
                  <a:moveTo>
                    <a:pt x="254" y="110"/>
                  </a:moveTo>
                  <a:cubicBezTo>
                    <a:pt x="254" y="108"/>
                    <a:pt x="254" y="108"/>
                    <a:pt x="254" y="108"/>
                  </a:cubicBezTo>
                  <a:cubicBezTo>
                    <a:pt x="253" y="109"/>
                    <a:pt x="253" y="109"/>
                    <a:pt x="253" y="109"/>
                  </a:cubicBezTo>
                  <a:cubicBezTo>
                    <a:pt x="253" y="109"/>
                    <a:pt x="253" y="109"/>
                    <a:pt x="253" y="109"/>
                  </a:cubicBezTo>
                  <a:cubicBezTo>
                    <a:pt x="252" y="110"/>
                    <a:pt x="252" y="110"/>
                    <a:pt x="252" y="110"/>
                  </a:cubicBezTo>
                  <a:cubicBezTo>
                    <a:pt x="252" y="109"/>
                    <a:pt x="251" y="109"/>
                    <a:pt x="251" y="109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1" y="108"/>
                    <a:pt x="250" y="109"/>
                    <a:pt x="250" y="109"/>
                  </a:cubicBezTo>
                  <a:cubicBezTo>
                    <a:pt x="250" y="110"/>
                    <a:pt x="250" y="110"/>
                    <a:pt x="250" y="110"/>
                  </a:cubicBezTo>
                  <a:cubicBezTo>
                    <a:pt x="249" y="110"/>
                    <a:pt x="249" y="108"/>
                    <a:pt x="247" y="108"/>
                  </a:cubicBezTo>
                  <a:cubicBezTo>
                    <a:pt x="248" y="108"/>
                    <a:pt x="248" y="108"/>
                    <a:pt x="249" y="108"/>
                  </a:cubicBezTo>
                  <a:cubicBezTo>
                    <a:pt x="248" y="107"/>
                    <a:pt x="248" y="107"/>
                    <a:pt x="247" y="107"/>
                  </a:cubicBezTo>
                  <a:cubicBezTo>
                    <a:pt x="247" y="107"/>
                    <a:pt x="248" y="107"/>
                    <a:pt x="248" y="106"/>
                  </a:cubicBezTo>
                  <a:cubicBezTo>
                    <a:pt x="248" y="106"/>
                    <a:pt x="248" y="106"/>
                    <a:pt x="248" y="106"/>
                  </a:cubicBezTo>
                  <a:cubicBezTo>
                    <a:pt x="248" y="106"/>
                    <a:pt x="248" y="106"/>
                    <a:pt x="248" y="106"/>
                  </a:cubicBezTo>
                  <a:cubicBezTo>
                    <a:pt x="248" y="106"/>
                    <a:pt x="248" y="106"/>
                    <a:pt x="248" y="106"/>
                  </a:cubicBezTo>
                  <a:cubicBezTo>
                    <a:pt x="248" y="106"/>
                    <a:pt x="247" y="106"/>
                    <a:pt x="247" y="105"/>
                  </a:cubicBezTo>
                  <a:cubicBezTo>
                    <a:pt x="248" y="105"/>
                    <a:pt x="248" y="105"/>
                    <a:pt x="248" y="105"/>
                  </a:cubicBezTo>
                  <a:cubicBezTo>
                    <a:pt x="247" y="104"/>
                    <a:pt x="246" y="105"/>
                    <a:pt x="245" y="104"/>
                  </a:cubicBezTo>
                  <a:cubicBezTo>
                    <a:pt x="244" y="105"/>
                    <a:pt x="244" y="105"/>
                    <a:pt x="244" y="105"/>
                  </a:cubicBezTo>
                  <a:cubicBezTo>
                    <a:pt x="243" y="104"/>
                    <a:pt x="243" y="105"/>
                    <a:pt x="242" y="106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40" y="105"/>
                    <a:pt x="240" y="105"/>
                    <a:pt x="238" y="104"/>
                  </a:cubicBezTo>
                  <a:cubicBezTo>
                    <a:pt x="238" y="104"/>
                    <a:pt x="238" y="103"/>
                    <a:pt x="239" y="103"/>
                  </a:cubicBezTo>
                  <a:cubicBezTo>
                    <a:pt x="239" y="103"/>
                    <a:pt x="239" y="104"/>
                    <a:pt x="240" y="104"/>
                  </a:cubicBezTo>
                  <a:cubicBezTo>
                    <a:pt x="240" y="105"/>
                    <a:pt x="240" y="104"/>
                    <a:pt x="241" y="104"/>
                  </a:cubicBezTo>
                  <a:cubicBezTo>
                    <a:pt x="241" y="103"/>
                    <a:pt x="241" y="103"/>
                    <a:pt x="241" y="103"/>
                  </a:cubicBezTo>
                  <a:cubicBezTo>
                    <a:pt x="242" y="103"/>
                    <a:pt x="242" y="103"/>
                    <a:pt x="242" y="103"/>
                  </a:cubicBezTo>
                  <a:cubicBezTo>
                    <a:pt x="241" y="104"/>
                    <a:pt x="241" y="104"/>
                    <a:pt x="241" y="104"/>
                  </a:cubicBezTo>
                  <a:cubicBezTo>
                    <a:pt x="242" y="104"/>
                    <a:pt x="243" y="104"/>
                    <a:pt x="243" y="103"/>
                  </a:cubicBezTo>
                  <a:cubicBezTo>
                    <a:pt x="243" y="103"/>
                    <a:pt x="243" y="104"/>
                    <a:pt x="244" y="104"/>
                  </a:cubicBezTo>
                  <a:cubicBezTo>
                    <a:pt x="245" y="104"/>
                    <a:pt x="245" y="103"/>
                    <a:pt x="245" y="102"/>
                  </a:cubicBezTo>
                  <a:cubicBezTo>
                    <a:pt x="246" y="103"/>
                    <a:pt x="247" y="101"/>
                    <a:pt x="248" y="102"/>
                  </a:cubicBezTo>
                  <a:cubicBezTo>
                    <a:pt x="248" y="101"/>
                    <a:pt x="249" y="101"/>
                    <a:pt x="249" y="101"/>
                  </a:cubicBezTo>
                  <a:cubicBezTo>
                    <a:pt x="250" y="102"/>
                    <a:pt x="251" y="101"/>
                    <a:pt x="252" y="101"/>
                  </a:cubicBezTo>
                  <a:cubicBezTo>
                    <a:pt x="253" y="101"/>
                    <a:pt x="253" y="101"/>
                    <a:pt x="253" y="101"/>
                  </a:cubicBezTo>
                  <a:cubicBezTo>
                    <a:pt x="253" y="101"/>
                    <a:pt x="253" y="101"/>
                    <a:pt x="253" y="101"/>
                  </a:cubicBezTo>
                  <a:cubicBezTo>
                    <a:pt x="253" y="101"/>
                    <a:pt x="253" y="101"/>
                    <a:pt x="253" y="101"/>
                  </a:cubicBezTo>
                  <a:cubicBezTo>
                    <a:pt x="253" y="101"/>
                    <a:pt x="253" y="101"/>
                    <a:pt x="253" y="101"/>
                  </a:cubicBezTo>
                  <a:cubicBezTo>
                    <a:pt x="253" y="101"/>
                    <a:pt x="253" y="101"/>
                    <a:pt x="253" y="101"/>
                  </a:cubicBezTo>
                  <a:cubicBezTo>
                    <a:pt x="254" y="101"/>
                    <a:pt x="256" y="102"/>
                    <a:pt x="256" y="100"/>
                  </a:cubicBezTo>
                  <a:cubicBezTo>
                    <a:pt x="256" y="103"/>
                    <a:pt x="259" y="100"/>
                    <a:pt x="260" y="102"/>
                  </a:cubicBezTo>
                  <a:cubicBezTo>
                    <a:pt x="261" y="102"/>
                    <a:pt x="262" y="101"/>
                    <a:pt x="263" y="101"/>
                  </a:cubicBezTo>
                  <a:cubicBezTo>
                    <a:pt x="263" y="101"/>
                    <a:pt x="263" y="101"/>
                    <a:pt x="263" y="101"/>
                  </a:cubicBezTo>
                  <a:cubicBezTo>
                    <a:pt x="263" y="102"/>
                    <a:pt x="263" y="101"/>
                    <a:pt x="264" y="101"/>
                  </a:cubicBezTo>
                  <a:cubicBezTo>
                    <a:pt x="264" y="100"/>
                    <a:pt x="264" y="100"/>
                    <a:pt x="264" y="100"/>
                  </a:cubicBezTo>
                  <a:cubicBezTo>
                    <a:pt x="264" y="100"/>
                    <a:pt x="265" y="100"/>
                    <a:pt x="265" y="101"/>
                  </a:cubicBezTo>
                  <a:cubicBezTo>
                    <a:pt x="265" y="101"/>
                    <a:pt x="265" y="101"/>
                    <a:pt x="265" y="101"/>
                  </a:cubicBezTo>
                  <a:cubicBezTo>
                    <a:pt x="267" y="100"/>
                    <a:pt x="267" y="101"/>
                    <a:pt x="269" y="101"/>
                  </a:cubicBezTo>
                  <a:cubicBezTo>
                    <a:pt x="269" y="101"/>
                    <a:pt x="269" y="101"/>
                    <a:pt x="269" y="101"/>
                  </a:cubicBezTo>
                  <a:cubicBezTo>
                    <a:pt x="269" y="100"/>
                    <a:pt x="269" y="100"/>
                    <a:pt x="269" y="100"/>
                  </a:cubicBezTo>
                  <a:cubicBezTo>
                    <a:pt x="270" y="100"/>
                    <a:pt x="270" y="101"/>
                    <a:pt x="271" y="100"/>
                  </a:cubicBezTo>
                  <a:cubicBezTo>
                    <a:pt x="271" y="100"/>
                    <a:pt x="271" y="100"/>
                    <a:pt x="271" y="100"/>
                  </a:cubicBezTo>
                  <a:cubicBezTo>
                    <a:pt x="271" y="100"/>
                    <a:pt x="271" y="100"/>
                    <a:pt x="271" y="100"/>
                  </a:cubicBezTo>
                  <a:cubicBezTo>
                    <a:pt x="270" y="99"/>
                    <a:pt x="270" y="99"/>
                    <a:pt x="270" y="99"/>
                  </a:cubicBezTo>
                  <a:cubicBezTo>
                    <a:pt x="271" y="99"/>
                    <a:pt x="271" y="99"/>
                    <a:pt x="271" y="99"/>
                  </a:cubicBezTo>
                  <a:cubicBezTo>
                    <a:pt x="270" y="99"/>
                    <a:pt x="270" y="99"/>
                    <a:pt x="271" y="100"/>
                  </a:cubicBezTo>
                  <a:cubicBezTo>
                    <a:pt x="271" y="100"/>
                    <a:pt x="271" y="100"/>
                    <a:pt x="271" y="100"/>
                  </a:cubicBezTo>
                  <a:cubicBezTo>
                    <a:pt x="271" y="100"/>
                    <a:pt x="271" y="101"/>
                    <a:pt x="271" y="101"/>
                  </a:cubicBezTo>
                  <a:cubicBezTo>
                    <a:pt x="273" y="100"/>
                    <a:pt x="273" y="100"/>
                    <a:pt x="273" y="100"/>
                  </a:cubicBezTo>
                  <a:cubicBezTo>
                    <a:pt x="273" y="102"/>
                    <a:pt x="273" y="102"/>
                    <a:pt x="273" y="102"/>
                  </a:cubicBezTo>
                  <a:cubicBezTo>
                    <a:pt x="275" y="101"/>
                    <a:pt x="274" y="100"/>
                    <a:pt x="277" y="100"/>
                  </a:cubicBezTo>
                  <a:cubicBezTo>
                    <a:pt x="277" y="101"/>
                    <a:pt x="277" y="101"/>
                    <a:pt x="277" y="101"/>
                  </a:cubicBezTo>
                  <a:cubicBezTo>
                    <a:pt x="277" y="101"/>
                    <a:pt x="276" y="101"/>
                    <a:pt x="276" y="101"/>
                  </a:cubicBezTo>
                  <a:cubicBezTo>
                    <a:pt x="276" y="101"/>
                    <a:pt x="276" y="101"/>
                    <a:pt x="276" y="101"/>
                  </a:cubicBezTo>
                  <a:cubicBezTo>
                    <a:pt x="277" y="102"/>
                    <a:pt x="278" y="101"/>
                    <a:pt x="280" y="102"/>
                  </a:cubicBezTo>
                  <a:cubicBezTo>
                    <a:pt x="280" y="101"/>
                    <a:pt x="280" y="101"/>
                    <a:pt x="281" y="100"/>
                  </a:cubicBezTo>
                  <a:cubicBezTo>
                    <a:pt x="282" y="99"/>
                    <a:pt x="283" y="102"/>
                    <a:pt x="284" y="101"/>
                  </a:cubicBezTo>
                  <a:cubicBezTo>
                    <a:pt x="284" y="101"/>
                    <a:pt x="283" y="101"/>
                    <a:pt x="283" y="101"/>
                  </a:cubicBezTo>
                  <a:cubicBezTo>
                    <a:pt x="284" y="98"/>
                    <a:pt x="287" y="101"/>
                    <a:pt x="288" y="99"/>
                  </a:cubicBezTo>
                  <a:cubicBezTo>
                    <a:pt x="289" y="99"/>
                    <a:pt x="289" y="99"/>
                    <a:pt x="290" y="99"/>
                  </a:cubicBezTo>
                  <a:cubicBezTo>
                    <a:pt x="290" y="99"/>
                    <a:pt x="289" y="98"/>
                    <a:pt x="288" y="98"/>
                  </a:cubicBezTo>
                  <a:cubicBezTo>
                    <a:pt x="288" y="97"/>
                    <a:pt x="289" y="97"/>
                    <a:pt x="290" y="96"/>
                  </a:cubicBezTo>
                  <a:cubicBezTo>
                    <a:pt x="291" y="98"/>
                    <a:pt x="292" y="96"/>
                    <a:pt x="292" y="97"/>
                  </a:cubicBezTo>
                  <a:cubicBezTo>
                    <a:pt x="292" y="97"/>
                    <a:pt x="292" y="97"/>
                    <a:pt x="292" y="97"/>
                  </a:cubicBezTo>
                  <a:cubicBezTo>
                    <a:pt x="291" y="98"/>
                    <a:pt x="291" y="96"/>
                    <a:pt x="290" y="97"/>
                  </a:cubicBezTo>
                  <a:cubicBezTo>
                    <a:pt x="291" y="98"/>
                    <a:pt x="291" y="98"/>
                    <a:pt x="291" y="98"/>
                  </a:cubicBezTo>
                  <a:cubicBezTo>
                    <a:pt x="291" y="98"/>
                    <a:pt x="291" y="98"/>
                    <a:pt x="290" y="98"/>
                  </a:cubicBezTo>
                  <a:cubicBezTo>
                    <a:pt x="290" y="98"/>
                    <a:pt x="290" y="98"/>
                    <a:pt x="290" y="98"/>
                  </a:cubicBezTo>
                  <a:cubicBezTo>
                    <a:pt x="290" y="99"/>
                    <a:pt x="290" y="99"/>
                    <a:pt x="291" y="99"/>
                  </a:cubicBezTo>
                  <a:cubicBezTo>
                    <a:pt x="291" y="98"/>
                    <a:pt x="293" y="98"/>
                    <a:pt x="293" y="98"/>
                  </a:cubicBezTo>
                  <a:cubicBezTo>
                    <a:pt x="292" y="98"/>
                    <a:pt x="291" y="99"/>
                    <a:pt x="290" y="99"/>
                  </a:cubicBezTo>
                  <a:cubicBezTo>
                    <a:pt x="290" y="99"/>
                    <a:pt x="290" y="100"/>
                    <a:pt x="290" y="100"/>
                  </a:cubicBezTo>
                  <a:cubicBezTo>
                    <a:pt x="292" y="100"/>
                    <a:pt x="292" y="100"/>
                    <a:pt x="292" y="100"/>
                  </a:cubicBezTo>
                  <a:cubicBezTo>
                    <a:pt x="292" y="100"/>
                    <a:pt x="292" y="100"/>
                    <a:pt x="292" y="100"/>
                  </a:cubicBezTo>
                  <a:cubicBezTo>
                    <a:pt x="292" y="100"/>
                    <a:pt x="292" y="99"/>
                    <a:pt x="292" y="99"/>
                  </a:cubicBezTo>
                  <a:cubicBezTo>
                    <a:pt x="292" y="102"/>
                    <a:pt x="290" y="99"/>
                    <a:pt x="290" y="101"/>
                  </a:cubicBezTo>
                  <a:cubicBezTo>
                    <a:pt x="290" y="101"/>
                    <a:pt x="291" y="102"/>
                    <a:pt x="292" y="101"/>
                  </a:cubicBezTo>
                  <a:cubicBezTo>
                    <a:pt x="292" y="101"/>
                    <a:pt x="292" y="101"/>
                    <a:pt x="292" y="101"/>
                  </a:cubicBezTo>
                  <a:cubicBezTo>
                    <a:pt x="292" y="101"/>
                    <a:pt x="294" y="101"/>
                    <a:pt x="293" y="100"/>
                  </a:cubicBezTo>
                  <a:cubicBezTo>
                    <a:pt x="293" y="99"/>
                    <a:pt x="294" y="100"/>
                    <a:pt x="295" y="99"/>
                  </a:cubicBezTo>
                  <a:cubicBezTo>
                    <a:pt x="295" y="100"/>
                    <a:pt x="296" y="100"/>
                    <a:pt x="296" y="100"/>
                  </a:cubicBezTo>
                  <a:cubicBezTo>
                    <a:pt x="296" y="100"/>
                    <a:pt x="296" y="100"/>
                    <a:pt x="296" y="101"/>
                  </a:cubicBezTo>
                  <a:cubicBezTo>
                    <a:pt x="297" y="101"/>
                    <a:pt x="297" y="101"/>
                    <a:pt x="297" y="100"/>
                  </a:cubicBezTo>
                  <a:cubicBezTo>
                    <a:pt x="297" y="100"/>
                    <a:pt x="297" y="100"/>
                    <a:pt x="297" y="100"/>
                  </a:cubicBezTo>
                  <a:cubicBezTo>
                    <a:pt x="299" y="100"/>
                    <a:pt x="299" y="99"/>
                    <a:pt x="301" y="99"/>
                  </a:cubicBezTo>
                  <a:cubicBezTo>
                    <a:pt x="301" y="98"/>
                    <a:pt x="300" y="99"/>
                    <a:pt x="300" y="98"/>
                  </a:cubicBezTo>
                  <a:cubicBezTo>
                    <a:pt x="299" y="98"/>
                    <a:pt x="298" y="97"/>
                    <a:pt x="297" y="98"/>
                  </a:cubicBezTo>
                  <a:cubicBezTo>
                    <a:pt x="296" y="98"/>
                    <a:pt x="295" y="98"/>
                    <a:pt x="294" y="98"/>
                  </a:cubicBezTo>
                  <a:cubicBezTo>
                    <a:pt x="294" y="98"/>
                    <a:pt x="295" y="97"/>
                    <a:pt x="295" y="98"/>
                  </a:cubicBezTo>
                  <a:cubicBezTo>
                    <a:pt x="296" y="98"/>
                    <a:pt x="296" y="98"/>
                    <a:pt x="296" y="97"/>
                  </a:cubicBezTo>
                  <a:cubicBezTo>
                    <a:pt x="296" y="97"/>
                    <a:pt x="297" y="99"/>
                    <a:pt x="297" y="97"/>
                  </a:cubicBezTo>
                  <a:cubicBezTo>
                    <a:pt x="298" y="98"/>
                    <a:pt x="298" y="97"/>
                    <a:pt x="298" y="97"/>
                  </a:cubicBezTo>
                  <a:cubicBezTo>
                    <a:pt x="298" y="96"/>
                    <a:pt x="297" y="95"/>
                    <a:pt x="296" y="96"/>
                  </a:cubicBezTo>
                  <a:cubicBezTo>
                    <a:pt x="296" y="96"/>
                    <a:pt x="297" y="96"/>
                    <a:pt x="297" y="95"/>
                  </a:cubicBezTo>
                  <a:cubicBezTo>
                    <a:pt x="297" y="95"/>
                    <a:pt x="298" y="96"/>
                    <a:pt x="299" y="95"/>
                  </a:cubicBezTo>
                  <a:cubicBezTo>
                    <a:pt x="299" y="95"/>
                    <a:pt x="299" y="95"/>
                    <a:pt x="299" y="95"/>
                  </a:cubicBezTo>
                  <a:cubicBezTo>
                    <a:pt x="298" y="96"/>
                    <a:pt x="298" y="96"/>
                    <a:pt x="298" y="96"/>
                  </a:cubicBezTo>
                  <a:cubicBezTo>
                    <a:pt x="299" y="96"/>
                    <a:pt x="299" y="97"/>
                    <a:pt x="300" y="98"/>
                  </a:cubicBezTo>
                  <a:cubicBezTo>
                    <a:pt x="300" y="97"/>
                    <a:pt x="300" y="97"/>
                    <a:pt x="300" y="97"/>
                  </a:cubicBezTo>
                  <a:cubicBezTo>
                    <a:pt x="300" y="97"/>
                    <a:pt x="300" y="97"/>
                    <a:pt x="300" y="97"/>
                  </a:cubicBezTo>
                  <a:cubicBezTo>
                    <a:pt x="300" y="97"/>
                    <a:pt x="300" y="97"/>
                    <a:pt x="300" y="97"/>
                  </a:cubicBezTo>
                  <a:cubicBezTo>
                    <a:pt x="300" y="97"/>
                    <a:pt x="300" y="97"/>
                    <a:pt x="300" y="97"/>
                  </a:cubicBezTo>
                  <a:cubicBezTo>
                    <a:pt x="301" y="98"/>
                    <a:pt x="302" y="97"/>
                    <a:pt x="303" y="98"/>
                  </a:cubicBezTo>
                  <a:cubicBezTo>
                    <a:pt x="304" y="96"/>
                    <a:pt x="304" y="96"/>
                    <a:pt x="304" y="96"/>
                  </a:cubicBezTo>
                  <a:cubicBezTo>
                    <a:pt x="305" y="96"/>
                    <a:pt x="305" y="97"/>
                    <a:pt x="305" y="97"/>
                  </a:cubicBezTo>
                  <a:cubicBezTo>
                    <a:pt x="305" y="98"/>
                    <a:pt x="305" y="98"/>
                    <a:pt x="305" y="98"/>
                  </a:cubicBezTo>
                  <a:cubicBezTo>
                    <a:pt x="305" y="97"/>
                    <a:pt x="307" y="98"/>
                    <a:pt x="308" y="97"/>
                  </a:cubicBezTo>
                  <a:cubicBezTo>
                    <a:pt x="309" y="98"/>
                    <a:pt x="309" y="98"/>
                    <a:pt x="309" y="98"/>
                  </a:cubicBezTo>
                  <a:cubicBezTo>
                    <a:pt x="309" y="98"/>
                    <a:pt x="309" y="98"/>
                    <a:pt x="309" y="98"/>
                  </a:cubicBezTo>
                  <a:cubicBezTo>
                    <a:pt x="309" y="98"/>
                    <a:pt x="307" y="98"/>
                    <a:pt x="307" y="98"/>
                  </a:cubicBezTo>
                  <a:cubicBezTo>
                    <a:pt x="307" y="98"/>
                    <a:pt x="307" y="98"/>
                    <a:pt x="307" y="98"/>
                  </a:cubicBezTo>
                  <a:cubicBezTo>
                    <a:pt x="305" y="98"/>
                    <a:pt x="304" y="98"/>
                    <a:pt x="303" y="98"/>
                  </a:cubicBezTo>
                  <a:cubicBezTo>
                    <a:pt x="303" y="98"/>
                    <a:pt x="303" y="98"/>
                    <a:pt x="303" y="98"/>
                  </a:cubicBezTo>
                  <a:cubicBezTo>
                    <a:pt x="303" y="98"/>
                    <a:pt x="303" y="98"/>
                    <a:pt x="302" y="98"/>
                  </a:cubicBezTo>
                  <a:cubicBezTo>
                    <a:pt x="302" y="98"/>
                    <a:pt x="301" y="98"/>
                    <a:pt x="301" y="99"/>
                  </a:cubicBezTo>
                  <a:cubicBezTo>
                    <a:pt x="302" y="100"/>
                    <a:pt x="303" y="99"/>
                    <a:pt x="305" y="99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5" y="100"/>
                    <a:pt x="305" y="99"/>
                    <a:pt x="304" y="100"/>
                  </a:cubicBezTo>
                  <a:cubicBezTo>
                    <a:pt x="304" y="99"/>
                    <a:pt x="303" y="99"/>
                    <a:pt x="303" y="99"/>
                  </a:cubicBezTo>
                  <a:cubicBezTo>
                    <a:pt x="303" y="99"/>
                    <a:pt x="303" y="99"/>
                    <a:pt x="303" y="99"/>
                  </a:cubicBezTo>
                  <a:cubicBezTo>
                    <a:pt x="303" y="100"/>
                    <a:pt x="304" y="101"/>
                    <a:pt x="305" y="101"/>
                  </a:cubicBezTo>
                  <a:cubicBezTo>
                    <a:pt x="307" y="102"/>
                    <a:pt x="306" y="98"/>
                    <a:pt x="308" y="99"/>
                  </a:cubicBezTo>
                  <a:cubicBezTo>
                    <a:pt x="309" y="99"/>
                    <a:pt x="309" y="98"/>
                    <a:pt x="310" y="99"/>
                  </a:cubicBezTo>
                  <a:cubicBezTo>
                    <a:pt x="310" y="100"/>
                    <a:pt x="309" y="100"/>
                    <a:pt x="309" y="101"/>
                  </a:cubicBezTo>
                  <a:cubicBezTo>
                    <a:pt x="310" y="101"/>
                    <a:pt x="310" y="101"/>
                    <a:pt x="310" y="101"/>
                  </a:cubicBezTo>
                  <a:cubicBezTo>
                    <a:pt x="310" y="101"/>
                    <a:pt x="310" y="101"/>
                    <a:pt x="310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0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0" y="102"/>
                    <a:pt x="310" y="102"/>
                    <a:pt x="308" y="102"/>
                  </a:cubicBezTo>
                  <a:cubicBezTo>
                    <a:pt x="308" y="102"/>
                    <a:pt x="308" y="101"/>
                    <a:pt x="308" y="101"/>
                  </a:cubicBezTo>
                  <a:cubicBezTo>
                    <a:pt x="308" y="103"/>
                    <a:pt x="306" y="101"/>
                    <a:pt x="306" y="102"/>
                  </a:cubicBezTo>
                  <a:cubicBezTo>
                    <a:pt x="307" y="103"/>
                    <a:pt x="308" y="103"/>
                    <a:pt x="309" y="103"/>
                  </a:cubicBezTo>
                  <a:cubicBezTo>
                    <a:pt x="309" y="103"/>
                    <a:pt x="309" y="103"/>
                    <a:pt x="309" y="104"/>
                  </a:cubicBezTo>
                  <a:cubicBezTo>
                    <a:pt x="308" y="103"/>
                    <a:pt x="308" y="104"/>
                    <a:pt x="308" y="104"/>
                  </a:cubicBezTo>
                  <a:cubicBezTo>
                    <a:pt x="308" y="104"/>
                    <a:pt x="308" y="104"/>
                    <a:pt x="308" y="104"/>
                  </a:cubicBezTo>
                  <a:cubicBezTo>
                    <a:pt x="307" y="105"/>
                    <a:pt x="307" y="104"/>
                    <a:pt x="307" y="104"/>
                  </a:cubicBezTo>
                  <a:cubicBezTo>
                    <a:pt x="307" y="104"/>
                    <a:pt x="307" y="104"/>
                    <a:pt x="307" y="104"/>
                  </a:cubicBezTo>
                  <a:cubicBezTo>
                    <a:pt x="307" y="104"/>
                    <a:pt x="307" y="104"/>
                    <a:pt x="307" y="104"/>
                  </a:cubicBezTo>
                  <a:cubicBezTo>
                    <a:pt x="307" y="104"/>
                    <a:pt x="307" y="104"/>
                    <a:pt x="307" y="104"/>
                  </a:cubicBezTo>
                  <a:cubicBezTo>
                    <a:pt x="307" y="103"/>
                    <a:pt x="307" y="103"/>
                    <a:pt x="307" y="103"/>
                  </a:cubicBezTo>
                  <a:cubicBezTo>
                    <a:pt x="305" y="103"/>
                    <a:pt x="307" y="105"/>
                    <a:pt x="304" y="104"/>
                  </a:cubicBezTo>
                  <a:cubicBezTo>
                    <a:pt x="304" y="104"/>
                    <a:pt x="304" y="103"/>
                    <a:pt x="303" y="103"/>
                  </a:cubicBezTo>
                  <a:cubicBezTo>
                    <a:pt x="303" y="103"/>
                    <a:pt x="303" y="103"/>
                    <a:pt x="303" y="103"/>
                  </a:cubicBezTo>
                  <a:cubicBezTo>
                    <a:pt x="303" y="103"/>
                    <a:pt x="303" y="103"/>
                    <a:pt x="302" y="103"/>
                  </a:cubicBezTo>
                  <a:cubicBezTo>
                    <a:pt x="303" y="102"/>
                    <a:pt x="304" y="103"/>
                    <a:pt x="303" y="102"/>
                  </a:cubicBezTo>
                  <a:cubicBezTo>
                    <a:pt x="303" y="102"/>
                    <a:pt x="302" y="102"/>
                    <a:pt x="302" y="102"/>
                  </a:cubicBezTo>
                  <a:cubicBezTo>
                    <a:pt x="302" y="101"/>
                    <a:pt x="302" y="101"/>
                    <a:pt x="302" y="101"/>
                  </a:cubicBezTo>
                  <a:cubicBezTo>
                    <a:pt x="301" y="101"/>
                    <a:pt x="299" y="101"/>
                    <a:pt x="298" y="102"/>
                  </a:cubicBezTo>
                  <a:cubicBezTo>
                    <a:pt x="299" y="103"/>
                    <a:pt x="299" y="103"/>
                    <a:pt x="299" y="103"/>
                  </a:cubicBezTo>
                  <a:cubicBezTo>
                    <a:pt x="298" y="103"/>
                    <a:pt x="297" y="104"/>
                    <a:pt x="296" y="103"/>
                  </a:cubicBezTo>
                  <a:cubicBezTo>
                    <a:pt x="297" y="102"/>
                    <a:pt x="298" y="103"/>
                    <a:pt x="298" y="102"/>
                  </a:cubicBezTo>
                  <a:cubicBezTo>
                    <a:pt x="297" y="102"/>
                    <a:pt x="297" y="102"/>
                    <a:pt x="296" y="101"/>
                  </a:cubicBezTo>
                  <a:cubicBezTo>
                    <a:pt x="297" y="101"/>
                    <a:pt x="296" y="101"/>
                    <a:pt x="296" y="101"/>
                  </a:cubicBezTo>
                  <a:cubicBezTo>
                    <a:pt x="296" y="101"/>
                    <a:pt x="296" y="102"/>
                    <a:pt x="296" y="102"/>
                  </a:cubicBezTo>
                  <a:cubicBezTo>
                    <a:pt x="295" y="103"/>
                    <a:pt x="292" y="101"/>
                    <a:pt x="290" y="102"/>
                  </a:cubicBezTo>
                  <a:cubicBezTo>
                    <a:pt x="290" y="103"/>
                    <a:pt x="292" y="102"/>
                    <a:pt x="292" y="103"/>
                  </a:cubicBezTo>
                  <a:cubicBezTo>
                    <a:pt x="290" y="104"/>
                    <a:pt x="290" y="100"/>
                    <a:pt x="288" y="102"/>
                  </a:cubicBezTo>
                  <a:cubicBezTo>
                    <a:pt x="288" y="102"/>
                    <a:pt x="288" y="102"/>
                    <a:pt x="288" y="102"/>
                  </a:cubicBezTo>
                  <a:cubicBezTo>
                    <a:pt x="288" y="103"/>
                    <a:pt x="286" y="102"/>
                    <a:pt x="285" y="103"/>
                  </a:cubicBezTo>
                  <a:cubicBezTo>
                    <a:pt x="285" y="102"/>
                    <a:pt x="285" y="103"/>
                    <a:pt x="284" y="103"/>
                  </a:cubicBezTo>
                  <a:cubicBezTo>
                    <a:pt x="284" y="103"/>
                    <a:pt x="284" y="103"/>
                    <a:pt x="284" y="103"/>
                  </a:cubicBezTo>
                  <a:cubicBezTo>
                    <a:pt x="285" y="104"/>
                    <a:pt x="285" y="104"/>
                    <a:pt x="285" y="104"/>
                  </a:cubicBezTo>
                  <a:cubicBezTo>
                    <a:pt x="285" y="104"/>
                    <a:pt x="285" y="104"/>
                    <a:pt x="285" y="104"/>
                  </a:cubicBezTo>
                  <a:cubicBezTo>
                    <a:pt x="285" y="104"/>
                    <a:pt x="285" y="104"/>
                    <a:pt x="285" y="104"/>
                  </a:cubicBezTo>
                  <a:cubicBezTo>
                    <a:pt x="285" y="104"/>
                    <a:pt x="285" y="104"/>
                    <a:pt x="285" y="104"/>
                  </a:cubicBezTo>
                  <a:cubicBezTo>
                    <a:pt x="285" y="104"/>
                    <a:pt x="285" y="104"/>
                    <a:pt x="285" y="104"/>
                  </a:cubicBezTo>
                  <a:cubicBezTo>
                    <a:pt x="285" y="104"/>
                    <a:pt x="285" y="104"/>
                    <a:pt x="285" y="104"/>
                  </a:cubicBezTo>
                  <a:cubicBezTo>
                    <a:pt x="284" y="104"/>
                    <a:pt x="284" y="104"/>
                    <a:pt x="283" y="104"/>
                  </a:cubicBezTo>
                  <a:cubicBezTo>
                    <a:pt x="283" y="104"/>
                    <a:pt x="283" y="104"/>
                    <a:pt x="283" y="104"/>
                  </a:cubicBezTo>
                  <a:cubicBezTo>
                    <a:pt x="283" y="104"/>
                    <a:pt x="284" y="104"/>
                    <a:pt x="284" y="104"/>
                  </a:cubicBezTo>
                  <a:cubicBezTo>
                    <a:pt x="284" y="103"/>
                    <a:pt x="282" y="102"/>
                    <a:pt x="282" y="102"/>
                  </a:cubicBezTo>
                  <a:cubicBezTo>
                    <a:pt x="282" y="102"/>
                    <a:pt x="282" y="102"/>
                    <a:pt x="282" y="103"/>
                  </a:cubicBezTo>
                  <a:cubicBezTo>
                    <a:pt x="281" y="102"/>
                    <a:pt x="281" y="103"/>
                    <a:pt x="281" y="103"/>
                  </a:cubicBezTo>
                  <a:cubicBezTo>
                    <a:pt x="281" y="104"/>
                    <a:pt x="281" y="104"/>
                    <a:pt x="281" y="104"/>
                  </a:cubicBezTo>
                  <a:cubicBezTo>
                    <a:pt x="281" y="104"/>
                    <a:pt x="281" y="104"/>
                    <a:pt x="282" y="104"/>
                  </a:cubicBezTo>
                  <a:cubicBezTo>
                    <a:pt x="281" y="104"/>
                    <a:pt x="281" y="104"/>
                    <a:pt x="281" y="104"/>
                  </a:cubicBezTo>
                  <a:cubicBezTo>
                    <a:pt x="280" y="103"/>
                    <a:pt x="278" y="103"/>
                    <a:pt x="277" y="103"/>
                  </a:cubicBezTo>
                  <a:cubicBezTo>
                    <a:pt x="276" y="103"/>
                    <a:pt x="276" y="103"/>
                    <a:pt x="276" y="103"/>
                  </a:cubicBezTo>
                  <a:cubicBezTo>
                    <a:pt x="277" y="103"/>
                    <a:pt x="277" y="103"/>
                    <a:pt x="277" y="103"/>
                  </a:cubicBezTo>
                  <a:cubicBezTo>
                    <a:pt x="276" y="102"/>
                    <a:pt x="275" y="103"/>
                    <a:pt x="275" y="103"/>
                  </a:cubicBezTo>
                  <a:cubicBezTo>
                    <a:pt x="275" y="104"/>
                    <a:pt x="275" y="104"/>
                    <a:pt x="275" y="104"/>
                  </a:cubicBezTo>
                  <a:cubicBezTo>
                    <a:pt x="274" y="103"/>
                    <a:pt x="273" y="104"/>
                    <a:pt x="272" y="103"/>
                  </a:cubicBezTo>
                  <a:cubicBezTo>
                    <a:pt x="271" y="104"/>
                    <a:pt x="271" y="104"/>
                    <a:pt x="271" y="104"/>
                  </a:cubicBezTo>
                  <a:cubicBezTo>
                    <a:pt x="272" y="102"/>
                    <a:pt x="272" y="102"/>
                    <a:pt x="272" y="102"/>
                  </a:cubicBezTo>
                  <a:cubicBezTo>
                    <a:pt x="272" y="103"/>
                    <a:pt x="272" y="102"/>
                    <a:pt x="273" y="102"/>
                  </a:cubicBezTo>
                  <a:cubicBezTo>
                    <a:pt x="273" y="102"/>
                    <a:pt x="273" y="101"/>
                    <a:pt x="273" y="101"/>
                  </a:cubicBezTo>
                  <a:cubicBezTo>
                    <a:pt x="272" y="100"/>
                    <a:pt x="271" y="101"/>
                    <a:pt x="270" y="101"/>
                  </a:cubicBezTo>
                  <a:cubicBezTo>
                    <a:pt x="269" y="101"/>
                    <a:pt x="270" y="102"/>
                    <a:pt x="269" y="103"/>
                  </a:cubicBezTo>
                  <a:cubicBezTo>
                    <a:pt x="269" y="103"/>
                    <a:pt x="269" y="103"/>
                    <a:pt x="269" y="103"/>
                  </a:cubicBezTo>
                  <a:cubicBezTo>
                    <a:pt x="269" y="104"/>
                    <a:pt x="269" y="103"/>
                    <a:pt x="268" y="103"/>
                  </a:cubicBezTo>
                  <a:cubicBezTo>
                    <a:pt x="269" y="102"/>
                    <a:pt x="269" y="102"/>
                    <a:pt x="269" y="102"/>
                  </a:cubicBezTo>
                  <a:cubicBezTo>
                    <a:pt x="268" y="102"/>
                    <a:pt x="267" y="102"/>
                    <a:pt x="267" y="103"/>
                  </a:cubicBezTo>
                  <a:cubicBezTo>
                    <a:pt x="266" y="102"/>
                    <a:pt x="266" y="102"/>
                    <a:pt x="266" y="102"/>
                  </a:cubicBezTo>
                  <a:cubicBezTo>
                    <a:pt x="265" y="103"/>
                    <a:pt x="265" y="103"/>
                    <a:pt x="265" y="103"/>
                  </a:cubicBezTo>
                  <a:cubicBezTo>
                    <a:pt x="266" y="103"/>
                    <a:pt x="266" y="104"/>
                    <a:pt x="266" y="104"/>
                  </a:cubicBezTo>
                  <a:cubicBezTo>
                    <a:pt x="266" y="105"/>
                    <a:pt x="265" y="103"/>
                    <a:pt x="264" y="104"/>
                  </a:cubicBezTo>
                  <a:cubicBezTo>
                    <a:pt x="264" y="104"/>
                    <a:pt x="264" y="104"/>
                    <a:pt x="264" y="104"/>
                  </a:cubicBezTo>
                  <a:cubicBezTo>
                    <a:pt x="264" y="104"/>
                    <a:pt x="264" y="105"/>
                    <a:pt x="265" y="105"/>
                  </a:cubicBezTo>
                  <a:cubicBezTo>
                    <a:pt x="265" y="105"/>
                    <a:pt x="265" y="104"/>
                    <a:pt x="266" y="104"/>
                  </a:cubicBezTo>
                  <a:cubicBezTo>
                    <a:pt x="265" y="105"/>
                    <a:pt x="265" y="105"/>
                    <a:pt x="265" y="105"/>
                  </a:cubicBezTo>
                  <a:cubicBezTo>
                    <a:pt x="264" y="105"/>
                    <a:pt x="264" y="105"/>
                    <a:pt x="264" y="104"/>
                  </a:cubicBezTo>
                  <a:cubicBezTo>
                    <a:pt x="264" y="104"/>
                    <a:pt x="263" y="104"/>
                    <a:pt x="263" y="105"/>
                  </a:cubicBezTo>
                  <a:cubicBezTo>
                    <a:pt x="263" y="104"/>
                    <a:pt x="263" y="104"/>
                    <a:pt x="263" y="104"/>
                  </a:cubicBezTo>
                  <a:cubicBezTo>
                    <a:pt x="262" y="104"/>
                    <a:pt x="262" y="105"/>
                    <a:pt x="261" y="105"/>
                  </a:cubicBezTo>
                  <a:cubicBezTo>
                    <a:pt x="262" y="106"/>
                    <a:pt x="262" y="106"/>
                    <a:pt x="262" y="106"/>
                  </a:cubicBezTo>
                  <a:cubicBezTo>
                    <a:pt x="261" y="105"/>
                    <a:pt x="261" y="105"/>
                    <a:pt x="261" y="105"/>
                  </a:cubicBezTo>
                  <a:cubicBezTo>
                    <a:pt x="262" y="104"/>
                    <a:pt x="262" y="104"/>
                    <a:pt x="262" y="104"/>
                  </a:cubicBezTo>
                  <a:cubicBezTo>
                    <a:pt x="261" y="103"/>
                    <a:pt x="259" y="104"/>
                    <a:pt x="258" y="103"/>
                  </a:cubicBezTo>
                  <a:cubicBezTo>
                    <a:pt x="258" y="104"/>
                    <a:pt x="258" y="104"/>
                    <a:pt x="258" y="104"/>
                  </a:cubicBezTo>
                  <a:cubicBezTo>
                    <a:pt x="257" y="104"/>
                    <a:pt x="256" y="104"/>
                    <a:pt x="255" y="104"/>
                  </a:cubicBezTo>
                  <a:cubicBezTo>
                    <a:pt x="255" y="105"/>
                    <a:pt x="255" y="105"/>
                    <a:pt x="255" y="105"/>
                  </a:cubicBezTo>
                  <a:cubicBezTo>
                    <a:pt x="255" y="105"/>
                    <a:pt x="255" y="105"/>
                    <a:pt x="255" y="105"/>
                  </a:cubicBezTo>
                  <a:cubicBezTo>
                    <a:pt x="254" y="105"/>
                    <a:pt x="254" y="105"/>
                    <a:pt x="254" y="105"/>
                  </a:cubicBezTo>
                  <a:cubicBezTo>
                    <a:pt x="254" y="105"/>
                    <a:pt x="254" y="105"/>
                    <a:pt x="254" y="105"/>
                  </a:cubicBezTo>
                  <a:cubicBezTo>
                    <a:pt x="253" y="105"/>
                    <a:pt x="253" y="106"/>
                    <a:pt x="253" y="106"/>
                  </a:cubicBezTo>
                  <a:cubicBezTo>
                    <a:pt x="253" y="106"/>
                    <a:pt x="253" y="105"/>
                    <a:pt x="254" y="105"/>
                  </a:cubicBezTo>
                  <a:cubicBezTo>
                    <a:pt x="254" y="105"/>
                    <a:pt x="254" y="105"/>
                    <a:pt x="254" y="105"/>
                  </a:cubicBezTo>
                  <a:cubicBezTo>
                    <a:pt x="254" y="105"/>
                    <a:pt x="255" y="105"/>
                    <a:pt x="255" y="105"/>
                  </a:cubicBezTo>
                  <a:cubicBezTo>
                    <a:pt x="255" y="105"/>
                    <a:pt x="255" y="105"/>
                    <a:pt x="255" y="105"/>
                  </a:cubicBezTo>
                  <a:cubicBezTo>
                    <a:pt x="255" y="105"/>
                    <a:pt x="254" y="104"/>
                    <a:pt x="254" y="104"/>
                  </a:cubicBezTo>
                  <a:cubicBezTo>
                    <a:pt x="253" y="104"/>
                    <a:pt x="253" y="106"/>
                    <a:pt x="252" y="104"/>
                  </a:cubicBezTo>
                  <a:cubicBezTo>
                    <a:pt x="251" y="105"/>
                    <a:pt x="252" y="104"/>
                    <a:pt x="251" y="105"/>
                  </a:cubicBezTo>
                  <a:cubicBezTo>
                    <a:pt x="251" y="104"/>
                    <a:pt x="249" y="105"/>
                    <a:pt x="248" y="105"/>
                  </a:cubicBezTo>
                  <a:cubicBezTo>
                    <a:pt x="248" y="105"/>
                    <a:pt x="248" y="106"/>
                    <a:pt x="248" y="106"/>
                  </a:cubicBezTo>
                  <a:cubicBezTo>
                    <a:pt x="249" y="106"/>
                    <a:pt x="249" y="106"/>
                    <a:pt x="249" y="106"/>
                  </a:cubicBezTo>
                  <a:cubicBezTo>
                    <a:pt x="249" y="106"/>
                    <a:pt x="249" y="106"/>
                    <a:pt x="249" y="105"/>
                  </a:cubicBezTo>
                  <a:cubicBezTo>
                    <a:pt x="249" y="106"/>
                    <a:pt x="249" y="106"/>
                    <a:pt x="249" y="106"/>
                  </a:cubicBezTo>
                  <a:cubicBezTo>
                    <a:pt x="249" y="106"/>
                    <a:pt x="249" y="106"/>
                    <a:pt x="249" y="106"/>
                  </a:cubicBezTo>
                  <a:cubicBezTo>
                    <a:pt x="249" y="106"/>
                    <a:pt x="249" y="106"/>
                    <a:pt x="248" y="106"/>
                  </a:cubicBezTo>
                  <a:cubicBezTo>
                    <a:pt x="248" y="106"/>
                    <a:pt x="248" y="106"/>
                    <a:pt x="248" y="106"/>
                  </a:cubicBezTo>
                  <a:cubicBezTo>
                    <a:pt x="249" y="107"/>
                    <a:pt x="248" y="108"/>
                    <a:pt x="250" y="108"/>
                  </a:cubicBezTo>
                  <a:cubicBezTo>
                    <a:pt x="250" y="108"/>
                    <a:pt x="250" y="107"/>
                    <a:pt x="250" y="107"/>
                  </a:cubicBezTo>
                  <a:cubicBezTo>
                    <a:pt x="250" y="107"/>
                    <a:pt x="250" y="107"/>
                    <a:pt x="251" y="107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07"/>
                    <a:pt x="252" y="107"/>
                    <a:pt x="252" y="106"/>
                  </a:cubicBezTo>
                  <a:cubicBezTo>
                    <a:pt x="251" y="106"/>
                    <a:pt x="250" y="105"/>
                    <a:pt x="250" y="106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49" y="105"/>
                    <a:pt x="251" y="106"/>
                    <a:pt x="251" y="105"/>
                  </a:cubicBezTo>
                  <a:cubicBezTo>
                    <a:pt x="252" y="106"/>
                    <a:pt x="252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2" y="106"/>
                    <a:pt x="252" y="106"/>
                    <a:pt x="252" y="107"/>
                  </a:cubicBezTo>
                  <a:cubicBezTo>
                    <a:pt x="253" y="107"/>
                    <a:pt x="254" y="106"/>
                    <a:pt x="254" y="108"/>
                  </a:cubicBezTo>
                  <a:cubicBezTo>
                    <a:pt x="255" y="108"/>
                    <a:pt x="255" y="108"/>
                    <a:pt x="255" y="108"/>
                  </a:cubicBezTo>
                  <a:cubicBezTo>
                    <a:pt x="255" y="107"/>
                    <a:pt x="255" y="106"/>
                    <a:pt x="255" y="106"/>
                  </a:cubicBezTo>
                  <a:cubicBezTo>
                    <a:pt x="256" y="106"/>
                    <a:pt x="256" y="106"/>
                    <a:pt x="256" y="106"/>
                  </a:cubicBezTo>
                  <a:cubicBezTo>
                    <a:pt x="256" y="107"/>
                    <a:pt x="256" y="107"/>
                    <a:pt x="256" y="107"/>
                  </a:cubicBezTo>
                  <a:cubicBezTo>
                    <a:pt x="256" y="108"/>
                    <a:pt x="256" y="108"/>
                    <a:pt x="257" y="108"/>
                  </a:cubicBezTo>
                  <a:cubicBezTo>
                    <a:pt x="257" y="107"/>
                    <a:pt x="258" y="108"/>
                    <a:pt x="258" y="108"/>
                  </a:cubicBezTo>
                  <a:cubicBezTo>
                    <a:pt x="258" y="109"/>
                    <a:pt x="258" y="109"/>
                    <a:pt x="258" y="110"/>
                  </a:cubicBezTo>
                  <a:cubicBezTo>
                    <a:pt x="257" y="109"/>
                    <a:pt x="257" y="110"/>
                    <a:pt x="256" y="110"/>
                  </a:cubicBezTo>
                  <a:cubicBezTo>
                    <a:pt x="256" y="109"/>
                    <a:pt x="257" y="108"/>
                    <a:pt x="256" y="108"/>
                  </a:cubicBezTo>
                  <a:cubicBezTo>
                    <a:pt x="255" y="108"/>
                    <a:pt x="255" y="109"/>
                    <a:pt x="254" y="109"/>
                  </a:cubicBezTo>
                  <a:lnTo>
                    <a:pt x="254" y="110"/>
                  </a:lnTo>
                  <a:close/>
                  <a:moveTo>
                    <a:pt x="243" y="167"/>
                  </a:moveTo>
                  <a:cubicBezTo>
                    <a:pt x="242" y="167"/>
                    <a:pt x="242" y="167"/>
                    <a:pt x="242" y="167"/>
                  </a:cubicBezTo>
                  <a:cubicBezTo>
                    <a:pt x="243" y="167"/>
                    <a:pt x="243" y="167"/>
                    <a:pt x="243" y="167"/>
                  </a:cubicBezTo>
                  <a:cubicBezTo>
                    <a:pt x="243" y="167"/>
                    <a:pt x="243" y="167"/>
                    <a:pt x="243" y="167"/>
                  </a:cubicBezTo>
                  <a:cubicBezTo>
                    <a:pt x="243" y="167"/>
                    <a:pt x="243" y="167"/>
                    <a:pt x="243" y="167"/>
                  </a:cubicBezTo>
                  <a:close/>
                  <a:moveTo>
                    <a:pt x="245" y="163"/>
                  </a:moveTo>
                  <a:cubicBezTo>
                    <a:pt x="245" y="164"/>
                    <a:pt x="245" y="164"/>
                    <a:pt x="245" y="165"/>
                  </a:cubicBezTo>
                  <a:cubicBezTo>
                    <a:pt x="245" y="165"/>
                    <a:pt x="245" y="165"/>
                    <a:pt x="244" y="165"/>
                  </a:cubicBezTo>
                  <a:cubicBezTo>
                    <a:pt x="245" y="163"/>
                    <a:pt x="245" y="163"/>
                    <a:pt x="245" y="163"/>
                  </a:cubicBezTo>
                  <a:cubicBezTo>
                    <a:pt x="242" y="163"/>
                    <a:pt x="242" y="163"/>
                    <a:pt x="242" y="163"/>
                  </a:cubicBezTo>
                  <a:cubicBezTo>
                    <a:pt x="241" y="163"/>
                    <a:pt x="242" y="164"/>
                    <a:pt x="241" y="164"/>
                  </a:cubicBezTo>
                  <a:cubicBezTo>
                    <a:pt x="241" y="163"/>
                    <a:pt x="241" y="163"/>
                    <a:pt x="241" y="163"/>
                  </a:cubicBezTo>
                  <a:cubicBezTo>
                    <a:pt x="240" y="163"/>
                    <a:pt x="240" y="163"/>
                    <a:pt x="240" y="163"/>
                  </a:cubicBezTo>
                  <a:cubicBezTo>
                    <a:pt x="242" y="162"/>
                    <a:pt x="244" y="164"/>
                    <a:pt x="246" y="162"/>
                  </a:cubicBezTo>
                  <a:cubicBezTo>
                    <a:pt x="247" y="163"/>
                    <a:pt x="247" y="163"/>
                    <a:pt x="247" y="163"/>
                  </a:cubicBezTo>
                  <a:cubicBezTo>
                    <a:pt x="246" y="162"/>
                    <a:pt x="246" y="164"/>
                    <a:pt x="245" y="163"/>
                  </a:cubicBezTo>
                  <a:close/>
                  <a:moveTo>
                    <a:pt x="257" y="123"/>
                  </a:moveTo>
                  <a:cubicBezTo>
                    <a:pt x="257" y="123"/>
                    <a:pt x="257" y="123"/>
                    <a:pt x="257" y="123"/>
                  </a:cubicBezTo>
                  <a:cubicBezTo>
                    <a:pt x="256" y="123"/>
                    <a:pt x="256" y="122"/>
                    <a:pt x="257" y="122"/>
                  </a:cubicBezTo>
                  <a:cubicBezTo>
                    <a:pt x="257" y="122"/>
                    <a:pt x="256" y="123"/>
                    <a:pt x="257" y="123"/>
                  </a:cubicBezTo>
                  <a:cubicBezTo>
                    <a:pt x="257" y="123"/>
                    <a:pt x="257" y="123"/>
                    <a:pt x="257" y="123"/>
                  </a:cubicBezTo>
                  <a:close/>
                  <a:moveTo>
                    <a:pt x="246" y="167"/>
                  </a:moveTo>
                  <a:cubicBezTo>
                    <a:pt x="246" y="166"/>
                    <a:pt x="245" y="166"/>
                    <a:pt x="246" y="166"/>
                  </a:cubicBezTo>
                  <a:cubicBezTo>
                    <a:pt x="246" y="166"/>
                    <a:pt x="247" y="167"/>
                    <a:pt x="246" y="167"/>
                  </a:cubicBezTo>
                  <a:close/>
                  <a:moveTo>
                    <a:pt x="247" y="165"/>
                  </a:moveTo>
                  <a:cubicBezTo>
                    <a:pt x="246" y="165"/>
                    <a:pt x="247" y="165"/>
                    <a:pt x="247" y="165"/>
                  </a:cubicBezTo>
                  <a:cubicBezTo>
                    <a:pt x="247" y="165"/>
                    <a:pt x="247" y="166"/>
                    <a:pt x="247" y="165"/>
                  </a:cubicBezTo>
                  <a:close/>
                  <a:moveTo>
                    <a:pt x="259" y="120"/>
                  </a:moveTo>
                  <a:cubicBezTo>
                    <a:pt x="259" y="120"/>
                    <a:pt x="260" y="120"/>
                    <a:pt x="260" y="119"/>
                  </a:cubicBezTo>
                  <a:cubicBezTo>
                    <a:pt x="259" y="119"/>
                    <a:pt x="259" y="120"/>
                    <a:pt x="259" y="120"/>
                  </a:cubicBezTo>
                  <a:cubicBezTo>
                    <a:pt x="259" y="120"/>
                    <a:pt x="259" y="120"/>
                    <a:pt x="259" y="121"/>
                  </a:cubicBezTo>
                  <a:cubicBezTo>
                    <a:pt x="259" y="120"/>
                    <a:pt x="259" y="120"/>
                    <a:pt x="259" y="120"/>
                  </a:cubicBezTo>
                  <a:cubicBezTo>
                    <a:pt x="259" y="120"/>
                    <a:pt x="258" y="120"/>
                    <a:pt x="258" y="119"/>
                  </a:cubicBezTo>
                  <a:cubicBezTo>
                    <a:pt x="258" y="119"/>
                    <a:pt x="257" y="119"/>
                    <a:pt x="257" y="120"/>
                  </a:cubicBezTo>
                  <a:cubicBezTo>
                    <a:pt x="257" y="120"/>
                    <a:pt x="257" y="120"/>
                    <a:pt x="257" y="120"/>
                  </a:cubicBezTo>
                  <a:cubicBezTo>
                    <a:pt x="257" y="120"/>
                    <a:pt x="257" y="120"/>
                    <a:pt x="257" y="120"/>
                  </a:cubicBezTo>
                  <a:cubicBezTo>
                    <a:pt x="257" y="120"/>
                    <a:pt x="256" y="121"/>
                    <a:pt x="256" y="120"/>
                  </a:cubicBezTo>
                  <a:cubicBezTo>
                    <a:pt x="255" y="120"/>
                    <a:pt x="255" y="120"/>
                    <a:pt x="255" y="120"/>
                  </a:cubicBezTo>
                  <a:cubicBezTo>
                    <a:pt x="255" y="120"/>
                    <a:pt x="255" y="120"/>
                    <a:pt x="255" y="120"/>
                  </a:cubicBezTo>
                  <a:cubicBezTo>
                    <a:pt x="255" y="121"/>
                    <a:pt x="255" y="121"/>
                    <a:pt x="255" y="121"/>
                  </a:cubicBezTo>
                  <a:cubicBezTo>
                    <a:pt x="255" y="121"/>
                    <a:pt x="255" y="121"/>
                    <a:pt x="255" y="121"/>
                  </a:cubicBezTo>
                  <a:cubicBezTo>
                    <a:pt x="255" y="121"/>
                    <a:pt x="255" y="120"/>
                    <a:pt x="255" y="120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3" y="120"/>
                    <a:pt x="255" y="120"/>
                    <a:pt x="254" y="119"/>
                  </a:cubicBezTo>
                  <a:cubicBezTo>
                    <a:pt x="255" y="119"/>
                    <a:pt x="255" y="119"/>
                    <a:pt x="255" y="119"/>
                  </a:cubicBezTo>
                  <a:cubicBezTo>
                    <a:pt x="255" y="119"/>
                    <a:pt x="255" y="119"/>
                    <a:pt x="255" y="119"/>
                  </a:cubicBezTo>
                  <a:cubicBezTo>
                    <a:pt x="255" y="119"/>
                    <a:pt x="255" y="119"/>
                    <a:pt x="255" y="119"/>
                  </a:cubicBezTo>
                  <a:cubicBezTo>
                    <a:pt x="255" y="120"/>
                    <a:pt x="255" y="120"/>
                    <a:pt x="256" y="120"/>
                  </a:cubicBezTo>
                  <a:cubicBezTo>
                    <a:pt x="256" y="120"/>
                    <a:pt x="256" y="119"/>
                    <a:pt x="257" y="119"/>
                  </a:cubicBezTo>
                  <a:cubicBezTo>
                    <a:pt x="257" y="120"/>
                    <a:pt x="258" y="119"/>
                    <a:pt x="258" y="119"/>
                  </a:cubicBezTo>
                  <a:cubicBezTo>
                    <a:pt x="259" y="119"/>
                    <a:pt x="260" y="119"/>
                    <a:pt x="261" y="119"/>
                  </a:cubicBezTo>
                  <a:cubicBezTo>
                    <a:pt x="261" y="120"/>
                    <a:pt x="261" y="120"/>
                    <a:pt x="261" y="120"/>
                  </a:cubicBezTo>
                  <a:cubicBezTo>
                    <a:pt x="260" y="119"/>
                    <a:pt x="260" y="120"/>
                    <a:pt x="260" y="120"/>
                  </a:cubicBezTo>
                  <a:cubicBezTo>
                    <a:pt x="260" y="120"/>
                    <a:pt x="260" y="120"/>
                    <a:pt x="260" y="120"/>
                  </a:cubicBezTo>
                  <a:cubicBezTo>
                    <a:pt x="260" y="120"/>
                    <a:pt x="260" y="120"/>
                    <a:pt x="260" y="120"/>
                  </a:cubicBezTo>
                  <a:cubicBezTo>
                    <a:pt x="260" y="120"/>
                    <a:pt x="260" y="120"/>
                    <a:pt x="259" y="120"/>
                  </a:cubicBezTo>
                  <a:close/>
                  <a:moveTo>
                    <a:pt x="247" y="165"/>
                  </a:moveTo>
                  <a:cubicBezTo>
                    <a:pt x="248" y="165"/>
                    <a:pt x="248" y="165"/>
                    <a:pt x="248" y="165"/>
                  </a:cubicBezTo>
                  <a:cubicBezTo>
                    <a:pt x="248" y="166"/>
                    <a:pt x="248" y="166"/>
                    <a:pt x="248" y="166"/>
                  </a:cubicBezTo>
                  <a:lnTo>
                    <a:pt x="247" y="165"/>
                  </a:lnTo>
                  <a:close/>
                  <a:moveTo>
                    <a:pt x="260" y="123"/>
                  </a:moveTo>
                  <a:cubicBezTo>
                    <a:pt x="260" y="123"/>
                    <a:pt x="259" y="123"/>
                    <a:pt x="260" y="123"/>
                  </a:cubicBezTo>
                  <a:cubicBezTo>
                    <a:pt x="260" y="123"/>
                    <a:pt x="260" y="123"/>
                    <a:pt x="260" y="123"/>
                  </a:cubicBezTo>
                  <a:cubicBezTo>
                    <a:pt x="260" y="123"/>
                    <a:pt x="260" y="123"/>
                    <a:pt x="260" y="122"/>
                  </a:cubicBezTo>
                  <a:cubicBezTo>
                    <a:pt x="260" y="122"/>
                    <a:pt x="260" y="123"/>
                    <a:pt x="260" y="123"/>
                  </a:cubicBezTo>
                  <a:cubicBezTo>
                    <a:pt x="260" y="123"/>
                    <a:pt x="260" y="123"/>
                    <a:pt x="261" y="123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1" y="123"/>
                    <a:pt x="261" y="123"/>
                    <a:pt x="262" y="123"/>
                  </a:cubicBezTo>
                  <a:cubicBezTo>
                    <a:pt x="263" y="123"/>
                    <a:pt x="261" y="120"/>
                    <a:pt x="263" y="121"/>
                  </a:cubicBezTo>
                  <a:cubicBezTo>
                    <a:pt x="263" y="121"/>
                    <a:pt x="263" y="121"/>
                    <a:pt x="264" y="121"/>
                  </a:cubicBezTo>
                  <a:cubicBezTo>
                    <a:pt x="263" y="122"/>
                    <a:pt x="263" y="122"/>
                    <a:pt x="263" y="123"/>
                  </a:cubicBezTo>
                  <a:cubicBezTo>
                    <a:pt x="262" y="122"/>
                    <a:pt x="263" y="123"/>
                    <a:pt x="262" y="124"/>
                  </a:cubicBezTo>
                  <a:cubicBezTo>
                    <a:pt x="262" y="124"/>
                    <a:pt x="262" y="123"/>
                    <a:pt x="262" y="123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1" y="123"/>
                    <a:pt x="260" y="123"/>
                    <a:pt x="260" y="123"/>
                  </a:cubicBezTo>
                  <a:cubicBezTo>
                    <a:pt x="260" y="123"/>
                    <a:pt x="260" y="123"/>
                    <a:pt x="260" y="123"/>
                  </a:cubicBezTo>
                  <a:close/>
                  <a:moveTo>
                    <a:pt x="252" y="160"/>
                  </a:moveTo>
                  <a:cubicBezTo>
                    <a:pt x="252" y="161"/>
                    <a:pt x="252" y="161"/>
                    <a:pt x="251" y="161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51" y="161"/>
                    <a:pt x="251" y="160"/>
                    <a:pt x="252" y="160"/>
                  </a:cubicBezTo>
                  <a:close/>
                  <a:moveTo>
                    <a:pt x="253" y="171"/>
                  </a:moveTo>
                  <a:cubicBezTo>
                    <a:pt x="253" y="171"/>
                    <a:pt x="253" y="171"/>
                    <a:pt x="253" y="171"/>
                  </a:cubicBezTo>
                  <a:cubicBezTo>
                    <a:pt x="254" y="171"/>
                    <a:pt x="254" y="171"/>
                    <a:pt x="254" y="171"/>
                  </a:cubicBezTo>
                  <a:cubicBezTo>
                    <a:pt x="253" y="171"/>
                    <a:pt x="253" y="171"/>
                    <a:pt x="253" y="171"/>
                  </a:cubicBezTo>
                  <a:close/>
                  <a:moveTo>
                    <a:pt x="254" y="170"/>
                  </a:moveTo>
                  <a:cubicBezTo>
                    <a:pt x="254" y="170"/>
                    <a:pt x="254" y="170"/>
                    <a:pt x="254" y="170"/>
                  </a:cubicBezTo>
                  <a:cubicBezTo>
                    <a:pt x="254" y="170"/>
                    <a:pt x="254" y="170"/>
                    <a:pt x="254" y="170"/>
                  </a:cubicBezTo>
                  <a:cubicBezTo>
                    <a:pt x="254" y="170"/>
                    <a:pt x="254" y="170"/>
                    <a:pt x="254" y="170"/>
                  </a:cubicBezTo>
                  <a:cubicBezTo>
                    <a:pt x="253" y="171"/>
                    <a:pt x="253" y="170"/>
                    <a:pt x="252" y="170"/>
                  </a:cubicBezTo>
                  <a:cubicBezTo>
                    <a:pt x="252" y="170"/>
                    <a:pt x="252" y="170"/>
                    <a:pt x="252" y="170"/>
                  </a:cubicBezTo>
                  <a:cubicBezTo>
                    <a:pt x="252" y="170"/>
                    <a:pt x="251" y="169"/>
                    <a:pt x="251" y="170"/>
                  </a:cubicBezTo>
                  <a:cubicBezTo>
                    <a:pt x="251" y="170"/>
                    <a:pt x="251" y="170"/>
                    <a:pt x="251" y="170"/>
                  </a:cubicBezTo>
                  <a:cubicBezTo>
                    <a:pt x="251" y="170"/>
                    <a:pt x="251" y="169"/>
                    <a:pt x="250" y="169"/>
                  </a:cubicBezTo>
                  <a:cubicBezTo>
                    <a:pt x="250" y="169"/>
                    <a:pt x="250" y="169"/>
                    <a:pt x="250" y="169"/>
                  </a:cubicBezTo>
                  <a:cubicBezTo>
                    <a:pt x="250" y="169"/>
                    <a:pt x="249" y="170"/>
                    <a:pt x="250" y="170"/>
                  </a:cubicBezTo>
                  <a:cubicBezTo>
                    <a:pt x="249" y="170"/>
                    <a:pt x="249" y="170"/>
                    <a:pt x="249" y="170"/>
                  </a:cubicBezTo>
                  <a:cubicBezTo>
                    <a:pt x="249" y="169"/>
                    <a:pt x="250" y="169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9" y="167"/>
                    <a:pt x="249" y="167"/>
                    <a:pt x="249" y="167"/>
                  </a:cubicBezTo>
                  <a:cubicBezTo>
                    <a:pt x="250" y="167"/>
                    <a:pt x="250" y="169"/>
                    <a:pt x="251" y="168"/>
                  </a:cubicBezTo>
                  <a:cubicBezTo>
                    <a:pt x="252" y="168"/>
                    <a:pt x="252" y="168"/>
                    <a:pt x="252" y="168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1" y="169"/>
                    <a:pt x="251" y="169"/>
                    <a:pt x="251" y="169"/>
                  </a:cubicBezTo>
                  <a:cubicBezTo>
                    <a:pt x="252" y="168"/>
                    <a:pt x="253" y="170"/>
                    <a:pt x="254" y="169"/>
                  </a:cubicBezTo>
                  <a:cubicBezTo>
                    <a:pt x="254" y="170"/>
                    <a:pt x="254" y="170"/>
                    <a:pt x="254" y="170"/>
                  </a:cubicBezTo>
                  <a:cubicBezTo>
                    <a:pt x="254" y="170"/>
                    <a:pt x="254" y="170"/>
                    <a:pt x="254" y="170"/>
                  </a:cubicBezTo>
                  <a:close/>
                  <a:moveTo>
                    <a:pt x="262" y="131"/>
                  </a:moveTo>
                  <a:cubicBezTo>
                    <a:pt x="261" y="131"/>
                    <a:pt x="261" y="131"/>
                    <a:pt x="261" y="131"/>
                  </a:cubicBezTo>
                  <a:cubicBezTo>
                    <a:pt x="261" y="130"/>
                    <a:pt x="261" y="130"/>
                    <a:pt x="261" y="130"/>
                  </a:cubicBezTo>
                  <a:cubicBezTo>
                    <a:pt x="261" y="131"/>
                    <a:pt x="261" y="131"/>
                    <a:pt x="262" y="131"/>
                  </a:cubicBezTo>
                  <a:cubicBezTo>
                    <a:pt x="262" y="131"/>
                    <a:pt x="261" y="131"/>
                    <a:pt x="262" y="131"/>
                  </a:cubicBezTo>
                  <a:close/>
                  <a:moveTo>
                    <a:pt x="260" y="138"/>
                  </a:moveTo>
                  <a:cubicBezTo>
                    <a:pt x="260" y="138"/>
                    <a:pt x="260" y="138"/>
                    <a:pt x="260" y="138"/>
                  </a:cubicBezTo>
                  <a:cubicBezTo>
                    <a:pt x="260" y="138"/>
                    <a:pt x="260" y="138"/>
                    <a:pt x="260" y="138"/>
                  </a:cubicBezTo>
                  <a:close/>
                  <a:moveTo>
                    <a:pt x="263" y="133"/>
                  </a:moveTo>
                  <a:cubicBezTo>
                    <a:pt x="263" y="132"/>
                    <a:pt x="263" y="132"/>
                    <a:pt x="263" y="132"/>
                  </a:cubicBezTo>
                  <a:cubicBezTo>
                    <a:pt x="263" y="133"/>
                    <a:pt x="264" y="131"/>
                    <a:pt x="264" y="132"/>
                  </a:cubicBezTo>
                  <a:lnTo>
                    <a:pt x="263" y="133"/>
                  </a:lnTo>
                  <a:close/>
                  <a:moveTo>
                    <a:pt x="261" y="148"/>
                  </a:moveTo>
                  <a:cubicBezTo>
                    <a:pt x="261" y="148"/>
                    <a:pt x="261" y="148"/>
                    <a:pt x="261" y="148"/>
                  </a:cubicBezTo>
                  <a:cubicBezTo>
                    <a:pt x="260" y="148"/>
                    <a:pt x="260" y="148"/>
                    <a:pt x="260" y="147"/>
                  </a:cubicBezTo>
                  <a:cubicBezTo>
                    <a:pt x="260" y="147"/>
                    <a:pt x="260" y="147"/>
                    <a:pt x="260" y="147"/>
                  </a:cubicBezTo>
                  <a:cubicBezTo>
                    <a:pt x="260" y="147"/>
                    <a:pt x="260" y="147"/>
                    <a:pt x="260" y="147"/>
                  </a:cubicBezTo>
                  <a:cubicBezTo>
                    <a:pt x="260" y="148"/>
                    <a:pt x="261" y="148"/>
                    <a:pt x="261" y="148"/>
                  </a:cubicBezTo>
                  <a:close/>
                  <a:moveTo>
                    <a:pt x="254" y="168"/>
                  </a:moveTo>
                  <a:cubicBezTo>
                    <a:pt x="255" y="167"/>
                    <a:pt x="255" y="167"/>
                    <a:pt x="255" y="167"/>
                  </a:cubicBezTo>
                  <a:cubicBezTo>
                    <a:pt x="256" y="167"/>
                    <a:pt x="256" y="167"/>
                    <a:pt x="256" y="167"/>
                  </a:cubicBezTo>
                  <a:cubicBezTo>
                    <a:pt x="255" y="168"/>
                    <a:pt x="255" y="168"/>
                    <a:pt x="254" y="168"/>
                  </a:cubicBezTo>
                  <a:close/>
                  <a:moveTo>
                    <a:pt x="266" y="127"/>
                  </a:moveTo>
                  <a:cubicBezTo>
                    <a:pt x="266" y="127"/>
                    <a:pt x="266" y="127"/>
                    <a:pt x="265" y="127"/>
                  </a:cubicBezTo>
                  <a:cubicBezTo>
                    <a:pt x="265" y="127"/>
                    <a:pt x="265" y="127"/>
                    <a:pt x="265" y="127"/>
                  </a:cubicBezTo>
                  <a:cubicBezTo>
                    <a:pt x="265" y="127"/>
                    <a:pt x="265" y="127"/>
                    <a:pt x="265" y="127"/>
                  </a:cubicBezTo>
                  <a:cubicBezTo>
                    <a:pt x="264" y="127"/>
                    <a:pt x="264" y="127"/>
                    <a:pt x="264" y="127"/>
                  </a:cubicBezTo>
                  <a:cubicBezTo>
                    <a:pt x="264" y="127"/>
                    <a:pt x="264" y="127"/>
                    <a:pt x="264" y="127"/>
                  </a:cubicBezTo>
                  <a:cubicBezTo>
                    <a:pt x="264" y="126"/>
                    <a:pt x="263" y="125"/>
                    <a:pt x="262" y="125"/>
                  </a:cubicBezTo>
                  <a:cubicBezTo>
                    <a:pt x="262" y="124"/>
                    <a:pt x="262" y="124"/>
                    <a:pt x="262" y="124"/>
                  </a:cubicBezTo>
                  <a:cubicBezTo>
                    <a:pt x="264" y="124"/>
                    <a:pt x="264" y="124"/>
                    <a:pt x="264" y="124"/>
                  </a:cubicBezTo>
                  <a:cubicBezTo>
                    <a:pt x="264" y="124"/>
                    <a:pt x="263" y="123"/>
                    <a:pt x="264" y="123"/>
                  </a:cubicBezTo>
                  <a:cubicBezTo>
                    <a:pt x="264" y="124"/>
                    <a:pt x="264" y="124"/>
                    <a:pt x="264" y="124"/>
                  </a:cubicBezTo>
                  <a:cubicBezTo>
                    <a:pt x="265" y="123"/>
                    <a:pt x="267" y="124"/>
                    <a:pt x="268" y="124"/>
                  </a:cubicBezTo>
                  <a:cubicBezTo>
                    <a:pt x="268" y="124"/>
                    <a:pt x="267" y="125"/>
                    <a:pt x="267" y="124"/>
                  </a:cubicBezTo>
                  <a:cubicBezTo>
                    <a:pt x="267" y="124"/>
                    <a:pt x="267" y="124"/>
                    <a:pt x="267" y="125"/>
                  </a:cubicBezTo>
                  <a:cubicBezTo>
                    <a:pt x="267" y="125"/>
                    <a:pt x="267" y="125"/>
                    <a:pt x="267" y="125"/>
                  </a:cubicBezTo>
                  <a:cubicBezTo>
                    <a:pt x="267" y="125"/>
                    <a:pt x="267" y="125"/>
                    <a:pt x="267" y="125"/>
                  </a:cubicBezTo>
                  <a:cubicBezTo>
                    <a:pt x="267" y="124"/>
                    <a:pt x="266" y="124"/>
                    <a:pt x="266" y="124"/>
                  </a:cubicBezTo>
                  <a:cubicBezTo>
                    <a:pt x="265" y="124"/>
                    <a:pt x="265" y="124"/>
                    <a:pt x="265" y="124"/>
                  </a:cubicBezTo>
                  <a:cubicBezTo>
                    <a:pt x="264" y="125"/>
                    <a:pt x="266" y="124"/>
                    <a:pt x="265" y="125"/>
                  </a:cubicBezTo>
                  <a:cubicBezTo>
                    <a:pt x="265" y="125"/>
                    <a:pt x="265" y="126"/>
                    <a:pt x="264" y="125"/>
                  </a:cubicBezTo>
                  <a:cubicBezTo>
                    <a:pt x="264" y="126"/>
                    <a:pt x="264" y="126"/>
                    <a:pt x="265" y="127"/>
                  </a:cubicBezTo>
                  <a:cubicBezTo>
                    <a:pt x="265" y="127"/>
                    <a:pt x="265" y="127"/>
                    <a:pt x="265" y="127"/>
                  </a:cubicBezTo>
                  <a:cubicBezTo>
                    <a:pt x="266" y="127"/>
                    <a:pt x="267" y="126"/>
                    <a:pt x="268" y="127"/>
                  </a:cubicBezTo>
                  <a:cubicBezTo>
                    <a:pt x="268" y="127"/>
                    <a:pt x="268" y="127"/>
                    <a:pt x="268" y="127"/>
                  </a:cubicBezTo>
                  <a:cubicBezTo>
                    <a:pt x="268" y="128"/>
                    <a:pt x="269" y="128"/>
                    <a:pt x="269" y="128"/>
                  </a:cubicBezTo>
                  <a:cubicBezTo>
                    <a:pt x="269" y="128"/>
                    <a:pt x="269" y="128"/>
                    <a:pt x="268" y="128"/>
                  </a:cubicBezTo>
                  <a:cubicBezTo>
                    <a:pt x="268" y="128"/>
                    <a:pt x="268" y="127"/>
                    <a:pt x="268" y="127"/>
                  </a:cubicBezTo>
                  <a:cubicBezTo>
                    <a:pt x="267" y="128"/>
                    <a:pt x="267" y="127"/>
                    <a:pt x="266" y="127"/>
                  </a:cubicBezTo>
                  <a:close/>
                  <a:moveTo>
                    <a:pt x="256" y="169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169"/>
                    <a:pt x="256" y="169"/>
                    <a:pt x="257" y="169"/>
                  </a:cubicBezTo>
                  <a:lnTo>
                    <a:pt x="256" y="169"/>
                  </a:lnTo>
                  <a:close/>
                  <a:moveTo>
                    <a:pt x="281" y="170"/>
                  </a:moveTo>
                  <a:cubicBezTo>
                    <a:pt x="280" y="170"/>
                    <a:pt x="281" y="171"/>
                    <a:pt x="280" y="171"/>
                  </a:cubicBezTo>
                  <a:cubicBezTo>
                    <a:pt x="280" y="170"/>
                    <a:pt x="280" y="170"/>
                    <a:pt x="280" y="170"/>
                  </a:cubicBezTo>
                  <a:lnTo>
                    <a:pt x="281" y="170"/>
                  </a:lnTo>
                  <a:close/>
                  <a:moveTo>
                    <a:pt x="282" y="168"/>
                  </a:moveTo>
                  <a:cubicBezTo>
                    <a:pt x="281" y="167"/>
                    <a:pt x="281" y="167"/>
                    <a:pt x="281" y="167"/>
                  </a:cubicBezTo>
                  <a:cubicBezTo>
                    <a:pt x="280" y="168"/>
                    <a:pt x="280" y="168"/>
                    <a:pt x="280" y="168"/>
                  </a:cubicBezTo>
                  <a:cubicBezTo>
                    <a:pt x="280" y="168"/>
                    <a:pt x="279" y="168"/>
                    <a:pt x="279" y="168"/>
                  </a:cubicBezTo>
                  <a:cubicBezTo>
                    <a:pt x="279" y="168"/>
                    <a:pt x="279" y="167"/>
                    <a:pt x="279" y="167"/>
                  </a:cubicBezTo>
                  <a:cubicBezTo>
                    <a:pt x="278" y="167"/>
                    <a:pt x="278" y="167"/>
                    <a:pt x="278" y="167"/>
                  </a:cubicBezTo>
                  <a:cubicBezTo>
                    <a:pt x="279" y="168"/>
                    <a:pt x="277" y="168"/>
                    <a:pt x="277" y="168"/>
                  </a:cubicBezTo>
                  <a:cubicBezTo>
                    <a:pt x="276" y="169"/>
                    <a:pt x="276" y="169"/>
                    <a:pt x="276" y="169"/>
                  </a:cubicBezTo>
                  <a:cubicBezTo>
                    <a:pt x="277" y="169"/>
                    <a:pt x="278" y="169"/>
                    <a:pt x="280" y="169"/>
                  </a:cubicBezTo>
                  <a:cubicBezTo>
                    <a:pt x="280" y="169"/>
                    <a:pt x="280" y="169"/>
                    <a:pt x="280" y="169"/>
                  </a:cubicBezTo>
                  <a:cubicBezTo>
                    <a:pt x="280" y="169"/>
                    <a:pt x="280" y="169"/>
                    <a:pt x="280" y="169"/>
                  </a:cubicBezTo>
                  <a:cubicBezTo>
                    <a:pt x="279" y="169"/>
                    <a:pt x="278" y="170"/>
                    <a:pt x="278" y="170"/>
                  </a:cubicBezTo>
                  <a:cubicBezTo>
                    <a:pt x="277" y="170"/>
                    <a:pt x="277" y="170"/>
                    <a:pt x="276" y="169"/>
                  </a:cubicBezTo>
                  <a:cubicBezTo>
                    <a:pt x="276" y="169"/>
                    <a:pt x="276" y="169"/>
                    <a:pt x="276" y="169"/>
                  </a:cubicBezTo>
                  <a:cubicBezTo>
                    <a:pt x="277" y="168"/>
                    <a:pt x="275" y="168"/>
                    <a:pt x="275" y="168"/>
                  </a:cubicBezTo>
                  <a:cubicBezTo>
                    <a:pt x="275" y="168"/>
                    <a:pt x="275" y="168"/>
                    <a:pt x="275" y="168"/>
                  </a:cubicBezTo>
                  <a:cubicBezTo>
                    <a:pt x="275" y="168"/>
                    <a:pt x="275" y="169"/>
                    <a:pt x="275" y="169"/>
                  </a:cubicBezTo>
                  <a:cubicBezTo>
                    <a:pt x="275" y="169"/>
                    <a:pt x="275" y="169"/>
                    <a:pt x="275" y="169"/>
                  </a:cubicBezTo>
                  <a:cubicBezTo>
                    <a:pt x="275" y="169"/>
                    <a:pt x="272" y="169"/>
                    <a:pt x="274" y="170"/>
                  </a:cubicBezTo>
                  <a:cubicBezTo>
                    <a:pt x="273" y="170"/>
                    <a:pt x="272" y="171"/>
                    <a:pt x="271" y="171"/>
                  </a:cubicBezTo>
                  <a:cubicBezTo>
                    <a:pt x="273" y="171"/>
                    <a:pt x="271" y="172"/>
                    <a:pt x="271" y="173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2" y="173"/>
                    <a:pt x="271" y="173"/>
                    <a:pt x="271" y="173"/>
                  </a:cubicBezTo>
                  <a:cubicBezTo>
                    <a:pt x="271" y="173"/>
                    <a:pt x="270" y="173"/>
                    <a:pt x="270" y="173"/>
                  </a:cubicBezTo>
                  <a:cubicBezTo>
                    <a:pt x="270" y="173"/>
                    <a:pt x="271" y="172"/>
                    <a:pt x="271" y="172"/>
                  </a:cubicBezTo>
                  <a:cubicBezTo>
                    <a:pt x="270" y="171"/>
                    <a:pt x="270" y="172"/>
                    <a:pt x="269" y="172"/>
                  </a:cubicBezTo>
                  <a:cubicBezTo>
                    <a:pt x="270" y="173"/>
                    <a:pt x="268" y="173"/>
                    <a:pt x="268" y="174"/>
                  </a:cubicBezTo>
                  <a:cubicBezTo>
                    <a:pt x="268" y="173"/>
                    <a:pt x="268" y="173"/>
                    <a:pt x="268" y="173"/>
                  </a:cubicBezTo>
                  <a:cubicBezTo>
                    <a:pt x="267" y="174"/>
                    <a:pt x="267" y="173"/>
                    <a:pt x="267" y="173"/>
                  </a:cubicBezTo>
                  <a:cubicBezTo>
                    <a:pt x="267" y="173"/>
                    <a:pt x="268" y="173"/>
                    <a:pt x="267" y="172"/>
                  </a:cubicBezTo>
                  <a:cubicBezTo>
                    <a:pt x="266" y="173"/>
                    <a:pt x="265" y="173"/>
                    <a:pt x="265" y="172"/>
                  </a:cubicBezTo>
                  <a:cubicBezTo>
                    <a:pt x="264" y="172"/>
                    <a:pt x="264" y="174"/>
                    <a:pt x="263" y="174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64" y="174"/>
                    <a:pt x="263" y="175"/>
                    <a:pt x="263" y="174"/>
                  </a:cubicBezTo>
                  <a:cubicBezTo>
                    <a:pt x="262" y="174"/>
                    <a:pt x="263" y="175"/>
                    <a:pt x="263" y="175"/>
                  </a:cubicBezTo>
                  <a:cubicBezTo>
                    <a:pt x="263" y="175"/>
                    <a:pt x="263" y="175"/>
                    <a:pt x="263" y="175"/>
                  </a:cubicBezTo>
                  <a:cubicBezTo>
                    <a:pt x="263" y="173"/>
                    <a:pt x="263" y="173"/>
                    <a:pt x="263" y="173"/>
                  </a:cubicBezTo>
                  <a:cubicBezTo>
                    <a:pt x="262" y="172"/>
                    <a:pt x="262" y="173"/>
                    <a:pt x="262" y="173"/>
                  </a:cubicBezTo>
                  <a:cubicBezTo>
                    <a:pt x="261" y="173"/>
                    <a:pt x="261" y="173"/>
                    <a:pt x="261" y="173"/>
                  </a:cubicBezTo>
                  <a:cubicBezTo>
                    <a:pt x="262" y="172"/>
                    <a:pt x="258" y="171"/>
                    <a:pt x="261" y="170"/>
                  </a:cubicBezTo>
                  <a:cubicBezTo>
                    <a:pt x="260" y="170"/>
                    <a:pt x="259" y="168"/>
                    <a:pt x="258" y="170"/>
                  </a:cubicBezTo>
                  <a:cubicBezTo>
                    <a:pt x="258" y="170"/>
                    <a:pt x="258" y="171"/>
                    <a:pt x="258" y="171"/>
                  </a:cubicBezTo>
                  <a:cubicBezTo>
                    <a:pt x="257" y="170"/>
                    <a:pt x="257" y="172"/>
                    <a:pt x="256" y="171"/>
                  </a:cubicBezTo>
                  <a:cubicBezTo>
                    <a:pt x="257" y="169"/>
                    <a:pt x="257" y="169"/>
                    <a:pt x="257" y="169"/>
                  </a:cubicBezTo>
                  <a:cubicBezTo>
                    <a:pt x="257" y="169"/>
                    <a:pt x="257" y="169"/>
                    <a:pt x="257" y="169"/>
                  </a:cubicBezTo>
                  <a:cubicBezTo>
                    <a:pt x="259" y="170"/>
                    <a:pt x="257" y="168"/>
                    <a:pt x="259" y="169"/>
                  </a:cubicBezTo>
                  <a:cubicBezTo>
                    <a:pt x="259" y="168"/>
                    <a:pt x="260" y="168"/>
                    <a:pt x="260" y="168"/>
                  </a:cubicBezTo>
                  <a:cubicBezTo>
                    <a:pt x="260" y="168"/>
                    <a:pt x="261" y="168"/>
                    <a:pt x="261" y="169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62" y="167"/>
                    <a:pt x="262" y="168"/>
                    <a:pt x="261" y="168"/>
                  </a:cubicBezTo>
                  <a:cubicBezTo>
                    <a:pt x="262" y="166"/>
                    <a:pt x="261" y="166"/>
                    <a:pt x="262" y="166"/>
                  </a:cubicBezTo>
                  <a:cubicBezTo>
                    <a:pt x="262" y="166"/>
                    <a:pt x="262" y="166"/>
                    <a:pt x="262" y="166"/>
                  </a:cubicBezTo>
                  <a:cubicBezTo>
                    <a:pt x="263" y="167"/>
                    <a:pt x="262" y="168"/>
                    <a:pt x="262" y="169"/>
                  </a:cubicBezTo>
                  <a:cubicBezTo>
                    <a:pt x="261" y="170"/>
                    <a:pt x="261" y="170"/>
                    <a:pt x="261" y="170"/>
                  </a:cubicBezTo>
                  <a:cubicBezTo>
                    <a:pt x="262" y="171"/>
                    <a:pt x="264" y="169"/>
                    <a:pt x="265" y="171"/>
                  </a:cubicBezTo>
                  <a:cubicBezTo>
                    <a:pt x="265" y="171"/>
                    <a:pt x="265" y="171"/>
                    <a:pt x="264" y="171"/>
                  </a:cubicBezTo>
                  <a:cubicBezTo>
                    <a:pt x="265" y="172"/>
                    <a:pt x="265" y="171"/>
                    <a:pt x="265" y="171"/>
                  </a:cubicBezTo>
                  <a:cubicBezTo>
                    <a:pt x="265" y="172"/>
                    <a:pt x="265" y="172"/>
                    <a:pt x="265" y="172"/>
                  </a:cubicBezTo>
                  <a:cubicBezTo>
                    <a:pt x="266" y="172"/>
                    <a:pt x="266" y="172"/>
                    <a:pt x="266" y="172"/>
                  </a:cubicBezTo>
                  <a:cubicBezTo>
                    <a:pt x="266" y="172"/>
                    <a:pt x="266" y="172"/>
                    <a:pt x="266" y="172"/>
                  </a:cubicBezTo>
                  <a:cubicBezTo>
                    <a:pt x="267" y="172"/>
                    <a:pt x="267" y="172"/>
                    <a:pt x="267" y="172"/>
                  </a:cubicBezTo>
                  <a:cubicBezTo>
                    <a:pt x="267" y="172"/>
                    <a:pt x="268" y="172"/>
                    <a:pt x="267" y="171"/>
                  </a:cubicBezTo>
                  <a:cubicBezTo>
                    <a:pt x="268" y="171"/>
                    <a:pt x="267" y="172"/>
                    <a:pt x="268" y="172"/>
                  </a:cubicBezTo>
                  <a:cubicBezTo>
                    <a:pt x="268" y="171"/>
                    <a:pt x="268" y="171"/>
                    <a:pt x="269" y="170"/>
                  </a:cubicBezTo>
                  <a:cubicBezTo>
                    <a:pt x="268" y="170"/>
                    <a:pt x="268" y="170"/>
                    <a:pt x="268" y="170"/>
                  </a:cubicBezTo>
                  <a:cubicBezTo>
                    <a:pt x="268" y="170"/>
                    <a:pt x="270" y="170"/>
                    <a:pt x="270" y="169"/>
                  </a:cubicBezTo>
                  <a:cubicBezTo>
                    <a:pt x="270" y="169"/>
                    <a:pt x="270" y="169"/>
                    <a:pt x="270" y="169"/>
                  </a:cubicBezTo>
                  <a:cubicBezTo>
                    <a:pt x="270" y="169"/>
                    <a:pt x="270" y="169"/>
                    <a:pt x="269" y="168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8" y="168"/>
                    <a:pt x="267" y="171"/>
                    <a:pt x="267" y="168"/>
                  </a:cubicBezTo>
                  <a:cubicBezTo>
                    <a:pt x="266" y="168"/>
                    <a:pt x="267" y="167"/>
                    <a:pt x="266" y="167"/>
                  </a:cubicBezTo>
                  <a:cubicBezTo>
                    <a:pt x="266" y="167"/>
                    <a:pt x="266" y="167"/>
                    <a:pt x="266" y="166"/>
                  </a:cubicBezTo>
                  <a:cubicBezTo>
                    <a:pt x="266" y="166"/>
                    <a:pt x="266" y="166"/>
                    <a:pt x="265" y="166"/>
                  </a:cubicBezTo>
                  <a:cubicBezTo>
                    <a:pt x="265" y="166"/>
                    <a:pt x="264" y="167"/>
                    <a:pt x="265" y="167"/>
                  </a:cubicBezTo>
                  <a:cubicBezTo>
                    <a:pt x="265" y="168"/>
                    <a:pt x="265" y="168"/>
                    <a:pt x="266" y="168"/>
                  </a:cubicBezTo>
                  <a:cubicBezTo>
                    <a:pt x="266" y="168"/>
                    <a:pt x="266" y="168"/>
                    <a:pt x="266" y="169"/>
                  </a:cubicBezTo>
                  <a:cubicBezTo>
                    <a:pt x="265" y="168"/>
                    <a:pt x="263" y="167"/>
                    <a:pt x="263" y="166"/>
                  </a:cubicBezTo>
                  <a:cubicBezTo>
                    <a:pt x="264" y="166"/>
                    <a:pt x="264" y="166"/>
                    <a:pt x="265" y="165"/>
                  </a:cubicBezTo>
                  <a:cubicBezTo>
                    <a:pt x="265" y="164"/>
                    <a:pt x="264" y="165"/>
                    <a:pt x="263" y="165"/>
                  </a:cubicBezTo>
                  <a:cubicBezTo>
                    <a:pt x="263" y="165"/>
                    <a:pt x="263" y="164"/>
                    <a:pt x="263" y="164"/>
                  </a:cubicBezTo>
                  <a:cubicBezTo>
                    <a:pt x="264" y="165"/>
                    <a:pt x="266" y="164"/>
                    <a:pt x="266" y="165"/>
                  </a:cubicBezTo>
                  <a:cubicBezTo>
                    <a:pt x="266" y="165"/>
                    <a:pt x="266" y="165"/>
                    <a:pt x="266" y="165"/>
                  </a:cubicBezTo>
                  <a:cubicBezTo>
                    <a:pt x="266" y="166"/>
                    <a:pt x="267" y="167"/>
                    <a:pt x="267" y="167"/>
                  </a:cubicBezTo>
                  <a:cubicBezTo>
                    <a:pt x="267" y="167"/>
                    <a:pt x="267" y="167"/>
                    <a:pt x="266" y="167"/>
                  </a:cubicBezTo>
                  <a:cubicBezTo>
                    <a:pt x="266" y="167"/>
                    <a:pt x="267" y="167"/>
                    <a:pt x="267" y="168"/>
                  </a:cubicBezTo>
                  <a:cubicBezTo>
                    <a:pt x="267" y="167"/>
                    <a:pt x="268" y="168"/>
                    <a:pt x="269" y="168"/>
                  </a:cubicBezTo>
                  <a:cubicBezTo>
                    <a:pt x="269" y="167"/>
                    <a:pt x="269" y="167"/>
                    <a:pt x="269" y="167"/>
                  </a:cubicBezTo>
                  <a:cubicBezTo>
                    <a:pt x="269" y="167"/>
                    <a:pt x="269" y="167"/>
                    <a:pt x="269" y="167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70" y="165"/>
                    <a:pt x="270" y="168"/>
                    <a:pt x="270" y="168"/>
                  </a:cubicBezTo>
                  <a:cubicBezTo>
                    <a:pt x="271" y="168"/>
                    <a:pt x="270" y="169"/>
                    <a:pt x="270" y="169"/>
                  </a:cubicBezTo>
                  <a:cubicBezTo>
                    <a:pt x="270" y="169"/>
                    <a:pt x="270" y="169"/>
                    <a:pt x="270" y="169"/>
                  </a:cubicBezTo>
                  <a:cubicBezTo>
                    <a:pt x="270" y="169"/>
                    <a:pt x="270" y="169"/>
                    <a:pt x="270" y="169"/>
                  </a:cubicBezTo>
                  <a:cubicBezTo>
                    <a:pt x="272" y="169"/>
                    <a:pt x="273" y="170"/>
                    <a:pt x="274" y="168"/>
                  </a:cubicBezTo>
                  <a:cubicBezTo>
                    <a:pt x="274" y="168"/>
                    <a:pt x="275" y="168"/>
                    <a:pt x="275" y="167"/>
                  </a:cubicBezTo>
                  <a:cubicBezTo>
                    <a:pt x="274" y="167"/>
                    <a:pt x="274" y="167"/>
                    <a:pt x="274" y="166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4" y="166"/>
                    <a:pt x="274" y="166"/>
                    <a:pt x="274" y="166"/>
                  </a:cubicBezTo>
                  <a:cubicBezTo>
                    <a:pt x="276" y="165"/>
                    <a:pt x="276" y="165"/>
                    <a:pt x="276" y="165"/>
                  </a:cubicBezTo>
                  <a:cubicBezTo>
                    <a:pt x="276" y="166"/>
                    <a:pt x="276" y="166"/>
                    <a:pt x="276" y="166"/>
                  </a:cubicBezTo>
                  <a:cubicBezTo>
                    <a:pt x="276" y="166"/>
                    <a:pt x="276" y="166"/>
                    <a:pt x="276" y="166"/>
                  </a:cubicBezTo>
                  <a:cubicBezTo>
                    <a:pt x="276" y="166"/>
                    <a:pt x="276" y="166"/>
                    <a:pt x="276" y="166"/>
                  </a:cubicBezTo>
                  <a:cubicBezTo>
                    <a:pt x="276" y="166"/>
                    <a:pt x="275" y="166"/>
                    <a:pt x="275" y="166"/>
                  </a:cubicBezTo>
                  <a:cubicBezTo>
                    <a:pt x="275" y="166"/>
                    <a:pt x="275" y="166"/>
                    <a:pt x="275" y="167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68"/>
                    <a:pt x="277" y="167"/>
                    <a:pt x="278" y="167"/>
                  </a:cubicBezTo>
                  <a:cubicBezTo>
                    <a:pt x="278" y="167"/>
                    <a:pt x="278" y="167"/>
                    <a:pt x="277" y="166"/>
                  </a:cubicBezTo>
                  <a:cubicBezTo>
                    <a:pt x="277" y="166"/>
                    <a:pt x="277" y="166"/>
                    <a:pt x="277" y="166"/>
                  </a:cubicBezTo>
                  <a:cubicBezTo>
                    <a:pt x="277" y="166"/>
                    <a:pt x="277" y="166"/>
                    <a:pt x="277" y="166"/>
                  </a:cubicBezTo>
                  <a:cubicBezTo>
                    <a:pt x="277" y="166"/>
                    <a:pt x="279" y="166"/>
                    <a:pt x="279" y="167"/>
                  </a:cubicBezTo>
                  <a:cubicBezTo>
                    <a:pt x="279" y="167"/>
                    <a:pt x="279" y="167"/>
                    <a:pt x="279" y="167"/>
                  </a:cubicBezTo>
                  <a:cubicBezTo>
                    <a:pt x="279" y="166"/>
                    <a:pt x="281" y="166"/>
                    <a:pt x="281" y="164"/>
                  </a:cubicBezTo>
                  <a:cubicBezTo>
                    <a:pt x="281" y="164"/>
                    <a:pt x="281" y="164"/>
                    <a:pt x="281" y="164"/>
                  </a:cubicBezTo>
                  <a:cubicBezTo>
                    <a:pt x="281" y="165"/>
                    <a:pt x="282" y="166"/>
                    <a:pt x="282" y="167"/>
                  </a:cubicBezTo>
                  <a:cubicBezTo>
                    <a:pt x="283" y="167"/>
                    <a:pt x="283" y="167"/>
                    <a:pt x="283" y="167"/>
                  </a:cubicBezTo>
                  <a:cubicBezTo>
                    <a:pt x="282" y="167"/>
                    <a:pt x="282" y="167"/>
                    <a:pt x="282" y="168"/>
                  </a:cubicBezTo>
                  <a:close/>
                  <a:moveTo>
                    <a:pt x="264" y="168"/>
                  </a:moveTo>
                  <a:cubicBezTo>
                    <a:pt x="264" y="168"/>
                    <a:pt x="264" y="168"/>
                    <a:pt x="264" y="168"/>
                  </a:cubicBezTo>
                  <a:cubicBezTo>
                    <a:pt x="264" y="168"/>
                    <a:pt x="264" y="168"/>
                    <a:pt x="264" y="168"/>
                  </a:cubicBezTo>
                  <a:cubicBezTo>
                    <a:pt x="263" y="168"/>
                    <a:pt x="263" y="168"/>
                    <a:pt x="263" y="168"/>
                  </a:cubicBezTo>
                  <a:cubicBezTo>
                    <a:pt x="264" y="168"/>
                    <a:pt x="264" y="168"/>
                    <a:pt x="264" y="168"/>
                  </a:cubicBezTo>
                  <a:cubicBezTo>
                    <a:pt x="264" y="168"/>
                    <a:pt x="264" y="168"/>
                    <a:pt x="264" y="168"/>
                  </a:cubicBezTo>
                  <a:close/>
                  <a:moveTo>
                    <a:pt x="273" y="168"/>
                  </a:moveTo>
                  <a:cubicBezTo>
                    <a:pt x="273" y="168"/>
                    <a:pt x="273" y="168"/>
                    <a:pt x="273" y="168"/>
                  </a:cubicBezTo>
                  <a:cubicBezTo>
                    <a:pt x="273" y="168"/>
                    <a:pt x="273" y="168"/>
                    <a:pt x="273" y="168"/>
                  </a:cubicBezTo>
                  <a:close/>
                  <a:moveTo>
                    <a:pt x="282" y="165"/>
                  </a:moveTo>
                  <a:cubicBezTo>
                    <a:pt x="283" y="166"/>
                    <a:pt x="283" y="166"/>
                    <a:pt x="283" y="166"/>
                  </a:cubicBezTo>
                  <a:cubicBezTo>
                    <a:pt x="283" y="166"/>
                    <a:pt x="282" y="166"/>
                    <a:pt x="282" y="165"/>
                  </a:cubicBezTo>
                  <a:close/>
                  <a:moveTo>
                    <a:pt x="295" y="122"/>
                  </a:moveTo>
                  <a:cubicBezTo>
                    <a:pt x="294" y="123"/>
                    <a:pt x="295" y="123"/>
                    <a:pt x="294" y="123"/>
                  </a:cubicBezTo>
                  <a:cubicBezTo>
                    <a:pt x="293" y="121"/>
                    <a:pt x="293" y="121"/>
                    <a:pt x="293" y="121"/>
                  </a:cubicBezTo>
                  <a:cubicBezTo>
                    <a:pt x="294" y="122"/>
                    <a:pt x="294" y="122"/>
                    <a:pt x="294" y="122"/>
                  </a:cubicBezTo>
                  <a:cubicBezTo>
                    <a:pt x="295" y="121"/>
                    <a:pt x="295" y="121"/>
                    <a:pt x="295" y="121"/>
                  </a:cubicBezTo>
                  <a:cubicBezTo>
                    <a:pt x="295" y="122"/>
                    <a:pt x="295" y="122"/>
                    <a:pt x="295" y="122"/>
                  </a:cubicBezTo>
                  <a:cubicBezTo>
                    <a:pt x="295" y="121"/>
                    <a:pt x="297" y="122"/>
                    <a:pt x="296" y="123"/>
                  </a:cubicBezTo>
                  <a:cubicBezTo>
                    <a:pt x="296" y="122"/>
                    <a:pt x="295" y="122"/>
                    <a:pt x="295" y="122"/>
                  </a:cubicBezTo>
                  <a:close/>
                  <a:moveTo>
                    <a:pt x="293" y="130"/>
                  </a:moveTo>
                  <a:cubicBezTo>
                    <a:pt x="294" y="131"/>
                    <a:pt x="294" y="131"/>
                    <a:pt x="294" y="131"/>
                  </a:cubicBezTo>
                  <a:cubicBezTo>
                    <a:pt x="293" y="131"/>
                    <a:pt x="293" y="131"/>
                    <a:pt x="293" y="131"/>
                  </a:cubicBezTo>
                  <a:lnTo>
                    <a:pt x="293" y="130"/>
                  </a:lnTo>
                  <a:close/>
                  <a:moveTo>
                    <a:pt x="286" y="171"/>
                  </a:moveTo>
                  <a:cubicBezTo>
                    <a:pt x="286" y="170"/>
                    <a:pt x="286" y="170"/>
                    <a:pt x="286" y="170"/>
                  </a:cubicBezTo>
                  <a:cubicBezTo>
                    <a:pt x="286" y="170"/>
                    <a:pt x="286" y="170"/>
                    <a:pt x="285" y="170"/>
                  </a:cubicBezTo>
                  <a:cubicBezTo>
                    <a:pt x="286" y="170"/>
                    <a:pt x="286" y="170"/>
                    <a:pt x="286" y="170"/>
                  </a:cubicBezTo>
                  <a:cubicBezTo>
                    <a:pt x="286" y="170"/>
                    <a:pt x="286" y="170"/>
                    <a:pt x="287" y="171"/>
                  </a:cubicBezTo>
                  <a:cubicBezTo>
                    <a:pt x="287" y="170"/>
                    <a:pt x="287" y="170"/>
                    <a:pt x="287" y="170"/>
                  </a:cubicBezTo>
                  <a:lnTo>
                    <a:pt x="286" y="171"/>
                  </a:lnTo>
                  <a:close/>
                  <a:moveTo>
                    <a:pt x="289" y="170"/>
                  </a:moveTo>
                  <a:cubicBezTo>
                    <a:pt x="289" y="171"/>
                    <a:pt x="290" y="171"/>
                    <a:pt x="290" y="171"/>
                  </a:cubicBezTo>
                  <a:cubicBezTo>
                    <a:pt x="288" y="172"/>
                    <a:pt x="288" y="172"/>
                    <a:pt x="288" y="172"/>
                  </a:cubicBezTo>
                  <a:cubicBezTo>
                    <a:pt x="288" y="172"/>
                    <a:pt x="288" y="171"/>
                    <a:pt x="287" y="171"/>
                  </a:cubicBezTo>
                  <a:cubicBezTo>
                    <a:pt x="288" y="171"/>
                    <a:pt x="288" y="171"/>
                    <a:pt x="288" y="170"/>
                  </a:cubicBezTo>
                  <a:cubicBezTo>
                    <a:pt x="288" y="169"/>
                    <a:pt x="286" y="170"/>
                    <a:pt x="286" y="169"/>
                  </a:cubicBezTo>
                  <a:cubicBezTo>
                    <a:pt x="287" y="169"/>
                    <a:pt x="287" y="168"/>
                    <a:pt x="288" y="168"/>
                  </a:cubicBezTo>
                  <a:cubicBezTo>
                    <a:pt x="288" y="168"/>
                    <a:pt x="288" y="168"/>
                    <a:pt x="288" y="168"/>
                  </a:cubicBezTo>
                  <a:cubicBezTo>
                    <a:pt x="288" y="168"/>
                    <a:pt x="288" y="168"/>
                    <a:pt x="288" y="168"/>
                  </a:cubicBezTo>
                  <a:cubicBezTo>
                    <a:pt x="288" y="168"/>
                    <a:pt x="288" y="168"/>
                    <a:pt x="288" y="168"/>
                  </a:cubicBezTo>
                  <a:cubicBezTo>
                    <a:pt x="288" y="167"/>
                    <a:pt x="288" y="167"/>
                    <a:pt x="287" y="167"/>
                  </a:cubicBezTo>
                  <a:cubicBezTo>
                    <a:pt x="287" y="167"/>
                    <a:pt x="287" y="167"/>
                    <a:pt x="287" y="168"/>
                  </a:cubicBezTo>
                  <a:cubicBezTo>
                    <a:pt x="287" y="167"/>
                    <a:pt x="286" y="167"/>
                    <a:pt x="285" y="167"/>
                  </a:cubicBezTo>
                  <a:cubicBezTo>
                    <a:pt x="286" y="166"/>
                    <a:pt x="285" y="166"/>
                    <a:pt x="284" y="165"/>
                  </a:cubicBezTo>
                  <a:cubicBezTo>
                    <a:pt x="286" y="165"/>
                    <a:pt x="286" y="166"/>
                    <a:pt x="287" y="166"/>
                  </a:cubicBezTo>
                  <a:cubicBezTo>
                    <a:pt x="289" y="167"/>
                    <a:pt x="289" y="167"/>
                    <a:pt x="289" y="167"/>
                  </a:cubicBezTo>
                  <a:cubicBezTo>
                    <a:pt x="289" y="168"/>
                    <a:pt x="288" y="167"/>
                    <a:pt x="288" y="168"/>
                  </a:cubicBezTo>
                  <a:cubicBezTo>
                    <a:pt x="288" y="168"/>
                    <a:pt x="288" y="168"/>
                    <a:pt x="288" y="168"/>
                  </a:cubicBezTo>
                  <a:cubicBezTo>
                    <a:pt x="289" y="169"/>
                    <a:pt x="291" y="168"/>
                    <a:pt x="290" y="170"/>
                  </a:cubicBezTo>
                  <a:cubicBezTo>
                    <a:pt x="290" y="170"/>
                    <a:pt x="289" y="169"/>
                    <a:pt x="289" y="170"/>
                  </a:cubicBezTo>
                  <a:close/>
                  <a:moveTo>
                    <a:pt x="297" y="145"/>
                  </a:moveTo>
                  <a:cubicBezTo>
                    <a:pt x="298" y="146"/>
                    <a:pt x="298" y="146"/>
                    <a:pt x="298" y="146"/>
                  </a:cubicBezTo>
                  <a:cubicBezTo>
                    <a:pt x="297" y="147"/>
                    <a:pt x="297" y="147"/>
                    <a:pt x="297" y="147"/>
                  </a:cubicBezTo>
                  <a:cubicBezTo>
                    <a:pt x="298" y="146"/>
                    <a:pt x="296" y="146"/>
                    <a:pt x="297" y="145"/>
                  </a:cubicBezTo>
                  <a:close/>
                  <a:moveTo>
                    <a:pt x="292" y="170"/>
                  </a:moveTo>
                  <a:cubicBezTo>
                    <a:pt x="292" y="169"/>
                    <a:pt x="292" y="169"/>
                    <a:pt x="292" y="169"/>
                  </a:cubicBezTo>
                  <a:cubicBezTo>
                    <a:pt x="292" y="169"/>
                    <a:pt x="292" y="169"/>
                    <a:pt x="293" y="169"/>
                  </a:cubicBezTo>
                  <a:cubicBezTo>
                    <a:pt x="293" y="169"/>
                    <a:pt x="293" y="169"/>
                    <a:pt x="293" y="169"/>
                  </a:cubicBezTo>
                  <a:cubicBezTo>
                    <a:pt x="293" y="169"/>
                    <a:pt x="293" y="169"/>
                    <a:pt x="293" y="169"/>
                  </a:cubicBezTo>
                  <a:cubicBezTo>
                    <a:pt x="293" y="169"/>
                    <a:pt x="293" y="170"/>
                    <a:pt x="292" y="170"/>
                  </a:cubicBezTo>
                  <a:close/>
                  <a:moveTo>
                    <a:pt x="295" y="166"/>
                  </a:moveTo>
                  <a:cubicBezTo>
                    <a:pt x="294" y="165"/>
                    <a:pt x="294" y="165"/>
                    <a:pt x="294" y="165"/>
                  </a:cubicBezTo>
                  <a:cubicBezTo>
                    <a:pt x="295" y="166"/>
                    <a:pt x="296" y="165"/>
                    <a:pt x="296" y="165"/>
                  </a:cubicBezTo>
                  <a:cubicBezTo>
                    <a:pt x="296" y="166"/>
                    <a:pt x="296" y="166"/>
                    <a:pt x="295" y="166"/>
                  </a:cubicBezTo>
                  <a:close/>
                  <a:moveTo>
                    <a:pt x="304" y="136"/>
                  </a:moveTo>
                  <a:cubicBezTo>
                    <a:pt x="304" y="136"/>
                    <a:pt x="304" y="136"/>
                    <a:pt x="304" y="136"/>
                  </a:cubicBezTo>
                  <a:cubicBezTo>
                    <a:pt x="303" y="136"/>
                    <a:pt x="303" y="135"/>
                    <a:pt x="304" y="135"/>
                  </a:cubicBezTo>
                  <a:cubicBezTo>
                    <a:pt x="304" y="136"/>
                    <a:pt x="305" y="135"/>
                    <a:pt x="305" y="136"/>
                  </a:cubicBezTo>
                  <a:cubicBezTo>
                    <a:pt x="305" y="136"/>
                    <a:pt x="304" y="135"/>
                    <a:pt x="304" y="136"/>
                  </a:cubicBezTo>
                  <a:close/>
                  <a:moveTo>
                    <a:pt x="306" y="130"/>
                  </a:moveTo>
                  <a:cubicBezTo>
                    <a:pt x="306" y="130"/>
                    <a:pt x="307" y="130"/>
                    <a:pt x="307" y="131"/>
                  </a:cubicBezTo>
                  <a:cubicBezTo>
                    <a:pt x="307" y="131"/>
                    <a:pt x="307" y="131"/>
                    <a:pt x="307" y="131"/>
                  </a:cubicBezTo>
                  <a:cubicBezTo>
                    <a:pt x="307" y="131"/>
                    <a:pt x="306" y="131"/>
                    <a:pt x="306" y="131"/>
                  </a:cubicBezTo>
                  <a:cubicBezTo>
                    <a:pt x="307" y="131"/>
                    <a:pt x="307" y="131"/>
                    <a:pt x="307" y="131"/>
                  </a:cubicBezTo>
                  <a:cubicBezTo>
                    <a:pt x="306" y="131"/>
                    <a:pt x="306" y="130"/>
                    <a:pt x="306" y="130"/>
                  </a:cubicBezTo>
                  <a:close/>
                  <a:moveTo>
                    <a:pt x="299" y="167"/>
                  </a:moveTo>
                  <a:cubicBezTo>
                    <a:pt x="299" y="167"/>
                    <a:pt x="299" y="167"/>
                    <a:pt x="299" y="167"/>
                  </a:cubicBezTo>
                  <a:cubicBezTo>
                    <a:pt x="299" y="167"/>
                    <a:pt x="299" y="167"/>
                    <a:pt x="299" y="168"/>
                  </a:cubicBezTo>
                  <a:cubicBezTo>
                    <a:pt x="298" y="166"/>
                    <a:pt x="297" y="168"/>
                    <a:pt x="297" y="167"/>
                  </a:cubicBezTo>
                  <a:cubicBezTo>
                    <a:pt x="297" y="166"/>
                    <a:pt x="297" y="166"/>
                    <a:pt x="297" y="166"/>
                  </a:cubicBezTo>
                  <a:cubicBezTo>
                    <a:pt x="297" y="167"/>
                    <a:pt x="298" y="166"/>
                    <a:pt x="298" y="166"/>
                  </a:cubicBezTo>
                  <a:cubicBezTo>
                    <a:pt x="298" y="166"/>
                    <a:pt x="298" y="166"/>
                    <a:pt x="298" y="166"/>
                  </a:cubicBezTo>
                  <a:cubicBezTo>
                    <a:pt x="301" y="167"/>
                    <a:pt x="301" y="167"/>
                    <a:pt x="301" y="167"/>
                  </a:cubicBezTo>
                  <a:lnTo>
                    <a:pt x="299" y="167"/>
                  </a:lnTo>
                  <a:close/>
                  <a:moveTo>
                    <a:pt x="304" y="167"/>
                  </a:moveTo>
                  <a:cubicBezTo>
                    <a:pt x="304" y="167"/>
                    <a:pt x="303" y="167"/>
                    <a:pt x="303" y="167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2" y="167"/>
                    <a:pt x="302" y="167"/>
                    <a:pt x="302" y="167"/>
                  </a:cubicBezTo>
                  <a:cubicBezTo>
                    <a:pt x="303" y="167"/>
                    <a:pt x="303" y="166"/>
                    <a:pt x="302" y="166"/>
                  </a:cubicBezTo>
                  <a:cubicBezTo>
                    <a:pt x="302" y="166"/>
                    <a:pt x="302" y="166"/>
                    <a:pt x="302" y="166"/>
                  </a:cubicBezTo>
                  <a:cubicBezTo>
                    <a:pt x="301" y="166"/>
                    <a:pt x="300" y="166"/>
                    <a:pt x="300" y="165"/>
                  </a:cubicBezTo>
                  <a:cubicBezTo>
                    <a:pt x="301" y="165"/>
                    <a:pt x="301" y="165"/>
                    <a:pt x="302" y="165"/>
                  </a:cubicBezTo>
                  <a:cubicBezTo>
                    <a:pt x="302" y="165"/>
                    <a:pt x="302" y="165"/>
                    <a:pt x="302" y="165"/>
                  </a:cubicBezTo>
                  <a:cubicBezTo>
                    <a:pt x="302" y="165"/>
                    <a:pt x="302" y="165"/>
                    <a:pt x="302" y="165"/>
                  </a:cubicBezTo>
                  <a:cubicBezTo>
                    <a:pt x="302" y="164"/>
                    <a:pt x="302" y="165"/>
                    <a:pt x="302" y="164"/>
                  </a:cubicBezTo>
                  <a:cubicBezTo>
                    <a:pt x="303" y="164"/>
                    <a:pt x="303" y="164"/>
                    <a:pt x="303" y="164"/>
                  </a:cubicBezTo>
                  <a:cubicBezTo>
                    <a:pt x="302" y="165"/>
                    <a:pt x="303" y="165"/>
                    <a:pt x="303" y="166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4" y="165"/>
                    <a:pt x="303" y="167"/>
                    <a:pt x="304" y="167"/>
                  </a:cubicBezTo>
                  <a:cubicBezTo>
                    <a:pt x="304" y="167"/>
                    <a:pt x="304" y="166"/>
                    <a:pt x="304" y="166"/>
                  </a:cubicBezTo>
                  <a:cubicBezTo>
                    <a:pt x="304" y="166"/>
                    <a:pt x="304" y="167"/>
                    <a:pt x="304" y="167"/>
                  </a:cubicBezTo>
                  <a:close/>
                  <a:moveTo>
                    <a:pt x="305" y="164"/>
                  </a:move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5" y="163"/>
                    <a:pt x="306" y="162"/>
                    <a:pt x="307" y="163"/>
                  </a:cubicBezTo>
                  <a:cubicBezTo>
                    <a:pt x="308" y="163"/>
                    <a:pt x="306" y="163"/>
                    <a:pt x="305" y="163"/>
                  </a:cubicBezTo>
                  <a:cubicBezTo>
                    <a:pt x="305" y="163"/>
                    <a:pt x="305" y="163"/>
                    <a:pt x="305" y="164"/>
                  </a:cubicBezTo>
                  <a:close/>
                  <a:moveTo>
                    <a:pt x="308" y="167"/>
                  </a:moveTo>
                  <a:cubicBezTo>
                    <a:pt x="308" y="167"/>
                    <a:pt x="308" y="167"/>
                    <a:pt x="308" y="167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07" y="167"/>
                    <a:pt x="308" y="169"/>
                    <a:pt x="307" y="169"/>
                  </a:cubicBezTo>
                  <a:cubicBezTo>
                    <a:pt x="305" y="167"/>
                    <a:pt x="305" y="167"/>
                    <a:pt x="305" y="167"/>
                  </a:cubicBezTo>
                  <a:cubicBezTo>
                    <a:pt x="306" y="167"/>
                    <a:pt x="306" y="165"/>
                    <a:pt x="307" y="165"/>
                  </a:cubicBezTo>
                  <a:cubicBezTo>
                    <a:pt x="307" y="165"/>
                    <a:pt x="307" y="165"/>
                    <a:pt x="307" y="165"/>
                  </a:cubicBezTo>
                  <a:cubicBezTo>
                    <a:pt x="307" y="165"/>
                    <a:pt x="307" y="165"/>
                    <a:pt x="307" y="165"/>
                  </a:cubicBezTo>
                  <a:cubicBezTo>
                    <a:pt x="307" y="165"/>
                    <a:pt x="307" y="165"/>
                    <a:pt x="307" y="165"/>
                  </a:cubicBezTo>
                  <a:cubicBezTo>
                    <a:pt x="307" y="166"/>
                    <a:pt x="307" y="167"/>
                    <a:pt x="308" y="167"/>
                  </a:cubicBezTo>
                  <a:cubicBezTo>
                    <a:pt x="308" y="167"/>
                    <a:pt x="309" y="167"/>
                    <a:pt x="309" y="167"/>
                  </a:cubicBezTo>
                  <a:cubicBezTo>
                    <a:pt x="309" y="167"/>
                    <a:pt x="308" y="167"/>
                    <a:pt x="308" y="167"/>
                  </a:cubicBezTo>
                  <a:cubicBezTo>
                    <a:pt x="308" y="167"/>
                    <a:pt x="308" y="167"/>
                    <a:pt x="308" y="167"/>
                  </a:cubicBezTo>
                  <a:close/>
                  <a:moveTo>
                    <a:pt x="319" y="128"/>
                  </a:moveTo>
                  <a:cubicBezTo>
                    <a:pt x="318" y="128"/>
                    <a:pt x="318" y="127"/>
                    <a:pt x="317" y="127"/>
                  </a:cubicBezTo>
                  <a:cubicBezTo>
                    <a:pt x="317" y="127"/>
                    <a:pt x="317" y="127"/>
                    <a:pt x="317" y="127"/>
                  </a:cubicBezTo>
                  <a:cubicBezTo>
                    <a:pt x="318" y="128"/>
                    <a:pt x="318" y="127"/>
                    <a:pt x="319" y="127"/>
                  </a:cubicBezTo>
                  <a:lnTo>
                    <a:pt x="319" y="128"/>
                  </a:lnTo>
                  <a:close/>
                  <a:moveTo>
                    <a:pt x="318" y="124"/>
                  </a:moveTo>
                  <a:cubicBezTo>
                    <a:pt x="319" y="124"/>
                    <a:pt x="319" y="124"/>
                    <a:pt x="319" y="125"/>
                  </a:cubicBezTo>
                  <a:cubicBezTo>
                    <a:pt x="318" y="125"/>
                    <a:pt x="318" y="124"/>
                    <a:pt x="318" y="124"/>
                  </a:cubicBezTo>
                  <a:close/>
                  <a:moveTo>
                    <a:pt x="321" y="120"/>
                  </a:moveTo>
                  <a:cubicBezTo>
                    <a:pt x="321" y="120"/>
                    <a:pt x="320" y="120"/>
                    <a:pt x="320" y="120"/>
                  </a:cubicBezTo>
                  <a:cubicBezTo>
                    <a:pt x="320" y="121"/>
                    <a:pt x="320" y="121"/>
                    <a:pt x="320" y="121"/>
                  </a:cubicBezTo>
                  <a:cubicBezTo>
                    <a:pt x="320" y="121"/>
                    <a:pt x="320" y="120"/>
                    <a:pt x="320" y="120"/>
                  </a:cubicBezTo>
                  <a:cubicBezTo>
                    <a:pt x="319" y="121"/>
                    <a:pt x="320" y="122"/>
                    <a:pt x="320" y="122"/>
                  </a:cubicBezTo>
                  <a:cubicBezTo>
                    <a:pt x="319" y="120"/>
                    <a:pt x="319" y="120"/>
                    <a:pt x="319" y="120"/>
                  </a:cubicBezTo>
                  <a:cubicBezTo>
                    <a:pt x="319" y="120"/>
                    <a:pt x="319" y="120"/>
                    <a:pt x="319" y="120"/>
                  </a:cubicBezTo>
                  <a:cubicBezTo>
                    <a:pt x="319" y="120"/>
                    <a:pt x="319" y="120"/>
                    <a:pt x="319" y="120"/>
                  </a:cubicBezTo>
                  <a:cubicBezTo>
                    <a:pt x="319" y="121"/>
                    <a:pt x="320" y="121"/>
                    <a:pt x="319" y="120"/>
                  </a:cubicBezTo>
                  <a:cubicBezTo>
                    <a:pt x="320" y="120"/>
                    <a:pt x="320" y="120"/>
                    <a:pt x="321" y="120"/>
                  </a:cubicBezTo>
                  <a:cubicBezTo>
                    <a:pt x="321" y="120"/>
                    <a:pt x="321" y="120"/>
                    <a:pt x="321" y="120"/>
                  </a:cubicBezTo>
                  <a:cubicBezTo>
                    <a:pt x="321" y="120"/>
                    <a:pt x="322" y="120"/>
                    <a:pt x="322" y="120"/>
                  </a:cubicBezTo>
                  <a:cubicBezTo>
                    <a:pt x="323" y="121"/>
                    <a:pt x="323" y="121"/>
                    <a:pt x="323" y="121"/>
                  </a:cubicBezTo>
                  <a:cubicBezTo>
                    <a:pt x="322" y="121"/>
                    <a:pt x="322" y="121"/>
                    <a:pt x="321" y="120"/>
                  </a:cubicBezTo>
                  <a:cubicBezTo>
                    <a:pt x="321" y="120"/>
                    <a:pt x="321" y="120"/>
                    <a:pt x="321" y="120"/>
                  </a:cubicBezTo>
                  <a:close/>
                  <a:moveTo>
                    <a:pt x="312" y="161"/>
                  </a:moveTo>
                  <a:cubicBezTo>
                    <a:pt x="312" y="160"/>
                    <a:pt x="312" y="160"/>
                    <a:pt x="312" y="160"/>
                  </a:cubicBezTo>
                  <a:cubicBezTo>
                    <a:pt x="312" y="161"/>
                    <a:pt x="312" y="161"/>
                    <a:pt x="312" y="161"/>
                  </a:cubicBezTo>
                  <a:close/>
                  <a:moveTo>
                    <a:pt x="312" y="161"/>
                  </a:moveTo>
                  <a:cubicBezTo>
                    <a:pt x="311" y="162"/>
                    <a:pt x="311" y="162"/>
                    <a:pt x="311" y="162"/>
                  </a:cubicBezTo>
                  <a:cubicBezTo>
                    <a:pt x="311" y="161"/>
                    <a:pt x="311" y="161"/>
                    <a:pt x="311" y="161"/>
                  </a:cubicBezTo>
                  <a:lnTo>
                    <a:pt x="312" y="161"/>
                  </a:lnTo>
                  <a:close/>
                  <a:moveTo>
                    <a:pt x="310" y="164"/>
                  </a:moveTo>
                  <a:cubicBezTo>
                    <a:pt x="310" y="164"/>
                    <a:pt x="310" y="164"/>
                    <a:pt x="310" y="163"/>
                  </a:cubicBezTo>
                  <a:cubicBezTo>
                    <a:pt x="310" y="164"/>
                    <a:pt x="310" y="164"/>
                    <a:pt x="310" y="164"/>
                  </a:cubicBezTo>
                  <a:cubicBezTo>
                    <a:pt x="310" y="164"/>
                    <a:pt x="310" y="163"/>
                    <a:pt x="310" y="163"/>
                  </a:cubicBezTo>
                  <a:cubicBezTo>
                    <a:pt x="310" y="162"/>
                    <a:pt x="311" y="163"/>
                    <a:pt x="312" y="162"/>
                  </a:cubicBezTo>
                  <a:cubicBezTo>
                    <a:pt x="311" y="163"/>
                    <a:pt x="311" y="163"/>
                    <a:pt x="311" y="163"/>
                  </a:cubicBezTo>
                  <a:cubicBezTo>
                    <a:pt x="311" y="163"/>
                    <a:pt x="311" y="163"/>
                    <a:pt x="311" y="163"/>
                  </a:cubicBezTo>
                  <a:cubicBezTo>
                    <a:pt x="311" y="163"/>
                    <a:pt x="311" y="163"/>
                    <a:pt x="311" y="163"/>
                  </a:cubicBezTo>
                  <a:cubicBezTo>
                    <a:pt x="312" y="164"/>
                    <a:pt x="312" y="164"/>
                    <a:pt x="312" y="164"/>
                  </a:cubicBezTo>
                  <a:lnTo>
                    <a:pt x="310" y="164"/>
                  </a:lnTo>
                  <a:close/>
                  <a:moveTo>
                    <a:pt x="319" y="135"/>
                  </a:moveTo>
                  <a:cubicBezTo>
                    <a:pt x="319" y="135"/>
                    <a:pt x="319" y="135"/>
                    <a:pt x="319" y="135"/>
                  </a:cubicBezTo>
                  <a:cubicBezTo>
                    <a:pt x="319" y="135"/>
                    <a:pt x="319" y="135"/>
                    <a:pt x="319" y="135"/>
                  </a:cubicBezTo>
                  <a:cubicBezTo>
                    <a:pt x="319" y="134"/>
                    <a:pt x="319" y="134"/>
                    <a:pt x="319" y="134"/>
                  </a:cubicBezTo>
                  <a:cubicBezTo>
                    <a:pt x="319" y="134"/>
                    <a:pt x="319" y="134"/>
                    <a:pt x="319" y="134"/>
                  </a:cubicBezTo>
                  <a:cubicBezTo>
                    <a:pt x="319" y="134"/>
                    <a:pt x="319" y="134"/>
                    <a:pt x="319" y="135"/>
                  </a:cubicBezTo>
                  <a:close/>
                  <a:moveTo>
                    <a:pt x="320" y="134"/>
                  </a:moveTo>
                  <a:cubicBezTo>
                    <a:pt x="320" y="134"/>
                    <a:pt x="320" y="134"/>
                    <a:pt x="320" y="134"/>
                  </a:cubicBezTo>
                  <a:cubicBezTo>
                    <a:pt x="320" y="134"/>
                    <a:pt x="320" y="134"/>
                    <a:pt x="320" y="133"/>
                  </a:cubicBezTo>
                  <a:cubicBezTo>
                    <a:pt x="320" y="133"/>
                    <a:pt x="320" y="133"/>
                    <a:pt x="320" y="133"/>
                  </a:cubicBezTo>
                  <a:cubicBezTo>
                    <a:pt x="320" y="133"/>
                    <a:pt x="320" y="133"/>
                    <a:pt x="320" y="133"/>
                  </a:cubicBezTo>
                  <a:cubicBezTo>
                    <a:pt x="320" y="133"/>
                    <a:pt x="320" y="133"/>
                    <a:pt x="320" y="133"/>
                  </a:cubicBezTo>
                  <a:cubicBezTo>
                    <a:pt x="320" y="133"/>
                    <a:pt x="321" y="133"/>
                    <a:pt x="321" y="133"/>
                  </a:cubicBezTo>
                  <a:cubicBezTo>
                    <a:pt x="321" y="133"/>
                    <a:pt x="321" y="133"/>
                    <a:pt x="321" y="133"/>
                  </a:cubicBezTo>
                  <a:cubicBezTo>
                    <a:pt x="321" y="134"/>
                    <a:pt x="321" y="134"/>
                    <a:pt x="321" y="134"/>
                  </a:cubicBezTo>
                  <a:cubicBezTo>
                    <a:pt x="321" y="134"/>
                    <a:pt x="320" y="133"/>
                    <a:pt x="320" y="134"/>
                  </a:cubicBezTo>
                  <a:close/>
                  <a:moveTo>
                    <a:pt x="315" y="160"/>
                  </a:moveTo>
                  <a:cubicBezTo>
                    <a:pt x="315" y="160"/>
                    <a:pt x="314" y="160"/>
                    <a:pt x="314" y="160"/>
                  </a:cubicBezTo>
                  <a:cubicBezTo>
                    <a:pt x="314" y="160"/>
                    <a:pt x="314" y="160"/>
                    <a:pt x="314" y="160"/>
                  </a:cubicBezTo>
                  <a:cubicBezTo>
                    <a:pt x="314" y="160"/>
                    <a:pt x="314" y="160"/>
                    <a:pt x="314" y="160"/>
                  </a:cubicBezTo>
                  <a:cubicBezTo>
                    <a:pt x="314" y="160"/>
                    <a:pt x="314" y="159"/>
                    <a:pt x="314" y="159"/>
                  </a:cubicBezTo>
                  <a:cubicBezTo>
                    <a:pt x="314" y="160"/>
                    <a:pt x="314" y="160"/>
                    <a:pt x="314" y="160"/>
                  </a:cubicBezTo>
                  <a:cubicBezTo>
                    <a:pt x="314" y="160"/>
                    <a:pt x="314" y="160"/>
                    <a:pt x="314" y="160"/>
                  </a:cubicBezTo>
                  <a:cubicBezTo>
                    <a:pt x="314" y="160"/>
                    <a:pt x="315" y="160"/>
                    <a:pt x="315" y="160"/>
                  </a:cubicBezTo>
                  <a:cubicBezTo>
                    <a:pt x="315" y="159"/>
                    <a:pt x="316" y="158"/>
                    <a:pt x="316" y="158"/>
                  </a:cubicBezTo>
                  <a:cubicBezTo>
                    <a:pt x="316" y="157"/>
                    <a:pt x="316" y="157"/>
                    <a:pt x="316" y="157"/>
                  </a:cubicBezTo>
                  <a:cubicBezTo>
                    <a:pt x="316" y="157"/>
                    <a:pt x="316" y="157"/>
                    <a:pt x="316" y="158"/>
                  </a:cubicBezTo>
                  <a:cubicBezTo>
                    <a:pt x="316" y="158"/>
                    <a:pt x="316" y="159"/>
                    <a:pt x="316" y="160"/>
                  </a:cubicBezTo>
                  <a:cubicBezTo>
                    <a:pt x="316" y="160"/>
                    <a:pt x="316" y="160"/>
                    <a:pt x="316" y="160"/>
                  </a:cubicBezTo>
                  <a:cubicBezTo>
                    <a:pt x="316" y="160"/>
                    <a:pt x="316" y="160"/>
                    <a:pt x="316" y="160"/>
                  </a:cubicBezTo>
                  <a:cubicBezTo>
                    <a:pt x="316" y="160"/>
                    <a:pt x="316" y="160"/>
                    <a:pt x="316" y="160"/>
                  </a:cubicBezTo>
                  <a:cubicBezTo>
                    <a:pt x="315" y="159"/>
                    <a:pt x="315" y="160"/>
                    <a:pt x="315" y="160"/>
                  </a:cubicBezTo>
                  <a:cubicBezTo>
                    <a:pt x="315" y="160"/>
                    <a:pt x="315" y="160"/>
                    <a:pt x="315" y="160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15" y="160"/>
                    <a:pt x="315" y="160"/>
                    <a:pt x="315" y="160"/>
                  </a:cubicBezTo>
                  <a:cubicBezTo>
                    <a:pt x="315" y="160"/>
                    <a:pt x="315" y="160"/>
                    <a:pt x="315" y="160"/>
                  </a:cubicBezTo>
                  <a:cubicBezTo>
                    <a:pt x="315" y="160"/>
                    <a:pt x="315" y="160"/>
                    <a:pt x="315" y="160"/>
                  </a:cubicBezTo>
                  <a:close/>
                  <a:moveTo>
                    <a:pt x="316" y="166"/>
                  </a:moveTo>
                  <a:cubicBezTo>
                    <a:pt x="316" y="165"/>
                    <a:pt x="316" y="166"/>
                    <a:pt x="316" y="166"/>
                  </a:cubicBezTo>
                  <a:cubicBezTo>
                    <a:pt x="316" y="167"/>
                    <a:pt x="314" y="166"/>
                    <a:pt x="315" y="167"/>
                  </a:cubicBezTo>
                  <a:cubicBezTo>
                    <a:pt x="314" y="167"/>
                    <a:pt x="314" y="167"/>
                    <a:pt x="313" y="167"/>
                  </a:cubicBezTo>
                  <a:cubicBezTo>
                    <a:pt x="313" y="167"/>
                    <a:pt x="314" y="167"/>
                    <a:pt x="313" y="166"/>
                  </a:cubicBezTo>
                  <a:cubicBezTo>
                    <a:pt x="313" y="166"/>
                    <a:pt x="313" y="166"/>
                    <a:pt x="313" y="166"/>
                  </a:cubicBezTo>
                  <a:cubicBezTo>
                    <a:pt x="313" y="166"/>
                    <a:pt x="313" y="166"/>
                    <a:pt x="313" y="166"/>
                  </a:cubicBezTo>
                  <a:cubicBezTo>
                    <a:pt x="314" y="166"/>
                    <a:pt x="314" y="166"/>
                    <a:pt x="314" y="166"/>
                  </a:cubicBezTo>
                  <a:cubicBezTo>
                    <a:pt x="314" y="166"/>
                    <a:pt x="314" y="166"/>
                    <a:pt x="314" y="165"/>
                  </a:cubicBezTo>
                  <a:cubicBezTo>
                    <a:pt x="314" y="165"/>
                    <a:pt x="314" y="165"/>
                    <a:pt x="314" y="165"/>
                  </a:cubicBezTo>
                  <a:cubicBezTo>
                    <a:pt x="315" y="165"/>
                    <a:pt x="316" y="165"/>
                    <a:pt x="316" y="164"/>
                  </a:cubicBezTo>
                  <a:cubicBezTo>
                    <a:pt x="316" y="164"/>
                    <a:pt x="316" y="164"/>
                    <a:pt x="316" y="164"/>
                  </a:cubicBezTo>
                  <a:cubicBezTo>
                    <a:pt x="316" y="164"/>
                    <a:pt x="316" y="164"/>
                    <a:pt x="316" y="164"/>
                  </a:cubicBezTo>
                  <a:cubicBezTo>
                    <a:pt x="316" y="165"/>
                    <a:pt x="317" y="165"/>
                    <a:pt x="317" y="165"/>
                  </a:cubicBezTo>
                  <a:lnTo>
                    <a:pt x="316" y="166"/>
                  </a:lnTo>
                  <a:close/>
                  <a:moveTo>
                    <a:pt x="317" y="163"/>
                  </a:moveTo>
                  <a:cubicBezTo>
                    <a:pt x="317" y="163"/>
                    <a:pt x="317" y="163"/>
                    <a:pt x="317" y="163"/>
                  </a:cubicBezTo>
                  <a:cubicBezTo>
                    <a:pt x="317" y="163"/>
                    <a:pt x="317" y="163"/>
                    <a:pt x="317" y="163"/>
                  </a:cubicBezTo>
                  <a:cubicBezTo>
                    <a:pt x="317" y="162"/>
                    <a:pt x="316" y="163"/>
                    <a:pt x="316" y="163"/>
                  </a:cubicBezTo>
                  <a:cubicBezTo>
                    <a:pt x="316" y="163"/>
                    <a:pt x="316" y="162"/>
                    <a:pt x="317" y="162"/>
                  </a:cubicBezTo>
                  <a:cubicBezTo>
                    <a:pt x="317" y="162"/>
                    <a:pt x="317" y="162"/>
                    <a:pt x="317" y="163"/>
                  </a:cubicBezTo>
                  <a:cubicBezTo>
                    <a:pt x="317" y="163"/>
                    <a:pt x="317" y="163"/>
                    <a:pt x="317" y="163"/>
                  </a:cubicBezTo>
                  <a:cubicBezTo>
                    <a:pt x="317" y="163"/>
                    <a:pt x="317" y="163"/>
                    <a:pt x="317" y="163"/>
                  </a:cubicBezTo>
                  <a:cubicBezTo>
                    <a:pt x="318" y="163"/>
                    <a:pt x="318" y="163"/>
                    <a:pt x="318" y="163"/>
                  </a:cubicBezTo>
                  <a:cubicBezTo>
                    <a:pt x="318" y="163"/>
                    <a:pt x="317" y="163"/>
                    <a:pt x="317" y="163"/>
                  </a:cubicBezTo>
                  <a:close/>
                  <a:moveTo>
                    <a:pt x="320" y="166"/>
                  </a:moveTo>
                  <a:cubicBezTo>
                    <a:pt x="320" y="166"/>
                    <a:pt x="320" y="165"/>
                    <a:pt x="319" y="165"/>
                  </a:cubicBezTo>
                  <a:cubicBezTo>
                    <a:pt x="319" y="165"/>
                    <a:pt x="319" y="166"/>
                    <a:pt x="319" y="165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0" y="165"/>
                    <a:pt x="320" y="165"/>
                    <a:pt x="320" y="165"/>
                  </a:cubicBezTo>
                  <a:lnTo>
                    <a:pt x="320" y="166"/>
                  </a:lnTo>
                  <a:close/>
                  <a:moveTo>
                    <a:pt x="321" y="163"/>
                  </a:moveTo>
                  <a:cubicBezTo>
                    <a:pt x="320" y="162"/>
                    <a:pt x="319" y="164"/>
                    <a:pt x="319" y="163"/>
                  </a:cubicBezTo>
                  <a:cubicBezTo>
                    <a:pt x="319" y="163"/>
                    <a:pt x="319" y="163"/>
                    <a:pt x="319" y="163"/>
                  </a:cubicBezTo>
                  <a:cubicBezTo>
                    <a:pt x="318" y="163"/>
                    <a:pt x="318" y="163"/>
                    <a:pt x="319" y="163"/>
                  </a:cubicBezTo>
                  <a:cubicBezTo>
                    <a:pt x="319" y="163"/>
                    <a:pt x="319" y="163"/>
                    <a:pt x="319" y="163"/>
                  </a:cubicBezTo>
                  <a:cubicBezTo>
                    <a:pt x="319" y="163"/>
                    <a:pt x="318" y="161"/>
                    <a:pt x="317" y="162"/>
                  </a:cubicBezTo>
                  <a:cubicBezTo>
                    <a:pt x="317" y="162"/>
                    <a:pt x="317" y="162"/>
                    <a:pt x="317" y="162"/>
                  </a:cubicBezTo>
                  <a:cubicBezTo>
                    <a:pt x="318" y="162"/>
                    <a:pt x="318" y="162"/>
                    <a:pt x="318" y="161"/>
                  </a:cubicBezTo>
                  <a:cubicBezTo>
                    <a:pt x="318" y="162"/>
                    <a:pt x="318" y="162"/>
                    <a:pt x="318" y="162"/>
                  </a:cubicBezTo>
                  <a:cubicBezTo>
                    <a:pt x="320" y="160"/>
                    <a:pt x="321" y="163"/>
                    <a:pt x="322" y="163"/>
                  </a:cubicBezTo>
                  <a:cubicBezTo>
                    <a:pt x="322" y="163"/>
                    <a:pt x="321" y="163"/>
                    <a:pt x="321" y="163"/>
                  </a:cubicBezTo>
                  <a:close/>
                  <a:moveTo>
                    <a:pt x="330" y="167"/>
                  </a:moveTo>
                  <a:cubicBezTo>
                    <a:pt x="330" y="166"/>
                    <a:pt x="328" y="165"/>
                    <a:pt x="326" y="166"/>
                  </a:cubicBezTo>
                  <a:cubicBezTo>
                    <a:pt x="326" y="166"/>
                    <a:pt x="325" y="165"/>
                    <a:pt x="325" y="166"/>
                  </a:cubicBezTo>
                  <a:cubicBezTo>
                    <a:pt x="326" y="167"/>
                    <a:pt x="325" y="167"/>
                    <a:pt x="325" y="167"/>
                  </a:cubicBezTo>
                  <a:cubicBezTo>
                    <a:pt x="324" y="168"/>
                    <a:pt x="324" y="167"/>
                    <a:pt x="324" y="168"/>
                  </a:cubicBezTo>
                  <a:cubicBezTo>
                    <a:pt x="324" y="168"/>
                    <a:pt x="324" y="168"/>
                    <a:pt x="324" y="168"/>
                  </a:cubicBezTo>
                  <a:cubicBezTo>
                    <a:pt x="324" y="168"/>
                    <a:pt x="324" y="168"/>
                    <a:pt x="324" y="168"/>
                  </a:cubicBezTo>
                  <a:cubicBezTo>
                    <a:pt x="324" y="168"/>
                    <a:pt x="324" y="168"/>
                    <a:pt x="324" y="168"/>
                  </a:cubicBezTo>
                  <a:cubicBezTo>
                    <a:pt x="323" y="169"/>
                    <a:pt x="324" y="170"/>
                    <a:pt x="323" y="169"/>
                  </a:cubicBezTo>
                  <a:cubicBezTo>
                    <a:pt x="324" y="168"/>
                    <a:pt x="324" y="168"/>
                    <a:pt x="324" y="168"/>
                  </a:cubicBezTo>
                  <a:cubicBezTo>
                    <a:pt x="324" y="168"/>
                    <a:pt x="324" y="168"/>
                    <a:pt x="324" y="168"/>
                  </a:cubicBezTo>
                  <a:cubicBezTo>
                    <a:pt x="324" y="167"/>
                    <a:pt x="324" y="167"/>
                    <a:pt x="324" y="167"/>
                  </a:cubicBezTo>
                  <a:cubicBezTo>
                    <a:pt x="324" y="167"/>
                    <a:pt x="323" y="166"/>
                    <a:pt x="323" y="167"/>
                  </a:cubicBezTo>
                  <a:cubicBezTo>
                    <a:pt x="321" y="167"/>
                    <a:pt x="321" y="167"/>
                    <a:pt x="321" y="167"/>
                  </a:cubicBezTo>
                  <a:cubicBezTo>
                    <a:pt x="321" y="166"/>
                    <a:pt x="321" y="166"/>
                    <a:pt x="321" y="166"/>
                  </a:cubicBezTo>
                  <a:cubicBezTo>
                    <a:pt x="322" y="167"/>
                    <a:pt x="322" y="167"/>
                    <a:pt x="322" y="167"/>
                  </a:cubicBezTo>
                  <a:cubicBezTo>
                    <a:pt x="322" y="166"/>
                    <a:pt x="323" y="167"/>
                    <a:pt x="324" y="166"/>
                  </a:cubicBezTo>
                  <a:cubicBezTo>
                    <a:pt x="323" y="165"/>
                    <a:pt x="321" y="166"/>
                    <a:pt x="322" y="164"/>
                  </a:cubicBezTo>
                  <a:cubicBezTo>
                    <a:pt x="323" y="165"/>
                    <a:pt x="323" y="164"/>
                    <a:pt x="324" y="164"/>
                  </a:cubicBezTo>
                  <a:cubicBezTo>
                    <a:pt x="323" y="165"/>
                    <a:pt x="323" y="165"/>
                    <a:pt x="323" y="165"/>
                  </a:cubicBezTo>
                  <a:cubicBezTo>
                    <a:pt x="325" y="165"/>
                    <a:pt x="324" y="166"/>
                    <a:pt x="326" y="165"/>
                  </a:cubicBezTo>
                  <a:cubicBezTo>
                    <a:pt x="326" y="164"/>
                    <a:pt x="326" y="164"/>
                    <a:pt x="326" y="164"/>
                  </a:cubicBezTo>
                  <a:cubicBezTo>
                    <a:pt x="326" y="165"/>
                    <a:pt x="327" y="165"/>
                    <a:pt x="328" y="165"/>
                  </a:cubicBezTo>
                  <a:cubicBezTo>
                    <a:pt x="328" y="165"/>
                    <a:pt x="328" y="164"/>
                    <a:pt x="328" y="164"/>
                  </a:cubicBezTo>
                  <a:cubicBezTo>
                    <a:pt x="328" y="165"/>
                    <a:pt x="329" y="164"/>
                    <a:pt x="329" y="164"/>
                  </a:cubicBezTo>
                  <a:cubicBezTo>
                    <a:pt x="329" y="164"/>
                    <a:pt x="329" y="165"/>
                    <a:pt x="329" y="165"/>
                  </a:cubicBezTo>
                  <a:cubicBezTo>
                    <a:pt x="331" y="166"/>
                    <a:pt x="331" y="164"/>
                    <a:pt x="332" y="165"/>
                  </a:cubicBezTo>
                  <a:cubicBezTo>
                    <a:pt x="332" y="165"/>
                    <a:pt x="332" y="165"/>
                    <a:pt x="332" y="165"/>
                  </a:cubicBezTo>
                  <a:cubicBezTo>
                    <a:pt x="331" y="165"/>
                    <a:pt x="331" y="165"/>
                    <a:pt x="331" y="165"/>
                  </a:cubicBezTo>
                  <a:cubicBezTo>
                    <a:pt x="332" y="166"/>
                    <a:pt x="333" y="166"/>
                    <a:pt x="333" y="165"/>
                  </a:cubicBezTo>
                  <a:cubicBezTo>
                    <a:pt x="333" y="165"/>
                    <a:pt x="333" y="165"/>
                    <a:pt x="333" y="165"/>
                  </a:cubicBezTo>
                  <a:cubicBezTo>
                    <a:pt x="333" y="165"/>
                    <a:pt x="333" y="165"/>
                    <a:pt x="333" y="165"/>
                  </a:cubicBezTo>
                  <a:cubicBezTo>
                    <a:pt x="333" y="165"/>
                    <a:pt x="333" y="165"/>
                    <a:pt x="333" y="165"/>
                  </a:cubicBezTo>
                  <a:cubicBezTo>
                    <a:pt x="333" y="165"/>
                    <a:pt x="333" y="165"/>
                    <a:pt x="333" y="165"/>
                  </a:cubicBezTo>
                  <a:cubicBezTo>
                    <a:pt x="333" y="164"/>
                    <a:pt x="334" y="164"/>
                    <a:pt x="334" y="164"/>
                  </a:cubicBezTo>
                  <a:cubicBezTo>
                    <a:pt x="334" y="164"/>
                    <a:pt x="333" y="164"/>
                    <a:pt x="334" y="164"/>
                  </a:cubicBezTo>
                  <a:cubicBezTo>
                    <a:pt x="334" y="165"/>
                    <a:pt x="334" y="165"/>
                    <a:pt x="334" y="165"/>
                  </a:cubicBezTo>
                  <a:cubicBezTo>
                    <a:pt x="335" y="164"/>
                    <a:pt x="335" y="164"/>
                    <a:pt x="336" y="164"/>
                  </a:cubicBezTo>
                  <a:cubicBezTo>
                    <a:pt x="336" y="164"/>
                    <a:pt x="336" y="164"/>
                    <a:pt x="336" y="165"/>
                  </a:cubicBezTo>
                  <a:cubicBezTo>
                    <a:pt x="336" y="165"/>
                    <a:pt x="336" y="164"/>
                    <a:pt x="337" y="164"/>
                  </a:cubicBezTo>
                  <a:cubicBezTo>
                    <a:pt x="336" y="165"/>
                    <a:pt x="336" y="165"/>
                    <a:pt x="336" y="165"/>
                  </a:cubicBezTo>
                  <a:cubicBezTo>
                    <a:pt x="336" y="165"/>
                    <a:pt x="336" y="165"/>
                    <a:pt x="336" y="165"/>
                  </a:cubicBezTo>
                  <a:cubicBezTo>
                    <a:pt x="336" y="165"/>
                    <a:pt x="336" y="165"/>
                    <a:pt x="336" y="164"/>
                  </a:cubicBezTo>
                  <a:cubicBezTo>
                    <a:pt x="335" y="164"/>
                    <a:pt x="335" y="165"/>
                    <a:pt x="335" y="165"/>
                  </a:cubicBezTo>
                  <a:cubicBezTo>
                    <a:pt x="335" y="166"/>
                    <a:pt x="334" y="166"/>
                    <a:pt x="333" y="166"/>
                  </a:cubicBezTo>
                  <a:cubicBezTo>
                    <a:pt x="332" y="166"/>
                    <a:pt x="332" y="167"/>
                    <a:pt x="333" y="167"/>
                  </a:cubicBezTo>
                  <a:cubicBezTo>
                    <a:pt x="332" y="167"/>
                    <a:pt x="332" y="168"/>
                    <a:pt x="332" y="167"/>
                  </a:cubicBezTo>
                  <a:cubicBezTo>
                    <a:pt x="332" y="168"/>
                    <a:pt x="332" y="168"/>
                    <a:pt x="332" y="168"/>
                  </a:cubicBezTo>
                  <a:cubicBezTo>
                    <a:pt x="332" y="168"/>
                    <a:pt x="333" y="168"/>
                    <a:pt x="333" y="168"/>
                  </a:cubicBezTo>
                  <a:cubicBezTo>
                    <a:pt x="333" y="168"/>
                    <a:pt x="333" y="168"/>
                    <a:pt x="333" y="168"/>
                  </a:cubicBezTo>
                  <a:cubicBezTo>
                    <a:pt x="334" y="168"/>
                    <a:pt x="334" y="168"/>
                    <a:pt x="334" y="168"/>
                  </a:cubicBezTo>
                  <a:cubicBezTo>
                    <a:pt x="335" y="168"/>
                    <a:pt x="335" y="168"/>
                    <a:pt x="335" y="168"/>
                  </a:cubicBezTo>
                  <a:cubicBezTo>
                    <a:pt x="335" y="168"/>
                    <a:pt x="335" y="168"/>
                    <a:pt x="335" y="168"/>
                  </a:cubicBezTo>
                  <a:cubicBezTo>
                    <a:pt x="335" y="168"/>
                    <a:pt x="334" y="169"/>
                    <a:pt x="334" y="169"/>
                  </a:cubicBezTo>
                  <a:cubicBezTo>
                    <a:pt x="334" y="169"/>
                    <a:pt x="334" y="169"/>
                    <a:pt x="334" y="169"/>
                  </a:cubicBezTo>
                  <a:cubicBezTo>
                    <a:pt x="334" y="169"/>
                    <a:pt x="334" y="169"/>
                    <a:pt x="334" y="169"/>
                  </a:cubicBezTo>
                  <a:cubicBezTo>
                    <a:pt x="334" y="169"/>
                    <a:pt x="334" y="168"/>
                    <a:pt x="334" y="168"/>
                  </a:cubicBezTo>
                  <a:cubicBezTo>
                    <a:pt x="334" y="168"/>
                    <a:pt x="334" y="168"/>
                    <a:pt x="333" y="168"/>
                  </a:cubicBezTo>
                  <a:cubicBezTo>
                    <a:pt x="333" y="168"/>
                    <a:pt x="333" y="168"/>
                    <a:pt x="333" y="168"/>
                  </a:cubicBezTo>
                  <a:cubicBezTo>
                    <a:pt x="333" y="168"/>
                    <a:pt x="333" y="168"/>
                    <a:pt x="333" y="168"/>
                  </a:cubicBezTo>
                  <a:cubicBezTo>
                    <a:pt x="333" y="169"/>
                    <a:pt x="333" y="169"/>
                    <a:pt x="333" y="169"/>
                  </a:cubicBezTo>
                  <a:cubicBezTo>
                    <a:pt x="332" y="168"/>
                    <a:pt x="332" y="169"/>
                    <a:pt x="331" y="169"/>
                  </a:cubicBezTo>
                  <a:cubicBezTo>
                    <a:pt x="331" y="168"/>
                    <a:pt x="332" y="167"/>
                    <a:pt x="331" y="167"/>
                  </a:cubicBezTo>
                  <a:cubicBezTo>
                    <a:pt x="330" y="167"/>
                    <a:pt x="330" y="167"/>
                    <a:pt x="330" y="167"/>
                  </a:cubicBezTo>
                  <a:close/>
                  <a:moveTo>
                    <a:pt x="339" y="173"/>
                  </a:moveTo>
                  <a:cubicBezTo>
                    <a:pt x="339" y="173"/>
                    <a:pt x="339" y="173"/>
                    <a:pt x="339" y="173"/>
                  </a:cubicBezTo>
                  <a:cubicBezTo>
                    <a:pt x="339" y="173"/>
                    <a:pt x="339" y="173"/>
                    <a:pt x="339" y="173"/>
                  </a:cubicBezTo>
                  <a:cubicBezTo>
                    <a:pt x="339" y="173"/>
                    <a:pt x="339" y="173"/>
                    <a:pt x="339" y="173"/>
                  </a:cubicBezTo>
                  <a:cubicBezTo>
                    <a:pt x="339" y="173"/>
                    <a:pt x="339" y="173"/>
                    <a:pt x="339" y="173"/>
                  </a:cubicBezTo>
                  <a:cubicBezTo>
                    <a:pt x="338" y="173"/>
                    <a:pt x="337" y="171"/>
                    <a:pt x="336" y="172"/>
                  </a:cubicBezTo>
                  <a:cubicBezTo>
                    <a:pt x="336" y="172"/>
                    <a:pt x="336" y="172"/>
                    <a:pt x="336" y="172"/>
                  </a:cubicBezTo>
                  <a:cubicBezTo>
                    <a:pt x="336" y="172"/>
                    <a:pt x="336" y="172"/>
                    <a:pt x="336" y="172"/>
                  </a:cubicBezTo>
                  <a:cubicBezTo>
                    <a:pt x="336" y="172"/>
                    <a:pt x="336" y="172"/>
                    <a:pt x="336" y="172"/>
                  </a:cubicBezTo>
                  <a:cubicBezTo>
                    <a:pt x="335" y="173"/>
                    <a:pt x="336" y="174"/>
                    <a:pt x="335" y="174"/>
                  </a:cubicBezTo>
                  <a:cubicBezTo>
                    <a:pt x="333" y="173"/>
                    <a:pt x="331" y="173"/>
                    <a:pt x="330" y="174"/>
                  </a:cubicBezTo>
                  <a:cubicBezTo>
                    <a:pt x="330" y="175"/>
                    <a:pt x="329" y="174"/>
                    <a:pt x="329" y="175"/>
                  </a:cubicBezTo>
                  <a:cubicBezTo>
                    <a:pt x="328" y="175"/>
                    <a:pt x="328" y="175"/>
                    <a:pt x="328" y="175"/>
                  </a:cubicBezTo>
                  <a:cubicBezTo>
                    <a:pt x="328" y="175"/>
                    <a:pt x="329" y="174"/>
                    <a:pt x="328" y="174"/>
                  </a:cubicBezTo>
                  <a:cubicBezTo>
                    <a:pt x="329" y="174"/>
                    <a:pt x="329" y="171"/>
                    <a:pt x="330" y="173"/>
                  </a:cubicBezTo>
                  <a:cubicBezTo>
                    <a:pt x="331" y="172"/>
                    <a:pt x="331" y="172"/>
                    <a:pt x="331" y="172"/>
                  </a:cubicBezTo>
                  <a:cubicBezTo>
                    <a:pt x="332" y="173"/>
                    <a:pt x="333" y="173"/>
                    <a:pt x="333" y="172"/>
                  </a:cubicBezTo>
                  <a:cubicBezTo>
                    <a:pt x="332" y="173"/>
                    <a:pt x="333" y="173"/>
                    <a:pt x="333" y="173"/>
                  </a:cubicBezTo>
                  <a:cubicBezTo>
                    <a:pt x="334" y="173"/>
                    <a:pt x="336" y="173"/>
                    <a:pt x="335" y="172"/>
                  </a:cubicBezTo>
                  <a:cubicBezTo>
                    <a:pt x="335" y="171"/>
                    <a:pt x="336" y="171"/>
                    <a:pt x="336" y="172"/>
                  </a:cubicBezTo>
                  <a:cubicBezTo>
                    <a:pt x="336" y="172"/>
                    <a:pt x="336" y="172"/>
                    <a:pt x="336" y="172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8" y="172"/>
                    <a:pt x="337" y="170"/>
                    <a:pt x="338" y="171"/>
                  </a:cubicBezTo>
                  <a:cubicBezTo>
                    <a:pt x="338" y="170"/>
                    <a:pt x="338" y="170"/>
                    <a:pt x="338" y="170"/>
                  </a:cubicBezTo>
                  <a:cubicBezTo>
                    <a:pt x="338" y="170"/>
                    <a:pt x="338" y="170"/>
                    <a:pt x="339" y="170"/>
                  </a:cubicBezTo>
                  <a:cubicBezTo>
                    <a:pt x="339" y="170"/>
                    <a:pt x="339" y="169"/>
                    <a:pt x="338" y="169"/>
                  </a:cubicBezTo>
                  <a:cubicBezTo>
                    <a:pt x="338" y="169"/>
                    <a:pt x="338" y="169"/>
                    <a:pt x="338" y="169"/>
                  </a:cubicBezTo>
                  <a:cubicBezTo>
                    <a:pt x="338" y="169"/>
                    <a:pt x="338" y="169"/>
                    <a:pt x="338" y="169"/>
                  </a:cubicBezTo>
                  <a:cubicBezTo>
                    <a:pt x="338" y="169"/>
                    <a:pt x="338" y="169"/>
                    <a:pt x="338" y="169"/>
                  </a:cubicBezTo>
                  <a:cubicBezTo>
                    <a:pt x="339" y="169"/>
                    <a:pt x="339" y="169"/>
                    <a:pt x="339" y="169"/>
                  </a:cubicBezTo>
                  <a:cubicBezTo>
                    <a:pt x="339" y="170"/>
                    <a:pt x="339" y="170"/>
                    <a:pt x="339" y="170"/>
                  </a:cubicBezTo>
                  <a:cubicBezTo>
                    <a:pt x="339" y="170"/>
                    <a:pt x="339" y="170"/>
                    <a:pt x="338" y="170"/>
                  </a:cubicBezTo>
                  <a:cubicBezTo>
                    <a:pt x="339" y="171"/>
                    <a:pt x="340" y="171"/>
                    <a:pt x="340" y="172"/>
                  </a:cubicBezTo>
                  <a:cubicBezTo>
                    <a:pt x="340" y="172"/>
                    <a:pt x="339" y="172"/>
                    <a:pt x="339" y="173"/>
                  </a:cubicBezTo>
                  <a:close/>
                  <a:moveTo>
                    <a:pt x="340" y="167"/>
                  </a:moveTo>
                  <a:cubicBezTo>
                    <a:pt x="339" y="167"/>
                    <a:pt x="341" y="166"/>
                    <a:pt x="339" y="165"/>
                  </a:cubicBezTo>
                  <a:cubicBezTo>
                    <a:pt x="339" y="166"/>
                    <a:pt x="339" y="166"/>
                    <a:pt x="339" y="166"/>
                  </a:cubicBezTo>
                  <a:cubicBezTo>
                    <a:pt x="339" y="165"/>
                    <a:pt x="339" y="165"/>
                    <a:pt x="339" y="165"/>
                  </a:cubicBezTo>
                  <a:cubicBezTo>
                    <a:pt x="341" y="165"/>
                    <a:pt x="340" y="167"/>
                    <a:pt x="341" y="167"/>
                  </a:cubicBezTo>
                  <a:lnTo>
                    <a:pt x="340" y="167"/>
                  </a:lnTo>
                  <a:close/>
                  <a:moveTo>
                    <a:pt x="340" y="172"/>
                  </a:moveTo>
                  <a:cubicBezTo>
                    <a:pt x="340" y="172"/>
                    <a:pt x="341" y="172"/>
                    <a:pt x="341" y="171"/>
                  </a:cubicBezTo>
                  <a:cubicBezTo>
                    <a:pt x="341" y="171"/>
                    <a:pt x="341" y="171"/>
                    <a:pt x="341" y="171"/>
                  </a:cubicBezTo>
                  <a:cubicBezTo>
                    <a:pt x="341" y="171"/>
                    <a:pt x="341" y="171"/>
                    <a:pt x="341" y="171"/>
                  </a:cubicBezTo>
                  <a:cubicBezTo>
                    <a:pt x="341" y="172"/>
                    <a:pt x="341" y="172"/>
                    <a:pt x="341" y="172"/>
                  </a:cubicBezTo>
                  <a:lnTo>
                    <a:pt x="340" y="172"/>
                  </a:lnTo>
                  <a:close/>
                  <a:moveTo>
                    <a:pt x="342" y="172"/>
                  </a:moveTo>
                  <a:cubicBezTo>
                    <a:pt x="342" y="172"/>
                    <a:pt x="342" y="172"/>
                    <a:pt x="342" y="172"/>
                  </a:cubicBezTo>
                  <a:cubicBezTo>
                    <a:pt x="343" y="172"/>
                    <a:pt x="343" y="172"/>
                    <a:pt x="343" y="171"/>
                  </a:cubicBezTo>
                  <a:cubicBezTo>
                    <a:pt x="344" y="172"/>
                    <a:pt x="344" y="172"/>
                    <a:pt x="344" y="172"/>
                  </a:cubicBezTo>
                  <a:cubicBezTo>
                    <a:pt x="344" y="172"/>
                    <a:pt x="344" y="172"/>
                    <a:pt x="344" y="172"/>
                  </a:cubicBezTo>
                  <a:cubicBezTo>
                    <a:pt x="344" y="172"/>
                    <a:pt x="344" y="172"/>
                    <a:pt x="344" y="172"/>
                  </a:cubicBezTo>
                  <a:cubicBezTo>
                    <a:pt x="343" y="173"/>
                    <a:pt x="343" y="173"/>
                    <a:pt x="342" y="172"/>
                  </a:cubicBezTo>
                  <a:close/>
                  <a:moveTo>
                    <a:pt x="347" y="169"/>
                  </a:moveTo>
                  <a:cubicBezTo>
                    <a:pt x="347" y="169"/>
                    <a:pt x="345" y="169"/>
                    <a:pt x="345" y="169"/>
                  </a:cubicBezTo>
                  <a:cubicBezTo>
                    <a:pt x="345" y="170"/>
                    <a:pt x="345" y="170"/>
                    <a:pt x="345" y="170"/>
                  </a:cubicBezTo>
                  <a:cubicBezTo>
                    <a:pt x="344" y="169"/>
                    <a:pt x="344" y="169"/>
                    <a:pt x="343" y="169"/>
                  </a:cubicBezTo>
                  <a:cubicBezTo>
                    <a:pt x="343" y="170"/>
                    <a:pt x="342" y="170"/>
                    <a:pt x="342" y="170"/>
                  </a:cubicBezTo>
                  <a:cubicBezTo>
                    <a:pt x="342" y="170"/>
                    <a:pt x="342" y="170"/>
                    <a:pt x="342" y="169"/>
                  </a:cubicBezTo>
                  <a:cubicBezTo>
                    <a:pt x="342" y="169"/>
                    <a:pt x="341" y="168"/>
                    <a:pt x="341" y="168"/>
                  </a:cubicBezTo>
                  <a:cubicBezTo>
                    <a:pt x="341" y="168"/>
                    <a:pt x="341" y="168"/>
                    <a:pt x="341" y="168"/>
                  </a:cubicBezTo>
                  <a:cubicBezTo>
                    <a:pt x="342" y="168"/>
                    <a:pt x="342" y="169"/>
                    <a:pt x="342" y="168"/>
                  </a:cubicBezTo>
                  <a:cubicBezTo>
                    <a:pt x="343" y="168"/>
                    <a:pt x="343" y="169"/>
                    <a:pt x="343" y="168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4" y="168"/>
                    <a:pt x="344" y="168"/>
                    <a:pt x="344" y="168"/>
                  </a:cubicBezTo>
                  <a:cubicBezTo>
                    <a:pt x="343" y="168"/>
                    <a:pt x="343" y="169"/>
                    <a:pt x="344" y="169"/>
                  </a:cubicBezTo>
                  <a:cubicBezTo>
                    <a:pt x="344" y="169"/>
                    <a:pt x="345" y="170"/>
                    <a:pt x="345" y="169"/>
                  </a:cubicBezTo>
                  <a:cubicBezTo>
                    <a:pt x="345" y="169"/>
                    <a:pt x="345" y="169"/>
                    <a:pt x="345" y="169"/>
                  </a:cubicBezTo>
                  <a:cubicBezTo>
                    <a:pt x="348" y="169"/>
                    <a:pt x="348" y="169"/>
                    <a:pt x="348" y="169"/>
                  </a:cubicBezTo>
                  <a:lnTo>
                    <a:pt x="347" y="169"/>
                  </a:lnTo>
                  <a:close/>
                  <a:moveTo>
                    <a:pt x="351" y="155"/>
                  </a:moveTo>
                  <a:cubicBezTo>
                    <a:pt x="351" y="155"/>
                    <a:pt x="351" y="155"/>
                    <a:pt x="351" y="155"/>
                  </a:cubicBezTo>
                  <a:cubicBezTo>
                    <a:pt x="351" y="155"/>
                    <a:pt x="351" y="155"/>
                    <a:pt x="351" y="155"/>
                  </a:cubicBezTo>
                  <a:cubicBezTo>
                    <a:pt x="351" y="154"/>
                    <a:pt x="351" y="154"/>
                    <a:pt x="351" y="154"/>
                  </a:cubicBezTo>
                  <a:cubicBezTo>
                    <a:pt x="352" y="154"/>
                    <a:pt x="352" y="155"/>
                    <a:pt x="353" y="154"/>
                  </a:cubicBezTo>
                  <a:cubicBezTo>
                    <a:pt x="353" y="154"/>
                    <a:pt x="352" y="154"/>
                    <a:pt x="352" y="154"/>
                  </a:cubicBezTo>
                  <a:cubicBezTo>
                    <a:pt x="352" y="153"/>
                    <a:pt x="353" y="155"/>
                    <a:pt x="353" y="154"/>
                  </a:cubicBezTo>
                  <a:cubicBezTo>
                    <a:pt x="353" y="155"/>
                    <a:pt x="352" y="155"/>
                    <a:pt x="351" y="155"/>
                  </a:cubicBezTo>
                  <a:close/>
                  <a:moveTo>
                    <a:pt x="362" y="118"/>
                  </a:moveTo>
                  <a:cubicBezTo>
                    <a:pt x="361" y="118"/>
                    <a:pt x="360" y="118"/>
                    <a:pt x="360" y="118"/>
                  </a:cubicBezTo>
                  <a:cubicBezTo>
                    <a:pt x="360" y="118"/>
                    <a:pt x="359" y="118"/>
                    <a:pt x="359" y="11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8"/>
                    <a:pt x="358" y="117"/>
                    <a:pt x="358" y="117"/>
                  </a:cubicBezTo>
                  <a:cubicBezTo>
                    <a:pt x="358" y="117"/>
                    <a:pt x="358" y="117"/>
                    <a:pt x="358" y="117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7"/>
                    <a:pt x="359" y="117"/>
                    <a:pt x="360" y="118"/>
                  </a:cubicBezTo>
                  <a:cubicBezTo>
                    <a:pt x="360" y="117"/>
                    <a:pt x="361" y="117"/>
                    <a:pt x="362" y="117"/>
                  </a:cubicBezTo>
                  <a:cubicBezTo>
                    <a:pt x="361" y="118"/>
                    <a:pt x="362" y="117"/>
                    <a:pt x="363" y="118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4" y="119"/>
                    <a:pt x="364" y="119"/>
                    <a:pt x="364" y="119"/>
                  </a:cubicBezTo>
                  <a:cubicBezTo>
                    <a:pt x="364" y="119"/>
                    <a:pt x="364" y="119"/>
                    <a:pt x="364" y="119"/>
                  </a:cubicBezTo>
                  <a:cubicBezTo>
                    <a:pt x="363" y="118"/>
                    <a:pt x="363" y="118"/>
                    <a:pt x="362" y="118"/>
                  </a:cubicBezTo>
                  <a:close/>
                  <a:moveTo>
                    <a:pt x="354" y="155"/>
                  </a:moveTo>
                  <a:cubicBezTo>
                    <a:pt x="354" y="155"/>
                    <a:pt x="354" y="155"/>
                    <a:pt x="354" y="155"/>
                  </a:cubicBezTo>
                  <a:cubicBezTo>
                    <a:pt x="354" y="155"/>
                    <a:pt x="354" y="155"/>
                    <a:pt x="354" y="155"/>
                  </a:cubicBezTo>
                  <a:cubicBezTo>
                    <a:pt x="354" y="156"/>
                    <a:pt x="354" y="156"/>
                    <a:pt x="354" y="156"/>
                  </a:cubicBezTo>
                  <a:cubicBezTo>
                    <a:pt x="353" y="156"/>
                    <a:pt x="354" y="156"/>
                    <a:pt x="354" y="155"/>
                  </a:cubicBezTo>
                  <a:close/>
                  <a:moveTo>
                    <a:pt x="362" y="122"/>
                  </a:moveTo>
                  <a:cubicBezTo>
                    <a:pt x="362" y="122"/>
                    <a:pt x="363" y="122"/>
                    <a:pt x="363" y="121"/>
                  </a:cubicBezTo>
                  <a:cubicBezTo>
                    <a:pt x="364" y="121"/>
                    <a:pt x="364" y="121"/>
                    <a:pt x="364" y="121"/>
                  </a:cubicBezTo>
                  <a:cubicBezTo>
                    <a:pt x="364" y="122"/>
                    <a:pt x="363" y="122"/>
                    <a:pt x="362" y="122"/>
                  </a:cubicBezTo>
                  <a:close/>
                  <a:moveTo>
                    <a:pt x="365" y="118"/>
                  </a:moveTo>
                  <a:cubicBezTo>
                    <a:pt x="365" y="118"/>
                    <a:pt x="365" y="118"/>
                    <a:pt x="365" y="118"/>
                  </a:cubicBezTo>
                  <a:cubicBezTo>
                    <a:pt x="365" y="118"/>
                    <a:pt x="365" y="118"/>
                    <a:pt x="365" y="118"/>
                  </a:cubicBezTo>
                  <a:cubicBezTo>
                    <a:pt x="364" y="118"/>
                    <a:pt x="364" y="117"/>
                    <a:pt x="364" y="117"/>
                  </a:cubicBezTo>
                  <a:cubicBezTo>
                    <a:pt x="365" y="116"/>
                    <a:pt x="366" y="119"/>
                    <a:pt x="366" y="117"/>
                  </a:cubicBezTo>
                  <a:cubicBezTo>
                    <a:pt x="366" y="117"/>
                    <a:pt x="366" y="117"/>
                    <a:pt x="366" y="117"/>
                  </a:cubicBezTo>
                  <a:cubicBezTo>
                    <a:pt x="367" y="116"/>
                    <a:pt x="367" y="116"/>
                    <a:pt x="367" y="116"/>
                  </a:cubicBezTo>
                  <a:cubicBezTo>
                    <a:pt x="365" y="118"/>
                    <a:pt x="368" y="118"/>
                    <a:pt x="368" y="118"/>
                  </a:cubicBezTo>
                  <a:cubicBezTo>
                    <a:pt x="368" y="118"/>
                    <a:pt x="368" y="118"/>
                    <a:pt x="368" y="118"/>
                  </a:cubicBezTo>
                  <a:cubicBezTo>
                    <a:pt x="369" y="118"/>
                    <a:pt x="369" y="118"/>
                    <a:pt x="369" y="118"/>
                  </a:cubicBezTo>
                  <a:cubicBezTo>
                    <a:pt x="368" y="118"/>
                    <a:pt x="368" y="118"/>
                    <a:pt x="368" y="118"/>
                  </a:cubicBezTo>
                  <a:cubicBezTo>
                    <a:pt x="368" y="119"/>
                    <a:pt x="369" y="119"/>
                    <a:pt x="369" y="119"/>
                  </a:cubicBezTo>
                  <a:cubicBezTo>
                    <a:pt x="369" y="119"/>
                    <a:pt x="369" y="119"/>
                    <a:pt x="368" y="119"/>
                  </a:cubicBezTo>
                  <a:cubicBezTo>
                    <a:pt x="369" y="119"/>
                    <a:pt x="368" y="118"/>
                    <a:pt x="367" y="118"/>
                  </a:cubicBezTo>
                  <a:cubicBezTo>
                    <a:pt x="367" y="118"/>
                    <a:pt x="367" y="118"/>
                    <a:pt x="367" y="118"/>
                  </a:cubicBezTo>
                  <a:cubicBezTo>
                    <a:pt x="366" y="119"/>
                    <a:pt x="365" y="116"/>
                    <a:pt x="365" y="118"/>
                  </a:cubicBezTo>
                  <a:close/>
                  <a:moveTo>
                    <a:pt x="364" y="124"/>
                  </a:moveTo>
                  <a:cubicBezTo>
                    <a:pt x="364" y="123"/>
                    <a:pt x="364" y="123"/>
                    <a:pt x="364" y="123"/>
                  </a:cubicBezTo>
                  <a:cubicBezTo>
                    <a:pt x="365" y="124"/>
                    <a:pt x="365" y="124"/>
                    <a:pt x="365" y="124"/>
                  </a:cubicBezTo>
                  <a:cubicBezTo>
                    <a:pt x="364" y="124"/>
                    <a:pt x="364" y="124"/>
                    <a:pt x="364" y="124"/>
                  </a:cubicBezTo>
                  <a:close/>
                  <a:moveTo>
                    <a:pt x="354" y="164"/>
                  </a:moveTo>
                  <a:cubicBezTo>
                    <a:pt x="353" y="163"/>
                    <a:pt x="353" y="163"/>
                    <a:pt x="353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4"/>
                    <a:pt x="353" y="163"/>
                    <a:pt x="354" y="164"/>
                  </a:cubicBezTo>
                  <a:close/>
                  <a:moveTo>
                    <a:pt x="356" y="161"/>
                  </a:moveTo>
                  <a:cubicBezTo>
                    <a:pt x="355" y="161"/>
                    <a:pt x="355" y="161"/>
                    <a:pt x="355" y="161"/>
                  </a:cubicBezTo>
                  <a:cubicBezTo>
                    <a:pt x="356" y="161"/>
                    <a:pt x="356" y="161"/>
                    <a:pt x="356" y="161"/>
                  </a:cubicBezTo>
                  <a:cubicBezTo>
                    <a:pt x="356" y="161"/>
                    <a:pt x="355" y="161"/>
                    <a:pt x="356" y="161"/>
                  </a:cubicBezTo>
                  <a:close/>
                  <a:moveTo>
                    <a:pt x="361" y="140"/>
                  </a:moveTo>
                  <a:cubicBezTo>
                    <a:pt x="361" y="140"/>
                    <a:pt x="362" y="141"/>
                    <a:pt x="362" y="141"/>
                  </a:cubicBezTo>
                  <a:cubicBezTo>
                    <a:pt x="361" y="141"/>
                    <a:pt x="362" y="141"/>
                    <a:pt x="361" y="140"/>
                  </a:cubicBezTo>
                  <a:close/>
                  <a:moveTo>
                    <a:pt x="357" y="163"/>
                  </a:moveTo>
                  <a:cubicBezTo>
                    <a:pt x="357" y="163"/>
                    <a:pt x="357" y="163"/>
                    <a:pt x="357" y="163"/>
                  </a:cubicBezTo>
                  <a:cubicBezTo>
                    <a:pt x="356" y="162"/>
                    <a:pt x="356" y="162"/>
                    <a:pt x="356" y="162"/>
                  </a:cubicBezTo>
                  <a:cubicBezTo>
                    <a:pt x="356" y="162"/>
                    <a:pt x="355" y="162"/>
                    <a:pt x="356" y="162"/>
                  </a:cubicBezTo>
                  <a:cubicBezTo>
                    <a:pt x="356" y="162"/>
                    <a:pt x="356" y="162"/>
                    <a:pt x="356" y="162"/>
                  </a:cubicBezTo>
                  <a:cubicBezTo>
                    <a:pt x="356" y="162"/>
                    <a:pt x="357" y="162"/>
                    <a:pt x="357" y="162"/>
                  </a:cubicBezTo>
                  <a:cubicBezTo>
                    <a:pt x="357" y="162"/>
                    <a:pt x="357" y="163"/>
                    <a:pt x="357" y="163"/>
                  </a:cubicBezTo>
                  <a:close/>
                  <a:moveTo>
                    <a:pt x="358" y="164"/>
                  </a:moveTo>
                  <a:cubicBezTo>
                    <a:pt x="358" y="163"/>
                    <a:pt x="358" y="163"/>
                    <a:pt x="358" y="163"/>
                  </a:cubicBezTo>
                  <a:cubicBezTo>
                    <a:pt x="358" y="164"/>
                    <a:pt x="358" y="164"/>
                    <a:pt x="358" y="164"/>
                  </a:cubicBezTo>
                  <a:close/>
                  <a:moveTo>
                    <a:pt x="358" y="159"/>
                  </a:moveTo>
                  <a:cubicBezTo>
                    <a:pt x="359" y="158"/>
                    <a:pt x="358" y="157"/>
                    <a:pt x="360" y="157"/>
                  </a:cubicBezTo>
                  <a:cubicBezTo>
                    <a:pt x="359" y="158"/>
                    <a:pt x="362" y="159"/>
                    <a:pt x="360" y="159"/>
                  </a:cubicBezTo>
                  <a:lnTo>
                    <a:pt x="358" y="159"/>
                  </a:lnTo>
                  <a:close/>
                  <a:moveTo>
                    <a:pt x="359" y="164"/>
                  </a:moveTo>
                  <a:cubicBezTo>
                    <a:pt x="359" y="163"/>
                    <a:pt x="359" y="163"/>
                    <a:pt x="359" y="163"/>
                  </a:cubicBezTo>
                  <a:cubicBezTo>
                    <a:pt x="359" y="164"/>
                    <a:pt x="359" y="164"/>
                    <a:pt x="359" y="164"/>
                  </a:cubicBezTo>
                  <a:close/>
                  <a:moveTo>
                    <a:pt x="359" y="162"/>
                  </a:moveTo>
                  <a:cubicBezTo>
                    <a:pt x="359" y="163"/>
                    <a:pt x="359" y="163"/>
                    <a:pt x="359" y="162"/>
                  </a:cubicBezTo>
                  <a:cubicBezTo>
                    <a:pt x="359" y="162"/>
                    <a:pt x="359" y="162"/>
                    <a:pt x="359" y="162"/>
                  </a:cubicBezTo>
                  <a:cubicBezTo>
                    <a:pt x="359" y="162"/>
                    <a:pt x="360" y="162"/>
                    <a:pt x="360" y="162"/>
                  </a:cubicBezTo>
                  <a:lnTo>
                    <a:pt x="359" y="162"/>
                  </a:lnTo>
                  <a:close/>
                  <a:moveTo>
                    <a:pt x="361" y="158"/>
                  </a:moveTo>
                  <a:cubicBezTo>
                    <a:pt x="361" y="158"/>
                    <a:pt x="361" y="158"/>
                    <a:pt x="361" y="158"/>
                  </a:cubicBezTo>
                  <a:cubicBezTo>
                    <a:pt x="361" y="158"/>
                    <a:pt x="361" y="158"/>
                    <a:pt x="361" y="158"/>
                  </a:cubicBezTo>
                  <a:cubicBezTo>
                    <a:pt x="361" y="158"/>
                    <a:pt x="361" y="158"/>
                    <a:pt x="361" y="158"/>
                  </a:cubicBezTo>
                  <a:cubicBezTo>
                    <a:pt x="361" y="158"/>
                    <a:pt x="361" y="158"/>
                    <a:pt x="361" y="158"/>
                  </a:cubicBezTo>
                  <a:cubicBezTo>
                    <a:pt x="361" y="158"/>
                    <a:pt x="361" y="158"/>
                    <a:pt x="361" y="158"/>
                  </a:cubicBezTo>
                  <a:cubicBezTo>
                    <a:pt x="361" y="158"/>
                    <a:pt x="361" y="158"/>
                    <a:pt x="361" y="158"/>
                  </a:cubicBezTo>
                  <a:cubicBezTo>
                    <a:pt x="361" y="158"/>
                    <a:pt x="361" y="157"/>
                    <a:pt x="361" y="157"/>
                  </a:cubicBezTo>
                  <a:cubicBezTo>
                    <a:pt x="361" y="157"/>
                    <a:pt x="361" y="158"/>
                    <a:pt x="361" y="158"/>
                  </a:cubicBezTo>
                  <a:cubicBezTo>
                    <a:pt x="361" y="158"/>
                    <a:pt x="361" y="158"/>
                    <a:pt x="361" y="158"/>
                  </a:cubicBezTo>
                  <a:close/>
                  <a:moveTo>
                    <a:pt x="361" y="161"/>
                  </a:moveTo>
                  <a:cubicBezTo>
                    <a:pt x="361" y="161"/>
                    <a:pt x="361" y="161"/>
                    <a:pt x="361" y="161"/>
                  </a:cubicBezTo>
                  <a:cubicBezTo>
                    <a:pt x="362" y="161"/>
                    <a:pt x="361" y="160"/>
                    <a:pt x="361" y="160"/>
                  </a:cubicBezTo>
                  <a:cubicBezTo>
                    <a:pt x="361" y="160"/>
                    <a:pt x="362" y="160"/>
                    <a:pt x="362" y="160"/>
                  </a:cubicBezTo>
                  <a:cubicBezTo>
                    <a:pt x="362" y="160"/>
                    <a:pt x="362" y="160"/>
                    <a:pt x="362" y="160"/>
                  </a:cubicBezTo>
                  <a:cubicBezTo>
                    <a:pt x="362" y="160"/>
                    <a:pt x="362" y="160"/>
                    <a:pt x="362" y="160"/>
                  </a:cubicBezTo>
                  <a:cubicBezTo>
                    <a:pt x="362" y="160"/>
                    <a:pt x="362" y="160"/>
                    <a:pt x="362" y="160"/>
                  </a:cubicBezTo>
                  <a:cubicBezTo>
                    <a:pt x="362" y="159"/>
                    <a:pt x="362" y="159"/>
                    <a:pt x="363" y="159"/>
                  </a:cubicBezTo>
                  <a:cubicBezTo>
                    <a:pt x="363" y="159"/>
                    <a:pt x="363" y="159"/>
                    <a:pt x="362" y="159"/>
                  </a:cubicBezTo>
                  <a:cubicBezTo>
                    <a:pt x="363" y="158"/>
                    <a:pt x="364" y="160"/>
                    <a:pt x="364" y="158"/>
                  </a:cubicBezTo>
                  <a:cubicBezTo>
                    <a:pt x="365" y="158"/>
                    <a:pt x="365" y="159"/>
                    <a:pt x="365" y="159"/>
                  </a:cubicBezTo>
                  <a:cubicBezTo>
                    <a:pt x="365" y="159"/>
                    <a:pt x="364" y="160"/>
                    <a:pt x="364" y="159"/>
                  </a:cubicBezTo>
                  <a:cubicBezTo>
                    <a:pt x="364" y="159"/>
                    <a:pt x="363" y="159"/>
                    <a:pt x="363" y="159"/>
                  </a:cubicBezTo>
                  <a:cubicBezTo>
                    <a:pt x="363" y="159"/>
                    <a:pt x="362" y="159"/>
                    <a:pt x="362" y="160"/>
                  </a:cubicBezTo>
                  <a:cubicBezTo>
                    <a:pt x="362" y="160"/>
                    <a:pt x="362" y="160"/>
                    <a:pt x="362" y="160"/>
                  </a:cubicBezTo>
                  <a:cubicBezTo>
                    <a:pt x="363" y="160"/>
                    <a:pt x="364" y="160"/>
                    <a:pt x="365" y="160"/>
                  </a:cubicBezTo>
                  <a:cubicBezTo>
                    <a:pt x="364" y="160"/>
                    <a:pt x="363" y="160"/>
                    <a:pt x="362" y="160"/>
                  </a:cubicBezTo>
                  <a:cubicBezTo>
                    <a:pt x="362" y="160"/>
                    <a:pt x="362" y="160"/>
                    <a:pt x="362" y="160"/>
                  </a:cubicBezTo>
                  <a:cubicBezTo>
                    <a:pt x="362" y="160"/>
                    <a:pt x="362" y="160"/>
                    <a:pt x="362" y="160"/>
                  </a:cubicBezTo>
                  <a:cubicBezTo>
                    <a:pt x="361" y="161"/>
                    <a:pt x="362" y="161"/>
                    <a:pt x="362" y="161"/>
                  </a:cubicBezTo>
                  <a:cubicBezTo>
                    <a:pt x="363" y="161"/>
                    <a:pt x="362" y="161"/>
                    <a:pt x="363" y="162"/>
                  </a:cubicBezTo>
                  <a:cubicBezTo>
                    <a:pt x="363" y="162"/>
                    <a:pt x="363" y="162"/>
                    <a:pt x="363" y="162"/>
                  </a:cubicBezTo>
                  <a:cubicBezTo>
                    <a:pt x="363" y="162"/>
                    <a:pt x="363" y="162"/>
                    <a:pt x="363" y="162"/>
                  </a:cubicBezTo>
                  <a:cubicBezTo>
                    <a:pt x="362" y="161"/>
                    <a:pt x="361" y="162"/>
                    <a:pt x="360" y="162"/>
                  </a:cubicBezTo>
                  <a:cubicBezTo>
                    <a:pt x="361" y="161"/>
                    <a:pt x="361" y="162"/>
                    <a:pt x="361" y="161"/>
                  </a:cubicBezTo>
                  <a:close/>
                  <a:moveTo>
                    <a:pt x="368" y="164"/>
                  </a:moveTo>
                  <a:cubicBezTo>
                    <a:pt x="368" y="165"/>
                    <a:pt x="368" y="165"/>
                    <a:pt x="368" y="165"/>
                  </a:cubicBezTo>
                  <a:cubicBezTo>
                    <a:pt x="368" y="164"/>
                    <a:pt x="367" y="164"/>
                    <a:pt x="367" y="164"/>
                  </a:cubicBezTo>
                  <a:cubicBezTo>
                    <a:pt x="367" y="164"/>
                    <a:pt x="367" y="165"/>
                    <a:pt x="367" y="165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68" y="165"/>
                    <a:pt x="368" y="165"/>
                    <a:pt x="368" y="165"/>
                  </a:cubicBezTo>
                  <a:cubicBezTo>
                    <a:pt x="368" y="165"/>
                    <a:pt x="367" y="165"/>
                    <a:pt x="367" y="165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66" y="165"/>
                    <a:pt x="366" y="164"/>
                    <a:pt x="365" y="165"/>
                  </a:cubicBezTo>
                  <a:cubicBezTo>
                    <a:pt x="365" y="165"/>
                    <a:pt x="365" y="165"/>
                    <a:pt x="364" y="165"/>
                  </a:cubicBezTo>
                  <a:cubicBezTo>
                    <a:pt x="364" y="166"/>
                    <a:pt x="364" y="166"/>
                    <a:pt x="364" y="166"/>
                  </a:cubicBezTo>
                  <a:cubicBezTo>
                    <a:pt x="364" y="166"/>
                    <a:pt x="364" y="166"/>
                    <a:pt x="364" y="166"/>
                  </a:cubicBezTo>
                  <a:cubicBezTo>
                    <a:pt x="364" y="166"/>
                    <a:pt x="364" y="166"/>
                    <a:pt x="365" y="167"/>
                  </a:cubicBezTo>
                  <a:cubicBezTo>
                    <a:pt x="365" y="167"/>
                    <a:pt x="365" y="167"/>
                    <a:pt x="365" y="167"/>
                  </a:cubicBezTo>
                  <a:cubicBezTo>
                    <a:pt x="365" y="167"/>
                    <a:pt x="366" y="167"/>
                    <a:pt x="366" y="168"/>
                  </a:cubicBezTo>
                  <a:cubicBezTo>
                    <a:pt x="366" y="168"/>
                    <a:pt x="365" y="167"/>
                    <a:pt x="365" y="167"/>
                  </a:cubicBezTo>
                  <a:cubicBezTo>
                    <a:pt x="365" y="168"/>
                    <a:pt x="365" y="168"/>
                    <a:pt x="365" y="168"/>
                  </a:cubicBezTo>
                  <a:cubicBezTo>
                    <a:pt x="365" y="168"/>
                    <a:pt x="365" y="167"/>
                    <a:pt x="365" y="167"/>
                  </a:cubicBezTo>
                  <a:cubicBezTo>
                    <a:pt x="365" y="167"/>
                    <a:pt x="365" y="167"/>
                    <a:pt x="365" y="167"/>
                  </a:cubicBezTo>
                  <a:cubicBezTo>
                    <a:pt x="364" y="167"/>
                    <a:pt x="364" y="167"/>
                    <a:pt x="364" y="167"/>
                  </a:cubicBezTo>
                  <a:cubicBezTo>
                    <a:pt x="364" y="167"/>
                    <a:pt x="364" y="167"/>
                    <a:pt x="364" y="167"/>
                  </a:cubicBezTo>
                  <a:cubicBezTo>
                    <a:pt x="364" y="167"/>
                    <a:pt x="363" y="167"/>
                    <a:pt x="363" y="167"/>
                  </a:cubicBezTo>
                  <a:cubicBezTo>
                    <a:pt x="362" y="167"/>
                    <a:pt x="363" y="168"/>
                    <a:pt x="363" y="168"/>
                  </a:cubicBezTo>
                  <a:cubicBezTo>
                    <a:pt x="363" y="168"/>
                    <a:pt x="362" y="168"/>
                    <a:pt x="362" y="168"/>
                  </a:cubicBezTo>
                  <a:cubicBezTo>
                    <a:pt x="361" y="168"/>
                    <a:pt x="361" y="167"/>
                    <a:pt x="359" y="167"/>
                  </a:cubicBezTo>
                  <a:cubicBezTo>
                    <a:pt x="359" y="167"/>
                    <a:pt x="359" y="167"/>
                    <a:pt x="359" y="167"/>
                  </a:cubicBezTo>
                  <a:cubicBezTo>
                    <a:pt x="359" y="167"/>
                    <a:pt x="359" y="167"/>
                    <a:pt x="359" y="167"/>
                  </a:cubicBezTo>
                  <a:cubicBezTo>
                    <a:pt x="359" y="167"/>
                    <a:pt x="359" y="167"/>
                    <a:pt x="359" y="167"/>
                  </a:cubicBezTo>
                  <a:cubicBezTo>
                    <a:pt x="359" y="166"/>
                    <a:pt x="360" y="166"/>
                    <a:pt x="360" y="166"/>
                  </a:cubicBezTo>
                  <a:cubicBezTo>
                    <a:pt x="361" y="165"/>
                    <a:pt x="362" y="167"/>
                    <a:pt x="363" y="165"/>
                  </a:cubicBezTo>
                  <a:cubicBezTo>
                    <a:pt x="363" y="166"/>
                    <a:pt x="364" y="165"/>
                    <a:pt x="364" y="166"/>
                  </a:cubicBezTo>
                  <a:cubicBezTo>
                    <a:pt x="364" y="166"/>
                    <a:pt x="364" y="166"/>
                    <a:pt x="364" y="166"/>
                  </a:cubicBezTo>
                  <a:cubicBezTo>
                    <a:pt x="364" y="166"/>
                    <a:pt x="364" y="165"/>
                    <a:pt x="364" y="165"/>
                  </a:cubicBezTo>
                  <a:cubicBezTo>
                    <a:pt x="364" y="165"/>
                    <a:pt x="364" y="165"/>
                    <a:pt x="364" y="165"/>
                  </a:cubicBezTo>
                  <a:cubicBezTo>
                    <a:pt x="364" y="165"/>
                    <a:pt x="364" y="164"/>
                    <a:pt x="364" y="164"/>
                  </a:cubicBezTo>
                  <a:cubicBezTo>
                    <a:pt x="365" y="164"/>
                    <a:pt x="365" y="164"/>
                    <a:pt x="365" y="164"/>
                  </a:cubicBezTo>
                  <a:cubicBezTo>
                    <a:pt x="365" y="163"/>
                    <a:pt x="364" y="163"/>
                    <a:pt x="363" y="162"/>
                  </a:cubicBezTo>
                  <a:cubicBezTo>
                    <a:pt x="364" y="163"/>
                    <a:pt x="365" y="163"/>
                    <a:pt x="365" y="163"/>
                  </a:cubicBezTo>
                  <a:cubicBezTo>
                    <a:pt x="366" y="163"/>
                    <a:pt x="365" y="164"/>
                    <a:pt x="365" y="165"/>
                  </a:cubicBezTo>
                  <a:cubicBezTo>
                    <a:pt x="367" y="164"/>
                    <a:pt x="367" y="164"/>
                    <a:pt x="367" y="164"/>
                  </a:cubicBezTo>
                  <a:cubicBezTo>
                    <a:pt x="367" y="164"/>
                    <a:pt x="367" y="164"/>
                    <a:pt x="367" y="164"/>
                  </a:cubicBezTo>
                  <a:cubicBezTo>
                    <a:pt x="367" y="164"/>
                    <a:pt x="368" y="165"/>
                    <a:pt x="368" y="164"/>
                  </a:cubicBezTo>
                  <a:cubicBezTo>
                    <a:pt x="368" y="164"/>
                    <a:pt x="368" y="164"/>
                    <a:pt x="368" y="164"/>
                  </a:cubicBezTo>
                  <a:cubicBezTo>
                    <a:pt x="368" y="164"/>
                    <a:pt x="368" y="164"/>
                    <a:pt x="368" y="164"/>
                  </a:cubicBezTo>
                  <a:close/>
                  <a:moveTo>
                    <a:pt x="368" y="163"/>
                  </a:moveTo>
                  <a:cubicBezTo>
                    <a:pt x="369" y="162"/>
                    <a:pt x="369" y="162"/>
                    <a:pt x="369" y="162"/>
                  </a:cubicBezTo>
                  <a:cubicBezTo>
                    <a:pt x="368" y="163"/>
                    <a:pt x="368" y="163"/>
                    <a:pt x="368" y="163"/>
                  </a:cubicBezTo>
                  <a:close/>
                  <a:moveTo>
                    <a:pt x="368" y="162"/>
                  </a:moveTo>
                  <a:cubicBezTo>
                    <a:pt x="367" y="161"/>
                    <a:pt x="368" y="160"/>
                    <a:pt x="368" y="159"/>
                  </a:cubicBezTo>
                  <a:cubicBezTo>
                    <a:pt x="369" y="160"/>
                    <a:pt x="369" y="159"/>
                    <a:pt x="370" y="159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70" y="160"/>
                    <a:pt x="371" y="161"/>
                    <a:pt x="372" y="162"/>
                  </a:cubicBezTo>
                  <a:cubicBezTo>
                    <a:pt x="371" y="162"/>
                    <a:pt x="371" y="162"/>
                    <a:pt x="371" y="162"/>
                  </a:cubicBezTo>
                  <a:cubicBezTo>
                    <a:pt x="371" y="163"/>
                    <a:pt x="373" y="162"/>
                    <a:pt x="373" y="164"/>
                  </a:cubicBezTo>
                  <a:cubicBezTo>
                    <a:pt x="370" y="164"/>
                    <a:pt x="370" y="163"/>
                    <a:pt x="368" y="162"/>
                  </a:cubicBezTo>
                  <a:close/>
                  <a:moveTo>
                    <a:pt x="370" y="165"/>
                  </a:moveTo>
                  <a:cubicBezTo>
                    <a:pt x="371" y="164"/>
                    <a:pt x="372" y="164"/>
                    <a:pt x="373" y="165"/>
                  </a:cubicBezTo>
                  <a:cubicBezTo>
                    <a:pt x="371" y="166"/>
                    <a:pt x="371" y="164"/>
                    <a:pt x="370" y="165"/>
                  </a:cubicBezTo>
                  <a:close/>
                  <a:moveTo>
                    <a:pt x="379" y="148"/>
                  </a:moveTo>
                  <a:cubicBezTo>
                    <a:pt x="378" y="148"/>
                    <a:pt x="378" y="148"/>
                    <a:pt x="378" y="148"/>
                  </a:cubicBezTo>
                  <a:cubicBezTo>
                    <a:pt x="377" y="148"/>
                    <a:pt x="377" y="148"/>
                    <a:pt x="377" y="148"/>
                  </a:cubicBezTo>
                  <a:cubicBezTo>
                    <a:pt x="377" y="147"/>
                    <a:pt x="377" y="147"/>
                    <a:pt x="377" y="147"/>
                  </a:cubicBezTo>
                  <a:cubicBezTo>
                    <a:pt x="378" y="148"/>
                    <a:pt x="378" y="148"/>
                    <a:pt x="379" y="148"/>
                  </a:cubicBezTo>
                  <a:cubicBezTo>
                    <a:pt x="379" y="147"/>
                    <a:pt x="378" y="147"/>
                    <a:pt x="378" y="147"/>
                  </a:cubicBezTo>
                  <a:cubicBezTo>
                    <a:pt x="378" y="147"/>
                    <a:pt x="381" y="148"/>
                    <a:pt x="381" y="147"/>
                  </a:cubicBezTo>
                  <a:cubicBezTo>
                    <a:pt x="381" y="147"/>
                    <a:pt x="382" y="148"/>
                    <a:pt x="382" y="148"/>
                  </a:cubicBezTo>
                  <a:cubicBezTo>
                    <a:pt x="381" y="149"/>
                    <a:pt x="381" y="149"/>
                    <a:pt x="381" y="149"/>
                  </a:cubicBezTo>
                  <a:cubicBezTo>
                    <a:pt x="381" y="149"/>
                    <a:pt x="381" y="148"/>
                    <a:pt x="380" y="148"/>
                  </a:cubicBezTo>
                  <a:cubicBezTo>
                    <a:pt x="380" y="148"/>
                    <a:pt x="380" y="148"/>
                    <a:pt x="380" y="148"/>
                  </a:cubicBezTo>
                  <a:cubicBezTo>
                    <a:pt x="380" y="148"/>
                    <a:pt x="380" y="148"/>
                    <a:pt x="380" y="148"/>
                  </a:cubicBezTo>
                  <a:cubicBezTo>
                    <a:pt x="380" y="148"/>
                    <a:pt x="380" y="148"/>
                    <a:pt x="380" y="148"/>
                  </a:cubicBezTo>
                  <a:cubicBezTo>
                    <a:pt x="379" y="148"/>
                    <a:pt x="379" y="148"/>
                    <a:pt x="379" y="148"/>
                  </a:cubicBezTo>
                  <a:cubicBezTo>
                    <a:pt x="379" y="148"/>
                    <a:pt x="379" y="148"/>
                    <a:pt x="379" y="148"/>
                  </a:cubicBezTo>
                  <a:cubicBezTo>
                    <a:pt x="379" y="148"/>
                    <a:pt x="379" y="148"/>
                    <a:pt x="379" y="148"/>
                  </a:cubicBezTo>
                  <a:close/>
                  <a:moveTo>
                    <a:pt x="379" y="150"/>
                  </a:moveTo>
                  <a:cubicBezTo>
                    <a:pt x="379" y="152"/>
                    <a:pt x="379" y="152"/>
                    <a:pt x="379" y="152"/>
                  </a:cubicBezTo>
                  <a:cubicBezTo>
                    <a:pt x="378" y="151"/>
                    <a:pt x="378" y="151"/>
                    <a:pt x="379" y="150"/>
                  </a:cubicBezTo>
                  <a:close/>
                  <a:moveTo>
                    <a:pt x="374" y="166"/>
                  </a:moveTo>
                  <a:cubicBezTo>
                    <a:pt x="374" y="166"/>
                    <a:pt x="374" y="166"/>
                    <a:pt x="374" y="166"/>
                  </a:cubicBezTo>
                  <a:cubicBezTo>
                    <a:pt x="374" y="166"/>
                    <a:pt x="374" y="166"/>
                    <a:pt x="374" y="166"/>
                  </a:cubicBezTo>
                  <a:cubicBezTo>
                    <a:pt x="374" y="166"/>
                    <a:pt x="375" y="166"/>
                    <a:pt x="375" y="166"/>
                  </a:cubicBezTo>
                  <a:cubicBezTo>
                    <a:pt x="375" y="166"/>
                    <a:pt x="374" y="166"/>
                    <a:pt x="374" y="166"/>
                  </a:cubicBezTo>
                  <a:close/>
                  <a:moveTo>
                    <a:pt x="377" y="165"/>
                  </a:moveTo>
                  <a:cubicBezTo>
                    <a:pt x="376" y="165"/>
                    <a:pt x="376" y="165"/>
                    <a:pt x="376" y="165"/>
                  </a:cubicBezTo>
                  <a:cubicBezTo>
                    <a:pt x="376" y="165"/>
                    <a:pt x="376" y="164"/>
                    <a:pt x="375" y="164"/>
                  </a:cubicBezTo>
                  <a:cubicBezTo>
                    <a:pt x="375" y="164"/>
                    <a:pt x="375" y="164"/>
                    <a:pt x="375" y="164"/>
                  </a:cubicBezTo>
                  <a:cubicBezTo>
                    <a:pt x="376" y="165"/>
                    <a:pt x="377" y="163"/>
                    <a:pt x="378" y="164"/>
                  </a:cubicBezTo>
                  <a:cubicBezTo>
                    <a:pt x="378" y="164"/>
                    <a:pt x="378" y="164"/>
                    <a:pt x="378" y="164"/>
                  </a:cubicBezTo>
                  <a:cubicBezTo>
                    <a:pt x="379" y="164"/>
                    <a:pt x="379" y="163"/>
                    <a:pt x="380" y="163"/>
                  </a:cubicBezTo>
                  <a:cubicBezTo>
                    <a:pt x="380" y="165"/>
                    <a:pt x="378" y="163"/>
                    <a:pt x="378" y="165"/>
                  </a:cubicBezTo>
                  <a:cubicBezTo>
                    <a:pt x="379" y="166"/>
                    <a:pt x="379" y="166"/>
                    <a:pt x="379" y="166"/>
                  </a:cubicBezTo>
                  <a:cubicBezTo>
                    <a:pt x="378" y="166"/>
                    <a:pt x="378" y="166"/>
                    <a:pt x="378" y="166"/>
                  </a:cubicBezTo>
                  <a:cubicBezTo>
                    <a:pt x="378" y="166"/>
                    <a:pt x="378" y="166"/>
                    <a:pt x="378" y="166"/>
                  </a:cubicBezTo>
                  <a:cubicBezTo>
                    <a:pt x="378" y="166"/>
                    <a:pt x="378" y="166"/>
                    <a:pt x="378" y="166"/>
                  </a:cubicBezTo>
                  <a:cubicBezTo>
                    <a:pt x="378" y="166"/>
                    <a:pt x="378" y="166"/>
                    <a:pt x="378" y="166"/>
                  </a:cubicBezTo>
                  <a:cubicBezTo>
                    <a:pt x="377" y="166"/>
                    <a:pt x="377" y="166"/>
                    <a:pt x="377" y="166"/>
                  </a:cubicBezTo>
                  <a:cubicBezTo>
                    <a:pt x="376" y="166"/>
                    <a:pt x="377" y="165"/>
                    <a:pt x="378" y="165"/>
                  </a:cubicBezTo>
                  <a:cubicBezTo>
                    <a:pt x="378" y="164"/>
                    <a:pt x="377" y="165"/>
                    <a:pt x="377" y="165"/>
                  </a:cubicBezTo>
                  <a:close/>
                  <a:moveTo>
                    <a:pt x="379" y="170"/>
                  </a:moveTo>
                  <a:cubicBezTo>
                    <a:pt x="379" y="171"/>
                    <a:pt x="379" y="171"/>
                    <a:pt x="379" y="171"/>
                  </a:cubicBezTo>
                  <a:cubicBezTo>
                    <a:pt x="379" y="171"/>
                    <a:pt x="379" y="170"/>
                    <a:pt x="379" y="171"/>
                  </a:cubicBezTo>
                  <a:cubicBezTo>
                    <a:pt x="378" y="171"/>
                    <a:pt x="378" y="171"/>
                    <a:pt x="378" y="171"/>
                  </a:cubicBezTo>
                  <a:cubicBezTo>
                    <a:pt x="378" y="171"/>
                    <a:pt x="378" y="170"/>
                    <a:pt x="378" y="170"/>
                  </a:cubicBezTo>
                  <a:cubicBezTo>
                    <a:pt x="378" y="170"/>
                    <a:pt x="378" y="170"/>
                    <a:pt x="378" y="169"/>
                  </a:cubicBezTo>
                  <a:cubicBezTo>
                    <a:pt x="379" y="169"/>
                    <a:pt x="380" y="169"/>
                    <a:pt x="380" y="170"/>
                  </a:cubicBezTo>
                  <a:cubicBezTo>
                    <a:pt x="380" y="170"/>
                    <a:pt x="380" y="170"/>
                    <a:pt x="379" y="170"/>
                  </a:cubicBezTo>
                  <a:close/>
                  <a:moveTo>
                    <a:pt x="382" y="166"/>
                  </a:moveTo>
                  <a:cubicBezTo>
                    <a:pt x="381" y="166"/>
                    <a:pt x="381" y="166"/>
                    <a:pt x="380" y="167"/>
                  </a:cubicBezTo>
                  <a:cubicBezTo>
                    <a:pt x="380" y="167"/>
                    <a:pt x="380" y="167"/>
                    <a:pt x="380" y="167"/>
                  </a:cubicBezTo>
                  <a:cubicBezTo>
                    <a:pt x="380" y="168"/>
                    <a:pt x="379" y="168"/>
                    <a:pt x="380" y="168"/>
                  </a:cubicBezTo>
                  <a:cubicBezTo>
                    <a:pt x="379" y="169"/>
                    <a:pt x="378" y="168"/>
                    <a:pt x="377" y="169"/>
                  </a:cubicBezTo>
                  <a:cubicBezTo>
                    <a:pt x="378" y="167"/>
                    <a:pt x="378" y="167"/>
                    <a:pt x="378" y="167"/>
                  </a:cubicBezTo>
                  <a:cubicBezTo>
                    <a:pt x="376" y="167"/>
                    <a:pt x="376" y="167"/>
                    <a:pt x="376" y="167"/>
                  </a:cubicBezTo>
                  <a:cubicBezTo>
                    <a:pt x="378" y="166"/>
                    <a:pt x="380" y="168"/>
                    <a:pt x="381" y="166"/>
                  </a:cubicBezTo>
                  <a:cubicBezTo>
                    <a:pt x="381" y="166"/>
                    <a:pt x="382" y="166"/>
                    <a:pt x="382" y="165"/>
                  </a:cubicBezTo>
                  <a:cubicBezTo>
                    <a:pt x="382" y="165"/>
                    <a:pt x="382" y="165"/>
                    <a:pt x="382" y="165"/>
                  </a:cubicBezTo>
                  <a:cubicBezTo>
                    <a:pt x="382" y="165"/>
                    <a:pt x="382" y="165"/>
                    <a:pt x="382" y="165"/>
                  </a:cubicBezTo>
                  <a:cubicBezTo>
                    <a:pt x="382" y="166"/>
                    <a:pt x="382" y="166"/>
                    <a:pt x="382" y="166"/>
                  </a:cubicBezTo>
                  <a:close/>
                  <a:moveTo>
                    <a:pt x="383" y="170"/>
                  </a:moveTo>
                  <a:cubicBezTo>
                    <a:pt x="382" y="169"/>
                    <a:pt x="382" y="170"/>
                    <a:pt x="381" y="169"/>
                  </a:cubicBezTo>
                  <a:cubicBezTo>
                    <a:pt x="383" y="170"/>
                    <a:pt x="381" y="168"/>
                    <a:pt x="383" y="168"/>
                  </a:cubicBezTo>
                  <a:cubicBezTo>
                    <a:pt x="382" y="169"/>
                    <a:pt x="383" y="169"/>
                    <a:pt x="383" y="170"/>
                  </a:cubicBezTo>
                  <a:close/>
                  <a:moveTo>
                    <a:pt x="384" y="167"/>
                  </a:moveTo>
                  <a:cubicBezTo>
                    <a:pt x="383" y="167"/>
                    <a:pt x="383" y="166"/>
                    <a:pt x="382" y="166"/>
                  </a:cubicBezTo>
                  <a:cubicBezTo>
                    <a:pt x="383" y="166"/>
                    <a:pt x="383" y="166"/>
                    <a:pt x="383" y="166"/>
                  </a:cubicBezTo>
                  <a:cubicBezTo>
                    <a:pt x="383" y="165"/>
                    <a:pt x="383" y="165"/>
                    <a:pt x="383" y="165"/>
                  </a:cubicBezTo>
                  <a:cubicBezTo>
                    <a:pt x="383" y="165"/>
                    <a:pt x="383" y="165"/>
                    <a:pt x="383" y="166"/>
                  </a:cubicBezTo>
                  <a:cubicBezTo>
                    <a:pt x="383" y="166"/>
                    <a:pt x="383" y="166"/>
                    <a:pt x="383" y="166"/>
                  </a:cubicBezTo>
                  <a:cubicBezTo>
                    <a:pt x="383" y="165"/>
                    <a:pt x="384" y="165"/>
                    <a:pt x="384" y="166"/>
                  </a:cubicBezTo>
                  <a:cubicBezTo>
                    <a:pt x="384" y="166"/>
                    <a:pt x="383" y="166"/>
                    <a:pt x="384" y="167"/>
                  </a:cubicBezTo>
                  <a:close/>
                  <a:moveTo>
                    <a:pt x="384" y="164"/>
                  </a:moveTo>
                  <a:cubicBezTo>
                    <a:pt x="383" y="165"/>
                    <a:pt x="383" y="165"/>
                    <a:pt x="383" y="165"/>
                  </a:cubicBezTo>
                  <a:cubicBezTo>
                    <a:pt x="383" y="165"/>
                    <a:pt x="383" y="165"/>
                    <a:pt x="383" y="165"/>
                  </a:cubicBezTo>
                  <a:cubicBezTo>
                    <a:pt x="382" y="164"/>
                    <a:pt x="382" y="164"/>
                    <a:pt x="382" y="164"/>
                  </a:cubicBezTo>
                  <a:cubicBezTo>
                    <a:pt x="382" y="163"/>
                    <a:pt x="383" y="165"/>
                    <a:pt x="383" y="165"/>
                  </a:cubicBezTo>
                  <a:cubicBezTo>
                    <a:pt x="383" y="164"/>
                    <a:pt x="383" y="164"/>
                    <a:pt x="384" y="164"/>
                  </a:cubicBezTo>
                  <a:cubicBezTo>
                    <a:pt x="384" y="164"/>
                    <a:pt x="384" y="164"/>
                    <a:pt x="384" y="164"/>
                  </a:cubicBezTo>
                  <a:cubicBezTo>
                    <a:pt x="385" y="164"/>
                    <a:pt x="385" y="164"/>
                    <a:pt x="385" y="164"/>
                  </a:cubicBezTo>
                  <a:cubicBezTo>
                    <a:pt x="385" y="165"/>
                    <a:pt x="384" y="165"/>
                    <a:pt x="384" y="164"/>
                  </a:cubicBezTo>
                  <a:close/>
                  <a:moveTo>
                    <a:pt x="388" y="159"/>
                  </a:moveTo>
                  <a:cubicBezTo>
                    <a:pt x="388" y="159"/>
                    <a:pt x="388" y="159"/>
                    <a:pt x="388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9" y="158"/>
                    <a:pt x="386" y="157"/>
                    <a:pt x="387" y="156"/>
                  </a:cubicBezTo>
                  <a:cubicBezTo>
                    <a:pt x="387" y="156"/>
                    <a:pt x="387" y="157"/>
                    <a:pt x="388" y="157"/>
                  </a:cubicBezTo>
                  <a:cubicBezTo>
                    <a:pt x="388" y="157"/>
                    <a:pt x="388" y="157"/>
                    <a:pt x="388" y="157"/>
                  </a:cubicBezTo>
                  <a:cubicBezTo>
                    <a:pt x="388" y="158"/>
                    <a:pt x="389" y="159"/>
                    <a:pt x="390" y="159"/>
                  </a:cubicBezTo>
                  <a:cubicBezTo>
                    <a:pt x="390" y="159"/>
                    <a:pt x="391" y="159"/>
                    <a:pt x="391" y="159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390" y="158"/>
                    <a:pt x="390" y="158"/>
                    <a:pt x="390" y="158"/>
                  </a:cubicBezTo>
                  <a:cubicBezTo>
                    <a:pt x="391" y="158"/>
                    <a:pt x="391" y="158"/>
                    <a:pt x="391" y="158"/>
                  </a:cubicBezTo>
                  <a:cubicBezTo>
                    <a:pt x="391" y="158"/>
                    <a:pt x="391" y="159"/>
                    <a:pt x="391" y="159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392" y="159"/>
                    <a:pt x="392" y="159"/>
                    <a:pt x="392" y="159"/>
                  </a:cubicBezTo>
                  <a:cubicBezTo>
                    <a:pt x="392" y="159"/>
                    <a:pt x="392" y="159"/>
                    <a:pt x="392" y="159"/>
                  </a:cubicBezTo>
                  <a:cubicBezTo>
                    <a:pt x="392" y="159"/>
                    <a:pt x="392" y="159"/>
                    <a:pt x="392" y="159"/>
                  </a:cubicBezTo>
                  <a:cubicBezTo>
                    <a:pt x="392" y="159"/>
                    <a:pt x="392" y="159"/>
                    <a:pt x="392" y="160"/>
                  </a:cubicBezTo>
                  <a:cubicBezTo>
                    <a:pt x="393" y="159"/>
                    <a:pt x="393" y="158"/>
                    <a:pt x="394" y="158"/>
                  </a:cubicBezTo>
                  <a:cubicBezTo>
                    <a:pt x="394" y="159"/>
                    <a:pt x="394" y="159"/>
                    <a:pt x="394" y="159"/>
                  </a:cubicBezTo>
                  <a:cubicBezTo>
                    <a:pt x="394" y="159"/>
                    <a:pt x="394" y="159"/>
                    <a:pt x="393" y="159"/>
                  </a:cubicBezTo>
                  <a:cubicBezTo>
                    <a:pt x="394" y="160"/>
                    <a:pt x="394" y="160"/>
                    <a:pt x="394" y="160"/>
                  </a:cubicBezTo>
                  <a:cubicBezTo>
                    <a:pt x="393" y="160"/>
                    <a:pt x="393" y="160"/>
                    <a:pt x="393" y="160"/>
                  </a:cubicBezTo>
                  <a:cubicBezTo>
                    <a:pt x="393" y="161"/>
                    <a:pt x="393" y="161"/>
                    <a:pt x="393" y="161"/>
                  </a:cubicBezTo>
                  <a:cubicBezTo>
                    <a:pt x="394" y="161"/>
                    <a:pt x="395" y="161"/>
                    <a:pt x="396" y="161"/>
                  </a:cubicBezTo>
                  <a:cubicBezTo>
                    <a:pt x="395" y="162"/>
                    <a:pt x="395" y="162"/>
                    <a:pt x="395" y="162"/>
                  </a:cubicBezTo>
                  <a:cubicBezTo>
                    <a:pt x="395" y="162"/>
                    <a:pt x="394" y="161"/>
                    <a:pt x="394" y="162"/>
                  </a:cubicBezTo>
                  <a:cubicBezTo>
                    <a:pt x="393" y="161"/>
                    <a:pt x="393" y="161"/>
                    <a:pt x="393" y="161"/>
                  </a:cubicBezTo>
                  <a:cubicBezTo>
                    <a:pt x="393" y="161"/>
                    <a:pt x="392" y="160"/>
                    <a:pt x="392" y="160"/>
                  </a:cubicBezTo>
                  <a:cubicBezTo>
                    <a:pt x="391" y="160"/>
                    <a:pt x="391" y="160"/>
                    <a:pt x="391" y="160"/>
                  </a:cubicBezTo>
                  <a:cubicBezTo>
                    <a:pt x="391" y="160"/>
                    <a:pt x="391" y="160"/>
                    <a:pt x="391" y="160"/>
                  </a:cubicBezTo>
                  <a:cubicBezTo>
                    <a:pt x="390" y="160"/>
                    <a:pt x="390" y="160"/>
                    <a:pt x="390" y="160"/>
                  </a:cubicBezTo>
                  <a:cubicBezTo>
                    <a:pt x="390" y="160"/>
                    <a:pt x="390" y="160"/>
                    <a:pt x="390" y="160"/>
                  </a:cubicBezTo>
                  <a:cubicBezTo>
                    <a:pt x="390" y="161"/>
                    <a:pt x="390" y="161"/>
                    <a:pt x="390" y="161"/>
                  </a:cubicBezTo>
                  <a:cubicBezTo>
                    <a:pt x="389" y="161"/>
                    <a:pt x="389" y="161"/>
                    <a:pt x="389" y="161"/>
                  </a:cubicBezTo>
                  <a:cubicBezTo>
                    <a:pt x="390" y="160"/>
                    <a:pt x="390" y="160"/>
                    <a:pt x="390" y="160"/>
                  </a:cubicBezTo>
                  <a:cubicBezTo>
                    <a:pt x="390" y="160"/>
                    <a:pt x="390" y="160"/>
                    <a:pt x="390" y="160"/>
                  </a:cubicBezTo>
                  <a:cubicBezTo>
                    <a:pt x="390" y="160"/>
                    <a:pt x="390" y="160"/>
                    <a:pt x="390" y="160"/>
                  </a:cubicBezTo>
                  <a:cubicBezTo>
                    <a:pt x="390" y="160"/>
                    <a:pt x="390" y="160"/>
                    <a:pt x="390" y="160"/>
                  </a:cubicBezTo>
                  <a:cubicBezTo>
                    <a:pt x="390" y="159"/>
                    <a:pt x="388" y="159"/>
                    <a:pt x="388" y="159"/>
                  </a:cubicBezTo>
                  <a:close/>
                  <a:moveTo>
                    <a:pt x="395" y="160"/>
                  </a:moveTo>
                  <a:cubicBezTo>
                    <a:pt x="395" y="160"/>
                    <a:pt x="395" y="160"/>
                    <a:pt x="395" y="160"/>
                  </a:cubicBezTo>
                  <a:cubicBezTo>
                    <a:pt x="395" y="160"/>
                    <a:pt x="395" y="160"/>
                    <a:pt x="395" y="160"/>
                  </a:cubicBezTo>
                  <a:close/>
                  <a:moveTo>
                    <a:pt x="392" y="161"/>
                  </a:moveTo>
                  <a:cubicBezTo>
                    <a:pt x="392" y="161"/>
                    <a:pt x="391" y="161"/>
                    <a:pt x="391" y="161"/>
                  </a:cubicBezTo>
                  <a:cubicBezTo>
                    <a:pt x="391" y="161"/>
                    <a:pt x="392" y="161"/>
                    <a:pt x="392" y="161"/>
                  </a:cubicBezTo>
                  <a:close/>
                  <a:moveTo>
                    <a:pt x="389" y="163"/>
                  </a:moveTo>
                  <a:cubicBezTo>
                    <a:pt x="389" y="163"/>
                    <a:pt x="389" y="163"/>
                    <a:pt x="389" y="162"/>
                  </a:cubicBezTo>
                  <a:cubicBezTo>
                    <a:pt x="389" y="162"/>
                    <a:pt x="389" y="163"/>
                    <a:pt x="389" y="163"/>
                  </a:cubicBezTo>
                  <a:cubicBezTo>
                    <a:pt x="389" y="163"/>
                    <a:pt x="389" y="163"/>
                    <a:pt x="389" y="163"/>
                  </a:cubicBezTo>
                  <a:cubicBezTo>
                    <a:pt x="389" y="163"/>
                    <a:pt x="388" y="163"/>
                    <a:pt x="388" y="163"/>
                  </a:cubicBezTo>
                  <a:cubicBezTo>
                    <a:pt x="388" y="163"/>
                    <a:pt x="388" y="163"/>
                    <a:pt x="388" y="163"/>
                  </a:cubicBezTo>
                  <a:cubicBezTo>
                    <a:pt x="388" y="163"/>
                    <a:pt x="388" y="163"/>
                    <a:pt x="389" y="163"/>
                  </a:cubicBezTo>
                  <a:cubicBezTo>
                    <a:pt x="389" y="163"/>
                    <a:pt x="389" y="163"/>
                    <a:pt x="389" y="163"/>
                  </a:cubicBezTo>
                  <a:cubicBezTo>
                    <a:pt x="389" y="162"/>
                    <a:pt x="389" y="161"/>
                    <a:pt x="390" y="161"/>
                  </a:cubicBezTo>
                  <a:cubicBezTo>
                    <a:pt x="389" y="162"/>
                    <a:pt x="389" y="162"/>
                    <a:pt x="389" y="162"/>
                  </a:cubicBezTo>
                  <a:cubicBezTo>
                    <a:pt x="390" y="162"/>
                    <a:pt x="390" y="162"/>
                    <a:pt x="390" y="162"/>
                  </a:cubicBezTo>
                  <a:cubicBezTo>
                    <a:pt x="390" y="162"/>
                    <a:pt x="390" y="162"/>
                    <a:pt x="390" y="162"/>
                  </a:cubicBezTo>
                  <a:cubicBezTo>
                    <a:pt x="390" y="163"/>
                    <a:pt x="389" y="162"/>
                    <a:pt x="389" y="163"/>
                  </a:cubicBezTo>
                  <a:close/>
                  <a:moveTo>
                    <a:pt x="388" y="167"/>
                  </a:moveTo>
                  <a:cubicBezTo>
                    <a:pt x="388" y="167"/>
                    <a:pt x="388" y="167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7"/>
                    <a:pt x="389" y="167"/>
                    <a:pt x="389" y="167"/>
                  </a:cubicBezTo>
                  <a:cubicBezTo>
                    <a:pt x="389" y="167"/>
                    <a:pt x="389" y="168"/>
                    <a:pt x="388" y="167"/>
                  </a:cubicBezTo>
                  <a:close/>
                  <a:moveTo>
                    <a:pt x="391" y="164"/>
                  </a:moveTo>
                  <a:cubicBezTo>
                    <a:pt x="391" y="165"/>
                    <a:pt x="390" y="164"/>
                    <a:pt x="390" y="165"/>
                  </a:cubicBezTo>
                  <a:cubicBezTo>
                    <a:pt x="391" y="165"/>
                    <a:pt x="391" y="165"/>
                    <a:pt x="391" y="165"/>
                  </a:cubicBezTo>
                  <a:cubicBezTo>
                    <a:pt x="391" y="167"/>
                    <a:pt x="390" y="166"/>
                    <a:pt x="389" y="166"/>
                  </a:cubicBezTo>
                  <a:cubicBezTo>
                    <a:pt x="389" y="166"/>
                    <a:pt x="389" y="166"/>
                    <a:pt x="389" y="166"/>
                  </a:cubicBezTo>
                  <a:cubicBezTo>
                    <a:pt x="389" y="166"/>
                    <a:pt x="389" y="166"/>
                    <a:pt x="388" y="166"/>
                  </a:cubicBezTo>
                  <a:cubicBezTo>
                    <a:pt x="388" y="166"/>
                    <a:pt x="389" y="166"/>
                    <a:pt x="389" y="166"/>
                  </a:cubicBezTo>
                  <a:cubicBezTo>
                    <a:pt x="389" y="166"/>
                    <a:pt x="389" y="166"/>
                    <a:pt x="389" y="166"/>
                  </a:cubicBezTo>
                  <a:cubicBezTo>
                    <a:pt x="389" y="166"/>
                    <a:pt x="390" y="165"/>
                    <a:pt x="390" y="164"/>
                  </a:cubicBezTo>
                  <a:cubicBezTo>
                    <a:pt x="390" y="164"/>
                    <a:pt x="390" y="164"/>
                    <a:pt x="390" y="164"/>
                  </a:cubicBezTo>
                  <a:cubicBezTo>
                    <a:pt x="391" y="163"/>
                    <a:pt x="391" y="163"/>
                    <a:pt x="391" y="163"/>
                  </a:cubicBezTo>
                  <a:cubicBezTo>
                    <a:pt x="393" y="164"/>
                    <a:pt x="393" y="164"/>
                    <a:pt x="393" y="164"/>
                  </a:cubicBezTo>
                  <a:cubicBezTo>
                    <a:pt x="393" y="164"/>
                    <a:pt x="393" y="164"/>
                    <a:pt x="393" y="164"/>
                  </a:cubicBezTo>
                  <a:cubicBezTo>
                    <a:pt x="392" y="164"/>
                    <a:pt x="392" y="163"/>
                    <a:pt x="391" y="164"/>
                  </a:cubicBezTo>
                  <a:close/>
                  <a:moveTo>
                    <a:pt x="395" y="164"/>
                  </a:moveTo>
                  <a:cubicBezTo>
                    <a:pt x="395" y="164"/>
                    <a:pt x="395" y="164"/>
                    <a:pt x="395" y="163"/>
                  </a:cubicBezTo>
                  <a:cubicBezTo>
                    <a:pt x="395" y="163"/>
                    <a:pt x="394" y="163"/>
                    <a:pt x="394" y="163"/>
                  </a:cubicBezTo>
                  <a:cubicBezTo>
                    <a:pt x="394" y="163"/>
                    <a:pt x="394" y="163"/>
                    <a:pt x="394" y="163"/>
                  </a:cubicBezTo>
                  <a:cubicBezTo>
                    <a:pt x="393" y="163"/>
                    <a:pt x="393" y="163"/>
                    <a:pt x="393" y="163"/>
                  </a:cubicBezTo>
                  <a:cubicBezTo>
                    <a:pt x="394" y="163"/>
                    <a:pt x="394" y="163"/>
                    <a:pt x="394" y="163"/>
                  </a:cubicBezTo>
                  <a:cubicBezTo>
                    <a:pt x="394" y="163"/>
                    <a:pt x="394" y="163"/>
                    <a:pt x="394" y="163"/>
                  </a:cubicBezTo>
                  <a:cubicBezTo>
                    <a:pt x="394" y="163"/>
                    <a:pt x="394" y="163"/>
                    <a:pt x="394" y="163"/>
                  </a:cubicBezTo>
                  <a:cubicBezTo>
                    <a:pt x="394" y="163"/>
                    <a:pt x="395" y="163"/>
                    <a:pt x="395" y="163"/>
                  </a:cubicBezTo>
                  <a:cubicBezTo>
                    <a:pt x="395" y="163"/>
                    <a:pt x="395" y="164"/>
                    <a:pt x="395" y="164"/>
                  </a:cubicBezTo>
                  <a:close/>
                  <a:moveTo>
                    <a:pt x="397" y="159"/>
                  </a:moveTo>
                  <a:cubicBezTo>
                    <a:pt x="396" y="159"/>
                    <a:pt x="394" y="159"/>
                    <a:pt x="395" y="158"/>
                  </a:cubicBezTo>
                  <a:cubicBezTo>
                    <a:pt x="395" y="158"/>
                    <a:pt x="395" y="158"/>
                    <a:pt x="395" y="158"/>
                  </a:cubicBezTo>
                  <a:cubicBezTo>
                    <a:pt x="395" y="158"/>
                    <a:pt x="395" y="158"/>
                    <a:pt x="395" y="158"/>
                  </a:cubicBezTo>
                  <a:cubicBezTo>
                    <a:pt x="395" y="158"/>
                    <a:pt x="395" y="158"/>
                    <a:pt x="396" y="159"/>
                  </a:cubicBezTo>
                  <a:cubicBezTo>
                    <a:pt x="396" y="159"/>
                    <a:pt x="396" y="159"/>
                    <a:pt x="396" y="159"/>
                  </a:cubicBezTo>
                  <a:cubicBezTo>
                    <a:pt x="396" y="158"/>
                    <a:pt x="396" y="158"/>
                    <a:pt x="397" y="158"/>
                  </a:cubicBezTo>
                  <a:cubicBezTo>
                    <a:pt x="397" y="158"/>
                    <a:pt x="397" y="158"/>
                    <a:pt x="398" y="159"/>
                  </a:cubicBezTo>
                  <a:cubicBezTo>
                    <a:pt x="397" y="159"/>
                    <a:pt x="397" y="159"/>
                    <a:pt x="397" y="159"/>
                  </a:cubicBezTo>
                  <a:close/>
                  <a:moveTo>
                    <a:pt x="395" y="169"/>
                  </a:moveTo>
                  <a:cubicBezTo>
                    <a:pt x="395" y="170"/>
                    <a:pt x="395" y="170"/>
                    <a:pt x="395" y="170"/>
                  </a:cubicBezTo>
                  <a:cubicBezTo>
                    <a:pt x="395" y="170"/>
                    <a:pt x="396" y="169"/>
                    <a:pt x="395" y="170"/>
                  </a:cubicBezTo>
                  <a:cubicBezTo>
                    <a:pt x="396" y="170"/>
                    <a:pt x="397" y="171"/>
                    <a:pt x="398" y="171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6" y="171"/>
                    <a:pt x="396" y="171"/>
                    <a:pt x="396" y="171"/>
                  </a:cubicBezTo>
                  <a:cubicBezTo>
                    <a:pt x="395" y="171"/>
                    <a:pt x="395" y="171"/>
                    <a:pt x="395" y="171"/>
                  </a:cubicBezTo>
                  <a:cubicBezTo>
                    <a:pt x="395" y="170"/>
                    <a:pt x="395" y="170"/>
                    <a:pt x="395" y="170"/>
                  </a:cubicBezTo>
                  <a:cubicBezTo>
                    <a:pt x="395" y="170"/>
                    <a:pt x="395" y="170"/>
                    <a:pt x="395" y="170"/>
                  </a:cubicBezTo>
                  <a:cubicBezTo>
                    <a:pt x="395" y="170"/>
                    <a:pt x="395" y="170"/>
                    <a:pt x="395" y="169"/>
                  </a:cubicBezTo>
                  <a:close/>
                  <a:moveTo>
                    <a:pt x="406" y="177"/>
                  </a:moveTo>
                  <a:cubicBezTo>
                    <a:pt x="406" y="176"/>
                    <a:pt x="405" y="175"/>
                    <a:pt x="404" y="175"/>
                  </a:cubicBezTo>
                  <a:cubicBezTo>
                    <a:pt x="404" y="176"/>
                    <a:pt x="404" y="176"/>
                    <a:pt x="404" y="176"/>
                  </a:cubicBezTo>
                  <a:cubicBezTo>
                    <a:pt x="403" y="176"/>
                    <a:pt x="402" y="176"/>
                    <a:pt x="401" y="176"/>
                  </a:cubicBezTo>
                  <a:cubicBezTo>
                    <a:pt x="401" y="176"/>
                    <a:pt x="401" y="176"/>
                    <a:pt x="401" y="176"/>
                  </a:cubicBezTo>
                  <a:cubicBezTo>
                    <a:pt x="401" y="176"/>
                    <a:pt x="401" y="176"/>
                    <a:pt x="401" y="176"/>
                  </a:cubicBezTo>
                  <a:cubicBezTo>
                    <a:pt x="400" y="175"/>
                    <a:pt x="400" y="175"/>
                    <a:pt x="400" y="175"/>
                  </a:cubicBezTo>
                  <a:cubicBezTo>
                    <a:pt x="399" y="174"/>
                    <a:pt x="400" y="176"/>
                    <a:pt x="399" y="176"/>
                  </a:cubicBezTo>
                  <a:cubicBezTo>
                    <a:pt x="399" y="176"/>
                    <a:pt x="399" y="176"/>
                    <a:pt x="399" y="176"/>
                  </a:cubicBezTo>
                  <a:cubicBezTo>
                    <a:pt x="397" y="176"/>
                    <a:pt x="397" y="176"/>
                    <a:pt x="397" y="176"/>
                  </a:cubicBezTo>
                  <a:cubicBezTo>
                    <a:pt x="397" y="175"/>
                    <a:pt x="396" y="175"/>
                    <a:pt x="395" y="175"/>
                  </a:cubicBezTo>
                  <a:cubicBezTo>
                    <a:pt x="395" y="175"/>
                    <a:pt x="396" y="176"/>
                    <a:pt x="396" y="176"/>
                  </a:cubicBezTo>
                  <a:cubicBezTo>
                    <a:pt x="395" y="177"/>
                    <a:pt x="395" y="178"/>
                    <a:pt x="394" y="178"/>
                  </a:cubicBezTo>
                  <a:cubicBezTo>
                    <a:pt x="394" y="177"/>
                    <a:pt x="394" y="177"/>
                    <a:pt x="394" y="177"/>
                  </a:cubicBezTo>
                  <a:cubicBezTo>
                    <a:pt x="394" y="177"/>
                    <a:pt x="394" y="177"/>
                    <a:pt x="394" y="177"/>
                  </a:cubicBezTo>
                  <a:cubicBezTo>
                    <a:pt x="395" y="176"/>
                    <a:pt x="394" y="175"/>
                    <a:pt x="394" y="175"/>
                  </a:cubicBezTo>
                  <a:cubicBezTo>
                    <a:pt x="393" y="175"/>
                    <a:pt x="393" y="175"/>
                    <a:pt x="393" y="175"/>
                  </a:cubicBezTo>
                  <a:cubicBezTo>
                    <a:pt x="394" y="176"/>
                    <a:pt x="394" y="176"/>
                    <a:pt x="394" y="176"/>
                  </a:cubicBezTo>
                  <a:cubicBezTo>
                    <a:pt x="394" y="176"/>
                    <a:pt x="394" y="176"/>
                    <a:pt x="394" y="176"/>
                  </a:cubicBezTo>
                  <a:cubicBezTo>
                    <a:pt x="393" y="176"/>
                    <a:pt x="393" y="176"/>
                    <a:pt x="392" y="177"/>
                  </a:cubicBezTo>
                  <a:cubicBezTo>
                    <a:pt x="393" y="176"/>
                    <a:pt x="392" y="176"/>
                    <a:pt x="391" y="176"/>
                  </a:cubicBezTo>
                  <a:cubicBezTo>
                    <a:pt x="391" y="176"/>
                    <a:pt x="391" y="176"/>
                    <a:pt x="391" y="176"/>
                  </a:cubicBezTo>
                  <a:cubicBezTo>
                    <a:pt x="391" y="176"/>
                    <a:pt x="391" y="176"/>
                    <a:pt x="391" y="176"/>
                  </a:cubicBezTo>
                  <a:cubicBezTo>
                    <a:pt x="391" y="176"/>
                    <a:pt x="391" y="176"/>
                    <a:pt x="391" y="176"/>
                  </a:cubicBezTo>
                  <a:cubicBezTo>
                    <a:pt x="390" y="176"/>
                    <a:pt x="390" y="175"/>
                    <a:pt x="389" y="175"/>
                  </a:cubicBezTo>
                  <a:cubicBezTo>
                    <a:pt x="390" y="175"/>
                    <a:pt x="391" y="173"/>
                    <a:pt x="391" y="173"/>
                  </a:cubicBezTo>
                  <a:cubicBezTo>
                    <a:pt x="392" y="173"/>
                    <a:pt x="391" y="174"/>
                    <a:pt x="392" y="174"/>
                  </a:cubicBezTo>
                  <a:cubicBezTo>
                    <a:pt x="393" y="175"/>
                    <a:pt x="395" y="171"/>
                    <a:pt x="396" y="174"/>
                  </a:cubicBezTo>
                  <a:cubicBezTo>
                    <a:pt x="396" y="174"/>
                    <a:pt x="396" y="174"/>
                    <a:pt x="397" y="174"/>
                  </a:cubicBezTo>
                  <a:cubicBezTo>
                    <a:pt x="396" y="175"/>
                    <a:pt x="397" y="174"/>
                    <a:pt x="398" y="175"/>
                  </a:cubicBezTo>
                  <a:cubicBezTo>
                    <a:pt x="399" y="174"/>
                    <a:pt x="398" y="173"/>
                    <a:pt x="398" y="172"/>
                  </a:cubicBezTo>
                  <a:cubicBezTo>
                    <a:pt x="398" y="172"/>
                    <a:pt x="399" y="172"/>
                    <a:pt x="399" y="172"/>
                  </a:cubicBezTo>
                  <a:cubicBezTo>
                    <a:pt x="399" y="172"/>
                    <a:pt x="399" y="173"/>
                    <a:pt x="399" y="173"/>
                  </a:cubicBezTo>
                  <a:cubicBezTo>
                    <a:pt x="399" y="173"/>
                    <a:pt x="399" y="173"/>
                    <a:pt x="400" y="173"/>
                  </a:cubicBezTo>
                  <a:cubicBezTo>
                    <a:pt x="400" y="173"/>
                    <a:pt x="400" y="173"/>
                    <a:pt x="400" y="173"/>
                  </a:cubicBezTo>
                  <a:cubicBezTo>
                    <a:pt x="401" y="173"/>
                    <a:pt x="401" y="175"/>
                    <a:pt x="402" y="175"/>
                  </a:cubicBezTo>
                  <a:cubicBezTo>
                    <a:pt x="404" y="174"/>
                    <a:pt x="403" y="172"/>
                    <a:pt x="403" y="171"/>
                  </a:cubicBezTo>
                  <a:cubicBezTo>
                    <a:pt x="403" y="171"/>
                    <a:pt x="403" y="171"/>
                    <a:pt x="402" y="171"/>
                  </a:cubicBezTo>
                  <a:cubicBezTo>
                    <a:pt x="402" y="171"/>
                    <a:pt x="402" y="170"/>
                    <a:pt x="402" y="170"/>
                  </a:cubicBezTo>
                  <a:cubicBezTo>
                    <a:pt x="402" y="170"/>
                    <a:pt x="402" y="170"/>
                    <a:pt x="402" y="170"/>
                  </a:cubicBezTo>
                  <a:cubicBezTo>
                    <a:pt x="402" y="170"/>
                    <a:pt x="402" y="170"/>
                    <a:pt x="401" y="170"/>
                  </a:cubicBezTo>
                  <a:cubicBezTo>
                    <a:pt x="401" y="170"/>
                    <a:pt x="401" y="171"/>
                    <a:pt x="401" y="171"/>
                  </a:cubicBezTo>
                  <a:cubicBezTo>
                    <a:pt x="400" y="170"/>
                    <a:pt x="400" y="171"/>
                    <a:pt x="399" y="171"/>
                  </a:cubicBezTo>
                  <a:cubicBezTo>
                    <a:pt x="399" y="171"/>
                    <a:pt x="399" y="171"/>
                    <a:pt x="399" y="171"/>
                  </a:cubicBezTo>
                  <a:cubicBezTo>
                    <a:pt x="399" y="171"/>
                    <a:pt x="399" y="171"/>
                    <a:pt x="399" y="171"/>
                  </a:cubicBezTo>
                  <a:cubicBezTo>
                    <a:pt x="399" y="171"/>
                    <a:pt x="400" y="171"/>
                    <a:pt x="400" y="171"/>
                  </a:cubicBezTo>
                  <a:cubicBezTo>
                    <a:pt x="400" y="171"/>
                    <a:pt x="400" y="171"/>
                    <a:pt x="400" y="171"/>
                  </a:cubicBezTo>
                  <a:cubicBezTo>
                    <a:pt x="400" y="172"/>
                    <a:pt x="400" y="172"/>
                    <a:pt x="400" y="172"/>
                  </a:cubicBezTo>
                  <a:cubicBezTo>
                    <a:pt x="400" y="172"/>
                    <a:pt x="400" y="171"/>
                    <a:pt x="400" y="171"/>
                  </a:cubicBezTo>
                  <a:cubicBezTo>
                    <a:pt x="400" y="172"/>
                    <a:pt x="400" y="171"/>
                    <a:pt x="399" y="171"/>
                  </a:cubicBezTo>
                  <a:cubicBezTo>
                    <a:pt x="399" y="171"/>
                    <a:pt x="399" y="171"/>
                    <a:pt x="399" y="171"/>
                  </a:cubicBezTo>
                  <a:cubicBezTo>
                    <a:pt x="399" y="171"/>
                    <a:pt x="399" y="171"/>
                    <a:pt x="399" y="171"/>
                  </a:cubicBezTo>
                  <a:cubicBezTo>
                    <a:pt x="399" y="171"/>
                    <a:pt x="399" y="171"/>
                    <a:pt x="399" y="171"/>
                  </a:cubicBezTo>
                  <a:cubicBezTo>
                    <a:pt x="398" y="171"/>
                    <a:pt x="401" y="169"/>
                    <a:pt x="399" y="170"/>
                  </a:cubicBezTo>
                  <a:cubicBezTo>
                    <a:pt x="399" y="169"/>
                    <a:pt x="399" y="169"/>
                    <a:pt x="399" y="169"/>
                  </a:cubicBezTo>
                  <a:cubicBezTo>
                    <a:pt x="400" y="169"/>
                    <a:pt x="401" y="169"/>
                    <a:pt x="401" y="169"/>
                  </a:cubicBezTo>
                  <a:cubicBezTo>
                    <a:pt x="400" y="170"/>
                    <a:pt x="400" y="170"/>
                    <a:pt x="400" y="170"/>
                  </a:cubicBezTo>
                  <a:cubicBezTo>
                    <a:pt x="400" y="171"/>
                    <a:pt x="401" y="170"/>
                    <a:pt x="401" y="170"/>
                  </a:cubicBezTo>
                  <a:cubicBezTo>
                    <a:pt x="401" y="170"/>
                    <a:pt x="402" y="170"/>
                    <a:pt x="402" y="170"/>
                  </a:cubicBezTo>
                  <a:cubicBezTo>
                    <a:pt x="402" y="170"/>
                    <a:pt x="402" y="170"/>
                    <a:pt x="403" y="170"/>
                  </a:cubicBezTo>
                  <a:cubicBezTo>
                    <a:pt x="404" y="171"/>
                    <a:pt x="404" y="172"/>
                    <a:pt x="405" y="172"/>
                  </a:cubicBezTo>
                  <a:cubicBezTo>
                    <a:pt x="406" y="172"/>
                    <a:pt x="406" y="172"/>
                    <a:pt x="406" y="172"/>
                  </a:cubicBezTo>
                  <a:cubicBezTo>
                    <a:pt x="405" y="172"/>
                    <a:pt x="405" y="172"/>
                    <a:pt x="405" y="172"/>
                  </a:cubicBezTo>
                  <a:cubicBezTo>
                    <a:pt x="405" y="174"/>
                    <a:pt x="405" y="175"/>
                    <a:pt x="406" y="176"/>
                  </a:cubicBezTo>
                  <a:cubicBezTo>
                    <a:pt x="406" y="176"/>
                    <a:pt x="406" y="176"/>
                    <a:pt x="406" y="176"/>
                  </a:cubicBezTo>
                  <a:cubicBezTo>
                    <a:pt x="405" y="176"/>
                    <a:pt x="407" y="177"/>
                    <a:pt x="406" y="177"/>
                  </a:cubicBezTo>
                  <a:close/>
                  <a:moveTo>
                    <a:pt x="407" y="172"/>
                  </a:moveTo>
                  <a:cubicBezTo>
                    <a:pt x="408" y="172"/>
                    <a:pt x="408" y="172"/>
                    <a:pt x="408" y="172"/>
                  </a:cubicBezTo>
                  <a:cubicBezTo>
                    <a:pt x="408" y="172"/>
                    <a:pt x="408" y="172"/>
                    <a:pt x="408" y="172"/>
                  </a:cubicBezTo>
                  <a:lnTo>
                    <a:pt x="407" y="172"/>
                  </a:lnTo>
                  <a:close/>
                  <a:moveTo>
                    <a:pt x="407" y="171"/>
                  </a:moveTo>
                  <a:cubicBezTo>
                    <a:pt x="407" y="171"/>
                    <a:pt x="407" y="171"/>
                    <a:pt x="407" y="171"/>
                  </a:cubicBezTo>
                  <a:cubicBezTo>
                    <a:pt x="407" y="172"/>
                    <a:pt x="407" y="172"/>
                    <a:pt x="407" y="172"/>
                  </a:cubicBezTo>
                  <a:cubicBezTo>
                    <a:pt x="407" y="171"/>
                    <a:pt x="405" y="171"/>
                    <a:pt x="406" y="170"/>
                  </a:cubicBezTo>
                  <a:cubicBezTo>
                    <a:pt x="406" y="170"/>
                    <a:pt x="407" y="170"/>
                    <a:pt x="407" y="171"/>
                  </a:cubicBezTo>
                  <a:cubicBezTo>
                    <a:pt x="408" y="170"/>
                    <a:pt x="408" y="170"/>
                    <a:pt x="408" y="170"/>
                  </a:cubicBezTo>
                  <a:cubicBezTo>
                    <a:pt x="407" y="170"/>
                    <a:pt x="408" y="170"/>
                    <a:pt x="408" y="171"/>
                  </a:cubicBezTo>
                  <a:cubicBezTo>
                    <a:pt x="408" y="171"/>
                    <a:pt x="408" y="171"/>
                    <a:pt x="408" y="171"/>
                  </a:cubicBezTo>
                  <a:lnTo>
                    <a:pt x="407" y="171"/>
                  </a:lnTo>
                  <a:close/>
                  <a:moveTo>
                    <a:pt x="412" y="158"/>
                  </a:moveTo>
                  <a:cubicBezTo>
                    <a:pt x="412" y="159"/>
                    <a:pt x="412" y="159"/>
                    <a:pt x="412" y="159"/>
                  </a:cubicBezTo>
                  <a:cubicBezTo>
                    <a:pt x="411" y="159"/>
                    <a:pt x="411" y="159"/>
                    <a:pt x="411" y="159"/>
                  </a:cubicBezTo>
                  <a:lnTo>
                    <a:pt x="412" y="158"/>
                  </a:lnTo>
                  <a:close/>
                  <a:moveTo>
                    <a:pt x="412" y="174"/>
                  </a:moveTo>
                  <a:cubicBezTo>
                    <a:pt x="412" y="173"/>
                    <a:pt x="414" y="172"/>
                    <a:pt x="412" y="173"/>
                  </a:cubicBezTo>
                  <a:cubicBezTo>
                    <a:pt x="412" y="172"/>
                    <a:pt x="414" y="173"/>
                    <a:pt x="413" y="171"/>
                  </a:cubicBezTo>
                  <a:cubicBezTo>
                    <a:pt x="413" y="171"/>
                    <a:pt x="413" y="171"/>
                    <a:pt x="413" y="171"/>
                  </a:cubicBezTo>
                  <a:cubicBezTo>
                    <a:pt x="413" y="170"/>
                    <a:pt x="413" y="170"/>
                    <a:pt x="413" y="170"/>
                  </a:cubicBezTo>
                  <a:cubicBezTo>
                    <a:pt x="412" y="171"/>
                    <a:pt x="413" y="171"/>
                    <a:pt x="412" y="171"/>
                  </a:cubicBezTo>
                  <a:cubicBezTo>
                    <a:pt x="412" y="171"/>
                    <a:pt x="411" y="170"/>
                    <a:pt x="410" y="171"/>
                  </a:cubicBezTo>
                  <a:cubicBezTo>
                    <a:pt x="410" y="172"/>
                    <a:pt x="409" y="171"/>
                    <a:pt x="409" y="171"/>
                  </a:cubicBezTo>
                  <a:cubicBezTo>
                    <a:pt x="409" y="170"/>
                    <a:pt x="409" y="170"/>
                    <a:pt x="409" y="170"/>
                  </a:cubicBezTo>
                  <a:cubicBezTo>
                    <a:pt x="410" y="170"/>
                    <a:pt x="411" y="170"/>
                    <a:pt x="412" y="169"/>
                  </a:cubicBezTo>
                  <a:cubicBezTo>
                    <a:pt x="412" y="169"/>
                    <a:pt x="413" y="170"/>
                    <a:pt x="413" y="169"/>
                  </a:cubicBezTo>
                  <a:cubicBezTo>
                    <a:pt x="413" y="168"/>
                    <a:pt x="413" y="168"/>
                    <a:pt x="413" y="168"/>
                  </a:cubicBezTo>
                  <a:cubicBezTo>
                    <a:pt x="414" y="169"/>
                    <a:pt x="412" y="172"/>
                    <a:pt x="415" y="170"/>
                  </a:cubicBezTo>
                  <a:cubicBezTo>
                    <a:pt x="415" y="171"/>
                    <a:pt x="414" y="172"/>
                    <a:pt x="413" y="172"/>
                  </a:cubicBezTo>
                  <a:cubicBezTo>
                    <a:pt x="414" y="173"/>
                    <a:pt x="415" y="173"/>
                    <a:pt x="415" y="173"/>
                  </a:cubicBezTo>
                  <a:lnTo>
                    <a:pt x="412" y="174"/>
                  </a:lnTo>
                  <a:close/>
                  <a:moveTo>
                    <a:pt x="416" y="167"/>
                  </a:moveTo>
                  <a:cubicBezTo>
                    <a:pt x="417" y="166"/>
                    <a:pt x="416" y="166"/>
                    <a:pt x="418" y="165"/>
                  </a:cubicBezTo>
                  <a:cubicBezTo>
                    <a:pt x="418" y="164"/>
                    <a:pt x="418" y="164"/>
                    <a:pt x="418" y="164"/>
                  </a:cubicBezTo>
                  <a:cubicBezTo>
                    <a:pt x="418" y="164"/>
                    <a:pt x="419" y="164"/>
                    <a:pt x="419" y="165"/>
                  </a:cubicBezTo>
                  <a:cubicBezTo>
                    <a:pt x="419" y="165"/>
                    <a:pt x="419" y="165"/>
                    <a:pt x="419" y="165"/>
                  </a:cubicBezTo>
                  <a:cubicBezTo>
                    <a:pt x="419" y="165"/>
                    <a:pt x="418" y="165"/>
                    <a:pt x="419" y="165"/>
                  </a:cubicBezTo>
                  <a:cubicBezTo>
                    <a:pt x="417" y="166"/>
                    <a:pt x="417" y="166"/>
                    <a:pt x="417" y="166"/>
                  </a:cubicBezTo>
                  <a:cubicBezTo>
                    <a:pt x="417" y="167"/>
                    <a:pt x="417" y="167"/>
                    <a:pt x="417" y="167"/>
                  </a:cubicBezTo>
                  <a:cubicBezTo>
                    <a:pt x="417" y="168"/>
                    <a:pt x="417" y="168"/>
                    <a:pt x="417" y="168"/>
                  </a:cubicBezTo>
                  <a:cubicBezTo>
                    <a:pt x="416" y="167"/>
                    <a:pt x="417" y="167"/>
                    <a:pt x="416" y="167"/>
                  </a:cubicBezTo>
                  <a:close/>
                  <a:moveTo>
                    <a:pt x="417" y="171"/>
                  </a:moveTo>
                  <a:cubicBezTo>
                    <a:pt x="416" y="170"/>
                    <a:pt x="416" y="170"/>
                    <a:pt x="416" y="170"/>
                  </a:cubicBezTo>
                  <a:cubicBezTo>
                    <a:pt x="418" y="171"/>
                    <a:pt x="418" y="171"/>
                    <a:pt x="418" y="171"/>
                  </a:cubicBezTo>
                  <a:lnTo>
                    <a:pt x="417" y="171"/>
                  </a:lnTo>
                  <a:close/>
                  <a:moveTo>
                    <a:pt x="418" y="169"/>
                  </a:moveTo>
                  <a:cubicBezTo>
                    <a:pt x="419" y="168"/>
                    <a:pt x="419" y="167"/>
                    <a:pt x="419" y="166"/>
                  </a:cubicBezTo>
                  <a:cubicBezTo>
                    <a:pt x="420" y="167"/>
                    <a:pt x="420" y="167"/>
                    <a:pt x="420" y="167"/>
                  </a:cubicBezTo>
                  <a:cubicBezTo>
                    <a:pt x="421" y="166"/>
                    <a:pt x="420" y="165"/>
                    <a:pt x="421" y="165"/>
                  </a:cubicBezTo>
                  <a:cubicBezTo>
                    <a:pt x="420" y="166"/>
                    <a:pt x="421" y="166"/>
                    <a:pt x="421" y="167"/>
                  </a:cubicBezTo>
                  <a:cubicBezTo>
                    <a:pt x="421" y="167"/>
                    <a:pt x="421" y="167"/>
                    <a:pt x="422" y="167"/>
                  </a:cubicBezTo>
                  <a:cubicBezTo>
                    <a:pt x="422" y="166"/>
                    <a:pt x="422" y="166"/>
                    <a:pt x="422" y="166"/>
                  </a:cubicBezTo>
                  <a:cubicBezTo>
                    <a:pt x="423" y="167"/>
                    <a:pt x="421" y="167"/>
                    <a:pt x="422" y="168"/>
                  </a:cubicBezTo>
                  <a:cubicBezTo>
                    <a:pt x="421" y="168"/>
                    <a:pt x="421" y="168"/>
                    <a:pt x="421" y="168"/>
                  </a:cubicBezTo>
                  <a:cubicBezTo>
                    <a:pt x="421" y="168"/>
                    <a:pt x="421" y="168"/>
                    <a:pt x="421" y="168"/>
                  </a:cubicBezTo>
                  <a:cubicBezTo>
                    <a:pt x="420" y="168"/>
                    <a:pt x="420" y="168"/>
                    <a:pt x="420" y="168"/>
                  </a:cubicBezTo>
                  <a:cubicBezTo>
                    <a:pt x="420" y="168"/>
                    <a:pt x="420" y="168"/>
                    <a:pt x="420" y="168"/>
                  </a:cubicBezTo>
                  <a:cubicBezTo>
                    <a:pt x="419" y="167"/>
                    <a:pt x="419" y="169"/>
                    <a:pt x="418" y="169"/>
                  </a:cubicBezTo>
                  <a:close/>
                  <a:moveTo>
                    <a:pt x="421" y="170"/>
                  </a:moveTo>
                  <a:cubicBezTo>
                    <a:pt x="421" y="170"/>
                    <a:pt x="421" y="170"/>
                    <a:pt x="421" y="170"/>
                  </a:cubicBezTo>
                  <a:cubicBezTo>
                    <a:pt x="421" y="170"/>
                    <a:pt x="421" y="170"/>
                    <a:pt x="421" y="170"/>
                  </a:cubicBezTo>
                  <a:cubicBezTo>
                    <a:pt x="421" y="170"/>
                    <a:pt x="421" y="170"/>
                    <a:pt x="421" y="170"/>
                  </a:cubicBezTo>
                  <a:cubicBezTo>
                    <a:pt x="421" y="169"/>
                    <a:pt x="421" y="169"/>
                    <a:pt x="421" y="169"/>
                  </a:cubicBezTo>
                  <a:cubicBezTo>
                    <a:pt x="420" y="169"/>
                    <a:pt x="420" y="169"/>
                    <a:pt x="420" y="169"/>
                  </a:cubicBezTo>
                  <a:cubicBezTo>
                    <a:pt x="420" y="169"/>
                    <a:pt x="420" y="169"/>
                    <a:pt x="421" y="169"/>
                  </a:cubicBezTo>
                  <a:cubicBezTo>
                    <a:pt x="421" y="169"/>
                    <a:pt x="421" y="169"/>
                    <a:pt x="421" y="169"/>
                  </a:cubicBezTo>
                  <a:cubicBezTo>
                    <a:pt x="421" y="170"/>
                    <a:pt x="421" y="170"/>
                    <a:pt x="421" y="170"/>
                  </a:cubicBezTo>
                  <a:cubicBezTo>
                    <a:pt x="421" y="170"/>
                    <a:pt x="421" y="170"/>
                    <a:pt x="421" y="170"/>
                  </a:cubicBezTo>
                  <a:cubicBezTo>
                    <a:pt x="421" y="170"/>
                    <a:pt x="422" y="170"/>
                    <a:pt x="421" y="170"/>
                  </a:cubicBezTo>
                  <a:close/>
                  <a:moveTo>
                    <a:pt x="423" y="165"/>
                  </a:moveTo>
                  <a:cubicBezTo>
                    <a:pt x="423" y="165"/>
                    <a:pt x="423" y="165"/>
                    <a:pt x="423" y="165"/>
                  </a:cubicBezTo>
                  <a:cubicBezTo>
                    <a:pt x="424" y="165"/>
                    <a:pt x="425" y="164"/>
                    <a:pt x="426" y="164"/>
                  </a:cubicBezTo>
                  <a:cubicBezTo>
                    <a:pt x="426" y="164"/>
                    <a:pt x="424" y="165"/>
                    <a:pt x="426" y="166"/>
                  </a:cubicBezTo>
                  <a:cubicBezTo>
                    <a:pt x="426" y="166"/>
                    <a:pt x="426" y="166"/>
                    <a:pt x="426" y="166"/>
                  </a:cubicBezTo>
                  <a:cubicBezTo>
                    <a:pt x="426" y="166"/>
                    <a:pt x="426" y="166"/>
                    <a:pt x="426" y="166"/>
                  </a:cubicBezTo>
                  <a:cubicBezTo>
                    <a:pt x="426" y="166"/>
                    <a:pt x="426" y="166"/>
                    <a:pt x="426" y="166"/>
                  </a:cubicBezTo>
                  <a:cubicBezTo>
                    <a:pt x="425" y="166"/>
                    <a:pt x="424" y="166"/>
                    <a:pt x="424" y="166"/>
                  </a:cubicBezTo>
                  <a:cubicBezTo>
                    <a:pt x="424" y="167"/>
                    <a:pt x="424" y="167"/>
                    <a:pt x="424" y="167"/>
                  </a:cubicBezTo>
                  <a:cubicBezTo>
                    <a:pt x="423" y="167"/>
                    <a:pt x="424" y="165"/>
                    <a:pt x="423" y="165"/>
                  </a:cubicBezTo>
                  <a:cubicBezTo>
                    <a:pt x="423" y="165"/>
                    <a:pt x="423" y="165"/>
                    <a:pt x="423" y="165"/>
                  </a:cubicBezTo>
                  <a:close/>
                  <a:moveTo>
                    <a:pt x="423" y="170"/>
                  </a:moveTo>
                  <a:cubicBezTo>
                    <a:pt x="424" y="168"/>
                    <a:pt x="422" y="169"/>
                    <a:pt x="423" y="167"/>
                  </a:cubicBezTo>
                  <a:cubicBezTo>
                    <a:pt x="422" y="168"/>
                    <a:pt x="424" y="169"/>
                    <a:pt x="423" y="170"/>
                  </a:cubicBezTo>
                  <a:close/>
                  <a:moveTo>
                    <a:pt x="427" y="169"/>
                  </a:moveTo>
                  <a:cubicBezTo>
                    <a:pt x="426" y="169"/>
                    <a:pt x="425" y="169"/>
                    <a:pt x="425" y="169"/>
                  </a:cubicBezTo>
                  <a:cubicBezTo>
                    <a:pt x="425" y="170"/>
                    <a:pt x="426" y="170"/>
                    <a:pt x="426" y="170"/>
                  </a:cubicBezTo>
                  <a:cubicBezTo>
                    <a:pt x="426" y="170"/>
                    <a:pt x="426" y="170"/>
                    <a:pt x="426" y="170"/>
                  </a:cubicBezTo>
                  <a:cubicBezTo>
                    <a:pt x="425" y="170"/>
                    <a:pt x="425" y="170"/>
                    <a:pt x="425" y="170"/>
                  </a:cubicBezTo>
                  <a:cubicBezTo>
                    <a:pt x="425" y="169"/>
                    <a:pt x="424" y="169"/>
                    <a:pt x="424" y="169"/>
                  </a:cubicBezTo>
                  <a:cubicBezTo>
                    <a:pt x="424" y="168"/>
                    <a:pt x="425" y="168"/>
                    <a:pt x="426" y="167"/>
                  </a:cubicBezTo>
                  <a:cubicBezTo>
                    <a:pt x="427" y="168"/>
                    <a:pt x="427" y="168"/>
                    <a:pt x="428" y="167"/>
                  </a:cubicBezTo>
                  <a:cubicBezTo>
                    <a:pt x="429" y="168"/>
                    <a:pt x="429" y="168"/>
                    <a:pt x="429" y="168"/>
                  </a:cubicBezTo>
                  <a:cubicBezTo>
                    <a:pt x="428" y="169"/>
                    <a:pt x="427" y="168"/>
                    <a:pt x="427" y="169"/>
                  </a:cubicBezTo>
                  <a:close/>
                  <a:moveTo>
                    <a:pt x="428" y="171"/>
                  </a:moveTo>
                  <a:cubicBezTo>
                    <a:pt x="428" y="171"/>
                    <a:pt x="428" y="171"/>
                    <a:pt x="428" y="171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1"/>
                    <a:pt x="428" y="171"/>
                    <a:pt x="428" y="171"/>
                  </a:cubicBezTo>
                  <a:cubicBezTo>
                    <a:pt x="428" y="171"/>
                    <a:pt x="428" y="171"/>
                    <a:pt x="428" y="171"/>
                  </a:cubicBezTo>
                  <a:close/>
                  <a:moveTo>
                    <a:pt x="429" y="170"/>
                  </a:moveTo>
                  <a:cubicBezTo>
                    <a:pt x="429" y="170"/>
                    <a:pt x="429" y="170"/>
                    <a:pt x="429" y="170"/>
                  </a:cubicBezTo>
                  <a:cubicBezTo>
                    <a:pt x="429" y="170"/>
                    <a:pt x="429" y="170"/>
                    <a:pt x="429" y="170"/>
                  </a:cubicBezTo>
                  <a:cubicBezTo>
                    <a:pt x="429" y="170"/>
                    <a:pt x="429" y="170"/>
                    <a:pt x="429" y="170"/>
                  </a:cubicBezTo>
                  <a:cubicBezTo>
                    <a:pt x="429" y="170"/>
                    <a:pt x="429" y="170"/>
                    <a:pt x="429" y="170"/>
                  </a:cubicBezTo>
                  <a:close/>
                  <a:moveTo>
                    <a:pt x="431" y="168"/>
                  </a:moveTo>
                  <a:cubicBezTo>
                    <a:pt x="431" y="168"/>
                    <a:pt x="431" y="168"/>
                    <a:pt x="431" y="168"/>
                  </a:cubicBezTo>
                  <a:cubicBezTo>
                    <a:pt x="431" y="168"/>
                    <a:pt x="431" y="168"/>
                    <a:pt x="431" y="168"/>
                  </a:cubicBezTo>
                  <a:cubicBezTo>
                    <a:pt x="430" y="168"/>
                    <a:pt x="431" y="167"/>
                    <a:pt x="430" y="167"/>
                  </a:cubicBezTo>
                  <a:cubicBezTo>
                    <a:pt x="429" y="167"/>
                    <a:pt x="428" y="167"/>
                    <a:pt x="429" y="166"/>
                  </a:cubicBezTo>
                  <a:cubicBezTo>
                    <a:pt x="430" y="167"/>
                    <a:pt x="429" y="165"/>
                    <a:pt x="430" y="164"/>
                  </a:cubicBezTo>
                  <a:cubicBezTo>
                    <a:pt x="430" y="164"/>
                    <a:pt x="430" y="164"/>
                    <a:pt x="430" y="164"/>
                  </a:cubicBezTo>
                  <a:cubicBezTo>
                    <a:pt x="430" y="164"/>
                    <a:pt x="431" y="165"/>
                    <a:pt x="430" y="165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1" y="165"/>
                    <a:pt x="431" y="165"/>
                    <a:pt x="431" y="165"/>
                  </a:cubicBezTo>
                  <a:cubicBezTo>
                    <a:pt x="430" y="165"/>
                    <a:pt x="430" y="166"/>
                    <a:pt x="430" y="166"/>
                  </a:cubicBezTo>
                  <a:cubicBezTo>
                    <a:pt x="430" y="167"/>
                    <a:pt x="431" y="166"/>
                    <a:pt x="431" y="166"/>
                  </a:cubicBezTo>
                  <a:cubicBezTo>
                    <a:pt x="431" y="166"/>
                    <a:pt x="431" y="166"/>
                    <a:pt x="431" y="166"/>
                  </a:cubicBezTo>
                  <a:cubicBezTo>
                    <a:pt x="432" y="166"/>
                    <a:pt x="432" y="166"/>
                    <a:pt x="432" y="166"/>
                  </a:cubicBezTo>
                  <a:cubicBezTo>
                    <a:pt x="432" y="166"/>
                    <a:pt x="432" y="166"/>
                    <a:pt x="432" y="167"/>
                  </a:cubicBezTo>
                  <a:cubicBezTo>
                    <a:pt x="433" y="167"/>
                    <a:pt x="433" y="167"/>
                    <a:pt x="433" y="167"/>
                  </a:cubicBezTo>
                  <a:cubicBezTo>
                    <a:pt x="432" y="167"/>
                    <a:pt x="433" y="168"/>
                    <a:pt x="432" y="168"/>
                  </a:cubicBezTo>
                  <a:cubicBezTo>
                    <a:pt x="432" y="168"/>
                    <a:pt x="432" y="168"/>
                    <a:pt x="432" y="167"/>
                  </a:cubicBezTo>
                  <a:cubicBezTo>
                    <a:pt x="432" y="167"/>
                    <a:pt x="431" y="168"/>
                    <a:pt x="431" y="168"/>
                  </a:cubicBezTo>
                  <a:cubicBezTo>
                    <a:pt x="431" y="168"/>
                    <a:pt x="431" y="168"/>
                    <a:pt x="431" y="168"/>
                  </a:cubicBezTo>
                  <a:close/>
                  <a:moveTo>
                    <a:pt x="442" y="174"/>
                  </a:moveTo>
                  <a:cubicBezTo>
                    <a:pt x="442" y="173"/>
                    <a:pt x="442" y="173"/>
                    <a:pt x="442" y="173"/>
                  </a:cubicBezTo>
                  <a:cubicBezTo>
                    <a:pt x="441" y="173"/>
                    <a:pt x="441" y="173"/>
                    <a:pt x="441" y="173"/>
                  </a:cubicBezTo>
                  <a:cubicBezTo>
                    <a:pt x="441" y="174"/>
                    <a:pt x="441" y="174"/>
                    <a:pt x="441" y="174"/>
                  </a:cubicBezTo>
                  <a:cubicBezTo>
                    <a:pt x="440" y="173"/>
                    <a:pt x="438" y="176"/>
                    <a:pt x="437" y="174"/>
                  </a:cubicBezTo>
                  <a:cubicBezTo>
                    <a:pt x="438" y="173"/>
                    <a:pt x="439" y="173"/>
                    <a:pt x="439" y="172"/>
                  </a:cubicBezTo>
                  <a:cubicBezTo>
                    <a:pt x="442" y="173"/>
                    <a:pt x="442" y="173"/>
                    <a:pt x="442" y="173"/>
                  </a:cubicBezTo>
                  <a:lnTo>
                    <a:pt x="442" y="174"/>
                  </a:lnTo>
                  <a:close/>
                  <a:moveTo>
                    <a:pt x="451" y="175"/>
                  </a:moveTo>
                  <a:cubicBezTo>
                    <a:pt x="450" y="175"/>
                    <a:pt x="450" y="175"/>
                    <a:pt x="450" y="175"/>
                  </a:cubicBezTo>
                  <a:cubicBezTo>
                    <a:pt x="450" y="175"/>
                    <a:pt x="450" y="175"/>
                    <a:pt x="450" y="175"/>
                  </a:cubicBezTo>
                  <a:cubicBezTo>
                    <a:pt x="450" y="174"/>
                    <a:pt x="450" y="175"/>
                    <a:pt x="449" y="174"/>
                  </a:cubicBezTo>
                  <a:cubicBezTo>
                    <a:pt x="449" y="175"/>
                    <a:pt x="449" y="175"/>
                    <a:pt x="449" y="175"/>
                  </a:cubicBezTo>
                  <a:cubicBezTo>
                    <a:pt x="449" y="175"/>
                    <a:pt x="449" y="175"/>
                    <a:pt x="450" y="176"/>
                  </a:cubicBezTo>
                  <a:cubicBezTo>
                    <a:pt x="449" y="176"/>
                    <a:pt x="449" y="176"/>
                    <a:pt x="449" y="176"/>
                  </a:cubicBezTo>
                  <a:cubicBezTo>
                    <a:pt x="448" y="176"/>
                    <a:pt x="449" y="177"/>
                    <a:pt x="449" y="177"/>
                  </a:cubicBezTo>
                  <a:cubicBezTo>
                    <a:pt x="447" y="178"/>
                    <a:pt x="446" y="177"/>
                    <a:pt x="445" y="177"/>
                  </a:cubicBezTo>
                  <a:cubicBezTo>
                    <a:pt x="445" y="177"/>
                    <a:pt x="445" y="177"/>
                    <a:pt x="444" y="177"/>
                  </a:cubicBezTo>
                  <a:cubicBezTo>
                    <a:pt x="444" y="177"/>
                    <a:pt x="444" y="177"/>
                    <a:pt x="444" y="177"/>
                  </a:cubicBezTo>
                  <a:cubicBezTo>
                    <a:pt x="444" y="177"/>
                    <a:pt x="444" y="177"/>
                    <a:pt x="444" y="177"/>
                  </a:cubicBezTo>
                  <a:cubicBezTo>
                    <a:pt x="445" y="177"/>
                    <a:pt x="445" y="177"/>
                    <a:pt x="445" y="177"/>
                  </a:cubicBezTo>
                  <a:cubicBezTo>
                    <a:pt x="445" y="177"/>
                    <a:pt x="445" y="177"/>
                    <a:pt x="445" y="177"/>
                  </a:cubicBezTo>
                  <a:cubicBezTo>
                    <a:pt x="446" y="177"/>
                    <a:pt x="447" y="178"/>
                    <a:pt x="448" y="177"/>
                  </a:cubicBezTo>
                  <a:cubicBezTo>
                    <a:pt x="448" y="177"/>
                    <a:pt x="448" y="177"/>
                    <a:pt x="448" y="177"/>
                  </a:cubicBezTo>
                  <a:cubicBezTo>
                    <a:pt x="448" y="177"/>
                    <a:pt x="448" y="176"/>
                    <a:pt x="448" y="176"/>
                  </a:cubicBezTo>
                  <a:cubicBezTo>
                    <a:pt x="448" y="176"/>
                    <a:pt x="447" y="177"/>
                    <a:pt x="448" y="176"/>
                  </a:cubicBezTo>
                  <a:cubicBezTo>
                    <a:pt x="447" y="175"/>
                    <a:pt x="446" y="175"/>
                    <a:pt x="445" y="176"/>
                  </a:cubicBezTo>
                  <a:cubicBezTo>
                    <a:pt x="445" y="176"/>
                    <a:pt x="445" y="176"/>
                    <a:pt x="445" y="176"/>
                  </a:cubicBezTo>
                  <a:cubicBezTo>
                    <a:pt x="445" y="175"/>
                    <a:pt x="444" y="175"/>
                    <a:pt x="443" y="174"/>
                  </a:cubicBezTo>
                  <a:cubicBezTo>
                    <a:pt x="443" y="175"/>
                    <a:pt x="443" y="175"/>
                    <a:pt x="443" y="175"/>
                  </a:cubicBezTo>
                  <a:cubicBezTo>
                    <a:pt x="443" y="175"/>
                    <a:pt x="442" y="175"/>
                    <a:pt x="442" y="175"/>
                  </a:cubicBezTo>
                  <a:cubicBezTo>
                    <a:pt x="442" y="175"/>
                    <a:pt x="443" y="174"/>
                    <a:pt x="444" y="174"/>
                  </a:cubicBezTo>
                  <a:cubicBezTo>
                    <a:pt x="444" y="174"/>
                    <a:pt x="444" y="174"/>
                    <a:pt x="444" y="174"/>
                  </a:cubicBezTo>
                  <a:cubicBezTo>
                    <a:pt x="444" y="175"/>
                    <a:pt x="445" y="175"/>
                    <a:pt x="445" y="175"/>
                  </a:cubicBezTo>
                  <a:cubicBezTo>
                    <a:pt x="446" y="175"/>
                    <a:pt x="446" y="175"/>
                    <a:pt x="446" y="175"/>
                  </a:cubicBezTo>
                  <a:cubicBezTo>
                    <a:pt x="445" y="174"/>
                    <a:pt x="445" y="174"/>
                    <a:pt x="445" y="174"/>
                  </a:cubicBezTo>
                  <a:cubicBezTo>
                    <a:pt x="445" y="174"/>
                    <a:pt x="446" y="175"/>
                    <a:pt x="446" y="174"/>
                  </a:cubicBezTo>
                  <a:cubicBezTo>
                    <a:pt x="446" y="174"/>
                    <a:pt x="446" y="174"/>
                    <a:pt x="446" y="174"/>
                  </a:cubicBezTo>
                  <a:cubicBezTo>
                    <a:pt x="446" y="174"/>
                    <a:pt x="446" y="174"/>
                    <a:pt x="446" y="174"/>
                  </a:cubicBezTo>
                  <a:cubicBezTo>
                    <a:pt x="447" y="173"/>
                    <a:pt x="447" y="173"/>
                    <a:pt x="447" y="173"/>
                  </a:cubicBezTo>
                  <a:cubicBezTo>
                    <a:pt x="448" y="173"/>
                    <a:pt x="448" y="175"/>
                    <a:pt x="449" y="175"/>
                  </a:cubicBezTo>
                  <a:cubicBezTo>
                    <a:pt x="449" y="174"/>
                    <a:pt x="449" y="174"/>
                    <a:pt x="449" y="174"/>
                  </a:cubicBezTo>
                  <a:cubicBezTo>
                    <a:pt x="449" y="174"/>
                    <a:pt x="449" y="174"/>
                    <a:pt x="449" y="174"/>
                  </a:cubicBezTo>
                  <a:cubicBezTo>
                    <a:pt x="449" y="174"/>
                    <a:pt x="449" y="174"/>
                    <a:pt x="449" y="174"/>
                  </a:cubicBezTo>
                  <a:cubicBezTo>
                    <a:pt x="450" y="174"/>
                    <a:pt x="450" y="173"/>
                    <a:pt x="451" y="174"/>
                  </a:cubicBezTo>
                  <a:cubicBezTo>
                    <a:pt x="451" y="174"/>
                    <a:pt x="451" y="174"/>
                    <a:pt x="451" y="175"/>
                  </a:cubicBezTo>
                  <a:cubicBezTo>
                    <a:pt x="451" y="175"/>
                    <a:pt x="452" y="174"/>
                    <a:pt x="452" y="174"/>
                  </a:cubicBezTo>
                  <a:cubicBezTo>
                    <a:pt x="452" y="175"/>
                    <a:pt x="452" y="175"/>
                    <a:pt x="452" y="175"/>
                  </a:cubicBezTo>
                  <a:cubicBezTo>
                    <a:pt x="450" y="175"/>
                    <a:pt x="450" y="175"/>
                    <a:pt x="450" y="175"/>
                  </a:cubicBezTo>
                  <a:lnTo>
                    <a:pt x="451" y="175"/>
                  </a:lnTo>
                  <a:close/>
                  <a:moveTo>
                    <a:pt x="453" y="173"/>
                  </a:moveTo>
                  <a:cubicBezTo>
                    <a:pt x="453" y="173"/>
                    <a:pt x="453" y="172"/>
                    <a:pt x="453" y="172"/>
                  </a:cubicBezTo>
                  <a:cubicBezTo>
                    <a:pt x="452" y="172"/>
                    <a:pt x="452" y="172"/>
                    <a:pt x="452" y="172"/>
                  </a:cubicBezTo>
                  <a:cubicBezTo>
                    <a:pt x="452" y="173"/>
                    <a:pt x="452" y="173"/>
                    <a:pt x="452" y="173"/>
                  </a:cubicBezTo>
                  <a:cubicBezTo>
                    <a:pt x="452" y="173"/>
                    <a:pt x="452" y="173"/>
                    <a:pt x="452" y="173"/>
                  </a:cubicBezTo>
                  <a:cubicBezTo>
                    <a:pt x="452" y="173"/>
                    <a:pt x="452" y="173"/>
                    <a:pt x="452" y="173"/>
                  </a:cubicBezTo>
                  <a:cubicBezTo>
                    <a:pt x="451" y="172"/>
                    <a:pt x="451" y="173"/>
                    <a:pt x="450" y="172"/>
                  </a:cubicBezTo>
                  <a:cubicBezTo>
                    <a:pt x="450" y="172"/>
                    <a:pt x="449" y="172"/>
                    <a:pt x="449" y="173"/>
                  </a:cubicBezTo>
                  <a:cubicBezTo>
                    <a:pt x="448" y="172"/>
                    <a:pt x="448" y="173"/>
                    <a:pt x="447" y="173"/>
                  </a:cubicBezTo>
                  <a:cubicBezTo>
                    <a:pt x="447" y="172"/>
                    <a:pt x="448" y="172"/>
                    <a:pt x="448" y="171"/>
                  </a:cubicBezTo>
                  <a:cubicBezTo>
                    <a:pt x="446" y="172"/>
                    <a:pt x="444" y="173"/>
                    <a:pt x="443" y="171"/>
                  </a:cubicBezTo>
                  <a:cubicBezTo>
                    <a:pt x="443" y="171"/>
                    <a:pt x="443" y="172"/>
                    <a:pt x="443" y="172"/>
                  </a:cubicBezTo>
                  <a:cubicBezTo>
                    <a:pt x="443" y="172"/>
                    <a:pt x="443" y="172"/>
                    <a:pt x="443" y="172"/>
                  </a:cubicBezTo>
                  <a:cubicBezTo>
                    <a:pt x="443" y="172"/>
                    <a:pt x="443" y="172"/>
                    <a:pt x="443" y="172"/>
                  </a:cubicBezTo>
                  <a:cubicBezTo>
                    <a:pt x="442" y="172"/>
                    <a:pt x="442" y="172"/>
                    <a:pt x="442" y="172"/>
                  </a:cubicBezTo>
                  <a:cubicBezTo>
                    <a:pt x="442" y="172"/>
                    <a:pt x="442" y="172"/>
                    <a:pt x="442" y="171"/>
                  </a:cubicBezTo>
                  <a:cubicBezTo>
                    <a:pt x="441" y="172"/>
                    <a:pt x="439" y="169"/>
                    <a:pt x="437" y="171"/>
                  </a:cubicBezTo>
                  <a:cubicBezTo>
                    <a:pt x="435" y="170"/>
                    <a:pt x="433" y="170"/>
                    <a:pt x="431" y="170"/>
                  </a:cubicBezTo>
                  <a:cubicBezTo>
                    <a:pt x="433" y="170"/>
                    <a:pt x="432" y="169"/>
                    <a:pt x="433" y="168"/>
                  </a:cubicBezTo>
                  <a:cubicBezTo>
                    <a:pt x="433" y="169"/>
                    <a:pt x="433" y="169"/>
                    <a:pt x="433" y="169"/>
                  </a:cubicBezTo>
                  <a:cubicBezTo>
                    <a:pt x="433" y="169"/>
                    <a:pt x="433" y="169"/>
                    <a:pt x="433" y="169"/>
                  </a:cubicBezTo>
                  <a:cubicBezTo>
                    <a:pt x="432" y="170"/>
                    <a:pt x="433" y="170"/>
                    <a:pt x="433" y="170"/>
                  </a:cubicBezTo>
                  <a:cubicBezTo>
                    <a:pt x="434" y="168"/>
                    <a:pt x="436" y="172"/>
                    <a:pt x="437" y="169"/>
                  </a:cubicBezTo>
                  <a:cubicBezTo>
                    <a:pt x="437" y="167"/>
                    <a:pt x="437" y="167"/>
                    <a:pt x="437" y="167"/>
                  </a:cubicBezTo>
                  <a:cubicBezTo>
                    <a:pt x="436" y="168"/>
                    <a:pt x="436" y="168"/>
                    <a:pt x="436" y="168"/>
                  </a:cubicBezTo>
                  <a:cubicBezTo>
                    <a:pt x="436" y="168"/>
                    <a:pt x="436" y="168"/>
                    <a:pt x="436" y="168"/>
                  </a:cubicBezTo>
                  <a:cubicBezTo>
                    <a:pt x="435" y="167"/>
                    <a:pt x="435" y="166"/>
                    <a:pt x="435" y="166"/>
                  </a:cubicBezTo>
                  <a:cubicBezTo>
                    <a:pt x="435" y="166"/>
                    <a:pt x="436" y="166"/>
                    <a:pt x="437" y="166"/>
                  </a:cubicBezTo>
                  <a:cubicBezTo>
                    <a:pt x="437" y="166"/>
                    <a:pt x="437" y="166"/>
                    <a:pt x="437" y="166"/>
                  </a:cubicBezTo>
                  <a:cubicBezTo>
                    <a:pt x="437" y="165"/>
                    <a:pt x="436" y="165"/>
                    <a:pt x="435" y="165"/>
                  </a:cubicBezTo>
                  <a:cubicBezTo>
                    <a:pt x="435" y="165"/>
                    <a:pt x="435" y="165"/>
                    <a:pt x="435" y="165"/>
                  </a:cubicBezTo>
                  <a:cubicBezTo>
                    <a:pt x="435" y="165"/>
                    <a:pt x="435" y="165"/>
                    <a:pt x="435" y="165"/>
                  </a:cubicBezTo>
                  <a:cubicBezTo>
                    <a:pt x="434" y="165"/>
                    <a:pt x="434" y="165"/>
                    <a:pt x="434" y="165"/>
                  </a:cubicBezTo>
                  <a:cubicBezTo>
                    <a:pt x="434" y="165"/>
                    <a:pt x="434" y="165"/>
                    <a:pt x="434" y="165"/>
                  </a:cubicBezTo>
                  <a:cubicBezTo>
                    <a:pt x="434" y="165"/>
                    <a:pt x="434" y="165"/>
                    <a:pt x="434" y="165"/>
                  </a:cubicBezTo>
                  <a:cubicBezTo>
                    <a:pt x="434" y="164"/>
                    <a:pt x="434" y="165"/>
                    <a:pt x="435" y="165"/>
                  </a:cubicBezTo>
                  <a:cubicBezTo>
                    <a:pt x="435" y="165"/>
                    <a:pt x="435" y="165"/>
                    <a:pt x="435" y="165"/>
                  </a:cubicBezTo>
                  <a:cubicBezTo>
                    <a:pt x="435" y="165"/>
                    <a:pt x="435" y="165"/>
                    <a:pt x="435" y="164"/>
                  </a:cubicBezTo>
                  <a:cubicBezTo>
                    <a:pt x="435" y="164"/>
                    <a:pt x="435" y="164"/>
                    <a:pt x="435" y="164"/>
                  </a:cubicBezTo>
                  <a:cubicBezTo>
                    <a:pt x="435" y="164"/>
                    <a:pt x="436" y="163"/>
                    <a:pt x="436" y="163"/>
                  </a:cubicBezTo>
                  <a:cubicBezTo>
                    <a:pt x="437" y="164"/>
                    <a:pt x="437" y="164"/>
                    <a:pt x="437" y="164"/>
                  </a:cubicBezTo>
                  <a:cubicBezTo>
                    <a:pt x="436" y="164"/>
                    <a:pt x="436" y="164"/>
                    <a:pt x="436" y="165"/>
                  </a:cubicBezTo>
                  <a:cubicBezTo>
                    <a:pt x="437" y="165"/>
                    <a:pt x="437" y="165"/>
                    <a:pt x="438" y="165"/>
                  </a:cubicBezTo>
                  <a:cubicBezTo>
                    <a:pt x="438" y="165"/>
                    <a:pt x="438" y="165"/>
                    <a:pt x="438" y="165"/>
                  </a:cubicBezTo>
                  <a:cubicBezTo>
                    <a:pt x="437" y="166"/>
                    <a:pt x="438" y="166"/>
                    <a:pt x="438" y="166"/>
                  </a:cubicBezTo>
                  <a:cubicBezTo>
                    <a:pt x="437" y="166"/>
                    <a:pt x="437" y="166"/>
                    <a:pt x="437" y="166"/>
                  </a:cubicBezTo>
                  <a:cubicBezTo>
                    <a:pt x="438" y="168"/>
                    <a:pt x="439" y="167"/>
                    <a:pt x="440" y="167"/>
                  </a:cubicBezTo>
                  <a:cubicBezTo>
                    <a:pt x="440" y="167"/>
                    <a:pt x="440" y="167"/>
                    <a:pt x="440" y="167"/>
                  </a:cubicBezTo>
                  <a:cubicBezTo>
                    <a:pt x="441" y="167"/>
                    <a:pt x="442" y="168"/>
                    <a:pt x="442" y="167"/>
                  </a:cubicBezTo>
                  <a:cubicBezTo>
                    <a:pt x="442" y="166"/>
                    <a:pt x="442" y="166"/>
                    <a:pt x="442" y="166"/>
                  </a:cubicBezTo>
                  <a:cubicBezTo>
                    <a:pt x="443" y="167"/>
                    <a:pt x="443" y="167"/>
                    <a:pt x="443" y="167"/>
                  </a:cubicBezTo>
                  <a:cubicBezTo>
                    <a:pt x="441" y="167"/>
                    <a:pt x="443" y="168"/>
                    <a:pt x="443" y="168"/>
                  </a:cubicBezTo>
                  <a:cubicBezTo>
                    <a:pt x="442" y="168"/>
                    <a:pt x="442" y="168"/>
                    <a:pt x="442" y="168"/>
                  </a:cubicBezTo>
                  <a:cubicBezTo>
                    <a:pt x="442" y="168"/>
                    <a:pt x="442" y="168"/>
                    <a:pt x="442" y="168"/>
                  </a:cubicBezTo>
                  <a:cubicBezTo>
                    <a:pt x="440" y="167"/>
                    <a:pt x="440" y="169"/>
                    <a:pt x="438" y="168"/>
                  </a:cubicBezTo>
                  <a:cubicBezTo>
                    <a:pt x="438" y="168"/>
                    <a:pt x="437" y="168"/>
                    <a:pt x="437" y="169"/>
                  </a:cubicBezTo>
                  <a:cubicBezTo>
                    <a:pt x="437" y="169"/>
                    <a:pt x="438" y="170"/>
                    <a:pt x="438" y="169"/>
                  </a:cubicBezTo>
                  <a:cubicBezTo>
                    <a:pt x="438" y="169"/>
                    <a:pt x="438" y="169"/>
                    <a:pt x="438" y="169"/>
                  </a:cubicBezTo>
                  <a:cubicBezTo>
                    <a:pt x="439" y="169"/>
                    <a:pt x="439" y="169"/>
                    <a:pt x="439" y="169"/>
                  </a:cubicBezTo>
                  <a:cubicBezTo>
                    <a:pt x="439" y="172"/>
                    <a:pt x="442" y="169"/>
                    <a:pt x="443" y="171"/>
                  </a:cubicBezTo>
                  <a:cubicBezTo>
                    <a:pt x="443" y="170"/>
                    <a:pt x="443" y="170"/>
                    <a:pt x="443" y="170"/>
                  </a:cubicBezTo>
                  <a:cubicBezTo>
                    <a:pt x="444" y="170"/>
                    <a:pt x="444" y="170"/>
                    <a:pt x="446" y="170"/>
                  </a:cubicBezTo>
                  <a:cubicBezTo>
                    <a:pt x="446" y="171"/>
                    <a:pt x="446" y="171"/>
                    <a:pt x="446" y="171"/>
                  </a:cubicBezTo>
                  <a:cubicBezTo>
                    <a:pt x="447" y="170"/>
                    <a:pt x="447" y="171"/>
                    <a:pt x="448" y="171"/>
                  </a:cubicBezTo>
                  <a:cubicBezTo>
                    <a:pt x="448" y="171"/>
                    <a:pt x="448" y="171"/>
                    <a:pt x="448" y="171"/>
                  </a:cubicBezTo>
                  <a:cubicBezTo>
                    <a:pt x="449" y="171"/>
                    <a:pt x="449" y="171"/>
                    <a:pt x="449" y="171"/>
                  </a:cubicBezTo>
                  <a:cubicBezTo>
                    <a:pt x="448" y="171"/>
                    <a:pt x="448" y="171"/>
                    <a:pt x="448" y="171"/>
                  </a:cubicBezTo>
                  <a:cubicBezTo>
                    <a:pt x="449" y="172"/>
                    <a:pt x="449" y="172"/>
                    <a:pt x="449" y="172"/>
                  </a:cubicBezTo>
                  <a:cubicBezTo>
                    <a:pt x="450" y="170"/>
                    <a:pt x="450" y="170"/>
                    <a:pt x="450" y="170"/>
                  </a:cubicBezTo>
                  <a:cubicBezTo>
                    <a:pt x="450" y="170"/>
                    <a:pt x="450" y="170"/>
                    <a:pt x="450" y="170"/>
                  </a:cubicBezTo>
                  <a:cubicBezTo>
                    <a:pt x="450" y="170"/>
                    <a:pt x="450" y="170"/>
                    <a:pt x="450" y="170"/>
                  </a:cubicBezTo>
                  <a:cubicBezTo>
                    <a:pt x="450" y="170"/>
                    <a:pt x="450" y="170"/>
                    <a:pt x="450" y="170"/>
                  </a:cubicBezTo>
                  <a:cubicBezTo>
                    <a:pt x="450" y="171"/>
                    <a:pt x="451" y="171"/>
                    <a:pt x="451" y="170"/>
                  </a:cubicBezTo>
                  <a:cubicBezTo>
                    <a:pt x="451" y="170"/>
                    <a:pt x="451" y="170"/>
                    <a:pt x="451" y="170"/>
                  </a:cubicBezTo>
                  <a:cubicBezTo>
                    <a:pt x="452" y="170"/>
                    <a:pt x="452" y="170"/>
                    <a:pt x="452" y="170"/>
                  </a:cubicBezTo>
                  <a:cubicBezTo>
                    <a:pt x="451" y="171"/>
                    <a:pt x="451" y="171"/>
                    <a:pt x="451" y="171"/>
                  </a:cubicBezTo>
                  <a:cubicBezTo>
                    <a:pt x="452" y="172"/>
                    <a:pt x="453" y="171"/>
                    <a:pt x="454" y="172"/>
                  </a:cubicBezTo>
                  <a:cubicBezTo>
                    <a:pt x="454" y="172"/>
                    <a:pt x="453" y="173"/>
                    <a:pt x="453" y="173"/>
                  </a:cubicBezTo>
                  <a:close/>
                  <a:moveTo>
                    <a:pt x="433" y="168"/>
                  </a:moveTo>
                  <a:cubicBezTo>
                    <a:pt x="434" y="167"/>
                    <a:pt x="434" y="167"/>
                    <a:pt x="434" y="167"/>
                  </a:cubicBezTo>
                  <a:cubicBezTo>
                    <a:pt x="434" y="168"/>
                    <a:pt x="434" y="168"/>
                    <a:pt x="434" y="168"/>
                  </a:cubicBezTo>
                  <a:lnTo>
                    <a:pt x="433" y="168"/>
                  </a:lnTo>
                  <a:close/>
                  <a:moveTo>
                    <a:pt x="453" y="183"/>
                  </a:moveTo>
                  <a:cubicBezTo>
                    <a:pt x="453" y="182"/>
                    <a:pt x="453" y="182"/>
                    <a:pt x="453" y="182"/>
                  </a:cubicBezTo>
                  <a:cubicBezTo>
                    <a:pt x="453" y="182"/>
                    <a:pt x="453" y="182"/>
                    <a:pt x="453" y="182"/>
                  </a:cubicBezTo>
                  <a:cubicBezTo>
                    <a:pt x="453" y="182"/>
                    <a:pt x="453" y="182"/>
                    <a:pt x="453" y="182"/>
                  </a:cubicBezTo>
                  <a:cubicBezTo>
                    <a:pt x="453" y="182"/>
                    <a:pt x="453" y="182"/>
                    <a:pt x="454" y="182"/>
                  </a:cubicBezTo>
                  <a:lnTo>
                    <a:pt x="453" y="183"/>
                  </a:lnTo>
                  <a:close/>
                  <a:moveTo>
                    <a:pt x="455" y="183"/>
                  </a:moveTo>
                  <a:cubicBezTo>
                    <a:pt x="455" y="182"/>
                    <a:pt x="454" y="181"/>
                    <a:pt x="455" y="181"/>
                  </a:cubicBezTo>
                  <a:cubicBezTo>
                    <a:pt x="455" y="181"/>
                    <a:pt x="455" y="181"/>
                    <a:pt x="455" y="181"/>
                  </a:cubicBezTo>
                  <a:cubicBezTo>
                    <a:pt x="454" y="180"/>
                    <a:pt x="454" y="180"/>
                    <a:pt x="454" y="180"/>
                  </a:cubicBezTo>
                  <a:cubicBezTo>
                    <a:pt x="454" y="180"/>
                    <a:pt x="454" y="180"/>
                    <a:pt x="455" y="181"/>
                  </a:cubicBezTo>
                  <a:cubicBezTo>
                    <a:pt x="455" y="181"/>
                    <a:pt x="455" y="181"/>
                    <a:pt x="455" y="181"/>
                  </a:cubicBezTo>
                  <a:cubicBezTo>
                    <a:pt x="455" y="181"/>
                    <a:pt x="455" y="181"/>
                    <a:pt x="455" y="181"/>
                  </a:cubicBezTo>
                  <a:cubicBezTo>
                    <a:pt x="455" y="181"/>
                    <a:pt x="455" y="181"/>
                    <a:pt x="455" y="181"/>
                  </a:cubicBezTo>
                  <a:lnTo>
                    <a:pt x="455" y="183"/>
                  </a:lnTo>
                  <a:close/>
                  <a:moveTo>
                    <a:pt x="456" y="178"/>
                  </a:moveTo>
                  <a:cubicBezTo>
                    <a:pt x="455" y="178"/>
                    <a:pt x="455" y="178"/>
                    <a:pt x="455" y="178"/>
                  </a:cubicBezTo>
                  <a:cubicBezTo>
                    <a:pt x="456" y="178"/>
                    <a:pt x="455" y="177"/>
                    <a:pt x="455" y="177"/>
                  </a:cubicBezTo>
                  <a:cubicBezTo>
                    <a:pt x="453" y="177"/>
                    <a:pt x="453" y="177"/>
                    <a:pt x="453" y="177"/>
                  </a:cubicBezTo>
                  <a:cubicBezTo>
                    <a:pt x="453" y="177"/>
                    <a:pt x="453" y="177"/>
                    <a:pt x="453" y="177"/>
                  </a:cubicBezTo>
                  <a:cubicBezTo>
                    <a:pt x="453" y="177"/>
                    <a:pt x="454" y="177"/>
                    <a:pt x="454" y="177"/>
                  </a:cubicBezTo>
                  <a:cubicBezTo>
                    <a:pt x="454" y="177"/>
                    <a:pt x="454" y="177"/>
                    <a:pt x="454" y="176"/>
                  </a:cubicBezTo>
                  <a:cubicBezTo>
                    <a:pt x="454" y="176"/>
                    <a:pt x="453" y="176"/>
                    <a:pt x="452" y="176"/>
                  </a:cubicBezTo>
                  <a:cubicBezTo>
                    <a:pt x="452" y="176"/>
                    <a:pt x="452" y="176"/>
                    <a:pt x="452" y="176"/>
                  </a:cubicBezTo>
                  <a:cubicBezTo>
                    <a:pt x="452" y="176"/>
                    <a:pt x="452" y="176"/>
                    <a:pt x="452" y="176"/>
                  </a:cubicBezTo>
                  <a:cubicBezTo>
                    <a:pt x="452" y="176"/>
                    <a:pt x="452" y="176"/>
                    <a:pt x="452" y="176"/>
                  </a:cubicBezTo>
                  <a:cubicBezTo>
                    <a:pt x="452" y="176"/>
                    <a:pt x="452" y="176"/>
                    <a:pt x="452" y="176"/>
                  </a:cubicBezTo>
                  <a:cubicBezTo>
                    <a:pt x="452" y="175"/>
                    <a:pt x="452" y="175"/>
                    <a:pt x="452" y="175"/>
                  </a:cubicBezTo>
                  <a:cubicBezTo>
                    <a:pt x="452" y="175"/>
                    <a:pt x="453" y="175"/>
                    <a:pt x="453" y="175"/>
                  </a:cubicBezTo>
                  <a:cubicBezTo>
                    <a:pt x="453" y="175"/>
                    <a:pt x="453" y="175"/>
                    <a:pt x="453" y="175"/>
                  </a:cubicBezTo>
                  <a:cubicBezTo>
                    <a:pt x="454" y="174"/>
                    <a:pt x="454" y="176"/>
                    <a:pt x="455" y="176"/>
                  </a:cubicBezTo>
                  <a:cubicBezTo>
                    <a:pt x="456" y="175"/>
                    <a:pt x="456" y="175"/>
                    <a:pt x="457" y="175"/>
                  </a:cubicBezTo>
                  <a:cubicBezTo>
                    <a:pt x="456" y="176"/>
                    <a:pt x="456" y="175"/>
                    <a:pt x="455" y="176"/>
                  </a:cubicBezTo>
                  <a:cubicBezTo>
                    <a:pt x="455" y="176"/>
                    <a:pt x="456" y="176"/>
                    <a:pt x="456" y="176"/>
                  </a:cubicBezTo>
                  <a:cubicBezTo>
                    <a:pt x="457" y="176"/>
                    <a:pt x="457" y="176"/>
                    <a:pt x="457" y="176"/>
                  </a:cubicBezTo>
                  <a:cubicBezTo>
                    <a:pt x="457" y="177"/>
                    <a:pt x="456" y="177"/>
                    <a:pt x="456" y="178"/>
                  </a:cubicBezTo>
                  <a:close/>
                  <a:moveTo>
                    <a:pt x="457" y="180"/>
                  </a:moveTo>
                  <a:cubicBezTo>
                    <a:pt x="456" y="180"/>
                    <a:pt x="456" y="180"/>
                    <a:pt x="456" y="180"/>
                  </a:cubicBezTo>
                  <a:cubicBezTo>
                    <a:pt x="456" y="180"/>
                    <a:pt x="456" y="180"/>
                    <a:pt x="456" y="180"/>
                  </a:cubicBezTo>
                  <a:cubicBezTo>
                    <a:pt x="456" y="180"/>
                    <a:pt x="456" y="180"/>
                    <a:pt x="456" y="180"/>
                  </a:cubicBezTo>
                  <a:cubicBezTo>
                    <a:pt x="456" y="180"/>
                    <a:pt x="457" y="180"/>
                    <a:pt x="457" y="180"/>
                  </a:cubicBezTo>
                  <a:cubicBezTo>
                    <a:pt x="457" y="180"/>
                    <a:pt x="457" y="180"/>
                    <a:pt x="457" y="180"/>
                  </a:cubicBezTo>
                  <a:close/>
                  <a:moveTo>
                    <a:pt x="457" y="179"/>
                  </a:moveTo>
                  <a:cubicBezTo>
                    <a:pt x="457" y="178"/>
                    <a:pt x="457" y="178"/>
                    <a:pt x="457" y="177"/>
                  </a:cubicBezTo>
                  <a:cubicBezTo>
                    <a:pt x="457" y="178"/>
                    <a:pt x="458" y="179"/>
                    <a:pt x="457" y="179"/>
                  </a:cubicBezTo>
                  <a:close/>
                  <a:moveTo>
                    <a:pt x="461" y="165"/>
                  </a:moveTo>
                  <a:cubicBezTo>
                    <a:pt x="461" y="164"/>
                    <a:pt x="461" y="164"/>
                    <a:pt x="461" y="164"/>
                  </a:cubicBezTo>
                  <a:cubicBezTo>
                    <a:pt x="461" y="164"/>
                    <a:pt x="462" y="164"/>
                    <a:pt x="461" y="165"/>
                  </a:cubicBezTo>
                  <a:close/>
                  <a:moveTo>
                    <a:pt x="462" y="162"/>
                  </a:moveTo>
                  <a:cubicBezTo>
                    <a:pt x="462" y="162"/>
                    <a:pt x="462" y="162"/>
                    <a:pt x="462" y="162"/>
                  </a:cubicBezTo>
                  <a:cubicBezTo>
                    <a:pt x="463" y="162"/>
                    <a:pt x="462" y="161"/>
                    <a:pt x="462" y="161"/>
                  </a:cubicBezTo>
                  <a:cubicBezTo>
                    <a:pt x="463" y="161"/>
                    <a:pt x="463" y="161"/>
                    <a:pt x="463" y="161"/>
                  </a:cubicBezTo>
                  <a:cubicBezTo>
                    <a:pt x="463" y="161"/>
                    <a:pt x="463" y="162"/>
                    <a:pt x="462" y="162"/>
                  </a:cubicBezTo>
                  <a:close/>
                  <a:moveTo>
                    <a:pt x="459" y="181"/>
                  </a:moveTo>
                  <a:cubicBezTo>
                    <a:pt x="459" y="181"/>
                    <a:pt x="457" y="181"/>
                    <a:pt x="458" y="180"/>
                  </a:cubicBezTo>
                  <a:cubicBezTo>
                    <a:pt x="459" y="179"/>
                    <a:pt x="460" y="181"/>
                    <a:pt x="460" y="180"/>
                  </a:cubicBezTo>
                  <a:cubicBezTo>
                    <a:pt x="461" y="180"/>
                    <a:pt x="461" y="180"/>
                    <a:pt x="461" y="180"/>
                  </a:cubicBezTo>
                  <a:cubicBezTo>
                    <a:pt x="461" y="180"/>
                    <a:pt x="461" y="180"/>
                    <a:pt x="461" y="180"/>
                  </a:cubicBezTo>
                  <a:cubicBezTo>
                    <a:pt x="462" y="180"/>
                    <a:pt x="462" y="179"/>
                    <a:pt x="462" y="179"/>
                  </a:cubicBezTo>
                  <a:cubicBezTo>
                    <a:pt x="462" y="178"/>
                    <a:pt x="461" y="178"/>
                    <a:pt x="461" y="178"/>
                  </a:cubicBezTo>
                  <a:cubicBezTo>
                    <a:pt x="462" y="178"/>
                    <a:pt x="463" y="178"/>
                    <a:pt x="463" y="178"/>
                  </a:cubicBezTo>
                  <a:cubicBezTo>
                    <a:pt x="463" y="179"/>
                    <a:pt x="462" y="179"/>
                    <a:pt x="463" y="179"/>
                  </a:cubicBezTo>
                  <a:cubicBezTo>
                    <a:pt x="463" y="180"/>
                    <a:pt x="462" y="179"/>
                    <a:pt x="462" y="180"/>
                  </a:cubicBezTo>
                  <a:cubicBezTo>
                    <a:pt x="462" y="180"/>
                    <a:pt x="462" y="180"/>
                    <a:pt x="462" y="180"/>
                  </a:cubicBezTo>
                  <a:cubicBezTo>
                    <a:pt x="462" y="180"/>
                    <a:pt x="462" y="180"/>
                    <a:pt x="462" y="180"/>
                  </a:cubicBezTo>
                  <a:cubicBezTo>
                    <a:pt x="462" y="180"/>
                    <a:pt x="462" y="180"/>
                    <a:pt x="461" y="180"/>
                  </a:cubicBezTo>
                  <a:cubicBezTo>
                    <a:pt x="461" y="180"/>
                    <a:pt x="461" y="180"/>
                    <a:pt x="461" y="180"/>
                  </a:cubicBezTo>
                  <a:cubicBezTo>
                    <a:pt x="461" y="180"/>
                    <a:pt x="461" y="180"/>
                    <a:pt x="461" y="180"/>
                  </a:cubicBezTo>
                  <a:cubicBezTo>
                    <a:pt x="461" y="180"/>
                    <a:pt x="460" y="180"/>
                    <a:pt x="461" y="180"/>
                  </a:cubicBezTo>
                  <a:cubicBezTo>
                    <a:pt x="460" y="180"/>
                    <a:pt x="459" y="180"/>
                    <a:pt x="459" y="180"/>
                  </a:cubicBezTo>
                  <a:lnTo>
                    <a:pt x="459" y="181"/>
                  </a:lnTo>
                  <a:close/>
                  <a:moveTo>
                    <a:pt x="473" y="183"/>
                  </a:moveTo>
                  <a:cubicBezTo>
                    <a:pt x="472" y="182"/>
                    <a:pt x="473" y="184"/>
                    <a:pt x="472" y="184"/>
                  </a:cubicBezTo>
                  <a:cubicBezTo>
                    <a:pt x="472" y="185"/>
                    <a:pt x="472" y="183"/>
                    <a:pt x="472" y="184"/>
                  </a:cubicBezTo>
                  <a:cubicBezTo>
                    <a:pt x="470" y="185"/>
                    <a:pt x="470" y="183"/>
                    <a:pt x="469" y="184"/>
                  </a:cubicBezTo>
                  <a:cubicBezTo>
                    <a:pt x="469" y="184"/>
                    <a:pt x="468" y="183"/>
                    <a:pt x="468" y="184"/>
                  </a:cubicBezTo>
                  <a:cubicBezTo>
                    <a:pt x="468" y="184"/>
                    <a:pt x="468" y="184"/>
                    <a:pt x="468" y="184"/>
                  </a:cubicBezTo>
                  <a:cubicBezTo>
                    <a:pt x="468" y="184"/>
                    <a:pt x="468" y="184"/>
                    <a:pt x="468" y="184"/>
                  </a:cubicBezTo>
                  <a:cubicBezTo>
                    <a:pt x="468" y="184"/>
                    <a:pt x="468" y="184"/>
                    <a:pt x="468" y="184"/>
                  </a:cubicBezTo>
                  <a:cubicBezTo>
                    <a:pt x="467" y="184"/>
                    <a:pt x="467" y="184"/>
                    <a:pt x="467" y="184"/>
                  </a:cubicBezTo>
                  <a:cubicBezTo>
                    <a:pt x="467" y="185"/>
                    <a:pt x="467" y="185"/>
                    <a:pt x="467" y="185"/>
                  </a:cubicBezTo>
                  <a:cubicBezTo>
                    <a:pt x="466" y="184"/>
                    <a:pt x="468" y="183"/>
                    <a:pt x="467" y="184"/>
                  </a:cubicBezTo>
                  <a:cubicBezTo>
                    <a:pt x="466" y="184"/>
                    <a:pt x="464" y="182"/>
                    <a:pt x="464" y="184"/>
                  </a:cubicBezTo>
                  <a:cubicBezTo>
                    <a:pt x="463" y="183"/>
                    <a:pt x="462" y="183"/>
                    <a:pt x="461" y="183"/>
                  </a:cubicBezTo>
                  <a:cubicBezTo>
                    <a:pt x="461" y="184"/>
                    <a:pt x="460" y="183"/>
                    <a:pt x="459" y="184"/>
                  </a:cubicBezTo>
                  <a:cubicBezTo>
                    <a:pt x="459" y="183"/>
                    <a:pt x="460" y="182"/>
                    <a:pt x="459" y="182"/>
                  </a:cubicBezTo>
                  <a:cubicBezTo>
                    <a:pt x="460" y="182"/>
                    <a:pt x="460" y="182"/>
                    <a:pt x="460" y="182"/>
                  </a:cubicBezTo>
                  <a:cubicBezTo>
                    <a:pt x="459" y="182"/>
                    <a:pt x="459" y="182"/>
                    <a:pt x="459" y="182"/>
                  </a:cubicBezTo>
                  <a:cubicBezTo>
                    <a:pt x="459" y="182"/>
                    <a:pt x="459" y="183"/>
                    <a:pt x="460" y="182"/>
                  </a:cubicBezTo>
                  <a:cubicBezTo>
                    <a:pt x="460" y="182"/>
                    <a:pt x="460" y="182"/>
                    <a:pt x="460" y="182"/>
                  </a:cubicBezTo>
                  <a:cubicBezTo>
                    <a:pt x="460" y="181"/>
                    <a:pt x="460" y="181"/>
                    <a:pt x="460" y="181"/>
                  </a:cubicBezTo>
                  <a:cubicBezTo>
                    <a:pt x="461" y="182"/>
                    <a:pt x="461" y="182"/>
                    <a:pt x="461" y="182"/>
                  </a:cubicBezTo>
                  <a:cubicBezTo>
                    <a:pt x="461" y="181"/>
                    <a:pt x="461" y="181"/>
                    <a:pt x="461" y="181"/>
                  </a:cubicBezTo>
                  <a:cubicBezTo>
                    <a:pt x="462" y="181"/>
                    <a:pt x="462" y="182"/>
                    <a:pt x="462" y="183"/>
                  </a:cubicBezTo>
                  <a:cubicBezTo>
                    <a:pt x="463" y="182"/>
                    <a:pt x="464" y="182"/>
                    <a:pt x="465" y="182"/>
                  </a:cubicBezTo>
                  <a:cubicBezTo>
                    <a:pt x="465" y="182"/>
                    <a:pt x="465" y="183"/>
                    <a:pt x="465" y="183"/>
                  </a:cubicBezTo>
                  <a:cubicBezTo>
                    <a:pt x="466" y="182"/>
                    <a:pt x="468" y="184"/>
                    <a:pt x="469" y="183"/>
                  </a:cubicBezTo>
                  <a:cubicBezTo>
                    <a:pt x="469" y="184"/>
                    <a:pt x="471" y="183"/>
                    <a:pt x="471" y="183"/>
                  </a:cubicBezTo>
                  <a:cubicBezTo>
                    <a:pt x="472" y="182"/>
                    <a:pt x="472" y="182"/>
                    <a:pt x="472" y="182"/>
                  </a:cubicBezTo>
                  <a:cubicBezTo>
                    <a:pt x="471" y="182"/>
                    <a:pt x="471" y="182"/>
                    <a:pt x="471" y="182"/>
                  </a:cubicBezTo>
                  <a:cubicBezTo>
                    <a:pt x="473" y="183"/>
                    <a:pt x="473" y="180"/>
                    <a:pt x="474" y="181"/>
                  </a:cubicBezTo>
                  <a:cubicBezTo>
                    <a:pt x="475" y="181"/>
                    <a:pt x="475" y="180"/>
                    <a:pt x="475" y="180"/>
                  </a:cubicBezTo>
                  <a:cubicBezTo>
                    <a:pt x="474" y="179"/>
                    <a:pt x="474" y="179"/>
                    <a:pt x="474" y="179"/>
                  </a:cubicBezTo>
                  <a:cubicBezTo>
                    <a:pt x="475" y="179"/>
                    <a:pt x="475" y="179"/>
                    <a:pt x="475" y="179"/>
                  </a:cubicBezTo>
                  <a:cubicBezTo>
                    <a:pt x="475" y="178"/>
                    <a:pt x="475" y="178"/>
                    <a:pt x="475" y="178"/>
                  </a:cubicBezTo>
                  <a:cubicBezTo>
                    <a:pt x="476" y="178"/>
                    <a:pt x="476" y="178"/>
                    <a:pt x="476" y="178"/>
                  </a:cubicBezTo>
                  <a:cubicBezTo>
                    <a:pt x="476" y="178"/>
                    <a:pt x="475" y="179"/>
                    <a:pt x="475" y="179"/>
                  </a:cubicBezTo>
                  <a:cubicBezTo>
                    <a:pt x="476" y="179"/>
                    <a:pt x="476" y="180"/>
                    <a:pt x="477" y="180"/>
                  </a:cubicBezTo>
                  <a:cubicBezTo>
                    <a:pt x="477" y="180"/>
                    <a:pt x="476" y="181"/>
                    <a:pt x="477" y="181"/>
                  </a:cubicBezTo>
                  <a:cubicBezTo>
                    <a:pt x="478" y="180"/>
                    <a:pt x="477" y="179"/>
                    <a:pt x="478" y="180"/>
                  </a:cubicBezTo>
                  <a:cubicBezTo>
                    <a:pt x="479" y="179"/>
                    <a:pt x="477" y="179"/>
                    <a:pt x="478" y="178"/>
                  </a:cubicBezTo>
                  <a:cubicBezTo>
                    <a:pt x="478" y="178"/>
                    <a:pt x="478" y="178"/>
                    <a:pt x="478" y="178"/>
                  </a:cubicBezTo>
                  <a:cubicBezTo>
                    <a:pt x="478" y="178"/>
                    <a:pt x="478" y="178"/>
                    <a:pt x="478" y="178"/>
                  </a:cubicBezTo>
                  <a:cubicBezTo>
                    <a:pt x="478" y="177"/>
                    <a:pt x="478" y="177"/>
                    <a:pt x="478" y="177"/>
                  </a:cubicBezTo>
                  <a:cubicBezTo>
                    <a:pt x="478" y="177"/>
                    <a:pt x="479" y="176"/>
                    <a:pt x="480" y="177"/>
                  </a:cubicBezTo>
                  <a:cubicBezTo>
                    <a:pt x="480" y="177"/>
                    <a:pt x="480" y="177"/>
                    <a:pt x="480" y="178"/>
                  </a:cubicBezTo>
                  <a:cubicBezTo>
                    <a:pt x="480" y="178"/>
                    <a:pt x="481" y="176"/>
                    <a:pt x="481" y="177"/>
                  </a:cubicBezTo>
                  <a:cubicBezTo>
                    <a:pt x="481" y="177"/>
                    <a:pt x="481" y="177"/>
                    <a:pt x="481" y="177"/>
                  </a:cubicBezTo>
                  <a:cubicBezTo>
                    <a:pt x="480" y="178"/>
                    <a:pt x="481" y="178"/>
                    <a:pt x="481" y="178"/>
                  </a:cubicBezTo>
                  <a:cubicBezTo>
                    <a:pt x="482" y="179"/>
                    <a:pt x="482" y="178"/>
                    <a:pt x="482" y="178"/>
                  </a:cubicBezTo>
                  <a:cubicBezTo>
                    <a:pt x="482" y="177"/>
                    <a:pt x="482" y="177"/>
                    <a:pt x="482" y="177"/>
                  </a:cubicBezTo>
                  <a:cubicBezTo>
                    <a:pt x="483" y="177"/>
                    <a:pt x="482" y="179"/>
                    <a:pt x="483" y="178"/>
                  </a:cubicBezTo>
                  <a:cubicBezTo>
                    <a:pt x="483" y="177"/>
                    <a:pt x="483" y="177"/>
                    <a:pt x="483" y="177"/>
                  </a:cubicBezTo>
                  <a:cubicBezTo>
                    <a:pt x="484" y="177"/>
                    <a:pt x="485" y="177"/>
                    <a:pt x="485" y="177"/>
                  </a:cubicBezTo>
                  <a:cubicBezTo>
                    <a:pt x="485" y="176"/>
                    <a:pt x="485" y="176"/>
                    <a:pt x="485" y="176"/>
                  </a:cubicBezTo>
                  <a:cubicBezTo>
                    <a:pt x="484" y="176"/>
                    <a:pt x="484" y="176"/>
                    <a:pt x="484" y="176"/>
                  </a:cubicBezTo>
                  <a:cubicBezTo>
                    <a:pt x="485" y="175"/>
                    <a:pt x="485" y="175"/>
                    <a:pt x="485" y="175"/>
                  </a:cubicBezTo>
                  <a:cubicBezTo>
                    <a:pt x="485" y="175"/>
                    <a:pt x="485" y="175"/>
                    <a:pt x="485" y="175"/>
                  </a:cubicBezTo>
                  <a:cubicBezTo>
                    <a:pt x="485" y="175"/>
                    <a:pt x="485" y="175"/>
                    <a:pt x="485" y="175"/>
                  </a:cubicBezTo>
                  <a:cubicBezTo>
                    <a:pt x="485" y="175"/>
                    <a:pt x="485" y="175"/>
                    <a:pt x="485" y="175"/>
                  </a:cubicBezTo>
                  <a:cubicBezTo>
                    <a:pt x="485" y="174"/>
                    <a:pt x="485" y="174"/>
                    <a:pt x="485" y="174"/>
                  </a:cubicBezTo>
                  <a:cubicBezTo>
                    <a:pt x="483" y="174"/>
                    <a:pt x="484" y="175"/>
                    <a:pt x="482" y="175"/>
                  </a:cubicBezTo>
                  <a:cubicBezTo>
                    <a:pt x="482" y="175"/>
                    <a:pt x="482" y="176"/>
                    <a:pt x="482" y="176"/>
                  </a:cubicBezTo>
                  <a:cubicBezTo>
                    <a:pt x="481" y="176"/>
                    <a:pt x="481" y="175"/>
                    <a:pt x="480" y="174"/>
                  </a:cubicBezTo>
                  <a:cubicBezTo>
                    <a:pt x="480" y="174"/>
                    <a:pt x="480" y="174"/>
                    <a:pt x="481" y="174"/>
                  </a:cubicBezTo>
                  <a:cubicBezTo>
                    <a:pt x="480" y="174"/>
                    <a:pt x="480" y="174"/>
                    <a:pt x="480" y="174"/>
                  </a:cubicBezTo>
                  <a:cubicBezTo>
                    <a:pt x="481" y="174"/>
                    <a:pt x="481" y="174"/>
                    <a:pt x="481" y="174"/>
                  </a:cubicBezTo>
                  <a:cubicBezTo>
                    <a:pt x="481" y="174"/>
                    <a:pt x="481" y="174"/>
                    <a:pt x="481" y="174"/>
                  </a:cubicBezTo>
                  <a:cubicBezTo>
                    <a:pt x="481" y="174"/>
                    <a:pt x="481" y="174"/>
                    <a:pt x="481" y="174"/>
                  </a:cubicBezTo>
                  <a:cubicBezTo>
                    <a:pt x="481" y="174"/>
                    <a:pt x="481" y="174"/>
                    <a:pt x="482" y="174"/>
                  </a:cubicBezTo>
                  <a:cubicBezTo>
                    <a:pt x="481" y="174"/>
                    <a:pt x="481" y="174"/>
                    <a:pt x="481" y="174"/>
                  </a:cubicBezTo>
                  <a:cubicBezTo>
                    <a:pt x="482" y="174"/>
                    <a:pt x="482" y="174"/>
                    <a:pt x="482" y="174"/>
                  </a:cubicBezTo>
                  <a:cubicBezTo>
                    <a:pt x="482" y="174"/>
                    <a:pt x="482" y="174"/>
                    <a:pt x="482" y="174"/>
                  </a:cubicBezTo>
                  <a:cubicBezTo>
                    <a:pt x="483" y="174"/>
                    <a:pt x="482" y="173"/>
                    <a:pt x="482" y="174"/>
                  </a:cubicBezTo>
                  <a:cubicBezTo>
                    <a:pt x="482" y="175"/>
                    <a:pt x="482" y="175"/>
                    <a:pt x="482" y="175"/>
                  </a:cubicBezTo>
                  <a:cubicBezTo>
                    <a:pt x="483" y="175"/>
                    <a:pt x="482" y="174"/>
                    <a:pt x="483" y="174"/>
                  </a:cubicBezTo>
                  <a:cubicBezTo>
                    <a:pt x="483" y="174"/>
                    <a:pt x="484" y="174"/>
                    <a:pt x="484" y="174"/>
                  </a:cubicBezTo>
                  <a:cubicBezTo>
                    <a:pt x="484" y="174"/>
                    <a:pt x="485" y="174"/>
                    <a:pt x="484" y="173"/>
                  </a:cubicBezTo>
                  <a:cubicBezTo>
                    <a:pt x="483" y="173"/>
                    <a:pt x="484" y="172"/>
                    <a:pt x="484" y="172"/>
                  </a:cubicBezTo>
                  <a:cubicBezTo>
                    <a:pt x="484" y="172"/>
                    <a:pt x="485" y="172"/>
                    <a:pt x="485" y="172"/>
                  </a:cubicBezTo>
                  <a:cubicBezTo>
                    <a:pt x="484" y="172"/>
                    <a:pt x="484" y="171"/>
                    <a:pt x="484" y="171"/>
                  </a:cubicBezTo>
                  <a:cubicBezTo>
                    <a:pt x="484" y="170"/>
                    <a:pt x="483" y="170"/>
                    <a:pt x="483" y="170"/>
                  </a:cubicBezTo>
                  <a:cubicBezTo>
                    <a:pt x="484" y="170"/>
                    <a:pt x="484" y="170"/>
                    <a:pt x="484" y="171"/>
                  </a:cubicBezTo>
                  <a:cubicBezTo>
                    <a:pt x="484" y="171"/>
                    <a:pt x="484" y="171"/>
                    <a:pt x="485" y="170"/>
                  </a:cubicBezTo>
                  <a:cubicBezTo>
                    <a:pt x="485" y="170"/>
                    <a:pt x="485" y="170"/>
                    <a:pt x="485" y="170"/>
                  </a:cubicBezTo>
                  <a:cubicBezTo>
                    <a:pt x="485" y="170"/>
                    <a:pt x="485" y="170"/>
                    <a:pt x="485" y="170"/>
                  </a:cubicBezTo>
                  <a:cubicBezTo>
                    <a:pt x="485" y="171"/>
                    <a:pt x="485" y="171"/>
                    <a:pt x="485" y="171"/>
                  </a:cubicBezTo>
                  <a:cubicBezTo>
                    <a:pt x="485" y="171"/>
                    <a:pt x="485" y="171"/>
                    <a:pt x="485" y="171"/>
                  </a:cubicBezTo>
                  <a:cubicBezTo>
                    <a:pt x="485" y="172"/>
                    <a:pt x="485" y="172"/>
                    <a:pt x="485" y="173"/>
                  </a:cubicBezTo>
                  <a:cubicBezTo>
                    <a:pt x="485" y="173"/>
                    <a:pt x="486" y="173"/>
                    <a:pt x="486" y="173"/>
                  </a:cubicBezTo>
                  <a:cubicBezTo>
                    <a:pt x="487" y="174"/>
                    <a:pt x="483" y="173"/>
                    <a:pt x="485" y="174"/>
                  </a:cubicBezTo>
                  <a:cubicBezTo>
                    <a:pt x="485" y="174"/>
                    <a:pt x="485" y="174"/>
                    <a:pt x="485" y="174"/>
                  </a:cubicBezTo>
                  <a:cubicBezTo>
                    <a:pt x="485" y="174"/>
                    <a:pt x="486" y="174"/>
                    <a:pt x="486" y="174"/>
                  </a:cubicBezTo>
                  <a:cubicBezTo>
                    <a:pt x="485" y="174"/>
                    <a:pt x="485" y="174"/>
                    <a:pt x="485" y="174"/>
                  </a:cubicBezTo>
                  <a:cubicBezTo>
                    <a:pt x="485" y="174"/>
                    <a:pt x="485" y="175"/>
                    <a:pt x="485" y="175"/>
                  </a:cubicBezTo>
                  <a:cubicBezTo>
                    <a:pt x="485" y="175"/>
                    <a:pt x="485" y="175"/>
                    <a:pt x="485" y="175"/>
                  </a:cubicBezTo>
                  <a:cubicBezTo>
                    <a:pt x="485" y="175"/>
                    <a:pt x="486" y="175"/>
                    <a:pt x="486" y="175"/>
                  </a:cubicBezTo>
                  <a:cubicBezTo>
                    <a:pt x="486" y="175"/>
                    <a:pt x="486" y="175"/>
                    <a:pt x="486" y="175"/>
                  </a:cubicBezTo>
                  <a:cubicBezTo>
                    <a:pt x="485" y="175"/>
                    <a:pt x="485" y="175"/>
                    <a:pt x="485" y="176"/>
                  </a:cubicBezTo>
                  <a:cubicBezTo>
                    <a:pt x="486" y="176"/>
                    <a:pt x="486" y="176"/>
                    <a:pt x="486" y="176"/>
                  </a:cubicBezTo>
                  <a:cubicBezTo>
                    <a:pt x="486" y="176"/>
                    <a:pt x="486" y="176"/>
                    <a:pt x="486" y="176"/>
                  </a:cubicBezTo>
                  <a:cubicBezTo>
                    <a:pt x="486" y="177"/>
                    <a:pt x="486" y="177"/>
                    <a:pt x="486" y="177"/>
                  </a:cubicBezTo>
                  <a:cubicBezTo>
                    <a:pt x="486" y="176"/>
                    <a:pt x="485" y="177"/>
                    <a:pt x="485" y="177"/>
                  </a:cubicBezTo>
                  <a:cubicBezTo>
                    <a:pt x="486" y="178"/>
                    <a:pt x="485" y="179"/>
                    <a:pt x="485" y="179"/>
                  </a:cubicBezTo>
                  <a:cubicBezTo>
                    <a:pt x="485" y="179"/>
                    <a:pt x="485" y="180"/>
                    <a:pt x="485" y="180"/>
                  </a:cubicBezTo>
                  <a:cubicBezTo>
                    <a:pt x="485" y="180"/>
                    <a:pt x="485" y="180"/>
                    <a:pt x="485" y="180"/>
                  </a:cubicBezTo>
                  <a:cubicBezTo>
                    <a:pt x="486" y="180"/>
                    <a:pt x="486" y="180"/>
                    <a:pt x="486" y="180"/>
                  </a:cubicBezTo>
                  <a:cubicBezTo>
                    <a:pt x="487" y="180"/>
                    <a:pt x="487" y="180"/>
                    <a:pt x="487" y="180"/>
                  </a:cubicBezTo>
                  <a:cubicBezTo>
                    <a:pt x="487" y="180"/>
                    <a:pt x="487" y="180"/>
                    <a:pt x="487" y="180"/>
                  </a:cubicBezTo>
                  <a:cubicBezTo>
                    <a:pt x="487" y="180"/>
                    <a:pt x="487" y="180"/>
                    <a:pt x="487" y="180"/>
                  </a:cubicBezTo>
                  <a:cubicBezTo>
                    <a:pt x="486" y="180"/>
                    <a:pt x="486" y="180"/>
                    <a:pt x="486" y="180"/>
                  </a:cubicBezTo>
                  <a:cubicBezTo>
                    <a:pt x="486" y="181"/>
                    <a:pt x="486" y="180"/>
                    <a:pt x="486" y="180"/>
                  </a:cubicBezTo>
                  <a:cubicBezTo>
                    <a:pt x="486" y="180"/>
                    <a:pt x="486" y="181"/>
                    <a:pt x="485" y="181"/>
                  </a:cubicBezTo>
                  <a:cubicBezTo>
                    <a:pt x="485" y="181"/>
                    <a:pt x="485" y="181"/>
                    <a:pt x="485" y="181"/>
                  </a:cubicBezTo>
                  <a:cubicBezTo>
                    <a:pt x="486" y="181"/>
                    <a:pt x="486" y="181"/>
                    <a:pt x="487" y="181"/>
                  </a:cubicBezTo>
                  <a:cubicBezTo>
                    <a:pt x="488" y="181"/>
                    <a:pt x="488" y="182"/>
                    <a:pt x="488" y="182"/>
                  </a:cubicBezTo>
                  <a:cubicBezTo>
                    <a:pt x="487" y="182"/>
                    <a:pt x="486" y="181"/>
                    <a:pt x="485" y="181"/>
                  </a:cubicBezTo>
                  <a:cubicBezTo>
                    <a:pt x="485" y="181"/>
                    <a:pt x="485" y="181"/>
                    <a:pt x="485" y="181"/>
                  </a:cubicBezTo>
                  <a:cubicBezTo>
                    <a:pt x="485" y="181"/>
                    <a:pt x="485" y="181"/>
                    <a:pt x="485" y="181"/>
                  </a:cubicBezTo>
                  <a:cubicBezTo>
                    <a:pt x="485" y="181"/>
                    <a:pt x="485" y="181"/>
                    <a:pt x="485" y="181"/>
                  </a:cubicBezTo>
                  <a:cubicBezTo>
                    <a:pt x="485" y="181"/>
                    <a:pt x="485" y="181"/>
                    <a:pt x="485" y="180"/>
                  </a:cubicBezTo>
                  <a:cubicBezTo>
                    <a:pt x="485" y="180"/>
                    <a:pt x="485" y="180"/>
                    <a:pt x="485" y="180"/>
                  </a:cubicBezTo>
                  <a:cubicBezTo>
                    <a:pt x="485" y="180"/>
                    <a:pt x="485" y="180"/>
                    <a:pt x="485" y="180"/>
                  </a:cubicBezTo>
                  <a:cubicBezTo>
                    <a:pt x="485" y="180"/>
                    <a:pt x="485" y="180"/>
                    <a:pt x="485" y="180"/>
                  </a:cubicBezTo>
                  <a:cubicBezTo>
                    <a:pt x="485" y="181"/>
                    <a:pt x="485" y="181"/>
                    <a:pt x="485" y="181"/>
                  </a:cubicBezTo>
                  <a:cubicBezTo>
                    <a:pt x="484" y="181"/>
                    <a:pt x="484" y="181"/>
                    <a:pt x="484" y="181"/>
                  </a:cubicBezTo>
                  <a:cubicBezTo>
                    <a:pt x="484" y="181"/>
                    <a:pt x="485" y="181"/>
                    <a:pt x="485" y="180"/>
                  </a:cubicBezTo>
                  <a:cubicBezTo>
                    <a:pt x="484" y="180"/>
                    <a:pt x="484" y="180"/>
                    <a:pt x="484" y="180"/>
                  </a:cubicBezTo>
                  <a:cubicBezTo>
                    <a:pt x="485" y="180"/>
                    <a:pt x="485" y="180"/>
                    <a:pt x="485" y="180"/>
                  </a:cubicBezTo>
                  <a:cubicBezTo>
                    <a:pt x="485" y="180"/>
                    <a:pt x="485" y="180"/>
                    <a:pt x="485" y="180"/>
                  </a:cubicBezTo>
                  <a:cubicBezTo>
                    <a:pt x="485" y="180"/>
                    <a:pt x="485" y="179"/>
                    <a:pt x="485" y="179"/>
                  </a:cubicBezTo>
                  <a:cubicBezTo>
                    <a:pt x="485" y="179"/>
                    <a:pt x="484" y="179"/>
                    <a:pt x="484" y="179"/>
                  </a:cubicBezTo>
                  <a:cubicBezTo>
                    <a:pt x="483" y="179"/>
                    <a:pt x="482" y="179"/>
                    <a:pt x="481" y="179"/>
                  </a:cubicBezTo>
                  <a:cubicBezTo>
                    <a:pt x="480" y="180"/>
                    <a:pt x="482" y="179"/>
                    <a:pt x="482" y="180"/>
                  </a:cubicBezTo>
                  <a:cubicBezTo>
                    <a:pt x="482" y="180"/>
                    <a:pt x="481" y="180"/>
                    <a:pt x="481" y="180"/>
                  </a:cubicBezTo>
                  <a:cubicBezTo>
                    <a:pt x="482" y="181"/>
                    <a:pt x="483" y="181"/>
                    <a:pt x="483" y="181"/>
                  </a:cubicBezTo>
                  <a:cubicBezTo>
                    <a:pt x="482" y="181"/>
                    <a:pt x="479" y="180"/>
                    <a:pt x="480" y="182"/>
                  </a:cubicBezTo>
                  <a:cubicBezTo>
                    <a:pt x="480" y="182"/>
                    <a:pt x="479" y="182"/>
                    <a:pt x="479" y="182"/>
                  </a:cubicBezTo>
                  <a:cubicBezTo>
                    <a:pt x="479" y="182"/>
                    <a:pt x="481" y="180"/>
                    <a:pt x="481" y="179"/>
                  </a:cubicBezTo>
                  <a:cubicBezTo>
                    <a:pt x="480" y="179"/>
                    <a:pt x="479" y="177"/>
                    <a:pt x="479" y="179"/>
                  </a:cubicBezTo>
                  <a:cubicBezTo>
                    <a:pt x="479" y="180"/>
                    <a:pt x="479" y="180"/>
                    <a:pt x="479" y="180"/>
                  </a:cubicBezTo>
                  <a:cubicBezTo>
                    <a:pt x="478" y="179"/>
                    <a:pt x="478" y="181"/>
                    <a:pt x="477" y="181"/>
                  </a:cubicBezTo>
                  <a:cubicBezTo>
                    <a:pt x="477" y="181"/>
                    <a:pt x="477" y="182"/>
                    <a:pt x="477" y="182"/>
                  </a:cubicBezTo>
                  <a:cubicBezTo>
                    <a:pt x="476" y="183"/>
                    <a:pt x="474" y="181"/>
                    <a:pt x="473" y="183"/>
                  </a:cubicBezTo>
                  <a:close/>
                  <a:moveTo>
                    <a:pt x="484" y="184"/>
                  </a:moveTo>
                  <a:cubicBezTo>
                    <a:pt x="484" y="184"/>
                    <a:pt x="484" y="184"/>
                    <a:pt x="484" y="184"/>
                  </a:cubicBezTo>
                  <a:cubicBezTo>
                    <a:pt x="484" y="185"/>
                    <a:pt x="484" y="185"/>
                    <a:pt x="484" y="185"/>
                  </a:cubicBezTo>
                  <a:cubicBezTo>
                    <a:pt x="484" y="185"/>
                    <a:pt x="484" y="185"/>
                    <a:pt x="484" y="185"/>
                  </a:cubicBezTo>
                  <a:cubicBezTo>
                    <a:pt x="484" y="185"/>
                    <a:pt x="484" y="184"/>
                    <a:pt x="483" y="184"/>
                  </a:cubicBezTo>
                  <a:cubicBezTo>
                    <a:pt x="483" y="184"/>
                    <a:pt x="483" y="184"/>
                    <a:pt x="483" y="184"/>
                  </a:cubicBezTo>
                  <a:cubicBezTo>
                    <a:pt x="484" y="184"/>
                    <a:pt x="484" y="184"/>
                    <a:pt x="484" y="184"/>
                  </a:cubicBezTo>
                  <a:cubicBezTo>
                    <a:pt x="484" y="183"/>
                    <a:pt x="483" y="183"/>
                    <a:pt x="483" y="183"/>
                  </a:cubicBezTo>
                  <a:cubicBezTo>
                    <a:pt x="483" y="183"/>
                    <a:pt x="482" y="182"/>
                    <a:pt x="482" y="183"/>
                  </a:cubicBezTo>
                  <a:cubicBezTo>
                    <a:pt x="482" y="183"/>
                    <a:pt x="482" y="183"/>
                    <a:pt x="482" y="184"/>
                  </a:cubicBezTo>
                  <a:cubicBezTo>
                    <a:pt x="482" y="184"/>
                    <a:pt x="483" y="184"/>
                    <a:pt x="483" y="184"/>
                  </a:cubicBezTo>
                  <a:cubicBezTo>
                    <a:pt x="483" y="184"/>
                    <a:pt x="482" y="184"/>
                    <a:pt x="482" y="184"/>
                  </a:cubicBezTo>
                  <a:cubicBezTo>
                    <a:pt x="482" y="183"/>
                    <a:pt x="481" y="183"/>
                    <a:pt x="481" y="184"/>
                  </a:cubicBezTo>
                  <a:cubicBezTo>
                    <a:pt x="481" y="185"/>
                    <a:pt x="482" y="184"/>
                    <a:pt x="482" y="184"/>
                  </a:cubicBezTo>
                  <a:cubicBezTo>
                    <a:pt x="482" y="184"/>
                    <a:pt x="480" y="184"/>
                    <a:pt x="479" y="185"/>
                  </a:cubicBezTo>
                  <a:cubicBezTo>
                    <a:pt x="479" y="184"/>
                    <a:pt x="480" y="184"/>
                    <a:pt x="480" y="183"/>
                  </a:cubicBezTo>
                  <a:cubicBezTo>
                    <a:pt x="481" y="184"/>
                    <a:pt x="481" y="182"/>
                    <a:pt x="483" y="183"/>
                  </a:cubicBezTo>
                  <a:cubicBezTo>
                    <a:pt x="483" y="182"/>
                    <a:pt x="485" y="183"/>
                    <a:pt x="485" y="182"/>
                  </a:cubicBezTo>
                  <a:cubicBezTo>
                    <a:pt x="485" y="183"/>
                    <a:pt x="485" y="183"/>
                    <a:pt x="485" y="183"/>
                  </a:cubicBezTo>
                  <a:cubicBezTo>
                    <a:pt x="485" y="183"/>
                    <a:pt x="485" y="184"/>
                    <a:pt x="484" y="184"/>
                  </a:cubicBezTo>
                  <a:close/>
                  <a:moveTo>
                    <a:pt x="500" y="191"/>
                  </a:moveTo>
                  <a:cubicBezTo>
                    <a:pt x="500" y="191"/>
                    <a:pt x="500" y="190"/>
                    <a:pt x="499" y="190"/>
                  </a:cubicBezTo>
                  <a:cubicBezTo>
                    <a:pt x="499" y="190"/>
                    <a:pt x="499" y="190"/>
                    <a:pt x="499" y="190"/>
                  </a:cubicBezTo>
                  <a:cubicBezTo>
                    <a:pt x="499" y="190"/>
                    <a:pt x="499" y="190"/>
                    <a:pt x="499" y="190"/>
                  </a:cubicBezTo>
                  <a:cubicBezTo>
                    <a:pt x="499" y="189"/>
                    <a:pt x="499" y="189"/>
                    <a:pt x="499" y="188"/>
                  </a:cubicBezTo>
                  <a:cubicBezTo>
                    <a:pt x="499" y="188"/>
                    <a:pt x="499" y="188"/>
                    <a:pt x="499" y="188"/>
                  </a:cubicBezTo>
                  <a:cubicBezTo>
                    <a:pt x="499" y="188"/>
                    <a:pt x="499" y="188"/>
                    <a:pt x="499" y="188"/>
                  </a:cubicBezTo>
                  <a:cubicBezTo>
                    <a:pt x="498" y="188"/>
                    <a:pt x="498" y="188"/>
                    <a:pt x="497" y="189"/>
                  </a:cubicBezTo>
                  <a:cubicBezTo>
                    <a:pt x="496" y="188"/>
                    <a:pt x="497" y="187"/>
                    <a:pt x="496" y="187"/>
                  </a:cubicBezTo>
                  <a:cubicBezTo>
                    <a:pt x="497" y="187"/>
                    <a:pt x="497" y="187"/>
                    <a:pt x="497" y="186"/>
                  </a:cubicBezTo>
                  <a:cubicBezTo>
                    <a:pt x="496" y="186"/>
                    <a:pt x="496" y="185"/>
                    <a:pt x="495" y="185"/>
                  </a:cubicBezTo>
                  <a:cubicBezTo>
                    <a:pt x="495" y="185"/>
                    <a:pt x="494" y="186"/>
                    <a:pt x="493" y="185"/>
                  </a:cubicBezTo>
                  <a:cubicBezTo>
                    <a:pt x="493" y="185"/>
                    <a:pt x="493" y="185"/>
                    <a:pt x="493" y="185"/>
                  </a:cubicBezTo>
                  <a:cubicBezTo>
                    <a:pt x="493" y="186"/>
                    <a:pt x="493" y="186"/>
                    <a:pt x="493" y="186"/>
                  </a:cubicBezTo>
                  <a:cubicBezTo>
                    <a:pt x="493" y="185"/>
                    <a:pt x="493" y="185"/>
                    <a:pt x="493" y="185"/>
                  </a:cubicBezTo>
                  <a:cubicBezTo>
                    <a:pt x="492" y="186"/>
                    <a:pt x="491" y="187"/>
                    <a:pt x="490" y="188"/>
                  </a:cubicBezTo>
                  <a:cubicBezTo>
                    <a:pt x="489" y="187"/>
                    <a:pt x="489" y="187"/>
                    <a:pt x="488" y="187"/>
                  </a:cubicBezTo>
                  <a:cubicBezTo>
                    <a:pt x="487" y="188"/>
                    <a:pt x="484" y="186"/>
                    <a:pt x="484" y="188"/>
                  </a:cubicBezTo>
                  <a:cubicBezTo>
                    <a:pt x="485" y="188"/>
                    <a:pt x="485" y="188"/>
                    <a:pt x="485" y="188"/>
                  </a:cubicBezTo>
                  <a:cubicBezTo>
                    <a:pt x="485" y="189"/>
                    <a:pt x="484" y="189"/>
                    <a:pt x="484" y="189"/>
                  </a:cubicBezTo>
                  <a:cubicBezTo>
                    <a:pt x="483" y="189"/>
                    <a:pt x="483" y="189"/>
                    <a:pt x="483" y="189"/>
                  </a:cubicBezTo>
                  <a:cubicBezTo>
                    <a:pt x="482" y="189"/>
                    <a:pt x="482" y="189"/>
                    <a:pt x="482" y="189"/>
                  </a:cubicBezTo>
                  <a:cubicBezTo>
                    <a:pt x="483" y="189"/>
                    <a:pt x="483" y="189"/>
                    <a:pt x="483" y="189"/>
                  </a:cubicBezTo>
                  <a:cubicBezTo>
                    <a:pt x="483" y="188"/>
                    <a:pt x="482" y="188"/>
                    <a:pt x="482" y="188"/>
                  </a:cubicBezTo>
                  <a:cubicBezTo>
                    <a:pt x="482" y="189"/>
                    <a:pt x="482" y="189"/>
                    <a:pt x="482" y="189"/>
                  </a:cubicBezTo>
                  <a:cubicBezTo>
                    <a:pt x="481" y="188"/>
                    <a:pt x="481" y="188"/>
                    <a:pt x="480" y="188"/>
                  </a:cubicBezTo>
                  <a:cubicBezTo>
                    <a:pt x="480" y="188"/>
                    <a:pt x="481" y="189"/>
                    <a:pt x="482" y="188"/>
                  </a:cubicBezTo>
                  <a:cubicBezTo>
                    <a:pt x="482" y="188"/>
                    <a:pt x="481" y="188"/>
                    <a:pt x="481" y="187"/>
                  </a:cubicBezTo>
                  <a:cubicBezTo>
                    <a:pt x="480" y="187"/>
                    <a:pt x="480" y="187"/>
                    <a:pt x="480" y="187"/>
                  </a:cubicBezTo>
                  <a:cubicBezTo>
                    <a:pt x="480" y="187"/>
                    <a:pt x="480" y="187"/>
                    <a:pt x="480" y="187"/>
                  </a:cubicBezTo>
                  <a:cubicBezTo>
                    <a:pt x="481" y="187"/>
                    <a:pt x="481" y="187"/>
                    <a:pt x="481" y="187"/>
                  </a:cubicBezTo>
                  <a:cubicBezTo>
                    <a:pt x="481" y="187"/>
                    <a:pt x="481" y="187"/>
                    <a:pt x="481" y="187"/>
                  </a:cubicBezTo>
                  <a:cubicBezTo>
                    <a:pt x="481" y="187"/>
                    <a:pt x="481" y="187"/>
                    <a:pt x="481" y="187"/>
                  </a:cubicBezTo>
                  <a:cubicBezTo>
                    <a:pt x="480" y="186"/>
                    <a:pt x="479" y="186"/>
                    <a:pt x="478" y="186"/>
                  </a:cubicBezTo>
                  <a:cubicBezTo>
                    <a:pt x="478" y="187"/>
                    <a:pt x="478" y="187"/>
                    <a:pt x="478" y="187"/>
                  </a:cubicBezTo>
                  <a:cubicBezTo>
                    <a:pt x="479" y="187"/>
                    <a:pt x="479" y="187"/>
                    <a:pt x="479" y="187"/>
                  </a:cubicBezTo>
                  <a:cubicBezTo>
                    <a:pt x="478" y="189"/>
                    <a:pt x="477" y="186"/>
                    <a:pt x="475" y="187"/>
                  </a:cubicBezTo>
                  <a:cubicBezTo>
                    <a:pt x="475" y="187"/>
                    <a:pt x="475" y="187"/>
                    <a:pt x="475" y="187"/>
                  </a:cubicBezTo>
                  <a:cubicBezTo>
                    <a:pt x="475" y="187"/>
                    <a:pt x="475" y="187"/>
                    <a:pt x="475" y="187"/>
                  </a:cubicBezTo>
                  <a:cubicBezTo>
                    <a:pt x="475" y="187"/>
                    <a:pt x="475" y="186"/>
                    <a:pt x="475" y="186"/>
                  </a:cubicBezTo>
                  <a:cubicBezTo>
                    <a:pt x="474" y="186"/>
                    <a:pt x="474" y="185"/>
                    <a:pt x="474" y="183"/>
                  </a:cubicBezTo>
                  <a:cubicBezTo>
                    <a:pt x="474" y="182"/>
                    <a:pt x="475" y="184"/>
                    <a:pt x="476" y="184"/>
                  </a:cubicBezTo>
                  <a:cubicBezTo>
                    <a:pt x="477" y="184"/>
                    <a:pt x="477" y="184"/>
                    <a:pt x="477" y="184"/>
                  </a:cubicBezTo>
                  <a:cubicBezTo>
                    <a:pt x="475" y="184"/>
                    <a:pt x="476" y="185"/>
                    <a:pt x="475" y="186"/>
                  </a:cubicBezTo>
                  <a:cubicBezTo>
                    <a:pt x="476" y="187"/>
                    <a:pt x="477" y="187"/>
                    <a:pt x="477" y="187"/>
                  </a:cubicBezTo>
                  <a:cubicBezTo>
                    <a:pt x="477" y="185"/>
                    <a:pt x="477" y="185"/>
                    <a:pt x="478" y="185"/>
                  </a:cubicBezTo>
                  <a:cubicBezTo>
                    <a:pt x="478" y="185"/>
                    <a:pt x="478" y="185"/>
                    <a:pt x="478" y="185"/>
                  </a:cubicBezTo>
                  <a:cubicBezTo>
                    <a:pt x="478" y="186"/>
                    <a:pt x="478" y="186"/>
                    <a:pt x="479" y="186"/>
                  </a:cubicBezTo>
                  <a:cubicBezTo>
                    <a:pt x="478" y="185"/>
                    <a:pt x="480" y="185"/>
                    <a:pt x="481" y="185"/>
                  </a:cubicBezTo>
                  <a:cubicBezTo>
                    <a:pt x="481" y="186"/>
                    <a:pt x="481" y="186"/>
                    <a:pt x="481" y="187"/>
                  </a:cubicBezTo>
                  <a:cubicBezTo>
                    <a:pt x="481" y="187"/>
                    <a:pt x="481" y="187"/>
                    <a:pt x="481" y="187"/>
                  </a:cubicBezTo>
                  <a:cubicBezTo>
                    <a:pt x="481" y="187"/>
                    <a:pt x="481" y="187"/>
                    <a:pt x="481" y="187"/>
                  </a:cubicBezTo>
                  <a:cubicBezTo>
                    <a:pt x="481" y="187"/>
                    <a:pt x="482" y="187"/>
                    <a:pt x="482" y="187"/>
                  </a:cubicBezTo>
                  <a:cubicBezTo>
                    <a:pt x="482" y="187"/>
                    <a:pt x="483" y="186"/>
                    <a:pt x="483" y="187"/>
                  </a:cubicBezTo>
                  <a:cubicBezTo>
                    <a:pt x="482" y="187"/>
                    <a:pt x="482" y="187"/>
                    <a:pt x="482" y="187"/>
                  </a:cubicBezTo>
                  <a:cubicBezTo>
                    <a:pt x="483" y="188"/>
                    <a:pt x="484" y="187"/>
                    <a:pt x="484" y="187"/>
                  </a:cubicBezTo>
                  <a:cubicBezTo>
                    <a:pt x="484" y="187"/>
                    <a:pt x="484" y="186"/>
                    <a:pt x="484" y="186"/>
                  </a:cubicBezTo>
                  <a:cubicBezTo>
                    <a:pt x="484" y="186"/>
                    <a:pt x="484" y="186"/>
                    <a:pt x="484" y="186"/>
                  </a:cubicBezTo>
                  <a:cubicBezTo>
                    <a:pt x="484" y="186"/>
                    <a:pt x="484" y="186"/>
                    <a:pt x="484" y="186"/>
                  </a:cubicBezTo>
                  <a:cubicBezTo>
                    <a:pt x="485" y="187"/>
                    <a:pt x="485" y="187"/>
                    <a:pt x="485" y="187"/>
                  </a:cubicBezTo>
                  <a:cubicBezTo>
                    <a:pt x="485" y="186"/>
                    <a:pt x="484" y="185"/>
                    <a:pt x="486" y="185"/>
                  </a:cubicBezTo>
                  <a:cubicBezTo>
                    <a:pt x="486" y="185"/>
                    <a:pt x="486" y="185"/>
                    <a:pt x="486" y="185"/>
                  </a:cubicBezTo>
                  <a:cubicBezTo>
                    <a:pt x="486" y="185"/>
                    <a:pt x="487" y="185"/>
                    <a:pt x="487" y="185"/>
                  </a:cubicBezTo>
                  <a:cubicBezTo>
                    <a:pt x="486" y="185"/>
                    <a:pt x="486" y="185"/>
                    <a:pt x="486" y="185"/>
                  </a:cubicBezTo>
                  <a:cubicBezTo>
                    <a:pt x="486" y="185"/>
                    <a:pt x="486" y="186"/>
                    <a:pt x="486" y="187"/>
                  </a:cubicBezTo>
                  <a:cubicBezTo>
                    <a:pt x="486" y="187"/>
                    <a:pt x="486" y="187"/>
                    <a:pt x="487" y="187"/>
                  </a:cubicBezTo>
                  <a:cubicBezTo>
                    <a:pt x="487" y="186"/>
                    <a:pt x="489" y="186"/>
                    <a:pt x="490" y="186"/>
                  </a:cubicBezTo>
                  <a:cubicBezTo>
                    <a:pt x="490" y="186"/>
                    <a:pt x="490" y="186"/>
                    <a:pt x="490" y="186"/>
                  </a:cubicBezTo>
                  <a:cubicBezTo>
                    <a:pt x="490" y="186"/>
                    <a:pt x="490" y="186"/>
                    <a:pt x="490" y="186"/>
                  </a:cubicBezTo>
                  <a:cubicBezTo>
                    <a:pt x="490" y="186"/>
                    <a:pt x="491" y="186"/>
                    <a:pt x="491" y="185"/>
                  </a:cubicBezTo>
                  <a:cubicBezTo>
                    <a:pt x="491" y="186"/>
                    <a:pt x="492" y="186"/>
                    <a:pt x="492" y="185"/>
                  </a:cubicBezTo>
                  <a:cubicBezTo>
                    <a:pt x="492" y="185"/>
                    <a:pt x="492" y="185"/>
                    <a:pt x="492" y="185"/>
                  </a:cubicBezTo>
                  <a:cubicBezTo>
                    <a:pt x="492" y="185"/>
                    <a:pt x="493" y="185"/>
                    <a:pt x="493" y="185"/>
                  </a:cubicBezTo>
                  <a:cubicBezTo>
                    <a:pt x="493" y="185"/>
                    <a:pt x="493" y="185"/>
                    <a:pt x="493" y="185"/>
                  </a:cubicBezTo>
                  <a:cubicBezTo>
                    <a:pt x="493" y="185"/>
                    <a:pt x="493" y="185"/>
                    <a:pt x="493" y="185"/>
                  </a:cubicBezTo>
                  <a:cubicBezTo>
                    <a:pt x="494" y="185"/>
                    <a:pt x="494" y="185"/>
                    <a:pt x="495" y="185"/>
                  </a:cubicBezTo>
                  <a:cubicBezTo>
                    <a:pt x="496" y="184"/>
                    <a:pt x="496" y="184"/>
                    <a:pt x="496" y="184"/>
                  </a:cubicBezTo>
                  <a:cubicBezTo>
                    <a:pt x="496" y="184"/>
                    <a:pt x="496" y="184"/>
                    <a:pt x="496" y="184"/>
                  </a:cubicBezTo>
                  <a:cubicBezTo>
                    <a:pt x="496" y="185"/>
                    <a:pt x="496" y="185"/>
                    <a:pt x="496" y="185"/>
                  </a:cubicBezTo>
                  <a:cubicBezTo>
                    <a:pt x="497" y="184"/>
                    <a:pt x="497" y="186"/>
                    <a:pt x="498" y="186"/>
                  </a:cubicBezTo>
                  <a:cubicBezTo>
                    <a:pt x="497" y="186"/>
                    <a:pt x="497" y="187"/>
                    <a:pt x="497" y="187"/>
                  </a:cubicBezTo>
                  <a:cubicBezTo>
                    <a:pt x="498" y="187"/>
                    <a:pt x="498" y="187"/>
                    <a:pt x="498" y="187"/>
                  </a:cubicBezTo>
                  <a:cubicBezTo>
                    <a:pt x="497" y="187"/>
                    <a:pt x="497" y="188"/>
                    <a:pt x="497" y="188"/>
                  </a:cubicBezTo>
                  <a:cubicBezTo>
                    <a:pt x="498" y="188"/>
                    <a:pt x="498" y="188"/>
                    <a:pt x="499" y="187"/>
                  </a:cubicBezTo>
                  <a:cubicBezTo>
                    <a:pt x="499" y="188"/>
                    <a:pt x="498" y="188"/>
                    <a:pt x="499" y="188"/>
                  </a:cubicBezTo>
                  <a:cubicBezTo>
                    <a:pt x="499" y="188"/>
                    <a:pt x="499" y="188"/>
                    <a:pt x="499" y="188"/>
                  </a:cubicBezTo>
                  <a:cubicBezTo>
                    <a:pt x="499" y="189"/>
                    <a:pt x="499" y="187"/>
                    <a:pt x="500" y="188"/>
                  </a:cubicBezTo>
                  <a:cubicBezTo>
                    <a:pt x="500" y="188"/>
                    <a:pt x="499" y="189"/>
                    <a:pt x="500" y="189"/>
                  </a:cubicBezTo>
                  <a:cubicBezTo>
                    <a:pt x="499" y="189"/>
                    <a:pt x="499" y="190"/>
                    <a:pt x="499" y="190"/>
                  </a:cubicBezTo>
                  <a:cubicBezTo>
                    <a:pt x="499" y="190"/>
                    <a:pt x="499" y="190"/>
                    <a:pt x="499" y="190"/>
                  </a:cubicBezTo>
                  <a:lnTo>
                    <a:pt x="500" y="191"/>
                  </a:lnTo>
                  <a:close/>
                  <a:moveTo>
                    <a:pt x="504" y="181"/>
                  </a:moveTo>
                  <a:cubicBezTo>
                    <a:pt x="504" y="180"/>
                    <a:pt x="504" y="180"/>
                    <a:pt x="504" y="180"/>
                  </a:cubicBezTo>
                  <a:cubicBezTo>
                    <a:pt x="503" y="181"/>
                    <a:pt x="503" y="181"/>
                    <a:pt x="503" y="181"/>
                  </a:cubicBezTo>
                  <a:cubicBezTo>
                    <a:pt x="503" y="181"/>
                    <a:pt x="503" y="180"/>
                    <a:pt x="502" y="180"/>
                  </a:cubicBezTo>
                  <a:cubicBezTo>
                    <a:pt x="503" y="180"/>
                    <a:pt x="504" y="180"/>
                    <a:pt x="504" y="180"/>
                  </a:cubicBezTo>
                  <a:lnTo>
                    <a:pt x="504" y="181"/>
                  </a:lnTo>
                  <a:close/>
                  <a:moveTo>
                    <a:pt x="506" y="177"/>
                  </a:moveTo>
                  <a:cubicBezTo>
                    <a:pt x="505" y="177"/>
                    <a:pt x="505" y="177"/>
                    <a:pt x="505" y="177"/>
                  </a:cubicBezTo>
                  <a:cubicBezTo>
                    <a:pt x="506" y="176"/>
                    <a:pt x="506" y="176"/>
                    <a:pt x="506" y="176"/>
                  </a:cubicBezTo>
                  <a:lnTo>
                    <a:pt x="506" y="177"/>
                  </a:lnTo>
                  <a:close/>
                  <a:moveTo>
                    <a:pt x="507" y="173"/>
                  </a:moveTo>
                  <a:cubicBezTo>
                    <a:pt x="507" y="173"/>
                    <a:pt x="507" y="173"/>
                    <a:pt x="507" y="173"/>
                  </a:cubicBezTo>
                  <a:cubicBezTo>
                    <a:pt x="507" y="172"/>
                    <a:pt x="507" y="173"/>
                    <a:pt x="506" y="173"/>
                  </a:cubicBezTo>
                  <a:cubicBezTo>
                    <a:pt x="506" y="173"/>
                    <a:pt x="506" y="173"/>
                    <a:pt x="506" y="173"/>
                  </a:cubicBezTo>
                  <a:cubicBezTo>
                    <a:pt x="506" y="173"/>
                    <a:pt x="504" y="172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6" y="171"/>
                    <a:pt x="506" y="171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6" y="170"/>
                    <a:pt x="505" y="170"/>
                    <a:pt x="505" y="170"/>
                  </a:cubicBezTo>
                  <a:cubicBezTo>
                    <a:pt x="505" y="170"/>
                    <a:pt x="505" y="170"/>
                    <a:pt x="505" y="170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506" y="170"/>
                    <a:pt x="506" y="170"/>
                    <a:pt x="506" y="170"/>
                  </a:cubicBezTo>
                  <a:cubicBezTo>
                    <a:pt x="506" y="170"/>
                    <a:pt x="505" y="169"/>
                    <a:pt x="505" y="170"/>
                  </a:cubicBezTo>
                  <a:cubicBezTo>
                    <a:pt x="506" y="171"/>
                    <a:pt x="506" y="171"/>
                    <a:pt x="507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6" y="172"/>
                    <a:pt x="506" y="172"/>
                    <a:pt x="506" y="172"/>
                  </a:cubicBezTo>
                  <a:cubicBezTo>
                    <a:pt x="506" y="172"/>
                    <a:pt x="506" y="172"/>
                    <a:pt x="506" y="172"/>
                  </a:cubicBezTo>
                  <a:cubicBezTo>
                    <a:pt x="506" y="172"/>
                    <a:pt x="506" y="172"/>
                    <a:pt x="506" y="172"/>
                  </a:cubicBezTo>
                  <a:cubicBezTo>
                    <a:pt x="506" y="173"/>
                    <a:pt x="507" y="173"/>
                    <a:pt x="507" y="172"/>
                  </a:cubicBezTo>
                  <a:cubicBezTo>
                    <a:pt x="507" y="172"/>
                    <a:pt x="507" y="172"/>
                    <a:pt x="507" y="172"/>
                  </a:cubicBezTo>
                  <a:cubicBezTo>
                    <a:pt x="507" y="172"/>
                    <a:pt x="508" y="172"/>
                    <a:pt x="508" y="172"/>
                  </a:cubicBezTo>
                  <a:cubicBezTo>
                    <a:pt x="508" y="171"/>
                    <a:pt x="508" y="171"/>
                    <a:pt x="508" y="171"/>
                  </a:cubicBezTo>
                  <a:cubicBezTo>
                    <a:pt x="508" y="171"/>
                    <a:pt x="508" y="171"/>
                    <a:pt x="508" y="171"/>
                  </a:cubicBezTo>
                  <a:cubicBezTo>
                    <a:pt x="508" y="171"/>
                    <a:pt x="507" y="171"/>
                    <a:pt x="507" y="171"/>
                  </a:cubicBezTo>
                  <a:cubicBezTo>
                    <a:pt x="507" y="171"/>
                    <a:pt x="508" y="171"/>
                    <a:pt x="508" y="171"/>
                  </a:cubicBezTo>
                  <a:cubicBezTo>
                    <a:pt x="508" y="171"/>
                    <a:pt x="508" y="171"/>
                    <a:pt x="508" y="171"/>
                  </a:cubicBezTo>
                  <a:cubicBezTo>
                    <a:pt x="507" y="170"/>
                    <a:pt x="507" y="170"/>
                    <a:pt x="507" y="170"/>
                  </a:cubicBezTo>
                  <a:cubicBezTo>
                    <a:pt x="508" y="170"/>
                    <a:pt x="509" y="170"/>
                    <a:pt x="510" y="170"/>
                  </a:cubicBezTo>
                  <a:cubicBezTo>
                    <a:pt x="509" y="171"/>
                    <a:pt x="509" y="171"/>
                    <a:pt x="509" y="171"/>
                  </a:cubicBezTo>
                  <a:cubicBezTo>
                    <a:pt x="510" y="171"/>
                    <a:pt x="510" y="171"/>
                    <a:pt x="510" y="171"/>
                  </a:cubicBezTo>
                  <a:cubicBezTo>
                    <a:pt x="510" y="171"/>
                    <a:pt x="510" y="171"/>
                    <a:pt x="510" y="171"/>
                  </a:cubicBezTo>
                  <a:cubicBezTo>
                    <a:pt x="510" y="171"/>
                    <a:pt x="510" y="171"/>
                    <a:pt x="510" y="171"/>
                  </a:cubicBezTo>
                  <a:cubicBezTo>
                    <a:pt x="510" y="171"/>
                    <a:pt x="510" y="171"/>
                    <a:pt x="510" y="171"/>
                  </a:cubicBezTo>
                  <a:cubicBezTo>
                    <a:pt x="510" y="172"/>
                    <a:pt x="510" y="172"/>
                    <a:pt x="510" y="172"/>
                  </a:cubicBezTo>
                  <a:cubicBezTo>
                    <a:pt x="510" y="172"/>
                    <a:pt x="509" y="172"/>
                    <a:pt x="509" y="172"/>
                  </a:cubicBezTo>
                  <a:cubicBezTo>
                    <a:pt x="508" y="172"/>
                    <a:pt x="508" y="172"/>
                    <a:pt x="508" y="173"/>
                  </a:cubicBezTo>
                  <a:cubicBezTo>
                    <a:pt x="509" y="175"/>
                    <a:pt x="509" y="175"/>
                    <a:pt x="509" y="175"/>
                  </a:cubicBezTo>
                  <a:cubicBezTo>
                    <a:pt x="509" y="175"/>
                    <a:pt x="509" y="175"/>
                    <a:pt x="509" y="175"/>
                  </a:cubicBezTo>
                  <a:cubicBezTo>
                    <a:pt x="509" y="176"/>
                    <a:pt x="510" y="176"/>
                    <a:pt x="510" y="177"/>
                  </a:cubicBezTo>
                  <a:cubicBezTo>
                    <a:pt x="509" y="177"/>
                    <a:pt x="509" y="176"/>
                    <a:pt x="508" y="176"/>
                  </a:cubicBezTo>
                  <a:cubicBezTo>
                    <a:pt x="508" y="177"/>
                    <a:pt x="508" y="177"/>
                    <a:pt x="508" y="178"/>
                  </a:cubicBezTo>
                  <a:cubicBezTo>
                    <a:pt x="508" y="178"/>
                    <a:pt x="508" y="178"/>
                    <a:pt x="508" y="178"/>
                  </a:cubicBezTo>
                  <a:cubicBezTo>
                    <a:pt x="507" y="178"/>
                    <a:pt x="507" y="178"/>
                    <a:pt x="507" y="178"/>
                  </a:cubicBezTo>
                  <a:cubicBezTo>
                    <a:pt x="507" y="177"/>
                    <a:pt x="508" y="176"/>
                    <a:pt x="508" y="176"/>
                  </a:cubicBezTo>
                  <a:cubicBezTo>
                    <a:pt x="508" y="176"/>
                    <a:pt x="508" y="175"/>
                    <a:pt x="508" y="175"/>
                  </a:cubicBezTo>
                  <a:cubicBezTo>
                    <a:pt x="508" y="175"/>
                    <a:pt x="508" y="175"/>
                    <a:pt x="508" y="175"/>
                  </a:cubicBezTo>
                  <a:cubicBezTo>
                    <a:pt x="508" y="175"/>
                    <a:pt x="508" y="174"/>
                    <a:pt x="508" y="174"/>
                  </a:cubicBezTo>
                  <a:cubicBezTo>
                    <a:pt x="508" y="174"/>
                    <a:pt x="508" y="173"/>
                    <a:pt x="507" y="173"/>
                  </a:cubicBezTo>
                  <a:close/>
                  <a:moveTo>
                    <a:pt x="507" y="184"/>
                  </a:moveTo>
                  <a:cubicBezTo>
                    <a:pt x="507" y="184"/>
                    <a:pt x="506" y="183"/>
                    <a:pt x="506" y="183"/>
                  </a:cubicBezTo>
                  <a:cubicBezTo>
                    <a:pt x="505" y="184"/>
                    <a:pt x="505" y="184"/>
                    <a:pt x="505" y="184"/>
                  </a:cubicBezTo>
                  <a:cubicBezTo>
                    <a:pt x="505" y="184"/>
                    <a:pt x="505" y="184"/>
                    <a:pt x="505" y="184"/>
                  </a:cubicBezTo>
                  <a:cubicBezTo>
                    <a:pt x="505" y="184"/>
                    <a:pt x="505" y="184"/>
                    <a:pt x="505" y="184"/>
                  </a:cubicBezTo>
                  <a:cubicBezTo>
                    <a:pt x="505" y="184"/>
                    <a:pt x="505" y="184"/>
                    <a:pt x="505" y="184"/>
                  </a:cubicBezTo>
                  <a:cubicBezTo>
                    <a:pt x="505" y="184"/>
                    <a:pt x="505" y="184"/>
                    <a:pt x="505" y="184"/>
                  </a:cubicBezTo>
                  <a:cubicBezTo>
                    <a:pt x="504" y="184"/>
                    <a:pt x="504" y="184"/>
                    <a:pt x="504" y="184"/>
                  </a:cubicBezTo>
                  <a:cubicBezTo>
                    <a:pt x="505" y="183"/>
                    <a:pt x="505" y="183"/>
                    <a:pt x="505" y="183"/>
                  </a:cubicBezTo>
                  <a:cubicBezTo>
                    <a:pt x="505" y="183"/>
                    <a:pt x="505" y="184"/>
                    <a:pt x="505" y="184"/>
                  </a:cubicBezTo>
                  <a:cubicBezTo>
                    <a:pt x="505" y="184"/>
                    <a:pt x="505" y="184"/>
                    <a:pt x="505" y="184"/>
                  </a:cubicBezTo>
                  <a:cubicBezTo>
                    <a:pt x="505" y="184"/>
                    <a:pt x="505" y="184"/>
                    <a:pt x="505" y="184"/>
                  </a:cubicBezTo>
                  <a:cubicBezTo>
                    <a:pt x="505" y="184"/>
                    <a:pt x="505" y="184"/>
                    <a:pt x="505" y="183"/>
                  </a:cubicBezTo>
                  <a:cubicBezTo>
                    <a:pt x="506" y="183"/>
                    <a:pt x="505" y="183"/>
                    <a:pt x="505" y="183"/>
                  </a:cubicBezTo>
                  <a:cubicBezTo>
                    <a:pt x="505" y="183"/>
                    <a:pt x="505" y="183"/>
                    <a:pt x="505" y="183"/>
                  </a:cubicBezTo>
                  <a:cubicBezTo>
                    <a:pt x="505" y="182"/>
                    <a:pt x="505" y="182"/>
                    <a:pt x="505" y="182"/>
                  </a:cubicBezTo>
                  <a:cubicBezTo>
                    <a:pt x="505" y="182"/>
                    <a:pt x="505" y="182"/>
                    <a:pt x="505" y="182"/>
                  </a:cubicBezTo>
                  <a:cubicBezTo>
                    <a:pt x="506" y="182"/>
                    <a:pt x="505" y="182"/>
                    <a:pt x="505" y="182"/>
                  </a:cubicBezTo>
                  <a:cubicBezTo>
                    <a:pt x="506" y="181"/>
                    <a:pt x="506" y="182"/>
                    <a:pt x="506" y="181"/>
                  </a:cubicBezTo>
                  <a:cubicBezTo>
                    <a:pt x="506" y="180"/>
                    <a:pt x="506" y="180"/>
                    <a:pt x="506" y="180"/>
                  </a:cubicBezTo>
                  <a:cubicBezTo>
                    <a:pt x="507" y="181"/>
                    <a:pt x="506" y="182"/>
                    <a:pt x="507" y="182"/>
                  </a:cubicBezTo>
                  <a:cubicBezTo>
                    <a:pt x="506" y="183"/>
                    <a:pt x="508" y="183"/>
                    <a:pt x="507" y="184"/>
                  </a:cubicBezTo>
                  <a:close/>
                  <a:moveTo>
                    <a:pt x="509" y="179"/>
                  </a:moveTo>
                  <a:cubicBezTo>
                    <a:pt x="508" y="179"/>
                    <a:pt x="508" y="179"/>
                    <a:pt x="508" y="179"/>
                  </a:cubicBezTo>
                  <a:cubicBezTo>
                    <a:pt x="509" y="178"/>
                    <a:pt x="509" y="178"/>
                    <a:pt x="509" y="178"/>
                  </a:cubicBezTo>
                  <a:cubicBezTo>
                    <a:pt x="509" y="178"/>
                    <a:pt x="509" y="178"/>
                    <a:pt x="510" y="178"/>
                  </a:cubicBezTo>
                  <a:cubicBezTo>
                    <a:pt x="509" y="178"/>
                    <a:pt x="509" y="179"/>
                    <a:pt x="509" y="179"/>
                  </a:cubicBezTo>
                  <a:close/>
                  <a:moveTo>
                    <a:pt x="508" y="184"/>
                  </a:moveTo>
                  <a:cubicBezTo>
                    <a:pt x="508" y="184"/>
                    <a:pt x="508" y="184"/>
                    <a:pt x="508" y="184"/>
                  </a:cubicBezTo>
                  <a:cubicBezTo>
                    <a:pt x="508" y="184"/>
                    <a:pt x="508" y="184"/>
                    <a:pt x="508" y="184"/>
                  </a:cubicBezTo>
                  <a:cubicBezTo>
                    <a:pt x="508" y="185"/>
                    <a:pt x="508" y="185"/>
                    <a:pt x="508" y="185"/>
                  </a:cubicBezTo>
                  <a:cubicBezTo>
                    <a:pt x="508" y="185"/>
                    <a:pt x="508" y="185"/>
                    <a:pt x="508" y="185"/>
                  </a:cubicBezTo>
                  <a:cubicBezTo>
                    <a:pt x="508" y="185"/>
                    <a:pt x="508" y="185"/>
                    <a:pt x="508" y="185"/>
                  </a:cubicBezTo>
                  <a:cubicBezTo>
                    <a:pt x="508" y="185"/>
                    <a:pt x="508" y="185"/>
                    <a:pt x="508" y="185"/>
                  </a:cubicBezTo>
                  <a:cubicBezTo>
                    <a:pt x="508" y="185"/>
                    <a:pt x="508" y="185"/>
                    <a:pt x="508" y="185"/>
                  </a:cubicBezTo>
                  <a:cubicBezTo>
                    <a:pt x="508" y="186"/>
                    <a:pt x="508" y="186"/>
                    <a:pt x="508" y="186"/>
                  </a:cubicBezTo>
                  <a:cubicBezTo>
                    <a:pt x="508" y="186"/>
                    <a:pt x="508" y="186"/>
                    <a:pt x="508" y="186"/>
                  </a:cubicBezTo>
                  <a:cubicBezTo>
                    <a:pt x="508" y="186"/>
                    <a:pt x="508" y="186"/>
                    <a:pt x="508" y="186"/>
                  </a:cubicBezTo>
                  <a:cubicBezTo>
                    <a:pt x="508" y="186"/>
                    <a:pt x="508" y="186"/>
                    <a:pt x="507" y="186"/>
                  </a:cubicBezTo>
                  <a:cubicBezTo>
                    <a:pt x="508" y="185"/>
                    <a:pt x="508" y="185"/>
                    <a:pt x="508" y="185"/>
                  </a:cubicBezTo>
                  <a:cubicBezTo>
                    <a:pt x="508" y="185"/>
                    <a:pt x="508" y="185"/>
                    <a:pt x="508" y="184"/>
                  </a:cubicBezTo>
                  <a:cubicBezTo>
                    <a:pt x="508" y="184"/>
                    <a:pt x="508" y="184"/>
                    <a:pt x="508" y="184"/>
                  </a:cubicBezTo>
                  <a:close/>
                  <a:moveTo>
                    <a:pt x="507" y="192"/>
                  </a:moveTo>
                  <a:cubicBezTo>
                    <a:pt x="507" y="192"/>
                    <a:pt x="507" y="192"/>
                    <a:pt x="507" y="192"/>
                  </a:cubicBezTo>
                  <a:cubicBezTo>
                    <a:pt x="506" y="191"/>
                    <a:pt x="506" y="191"/>
                    <a:pt x="506" y="191"/>
                  </a:cubicBezTo>
                  <a:cubicBezTo>
                    <a:pt x="506" y="191"/>
                    <a:pt x="507" y="191"/>
                    <a:pt x="508" y="191"/>
                  </a:cubicBezTo>
                  <a:cubicBezTo>
                    <a:pt x="508" y="192"/>
                    <a:pt x="508" y="192"/>
                    <a:pt x="508" y="192"/>
                  </a:cubicBezTo>
                  <a:cubicBezTo>
                    <a:pt x="507" y="191"/>
                    <a:pt x="507" y="191"/>
                    <a:pt x="507" y="191"/>
                  </a:cubicBezTo>
                  <a:cubicBezTo>
                    <a:pt x="507" y="191"/>
                    <a:pt x="507" y="191"/>
                    <a:pt x="507" y="192"/>
                  </a:cubicBezTo>
                  <a:cubicBezTo>
                    <a:pt x="508" y="192"/>
                    <a:pt x="508" y="192"/>
                    <a:pt x="508" y="192"/>
                  </a:cubicBezTo>
                  <a:lnTo>
                    <a:pt x="507" y="192"/>
                  </a:lnTo>
                  <a:close/>
                  <a:moveTo>
                    <a:pt x="508" y="195"/>
                  </a:moveTo>
                  <a:cubicBezTo>
                    <a:pt x="508" y="195"/>
                    <a:pt x="508" y="195"/>
                    <a:pt x="508" y="195"/>
                  </a:cubicBezTo>
                  <a:cubicBezTo>
                    <a:pt x="508" y="195"/>
                    <a:pt x="508" y="195"/>
                    <a:pt x="508" y="195"/>
                  </a:cubicBezTo>
                  <a:close/>
                  <a:moveTo>
                    <a:pt x="511" y="194"/>
                  </a:moveTo>
                  <a:cubicBezTo>
                    <a:pt x="511" y="194"/>
                    <a:pt x="509" y="195"/>
                    <a:pt x="508" y="194"/>
                  </a:cubicBezTo>
                  <a:cubicBezTo>
                    <a:pt x="508" y="194"/>
                    <a:pt x="508" y="195"/>
                    <a:pt x="508" y="195"/>
                  </a:cubicBezTo>
                  <a:cubicBezTo>
                    <a:pt x="508" y="195"/>
                    <a:pt x="508" y="195"/>
                    <a:pt x="507" y="195"/>
                  </a:cubicBezTo>
                  <a:cubicBezTo>
                    <a:pt x="508" y="194"/>
                    <a:pt x="507" y="194"/>
                    <a:pt x="507" y="193"/>
                  </a:cubicBezTo>
                  <a:cubicBezTo>
                    <a:pt x="507" y="193"/>
                    <a:pt x="507" y="193"/>
                    <a:pt x="507" y="193"/>
                  </a:cubicBezTo>
                  <a:cubicBezTo>
                    <a:pt x="507" y="193"/>
                    <a:pt x="509" y="192"/>
                    <a:pt x="509" y="192"/>
                  </a:cubicBezTo>
                  <a:cubicBezTo>
                    <a:pt x="510" y="191"/>
                    <a:pt x="510" y="191"/>
                    <a:pt x="510" y="191"/>
                  </a:cubicBezTo>
                  <a:cubicBezTo>
                    <a:pt x="511" y="192"/>
                    <a:pt x="511" y="192"/>
                    <a:pt x="511" y="192"/>
                  </a:cubicBezTo>
                  <a:cubicBezTo>
                    <a:pt x="511" y="192"/>
                    <a:pt x="510" y="192"/>
                    <a:pt x="510" y="192"/>
                  </a:cubicBezTo>
                  <a:cubicBezTo>
                    <a:pt x="511" y="193"/>
                    <a:pt x="510" y="192"/>
                    <a:pt x="510" y="193"/>
                  </a:cubicBezTo>
                  <a:cubicBezTo>
                    <a:pt x="511" y="193"/>
                    <a:pt x="512" y="194"/>
                    <a:pt x="511" y="194"/>
                  </a:cubicBezTo>
                  <a:close/>
                  <a:moveTo>
                    <a:pt x="512" y="191"/>
                  </a:moveTo>
                  <a:cubicBezTo>
                    <a:pt x="512" y="190"/>
                    <a:pt x="513" y="191"/>
                    <a:pt x="514" y="190"/>
                  </a:cubicBezTo>
                  <a:cubicBezTo>
                    <a:pt x="514" y="191"/>
                    <a:pt x="513" y="192"/>
                    <a:pt x="512" y="191"/>
                  </a:cubicBezTo>
                  <a:close/>
                  <a:moveTo>
                    <a:pt x="514" y="186"/>
                  </a:moveTo>
                  <a:cubicBezTo>
                    <a:pt x="514" y="186"/>
                    <a:pt x="514" y="186"/>
                    <a:pt x="514" y="186"/>
                  </a:cubicBezTo>
                  <a:cubicBezTo>
                    <a:pt x="514" y="186"/>
                    <a:pt x="514" y="186"/>
                    <a:pt x="514" y="186"/>
                  </a:cubicBezTo>
                  <a:cubicBezTo>
                    <a:pt x="514" y="186"/>
                    <a:pt x="515" y="186"/>
                    <a:pt x="515" y="187"/>
                  </a:cubicBezTo>
                  <a:lnTo>
                    <a:pt x="514" y="186"/>
                  </a:lnTo>
                  <a:close/>
                  <a:moveTo>
                    <a:pt x="516" y="187"/>
                  </a:moveTo>
                  <a:cubicBezTo>
                    <a:pt x="516" y="186"/>
                    <a:pt x="516" y="186"/>
                    <a:pt x="516" y="186"/>
                  </a:cubicBezTo>
                  <a:cubicBezTo>
                    <a:pt x="516" y="187"/>
                    <a:pt x="516" y="187"/>
                    <a:pt x="516" y="187"/>
                  </a:cubicBezTo>
                  <a:close/>
                  <a:moveTo>
                    <a:pt x="518" y="183"/>
                  </a:moveTo>
                  <a:cubicBezTo>
                    <a:pt x="518" y="182"/>
                    <a:pt x="518" y="182"/>
                    <a:pt x="518" y="182"/>
                  </a:cubicBezTo>
                  <a:cubicBezTo>
                    <a:pt x="518" y="182"/>
                    <a:pt x="518" y="182"/>
                    <a:pt x="517" y="182"/>
                  </a:cubicBezTo>
                  <a:cubicBezTo>
                    <a:pt x="518" y="183"/>
                    <a:pt x="518" y="183"/>
                    <a:pt x="518" y="183"/>
                  </a:cubicBezTo>
                  <a:cubicBezTo>
                    <a:pt x="517" y="182"/>
                    <a:pt x="517" y="183"/>
                    <a:pt x="516" y="183"/>
                  </a:cubicBezTo>
                  <a:cubicBezTo>
                    <a:pt x="516" y="184"/>
                    <a:pt x="517" y="184"/>
                    <a:pt x="517" y="184"/>
                  </a:cubicBezTo>
                  <a:cubicBezTo>
                    <a:pt x="518" y="184"/>
                    <a:pt x="518" y="184"/>
                    <a:pt x="518" y="183"/>
                  </a:cubicBezTo>
                  <a:cubicBezTo>
                    <a:pt x="518" y="184"/>
                    <a:pt x="518" y="184"/>
                    <a:pt x="518" y="184"/>
                  </a:cubicBezTo>
                  <a:cubicBezTo>
                    <a:pt x="518" y="184"/>
                    <a:pt x="518" y="184"/>
                    <a:pt x="518" y="184"/>
                  </a:cubicBezTo>
                  <a:cubicBezTo>
                    <a:pt x="517" y="185"/>
                    <a:pt x="517" y="185"/>
                    <a:pt x="517" y="185"/>
                  </a:cubicBezTo>
                  <a:cubicBezTo>
                    <a:pt x="518" y="185"/>
                    <a:pt x="517" y="185"/>
                    <a:pt x="517" y="184"/>
                  </a:cubicBezTo>
                  <a:cubicBezTo>
                    <a:pt x="517" y="184"/>
                    <a:pt x="517" y="184"/>
                    <a:pt x="517" y="185"/>
                  </a:cubicBezTo>
                  <a:cubicBezTo>
                    <a:pt x="516" y="185"/>
                    <a:pt x="517" y="184"/>
                    <a:pt x="516" y="184"/>
                  </a:cubicBezTo>
                  <a:cubicBezTo>
                    <a:pt x="516" y="185"/>
                    <a:pt x="515" y="185"/>
                    <a:pt x="514" y="185"/>
                  </a:cubicBezTo>
                  <a:cubicBezTo>
                    <a:pt x="514" y="184"/>
                    <a:pt x="514" y="184"/>
                    <a:pt x="514" y="184"/>
                  </a:cubicBezTo>
                  <a:cubicBezTo>
                    <a:pt x="514" y="184"/>
                    <a:pt x="516" y="183"/>
                    <a:pt x="515" y="182"/>
                  </a:cubicBezTo>
                  <a:cubicBezTo>
                    <a:pt x="515" y="182"/>
                    <a:pt x="515" y="182"/>
                    <a:pt x="515" y="182"/>
                  </a:cubicBezTo>
                  <a:cubicBezTo>
                    <a:pt x="516" y="182"/>
                    <a:pt x="517" y="183"/>
                    <a:pt x="517" y="181"/>
                  </a:cubicBezTo>
                  <a:cubicBezTo>
                    <a:pt x="518" y="182"/>
                    <a:pt x="520" y="182"/>
                    <a:pt x="521" y="183"/>
                  </a:cubicBezTo>
                  <a:cubicBezTo>
                    <a:pt x="521" y="183"/>
                    <a:pt x="521" y="183"/>
                    <a:pt x="521" y="183"/>
                  </a:cubicBezTo>
                  <a:cubicBezTo>
                    <a:pt x="521" y="183"/>
                    <a:pt x="521" y="183"/>
                    <a:pt x="521" y="183"/>
                  </a:cubicBezTo>
                  <a:cubicBezTo>
                    <a:pt x="521" y="183"/>
                    <a:pt x="521" y="183"/>
                    <a:pt x="521" y="183"/>
                  </a:cubicBezTo>
                  <a:cubicBezTo>
                    <a:pt x="521" y="183"/>
                    <a:pt x="521" y="183"/>
                    <a:pt x="521" y="183"/>
                  </a:cubicBezTo>
                  <a:cubicBezTo>
                    <a:pt x="521" y="183"/>
                    <a:pt x="520" y="183"/>
                    <a:pt x="520" y="183"/>
                  </a:cubicBezTo>
                  <a:cubicBezTo>
                    <a:pt x="519" y="184"/>
                    <a:pt x="519" y="184"/>
                    <a:pt x="519" y="184"/>
                  </a:cubicBezTo>
                  <a:cubicBezTo>
                    <a:pt x="519" y="184"/>
                    <a:pt x="519" y="183"/>
                    <a:pt x="518" y="183"/>
                  </a:cubicBezTo>
                  <a:close/>
                  <a:moveTo>
                    <a:pt x="518" y="188"/>
                  </a:moveTo>
                  <a:cubicBezTo>
                    <a:pt x="518" y="187"/>
                    <a:pt x="518" y="187"/>
                    <a:pt x="518" y="187"/>
                  </a:cubicBezTo>
                  <a:cubicBezTo>
                    <a:pt x="518" y="187"/>
                    <a:pt x="518" y="187"/>
                    <a:pt x="519" y="187"/>
                  </a:cubicBezTo>
                  <a:cubicBezTo>
                    <a:pt x="519" y="187"/>
                    <a:pt x="519" y="187"/>
                    <a:pt x="519" y="187"/>
                  </a:cubicBezTo>
                  <a:cubicBezTo>
                    <a:pt x="519" y="186"/>
                    <a:pt x="519" y="186"/>
                    <a:pt x="519" y="186"/>
                  </a:cubicBezTo>
                  <a:cubicBezTo>
                    <a:pt x="520" y="186"/>
                    <a:pt x="520" y="186"/>
                    <a:pt x="520" y="186"/>
                  </a:cubicBezTo>
                  <a:cubicBezTo>
                    <a:pt x="520" y="186"/>
                    <a:pt x="520" y="186"/>
                    <a:pt x="520" y="186"/>
                  </a:cubicBezTo>
                  <a:cubicBezTo>
                    <a:pt x="520" y="187"/>
                    <a:pt x="520" y="187"/>
                    <a:pt x="520" y="187"/>
                  </a:cubicBezTo>
                  <a:cubicBezTo>
                    <a:pt x="520" y="186"/>
                    <a:pt x="520" y="186"/>
                    <a:pt x="520" y="186"/>
                  </a:cubicBezTo>
                  <a:cubicBezTo>
                    <a:pt x="519" y="186"/>
                    <a:pt x="519" y="186"/>
                    <a:pt x="519" y="187"/>
                  </a:cubicBezTo>
                  <a:cubicBezTo>
                    <a:pt x="519" y="187"/>
                    <a:pt x="519" y="187"/>
                    <a:pt x="519" y="187"/>
                  </a:cubicBezTo>
                  <a:cubicBezTo>
                    <a:pt x="518" y="187"/>
                    <a:pt x="518" y="187"/>
                    <a:pt x="518" y="187"/>
                  </a:cubicBezTo>
                  <a:lnTo>
                    <a:pt x="518" y="188"/>
                  </a:lnTo>
                  <a:close/>
                  <a:moveTo>
                    <a:pt x="517" y="191"/>
                  </a:moveTo>
                  <a:cubicBezTo>
                    <a:pt x="518" y="191"/>
                    <a:pt x="517" y="191"/>
                    <a:pt x="517" y="191"/>
                  </a:cubicBezTo>
                  <a:cubicBezTo>
                    <a:pt x="517" y="191"/>
                    <a:pt x="517" y="191"/>
                    <a:pt x="517" y="191"/>
                  </a:cubicBezTo>
                  <a:cubicBezTo>
                    <a:pt x="517" y="191"/>
                    <a:pt x="517" y="191"/>
                    <a:pt x="517" y="191"/>
                  </a:cubicBezTo>
                  <a:cubicBezTo>
                    <a:pt x="517" y="191"/>
                    <a:pt x="517" y="191"/>
                    <a:pt x="517" y="191"/>
                  </a:cubicBezTo>
                  <a:cubicBezTo>
                    <a:pt x="518" y="191"/>
                    <a:pt x="519" y="191"/>
                    <a:pt x="519" y="191"/>
                  </a:cubicBezTo>
                  <a:cubicBezTo>
                    <a:pt x="518" y="191"/>
                    <a:pt x="518" y="192"/>
                    <a:pt x="517" y="191"/>
                  </a:cubicBezTo>
                  <a:close/>
                  <a:moveTo>
                    <a:pt x="520" y="191"/>
                  </a:moveTo>
                  <a:cubicBezTo>
                    <a:pt x="520" y="190"/>
                    <a:pt x="520" y="190"/>
                    <a:pt x="520" y="190"/>
                  </a:cubicBezTo>
                  <a:cubicBezTo>
                    <a:pt x="521" y="190"/>
                    <a:pt x="521" y="190"/>
                    <a:pt x="521" y="190"/>
                  </a:cubicBezTo>
                  <a:lnTo>
                    <a:pt x="520" y="191"/>
                  </a:lnTo>
                  <a:close/>
                  <a:moveTo>
                    <a:pt x="521" y="189"/>
                  </a:moveTo>
                  <a:cubicBezTo>
                    <a:pt x="521" y="189"/>
                    <a:pt x="521" y="189"/>
                    <a:pt x="521" y="189"/>
                  </a:cubicBezTo>
                  <a:cubicBezTo>
                    <a:pt x="521" y="188"/>
                    <a:pt x="520" y="188"/>
                    <a:pt x="521" y="188"/>
                  </a:cubicBezTo>
                  <a:cubicBezTo>
                    <a:pt x="521" y="189"/>
                    <a:pt x="521" y="189"/>
                    <a:pt x="521" y="189"/>
                  </a:cubicBezTo>
                  <a:cubicBezTo>
                    <a:pt x="521" y="189"/>
                    <a:pt x="521" y="189"/>
                    <a:pt x="521" y="189"/>
                  </a:cubicBezTo>
                  <a:close/>
                  <a:moveTo>
                    <a:pt x="521" y="185"/>
                  </a:moveTo>
                  <a:cubicBezTo>
                    <a:pt x="521" y="185"/>
                    <a:pt x="521" y="185"/>
                    <a:pt x="521" y="185"/>
                  </a:cubicBezTo>
                  <a:cubicBezTo>
                    <a:pt x="521" y="185"/>
                    <a:pt x="520" y="184"/>
                    <a:pt x="520" y="184"/>
                  </a:cubicBezTo>
                  <a:cubicBezTo>
                    <a:pt x="521" y="185"/>
                    <a:pt x="522" y="183"/>
                    <a:pt x="523" y="184"/>
                  </a:cubicBezTo>
                  <a:cubicBezTo>
                    <a:pt x="523" y="185"/>
                    <a:pt x="524" y="186"/>
                    <a:pt x="525" y="186"/>
                  </a:cubicBezTo>
                  <a:cubicBezTo>
                    <a:pt x="525" y="186"/>
                    <a:pt x="525" y="185"/>
                    <a:pt x="525" y="185"/>
                  </a:cubicBezTo>
                  <a:cubicBezTo>
                    <a:pt x="526" y="186"/>
                    <a:pt x="526" y="186"/>
                    <a:pt x="526" y="186"/>
                  </a:cubicBezTo>
                  <a:cubicBezTo>
                    <a:pt x="525" y="186"/>
                    <a:pt x="525" y="186"/>
                    <a:pt x="524" y="186"/>
                  </a:cubicBezTo>
                  <a:cubicBezTo>
                    <a:pt x="523" y="184"/>
                    <a:pt x="522" y="187"/>
                    <a:pt x="521" y="185"/>
                  </a:cubicBezTo>
                  <a:close/>
                  <a:moveTo>
                    <a:pt x="524" y="187"/>
                  </a:moveTo>
                  <a:cubicBezTo>
                    <a:pt x="523" y="188"/>
                    <a:pt x="525" y="187"/>
                    <a:pt x="525" y="188"/>
                  </a:cubicBezTo>
                  <a:cubicBezTo>
                    <a:pt x="524" y="188"/>
                    <a:pt x="523" y="187"/>
                    <a:pt x="523" y="188"/>
                  </a:cubicBezTo>
                  <a:cubicBezTo>
                    <a:pt x="523" y="189"/>
                    <a:pt x="523" y="189"/>
                    <a:pt x="523" y="189"/>
                  </a:cubicBezTo>
                  <a:cubicBezTo>
                    <a:pt x="522" y="188"/>
                    <a:pt x="523" y="187"/>
                    <a:pt x="524" y="187"/>
                  </a:cubicBezTo>
                  <a:close/>
                  <a:moveTo>
                    <a:pt x="522" y="189"/>
                  </a:moveTo>
                  <a:cubicBezTo>
                    <a:pt x="522" y="189"/>
                    <a:pt x="522" y="189"/>
                    <a:pt x="522" y="189"/>
                  </a:cubicBezTo>
                  <a:cubicBezTo>
                    <a:pt x="522" y="189"/>
                    <a:pt x="522" y="189"/>
                    <a:pt x="522" y="189"/>
                  </a:cubicBezTo>
                  <a:close/>
                  <a:moveTo>
                    <a:pt x="520" y="196"/>
                  </a:moveTo>
                  <a:cubicBezTo>
                    <a:pt x="521" y="196"/>
                    <a:pt x="521" y="196"/>
                    <a:pt x="521" y="196"/>
                  </a:cubicBezTo>
                  <a:cubicBezTo>
                    <a:pt x="520" y="196"/>
                    <a:pt x="520" y="195"/>
                    <a:pt x="520" y="195"/>
                  </a:cubicBezTo>
                  <a:cubicBezTo>
                    <a:pt x="521" y="194"/>
                    <a:pt x="521" y="195"/>
                    <a:pt x="522" y="195"/>
                  </a:cubicBezTo>
                  <a:cubicBezTo>
                    <a:pt x="522" y="195"/>
                    <a:pt x="519" y="195"/>
                    <a:pt x="520" y="196"/>
                  </a:cubicBezTo>
                  <a:close/>
                  <a:moveTo>
                    <a:pt x="524" y="191"/>
                  </a:moveTo>
                  <a:cubicBezTo>
                    <a:pt x="524" y="192"/>
                    <a:pt x="522" y="193"/>
                    <a:pt x="523" y="193"/>
                  </a:cubicBezTo>
                  <a:cubicBezTo>
                    <a:pt x="523" y="193"/>
                    <a:pt x="523" y="193"/>
                    <a:pt x="523" y="193"/>
                  </a:cubicBezTo>
                  <a:cubicBezTo>
                    <a:pt x="523" y="194"/>
                    <a:pt x="523" y="194"/>
                    <a:pt x="523" y="194"/>
                  </a:cubicBezTo>
                  <a:cubicBezTo>
                    <a:pt x="523" y="194"/>
                    <a:pt x="523" y="194"/>
                    <a:pt x="523" y="194"/>
                  </a:cubicBezTo>
                  <a:cubicBezTo>
                    <a:pt x="523" y="194"/>
                    <a:pt x="523" y="194"/>
                    <a:pt x="523" y="193"/>
                  </a:cubicBezTo>
                  <a:cubicBezTo>
                    <a:pt x="522" y="193"/>
                    <a:pt x="523" y="194"/>
                    <a:pt x="522" y="194"/>
                  </a:cubicBezTo>
                  <a:cubicBezTo>
                    <a:pt x="523" y="193"/>
                    <a:pt x="522" y="192"/>
                    <a:pt x="522" y="191"/>
                  </a:cubicBezTo>
                  <a:cubicBezTo>
                    <a:pt x="522" y="191"/>
                    <a:pt x="522" y="191"/>
                    <a:pt x="523" y="191"/>
                  </a:cubicBezTo>
                  <a:cubicBezTo>
                    <a:pt x="524" y="190"/>
                    <a:pt x="524" y="190"/>
                    <a:pt x="524" y="190"/>
                  </a:cubicBezTo>
                  <a:cubicBezTo>
                    <a:pt x="524" y="190"/>
                    <a:pt x="525" y="190"/>
                    <a:pt x="526" y="191"/>
                  </a:cubicBezTo>
                  <a:cubicBezTo>
                    <a:pt x="526" y="191"/>
                    <a:pt x="526" y="191"/>
                    <a:pt x="526" y="191"/>
                  </a:cubicBezTo>
                  <a:cubicBezTo>
                    <a:pt x="526" y="191"/>
                    <a:pt x="524" y="190"/>
                    <a:pt x="524" y="191"/>
                  </a:cubicBezTo>
                  <a:close/>
                  <a:moveTo>
                    <a:pt x="529" y="195"/>
                  </a:moveTo>
                  <a:cubicBezTo>
                    <a:pt x="529" y="195"/>
                    <a:pt x="529" y="195"/>
                    <a:pt x="529" y="195"/>
                  </a:cubicBezTo>
                  <a:cubicBezTo>
                    <a:pt x="529" y="195"/>
                    <a:pt x="529" y="195"/>
                    <a:pt x="529" y="195"/>
                  </a:cubicBezTo>
                  <a:cubicBezTo>
                    <a:pt x="529" y="195"/>
                    <a:pt x="529" y="195"/>
                    <a:pt x="529" y="194"/>
                  </a:cubicBezTo>
                  <a:cubicBezTo>
                    <a:pt x="529" y="194"/>
                    <a:pt x="529" y="194"/>
                    <a:pt x="529" y="194"/>
                  </a:cubicBezTo>
                  <a:cubicBezTo>
                    <a:pt x="530" y="195"/>
                    <a:pt x="529" y="195"/>
                    <a:pt x="529" y="195"/>
                  </a:cubicBezTo>
                  <a:close/>
                  <a:moveTo>
                    <a:pt x="537" y="194"/>
                  </a:moveTo>
                  <a:cubicBezTo>
                    <a:pt x="538" y="194"/>
                    <a:pt x="538" y="194"/>
                    <a:pt x="538" y="195"/>
                  </a:cubicBezTo>
                  <a:lnTo>
                    <a:pt x="537" y="194"/>
                  </a:lnTo>
                  <a:close/>
                  <a:moveTo>
                    <a:pt x="535" y="187"/>
                  </a:moveTo>
                  <a:cubicBezTo>
                    <a:pt x="535" y="188"/>
                    <a:pt x="535" y="188"/>
                    <a:pt x="535" y="188"/>
                  </a:cubicBezTo>
                  <a:cubicBezTo>
                    <a:pt x="534" y="187"/>
                    <a:pt x="534" y="187"/>
                    <a:pt x="534" y="187"/>
                  </a:cubicBezTo>
                  <a:lnTo>
                    <a:pt x="535" y="187"/>
                  </a:lnTo>
                  <a:close/>
                  <a:moveTo>
                    <a:pt x="533" y="189"/>
                  </a:moveTo>
                  <a:cubicBezTo>
                    <a:pt x="533" y="189"/>
                    <a:pt x="533" y="189"/>
                    <a:pt x="533" y="189"/>
                  </a:cubicBezTo>
                  <a:cubicBezTo>
                    <a:pt x="533" y="189"/>
                    <a:pt x="533" y="189"/>
                    <a:pt x="533" y="189"/>
                  </a:cubicBezTo>
                  <a:cubicBezTo>
                    <a:pt x="534" y="189"/>
                    <a:pt x="534" y="189"/>
                    <a:pt x="534" y="189"/>
                  </a:cubicBezTo>
                  <a:cubicBezTo>
                    <a:pt x="534" y="189"/>
                    <a:pt x="534" y="189"/>
                    <a:pt x="534" y="189"/>
                  </a:cubicBezTo>
                  <a:cubicBezTo>
                    <a:pt x="535" y="188"/>
                    <a:pt x="535" y="189"/>
                    <a:pt x="535" y="189"/>
                  </a:cubicBezTo>
                  <a:cubicBezTo>
                    <a:pt x="535" y="188"/>
                    <a:pt x="535" y="188"/>
                    <a:pt x="535" y="188"/>
                  </a:cubicBezTo>
                  <a:cubicBezTo>
                    <a:pt x="536" y="190"/>
                    <a:pt x="537" y="188"/>
                    <a:pt x="538" y="189"/>
                  </a:cubicBezTo>
                  <a:cubicBezTo>
                    <a:pt x="539" y="190"/>
                    <a:pt x="539" y="190"/>
                    <a:pt x="539" y="190"/>
                  </a:cubicBezTo>
                  <a:cubicBezTo>
                    <a:pt x="539" y="190"/>
                    <a:pt x="539" y="190"/>
                    <a:pt x="539" y="190"/>
                  </a:cubicBezTo>
                  <a:cubicBezTo>
                    <a:pt x="539" y="190"/>
                    <a:pt x="539" y="190"/>
                    <a:pt x="539" y="190"/>
                  </a:cubicBezTo>
                  <a:cubicBezTo>
                    <a:pt x="539" y="190"/>
                    <a:pt x="539" y="190"/>
                    <a:pt x="539" y="190"/>
                  </a:cubicBezTo>
                  <a:cubicBezTo>
                    <a:pt x="539" y="190"/>
                    <a:pt x="539" y="190"/>
                    <a:pt x="539" y="190"/>
                  </a:cubicBezTo>
                  <a:cubicBezTo>
                    <a:pt x="539" y="190"/>
                    <a:pt x="539" y="190"/>
                    <a:pt x="539" y="190"/>
                  </a:cubicBezTo>
                  <a:cubicBezTo>
                    <a:pt x="539" y="191"/>
                    <a:pt x="537" y="192"/>
                    <a:pt x="538" y="193"/>
                  </a:cubicBezTo>
                  <a:cubicBezTo>
                    <a:pt x="538" y="192"/>
                    <a:pt x="539" y="192"/>
                    <a:pt x="539" y="192"/>
                  </a:cubicBezTo>
                  <a:cubicBezTo>
                    <a:pt x="538" y="192"/>
                    <a:pt x="538" y="192"/>
                    <a:pt x="538" y="192"/>
                  </a:cubicBezTo>
                  <a:cubicBezTo>
                    <a:pt x="539" y="192"/>
                    <a:pt x="539" y="192"/>
                    <a:pt x="539" y="192"/>
                  </a:cubicBezTo>
                  <a:cubicBezTo>
                    <a:pt x="539" y="192"/>
                    <a:pt x="539" y="192"/>
                    <a:pt x="539" y="192"/>
                  </a:cubicBezTo>
                  <a:cubicBezTo>
                    <a:pt x="539" y="193"/>
                    <a:pt x="539" y="193"/>
                    <a:pt x="539" y="193"/>
                  </a:cubicBezTo>
                  <a:cubicBezTo>
                    <a:pt x="539" y="193"/>
                    <a:pt x="540" y="193"/>
                    <a:pt x="540" y="193"/>
                  </a:cubicBezTo>
                  <a:cubicBezTo>
                    <a:pt x="539" y="193"/>
                    <a:pt x="539" y="193"/>
                    <a:pt x="539" y="193"/>
                  </a:cubicBezTo>
                  <a:cubicBezTo>
                    <a:pt x="539" y="193"/>
                    <a:pt x="539" y="193"/>
                    <a:pt x="538" y="193"/>
                  </a:cubicBezTo>
                  <a:cubicBezTo>
                    <a:pt x="538" y="193"/>
                    <a:pt x="538" y="193"/>
                    <a:pt x="538" y="194"/>
                  </a:cubicBezTo>
                  <a:cubicBezTo>
                    <a:pt x="538" y="194"/>
                    <a:pt x="538" y="194"/>
                    <a:pt x="538" y="194"/>
                  </a:cubicBezTo>
                  <a:cubicBezTo>
                    <a:pt x="538" y="193"/>
                    <a:pt x="538" y="193"/>
                    <a:pt x="538" y="193"/>
                  </a:cubicBezTo>
                  <a:cubicBezTo>
                    <a:pt x="538" y="193"/>
                    <a:pt x="538" y="193"/>
                    <a:pt x="537" y="193"/>
                  </a:cubicBezTo>
                  <a:cubicBezTo>
                    <a:pt x="538" y="194"/>
                    <a:pt x="536" y="193"/>
                    <a:pt x="537" y="194"/>
                  </a:cubicBezTo>
                  <a:cubicBezTo>
                    <a:pt x="536" y="195"/>
                    <a:pt x="536" y="193"/>
                    <a:pt x="535" y="194"/>
                  </a:cubicBezTo>
                  <a:cubicBezTo>
                    <a:pt x="535" y="194"/>
                    <a:pt x="536" y="193"/>
                    <a:pt x="535" y="193"/>
                  </a:cubicBezTo>
                  <a:cubicBezTo>
                    <a:pt x="534" y="193"/>
                    <a:pt x="534" y="193"/>
                    <a:pt x="534" y="193"/>
                  </a:cubicBezTo>
                  <a:cubicBezTo>
                    <a:pt x="534" y="193"/>
                    <a:pt x="534" y="193"/>
                    <a:pt x="534" y="193"/>
                  </a:cubicBezTo>
                  <a:cubicBezTo>
                    <a:pt x="534" y="192"/>
                    <a:pt x="534" y="192"/>
                    <a:pt x="534" y="192"/>
                  </a:cubicBezTo>
                  <a:cubicBezTo>
                    <a:pt x="534" y="193"/>
                    <a:pt x="535" y="192"/>
                    <a:pt x="535" y="192"/>
                  </a:cubicBezTo>
                  <a:cubicBezTo>
                    <a:pt x="535" y="192"/>
                    <a:pt x="535" y="192"/>
                    <a:pt x="535" y="192"/>
                  </a:cubicBezTo>
                  <a:cubicBezTo>
                    <a:pt x="536" y="192"/>
                    <a:pt x="536" y="192"/>
                    <a:pt x="536" y="192"/>
                  </a:cubicBezTo>
                  <a:cubicBezTo>
                    <a:pt x="536" y="192"/>
                    <a:pt x="536" y="192"/>
                    <a:pt x="536" y="192"/>
                  </a:cubicBezTo>
                  <a:cubicBezTo>
                    <a:pt x="536" y="192"/>
                    <a:pt x="536" y="192"/>
                    <a:pt x="536" y="192"/>
                  </a:cubicBezTo>
                  <a:cubicBezTo>
                    <a:pt x="536" y="192"/>
                    <a:pt x="536" y="192"/>
                    <a:pt x="536" y="192"/>
                  </a:cubicBezTo>
                  <a:cubicBezTo>
                    <a:pt x="536" y="192"/>
                    <a:pt x="536" y="192"/>
                    <a:pt x="537" y="192"/>
                  </a:cubicBezTo>
                  <a:cubicBezTo>
                    <a:pt x="538" y="192"/>
                    <a:pt x="537" y="191"/>
                    <a:pt x="537" y="191"/>
                  </a:cubicBezTo>
                  <a:cubicBezTo>
                    <a:pt x="537" y="191"/>
                    <a:pt x="537" y="192"/>
                    <a:pt x="538" y="192"/>
                  </a:cubicBezTo>
                  <a:cubicBezTo>
                    <a:pt x="538" y="192"/>
                    <a:pt x="538" y="191"/>
                    <a:pt x="538" y="191"/>
                  </a:cubicBezTo>
                  <a:cubicBezTo>
                    <a:pt x="537" y="190"/>
                    <a:pt x="536" y="190"/>
                    <a:pt x="535" y="190"/>
                  </a:cubicBezTo>
                  <a:cubicBezTo>
                    <a:pt x="535" y="190"/>
                    <a:pt x="535" y="190"/>
                    <a:pt x="535" y="190"/>
                  </a:cubicBezTo>
                  <a:cubicBezTo>
                    <a:pt x="535" y="190"/>
                    <a:pt x="535" y="190"/>
                    <a:pt x="535" y="190"/>
                  </a:cubicBezTo>
                  <a:cubicBezTo>
                    <a:pt x="535" y="190"/>
                    <a:pt x="535" y="190"/>
                    <a:pt x="535" y="189"/>
                  </a:cubicBezTo>
                  <a:cubicBezTo>
                    <a:pt x="535" y="189"/>
                    <a:pt x="534" y="189"/>
                    <a:pt x="533" y="189"/>
                  </a:cubicBezTo>
                  <a:cubicBezTo>
                    <a:pt x="533" y="189"/>
                    <a:pt x="533" y="189"/>
                    <a:pt x="533" y="189"/>
                  </a:cubicBezTo>
                  <a:cubicBezTo>
                    <a:pt x="533" y="190"/>
                    <a:pt x="533" y="190"/>
                    <a:pt x="533" y="190"/>
                  </a:cubicBezTo>
                  <a:cubicBezTo>
                    <a:pt x="533" y="190"/>
                    <a:pt x="533" y="190"/>
                    <a:pt x="533" y="189"/>
                  </a:cubicBezTo>
                  <a:cubicBezTo>
                    <a:pt x="533" y="189"/>
                    <a:pt x="533" y="189"/>
                    <a:pt x="533" y="189"/>
                  </a:cubicBezTo>
                  <a:close/>
                  <a:moveTo>
                    <a:pt x="533" y="191"/>
                  </a:moveTo>
                  <a:cubicBezTo>
                    <a:pt x="532" y="191"/>
                    <a:pt x="532" y="192"/>
                    <a:pt x="532" y="192"/>
                  </a:cubicBezTo>
                  <a:cubicBezTo>
                    <a:pt x="532" y="192"/>
                    <a:pt x="532" y="192"/>
                    <a:pt x="532" y="192"/>
                  </a:cubicBezTo>
                  <a:cubicBezTo>
                    <a:pt x="533" y="192"/>
                    <a:pt x="533" y="192"/>
                    <a:pt x="533" y="192"/>
                  </a:cubicBezTo>
                  <a:cubicBezTo>
                    <a:pt x="533" y="192"/>
                    <a:pt x="533" y="193"/>
                    <a:pt x="533" y="194"/>
                  </a:cubicBezTo>
                  <a:cubicBezTo>
                    <a:pt x="533" y="194"/>
                    <a:pt x="533" y="194"/>
                    <a:pt x="533" y="194"/>
                  </a:cubicBezTo>
                  <a:cubicBezTo>
                    <a:pt x="533" y="194"/>
                    <a:pt x="533" y="194"/>
                    <a:pt x="533" y="194"/>
                  </a:cubicBezTo>
                  <a:cubicBezTo>
                    <a:pt x="533" y="194"/>
                    <a:pt x="533" y="194"/>
                    <a:pt x="533" y="194"/>
                  </a:cubicBezTo>
                  <a:cubicBezTo>
                    <a:pt x="533" y="193"/>
                    <a:pt x="533" y="193"/>
                    <a:pt x="533" y="193"/>
                  </a:cubicBezTo>
                  <a:cubicBezTo>
                    <a:pt x="532" y="193"/>
                    <a:pt x="532" y="193"/>
                    <a:pt x="532" y="193"/>
                  </a:cubicBezTo>
                  <a:cubicBezTo>
                    <a:pt x="532" y="193"/>
                    <a:pt x="531" y="193"/>
                    <a:pt x="531" y="192"/>
                  </a:cubicBezTo>
                  <a:cubicBezTo>
                    <a:pt x="531" y="192"/>
                    <a:pt x="530" y="192"/>
                    <a:pt x="530" y="192"/>
                  </a:cubicBezTo>
                  <a:cubicBezTo>
                    <a:pt x="530" y="193"/>
                    <a:pt x="530" y="193"/>
                    <a:pt x="530" y="194"/>
                  </a:cubicBezTo>
                  <a:cubicBezTo>
                    <a:pt x="528" y="193"/>
                    <a:pt x="528" y="193"/>
                    <a:pt x="528" y="193"/>
                  </a:cubicBezTo>
                  <a:cubicBezTo>
                    <a:pt x="529" y="193"/>
                    <a:pt x="529" y="193"/>
                    <a:pt x="529" y="192"/>
                  </a:cubicBezTo>
                  <a:cubicBezTo>
                    <a:pt x="529" y="192"/>
                    <a:pt x="529" y="192"/>
                    <a:pt x="528" y="192"/>
                  </a:cubicBezTo>
                  <a:cubicBezTo>
                    <a:pt x="528" y="192"/>
                    <a:pt x="528" y="192"/>
                    <a:pt x="527" y="193"/>
                  </a:cubicBezTo>
                  <a:cubicBezTo>
                    <a:pt x="527" y="193"/>
                    <a:pt x="527" y="193"/>
                    <a:pt x="527" y="193"/>
                  </a:cubicBezTo>
                  <a:cubicBezTo>
                    <a:pt x="527" y="192"/>
                    <a:pt x="528" y="192"/>
                    <a:pt x="528" y="191"/>
                  </a:cubicBezTo>
                  <a:cubicBezTo>
                    <a:pt x="527" y="191"/>
                    <a:pt x="527" y="191"/>
                    <a:pt x="527" y="191"/>
                  </a:cubicBezTo>
                  <a:cubicBezTo>
                    <a:pt x="527" y="191"/>
                    <a:pt x="527" y="191"/>
                    <a:pt x="527" y="191"/>
                  </a:cubicBezTo>
                  <a:cubicBezTo>
                    <a:pt x="528" y="192"/>
                    <a:pt x="528" y="190"/>
                    <a:pt x="529" y="191"/>
                  </a:cubicBezTo>
                  <a:cubicBezTo>
                    <a:pt x="529" y="189"/>
                    <a:pt x="529" y="189"/>
                    <a:pt x="529" y="189"/>
                  </a:cubicBezTo>
                  <a:cubicBezTo>
                    <a:pt x="530" y="190"/>
                    <a:pt x="529" y="190"/>
                    <a:pt x="529" y="190"/>
                  </a:cubicBezTo>
                  <a:cubicBezTo>
                    <a:pt x="530" y="191"/>
                    <a:pt x="531" y="191"/>
                    <a:pt x="532" y="191"/>
                  </a:cubicBezTo>
                  <a:cubicBezTo>
                    <a:pt x="532" y="190"/>
                    <a:pt x="532" y="190"/>
                    <a:pt x="532" y="190"/>
                  </a:cubicBezTo>
                  <a:lnTo>
                    <a:pt x="533" y="191"/>
                  </a:lnTo>
                  <a:close/>
                  <a:moveTo>
                    <a:pt x="533" y="186"/>
                  </a:moveTo>
                  <a:cubicBezTo>
                    <a:pt x="532" y="186"/>
                    <a:pt x="532" y="186"/>
                    <a:pt x="532" y="186"/>
                  </a:cubicBezTo>
                  <a:cubicBezTo>
                    <a:pt x="533" y="186"/>
                    <a:pt x="533" y="186"/>
                    <a:pt x="533" y="186"/>
                  </a:cubicBezTo>
                  <a:close/>
                  <a:moveTo>
                    <a:pt x="533" y="183"/>
                  </a:moveTo>
                  <a:cubicBezTo>
                    <a:pt x="534" y="183"/>
                    <a:pt x="534" y="183"/>
                    <a:pt x="534" y="183"/>
                  </a:cubicBezTo>
                  <a:cubicBezTo>
                    <a:pt x="534" y="183"/>
                    <a:pt x="534" y="183"/>
                    <a:pt x="534" y="183"/>
                  </a:cubicBezTo>
                  <a:cubicBezTo>
                    <a:pt x="534" y="183"/>
                    <a:pt x="534" y="184"/>
                    <a:pt x="533" y="183"/>
                  </a:cubicBezTo>
                  <a:close/>
                  <a:moveTo>
                    <a:pt x="535" y="182"/>
                  </a:moveTo>
                  <a:cubicBezTo>
                    <a:pt x="535" y="182"/>
                    <a:pt x="535" y="182"/>
                    <a:pt x="535" y="182"/>
                  </a:cubicBezTo>
                  <a:cubicBezTo>
                    <a:pt x="535" y="182"/>
                    <a:pt x="535" y="182"/>
                    <a:pt x="535" y="182"/>
                  </a:cubicBezTo>
                  <a:cubicBezTo>
                    <a:pt x="535" y="182"/>
                    <a:pt x="535" y="182"/>
                    <a:pt x="535" y="182"/>
                  </a:cubicBezTo>
                  <a:cubicBezTo>
                    <a:pt x="535" y="182"/>
                    <a:pt x="535" y="182"/>
                    <a:pt x="535" y="182"/>
                  </a:cubicBezTo>
                  <a:close/>
                  <a:moveTo>
                    <a:pt x="538" y="183"/>
                  </a:moveTo>
                  <a:cubicBezTo>
                    <a:pt x="538" y="183"/>
                    <a:pt x="538" y="183"/>
                    <a:pt x="539" y="184"/>
                  </a:cubicBezTo>
                  <a:cubicBezTo>
                    <a:pt x="539" y="184"/>
                    <a:pt x="538" y="184"/>
                    <a:pt x="537" y="183"/>
                  </a:cubicBezTo>
                  <a:cubicBezTo>
                    <a:pt x="536" y="183"/>
                    <a:pt x="536" y="183"/>
                    <a:pt x="536" y="183"/>
                  </a:cubicBezTo>
                  <a:cubicBezTo>
                    <a:pt x="539" y="182"/>
                    <a:pt x="537" y="182"/>
                    <a:pt x="537" y="182"/>
                  </a:cubicBezTo>
                  <a:cubicBezTo>
                    <a:pt x="537" y="182"/>
                    <a:pt x="537" y="182"/>
                    <a:pt x="537" y="182"/>
                  </a:cubicBezTo>
                  <a:cubicBezTo>
                    <a:pt x="536" y="183"/>
                    <a:pt x="536" y="183"/>
                    <a:pt x="536" y="183"/>
                  </a:cubicBezTo>
                  <a:cubicBezTo>
                    <a:pt x="536" y="183"/>
                    <a:pt x="536" y="183"/>
                    <a:pt x="536" y="183"/>
                  </a:cubicBezTo>
                  <a:cubicBezTo>
                    <a:pt x="536" y="182"/>
                    <a:pt x="536" y="182"/>
                    <a:pt x="536" y="182"/>
                  </a:cubicBezTo>
                  <a:cubicBezTo>
                    <a:pt x="536" y="182"/>
                    <a:pt x="536" y="182"/>
                    <a:pt x="536" y="182"/>
                  </a:cubicBezTo>
                  <a:cubicBezTo>
                    <a:pt x="538" y="181"/>
                    <a:pt x="538" y="181"/>
                    <a:pt x="538" y="181"/>
                  </a:cubicBezTo>
                  <a:cubicBezTo>
                    <a:pt x="539" y="182"/>
                    <a:pt x="539" y="182"/>
                    <a:pt x="539" y="182"/>
                  </a:cubicBezTo>
                  <a:lnTo>
                    <a:pt x="538" y="183"/>
                  </a:lnTo>
                  <a:close/>
                  <a:moveTo>
                    <a:pt x="540" y="181"/>
                  </a:moveTo>
                  <a:cubicBezTo>
                    <a:pt x="540" y="181"/>
                    <a:pt x="541" y="180"/>
                    <a:pt x="542" y="180"/>
                  </a:cubicBezTo>
                  <a:cubicBezTo>
                    <a:pt x="541" y="180"/>
                    <a:pt x="541" y="181"/>
                    <a:pt x="540" y="181"/>
                  </a:cubicBezTo>
                  <a:close/>
                  <a:moveTo>
                    <a:pt x="542" y="179"/>
                  </a:moveTo>
                  <a:cubicBezTo>
                    <a:pt x="542" y="179"/>
                    <a:pt x="542" y="179"/>
                    <a:pt x="542" y="179"/>
                  </a:cubicBezTo>
                  <a:cubicBezTo>
                    <a:pt x="541" y="179"/>
                    <a:pt x="541" y="179"/>
                    <a:pt x="541" y="179"/>
                  </a:cubicBezTo>
                  <a:cubicBezTo>
                    <a:pt x="541" y="179"/>
                    <a:pt x="541" y="179"/>
                    <a:pt x="541" y="179"/>
                  </a:cubicBezTo>
                  <a:cubicBezTo>
                    <a:pt x="541" y="179"/>
                    <a:pt x="542" y="179"/>
                    <a:pt x="542" y="178"/>
                  </a:cubicBezTo>
                  <a:cubicBezTo>
                    <a:pt x="542" y="178"/>
                    <a:pt x="542" y="178"/>
                    <a:pt x="542" y="178"/>
                  </a:cubicBezTo>
                  <a:cubicBezTo>
                    <a:pt x="542" y="178"/>
                    <a:pt x="541" y="178"/>
                    <a:pt x="541" y="178"/>
                  </a:cubicBezTo>
                  <a:cubicBezTo>
                    <a:pt x="541" y="178"/>
                    <a:pt x="541" y="178"/>
                    <a:pt x="540" y="178"/>
                  </a:cubicBezTo>
                  <a:cubicBezTo>
                    <a:pt x="540" y="179"/>
                    <a:pt x="538" y="177"/>
                    <a:pt x="539" y="178"/>
                  </a:cubicBezTo>
                  <a:cubicBezTo>
                    <a:pt x="538" y="178"/>
                    <a:pt x="538" y="178"/>
                    <a:pt x="538" y="178"/>
                  </a:cubicBezTo>
                  <a:cubicBezTo>
                    <a:pt x="538" y="178"/>
                    <a:pt x="537" y="177"/>
                    <a:pt x="538" y="177"/>
                  </a:cubicBezTo>
                  <a:cubicBezTo>
                    <a:pt x="537" y="177"/>
                    <a:pt x="537" y="177"/>
                    <a:pt x="537" y="177"/>
                  </a:cubicBezTo>
                  <a:cubicBezTo>
                    <a:pt x="538" y="177"/>
                    <a:pt x="539" y="177"/>
                    <a:pt x="540" y="177"/>
                  </a:cubicBezTo>
                  <a:cubicBezTo>
                    <a:pt x="541" y="177"/>
                    <a:pt x="540" y="178"/>
                    <a:pt x="541" y="178"/>
                  </a:cubicBezTo>
                  <a:cubicBezTo>
                    <a:pt x="541" y="178"/>
                    <a:pt x="541" y="177"/>
                    <a:pt x="541" y="177"/>
                  </a:cubicBezTo>
                  <a:cubicBezTo>
                    <a:pt x="542" y="177"/>
                    <a:pt x="542" y="177"/>
                    <a:pt x="542" y="177"/>
                  </a:cubicBezTo>
                  <a:cubicBezTo>
                    <a:pt x="541" y="178"/>
                    <a:pt x="543" y="177"/>
                    <a:pt x="543" y="178"/>
                  </a:cubicBezTo>
                  <a:cubicBezTo>
                    <a:pt x="543" y="178"/>
                    <a:pt x="543" y="178"/>
                    <a:pt x="543" y="178"/>
                  </a:cubicBezTo>
                  <a:cubicBezTo>
                    <a:pt x="543" y="178"/>
                    <a:pt x="543" y="178"/>
                    <a:pt x="543" y="178"/>
                  </a:cubicBezTo>
                  <a:cubicBezTo>
                    <a:pt x="543" y="178"/>
                    <a:pt x="542" y="178"/>
                    <a:pt x="542" y="179"/>
                  </a:cubicBezTo>
                  <a:cubicBezTo>
                    <a:pt x="543" y="179"/>
                    <a:pt x="543" y="179"/>
                    <a:pt x="543" y="179"/>
                  </a:cubicBezTo>
                  <a:cubicBezTo>
                    <a:pt x="542" y="179"/>
                    <a:pt x="542" y="179"/>
                    <a:pt x="542" y="179"/>
                  </a:cubicBezTo>
                  <a:close/>
                  <a:moveTo>
                    <a:pt x="541" y="182"/>
                  </a:moveTo>
                  <a:cubicBezTo>
                    <a:pt x="542" y="182"/>
                    <a:pt x="542" y="181"/>
                    <a:pt x="542" y="180"/>
                  </a:cubicBezTo>
                  <a:cubicBezTo>
                    <a:pt x="543" y="180"/>
                    <a:pt x="542" y="182"/>
                    <a:pt x="543" y="181"/>
                  </a:cubicBezTo>
                  <a:cubicBezTo>
                    <a:pt x="542" y="182"/>
                    <a:pt x="542" y="182"/>
                    <a:pt x="541" y="182"/>
                  </a:cubicBezTo>
                  <a:close/>
                  <a:moveTo>
                    <a:pt x="543" y="183"/>
                  </a:moveTo>
                  <a:cubicBezTo>
                    <a:pt x="543" y="182"/>
                    <a:pt x="543" y="182"/>
                    <a:pt x="543" y="182"/>
                  </a:cubicBezTo>
                  <a:cubicBezTo>
                    <a:pt x="544" y="183"/>
                    <a:pt x="544" y="183"/>
                    <a:pt x="544" y="183"/>
                  </a:cubicBezTo>
                  <a:cubicBezTo>
                    <a:pt x="544" y="183"/>
                    <a:pt x="543" y="183"/>
                    <a:pt x="543" y="183"/>
                  </a:cubicBezTo>
                  <a:close/>
                  <a:moveTo>
                    <a:pt x="544" y="182"/>
                  </a:moveTo>
                  <a:cubicBezTo>
                    <a:pt x="544" y="182"/>
                    <a:pt x="544" y="182"/>
                    <a:pt x="544" y="182"/>
                  </a:cubicBezTo>
                  <a:cubicBezTo>
                    <a:pt x="544" y="181"/>
                    <a:pt x="546" y="181"/>
                    <a:pt x="546" y="182"/>
                  </a:cubicBezTo>
                  <a:cubicBezTo>
                    <a:pt x="546" y="182"/>
                    <a:pt x="545" y="182"/>
                    <a:pt x="544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6363" y="2094"/>
              <a:ext cx="1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6303" y="2186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6352" y="2122"/>
              <a:ext cx="6" cy="7"/>
            </a:xfrm>
            <a:custGeom>
              <a:avLst/>
              <a:gdLst>
                <a:gd name="T0" fmla="*/ 0 w 3"/>
                <a:gd name="T1" fmla="*/ 3 h 4"/>
                <a:gd name="T2" fmla="*/ 0 w 3"/>
                <a:gd name="T3" fmla="*/ 4 h 4"/>
                <a:gd name="T4" fmla="*/ 0 w 3"/>
                <a:gd name="T5" fmla="*/ 4 h 4"/>
                <a:gd name="T6" fmla="*/ 3 w 3"/>
                <a:gd name="T7" fmla="*/ 4 h 4"/>
                <a:gd name="T8" fmla="*/ 1 w 3"/>
                <a:gd name="T9" fmla="*/ 4 h 4"/>
                <a:gd name="T10" fmla="*/ 1 w 3"/>
                <a:gd name="T11" fmla="*/ 3 h 4"/>
                <a:gd name="T12" fmla="*/ 2 w 3"/>
                <a:gd name="T13" fmla="*/ 4 h 4"/>
                <a:gd name="T14" fmla="*/ 3 w 3"/>
                <a:gd name="T15" fmla="*/ 3 h 4"/>
                <a:gd name="T16" fmla="*/ 0 w 3"/>
                <a:gd name="T17" fmla="*/ 2 h 4"/>
                <a:gd name="T18" fmla="*/ 1 w 3"/>
                <a:gd name="T19" fmla="*/ 2 h 4"/>
                <a:gd name="T20" fmla="*/ 0 w 3"/>
                <a:gd name="T2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0"/>
                    <a:pt x="2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6354" y="2163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335" y="215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6335" y="2155"/>
              <a:ext cx="2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6275" y="2187"/>
              <a:ext cx="2" cy="4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6296" y="21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356" y="2163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308" y="2198"/>
              <a:ext cx="3" cy="3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0 w 2"/>
                <a:gd name="T5" fmla="*/ 1 h 2"/>
                <a:gd name="T6" fmla="*/ 1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296" y="2184"/>
              <a:ext cx="0" cy="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Rectangle 273"/>
            <p:cNvSpPr>
              <a:spLocks noChangeArrowheads="1"/>
            </p:cNvSpPr>
            <p:nvPr/>
          </p:nvSpPr>
          <p:spPr bwMode="auto">
            <a:xfrm>
              <a:off x="6304" y="2189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316" y="2186"/>
              <a:ext cx="2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46" y="2160"/>
              <a:ext cx="1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330" y="2255"/>
              <a:ext cx="3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0 h 1"/>
                <a:gd name="T6" fmla="*/ 1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77"/>
            <p:cNvSpPr>
              <a:spLocks noEditPoints="1"/>
            </p:cNvSpPr>
            <p:nvPr/>
          </p:nvSpPr>
          <p:spPr bwMode="auto">
            <a:xfrm>
              <a:off x="6346" y="2160"/>
              <a:ext cx="10" cy="9"/>
            </a:xfrm>
            <a:custGeom>
              <a:avLst/>
              <a:gdLst>
                <a:gd name="T0" fmla="*/ 1 w 6"/>
                <a:gd name="T1" fmla="*/ 2 h 5"/>
                <a:gd name="T2" fmla="*/ 0 w 6"/>
                <a:gd name="T3" fmla="*/ 2 h 5"/>
                <a:gd name="T4" fmla="*/ 0 w 6"/>
                <a:gd name="T5" fmla="*/ 2 h 5"/>
                <a:gd name="T6" fmla="*/ 1 w 6"/>
                <a:gd name="T7" fmla="*/ 2 h 5"/>
                <a:gd name="T8" fmla="*/ 2 w 6"/>
                <a:gd name="T9" fmla="*/ 3 h 5"/>
                <a:gd name="T10" fmla="*/ 3 w 6"/>
                <a:gd name="T11" fmla="*/ 2 h 5"/>
                <a:gd name="T12" fmla="*/ 3 w 6"/>
                <a:gd name="T13" fmla="*/ 3 h 5"/>
                <a:gd name="T14" fmla="*/ 5 w 6"/>
                <a:gd name="T15" fmla="*/ 3 h 5"/>
                <a:gd name="T16" fmla="*/ 5 w 6"/>
                <a:gd name="T17" fmla="*/ 2 h 5"/>
                <a:gd name="T18" fmla="*/ 5 w 6"/>
                <a:gd name="T19" fmla="*/ 2 h 5"/>
                <a:gd name="T20" fmla="*/ 5 w 6"/>
                <a:gd name="T21" fmla="*/ 2 h 5"/>
                <a:gd name="T22" fmla="*/ 5 w 6"/>
                <a:gd name="T23" fmla="*/ 1 h 5"/>
                <a:gd name="T24" fmla="*/ 5 w 6"/>
                <a:gd name="T25" fmla="*/ 1 h 5"/>
                <a:gd name="T26" fmla="*/ 4 w 6"/>
                <a:gd name="T27" fmla="*/ 0 h 5"/>
                <a:gd name="T28" fmla="*/ 1 w 6"/>
                <a:gd name="T29" fmla="*/ 1 h 5"/>
                <a:gd name="T30" fmla="*/ 1 w 6"/>
                <a:gd name="T31" fmla="*/ 0 h 5"/>
                <a:gd name="T32" fmla="*/ 1 w 6"/>
                <a:gd name="T33" fmla="*/ 0 h 5"/>
                <a:gd name="T34" fmla="*/ 1 w 6"/>
                <a:gd name="T35" fmla="*/ 2 h 5"/>
                <a:gd name="T36" fmla="*/ 4 w 6"/>
                <a:gd name="T37" fmla="*/ 2 h 5"/>
                <a:gd name="T38" fmla="*/ 4 w 6"/>
                <a:gd name="T39" fmla="*/ 2 h 5"/>
                <a:gd name="T40" fmla="*/ 4 w 6"/>
                <a:gd name="T4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5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5"/>
                    <a:pt x="4" y="4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0"/>
                    <a:pt x="4" y="1"/>
                    <a:pt x="4" y="0"/>
                  </a:cubicBezTo>
                  <a:cubicBezTo>
                    <a:pt x="3" y="3"/>
                    <a:pt x="2" y="0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2" y="2"/>
                    <a:pt x="1" y="2"/>
                  </a:cubicBezTo>
                  <a:close/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04" y="21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316" y="21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363" y="2077"/>
              <a:ext cx="1" cy="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27" y="2248"/>
              <a:ext cx="10" cy="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5 h 5"/>
                <a:gd name="T4" fmla="*/ 6 w 6"/>
                <a:gd name="T5" fmla="*/ 4 h 5"/>
                <a:gd name="T6" fmla="*/ 4 w 6"/>
                <a:gd name="T7" fmla="*/ 3 h 5"/>
                <a:gd name="T8" fmla="*/ 2 w 6"/>
                <a:gd name="T9" fmla="*/ 3 h 5"/>
                <a:gd name="T10" fmla="*/ 1 w 6"/>
                <a:gd name="T11" fmla="*/ 3 h 5"/>
                <a:gd name="T12" fmla="*/ 2 w 6"/>
                <a:gd name="T13" fmla="*/ 3 h 5"/>
                <a:gd name="T14" fmla="*/ 1 w 6"/>
                <a:gd name="T15" fmla="*/ 2 h 5"/>
                <a:gd name="T16" fmla="*/ 0 w 6"/>
                <a:gd name="T17" fmla="*/ 2 h 5"/>
                <a:gd name="T18" fmla="*/ 0 w 6"/>
                <a:gd name="T19" fmla="*/ 2 h 5"/>
                <a:gd name="T20" fmla="*/ 0 w 6"/>
                <a:gd name="T21" fmla="*/ 4 h 5"/>
                <a:gd name="T22" fmla="*/ 0 w 6"/>
                <a:gd name="T23" fmla="*/ 4 h 5"/>
                <a:gd name="T24" fmla="*/ 0 w 6"/>
                <a:gd name="T25" fmla="*/ 3 h 5"/>
                <a:gd name="T26" fmla="*/ 1 w 6"/>
                <a:gd name="T27" fmla="*/ 3 h 5"/>
                <a:gd name="T28" fmla="*/ 1 w 6"/>
                <a:gd name="T29" fmla="*/ 4 h 5"/>
                <a:gd name="T30" fmla="*/ 3 w 6"/>
                <a:gd name="T31" fmla="*/ 4 h 5"/>
                <a:gd name="T32" fmla="*/ 3 w 6"/>
                <a:gd name="T3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3" y="4"/>
                    <a:pt x="3" y="4"/>
                    <a:pt x="3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330" y="21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83"/>
            <p:cNvSpPr>
              <a:spLocks noEditPoints="1"/>
            </p:cNvSpPr>
            <p:nvPr/>
          </p:nvSpPr>
          <p:spPr bwMode="auto">
            <a:xfrm>
              <a:off x="6332" y="2119"/>
              <a:ext cx="5" cy="3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1 h 2"/>
                <a:gd name="T4" fmla="*/ 3 w 3"/>
                <a:gd name="T5" fmla="*/ 0 h 2"/>
                <a:gd name="T6" fmla="*/ 1 w 3"/>
                <a:gd name="T7" fmla="*/ 0 h 2"/>
                <a:gd name="T8" fmla="*/ 1 w 3"/>
                <a:gd name="T9" fmla="*/ 0 h 2"/>
                <a:gd name="T10" fmla="*/ 1 w 3"/>
                <a:gd name="T11" fmla="*/ 0 h 2"/>
                <a:gd name="T12" fmla="*/ 0 w 3"/>
                <a:gd name="T13" fmla="*/ 0 h 2"/>
                <a:gd name="T14" fmla="*/ 0 w 3"/>
                <a:gd name="T15" fmla="*/ 1 h 2"/>
                <a:gd name="T16" fmla="*/ 0 w 3"/>
                <a:gd name="T17" fmla="*/ 2 h 2"/>
                <a:gd name="T18" fmla="*/ 1 w 3"/>
                <a:gd name="T19" fmla="*/ 2 h 2"/>
                <a:gd name="T20" fmla="*/ 1 w 3"/>
                <a:gd name="T21" fmla="*/ 1 h 2"/>
                <a:gd name="T22" fmla="*/ 2 w 3"/>
                <a:gd name="T23" fmla="*/ 1 h 2"/>
                <a:gd name="T24" fmla="*/ 1 w 3"/>
                <a:gd name="T25" fmla="*/ 1 h 2"/>
                <a:gd name="T26" fmla="*/ 1 w 3"/>
                <a:gd name="T27" fmla="*/ 1 h 2"/>
                <a:gd name="T28" fmla="*/ 1 w 3"/>
                <a:gd name="T2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354" y="2067"/>
              <a:ext cx="5" cy="2"/>
            </a:xfrm>
            <a:custGeom>
              <a:avLst/>
              <a:gdLst>
                <a:gd name="T0" fmla="*/ 1 w 3"/>
                <a:gd name="T1" fmla="*/ 1 h 1"/>
                <a:gd name="T2" fmla="*/ 0 w 3"/>
                <a:gd name="T3" fmla="*/ 1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351" y="2065"/>
              <a:ext cx="1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333" y="21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294" y="1984"/>
              <a:ext cx="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375" y="2005"/>
              <a:ext cx="1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311" y="1988"/>
              <a:ext cx="7" cy="3"/>
            </a:xfrm>
            <a:custGeom>
              <a:avLst/>
              <a:gdLst>
                <a:gd name="T0" fmla="*/ 3 w 4"/>
                <a:gd name="T1" fmla="*/ 2 h 2"/>
                <a:gd name="T2" fmla="*/ 3 w 4"/>
                <a:gd name="T3" fmla="*/ 2 h 2"/>
                <a:gd name="T4" fmla="*/ 2 w 4"/>
                <a:gd name="T5" fmla="*/ 2 h 2"/>
                <a:gd name="T6" fmla="*/ 2 w 4"/>
                <a:gd name="T7" fmla="*/ 2 h 2"/>
                <a:gd name="T8" fmla="*/ 1 w 4"/>
                <a:gd name="T9" fmla="*/ 1 h 2"/>
                <a:gd name="T10" fmla="*/ 0 w 4"/>
                <a:gd name="T11" fmla="*/ 0 h 2"/>
                <a:gd name="T12" fmla="*/ 1 w 4"/>
                <a:gd name="T13" fmla="*/ 1 h 2"/>
                <a:gd name="T14" fmla="*/ 3 w 4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4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301" y="1986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378" y="2007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2 w 2"/>
                <a:gd name="T7" fmla="*/ 1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284" y="1983"/>
              <a:ext cx="5" cy="5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0 h 3"/>
                <a:gd name="T4" fmla="*/ 1 w 3"/>
                <a:gd name="T5" fmla="*/ 0 h 3"/>
                <a:gd name="T6" fmla="*/ 0 w 3"/>
                <a:gd name="T7" fmla="*/ 0 h 3"/>
                <a:gd name="T8" fmla="*/ 3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3" y="1"/>
                    <a:pt x="1" y="1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Rectangle 293"/>
            <p:cNvSpPr>
              <a:spLocks noChangeArrowheads="1"/>
            </p:cNvSpPr>
            <p:nvPr/>
          </p:nvSpPr>
          <p:spPr bwMode="auto">
            <a:xfrm>
              <a:off x="6376" y="2007"/>
              <a:ext cx="2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6229" y="1967"/>
              <a:ext cx="1" cy="4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235" y="1971"/>
              <a:ext cx="4" cy="3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1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6261" y="1977"/>
              <a:ext cx="2" cy="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6277" y="1981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6299" y="1988"/>
              <a:ext cx="4" cy="1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0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99"/>
            <p:cNvSpPr>
              <a:spLocks noEditPoints="1"/>
            </p:cNvSpPr>
            <p:nvPr/>
          </p:nvSpPr>
          <p:spPr bwMode="auto">
            <a:xfrm>
              <a:off x="6265" y="1981"/>
              <a:ext cx="22" cy="10"/>
            </a:xfrm>
            <a:custGeom>
              <a:avLst/>
              <a:gdLst>
                <a:gd name="T0" fmla="*/ 2 w 13"/>
                <a:gd name="T1" fmla="*/ 3 h 6"/>
                <a:gd name="T2" fmla="*/ 3 w 13"/>
                <a:gd name="T3" fmla="*/ 5 h 6"/>
                <a:gd name="T4" fmla="*/ 5 w 13"/>
                <a:gd name="T5" fmla="*/ 4 h 6"/>
                <a:gd name="T6" fmla="*/ 6 w 13"/>
                <a:gd name="T7" fmla="*/ 5 h 6"/>
                <a:gd name="T8" fmla="*/ 7 w 13"/>
                <a:gd name="T9" fmla="*/ 6 h 6"/>
                <a:gd name="T10" fmla="*/ 8 w 13"/>
                <a:gd name="T11" fmla="*/ 5 h 6"/>
                <a:gd name="T12" fmla="*/ 10 w 13"/>
                <a:gd name="T13" fmla="*/ 5 h 6"/>
                <a:gd name="T14" fmla="*/ 10 w 13"/>
                <a:gd name="T15" fmla="*/ 6 h 6"/>
                <a:gd name="T16" fmla="*/ 13 w 13"/>
                <a:gd name="T17" fmla="*/ 6 h 6"/>
                <a:gd name="T18" fmla="*/ 10 w 13"/>
                <a:gd name="T19" fmla="*/ 4 h 6"/>
                <a:gd name="T20" fmla="*/ 8 w 13"/>
                <a:gd name="T21" fmla="*/ 2 h 6"/>
                <a:gd name="T22" fmla="*/ 8 w 13"/>
                <a:gd name="T23" fmla="*/ 3 h 6"/>
                <a:gd name="T24" fmla="*/ 9 w 13"/>
                <a:gd name="T25" fmla="*/ 3 h 6"/>
                <a:gd name="T26" fmla="*/ 6 w 13"/>
                <a:gd name="T27" fmla="*/ 4 h 6"/>
                <a:gd name="T28" fmla="*/ 3 w 13"/>
                <a:gd name="T29" fmla="*/ 3 h 6"/>
                <a:gd name="T30" fmla="*/ 4 w 13"/>
                <a:gd name="T31" fmla="*/ 2 h 6"/>
                <a:gd name="T32" fmla="*/ 4 w 13"/>
                <a:gd name="T33" fmla="*/ 1 h 6"/>
                <a:gd name="T34" fmla="*/ 4 w 13"/>
                <a:gd name="T35" fmla="*/ 0 h 6"/>
                <a:gd name="T36" fmla="*/ 4 w 13"/>
                <a:gd name="T37" fmla="*/ 0 h 6"/>
                <a:gd name="T38" fmla="*/ 1 w 13"/>
                <a:gd name="T39" fmla="*/ 2 h 6"/>
                <a:gd name="T40" fmla="*/ 0 w 13"/>
                <a:gd name="T41" fmla="*/ 2 h 6"/>
                <a:gd name="T42" fmla="*/ 0 w 13"/>
                <a:gd name="T43" fmla="*/ 3 h 6"/>
                <a:gd name="T44" fmla="*/ 2 w 13"/>
                <a:gd name="T45" fmla="*/ 3 h 6"/>
                <a:gd name="T46" fmla="*/ 10 w 13"/>
                <a:gd name="T47" fmla="*/ 4 h 6"/>
                <a:gd name="T48" fmla="*/ 10 w 13"/>
                <a:gd name="T49" fmla="*/ 4 h 6"/>
                <a:gd name="T50" fmla="*/ 8 w 13"/>
                <a:gd name="T51" fmla="*/ 4 h 6"/>
                <a:gd name="T52" fmla="*/ 10 w 13"/>
                <a:gd name="T5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" h="6">
                  <a:moveTo>
                    <a:pt x="2" y="3"/>
                  </a:moveTo>
                  <a:cubicBezTo>
                    <a:pt x="2" y="4"/>
                    <a:pt x="3" y="3"/>
                    <a:pt x="3" y="5"/>
                  </a:cubicBezTo>
                  <a:cubicBezTo>
                    <a:pt x="4" y="4"/>
                    <a:pt x="4" y="5"/>
                    <a:pt x="5" y="4"/>
                  </a:cubicBezTo>
                  <a:cubicBezTo>
                    <a:pt x="5" y="5"/>
                    <a:pt x="6" y="4"/>
                    <a:pt x="6" y="5"/>
                  </a:cubicBezTo>
                  <a:cubicBezTo>
                    <a:pt x="6" y="6"/>
                    <a:pt x="7" y="5"/>
                    <a:pt x="7" y="6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9" y="5"/>
                    <a:pt x="9" y="6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2" y="6"/>
                    <a:pt x="13" y="6"/>
                  </a:cubicBezTo>
                  <a:cubicBezTo>
                    <a:pt x="12" y="6"/>
                    <a:pt x="10" y="5"/>
                    <a:pt x="10" y="4"/>
                  </a:cubicBezTo>
                  <a:cubicBezTo>
                    <a:pt x="10" y="4"/>
                    <a:pt x="9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4"/>
                    <a:pt x="6" y="4"/>
                  </a:cubicBezTo>
                  <a:cubicBezTo>
                    <a:pt x="5" y="4"/>
                    <a:pt x="4" y="3"/>
                    <a:pt x="3" y="3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1" y="1"/>
                    <a:pt x="1" y="2"/>
                  </a:cubicBezTo>
                  <a:cubicBezTo>
                    <a:pt x="1" y="2"/>
                    <a:pt x="0" y="3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4"/>
                    <a:pt x="2" y="3"/>
                  </a:cubicBezTo>
                  <a:close/>
                  <a:moveTo>
                    <a:pt x="10" y="4"/>
                  </a:moveTo>
                  <a:cubicBezTo>
                    <a:pt x="9" y="4"/>
                    <a:pt x="10" y="4"/>
                    <a:pt x="10" y="4"/>
                  </a:cubicBezTo>
                  <a:cubicBezTo>
                    <a:pt x="9" y="4"/>
                    <a:pt x="9" y="5"/>
                    <a:pt x="8" y="4"/>
                  </a:cubicBezTo>
                  <a:cubicBezTo>
                    <a:pt x="9" y="4"/>
                    <a:pt x="9" y="3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6371" y="2007"/>
              <a:ext cx="4" cy="1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6234" y="1971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6278" y="1983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Rectangle 303"/>
            <p:cNvSpPr>
              <a:spLocks noChangeArrowheads="1"/>
            </p:cNvSpPr>
            <p:nvPr/>
          </p:nvSpPr>
          <p:spPr bwMode="auto">
            <a:xfrm>
              <a:off x="6370" y="2007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6380" y="2010"/>
              <a:ext cx="3" cy="0"/>
            </a:xfrm>
            <a:custGeom>
              <a:avLst/>
              <a:gdLst>
                <a:gd name="T0" fmla="*/ 0 w 3"/>
                <a:gd name="T1" fmla="*/ 0 w 3"/>
                <a:gd name="T2" fmla="*/ 3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6237" y="1972"/>
              <a:ext cx="4" cy="4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2 h 2"/>
                <a:gd name="T4" fmla="*/ 2 w 2"/>
                <a:gd name="T5" fmla="*/ 1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06"/>
            <p:cNvSpPr/>
            <p:nvPr/>
          </p:nvSpPr>
          <p:spPr bwMode="auto">
            <a:xfrm>
              <a:off x="6246" y="1976"/>
              <a:ext cx="2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07"/>
            <p:cNvSpPr/>
            <p:nvPr/>
          </p:nvSpPr>
          <p:spPr bwMode="auto">
            <a:xfrm>
              <a:off x="6258" y="1979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08"/>
            <p:cNvSpPr/>
            <p:nvPr/>
          </p:nvSpPr>
          <p:spPr bwMode="auto">
            <a:xfrm>
              <a:off x="6241" y="1974"/>
              <a:ext cx="3" cy="3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0 w 2"/>
                <a:gd name="T7" fmla="*/ 1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Rectangle 309"/>
            <p:cNvSpPr>
              <a:spLocks noChangeArrowheads="1"/>
            </p:cNvSpPr>
            <p:nvPr/>
          </p:nvSpPr>
          <p:spPr bwMode="auto">
            <a:xfrm>
              <a:off x="6366" y="2008"/>
              <a:ext cx="2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10"/>
            <p:cNvSpPr/>
            <p:nvPr/>
          </p:nvSpPr>
          <p:spPr bwMode="auto">
            <a:xfrm>
              <a:off x="6227" y="1971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11"/>
            <p:cNvSpPr/>
            <p:nvPr/>
          </p:nvSpPr>
          <p:spPr bwMode="auto">
            <a:xfrm>
              <a:off x="6249" y="1976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312"/>
            <p:cNvSpPr/>
            <p:nvPr/>
          </p:nvSpPr>
          <p:spPr bwMode="auto">
            <a:xfrm>
              <a:off x="6354" y="2007"/>
              <a:ext cx="12" cy="7"/>
            </a:xfrm>
            <a:custGeom>
              <a:avLst/>
              <a:gdLst>
                <a:gd name="T0" fmla="*/ 6 w 7"/>
                <a:gd name="T1" fmla="*/ 3 h 4"/>
                <a:gd name="T2" fmla="*/ 7 w 7"/>
                <a:gd name="T3" fmla="*/ 2 h 4"/>
                <a:gd name="T4" fmla="*/ 6 w 7"/>
                <a:gd name="T5" fmla="*/ 1 h 4"/>
                <a:gd name="T6" fmla="*/ 3 w 7"/>
                <a:gd name="T7" fmla="*/ 1 h 4"/>
                <a:gd name="T8" fmla="*/ 3 w 7"/>
                <a:gd name="T9" fmla="*/ 0 h 4"/>
                <a:gd name="T10" fmla="*/ 3 w 7"/>
                <a:gd name="T11" fmla="*/ 0 h 4"/>
                <a:gd name="T12" fmla="*/ 3 w 7"/>
                <a:gd name="T13" fmla="*/ 1 h 4"/>
                <a:gd name="T14" fmla="*/ 3 w 7"/>
                <a:gd name="T15" fmla="*/ 1 h 4"/>
                <a:gd name="T16" fmla="*/ 2 w 7"/>
                <a:gd name="T17" fmla="*/ 1 h 4"/>
                <a:gd name="T18" fmla="*/ 2 w 7"/>
                <a:gd name="T19" fmla="*/ 1 h 4"/>
                <a:gd name="T20" fmla="*/ 2 w 7"/>
                <a:gd name="T21" fmla="*/ 3 h 4"/>
                <a:gd name="T22" fmla="*/ 0 w 7"/>
                <a:gd name="T23" fmla="*/ 3 h 4"/>
                <a:gd name="T24" fmla="*/ 0 w 7"/>
                <a:gd name="T25" fmla="*/ 4 h 4"/>
                <a:gd name="T26" fmla="*/ 2 w 7"/>
                <a:gd name="T27" fmla="*/ 4 h 4"/>
                <a:gd name="T28" fmla="*/ 5 w 7"/>
                <a:gd name="T29" fmla="*/ 3 h 4"/>
                <a:gd name="T30" fmla="*/ 5 w 7"/>
                <a:gd name="T31" fmla="*/ 3 h 4"/>
                <a:gd name="T32" fmla="*/ 5 w 7"/>
                <a:gd name="T33" fmla="*/ 2 h 4"/>
                <a:gd name="T34" fmla="*/ 6 w 7"/>
                <a:gd name="T3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4">
                  <a:moveTo>
                    <a:pt x="6" y="3"/>
                  </a:moveTo>
                  <a:cubicBezTo>
                    <a:pt x="5" y="2"/>
                    <a:pt x="7" y="3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4" y="1"/>
                    <a:pt x="3" y="1"/>
                  </a:cubicBezTo>
                  <a:cubicBezTo>
                    <a:pt x="4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2"/>
                    <a:pt x="4" y="2"/>
                    <a:pt x="2" y="3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2" y="4"/>
                  </a:cubicBezTo>
                  <a:cubicBezTo>
                    <a:pt x="2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3"/>
                    <a:pt x="6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313"/>
            <p:cNvSpPr/>
            <p:nvPr/>
          </p:nvSpPr>
          <p:spPr bwMode="auto">
            <a:xfrm>
              <a:off x="6364" y="2010"/>
              <a:ext cx="7" cy="4"/>
            </a:xfrm>
            <a:custGeom>
              <a:avLst/>
              <a:gdLst>
                <a:gd name="T0" fmla="*/ 0 w 4"/>
                <a:gd name="T1" fmla="*/ 1 h 2"/>
                <a:gd name="T2" fmla="*/ 1 w 4"/>
                <a:gd name="T3" fmla="*/ 2 h 2"/>
                <a:gd name="T4" fmla="*/ 2 w 4"/>
                <a:gd name="T5" fmla="*/ 1 h 2"/>
                <a:gd name="T6" fmla="*/ 1 w 4"/>
                <a:gd name="T7" fmla="*/ 1 h 2"/>
                <a:gd name="T8" fmla="*/ 1 w 4"/>
                <a:gd name="T9" fmla="*/ 1 h 2"/>
                <a:gd name="T10" fmla="*/ 4 w 4"/>
                <a:gd name="T11" fmla="*/ 0 h 2"/>
                <a:gd name="T12" fmla="*/ 3 w 4"/>
                <a:gd name="T13" fmla="*/ 0 h 2"/>
                <a:gd name="T14" fmla="*/ 3 w 4"/>
                <a:gd name="T15" fmla="*/ 1 h 2"/>
                <a:gd name="T16" fmla="*/ 2 w 4"/>
                <a:gd name="T17" fmla="*/ 1 h 2"/>
                <a:gd name="T18" fmla="*/ 2 w 4"/>
                <a:gd name="T19" fmla="*/ 0 h 2"/>
                <a:gd name="T20" fmla="*/ 2 w 4"/>
                <a:gd name="T21" fmla="*/ 0 h 2"/>
                <a:gd name="T22" fmla="*/ 2 w 4"/>
                <a:gd name="T23" fmla="*/ 0 h 2"/>
                <a:gd name="T24" fmla="*/ 0 w 4"/>
                <a:gd name="T25" fmla="*/ 1 h 2"/>
                <a:gd name="T26" fmla="*/ 0 w 4"/>
                <a:gd name="T2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4" y="2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314"/>
            <p:cNvSpPr/>
            <p:nvPr/>
          </p:nvSpPr>
          <p:spPr bwMode="auto">
            <a:xfrm>
              <a:off x="6180" y="1959"/>
              <a:ext cx="6" cy="5"/>
            </a:xfrm>
            <a:custGeom>
              <a:avLst/>
              <a:gdLst>
                <a:gd name="T0" fmla="*/ 2 w 3"/>
                <a:gd name="T1" fmla="*/ 2 h 3"/>
                <a:gd name="T2" fmla="*/ 2 w 3"/>
                <a:gd name="T3" fmla="*/ 3 h 3"/>
                <a:gd name="T4" fmla="*/ 2 w 3"/>
                <a:gd name="T5" fmla="*/ 1 h 3"/>
                <a:gd name="T6" fmla="*/ 1 w 3"/>
                <a:gd name="T7" fmla="*/ 1 h 3"/>
                <a:gd name="T8" fmla="*/ 0 w 3"/>
                <a:gd name="T9" fmla="*/ 0 h 3"/>
                <a:gd name="T10" fmla="*/ 2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2"/>
                    <a:pt x="1" y="3"/>
                    <a:pt x="2" y="3"/>
                  </a:cubicBezTo>
                  <a:cubicBezTo>
                    <a:pt x="3" y="2"/>
                    <a:pt x="1" y="2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315"/>
            <p:cNvSpPr/>
            <p:nvPr/>
          </p:nvSpPr>
          <p:spPr bwMode="auto">
            <a:xfrm>
              <a:off x="6189" y="1964"/>
              <a:ext cx="4" cy="1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2 w 2"/>
                <a:gd name="T5" fmla="*/ 1 h 1"/>
                <a:gd name="T6" fmla="*/ 2 w 2"/>
                <a:gd name="T7" fmla="*/ 1 h 1"/>
                <a:gd name="T8" fmla="*/ 2 w 2"/>
                <a:gd name="T9" fmla="*/ 1 h 1"/>
                <a:gd name="T10" fmla="*/ 2 w 2"/>
                <a:gd name="T11" fmla="*/ 0 h 1"/>
                <a:gd name="T12" fmla="*/ 1 w 2"/>
                <a:gd name="T13" fmla="*/ 0 h 1"/>
                <a:gd name="T14" fmla="*/ 1 w 2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1" y="1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316"/>
            <p:cNvSpPr/>
            <p:nvPr/>
          </p:nvSpPr>
          <p:spPr bwMode="auto">
            <a:xfrm>
              <a:off x="6194" y="1962"/>
              <a:ext cx="4" cy="3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1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1 h 2"/>
                <a:gd name="T10" fmla="*/ 0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1"/>
                    <a:pt x="2" y="2"/>
                    <a:pt x="2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317"/>
            <p:cNvSpPr/>
            <p:nvPr/>
          </p:nvSpPr>
          <p:spPr bwMode="auto">
            <a:xfrm>
              <a:off x="6193" y="196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318"/>
            <p:cNvSpPr/>
            <p:nvPr/>
          </p:nvSpPr>
          <p:spPr bwMode="auto">
            <a:xfrm>
              <a:off x="6218" y="1969"/>
              <a:ext cx="4" cy="3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1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319"/>
            <p:cNvSpPr/>
            <p:nvPr/>
          </p:nvSpPr>
          <p:spPr bwMode="auto">
            <a:xfrm>
              <a:off x="6234" y="1974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320"/>
            <p:cNvSpPr/>
            <p:nvPr/>
          </p:nvSpPr>
          <p:spPr bwMode="auto">
            <a:xfrm>
              <a:off x="6227" y="1974"/>
              <a:ext cx="22" cy="10"/>
            </a:xfrm>
            <a:custGeom>
              <a:avLst/>
              <a:gdLst>
                <a:gd name="T0" fmla="*/ 3 w 13"/>
                <a:gd name="T1" fmla="*/ 2 h 6"/>
                <a:gd name="T2" fmla="*/ 2 w 13"/>
                <a:gd name="T3" fmla="*/ 2 h 6"/>
                <a:gd name="T4" fmla="*/ 0 w 13"/>
                <a:gd name="T5" fmla="*/ 2 h 6"/>
                <a:gd name="T6" fmla="*/ 3 w 13"/>
                <a:gd name="T7" fmla="*/ 3 h 6"/>
                <a:gd name="T8" fmla="*/ 6 w 13"/>
                <a:gd name="T9" fmla="*/ 3 h 6"/>
                <a:gd name="T10" fmla="*/ 7 w 13"/>
                <a:gd name="T11" fmla="*/ 4 h 6"/>
                <a:gd name="T12" fmla="*/ 8 w 13"/>
                <a:gd name="T13" fmla="*/ 4 h 6"/>
                <a:gd name="T14" fmla="*/ 10 w 13"/>
                <a:gd name="T15" fmla="*/ 4 h 6"/>
                <a:gd name="T16" fmla="*/ 10 w 13"/>
                <a:gd name="T17" fmla="*/ 5 h 6"/>
                <a:gd name="T18" fmla="*/ 11 w 13"/>
                <a:gd name="T19" fmla="*/ 5 h 6"/>
                <a:gd name="T20" fmla="*/ 11 w 13"/>
                <a:gd name="T21" fmla="*/ 4 h 6"/>
                <a:gd name="T22" fmla="*/ 13 w 13"/>
                <a:gd name="T23" fmla="*/ 6 h 6"/>
                <a:gd name="T24" fmla="*/ 13 w 13"/>
                <a:gd name="T25" fmla="*/ 6 h 6"/>
                <a:gd name="T26" fmla="*/ 13 w 13"/>
                <a:gd name="T27" fmla="*/ 6 h 6"/>
                <a:gd name="T28" fmla="*/ 13 w 13"/>
                <a:gd name="T29" fmla="*/ 4 h 6"/>
                <a:gd name="T30" fmla="*/ 11 w 13"/>
                <a:gd name="T31" fmla="*/ 4 h 6"/>
                <a:gd name="T32" fmla="*/ 9 w 13"/>
                <a:gd name="T33" fmla="*/ 3 h 6"/>
                <a:gd name="T34" fmla="*/ 6 w 13"/>
                <a:gd name="T35" fmla="*/ 2 h 6"/>
                <a:gd name="T36" fmla="*/ 5 w 13"/>
                <a:gd name="T37" fmla="*/ 2 h 6"/>
                <a:gd name="T38" fmla="*/ 6 w 13"/>
                <a:gd name="T39" fmla="*/ 2 h 6"/>
                <a:gd name="T40" fmla="*/ 5 w 13"/>
                <a:gd name="T41" fmla="*/ 3 h 6"/>
                <a:gd name="T42" fmla="*/ 5 w 13"/>
                <a:gd name="T43" fmla="*/ 2 h 6"/>
                <a:gd name="T44" fmla="*/ 4 w 13"/>
                <a:gd name="T45" fmla="*/ 1 h 6"/>
                <a:gd name="T46" fmla="*/ 4 w 13"/>
                <a:gd name="T47" fmla="*/ 0 h 6"/>
                <a:gd name="T48" fmla="*/ 3 w 13"/>
                <a:gd name="T49" fmla="*/ 0 h 6"/>
                <a:gd name="T50" fmla="*/ 3 w 13"/>
                <a:gd name="T51" fmla="*/ 0 h 6"/>
                <a:gd name="T52" fmla="*/ 2 w 13"/>
                <a:gd name="T53" fmla="*/ 0 h 6"/>
                <a:gd name="T54" fmla="*/ 2 w 13"/>
                <a:gd name="T55" fmla="*/ 0 h 6"/>
                <a:gd name="T56" fmla="*/ 2 w 13"/>
                <a:gd name="T57" fmla="*/ 0 h 6"/>
                <a:gd name="T58" fmla="*/ 3 w 13"/>
                <a:gd name="T5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" h="6">
                  <a:moveTo>
                    <a:pt x="3" y="2"/>
                  </a:moveTo>
                  <a:cubicBezTo>
                    <a:pt x="3" y="2"/>
                    <a:pt x="2" y="1"/>
                    <a:pt x="2" y="2"/>
                  </a:cubicBezTo>
                  <a:cubicBezTo>
                    <a:pt x="2" y="2"/>
                    <a:pt x="0" y="1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2" y="5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3"/>
                    <a:pt x="10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321"/>
            <p:cNvSpPr/>
            <p:nvPr/>
          </p:nvSpPr>
          <p:spPr bwMode="auto">
            <a:xfrm>
              <a:off x="6251" y="1979"/>
              <a:ext cx="10" cy="5"/>
            </a:xfrm>
            <a:custGeom>
              <a:avLst/>
              <a:gdLst>
                <a:gd name="T0" fmla="*/ 2 w 6"/>
                <a:gd name="T1" fmla="*/ 3 h 3"/>
                <a:gd name="T2" fmla="*/ 6 w 6"/>
                <a:gd name="T3" fmla="*/ 3 h 3"/>
                <a:gd name="T4" fmla="*/ 6 w 6"/>
                <a:gd name="T5" fmla="*/ 3 h 3"/>
                <a:gd name="T6" fmla="*/ 4 w 6"/>
                <a:gd name="T7" fmla="*/ 2 h 3"/>
                <a:gd name="T8" fmla="*/ 5 w 6"/>
                <a:gd name="T9" fmla="*/ 1 h 3"/>
                <a:gd name="T10" fmla="*/ 3 w 6"/>
                <a:gd name="T11" fmla="*/ 2 h 3"/>
                <a:gd name="T12" fmla="*/ 2 w 6"/>
                <a:gd name="T13" fmla="*/ 0 h 3"/>
                <a:gd name="T14" fmla="*/ 2 w 6"/>
                <a:gd name="T15" fmla="*/ 1 h 3"/>
                <a:gd name="T16" fmla="*/ 1 w 6"/>
                <a:gd name="T17" fmla="*/ 3 h 3"/>
                <a:gd name="T18" fmla="*/ 2 w 6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3" y="2"/>
                    <a:pt x="4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6" y="2"/>
                    <a:pt x="5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1" y="1"/>
                    <a:pt x="2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322"/>
            <p:cNvSpPr/>
            <p:nvPr/>
          </p:nvSpPr>
          <p:spPr bwMode="auto">
            <a:xfrm>
              <a:off x="6208" y="1967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323"/>
            <p:cNvSpPr/>
            <p:nvPr/>
          </p:nvSpPr>
          <p:spPr bwMode="auto">
            <a:xfrm>
              <a:off x="6165" y="1957"/>
              <a:ext cx="5" cy="3"/>
            </a:xfrm>
            <a:custGeom>
              <a:avLst/>
              <a:gdLst>
                <a:gd name="T0" fmla="*/ 3 w 3"/>
                <a:gd name="T1" fmla="*/ 1 h 2"/>
                <a:gd name="T2" fmla="*/ 1 w 3"/>
                <a:gd name="T3" fmla="*/ 0 h 2"/>
                <a:gd name="T4" fmla="*/ 3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3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324"/>
            <p:cNvSpPr/>
            <p:nvPr/>
          </p:nvSpPr>
          <p:spPr bwMode="auto">
            <a:xfrm>
              <a:off x="6213" y="1969"/>
              <a:ext cx="4" cy="3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2 w 2"/>
                <a:gd name="T5" fmla="*/ 1 h 2"/>
                <a:gd name="T6" fmla="*/ 1 w 2"/>
                <a:gd name="T7" fmla="*/ 1 h 2"/>
                <a:gd name="T8" fmla="*/ 1 w 2"/>
                <a:gd name="T9" fmla="*/ 1 h 2"/>
                <a:gd name="T10" fmla="*/ 1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325"/>
            <p:cNvSpPr/>
            <p:nvPr/>
          </p:nvSpPr>
          <p:spPr bwMode="auto">
            <a:xfrm>
              <a:off x="6182" y="1967"/>
              <a:ext cx="21" cy="5"/>
            </a:xfrm>
            <a:custGeom>
              <a:avLst/>
              <a:gdLst>
                <a:gd name="T0" fmla="*/ 0 w 12"/>
                <a:gd name="T1" fmla="*/ 0 h 3"/>
                <a:gd name="T2" fmla="*/ 0 w 12"/>
                <a:gd name="T3" fmla="*/ 1 h 3"/>
                <a:gd name="T4" fmla="*/ 0 w 12"/>
                <a:gd name="T5" fmla="*/ 1 h 3"/>
                <a:gd name="T6" fmla="*/ 0 w 12"/>
                <a:gd name="T7" fmla="*/ 1 h 3"/>
                <a:gd name="T8" fmla="*/ 3 w 12"/>
                <a:gd name="T9" fmla="*/ 2 h 3"/>
                <a:gd name="T10" fmla="*/ 4 w 12"/>
                <a:gd name="T11" fmla="*/ 2 h 3"/>
                <a:gd name="T12" fmla="*/ 7 w 12"/>
                <a:gd name="T13" fmla="*/ 3 h 3"/>
                <a:gd name="T14" fmla="*/ 12 w 12"/>
                <a:gd name="T15" fmla="*/ 3 h 3"/>
                <a:gd name="T16" fmla="*/ 12 w 12"/>
                <a:gd name="T17" fmla="*/ 3 h 3"/>
                <a:gd name="T18" fmla="*/ 10 w 12"/>
                <a:gd name="T19" fmla="*/ 2 h 3"/>
                <a:gd name="T20" fmla="*/ 11 w 12"/>
                <a:gd name="T21" fmla="*/ 1 h 3"/>
                <a:gd name="T22" fmla="*/ 10 w 12"/>
                <a:gd name="T23" fmla="*/ 0 h 3"/>
                <a:gd name="T24" fmla="*/ 9 w 12"/>
                <a:gd name="T25" fmla="*/ 1 h 3"/>
                <a:gd name="T26" fmla="*/ 11 w 12"/>
                <a:gd name="T27" fmla="*/ 1 h 3"/>
                <a:gd name="T28" fmla="*/ 9 w 12"/>
                <a:gd name="T29" fmla="*/ 1 h 3"/>
                <a:gd name="T30" fmla="*/ 8 w 12"/>
                <a:gd name="T31" fmla="*/ 1 h 3"/>
                <a:gd name="T32" fmla="*/ 9 w 12"/>
                <a:gd name="T33" fmla="*/ 2 h 3"/>
                <a:gd name="T34" fmla="*/ 2 w 12"/>
                <a:gd name="T35" fmla="*/ 1 h 3"/>
                <a:gd name="T36" fmla="*/ 2 w 12"/>
                <a:gd name="T37" fmla="*/ 0 h 3"/>
                <a:gd name="T38" fmla="*/ 1 w 12"/>
                <a:gd name="T39" fmla="*/ 1 h 3"/>
                <a:gd name="T40" fmla="*/ 1 w 12"/>
                <a:gd name="T41" fmla="*/ 0 h 3"/>
                <a:gd name="T42" fmla="*/ 1 w 12"/>
                <a:gd name="T43" fmla="*/ 0 h 3"/>
                <a:gd name="T44" fmla="*/ 0 w 12"/>
                <a:gd name="T4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4" y="3"/>
                    <a:pt x="3" y="2"/>
                    <a:pt x="4" y="2"/>
                  </a:cubicBezTo>
                  <a:cubicBezTo>
                    <a:pt x="5" y="3"/>
                    <a:pt x="7" y="2"/>
                    <a:pt x="7" y="3"/>
                  </a:cubicBezTo>
                  <a:cubicBezTo>
                    <a:pt x="9" y="2"/>
                    <a:pt x="10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2"/>
                    <a:pt x="11" y="3"/>
                    <a:pt x="10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1" y="1"/>
                    <a:pt x="11" y="0"/>
                    <a:pt x="10" y="0"/>
                  </a:cubicBezTo>
                  <a:cubicBezTo>
                    <a:pt x="10" y="0"/>
                    <a:pt x="9" y="0"/>
                    <a:pt x="9" y="1"/>
                  </a:cubicBezTo>
                  <a:cubicBezTo>
                    <a:pt x="10" y="1"/>
                    <a:pt x="10" y="1"/>
                    <a:pt x="11" y="1"/>
                  </a:cubicBezTo>
                  <a:cubicBezTo>
                    <a:pt x="10" y="2"/>
                    <a:pt x="9" y="2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7" y="3"/>
                    <a:pt x="5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326"/>
            <p:cNvSpPr/>
            <p:nvPr/>
          </p:nvSpPr>
          <p:spPr bwMode="auto">
            <a:xfrm>
              <a:off x="6175" y="1960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Rectangle 327"/>
            <p:cNvSpPr>
              <a:spLocks noChangeArrowheads="1"/>
            </p:cNvSpPr>
            <p:nvPr/>
          </p:nvSpPr>
          <p:spPr bwMode="auto">
            <a:xfrm>
              <a:off x="6230" y="1976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328"/>
            <p:cNvSpPr/>
            <p:nvPr/>
          </p:nvSpPr>
          <p:spPr bwMode="auto">
            <a:xfrm>
              <a:off x="6354" y="2008"/>
              <a:ext cx="2" cy="2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329"/>
            <p:cNvSpPr/>
            <p:nvPr/>
          </p:nvSpPr>
          <p:spPr bwMode="auto">
            <a:xfrm>
              <a:off x="6368" y="2012"/>
              <a:ext cx="2" cy="2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330"/>
            <p:cNvSpPr/>
            <p:nvPr/>
          </p:nvSpPr>
          <p:spPr bwMode="auto">
            <a:xfrm>
              <a:off x="6153" y="1955"/>
              <a:ext cx="3" cy="5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3 h 3"/>
                <a:gd name="T4" fmla="*/ 1 w 2"/>
                <a:gd name="T5" fmla="*/ 1 h 3"/>
                <a:gd name="T6" fmla="*/ 2 w 2"/>
                <a:gd name="T7" fmla="*/ 1 h 3"/>
                <a:gd name="T8" fmla="*/ 1 w 2"/>
                <a:gd name="T9" fmla="*/ 1 h 3"/>
                <a:gd name="T10" fmla="*/ 0 w 2"/>
                <a:gd name="T11" fmla="*/ 2 h 3"/>
                <a:gd name="T12" fmla="*/ 0 w 2"/>
                <a:gd name="T13" fmla="*/ 2 h 3"/>
                <a:gd name="T14" fmla="*/ 0 w 2"/>
                <a:gd name="T15" fmla="*/ 2 h 3"/>
                <a:gd name="T16" fmla="*/ 1 w 2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1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331"/>
            <p:cNvSpPr/>
            <p:nvPr/>
          </p:nvSpPr>
          <p:spPr bwMode="auto">
            <a:xfrm>
              <a:off x="6179" y="1962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Rectangle 332"/>
            <p:cNvSpPr>
              <a:spLocks noChangeArrowheads="1"/>
            </p:cNvSpPr>
            <p:nvPr/>
          </p:nvSpPr>
          <p:spPr bwMode="auto">
            <a:xfrm>
              <a:off x="6220" y="1974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Rectangle 333"/>
            <p:cNvSpPr>
              <a:spLocks noChangeArrowheads="1"/>
            </p:cNvSpPr>
            <p:nvPr/>
          </p:nvSpPr>
          <p:spPr bwMode="auto">
            <a:xfrm>
              <a:off x="6163" y="1962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334"/>
            <p:cNvSpPr/>
            <p:nvPr/>
          </p:nvSpPr>
          <p:spPr bwMode="auto">
            <a:xfrm>
              <a:off x="6163" y="1959"/>
              <a:ext cx="2" cy="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335"/>
            <p:cNvSpPr/>
            <p:nvPr/>
          </p:nvSpPr>
          <p:spPr bwMode="auto">
            <a:xfrm>
              <a:off x="6179" y="1962"/>
              <a:ext cx="3" cy="3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1" y="1"/>
                    <a:pt x="1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336"/>
            <p:cNvSpPr/>
            <p:nvPr/>
          </p:nvSpPr>
          <p:spPr bwMode="auto">
            <a:xfrm>
              <a:off x="6210" y="1971"/>
              <a:ext cx="17" cy="6"/>
            </a:xfrm>
            <a:custGeom>
              <a:avLst/>
              <a:gdLst>
                <a:gd name="T0" fmla="*/ 0 w 10"/>
                <a:gd name="T1" fmla="*/ 2 h 4"/>
                <a:gd name="T2" fmla="*/ 2 w 10"/>
                <a:gd name="T3" fmla="*/ 3 h 4"/>
                <a:gd name="T4" fmla="*/ 0 w 10"/>
                <a:gd name="T5" fmla="*/ 3 h 4"/>
                <a:gd name="T6" fmla="*/ 1 w 10"/>
                <a:gd name="T7" fmla="*/ 4 h 4"/>
                <a:gd name="T8" fmla="*/ 2 w 10"/>
                <a:gd name="T9" fmla="*/ 3 h 4"/>
                <a:gd name="T10" fmla="*/ 4 w 10"/>
                <a:gd name="T11" fmla="*/ 3 h 4"/>
                <a:gd name="T12" fmla="*/ 4 w 10"/>
                <a:gd name="T13" fmla="*/ 3 h 4"/>
                <a:gd name="T14" fmla="*/ 7 w 10"/>
                <a:gd name="T15" fmla="*/ 3 h 4"/>
                <a:gd name="T16" fmla="*/ 8 w 10"/>
                <a:gd name="T17" fmla="*/ 4 h 4"/>
                <a:gd name="T18" fmla="*/ 8 w 10"/>
                <a:gd name="T19" fmla="*/ 3 h 4"/>
                <a:gd name="T20" fmla="*/ 9 w 10"/>
                <a:gd name="T21" fmla="*/ 4 h 4"/>
                <a:gd name="T22" fmla="*/ 10 w 10"/>
                <a:gd name="T23" fmla="*/ 3 h 4"/>
                <a:gd name="T24" fmla="*/ 7 w 10"/>
                <a:gd name="T25" fmla="*/ 2 h 4"/>
                <a:gd name="T26" fmla="*/ 5 w 10"/>
                <a:gd name="T27" fmla="*/ 3 h 4"/>
                <a:gd name="T28" fmla="*/ 3 w 10"/>
                <a:gd name="T29" fmla="*/ 2 h 4"/>
                <a:gd name="T30" fmla="*/ 3 w 10"/>
                <a:gd name="T31" fmla="*/ 2 h 4"/>
                <a:gd name="T32" fmla="*/ 2 w 10"/>
                <a:gd name="T33" fmla="*/ 1 h 4"/>
                <a:gd name="T34" fmla="*/ 2 w 10"/>
                <a:gd name="T35" fmla="*/ 1 h 4"/>
                <a:gd name="T36" fmla="*/ 2 w 10"/>
                <a:gd name="T37" fmla="*/ 2 h 4"/>
                <a:gd name="T38" fmla="*/ 1 w 10"/>
                <a:gd name="T39" fmla="*/ 2 h 4"/>
                <a:gd name="T40" fmla="*/ 1 w 10"/>
                <a:gd name="T41" fmla="*/ 1 h 4"/>
                <a:gd name="T42" fmla="*/ 0 w 10"/>
                <a:gd name="T43" fmla="*/ 1 h 4"/>
                <a:gd name="T44" fmla="*/ 1 w 10"/>
                <a:gd name="T45" fmla="*/ 1 h 4"/>
                <a:gd name="T46" fmla="*/ 0 w 10"/>
                <a:gd name="T4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" h="4">
                  <a:moveTo>
                    <a:pt x="0" y="2"/>
                  </a:moveTo>
                  <a:cubicBezTo>
                    <a:pt x="0" y="3"/>
                    <a:pt x="1" y="2"/>
                    <a:pt x="2" y="3"/>
                  </a:cubicBezTo>
                  <a:cubicBezTo>
                    <a:pt x="1" y="4"/>
                    <a:pt x="0" y="2"/>
                    <a:pt x="0" y="3"/>
                  </a:cubicBezTo>
                  <a:cubicBezTo>
                    <a:pt x="0" y="4"/>
                    <a:pt x="1" y="3"/>
                    <a:pt x="1" y="4"/>
                  </a:cubicBezTo>
                  <a:cubicBezTo>
                    <a:pt x="1" y="3"/>
                    <a:pt x="2" y="4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6" y="4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2"/>
                    <a:pt x="8" y="3"/>
                    <a:pt x="7" y="2"/>
                  </a:cubicBezTo>
                  <a:cubicBezTo>
                    <a:pt x="6" y="3"/>
                    <a:pt x="6" y="2"/>
                    <a:pt x="5" y="3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Rectangle 337"/>
            <p:cNvSpPr>
              <a:spLocks noChangeArrowheads="1"/>
            </p:cNvSpPr>
            <p:nvPr/>
          </p:nvSpPr>
          <p:spPr bwMode="auto">
            <a:xfrm>
              <a:off x="6292" y="1993"/>
              <a:ext cx="1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338"/>
            <p:cNvSpPr/>
            <p:nvPr/>
          </p:nvSpPr>
          <p:spPr bwMode="auto">
            <a:xfrm>
              <a:off x="6363" y="2014"/>
              <a:ext cx="12" cy="3"/>
            </a:xfrm>
            <a:custGeom>
              <a:avLst/>
              <a:gdLst>
                <a:gd name="T0" fmla="*/ 7 w 7"/>
                <a:gd name="T1" fmla="*/ 1 h 2"/>
                <a:gd name="T2" fmla="*/ 6 w 7"/>
                <a:gd name="T3" fmla="*/ 1 h 2"/>
                <a:gd name="T4" fmla="*/ 4 w 7"/>
                <a:gd name="T5" fmla="*/ 1 h 2"/>
                <a:gd name="T6" fmla="*/ 0 w 7"/>
                <a:gd name="T7" fmla="*/ 0 h 2"/>
                <a:gd name="T8" fmla="*/ 0 w 7"/>
                <a:gd name="T9" fmla="*/ 0 h 2"/>
                <a:gd name="T10" fmla="*/ 7 w 7"/>
                <a:gd name="T11" fmla="*/ 2 h 2"/>
                <a:gd name="T12" fmla="*/ 7 w 7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"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5" y="1"/>
                    <a:pt x="7" y="2"/>
                  </a:cubicBezTo>
                  <a:lnTo>
                    <a:pt x="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339"/>
            <p:cNvSpPr/>
            <p:nvPr/>
          </p:nvSpPr>
          <p:spPr bwMode="auto">
            <a:xfrm>
              <a:off x="6376" y="2015"/>
              <a:ext cx="2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340"/>
            <p:cNvSpPr/>
            <p:nvPr/>
          </p:nvSpPr>
          <p:spPr bwMode="auto">
            <a:xfrm>
              <a:off x="6148" y="1955"/>
              <a:ext cx="2" cy="4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341"/>
            <p:cNvSpPr/>
            <p:nvPr/>
          </p:nvSpPr>
          <p:spPr bwMode="auto">
            <a:xfrm>
              <a:off x="6172" y="1962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342"/>
            <p:cNvSpPr/>
            <p:nvPr/>
          </p:nvSpPr>
          <p:spPr bwMode="auto">
            <a:xfrm>
              <a:off x="6120" y="1948"/>
              <a:ext cx="2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343"/>
            <p:cNvSpPr/>
            <p:nvPr/>
          </p:nvSpPr>
          <p:spPr bwMode="auto">
            <a:xfrm>
              <a:off x="6170" y="1962"/>
              <a:ext cx="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Rectangle 344"/>
            <p:cNvSpPr>
              <a:spLocks noChangeArrowheads="1"/>
            </p:cNvSpPr>
            <p:nvPr/>
          </p:nvSpPr>
          <p:spPr bwMode="auto">
            <a:xfrm>
              <a:off x="6182" y="1965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345"/>
            <p:cNvSpPr/>
            <p:nvPr/>
          </p:nvSpPr>
          <p:spPr bwMode="auto">
            <a:xfrm>
              <a:off x="6251" y="1983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346"/>
            <p:cNvSpPr/>
            <p:nvPr/>
          </p:nvSpPr>
          <p:spPr bwMode="auto">
            <a:xfrm>
              <a:off x="6122" y="1950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347"/>
            <p:cNvSpPr/>
            <p:nvPr/>
          </p:nvSpPr>
          <p:spPr bwMode="auto">
            <a:xfrm>
              <a:off x="6144" y="1955"/>
              <a:ext cx="2" cy="4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348"/>
            <p:cNvSpPr/>
            <p:nvPr/>
          </p:nvSpPr>
          <p:spPr bwMode="auto">
            <a:xfrm>
              <a:off x="6203" y="1971"/>
              <a:ext cx="5" cy="3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2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2"/>
                    <a:pt x="0" y="0"/>
                  </a:cubicBezTo>
                  <a:cubicBezTo>
                    <a:pt x="1" y="2"/>
                    <a:pt x="2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349"/>
            <p:cNvSpPr/>
            <p:nvPr/>
          </p:nvSpPr>
          <p:spPr bwMode="auto">
            <a:xfrm>
              <a:off x="6137" y="1955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Rectangle 350"/>
            <p:cNvSpPr>
              <a:spLocks noChangeArrowheads="1"/>
            </p:cNvSpPr>
            <p:nvPr/>
          </p:nvSpPr>
          <p:spPr bwMode="auto">
            <a:xfrm>
              <a:off x="6235" y="1981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351"/>
            <p:cNvSpPr/>
            <p:nvPr/>
          </p:nvSpPr>
          <p:spPr bwMode="auto">
            <a:xfrm>
              <a:off x="6291" y="1995"/>
              <a:ext cx="3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52"/>
            <p:cNvSpPr/>
            <p:nvPr/>
          </p:nvSpPr>
          <p:spPr bwMode="auto">
            <a:xfrm>
              <a:off x="6242" y="1983"/>
              <a:ext cx="7" cy="5"/>
            </a:xfrm>
            <a:custGeom>
              <a:avLst/>
              <a:gdLst>
                <a:gd name="T0" fmla="*/ 4 w 4"/>
                <a:gd name="T1" fmla="*/ 2 h 3"/>
                <a:gd name="T2" fmla="*/ 2 w 4"/>
                <a:gd name="T3" fmla="*/ 1 h 3"/>
                <a:gd name="T4" fmla="*/ 2 w 4"/>
                <a:gd name="T5" fmla="*/ 0 h 3"/>
                <a:gd name="T6" fmla="*/ 0 w 4"/>
                <a:gd name="T7" fmla="*/ 1 h 3"/>
                <a:gd name="T8" fmla="*/ 1 w 4"/>
                <a:gd name="T9" fmla="*/ 3 h 3"/>
                <a:gd name="T10" fmla="*/ 4 w 4"/>
                <a:gd name="T11" fmla="*/ 2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3" y="1"/>
                    <a:pt x="3" y="2"/>
                    <a:pt x="2" y="1"/>
                  </a:cubicBezTo>
                  <a:cubicBezTo>
                    <a:pt x="2" y="1"/>
                    <a:pt x="1" y="1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2" y="2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53"/>
            <p:cNvSpPr/>
            <p:nvPr/>
          </p:nvSpPr>
          <p:spPr bwMode="auto">
            <a:xfrm>
              <a:off x="6119" y="1950"/>
              <a:ext cx="6" cy="10"/>
            </a:xfrm>
            <a:custGeom>
              <a:avLst/>
              <a:gdLst>
                <a:gd name="T0" fmla="*/ 2 w 4"/>
                <a:gd name="T1" fmla="*/ 2 h 6"/>
                <a:gd name="T2" fmla="*/ 3 w 4"/>
                <a:gd name="T3" fmla="*/ 3 h 6"/>
                <a:gd name="T4" fmla="*/ 3 w 4"/>
                <a:gd name="T5" fmla="*/ 5 h 6"/>
                <a:gd name="T6" fmla="*/ 4 w 4"/>
                <a:gd name="T7" fmla="*/ 5 h 6"/>
                <a:gd name="T8" fmla="*/ 3 w 4"/>
                <a:gd name="T9" fmla="*/ 3 h 6"/>
                <a:gd name="T10" fmla="*/ 3 w 4"/>
                <a:gd name="T11" fmla="*/ 3 h 6"/>
                <a:gd name="T12" fmla="*/ 3 w 4"/>
                <a:gd name="T13" fmla="*/ 3 h 6"/>
                <a:gd name="T14" fmla="*/ 3 w 4"/>
                <a:gd name="T15" fmla="*/ 1 h 6"/>
                <a:gd name="T16" fmla="*/ 0 w 4"/>
                <a:gd name="T17" fmla="*/ 0 h 6"/>
                <a:gd name="T18" fmla="*/ 0 w 4"/>
                <a:gd name="T19" fmla="*/ 1 h 6"/>
                <a:gd name="T20" fmla="*/ 2 w 4"/>
                <a:gd name="T2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cubicBezTo>
                    <a:pt x="1" y="3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4" y="6"/>
                    <a:pt x="4" y="5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54"/>
            <p:cNvSpPr/>
            <p:nvPr/>
          </p:nvSpPr>
          <p:spPr bwMode="auto">
            <a:xfrm>
              <a:off x="6160" y="1964"/>
              <a:ext cx="24" cy="12"/>
            </a:xfrm>
            <a:custGeom>
              <a:avLst/>
              <a:gdLst>
                <a:gd name="T0" fmla="*/ 4 w 14"/>
                <a:gd name="T1" fmla="*/ 1 h 7"/>
                <a:gd name="T2" fmla="*/ 7 w 14"/>
                <a:gd name="T3" fmla="*/ 2 h 7"/>
                <a:gd name="T4" fmla="*/ 7 w 14"/>
                <a:gd name="T5" fmla="*/ 2 h 7"/>
                <a:gd name="T6" fmla="*/ 7 w 14"/>
                <a:gd name="T7" fmla="*/ 4 h 7"/>
                <a:gd name="T8" fmla="*/ 5 w 14"/>
                <a:gd name="T9" fmla="*/ 4 h 7"/>
                <a:gd name="T10" fmla="*/ 2 w 14"/>
                <a:gd name="T11" fmla="*/ 3 h 7"/>
                <a:gd name="T12" fmla="*/ 2 w 14"/>
                <a:gd name="T13" fmla="*/ 2 h 7"/>
                <a:gd name="T14" fmla="*/ 2 w 14"/>
                <a:gd name="T15" fmla="*/ 1 h 7"/>
                <a:gd name="T16" fmla="*/ 1 w 14"/>
                <a:gd name="T17" fmla="*/ 4 h 7"/>
                <a:gd name="T18" fmla="*/ 2 w 14"/>
                <a:gd name="T19" fmla="*/ 3 h 7"/>
                <a:gd name="T20" fmla="*/ 1 w 14"/>
                <a:gd name="T21" fmla="*/ 5 h 7"/>
                <a:gd name="T22" fmla="*/ 6 w 14"/>
                <a:gd name="T23" fmla="*/ 5 h 7"/>
                <a:gd name="T24" fmla="*/ 8 w 14"/>
                <a:gd name="T25" fmla="*/ 3 h 7"/>
                <a:gd name="T26" fmla="*/ 9 w 14"/>
                <a:gd name="T27" fmla="*/ 5 h 7"/>
                <a:gd name="T28" fmla="*/ 13 w 14"/>
                <a:gd name="T29" fmla="*/ 6 h 7"/>
                <a:gd name="T30" fmla="*/ 13 w 14"/>
                <a:gd name="T31" fmla="*/ 5 h 7"/>
                <a:gd name="T32" fmla="*/ 8 w 14"/>
                <a:gd name="T33" fmla="*/ 4 h 7"/>
                <a:gd name="T34" fmla="*/ 9 w 14"/>
                <a:gd name="T35" fmla="*/ 4 h 7"/>
                <a:gd name="T36" fmla="*/ 13 w 14"/>
                <a:gd name="T37" fmla="*/ 2 h 7"/>
                <a:gd name="T38" fmla="*/ 12 w 14"/>
                <a:gd name="T39" fmla="*/ 2 h 7"/>
                <a:gd name="T40" fmla="*/ 9 w 14"/>
                <a:gd name="T41" fmla="*/ 1 h 7"/>
                <a:gd name="T42" fmla="*/ 9 w 14"/>
                <a:gd name="T43" fmla="*/ 2 h 7"/>
                <a:gd name="T44" fmla="*/ 8 w 14"/>
                <a:gd name="T45" fmla="*/ 2 h 7"/>
                <a:gd name="T46" fmla="*/ 8 w 14"/>
                <a:gd name="T47" fmla="*/ 0 h 7"/>
                <a:gd name="T48" fmla="*/ 7 w 14"/>
                <a:gd name="T49" fmla="*/ 1 h 7"/>
                <a:gd name="T50" fmla="*/ 4 w 14"/>
                <a:gd name="T51" fmla="*/ 0 h 7"/>
                <a:gd name="T52" fmla="*/ 4 w 14"/>
                <a:gd name="T5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7">
                  <a:moveTo>
                    <a:pt x="4" y="1"/>
                  </a:moveTo>
                  <a:cubicBezTo>
                    <a:pt x="5" y="3"/>
                    <a:pt x="6" y="0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7" y="3"/>
                    <a:pt x="7" y="4"/>
                  </a:cubicBezTo>
                  <a:cubicBezTo>
                    <a:pt x="6" y="5"/>
                    <a:pt x="6" y="4"/>
                    <a:pt x="5" y="4"/>
                  </a:cubicBezTo>
                  <a:cubicBezTo>
                    <a:pt x="5" y="3"/>
                    <a:pt x="3" y="4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3" y="4"/>
                    <a:pt x="1" y="4"/>
                    <a:pt x="1" y="5"/>
                  </a:cubicBezTo>
                  <a:cubicBezTo>
                    <a:pt x="3" y="5"/>
                    <a:pt x="5" y="4"/>
                    <a:pt x="6" y="5"/>
                  </a:cubicBezTo>
                  <a:cubicBezTo>
                    <a:pt x="7" y="5"/>
                    <a:pt x="7" y="4"/>
                    <a:pt x="8" y="3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10" y="5"/>
                    <a:pt x="12" y="6"/>
                    <a:pt x="13" y="6"/>
                  </a:cubicBezTo>
                  <a:cubicBezTo>
                    <a:pt x="14" y="6"/>
                    <a:pt x="14" y="6"/>
                    <a:pt x="13" y="5"/>
                  </a:cubicBezTo>
                  <a:cubicBezTo>
                    <a:pt x="11" y="7"/>
                    <a:pt x="11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2" y="3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1" y="0"/>
                    <a:pt x="10" y="2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7" y="0"/>
                    <a:pt x="8" y="1"/>
                    <a:pt x="7" y="1"/>
                  </a:cubicBezTo>
                  <a:cubicBezTo>
                    <a:pt x="6" y="1"/>
                    <a:pt x="6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55"/>
            <p:cNvSpPr/>
            <p:nvPr/>
          </p:nvSpPr>
          <p:spPr bwMode="auto">
            <a:xfrm>
              <a:off x="6132" y="1953"/>
              <a:ext cx="0" cy="2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56"/>
            <p:cNvSpPr/>
            <p:nvPr/>
          </p:nvSpPr>
          <p:spPr bwMode="auto">
            <a:xfrm>
              <a:off x="6134" y="1955"/>
              <a:ext cx="5" cy="4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1 w 3"/>
                <a:gd name="T5" fmla="*/ 0 h 2"/>
                <a:gd name="T6" fmla="*/ 0 w 3"/>
                <a:gd name="T7" fmla="*/ 1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0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57"/>
            <p:cNvSpPr/>
            <p:nvPr/>
          </p:nvSpPr>
          <p:spPr bwMode="auto">
            <a:xfrm>
              <a:off x="6125" y="1953"/>
              <a:ext cx="4" cy="2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58"/>
            <p:cNvSpPr/>
            <p:nvPr/>
          </p:nvSpPr>
          <p:spPr bwMode="auto">
            <a:xfrm>
              <a:off x="6201" y="1974"/>
              <a:ext cx="4" cy="0"/>
            </a:xfrm>
            <a:custGeom>
              <a:avLst/>
              <a:gdLst>
                <a:gd name="T0" fmla="*/ 1 w 2"/>
                <a:gd name="T1" fmla="*/ 1 w 2"/>
                <a:gd name="T2" fmla="*/ 0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59"/>
            <p:cNvSpPr/>
            <p:nvPr/>
          </p:nvSpPr>
          <p:spPr bwMode="auto">
            <a:xfrm>
              <a:off x="6251" y="1986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60"/>
            <p:cNvSpPr/>
            <p:nvPr/>
          </p:nvSpPr>
          <p:spPr bwMode="auto">
            <a:xfrm>
              <a:off x="6143" y="1957"/>
              <a:ext cx="1" cy="3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1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61"/>
            <p:cNvSpPr/>
            <p:nvPr/>
          </p:nvSpPr>
          <p:spPr bwMode="auto">
            <a:xfrm>
              <a:off x="6091" y="1943"/>
              <a:ext cx="7" cy="7"/>
            </a:xfrm>
            <a:custGeom>
              <a:avLst/>
              <a:gdLst>
                <a:gd name="T0" fmla="*/ 1 w 4"/>
                <a:gd name="T1" fmla="*/ 4 h 4"/>
                <a:gd name="T2" fmla="*/ 4 w 4"/>
                <a:gd name="T3" fmla="*/ 2 h 4"/>
                <a:gd name="T4" fmla="*/ 2 w 4"/>
                <a:gd name="T5" fmla="*/ 3 h 4"/>
                <a:gd name="T6" fmla="*/ 2 w 4"/>
                <a:gd name="T7" fmla="*/ 2 h 4"/>
                <a:gd name="T8" fmla="*/ 0 w 4"/>
                <a:gd name="T9" fmla="*/ 2 h 4"/>
                <a:gd name="T10" fmla="*/ 1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3"/>
                    <a:pt x="3" y="2"/>
                    <a:pt x="4" y="2"/>
                  </a:cubicBezTo>
                  <a:cubicBezTo>
                    <a:pt x="3" y="0"/>
                    <a:pt x="3" y="4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1" y="3"/>
                    <a:pt x="1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362"/>
            <p:cNvSpPr/>
            <p:nvPr/>
          </p:nvSpPr>
          <p:spPr bwMode="auto">
            <a:xfrm>
              <a:off x="6103" y="1948"/>
              <a:ext cx="4" cy="4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2 h 2"/>
                <a:gd name="T4" fmla="*/ 1 w 2"/>
                <a:gd name="T5" fmla="*/ 2 h 2"/>
                <a:gd name="T6" fmla="*/ 1 w 2"/>
                <a:gd name="T7" fmla="*/ 1 h 2"/>
                <a:gd name="T8" fmla="*/ 2 w 2"/>
                <a:gd name="T9" fmla="*/ 0 h 2"/>
                <a:gd name="T10" fmla="*/ 2 w 2"/>
                <a:gd name="T11" fmla="*/ 0 h 2"/>
                <a:gd name="T12" fmla="*/ 0 w 2"/>
                <a:gd name="T13" fmla="*/ 0 h 2"/>
                <a:gd name="T14" fmla="*/ 0 w 2"/>
                <a:gd name="T15" fmla="*/ 1 h 2"/>
                <a:gd name="T16" fmla="*/ 1 w 2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363"/>
            <p:cNvSpPr/>
            <p:nvPr/>
          </p:nvSpPr>
          <p:spPr bwMode="auto">
            <a:xfrm>
              <a:off x="6156" y="19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364"/>
            <p:cNvSpPr/>
            <p:nvPr/>
          </p:nvSpPr>
          <p:spPr bwMode="auto">
            <a:xfrm>
              <a:off x="6156" y="1960"/>
              <a:ext cx="4" cy="4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2"/>
                    <a:pt x="2" y="2"/>
                  </a:cubicBezTo>
                  <a:cubicBezTo>
                    <a:pt x="2" y="0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365"/>
            <p:cNvSpPr/>
            <p:nvPr/>
          </p:nvSpPr>
          <p:spPr bwMode="auto">
            <a:xfrm>
              <a:off x="6162" y="1962"/>
              <a:ext cx="5" cy="3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1 h 2"/>
                <a:gd name="T4" fmla="*/ 0 w 3"/>
                <a:gd name="T5" fmla="*/ 1 h 2"/>
                <a:gd name="T6" fmla="*/ 2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1" y="2"/>
                    <a:pt x="0" y="0"/>
                    <a:pt x="0" y="1"/>
                  </a:cubicBezTo>
                  <a:cubicBezTo>
                    <a:pt x="1" y="2"/>
                    <a:pt x="2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366"/>
            <p:cNvSpPr/>
            <p:nvPr/>
          </p:nvSpPr>
          <p:spPr bwMode="auto">
            <a:xfrm>
              <a:off x="6088" y="1943"/>
              <a:ext cx="1" cy="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367"/>
            <p:cNvSpPr/>
            <p:nvPr/>
          </p:nvSpPr>
          <p:spPr bwMode="auto">
            <a:xfrm>
              <a:off x="6100" y="1946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68"/>
            <p:cNvSpPr/>
            <p:nvPr/>
          </p:nvSpPr>
          <p:spPr bwMode="auto">
            <a:xfrm>
              <a:off x="6108" y="1950"/>
              <a:ext cx="2" cy="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369"/>
            <p:cNvSpPr/>
            <p:nvPr/>
          </p:nvSpPr>
          <p:spPr bwMode="auto">
            <a:xfrm>
              <a:off x="6110" y="19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370"/>
            <p:cNvSpPr/>
            <p:nvPr/>
          </p:nvSpPr>
          <p:spPr bwMode="auto">
            <a:xfrm>
              <a:off x="6110" y="1950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71"/>
            <p:cNvSpPr/>
            <p:nvPr/>
          </p:nvSpPr>
          <p:spPr bwMode="auto">
            <a:xfrm>
              <a:off x="6366" y="2019"/>
              <a:ext cx="5" cy="3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0 h 2"/>
                <a:gd name="T4" fmla="*/ 0 w 3"/>
                <a:gd name="T5" fmla="*/ 1 h 2"/>
                <a:gd name="T6" fmla="*/ 0 w 3"/>
                <a:gd name="T7" fmla="*/ 1 h 2"/>
                <a:gd name="T8" fmla="*/ 0 w 3"/>
                <a:gd name="T9" fmla="*/ 1 h 2"/>
                <a:gd name="T10" fmla="*/ 3 w 3"/>
                <a:gd name="T11" fmla="*/ 2 h 2"/>
                <a:gd name="T12" fmla="*/ 2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72"/>
            <p:cNvSpPr/>
            <p:nvPr/>
          </p:nvSpPr>
          <p:spPr bwMode="auto">
            <a:xfrm>
              <a:off x="6134" y="1960"/>
              <a:ext cx="19" cy="9"/>
            </a:xfrm>
            <a:custGeom>
              <a:avLst/>
              <a:gdLst>
                <a:gd name="T0" fmla="*/ 1 w 11"/>
                <a:gd name="T1" fmla="*/ 3 h 5"/>
                <a:gd name="T2" fmla="*/ 1 w 11"/>
                <a:gd name="T3" fmla="*/ 3 h 5"/>
                <a:gd name="T4" fmla="*/ 1 w 11"/>
                <a:gd name="T5" fmla="*/ 2 h 5"/>
                <a:gd name="T6" fmla="*/ 0 w 11"/>
                <a:gd name="T7" fmla="*/ 3 h 5"/>
                <a:gd name="T8" fmla="*/ 2 w 11"/>
                <a:gd name="T9" fmla="*/ 3 h 5"/>
                <a:gd name="T10" fmla="*/ 3 w 11"/>
                <a:gd name="T11" fmla="*/ 4 h 5"/>
                <a:gd name="T12" fmla="*/ 4 w 11"/>
                <a:gd name="T13" fmla="*/ 4 h 5"/>
                <a:gd name="T14" fmla="*/ 4 w 11"/>
                <a:gd name="T15" fmla="*/ 3 h 5"/>
                <a:gd name="T16" fmla="*/ 5 w 11"/>
                <a:gd name="T17" fmla="*/ 3 h 5"/>
                <a:gd name="T18" fmla="*/ 5 w 11"/>
                <a:gd name="T19" fmla="*/ 4 h 5"/>
                <a:gd name="T20" fmla="*/ 8 w 11"/>
                <a:gd name="T21" fmla="*/ 4 h 5"/>
                <a:gd name="T22" fmla="*/ 8 w 11"/>
                <a:gd name="T23" fmla="*/ 4 h 5"/>
                <a:gd name="T24" fmla="*/ 9 w 11"/>
                <a:gd name="T25" fmla="*/ 4 h 5"/>
                <a:gd name="T26" fmla="*/ 7 w 11"/>
                <a:gd name="T27" fmla="*/ 3 h 5"/>
                <a:gd name="T28" fmla="*/ 8 w 11"/>
                <a:gd name="T29" fmla="*/ 2 h 5"/>
                <a:gd name="T30" fmla="*/ 9 w 11"/>
                <a:gd name="T31" fmla="*/ 2 h 5"/>
                <a:gd name="T32" fmla="*/ 11 w 11"/>
                <a:gd name="T33" fmla="*/ 1 h 5"/>
                <a:gd name="T34" fmla="*/ 10 w 11"/>
                <a:gd name="T35" fmla="*/ 1 h 5"/>
                <a:gd name="T36" fmla="*/ 9 w 11"/>
                <a:gd name="T37" fmla="*/ 0 h 5"/>
                <a:gd name="T38" fmla="*/ 9 w 11"/>
                <a:gd name="T39" fmla="*/ 1 h 5"/>
                <a:gd name="T40" fmla="*/ 8 w 11"/>
                <a:gd name="T41" fmla="*/ 1 h 5"/>
                <a:gd name="T42" fmla="*/ 8 w 11"/>
                <a:gd name="T43" fmla="*/ 2 h 5"/>
                <a:gd name="T44" fmla="*/ 7 w 11"/>
                <a:gd name="T45" fmla="*/ 2 h 5"/>
                <a:gd name="T46" fmla="*/ 7 w 11"/>
                <a:gd name="T47" fmla="*/ 2 h 5"/>
                <a:gd name="T48" fmla="*/ 7 w 11"/>
                <a:gd name="T49" fmla="*/ 3 h 5"/>
                <a:gd name="T50" fmla="*/ 7 w 11"/>
                <a:gd name="T51" fmla="*/ 3 h 5"/>
                <a:gd name="T52" fmla="*/ 4 w 11"/>
                <a:gd name="T53" fmla="*/ 2 h 5"/>
                <a:gd name="T54" fmla="*/ 4 w 11"/>
                <a:gd name="T55" fmla="*/ 1 h 5"/>
                <a:gd name="T56" fmla="*/ 6 w 11"/>
                <a:gd name="T57" fmla="*/ 1 h 5"/>
                <a:gd name="T58" fmla="*/ 4 w 11"/>
                <a:gd name="T59" fmla="*/ 0 h 5"/>
                <a:gd name="T60" fmla="*/ 4 w 11"/>
                <a:gd name="T61" fmla="*/ 1 h 5"/>
                <a:gd name="T62" fmla="*/ 1 w 11"/>
                <a:gd name="T6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" h="5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1" y="5"/>
                    <a:pt x="1" y="2"/>
                    <a:pt x="2" y="3"/>
                  </a:cubicBezTo>
                  <a:cubicBezTo>
                    <a:pt x="2" y="3"/>
                    <a:pt x="3" y="3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10" y="2"/>
                    <a:pt x="8" y="4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1" y="1"/>
                    <a:pt x="11" y="1"/>
                  </a:cubicBezTo>
                  <a:cubicBezTo>
                    <a:pt x="11" y="1"/>
                    <a:pt x="10" y="0"/>
                    <a:pt x="10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5" y="3"/>
                    <a:pt x="4" y="2"/>
                  </a:cubicBezTo>
                  <a:cubicBezTo>
                    <a:pt x="4" y="2"/>
                    <a:pt x="5" y="2"/>
                    <a:pt x="4" y="1"/>
                  </a:cubicBezTo>
                  <a:cubicBezTo>
                    <a:pt x="5" y="1"/>
                    <a:pt x="6" y="2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3" y="2"/>
                    <a:pt x="2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73"/>
            <p:cNvSpPr/>
            <p:nvPr/>
          </p:nvSpPr>
          <p:spPr bwMode="auto">
            <a:xfrm>
              <a:off x="6196" y="1974"/>
              <a:ext cx="9" cy="7"/>
            </a:xfrm>
            <a:custGeom>
              <a:avLst/>
              <a:gdLst>
                <a:gd name="T0" fmla="*/ 3 w 5"/>
                <a:gd name="T1" fmla="*/ 0 h 4"/>
                <a:gd name="T2" fmla="*/ 1 w 5"/>
                <a:gd name="T3" fmla="*/ 0 h 4"/>
                <a:gd name="T4" fmla="*/ 2 w 5"/>
                <a:gd name="T5" fmla="*/ 1 h 4"/>
                <a:gd name="T6" fmla="*/ 0 w 5"/>
                <a:gd name="T7" fmla="*/ 1 h 4"/>
                <a:gd name="T8" fmla="*/ 1 w 5"/>
                <a:gd name="T9" fmla="*/ 2 h 4"/>
                <a:gd name="T10" fmla="*/ 0 w 5"/>
                <a:gd name="T11" fmla="*/ 2 h 4"/>
                <a:gd name="T12" fmla="*/ 0 w 5"/>
                <a:gd name="T13" fmla="*/ 2 h 4"/>
                <a:gd name="T14" fmla="*/ 2 w 5"/>
                <a:gd name="T15" fmla="*/ 3 h 4"/>
                <a:gd name="T16" fmla="*/ 2 w 5"/>
                <a:gd name="T17" fmla="*/ 2 h 4"/>
                <a:gd name="T18" fmla="*/ 5 w 5"/>
                <a:gd name="T19" fmla="*/ 2 h 4"/>
                <a:gd name="T20" fmla="*/ 3 w 5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2"/>
                    <a:pt x="2" y="3"/>
                    <a:pt x="2" y="2"/>
                  </a:cubicBezTo>
                  <a:cubicBezTo>
                    <a:pt x="3" y="2"/>
                    <a:pt x="4" y="1"/>
                    <a:pt x="5" y="2"/>
                  </a:cubicBezTo>
                  <a:cubicBezTo>
                    <a:pt x="4" y="1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74"/>
            <p:cNvSpPr/>
            <p:nvPr/>
          </p:nvSpPr>
          <p:spPr bwMode="auto">
            <a:xfrm>
              <a:off x="6225" y="1979"/>
              <a:ext cx="2" cy="4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1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75"/>
            <p:cNvSpPr/>
            <p:nvPr/>
          </p:nvSpPr>
          <p:spPr bwMode="auto">
            <a:xfrm>
              <a:off x="6303" y="2002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76"/>
            <p:cNvSpPr/>
            <p:nvPr/>
          </p:nvSpPr>
          <p:spPr bwMode="auto">
            <a:xfrm>
              <a:off x="6275" y="1995"/>
              <a:ext cx="2" cy="0"/>
            </a:xfrm>
            <a:custGeom>
              <a:avLst/>
              <a:gdLst>
                <a:gd name="T0" fmla="*/ 2 w 2"/>
                <a:gd name="T1" fmla="*/ 2 w 2"/>
                <a:gd name="T2" fmla="*/ 2 w 2"/>
                <a:gd name="T3" fmla="*/ 0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77"/>
            <p:cNvSpPr/>
            <p:nvPr/>
          </p:nvSpPr>
          <p:spPr bwMode="auto">
            <a:xfrm>
              <a:off x="6180" y="1969"/>
              <a:ext cx="2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78"/>
            <p:cNvSpPr/>
            <p:nvPr/>
          </p:nvSpPr>
          <p:spPr bwMode="auto">
            <a:xfrm>
              <a:off x="6189" y="1972"/>
              <a:ext cx="0" cy="2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9"/>
            <p:cNvSpPr/>
            <p:nvPr/>
          </p:nvSpPr>
          <p:spPr bwMode="auto">
            <a:xfrm>
              <a:off x="6332" y="2014"/>
              <a:ext cx="27" cy="8"/>
            </a:xfrm>
            <a:custGeom>
              <a:avLst/>
              <a:gdLst>
                <a:gd name="T0" fmla="*/ 16 w 16"/>
                <a:gd name="T1" fmla="*/ 3 h 5"/>
                <a:gd name="T2" fmla="*/ 15 w 16"/>
                <a:gd name="T3" fmla="*/ 3 h 5"/>
                <a:gd name="T4" fmla="*/ 16 w 16"/>
                <a:gd name="T5" fmla="*/ 2 h 5"/>
                <a:gd name="T6" fmla="*/ 15 w 16"/>
                <a:gd name="T7" fmla="*/ 2 h 5"/>
                <a:gd name="T8" fmla="*/ 13 w 16"/>
                <a:gd name="T9" fmla="*/ 2 h 5"/>
                <a:gd name="T10" fmla="*/ 14 w 16"/>
                <a:gd name="T11" fmla="*/ 2 h 5"/>
                <a:gd name="T12" fmla="*/ 7 w 16"/>
                <a:gd name="T13" fmla="*/ 1 h 5"/>
                <a:gd name="T14" fmla="*/ 7 w 16"/>
                <a:gd name="T15" fmla="*/ 1 h 5"/>
                <a:gd name="T16" fmla="*/ 8 w 16"/>
                <a:gd name="T17" fmla="*/ 2 h 5"/>
                <a:gd name="T18" fmla="*/ 5 w 16"/>
                <a:gd name="T19" fmla="*/ 1 h 5"/>
                <a:gd name="T20" fmla="*/ 5 w 16"/>
                <a:gd name="T21" fmla="*/ 1 h 5"/>
                <a:gd name="T22" fmla="*/ 5 w 16"/>
                <a:gd name="T23" fmla="*/ 1 h 5"/>
                <a:gd name="T24" fmla="*/ 5 w 16"/>
                <a:gd name="T25" fmla="*/ 2 h 5"/>
                <a:gd name="T26" fmla="*/ 4 w 16"/>
                <a:gd name="T27" fmla="*/ 2 h 5"/>
                <a:gd name="T28" fmla="*/ 4 w 16"/>
                <a:gd name="T29" fmla="*/ 2 h 5"/>
                <a:gd name="T30" fmla="*/ 2 w 16"/>
                <a:gd name="T31" fmla="*/ 1 h 5"/>
                <a:gd name="T32" fmla="*/ 2 w 16"/>
                <a:gd name="T33" fmla="*/ 0 h 5"/>
                <a:gd name="T34" fmla="*/ 2 w 16"/>
                <a:gd name="T35" fmla="*/ 0 h 5"/>
                <a:gd name="T36" fmla="*/ 1 w 16"/>
                <a:gd name="T37" fmla="*/ 1 h 5"/>
                <a:gd name="T38" fmla="*/ 3 w 16"/>
                <a:gd name="T39" fmla="*/ 2 h 5"/>
                <a:gd name="T40" fmla="*/ 3 w 16"/>
                <a:gd name="T41" fmla="*/ 2 h 5"/>
                <a:gd name="T42" fmla="*/ 12 w 16"/>
                <a:gd name="T43" fmla="*/ 3 h 5"/>
                <a:gd name="T44" fmla="*/ 14 w 16"/>
                <a:gd name="T45" fmla="*/ 3 h 5"/>
                <a:gd name="T46" fmla="*/ 16 w 16"/>
                <a:gd name="T47" fmla="*/ 4 h 5"/>
                <a:gd name="T48" fmla="*/ 15 w 16"/>
                <a:gd name="T49" fmla="*/ 4 h 5"/>
                <a:gd name="T50" fmla="*/ 15 w 16"/>
                <a:gd name="T51" fmla="*/ 5 h 5"/>
                <a:gd name="T52" fmla="*/ 16 w 16"/>
                <a:gd name="T5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5">
                  <a:moveTo>
                    <a:pt x="16" y="3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3"/>
                    <a:pt x="14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9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7" y="1"/>
                    <a:pt x="6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4"/>
                    <a:pt x="10" y="1"/>
                    <a:pt x="12" y="3"/>
                  </a:cubicBezTo>
                  <a:cubicBezTo>
                    <a:pt x="12" y="3"/>
                    <a:pt x="14" y="3"/>
                    <a:pt x="14" y="3"/>
                  </a:cubicBezTo>
                  <a:cubicBezTo>
                    <a:pt x="14" y="3"/>
                    <a:pt x="15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4"/>
                    <a:pt x="15" y="3"/>
                    <a:pt x="1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80"/>
            <p:cNvSpPr/>
            <p:nvPr/>
          </p:nvSpPr>
          <p:spPr bwMode="auto">
            <a:xfrm>
              <a:off x="6371" y="2020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81"/>
            <p:cNvSpPr/>
            <p:nvPr/>
          </p:nvSpPr>
          <p:spPr bwMode="auto">
            <a:xfrm>
              <a:off x="6363" y="2019"/>
              <a:ext cx="3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1"/>
                    <a:pt x="2" y="0"/>
                  </a:cubicBezTo>
                  <a:cubicBezTo>
                    <a:pt x="1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382"/>
            <p:cNvSpPr/>
            <p:nvPr/>
          </p:nvSpPr>
          <p:spPr bwMode="auto">
            <a:xfrm>
              <a:off x="6129" y="1957"/>
              <a:ext cx="7" cy="5"/>
            </a:xfrm>
            <a:custGeom>
              <a:avLst/>
              <a:gdLst>
                <a:gd name="T0" fmla="*/ 1 w 4"/>
                <a:gd name="T1" fmla="*/ 2 h 3"/>
                <a:gd name="T2" fmla="*/ 1 w 4"/>
                <a:gd name="T3" fmla="*/ 3 h 3"/>
                <a:gd name="T4" fmla="*/ 1 w 4"/>
                <a:gd name="T5" fmla="*/ 3 h 3"/>
                <a:gd name="T6" fmla="*/ 4 w 4"/>
                <a:gd name="T7" fmla="*/ 2 h 3"/>
                <a:gd name="T8" fmla="*/ 2 w 4"/>
                <a:gd name="T9" fmla="*/ 0 h 3"/>
                <a:gd name="T10" fmla="*/ 2 w 4"/>
                <a:gd name="T11" fmla="*/ 1 h 3"/>
                <a:gd name="T12" fmla="*/ 0 w 4"/>
                <a:gd name="T13" fmla="*/ 1 h 3"/>
                <a:gd name="T14" fmla="*/ 1 w 4"/>
                <a:gd name="T15" fmla="*/ 2 h 3"/>
                <a:gd name="T16" fmla="*/ 1 w 4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4" y="1"/>
                    <a:pt x="2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Rectangle 383"/>
            <p:cNvSpPr>
              <a:spLocks noChangeArrowheads="1"/>
            </p:cNvSpPr>
            <p:nvPr/>
          </p:nvSpPr>
          <p:spPr bwMode="auto">
            <a:xfrm>
              <a:off x="6361" y="2019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84"/>
            <p:cNvSpPr/>
            <p:nvPr/>
          </p:nvSpPr>
          <p:spPr bwMode="auto">
            <a:xfrm>
              <a:off x="6136" y="1960"/>
              <a:ext cx="3" cy="0"/>
            </a:xfrm>
            <a:custGeom>
              <a:avLst/>
              <a:gdLst>
                <a:gd name="T0" fmla="*/ 2 w 2"/>
                <a:gd name="T1" fmla="*/ 2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385"/>
            <p:cNvSpPr/>
            <p:nvPr/>
          </p:nvSpPr>
          <p:spPr bwMode="auto">
            <a:xfrm>
              <a:off x="6086" y="1950"/>
              <a:ext cx="29" cy="10"/>
            </a:xfrm>
            <a:custGeom>
              <a:avLst/>
              <a:gdLst>
                <a:gd name="T0" fmla="*/ 5 w 17"/>
                <a:gd name="T1" fmla="*/ 1 h 6"/>
                <a:gd name="T2" fmla="*/ 0 w 17"/>
                <a:gd name="T3" fmla="*/ 1 h 6"/>
                <a:gd name="T4" fmla="*/ 0 w 17"/>
                <a:gd name="T5" fmla="*/ 1 h 6"/>
                <a:gd name="T6" fmla="*/ 1 w 17"/>
                <a:gd name="T7" fmla="*/ 1 h 6"/>
                <a:gd name="T8" fmla="*/ 4 w 17"/>
                <a:gd name="T9" fmla="*/ 2 h 6"/>
                <a:gd name="T10" fmla="*/ 4 w 17"/>
                <a:gd name="T11" fmla="*/ 2 h 6"/>
                <a:gd name="T12" fmla="*/ 3 w 17"/>
                <a:gd name="T13" fmla="*/ 4 h 6"/>
                <a:gd name="T14" fmla="*/ 0 w 17"/>
                <a:gd name="T15" fmla="*/ 4 h 6"/>
                <a:gd name="T16" fmla="*/ 4 w 17"/>
                <a:gd name="T17" fmla="*/ 5 h 6"/>
                <a:gd name="T18" fmla="*/ 6 w 17"/>
                <a:gd name="T19" fmla="*/ 4 h 6"/>
                <a:gd name="T20" fmla="*/ 6 w 17"/>
                <a:gd name="T21" fmla="*/ 4 h 6"/>
                <a:gd name="T22" fmla="*/ 7 w 17"/>
                <a:gd name="T23" fmla="*/ 3 h 6"/>
                <a:gd name="T24" fmla="*/ 8 w 17"/>
                <a:gd name="T25" fmla="*/ 4 h 6"/>
                <a:gd name="T26" fmla="*/ 8 w 17"/>
                <a:gd name="T27" fmla="*/ 4 h 6"/>
                <a:gd name="T28" fmla="*/ 8 w 17"/>
                <a:gd name="T29" fmla="*/ 4 h 6"/>
                <a:gd name="T30" fmla="*/ 9 w 17"/>
                <a:gd name="T31" fmla="*/ 4 h 6"/>
                <a:gd name="T32" fmla="*/ 12 w 17"/>
                <a:gd name="T33" fmla="*/ 5 h 6"/>
                <a:gd name="T34" fmla="*/ 16 w 17"/>
                <a:gd name="T35" fmla="*/ 4 h 6"/>
                <a:gd name="T36" fmla="*/ 17 w 17"/>
                <a:gd name="T37" fmla="*/ 3 h 6"/>
                <a:gd name="T38" fmla="*/ 13 w 17"/>
                <a:gd name="T39" fmla="*/ 3 h 6"/>
                <a:gd name="T40" fmla="*/ 12 w 17"/>
                <a:gd name="T41" fmla="*/ 1 h 6"/>
                <a:gd name="T42" fmla="*/ 11 w 17"/>
                <a:gd name="T43" fmla="*/ 2 h 6"/>
                <a:gd name="T44" fmla="*/ 12 w 17"/>
                <a:gd name="T45" fmla="*/ 2 h 6"/>
                <a:gd name="T46" fmla="*/ 12 w 17"/>
                <a:gd name="T47" fmla="*/ 3 h 6"/>
                <a:gd name="T48" fmla="*/ 11 w 17"/>
                <a:gd name="T49" fmla="*/ 3 h 6"/>
                <a:gd name="T50" fmla="*/ 11 w 17"/>
                <a:gd name="T51" fmla="*/ 2 h 6"/>
                <a:gd name="T52" fmla="*/ 9 w 17"/>
                <a:gd name="T53" fmla="*/ 3 h 6"/>
                <a:gd name="T54" fmla="*/ 9 w 17"/>
                <a:gd name="T55" fmla="*/ 2 h 6"/>
                <a:gd name="T56" fmla="*/ 6 w 17"/>
                <a:gd name="T57" fmla="*/ 4 h 6"/>
                <a:gd name="T58" fmla="*/ 5 w 17"/>
                <a:gd name="T59" fmla="*/ 3 h 6"/>
                <a:gd name="T60" fmla="*/ 6 w 17"/>
                <a:gd name="T61" fmla="*/ 3 h 6"/>
                <a:gd name="T62" fmla="*/ 5 w 17"/>
                <a:gd name="T6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6">
                  <a:moveTo>
                    <a:pt x="5" y="1"/>
                  </a:moveTo>
                  <a:cubicBezTo>
                    <a:pt x="3" y="3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2" y="3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6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1" y="3"/>
                    <a:pt x="12" y="5"/>
                  </a:cubicBezTo>
                  <a:cubicBezTo>
                    <a:pt x="13" y="3"/>
                    <a:pt x="15" y="4"/>
                    <a:pt x="16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4"/>
                    <a:pt x="14" y="2"/>
                    <a:pt x="13" y="3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0" y="1"/>
                    <a:pt x="11" y="3"/>
                    <a:pt x="9" y="3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9" y="4"/>
                    <a:pt x="7" y="2"/>
                    <a:pt x="6" y="4"/>
                  </a:cubicBezTo>
                  <a:cubicBezTo>
                    <a:pt x="6" y="3"/>
                    <a:pt x="5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2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86"/>
            <p:cNvSpPr/>
            <p:nvPr/>
          </p:nvSpPr>
          <p:spPr bwMode="auto">
            <a:xfrm>
              <a:off x="6127" y="1959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387"/>
            <p:cNvSpPr/>
            <p:nvPr/>
          </p:nvSpPr>
          <p:spPr bwMode="auto">
            <a:xfrm>
              <a:off x="6081" y="1946"/>
              <a:ext cx="3" cy="2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388"/>
            <p:cNvSpPr/>
            <p:nvPr/>
          </p:nvSpPr>
          <p:spPr bwMode="auto">
            <a:xfrm>
              <a:off x="6115" y="1955"/>
              <a:ext cx="7" cy="4"/>
            </a:xfrm>
            <a:custGeom>
              <a:avLst/>
              <a:gdLst>
                <a:gd name="T0" fmla="*/ 2 w 4"/>
                <a:gd name="T1" fmla="*/ 2 h 2"/>
                <a:gd name="T2" fmla="*/ 2 w 4"/>
                <a:gd name="T3" fmla="*/ 2 h 2"/>
                <a:gd name="T4" fmla="*/ 3 w 4"/>
                <a:gd name="T5" fmla="*/ 2 h 2"/>
                <a:gd name="T6" fmla="*/ 3 w 4"/>
                <a:gd name="T7" fmla="*/ 2 h 2"/>
                <a:gd name="T8" fmla="*/ 4 w 4"/>
                <a:gd name="T9" fmla="*/ 2 h 2"/>
                <a:gd name="T10" fmla="*/ 1 w 4"/>
                <a:gd name="T11" fmla="*/ 0 h 2"/>
                <a:gd name="T12" fmla="*/ 0 w 4"/>
                <a:gd name="T13" fmla="*/ 1 h 2"/>
                <a:gd name="T14" fmla="*/ 2 w 4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3" y="0"/>
                    <a:pt x="2" y="2"/>
                    <a:pt x="1" y="0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1" y="1"/>
                    <a:pt x="2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389"/>
            <p:cNvSpPr/>
            <p:nvPr/>
          </p:nvSpPr>
          <p:spPr bwMode="auto">
            <a:xfrm>
              <a:off x="6120" y="1959"/>
              <a:ext cx="2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390"/>
            <p:cNvSpPr/>
            <p:nvPr/>
          </p:nvSpPr>
          <p:spPr bwMode="auto">
            <a:xfrm>
              <a:off x="6120" y="19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391"/>
            <p:cNvSpPr/>
            <p:nvPr/>
          </p:nvSpPr>
          <p:spPr bwMode="auto">
            <a:xfrm>
              <a:off x="6150" y="1965"/>
              <a:ext cx="10" cy="6"/>
            </a:xfrm>
            <a:custGeom>
              <a:avLst/>
              <a:gdLst>
                <a:gd name="T0" fmla="*/ 1 w 6"/>
                <a:gd name="T1" fmla="*/ 1 h 3"/>
                <a:gd name="T2" fmla="*/ 1 w 6"/>
                <a:gd name="T3" fmla="*/ 2 h 3"/>
                <a:gd name="T4" fmla="*/ 1 w 6"/>
                <a:gd name="T5" fmla="*/ 2 h 3"/>
                <a:gd name="T6" fmla="*/ 4 w 6"/>
                <a:gd name="T7" fmla="*/ 2 h 3"/>
                <a:gd name="T8" fmla="*/ 4 w 6"/>
                <a:gd name="T9" fmla="*/ 2 h 3"/>
                <a:gd name="T10" fmla="*/ 6 w 6"/>
                <a:gd name="T11" fmla="*/ 2 h 3"/>
                <a:gd name="T12" fmla="*/ 5 w 6"/>
                <a:gd name="T13" fmla="*/ 1 h 3"/>
                <a:gd name="T14" fmla="*/ 2 w 6"/>
                <a:gd name="T15" fmla="*/ 1 h 3"/>
                <a:gd name="T16" fmla="*/ 1 w 6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">
                  <a:moveTo>
                    <a:pt x="1" y="1"/>
                  </a:moveTo>
                  <a:cubicBezTo>
                    <a:pt x="0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5" y="2"/>
                    <a:pt x="6" y="2"/>
                  </a:cubicBezTo>
                  <a:cubicBezTo>
                    <a:pt x="6" y="2"/>
                    <a:pt x="5" y="2"/>
                    <a:pt x="5" y="1"/>
                  </a:cubicBezTo>
                  <a:cubicBezTo>
                    <a:pt x="5" y="0"/>
                    <a:pt x="4" y="2"/>
                    <a:pt x="2" y="1"/>
                  </a:cubicBezTo>
                  <a:cubicBezTo>
                    <a:pt x="2" y="0"/>
                    <a:pt x="2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92"/>
            <p:cNvSpPr/>
            <p:nvPr/>
          </p:nvSpPr>
          <p:spPr bwMode="auto">
            <a:xfrm>
              <a:off x="6201" y="1977"/>
              <a:ext cx="2" cy="4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1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1" y="1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Rectangle 393"/>
            <p:cNvSpPr>
              <a:spLocks noChangeArrowheads="1"/>
            </p:cNvSpPr>
            <p:nvPr/>
          </p:nvSpPr>
          <p:spPr bwMode="auto">
            <a:xfrm>
              <a:off x="6062" y="1941"/>
              <a:ext cx="2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394"/>
            <p:cNvSpPr/>
            <p:nvPr/>
          </p:nvSpPr>
          <p:spPr bwMode="auto">
            <a:xfrm>
              <a:off x="6088" y="1948"/>
              <a:ext cx="0" cy="2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395"/>
            <p:cNvSpPr/>
            <p:nvPr/>
          </p:nvSpPr>
          <p:spPr bwMode="auto">
            <a:xfrm>
              <a:off x="6081" y="1946"/>
              <a:ext cx="0" cy="2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Rectangle 396"/>
            <p:cNvSpPr>
              <a:spLocks noChangeArrowheads="1"/>
            </p:cNvSpPr>
            <p:nvPr/>
          </p:nvSpPr>
          <p:spPr bwMode="auto">
            <a:xfrm>
              <a:off x="6077" y="1946"/>
              <a:ext cx="2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397"/>
            <p:cNvSpPr/>
            <p:nvPr/>
          </p:nvSpPr>
          <p:spPr bwMode="auto">
            <a:xfrm>
              <a:off x="6089" y="1950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398"/>
            <p:cNvSpPr/>
            <p:nvPr/>
          </p:nvSpPr>
          <p:spPr bwMode="auto">
            <a:xfrm>
              <a:off x="6366" y="2024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Rectangle 399"/>
            <p:cNvSpPr>
              <a:spLocks noChangeArrowheads="1"/>
            </p:cNvSpPr>
            <p:nvPr/>
          </p:nvSpPr>
          <p:spPr bwMode="auto">
            <a:xfrm>
              <a:off x="6371" y="2026"/>
              <a:ext cx="2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400"/>
            <p:cNvSpPr/>
            <p:nvPr/>
          </p:nvSpPr>
          <p:spPr bwMode="auto">
            <a:xfrm>
              <a:off x="6136" y="1971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401"/>
            <p:cNvSpPr/>
            <p:nvPr/>
          </p:nvSpPr>
          <p:spPr bwMode="auto">
            <a:xfrm>
              <a:off x="6136" y="19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402"/>
            <p:cNvSpPr>
              <a:spLocks noEditPoints="1"/>
            </p:cNvSpPr>
            <p:nvPr/>
          </p:nvSpPr>
          <p:spPr bwMode="auto">
            <a:xfrm>
              <a:off x="6137" y="1967"/>
              <a:ext cx="45" cy="14"/>
            </a:xfrm>
            <a:custGeom>
              <a:avLst/>
              <a:gdLst>
                <a:gd name="T0" fmla="*/ 14 w 26"/>
                <a:gd name="T1" fmla="*/ 6 h 8"/>
                <a:gd name="T2" fmla="*/ 15 w 26"/>
                <a:gd name="T3" fmla="*/ 5 h 8"/>
                <a:gd name="T4" fmla="*/ 16 w 26"/>
                <a:gd name="T5" fmla="*/ 6 h 8"/>
                <a:gd name="T6" fmla="*/ 18 w 26"/>
                <a:gd name="T7" fmla="*/ 7 h 8"/>
                <a:gd name="T8" fmla="*/ 20 w 26"/>
                <a:gd name="T9" fmla="*/ 6 h 8"/>
                <a:gd name="T10" fmla="*/ 20 w 26"/>
                <a:gd name="T11" fmla="*/ 6 h 8"/>
                <a:gd name="T12" fmla="*/ 21 w 26"/>
                <a:gd name="T13" fmla="*/ 6 h 8"/>
                <a:gd name="T14" fmla="*/ 21 w 26"/>
                <a:gd name="T15" fmla="*/ 6 h 8"/>
                <a:gd name="T16" fmla="*/ 22 w 26"/>
                <a:gd name="T17" fmla="*/ 6 h 8"/>
                <a:gd name="T18" fmla="*/ 22 w 26"/>
                <a:gd name="T19" fmla="*/ 7 h 8"/>
                <a:gd name="T20" fmla="*/ 24 w 26"/>
                <a:gd name="T21" fmla="*/ 6 h 8"/>
                <a:gd name="T22" fmla="*/ 24 w 26"/>
                <a:gd name="T23" fmla="*/ 7 h 8"/>
                <a:gd name="T24" fmla="*/ 26 w 26"/>
                <a:gd name="T25" fmla="*/ 6 h 8"/>
                <a:gd name="T26" fmla="*/ 24 w 26"/>
                <a:gd name="T27" fmla="*/ 5 h 8"/>
                <a:gd name="T28" fmla="*/ 24 w 26"/>
                <a:gd name="T29" fmla="*/ 5 h 8"/>
                <a:gd name="T30" fmla="*/ 24 w 26"/>
                <a:gd name="T31" fmla="*/ 5 h 8"/>
                <a:gd name="T32" fmla="*/ 24 w 26"/>
                <a:gd name="T33" fmla="*/ 6 h 8"/>
                <a:gd name="T34" fmla="*/ 24 w 26"/>
                <a:gd name="T35" fmla="*/ 4 h 8"/>
                <a:gd name="T36" fmla="*/ 23 w 26"/>
                <a:gd name="T37" fmla="*/ 5 h 8"/>
                <a:gd name="T38" fmla="*/ 19 w 26"/>
                <a:gd name="T39" fmla="*/ 4 h 8"/>
                <a:gd name="T40" fmla="*/ 16 w 26"/>
                <a:gd name="T41" fmla="*/ 4 h 8"/>
                <a:gd name="T42" fmla="*/ 16 w 26"/>
                <a:gd name="T43" fmla="*/ 5 h 8"/>
                <a:gd name="T44" fmla="*/ 13 w 26"/>
                <a:gd name="T45" fmla="*/ 4 h 8"/>
                <a:gd name="T46" fmla="*/ 13 w 26"/>
                <a:gd name="T47" fmla="*/ 4 h 8"/>
                <a:gd name="T48" fmla="*/ 11 w 26"/>
                <a:gd name="T49" fmla="*/ 3 h 8"/>
                <a:gd name="T50" fmla="*/ 11 w 26"/>
                <a:gd name="T51" fmla="*/ 3 h 8"/>
                <a:gd name="T52" fmla="*/ 6 w 26"/>
                <a:gd name="T53" fmla="*/ 1 h 8"/>
                <a:gd name="T54" fmla="*/ 5 w 26"/>
                <a:gd name="T55" fmla="*/ 2 h 8"/>
                <a:gd name="T56" fmla="*/ 1 w 26"/>
                <a:gd name="T57" fmla="*/ 2 h 8"/>
                <a:gd name="T58" fmla="*/ 0 w 26"/>
                <a:gd name="T59" fmla="*/ 2 h 8"/>
                <a:gd name="T60" fmla="*/ 3 w 26"/>
                <a:gd name="T61" fmla="*/ 3 h 8"/>
                <a:gd name="T62" fmla="*/ 5 w 26"/>
                <a:gd name="T63" fmla="*/ 3 h 8"/>
                <a:gd name="T64" fmla="*/ 8 w 26"/>
                <a:gd name="T65" fmla="*/ 4 h 8"/>
                <a:gd name="T66" fmla="*/ 8 w 26"/>
                <a:gd name="T67" fmla="*/ 3 h 8"/>
                <a:gd name="T68" fmla="*/ 10 w 26"/>
                <a:gd name="T69" fmla="*/ 4 h 8"/>
                <a:gd name="T70" fmla="*/ 10 w 26"/>
                <a:gd name="T71" fmla="*/ 4 h 8"/>
                <a:gd name="T72" fmla="*/ 12 w 26"/>
                <a:gd name="T73" fmla="*/ 6 h 8"/>
                <a:gd name="T74" fmla="*/ 12 w 26"/>
                <a:gd name="T75" fmla="*/ 5 h 8"/>
                <a:gd name="T76" fmla="*/ 14 w 26"/>
                <a:gd name="T77" fmla="*/ 5 h 8"/>
                <a:gd name="T78" fmla="*/ 14 w 26"/>
                <a:gd name="T79" fmla="*/ 5 h 8"/>
                <a:gd name="T80" fmla="*/ 15 w 26"/>
                <a:gd name="T81" fmla="*/ 5 h 8"/>
                <a:gd name="T82" fmla="*/ 14 w 26"/>
                <a:gd name="T83" fmla="*/ 6 h 8"/>
                <a:gd name="T84" fmla="*/ 11 w 26"/>
                <a:gd name="T85" fmla="*/ 4 h 8"/>
                <a:gd name="T86" fmla="*/ 12 w 26"/>
                <a:gd name="T87" fmla="*/ 4 h 8"/>
                <a:gd name="T88" fmla="*/ 12 w 26"/>
                <a:gd name="T89" fmla="*/ 5 h 8"/>
                <a:gd name="T90" fmla="*/ 11 w 26"/>
                <a:gd name="T9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" h="8">
                  <a:moveTo>
                    <a:pt x="14" y="6"/>
                  </a:moveTo>
                  <a:cubicBezTo>
                    <a:pt x="15" y="6"/>
                    <a:pt x="15" y="6"/>
                    <a:pt x="15" y="5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7" y="7"/>
                    <a:pt x="18" y="5"/>
                    <a:pt x="18" y="7"/>
                  </a:cubicBezTo>
                  <a:cubicBezTo>
                    <a:pt x="19" y="7"/>
                    <a:pt x="19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8"/>
                    <a:pt x="23" y="7"/>
                    <a:pt x="24" y="6"/>
                  </a:cubicBezTo>
                  <a:cubicBezTo>
                    <a:pt x="24" y="7"/>
                    <a:pt x="24" y="6"/>
                    <a:pt x="24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3" y="5"/>
                    <a:pt x="24" y="5"/>
                    <a:pt x="24" y="4"/>
                  </a:cubicBezTo>
                  <a:cubicBezTo>
                    <a:pt x="23" y="4"/>
                    <a:pt x="23" y="5"/>
                    <a:pt x="23" y="5"/>
                  </a:cubicBezTo>
                  <a:cubicBezTo>
                    <a:pt x="22" y="2"/>
                    <a:pt x="20" y="8"/>
                    <a:pt x="19" y="4"/>
                  </a:cubicBezTo>
                  <a:cubicBezTo>
                    <a:pt x="18" y="5"/>
                    <a:pt x="17" y="5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2"/>
                    <a:pt x="8" y="3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2" y="2"/>
                    <a:pt x="1" y="2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6" y="4"/>
                    <a:pt x="7" y="3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4"/>
                    <a:pt x="10" y="4"/>
                  </a:cubicBezTo>
                  <a:cubicBezTo>
                    <a:pt x="9" y="4"/>
                    <a:pt x="11" y="3"/>
                    <a:pt x="10" y="4"/>
                  </a:cubicBezTo>
                  <a:cubicBezTo>
                    <a:pt x="10" y="6"/>
                    <a:pt x="12" y="5"/>
                    <a:pt x="12" y="6"/>
                  </a:cubicBezTo>
                  <a:cubicBezTo>
                    <a:pt x="13" y="6"/>
                    <a:pt x="12" y="6"/>
                    <a:pt x="12" y="5"/>
                  </a:cubicBezTo>
                  <a:cubicBezTo>
                    <a:pt x="13" y="4"/>
                    <a:pt x="14" y="6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4" y="6"/>
                    <a:pt x="14" y="6"/>
                    <a:pt x="14" y="6"/>
                  </a:cubicBezTo>
                  <a:close/>
                  <a:moveTo>
                    <a:pt x="11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5"/>
                    <a:pt x="12" y="5"/>
                  </a:cubicBezTo>
                  <a:lnTo>
                    <a:pt x="1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403"/>
            <p:cNvSpPr/>
            <p:nvPr/>
          </p:nvSpPr>
          <p:spPr bwMode="auto">
            <a:xfrm>
              <a:off x="6270" y="1998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404"/>
            <p:cNvSpPr/>
            <p:nvPr/>
          </p:nvSpPr>
          <p:spPr bwMode="auto">
            <a:xfrm>
              <a:off x="6070" y="1945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1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405"/>
            <p:cNvSpPr/>
            <p:nvPr/>
          </p:nvSpPr>
          <p:spPr bwMode="auto">
            <a:xfrm>
              <a:off x="6084" y="1950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lum bright="70000" contrast="-70000"/>
          </a:blip>
          <a:stretch>
            <a:fillRect/>
          </a:stretch>
        </p:blipFill>
        <p:spPr>
          <a:xfrm>
            <a:off x="4571997" y="380994"/>
            <a:ext cx="3048006" cy="304800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89127" y="1195230"/>
            <a:ext cx="24118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>
                <a:solidFill>
                  <a:srgbClr val="FC675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zh-CN" altLang="en-US" sz="11500">
              <a:solidFill>
                <a:srgbClr val="FC675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4295074" y="2126254"/>
            <a:ext cx="1391478" cy="1280550"/>
          </a:xfrm>
          <a:prstGeom prst="line">
            <a:avLst/>
          </a:prstGeom>
          <a:ln w="28575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686552" y="2391141"/>
            <a:ext cx="34163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spc="300">
                <a:solidFill>
                  <a:srgbClr val="FC6751"/>
                </a:solidFill>
                <a:latin typeface="微软雅黑" panose="020B0503020204020204" charset="-122"/>
                <a:ea typeface="微软雅黑" panose="020B0503020204020204" charset="-122"/>
              </a:rPr>
              <a:t>思想引领</a:t>
            </a:r>
            <a:endParaRPr lang="zh-CN" altLang="en-US" sz="6000">
              <a:solidFill>
                <a:srgbClr val="FC6751"/>
              </a:solidFill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3141312" y="3513367"/>
            <a:ext cx="5890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0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 have many PowerPoint </a:t>
            </a:r>
            <a:r>
              <a:rPr lang="zh-CN" altLang="en-US" sz="10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templates</a:t>
            </a:r>
            <a:r>
              <a:rPr lang="en-US" altLang="zh-CN" sz="10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that has been specifically designed to help anyone that is stepping into the world of PowerPoint for the very first time.</a:t>
            </a:r>
            <a:endParaRPr lang="zh-CN" altLang="en-US" sz="1000" dirty="0">
              <a:solidFill>
                <a:srgbClr val="CA535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EF9E6">
                  <a:alpha val="79000"/>
                </a:srgbClr>
              </a:gs>
              <a:gs pos="100000">
                <a:srgbClr val="FEF9E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44557" y="278296"/>
            <a:ext cx="2703443" cy="584775"/>
            <a:chOff x="344557" y="278296"/>
            <a:chExt cx="2703443" cy="584775"/>
          </a:xfrm>
        </p:grpSpPr>
        <p:sp>
          <p:nvSpPr>
            <p:cNvPr id="6" name="矩形 5"/>
            <p:cNvSpPr/>
            <p:nvPr/>
          </p:nvSpPr>
          <p:spPr>
            <a:xfrm>
              <a:off x="344557" y="278296"/>
              <a:ext cx="2703443" cy="583095"/>
            </a:xfrm>
            <a:prstGeom prst="rect">
              <a:avLst/>
            </a:prstGeom>
            <a:solidFill>
              <a:srgbClr val="FC6751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03582" y="278296"/>
              <a:ext cx="755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zh-CN" altLang="en-US" sz="20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58957" y="339010"/>
              <a:ext cx="1569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spc="3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思想引领</a:t>
              </a:r>
              <a:endParaRPr lang="zh-CN" altLang="en-US" sz="2400"/>
            </a:p>
          </p:txBody>
        </p:sp>
      </p:grpSp>
      <p:cxnSp>
        <p:nvCxnSpPr>
          <p:cNvPr id="11" name="直接连接符 10"/>
          <p:cNvCxnSpPr/>
          <p:nvPr/>
        </p:nvCxnSpPr>
        <p:spPr>
          <a:xfrm flipV="1">
            <a:off x="2411896" y="339010"/>
            <a:ext cx="914400" cy="787425"/>
          </a:xfrm>
          <a:prstGeom prst="line">
            <a:avLst/>
          </a:prstGeom>
          <a:ln w="19050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6505" y="26503"/>
            <a:ext cx="914400" cy="787425"/>
          </a:xfrm>
          <a:prstGeom prst="line">
            <a:avLst/>
          </a:prstGeom>
          <a:ln w="19050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440887" y="3973517"/>
            <a:ext cx="5062680" cy="199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团总支响应团中央号召，在深入学习党的十八大精神的同时，采取学习与活动相结合的方式，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|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导团员透彻理解十八大的精神，为进一步开展工作奠定坚实基础。为此，政法系团总支召开了团总支全体干部干事以及各班团支部书记会议。会议中，副书记要求各班进行相关的主题教育。通过主题教育的形式来强化广大共青团员整体素质。</a:t>
            </a:r>
          </a:p>
        </p:txBody>
      </p:sp>
      <p:sp>
        <p:nvSpPr>
          <p:cNvPr id="3" name="矩形 2"/>
          <p:cNvSpPr/>
          <p:nvPr/>
        </p:nvSpPr>
        <p:spPr>
          <a:xfrm>
            <a:off x="2951550" y="941769"/>
            <a:ext cx="6288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kumimoji="1" lang="zh-CN" altLang="en-US" sz="28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加强思想教育，提供团员队伍整体素质</a:t>
            </a:r>
          </a:p>
        </p:txBody>
      </p:sp>
      <p:sp>
        <p:nvSpPr>
          <p:cNvPr id="224" name="Freeform 13"/>
          <p:cNvSpPr>
            <a:spLocks noEditPoints="1"/>
          </p:cNvSpPr>
          <p:nvPr/>
        </p:nvSpPr>
        <p:spPr bwMode="auto">
          <a:xfrm>
            <a:off x="-200996" y="1487526"/>
            <a:ext cx="12593991" cy="3310468"/>
          </a:xfrm>
          <a:custGeom>
            <a:avLst/>
            <a:gdLst>
              <a:gd name="T0" fmla="*/ 61 w 929"/>
              <a:gd name="T1" fmla="*/ 126 h 243"/>
              <a:gd name="T2" fmla="*/ 55 w 929"/>
              <a:gd name="T3" fmla="*/ 167 h 243"/>
              <a:gd name="T4" fmla="*/ 83 w 929"/>
              <a:gd name="T5" fmla="*/ 198 h 243"/>
              <a:gd name="T6" fmla="*/ 63 w 929"/>
              <a:gd name="T7" fmla="*/ 204 h 243"/>
              <a:gd name="T8" fmla="*/ 110 w 929"/>
              <a:gd name="T9" fmla="*/ 227 h 243"/>
              <a:gd name="T10" fmla="*/ 231 w 929"/>
              <a:gd name="T11" fmla="*/ 238 h 243"/>
              <a:gd name="T12" fmla="*/ 235 w 929"/>
              <a:gd name="T13" fmla="*/ 228 h 243"/>
              <a:gd name="T14" fmla="*/ 405 w 929"/>
              <a:gd name="T15" fmla="*/ 209 h 243"/>
              <a:gd name="T16" fmla="*/ 473 w 929"/>
              <a:gd name="T17" fmla="*/ 182 h 243"/>
              <a:gd name="T18" fmla="*/ 652 w 929"/>
              <a:gd name="T19" fmla="*/ 148 h 243"/>
              <a:gd name="T20" fmla="*/ 883 w 929"/>
              <a:gd name="T21" fmla="*/ 128 h 243"/>
              <a:gd name="T22" fmla="*/ 734 w 929"/>
              <a:gd name="T23" fmla="*/ 137 h 243"/>
              <a:gd name="T24" fmla="*/ 887 w 929"/>
              <a:gd name="T25" fmla="*/ 121 h 243"/>
              <a:gd name="T26" fmla="*/ 756 w 929"/>
              <a:gd name="T27" fmla="*/ 117 h 243"/>
              <a:gd name="T28" fmla="*/ 678 w 929"/>
              <a:gd name="T29" fmla="*/ 126 h 243"/>
              <a:gd name="T30" fmla="*/ 614 w 929"/>
              <a:gd name="T31" fmla="*/ 133 h 243"/>
              <a:gd name="T32" fmla="*/ 721 w 929"/>
              <a:gd name="T33" fmla="*/ 115 h 243"/>
              <a:gd name="T34" fmla="*/ 825 w 929"/>
              <a:gd name="T35" fmla="*/ 105 h 243"/>
              <a:gd name="T36" fmla="*/ 846 w 929"/>
              <a:gd name="T37" fmla="*/ 94 h 243"/>
              <a:gd name="T38" fmla="*/ 886 w 929"/>
              <a:gd name="T39" fmla="*/ 78 h 243"/>
              <a:gd name="T40" fmla="*/ 894 w 929"/>
              <a:gd name="T41" fmla="*/ 63 h 243"/>
              <a:gd name="T42" fmla="*/ 834 w 929"/>
              <a:gd name="T43" fmla="*/ 48 h 243"/>
              <a:gd name="T44" fmla="*/ 642 w 929"/>
              <a:gd name="T45" fmla="*/ 43 h 243"/>
              <a:gd name="T46" fmla="*/ 721 w 929"/>
              <a:gd name="T47" fmla="*/ 30 h 243"/>
              <a:gd name="T48" fmla="*/ 506 w 929"/>
              <a:gd name="T49" fmla="*/ 54 h 243"/>
              <a:gd name="T50" fmla="*/ 426 w 929"/>
              <a:gd name="T51" fmla="*/ 65 h 243"/>
              <a:gd name="T52" fmla="*/ 186 w 929"/>
              <a:gd name="T53" fmla="*/ 90 h 243"/>
              <a:gd name="T54" fmla="*/ 284 w 929"/>
              <a:gd name="T55" fmla="*/ 82 h 243"/>
              <a:gd name="T56" fmla="*/ 495 w 929"/>
              <a:gd name="T57" fmla="*/ 38 h 243"/>
              <a:gd name="T58" fmla="*/ 790 w 929"/>
              <a:gd name="T59" fmla="*/ 2 h 243"/>
              <a:gd name="T60" fmla="*/ 688 w 929"/>
              <a:gd name="T61" fmla="*/ 8 h 243"/>
              <a:gd name="T62" fmla="*/ 500 w 929"/>
              <a:gd name="T63" fmla="*/ 30 h 243"/>
              <a:gd name="T64" fmla="*/ 208 w 929"/>
              <a:gd name="T65" fmla="*/ 65 h 243"/>
              <a:gd name="T66" fmla="*/ 291 w 929"/>
              <a:gd name="T67" fmla="*/ 52 h 243"/>
              <a:gd name="T68" fmla="*/ 72 w 929"/>
              <a:gd name="T69" fmla="*/ 52 h 243"/>
              <a:gd name="T70" fmla="*/ 205 w 929"/>
              <a:gd name="T71" fmla="*/ 67 h 243"/>
              <a:gd name="T72" fmla="*/ 79 w 929"/>
              <a:gd name="T73" fmla="*/ 67 h 243"/>
              <a:gd name="T74" fmla="*/ 62 w 929"/>
              <a:gd name="T75" fmla="*/ 83 h 243"/>
              <a:gd name="T76" fmla="*/ 84 w 929"/>
              <a:gd name="T77" fmla="*/ 49 h 243"/>
              <a:gd name="T78" fmla="*/ 106 w 929"/>
              <a:gd name="T79" fmla="*/ 55 h 243"/>
              <a:gd name="T80" fmla="*/ 237 w 929"/>
              <a:gd name="T81" fmla="*/ 59 h 243"/>
              <a:gd name="T82" fmla="*/ 583 w 929"/>
              <a:gd name="T83" fmla="*/ 18 h 243"/>
              <a:gd name="T84" fmla="*/ 565 w 929"/>
              <a:gd name="T85" fmla="*/ 22 h 243"/>
              <a:gd name="T86" fmla="*/ 308 w 929"/>
              <a:gd name="T87" fmla="*/ 65 h 243"/>
              <a:gd name="T88" fmla="*/ 622 w 929"/>
              <a:gd name="T89" fmla="*/ 47 h 243"/>
              <a:gd name="T90" fmla="*/ 755 w 929"/>
              <a:gd name="T91" fmla="*/ 119 h 243"/>
              <a:gd name="T92" fmla="*/ 722 w 929"/>
              <a:gd name="T93" fmla="*/ 130 h 243"/>
              <a:gd name="T94" fmla="*/ 533 w 929"/>
              <a:gd name="T95" fmla="*/ 169 h 243"/>
              <a:gd name="T96" fmla="*/ 530 w 929"/>
              <a:gd name="T97" fmla="*/ 60 h 243"/>
              <a:gd name="T98" fmla="*/ 390 w 929"/>
              <a:gd name="T99" fmla="*/ 71 h 243"/>
              <a:gd name="T100" fmla="*/ 336 w 929"/>
              <a:gd name="T101" fmla="*/ 91 h 243"/>
              <a:gd name="T102" fmla="*/ 214 w 929"/>
              <a:gd name="T103" fmla="*/ 239 h 243"/>
              <a:gd name="T104" fmla="*/ 210 w 929"/>
              <a:gd name="T105" fmla="*/ 239 h 243"/>
              <a:gd name="T106" fmla="*/ 175 w 929"/>
              <a:gd name="T107" fmla="*/ 239 h 243"/>
              <a:gd name="T108" fmla="*/ 150 w 929"/>
              <a:gd name="T109" fmla="*/ 227 h 243"/>
              <a:gd name="T110" fmla="*/ 136 w 929"/>
              <a:gd name="T111" fmla="*/ 84 h 243"/>
              <a:gd name="T112" fmla="*/ 114 w 929"/>
              <a:gd name="T113" fmla="*/ 83 h 243"/>
              <a:gd name="T114" fmla="*/ 68 w 929"/>
              <a:gd name="T115" fmla="*/ 79 h 243"/>
              <a:gd name="T116" fmla="*/ 72 w 929"/>
              <a:gd name="T117" fmla="*/ 15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29" h="243">
                <a:moveTo>
                  <a:pt x="6" y="96"/>
                </a:moveTo>
                <a:cubicBezTo>
                  <a:pt x="4" y="94"/>
                  <a:pt x="4" y="94"/>
                  <a:pt x="4" y="94"/>
                </a:cubicBezTo>
                <a:cubicBezTo>
                  <a:pt x="6" y="91"/>
                  <a:pt x="8" y="95"/>
                  <a:pt x="11" y="95"/>
                </a:cubicBezTo>
                <a:cubicBezTo>
                  <a:pt x="20" y="95"/>
                  <a:pt x="28" y="98"/>
                  <a:pt x="36" y="101"/>
                </a:cubicBezTo>
                <a:cubicBezTo>
                  <a:pt x="35" y="102"/>
                  <a:pt x="35" y="102"/>
                  <a:pt x="35" y="102"/>
                </a:cubicBezTo>
                <a:cubicBezTo>
                  <a:pt x="38" y="101"/>
                  <a:pt x="42" y="103"/>
                  <a:pt x="46" y="104"/>
                </a:cubicBezTo>
                <a:cubicBezTo>
                  <a:pt x="47" y="107"/>
                  <a:pt x="53" y="106"/>
                  <a:pt x="55" y="108"/>
                </a:cubicBezTo>
                <a:cubicBezTo>
                  <a:pt x="54" y="109"/>
                  <a:pt x="54" y="111"/>
                  <a:pt x="57" y="111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5" y="112"/>
                  <a:pt x="51" y="111"/>
                  <a:pt x="50" y="113"/>
                </a:cubicBezTo>
                <a:cubicBezTo>
                  <a:pt x="45" y="111"/>
                  <a:pt x="39" y="116"/>
                  <a:pt x="35" y="112"/>
                </a:cubicBezTo>
                <a:cubicBezTo>
                  <a:pt x="31" y="114"/>
                  <a:pt x="25" y="113"/>
                  <a:pt x="22" y="115"/>
                </a:cubicBezTo>
                <a:cubicBezTo>
                  <a:pt x="38" y="115"/>
                  <a:pt x="49" y="121"/>
                  <a:pt x="61" y="126"/>
                </a:cubicBezTo>
                <a:cubicBezTo>
                  <a:pt x="61" y="127"/>
                  <a:pt x="62" y="127"/>
                  <a:pt x="61" y="128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2" y="124"/>
                  <a:pt x="55" y="125"/>
                  <a:pt x="48" y="129"/>
                </a:cubicBezTo>
                <a:cubicBezTo>
                  <a:pt x="56" y="129"/>
                  <a:pt x="52" y="134"/>
                  <a:pt x="56" y="136"/>
                </a:cubicBezTo>
                <a:cubicBezTo>
                  <a:pt x="51" y="140"/>
                  <a:pt x="47" y="135"/>
                  <a:pt x="42" y="134"/>
                </a:cubicBezTo>
                <a:cubicBezTo>
                  <a:pt x="36" y="136"/>
                  <a:pt x="30" y="139"/>
                  <a:pt x="24" y="14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40" y="144"/>
                  <a:pt x="53" y="154"/>
                  <a:pt x="68" y="156"/>
                </a:cubicBezTo>
                <a:cubicBezTo>
                  <a:pt x="69" y="156"/>
                  <a:pt x="68" y="157"/>
                  <a:pt x="67" y="157"/>
                </a:cubicBezTo>
                <a:cubicBezTo>
                  <a:pt x="70" y="156"/>
                  <a:pt x="75" y="159"/>
                  <a:pt x="79" y="157"/>
                </a:cubicBezTo>
                <a:cubicBezTo>
                  <a:pt x="80" y="158"/>
                  <a:pt x="82" y="158"/>
                  <a:pt x="82" y="159"/>
                </a:cubicBezTo>
                <a:cubicBezTo>
                  <a:pt x="74" y="159"/>
                  <a:pt x="67" y="164"/>
                  <a:pt x="58" y="165"/>
                </a:cubicBezTo>
                <a:cubicBezTo>
                  <a:pt x="55" y="167"/>
                  <a:pt x="55" y="167"/>
                  <a:pt x="55" y="167"/>
                </a:cubicBezTo>
                <a:cubicBezTo>
                  <a:pt x="60" y="168"/>
                  <a:pt x="64" y="167"/>
                  <a:pt x="68" y="170"/>
                </a:cubicBezTo>
                <a:cubicBezTo>
                  <a:pt x="70" y="172"/>
                  <a:pt x="73" y="174"/>
                  <a:pt x="77" y="175"/>
                </a:cubicBezTo>
                <a:cubicBezTo>
                  <a:pt x="74" y="171"/>
                  <a:pt x="74" y="171"/>
                  <a:pt x="74" y="171"/>
                </a:cubicBezTo>
                <a:cubicBezTo>
                  <a:pt x="84" y="172"/>
                  <a:pt x="96" y="175"/>
                  <a:pt x="105" y="181"/>
                </a:cubicBezTo>
                <a:cubicBezTo>
                  <a:pt x="99" y="180"/>
                  <a:pt x="93" y="182"/>
                  <a:pt x="89" y="185"/>
                </a:cubicBezTo>
                <a:cubicBezTo>
                  <a:pt x="93" y="184"/>
                  <a:pt x="99" y="186"/>
                  <a:pt x="103" y="188"/>
                </a:cubicBezTo>
                <a:cubicBezTo>
                  <a:pt x="106" y="185"/>
                  <a:pt x="110" y="187"/>
                  <a:pt x="114" y="188"/>
                </a:cubicBezTo>
                <a:cubicBezTo>
                  <a:pt x="113" y="191"/>
                  <a:pt x="107" y="193"/>
                  <a:pt x="101" y="193"/>
                </a:cubicBezTo>
                <a:cubicBezTo>
                  <a:pt x="100" y="192"/>
                  <a:pt x="100" y="192"/>
                  <a:pt x="100" y="192"/>
                </a:cubicBezTo>
                <a:cubicBezTo>
                  <a:pt x="100" y="194"/>
                  <a:pt x="95" y="196"/>
                  <a:pt x="92" y="194"/>
                </a:cubicBezTo>
                <a:cubicBezTo>
                  <a:pt x="94" y="195"/>
                  <a:pt x="94" y="195"/>
                  <a:pt x="94" y="195"/>
                </a:cubicBezTo>
                <a:cubicBezTo>
                  <a:pt x="91" y="195"/>
                  <a:pt x="88" y="195"/>
                  <a:pt x="85" y="195"/>
                </a:cubicBezTo>
                <a:cubicBezTo>
                  <a:pt x="86" y="196"/>
                  <a:pt x="84" y="197"/>
                  <a:pt x="83" y="198"/>
                </a:cubicBezTo>
                <a:cubicBezTo>
                  <a:pt x="89" y="199"/>
                  <a:pt x="95" y="201"/>
                  <a:pt x="101" y="202"/>
                </a:cubicBezTo>
                <a:cubicBezTo>
                  <a:pt x="102" y="205"/>
                  <a:pt x="102" y="205"/>
                  <a:pt x="102" y="205"/>
                </a:cubicBezTo>
                <a:cubicBezTo>
                  <a:pt x="107" y="204"/>
                  <a:pt x="107" y="204"/>
                  <a:pt x="107" y="204"/>
                </a:cubicBezTo>
                <a:cubicBezTo>
                  <a:pt x="106" y="203"/>
                  <a:pt x="107" y="203"/>
                  <a:pt x="108" y="203"/>
                </a:cubicBezTo>
                <a:cubicBezTo>
                  <a:pt x="111" y="203"/>
                  <a:pt x="111" y="205"/>
                  <a:pt x="113" y="206"/>
                </a:cubicBezTo>
                <a:cubicBezTo>
                  <a:pt x="107" y="209"/>
                  <a:pt x="103" y="205"/>
                  <a:pt x="97" y="207"/>
                </a:cubicBezTo>
                <a:cubicBezTo>
                  <a:pt x="101" y="206"/>
                  <a:pt x="100" y="208"/>
                  <a:pt x="103" y="209"/>
                </a:cubicBezTo>
                <a:cubicBezTo>
                  <a:pt x="100" y="209"/>
                  <a:pt x="97" y="210"/>
                  <a:pt x="94" y="209"/>
                </a:cubicBezTo>
                <a:cubicBezTo>
                  <a:pt x="88" y="207"/>
                  <a:pt x="81" y="206"/>
                  <a:pt x="74" y="203"/>
                </a:cubicBezTo>
                <a:cubicBezTo>
                  <a:pt x="74" y="204"/>
                  <a:pt x="74" y="204"/>
                  <a:pt x="74" y="204"/>
                </a:cubicBezTo>
                <a:cubicBezTo>
                  <a:pt x="67" y="205"/>
                  <a:pt x="62" y="201"/>
                  <a:pt x="55" y="203"/>
                </a:cubicBezTo>
                <a:cubicBezTo>
                  <a:pt x="56" y="204"/>
                  <a:pt x="59" y="205"/>
                  <a:pt x="62" y="205"/>
                </a:cubicBezTo>
                <a:cubicBezTo>
                  <a:pt x="62" y="204"/>
                  <a:pt x="62" y="204"/>
                  <a:pt x="63" y="204"/>
                </a:cubicBezTo>
                <a:cubicBezTo>
                  <a:pt x="62" y="208"/>
                  <a:pt x="69" y="203"/>
                  <a:pt x="71" y="207"/>
                </a:cubicBezTo>
                <a:cubicBezTo>
                  <a:pt x="75" y="207"/>
                  <a:pt x="77" y="210"/>
                  <a:pt x="81" y="211"/>
                </a:cubicBezTo>
                <a:cubicBezTo>
                  <a:pt x="90" y="212"/>
                  <a:pt x="98" y="214"/>
                  <a:pt x="106" y="218"/>
                </a:cubicBezTo>
                <a:cubicBezTo>
                  <a:pt x="107" y="215"/>
                  <a:pt x="107" y="215"/>
                  <a:pt x="107" y="215"/>
                </a:cubicBezTo>
                <a:cubicBezTo>
                  <a:pt x="113" y="215"/>
                  <a:pt x="119" y="217"/>
                  <a:pt x="122" y="220"/>
                </a:cubicBezTo>
                <a:cubicBezTo>
                  <a:pt x="129" y="222"/>
                  <a:pt x="137" y="221"/>
                  <a:pt x="144" y="225"/>
                </a:cubicBezTo>
                <a:cubicBezTo>
                  <a:pt x="143" y="226"/>
                  <a:pt x="143" y="226"/>
                  <a:pt x="143" y="226"/>
                </a:cubicBezTo>
                <a:cubicBezTo>
                  <a:pt x="147" y="226"/>
                  <a:pt x="151" y="230"/>
                  <a:pt x="155" y="227"/>
                </a:cubicBezTo>
                <a:cubicBezTo>
                  <a:pt x="155" y="228"/>
                  <a:pt x="157" y="227"/>
                  <a:pt x="158" y="228"/>
                </a:cubicBezTo>
                <a:cubicBezTo>
                  <a:pt x="157" y="229"/>
                  <a:pt x="156" y="228"/>
                  <a:pt x="155" y="229"/>
                </a:cubicBezTo>
                <a:cubicBezTo>
                  <a:pt x="156" y="230"/>
                  <a:pt x="159" y="228"/>
                  <a:pt x="160" y="230"/>
                </a:cubicBezTo>
                <a:cubicBezTo>
                  <a:pt x="155" y="231"/>
                  <a:pt x="149" y="230"/>
                  <a:pt x="144" y="230"/>
                </a:cubicBezTo>
                <a:cubicBezTo>
                  <a:pt x="133" y="229"/>
                  <a:pt x="121" y="226"/>
                  <a:pt x="110" y="227"/>
                </a:cubicBezTo>
                <a:cubicBezTo>
                  <a:pt x="116" y="229"/>
                  <a:pt x="124" y="228"/>
                  <a:pt x="129" y="231"/>
                </a:cubicBezTo>
                <a:cubicBezTo>
                  <a:pt x="129" y="232"/>
                  <a:pt x="128" y="231"/>
                  <a:pt x="127" y="232"/>
                </a:cubicBezTo>
                <a:cubicBezTo>
                  <a:pt x="129" y="232"/>
                  <a:pt x="135" y="234"/>
                  <a:pt x="131" y="236"/>
                </a:cubicBezTo>
                <a:cubicBezTo>
                  <a:pt x="149" y="237"/>
                  <a:pt x="149" y="237"/>
                  <a:pt x="149" y="237"/>
                </a:cubicBezTo>
                <a:cubicBezTo>
                  <a:pt x="148" y="240"/>
                  <a:pt x="148" y="240"/>
                  <a:pt x="148" y="240"/>
                </a:cubicBezTo>
                <a:cubicBezTo>
                  <a:pt x="161" y="237"/>
                  <a:pt x="176" y="241"/>
                  <a:pt x="187" y="240"/>
                </a:cubicBezTo>
                <a:cubicBezTo>
                  <a:pt x="187" y="240"/>
                  <a:pt x="185" y="240"/>
                  <a:pt x="185" y="240"/>
                </a:cubicBezTo>
                <a:cubicBezTo>
                  <a:pt x="193" y="237"/>
                  <a:pt x="203" y="241"/>
                  <a:pt x="210" y="240"/>
                </a:cubicBezTo>
                <a:cubicBezTo>
                  <a:pt x="216" y="242"/>
                  <a:pt x="222" y="242"/>
                  <a:pt x="228" y="242"/>
                </a:cubicBezTo>
                <a:cubicBezTo>
                  <a:pt x="228" y="242"/>
                  <a:pt x="228" y="242"/>
                  <a:pt x="228" y="242"/>
                </a:cubicBezTo>
                <a:cubicBezTo>
                  <a:pt x="268" y="243"/>
                  <a:pt x="268" y="243"/>
                  <a:pt x="268" y="243"/>
                </a:cubicBezTo>
                <a:cubicBezTo>
                  <a:pt x="261" y="241"/>
                  <a:pt x="251" y="241"/>
                  <a:pt x="242" y="241"/>
                </a:cubicBezTo>
                <a:cubicBezTo>
                  <a:pt x="240" y="237"/>
                  <a:pt x="234" y="240"/>
                  <a:pt x="231" y="238"/>
                </a:cubicBezTo>
                <a:cubicBezTo>
                  <a:pt x="243" y="236"/>
                  <a:pt x="258" y="239"/>
                  <a:pt x="270" y="237"/>
                </a:cubicBezTo>
                <a:cubicBezTo>
                  <a:pt x="269" y="237"/>
                  <a:pt x="270" y="236"/>
                  <a:pt x="271" y="235"/>
                </a:cubicBezTo>
                <a:cubicBezTo>
                  <a:pt x="271" y="236"/>
                  <a:pt x="272" y="236"/>
                  <a:pt x="273" y="236"/>
                </a:cubicBezTo>
                <a:cubicBezTo>
                  <a:pt x="273" y="235"/>
                  <a:pt x="273" y="235"/>
                  <a:pt x="273" y="235"/>
                </a:cubicBezTo>
                <a:cubicBezTo>
                  <a:pt x="275" y="235"/>
                  <a:pt x="275" y="235"/>
                  <a:pt x="275" y="235"/>
                </a:cubicBezTo>
                <a:cubicBezTo>
                  <a:pt x="273" y="234"/>
                  <a:pt x="270" y="234"/>
                  <a:pt x="268" y="235"/>
                </a:cubicBezTo>
                <a:cubicBezTo>
                  <a:pt x="214" y="233"/>
                  <a:pt x="214" y="233"/>
                  <a:pt x="214" y="233"/>
                </a:cubicBezTo>
                <a:cubicBezTo>
                  <a:pt x="203" y="227"/>
                  <a:pt x="187" y="230"/>
                  <a:pt x="175" y="227"/>
                </a:cubicBezTo>
                <a:cubicBezTo>
                  <a:pt x="184" y="225"/>
                  <a:pt x="193" y="227"/>
                  <a:pt x="201" y="227"/>
                </a:cubicBezTo>
                <a:cubicBezTo>
                  <a:pt x="199" y="225"/>
                  <a:pt x="195" y="227"/>
                  <a:pt x="193" y="225"/>
                </a:cubicBezTo>
                <a:cubicBezTo>
                  <a:pt x="198" y="224"/>
                  <a:pt x="198" y="224"/>
                  <a:pt x="198" y="224"/>
                </a:cubicBezTo>
                <a:cubicBezTo>
                  <a:pt x="208" y="225"/>
                  <a:pt x="220" y="224"/>
                  <a:pt x="228" y="228"/>
                </a:cubicBezTo>
                <a:cubicBezTo>
                  <a:pt x="235" y="228"/>
                  <a:pt x="235" y="228"/>
                  <a:pt x="235" y="228"/>
                </a:cubicBezTo>
                <a:cubicBezTo>
                  <a:pt x="233" y="228"/>
                  <a:pt x="232" y="227"/>
                  <a:pt x="231" y="227"/>
                </a:cubicBezTo>
                <a:cubicBezTo>
                  <a:pt x="232" y="226"/>
                  <a:pt x="234" y="227"/>
                  <a:pt x="236" y="227"/>
                </a:cubicBezTo>
                <a:cubicBezTo>
                  <a:pt x="232" y="225"/>
                  <a:pt x="228" y="227"/>
                  <a:pt x="224" y="226"/>
                </a:cubicBezTo>
                <a:cubicBezTo>
                  <a:pt x="219" y="224"/>
                  <a:pt x="210" y="225"/>
                  <a:pt x="206" y="222"/>
                </a:cubicBezTo>
                <a:cubicBezTo>
                  <a:pt x="217" y="221"/>
                  <a:pt x="230" y="223"/>
                  <a:pt x="241" y="224"/>
                </a:cubicBezTo>
                <a:cubicBezTo>
                  <a:pt x="241" y="223"/>
                  <a:pt x="245" y="223"/>
                  <a:pt x="248" y="223"/>
                </a:cubicBezTo>
                <a:cubicBezTo>
                  <a:pt x="248" y="224"/>
                  <a:pt x="248" y="224"/>
                  <a:pt x="248" y="224"/>
                </a:cubicBezTo>
                <a:cubicBezTo>
                  <a:pt x="250" y="222"/>
                  <a:pt x="258" y="227"/>
                  <a:pt x="257" y="222"/>
                </a:cubicBezTo>
                <a:cubicBezTo>
                  <a:pt x="281" y="222"/>
                  <a:pt x="307" y="219"/>
                  <a:pt x="332" y="218"/>
                </a:cubicBezTo>
                <a:cubicBezTo>
                  <a:pt x="338" y="215"/>
                  <a:pt x="345" y="219"/>
                  <a:pt x="352" y="217"/>
                </a:cubicBezTo>
                <a:cubicBezTo>
                  <a:pt x="366" y="215"/>
                  <a:pt x="381" y="211"/>
                  <a:pt x="394" y="213"/>
                </a:cubicBezTo>
                <a:cubicBezTo>
                  <a:pt x="419" y="207"/>
                  <a:pt x="419" y="207"/>
                  <a:pt x="419" y="207"/>
                </a:cubicBezTo>
                <a:cubicBezTo>
                  <a:pt x="415" y="206"/>
                  <a:pt x="409" y="209"/>
                  <a:pt x="405" y="209"/>
                </a:cubicBezTo>
                <a:cubicBezTo>
                  <a:pt x="396" y="209"/>
                  <a:pt x="384" y="213"/>
                  <a:pt x="375" y="211"/>
                </a:cubicBezTo>
                <a:cubicBezTo>
                  <a:pt x="373" y="212"/>
                  <a:pt x="373" y="212"/>
                  <a:pt x="373" y="212"/>
                </a:cubicBezTo>
                <a:cubicBezTo>
                  <a:pt x="363" y="211"/>
                  <a:pt x="354" y="214"/>
                  <a:pt x="344" y="213"/>
                </a:cubicBezTo>
                <a:cubicBezTo>
                  <a:pt x="345" y="213"/>
                  <a:pt x="345" y="211"/>
                  <a:pt x="346" y="212"/>
                </a:cubicBezTo>
                <a:cubicBezTo>
                  <a:pt x="348" y="213"/>
                  <a:pt x="351" y="211"/>
                  <a:pt x="353" y="212"/>
                </a:cubicBezTo>
                <a:cubicBezTo>
                  <a:pt x="353" y="211"/>
                  <a:pt x="352" y="211"/>
                  <a:pt x="352" y="211"/>
                </a:cubicBezTo>
                <a:cubicBezTo>
                  <a:pt x="354" y="208"/>
                  <a:pt x="356" y="211"/>
                  <a:pt x="359" y="210"/>
                </a:cubicBezTo>
                <a:cubicBezTo>
                  <a:pt x="396" y="202"/>
                  <a:pt x="432" y="195"/>
                  <a:pt x="469" y="188"/>
                </a:cubicBezTo>
                <a:cubicBezTo>
                  <a:pt x="460" y="187"/>
                  <a:pt x="452" y="191"/>
                  <a:pt x="444" y="191"/>
                </a:cubicBezTo>
                <a:cubicBezTo>
                  <a:pt x="452" y="189"/>
                  <a:pt x="460" y="185"/>
                  <a:pt x="470" y="185"/>
                </a:cubicBezTo>
                <a:cubicBezTo>
                  <a:pt x="470" y="185"/>
                  <a:pt x="470" y="184"/>
                  <a:pt x="469" y="184"/>
                </a:cubicBezTo>
                <a:cubicBezTo>
                  <a:pt x="471" y="184"/>
                  <a:pt x="472" y="182"/>
                  <a:pt x="473" y="183"/>
                </a:cubicBezTo>
                <a:cubicBezTo>
                  <a:pt x="473" y="182"/>
                  <a:pt x="473" y="182"/>
                  <a:pt x="473" y="182"/>
                </a:cubicBezTo>
                <a:cubicBezTo>
                  <a:pt x="477" y="180"/>
                  <a:pt x="477" y="180"/>
                  <a:pt x="477" y="180"/>
                </a:cubicBezTo>
                <a:cubicBezTo>
                  <a:pt x="528" y="171"/>
                  <a:pt x="582" y="166"/>
                  <a:pt x="634" y="159"/>
                </a:cubicBezTo>
                <a:cubicBezTo>
                  <a:pt x="637" y="160"/>
                  <a:pt x="637" y="160"/>
                  <a:pt x="637" y="160"/>
                </a:cubicBezTo>
                <a:cubicBezTo>
                  <a:pt x="637" y="159"/>
                  <a:pt x="637" y="159"/>
                  <a:pt x="638" y="159"/>
                </a:cubicBezTo>
                <a:cubicBezTo>
                  <a:pt x="609" y="160"/>
                  <a:pt x="583" y="166"/>
                  <a:pt x="556" y="165"/>
                </a:cubicBezTo>
                <a:cubicBezTo>
                  <a:pt x="581" y="162"/>
                  <a:pt x="603" y="158"/>
                  <a:pt x="627" y="155"/>
                </a:cubicBezTo>
                <a:cubicBezTo>
                  <a:pt x="618" y="155"/>
                  <a:pt x="605" y="158"/>
                  <a:pt x="594" y="158"/>
                </a:cubicBezTo>
                <a:cubicBezTo>
                  <a:pt x="593" y="159"/>
                  <a:pt x="590" y="159"/>
                  <a:pt x="589" y="158"/>
                </a:cubicBezTo>
                <a:cubicBezTo>
                  <a:pt x="589" y="158"/>
                  <a:pt x="589" y="155"/>
                  <a:pt x="591" y="155"/>
                </a:cubicBezTo>
                <a:cubicBezTo>
                  <a:pt x="596" y="155"/>
                  <a:pt x="603" y="153"/>
                  <a:pt x="605" y="155"/>
                </a:cubicBezTo>
                <a:cubicBezTo>
                  <a:pt x="605" y="155"/>
                  <a:pt x="604" y="154"/>
                  <a:pt x="604" y="154"/>
                </a:cubicBezTo>
                <a:cubicBezTo>
                  <a:pt x="615" y="152"/>
                  <a:pt x="627" y="151"/>
                  <a:pt x="638" y="150"/>
                </a:cubicBezTo>
                <a:cubicBezTo>
                  <a:pt x="642" y="148"/>
                  <a:pt x="648" y="148"/>
                  <a:pt x="652" y="148"/>
                </a:cubicBezTo>
                <a:cubicBezTo>
                  <a:pt x="652" y="149"/>
                  <a:pt x="652" y="149"/>
                  <a:pt x="652" y="149"/>
                </a:cubicBezTo>
                <a:cubicBezTo>
                  <a:pt x="653" y="149"/>
                  <a:pt x="653" y="149"/>
                  <a:pt x="653" y="149"/>
                </a:cubicBezTo>
                <a:cubicBezTo>
                  <a:pt x="653" y="148"/>
                  <a:pt x="652" y="147"/>
                  <a:pt x="651" y="147"/>
                </a:cubicBezTo>
                <a:cubicBezTo>
                  <a:pt x="678" y="144"/>
                  <a:pt x="702" y="142"/>
                  <a:pt x="730" y="141"/>
                </a:cubicBezTo>
                <a:cubicBezTo>
                  <a:pt x="735" y="140"/>
                  <a:pt x="741" y="141"/>
                  <a:pt x="745" y="138"/>
                </a:cubicBezTo>
                <a:cubicBezTo>
                  <a:pt x="747" y="139"/>
                  <a:pt x="749" y="137"/>
                  <a:pt x="752" y="138"/>
                </a:cubicBezTo>
                <a:cubicBezTo>
                  <a:pt x="768" y="136"/>
                  <a:pt x="788" y="136"/>
                  <a:pt x="805" y="135"/>
                </a:cubicBezTo>
                <a:cubicBezTo>
                  <a:pt x="801" y="134"/>
                  <a:pt x="801" y="134"/>
                  <a:pt x="801" y="134"/>
                </a:cubicBezTo>
                <a:cubicBezTo>
                  <a:pt x="816" y="134"/>
                  <a:pt x="831" y="131"/>
                  <a:pt x="846" y="132"/>
                </a:cubicBezTo>
                <a:cubicBezTo>
                  <a:pt x="848" y="131"/>
                  <a:pt x="848" y="131"/>
                  <a:pt x="848" y="131"/>
                </a:cubicBezTo>
                <a:cubicBezTo>
                  <a:pt x="861" y="133"/>
                  <a:pt x="875" y="129"/>
                  <a:pt x="889" y="130"/>
                </a:cubicBezTo>
                <a:cubicBezTo>
                  <a:pt x="887" y="128"/>
                  <a:pt x="882" y="130"/>
                  <a:pt x="880" y="128"/>
                </a:cubicBezTo>
                <a:cubicBezTo>
                  <a:pt x="883" y="128"/>
                  <a:pt x="883" y="128"/>
                  <a:pt x="883" y="128"/>
                </a:cubicBezTo>
                <a:cubicBezTo>
                  <a:pt x="880" y="126"/>
                  <a:pt x="880" y="126"/>
                  <a:pt x="880" y="126"/>
                </a:cubicBezTo>
                <a:cubicBezTo>
                  <a:pt x="877" y="131"/>
                  <a:pt x="873" y="125"/>
                  <a:pt x="869" y="126"/>
                </a:cubicBezTo>
                <a:cubicBezTo>
                  <a:pt x="834" y="127"/>
                  <a:pt x="808" y="133"/>
                  <a:pt x="772" y="134"/>
                </a:cubicBezTo>
                <a:cubicBezTo>
                  <a:pt x="762" y="136"/>
                  <a:pt x="752" y="136"/>
                  <a:pt x="741" y="136"/>
                </a:cubicBezTo>
                <a:cubicBezTo>
                  <a:pt x="738" y="137"/>
                  <a:pt x="738" y="137"/>
                  <a:pt x="738" y="137"/>
                </a:cubicBezTo>
                <a:cubicBezTo>
                  <a:pt x="738" y="136"/>
                  <a:pt x="738" y="136"/>
                  <a:pt x="738" y="136"/>
                </a:cubicBezTo>
                <a:cubicBezTo>
                  <a:pt x="737" y="136"/>
                  <a:pt x="737" y="136"/>
                  <a:pt x="737" y="136"/>
                </a:cubicBezTo>
                <a:cubicBezTo>
                  <a:pt x="737" y="137"/>
                  <a:pt x="737" y="137"/>
                  <a:pt x="737" y="137"/>
                </a:cubicBezTo>
                <a:cubicBezTo>
                  <a:pt x="735" y="137"/>
                  <a:pt x="735" y="137"/>
                  <a:pt x="735" y="137"/>
                </a:cubicBezTo>
                <a:cubicBezTo>
                  <a:pt x="735" y="137"/>
                  <a:pt x="735" y="137"/>
                  <a:pt x="735" y="137"/>
                </a:cubicBezTo>
                <a:cubicBezTo>
                  <a:pt x="734" y="138"/>
                  <a:pt x="732" y="137"/>
                  <a:pt x="730" y="138"/>
                </a:cubicBezTo>
                <a:cubicBezTo>
                  <a:pt x="730" y="137"/>
                  <a:pt x="728" y="136"/>
                  <a:pt x="730" y="136"/>
                </a:cubicBezTo>
                <a:cubicBezTo>
                  <a:pt x="731" y="136"/>
                  <a:pt x="731" y="137"/>
                  <a:pt x="734" y="137"/>
                </a:cubicBezTo>
                <a:cubicBezTo>
                  <a:pt x="735" y="134"/>
                  <a:pt x="739" y="136"/>
                  <a:pt x="742" y="135"/>
                </a:cubicBezTo>
                <a:cubicBezTo>
                  <a:pt x="777" y="131"/>
                  <a:pt x="777" y="131"/>
                  <a:pt x="777" y="131"/>
                </a:cubicBezTo>
                <a:cubicBezTo>
                  <a:pt x="781" y="129"/>
                  <a:pt x="781" y="129"/>
                  <a:pt x="781" y="129"/>
                </a:cubicBezTo>
                <a:cubicBezTo>
                  <a:pt x="781" y="130"/>
                  <a:pt x="781" y="130"/>
                  <a:pt x="781" y="130"/>
                </a:cubicBezTo>
                <a:cubicBezTo>
                  <a:pt x="805" y="129"/>
                  <a:pt x="805" y="129"/>
                  <a:pt x="805" y="129"/>
                </a:cubicBezTo>
                <a:cubicBezTo>
                  <a:pt x="806" y="126"/>
                  <a:pt x="808" y="129"/>
                  <a:pt x="810" y="129"/>
                </a:cubicBezTo>
                <a:cubicBezTo>
                  <a:pt x="831" y="126"/>
                  <a:pt x="831" y="126"/>
                  <a:pt x="831" y="126"/>
                </a:cubicBezTo>
                <a:cubicBezTo>
                  <a:pt x="830" y="126"/>
                  <a:pt x="830" y="126"/>
                  <a:pt x="829" y="125"/>
                </a:cubicBezTo>
                <a:cubicBezTo>
                  <a:pt x="830" y="125"/>
                  <a:pt x="834" y="124"/>
                  <a:pt x="834" y="127"/>
                </a:cubicBezTo>
                <a:cubicBezTo>
                  <a:pt x="856" y="126"/>
                  <a:pt x="880" y="124"/>
                  <a:pt x="901" y="125"/>
                </a:cubicBezTo>
                <a:cubicBezTo>
                  <a:pt x="898" y="122"/>
                  <a:pt x="893" y="125"/>
                  <a:pt x="889" y="123"/>
                </a:cubicBezTo>
                <a:cubicBezTo>
                  <a:pt x="889" y="121"/>
                  <a:pt x="889" y="121"/>
                  <a:pt x="889" y="121"/>
                </a:cubicBezTo>
                <a:cubicBezTo>
                  <a:pt x="889" y="121"/>
                  <a:pt x="888" y="121"/>
                  <a:pt x="887" y="121"/>
                </a:cubicBezTo>
                <a:cubicBezTo>
                  <a:pt x="890" y="120"/>
                  <a:pt x="891" y="121"/>
                  <a:pt x="893" y="120"/>
                </a:cubicBezTo>
                <a:cubicBezTo>
                  <a:pt x="884" y="119"/>
                  <a:pt x="884" y="119"/>
                  <a:pt x="884" y="119"/>
                </a:cubicBezTo>
                <a:cubicBezTo>
                  <a:pt x="886" y="121"/>
                  <a:pt x="886" y="121"/>
                  <a:pt x="886" y="121"/>
                </a:cubicBezTo>
                <a:cubicBezTo>
                  <a:pt x="883" y="123"/>
                  <a:pt x="878" y="120"/>
                  <a:pt x="875" y="121"/>
                </a:cubicBezTo>
                <a:cubicBezTo>
                  <a:pt x="876" y="119"/>
                  <a:pt x="878" y="121"/>
                  <a:pt x="880" y="120"/>
                </a:cubicBezTo>
                <a:cubicBezTo>
                  <a:pt x="872" y="120"/>
                  <a:pt x="861" y="119"/>
                  <a:pt x="851" y="120"/>
                </a:cubicBezTo>
                <a:cubicBezTo>
                  <a:pt x="851" y="121"/>
                  <a:pt x="851" y="121"/>
                  <a:pt x="851" y="121"/>
                </a:cubicBezTo>
                <a:cubicBezTo>
                  <a:pt x="840" y="119"/>
                  <a:pt x="826" y="124"/>
                  <a:pt x="816" y="121"/>
                </a:cubicBezTo>
                <a:cubicBezTo>
                  <a:pt x="817" y="119"/>
                  <a:pt x="820" y="120"/>
                  <a:pt x="822" y="120"/>
                </a:cubicBezTo>
                <a:cubicBezTo>
                  <a:pt x="820" y="117"/>
                  <a:pt x="816" y="121"/>
                  <a:pt x="814" y="118"/>
                </a:cubicBezTo>
                <a:cubicBezTo>
                  <a:pt x="814" y="117"/>
                  <a:pt x="815" y="118"/>
                  <a:pt x="816" y="118"/>
                </a:cubicBezTo>
                <a:cubicBezTo>
                  <a:pt x="798" y="117"/>
                  <a:pt x="776" y="118"/>
                  <a:pt x="757" y="119"/>
                </a:cubicBezTo>
                <a:cubicBezTo>
                  <a:pt x="755" y="118"/>
                  <a:pt x="759" y="118"/>
                  <a:pt x="756" y="117"/>
                </a:cubicBezTo>
                <a:cubicBezTo>
                  <a:pt x="758" y="117"/>
                  <a:pt x="759" y="115"/>
                  <a:pt x="761" y="117"/>
                </a:cubicBezTo>
                <a:cubicBezTo>
                  <a:pt x="760" y="118"/>
                  <a:pt x="759" y="118"/>
                  <a:pt x="759" y="118"/>
                </a:cubicBezTo>
                <a:cubicBezTo>
                  <a:pt x="759" y="118"/>
                  <a:pt x="759" y="118"/>
                  <a:pt x="759" y="118"/>
                </a:cubicBezTo>
                <a:cubicBezTo>
                  <a:pt x="763" y="119"/>
                  <a:pt x="759" y="117"/>
                  <a:pt x="762" y="116"/>
                </a:cubicBezTo>
                <a:cubicBezTo>
                  <a:pt x="758" y="116"/>
                  <a:pt x="754" y="117"/>
                  <a:pt x="752" y="115"/>
                </a:cubicBezTo>
                <a:cubicBezTo>
                  <a:pt x="751" y="115"/>
                  <a:pt x="749" y="115"/>
                  <a:pt x="748" y="115"/>
                </a:cubicBezTo>
                <a:cubicBezTo>
                  <a:pt x="748" y="117"/>
                  <a:pt x="748" y="117"/>
                  <a:pt x="748" y="117"/>
                </a:cubicBezTo>
                <a:cubicBezTo>
                  <a:pt x="749" y="117"/>
                  <a:pt x="750" y="117"/>
                  <a:pt x="750" y="117"/>
                </a:cubicBezTo>
                <a:cubicBezTo>
                  <a:pt x="751" y="120"/>
                  <a:pt x="748" y="118"/>
                  <a:pt x="747" y="120"/>
                </a:cubicBezTo>
                <a:cubicBezTo>
                  <a:pt x="734" y="118"/>
                  <a:pt x="719" y="122"/>
                  <a:pt x="706" y="122"/>
                </a:cubicBezTo>
                <a:cubicBezTo>
                  <a:pt x="704" y="124"/>
                  <a:pt x="704" y="124"/>
                  <a:pt x="704" y="124"/>
                </a:cubicBezTo>
                <a:cubicBezTo>
                  <a:pt x="694" y="124"/>
                  <a:pt x="680" y="124"/>
                  <a:pt x="669" y="126"/>
                </a:cubicBezTo>
                <a:cubicBezTo>
                  <a:pt x="672" y="126"/>
                  <a:pt x="675" y="128"/>
                  <a:pt x="678" y="126"/>
                </a:cubicBezTo>
                <a:cubicBezTo>
                  <a:pt x="693" y="126"/>
                  <a:pt x="693" y="126"/>
                  <a:pt x="693" y="126"/>
                </a:cubicBezTo>
                <a:cubicBezTo>
                  <a:pt x="695" y="125"/>
                  <a:pt x="695" y="125"/>
                  <a:pt x="695" y="125"/>
                </a:cubicBezTo>
                <a:cubicBezTo>
                  <a:pt x="697" y="126"/>
                  <a:pt x="697" y="126"/>
                  <a:pt x="697" y="126"/>
                </a:cubicBezTo>
                <a:cubicBezTo>
                  <a:pt x="719" y="128"/>
                  <a:pt x="741" y="124"/>
                  <a:pt x="763" y="125"/>
                </a:cubicBezTo>
                <a:cubicBezTo>
                  <a:pt x="705" y="130"/>
                  <a:pt x="705" y="130"/>
                  <a:pt x="705" y="130"/>
                </a:cubicBezTo>
                <a:cubicBezTo>
                  <a:pt x="705" y="130"/>
                  <a:pt x="705" y="130"/>
                  <a:pt x="705" y="130"/>
                </a:cubicBezTo>
                <a:cubicBezTo>
                  <a:pt x="682" y="130"/>
                  <a:pt x="659" y="134"/>
                  <a:pt x="637" y="135"/>
                </a:cubicBezTo>
                <a:cubicBezTo>
                  <a:pt x="638" y="132"/>
                  <a:pt x="633" y="134"/>
                  <a:pt x="631" y="133"/>
                </a:cubicBezTo>
                <a:cubicBezTo>
                  <a:pt x="632" y="134"/>
                  <a:pt x="632" y="134"/>
                  <a:pt x="632" y="134"/>
                </a:cubicBezTo>
                <a:cubicBezTo>
                  <a:pt x="632" y="135"/>
                  <a:pt x="631" y="134"/>
                  <a:pt x="630" y="135"/>
                </a:cubicBezTo>
                <a:cubicBezTo>
                  <a:pt x="629" y="133"/>
                  <a:pt x="629" y="133"/>
                  <a:pt x="629" y="133"/>
                </a:cubicBezTo>
                <a:cubicBezTo>
                  <a:pt x="620" y="134"/>
                  <a:pt x="612" y="136"/>
                  <a:pt x="603" y="135"/>
                </a:cubicBezTo>
                <a:cubicBezTo>
                  <a:pt x="606" y="134"/>
                  <a:pt x="611" y="134"/>
                  <a:pt x="614" y="133"/>
                </a:cubicBezTo>
                <a:cubicBezTo>
                  <a:pt x="608" y="133"/>
                  <a:pt x="598" y="135"/>
                  <a:pt x="590" y="133"/>
                </a:cubicBezTo>
                <a:cubicBezTo>
                  <a:pt x="613" y="129"/>
                  <a:pt x="637" y="126"/>
                  <a:pt x="661" y="124"/>
                </a:cubicBezTo>
                <a:cubicBezTo>
                  <a:pt x="666" y="124"/>
                  <a:pt x="673" y="123"/>
                  <a:pt x="680" y="123"/>
                </a:cubicBezTo>
                <a:cubicBezTo>
                  <a:pt x="673" y="121"/>
                  <a:pt x="673" y="121"/>
                  <a:pt x="673" y="121"/>
                </a:cubicBezTo>
                <a:cubicBezTo>
                  <a:pt x="674" y="120"/>
                  <a:pt x="675" y="119"/>
                  <a:pt x="676" y="120"/>
                </a:cubicBezTo>
                <a:cubicBezTo>
                  <a:pt x="692" y="115"/>
                  <a:pt x="712" y="118"/>
                  <a:pt x="726" y="116"/>
                </a:cubicBezTo>
                <a:cubicBezTo>
                  <a:pt x="727" y="113"/>
                  <a:pt x="731" y="114"/>
                  <a:pt x="734" y="114"/>
                </a:cubicBezTo>
                <a:cubicBezTo>
                  <a:pt x="732" y="112"/>
                  <a:pt x="732" y="112"/>
                  <a:pt x="732" y="112"/>
                </a:cubicBezTo>
                <a:cubicBezTo>
                  <a:pt x="739" y="112"/>
                  <a:pt x="739" y="112"/>
                  <a:pt x="739" y="112"/>
                </a:cubicBezTo>
                <a:cubicBezTo>
                  <a:pt x="739" y="111"/>
                  <a:pt x="739" y="111"/>
                  <a:pt x="739" y="111"/>
                </a:cubicBezTo>
                <a:cubicBezTo>
                  <a:pt x="732" y="111"/>
                  <a:pt x="726" y="110"/>
                  <a:pt x="721" y="113"/>
                </a:cubicBezTo>
                <a:cubicBezTo>
                  <a:pt x="718" y="113"/>
                  <a:pt x="718" y="113"/>
                  <a:pt x="718" y="113"/>
                </a:cubicBezTo>
                <a:cubicBezTo>
                  <a:pt x="721" y="115"/>
                  <a:pt x="721" y="115"/>
                  <a:pt x="721" y="115"/>
                </a:cubicBezTo>
                <a:cubicBezTo>
                  <a:pt x="705" y="112"/>
                  <a:pt x="684" y="117"/>
                  <a:pt x="669" y="118"/>
                </a:cubicBezTo>
                <a:cubicBezTo>
                  <a:pt x="660" y="117"/>
                  <a:pt x="650" y="121"/>
                  <a:pt x="642" y="118"/>
                </a:cubicBezTo>
                <a:cubicBezTo>
                  <a:pt x="631" y="118"/>
                  <a:pt x="631" y="118"/>
                  <a:pt x="631" y="118"/>
                </a:cubicBezTo>
                <a:cubicBezTo>
                  <a:pt x="631" y="119"/>
                  <a:pt x="631" y="119"/>
                  <a:pt x="631" y="119"/>
                </a:cubicBezTo>
                <a:cubicBezTo>
                  <a:pt x="615" y="120"/>
                  <a:pt x="600" y="124"/>
                  <a:pt x="585" y="123"/>
                </a:cubicBezTo>
                <a:cubicBezTo>
                  <a:pt x="638" y="114"/>
                  <a:pt x="698" y="111"/>
                  <a:pt x="753" y="108"/>
                </a:cubicBezTo>
                <a:cubicBezTo>
                  <a:pt x="773" y="108"/>
                  <a:pt x="794" y="105"/>
                  <a:pt x="816" y="107"/>
                </a:cubicBezTo>
                <a:cubicBezTo>
                  <a:pt x="815" y="108"/>
                  <a:pt x="815" y="108"/>
                  <a:pt x="815" y="108"/>
                </a:cubicBezTo>
                <a:cubicBezTo>
                  <a:pt x="820" y="108"/>
                  <a:pt x="827" y="109"/>
                  <a:pt x="831" y="107"/>
                </a:cubicBezTo>
                <a:cubicBezTo>
                  <a:pt x="851" y="109"/>
                  <a:pt x="873" y="106"/>
                  <a:pt x="892" y="106"/>
                </a:cubicBezTo>
                <a:cubicBezTo>
                  <a:pt x="893" y="104"/>
                  <a:pt x="893" y="104"/>
                  <a:pt x="893" y="104"/>
                </a:cubicBezTo>
                <a:cubicBezTo>
                  <a:pt x="888" y="104"/>
                  <a:pt x="881" y="103"/>
                  <a:pt x="877" y="105"/>
                </a:cubicBezTo>
                <a:cubicBezTo>
                  <a:pt x="858" y="106"/>
                  <a:pt x="843" y="107"/>
                  <a:pt x="825" y="105"/>
                </a:cubicBezTo>
                <a:cubicBezTo>
                  <a:pt x="838" y="102"/>
                  <a:pt x="851" y="105"/>
                  <a:pt x="863" y="103"/>
                </a:cubicBezTo>
                <a:cubicBezTo>
                  <a:pt x="856" y="101"/>
                  <a:pt x="844" y="103"/>
                  <a:pt x="837" y="101"/>
                </a:cubicBezTo>
                <a:cubicBezTo>
                  <a:pt x="836" y="103"/>
                  <a:pt x="836" y="103"/>
                  <a:pt x="836" y="103"/>
                </a:cubicBezTo>
                <a:cubicBezTo>
                  <a:pt x="834" y="101"/>
                  <a:pt x="834" y="101"/>
                  <a:pt x="834" y="101"/>
                </a:cubicBezTo>
                <a:cubicBezTo>
                  <a:pt x="818" y="100"/>
                  <a:pt x="804" y="101"/>
                  <a:pt x="789" y="99"/>
                </a:cubicBezTo>
                <a:cubicBezTo>
                  <a:pt x="799" y="97"/>
                  <a:pt x="809" y="98"/>
                  <a:pt x="820" y="98"/>
                </a:cubicBezTo>
                <a:cubicBezTo>
                  <a:pt x="811" y="97"/>
                  <a:pt x="811" y="97"/>
                  <a:pt x="811" y="97"/>
                </a:cubicBezTo>
                <a:cubicBezTo>
                  <a:pt x="822" y="96"/>
                  <a:pt x="822" y="96"/>
                  <a:pt x="822" y="96"/>
                </a:cubicBezTo>
                <a:cubicBezTo>
                  <a:pt x="821" y="94"/>
                  <a:pt x="816" y="95"/>
                  <a:pt x="815" y="93"/>
                </a:cubicBezTo>
                <a:cubicBezTo>
                  <a:pt x="821" y="93"/>
                  <a:pt x="828" y="93"/>
                  <a:pt x="834" y="91"/>
                </a:cubicBezTo>
                <a:cubicBezTo>
                  <a:pt x="834" y="93"/>
                  <a:pt x="839" y="93"/>
                  <a:pt x="841" y="93"/>
                </a:cubicBezTo>
                <a:cubicBezTo>
                  <a:pt x="840" y="94"/>
                  <a:pt x="838" y="95"/>
                  <a:pt x="836" y="94"/>
                </a:cubicBezTo>
                <a:cubicBezTo>
                  <a:pt x="839" y="95"/>
                  <a:pt x="844" y="95"/>
                  <a:pt x="846" y="94"/>
                </a:cubicBezTo>
                <a:cubicBezTo>
                  <a:pt x="842" y="92"/>
                  <a:pt x="842" y="92"/>
                  <a:pt x="842" y="92"/>
                </a:cubicBezTo>
                <a:cubicBezTo>
                  <a:pt x="844" y="92"/>
                  <a:pt x="847" y="90"/>
                  <a:pt x="849" y="92"/>
                </a:cubicBezTo>
                <a:cubicBezTo>
                  <a:pt x="851" y="90"/>
                  <a:pt x="858" y="92"/>
                  <a:pt x="862" y="90"/>
                </a:cubicBezTo>
                <a:cubicBezTo>
                  <a:pt x="860" y="89"/>
                  <a:pt x="860" y="89"/>
                  <a:pt x="860" y="89"/>
                </a:cubicBezTo>
                <a:cubicBezTo>
                  <a:pt x="863" y="87"/>
                  <a:pt x="867" y="89"/>
                  <a:pt x="870" y="89"/>
                </a:cubicBezTo>
                <a:cubicBezTo>
                  <a:pt x="867" y="88"/>
                  <a:pt x="867" y="88"/>
                  <a:pt x="867" y="88"/>
                </a:cubicBezTo>
                <a:cubicBezTo>
                  <a:pt x="867" y="87"/>
                  <a:pt x="868" y="88"/>
                  <a:pt x="869" y="88"/>
                </a:cubicBezTo>
                <a:cubicBezTo>
                  <a:pt x="869" y="86"/>
                  <a:pt x="865" y="88"/>
                  <a:pt x="865" y="86"/>
                </a:cubicBezTo>
                <a:cubicBezTo>
                  <a:pt x="878" y="87"/>
                  <a:pt x="890" y="83"/>
                  <a:pt x="902" y="83"/>
                </a:cubicBezTo>
                <a:cubicBezTo>
                  <a:pt x="903" y="81"/>
                  <a:pt x="907" y="81"/>
                  <a:pt x="909" y="82"/>
                </a:cubicBezTo>
                <a:cubicBezTo>
                  <a:pt x="909" y="81"/>
                  <a:pt x="909" y="81"/>
                  <a:pt x="909" y="81"/>
                </a:cubicBezTo>
                <a:cubicBezTo>
                  <a:pt x="886" y="80"/>
                  <a:pt x="886" y="80"/>
                  <a:pt x="886" y="80"/>
                </a:cubicBezTo>
                <a:cubicBezTo>
                  <a:pt x="886" y="78"/>
                  <a:pt x="886" y="78"/>
                  <a:pt x="886" y="78"/>
                </a:cubicBezTo>
                <a:cubicBezTo>
                  <a:pt x="896" y="77"/>
                  <a:pt x="907" y="79"/>
                  <a:pt x="915" y="77"/>
                </a:cubicBezTo>
                <a:cubicBezTo>
                  <a:pt x="913" y="76"/>
                  <a:pt x="905" y="76"/>
                  <a:pt x="901" y="76"/>
                </a:cubicBezTo>
                <a:cubicBezTo>
                  <a:pt x="909" y="74"/>
                  <a:pt x="921" y="75"/>
                  <a:pt x="929" y="75"/>
                </a:cubicBezTo>
                <a:cubicBezTo>
                  <a:pt x="928" y="75"/>
                  <a:pt x="926" y="75"/>
                  <a:pt x="925" y="74"/>
                </a:cubicBezTo>
                <a:cubicBezTo>
                  <a:pt x="925" y="73"/>
                  <a:pt x="925" y="73"/>
                  <a:pt x="925" y="73"/>
                </a:cubicBezTo>
                <a:cubicBezTo>
                  <a:pt x="918" y="72"/>
                  <a:pt x="911" y="73"/>
                  <a:pt x="905" y="71"/>
                </a:cubicBezTo>
                <a:cubicBezTo>
                  <a:pt x="890" y="70"/>
                  <a:pt x="873" y="72"/>
                  <a:pt x="860" y="71"/>
                </a:cubicBezTo>
                <a:cubicBezTo>
                  <a:pt x="867" y="68"/>
                  <a:pt x="877" y="70"/>
                  <a:pt x="886" y="69"/>
                </a:cubicBezTo>
                <a:cubicBezTo>
                  <a:pt x="878" y="68"/>
                  <a:pt x="878" y="68"/>
                  <a:pt x="878" y="68"/>
                </a:cubicBezTo>
                <a:cubicBezTo>
                  <a:pt x="890" y="67"/>
                  <a:pt x="890" y="67"/>
                  <a:pt x="890" y="67"/>
                </a:cubicBezTo>
                <a:cubicBezTo>
                  <a:pt x="883" y="66"/>
                  <a:pt x="873" y="67"/>
                  <a:pt x="867" y="65"/>
                </a:cubicBezTo>
                <a:cubicBezTo>
                  <a:pt x="895" y="64"/>
                  <a:pt x="895" y="64"/>
                  <a:pt x="895" y="64"/>
                </a:cubicBezTo>
                <a:cubicBezTo>
                  <a:pt x="894" y="64"/>
                  <a:pt x="894" y="63"/>
                  <a:pt x="894" y="63"/>
                </a:cubicBezTo>
                <a:cubicBezTo>
                  <a:pt x="894" y="63"/>
                  <a:pt x="895" y="63"/>
                  <a:pt x="896" y="63"/>
                </a:cubicBezTo>
                <a:cubicBezTo>
                  <a:pt x="896" y="62"/>
                  <a:pt x="894" y="62"/>
                  <a:pt x="896" y="61"/>
                </a:cubicBezTo>
                <a:cubicBezTo>
                  <a:pt x="901" y="57"/>
                  <a:pt x="910" y="59"/>
                  <a:pt x="917" y="58"/>
                </a:cubicBezTo>
                <a:cubicBezTo>
                  <a:pt x="903" y="56"/>
                  <a:pt x="887" y="61"/>
                  <a:pt x="873" y="58"/>
                </a:cubicBezTo>
                <a:cubicBezTo>
                  <a:pt x="875" y="57"/>
                  <a:pt x="877" y="57"/>
                  <a:pt x="880" y="57"/>
                </a:cubicBezTo>
                <a:cubicBezTo>
                  <a:pt x="869" y="55"/>
                  <a:pt x="869" y="55"/>
                  <a:pt x="869" y="55"/>
                </a:cubicBezTo>
                <a:cubicBezTo>
                  <a:pt x="873" y="53"/>
                  <a:pt x="873" y="53"/>
                  <a:pt x="873" y="53"/>
                </a:cubicBezTo>
                <a:cubicBezTo>
                  <a:pt x="898" y="52"/>
                  <a:pt x="898" y="52"/>
                  <a:pt x="898" y="52"/>
                </a:cubicBezTo>
                <a:cubicBezTo>
                  <a:pt x="898" y="52"/>
                  <a:pt x="898" y="51"/>
                  <a:pt x="899" y="51"/>
                </a:cubicBezTo>
                <a:cubicBezTo>
                  <a:pt x="881" y="52"/>
                  <a:pt x="864" y="47"/>
                  <a:pt x="845" y="49"/>
                </a:cubicBezTo>
                <a:cubicBezTo>
                  <a:pt x="846" y="48"/>
                  <a:pt x="844" y="47"/>
                  <a:pt x="842" y="48"/>
                </a:cubicBezTo>
                <a:cubicBezTo>
                  <a:pt x="840" y="50"/>
                  <a:pt x="839" y="48"/>
                  <a:pt x="836" y="49"/>
                </a:cubicBezTo>
                <a:cubicBezTo>
                  <a:pt x="836" y="48"/>
                  <a:pt x="835" y="48"/>
                  <a:pt x="834" y="48"/>
                </a:cubicBezTo>
                <a:cubicBezTo>
                  <a:pt x="834" y="49"/>
                  <a:pt x="834" y="49"/>
                  <a:pt x="834" y="49"/>
                </a:cubicBezTo>
                <a:cubicBezTo>
                  <a:pt x="834" y="50"/>
                  <a:pt x="832" y="49"/>
                  <a:pt x="831" y="49"/>
                </a:cubicBezTo>
                <a:cubicBezTo>
                  <a:pt x="830" y="49"/>
                  <a:pt x="831" y="48"/>
                  <a:pt x="831" y="48"/>
                </a:cubicBezTo>
                <a:cubicBezTo>
                  <a:pt x="828" y="48"/>
                  <a:pt x="828" y="48"/>
                  <a:pt x="828" y="48"/>
                </a:cubicBezTo>
                <a:cubicBezTo>
                  <a:pt x="828" y="49"/>
                  <a:pt x="827" y="49"/>
                  <a:pt x="827" y="49"/>
                </a:cubicBezTo>
                <a:cubicBezTo>
                  <a:pt x="822" y="48"/>
                  <a:pt x="822" y="48"/>
                  <a:pt x="822" y="48"/>
                </a:cubicBezTo>
                <a:cubicBezTo>
                  <a:pt x="787" y="45"/>
                  <a:pt x="751" y="50"/>
                  <a:pt x="715" y="45"/>
                </a:cubicBezTo>
                <a:cubicBezTo>
                  <a:pt x="722" y="44"/>
                  <a:pt x="722" y="44"/>
                  <a:pt x="722" y="44"/>
                </a:cubicBezTo>
                <a:cubicBezTo>
                  <a:pt x="710" y="44"/>
                  <a:pt x="696" y="43"/>
                  <a:pt x="686" y="43"/>
                </a:cubicBezTo>
                <a:cubicBezTo>
                  <a:pt x="687" y="43"/>
                  <a:pt x="687" y="43"/>
                  <a:pt x="687" y="43"/>
                </a:cubicBezTo>
                <a:cubicBezTo>
                  <a:pt x="673" y="43"/>
                  <a:pt x="656" y="45"/>
                  <a:pt x="645" y="46"/>
                </a:cubicBezTo>
                <a:cubicBezTo>
                  <a:pt x="641" y="44"/>
                  <a:pt x="641" y="44"/>
                  <a:pt x="641" y="44"/>
                </a:cubicBezTo>
                <a:cubicBezTo>
                  <a:pt x="642" y="43"/>
                  <a:pt x="642" y="43"/>
                  <a:pt x="642" y="43"/>
                </a:cubicBezTo>
                <a:cubicBezTo>
                  <a:pt x="658" y="42"/>
                  <a:pt x="658" y="42"/>
                  <a:pt x="658" y="42"/>
                </a:cubicBezTo>
                <a:cubicBezTo>
                  <a:pt x="658" y="42"/>
                  <a:pt x="658" y="42"/>
                  <a:pt x="657" y="41"/>
                </a:cubicBezTo>
                <a:cubicBezTo>
                  <a:pt x="659" y="40"/>
                  <a:pt x="662" y="43"/>
                  <a:pt x="665" y="42"/>
                </a:cubicBezTo>
                <a:cubicBezTo>
                  <a:pt x="665" y="41"/>
                  <a:pt x="665" y="41"/>
                  <a:pt x="664" y="41"/>
                </a:cubicBezTo>
                <a:cubicBezTo>
                  <a:pt x="671" y="39"/>
                  <a:pt x="678" y="40"/>
                  <a:pt x="684" y="38"/>
                </a:cubicBezTo>
                <a:cubicBezTo>
                  <a:pt x="692" y="39"/>
                  <a:pt x="700" y="38"/>
                  <a:pt x="706" y="36"/>
                </a:cubicBezTo>
                <a:cubicBezTo>
                  <a:pt x="707" y="36"/>
                  <a:pt x="708" y="37"/>
                  <a:pt x="709" y="37"/>
                </a:cubicBezTo>
                <a:cubicBezTo>
                  <a:pt x="711" y="36"/>
                  <a:pt x="717" y="36"/>
                  <a:pt x="719" y="36"/>
                </a:cubicBezTo>
                <a:cubicBezTo>
                  <a:pt x="761" y="35"/>
                  <a:pt x="761" y="35"/>
                  <a:pt x="761" y="35"/>
                </a:cubicBezTo>
                <a:cubicBezTo>
                  <a:pt x="761" y="34"/>
                  <a:pt x="761" y="34"/>
                  <a:pt x="761" y="34"/>
                </a:cubicBezTo>
                <a:cubicBezTo>
                  <a:pt x="766" y="34"/>
                  <a:pt x="771" y="33"/>
                  <a:pt x="776" y="33"/>
                </a:cubicBezTo>
                <a:cubicBezTo>
                  <a:pt x="770" y="30"/>
                  <a:pt x="758" y="33"/>
                  <a:pt x="752" y="31"/>
                </a:cubicBezTo>
                <a:cubicBezTo>
                  <a:pt x="742" y="29"/>
                  <a:pt x="730" y="33"/>
                  <a:pt x="721" y="30"/>
                </a:cubicBezTo>
                <a:cubicBezTo>
                  <a:pt x="721" y="29"/>
                  <a:pt x="723" y="30"/>
                  <a:pt x="724" y="30"/>
                </a:cubicBezTo>
                <a:cubicBezTo>
                  <a:pt x="717" y="28"/>
                  <a:pt x="708" y="28"/>
                  <a:pt x="702" y="29"/>
                </a:cubicBezTo>
                <a:cubicBezTo>
                  <a:pt x="704" y="30"/>
                  <a:pt x="708" y="29"/>
                  <a:pt x="706" y="31"/>
                </a:cubicBezTo>
                <a:cubicBezTo>
                  <a:pt x="721" y="32"/>
                  <a:pt x="721" y="32"/>
                  <a:pt x="721" y="32"/>
                </a:cubicBezTo>
                <a:cubicBezTo>
                  <a:pt x="718" y="34"/>
                  <a:pt x="714" y="33"/>
                  <a:pt x="713" y="33"/>
                </a:cubicBezTo>
                <a:cubicBezTo>
                  <a:pt x="714" y="33"/>
                  <a:pt x="715" y="33"/>
                  <a:pt x="715" y="33"/>
                </a:cubicBezTo>
                <a:cubicBezTo>
                  <a:pt x="711" y="34"/>
                  <a:pt x="706" y="35"/>
                  <a:pt x="701" y="34"/>
                </a:cubicBezTo>
                <a:cubicBezTo>
                  <a:pt x="702" y="33"/>
                  <a:pt x="702" y="33"/>
                  <a:pt x="702" y="33"/>
                </a:cubicBezTo>
                <a:cubicBezTo>
                  <a:pt x="666" y="35"/>
                  <a:pt x="627" y="37"/>
                  <a:pt x="589" y="43"/>
                </a:cubicBezTo>
                <a:cubicBezTo>
                  <a:pt x="587" y="44"/>
                  <a:pt x="587" y="44"/>
                  <a:pt x="587" y="44"/>
                </a:cubicBezTo>
                <a:cubicBezTo>
                  <a:pt x="565" y="44"/>
                  <a:pt x="544" y="51"/>
                  <a:pt x="523" y="52"/>
                </a:cubicBezTo>
                <a:cubicBezTo>
                  <a:pt x="521" y="54"/>
                  <a:pt x="519" y="51"/>
                  <a:pt x="517" y="53"/>
                </a:cubicBezTo>
                <a:cubicBezTo>
                  <a:pt x="514" y="54"/>
                  <a:pt x="510" y="53"/>
                  <a:pt x="506" y="54"/>
                </a:cubicBezTo>
                <a:cubicBezTo>
                  <a:pt x="506" y="56"/>
                  <a:pt x="503" y="54"/>
                  <a:pt x="503" y="55"/>
                </a:cubicBezTo>
                <a:cubicBezTo>
                  <a:pt x="499" y="56"/>
                  <a:pt x="492" y="54"/>
                  <a:pt x="488" y="57"/>
                </a:cubicBezTo>
                <a:cubicBezTo>
                  <a:pt x="484" y="56"/>
                  <a:pt x="484" y="59"/>
                  <a:pt x="481" y="59"/>
                </a:cubicBezTo>
                <a:cubicBezTo>
                  <a:pt x="478" y="57"/>
                  <a:pt x="474" y="61"/>
                  <a:pt x="471" y="58"/>
                </a:cubicBezTo>
                <a:cubicBezTo>
                  <a:pt x="469" y="60"/>
                  <a:pt x="466" y="60"/>
                  <a:pt x="464" y="60"/>
                </a:cubicBezTo>
                <a:cubicBezTo>
                  <a:pt x="465" y="58"/>
                  <a:pt x="460" y="59"/>
                  <a:pt x="459" y="57"/>
                </a:cubicBezTo>
                <a:cubicBezTo>
                  <a:pt x="469" y="55"/>
                  <a:pt x="469" y="55"/>
                  <a:pt x="469" y="55"/>
                </a:cubicBezTo>
                <a:cubicBezTo>
                  <a:pt x="465" y="55"/>
                  <a:pt x="461" y="56"/>
                  <a:pt x="456" y="57"/>
                </a:cubicBezTo>
                <a:cubicBezTo>
                  <a:pt x="457" y="57"/>
                  <a:pt x="458" y="57"/>
                  <a:pt x="459" y="58"/>
                </a:cubicBezTo>
                <a:cubicBezTo>
                  <a:pt x="457" y="59"/>
                  <a:pt x="455" y="59"/>
                  <a:pt x="453" y="59"/>
                </a:cubicBezTo>
                <a:cubicBezTo>
                  <a:pt x="452" y="58"/>
                  <a:pt x="452" y="58"/>
                  <a:pt x="452" y="58"/>
                </a:cubicBezTo>
                <a:cubicBezTo>
                  <a:pt x="453" y="62"/>
                  <a:pt x="445" y="60"/>
                  <a:pt x="442" y="62"/>
                </a:cubicBezTo>
                <a:cubicBezTo>
                  <a:pt x="437" y="65"/>
                  <a:pt x="430" y="61"/>
                  <a:pt x="426" y="65"/>
                </a:cubicBezTo>
                <a:cubicBezTo>
                  <a:pt x="427" y="66"/>
                  <a:pt x="427" y="66"/>
                  <a:pt x="427" y="66"/>
                </a:cubicBezTo>
                <a:cubicBezTo>
                  <a:pt x="424" y="68"/>
                  <a:pt x="423" y="63"/>
                  <a:pt x="419" y="66"/>
                </a:cubicBezTo>
                <a:cubicBezTo>
                  <a:pt x="418" y="67"/>
                  <a:pt x="418" y="67"/>
                  <a:pt x="418" y="67"/>
                </a:cubicBezTo>
                <a:cubicBezTo>
                  <a:pt x="414" y="65"/>
                  <a:pt x="409" y="69"/>
                  <a:pt x="405" y="68"/>
                </a:cubicBezTo>
                <a:cubicBezTo>
                  <a:pt x="397" y="72"/>
                  <a:pt x="386" y="71"/>
                  <a:pt x="376" y="72"/>
                </a:cubicBezTo>
                <a:cubicBezTo>
                  <a:pt x="360" y="75"/>
                  <a:pt x="342" y="79"/>
                  <a:pt x="326" y="82"/>
                </a:cubicBezTo>
                <a:cubicBezTo>
                  <a:pt x="319" y="82"/>
                  <a:pt x="310" y="84"/>
                  <a:pt x="303" y="84"/>
                </a:cubicBezTo>
                <a:cubicBezTo>
                  <a:pt x="303" y="85"/>
                  <a:pt x="303" y="85"/>
                  <a:pt x="303" y="85"/>
                </a:cubicBezTo>
                <a:cubicBezTo>
                  <a:pt x="312" y="85"/>
                  <a:pt x="321" y="82"/>
                  <a:pt x="329" y="83"/>
                </a:cubicBezTo>
                <a:cubicBezTo>
                  <a:pt x="299" y="88"/>
                  <a:pt x="268" y="91"/>
                  <a:pt x="236" y="92"/>
                </a:cubicBezTo>
                <a:cubicBezTo>
                  <a:pt x="239" y="91"/>
                  <a:pt x="239" y="91"/>
                  <a:pt x="239" y="91"/>
                </a:cubicBezTo>
                <a:cubicBezTo>
                  <a:pt x="228" y="91"/>
                  <a:pt x="208" y="93"/>
                  <a:pt x="194" y="89"/>
                </a:cubicBezTo>
                <a:cubicBezTo>
                  <a:pt x="192" y="90"/>
                  <a:pt x="187" y="87"/>
                  <a:pt x="186" y="90"/>
                </a:cubicBezTo>
                <a:cubicBezTo>
                  <a:pt x="185" y="89"/>
                  <a:pt x="183" y="89"/>
                  <a:pt x="182" y="90"/>
                </a:cubicBezTo>
                <a:cubicBezTo>
                  <a:pt x="184" y="87"/>
                  <a:pt x="180" y="89"/>
                  <a:pt x="178" y="88"/>
                </a:cubicBezTo>
                <a:cubicBezTo>
                  <a:pt x="179" y="85"/>
                  <a:pt x="179" y="85"/>
                  <a:pt x="179" y="85"/>
                </a:cubicBezTo>
                <a:cubicBezTo>
                  <a:pt x="177" y="85"/>
                  <a:pt x="176" y="86"/>
                  <a:pt x="175" y="84"/>
                </a:cubicBezTo>
                <a:cubicBezTo>
                  <a:pt x="181" y="83"/>
                  <a:pt x="189" y="85"/>
                  <a:pt x="194" y="85"/>
                </a:cubicBezTo>
                <a:cubicBezTo>
                  <a:pt x="197" y="83"/>
                  <a:pt x="201" y="87"/>
                  <a:pt x="202" y="85"/>
                </a:cubicBezTo>
                <a:cubicBezTo>
                  <a:pt x="216" y="87"/>
                  <a:pt x="235" y="85"/>
                  <a:pt x="251" y="86"/>
                </a:cubicBezTo>
                <a:cubicBezTo>
                  <a:pt x="251" y="85"/>
                  <a:pt x="251" y="84"/>
                  <a:pt x="252" y="84"/>
                </a:cubicBezTo>
                <a:cubicBezTo>
                  <a:pt x="253" y="84"/>
                  <a:pt x="255" y="84"/>
                  <a:pt x="255" y="85"/>
                </a:cubicBezTo>
                <a:cubicBezTo>
                  <a:pt x="255" y="85"/>
                  <a:pt x="255" y="85"/>
                  <a:pt x="255" y="85"/>
                </a:cubicBezTo>
                <a:cubicBezTo>
                  <a:pt x="257" y="85"/>
                  <a:pt x="259" y="84"/>
                  <a:pt x="261" y="85"/>
                </a:cubicBezTo>
                <a:cubicBezTo>
                  <a:pt x="261" y="84"/>
                  <a:pt x="261" y="84"/>
                  <a:pt x="261" y="84"/>
                </a:cubicBezTo>
                <a:cubicBezTo>
                  <a:pt x="268" y="83"/>
                  <a:pt x="278" y="85"/>
                  <a:pt x="284" y="82"/>
                </a:cubicBezTo>
                <a:cubicBezTo>
                  <a:pt x="288" y="83"/>
                  <a:pt x="288" y="83"/>
                  <a:pt x="288" y="83"/>
                </a:cubicBezTo>
                <a:cubicBezTo>
                  <a:pt x="290" y="80"/>
                  <a:pt x="294" y="81"/>
                  <a:pt x="296" y="80"/>
                </a:cubicBezTo>
                <a:cubicBezTo>
                  <a:pt x="340" y="75"/>
                  <a:pt x="384" y="64"/>
                  <a:pt x="425" y="54"/>
                </a:cubicBezTo>
                <a:cubicBezTo>
                  <a:pt x="425" y="56"/>
                  <a:pt x="425" y="56"/>
                  <a:pt x="425" y="56"/>
                </a:cubicBezTo>
                <a:cubicBezTo>
                  <a:pt x="430" y="54"/>
                  <a:pt x="430" y="54"/>
                  <a:pt x="430" y="54"/>
                </a:cubicBezTo>
                <a:cubicBezTo>
                  <a:pt x="431" y="54"/>
                  <a:pt x="428" y="55"/>
                  <a:pt x="427" y="54"/>
                </a:cubicBezTo>
                <a:cubicBezTo>
                  <a:pt x="430" y="53"/>
                  <a:pt x="432" y="52"/>
                  <a:pt x="435" y="53"/>
                </a:cubicBezTo>
                <a:cubicBezTo>
                  <a:pt x="433" y="54"/>
                  <a:pt x="433" y="54"/>
                  <a:pt x="433" y="54"/>
                </a:cubicBezTo>
                <a:cubicBezTo>
                  <a:pt x="437" y="53"/>
                  <a:pt x="437" y="53"/>
                  <a:pt x="437" y="53"/>
                </a:cubicBezTo>
                <a:cubicBezTo>
                  <a:pt x="436" y="53"/>
                  <a:pt x="435" y="53"/>
                  <a:pt x="435" y="52"/>
                </a:cubicBezTo>
                <a:cubicBezTo>
                  <a:pt x="445" y="49"/>
                  <a:pt x="456" y="46"/>
                  <a:pt x="466" y="43"/>
                </a:cubicBezTo>
                <a:cubicBezTo>
                  <a:pt x="466" y="44"/>
                  <a:pt x="472" y="44"/>
                  <a:pt x="474" y="43"/>
                </a:cubicBezTo>
                <a:cubicBezTo>
                  <a:pt x="478" y="38"/>
                  <a:pt x="489" y="41"/>
                  <a:pt x="495" y="38"/>
                </a:cubicBezTo>
                <a:cubicBezTo>
                  <a:pt x="502" y="39"/>
                  <a:pt x="507" y="33"/>
                  <a:pt x="514" y="35"/>
                </a:cubicBezTo>
                <a:cubicBezTo>
                  <a:pt x="523" y="31"/>
                  <a:pt x="534" y="32"/>
                  <a:pt x="544" y="30"/>
                </a:cubicBezTo>
                <a:cubicBezTo>
                  <a:pt x="589" y="22"/>
                  <a:pt x="639" y="14"/>
                  <a:pt x="687" y="13"/>
                </a:cubicBezTo>
                <a:cubicBezTo>
                  <a:pt x="693" y="13"/>
                  <a:pt x="701" y="11"/>
                  <a:pt x="708" y="11"/>
                </a:cubicBezTo>
                <a:cubicBezTo>
                  <a:pt x="726" y="11"/>
                  <a:pt x="747" y="9"/>
                  <a:pt x="765" y="10"/>
                </a:cubicBezTo>
                <a:cubicBezTo>
                  <a:pt x="767" y="7"/>
                  <a:pt x="770" y="11"/>
                  <a:pt x="773" y="10"/>
                </a:cubicBezTo>
                <a:cubicBezTo>
                  <a:pt x="789" y="12"/>
                  <a:pt x="802" y="9"/>
                  <a:pt x="818" y="10"/>
                </a:cubicBezTo>
                <a:cubicBezTo>
                  <a:pt x="818" y="9"/>
                  <a:pt x="819" y="9"/>
                  <a:pt x="819" y="8"/>
                </a:cubicBezTo>
                <a:cubicBezTo>
                  <a:pt x="827" y="6"/>
                  <a:pt x="838" y="9"/>
                  <a:pt x="844" y="8"/>
                </a:cubicBezTo>
                <a:cubicBezTo>
                  <a:pt x="837" y="6"/>
                  <a:pt x="827" y="8"/>
                  <a:pt x="819" y="6"/>
                </a:cubicBezTo>
                <a:cubicBezTo>
                  <a:pt x="819" y="5"/>
                  <a:pt x="819" y="5"/>
                  <a:pt x="819" y="5"/>
                </a:cubicBezTo>
                <a:cubicBezTo>
                  <a:pt x="815" y="7"/>
                  <a:pt x="809" y="5"/>
                  <a:pt x="804" y="5"/>
                </a:cubicBezTo>
                <a:cubicBezTo>
                  <a:pt x="798" y="4"/>
                  <a:pt x="794" y="5"/>
                  <a:pt x="790" y="2"/>
                </a:cubicBezTo>
                <a:cubicBezTo>
                  <a:pt x="769" y="0"/>
                  <a:pt x="749" y="0"/>
                  <a:pt x="727" y="2"/>
                </a:cubicBezTo>
                <a:cubicBezTo>
                  <a:pt x="730" y="3"/>
                  <a:pt x="730" y="3"/>
                  <a:pt x="730" y="3"/>
                </a:cubicBezTo>
                <a:cubicBezTo>
                  <a:pt x="729" y="3"/>
                  <a:pt x="729" y="3"/>
                  <a:pt x="729" y="3"/>
                </a:cubicBezTo>
                <a:cubicBezTo>
                  <a:pt x="734" y="2"/>
                  <a:pt x="734" y="2"/>
                  <a:pt x="734" y="2"/>
                </a:cubicBezTo>
                <a:cubicBezTo>
                  <a:pt x="746" y="4"/>
                  <a:pt x="758" y="1"/>
                  <a:pt x="770" y="3"/>
                </a:cubicBezTo>
                <a:cubicBezTo>
                  <a:pt x="770" y="3"/>
                  <a:pt x="769" y="4"/>
                  <a:pt x="768" y="4"/>
                </a:cubicBezTo>
                <a:cubicBezTo>
                  <a:pt x="769" y="5"/>
                  <a:pt x="769" y="5"/>
                  <a:pt x="770" y="5"/>
                </a:cubicBezTo>
                <a:cubicBezTo>
                  <a:pt x="762" y="6"/>
                  <a:pt x="756" y="6"/>
                  <a:pt x="747" y="5"/>
                </a:cubicBezTo>
                <a:cubicBezTo>
                  <a:pt x="747" y="4"/>
                  <a:pt x="747" y="4"/>
                  <a:pt x="747" y="4"/>
                </a:cubicBezTo>
                <a:cubicBezTo>
                  <a:pt x="744" y="4"/>
                  <a:pt x="747" y="6"/>
                  <a:pt x="744" y="6"/>
                </a:cubicBezTo>
                <a:cubicBezTo>
                  <a:pt x="743" y="4"/>
                  <a:pt x="743" y="4"/>
                  <a:pt x="743" y="4"/>
                </a:cubicBezTo>
                <a:cubicBezTo>
                  <a:pt x="736" y="7"/>
                  <a:pt x="723" y="4"/>
                  <a:pt x="714" y="6"/>
                </a:cubicBezTo>
                <a:cubicBezTo>
                  <a:pt x="688" y="8"/>
                  <a:pt x="688" y="8"/>
                  <a:pt x="688" y="8"/>
                </a:cubicBezTo>
                <a:cubicBezTo>
                  <a:pt x="688" y="6"/>
                  <a:pt x="688" y="6"/>
                  <a:pt x="688" y="6"/>
                </a:cubicBezTo>
                <a:cubicBezTo>
                  <a:pt x="684" y="6"/>
                  <a:pt x="684" y="6"/>
                  <a:pt x="684" y="6"/>
                </a:cubicBezTo>
                <a:cubicBezTo>
                  <a:pt x="686" y="7"/>
                  <a:pt x="686" y="7"/>
                  <a:pt x="686" y="7"/>
                </a:cubicBezTo>
                <a:cubicBezTo>
                  <a:pt x="684" y="9"/>
                  <a:pt x="683" y="6"/>
                  <a:pt x="681" y="6"/>
                </a:cubicBezTo>
                <a:cubicBezTo>
                  <a:pt x="686" y="4"/>
                  <a:pt x="686" y="4"/>
                  <a:pt x="686" y="4"/>
                </a:cubicBezTo>
                <a:cubicBezTo>
                  <a:pt x="683" y="5"/>
                  <a:pt x="675" y="4"/>
                  <a:pt x="676" y="7"/>
                </a:cubicBezTo>
                <a:cubicBezTo>
                  <a:pt x="675" y="8"/>
                  <a:pt x="674" y="8"/>
                  <a:pt x="673" y="8"/>
                </a:cubicBezTo>
                <a:cubicBezTo>
                  <a:pt x="673" y="6"/>
                  <a:pt x="673" y="6"/>
                  <a:pt x="673" y="6"/>
                </a:cubicBezTo>
                <a:cubicBezTo>
                  <a:pt x="657" y="8"/>
                  <a:pt x="640" y="8"/>
                  <a:pt x="625" y="11"/>
                </a:cubicBezTo>
                <a:cubicBezTo>
                  <a:pt x="600" y="12"/>
                  <a:pt x="577" y="18"/>
                  <a:pt x="554" y="20"/>
                </a:cubicBezTo>
                <a:cubicBezTo>
                  <a:pt x="555" y="18"/>
                  <a:pt x="555" y="18"/>
                  <a:pt x="555" y="18"/>
                </a:cubicBezTo>
                <a:cubicBezTo>
                  <a:pt x="531" y="23"/>
                  <a:pt x="505" y="28"/>
                  <a:pt x="481" y="32"/>
                </a:cubicBezTo>
                <a:cubicBezTo>
                  <a:pt x="500" y="30"/>
                  <a:pt x="500" y="30"/>
                  <a:pt x="500" y="30"/>
                </a:cubicBezTo>
                <a:cubicBezTo>
                  <a:pt x="501" y="30"/>
                  <a:pt x="501" y="28"/>
                  <a:pt x="503" y="28"/>
                </a:cubicBezTo>
                <a:cubicBezTo>
                  <a:pt x="504" y="29"/>
                  <a:pt x="504" y="29"/>
                  <a:pt x="504" y="29"/>
                </a:cubicBezTo>
                <a:cubicBezTo>
                  <a:pt x="505" y="27"/>
                  <a:pt x="507" y="29"/>
                  <a:pt x="509" y="29"/>
                </a:cubicBezTo>
                <a:cubicBezTo>
                  <a:pt x="481" y="36"/>
                  <a:pt x="454" y="40"/>
                  <a:pt x="425" y="46"/>
                </a:cubicBezTo>
                <a:cubicBezTo>
                  <a:pt x="420" y="46"/>
                  <a:pt x="420" y="46"/>
                  <a:pt x="420" y="46"/>
                </a:cubicBezTo>
                <a:cubicBezTo>
                  <a:pt x="421" y="46"/>
                  <a:pt x="420" y="46"/>
                  <a:pt x="420" y="47"/>
                </a:cubicBezTo>
                <a:cubicBezTo>
                  <a:pt x="419" y="47"/>
                  <a:pt x="418" y="46"/>
                  <a:pt x="418" y="46"/>
                </a:cubicBezTo>
                <a:cubicBezTo>
                  <a:pt x="425" y="42"/>
                  <a:pt x="425" y="42"/>
                  <a:pt x="425" y="42"/>
                </a:cubicBezTo>
                <a:cubicBezTo>
                  <a:pt x="418" y="41"/>
                  <a:pt x="412" y="46"/>
                  <a:pt x="404" y="46"/>
                </a:cubicBezTo>
                <a:cubicBezTo>
                  <a:pt x="349" y="56"/>
                  <a:pt x="299" y="69"/>
                  <a:pt x="239" y="68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228" y="67"/>
                  <a:pt x="217" y="66"/>
                  <a:pt x="209" y="65"/>
                </a:cubicBezTo>
                <a:cubicBezTo>
                  <a:pt x="208" y="65"/>
                  <a:pt x="208" y="65"/>
                  <a:pt x="208" y="65"/>
                </a:cubicBezTo>
                <a:cubicBezTo>
                  <a:pt x="210" y="64"/>
                  <a:pt x="210" y="64"/>
                  <a:pt x="210" y="64"/>
                </a:cubicBezTo>
                <a:cubicBezTo>
                  <a:pt x="217" y="64"/>
                  <a:pt x="227" y="66"/>
                  <a:pt x="236" y="65"/>
                </a:cubicBezTo>
                <a:cubicBezTo>
                  <a:pt x="236" y="64"/>
                  <a:pt x="237" y="64"/>
                  <a:pt x="237" y="63"/>
                </a:cubicBezTo>
                <a:cubicBezTo>
                  <a:pt x="248" y="61"/>
                  <a:pt x="261" y="64"/>
                  <a:pt x="272" y="62"/>
                </a:cubicBezTo>
                <a:cubicBezTo>
                  <a:pt x="275" y="60"/>
                  <a:pt x="279" y="62"/>
                  <a:pt x="282" y="60"/>
                </a:cubicBezTo>
                <a:cubicBezTo>
                  <a:pt x="287" y="62"/>
                  <a:pt x="292" y="59"/>
                  <a:pt x="296" y="59"/>
                </a:cubicBezTo>
                <a:cubicBezTo>
                  <a:pt x="300" y="60"/>
                  <a:pt x="304" y="57"/>
                  <a:pt x="309" y="56"/>
                </a:cubicBezTo>
                <a:cubicBezTo>
                  <a:pt x="287" y="59"/>
                  <a:pt x="264" y="62"/>
                  <a:pt x="243" y="60"/>
                </a:cubicBezTo>
                <a:cubicBezTo>
                  <a:pt x="243" y="59"/>
                  <a:pt x="243" y="59"/>
                  <a:pt x="242" y="58"/>
                </a:cubicBezTo>
                <a:cubicBezTo>
                  <a:pt x="246" y="57"/>
                  <a:pt x="251" y="55"/>
                  <a:pt x="255" y="58"/>
                </a:cubicBezTo>
                <a:cubicBezTo>
                  <a:pt x="259" y="57"/>
                  <a:pt x="267" y="60"/>
                  <a:pt x="270" y="56"/>
                </a:cubicBezTo>
                <a:cubicBezTo>
                  <a:pt x="280" y="54"/>
                  <a:pt x="291" y="55"/>
                  <a:pt x="301" y="53"/>
                </a:cubicBezTo>
                <a:cubicBezTo>
                  <a:pt x="299" y="50"/>
                  <a:pt x="294" y="54"/>
                  <a:pt x="291" y="52"/>
                </a:cubicBezTo>
                <a:cubicBezTo>
                  <a:pt x="299" y="49"/>
                  <a:pt x="308" y="49"/>
                  <a:pt x="315" y="47"/>
                </a:cubicBezTo>
                <a:cubicBezTo>
                  <a:pt x="292" y="49"/>
                  <a:pt x="264" y="55"/>
                  <a:pt x="237" y="56"/>
                </a:cubicBezTo>
                <a:cubicBezTo>
                  <a:pt x="230" y="53"/>
                  <a:pt x="218" y="55"/>
                  <a:pt x="210" y="54"/>
                </a:cubicBezTo>
                <a:cubicBezTo>
                  <a:pt x="169" y="49"/>
                  <a:pt x="130" y="52"/>
                  <a:pt x="94" y="39"/>
                </a:cubicBezTo>
                <a:cubicBezTo>
                  <a:pt x="91" y="40"/>
                  <a:pt x="91" y="40"/>
                  <a:pt x="91" y="40"/>
                </a:cubicBezTo>
                <a:cubicBezTo>
                  <a:pt x="88" y="40"/>
                  <a:pt x="91" y="37"/>
                  <a:pt x="88" y="37"/>
                </a:cubicBezTo>
                <a:cubicBezTo>
                  <a:pt x="85" y="41"/>
                  <a:pt x="77" y="37"/>
                  <a:pt x="71" y="37"/>
                </a:cubicBezTo>
                <a:cubicBezTo>
                  <a:pt x="58" y="41"/>
                  <a:pt x="42" y="36"/>
                  <a:pt x="30" y="38"/>
                </a:cubicBezTo>
                <a:cubicBezTo>
                  <a:pt x="44" y="39"/>
                  <a:pt x="59" y="42"/>
                  <a:pt x="72" y="46"/>
                </a:cubicBezTo>
                <a:cubicBezTo>
                  <a:pt x="65" y="47"/>
                  <a:pt x="58" y="47"/>
                  <a:pt x="51" y="48"/>
                </a:cubicBezTo>
                <a:cubicBezTo>
                  <a:pt x="54" y="49"/>
                  <a:pt x="58" y="49"/>
                  <a:pt x="61" y="50"/>
                </a:cubicBezTo>
                <a:cubicBezTo>
                  <a:pt x="53" y="54"/>
                  <a:pt x="45" y="47"/>
                  <a:pt x="38" y="50"/>
                </a:cubicBezTo>
                <a:cubicBezTo>
                  <a:pt x="48" y="50"/>
                  <a:pt x="61" y="52"/>
                  <a:pt x="72" y="52"/>
                </a:cubicBezTo>
                <a:cubicBezTo>
                  <a:pt x="107" y="61"/>
                  <a:pt x="107" y="61"/>
                  <a:pt x="107" y="61"/>
                </a:cubicBezTo>
                <a:cubicBezTo>
                  <a:pt x="114" y="65"/>
                  <a:pt x="126" y="65"/>
                  <a:pt x="135" y="66"/>
                </a:cubicBezTo>
                <a:cubicBezTo>
                  <a:pt x="141" y="65"/>
                  <a:pt x="144" y="72"/>
                  <a:pt x="147" y="68"/>
                </a:cubicBezTo>
                <a:cubicBezTo>
                  <a:pt x="155" y="66"/>
                  <a:pt x="163" y="71"/>
                  <a:pt x="172" y="69"/>
                </a:cubicBezTo>
                <a:cubicBezTo>
                  <a:pt x="173" y="71"/>
                  <a:pt x="173" y="71"/>
                  <a:pt x="173" y="71"/>
                </a:cubicBezTo>
                <a:cubicBezTo>
                  <a:pt x="174" y="69"/>
                  <a:pt x="174" y="69"/>
                  <a:pt x="174" y="69"/>
                </a:cubicBezTo>
                <a:cubicBezTo>
                  <a:pt x="183" y="69"/>
                  <a:pt x="193" y="72"/>
                  <a:pt x="202" y="71"/>
                </a:cubicBezTo>
                <a:cubicBezTo>
                  <a:pt x="196" y="69"/>
                  <a:pt x="186" y="69"/>
                  <a:pt x="180" y="68"/>
                </a:cubicBezTo>
                <a:cubicBezTo>
                  <a:pt x="180" y="67"/>
                  <a:pt x="180" y="67"/>
                  <a:pt x="180" y="67"/>
                </a:cubicBezTo>
                <a:cubicBezTo>
                  <a:pt x="175" y="64"/>
                  <a:pt x="168" y="67"/>
                  <a:pt x="164" y="64"/>
                </a:cubicBezTo>
                <a:cubicBezTo>
                  <a:pt x="175" y="65"/>
                  <a:pt x="175" y="65"/>
                  <a:pt x="175" y="65"/>
                </a:cubicBezTo>
                <a:cubicBezTo>
                  <a:pt x="175" y="65"/>
                  <a:pt x="175" y="65"/>
                  <a:pt x="175" y="64"/>
                </a:cubicBezTo>
                <a:cubicBezTo>
                  <a:pt x="184" y="64"/>
                  <a:pt x="195" y="66"/>
                  <a:pt x="205" y="67"/>
                </a:cubicBezTo>
                <a:cubicBezTo>
                  <a:pt x="221" y="68"/>
                  <a:pt x="239" y="69"/>
                  <a:pt x="256" y="70"/>
                </a:cubicBezTo>
                <a:cubicBezTo>
                  <a:pt x="259" y="71"/>
                  <a:pt x="259" y="71"/>
                  <a:pt x="259" y="71"/>
                </a:cubicBezTo>
                <a:cubicBezTo>
                  <a:pt x="263" y="67"/>
                  <a:pt x="272" y="70"/>
                  <a:pt x="279" y="68"/>
                </a:cubicBezTo>
                <a:cubicBezTo>
                  <a:pt x="279" y="69"/>
                  <a:pt x="279" y="69"/>
                  <a:pt x="279" y="70"/>
                </a:cubicBezTo>
                <a:cubicBezTo>
                  <a:pt x="275" y="72"/>
                  <a:pt x="272" y="70"/>
                  <a:pt x="268" y="72"/>
                </a:cubicBezTo>
                <a:cubicBezTo>
                  <a:pt x="230" y="76"/>
                  <a:pt x="190" y="76"/>
                  <a:pt x="152" y="70"/>
                </a:cubicBezTo>
                <a:cubicBezTo>
                  <a:pt x="152" y="71"/>
                  <a:pt x="152" y="71"/>
                  <a:pt x="152" y="71"/>
                </a:cubicBezTo>
                <a:cubicBezTo>
                  <a:pt x="125" y="71"/>
                  <a:pt x="109" y="62"/>
                  <a:pt x="81" y="61"/>
                </a:cubicBezTo>
                <a:cubicBezTo>
                  <a:pt x="80" y="59"/>
                  <a:pt x="75" y="58"/>
                  <a:pt x="72" y="58"/>
                </a:cubicBezTo>
                <a:cubicBezTo>
                  <a:pt x="67" y="56"/>
                  <a:pt x="60" y="62"/>
                  <a:pt x="56" y="57"/>
                </a:cubicBezTo>
                <a:cubicBezTo>
                  <a:pt x="52" y="58"/>
                  <a:pt x="50" y="55"/>
                  <a:pt x="45" y="56"/>
                </a:cubicBezTo>
                <a:cubicBezTo>
                  <a:pt x="46" y="56"/>
                  <a:pt x="48" y="57"/>
                  <a:pt x="47" y="58"/>
                </a:cubicBezTo>
                <a:cubicBezTo>
                  <a:pt x="59" y="57"/>
                  <a:pt x="69" y="62"/>
                  <a:pt x="79" y="67"/>
                </a:cubicBezTo>
                <a:cubicBezTo>
                  <a:pt x="80" y="68"/>
                  <a:pt x="79" y="68"/>
                  <a:pt x="78" y="69"/>
                </a:cubicBezTo>
                <a:cubicBezTo>
                  <a:pt x="75" y="69"/>
                  <a:pt x="72" y="67"/>
                  <a:pt x="68" y="67"/>
                </a:cubicBezTo>
                <a:cubicBezTo>
                  <a:pt x="72" y="68"/>
                  <a:pt x="75" y="71"/>
                  <a:pt x="79" y="71"/>
                </a:cubicBezTo>
                <a:cubicBezTo>
                  <a:pt x="71" y="75"/>
                  <a:pt x="62" y="70"/>
                  <a:pt x="53" y="68"/>
                </a:cubicBezTo>
                <a:cubicBezTo>
                  <a:pt x="41" y="69"/>
                  <a:pt x="41" y="69"/>
                  <a:pt x="41" y="69"/>
                </a:cubicBezTo>
                <a:cubicBezTo>
                  <a:pt x="39" y="70"/>
                  <a:pt x="39" y="70"/>
                  <a:pt x="39" y="70"/>
                </a:cubicBezTo>
                <a:cubicBezTo>
                  <a:pt x="50" y="68"/>
                  <a:pt x="57" y="74"/>
                  <a:pt x="66" y="75"/>
                </a:cubicBezTo>
                <a:cubicBezTo>
                  <a:pt x="66" y="77"/>
                  <a:pt x="63" y="78"/>
                  <a:pt x="62" y="79"/>
                </a:cubicBezTo>
                <a:cubicBezTo>
                  <a:pt x="53" y="78"/>
                  <a:pt x="45" y="74"/>
                  <a:pt x="36" y="73"/>
                </a:cubicBezTo>
                <a:cubicBezTo>
                  <a:pt x="43" y="75"/>
                  <a:pt x="50" y="77"/>
                  <a:pt x="57" y="79"/>
                </a:cubicBezTo>
                <a:cubicBezTo>
                  <a:pt x="52" y="81"/>
                  <a:pt x="48" y="77"/>
                  <a:pt x="42" y="78"/>
                </a:cubicBezTo>
                <a:cubicBezTo>
                  <a:pt x="32" y="74"/>
                  <a:pt x="21" y="74"/>
                  <a:pt x="11" y="75"/>
                </a:cubicBezTo>
                <a:cubicBezTo>
                  <a:pt x="30" y="74"/>
                  <a:pt x="44" y="83"/>
                  <a:pt x="62" y="83"/>
                </a:cubicBezTo>
                <a:cubicBezTo>
                  <a:pt x="62" y="85"/>
                  <a:pt x="66" y="85"/>
                  <a:pt x="67" y="87"/>
                </a:cubicBezTo>
                <a:cubicBezTo>
                  <a:pt x="66" y="88"/>
                  <a:pt x="65" y="89"/>
                  <a:pt x="62" y="89"/>
                </a:cubicBezTo>
                <a:cubicBezTo>
                  <a:pt x="62" y="89"/>
                  <a:pt x="62" y="89"/>
                  <a:pt x="62" y="89"/>
                </a:cubicBezTo>
                <a:cubicBezTo>
                  <a:pt x="59" y="90"/>
                  <a:pt x="56" y="89"/>
                  <a:pt x="53" y="87"/>
                </a:cubicBezTo>
                <a:cubicBezTo>
                  <a:pt x="53" y="88"/>
                  <a:pt x="53" y="88"/>
                  <a:pt x="53" y="88"/>
                </a:cubicBezTo>
                <a:cubicBezTo>
                  <a:pt x="51" y="89"/>
                  <a:pt x="48" y="86"/>
                  <a:pt x="45" y="85"/>
                </a:cubicBezTo>
                <a:cubicBezTo>
                  <a:pt x="41" y="86"/>
                  <a:pt x="38" y="85"/>
                  <a:pt x="35" y="86"/>
                </a:cubicBezTo>
                <a:cubicBezTo>
                  <a:pt x="40" y="87"/>
                  <a:pt x="46" y="92"/>
                  <a:pt x="52" y="94"/>
                </a:cubicBezTo>
                <a:cubicBezTo>
                  <a:pt x="45" y="100"/>
                  <a:pt x="38" y="90"/>
                  <a:pt x="30" y="92"/>
                </a:cubicBezTo>
                <a:cubicBezTo>
                  <a:pt x="21" y="90"/>
                  <a:pt x="11" y="89"/>
                  <a:pt x="3" y="92"/>
                </a:cubicBezTo>
                <a:cubicBezTo>
                  <a:pt x="0" y="95"/>
                  <a:pt x="0" y="95"/>
                  <a:pt x="0" y="95"/>
                </a:cubicBezTo>
                <a:cubicBezTo>
                  <a:pt x="2" y="96"/>
                  <a:pt x="3" y="96"/>
                  <a:pt x="6" y="96"/>
                </a:cubicBezTo>
                <a:close/>
                <a:moveTo>
                  <a:pt x="84" y="49"/>
                </a:moveTo>
                <a:cubicBezTo>
                  <a:pt x="80" y="51"/>
                  <a:pt x="78" y="46"/>
                  <a:pt x="75" y="49"/>
                </a:cubicBezTo>
                <a:cubicBezTo>
                  <a:pt x="75" y="50"/>
                  <a:pt x="76" y="50"/>
                  <a:pt x="76" y="50"/>
                </a:cubicBezTo>
                <a:cubicBezTo>
                  <a:pt x="73" y="49"/>
                  <a:pt x="71" y="51"/>
                  <a:pt x="70" y="48"/>
                </a:cubicBezTo>
                <a:cubicBezTo>
                  <a:pt x="75" y="49"/>
                  <a:pt x="80" y="47"/>
                  <a:pt x="84" y="49"/>
                </a:cubicBezTo>
                <a:close/>
                <a:moveTo>
                  <a:pt x="97" y="53"/>
                </a:moveTo>
                <a:cubicBezTo>
                  <a:pt x="89" y="50"/>
                  <a:pt x="89" y="50"/>
                  <a:pt x="89" y="50"/>
                </a:cubicBezTo>
                <a:cubicBezTo>
                  <a:pt x="92" y="51"/>
                  <a:pt x="97" y="51"/>
                  <a:pt x="97" y="53"/>
                </a:cubicBezTo>
                <a:close/>
                <a:moveTo>
                  <a:pt x="105" y="54"/>
                </a:moveTo>
                <a:cubicBezTo>
                  <a:pt x="103" y="54"/>
                  <a:pt x="103" y="54"/>
                  <a:pt x="103" y="54"/>
                </a:cubicBezTo>
                <a:cubicBezTo>
                  <a:pt x="101" y="53"/>
                  <a:pt x="101" y="53"/>
                  <a:pt x="101" y="53"/>
                </a:cubicBezTo>
                <a:lnTo>
                  <a:pt x="105" y="54"/>
                </a:lnTo>
                <a:close/>
                <a:moveTo>
                  <a:pt x="114" y="57"/>
                </a:moveTo>
                <a:cubicBezTo>
                  <a:pt x="112" y="57"/>
                  <a:pt x="107" y="56"/>
                  <a:pt x="106" y="55"/>
                </a:cubicBezTo>
                <a:cubicBezTo>
                  <a:pt x="108" y="56"/>
                  <a:pt x="114" y="56"/>
                  <a:pt x="114" y="57"/>
                </a:cubicBezTo>
                <a:close/>
                <a:moveTo>
                  <a:pt x="127" y="56"/>
                </a:moveTo>
                <a:cubicBezTo>
                  <a:pt x="124" y="55"/>
                  <a:pt x="124" y="55"/>
                  <a:pt x="124" y="55"/>
                </a:cubicBezTo>
                <a:cubicBezTo>
                  <a:pt x="127" y="55"/>
                  <a:pt x="127" y="55"/>
                  <a:pt x="127" y="55"/>
                </a:cubicBezTo>
                <a:lnTo>
                  <a:pt x="127" y="56"/>
                </a:lnTo>
                <a:close/>
                <a:moveTo>
                  <a:pt x="172" y="63"/>
                </a:moveTo>
                <a:cubicBezTo>
                  <a:pt x="155" y="62"/>
                  <a:pt x="138" y="62"/>
                  <a:pt x="123" y="58"/>
                </a:cubicBezTo>
                <a:cubicBezTo>
                  <a:pt x="139" y="57"/>
                  <a:pt x="156" y="61"/>
                  <a:pt x="172" y="63"/>
                </a:cubicBezTo>
                <a:close/>
                <a:moveTo>
                  <a:pt x="237" y="59"/>
                </a:moveTo>
                <a:cubicBezTo>
                  <a:pt x="238" y="59"/>
                  <a:pt x="241" y="58"/>
                  <a:pt x="242" y="60"/>
                </a:cubicBezTo>
                <a:cubicBezTo>
                  <a:pt x="242" y="60"/>
                  <a:pt x="242" y="60"/>
                  <a:pt x="242" y="60"/>
                </a:cubicBezTo>
                <a:cubicBezTo>
                  <a:pt x="242" y="60"/>
                  <a:pt x="242" y="60"/>
                  <a:pt x="242" y="60"/>
                </a:cubicBezTo>
                <a:cubicBezTo>
                  <a:pt x="241" y="59"/>
                  <a:pt x="238" y="60"/>
                  <a:pt x="237" y="59"/>
                </a:cubicBezTo>
                <a:close/>
                <a:moveTo>
                  <a:pt x="789" y="4"/>
                </a:moveTo>
                <a:cubicBezTo>
                  <a:pt x="795" y="5"/>
                  <a:pt x="795" y="5"/>
                  <a:pt x="795" y="5"/>
                </a:cubicBezTo>
                <a:cubicBezTo>
                  <a:pt x="789" y="5"/>
                  <a:pt x="789" y="5"/>
                  <a:pt x="789" y="5"/>
                </a:cubicBezTo>
                <a:lnTo>
                  <a:pt x="789" y="4"/>
                </a:lnTo>
                <a:close/>
                <a:moveTo>
                  <a:pt x="772" y="4"/>
                </a:moveTo>
                <a:cubicBezTo>
                  <a:pt x="775" y="2"/>
                  <a:pt x="783" y="4"/>
                  <a:pt x="785" y="5"/>
                </a:cubicBezTo>
                <a:cubicBezTo>
                  <a:pt x="782" y="5"/>
                  <a:pt x="776" y="5"/>
                  <a:pt x="772" y="4"/>
                </a:cubicBezTo>
                <a:close/>
                <a:moveTo>
                  <a:pt x="581" y="20"/>
                </a:moveTo>
                <a:cubicBezTo>
                  <a:pt x="581" y="20"/>
                  <a:pt x="581" y="20"/>
                  <a:pt x="581" y="20"/>
                </a:cubicBezTo>
                <a:cubicBezTo>
                  <a:pt x="579" y="20"/>
                  <a:pt x="578" y="20"/>
                  <a:pt x="576" y="20"/>
                </a:cubicBezTo>
                <a:cubicBezTo>
                  <a:pt x="577" y="20"/>
                  <a:pt x="579" y="20"/>
                  <a:pt x="581" y="20"/>
                </a:cubicBezTo>
                <a:cubicBezTo>
                  <a:pt x="581" y="20"/>
                  <a:pt x="581" y="20"/>
                  <a:pt x="581" y="20"/>
                </a:cubicBezTo>
                <a:cubicBezTo>
                  <a:pt x="583" y="19"/>
                  <a:pt x="584" y="19"/>
                  <a:pt x="583" y="18"/>
                </a:cubicBezTo>
                <a:cubicBezTo>
                  <a:pt x="585" y="17"/>
                  <a:pt x="585" y="17"/>
                  <a:pt x="587" y="18"/>
                </a:cubicBezTo>
                <a:cubicBezTo>
                  <a:pt x="588" y="18"/>
                  <a:pt x="588" y="17"/>
                  <a:pt x="589" y="17"/>
                </a:cubicBezTo>
                <a:cubicBezTo>
                  <a:pt x="596" y="18"/>
                  <a:pt x="604" y="16"/>
                  <a:pt x="612" y="14"/>
                </a:cubicBezTo>
                <a:cubicBezTo>
                  <a:pt x="629" y="11"/>
                  <a:pt x="649" y="11"/>
                  <a:pt x="664" y="8"/>
                </a:cubicBezTo>
                <a:cubicBezTo>
                  <a:pt x="668" y="10"/>
                  <a:pt x="668" y="6"/>
                  <a:pt x="671" y="7"/>
                </a:cubicBezTo>
                <a:cubicBezTo>
                  <a:pt x="669" y="8"/>
                  <a:pt x="669" y="8"/>
                  <a:pt x="669" y="8"/>
                </a:cubicBezTo>
                <a:cubicBezTo>
                  <a:pt x="669" y="8"/>
                  <a:pt x="670" y="8"/>
                  <a:pt x="671" y="8"/>
                </a:cubicBezTo>
                <a:cubicBezTo>
                  <a:pt x="640" y="11"/>
                  <a:pt x="611" y="15"/>
                  <a:pt x="581" y="20"/>
                </a:cubicBezTo>
                <a:close/>
                <a:moveTo>
                  <a:pt x="569" y="22"/>
                </a:moveTo>
                <a:cubicBezTo>
                  <a:pt x="574" y="19"/>
                  <a:pt x="574" y="19"/>
                  <a:pt x="574" y="19"/>
                </a:cubicBezTo>
                <a:cubicBezTo>
                  <a:pt x="574" y="21"/>
                  <a:pt x="569" y="22"/>
                  <a:pt x="569" y="22"/>
                </a:cubicBezTo>
                <a:close/>
                <a:moveTo>
                  <a:pt x="563" y="22"/>
                </a:moveTo>
                <a:cubicBezTo>
                  <a:pt x="563" y="22"/>
                  <a:pt x="564" y="22"/>
                  <a:pt x="565" y="22"/>
                </a:cubicBezTo>
                <a:cubicBezTo>
                  <a:pt x="565" y="22"/>
                  <a:pt x="566" y="21"/>
                  <a:pt x="566" y="22"/>
                </a:cubicBezTo>
                <a:cubicBezTo>
                  <a:pt x="566" y="22"/>
                  <a:pt x="565" y="22"/>
                  <a:pt x="565" y="22"/>
                </a:cubicBezTo>
                <a:cubicBezTo>
                  <a:pt x="564" y="23"/>
                  <a:pt x="564" y="23"/>
                  <a:pt x="563" y="22"/>
                </a:cubicBezTo>
                <a:close/>
                <a:moveTo>
                  <a:pt x="558" y="23"/>
                </a:moveTo>
                <a:cubicBezTo>
                  <a:pt x="557" y="23"/>
                  <a:pt x="557" y="23"/>
                  <a:pt x="557" y="23"/>
                </a:cubicBezTo>
                <a:cubicBezTo>
                  <a:pt x="557" y="23"/>
                  <a:pt x="558" y="23"/>
                  <a:pt x="558" y="23"/>
                </a:cubicBezTo>
                <a:cubicBezTo>
                  <a:pt x="558" y="23"/>
                  <a:pt x="558" y="23"/>
                  <a:pt x="558" y="23"/>
                </a:cubicBezTo>
                <a:cubicBezTo>
                  <a:pt x="559" y="22"/>
                  <a:pt x="560" y="22"/>
                  <a:pt x="561" y="22"/>
                </a:cubicBezTo>
                <a:cubicBezTo>
                  <a:pt x="561" y="23"/>
                  <a:pt x="559" y="23"/>
                  <a:pt x="558" y="23"/>
                </a:cubicBezTo>
                <a:cubicBezTo>
                  <a:pt x="558" y="23"/>
                  <a:pt x="558" y="23"/>
                  <a:pt x="558" y="23"/>
                </a:cubicBezTo>
                <a:cubicBezTo>
                  <a:pt x="558" y="23"/>
                  <a:pt x="558" y="23"/>
                  <a:pt x="558" y="23"/>
                </a:cubicBezTo>
                <a:close/>
                <a:moveTo>
                  <a:pt x="301" y="66"/>
                </a:moveTo>
                <a:cubicBezTo>
                  <a:pt x="303" y="65"/>
                  <a:pt x="307" y="65"/>
                  <a:pt x="308" y="65"/>
                </a:cubicBezTo>
                <a:lnTo>
                  <a:pt x="301" y="66"/>
                </a:lnTo>
                <a:close/>
                <a:moveTo>
                  <a:pt x="286" y="69"/>
                </a:moveTo>
                <a:cubicBezTo>
                  <a:pt x="290" y="68"/>
                  <a:pt x="290" y="68"/>
                  <a:pt x="290" y="68"/>
                </a:cubicBezTo>
                <a:cubicBezTo>
                  <a:pt x="296" y="67"/>
                  <a:pt x="296" y="67"/>
                  <a:pt x="296" y="67"/>
                </a:cubicBezTo>
                <a:lnTo>
                  <a:pt x="286" y="69"/>
                </a:lnTo>
                <a:close/>
                <a:moveTo>
                  <a:pt x="682" y="35"/>
                </a:moveTo>
                <a:cubicBezTo>
                  <a:pt x="683" y="35"/>
                  <a:pt x="684" y="36"/>
                  <a:pt x="685" y="36"/>
                </a:cubicBezTo>
                <a:cubicBezTo>
                  <a:pt x="684" y="36"/>
                  <a:pt x="684" y="36"/>
                  <a:pt x="684" y="36"/>
                </a:cubicBezTo>
                <a:cubicBezTo>
                  <a:pt x="683" y="36"/>
                  <a:pt x="682" y="36"/>
                  <a:pt x="682" y="35"/>
                </a:cubicBezTo>
                <a:close/>
                <a:moveTo>
                  <a:pt x="876" y="79"/>
                </a:moveTo>
                <a:cubicBezTo>
                  <a:pt x="879" y="79"/>
                  <a:pt x="881" y="78"/>
                  <a:pt x="883" y="78"/>
                </a:cubicBezTo>
                <a:cubicBezTo>
                  <a:pt x="881" y="79"/>
                  <a:pt x="879" y="80"/>
                  <a:pt x="876" y="79"/>
                </a:cubicBezTo>
                <a:close/>
                <a:moveTo>
                  <a:pt x="622" y="47"/>
                </a:moveTo>
                <a:cubicBezTo>
                  <a:pt x="626" y="46"/>
                  <a:pt x="626" y="46"/>
                  <a:pt x="626" y="46"/>
                </a:cubicBezTo>
                <a:cubicBezTo>
                  <a:pt x="626" y="46"/>
                  <a:pt x="626" y="46"/>
                  <a:pt x="626" y="46"/>
                </a:cubicBezTo>
                <a:cubicBezTo>
                  <a:pt x="631" y="45"/>
                  <a:pt x="639" y="43"/>
                  <a:pt x="642" y="45"/>
                </a:cubicBezTo>
                <a:cubicBezTo>
                  <a:pt x="635" y="46"/>
                  <a:pt x="628" y="49"/>
                  <a:pt x="622" y="47"/>
                </a:cubicBezTo>
                <a:close/>
                <a:moveTo>
                  <a:pt x="638" y="119"/>
                </a:moveTo>
                <a:cubicBezTo>
                  <a:pt x="639" y="119"/>
                  <a:pt x="639" y="119"/>
                  <a:pt x="639" y="119"/>
                </a:cubicBezTo>
                <a:cubicBezTo>
                  <a:pt x="641" y="119"/>
                  <a:pt x="641" y="119"/>
                  <a:pt x="641" y="119"/>
                </a:cubicBezTo>
                <a:lnTo>
                  <a:pt x="638" y="119"/>
                </a:lnTo>
                <a:close/>
                <a:moveTo>
                  <a:pt x="755" y="119"/>
                </a:moveTo>
                <a:cubicBezTo>
                  <a:pt x="755" y="119"/>
                  <a:pt x="755" y="119"/>
                  <a:pt x="754" y="119"/>
                </a:cubicBezTo>
                <a:cubicBezTo>
                  <a:pt x="753" y="119"/>
                  <a:pt x="752" y="119"/>
                  <a:pt x="752" y="118"/>
                </a:cubicBezTo>
                <a:cubicBezTo>
                  <a:pt x="753" y="117"/>
                  <a:pt x="753" y="118"/>
                  <a:pt x="754" y="119"/>
                </a:cubicBezTo>
                <a:cubicBezTo>
                  <a:pt x="755" y="119"/>
                  <a:pt x="755" y="119"/>
                  <a:pt x="755" y="119"/>
                </a:cubicBezTo>
                <a:close/>
                <a:moveTo>
                  <a:pt x="883" y="123"/>
                </a:moveTo>
                <a:cubicBezTo>
                  <a:pt x="886" y="122"/>
                  <a:pt x="886" y="122"/>
                  <a:pt x="886" y="122"/>
                </a:cubicBezTo>
                <a:cubicBezTo>
                  <a:pt x="885" y="123"/>
                  <a:pt x="885" y="123"/>
                  <a:pt x="885" y="123"/>
                </a:cubicBezTo>
                <a:lnTo>
                  <a:pt x="883" y="123"/>
                </a:lnTo>
                <a:close/>
                <a:moveTo>
                  <a:pt x="801" y="125"/>
                </a:moveTo>
                <a:cubicBezTo>
                  <a:pt x="811" y="122"/>
                  <a:pt x="820" y="126"/>
                  <a:pt x="831" y="123"/>
                </a:cubicBezTo>
                <a:cubicBezTo>
                  <a:pt x="828" y="125"/>
                  <a:pt x="823" y="124"/>
                  <a:pt x="821" y="125"/>
                </a:cubicBezTo>
                <a:cubicBezTo>
                  <a:pt x="814" y="124"/>
                  <a:pt x="808" y="128"/>
                  <a:pt x="801" y="125"/>
                </a:cubicBezTo>
                <a:close/>
                <a:moveTo>
                  <a:pt x="722" y="130"/>
                </a:moveTo>
                <a:cubicBezTo>
                  <a:pt x="796" y="125"/>
                  <a:pt x="796" y="125"/>
                  <a:pt x="796" y="125"/>
                </a:cubicBezTo>
                <a:cubicBezTo>
                  <a:pt x="799" y="126"/>
                  <a:pt x="799" y="126"/>
                  <a:pt x="799" y="126"/>
                </a:cubicBezTo>
                <a:cubicBezTo>
                  <a:pt x="775" y="126"/>
                  <a:pt x="748" y="130"/>
                  <a:pt x="723" y="131"/>
                </a:cubicBezTo>
                <a:lnTo>
                  <a:pt x="722" y="130"/>
                </a:lnTo>
                <a:close/>
                <a:moveTo>
                  <a:pt x="585" y="158"/>
                </a:moveTo>
                <a:cubicBezTo>
                  <a:pt x="586" y="159"/>
                  <a:pt x="587" y="158"/>
                  <a:pt x="588" y="158"/>
                </a:cubicBezTo>
                <a:cubicBezTo>
                  <a:pt x="589" y="159"/>
                  <a:pt x="589" y="159"/>
                  <a:pt x="589" y="159"/>
                </a:cubicBezTo>
                <a:cubicBezTo>
                  <a:pt x="588" y="158"/>
                  <a:pt x="585" y="160"/>
                  <a:pt x="585" y="158"/>
                </a:cubicBezTo>
                <a:close/>
                <a:moveTo>
                  <a:pt x="570" y="161"/>
                </a:moveTo>
                <a:cubicBezTo>
                  <a:pt x="570" y="161"/>
                  <a:pt x="570" y="161"/>
                  <a:pt x="570" y="161"/>
                </a:cubicBezTo>
                <a:cubicBezTo>
                  <a:pt x="581" y="160"/>
                  <a:pt x="581" y="160"/>
                  <a:pt x="581" y="160"/>
                </a:cubicBezTo>
                <a:lnTo>
                  <a:pt x="570" y="161"/>
                </a:lnTo>
                <a:close/>
                <a:moveTo>
                  <a:pt x="564" y="162"/>
                </a:moveTo>
                <a:cubicBezTo>
                  <a:pt x="564" y="162"/>
                  <a:pt x="565" y="162"/>
                  <a:pt x="565" y="161"/>
                </a:cubicBezTo>
                <a:cubicBezTo>
                  <a:pt x="568" y="161"/>
                  <a:pt x="568" y="161"/>
                  <a:pt x="568" y="161"/>
                </a:cubicBezTo>
                <a:lnTo>
                  <a:pt x="564" y="162"/>
                </a:lnTo>
                <a:close/>
                <a:moveTo>
                  <a:pt x="533" y="169"/>
                </a:moveTo>
                <a:cubicBezTo>
                  <a:pt x="538" y="168"/>
                  <a:pt x="543" y="168"/>
                  <a:pt x="548" y="167"/>
                </a:cubicBezTo>
                <a:cubicBezTo>
                  <a:pt x="549" y="167"/>
                  <a:pt x="549" y="167"/>
                  <a:pt x="549" y="167"/>
                </a:cubicBezTo>
                <a:cubicBezTo>
                  <a:pt x="549" y="167"/>
                  <a:pt x="549" y="167"/>
                  <a:pt x="548" y="167"/>
                </a:cubicBezTo>
                <a:cubicBezTo>
                  <a:pt x="543" y="168"/>
                  <a:pt x="538" y="171"/>
                  <a:pt x="533" y="169"/>
                </a:cubicBezTo>
                <a:close/>
                <a:moveTo>
                  <a:pt x="490" y="66"/>
                </a:moveTo>
                <a:cubicBezTo>
                  <a:pt x="504" y="62"/>
                  <a:pt x="519" y="60"/>
                  <a:pt x="534" y="58"/>
                </a:cubicBezTo>
                <a:cubicBezTo>
                  <a:pt x="534" y="58"/>
                  <a:pt x="535" y="57"/>
                  <a:pt x="536" y="58"/>
                </a:cubicBezTo>
                <a:cubicBezTo>
                  <a:pt x="535" y="58"/>
                  <a:pt x="535" y="58"/>
                  <a:pt x="534" y="58"/>
                </a:cubicBezTo>
                <a:cubicBezTo>
                  <a:pt x="533" y="58"/>
                  <a:pt x="533" y="59"/>
                  <a:pt x="533" y="59"/>
                </a:cubicBezTo>
                <a:cubicBezTo>
                  <a:pt x="533" y="59"/>
                  <a:pt x="533" y="59"/>
                  <a:pt x="534" y="59"/>
                </a:cubicBezTo>
                <a:cubicBezTo>
                  <a:pt x="533" y="59"/>
                  <a:pt x="533" y="59"/>
                  <a:pt x="533" y="59"/>
                </a:cubicBezTo>
                <a:cubicBezTo>
                  <a:pt x="533" y="60"/>
                  <a:pt x="533" y="60"/>
                  <a:pt x="534" y="60"/>
                </a:cubicBezTo>
                <a:cubicBezTo>
                  <a:pt x="532" y="60"/>
                  <a:pt x="531" y="62"/>
                  <a:pt x="530" y="60"/>
                </a:cubicBezTo>
                <a:cubicBezTo>
                  <a:pt x="532" y="61"/>
                  <a:pt x="532" y="60"/>
                  <a:pt x="533" y="59"/>
                </a:cubicBezTo>
                <a:cubicBezTo>
                  <a:pt x="533" y="59"/>
                  <a:pt x="533" y="59"/>
                  <a:pt x="533" y="59"/>
                </a:cubicBezTo>
                <a:cubicBezTo>
                  <a:pt x="533" y="59"/>
                  <a:pt x="532" y="58"/>
                  <a:pt x="532" y="58"/>
                </a:cubicBezTo>
                <a:cubicBezTo>
                  <a:pt x="529" y="59"/>
                  <a:pt x="524" y="59"/>
                  <a:pt x="524" y="62"/>
                </a:cubicBezTo>
                <a:cubicBezTo>
                  <a:pt x="524" y="61"/>
                  <a:pt x="524" y="61"/>
                  <a:pt x="523" y="60"/>
                </a:cubicBezTo>
                <a:cubicBezTo>
                  <a:pt x="520" y="63"/>
                  <a:pt x="511" y="64"/>
                  <a:pt x="507" y="63"/>
                </a:cubicBezTo>
                <a:cubicBezTo>
                  <a:pt x="501" y="66"/>
                  <a:pt x="497" y="65"/>
                  <a:pt x="490" y="66"/>
                </a:cubicBezTo>
                <a:close/>
                <a:moveTo>
                  <a:pt x="390" y="71"/>
                </a:moveTo>
                <a:cubicBezTo>
                  <a:pt x="389" y="73"/>
                  <a:pt x="389" y="73"/>
                  <a:pt x="389" y="73"/>
                </a:cubicBezTo>
                <a:cubicBezTo>
                  <a:pt x="372" y="76"/>
                  <a:pt x="352" y="78"/>
                  <a:pt x="336" y="82"/>
                </a:cubicBezTo>
                <a:cubicBezTo>
                  <a:pt x="349" y="78"/>
                  <a:pt x="361" y="77"/>
                  <a:pt x="375" y="75"/>
                </a:cubicBezTo>
                <a:cubicBezTo>
                  <a:pt x="375" y="73"/>
                  <a:pt x="377" y="76"/>
                  <a:pt x="378" y="74"/>
                </a:cubicBezTo>
                <a:cubicBezTo>
                  <a:pt x="383" y="73"/>
                  <a:pt x="386" y="74"/>
                  <a:pt x="390" y="71"/>
                </a:cubicBezTo>
                <a:close/>
                <a:moveTo>
                  <a:pt x="378" y="199"/>
                </a:moveTo>
                <a:cubicBezTo>
                  <a:pt x="377" y="199"/>
                  <a:pt x="377" y="199"/>
                  <a:pt x="377" y="199"/>
                </a:cubicBezTo>
                <a:cubicBezTo>
                  <a:pt x="377" y="199"/>
                  <a:pt x="378" y="199"/>
                  <a:pt x="378" y="199"/>
                </a:cubicBezTo>
                <a:cubicBezTo>
                  <a:pt x="392" y="196"/>
                  <a:pt x="392" y="196"/>
                  <a:pt x="392" y="196"/>
                </a:cubicBezTo>
                <a:cubicBezTo>
                  <a:pt x="389" y="199"/>
                  <a:pt x="382" y="198"/>
                  <a:pt x="378" y="199"/>
                </a:cubicBezTo>
                <a:close/>
                <a:moveTo>
                  <a:pt x="376" y="80"/>
                </a:moveTo>
                <a:cubicBezTo>
                  <a:pt x="372" y="81"/>
                  <a:pt x="369" y="82"/>
                  <a:pt x="364" y="82"/>
                </a:cubicBezTo>
                <a:cubicBezTo>
                  <a:pt x="368" y="82"/>
                  <a:pt x="375" y="80"/>
                  <a:pt x="376" y="80"/>
                </a:cubicBezTo>
                <a:close/>
                <a:moveTo>
                  <a:pt x="342" y="204"/>
                </a:moveTo>
                <a:cubicBezTo>
                  <a:pt x="352" y="201"/>
                  <a:pt x="364" y="200"/>
                  <a:pt x="375" y="199"/>
                </a:cubicBezTo>
                <a:cubicBezTo>
                  <a:pt x="365" y="200"/>
                  <a:pt x="354" y="203"/>
                  <a:pt x="342" y="204"/>
                </a:cubicBezTo>
                <a:close/>
                <a:moveTo>
                  <a:pt x="303" y="97"/>
                </a:moveTo>
                <a:cubicBezTo>
                  <a:pt x="314" y="96"/>
                  <a:pt x="325" y="94"/>
                  <a:pt x="336" y="91"/>
                </a:cubicBezTo>
                <a:cubicBezTo>
                  <a:pt x="340" y="90"/>
                  <a:pt x="345" y="89"/>
                  <a:pt x="350" y="88"/>
                </a:cubicBezTo>
                <a:cubicBezTo>
                  <a:pt x="345" y="89"/>
                  <a:pt x="340" y="90"/>
                  <a:pt x="336" y="91"/>
                </a:cubicBezTo>
                <a:cubicBezTo>
                  <a:pt x="325" y="94"/>
                  <a:pt x="314" y="97"/>
                  <a:pt x="303" y="97"/>
                </a:cubicBezTo>
                <a:close/>
                <a:moveTo>
                  <a:pt x="222" y="237"/>
                </a:moveTo>
                <a:cubicBezTo>
                  <a:pt x="224" y="237"/>
                  <a:pt x="224" y="237"/>
                  <a:pt x="224" y="237"/>
                </a:cubicBezTo>
                <a:cubicBezTo>
                  <a:pt x="231" y="239"/>
                  <a:pt x="231" y="239"/>
                  <a:pt x="231" y="239"/>
                </a:cubicBezTo>
                <a:lnTo>
                  <a:pt x="222" y="237"/>
                </a:lnTo>
                <a:close/>
                <a:moveTo>
                  <a:pt x="224" y="240"/>
                </a:moveTo>
                <a:cubicBezTo>
                  <a:pt x="224" y="239"/>
                  <a:pt x="225" y="239"/>
                  <a:pt x="226" y="240"/>
                </a:cubicBezTo>
                <a:cubicBezTo>
                  <a:pt x="228" y="240"/>
                  <a:pt x="228" y="240"/>
                  <a:pt x="228" y="240"/>
                </a:cubicBezTo>
                <a:cubicBezTo>
                  <a:pt x="227" y="240"/>
                  <a:pt x="227" y="240"/>
                  <a:pt x="226" y="240"/>
                </a:cubicBezTo>
                <a:lnTo>
                  <a:pt x="224" y="240"/>
                </a:lnTo>
                <a:close/>
                <a:moveTo>
                  <a:pt x="214" y="239"/>
                </a:moveTo>
                <a:cubicBezTo>
                  <a:pt x="215" y="239"/>
                  <a:pt x="216" y="240"/>
                  <a:pt x="217" y="239"/>
                </a:cubicBezTo>
                <a:cubicBezTo>
                  <a:pt x="217" y="240"/>
                  <a:pt x="217" y="240"/>
                  <a:pt x="217" y="240"/>
                </a:cubicBezTo>
                <a:lnTo>
                  <a:pt x="214" y="239"/>
                </a:lnTo>
                <a:close/>
                <a:moveTo>
                  <a:pt x="174" y="84"/>
                </a:moveTo>
                <a:cubicBezTo>
                  <a:pt x="173" y="84"/>
                  <a:pt x="172" y="84"/>
                  <a:pt x="171" y="84"/>
                </a:cubicBezTo>
                <a:cubicBezTo>
                  <a:pt x="170" y="84"/>
                  <a:pt x="169" y="84"/>
                  <a:pt x="168" y="83"/>
                </a:cubicBezTo>
                <a:cubicBezTo>
                  <a:pt x="169" y="83"/>
                  <a:pt x="170" y="84"/>
                  <a:pt x="171" y="84"/>
                </a:cubicBezTo>
                <a:cubicBezTo>
                  <a:pt x="172" y="84"/>
                  <a:pt x="173" y="83"/>
                  <a:pt x="174" y="84"/>
                </a:cubicBezTo>
                <a:close/>
                <a:moveTo>
                  <a:pt x="168" y="223"/>
                </a:moveTo>
                <a:cubicBezTo>
                  <a:pt x="175" y="223"/>
                  <a:pt x="182" y="224"/>
                  <a:pt x="190" y="225"/>
                </a:cubicBezTo>
                <a:cubicBezTo>
                  <a:pt x="183" y="226"/>
                  <a:pt x="175" y="224"/>
                  <a:pt x="168" y="223"/>
                </a:cubicBezTo>
                <a:close/>
                <a:moveTo>
                  <a:pt x="187" y="237"/>
                </a:moveTo>
                <a:cubicBezTo>
                  <a:pt x="193" y="237"/>
                  <a:pt x="203" y="237"/>
                  <a:pt x="210" y="239"/>
                </a:cubicBezTo>
                <a:cubicBezTo>
                  <a:pt x="204" y="239"/>
                  <a:pt x="195" y="238"/>
                  <a:pt x="187" y="237"/>
                </a:cubicBezTo>
                <a:close/>
                <a:moveTo>
                  <a:pt x="171" y="229"/>
                </a:moveTo>
                <a:cubicBezTo>
                  <a:pt x="182" y="228"/>
                  <a:pt x="194" y="231"/>
                  <a:pt x="200" y="232"/>
                </a:cubicBezTo>
                <a:cubicBezTo>
                  <a:pt x="190" y="231"/>
                  <a:pt x="181" y="232"/>
                  <a:pt x="171" y="229"/>
                </a:cubicBezTo>
                <a:close/>
                <a:moveTo>
                  <a:pt x="176" y="237"/>
                </a:moveTo>
                <a:cubicBezTo>
                  <a:pt x="175" y="236"/>
                  <a:pt x="173" y="236"/>
                  <a:pt x="172" y="236"/>
                </a:cubicBezTo>
                <a:cubicBezTo>
                  <a:pt x="172" y="236"/>
                  <a:pt x="174" y="236"/>
                  <a:pt x="176" y="237"/>
                </a:cubicBezTo>
                <a:cubicBezTo>
                  <a:pt x="177" y="237"/>
                  <a:pt x="178" y="237"/>
                  <a:pt x="179" y="237"/>
                </a:cubicBezTo>
                <a:cubicBezTo>
                  <a:pt x="178" y="237"/>
                  <a:pt x="177" y="237"/>
                  <a:pt x="176" y="237"/>
                </a:cubicBezTo>
                <a:close/>
                <a:moveTo>
                  <a:pt x="162" y="236"/>
                </a:moveTo>
                <a:cubicBezTo>
                  <a:pt x="169" y="236"/>
                  <a:pt x="169" y="236"/>
                  <a:pt x="169" y="236"/>
                </a:cubicBezTo>
                <a:cubicBezTo>
                  <a:pt x="168" y="237"/>
                  <a:pt x="168" y="237"/>
                  <a:pt x="168" y="237"/>
                </a:cubicBezTo>
                <a:cubicBezTo>
                  <a:pt x="170" y="239"/>
                  <a:pt x="175" y="237"/>
                  <a:pt x="175" y="239"/>
                </a:cubicBezTo>
                <a:cubicBezTo>
                  <a:pt x="171" y="238"/>
                  <a:pt x="162" y="237"/>
                  <a:pt x="162" y="236"/>
                </a:cubicBezTo>
                <a:close/>
                <a:moveTo>
                  <a:pt x="161" y="228"/>
                </a:moveTo>
                <a:cubicBezTo>
                  <a:pt x="166" y="229"/>
                  <a:pt x="166" y="229"/>
                  <a:pt x="166" y="229"/>
                </a:cubicBezTo>
                <a:cubicBezTo>
                  <a:pt x="164" y="229"/>
                  <a:pt x="164" y="229"/>
                  <a:pt x="164" y="229"/>
                </a:cubicBezTo>
                <a:lnTo>
                  <a:pt x="161" y="228"/>
                </a:lnTo>
                <a:close/>
                <a:moveTo>
                  <a:pt x="160" y="237"/>
                </a:moveTo>
                <a:cubicBezTo>
                  <a:pt x="159" y="237"/>
                  <a:pt x="159" y="237"/>
                  <a:pt x="158" y="237"/>
                </a:cubicBezTo>
                <a:cubicBezTo>
                  <a:pt x="156" y="237"/>
                  <a:pt x="154" y="237"/>
                  <a:pt x="152" y="236"/>
                </a:cubicBezTo>
                <a:cubicBezTo>
                  <a:pt x="154" y="233"/>
                  <a:pt x="156" y="236"/>
                  <a:pt x="158" y="237"/>
                </a:cubicBezTo>
                <a:cubicBezTo>
                  <a:pt x="159" y="237"/>
                  <a:pt x="159" y="237"/>
                  <a:pt x="160" y="237"/>
                </a:cubicBezTo>
                <a:close/>
                <a:moveTo>
                  <a:pt x="147" y="226"/>
                </a:moveTo>
                <a:cubicBezTo>
                  <a:pt x="149" y="226"/>
                  <a:pt x="149" y="226"/>
                  <a:pt x="149" y="226"/>
                </a:cubicBezTo>
                <a:cubicBezTo>
                  <a:pt x="150" y="227"/>
                  <a:pt x="150" y="227"/>
                  <a:pt x="150" y="227"/>
                </a:cubicBezTo>
                <a:lnTo>
                  <a:pt x="147" y="226"/>
                </a:lnTo>
                <a:close/>
                <a:moveTo>
                  <a:pt x="138" y="84"/>
                </a:moveTo>
                <a:cubicBezTo>
                  <a:pt x="147" y="84"/>
                  <a:pt x="156" y="84"/>
                  <a:pt x="165" y="86"/>
                </a:cubicBezTo>
                <a:cubicBezTo>
                  <a:pt x="165" y="86"/>
                  <a:pt x="164" y="86"/>
                  <a:pt x="164" y="87"/>
                </a:cubicBezTo>
                <a:cubicBezTo>
                  <a:pt x="161" y="87"/>
                  <a:pt x="157" y="84"/>
                  <a:pt x="155" y="86"/>
                </a:cubicBezTo>
                <a:cubicBezTo>
                  <a:pt x="150" y="84"/>
                  <a:pt x="144" y="84"/>
                  <a:pt x="138" y="84"/>
                </a:cubicBezTo>
                <a:close/>
                <a:moveTo>
                  <a:pt x="124" y="83"/>
                </a:moveTo>
                <a:cubicBezTo>
                  <a:pt x="126" y="83"/>
                  <a:pt x="127" y="84"/>
                  <a:pt x="129" y="83"/>
                </a:cubicBezTo>
                <a:cubicBezTo>
                  <a:pt x="128" y="83"/>
                  <a:pt x="128" y="82"/>
                  <a:pt x="128" y="82"/>
                </a:cubicBezTo>
                <a:cubicBezTo>
                  <a:pt x="128" y="82"/>
                  <a:pt x="128" y="82"/>
                  <a:pt x="127" y="82"/>
                </a:cubicBezTo>
                <a:cubicBezTo>
                  <a:pt x="128" y="82"/>
                  <a:pt x="128" y="82"/>
                  <a:pt x="128" y="82"/>
                </a:cubicBezTo>
                <a:cubicBezTo>
                  <a:pt x="132" y="82"/>
                  <a:pt x="135" y="83"/>
                  <a:pt x="136" y="84"/>
                </a:cubicBezTo>
                <a:cubicBezTo>
                  <a:pt x="136" y="84"/>
                  <a:pt x="136" y="84"/>
                  <a:pt x="136" y="84"/>
                </a:cubicBezTo>
                <a:cubicBezTo>
                  <a:pt x="135" y="85"/>
                  <a:pt x="136" y="85"/>
                  <a:pt x="136" y="85"/>
                </a:cubicBezTo>
                <a:cubicBezTo>
                  <a:pt x="132" y="85"/>
                  <a:pt x="127" y="85"/>
                  <a:pt x="124" y="83"/>
                </a:cubicBezTo>
                <a:close/>
                <a:moveTo>
                  <a:pt x="105" y="211"/>
                </a:moveTo>
                <a:cubicBezTo>
                  <a:pt x="105" y="210"/>
                  <a:pt x="104" y="210"/>
                  <a:pt x="104" y="209"/>
                </a:cubicBezTo>
                <a:cubicBezTo>
                  <a:pt x="106" y="209"/>
                  <a:pt x="106" y="209"/>
                  <a:pt x="106" y="209"/>
                </a:cubicBezTo>
                <a:cubicBezTo>
                  <a:pt x="107" y="210"/>
                  <a:pt x="106" y="210"/>
                  <a:pt x="105" y="211"/>
                </a:cubicBezTo>
                <a:close/>
                <a:moveTo>
                  <a:pt x="108" y="66"/>
                </a:moveTo>
                <a:cubicBezTo>
                  <a:pt x="106" y="66"/>
                  <a:pt x="106" y="66"/>
                  <a:pt x="106" y="66"/>
                </a:cubicBezTo>
                <a:cubicBezTo>
                  <a:pt x="107" y="65"/>
                  <a:pt x="107" y="65"/>
                  <a:pt x="107" y="65"/>
                </a:cubicBezTo>
                <a:lnTo>
                  <a:pt x="108" y="66"/>
                </a:lnTo>
                <a:close/>
                <a:moveTo>
                  <a:pt x="95" y="77"/>
                </a:moveTo>
                <a:cubicBezTo>
                  <a:pt x="103" y="78"/>
                  <a:pt x="114" y="78"/>
                  <a:pt x="121" y="81"/>
                </a:cubicBezTo>
                <a:cubicBezTo>
                  <a:pt x="119" y="82"/>
                  <a:pt x="115" y="82"/>
                  <a:pt x="114" y="83"/>
                </a:cubicBezTo>
                <a:cubicBezTo>
                  <a:pt x="112" y="82"/>
                  <a:pt x="109" y="82"/>
                  <a:pt x="107" y="81"/>
                </a:cubicBezTo>
                <a:cubicBezTo>
                  <a:pt x="108" y="81"/>
                  <a:pt x="109" y="81"/>
                  <a:pt x="109" y="80"/>
                </a:cubicBezTo>
                <a:cubicBezTo>
                  <a:pt x="105" y="78"/>
                  <a:pt x="100" y="79"/>
                  <a:pt x="95" y="77"/>
                </a:cubicBezTo>
                <a:close/>
                <a:moveTo>
                  <a:pt x="76" y="74"/>
                </a:moveTo>
                <a:cubicBezTo>
                  <a:pt x="76" y="74"/>
                  <a:pt x="76" y="74"/>
                  <a:pt x="76" y="74"/>
                </a:cubicBezTo>
                <a:cubicBezTo>
                  <a:pt x="77" y="74"/>
                  <a:pt x="77" y="74"/>
                  <a:pt x="78" y="74"/>
                </a:cubicBezTo>
                <a:cubicBezTo>
                  <a:pt x="78" y="73"/>
                  <a:pt x="78" y="73"/>
                  <a:pt x="78" y="73"/>
                </a:cubicBezTo>
                <a:cubicBezTo>
                  <a:pt x="82" y="72"/>
                  <a:pt x="90" y="71"/>
                  <a:pt x="93" y="74"/>
                </a:cubicBezTo>
                <a:cubicBezTo>
                  <a:pt x="88" y="72"/>
                  <a:pt x="83" y="73"/>
                  <a:pt x="78" y="74"/>
                </a:cubicBezTo>
                <a:cubicBezTo>
                  <a:pt x="78" y="74"/>
                  <a:pt x="77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lose/>
                <a:moveTo>
                  <a:pt x="75" y="79"/>
                </a:moveTo>
                <a:cubicBezTo>
                  <a:pt x="68" y="79"/>
                  <a:pt x="68" y="79"/>
                  <a:pt x="68" y="79"/>
                </a:cubicBezTo>
                <a:cubicBezTo>
                  <a:pt x="69" y="79"/>
                  <a:pt x="69" y="79"/>
                  <a:pt x="70" y="78"/>
                </a:cubicBezTo>
                <a:cubicBezTo>
                  <a:pt x="69" y="78"/>
                  <a:pt x="68" y="77"/>
                  <a:pt x="67" y="77"/>
                </a:cubicBezTo>
                <a:cubicBezTo>
                  <a:pt x="71" y="76"/>
                  <a:pt x="72" y="79"/>
                  <a:pt x="75" y="79"/>
                </a:cubicBezTo>
                <a:close/>
                <a:moveTo>
                  <a:pt x="74" y="92"/>
                </a:moveTo>
                <a:cubicBezTo>
                  <a:pt x="72" y="90"/>
                  <a:pt x="67" y="92"/>
                  <a:pt x="65" y="90"/>
                </a:cubicBezTo>
                <a:cubicBezTo>
                  <a:pt x="66" y="87"/>
                  <a:pt x="68" y="91"/>
                  <a:pt x="70" y="89"/>
                </a:cubicBezTo>
                <a:cubicBezTo>
                  <a:pt x="71" y="91"/>
                  <a:pt x="75" y="89"/>
                  <a:pt x="74" y="92"/>
                </a:cubicBezTo>
                <a:close/>
                <a:moveTo>
                  <a:pt x="70" y="129"/>
                </a:moveTo>
                <a:cubicBezTo>
                  <a:pt x="69" y="128"/>
                  <a:pt x="66" y="129"/>
                  <a:pt x="64" y="128"/>
                </a:cubicBezTo>
                <a:cubicBezTo>
                  <a:pt x="66" y="126"/>
                  <a:pt x="69" y="128"/>
                  <a:pt x="70" y="129"/>
                </a:cubicBezTo>
                <a:close/>
                <a:moveTo>
                  <a:pt x="73" y="151"/>
                </a:moveTo>
                <a:cubicBezTo>
                  <a:pt x="73" y="153"/>
                  <a:pt x="73" y="153"/>
                  <a:pt x="73" y="153"/>
                </a:cubicBezTo>
                <a:cubicBezTo>
                  <a:pt x="72" y="153"/>
                  <a:pt x="72" y="153"/>
                  <a:pt x="72" y="153"/>
                </a:cubicBezTo>
                <a:cubicBezTo>
                  <a:pt x="63" y="148"/>
                  <a:pt x="49" y="147"/>
                  <a:pt x="41" y="139"/>
                </a:cubicBezTo>
                <a:cubicBezTo>
                  <a:pt x="54" y="140"/>
                  <a:pt x="62" y="147"/>
                  <a:pt x="73" y="151"/>
                </a:cubicBezTo>
                <a:close/>
                <a:moveTo>
                  <a:pt x="64" y="133"/>
                </a:moveTo>
                <a:cubicBezTo>
                  <a:pt x="52" y="129"/>
                  <a:pt x="52" y="129"/>
                  <a:pt x="52" y="129"/>
                </a:cubicBezTo>
                <a:cubicBezTo>
                  <a:pt x="53" y="129"/>
                  <a:pt x="53" y="129"/>
                  <a:pt x="53" y="129"/>
                </a:cubicBezTo>
                <a:lnTo>
                  <a:pt x="64" y="133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2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EF9E6">
                  <a:alpha val="79000"/>
                </a:srgbClr>
              </a:gs>
              <a:gs pos="100000">
                <a:srgbClr val="FEF9E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44557" y="278296"/>
            <a:ext cx="2703443" cy="584775"/>
            <a:chOff x="344557" y="278296"/>
            <a:chExt cx="2703443" cy="584775"/>
          </a:xfrm>
        </p:grpSpPr>
        <p:sp>
          <p:nvSpPr>
            <p:cNvPr id="6" name="矩形 5"/>
            <p:cNvSpPr/>
            <p:nvPr/>
          </p:nvSpPr>
          <p:spPr>
            <a:xfrm>
              <a:off x="344557" y="278296"/>
              <a:ext cx="2703443" cy="583095"/>
            </a:xfrm>
            <a:prstGeom prst="rect">
              <a:avLst/>
            </a:prstGeom>
            <a:solidFill>
              <a:srgbClr val="FC6751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03582" y="278296"/>
              <a:ext cx="755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zh-CN" altLang="en-US" sz="20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58957" y="339010"/>
              <a:ext cx="1569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spc="3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思想引领</a:t>
              </a:r>
              <a:endParaRPr lang="zh-CN" altLang="en-US" sz="2400"/>
            </a:p>
          </p:txBody>
        </p:sp>
      </p:grpSp>
      <p:cxnSp>
        <p:nvCxnSpPr>
          <p:cNvPr id="11" name="直接连接符 10"/>
          <p:cNvCxnSpPr/>
          <p:nvPr/>
        </p:nvCxnSpPr>
        <p:spPr>
          <a:xfrm flipV="1">
            <a:off x="2411896" y="339010"/>
            <a:ext cx="914400" cy="787425"/>
          </a:xfrm>
          <a:prstGeom prst="line">
            <a:avLst/>
          </a:prstGeom>
          <a:ln w="19050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6505" y="26503"/>
            <a:ext cx="914400" cy="787425"/>
          </a:xfrm>
          <a:prstGeom prst="line">
            <a:avLst/>
          </a:prstGeom>
          <a:ln w="19050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2592478" y="941769"/>
            <a:ext cx="7007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kumimoji="1" lang="zh-CN" altLang="en-US" sz="28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加强学习型团委的建设，服务团委中心工作</a:t>
            </a:r>
          </a:p>
        </p:txBody>
      </p:sp>
      <p:sp>
        <p:nvSpPr>
          <p:cNvPr id="2" name="矩形 1"/>
          <p:cNvSpPr/>
          <p:nvPr/>
        </p:nvSpPr>
        <p:spPr>
          <a:xfrm>
            <a:off x="1073426" y="1974574"/>
            <a:ext cx="4280452" cy="361784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0" name="矩形 219"/>
          <p:cNvSpPr/>
          <p:nvPr/>
        </p:nvSpPr>
        <p:spPr>
          <a:xfrm>
            <a:off x="6838122" y="1974574"/>
            <a:ext cx="4280452" cy="36178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195756" y="2948458"/>
            <a:ext cx="3565184" cy="167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将团委建设为学习型青年团体，一直是团委的工作重点。  团委今年以读书、考察、  论坛为载体围绕本院工作重点和文博交流，开展行知结合的活动，稳步推进团委建设的工作。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EF9E6">
                  <a:alpha val="79000"/>
                </a:srgbClr>
              </a:gs>
              <a:gs pos="100000">
                <a:srgbClr val="FEF9E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44557" y="278296"/>
            <a:ext cx="2703443" cy="584775"/>
            <a:chOff x="344557" y="278296"/>
            <a:chExt cx="2703443" cy="584775"/>
          </a:xfrm>
        </p:grpSpPr>
        <p:sp>
          <p:nvSpPr>
            <p:cNvPr id="6" name="矩形 5"/>
            <p:cNvSpPr/>
            <p:nvPr/>
          </p:nvSpPr>
          <p:spPr>
            <a:xfrm>
              <a:off x="344557" y="278296"/>
              <a:ext cx="2703443" cy="583095"/>
            </a:xfrm>
            <a:prstGeom prst="rect">
              <a:avLst/>
            </a:prstGeom>
            <a:solidFill>
              <a:srgbClr val="FC6751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03582" y="278296"/>
              <a:ext cx="755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zh-CN" altLang="en-US" sz="20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58957" y="339010"/>
              <a:ext cx="1569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spc="3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思想引领</a:t>
              </a:r>
              <a:endParaRPr lang="zh-CN" altLang="en-US" sz="2400"/>
            </a:p>
          </p:txBody>
        </p:sp>
      </p:grpSp>
      <p:cxnSp>
        <p:nvCxnSpPr>
          <p:cNvPr id="11" name="直接连接符 10"/>
          <p:cNvCxnSpPr/>
          <p:nvPr/>
        </p:nvCxnSpPr>
        <p:spPr>
          <a:xfrm flipV="1">
            <a:off x="2411896" y="339010"/>
            <a:ext cx="914400" cy="787425"/>
          </a:xfrm>
          <a:prstGeom prst="line">
            <a:avLst/>
          </a:prstGeom>
          <a:ln w="19050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6505" y="26503"/>
            <a:ext cx="914400" cy="787425"/>
          </a:xfrm>
          <a:prstGeom prst="line">
            <a:avLst/>
          </a:prstGeom>
          <a:ln w="19050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888226" y="2601894"/>
            <a:ext cx="5062680" cy="2181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在新的一年中，团委逐步深化近三年来形成的工作思路。突出创新意识，采取多种多样的形式，将丰富充实的内容融入文化活动中，传播物质文化知识，引</a:t>
            </a:r>
            <a:r>
              <a:rPr lang="en-US" altLang="zh-CN" sz="140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</a:t>
            </a:r>
            <a:r>
              <a:rPr lang="zh-CN" altLang="en-US" sz="140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导团员青年进一步体会“故宫人精神”的深刻内涵，从而激发团员们对本职工作更高的工作热情。</a:t>
            </a:r>
            <a:endParaRPr lang="zh-CN" altLang="en-US" sz="1400" dirty="0">
              <a:solidFill>
                <a:srgbClr val="CA535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31087" y="941769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kumimoji="1" lang="zh-CN" altLang="en-US" sz="28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借助文化活动，发挥引导青年的功能</a:t>
            </a:r>
          </a:p>
        </p:txBody>
      </p:sp>
      <p:grpSp>
        <p:nvGrpSpPr>
          <p:cNvPr id="18" name="Group 406"/>
          <p:cNvGrpSpPr/>
          <p:nvPr/>
        </p:nvGrpSpPr>
        <p:grpSpPr bwMode="auto">
          <a:xfrm>
            <a:off x="6228317" y="1841212"/>
            <a:ext cx="5685387" cy="3539323"/>
            <a:chOff x="5378" y="1938"/>
            <a:chExt cx="1005" cy="375"/>
          </a:xfrm>
          <a:blipFill>
            <a:blip r:embed="rId4"/>
            <a:stretch>
              <a:fillRect/>
            </a:stretch>
          </a:blipFill>
        </p:grpSpPr>
        <p:sp>
          <p:nvSpPr>
            <p:cNvPr id="19" name="Freeform 206"/>
            <p:cNvSpPr/>
            <p:nvPr/>
          </p:nvSpPr>
          <p:spPr bwMode="auto">
            <a:xfrm>
              <a:off x="6287" y="1993"/>
              <a:ext cx="4" cy="0"/>
            </a:xfrm>
            <a:custGeom>
              <a:avLst/>
              <a:gdLst>
                <a:gd name="T0" fmla="*/ 1 w 2"/>
                <a:gd name="T1" fmla="*/ 1 w 2"/>
                <a:gd name="T2" fmla="*/ 0 w 2"/>
                <a:gd name="T3" fmla="*/ 1 w 2"/>
                <a:gd name="T4" fmla="*/ 1 w 2"/>
                <a:gd name="T5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6330" y="21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6272" y="1991"/>
              <a:ext cx="1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6313" y="2113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6304" y="2274"/>
              <a:ext cx="2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6354" y="2060"/>
              <a:ext cx="4" cy="2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0 h 1"/>
                <a:gd name="T6" fmla="*/ 2 w 2"/>
                <a:gd name="T7" fmla="*/ 0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6316" y="21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6315" y="21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6306" y="2272"/>
              <a:ext cx="3" cy="3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1 h 2"/>
                <a:gd name="T14" fmla="*/ 0 w 2"/>
                <a:gd name="T15" fmla="*/ 0 h 2"/>
                <a:gd name="T16" fmla="*/ 0 w 2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6306" y="227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216"/>
            <p:cNvSpPr>
              <a:spLocks noChangeArrowheads="1"/>
            </p:cNvSpPr>
            <p:nvPr/>
          </p:nvSpPr>
          <p:spPr bwMode="auto">
            <a:xfrm>
              <a:off x="6313" y="2113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217"/>
            <p:cNvSpPr>
              <a:spLocks noChangeArrowheads="1"/>
            </p:cNvSpPr>
            <p:nvPr/>
          </p:nvSpPr>
          <p:spPr bwMode="auto">
            <a:xfrm>
              <a:off x="6244" y="1989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6315" y="21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6313" y="2169"/>
              <a:ext cx="2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6313" y="2169"/>
              <a:ext cx="2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6351" y="2062"/>
              <a:ext cx="0" cy="2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6325" y="2113"/>
              <a:ext cx="26" cy="9"/>
            </a:xfrm>
            <a:custGeom>
              <a:avLst/>
              <a:gdLst>
                <a:gd name="T0" fmla="*/ 0 w 15"/>
                <a:gd name="T1" fmla="*/ 0 h 5"/>
                <a:gd name="T2" fmla="*/ 2 w 15"/>
                <a:gd name="T3" fmla="*/ 0 h 5"/>
                <a:gd name="T4" fmla="*/ 3 w 15"/>
                <a:gd name="T5" fmla="*/ 1 h 5"/>
                <a:gd name="T6" fmla="*/ 2 w 15"/>
                <a:gd name="T7" fmla="*/ 1 h 5"/>
                <a:gd name="T8" fmla="*/ 3 w 15"/>
                <a:gd name="T9" fmla="*/ 1 h 5"/>
                <a:gd name="T10" fmla="*/ 3 w 15"/>
                <a:gd name="T11" fmla="*/ 1 h 5"/>
                <a:gd name="T12" fmla="*/ 3 w 15"/>
                <a:gd name="T13" fmla="*/ 1 h 5"/>
                <a:gd name="T14" fmla="*/ 3 w 15"/>
                <a:gd name="T15" fmla="*/ 1 h 5"/>
                <a:gd name="T16" fmla="*/ 8 w 15"/>
                <a:gd name="T17" fmla="*/ 2 h 5"/>
                <a:gd name="T18" fmla="*/ 8 w 15"/>
                <a:gd name="T19" fmla="*/ 2 h 5"/>
                <a:gd name="T20" fmla="*/ 8 w 15"/>
                <a:gd name="T21" fmla="*/ 2 h 5"/>
                <a:gd name="T22" fmla="*/ 8 w 15"/>
                <a:gd name="T23" fmla="*/ 2 h 5"/>
                <a:gd name="T24" fmla="*/ 7 w 15"/>
                <a:gd name="T25" fmla="*/ 2 h 5"/>
                <a:gd name="T26" fmla="*/ 2 w 15"/>
                <a:gd name="T27" fmla="*/ 0 h 5"/>
                <a:gd name="T28" fmla="*/ 1 w 15"/>
                <a:gd name="T29" fmla="*/ 0 h 5"/>
                <a:gd name="T30" fmla="*/ 1 w 15"/>
                <a:gd name="T31" fmla="*/ 0 h 5"/>
                <a:gd name="T32" fmla="*/ 0 w 15"/>
                <a:gd name="T3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5" y="5"/>
                    <a:pt x="7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6325" y="2112"/>
              <a:ext cx="2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6311" y="2113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6309" y="2169"/>
              <a:ext cx="4" cy="0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2 w 2"/>
                <a:gd name="T4" fmla="*/ 1 w 2"/>
                <a:gd name="T5" fmla="*/ 1 w 2"/>
                <a:gd name="T6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6323" y="2115"/>
              <a:ext cx="0" cy="2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6335" y="2136"/>
              <a:ext cx="2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6361" y="2096"/>
              <a:ext cx="2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6330" y="21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6330" y="21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6323" y="2160"/>
              <a:ext cx="4" cy="2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6330" y="2153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6323" y="2115"/>
              <a:ext cx="4" cy="5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1 h 3"/>
                <a:gd name="T4" fmla="*/ 2 w 2"/>
                <a:gd name="T5" fmla="*/ 1 h 3"/>
                <a:gd name="T6" fmla="*/ 1 w 2"/>
                <a:gd name="T7" fmla="*/ 0 h 3"/>
                <a:gd name="T8" fmla="*/ 0 w 2"/>
                <a:gd name="T9" fmla="*/ 0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6356" y="20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6333" y="2125"/>
              <a:ext cx="0" cy="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6340" y="216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6325" y="2187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6342" y="2163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6332" y="2119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6306" y="2199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6351" y="206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6342" y="21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6327" y="2169"/>
              <a:ext cx="5" cy="1"/>
            </a:xfrm>
            <a:custGeom>
              <a:avLst/>
              <a:gdLst>
                <a:gd name="T0" fmla="*/ 1 w 3"/>
                <a:gd name="T1" fmla="*/ 0 h 1"/>
                <a:gd name="T2" fmla="*/ 1 w 3"/>
                <a:gd name="T3" fmla="*/ 0 h 1"/>
                <a:gd name="T4" fmla="*/ 1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3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6330" y="2117"/>
              <a:ext cx="3" cy="2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6337" y="2181"/>
              <a:ext cx="2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6315" y="21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6332" y="2160"/>
              <a:ext cx="10" cy="9"/>
            </a:xfrm>
            <a:custGeom>
              <a:avLst/>
              <a:gdLst>
                <a:gd name="T0" fmla="*/ 6 w 6"/>
                <a:gd name="T1" fmla="*/ 2 h 5"/>
                <a:gd name="T2" fmla="*/ 2 w 6"/>
                <a:gd name="T3" fmla="*/ 3 h 5"/>
                <a:gd name="T4" fmla="*/ 3 w 6"/>
                <a:gd name="T5" fmla="*/ 2 h 5"/>
                <a:gd name="T6" fmla="*/ 2 w 6"/>
                <a:gd name="T7" fmla="*/ 2 h 5"/>
                <a:gd name="T8" fmla="*/ 0 w 6"/>
                <a:gd name="T9" fmla="*/ 3 h 5"/>
                <a:gd name="T10" fmla="*/ 3 w 6"/>
                <a:gd name="T11" fmla="*/ 4 h 5"/>
                <a:gd name="T12" fmla="*/ 4 w 6"/>
                <a:gd name="T13" fmla="*/ 3 h 5"/>
                <a:gd name="T14" fmla="*/ 5 w 6"/>
                <a:gd name="T15" fmla="*/ 4 h 5"/>
                <a:gd name="T16" fmla="*/ 6 w 6"/>
                <a:gd name="T17" fmla="*/ 3 h 5"/>
                <a:gd name="T18" fmla="*/ 6 w 6"/>
                <a:gd name="T19" fmla="*/ 3 h 5"/>
                <a:gd name="T20" fmla="*/ 6 w 6"/>
                <a:gd name="T2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1" y="5"/>
                    <a:pt x="3" y="0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6333" y="2124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6342" y="21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6347" y="20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6354" y="20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6340" y="2160"/>
              <a:ext cx="6" cy="3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1 h 2"/>
                <a:gd name="T6" fmla="*/ 3 w 3"/>
                <a:gd name="T7" fmla="*/ 1 h 2"/>
                <a:gd name="T8" fmla="*/ 3 w 3"/>
                <a:gd name="T9" fmla="*/ 0 h 2"/>
                <a:gd name="T10" fmla="*/ 2 w 3"/>
                <a:gd name="T11" fmla="*/ 0 h 2"/>
                <a:gd name="T12" fmla="*/ 2 w 3"/>
                <a:gd name="T13" fmla="*/ 0 h 2"/>
                <a:gd name="T14" fmla="*/ 2 w 3"/>
                <a:gd name="T15" fmla="*/ 0 h 2"/>
                <a:gd name="T16" fmla="*/ 2 w 3"/>
                <a:gd name="T17" fmla="*/ 0 h 2"/>
                <a:gd name="T18" fmla="*/ 0 w 3"/>
                <a:gd name="T19" fmla="*/ 0 h 2"/>
                <a:gd name="T20" fmla="*/ 1 w 3"/>
                <a:gd name="T21" fmla="*/ 2 h 2"/>
                <a:gd name="T22" fmla="*/ 2 w 3"/>
                <a:gd name="T2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1" y="2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6318" y="2113"/>
              <a:ext cx="2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6352" y="2072"/>
              <a:ext cx="6" cy="0"/>
            </a:xfrm>
            <a:custGeom>
              <a:avLst/>
              <a:gdLst>
                <a:gd name="T0" fmla="*/ 1 w 3"/>
                <a:gd name="T1" fmla="*/ 1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">
                  <a:moveTo>
                    <a:pt x="1" y="0"/>
                  </a:moveTo>
                  <a:cubicBezTo>
                    <a:pt x="0" y="0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6342" y="2165"/>
              <a:ext cx="4" cy="2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6327" y="211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6323" y="21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6368" y="2079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6363" y="2079"/>
              <a:ext cx="10" cy="3"/>
            </a:xfrm>
            <a:custGeom>
              <a:avLst/>
              <a:gdLst>
                <a:gd name="T0" fmla="*/ 2 w 6"/>
                <a:gd name="T1" fmla="*/ 0 h 2"/>
                <a:gd name="T2" fmla="*/ 0 w 6"/>
                <a:gd name="T3" fmla="*/ 1 h 2"/>
                <a:gd name="T4" fmla="*/ 6 w 6"/>
                <a:gd name="T5" fmla="*/ 2 h 2"/>
                <a:gd name="T6" fmla="*/ 3 w 6"/>
                <a:gd name="T7" fmla="*/ 0 h 2"/>
                <a:gd name="T8" fmla="*/ 2 w 6"/>
                <a:gd name="T9" fmla="*/ 0 h 2"/>
                <a:gd name="T10" fmla="*/ 3 w 6"/>
                <a:gd name="T11" fmla="*/ 0 h 2"/>
                <a:gd name="T12" fmla="*/ 1 w 6"/>
                <a:gd name="T13" fmla="*/ 0 h 2"/>
                <a:gd name="T14" fmla="*/ 2 w 6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6325" y="2255"/>
              <a:ext cx="2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61"/>
            <p:cNvSpPr>
              <a:spLocks noEditPoints="1"/>
            </p:cNvSpPr>
            <p:nvPr/>
          </p:nvSpPr>
          <p:spPr bwMode="auto">
            <a:xfrm>
              <a:off x="5378" y="1938"/>
              <a:ext cx="995" cy="375"/>
            </a:xfrm>
            <a:custGeom>
              <a:avLst/>
              <a:gdLst>
                <a:gd name="T0" fmla="*/ 561 w 579"/>
                <a:gd name="T1" fmla="*/ 114 h 218"/>
                <a:gd name="T2" fmla="*/ 507 w 579"/>
                <a:gd name="T3" fmla="*/ 31 h 218"/>
                <a:gd name="T4" fmla="*/ 332 w 579"/>
                <a:gd name="T5" fmla="*/ 9 h 218"/>
                <a:gd name="T6" fmla="*/ 16 w 579"/>
                <a:gd name="T7" fmla="*/ 47 h 218"/>
                <a:gd name="T8" fmla="*/ 10 w 579"/>
                <a:gd name="T9" fmla="*/ 180 h 218"/>
                <a:gd name="T10" fmla="*/ 140 w 579"/>
                <a:gd name="T11" fmla="*/ 186 h 218"/>
                <a:gd name="T12" fmla="*/ 274 w 579"/>
                <a:gd name="T13" fmla="*/ 174 h 218"/>
                <a:gd name="T14" fmla="*/ 422 w 579"/>
                <a:gd name="T15" fmla="*/ 172 h 218"/>
                <a:gd name="T16" fmla="*/ 555 w 579"/>
                <a:gd name="T17" fmla="*/ 112 h 218"/>
                <a:gd name="T18" fmla="*/ 444 w 579"/>
                <a:gd name="T19" fmla="*/ 25 h 218"/>
                <a:gd name="T20" fmla="*/ 526 w 579"/>
                <a:gd name="T21" fmla="*/ 188 h 218"/>
                <a:gd name="T22" fmla="*/ 490 w 579"/>
                <a:gd name="T23" fmla="*/ 168 h 218"/>
                <a:gd name="T24" fmla="*/ 386 w 579"/>
                <a:gd name="T25" fmla="*/ 152 h 218"/>
                <a:gd name="T26" fmla="*/ 314 w 579"/>
                <a:gd name="T27" fmla="*/ 104 h 218"/>
                <a:gd name="T28" fmla="*/ 294 w 579"/>
                <a:gd name="T29" fmla="*/ 104 h 218"/>
                <a:gd name="T30" fmla="*/ 232 w 579"/>
                <a:gd name="T31" fmla="*/ 76 h 218"/>
                <a:gd name="T32" fmla="*/ 207 w 579"/>
                <a:gd name="T33" fmla="*/ 104 h 218"/>
                <a:gd name="T34" fmla="*/ 156 w 579"/>
                <a:gd name="T35" fmla="*/ 84 h 218"/>
                <a:gd name="T36" fmla="*/ 196 w 579"/>
                <a:gd name="T37" fmla="*/ 70 h 218"/>
                <a:gd name="T38" fmla="*/ 286 w 579"/>
                <a:gd name="T39" fmla="*/ 68 h 218"/>
                <a:gd name="T40" fmla="*/ 344 w 579"/>
                <a:gd name="T41" fmla="*/ 75 h 218"/>
                <a:gd name="T42" fmla="*/ 422 w 579"/>
                <a:gd name="T43" fmla="*/ 33 h 218"/>
                <a:gd name="T44" fmla="*/ 489 w 579"/>
                <a:gd name="T45" fmla="*/ 97 h 218"/>
                <a:gd name="T46" fmla="*/ 522 w 579"/>
                <a:gd name="T47" fmla="*/ 138 h 218"/>
                <a:gd name="T48" fmla="*/ 473 w 579"/>
                <a:gd name="T49" fmla="*/ 169 h 218"/>
                <a:gd name="T50" fmla="*/ 437 w 579"/>
                <a:gd name="T51" fmla="*/ 101 h 218"/>
                <a:gd name="T52" fmla="*/ 374 w 579"/>
                <a:gd name="T53" fmla="*/ 98 h 218"/>
                <a:gd name="T54" fmla="*/ 406 w 579"/>
                <a:gd name="T55" fmla="*/ 103 h 218"/>
                <a:gd name="T56" fmla="*/ 306 w 579"/>
                <a:gd name="T57" fmla="*/ 83 h 218"/>
                <a:gd name="T58" fmla="*/ 344 w 579"/>
                <a:gd name="T59" fmla="*/ 57 h 218"/>
                <a:gd name="T60" fmla="*/ 437 w 579"/>
                <a:gd name="T61" fmla="*/ 47 h 218"/>
                <a:gd name="T62" fmla="*/ 423 w 579"/>
                <a:gd name="T63" fmla="*/ 76 h 218"/>
                <a:gd name="T64" fmla="*/ 422 w 579"/>
                <a:gd name="T65" fmla="*/ 91 h 218"/>
                <a:gd name="T66" fmla="*/ 467 w 579"/>
                <a:gd name="T67" fmla="*/ 107 h 218"/>
                <a:gd name="T68" fmla="*/ 497 w 579"/>
                <a:gd name="T69" fmla="*/ 140 h 218"/>
                <a:gd name="T70" fmla="*/ 522 w 579"/>
                <a:gd name="T71" fmla="*/ 103 h 218"/>
                <a:gd name="T72" fmla="*/ 453 w 579"/>
                <a:gd name="T73" fmla="*/ 110 h 218"/>
                <a:gd name="T74" fmla="*/ 474 w 579"/>
                <a:gd name="T75" fmla="*/ 96 h 218"/>
                <a:gd name="T76" fmla="*/ 406 w 579"/>
                <a:gd name="T77" fmla="*/ 43 h 218"/>
                <a:gd name="T78" fmla="*/ 332 w 579"/>
                <a:gd name="T79" fmla="*/ 76 h 218"/>
                <a:gd name="T80" fmla="*/ 303 w 579"/>
                <a:gd name="T81" fmla="*/ 86 h 218"/>
                <a:gd name="T82" fmla="*/ 334 w 579"/>
                <a:gd name="T83" fmla="*/ 132 h 218"/>
                <a:gd name="T84" fmla="*/ 399 w 579"/>
                <a:gd name="T85" fmla="*/ 125 h 218"/>
                <a:gd name="T86" fmla="*/ 508 w 579"/>
                <a:gd name="T87" fmla="*/ 160 h 218"/>
                <a:gd name="T88" fmla="*/ 540 w 579"/>
                <a:gd name="T89" fmla="*/ 101 h 218"/>
                <a:gd name="T90" fmla="*/ 496 w 579"/>
                <a:gd name="T91" fmla="*/ 57 h 218"/>
                <a:gd name="T92" fmla="*/ 405 w 579"/>
                <a:gd name="T93" fmla="*/ 26 h 218"/>
                <a:gd name="T94" fmla="*/ 323 w 579"/>
                <a:gd name="T95" fmla="*/ 17 h 218"/>
                <a:gd name="T96" fmla="*/ 225 w 579"/>
                <a:gd name="T97" fmla="*/ 67 h 218"/>
                <a:gd name="T98" fmla="*/ 129 w 579"/>
                <a:gd name="T99" fmla="*/ 83 h 218"/>
                <a:gd name="T100" fmla="*/ 130 w 579"/>
                <a:gd name="T101" fmla="*/ 78 h 218"/>
                <a:gd name="T102" fmla="*/ 80 w 579"/>
                <a:gd name="T103" fmla="*/ 154 h 218"/>
                <a:gd name="T104" fmla="*/ 79 w 579"/>
                <a:gd name="T105" fmla="*/ 60 h 218"/>
                <a:gd name="T106" fmla="*/ 68 w 579"/>
                <a:gd name="T107" fmla="*/ 32 h 218"/>
                <a:gd name="T108" fmla="*/ 15 w 579"/>
                <a:gd name="T109" fmla="*/ 197 h 218"/>
                <a:gd name="T110" fmla="*/ 79 w 579"/>
                <a:gd name="T111" fmla="*/ 196 h 218"/>
                <a:gd name="T112" fmla="*/ 164 w 579"/>
                <a:gd name="T113" fmla="*/ 109 h 218"/>
                <a:gd name="T114" fmla="*/ 228 w 579"/>
                <a:gd name="T115" fmla="*/ 163 h 218"/>
                <a:gd name="T116" fmla="*/ 206 w 579"/>
                <a:gd name="T117" fmla="*/ 143 h 218"/>
                <a:gd name="T118" fmla="*/ 309 w 579"/>
                <a:gd name="T119" fmla="*/ 98 h 218"/>
                <a:gd name="T120" fmla="*/ 321 w 579"/>
                <a:gd name="T121" fmla="*/ 120 h 218"/>
                <a:gd name="T122" fmla="*/ 389 w 579"/>
                <a:gd name="T123" fmla="*/ 162 h 218"/>
                <a:gd name="T124" fmla="*/ 485 w 579"/>
                <a:gd name="T125" fmla="*/ 18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9" h="218">
                  <a:moveTo>
                    <a:pt x="551" y="183"/>
                  </a:moveTo>
                  <a:cubicBezTo>
                    <a:pt x="547" y="182"/>
                    <a:pt x="547" y="182"/>
                    <a:pt x="547" y="182"/>
                  </a:cubicBezTo>
                  <a:cubicBezTo>
                    <a:pt x="548" y="181"/>
                    <a:pt x="548" y="181"/>
                    <a:pt x="548" y="181"/>
                  </a:cubicBezTo>
                  <a:cubicBezTo>
                    <a:pt x="547" y="181"/>
                    <a:pt x="547" y="181"/>
                    <a:pt x="547" y="181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7" y="180"/>
                    <a:pt x="547" y="180"/>
                    <a:pt x="547" y="180"/>
                  </a:cubicBezTo>
                  <a:cubicBezTo>
                    <a:pt x="546" y="180"/>
                    <a:pt x="546" y="180"/>
                    <a:pt x="546" y="180"/>
                  </a:cubicBezTo>
                  <a:cubicBezTo>
                    <a:pt x="545" y="179"/>
                    <a:pt x="545" y="179"/>
                    <a:pt x="545" y="179"/>
                  </a:cubicBezTo>
                  <a:cubicBezTo>
                    <a:pt x="544" y="179"/>
                    <a:pt x="544" y="179"/>
                    <a:pt x="544" y="179"/>
                  </a:cubicBezTo>
                  <a:cubicBezTo>
                    <a:pt x="545" y="178"/>
                    <a:pt x="545" y="178"/>
                    <a:pt x="545" y="178"/>
                  </a:cubicBezTo>
                  <a:cubicBezTo>
                    <a:pt x="544" y="178"/>
                    <a:pt x="544" y="178"/>
                    <a:pt x="544" y="178"/>
                  </a:cubicBezTo>
                  <a:cubicBezTo>
                    <a:pt x="544" y="176"/>
                    <a:pt x="543" y="178"/>
                    <a:pt x="543" y="177"/>
                  </a:cubicBezTo>
                  <a:cubicBezTo>
                    <a:pt x="544" y="176"/>
                    <a:pt x="545" y="176"/>
                    <a:pt x="546" y="175"/>
                  </a:cubicBezTo>
                  <a:cubicBezTo>
                    <a:pt x="546" y="175"/>
                    <a:pt x="546" y="175"/>
                    <a:pt x="546" y="175"/>
                  </a:cubicBezTo>
                  <a:cubicBezTo>
                    <a:pt x="546" y="175"/>
                    <a:pt x="546" y="175"/>
                    <a:pt x="546" y="175"/>
                  </a:cubicBezTo>
                  <a:cubicBezTo>
                    <a:pt x="546" y="175"/>
                    <a:pt x="546" y="175"/>
                    <a:pt x="547" y="176"/>
                  </a:cubicBezTo>
                  <a:cubicBezTo>
                    <a:pt x="547" y="175"/>
                    <a:pt x="547" y="175"/>
                    <a:pt x="547" y="175"/>
                  </a:cubicBezTo>
                  <a:cubicBezTo>
                    <a:pt x="547" y="175"/>
                    <a:pt x="547" y="175"/>
                    <a:pt x="547" y="175"/>
                  </a:cubicBezTo>
                  <a:cubicBezTo>
                    <a:pt x="546" y="175"/>
                    <a:pt x="546" y="175"/>
                    <a:pt x="546" y="175"/>
                  </a:cubicBezTo>
                  <a:cubicBezTo>
                    <a:pt x="545" y="174"/>
                    <a:pt x="545" y="174"/>
                    <a:pt x="545" y="174"/>
                  </a:cubicBezTo>
                  <a:cubicBezTo>
                    <a:pt x="546" y="174"/>
                    <a:pt x="546" y="174"/>
                    <a:pt x="546" y="174"/>
                  </a:cubicBezTo>
                  <a:cubicBezTo>
                    <a:pt x="546" y="174"/>
                    <a:pt x="546" y="174"/>
                    <a:pt x="546" y="174"/>
                  </a:cubicBezTo>
                  <a:cubicBezTo>
                    <a:pt x="547" y="173"/>
                    <a:pt x="547" y="174"/>
                    <a:pt x="547" y="174"/>
                  </a:cubicBezTo>
                  <a:cubicBezTo>
                    <a:pt x="547" y="174"/>
                    <a:pt x="547" y="174"/>
                    <a:pt x="547" y="174"/>
                  </a:cubicBezTo>
                  <a:cubicBezTo>
                    <a:pt x="543" y="169"/>
                    <a:pt x="546" y="172"/>
                    <a:pt x="546" y="172"/>
                  </a:cubicBezTo>
                  <a:cubicBezTo>
                    <a:pt x="545" y="171"/>
                    <a:pt x="544" y="170"/>
                    <a:pt x="544" y="170"/>
                  </a:cubicBezTo>
                  <a:cubicBezTo>
                    <a:pt x="544" y="170"/>
                    <a:pt x="544" y="170"/>
                    <a:pt x="544" y="170"/>
                  </a:cubicBezTo>
                  <a:cubicBezTo>
                    <a:pt x="544" y="170"/>
                    <a:pt x="544" y="170"/>
                    <a:pt x="544" y="170"/>
                  </a:cubicBezTo>
                  <a:cubicBezTo>
                    <a:pt x="543" y="170"/>
                    <a:pt x="543" y="170"/>
                    <a:pt x="543" y="171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39" y="169"/>
                    <a:pt x="539" y="169"/>
                    <a:pt x="539" y="169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39" y="171"/>
                    <a:pt x="539" y="171"/>
                    <a:pt x="539" y="171"/>
                  </a:cubicBezTo>
                  <a:cubicBezTo>
                    <a:pt x="540" y="171"/>
                    <a:pt x="541" y="171"/>
                    <a:pt x="541" y="171"/>
                  </a:cubicBezTo>
                  <a:cubicBezTo>
                    <a:pt x="541" y="171"/>
                    <a:pt x="541" y="171"/>
                    <a:pt x="541" y="171"/>
                  </a:cubicBezTo>
                  <a:cubicBezTo>
                    <a:pt x="540" y="172"/>
                    <a:pt x="540" y="172"/>
                    <a:pt x="540" y="172"/>
                  </a:cubicBezTo>
                  <a:cubicBezTo>
                    <a:pt x="538" y="172"/>
                    <a:pt x="538" y="172"/>
                    <a:pt x="538" y="172"/>
                  </a:cubicBezTo>
                  <a:cubicBezTo>
                    <a:pt x="538" y="170"/>
                    <a:pt x="538" y="170"/>
                    <a:pt x="538" y="170"/>
                  </a:cubicBezTo>
                  <a:cubicBezTo>
                    <a:pt x="538" y="169"/>
                    <a:pt x="538" y="169"/>
                    <a:pt x="538" y="169"/>
                  </a:cubicBezTo>
                  <a:cubicBezTo>
                    <a:pt x="538" y="169"/>
                    <a:pt x="538" y="169"/>
                    <a:pt x="538" y="169"/>
                  </a:cubicBezTo>
                  <a:cubicBezTo>
                    <a:pt x="538" y="169"/>
                    <a:pt x="538" y="169"/>
                    <a:pt x="538" y="169"/>
                  </a:cubicBezTo>
                  <a:cubicBezTo>
                    <a:pt x="537" y="168"/>
                    <a:pt x="537" y="168"/>
                    <a:pt x="537" y="168"/>
                  </a:cubicBezTo>
                  <a:cubicBezTo>
                    <a:pt x="539" y="167"/>
                    <a:pt x="539" y="167"/>
                    <a:pt x="539" y="167"/>
                  </a:cubicBezTo>
                  <a:cubicBezTo>
                    <a:pt x="540" y="169"/>
                    <a:pt x="540" y="168"/>
                    <a:pt x="541" y="169"/>
                  </a:cubicBezTo>
                  <a:cubicBezTo>
                    <a:pt x="542" y="170"/>
                    <a:pt x="541" y="168"/>
                    <a:pt x="542" y="169"/>
                  </a:cubicBezTo>
                  <a:cubicBezTo>
                    <a:pt x="544" y="169"/>
                    <a:pt x="544" y="169"/>
                    <a:pt x="544" y="169"/>
                  </a:cubicBezTo>
                  <a:cubicBezTo>
                    <a:pt x="545" y="170"/>
                    <a:pt x="545" y="170"/>
                    <a:pt x="545" y="170"/>
                  </a:cubicBezTo>
                  <a:cubicBezTo>
                    <a:pt x="547" y="169"/>
                    <a:pt x="547" y="169"/>
                    <a:pt x="547" y="169"/>
                  </a:cubicBezTo>
                  <a:cubicBezTo>
                    <a:pt x="548" y="172"/>
                    <a:pt x="548" y="169"/>
                    <a:pt x="549" y="170"/>
                  </a:cubicBezTo>
                  <a:cubicBezTo>
                    <a:pt x="551" y="170"/>
                    <a:pt x="551" y="170"/>
                    <a:pt x="551" y="170"/>
                  </a:cubicBezTo>
                  <a:cubicBezTo>
                    <a:pt x="551" y="170"/>
                    <a:pt x="551" y="170"/>
                    <a:pt x="551" y="170"/>
                  </a:cubicBezTo>
                  <a:cubicBezTo>
                    <a:pt x="551" y="170"/>
                    <a:pt x="551" y="170"/>
                    <a:pt x="551" y="170"/>
                  </a:cubicBezTo>
                  <a:cubicBezTo>
                    <a:pt x="551" y="169"/>
                    <a:pt x="551" y="169"/>
                    <a:pt x="552" y="169"/>
                  </a:cubicBezTo>
                  <a:cubicBezTo>
                    <a:pt x="552" y="169"/>
                    <a:pt x="552" y="169"/>
                    <a:pt x="552" y="169"/>
                  </a:cubicBezTo>
                  <a:cubicBezTo>
                    <a:pt x="549" y="171"/>
                    <a:pt x="551" y="169"/>
                    <a:pt x="550" y="169"/>
                  </a:cubicBezTo>
                  <a:cubicBezTo>
                    <a:pt x="550" y="169"/>
                    <a:pt x="550" y="169"/>
                    <a:pt x="550" y="169"/>
                  </a:cubicBezTo>
                  <a:cubicBezTo>
                    <a:pt x="549" y="169"/>
                    <a:pt x="549" y="169"/>
                    <a:pt x="549" y="169"/>
                  </a:cubicBezTo>
                  <a:cubicBezTo>
                    <a:pt x="547" y="166"/>
                    <a:pt x="548" y="169"/>
                    <a:pt x="548" y="169"/>
                  </a:cubicBezTo>
                  <a:cubicBezTo>
                    <a:pt x="547" y="168"/>
                    <a:pt x="547" y="168"/>
                    <a:pt x="547" y="168"/>
                  </a:cubicBezTo>
                  <a:cubicBezTo>
                    <a:pt x="548" y="168"/>
                    <a:pt x="548" y="168"/>
                    <a:pt x="548" y="168"/>
                  </a:cubicBezTo>
                  <a:cubicBezTo>
                    <a:pt x="548" y="168"/>
                    <a:pt x="548" y="168"/>
                    <a:pt x="548" y="168"/>
                  </a:cubicBezTo>
                  <a:cubicBezTo>
                    <a:pt x="548" y="167"/>
                    <a:pt x="548" y="167"/>
                    <a:pt x="548" y="167"/>
                  </a:cubicBezTo>
                  <a:cubicBezTo>
                    <a:pt x="549" y="167"/>
                    <a:pt x="549" y="167"/>
                    <a:pt x="549" y="167"/>
                  </a:cubicBezTo>
                  <a:cubicBezTo>
                    <a:pt x="549" y="165"/>
                    <a:pt x="549" y="167"/>
                    <a:pt x="548" y="167"/>
                  </a:cubicBezTo>
                  <a:cubicBezTo>
                    <a:pt x="548" y="167"/>
                    <a:pt x="548" y="167"/>
                    <a:pt x="548" y="167"/>
                  </a:cubicBezTo>
                  <a:cubicBezTo>
                    <a:pt x="547" y="166"/>
                    <a:pt x="547" y="166"/>
                    <a:pt x="547" y="166"/>
                  </a:cubicBezTo>
                  <a:cubicBezTo>
                    <a:pt x="547" y="166"/>
                    <a:pt x="547" y="166"/>
                    <a:pt x="547" y="166"/>
                  </a:cubicBezTo>
                  <a:cubicBezTo>
                    <a:pt x="547" y="166"/>
                    <a:pt x="547" y="166"/>
                    <a:pt x="547" y="166"/>
                  </a:cubicBezTo>
                  <a:cubicBezTo>
                    <a:pt x="545" y="167"/>
                    <a:pt x="545" y="167"/>
                    <a:pt x="545" y="167"/>
                  </a:cubicBezTo>
                  <a:cubicBezTo>
                    <a:pt x="546" y="167"/>
                    <a:pt x="546" y="167"/>
                    <a:pt x="547" y="167"/>
                  </a:cubicBezTo>
                  <a:cubicBezTo>
                    <a:pt x="547" y="168"/>
                    <a:pt x="547" y="168"/>
                    <a:pt x="547" y="168"/>
                  </a:cubicBezTo>
                  <a:cubicBezTo>
                    <a:pt x="547" y="168"/>
                    <a:pt x="547" y="168"/>
                    <a:pt x="547" y="168"/>
                  </a:cubicBezTo>
                  <a:cubicBezTo>
                    <a:pt x="545" y="168"/>
                    <a:pt x="545" y="168"/>
                    <a:pt x="545" y="168"/>
                  </a:cubicBezTo>
                  <a:cubicBezTo>
                    <a:pt x="544" y="168"/>
                    <a:pt x="544" y="168"/>
                    <a:pt x="544" y="168"/>
                  </a:cubicBezTo>
                  <a:cubicBezTo>
                    <a:pt x="544" y="168"/>
                    <a:pt x="544" y="168"/>
                    <a:pt x="544" y="168"/>
                  </a:cubicBezTo>
                  <a:cubicBezTo>
                    <a:pt x="544" y="167"/>
                    <a:pt x="544" y="167"/>
                    <a:pt x="544" y="167"/>
                  </a:cubicBezTo>
                  <a:cubicBezTo>
                    <a:pt x="544" y="167"/>
                    <a:pt x="544" y="167"/>
                    <a:pt x="544" y="167"/>
                  </a:cubicBezTo>
                  <a:cubicBezTo>
                    <a:pt x="544" y="166"/>
                    <a:pt x="544" y="166"/>
                    <a:pt x="544" y="166"/>
                  </a:cubicBezTo>
                  <a:cubicBezTo>
                    <a:pt x="543" y="166"/>
                    <a:pt x="543" y="166"/>
                    <a:pt x="543" y="166"/>
                  </a:cubicBezTo>
                  <a:cubicBezTo>
                    <a:pt x="543" y="166"/>
                    <a:pt x="543" y="166"/>
                    <a:pt x="543" y="166"/>
                  </a:cubicBezTo>
                  <a:cubicBezTo>
                    <a:pt x="544" y="164"/>
                    <a:pt x="543" y="165"/>
                    <a:pt x="543" y="165"/>
                  </a:cubicBezTo>
                  <a:cubicBezTo>
                    <a:pt x="543" y="164"/>
                    <a:pt x="543" y="164"/>
                    <a:pt x="543" y="164"/>
                  </a:cubicBezTo>
                  <a:cubicBezTo>
                    <a:pt x="541" y="164"/>
                    <a:pt x="541" y="164"/>
                    <a:pt x="541" y="164"/>
                  </a:cubicBezTo>
                  <a:cubicBezTo>
                    <a:pt x="542" y="162"/>
                    <a:pt x="542" y="162"/>
                    <a:pt x="542" y="162"/>
                  </a:cubicBezTo>
                  <a:cubicBezTo>
                    <a:pt x="541" y="162"/>
                    <a:pt x="541" y="162"/>
                    <a:pt x="541" y="162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37" y="161"/>
                    <a:pt x="537" y="161"/>
                    <a:pt x="537" y="161"/>
                  </a:cubicBezTo>
                  <a:cubicBezTo>
                    <a:pt x="537" y="162"/>
                    <a:pt x="537" y="162"/>
                    <a:pt x="537" y="162"/>
                  </a:cubicBezTo>
                  <a:cubicBezTo>
                    <a:pt x="537" y="162"/>
                    <a:pt x="537" y="162"/>
                    <a:pt x="537" y="162"/>
                  </a:cubicBezTo>
                  <a:cubicBezTo>
                    <a:pt x="536" y="161"/>
                    <a:pt x="536" y="161"/>
                    <a:pt x="536" y="161"/>
                  </a:cubicBezTo>
                  <a:cubicBezTo>
                    <a:pt x="537" y="160"/>
                    <a:pt x="537" y="160"/>
                    <a:pt x="537" y="160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1" y="161"/>
                    <a:pt x="541" y="161"/>
                    <a:pt x="541" y="161"/>
                  </a:cubicBezTo>
                  <a:cubicBezTo>
                    <a:pt x="543" y="161"/>
                    <a:pt x="543" y="161"/>
                    <a:pt x="543" y="161"/>
                  </a:cubicBezTo>
                  <a:cubicBezTo>
                    <a:pt x="543" y="162"/>
                    <a:pt x="543" y="162"/>
                    <a:pt x="543" y="162"/>
                  </a:cubicBezTo>
                  <a:cubicBezTo>
                    <a:pt x="545" y="161"/>
                    <a:pt x="545" y="161"/>
                    <a:pt x="545" y="161"/>
                  </a:cubicBezTo>
                  <a:cubicBezTo>
                    <a:pt x="546" y="159"/>
                    <a:pt x="545" y="159"/>
                    <a:pt x="546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4" y="160"/>
                    <a:pt x="545" y="157"/>
                    <a:pt x="544" y="158"/>
                  </a:cubicBezTo>
                  <a:cubicBezTo>
                    <a:pt x="544" y="159"/>
                    <a:pt x="544" y="159"/>
                    <a:pt x="544" y="159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3" y="159"/>
                    <a:pt x="542" y="159"/>
                    <a:pt x="542" y="159"/>
                  </a:cubicBezTo>
                  <a:cubicBezTo>
                    <a:pt x="541" y="159"/>
                    <a:pt x="540" y="159"/>
                    <a:pt x="540" y="158"/>
                  </a:cubicBezTo>
                  <a:cubicBezTo>
                    <a:pt x="540" y="157"/>
                    <a:pt x="540" y="157"/>
                    <a:pt x="540" y="157"/>
                  </a:cubicBezTo>
                  <a:cubicBezTo>
                    <a:pt x="539" y="157"/>
                    <a:pt x="539" y="157"/>
                    <a:pt x="539" y="157"/>
                  </a:cubicBezTo>
                  <a:cubicBezTo>
                    <a:pt x="537" y="159"/>
                    <a:pt x="537" y="159"/>
                    <a:pt x="537" y="159"/>
                  </a:cubicBezTo>
                  <a:cubicBezTo>
                    <a:pt x="537" y="157"/>
                    <a:pt x="537" y="157"/>
                    <a:pt x="537" y="157"/>
                  </a:cubicBezTo>
                  <a:cubicBezTo>
                    <a:pt x="538" y="157"/>
                    <a:pt x="538" y="157"/>
                    <a:pt x="538" y="157"/>
                  </a:cubicBezTo>
                  <a:cubicBezTo>
                    <a:pt x="538" y="156"/>
                    <a:pt x="538" y="156"/>
                    <a:pt x="538" y="156"/>
                  </a:cubicBezTo>
                  <a:cubicBezTo>
                    <a:pt x="536" y="156"/>
                    <a:pt x="536" y="156"/>
                    <a:pt x="536" y="156"/>
                  </a:cubicBezTo>
                  <a:cubicBezTo>
                    <a:pt x="534" y="157"/>
                    <a:pt x="534" y="157"/>
                    <a:pt x="534" y="157"/>
                  </a:cubicBezTo>
                  <a:cubicBezTo>
                    <a:pt x="533" y="156"/>
                    <a:pt x="533" y="156"/>
                    <a:pt x="533" y="156"/>
                  </a:cubicBezTo>
                  <a:cubicBezTo>
                    <a:pt x="532" y="157"/>
                    <a:pt x="532" y="157"/>
                    <a:pt x="532" y="157"/>
                  </a:cubicBezTo>
                  <a:cubicBezTo>
                    <a:pt x="531" y="156"/>
                    <a:pt x="531" y="156"/>
                    <a:pt x="531" y="156"/>
                  </a:cubicBezTo>
                  <a:cubicBezTo>
                    <a:pt x="531" y="156"/>
                    <a:pt x="531" y="156"/>
                    <a:pt x="531" y="156"/>
                  </a:cubicBezTo>
                  <a:cubicBezTo>
                    <a:pt x="531" y="155"/>
                    <a:pt x="531" y="155"/>
                    <a:pt x="531" y="155"/>
                  </a:cubicBezTo>
                  <a:cubicBezTo>
                    <a:pt x="531" y="155"/>
                    <a:pt x="531" y="155"/>
                    <a:pt x="531" y="155"/>
                  </a:cubicBezTo>
                  <a:cubicBezTo>
                    <a:pt x="529" y="155"/>
                    <a:pt x="529" y="155"/>
                    <a:pt x="529" y="155"/>
                  </a:cubicBezTo>
                  <a:cubicBezTo>
                    <a:pt x="529" y="154"/>
                    <a:pt x="529" y="154"/>
                    <a:pt x="529" y="154"/>
                  </a:cubicBezTo>
                  <a:cubicBezTo>
                    <a:pt x="528" y="154"/>
                    <a:pt x="528" y="154"/>
                    <a:pt x="528" y="154"/>
                  </a:cubicBezTo>
                  <a:cubicBezTo>
                    <a:pt x="528" y="154"/>
                    <a:pt x="528" y="154"/>
                    <a:pt x="528" y="154"/>
                  </a:cubicBezTo>
                  <a:cubicBezTo>
                    <a:pt x="526" y="154"/>
                    <a:pt x="526" y="154"/>
                    <a:pt x="526" y="154"/>
                  </a:cubicBezTo>
                  <a:cubicBezTo>
                    <a:pt x="528" y="155"/>
                    <a:pt x="528" y="155"/>
                    <a:pt x="528" y="155"/>
                  </a:cubicBezTo>
                  <a:cubicBezTo>
                    <a:pt x="527" y="156"/>
                    <a:pt x="527" y="156"/>
                    <a:pt x="527" y="156"/>
                  </a:cubicBezTo>
                  <a:cubicBezTo>
                    <a:pt x="524" y="155"/>
                    <a:pt x="524" y="155"/>
                    <a:pt x="524" y="155"/>
                  </a:cubicBezTo>
                  <a:cubicBezTo>
                    <a:pt x="524" y="155"/>
                    <a:pt x="524" y="155"/>
                    <a:pt x="525" y="155"/>
                  </a:cubicBezTo>
                  <a:cubicBezTo>
                    <a:pt x="523" y="155"/>
                    <a:pt x="523" y="155"/>
                    <a:pt x="523" y="155"/>
                  </a:cubicBezTo>
                  <a:cubicBezTo>
                    <a:pt x="523" y="154"/>
                    <a:pt x="523" y="154"/>
                    <a:pt x="523" y="154"/>
                  </a:cubicBezTo>
                  <a:cubicBezTo>
                    <a:pt x="524" y="154"/>
                    <a:pt x="524" y="154"/>
                    <a:pt x="524" y="154"/>
                  </a:cubicBezTo>
                  <a:cubicBezTo>
                    <a:pt x="525" y="152"/>
                    <a:pt x="525" y="152"/>
                    <a:pt x="525" y="152"/>
                  </a:cubicBezTo>
                  <a:cubicBezTo>
                    <a:pt x="527" y="153"/>
                    <a:pt x="527" y="153"/>
                    <a:pt x="527" y="153"/>
                  </a:cubicBezTo>
                  <a:cubicBezTo>
                    <a:pt x="528" y="153"/>
                    <a:pt x="529" y="153"/>
                    <a:pt x="530" y="153"/>
                  </a:cubicBezTo>
                  <a:cubicBezTo>
                    <a:pt x="530" y="153"/>
                    <a:pt x="530" y="153"/>
                    <a:pt x="530" y="153"/>
                  </a:cubicBezTo>
                  <a:cubicBezTo>
                    <a:pt x="530" y="154"/>
                    <a:pt x="530" y="154"/>
                    <a:pt x="530" y="154"/>
                  </a:cubicBezTo>
                  <a:cubicBezTo>
                    <a:pt x="531" y="153"/>
                    <a:pt x="531" y="153"/>
                    <a:pt x="531" y="153"/>
                  </a:cubicBezTo>
                  <a:cubicBezTo>
                    <a:pt x="531" y="153"/>
                    <a:pt x="531" y="153"/>
                    <a:pt x="531" y="153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7" y="155"/>
                    <a:pt x="537" y="155"/>
                    <a:pt x="537" y="155"/>
                  </a:cubicBezTo>
                  <a:cubicBezTo>
                    <a:pt x="537" y="155"/>
                    <a:pt x="537" y="155"/>
                    <a:pt x="537" y="155"/>
                  </a:cubicBezTo>
                  <a:cubicBezTo>
                    <a:pt x="539" y="155"/>
                    <a:pt x="539" y="155"/>
                    <a:pt x="539" y="155"/>
                  </a:cubicBezTo>
                  <a:cubicBezTo>
                    <a:pt x="539" y="156"/>
                    <a:pt x="539" y="156"/>
                    <a:pt x="539" y="156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2" y="156"/>
                    <a:pt x="542" y="156"/>
                    <a:pt x="542" y="156"/>
                  </a:cubicBezTo>
                  <a:cubicBezTo>
                    <a:pt x="543" y="156"/>
                    <a:pt x="543" y="156"/>
                    <a:pt x="543" y="156"/>
                  </a:cubicBezTo>
                  <a:cubicBezTo>
                    <a:pt x="543" y="156"/>
                    <a:pt x="543" y="156"/>
                    <a:pt x="543" y="156"/>
                  </a:cubicBezTo>
                  <a:cubicBezTo>
                    <a:pt x="544" y="156"/>
                    <a:pt x="544" y="156"/>
                    <a:pt x="544" y="156"/>
                  </a:cubicBezTo>
                  <a:cubicBezTo>
                    <a:pt x="545" y="157"/>
                    <a:pt x="545" y="157"/>
                    <a:pt x="545" y="157"/>
                  </a:cubicBezTo>
                  <a:cubicBezTo>
                    <a:pt x="549" y="157"/>
                    <a:pt x="549" y="157"/>
                    <a:pt x="549" y="157"/>
                  </a:cubicBezTo>
                  <a:cubicBezTo>
                    <a:pt x="550" y="158"/>
                    <a:pt x="550" y="158"/>
                    <a:pt x="550" y="158"/>
                  </a:cubicBezTo>
                  <a:cubicBezTo>
                    <a:pt x="550" y="157"/>
                    <a:pt x="550" y="157"/>
                    <a:pt x="550" y="157"/>
                  </a:cubicBezTo>
                  <a:cubicBezTo>
                    <a:pt x="551" y="157"/>
                    <a:pt x="551" y="157"/>
                    <a:pt x="551" y="157"/>
                  </a:cubicBezTo>
                  <a:cubicBezTo>
                    <a:pt x="550" y="153"/>
                    <a:pt x="550" y="157"/>
                    <a:pt x="548" y="157"/>
                  </a:cubicBezTo>
                  <a:cubicBezTo>
                    <a:pt x="550" y="156"/>
                    <a:pt x="548" y="156"/>
                    <a:pt x="548" y="155"/>
                  </a:cubicBezTo>
                  <a:cubicBezTo>
                    <a:pt x="547" y="155"/>
                    <a:pt x="547" y="155"/>
                    <a:pt x="547" y="155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5"/>
                    <a:pt x="546" y="155"/>
                    <a:pt x="546" y="155"/>
                  </a:cubicBezTo>
                  <a:cubicBezTo>
                    <a:pt x="547" y="154"/>
                    <a:pt x="547" y="154"/>
                    <a:pt x="547" y="153"/>
                  </a:cubicBezTo>
                  <a:cubicBezTo>
                    <a:pt x="543" y="154"/>
                    <a:pt x="547" y="152"/>
                    <a:pt x="546" y="152"/>
                  </a:cubicBezTo>
                  <a:cubicBezTo>
                    <a:pt x="545" y="153"/>
                    <a:pt x="545" y="153"/>
                    <a:pt x="545" y="153"/>
                  </a:cubicBezTo>
                  <a:cubicBezTo>
                    <a:pt x="544" y="152"/>
                    <a:pt x="544" y="152"/>
                    <a:pt x="544" y="152"/>
                  </a:cubicBezTo>
                  <a:cubicBezTo>
                    <a:pt x="544" y="152"/>
                    <a:pt x="544" y="152"/>
                    <a:pt x="544" y="152"/>
                  </a:cubicBezTo>
                  <a:cubicBezTo>
                    <a:pt x="543" y="153"/>
                    <a:pt x="543" y="153"/>
                    <a:pt x="543" y="153"/>
                  </a:cubicBezTo>
                  <a:cubicBezTo>
                    <a:pt x="544" y="154"/>
                    <a:pt x="544" y="154"/>
                    <a:pt x="544" y="154"/>
                  </a:cubicBezTo>
                  <a:cubicBezTo>
                    <a:pt x="545" y="154"/>
                    <a:pt x="545" y="154"/>
                    <a:pt x="545" y="154"/>
                  </a:cubicBezTo>
                  <a:cubicBezTo>
                    <a:pt x="545" y="154"/>
                    <a:pt x="545" y="154"/>
                    <a:pt x="545" y="154"/>
                  </a:cubicBezTo>
                  <a:cubicBezTo>
                    <a:pt x="546" y="154"/>
                    <a:pt x="546" y="154"/>
                    <a:pt x="546" y="154"/>
                  </a:cubicBezTo>
                  <a:cubicBezTo>
                    <a:pt x="546" y="154"/>
                    <a:pt x="546" y="154"/>
                    <a:pt x="546" y="154"/>
                  </a:cubicBezTo>
                  <a:cubicBezTo>
                    <a:pt x="545" y="154"/>
                    <a:pt x="545" y="155"/>
                    <a:pt x="545" y="154"/>
                  </a:cubicBezTo>
                  <a:cubicBezTo>
                    <a:pt x="545" y="155"/>
                    <a:pt x="545" y="155"/>
                    <a:pt x="545" y="155"/>
                  </a:cubicBezTo>
                  <a:cubicBezTo>
                    <a:pt x="542" y="155"/>
                    <a:pt x="545" y="154"/>
                    <a:pt x="543" y="154"/>
                  </a:cubicBezTo>
                  <a:cubicBezTo>
                    <a:pt x="542" y="154"/>
                    <a:pt x="542" y="154"/>
                    <a:pt x="542" y="154"/>
                  </a:cubicBezTo>
                  <a:cubicBezTo>
                    <a:pt x="542" y="153"/>
                    <a:pt x="542" y="153"/>
                    <a:pt x="542" y="153"/>
                  </a:cubicBezTo>
                  <a:cubicBezTo>
                    <a:pt x="542" y="155"/>
                    <a:pt x="542" y="154"/>
                    <a:pt x="542" y="154"/>
                  </a:cubicBezTo>
                  <a:cubicBezTo>
                    <a:pt x="540" y="153"/>
                    <a:pt x="540" y="153"/>
                    <a:pt x="540" y="153"/>
                  </a:cubicBezTo>
                  <a:cubicBezTo>
                    <a:pt x="541" y="156"/>
                    <a:pt x="540" y="154"/>
                    <a:pt x="539" y="155"/>
                  </a:cubicBezTo>
                  <a:cubicBezTo>
                    <a:pt x="538" y="153"/>
                    <a:pt x="538" y="153"/>
                    <a:pt x="538" y="153"/>
                  </a:cubicBezTo>
                  <a:cubicBezTo>
                    <a:pt x="537" y="154"/>
                    <a:pt x="537" y="154"/>
                    <a:pt x="537" y="154"/>
                  </a:cubicBezTo>
                  <a:cubicBezTo>
                    <a:pt x="536" y="153"/>
                    <a:pt x="536" y="153"/>
                    <a:pt x="536" y="153"/>
                  </a:cubicBezTo>
                  <a:cubicBezTo>
                    <a:pt x="537" y="153"/>
                    <a:pt x="537" y="153"/>
                    <a:pt x="537" y="153"/>
                  </a:cubicBezTo>
                  <a:cubicBezTo>
                    <a:pt x="537" y="153"/>
                    <a:pt x="537" y="153"/>
                    <a:pt x="537" y="153"/>
                  </a:cubicBezTo>
                  <a:cubicBezTo>
                    <a:pt x="536" y="152"/>
                    <a:pt x="536" y="152"/>
                    <a:pt x="536" y="152"/>
                  </a:cubicBezTo>
                  <a:cubicBezTo>
                    <a:pt x="536" y="153"/>
                    <a:pt x="536" y="153"/>
                    <a:pt x="536" y="153"/>
                  </a:cubicBezTo>
                  <a:cubicBezTo>
                    <a:pt x="536" y="153"/>
                    <a:pt x="536" y="153"/>
                    <a:pt x="536" y="153"/>
                  </a:cubicBezTo>
                  <a:cubicBezTo>
                    <a:pt x="535" y="153"/>
                    <a:pt x="535" y="153"/>
                    <a:pt x="535" y="153"/>
                  </a:cubicBezTo>
                  <a:cubicBezTo>
                    <a:pt x="534" y="153"/>
                    <a:pt x="534" y="153"/>
                    <a:pt x="534" y="153"/>
                  </a:cubicBezTo>
                  <a:cubicBezTo>
                    <a:pt x="534" y="153"/>
                    <a:pt x="534" y="153"/>
                    <a:pt x="533" y="153"/>
                  </a:cubicBezTo>
                  <a:cubicBezTo>
                    <a:pt x="532" y="153"/>
                    <a:pt x="532" y="153"/>
                    <a:pt x="532" y="153"/>
                  </a:cubicBezTo>
                  <a:cubicBezTo>
                    <a:pt x="533" y="153"/>
                    <a:pt x="533" y="153"/>
                    <a:pt x="533" y="153"/>
                  </a:cubicBezTo>
                  <a:cubicBezTo>
                    <a:pt x="533" y="153"/>
                    <a:pt x="533" y="153"/>
                    <a:pt x="533" y="153"/>
                  </a:cubicBezTo>
                  <a:cubicBezTo>
                    <a:pt x="532" y="151"/>
                    <a:pt x="532" y="151"/>
                    <a:pt x="532" y="151"/>
                  </a:cubicBezTo>
                  <a:cubicBezTo>
                    <a:pt x="533" y="152"/>
                    <a:pt x="533" y="152"/>
                    <a:pt x="533" y="152"/>
                  </a:cubicBezTo>
                  <a:cubicBezTo>
                    <a:pt x="532" y="150"/>
                    <a:pt x="532" y="150"/>
                    <a:pt x="532" y="150"/>
                  </a:cubicBezTo>
                  <a:cubicBezTo>
                    <a:pt x="532" y="150"/>
                    <a:pt x="532" y="150"/>
                    <a:pt x="532" y="150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4" y="151"/>
                    <a:pt x="534" y="151"/>
                    <a:pt x="534" y="151"/>
                  </a:cubicBezTo>
                  <a:cubicBezTo>
                    <a:pt x="535" y="151"/>
                    <a:pt x="535" y="151"/>
                    <a:pt x="536" y="152"/>
                  </a:cubicBezTo>
                  <a:cubicBezTo>
                    <a:pt x="536" y="151"/>
                    <a:pt x="536" y="151"/>
                    <a:pt x="536" y="151"/>
                  </a:cubicBezTo>
                  <a:cubicBezTo>
                    <a:pt x="538" y="152"/>
                    <a:pt x="538" y="152"/>
                    <a:pt x="538" y="152"/>
                  </a:cubicBezTo>
                  <a:cubicBezTo>
                    <a:pt x="539" y="152"/>
                    <a:pt x="539" y="152"/>
                    <a:pt x="539" y="152"/>
                  </a:cubicBezTo>
                  <a:cubicBezTo>
                    <a:pt x="540" y="152"/>
                    <a:pt x="540" y="152"/>
                    <a:pt x="540" y="152"/>
                  </a:cubicBezTo>
                  <a:cubicBezTo>
                    <a:pt x="541" y="152"/>
                    <a:pt x="541" y="152"/>
                    <a:pt x="540" y="152"/>
                  </a:cubicBezTo>
                  <a:cubicBezTo>
                    <a:pt x="540" y="150"/>
                    <a:pt x="539" y="152"/>
                    <a:pt x="538" y="151"/>
                  </a:cubicBezTo>
                  <a:cubicBezTo>
                    <a:pt x="539" y="150"/>
                    <a:pt x="539" y="150"/>
                    <a:pt x="539" y="150"/>
                  </a:cubicBezTo>
                  <a:cubicBezTo>
                    <a:pt x="538" y="149"/>
                    <a:pt x="538" y="149"/>
                    <a:pt x="538" y="149"/>
                  </a:cubicBezTo>
                  <a:cubicBezTo>
                    <a:pt x="538" y="150"/>
                    <a:pt x="538" y="150"/>
                    <a:pt x="538" y="150"/>
                  </a:cubicBezTo>
                  <a:cubicBezTo>
                    <a:pt x="537" y="150"/>
                    <a:pt x="537" y="150"/>
                    <a:pt x="537" y="150"/>
                  </a:cubicBezTo>
                  <a:cubicBezTo>
                    <a:pt x="536" y="150"/>
                    <a:pt x="536" y="150"/>
                    <a:pt x="536" y="150"/>
                  </a:cubicBezTo>
                  <a:cubicBezTo>
                    <a:pt x="533" y="150"/>
                    <a:pt x="533" y="150"/>
                    <a:pt x="533" y="150"/>
                  </a:cubicBezTo>
                  <a:cubicBezTo>
                    <a:pt x="532" y="150"/>
                    <a:pt x="532" y="150"/>
                    <a:pt x="532" y="150"/>
                  </a:cubicBezTo>
                  <a:cubicBezTo>
                    <a:pt x="530" y="150"/>
                    <a:pt x="530" y="150"/>
                    <a:pt x="530" y="150"/>
                  </a:cubicBezTo>
                  <a:cubicBezTo>
                    <a:pt x="530" y="149"/>
                    <a:pt x="530" y="149"/>
                    <a:pt x="530" y="149"/>
                  </a:cubicBezTo>
                  <a:cubicBezTo>
                    <a:pt x="531" y="149"/>
                    <a:pt x="531" y="149"/>
                    <a:pt x="531" y="149"/>
                  </a:cubicBezTo>
                  <a:cubicBezTo>
                    <a:pt x="528" y="149"/>
                    <a:pt x="531" y="148"/>
                    <a:pt x="529" y="148"/>
                  </a:cubicBezTo>
                  <a:cubicBezTo>
                    <a:pt x="528" y="146"/>
                    <a:pt x="528" y="146"/>
                    <a:pt x="528" y="146"/>
                  </a:cubicBezTo>
                  <a:cubicBezTo>
                    <a:pt x="528" y="147"/>
                    <a:pt x="528" y="147"/>
                    <a:pt x="528" y="147"/>
                  </a:cubicBezTo>
                  <a:cubicBezTo>
                    <a:pt x="529" y="146"/>
                    <a:pt x="527" y="146"/>
                    <a:pt x="527" y="146"/>
                  </a:cubicBezTo>
                  <a:cubicBezTo>
                    <a:pt x="527" y="146"/>
                    <a:pt x="527" y="146"/>
                    <a:pt x="527" y="146"/>
                  </a:cubicBezTo>
                  <a:cubicBezTo>
                    <a:pt x="526" y="145"/>
                    <a:pt x="526" y="145"/>
                    <a:pt x="526" y="145"/>
                  </a:cubicBezTo>
                  <a:cubicBezTo>
                    <a:pt x="526" y="144"/>
                    <a:pt x="526" y="144"/>
                    <a:pt x="526" y="144"/>
                  </a:cubicBezTo>
                  <a:cubicBezTo>
                    <a:pt x="526" y="145"/>
                    <a:pt x="526" y="145"/>
                    <a:pt x="526" y="145"/>
                  </a:cubicBezTo>
                  <a:cubicBezTo>
                    <a:pt x="528" y="147"/>
                    <a:pt x="527" y="145"/>
                    <a:pt x="528" y="145"/>
                  </a:cubicBezTo>
                  <a:cubicBezTo>
                    <a:pt x="530" y="144"/>
                    <a:pt x="530" y="144"/>
                    <a:pt x="530" y="144"/>
                  </a:cubicBezTo>
                  <a:cubicBezTo>
                    <a:pt x="530" y="145"/>
                    <a:pt x="530" y="145"/>
                    <a:pt x="530" y="145"/>
                  </a:cubicBezTo>
                  <a:cubicBezTo>
                    <a:pt x="530" y="145"/>
                    <a:pt x="530" y="145"/>
                    <a:pt x="530" y="145"/>
                  </a:cubicBezTo>
                  <a:cubicBezTo>
                    <a:pt x="530" y="144"/>
                    <a:pt x="529" y="144"/>
                    <a:pt x="528" y="144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7" y="143"/>
                    <a:pt x="527" y="143"/>
                    <a:pt x="527" y="143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7" y="143"/>
                    <a:pt x="527" y="143"/>
                    <a:pt x="527" y="143"/>
                  </a:cubicBezTo>
                  <a:cubicBezTo>
                    <a:pt x="526" y="142"/>
                    <a:pt x="526" y="142"/>
                    <a:pt x="526" y="142"/>
                  </a:cubicBezTo>
                  <a:cubicBezTo>
                    <a:pt x="526" y="143"/>
                    <a:pt x="526" y="143"/>
                    <a:pt x="526" y="143"/>
                  </a:cubicBezTo>
                  <a:cubicBezTo>
                    <a:pt x="526" y="143"/>
                    <a:pt x="526" y="143"/>
                    <a:pt x="526" y="143"/>
                  </a:cubicBezTo>
                  <a:cubicBezTo>
                    <a:pt x="525" y="144"/>
                    <a:pt x="525" y="144"/>
                    <a:pt x="525" y="144"/>
                  </a:cubicBezTo>
                  <a:cubicBezTo>
                    <a:pt x="525" y="145"/>
                    <a:pt x="525" y="145"/>
                    <a:pt x="525" y="145"/>
                  </a:cubicBezTo>
                  <a:cubicBezTo>
                    <a:pt x="524" y="144"/>
                    <a:pt x="524" y="144"/>
                    <a:pt x="524" y="144"/>
                  </a:cubicBezTo>
                  <a:cubicBezTo>
                    <a:pt x="522" y="146"/>
                    <a:pt x="525" y="145"/>
                    <a:pt x="524" y="146"/>
                  </a:cubicBezTo>
                  <a:cubicBezTo>
                    <a:pt x="526" y="146"/>
                    <a:pt x="526" y="146"/>
                    <a:pt x="526" y="146"/>
                  </a:cubicBezTo>
                  <a:cubicBezTo>
                    <a:pt x="527" y="147"/>
                    <a:pt x="527" y="147"/>
                    <a:pt x="527" y="147"/>
                  </a:cubicBezTo>
                  <a:cubicBezTo>
                    <a:pt x="526" y="147"/>
                    <a:pt x="525" y="148"/>
                    <a:pt x="525" y="148"/>
                  </a:cubicBezTo>
                  <a:cubicBezTo>
                    <a:pt x="524" y="147"/>
                    <a:pt x="524" y="147"/>
                    <a:pt x="524" y="147"/>
                  </a:cubicBezTo>
                  <a:cubicBezTo>
                    <a:pt x="522" y="147"/>
                    <a:pt x="522" y="147"/>
                    <a:pt x="522" y="147"/>
                  </a:cubicBezTo>
                  <a:cubicBezTo>
                    <a:pt x="522" y="147"/>
                    <a:pt x="522" y="147"/>
                    <a:pt x="522" y="146"/>
                  </a:cubicBezTo>
                  <a:cubicBezTo>
                    <a:pt x="521" y="146"/>
                    <a:pt x="521" y="146"/>
                    <a:pt x="521" y="146"/>
                  </a:cubicBezTo>
                  <a:cubicBezTo>
                    <a:pt x="522" y="146"/>
                    <a:pt x="522" y="146"/>
                    <a:pt x="522" y="146"/>
                  </a:cubicBezTo>
                  <a:cubicBezTo>
                    <a:pt x="522" y="144"/>
                    <a:pt x="522" y="144"/>
                    <a:pt x="522" y="144"/>
                  </a:cubicBezTo>
                  <a:cubicBezTo>
                    <a:pt x="521" y="144"/>
                    <a:pt x="521" y="144"/>
                    <a:pt x="521" y="144"/>
                  </a:cubicBezTo>
                  <a:cubicBezTo>
                    <a:pt x="522" y="143"/>
                    <a:pt x="522" y="143"/>
                    <a:pt x="522" y="143"/>
                  </a:cubicBezTo>
                  <a:cubicBezTo>
                    <a:pt x="523" y="144"/>
                    <a:pt x="523" y="144"/>
                    <a:pt x="523" y="144"/>
                  </a:cubicBezTo>
                  <a:cubicBezTo>
                    <a:pt x="523" y="143"/>
                    <a:pt x="523" y="143"/>
                    <a:pt x="523" y="143"/>
                  </a:cubicBezTo>
                  <a:cubicBezTo>
                    <a:pt x="523" y="143"/>
                    <a:pt x="523" y="143"/>
                    <a:pt x="523" y="143"/>
                  </a:cubicBezTo>
                  <a:cubicBezTo>
                    <a:pt x="523" y="141"/>
                    <a:pt x="523" y="141"/>
                    <a:pt x="523" y="141"/>
                  </a:cubicBezTo>
                  <a:cubicBezTo>
                    <a:pt x="525" y="141"/>
                    <a:pt x="525" y="141"/>
                    <a:pt x="525" y="141"/>
                  </a:cubicBezTo>
                  <a:cubicBezTo>
                    <a:pt x="526" y="141"/>
                    <a:pt x="526" y="141"/>
                    <a:pt x="526" y="141"/>
                  </a:cubicBezTo>
                  <a:cubicBezTo>
                    <a:pt x="526" y="141"/>
                    <a:pt x="526" y="141"/>
                    <a:pt x="526" y="141"/>
                  </a:cubicBezTo>
                  <a:cubicBezTo>
                    <a:pt x="528" y="142"/>
                    <a:pt x="528" y="142"/>
                    <a:pt x="528" y="142"/>
                  </a:cubicBezTo>
                  <a:cubicBezTo>
                    <a:pt x="529" y="142"/>
                    <a:pt x="529" y="142"/>
                    <a:pt x="529" y="142"/>
                  </a:cubicBezTo>
                  <a:cubicBezTo>
                    <a:pt x="529" y="141"/>
                    <a:pt x="529" y="141"/>
                    <a:pt x="529" y="141"/>
                  </a:cubicBezTo>
                  <a:cubicBezTo>
                    <a:pt x="529" y="142"/>
                    <a:pt x="530" y="141"/>
                    <a:pt x="530" y="141"/>
                  </a:cubicBezTo>
                  <a:cubicBezTo>
                    <a:pt x="530" y="143"/>
                    <a:pt x="530" y="143"/>
                    <a:pt x="530" y="143"/>
                  </a:cubicBezTo>
                  <a:cubicBezTo>
                    <a:pt x="530" y="143"/>
                    <a:pt x="530" y="143"/>
                    <a:pt x="530" y="143"/>
                  </a:cubicBezTo>
                  <a:cubicBezTo>
                    <a:pt x="532" y="143"/>
                    <a:pt x="532" y="143"/>
                    <a:pt x="532" y="143"/>
                  </a:cubicBezTo>
                  <a:cubicBezTo>
                    <a:pt x="533" y="143"/>
                    <a:pt x="533" y="143"/>
                    <a:pt x="533" y="143"/>
                  </a:cubicBezTo>
                  <a:cubicBezTo>
                    <a:pt x="534" y="143"/>
                    <a:pt x="534" y="143"/>
                    <a:pt x="534" y="143"/>
                  </a:cubicBezTo>
                  <a:cubicBezTo>
                    <a:pt x="534" y="143"/>
                    <a:pt x="534" y="143"/>
                    <a:pt x="534" y="143"/>
                  </a:cubicBezTo>
                  <a:cubicBezTo>
                    <a:pt x="535" y="143"/>
                    <a:pt x="535" y="143"/>
                    <a:pt x="535" y="143"/>
                  </a:cubicBezTo>
                  <a:cubicBezTo>
                    <a:pt x="535" y="143"/>
                    <a:pt x="535" y="143"/>
                    <a:pt x="535" y="143"/>
                  </a:cubicBezTo>
                  <a:cubicBezTo>
                    <a:pt x="535" y="143"/>
                    <a:pt x="535" y="143"/>
                    <a:pt x="535" y="143"/>
                  </a:cubicBezTo>
                  <a:cubicBezTo>
                    <a:pt x="535" y="143"/>
                    <a:pt x="535" y="144"/>
                    <a:pt x="535" y="144"/>
                  </a:cubicBezTo>
                  <a:cubicBezTo>
                    <a:pt x="534" y="145"/>
                    <a:pt x="534" y="145"/>
                    <a:pt x="534" y="145"/>
                  </a:cubicBezTo>
                  <a:cubicBezTo>
                    <a:pt x="535" y="145"/>
                    <a:pt x="535" y="145"/>
                    <a:pt x="535" y="145"/>
                  </a:cubicBezTo>
                  <a:cubicBezTo>
                    <a:pt x="535" y="146"/>
                    <a:pt x="535" y="146"/>
                    <a:pt x="535" y="146"/>
                  </a:cubicBezTo>
                  <a:cubicBezTo>
                    <a:pt x="534" y="146"/>
                    <a:pt x="534" y="146"/>
                    <a:pt x="534" y="146"/>
                  </a:cubicBezTo>
                  <a:cubicBezTo>
                    <a:pt x="533" y="146"/>
                    <a:pt x="533" y="146"/>
                    <a:pt x="533" y="146"/>
                  </a:cubicBezTo>
                  <a:cubicBezTo>
                    <a:pt x="534" y="147"/>
                    <a:pt x="534" y="147"/>
                    <a:pt x="534" y="147"/>
                  </a:cubicBezTo>
                  <a:cubicBezTo>
                    <a:pt x="534" y="146"/>
                    <a:pt x="534" y="146"/>
                    <a:pt x="534" y="146"/>
                  </a:cubicBezTo>
                  <a:cubicBezTo>
                    <a:pt x="536" y="145"/>
                    <a:pt x="535" y="148"/>
                    <a:pt x="536" y="147"/>
                  </a:cubicBezTo>
                  <a:cubicBezTo>
                    <a:pt x="539" y="147"/>
                    <a:pt x="539" y="147"/>
                    <a:pt x="539" y="147"/>
                  </a:cubicBezTo>
                  <a:cubicBezTo>
                    <a:pt x="538" y="147"/>
                    <a:pt x="538" y="147"/>
                    <a:pt x="538" y="147"/>
                  </a:cubicBezTo>
                  <a:cubicBezTo>
                    <a:pt x="542" y="148"/>
                    <a:pt x="542" y="148"/>
                    <a:pt x="542" y="148"/>
                  </a:cubicBezTo>
                  <a:cubicBezTo>
                    <a:pt x="543" y="148"/>
                    <a:pt x="543" y="148"/>
                    <a:pt x="543" y="148"/>
                  </a:cubicBezTo>
                  <a:cubicBezTo>
                    <a:pt x="543" y="147"/>
                    <a:pt x="542" y="147"/>
                    <a:pt x="542" y="147"/>
                  </a:cubicBezTo>
                  <a:cubicBezTo>
                    <a:pt x="542" y="146"/>
                    <a:pt x="542" y="146"/>
                    <a:pt x="542" y="146"/>
                  </a:cubicBezTo>
                  <a:cubicBezTo>
                    <a:pt x="540" y="147"/>
                    <a:pt x="540" y="147"/>
                    <a:pt x="540" y="147"/>
                  </a:cubicBezTo>
                  <a:cubicBezTo>
                    <a:pt x="539" y="146"/>
                    <a:pt x="539" y="146"/>
                    <a:pt x="539" y="146"/>
                  </a:cubicBezTo>
                  <a:cubicBezTo>
                    <a:pt x="539" y="146"/>
                    <a:pt x="539" y="146"/>
                    <a:pt x="539" y="146"/>
                  </a:cubicBezTo>
                  <a:cubicBezTo>
                    <a:pt x="536" y="145"/>
                    <a:pt x="536" y="145"/>
                    <a:pt x="536" y="145"/>
                  </a:cubicBezTo>
                  <a:cubicBezTo>
                    <a:pt x="538" y="144"/>
                    <a:pt x="538" y="144"/>
                    <a:pt x="538" y="144"/>
                  </a:cubicBezTo>
                  <a:cubicBezTo>
                    <a:pt x="539" y="144"/>
                    <a:pt x="539" y="144"/>
                    <a:pt x="539" y="144"/>
                  </a:cubicBezTo>
                  <a:cubicBezTo>
                    <a:pt x="539" y="145"/>
                    <a:pt x="539" y="145"/>
                    <a:pt x="539" y="145"/>
                  </a:cubicBezTo>
                  <a:cubicBezTo>
                    <a:pt x="540" y="145"/>
                    <a:pt x="540" y="145"/>
                    <a:pt x="540" y="145"/>
                  </a:cubicBezTo>
                  <a:cubicBezTo>
                    <a:pt x="541" y="144"/>
                    <a:pt x="541" y="144"/>
                    <a:pt x="541" y="144"/>
                  </a:cubicBezTo>
                  <a:cubicBezTo>
                    <a:pt x="539" y="143"/>
                    <a:pt x="539" y="143"/>
                    <a:pt x="539" y="143"/>
                  </a:cubicBezTo>
                  <a:cubicBezTo>
                    <a:pt x="539" y="143"/>
                    <a:pt x="539" y="143"/>
                    <a:pt x="539" y="143"/>
                  </a:cubicBezTo>
                  <a:cubicBezTo>
                    <a:pt x="539" y="142"/>
                    <a:pt x="539" y="142"/>
                    <a:pt x="539" y="142"/>
                  </a:cubicBezTo>
                  <a:cubicBezTo>
                    <a:pt x="541" y="144"/>
                    <a:pt x="541" y="144"/>
                    <a:pt x="541" y="144"/>
                  </a:cubicBezTo>
                  <a:cubicBezTo>
                    <a:pt x="542" y="143"/>
                    <a:pt x="542" y="143"/>
                    <a:pt x="542" y="143"/>
                  </a:cubicBezTo>
                  <a:cubicBezTo>
                    <a:pt x="542" y="144"/>
                    <a:pt x="542" y="144"/>
                    <a:pt x="542" y="144"/>
                  </a:cubicBezTo>
                  <a:cubicBezTo>
                    <a:pt x="543" y="144"/>
                    <a:pt x="543" y="144"/>
                    <a:pt x="543" y="144"/>
                  </a:cubicBezTo>
                  <a:cubicBezTo>
                    <a:pt x="544" y="144"/>
                    <a:pt x="544" y="144"/>
                    <a:pt x="544" y="144"/>
                  </a:cubicBezTo>
                  <a:cubicBezTo>
                    <a:pt x="544" y="144"/>
                    <a:pt x="545" y="144"/>
                    <a:pt x="545" y="144"/>
                  </a:cubicBezTo>
                  <a:cubicBezTo>
                    <a:pt x="545" y="144"/>
                    <a:pt x="546" y="144"/>
                    <a:pt x="546" y="144"/>
                  </a:cubicBezTo>
                  <a:cubicBezTo>
                    <a:pt x="546" y="143"/>
                    <a:pt x="546" y="143"/>
                    <a:pt x="546" y="143"/>
                  </a:cubicBezTo>
                  <a:cubicBezTo>
                    <a:pt x="546" y="143"/>
                    <a:pt x="546" y="143"/>
                    <a:pt x="546" y="143"/>
                  </a:cubicBezTo>
                  <a:cubicBezTo>
                    <a:pt x="546" y="144"/>
                    <a:pt x="547" y="143"/>
                    <a:pt x="546" y="144"/>
                  </a:cubicBezTo>
                  <a:cubicBezTo>
                    <a:pt x="547" y="142"/>
                    <a:pt x="547" y="142"/>
                    <a:pt x="547" y="142"/>
                  </a:cubicBezTo>
                  <a:cubicBezTo>
                    <a:pt x="548" y="143"/>
                    <a:pt x="548" y="143"/>
                    <a:pt x="548" y="143"/>
                  </a:cubicBezTo>
                  <a:cubicBezTo>
                    <a:pt x="546" y="144"/>
                    <a:pt x="546" y="144"/>
                    <a:pt x="546" y="144"/>
                  </a:cubicBezTo>
                  <a:cubicBezTo>
                    <a:pt x="547" y="144"/>
                    <a:pt x="547" y="144"/>
                    <a:pt x="547" y="144"/>
                  </a:cubicBezTo>
                  <a:cubicBezTo>
                    <a:pt x="548" y="143"/>
                    <a:pt x="547" y="144"/>
                    <a:pt x="547" y="144"/>
                  </a:cubicBezTo>
                  <a:cubicBezTo>
                    <a:pt x="548" y="145"/>
                    <a:pt x="548" y="145"/>
                    <a:pt x="548" y="145"/>
                  </a:cubicBezTo>
                  <a:cubicBezTo>
                    <a:pt x="549" y="145"/>
                    <a:pt x="549" y="145"/>
                    <a:pt x="549" y="145"/>
                  </a:cubicBezTo>
                  <a:cubicBezTo>
                    <a:pt x="549" y="144"/>
                    <a:pt x="549" y="144"/>
                    <a:pt x="549" y="144"/>
                  </a:cubicBezTo>
                  <a:cubicBezTo>
                    <a:pt x="548" y="144"/>
                    <a:pt x="548" y="144"/>
                    <a:pt x="548" y="144"/>
                  </a:cubicBezTo>
                  <a:cubicBezTo>
                    <a:pt x="548" y="144"/>
                    <a:pt x="548" y="144"/>
                    <a:pt x="548" y="144"/>
                  </a:cubicBezTo>
                  <a:cubicBezTo>
                    <a:pt x="548" y="144"/>
                    <a:pt x="548" y="143"/>
                    <a:pt x="549" y="143"/>
                  </a:cubicBezTo>
                  <a:cubicBezTo>
                    <a:pt x="549" y="144"/>
                    <a:pt x="549" y="144"/>
                    <a:pt x="549" y="144"/>
                  </a:cubicBezTo>
                  <a:cubicBezTo>
                    <a:pt x="549" y="145"/>
                    <a:pt x="549" y="145"/>
                    <a:pt x="549" y="145"/>
                  </a:cubicBezTo>
                  <a:cubicBezTo>
                    <a:pt x="550" y="146"/>
                    <a:pt x="551" y="145"/>
                    <a:pt x="551" y="145"/>
                  </a:cubicBezTo>
                  <a:cubicBezTo>
                    <a:pt x="550" y="144"/>
                    <a:pt x="550" y="144"/>
                    <a:pt x="550" y="144"/>
                  </a:cubicBezTo>
                  <a:cubicBezTo>
                    <a:pt x="550" y="144"/>
                    <a:pt x="550" y="144"/>
                    <a:pt x="550" y="144"/>
                  </a:cubicBezTo>
                  <a:cubicBezTo>
                    <a:pt x="550" y="144"/>
                    <a:pt x="550" y="144"/>
                    <a:pt x="550" y="144"/>
                  </a:cubicBezTo>
                  <a:cubicBezTo>
                    <a:pt x="552" y="144"/>
                    <a:pt x="552" y="144"/>
                    <a:pt x="552" y="144"/>
                  </a:cubicBezTo>
                  <a:cubicBezTo>
                    <a:pt x="552" y="143"/>
                    <a:pt x="552" y="143"/>
                    <a:pt x="552" y="143"/>
                  </a:cubicBezTo>
                  <a:cubicBezTo>
                    <a:pt x="553" y="143"/>
                    <a:pt x="553" y="143"/>
                    <a:pt x="553" y="143"/>
                  </a:cubicBezTo>
                  <a:cubicBezTo>
                    <a:pt x="553" y="143"/>
                    <a:pt x="552" y="144"/>
                    <a:pt x="553" y="144"/>
                  </a:cubicBezTo>
                  <a:cubicBezTo>
                    <a:pt x="554" y="144"/>
                    <a:pt x="554" y="144"/>
                    <a:pt x="554" y="144"/>
                  </a:cubicBezTo>
                  <a:cubicBezTo>
                    <a:pt x="554" y="144"/>
                    <a:pt x="554" y="144"/>
                    <a:pt x="554" y="144"/>
                  </a:cubicBezTo>
                  <a:cubicBezTo>
                    <a:pt x="555" y="143"/>
                    <a:pt x="555" y="143"/>
                    <a:pt x="555" y="143"/>
                  </a:cubicBezTo>
                  <a:cubicBezTo>
                    <a:pt x="553" y="144"/>
                    <a:pt x="553" y="144"/>
                    <a:pt x="553" y="144"/>
                  </a:cubicBezTo>
                  <a:cubicBezTo>
                    <a:pt x="554" y="143"/>
                    <a:pt x="554" y="143"/>
                    <a:pt x="554" y="143"/>
                  </a:cubicBezTo>
                  <a:cubicBezTo>
                    <a:pt x="554" y="143"/>
                    <a:pt x="554" y="143"/>
                    <a:pt x="554" y="143"/>
                  </a:cubicBezTo>
                  <a:cubicBezTo>
                    <a:pt x="554" y="143"/>
                    <a:pt x="553" y="143"/>
                    <a:pt x="553" y="142"/>
                  </a:cubicBezTo>
                  <a:cubicBezTo>
                    <a:pt x="554" y="142"/>
                    <a:pt x="555" y="142"/>
                    <a:pt x="554" y="142"/>
                  </a:cubicBezTo>
                  <a:cubicBezTo>
                    <a:pt x="554" y="143"/>
                    <a:pt x="554" y="143"/>
                    <a:pt x="554" y="143"/>
                  </a:cubicBezTo>
                  <a:cubicBezTo>
                    <a:pt x="554" y="143"/>
                    <a:pt x="554" y="143"/>
                    <a:pt x="554" y="143"/>
                  </a:cubicBezTo>
                  <a:cubicBezTo>
                    <a:pt x="554" y="142"/>
                    <a:pt x="554" y="143"/>
                    <a:pt x="554" y="143"/>
                  </a:cubicBezTo>
                  <a:cubicBezTo>
                    <a:pt x="555" y="143"/>
                    <a:pt x="555" y="143"/>
                    <a:pt x="555" y="143"/>
                  </a:cubicBezTo>
                  <a:cubicBezTo>
                    <a:pt x="555" y="144"/>
                    <a:pt x="555" y="144"/>
                    <a:pt x="555" y="144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3" y="141"/>
                    <a:pt x="553" y="141"/>
                    <a:pt x="553" y="141"/>
                  </a:cubicBezTo>
                  <a:cubicBezTo>
                    <a:pt x="553" y="140"/>
                    <a:pt x="553" y="140"/>
                    <a:pt x="553" y="140"/>
                  </a:cubicBezTo>
                  <a:cubicBezTo>
                    <a:pt x="555" y="140"/>
                    <a:pt x="556" y="139"/>
                    <a:pt x="556" y="139"/>
                  </a:cubicBezTo>
                  <a:cubicBezTo>
                    <a:pt x="555" y="140"/>
                    <a:pt x="555" y="140"/>
                    <a:pt x="555" y="140"/>
                  </a:cubicBezTo>
                  <a:cubicBezTo>
                    <a:pt x="556" y="140"/>
                    <a:pt x="557" y="140"/>
                    <a:pt x="557" y="140"/>
                  </a:cubicBezTo>
                  <a:cubicBezTo>
                    <a:pt x="558" y="141"/>
                    <a:pt x="558" y="141"/>
                    <a:pt x="558" y="141"/>
                  </a:cubicBezTo>
                  <a:cubicBezTo>
                    <a:pt x="557" y="141"/>
                    <a:pt x="557" y="141"/>
                    <a:pt x="557" y="141"/>
                  </a:cubicBezTo>
                  <a:cubicBezTo>
                    <a:pt x="558" y="141"/>
                    <a:pt x="558" y="141"/>
                    <a:pt x="558" y="141"/>
                  </a:cubicBezTo>
                  <a:cubicBezTo>
                    <a:pt x="560" y="141"/>
                    <a:pt x="560" y="141"/>
                    <a:pt x="560" y="141"/>
                  </a:cubicBezTo>
                  <a:cubicBezTo>
                    <a:pt x="558" y="140"/>
                    <a:pt x="559" y="142"/>
                    <a:pt x="558" y="141"/>
                  </a:cubicBezTo>
                  <a:cubicBezTo>
                    <a:pt x="558" y="140"/>
                    <a:pt x="558" y="140"/>
                    <a:pt x="558" y="140"/>
                  </a:cubicBezTo>
                  <a:cubicBezTo>
                    <a:pt x="560" y="140"/>
                    <a:pt x="560" y="140"/>
                    <a:pt x="560" y="140"/>
                  </a:cubicBezTo>
                  <a:cubicBezTo>
                    <a:pt x="560" y="140"/>
                    <a:pt x="560" y="140"/>
                    <a:pt x="560" y="140"/>
                  </a:cubicBezTo>
                  <a:cubicBezTo>
                    <a:pt x="561" y="138"/>
                    <a:pt x="560" y="139"/>
                    <a:pt x="560" y="138"/>
                  </a:cubicBezTo>
                  <a:cubicBezTo>
                    <a:pt x="560" y="137"/>
                    <a:pt x="560" y="137"/>
                    <a:pt x="560" y="137"/>
                  </a:cubicBezTo>
                  <a:cubicBezTo>
                    <a:pt x="559" y="137"/>
                    <a:pt x="559" y="137"/>
                    <a:pt x="559" y="137"/>
                  </a:cubicBezTo>
                  <a:cubicBezTo>
                    <a:pt x="559" y="138"/>
                    <a:pt x="559" y="138"/>
                    <a:pt x="559" y="138"/>
                  </a:cubicBezTo>
                  <a:cubicBezTo>
                    <a:pt x="558" y="139"/>
                    <a:pt x="558" y="139"/>
                    <a:pt x="558" y="139"/>
                  </a:cubicBezTo>
                  <a:cubicBezTo>
                    <a:pt x="557" y="138"/>
                    <a:pt x="557" y="138"/>
                    <a:pt x="556" y="138"/>
                  </a:cubicBezTo>
                  <a:cubicBezTo>
                    <a:pt x="556" y="138"/>
                    <a:pt x="556" y="138"/>
                    <a:pt x="556" y="138"/>
                  </a:cubicBezTo>
                  <a:cubicBezTo>
                    <a:pt x="556" y="138"/>
                    <a:pt x="556" y="138"/>
                    <a:pt x="556" y="138"/>
                  </a:cubicBezTo>
                  <a:cubicBezTo>
                    <a:pt x="555" y="137"/>
                    <a:pt x="556" y="138"/>
                    <a:pt x="556" y="138"/>
                  </a:cubicBezTo>
                  <a:cubicBezTo>
                    <a:pt x="554" y="138"/>
                    <a:pt x="554" y="138"/>
                    <a:pt x="554" y="138"/>
                  </a:cubicBezTo>
                  <a:cubicBezTo>
                    <a:pt x="554" y="137"/>
                    <a:pt x="554" y="137"/>
                    <a:pt x="554" y="137"/>
                  </a:cubicBezTo>
                  <a:cubicBezTo>
                    <a:pt x="553" y="138"/>
                    <a:pt x="553" y="138"/>
                    <a:pt x="553" y="138"/>
                  </a:cubicBezTo>
                  <a:cubicBezTo>
                    <a:pt x="552" y="137"/>
                    <a:pt x="552" y="137"/>
                    <a:pt x="552" y="137"/>
                  </a:cubicBezTo>
                  <a:cubicBezTo>
                    <a:pt x="552" y="136"/>
                    <a:pt x="552" y="136"/>
                    <a:pt x="552" y="136"/>
                  </a:cubicBezTo>
                  <a:cubicBezTo>
                    <a:pt x="550" y="137"/>
                    <a:pt x="550" y="137"/>
                    <a:pt x="550" y="137"/>
                  </a:cubicBezTo>
                  <a:cubicBezTo>
                    <a:pt x="550" y="137"/>
                    <a:pt x="550" y="137"/>
                    <a:pt x="550" y="137"/>
                  </a:cubicBezTo>
                  <a:cubicBezTo>
                    <a:pt x="548" y="137"/>
                    <a:pt x="549" y="137"/>
                    <a:pt x="549" y="138"/>
                  </a:cubicBezTo>
                  <a:cubicBezTo>
                    <a:pt x="548" y="136"/>
                    <a:pt x="548" y="136"/>
                    <a:pt x="548" y="136"/>
                  </a:cubicBezTo>
                  <a:cubicBezTo>
                    <a:pt x="548" y="137"/>
                    <a:pt x="548" y="137"/>
                    <a:pt x="548" y="137"/>
                  </a:cubicBezTo>
                  <a:cubicBezTo>
                    <a:pt x="546" y="137"/>
                    <a:pt x="546" y="137"/>
                    <a:pt x="546" y="137"/>
                  </a:cubicBezTo>
                  <a:cubicBezTo>
                    <a:pt x="548" y="137"/>
                    <a:pt x="548" y="137"/>
                    <a:pt x="548" y="137"/>
                  </a:cubicBezTo>
                  <a:cubicBezTo>
                    <a:pt x="547" y="138"/>
                    <a:pt x="547" y="138"/>
                    <a:pt x="547" y="138"/>
                  </a:cubicBezTo>
                  <a:cubicBezTo>
                    <a:pt x="546" y="138"/>
                    <a:pt x="546" y="138"/>
                    <a:pt x="546" y="138"/>
                  </a:cubicBezTo>
                  <a:cubicBezTo>
                    <a:pt x="546" y="138"/>
                    <a:pt x="546" y="138"/>
                    <a:pt x="546" y="138"/>
                  </a:cubicBezTo>
                  <a:cubicBezTo>
                    <a:pt x="545" y="138"/>
                    <a:pt x="545" y="138"/>
                    <a:pt x="545" y="138"/>
                  </a:cubicBezTo>
                  <a:cubicBezTo>
                    <a:pt x="545" y="139"/>
                    <a:pt x="545" y="138"/>
                    <a:pt x="546" y="138"/>
                  </a:cubicBezTo>
                  <a:cubicBezTo>
                    <a:pt x="545" y="139"/>
                    <a:pt x="545" y="139"/>
                    <a:pt x="545" y="139"/>
                  </a:cubicBezTo>
                  <a:cubicBezTo>
                    <a:pt x="545" y="139"/>
                    <a:pt x="545" y="139"/>
                    <a:pt x="545" y="138"/>
                  </a:cubicBezTo>
                  <a:cubicBezTo>
                    <a:pt x="545" y="138"/>
                    <a:pt x="544" y="138"/>
                    <a:pt x="544" y="138"/>
                  </a:cubicBezTo>
                  <a:cubicBezTo>
                    <a:pt x="544" y="138"/>
                    <a:pt x="544" y="139"/>
                    <a:pt x="544" y="139"/>
                  </a:cubicBezTo>
                  <a:cubicBezTo>
                    <a:pt x="544" y="138"/>
                    <a:pt x="544" y="138"/>
                    <a:pt x="544" y="138"/>
                  </a:cubicBezTo>
                  <a:cubicBezTo>
                    <a:pt x="543" y="138"/>
                    <a:pt x="544" y="138"/>
                    <a:pt x="544" y="138"/>
                  </a:cubicBezTo>
                  <a:cubicBezTo>
                    <a:pt x="543" y="138"/>
                    <a:pt x="543" y="138"/>
                    <a:pt x="543" y="138"/>
                  </a:cubicBezTo>
                  <a:cubicBezTo>
                    <a:pt x="544" y="134"/>
                    <a:pt x="543" y="138"/>
                    <a:pt x="544" y="136"/>
                  </a:cubicBezTo>
                  <a:cubicBezTo>
                    <a:pt x="545" y="137"/>
                    <a:pt x="545" y="137"/>
                    <a:pt x="545" y="137"/>
                  </a:cubicBezTo>
                  <a:cubicBezTo>
                    <a:pt x="545" y="137"/>
                    <a:pt x="545" y="138"/>
                    <a:pt x="545" y="137"/>
                  </a:cubicBezTo>
                  <a:cubicBezTo>
                    <a:pt x="545" y="136"/>
                    <a:pt x="545" y="136"/>
                    <a:pt x="545" y="136"/>
                  </a:cubicBezTo>
                  <a:cubicBezTo>
                    <a:pt x="546" y="135"/>
                    <a:pt x="546" y="135"/>
                    <a:pt x="546" y="135"/>
                  </a:cubicBezTo>
                  <a:cubicBezTo>
                    <a:pt x="547" y="135"/>
                    <a:pt x="547" y="135"/>
                    <a:pt x="547" y="135"/>
                  </a:cubicBezTo>
                  <a:cubicBezTo>
                    <a:pt x="549" y="135"/>
                    <a:pt x="549" y="135"/>
                    <a:pt x="549" y="135"/>
                  </a:cubicBezTo>
                  <a:cubicBezTo>
                    <a:pt x="546" y="134"/>
                    <a:pt x="546" y="134"/>
                    <a:pt x="546" y="134"/>
                  </a:cubicBezTo>
                  <a:cubicBezTo>
                    <a:pt x="547" y="134"/>
                    <a:pt x="547" y="134"/>
                    <a:pt x="547" y="134"/>
                  </a:cubicBezTo>
                  <a:cubicBezTo>
                    <a:pt x="547" y="134"/>
                    <a:pt x="547" y="134"/>
                    <a:pt x="547" y="134"/>
                  </a:cubicBezTo>
                  <a:cubicBezTo>
                    <a:pt x="547" y="134"/>
                    <a:pt x="547" y="134"/>
                    <a:pt x="547" y="134"/>
                  </a:cubicBezTo>
                  <a:cubicBezTo>
                    <a:pt x="550" y="134"/>
                    <a:pt x="550" y="134"/>
                    <a:pt x="550" y="134"/>
                  </a:cubicBezTo>
                  <a:cubicBezTo>
                    <a:pt x="550" y="134"/>
                    <a:pt x="550" y="134"/>
                    <a:pt x="550" y="134"/>
                  </a:cubicBezTo>
                  <a:cubicBezTo>
                    <a:pt x="551" y="134"/>
                    <a:pt x="551" y="134"/>
                    <a:pt x="551" y="134"/>
                  </a:cubicBezTo>
                  <a:cubicBezTo>
                    <a:pt x="551" y="134"/>
                    <a:pt x="550" y="134"/>
                    <a:pt x="550" y="134"/>
                  </a:cubicBezTo>
                  <a:cubicBezTo>
                    <a:pt x="548" y="133"/>
                    <a:pt x="548" y="133"/>
                    <a:pt x="548" y="133"/>
                  </a:cubicBezTo>
                  <a:cubicBezTo>
                    <a:pt x="548" y="133"/>
                    <a:pt x="548" y="133"/>
                    <a:pt x="548" y="133"/>
                  </a:cubicBezTo>
                  <a:cubicBezTo>
                    <a:pt x="548" y="133"/>
                    <a:pt x="548" y="133"/>
                    <a:pt x="548" y="133"/>
                  </a:cubicBezTo>
                  <a:cubicBezTo>
                    <a:pt x="549" y="133"/>
                    <a:pt x="549" y="133"/>
                    <a:pt x="549" y="133"/>
                  </a:cubicBezTo>
                  <a:cubicBezTo>
                    <a:pt x="552" y="132"/>
                    <a:pt x="552" y="132"/>
                    <a:pt x="552" y="132"/>
                  </a:cubicBezTo>
                  <a:cubicBezTo>
                    <a:pt x="552" y="133"/>
                    <a:pt x="552" y="133"/>
                    <a:pt x="552" y="133"/>
                  </a:cubicBezTo>
                  <a:cubicBezTo>
                    <a:pt x="552" y="133"/>
                    <a:pt x="553" y="133"/>
                    <a:pt x="553" y="134"/>
                  </a:cubicBezTo>
                  <a:cubicBezTo>
                    <a:pt x="555" y="133"/>
                    <a:pt x="555" y="133"/>
                    <a:pt x="555" y="133"/>
                  </a:cubicBezTo>
                  <a:cubicBezTo>
                    <a:pt x="554" y="133"/>
                    <a:pt x="554" y="133"/>
                    <a:pt x="554" y="133"/>
                  </a:cubicBezTo>
                  <a:cubicBezTo>
                    <a:pt x="554" y="133"/>
                    <a:pt x="554" y="133"/>
                    <a:pt x="554" y="133"/>
                  </a:cubicBezTo>
                  <a:cubicBezTo>
                    <a:pt x="552" y="132"/>
                    <a:pt x="552" y="132"/>
                    <a:pt x="552" y="132"/>
                  </a:cubicBezTo>
                  <a:cubicBezTo>
                    <a:pt x="554" y="131"/>
                    <a:pt x="554" y="131"/>
                    <a:pt x="554" y="131"/>
                  </a:cubicBezTo>
                  <a:cubicBezTo>
                    <a:pt x="553" y="131"/>
                    <a:pt x="554" y="130"/>
                    <a:pt x="553" y="13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1" y="131"/>
                    <a:pt x="551" y="131"/>
                    <a:pt x="551" y="131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49" y="131"/>
                    <a:pt x="549" y="131"/>
                    <a:pt x="549" y="131"/>
                  </a:cubicBezTo>
                  <a:cubicBezTo>
                    <a:pt x="549" y="131"/>
                    <a:pt x="550" y="132"/>
                    <a:pt x="550" y="132"/>
                  </a:cubicBezTo>
                  <a:cubicBezTo>
                    <a:pt x="548" y="132"/>
                    <a:pt x="548" y="132"/>
                    <a:pt x="548" y="132"/>
                  </a:cubicBezTo>
                  <a:cubicBezTo>
                    <a:pt x="549" y="132"/>
                    <a:pt x="549" y="132"/>
                    <a:pt x="549" y="132"/>
                  </a:cubicBezTo>
                  <a:cubicBezTo>
                    <a:pt x="548" y="132"/>
                    <a:pt x="548" y="132"/>
                    <a:pt x="548" y="132"/>
                  </a:cubicBezTo>
                  <a:cubicBezTo>
                    <a:pt x="548" y="131"/>
                    <a:pt x="547" y="131"/>
                    <a:pt x="547" y="131"/>
                  </a:cubicBezTo>
                  <a:cubicBezTo>
                    <a:pt x="548" y="133"/>
                    <a:pt x="547" y="131"/>
                    <a:pt x="547" y="131"/>
                  </a:cubicBezTo>
                  <a:cubicBezTo>
                    <a:pt x="546" y="132"/>
                    <a:pt x="546" y="132"/>
                    <a:pt x="546" y="132"/>
                  </a:cubicBezTo>
                  <a:cubicBezTo>
                    <a:pt x="547" y="133"/>
                    <a:pt x="547" y="133"/>
                    <a:pt x="547" y="133"/>
                  </a:cubicBezTo>
                  <a:cubicBezTo>
                    <a:pt x="546" y="133"/>
                    <a:pt x="546" y="133"/>
                    <a:pt x="546" y="133"/>
                  </a:cubicBezTo>
                  <a:cubicBezTo>
                    <a:pt x="545" y="134"/>
                    <a:pt x="545" y="134"/>
                    <a:pt x="545" y="134"/>
                  </a:cubicBezTo>
                  <a:cubicBezTo>
                    <a:pt x="546" y="134"/>
                    <a:pt x="546" y="134"/>
                    <a:pt x="546" y="134"/>
                  </a:cubicBezTo>
                  <a:cubicBezTo>
                    <a:pt x="545" y="135"/>
                    <a:pt x="545" y="135"/>
                    <a:pt x="545" y="135"/>
                  </a:cubicBezTo>
                  <a:cubicBezTo>
                    <a:pt x="547" y="135"/>
                    <a:pt x="545" y="135"/>
                    <a:pt x="545" y="135"/>
                  </a:cubicBezTo>
                  <a:cubicBezTo>
                    <a:pt x="542" y="135"/>
                    <a:pt x="542" y="135"/>
                    <a:pt x="542" y="135"/>
                  </a:cubicBezTo>
                  <a:cubicBezTo>
                    <a:pt x="540" y="136"/>
                    <a:pt x="540" y="136"/>
                    <a:pt x="540" y="136"/>
                  </a:cubicBezTo>
                  <a:cubicBezTo>
                    <a:pt x="540" y="136"/>
                    <a:pt x="540" y="136"/>
                    <a:pt x="540" y="136"/>
                  </a:cubicBezTo>
                  <a:cubicBezTo>
                    <a:pt x="541" y="135"/>
                    <a:pt x="541" y="135"/>
                    <a:pt x="541" y="135"/>
                  </a:cubicBezTo>
                  <a:cubicBezTo>
                    <a:pt x="540" y="135"/>
                    <a:pt x="540" y="135"/>
                    <a:pt x="540" y="135"/>
                  </a:cubicBezTo>
                  <a:cubicBezTo>
                    <a:pt x="541" y="134"/>
                    <a:pt x="541" y="134"/>
                    <a:pt x="541" y="134"/>
                  </a:cubicBezTo>
                  <a:cubicBezTo>
                    <a:pt x="542" y="134"/>
                    <a:pt x="542" y="134"/>
                    <a:pt x="542" y="134"/>
                  </a:cubicBezTo>
                  <a:cubicBezTo>
                    <a:pt x="541" y="134"/>
                    <a:pt x="541" y="133"/>
                    <a:pt x="541" y="133"/>
                  </a:cubicBezTo>
                  <a:cubicBezTo>
                    <a:pt x="542" y="133"/>
                    <a:pt x="543" y="133"/>
                    <a:pt x="543" y="133"/>
                  </a:cubicBezTo>
                  <a:cubicBezTo>
                    <a:pt x="543" y="133"/>
                    <a:pt x="543" y="133"/>
                    <a:pt x="543" y="133"/>
                  </a:cubicBezTo>
                  <a:cubicBezTo>
                    <a:pt x="543" y="133"/>
                    <a:pt x="543" y="133"/>
                    <a:pt x="543" y="133"/>
                  </a:cubicBezTo>
                  <a:cubicBezTo>
                    <a:pt x="544" y="133"/>
                    <a:pt x="544" y="134"/>
                    <a:pt x="544" y="134"/>
                  </a:cubicBezTo>
                  <a:cubicBezTo>
                    <a:pt x="544" y="133"/>
                    <a:pt x="544" y="133"/>
                    <a:pt x="544" y="133"/>
                  </a:cubicBezTo>
                  <a:cubicBezTo>
                    <a:pt x="542" y="132"/>
                    <a:pt x="542" y="132"/>
                    <a:pt x="542" y="132"/>
                  </a:cubicBezTo>
                  <a:cubicBezTo>
                    <a:pt x="541" y="133"/>
                    <a:pt x="541" y="133"/>
                    <a:pt x="541" y="133"/>
                  </a:cubicBezTo>
                  <a:cubicBezTo>
                    <a:pt x="541" y="132"/>
                    <a:pt x="541" y="132"/>
                    <a:pt x="541" y="132"/>
                  </a:cubicBezTo>
                  <a:cubicBezTo>
                    <a:pt x="542" y="131"/>
                    <a:pt x="542" y="131"/>
                    <a:pt x="542" y="131"/>
                  </a:cubicBezTo>
                  <a:cubicBezTo>
                    <a:pt x="542" y="131"/>
                    <a:pt x="542" y="131"/>
                    <a:pt x="542" y="131"/>
                  </a:cubicBezTo>
                  <a:cubicBezTo>
                    <a:pt x="542" y="131"/>
                    <a:pt x="542" y="131"/>
                    <a:pt x="542" y="131"/>
                  </a:cubicBezTo>
                  <a:cubicBezTo>
                    <a:pt x="543" y="131"/>
                    <a:pt x="543" y="131"/>
                    <a:pt x="543" y="131"/>
                  </a:cubicBezTo>
                  <a:cubicBezTo>
                    <a:pt x="544" y="132"/>
                    <a:pt x="544" y="132"/>
                    <a:pt x="544" y="132"/>
                  </a:cubicBezTo>
                  <a:cubicBezTo>
                    <a:pt x="548" y="132"/>
                    <a:pt x="544" y="132"/>
                    <a:pt x="545" y="131"/>
                  </a:cubicBezTo>
                  <a:cubicBezTo>
                    <a:pt x="548" y="130"/>
                    <a:pt x="548" y="130"/>
                    <a:pt x="548" y="130"/>
                  </a:cubicBezTo>
                  <a:cubicBezTo>
                    <a:pt x="547" y="129"/>
                    <a:pt x="547" y="129"/>
                    <a:pt x="547" y="129"/>
                  </a:cubicBezTo>
                  <a:cubicBezTo>
                    <a:pt x="548" y="129"/>
                    <a:pt x="548" y="129"/>
                    <a:pt x="548" y="129"/>
                  </a:cubicBezTo>
                  <a:cubicBezTo>
                    <a:pt x="549" y="129"/>
                    <a:pt x="549" y="129"/>
                    <a:pt x="550" y="129"/>
                  </a:cubicBezTo>
                  <a:cubicBezTo>
                    <a:pt x="550" y="129"/>
                    <a:pt x="550" y="129"/>
                    <a:pt x="550" y="129"/>
                  </a:cubicBezTo>
                  <a:cubicBezTo>
                    <a:pt x="550" y="129"/>
                    <a:pt x="550" y="129"/>
                    <a:pt x="550" y="129"/>
                  </a:cubicBezTo>
                  <a:cubicBezTo>
                    <a:pt x="550" y="129"/>
                    <a:pt x="550" y="129"/>
                    <a:pt x="550" y="129"/>
                  </a:cubicBezTo>
                  <a:cubicBezTo>
                    <a:pt x="551" y="129"/>
                    <a:pt x="551" y="129"/>
                    <a:pt x="551" y="129"/>
                  </a:cubicBezTo>
                  <a:cubicBezTo>
                    <a:pt x="550" y="128"/>
                    <a:pt x="550" y="128"/>
                    <a:pt x="550" y="128"/>
                  </a:cubicBezTo>
                  <a:cubicBezTo>
                    <a:pt x="552" y="126"/>
                    <a:pt x="552" y="129"/>
                    <a:pt x="553" y="128"/>
                  </a:cubicBezTo>
                  <a:cubicBezTo>
                    <a:pt x="553" y="128"/>
                    <a:pt x="553" y="128"/>
                    <a:pt x="553" y="128"/>
                  </a:cubicBezTo>
                  <a:cubicBezTo>
                    <a:pt x="553" y="129"/>
                    <a:pt x="553" y="129"/>
                    <a:pt x="553" y="129"/>
                  </a:cubicBezTo>
                  <a:cubicBezTo>
                    <a:pt x="553" y="130"/>
                    <a:pt x="553" y="130"/>
                    <a:pt x="553" y="130"/>
                  </a:cubicBezTo>
                  <a:cubicBezTo>
                    <a:pt x="553" y="130"/>
                    <a:pt x="553" y="130"/>
                    <a:pt x="553" y="130"/>
                  </a:cubicBezTo>
                  <a:cubicBezTo>
                    <a:pt x="554" y="128"/>
                    <a:pt x="554" y="131"/>
                    <a:pt x="555" y="131"/>
                  </a:cubicBezTo>
                  <a:cubicBezTo>
                    <a:pt x="556" y="129"/>
                    <a:pt x="556" y="129"/>
                    <a:pt x="556" y="129"/>
                  </a:cubicBezTo>
                  <a:cubicBezTo>
                    <a:pt x="557" y="130"/>
                    <a:pt x="557" y="130"/>
                    <a:pt x="557" y="130"/>
                  </a:cubicBezTo>
                  <a:cubicBezTo>
                    <a:pt x="557" y="129"/>
                    <a:pt x="557" y="129"/>
                    <a:pt x="557" y="129"/>
                  </a:cubicBezTo>
                  <a:cubicBezTo>
                    <a:pt x="557" y="129"/>
                    <a:pt x="557" y="129"/>
                    <a:pt x="557" y="129"/>
                  </a:cubicBezTo>
                  <a:cubicBezTo>
                    <a:pt x="558" y="129"/>
                    <a:pt x="558" y="129"/>
                    <a:pt x="558" y="129"/>
                  </a:cubicBezTo>
                  <a:cubicBezTo>
                    <a:pt x="561" y="131"/>
                    <a:pt x="558" y="129"/>
                    <a:pt x="559" y="129"/>
                  </a:cubicBezTo>
                  <a:cubicBezTo>
                    <a:pt x="559" y="129"/>
                    <a:pt x="559" y="130"/>
                    <a:pt x="559" y="130"/>
                  </a:cubicBezTo>
                  <a:cubicBezTo>
                    <a:pt x="559" y="130"/>
                    <a:pt x="559" y="130"/>
                    <a:pt x="559" y="131"/>
                  </a:cubicBezTo>
                  <a:cubicBezTo>
                    <a:pt x="559" y="131"/>
                    <a:pt x="559" y="131"/>
                    <a:pt x="559" y="131"/>
                  </a:cubicBezTo>
                  <a:cubicBezTo>
                    <a:pt x="559" y="131"/>
                    <a:pt x="559" y="131"/>
                    <a:pt x="559" y="131"/>
                  </a:cubicBezTo>
                  <a:cubicBezTo>
                    <a:pt x="559" y="131"/>
                    <a:pt x="559" y="131"/>
                    <a:pt x="559" y="131"/>
                  </a:cubicBezTo>
                  <a:cubicBezTo>
                    <a:pt x="560" y="131"/>
                    <a:pt x="560" y="131"/>
                    <a:pt x="560" y="131"/>
                  </a:cubicBezTo>
                  <a:cubicBezTo>
                    <a:pt x="560" y="130"/>
                    <a:pt x="560" y="130"/>
                    <a:pt x="560" y="130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60" y="128"/>
                    <a:pt x="560" y="128"/>
                    <a:pt x="560" y="128"/>
                  </a:cubicBezTo>
                  <a:cubicBezTo>
                    <a:pt x="558" y="129"/>
                    <a:pt x="558" y="128"/>
                    <a:pt x="557" y="128"/>
                  </a:cubicBezTo>
                  <a:cubicBezTo>
                    <a:pt x="558" y="128"/>
                    <a:pt x="558" y="128"/>
                    <a:pt x="558" y="128"/>
                  </a:cubicBezTo>
                  <a:cubicBezTo>
                    <a:pt x="557" y="127"/>
                    <a:pt x="557" y="127"/>
                    <a:pt x="557" y="127"/>
                  </a:cubicBezTo>
                  <a:cubicBezTo>
                    <a:pt x="557" y="127"/>
                    <a:pt x="557" y="127"/>
                    <a:pt x="557" y="127"/>
                  </a:cubicBezTo>
                  <a:cubicBezTo>
                    <a:pt x="557" y="127"/>
                    <a:pt x="557" y="127"/>
                    <a:pt x="557" y="127"/>
                  </a:cubicBezTo>
                  <a:cubicBezTo>
                    <a:pt x="557" y="128"/>
                    <a:pt x="556" y="126"/>
                    <a:pt x="555" y="127"/>
                  </a:cubicBezTo>
                  <a:cubicBezTo>
                    <a:pt x="555" y="126"/>
                    <a:pt x="555" y="126"/>
                    <a:pt x="555" y="126"/>
                  </a:cubicBezTo>
                  <a:cubicBezTo>
                    <a:pt x="553" y="127"/>
                    <a:pt x="555" y="127"/>
                    <a:pt x="555" y="127"/>
                  </a:cubicBezTo>
                  <a:cubicBezTo>
                    <a:pt x="555" y="128"/>
                    <a:pt x="555" y="128"/>
                    <a:pt x="555" y="128"/>
                  </a:cubicBezTo>
                  <a:cubicBezTo>
                    <a:pt x="554" y="126"/>
                    <a:pt x="553" y="126"/>
                    <a:pt x="553" y="126"/>
                  </a:cubicBezTo>
                  <a:cubicBezTo>
                    <a:pt x="552" y="127"/>
                    <a:pt x="552" y="127"/>
                    <a:pt x="552" y="127"/>
                  </a:cubicBezTo>
                  <a:cubicBezTo>
                    <a:pt x="551" y="125"/>
                    <a:pt x="551" y="125"/>
                    <a:pt x="551" y="125"/>
                  </a:cubicBezTo>
                  <a:cubicBezTo>
                    <a:pt x="552" y="125"/>
                    <a:pt x="552" y="125"/>
                    <a:pt x="552" y="125"/>
                  </a:cubicBezTo>
                  <a:cubicBezTo>
                    <a:pt x="552" y="124"/>
                    <a:pt x="552" y="124"/>
                    <a:pt x="552" y="124"/>
                  </a:cubicBezTo>
                  <a:cubicBezTo>
                    <a:pt x="553" y="124"/>
                    <a:pt x="553" y="124"/>
                    <a:pt x="553" y="124"/>
                  </a:cubicBezTo>
                  <a:cubicBezTo>
                    <a:pt x="555" y="124"/>
                    <a:pt x="555" y="124"/>
                    <a:pt x="555" y="124"/>
                  </a:cubicBezTo>
                  <a:cubicBezTo>
                    <a:pt x="555" y="125"/>
                    <a:pt x="555" y="125"/>
                    <a:pt x="555" y="125"/>
                  </a:cubicBezTo>
                  <a:cubicBezTo>
                    <a:pt x="556" y="126"/>
                    <a:pt x="556" y="126"/>
                    <a:pt x="556" y="126"/>
                  </a:cubicBezTo>
                  <a:cubicBezTo>
                    <a:pt x="557" y="125"/>
                    <a:pt x="557" y="125"/>
                    <a:pt x="557" y="125"/>
                  </a:cubicBezTo>
                  <a:cubicBezTo>
                    <a:pt x="556" y="124"/>
                    <a:pt x="556" y="124"/>
                    <a:pt x="556" y="124"/>
                  </a:cubicBezTo>
                  <a:cubicBezTo>
                    <a:pt x="556" y="124"/>
                    <a:pt x="556" y="125"/>
                    <a:pt x="556" y="125"/>
                  </a:cubicBezTo>
                  <a:cubicBezTo>
                    <a:pt x="555" y="124"/>
                    <a:pt x="555" y="124"/>
                    <a:pt x="555" y="124"/>
                  </a:cubicBezTo>
                  <a:cubicBezTo>
                    <a:pt x="555" y="124"/>
                    <a:pt x="555" y="124"/>
                    <a:pt x="555" y="124"/>
                  </a:cubicBezTo>
                  <a:cubicBezTo>
                    <a:pt x="557" y="124"/>
                    <a:pt x="557" y="124"/>
                    <a:pt x="557" y="124"/>
                  </a:cubicBezTo>
                  <a:cubicBezTo>
                    <a:pt x="557" y="123"/>
                    <a:pt x="557" y="123"/>
                    <a:pt x="557" y="123"/>
                  </a:cubicBezTo>
                  <a:cubicBezTo>
                    <a:pt x="557" y="123"/>
                    <a:pt x="557" y="123"/>
                    <a:pt x="557" y="123"/>
                  </a:cubicBezTo>
                  <a:cubicBezTo>
                    <a:pt x="557" y="122"/>
                    <a:pt x="557" y="122"/>
                    <a:pt x="557" y="122"/>
                  </a:cubicBezTo>
                  <a:cubicBezTo>
                    <a:pt x="557" y="122"/>
                    <a:pt x="557" y="122"/>
                    <a:pt x="557" y="122"/>
                  </a:cubicBezTo>
                  <a:cubicBezTo>
                    <a:pt x="555" y="120"/>
                    <a:pt x="556" y="122"/>
                    <a:pt x="556" y="122"/>
                  </a:cubicBezTo>
                  <a:cubicBezTo>
                    <a:pt x="555" y="121"/>
                    <a:pt x="555" y="121"/>
                    <a:pt x="555" y="121"/>
                  </a:cubicBezTo>
                  <a:cubicBezTo>
                    <a:pt x="555" y="120"/>
                    <a:pt x="555" y="120"/>
                    <a:pt x="555" y="120"/>
                  </a:cubicBezTo>
                  <a:cubicBezTo>
                    <a:pt x="556" y="120"/>
                    <a:pt x="557" y="120"/>
                    <a:pt x="557" y="121"/>
                  </a:cubicBezTo>
                  <a:cubicBezTo>
                    <a:pt x="557" y="121"/>
                    <a:pt x="557" y="121"/>
                    <a:pt x="557" y="121"/>
                  </a:cubicBezTo>
                  <a:cubicBezTo>
                    <a:pt x="557" y="121"/>
                    <a:pt x="557" y="121"/>
                    <a:pt x="557" y="121"/>
                  </a:cubicBezTo>
                  <a:cubicBezTo>
                    <a:pt x="559" y="121"/>
                    <a:pt x="558" y="120"/>
                    <a:pt x="557" y="120"/>
                  </a:cubicBezTo>
                  <a:cubicBezTo>
                    <a:pt x="558" y="120"/>
                    <a:pt x="558" y="120"/>
                    <a:pt x="558" y="120"/>
                  </a:cubicBezTo>
                  <a:cubicBezTo>
                    <a:pt x="559" y="121"/>
                    <a:pt x="559" y="121"/>
                    <a:pt x="559" y="121"/>
                  </a:cubicBezTo>
                  <a:cubicBezTo>
                    <a:pt x="560" y="120"/>
                    <a:pt x="560" y="120"/>
                    <a:pt x="560" y="120"/>
                  </a:cubicBezTo>
                  <a:cubicBezTo>
                    <a:pt x="560" y="120"/>
                    <a:pt x="560" y="120"/>
                    <a:pt x="560" y="120"/>
                  </a:cubicBezTo>
                  <a:cubicBezTo>
                    <a:pt x="562" y="119"/>
                    <a:pt x="562" y="119"/>
                    <a:pt x="562" y="119"/>
                  </a:cubicBezTo>
                  <a:cubicBezTo>
                    <a:pt x="561" y="119"/>
                    <a:pt x="561" y="119"/>
                    <a:pt x="561" y="119"/>
                  </a:cubicBezTo>
                  <a:cubicBezTo>
                    <a:pt x="560" y="119"/>
                    <a:pt x="560" y="119"/>
                    <a:pt x="560" y="119"/>
                  </a:cubicBezTo>
                  <a:cubicBezTo>
                    <a:pt x="560" y="119"/>
                    <a:pt x="560" y="119"/>
                    <a:pt x="560" y="119"/>
                  </a:cubicBezTo>
                  <a:cubicBezTo>
                    <a:pt x="560" y="119"/>
                    <a:pt x="560" y="118"/>
                    <a:pt x="559" y="118"/>
                  </a:cubicBezTo>
                  <a:cubicBezTo>
                    <a:pt x="559" y="118"/>
                    <a:pt x="559" y="118"/>
                    <a:pt x="559" y="118"/>
                  </a:cubicBezTo>
                  <a:cubicBezTo>
                    <a:pt x="560" y="118"/>
                    <a:pt x="560" y="118"/>
                    <a:pt x="560" y="118"/>
                  </a:cubicBezTo>
                  <a:cubicBezTo>
                    <a:pt x="560" y="117"/>
                    <a:pt x="560" y="117"/>
                    <a:pt x="560" y="117"/>
                  </a:cubicBezTo>
                  <a:cubicBezTo>
                    <a:pt x="559" y="118"/>
                    <a:pt x="559" y="118"/>
                    <a:pt x="559" y="118"/>
                  </a:cubicBezTo>
                  <a:cubicBezTo>
                    <a:pt x="558" y="118"/>
                    <a:pt x="558" y="118"/>
                    <a:pt x="558" y="118"/>
                  </a:cubicBezTo>
                  <a:cubicBezTo>
                    <a:pt x="559" y="120"/>
                    <a:pt x="557" y="117"/>
                    <a:pt x="557" y="119"/>
                  </a:cubicBezTo>
                  <a:cubicBezTo>
                    <a:pt x="557" y="118"/>
                    <a:pt x="557" y="118"/>
                    <a:pt x="557" y="118"/>
                  </a:cubicBezTo>
                  <a:cubicBezTo>
                    <a:pt x="558" y="117"/>
                    <a:pt x="558" y="117"/>
                    <a:pt x="558" y="117"/>
                  </a:cubicBezTo>
                  <a:cubicBezTo>
                    <a:pt x="557" y="115"/>
                    <a:pt x="557" y="115"/>
                    <a:pt x="557" y="115"/>
                  </a:cubicBezTo>
                  <a:cubicBezTo>
                    <a:pt x="557" y="115"/>
                    <a:pt x="557" y="115"/>
                    <a:pt x="557" y="115"/>
                  </a:cubicBezTo>
                  <a:cubicBezTo>
                    <a:pt x="557" y="115"/>
                    <a:pt x="557" y="115"/>
                    <a:pt x="557" y="115"/>
                  </a:cubicBezTo>
                  <a:cubicBezTo>
                    <a:pt x="554" y="116"/>
                    <a:pt x="556" y="114"/>
                    <a:pt x="554" y="115"/>
                  </a:cubicBezTo>
                  <a:cubicBezTo>
                    <a:pt x="554" y="115"/>
                    <a:pt x="554" y="114"/>
                    <a:pt x="554" y="114"/>
                  </a:cubicBezTo>
                  <a:cubicBezTo>
                    <a:pt x="553" y="114"/>
                    <a:pt x="553" y="114"/>
                    <a:pt x="553" y="114"/>
                  </a:cubicBezTo>
                  <a:cubicBezTo>
                    <a:pt x="553" y="113"/>
                    <a:pt x="553" y="113"/>
                    <a:pt x="553" y="113"/>
                  </a:cubicBezTo>
                  <a:cubicBezTo>
                    <a:pt x="554" y="113"/>
                    <a:pt x="554" y="113"/>
                    <a:pt x="554" y="113"/>
                  </a:cubicBezTo>
                  <a:cubicBezTo>
                    <a:pt x="555" y="113"/>
                    <a:pt x="555" y="113"/>
                    <a:pt x="555" y="113"/>
                  </a:cubicBezTo>
                  <a:cubicBezTo>
                    <a:pt x="557" y="114"/>
                    <a:pt x="557" y="114"/>
                    <a:pt x="557" y="114"/>
                  </a:cubicBezTo>
                  <a:cubicBezTo>
                    <a:pt x="557" y="115"/>
                    <a:pt x="557" y="115"/>
                    <a:pt x="557" y="115"/>
                  </a:cubicBezTo>
                  <a:cubicBezTo>
                    <a:pt x="557" y="115"/>
                    <a:pt x="557" y="115"/>
                    <a:pt x="557" y="115"/>
                  </a:cubicBezTo>
                  <a:cubicBezTo>
                    <a:pt x="558" y="114"/>
                    <a:pt x="559" y="115"/>
                    <a:pt x="559" y="115"/>
                  </a:cubicBezTo>
                  <a:cubicBezTo>
                    <a:pt x="559" y="115"/>
                    <a:pt x="558" y="115"/>
                    <a:pt x="558" y="115"/>
                  </a:cubicBezTo>
                  <a:cubicBezTo>
                    <a:pt x="558" y="115"/>
                    <a:pt x="558" y="115"/>
                    <a:pt x="558" y="116"/>
                  </a:cubicBezTo>
                  <a:cubicBezTo>
                    <a:pt x="559" y="117"/>
                    <a:pt x="559" y="116"/>
                    <a:pt x="558" y="116"/>
                  </a:cubicBezTo>
                  <a:cubicBezTo>
                    <a:pt x="559" y="116"/>
                    <a:pt x="559" y="116"/>
                    <a:pt x="559" y="116"/>
                  </a:cubicBezTo>
                  <a:cubicBezTo>
                    <a:pt x="560" y="116"/>
                    <a:pt x="560" y="116"/>
                    <a:pt x="560" y="116"/>
                  </a:cubicBezTo>
                  <a:cubicBezTo>
                    <a:pt x="561" y="115"/>
                    <a:pt x="559" y="116"/>
                    <a:pt x="560" y="116"/>
                  </a:cubicBezTo>
                  <a:cubicBezTo>
                    <a:pt x="562" y="115"/>
                    <a:pt x="560" y="115"/>
                    <a:pt x="560" y="115"/>
                  </a:cubicBezTo>
                  <a:cubicBezTo>
                    <a:pt x="561" y="114"/>
                    <a:pt x="561" y="114"/>
                    <a:pt x="561" y="114"/>
                  </a:cubicBezTo>
                  <a:cubicBezTo>
                    <a:pt x="560" y="114"/>
                    <a:pt x="560" y="114"/>
                    <a:pt x="560" y="114"/>
                  </a:cubicBezTo>
                  <a:cubicBezTo>
                    <a:pt x="561" y="113"/>
                    <a:pt x="561" y="113"/>
                    <a:pt x="561" y="113"/>
                  </a:cubicBezTo>
                  <a:cubicBezTo>
                    <a:pt x="561" y="113"/>
                    <a:pt x="561" y="113"/>
                    <a:pt x="561" y="113"/>
                  </a:cubicBezTo>
                  <a:cubicBezTo>
                    <a:pt x="561" y="114"/>
                    <a:pt x="561" y="114"/>
                    <a:pt x="561" y="114"/>
                  </a:cubicBezTo>
                  <a:cubicBezTo>
                    <a:pt x="563" y="113"/>
                    <a:pt x="563" y="113"/>
                    <a:pt x="563" y="113"/>
                  </a:cubicBezTo>
                  <a:cubicBezTo>
                    <a:pt x="562" y="113"/>
                    <a:pt x="562" y="113"/>
                    <a:pt x="562" y="113"/>
                  </a:cubicBezTo>
                  <a:cubicBezTo>
                    <a:pt x="563" y="113"/>
                    <a:pt x="563" y="113"/>
                    <a:pt x="563" y="113"/>
                  </a:cubicBezTo>
                  <a:cubicBezTo>
                    <a:pt x="563" y="114"/>
                    <a:pt x="563" y="114"/>
                    <a:pt x="563" y="114"/>
                  </a:cubicBezTo>
                  <a:cubicBezTo>
                    <a:pt x="563" y="114"/>
                    <a:pt x="563" y="114"/>
                    <a:pt x="563" y="114"/>
                  </a:cubicBezTo>
                  <a:cubicBezTo>
                    <a:pt x="563" y="112"/>
                    <a:pt x="563" y="112"/>
                    <a:pt x="563" y="112"/>
                  </a:cubicBezTo>
                  <a:cubicBezTo>
                    <a:pt x="564" y="112"/>
                    <a:pt x="564" y="112"/>
                    <a:pt x="564" y="112"/>
                  </a:cubicBezTo>
                  <a:cubicBezTo>
                    <a:pt x="565" y="113"/>
                    <a:pt x="565" y="113"/>
                    <a:pt x="565" y="113"/>
                  </a:cubicBezTo>
                  <a:cubicBezTo>
                    <a:pt x="565" y="112"/>
                    <a:pt x="565" y="112"/>
                    <a:pt x="565" y="112"/>
                  </a:cubicBezTo>
                  <a:cubicBezTo>
                    <a:pt x="565" y="112"/>
                    <a:pt x="565" y="112"/>
                    <a:pt x="565" y="112"/>
                  </a:cubicBezTo>
                  <a:cubicBezTo>
                    <a:pt x="565" y="111"/>
                    <a:pt x="565" y="111"/>
                    <a:pt x="565" y="111"/>
                  </a:cubicBezTo>
                  <a:cubicBezTo>
                    <a:pt x="565" y="111"/>
                    <a:pt x="565" y="111"/>
                    <a:pt x="565" y="111"/>
                  </a:cubicBezTo>
                  <a:cubicBezTo>
                    <a:pt x="566" y="110"/>
                    <a:pt x="567" y="110"/>
                    <a:pt x="567" y="110"/>
                  </a:cubicBezTo>
                  <a:cubicBezTo>
                    <a:pt x="567" y="109"/>
                    <a:pt x="567" y="109"/>
                    <a:pt x="567" y="109"/>
                  </a:cubicBezTo>
                  <a:cubicBezTo>
                    <a:pt x="567" y="108"/>
                    <a:pt x="567" y="108"/>
                    <a:pt x="567" y="108"/>
                  </a:cubicBezTo>
                  <a:cubicBezTo>
                    <a:pt x="567" y="108"/>
                    <a:pt x="567" y="108"/>
                    <a:pt x="567" y="108"/>
                  </a:cubicBezTo>
                  <a:cubicBezTo>
                    <a:pt x="567" y="107"/>
                    <a:pt x="566" y="107"/>
                    <a:pt x="566" y="107"/>
                  </a:cubicBezTo>
                  <a:cubicBezTo>
                    <a:pt x="560" y="106"/>
                    <a:pt x="560" y="106"/>
                    <a:pt x="560" y="106"/>
                  </a:cubicBezTo>
                  <a:cubicBezTo>
                    <a:pt x="561" y="107"/>
                    <a:pt x="561" y="107"/>
                    <a:pt x="561" y="107"/>
                  </a:cubicBezTo>
                  <a:cubicBezTo>
                    <a:pt x="561" y="107"/>
                    <a:pt x="560" y="107"/>
                    <a:pt x="559" y="107"/>
                  </a:cubicBezTo>
                  <a:cubicBezTo>
                    <a:pt x="557" y="106"/>
                    <a:pt x="557" y="106"/>
                    <a:pt x="557" y="106"/>
                  </a:cubicBezTo>
                  <a:cubicBezTo>
                    <a:pt x="556" y="107"/>
                    <a:pt x="556" y="107"/>
                    <a:pt x="556" y="107"/>
                  </a:cubicBezTo>
                  <a:cubicBezTo>
                    <a:pt x="557" y="107"/>
                    <a:pt x="556" y="108"/>
                    <a:pt x="556" y="108"/>
                  </a:cubicBezTo>
                  <a:cubicBezTo>
                    <a:pt x="557" y="108"/>
                    <a:pt x="557" y="108"/>
                    <a:pt x="557" y="108"/>
                  </a:cubicBezTo>
                  <a:cubicBezTo>
                    <a:pt x="556" y="109"/>
                    <a:pt x="556" y="110"/>
                    <a:pt x="556" y="110"/>
                  </a:cubicBezTo>
                  <a:cubicBezTo>
                    <a:pt x="556" y="110"/>
                    <a:pt x="556" y="110"/>
                    <a:pt x="556" y="110"/>
                  </a:cubicBezTo>
                  <a:cubicBezTo>
                    <a:pt x="556" y="110"/>
                    <a:pt x="556" y="110"/>
                    <a:pt x="556" y="110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5" y="109"/>
                    <a:pt x="555" y="109"/>
                    <a:pt x="555" y="109"/>
                  </a:cubicBezTo>
                  <a:cubicBezTo>
                    <a:pt x="553" y="109"/>
                    <a:pt x="553" y="109"/>
                    <a:pt x="553" y="109"/>
                  </a:cubicBezTo>
                  <a:cubicBezTo>
                    <a:pt x="553" y="109"/>
                    <a:pt x="553" y="109"/>
                    <a:pt x="553" y="109"/>
                  </a:cubicBezTo>
                  <a:cubicBezTo>
                    <a:pt x="551" y="109"/>
                    <a:pt x="551" y="109"/>
                    <a:pt x="551" y="109"/>
                  </a:cubicBezTo>
                  <a:cubicBezTo>
                    <a:pt x="550" y="107"/>
                    <a:pt x="550" y="107"/>
                    <a:pt x="550" y="107"/>
                  </a:cubicBezTo>
                  <a:cubicBezTo>
                    <a:pt x="551" y="107"/>
                    <a:pt x="551" y="107"/>
                    <a:pt x="551" y="107"/>
                  </a:cubicBezTo>
                  <a:cubicBezTo>
                    <a:pt x="553" y="107"/>
                    <a:pt x="553" y="107"/>
                    <a:pt x="553" y="107"/>
                  </a:cubicBezTo>
                  <a:cubicBezTo>
                    <a:pt x="553" y="108"/>
                    <a:pt x="553" y="108"/>
                    <a:pt x="553" y="108"/>
                  </a:cubicBezTo>
                  <a:cubicBezTo>
                    <a:pt x="554" y="108"/>
                    <a:pt x="554" y="108"/>
                    <a:pt x="554" y="108"/>
                  </a:cubicBezTo>
                  <a:cubicBezTo>
                    <a:pt x="554" y="108"/>
                    <a:pt x="554" y="108"/>
                    <a:pt x="554" y="108"/>
                  </a:cubicBezTo>
                  <a:cubicBezTo>
                    <a:pt x="554" y="106"/>
                    <a:pt x="554" y="106"/>
                    <a:pt x="554" y="106"/>
                  </a:cubicBezTo>
                  <a:cubicBezTo>
                    <a:pt x="554" y="105"/>
                    <a:pt x="554" y="105"/>
                    <a:pt x="554" y="105"/>
                  </a:cubicBezTo>
                  <a:cubicBezTo>
                    <a:pt x="552" y="105"/>
                    <a:pt x="552" y="105"/>
                    <a:pt x="552" y="105"/>
                  </a:cubicBezTo>
                  <a:cubicBezTo>
                    <a:pt x="552" y="106"/>
                    <a:pt x="552" y="105"/>
                    <a:pt x="553" y="105"/>
                  </a:cubicBezTo>
                  <a:cubicBezTo>
                    <a:pt x="552" y="106"/>
                    <a:pt x="552" y="106"/>
                    <a:pt x="552" y="106"/>
                  </a:cubicBezTo>
                  <a:cubicBezTo>
                    <a:pt x="552" y="106"/>
                    <a:pt x="552" y="106"/>
                    <a:pt x="552" y="106"/>
                  </a:cubicBezTo>
                  <a:cubicBezTo>
                    <a:pt x="551" y="105"/>
                    <a:pt x="551" y="104"/>
                    <a:pt x="550" y="104"/>
                  </a:cubicBezTo>
                  <a:cubicBezTo>
                    <a:pt x="550" y="104"/>
                    <a:pt x="550" y="104"/>
                    <a:pt x="550" y="104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49" y="103"/>
                    <a:pt x="549" y="103"/>
                    <a:pt x="549" y="103"/>
                  </a:cubicBezTo>
                  <a:cubicBezTo>
                    <a:pt x="549" y="103"/>
                    <a:pt x="549" y="103"/>
                    <a:pt x="549" y="103"/>
                  </a:cubicBezTo>
                  <a:cubicBezTo>
                    <a:pt x="549" y="103"/>
                    <a:pt x="549" y="103"/>
                    <a:pt x="549" y="103"/>
                  </a:cubicBezTo>
                  <a:cubicBezTo>
                    <a:pt x="548" y="103"/>
                    <a:pt x="548" y="103"/>
                    <a:pt x="548" y="103"/>
                  </a:cubicBezTo>
                  <a:cubicBezTo>
                    <a:pt x="549" y="104"/>
                    <a:pt x="549" y="104"/>
                    <a:pt x="549" y="104"/>
                  </a:cubicBezTo>
                  <a:cubicBezTo>
                    <a:pt x="549" y="105"/>
                    <a:pt x="549" y="106"/>
                    <a:pt x="549" y="106"/>
                  </a:cubicBezTo>
                  <a:cubicBezTo>
                    <a:pt x="549" y="106"/>
                    <a:pt x="549" y="106"/>
                    <a:pt x="548" y="106"/>
                  </a:cubicBezTo>
                  <a:cubicBezTo>
                    <a:pt x="548" y="105"/>
                    <a:pt x="548" y="105"/>
                    <a:pt x="548" y="105"/>
                  </a:cubicBezTo>
                  <a:cubicBezTo>
                    <a:pt x="547" y="105"/>
                    <a:pt x="547" y="104"/>
                    <a:pt x="546" y="104"/>
                  </a:cubicBezTo>
                  <a:cubicBezTo>
                    <a:pt x="547" y="104"/>
                    <a:pt x="546" y="104"/>
                    <a:pt x="546" y="104"/>
                  </a:cubicBezTo>
                  <a:cubicBezTo>
                    <a:pt x="546" y="104"/>
                    <a:pt x="546" y="104"/>
                    <a:pt x="546" y="104"/>
                  </a:cubicBezTo>
                  <a:cubicBezTo>
                    <a:pt x="545" y="104"/>
                    <a:pt x="545" y="104"/>
                    <a:pt x="545" y="104"/>
                  </a:cubicBezTo>
                  <a:cubicBezTo>
                    <a:pt x="545" y="104"/>
                    <a:pt x="545" y="104"/>
                    <a:pt x="545" y="104"/>
                  </a:cubicBezTo>
                  <a:cubicBezTo>
                    <a:pt x="543" y="103"/>
                    <a:pt x="543" y="103"/>
                    <a:pt x="543" y="103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2" y="104"/>
                    <a:pt x="542" y="104"/>
                    <a:pt x="542" y="104"/>
                  </a:cubicBezTo>
                  <a:cubicBezTo>
                    <a:pt x="541" y="103"/>
                    <a:pt x="541" y="103"/>
                    <a:pt x="541" y="103"/>
                  </a:cubicBezTo>
                  <a:cubicBezTo>
                    <a:pt x="541" y="104"/>
                    <a:pt x="541" y="104"/>
                    <a:pt x="541" y="104"/>
                  </a:cubicBezTo>
                  <a:cubicBezTo>
                    <a:pt x="541" y="104"/>
                    <a:pt x="540" y="104"/>
                    <a:pt x="540" y="104"/>
                  </a:cubicBezTo>
                  <a:cubicBezTo>
                    <a:pt x="539" y="104"/>
                    <a:pt x="539" y="104"/>
                    <a:pt x="539" y="104"/>
                  </a:cubicBezTo>
                  <a:cubicBezTo>
                    <a:pt x="540" y="104"/>
                    <a:pt x="540" y="103"/>
                    <a:pt x="540" y="103"/>
                  </a:cubicBezTo>
                  <a:cubicBezTo>
                    <a:pt x="540" y="103"/>
                    <a:pt x="540" y="103"/>
                    <a:pt x="540" y="103"/>
                  </a:cubicBezTo>
                  <a:cubicBezTo>
                    <a:pt x="540" y="103"/>
                    <a:pt x="540" y="103"/>
                    <a:pt x="540" y="103"/>
                  </a:cubicBezTo>
                  <a:cubicBezTo>
                    <a:pt x="542" y="102"/>
                    <a:pt x="542" y="102"/>
                    <a:pt x="542" y="102"/>
                  </a:cubicBezTo>
                  <a:cubicBezTo>
                    <a:pt x="542" y="100"/>
                    <a:pt x="542" y="100"/>
                    <a:pt x="542" y="100"/>
                  </a:cubicBezTo>
                  <a:cubicBezTo>
                    <a:pt x="544" y="100"/>
                    <a:pt x="544" y="100"/>
                    <a:pt x="544" y="100"/>
                  </a:cubicBezTo>
                  <a:cubicBezTo>
                    <a:pt x="543" y="101"/>
                    <a:pt x="543" y="101"/>
                    <a:pt x="543" y="101"/>
                  </a:cubicBezTo>
                  <a:cubicBezTo>
                    <a:pt x="544" y="100"/>
                    <a:pt x="544" y="100"/>
                    <a:pt x="544" y="100"/>
                  </a:cubicBezTo>
                  <a:cubicBezTo>
                    <a:pt x="544" y="101"/>
                    <a:pt x="544" y="101"/>
                    <a:pt x="544" y="101"/>
                  </a:cubicBezTo>
                  <a:cubicBezTo>
                    <a:pt x="545" y="101"/>
                    <a:pt x="545" y="101"/>
                    <a:pt x="545" y="101"/>
                  </a:cubicBezTo>
                  <a:cubicBezTo>
                    <a:pt x="546" y="101"/>
                    <a:pt x="547" y="101"/>
                    <a:pt x="547" y="102"/>
                  </a:cubicBezTo>
                  <a:cubicBezTo>
                    <a:pt x="551" y="101"/>
                    <a:pt x="548" y="102"/>
                    <a:pt x="549" y="102"/>
                  </a:cubicBezTo>
                  <a:cubicBezTo>
                    <a:pt x="550" y="102"/>
                    <a:pt x="550" y="102"/>
                    <a:pt x="551" y="102"/>
                  </a:cubicBezTo>
                  <a:cubicBezTo>
                    <a:pt x="549" y="101"/>
                    <a:pt x="549" y="101"/>
                    <a:pt x="549" y="101"/>
                  </a:cubicBezTo>
                  <a:cubicBezTo>
                    <a:pt x="550" y="101"/>
                    <a:pt x="550" y="101"/>
                    <a:pt x="550" y="101"/>
                  </a:cubicBezTo>
                  <a:cubicBezTo>
                    <a:pt x="550" y="100"/>
                    <a:pt x="550" y="100"/>
                    <a:pt x="550" y="100"/>
                  </a:cubicBezTo>
                  <a:cubicBezTo>
                    <a:pt x="551" y="99"/>
                    <a:pt x="551" y="99"/>
                    <a:pt x="551" y="99"/>
                  </a:cubicBezTo>
                  <a:cubicBezTo>
                    <a:pt x="551" y="100"/>
                    <a:pt x="551" y="100"/>
                    <a:pt x="551" y="100"/>
                  </a:cubicBezTo>
                  <a:cubicBezTo>
                    <a:pt x="550" y="100"/>
                    <a:pt x="550" y="100"/>
                    <a:pt x="551" y="100"/>
                  </a:cubicBezTo>
                  <a:cubicBezTo>
                    <a:pt x="551" y="100"/>
                    <a:pt x="551" y="100"/>
                    <a:pt x="551" y="100"/>
                  </a:cubicBezTo>
                  <a:cubicBezTo>
                    <a:pt x="551" y="100"/>
                    <a:pt x="551" y="100"/>
                    <a:pt x="551" y="100"/>
                  </a:cubicBezTo>
                  <a:cubicBezTo>
                    <a:pt x="551" y="100"/>
                    <a:pt x="551" y="100"/>
                    <a:pt x="551" y="101"/>
                  </a:cubicBezTo>
                  <a:cubicBezTo>
                    <a:pt x="555" y="101"/>
                    <a:pt x="555" y="101"/>
                    <a:pt x="555" y="101"/>
                  </a:cubicBezTo>
                  <a:cubicBezTo>
                    <a:pt x="554" y="101"/>
                    <a:pt x="554" y="101"/>
                    <a:pt x="554" y="101"/>
                  </a:cubicBezTo>
                  <a:cubicBezTo>
                    <a:pt x="557" y="101"/>
                    <a:pt x="557" y="101"/>
                    <a:pt x="557" y="101"/>
                  </a:cubicBezTo>
                  <a:cubicBezTo>
                    <a:pt x="556" y="100"/>
                    <a:pt x="555" y="99"/>
                    <a:pt x="555" y="99"/>
                  </a:cubicBezTo>
                  <a:cubicBezTo>
                    <a:pt x="555" y="99"/>
                    <a:pt x="555" y="99"/>
                    <a:pt x="555" y="99"/>
                  </a:cubicBezTo>
                  <a:cubicBezTo>
                    <a:pt x="555" y="99"/>
                    <a:pt x="555" y="99"/>
                    <a:pt x="555" y="99"/>
                  </a:cubicBezTo>
                  <a:cubicBezTo>
                    <a:pt x="556" y="98"/>
                    <a:pt x="556" y="98"/>
                    <a:pt x="556" y="98"/>
                  </a:cubicBezTo>
                  <a:cubicBezTo>
                    <a:pt x="558" y="98"/>
                    <a:pt x="558" y="98"/>
                    <a:pt x="558" y="98"/>
                  </a:cubicBezTo>
                  <a:cubicBezTo>
                    <a:pt x="558" y="97"/>
                    <a:pt x="558" y="97"/>
                    <a:pt x="558" y="97"/>
                  </a:cubicBezTo>
                  <a:cubicBezTo>
                    <a:pt x="559" y="97"/>
                    <a:pt x="559" y="97"/>
                    <a:pt x="559" y="97"/>
                  </a:cubicBezTo>
                  <a:cubicBezTo>
                    <a:pt x="561" y="97"/>
                    <a:pt x="561" y="97"/>
                    <a:pt x="561" y="97"/>
                  </a:cubicBezTo>
                  <a:cubicBezTo>
                    <a:pt x="561" y="95"/>
                    <a:pt x="561" y="97"/>
                    <a:pt x="562" y="97"/>
                  </a:cubicBezTo>
                  <a:cubicBezTo>
                    <a:pt x="562" y="97"/>
                    <a:pt x="562" y="97"/>
                    <a:pt x="562" y="97"/>
                  </a:cubicBezTo>
                  <a:cubicBezTo>
                    <a:pt x="564" y="98"/>
                    <a:pt x="564" y="98"/>
                    <a:pt x="564" y="98"/>
                  </a:cubicBezTo>
                  <a:cubicBezTo>
                    <a:pt x="564" y="97"/>
                    <a:pt x="564" y="97"/>
                    <a:pt x="564" y="96"/>
                  </a:cubicBezTo>
                  <a:cubicBezTo>
                    <a:pt x="565" y="96"/>
                    <a:pt x="565" y="96"/>
                    <a:pt x="565" y="96"/>
                  </a:cubicBezTo>
                  <a:cubicBezTo>
                    <a:pt x="565" y="97"/>
                    <a:pt x="565" y="97"/>
                    <a:pt x="565" y="97"/>
                  </a:cubicBezTo>
                  <a:cubicBezTo>
                    <a:pt x="568" y="97"/>
                    <a:pt x="568" y="97"/>
                    <a:pt x="568" y="97"/>
                  </a:cubicBezTo>
                  <a:cubicBezTo>
                    <a:pt x="568" y="96"/>
                    <a:pt x="568" y="96"/>
                    <a:pt x="568" y="96"/>
                  </a:cubicBezTo>
                  <a:cubicBezTo>
                    <a:pt x="567" y="95"/>
                    <a:pt x="567" y="95"/>
                    <a:pt x="567" y="95"/>
                  </a:cubicBezTo>
                  <a:cubicBezTo>
                    <a:pt x="568" y="94"/>
                    <a:pt x="568" y="94"/>
                    <a:pt x="568" y="94"/>
                  </a:cubicBezTo>
                  <a:cubicBezTo>
                    <a:pt x="568" y="95"/>
                    <a:pt x="568" y="95"/>
                    <a:pt x="568" y="95"/>
                  </a:cubicBezTo>
                  <a:cubicBezTo>
                    <a:pt x="569" y="95"/>
                    <a:pt x="569" y="95"/>
                    <a:pt x="569" y="95"/>
                  </a:cubicBezTo>
                  <a:cubicBezTo>
                    <a:pt x="570" y="94"/>
                    <a:pt x="570" y="94"/>
                    <a:pt x="570" y="94"/>
                  </a:cubicBezTo>
                  <a:cubicBezTo>
                    <a:pt x="570" y="94"/>
                    <a:pt x="570" y="94"/>
                    <a:pt x="571" y="94"/>
                  </a:cubicBezTo>
                  <a:cubicBezTo>
                    <a:pt x="569" y="94"/>
                    <a:pt x="569" y="94"/>
                    <a:pt x="569" y="94"/>
                  </a:cubicBezTo>
                  <a:cubicBezTo>
                    <a:pt x="569" y="93"/>
                    <a:pt x="570" y="92"/>
                    <a:pt x="570" y="93"/>
                  </a:cubicBezTo>
                  <a:cubicBezTo>
                    <a:pt x="572" y="94"/>
                    <a:pt x="572" y="94"/>
                    <a:pt x="572" y="94"/>
                  </a:cubicBezTo>
                  <a:cubicBezTo>
                    <a:pt x="572" y="93"/>
                    <a:pt x="572" y="93"/>
                    <a:pt x="572" y="93"/>
                  </a:cubicBezTo>
                  <a:cubicBezTo>
                    <a:pt x="574" y="92"/>
                    <a:pt x="574" y="93"/>
                    <a:pt x="574" y="93"/>
                  </a:cubicBezTo>
                  <a:cubicBezTo>
                    <a:pt x="574" y="94"/>
                    <a:pt x="574" y="94"/>
                    <a:pt x="574" y="94"/>
                  </a:cubicBezTo>
                  <a:cubicBezTo>
                    <a:pt x="574" y="93"/>
                    <a:pt x="574" y="93"/>
                    <a:pt x="574" y="93"/>
                  </a:cubicBezTo>
                  <a:cubicBezTo>
                    <a:pt x="574" y="94"/>
                    <a:pt x="573" y="94"/>
                    <a:pt x="573" y="94"/>
                  </a:cubicBezTo>
                  <a:cubicBezTo>
                    <a:pt x="573" y="94"/>
                    <a:pt x="573" y="94"/>
                    <a:pt x="573" y="94"/>
                  </a:cubicBezTo>
                  <a:cubicBezTo>
                    <a:pt x="573" y="94"/>
                    <a:pt x="573" y="94"/>
                    <a:pt x="573" y="94"/>
                  </a:cubicBezTo>
                  <a:cubicBezTo>
                    <a:pt x="574" y="95"/>
                    <a:pt x="574" y="95"/>
                    <a:pt x="574" y="95"/>
                  </a:cubicBezTo>
                  <a:cubicBezTo>
                    <a:pt x="576" y="94"/>
                    <a:pt x="576" y="94"/>
                    <a:pt x="576" y="94"/>
                  </a:cubicBezTo>
                  <a:cubicBezTo>
                    <a:pt x="576" y="94"/>
                    <a:pt x="575" y="94"/>
                    <a:pt x="575" y="94"/>
                  </a:cubicBezTo>
                  <a:cubicBezTo>
                    <a:pt x="576" y="94"/>
                    <a:pt x="575" y="93"/>
                    <a:pt x="575" y="93"/>
                  </a:cubicBezTo>
                  <a:cubicBezTo>
                    <a:pt x="577" y="93"/>
                    <a:pt x="577" y="93"/>
                    <a:pt x="577" y="93"/>
                  </a:cubicBezTo>
                  <a:cubicBezTo>
                    <a:pt x="577" y="93"/>
                    <a:pt x="577" y="93"/>
                    <a:pt x="577" y="93"/>
                  </a:cubicBezTo>
                  <a:cubicBezTo>
                    <a:pt x="575" y="93"/>
                    <a:pt x="575" y="93"/>
                    <a:pt x="575" y="93"/>
                  </a:cubicBezTo>
                  <a:cubicBezTo>
                    <a:pt x="574" y="93"/>
                    <a:pt x="574" y="93"/>
                    <a:pt x="574" y="93"/>
                  </a:cubicBezTo>
                  <a:cubicBezTo>
                    <a:pt x="573" y="92"/>
                    <a:pt x="573" y="92"/>
                    <a:pt x="573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0" y="91"/>
                    <a:pt x="570" y="91"/>
                    <a:pt x="570" y="91"/>
                  </a:cubicBezTo>
                  <a:cubicBezTo>
                    <a:pt x="569" y="91"/>
                    <a:pt x="569" y="91"/>
                    <a:pt x="569" y="91"/>
                  </a:cubicBezTo>
                  <a:cubicBezTo>
                    <a:pt x="568" y="90"/>
                    <a:pt x="568" y="90"/>
                    <a:pt x="568" y="90"/>
                  </a:cubicBezTo>
                  <a:cubicBezTo>
                    <a:pt x="570" y="90"/>
                    <a:pt x="570" y="90"/>
                    <a:pt x="571" y="90"/>
                  </a:cubicBezTo>
                  <a:cubicBezTo>
                    <a:pt x="572" y="90"/>
                    <a:pt x="572" y="90"/>
                    <a:pt x="572" y="91"/>
                  </a:cubicBezTo>
                  <a:cubicBezTo>
                    <a:pt x="572" y="91"/>
                    <a:pt x="572" y="91"/>
                    <a:pt x="572" y="91"/>
                  </a:cubicBezTo>
                  <a:cubicBezTo>
                    <a:pt x="573" y="91"/>
                    <a:pt x="573" y="91"/>
                    <a:pt x="573" y="91"/>
                  </a:cubicBezTo>
                  <a:cubicBezTo>
                    <a:pt x="573" y="91"/>
                    <a:pt x="573" y="91"/>
                    <a:pt x="573" y="92"/>
                  </a:cubicBezTo>
                  <a:cubicBezTo>
                    <a:pt x="573" y="92"/>
                    <a:pt x="573" y="91"/>
                    <a:pt x="573" y="91"/>
                  </a:cubicBezTo>
                  <a:cubicBezTo>
                    <a:pt x="573" y="91"/>
                    <a:pt x="573" y="91"/>
                    <a:pt x="573" y="91"/>
                  </a:cubicBezTo>
                  <a:cubicBezTo>
                    <a:pt x="573" y="91"/>
                    <a:pt x="573" y="91"/>
                    <a:pt x="573" y="91"/>
                  </a:cubicBezTo>
                  <a:cubicBezTo>
                    <a:pt x="573" y="91"/>
                    <a:pt x="573" y="91"/>
                    <a:pt x="573" y="91"/>
                  </a:cubicBezTo>
                  <a:cubicBezTo>
                    <a:pt x="574" y="91"/>
                    <a:pt x="574" y="91"/>
                    <a:pt x="573" y="91"/>
                  </a:cubicBezTo>
                  <a:cubicBezTo>
                    <a:pt x="573" y="90"/>
                    <a:pt x="573" y="90"/>
                    <a:pt x="573" y="90"/>
                  </a:cubicBezTo>
                  <a:cubicBezTo>
                    <a:pt x="575" y="90"/>
                    <a:pt x="575" y="90"/>
                    <a:pt x="575" y="90"/>
                  </a:cubicBezTo>
                  <a:cubicBezTo>
                    <a:pt x="576" y="91"/>
                    <a:pt x="576" y="91"/>
                    <a:pt x="576" y="91"/>
                  </a:cubicBezTo>
                  <a:cubicBezTo>
                    <a:pt x="579" y="92"/>
                    <a:pt x="579" y="92"/>
                    <a:pt x="579" y="92"/>
                  </a:cubicBezTo>
                  <a:cubicBezTo>
                    <a:pt x="579" y="91"/>
                    <a:pt x="579" y="91"/>
                    <a:pt x="579" y="91"/>
                  </a:cubicBezTo>
                  <a:cubicBezTo>
                    <a:pt x="579" y="89"/>
                    <a:pt x="579" y="91"/>
                    <a:pt x="578" y="91"/>
                  </a:cubicBezTo>
                  <a:cubicBezTo>
                    <a:pt x="578" y="90"/>
                    <a:pt x="578" y="90"/>
                    <a:pt x="578" y="90"/>
                  </a:cubicBezTo>
                  <a:cubicBezTo>
                    <a:pt x="575" y="89"/>
                    <a:pt x="575" y="89"/>
                    <a:pt x="575" y="89"/>
                  </a:cubicBezTo>
                  <a:cubicBezTo>
                    <a:pt x="574" y="90"/>
                    <a:pt x="574" y="90"/>
                    <a:pt x="574" y="90"/>
                  </a:cubicBezTo>
                  <a:cubicBezTo>
                    <a:pt x="574" y="90"/>
                    <a:pt x="574" y="90"/>
                    <a:pt x="574" y="90"/>
                  </a:cubicBezTo>
                  <a:cubicBezTo>
                    <a:pt x="574" y="90"/>
                    <a:pt x="574" y="90"/>
                    <a:pt x="574" y="90"/>
                  </a:cubicBezTo>
                  <a:cubicBezTo>
                    <a:pt x="573" y="88"/>
                    <a:pt x="573" y="88"/>
                    <a:pt x="573" y="88"/>
                  </a:cubicBezTo>
                  <a:cubicBezTo>
                    <a:pt x="572" y="89"/>
                    <a:pt x="572" y="89"/>
                    <a:pt x="572" y="89"/>
                  </a:cubicBezTo>
                  <a:cubicBezTo>
                    <a:pt x="573" y="90"/>
                    <a:pt x="573" y="90"/>
                    <a:pt x="573" y="90"/>
                  </a:cubicBezTo>
                  <a:cubicBezTo>
                    <a:pt x="570" y="89"/>
                    <a:pt x="570" y="89"/>
                    <a:pt x="570" y="89"/>
                  </a:cubicBezTo>
                  <a:cubicBezTo>
                    <a:pt x="570" y="89"/>
                    <a:pt x="570" y="89"/>
                    <a:pt x="570" y="89"/>
                  </a:cubicBezTo>
                  <a:cubicBezTo>
                    <a:pt x="571" y="88"/>
                    <a:pt x="571" y="88"/>
                    <a:pt x="571" y="88"/>
                  </a:cubicBezTo>
                  <a:cubicBezTo>
                    <a:pt x="570" y="87"/>
                    <a:pt x="570" y="87"/>
                    <a:pt x="570" y="87"/>
                  </a:cubicBezTo>
                  <a:cubicBezTo>
                    <a:pt x="571" y="88"/>
                    <a:pt x="570" y="87"/>
                    <a:pt x="570" y="87"/>
                  </a:cubicBezTo>
                  <a:cubicBezTo>
                    <a:pt x="574" y="87"/>
                    <a:pt x="574" y="87"/>
                    <a:pt x="574" y="87"/>
                  </a:cubicBezTo>
                  <a:cubicBezTo>
                    <a:pt x="574" y="86"/>
                    <a:pt x="573" y="87"/>
                    <a:pt x="573" y="87"/>
                  </a:cubicBezTo>
                  <a:cubicBezTo>
                    <a:pt x="570" y="87"/>
                    <a:pt x="570" y="87"/>
                    <a:pt x="570" y="87"/>
                  </a:cubicBezTo>
                  <a:cubicBezTo>
                    <a:pt x="568" y="84"/>
                    <a:pt x="569" y="87"/>
                    <a:pt x="567" y="86"/>
                  </a:cubicBezTo>
                  <a:cubicBezTo>
                    <a:pt x="566" y="86"/>
                    <a:pt x="566" y="86"/>
                    <a:pt x="566" y="86"/>
                  </a:cubicBezTo>
                  <a:cubicBezTo>
                    <a:pt x="567" y="84"/>
                    <a:pt x="567" y="84"/>
                    <a:pt x="567" y="84"/>
                  </a:cubicBezTo>
                  <a:cubicBezTo>
                    <a:pt x="569" y="84"/>
                    <a:pt x="569" y="84"/>
                    <a:pt x="569" y="84"/>
                  </a:cubicBezTo>
                  <a:cubicBezTo>
                    <a:pt x="568" y="83"/>
                    <a:pt x="568" y="83"/>
                    <a:pt x="568" y="83"/>
                  </a:cubicBezTo>
                  <a:cubicBezTo>
                    <a:pt x="569" y="83"/>
                    <a:pt x="569" y="83"/>
                    <a:pt x="569" y="83"/>
                  </a:cubicBezTo>
                  <a:cubicBezTo>
                    <a:pt x="570" y="84"/>
                    <a:pt x="570" y="84"/>
                    <a:pt x="570" y="84"/>
                  </a:cubicBezTo>
                  <a:cubicBezTo>
                    <a:pt x="570" y="84"/>
                    <a:pt x="570" y="84"/>
                    <a:pt x="570" y="84"/>
                  </a:cubicBezTo>
                  <a:cubicBezTo>
                    <a:pt x="572" y="84"/>
                    <a:pt x="572" y="84"/>
                    <a:pt x="572" y="84"/>
                  </a:cubicBezTo>
                  <a:cubicBezTo>
                    <a:pt x="572" y="84"/>
                    <a:pt x="572" y="84"/>
                    <a:pt x="572" y="84"/>
                  </a:cubicBezTo>
                  <a:cubicBezTo>
                    <a:pt x="572" y="84"/>
                    <a:pt x="572" y="84"/>
                    <a:pt x="572" y="84"/>
                  </a:cubicBezTo>
                  <a:cubicBezTo>
                    <a:pt x="575" y="84"/>
                    <a:pt x="575" y="84"/>
                    <a:pt x="575" y="84"/>
                  </a:cubicBezTo>
                  <a:cubicBezTo>
                    <a:pt x="576" y="85"/>
                    <a:pt x="576" y="85"/>
                    <a:pt x="576" y="85"/>
                  </a:cubicBezTo>
                  <a:cubicBezTo>
                    <a:pt x="576" y="84"/>
                    <a:pt x="576" y="84"/>
                    <a:pt x="576" y="84"/>
                  </a:cubicBezTo>
                  <a:cubicBezTo>
                    <a:pt x="576" y="85"/>
                    <a:pt x="576" y="85"/>
                    <a:pt x="576" y="85"/>
                  </a:cubicBezTo>
                  <a:cubicBezTo>
                    <a:pt x="579" y="85"/>
                    <a:pt x="579" y="85"/>
                    <a:pt x="579" y="85"/>
                  </a:cubicBezTo>
                  <a:cubicBezTo>
                    <a:pt x="577" y="82"/>
                    <a:pt x="576" y="84"/>
                    <a:pt x="576" y="84"/>
                  </a:cubicBezTo>
                  <a:cubicBezTo>
                    <a:pt x="572" y="83"/>
                    <a:pt x="572" y="83"/>
                    <a:pt x="572" y="83"/>
                  </a:cubicBezTo>
                  <a:cubicBezTo>
                    <a:pt x="572" y="84"/>
                    <a:pt x="571" y="83"/>
                    <a:pt x="571" y="83"/>
                  </a:cubicBezTo>
                  <a:cubicBezTo>
                    <a:pt x="570" y="83"/>
                    <a:pt x="570" y="83"/>
                    <a:pt x="570" y="83"/>
                  </a:cubicBezTo>
                  <a:cubicBezTo>
                    <a:pt x="569" y="83"/>
                    <a:pt x="569" y="83"/>
                    <a:pt x="569" y="83"/>
                  </a:cubicBezTo>
                  <a:cubicBezTo>
                    <a:pt x="568" y="83"/>
                    <a:pt x="568" y="83"/>
                    <a:pt x="568" y="83"/>
                  </a:cubicBezTo>
                  <a:cubicBezTo>
                    <a:pt x="568" y="82"/>
                    <a:pt x="568" y="82"/>
                    <a:pt x="568" y="82"/>
                  </a:cubicBezTo>
                  <a:cubicBezTo>
                    <a:pt x="570" y="82"/>
                    <a:pt x="570" y="82"/>
                    <a:pt x="570" y="82"/>
                  </a:cubicBezTo>
                  <a:cubicBezTo>
                    <a:pt x="573" y="82"/>
                    <a:pt x="573" y="82"/>
                    <a:pt x="573" y="82"/>
                  </a:cubicBezTo>
                  <a:cubicBezTo>
                    <a:pt x="573" y="82"/>
                    <a:pt x="573" y="82"/>
                    <a:pt x="573" y="82"/>
                  </a:cubicBezTo>
                  <a:cubicBezTo>
                    <a:pt x="573" y="81"/>
                    <a:pt x="573" y="81"/>
                    <a:pt x="572" y="81"/>
                  </a:cubicBezTo>
                  <a:cubicBezTo>
                    <a:pt x="568" y="80"/>
                    <a:pt x="568" y="80"/>
                    <a:pt x="568" y="80"/>
                  </a:cubicBezTo>
                  <a:cubicBezTo>
                    <a:pt x="570" y="80"/>
                    <a:pt x="570" y="80"/>
                    <a:pt x="570" y="80"/>
                  </a:cubicBezTo>
                  <a:cubicBezTo>
                    <a:pt x="570" y="79"/>
                    <a:pt x="570" y="79"/>
                    <a:pt x="570" y="79"/>
                  </a:cubicBezTo>
                  <a:cubicBezTo>
                    <a:pt x="568" y="79"/>
                    <a:pt x="568" y="79"/>
                    <a:pt x="568" y="79"/>
                  </a:cubicBezTo>
                  <a:cubicBezTo>
                    <a:pt x="568" y="80"/>
                    <a:pt x="568" y="80"/>
                    <a:pt x="568" y="80"/>
                  </a:cubicBezTo>
                  <a:cubicBezTo>
                    <a:pt x="568" y="78"/>
                    <a:pt x="566" y="79"/>
                    <a:pt x="567" y="78"/>
                  </a:cubicBezTo>
                  <a:cubicBezTo>
                    <a:pt x="566" y="79"/>
                    <a:pt x="566" y="79"/>
                    <a:pt x="566" y="79"/>
                  </a:cubicBezTo>
                  <a:cubicBezTo>
                    <a:pt x="567" y="80"/>
                    <a:pt x="567" y="80"/>
                    <a:pt x="567" y="80"/>
                  </a:cubicBezTo>
                  <a:cubicBezTo>
                    <a:pt x="566" y="80"/>
                    <a:pt x="566" y="80"/>
                    <a:pt x="566" y="80"/>
                  </a:cubicBezTo>
                  <a:cubicBezTo>
                    <a:pt x="564" y="80"/>
                    <a:pt x="564" y="80"/>
                    <a:pt x="564" y="80"/>
                  </a:cubicBezTo>
                  <a:cubicBezTo>
                    <a:pt x="563" y="80"/>
                    <a:pt x="563" y="80"/>
                    <a:pt x="563" y="80"/>
                  </a:cubicBezTo>
                  <a:cubicBezTo>
                    <a:pt x="563" y="79"/>
                    <a:pt x="563" y="79"/>
                    <a:pt x="563" y="79"/>
                  </a:cubicBezTo>
                  <a:cubicBezTo>
                    <a:pt x="563" y="77"/>
                    <a:pt x="563" y="77"/>
                    <a:pt x="563" y="77"/>
                  </a:cubicBezTo>
                  <a:cubicBezTo>
                    <a:pt x="564" y="77"/>
                    <a:pt x="564" y="77"/>
                    <a:pt x="564" y="77"/>
                  </a:cubicBezTo>
                  <a:cubicBezTo>
                    <a:pt x="564" y="76"/>
                    <a:pt x="564" y="76"/>
                    <a:pt x="564" y="76"/>
                  </a:cubicBezTo>
                  <a:cubicBezTo>
                    <a:pt x="564" y="77"/>
                    <a:pt x="564" y="77"/>
                    <a:pt x="564" y="77"/>
                  </a:cubicBezTo>
                  <a:cubicBezTo>
                    <a:pt x="566" y="78"/>
                    <a:pt x="566" y="78"/>
                    <a:pt x="566" y="78"/>
                  </a:cubicBezTo>
                  <a:cubicBezTo>
                    <a:pt x="566" y="77"/>
                    <a:pt x="566" y="77"/>
                    <a:pt x="567" y="77"/>
                  </a:cubicBezTo>
                  <a:cubicBezTo>
                    <a:pt x="567" y="77"/>
                    <a:pt x="568" y="77"/>
                    <a:pt x="568" y="78"/>
                  </a:cubicBezTo>
                  <a:cubicBezTo>
                    <a:pt x="568" y="78"/>
                    <a:pt x="568" y="78"/>
                    <a:pt x="568" y="78"/>
                  </a:cubicBezTo>
                  <a:cubicBezTo>
                    <a:pt x="569" y="77"/>
                    <a:pt x="569" y="77"/>
                    <a:pt x="569" y="77"/>
                  </a:cubicBezTo>
                  <a:cubicBezTo>
                    <a:pt x="571" y="78"/>
                    <a:pt x="571" y="78"/>
                    <a:pt x="571" y="78"/>
                  </a:cubicBezTo>
                  <a:cubicBezTo>
                    <a:pt x="571" y="77"/>
                    <a:pt x="571" y="77"/>
                    <a:pt x="571" y="77"/>
                  </a:cubicBezTo>
                  <a:cubicBezTo>
                    <a:pt x="570" y="76"/>
                    <a:pt x="570" y="76"/>
                    <a:pt x="570" y="76"/>
                  </a:cubicBezTo>
                  <a:cubicBezTo>
                    <a:pt x="569" y="77"/>
                    <a:pt x="569" y="77"/>
                    <a:pt x="569" y="77"/>
                  </a:cubicBezTo>
                  <a:cubicBezTo>
                    <a:pt x="570" y="77"/>
                    <a:pt x="570" y="77"/>
                    <a:pt x="570" y="77"/>
                  </a:cubicBezTo>
                  <a:cubicBezTo>
                    <a:pt x="569" y="77"/>
                    <a:pt x="569" y="77"/>
                    <a:pt x="569" y="77"/>
                  </a:cubicBezTo>
                  <a:cubicBezTo>
                    <a:pt x="568" y="77"/>
                    <a:pt x="568" y="77"/>
                    <a:pt x="568" y="77"/>
                  </a:cubicBezTo>
                  <a:cubicBezTo>
                    <a:pt x="568" y="76"/>
                    <a:pt x="568" y="76"/>
                    <a:pt x="568" y="76"/>
                  </a:cubicBezTo>
                  <a:cubicBezTo>
                    <a:pt x="567" y="75"/>
                    <a:pt x="567" y="75"/>
                    <a:pt x="567" y="75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0" y="75"/>
                    <a:pt x="570" y="74"/>
                    <a:pt x="570" y="74"/>
                  </a:cubicBezTo>
                  <a:cubicBezTo>
                    <a:pt x="571" y="74"/>
                    <a:pt x="571" y="74"/>
                    <a:pt x="571" y="74"/>
                  </a:cubicBezTo>
                  <a:cubicBezTo>
                    <a:pt x="570" y="74"/>
                    <a:pt x="570" y="74"/>
                    <a:pt x="570" y="74"/>
                  </a:cubicBezTo>
                  <a:cubicBezTo>
                    <a:pt x="572" y="73"/>
                    <a:pt x="572" y="73"/>
                    <a:pt x="572" y="73"/>
                  </a:cubicBezTo>
                  <a:cubicBezTo>
                    <a:pt x="570" y="73"/>
                    <a:pt x="570" y="73"/>
                    <a:pt x="570" y="73"/>
                  </a:cubicBezTo>
                  <a:cubicBezTo>
                    <a:pt x="570" y="74"/>
                    <a:pt x="570" y="74"/>
                    <a:pt x="570" y="74"/>
                  </a:cubicBezTo>
                  <a:cubicBezTo>
                    <a:pt x="569" y="73"/>
                    <a:pt x="569" y="73"/>
                    <a:pt x="569" y="73"/>
                  </a:cubicBezTo>
                  <a:cubicBezTo>
                    <a:pt x="569" y="73"/>
                    <a:pt x="568" y="73"/>
                    <a:pt x="568" y="72"/>
                  </a:cubicBezTo>
                  <a:cubicBezTo>
                    <a:pt x="567" y="74"/>
                    <a:pt x="567" y="74"/>
                    <a:pt x="567" y="74"/>
                  </a:cubicBezTo>
                  <a:cubicBezTo>
                    <a:pt x="569" y="73"/>
                    <a:pt x="566" y="74"/>
                    <a:pt x="568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75"/>
                    <a:pt x="569" y="75"/>
                    <a:pt x="569" y="75"/>
                  </a:cubicBezTo>
                  <a:cubicBezTo>
                    <a:pt x="568" y="74"/>
                    <a:pt x="568" y="74"/>
                    <a:pt x="568" y="74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3"/>
                    <a:pt x="565" y="73"/>
                    <a:pt x="565" y="72"/>
                  </a:cubicBezTo>
                  <a:cubicBezTo>
                    <a:pt x="565" y="72"/>
                    <a:pt x="565" y="73"/>
                    <a:pt x="564" y="73"/>
                  </a:cubicBezTo>
                  <a:cubicBezTo>
                    <a:pt x="564" y="73"/>
                    <a:pt x="564" y="73"/>
                    <a:pt x="564" y="73"/>
                  </a:cubicBezTo>
                  <a:cubicBezTo>
                    <a:pt x="564" y="73"/>
                    <a:pt x="564" y="73"/>
                    <a:pt x="564" y="73"/>
                  </a:cubicBezTo>
                  <a:cubicBezTo>
                    <a:pt x="565" y="73"/>
                    <a:pt x="564" y="72"/>
                    <a:pt x="565" y="72"/>
                  </a:cubicBezTo>
                  <a:cubicBezTo>
                    <a:pt x="565" y="72"/>
                    <a:pt x="565" y="72"/>
                    <a:pt x="565" y="72"/>
                  </a:cubicBezTo>
                  <a:cubicBezTo>
                    <a:pt x="566" y="72"/>
                    <a:pt x="566" y="72"/>
                    <a:pt x="566" y="72"/>
                  </a:cubicBezTo>
                  <a:cubicBezTo>
                    <a:pt x="566" y="72"/>
                    <a:pt x="566" y="72"/>
                    <a:pt x="566" y="72"/>
                  </a:cubicBezTo>
                  <a:cubicBezTo>
                    <a:pt x="566" y="72"/>
                    <a:pt x="566" y="72"/>
                    <a:pt x="566" y="72"/>
                  </a:cubicBezTo>
                  <a:cubicBezTo>
                    <a:pt x="566" y="72"/>
                    <a:pt x="566" y="72"/>
                    <a:pt x="566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7" y="72"/>
                    <a:pt x="568" y="71"/>
                    <a:pt x="568" y="71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9" y="71"/>
                    <a:pt x="569" y="71"/>
                    <a:pt x="569" y="71"/>
                  </a:cubicBezTo>
                  <a:cubicBezTo>
                    <a:pt x="570" y="71"/>
                    <a:pt x="570" y="71"/>
                    <a:pt x="570" y="71"/>
                  </a:cubicBezTo>
                  <a:cubicBezTo>
                    <a:pt x="570" y="71"/>
                    <a:pt x="570" y="71"/>
                    <a:pt x="570" y="71"/>
                  </a:cubicBezTo>
                  <a:cubicBezTo>
                    <a:pt x="570" y="71"/>
                    <a:pt x="570" y="71"/>
                    <a:pt x="570" y="71"/>
                  </a:cubicBezTo>
                  <a:cubicBezTo>
                    <a:pt x="569" y="72"/>
                    <a:pt x="569" y="72"/>
                    <a:pt x="569" y="72"/>
                  </a:cubicBezTo>
                  <a:cubicBezTo>
                    <a:pt x="571" y="72"/>
                    <a:pt x="571" y="72"/>
                    <a:pt x="571" y="72"/>
                  </a:cubicBezTo>
                  <a:cubicBezTo>
                    <a:pt x="578" y="73"/>
                    <a:pt x="578" y="73"/>
                    <a:pt x="578" y="73"/>
                  </a:cubicBezTo>
                  <a:cubicBezTo>
                    <a:pt x="568" y="70"/>
                    <a:pt x="568" y="70"/>
                    <a:pt x="568" y="70"/>
                  </a:cubicBezTo>
                  <a:cubicBezTo>
                    <a:pt x="570" y="69"/>
                    <a:pt x="570" y="69"/>
                    <a:pt x="570" y="69"/>
                  </a:cubicBezTo>
                  <a:cubicBezTo>
                    <a:pt x="571" y="69"/>
                    <a:pt x="571" y="69"/>
                    <a:pt x="572" y="69"/>
                  </a:cubicBezTo>
                  <a:cubicBezTo>
                    <a:pt x="572" y="69"/>
                    <a:pt x="573" y="69"/>
                    <a:pt x="573" y="69"/>
                  </a:cubicBezTo>
                  <a:cubicBezTo>
                    <a:pt x="573" y="69"/>
                    <a:pt x="573" y="69"/>
                    <a:pt x="573" y="69"/>
                  </a:cubicBezTo>
                  <a:cubicBezTo>
                    <a:pt x="572" y="69"/>
                    <a:pt x="572" y="69"/>
                    <a:pt x="572" y="69"/>
                  </a:cubicBezTo>
                  <a:cubicBezTo>
                    <a:pt x="571" y="68"/>
                    <a:pt x="571" y="68"/>
                    <a:pt x="571" y="68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8"/>
                    <a:pt x="569" y="68"/>
                    <a:pt x="569" y="68"/>
                  </a:cubicBezTo>
                  <a:cubicBezTo>
                    <a:pt x="572" y="67"/>
                    <a:pt x="569" y="68"/>
                    <a:pt x="569" y="67"/>
                  </a:cubicBezTo>
                  <a:cubicBezTo>
                    <a:pt x="569" y="67"/>
                    <a:pt x="569" y="67"/>
                    <a:pt x="569" y="67"/>
                  </a:cubicBezTo>
                  <a:cubicBezTo>
                    <a:pt x="568" y="66"/>
                    <a:pt x="568" y="66"/>
                    <a:pt x="568" y="66"/>
                  </a:cubicBezTo>
                  <a:cubicBezTo>
                    <a:pt x="565" y="67"/>
                    <a:pt x="565" y="67"/>
                    <a:pt x="565" y="67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4" y="66"/>
                    <a:pt x="565" y="67"/>
                    <a:pt x="564" y="67"/>
                  </a:cubicBezTo>
                  <a:cubicBezTo>
                    <a:pt x="562" y="66"/>
                    <a:pt x="562" y="66"/>
                    <a:pt x="562" y="66"/>
                  </a:cubicBezTo>
                  <a:cubicBezTo>
                    <a:pt x="562" y="66"/>
                    <a:pt x="562" y="66"/>
                    <a:pt x="562" y="66"/>
                  </a:cubicBezTo>
                  <a:cubicBezTo>
                    <a:pt x="563" y="66"/>
                    <a:pt x="563" y="66"/>
                    <a:pt x="563" y="66"/>
                  </a:cubicBezTo>
                  <a:cubicBezTo>
                    <a:pt x="563" y="66"/>
                    <a:pt x="563" y="66"/>
                    <a:pt x="563" y="66"/>
                  </a:cubicBezTo>
                  <a:cubicBezTo>
                    <a:pt x="563" y="66"/>
                    <a:pt x="563" y="66"/>
                    <a:pt x="563" y="66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5" y="65"/>
                    <a:pt x="565" y="65"/>
                    <a:pt x="565" y="65"/>
                  </a:cubicBezTo>
                  <a:cubicBezTo>
                    <a:pt x="566" y="66"/>
                    <a:pt x="567" y="66"/>
                    <a:pt x="567" y="66"/>
                  </a:cubicBezTo>
                  <a:cubicBezTo>
                    <a:pt x="567" y="66"/>
                    <a:pt x="567" y="66"/>
                    <a:pt x="567" y="65"/>
                  </a:cubicBezTo>
                  <a:cubicBezTo>
                    <a:pt x="567" y="66"/>
                    <a:pt x="567" y="66"/>
                    <a:pt x="567" y="66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9" y="64"/>
                    <a:pt x="568" y="65"/>
                    <a:pt x="568" y="65"/>
                  </a:cubicBezTo>
                  <a:cubicBezTo>
                    <a:pt x="567" y="64"/>
                    <a:pt x="567" y="64"/>
                    <a:pt x="567" y="64"/>
                  </a:cubicBezTo>
                  <a:cubicBezTo>
                    <a:pt x="568" y="64"/>
                    <a:pt x="568" y="64"/>
                    <a:pt x="568" y="64"/>
                  </a:cubicBezTo>
                  <a:cubicBezTo>
                    <a:pt x="568" y="63"/>
                    <a:pt x="568" y="63"/>
                    <a:pt x="568" y="63"/>
                  </a:cubicBezTo>
                  <a:cubicBezTo>
                    <a:pt x="569" y="64"/>
                    <a:pt x="568" y="63"/>
                    <a:pt x="569" y="63"/>
                  </a:cubicBezTo>
                  <a:cubicBezTo>
                    <a:pt x="569" y="62"/>
                    <a:pt x="569" y="62"/>
                    <a:pt x="569" y="62"/>
                  </a:cubicBezTo>
                  <a:cubicBezTo>
                    <a:pt x="570" y="62"/>
                    <a:pt x="570" y="62"/>
                    <a:pt x="570" y="62"/>
                  </a:cubicBezTo>
                  <a:cubicBezTo>
                    <a:pt x="569" y="61"/>
                    <a:pt x="569" y="61"/>
                    <a:pt x="569" y="61"/>
                  </a:cubicBezTo>
                  <a:cubicBezTo>
                    <a:pt x="571" y="60"/>
                    <a:pt x="571" y="60"/>
                    <a:pt x="571" y="60"/>
                  </a:cubicBezTo>
                  <a:cubicBezTo>
                    <a:pt x="571" y="60"/>
                    <a:pt x="571" y="60"/>
                    <a:pt x="571" y="60"/>
                  </a:cubicBezTo>
                  <a:cubicBezTo>
                    <a:pt x="571" y="60"/>
                    <a:pt x="571" y="60"/>
                    <a:pt x="571" y="60"/>
                  </a:cubicBezTo>
                  <a:cubicBezTo>
                    <a:pt x="570" y="59"/>
                    <a:pt x="570" y="59"/>
                    <a:pt x="570" y="59"/>
                  </a:cubicBezTo>
                  <a:cubicBezTo>
                    <a:pt x="569" y="58"/>
                    <a:pt x="568" y="58"/>
                    <a:pt x="568" y="59"/>
                  </a:cubicBezTo>
                  <a:cubicBezTo>
                    <a:pt x="568" y="58"/>
                    <a:pt x="567" y="57"/>
                    <a:pt x="567" y="57"/>
                  </a:cubicBezTo>
                  <a:cubicBezTo>
                    <a:pt x="569" y="56"/>
                    <a:pt x="569" y="56"/>
                    <a:pt x="569" y="56"/>
                  </a:cubicBezTo>
                  <a:cubicBezTo>
                    <a:pt x="568" y="55"/>
                    <a:pt x="568" y="56"/>
                    <a:pt x="568" y="56"/>
                  </a:cubicBezTo>
                  <a:cubicBezTo>
                    <a:pt x="567" y="56"/>
                    <a:pt x="567" y="56"/>
                    <a:pt x="567" y="56"/>
                  </a:cubicBezTo>
                  <a:cubicBezTo>
                    <a:pt x="567" y="56"/>
                    <a:pt x="567" y="56"/>
                    <a:pt x="567" y="56"/>
                  </a:cubicBezTo>
                  <a:cubicBezTo>
                    <a:pt x="567" y="55"/>
                    <a:pt x="568" y="55"/>
                    <a:pt x="568" y="55"/>
                  </a:cubicBezTo>
                  <a:cubicBezTo>
                    <a:pt x="568" y="55"/>
                    <a:pt x="568" y="55"/>
                    <a:pt x="568" y="55"/>
                  </a:cubicBezTo>
                  <a:cubicBezTo>
                    <a:pt x="568" y="55"/>
                    <a:pt x="568" y="55"/>
                    <a:pt x="568" y="55"/>
                  </a:cubicBezTo>
                  <a:cubicBezTo>
                    <a:pt x="570" y="55"/>
                    <a:pt x="569" y="55"/>
                    <a:pt x="568" y="55"/>
                  </a:cubicBezTo>
                  <a:cubicBezTo>
                    <a:pt x="569" y="55"/>
                    <a:pt x="569" y="55"/>
                    <a:pt x="569" y="55"/>
                  </a:cubicBezTo>
                  <a:cubicBezTo>
                    <a:pt x="573" y="55"/>
                    <a:pt x="573" y="55"/>
                    <a:pt x="573" y="55"/>
                  </a:cubicBezTo>
                  <a:cubicBezTo>
                    <a:pt x="570" y="54"/>
                    <a:pt x="570" y="54"/>
                    <a:pt x="570" y="54"/>
                  </a:cubicBezTo>
                  <a:cubicBezTo>
                    <a:pt x="569" y="53"/>
                    <a:pt x="568" y="56"/>
                    <a:pt x="568" y="54"/>
                  </a:cubicBezTo>
                  <a:cubicBezTo>
                    <a:pt x="567" y="54"/>
                    <a:pt x="567" y="54"/>
                    <a:pt x="567" y="54"/>
                  </a:cubicBezTo>
                  <a:cubicBezTo>
                    <a:pt x="568" y="54"/>
                    <a:pt x="568" y="55"/>
                    <a:pt x="568" y="55"/>
                  </a:cubicBezTo>
                  <a:cubicBezTo>
                    <a:pt x="566" y="54"/>
                    <a:pt x="566" y="54"/>
                    <a:pt x="566" y="54"/>
                  </a:cubicBezTo>
                  <a:cubicBezTo>
                    <a:pt x="566" y="54"/>
                    <a:pt x="566" y="54"/>
                    <a:pt x="566" y="54"/>
                  </a:cubicBezTo>
                  <a:cubicBezTo>
                    <a:pt x="569" y="53"/>
                    <a:pt x="569" y="53"/>
                    <a:pt x="569" y="53"/>
                  </a:cubicBezTo>
                  <a:cubicBezTo>
                    <a:pt x="569" y="53"/>
                    <a:pt x="569" y="53"/>
                    <a:pt x="569" y="53"/>
                  </a:cubicBezTo>
                  <a:cubicBezTo>
                    <a:pt x="570" y="52"/>
                    <a:pt x="570" y="52"/>
                    <a:pt x="570" y="52"/>
                  </a:cubicBezTo>
                  <a:cubicBezTo>
                    <a:pt x="572" y="52"/>
                    <a:pt x="572" y="52"/>
                    <a:pt x="572" y="52"/>
                  </a:cubicBezTo>
                  <a:cubicBezTo>
                    <a:pt x="572" y="53"/>
                    <a:pt x="572" y="53"/>
                    <a:pt x="572" y="53"/>
                  </a:cubicBezTo>
                  <a:cubicBezTo>
                    <a:pt x="578" y="53"/>
                    <a:pt x="578" y="53"/>
                    <a:pt x="578" y="53"/>
                  </a:cubicBezTo>
                  <a:cubicBezTo>
                    <a:pt x="578" y="52"/>
                    <a:pt x="577" y="54"/>
                    <a:pt x="576" y="53"/>
                  </a:cubicBezTo>
                  <a:cubicBezTo>
                    <a:pt x="576" y="52"/>
                    <a:pt x="576" y="52"/>
                    <a:pt x="576" y="52"/>
                  </a:cubicBezTo>
                  <a:cubicBezTo>
                    <a:pt x="576" y="52"/>
                    <a:pt x="576" y="52"/>
                    <a:pt x="576" y="52"/>
                  </a:cubicBezTo>
                  <a:cubicBezTo>
                    <a:pt x="576" y="52"/>
                    <a:pt x="575" y="52"/>
                    <a:pt x="575" y="52"/>
                  </a:cubicBezTo>
                  <a:cubicBezTo>
                    <a:pt x="572" y="52"/>
                    <a:pt x="572" y="52"/>
                    <a:pt x="572" y="52"/>
                  </a:cubicBezTo>
                  <a:cubicBezTo>
                    <a:pt x="572" y="52"/>
                    <a:pt x="572" y="52"/>
                    <a:pt x="572" y="52"/>
                  </a:cubicBezTo>
                  <a:cubicBezTo>
                    <a:pt x="570" y="52"/>
                    <a:pt x="570" y="52"/>
                    <a:pt x="570" y="52"/>
                  </a:cubicBezTo>
                  <a:cubicBezTo>
                    <a:pt x="568" y="49"/>
                    <a:pt x="570" y="52"/>
                    <a:pt x="568" y="51"/>
                  </a:cubicBezTo>
                  <a:cubicBezTo>
                    <a:pt x="567" y="50"/>
                    <a:pt x="567" y="50"/>
                    <a:pt x="567" y="50"/>
                  </a:cubicBezTo>
                  <a:cubicBezTo>
                    <a:pt x="565" y="51"/>
                    <a:pt x="565" y="51"/>
                    <a:pt x="565" y="51"/>
                  </a:cubicBezTo>
                  <a:cubicBezTo>
                    <a:pt x="564" y="50"/>
                    <a:pt x="564" y="50"/>
                    <a:pt x="564" y="50"/>
                  </a:cubicBezTo>
                  <a:cubicBezTo>
                    <a:pt x="566" y="50"/>
                    <a:pt x="566" y="50"/>
                    <a:pt x="566" y="50"/>
                  </a:cubicBezTo>
                  <a:cubicBezTo>
                    <a:pt x="564" y="50"/>
                    <a:pt x="564" y="50"/>
                    <a:pt x="564" y="50"/>
                  </a:cubicBezTo>
                  <a:cubicBezTo>
                    <a:pt x="564" y="49"/>
                    <a:pt x="564" y="49"/>
                    <a:pt x="564" y="49"/>
                  </a:cubicBezTo>
                  <a:cubicBezTo>
                    <a:pt x="562" y="48"/>
                    <a:pt x="562" y="48"/>
                    <a:pt x="562" y="48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62" y="50"/>
                    <a:pt x="561" y="49"/>
                    <a:pt x="561" y="49"/>
                  </a:cubicBezTo>
                  <a:cubicBezTo>
                    <a:pt x="560" y="49"/>
                    <a:pt x="560" y="49"/>
                    <a:pt x="560" y="49"/>
                  </a:cubicBezTo>
                  <a:cubicBezTo>
                    <a:pt x="559" y="48"/>
                    <a:pt x="559" y="48"/>
                    <a:pt x="559" y="48"/>
                  </a:cubicBezTo>
                  <a:cubicBezTo>
                    <a:pt x="559" y="49"/>
                    <a:pt x="559" y="48"/>
                    <a:pt x="558" y="48"/>
                  </a:cubicBezTo>
                  <a:cubicBezTo>
                    <a:pt x="558" y="48"/>
                    <a:pt x="558" y="48"/>
                    <a:pt x="558" y="48"/>
                  </a:cubicBezTo>
                  <a:cubicBezTo>
                    <a:pt x="558" y="48"/>
                    <a:pt x="558" y="48"/>
                    <a:pt x="558" y="48"/>
                  </a:cubicBezTo>
                  <a:cubicBezTo>
                    <a:pt x="558" y="48"/>
                    <a:pt x="558" y="48"/>
                    <a:pt x="558" y="48"/>
                  </a:cubicBezTo>
                  <a:cubicBezTo>
                    <a:pt x="557" y="47"/>
                    <a:pt x="557" y="47"/>
                    <a:pt x="557" y="47"/>
                  </a:cubicBezTo>
                  <a:cubicBezTo>
                    <a:pt x="556" y="48"/>
                    <a:pt x="556" y="48"/>
                    <a:pt x="556" y="48"/>
                  </a:cubicBezTo>
                  <a:cubicBezTo>
                    <a:pt x="555" y="48"/>
                    <a:pt x="555" y="48"/>
                    <a:pt x="555" y="48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48"/>
                    <a:pt x="554" y="48"/>
                    <a:pt x="554" y="48"/>
                  </a:cubicBezTo>
                  <a:cubicBezTo>
                    <a:pt x="554" y="47"/>
                    <a:pt x="554" y="47"/>
                    <a:pt x="554" y="47"/>
                  </a:cubicBezTo>
                  <a:cubicBezTo>
                    <a:pt x="553" y="48"/>
                    <a:pt x="553" y="48"/>
                    <a:pt x="553" y="48"/>
                  </a:cubicBezTo>
                  <a:cubicBezTo>
                    <a:pt x="554" y="47"/>
                    <a:pt x="554" y="47"/>
                    <a:pt x="554" y="47"/>
                  </a:cubicBezTo>
                  <a:cubicBezTo>
                    <a:pt x="553" y="47"/>
                    <a:pt x="553" y="47"/>
                    <a:pt x="553" y="47"/>
                  </a:cubicBezTo>
                  <a:cubicBezTo>
                    <a:pt x="553" y="46"/>
                    <a:pt x="551" y="47"/>
                    <a:pt x="551" y="47"/>
                  </a:cubicBezTo>
                  <a:cubicBezTo>
                    <a:pt x="549" y="47"/>
                    <a:pt x="549" y="47"/>
                    <a:pt x="549" y="47"/>
                  </a:cubicBezTo>
                  <a:cubicBezTo>
                    <a:pt x="548" y="47"/>
                    <a:pt x="548" y="47"/>
                    <a:pt x="548" y="47"/>
                  </a:cubicBezTo>
                  <a:cubicBezTo>
                    <a:pt x="546" y="44"/>
                    <a:pt x="547" y="49"/>
                    <a:pt x="545" y="46"/>
                  </a:cubicBezTo>
                  <a:cubicBezTo>
                    <a:pt x="546" y="46"/>
                    <a:pt x="546" y="46"/>
                    <a:pt x="546" y="46"/>
                  </a:cubicBezTo>
                  <a:cubicBezTo>
                    <a:pt x="545" y="46"/>
                    <a:pt x="545" y="46"/>
                    <a:pt x="545" y="46"/>
                  </a:cubicBezTo>
                  <a:cubicBezTo>
                    <a:pt x="545" y="47"/>
                    <a:pt x="545" y="47"/>
                    <a:pt x="545" y="47"/>
                  </a:cubicBezTo>
                  <a:cubicBezTo>
                    <a:pt x="545" y="47"/>
                    <a:pt x="545" y="47"/>
                    <a:pt x="545" y="47"/>
                  </a:cubicBezTo>
                  <a:cubicBezTo>
                    <a:pt x="545" y="47"/>
                    <a:pt x="545" y="47"/>
                    <a:pt x="545" y="47"/>
                  </a:cubicBezTo>
                  <a:cubicBezTo>
                    <a:pt x="542" y="46"/>
                    <a:pt x="542" y="46"/>
                    <a:pt x="542" y="46"/>
                  </a:cubicBezTo>
                  <a:cubicBezTo>
                    <a:pt x="542" y="45"/>
                    <a:pt x="542" y="45"/>
                    <a:pt x="542" y="45"/>
                  </a:cubicBezTo>
                  <a:cubicBezTo>
                    <a:pt x="543" y="45"/>
                    <a:pt x="543" y="45"/>
                    <a:pt x="543" y="45"/>
                  </a:cubicBezTo>
                  <a:cubicBezTo>
                    <a:pt x="543" y="46"/>
                    <a:pt x="543" y="46"/>
                    <a:pt x="543" y="46"/>
                  </a:cubicBezTo>
                  <a:cubicBezTo>
                    <a:pt x="545" y="46"/>
                    <a:pt x="545" y="46"/>
                    <a:pt x="545" y="46"/>
                  </a:cubicBezTo>
                  <a:cubicBezTo>
                    <a:pt x="546" y="45"/>
                    <a:pt x="546" y="45"/>
                    <a:pt x="546" y="45"/>
                  </a:cubicBezTo>
                  <a:cubicBezTo>
                    <a:pt x="547" y="45"/>
                    <a:pt x="547" y="45"/>
                    <a:pt x="547" y="45"/>
                  </a:cubicBezTo>
                  <a:cubicBezTo>
                    <a:pt x="547" y="46"/>
                    <a:pt x="546" y="45"/>
                    <a:pt x="546" y="46"/>
                  </a:cubicBezTo>
                  <a:cubicBezTo>
                    <a:pt x="546" y="45"/>
                    <a:pt x="546" y="45"/>
                    <a:pt x="546" y="45"/>
                  </a:cubicBezTo>
                  <a:cubicBezTo>
                    <a:pt x="546" y="46"/>
                    <a:pt x="546" y="46"/>
                    <a:pt x="546" y="46"/>
                  </a:cubicBezTo>
                  <a:cubicBezTo>
                    <a:pt x="547" y="47"/>
                    <a:pt x="546" y="45"/>
                    <a:pt x="547" y="46"/>
                  </a:cubicBezTo>
                  <a:cubicBezTo>
                    <a:pt x="547" y="46"/>
                    <a:pt x="547" y="46"/>
                    <a:pt x="547" y="46"/>
                  </a:cubicBezTo>
                  <a:cubicBezTo>
                    <a:pt x="548" y="46"/>
                    <a:pt x="548" y="46"/>
                    <a:pt x="548" y="46"/>
                  </a:cubicBezTo>
                  <a:cubicBezTo>
                    <a:pt x="553" y="45"/>
                    <a:pt x="553" y="45"/>
                    <a:pt x="553" y="45"/>
                  </a:cubicBezTo>
                  <a:cubicBezTo>
                    <a:pt x="555" y="46"/>
                    <a:pt x="555" y="46"/>
                    <a:pt x="555" y="46"/>
                  </a:cubicBezTo>
                  <a:cubicBezTo>
                    <a:pt x="556" y="45"/>
                    <a:pt x="556" y="45"/>
                    <a:pt x="556" y="45"/>
                  </a:cubicBezTo>
                  <a:cubicBezTo>
                    <a:pt x="555" y="45"/>
                    <a:pt x="555" y="45"/>
                    <a:pt x="555" y="45"/>
                  </a:cubicBezTo>
                  <a:cubicBezTo>
                    <a:pt x="555" y="44"/>
                    <a:pt x="555" y="44"/>
                    <a:pt x="555" y="44"/>
                  </a:cubicBezTo>
                  <a:cubicBezTo>
                    <a:pt x="554" y="45"/>
                    <a:pt x="554" y="45"/>
                    <a:pt x="554" y="45"/>
                  </a:cubicBezTo>
                  <a:cubicBezTo>
                    <a:pt x="552" y="44"/>
                    <a:pt x="552" y="44"/>
                    <a:pt x="552" y="44"/>
                  </a:cubicBezTo>
                  <a:cubicBezTo>
                    <a:pt x="551" y="44"/>
                    <a:pt x="551" y="44"/>
                    <a:pt x="551" y="44"/>
                  </a:cubicBezTo>
                  <a:cubicBezTo>
                    <a:pt x="552" y="43"/>
                    <a:pt x="552" y="43"/>
                    <a:pt x="552" y="43"/>
                  </a:cubicBezTo>
                  <a:cubicBezTo>
                    <a:pt x="553" y="44"/>
                    <a:pt x="553" y="44"/>
                    <a:pt x="553" y="44"/>
                  </a:cubicBezTo>
                  <a:cubicBezTo>
                    <a:pt x="555" y="43"/>
                    <a:pt x="555" y="43"/>
                    <a:pt x="555" y="43"/>
                  </a:cubicBezTo>
                  <a:cubicBezTo>
                    <a:pt x="555" y="43"/>
                    <a:pt x="555" y="43"/>
                    <a:pt x="555" y="43"/>
                  </a:cubicBezTo>
                  <a:cubicBezTo>
                    <a:pt x="557" y="44"/>
                    <a:pt x="557" y="44"/>
                    <a:pt x="557" y="44"/>
                  </a:cubicBezTo>
                  <a:cubicBezTo>
                    <a:pt x="557" y="43"/>
                    <a:pt x="557" y="43"/>
                    <a:pt x="557" y="43"/>
                  </a:cubicBezTo>
                  <a:cubicBezTo>
                    <a:pt x="558" y="44"/>
                    <a:pt x="558" y="44"/>
                    <a:pt x="558" y="44"/>
                  </a:cubicBezTo>
                  <a:cubicBezTo>
                    <a:pt x="558" y="44"/>
                    <a:pt x="558" y="44"/>
                    <a:pt x="558" y="44"/>
                  </a:cubicBezTo>
                  <a:cubicBezTo>
                    <a:pt x="561" y="43"/>
                    <a:pt x="561" y="43"/>
                    <a:pt x="561" y="43"/>
                  </a:cubicBezTo>
                  <a:cubicBezTo>
                    <a:pt x="562" y="45"/>
                    <a:pt x="562" y="43"/>
                    <a:pt x="562" y="43"/>
                  </a:cubicBezTo>
                  <a:cubicBezTo>
                    <a:pt x="563" y="44"/>
                    <a:pt x="563" y="44"/>
                    <a:pt x="563" y="44"/>
                  </a:cubicBezTo>
                  <a:cubicBezTo>
                    <a:pt x="564" y="44"/>
                    <a:pt x="564" y="44"/>
                    <a:pt x="564" y="44"/>
                  </a:cubicBezTo>
                  <a:cubicBezTo>
                    <a:pt x="564" y="44"/>
                    <a:pt x="564" y="44"/>
                    <a:pt x="564" y="44"/>
                  </a:cubicBezTo>
                  <a:cubicBezTo>
                    <a:pt x="568" y="43"/>
                    <a:pt x="568" y="43"/>
                    <a:pt x="568" y="43"/>
                  </a:cubicBezTo>
                  <a:cubicBezTo>
                    <a:pt x="566" y="42"/>
                    <a:pt x="566" y="42"/>
                    <a:pt x="566" y="42"/>
                  </a:cubicBezTo>
                  <a:cubicBezTo>
                    <a:pt x="569" y="39"/>
                    <a:pt x="568" y="42"/>
                    <a:pt x="568" y="42"/>
                  </a:cubicBezTo>
                  <a:cubicBezTo>
                    <a:pt x="568" y="41"/>
                    <a:pt x="569" y="40"/>
                    <a:pt x="569" y="40"/>
                  </a:cubicBezTo>
                  <a:cubicBezTo>
                    <a:pt x="570" y="41"/>
                    <a:pt x="570" y="41"/>
                    <a:pt x="570" y="40"/>
                  </a:cubicBezTo>
                  <a:cubicBezTo>
                    <a:pt x="569" y="39"/>
                    <a:pt x="569" y="39"/>
                    <a:pt x="569" y="39"/>
                  </a:cubicBezTo>
                  <a:cubicBezTo>
                    <a:pt x="570" y="38"/>
                    <a:pt x="571" y="39"/>
                    <a:pt x="571" y="39"/>
                  </a:cubicBezTo>
                  <a:cubicBezTo>
                    <a:pt x="571" y="39"/>
                    <a:pt x="571" y="39"/>
                    <a:pt x="571" y="39"/>
                  </a:cubicBezTo>
                  <a:cubicBezTo>
                    <a:pt x="571" y="39"/>
                    <a:pt x="571" y="39"/>
                    <a:pt x="571" y="39"/>
                  </a:cubicBezTo>
                  <a:cubicBezTo>
                    <a:pt x="571" y="39"/>
                    <a:pt x="571" y="39"/>
                    <a:pt x="571" y="39"/>
                  </a:cubicBezTo>
                  <a:cubicBezTo>
                    <a:pt x="571" y="39"/>
                    <a:pt x="571" y="39"/>
                    <a:pt x="571" y="39"/>
                  </a:cubicBezTo>
                  <a:cubicBezTo>
                    <a:pt x="572" y="39"/>
                    <a:pt x="573" y="40"/>
                    <a:pt x="574" y="40"/>
                  </a:cubicBezTo>
                  <a:cubicBezTo>
                    <a:pt x="574" y="40"/>
                    <a:pt x="574" y="39"/>
                    <a:pt x="574" y="39"/>
                  </a:cubicBezTo>
                  <a:cubicBezTo>
                    <a:pt x="574" y="39"/>
                    <a:pt x="575" y="40"/>
                    <a:pt x="575" y="40"/>
                  </a:cubicBezTo>
                  <a:cubicBezTo>
                    <a:pt x="576" y="40"/>
                    <a:pt x="576" y="40"/>
                    <a:pt x="576" y="40"/>
                  </a:cubicBezTo>
                  <a:cubicBezTo>
                    <a:pt x="576" y="39"/>
                    <a:pt x="576" y="39"/>
                    <a:pt x="576" y="39"/>
                  </a:cubicBezTo>
                  <a:cubicBezTo>
                    <a:pt x="578" y="39"/>
                    <a:pt x="578" y="39"/>
                    <a:pt x="578" y="39"/>
                  </a:cubicBezTo>
                  <a:cubicBezTo>
                    <a:pt x="579" y="39"/>
                    <a:pt x="579" y="39"/>
                    <a:pt x="579" y="39"/>
                  </a:cubicBezTo>
                  <a:cubicBezTo>
                    <a:pt x="579" y="39"/>
                    <a:pt x="579" y="39"/>
                    <a:pt x="579" y="39"/>
                  </a:cubicBezTo>
                  <a:cubicBezTo>
                    <a:pt x="578" y="39"/>
                    <a:pt x="578" y="39"/>
                    <a:pt x="578" y="39"/>
                  </a:cubicBezTo>
                  <a:cubicBezTo>
                    <a:pt x="577" y="38"/>
                    <a:pt x="577" y="38"/>
                    <a:pt x="577" y="38"/>
                  </a:cubicBezTo>
                  <a:cubicBezTo>
                    <a:pt x="576" y="38"/>
                    <a:pt x="576" y="38"/>
                    <a:pt x="575" y="38"/>
                  </a:cubicBezTo>
                  <a:cubicBezTo>
                    <a:pt x="575" y="38"/>
                    <a:pt x="575" y="38"/>
                    <a:pt x="575" y="38"/>
                  </a:cubicBezTo>
                  <a:cubicBezTo>
                    <a:pt x="575" y="38"/>
                    <a:pt x="575" y="38"/>
                    <a:pt x="575" y="38"/>
                  </a:cubicBezTo>
                  <a:cubicBezTo>
                    <a:pt x="575" y="38"/>
                    <a:pt x="575" y="38"/>
                    <a:pt x="575" y="39"/>
                  </a:cubicBezTo>
                  <a:cubicBezTo>
                    <a:pt x="575" y="38"/>
                    <a:pt x="575" y="38"/>
                    <a:pt x="575" y="38"/>
                  </a:cubicBezTo>
                  <a:cubicBezTo>
                    <a:pt x="575" y="38"/>
                    <a:pt x="575" y="38"/>
                    <a:pt x="575" y="38"/>
                  </a:cubicBezTo>
                  <a:cubicBezTo>
                    <a:pt x="575" y="38"/>
                    <a:pt x="575" y="38"/>
                    <a:pt x="575" y="38"/>
                  </a:cubicBezTo>
                  <a:cubicBezTo>
                    <a:pt x="572" y="37"/>
                    <a:pt x="572" y="37"/>
                    <a:pt x="572" y="37"/>
                  </a:cubicBezTo>
                  <a:cubicBezTo>
                    <a:pt x="570" y="37"/>
                    <a:pt x="570" y="37"/>
                    <a:pt x="570" y="37"/>
                  </a:cubicBezTo>
                  <a:cubicBezTo>
                    <a:pt x="569" y="36"/>
                    <a:pt x="569" y="36"/>
                    <a:pt x="569" y="36"/>
                  </a:cubicBezTo>
                  <a:cubicBezTo>
                    <a:pt x="570" y="36"/>
                    <a:pt x="570" y="36"/>
                    <a:pt x="570" y="36"/>
                  </a:cubicBezTo>
                  <a:cubicBezTo>
                    <a:pt x="569" y="36"/>
                    <a:pt x="569" y="36"/>
                    <a:pt x="569" y="36"/>
                  </a:cubicBezTo>
                  <a:cubicBezTo>
                    <a:pt x="564" y="36"/>
                    <a:pt x="569" y="35"/>
                    <a:pt x="566" y="35"/>
                  </a:cubicBezTo>
                  <a:cubicBezTo>
                    <a:pt x="564" y="36"/>
                    <a:pt x="564" y="36"/>
                    <a:pt x="564" y="36"/>
                  </a:cubicBezTo>
                  <a:cubicBezTo>
                    <a:pt x="561" y="34"/>
                    <a:pt x="561" y="34"/>
                    <a:pt x="561" y="34"/>
                  </a:cubicBezTo>
                  <a:cubicBezTo>
                    <a:pt x="558" y="34"/>
                    <a:pt x="558" y="34"/>
                    <a:pt x="558" y="34"/>
                  </a:cubicBezTo>
                  <a:cubicBezTo>
                    <a:pt x="558" y="33"/>
                    <a:pt x="558" y="33"/>
                    <a:pt x="558" y="33"/>
                  </a:cubicBezTo>
                  <a:cubicBezTo>
                    <a:pt x="558" y="34"/>
                    <a:pt x="558" y="34"/>
                    <a:pt x="558" y="34"/>
                  </a:cubicBezTo>
                  <a:cubicBezTo>
                    <a:pt x="557" y="34"/>
                    <a:pt x="557" y="34"/>
                    <a:pt x="557" y="34"/>
                  </a:cubicBezTo>
                  <a:cubicBezTo>
                    <a:pt x="558" y="33"/>
                    <a:pt x="558" y="33"/>
                    <a:pt x="558" y="33"/>
                  </a:cubicBezTo>
                  <a:cubicBezTo>
                    <a:pt x="554" y="34"/>
                    <a:pt x="554" y="34"/>
                    <a:pt x="554" y="34"/>
                  </a:cubicBezTo>
                  <a:cubicBezTo>
                    <a:pt x="552" y="32"/>
                    <a:pt x="552" y="32"/>
                    <a:pt x="552" y="32"/>
                  </a:cubicBezTo>
                  <a:cubicBezTo>
                    <a:pt x="551" y="33"/>
                    <a:pt x="551" y="33"/>
                    <a:pt x="551" y="33"/>
                  </a:cubicBezTo>
                  <a:cubicBezTo>
                    <a:pt x="551" y="32"/>
                    <a:pt x="551" y="32"/>
                    <a:pt x="551" y="32"/>
                  </a:cubicBezTo>
                  <a:cubicBezTo>
                    <a:pt x="551" y="33"/>
                    <a:pt x="551" y="33"/>
                    <a:pt x="551" y="33"/>
                  </a:cubicBezTo>
                  <a:cubicBezTo>
                    <a:pt x="551" y="33"/>
                    <a:pt x="551" y="33"/>
                    <a:pt x="551" y="33"/>
                  </a:cubicBezTo>
                  <a:cubicBezTo>
                    <a:pt x="555" y="34"/>
                    <a:pt x="552" y="34"/>
                    <a:pt x="552" y="34"/>
                  </a:cubicBezTo>
                  <a:cubicBezTo>
                    <a:pt x="551" y="34"/>
                    <a:pt x="551" y="34"/>
                    <a:pt x="551" y="34"/>
                  </a:cubicBezTo>
                  <a:cubicBezTo>
                    <a:pt x="551" y="34"/>
                    <a:pt x="551" y="34"/>
                    <a:pt x="551" y="34"/>
                  </a:cubicBezTo>
                  <a:cubicBezTo>
                    <a:pt x="549" y="35"/>
                    <a:pt x="549" y="35"/>
                    <a:pt x="549" y="35"/>
                  </a:cubicBezTo>
                  <a:cubicBezTo>
                    <a:pt x="549" y="34"/>
                    <a:pt x="549" y="34"/>
                    <a:pt x="549" y="34"/>
                  </a:cubicBezTo>
                  <a:cubicBezTo>
                    <a:pt x="549" y="33"/>
                    <a:pt x="549" y="33"/>
                    <a:pt x="549" y="33"/>
                  </a:cubicBezTo>
                  <a:cubicBezTo>
                    <a:pt x="550" y="32"/>
                    <a:pt x="550" y="32"/>
                    <a:pt x="550" y="32"/>
                  </a:cubicBezTo>
                  <a:cubicBezTo>
                    <a:pt x="549" y="32"/>
                    <a:pt x="549" y="32"/>
                    <a:pt x="549" y="32"/>
                  </a:cubicBezTo>
                  <a:cubicBezTo>
                    <a:pt x="549" y="32"/>
                    <a:pt x="549" y="32"/>
                    <a:pt x="549" y="32"/>
                  </a:cubicBezTo>
                  <a:cubicBezTo>
                    <a:pt x="548" y="33"/>
                    <a:pt x="548" y="33"/>
                    <a:pt x="548" y="33"/>
                  </a:cubicBezTo>
                  <a:cubicBezTo>
                    <a:pt x="547" y="32"/>
                    <a:pt x="547" y="32"/>
                    <a:pt x="547" y="32"/>
                  </a:cubicBezTo>
                  <a:cubicBezTo>
                    <a:pt x="545" y="32"/>
                    <a:pt x="545" y="32"/>
                    <a:pt x="545" y="32"/>
                  </a:cubicBezTo>
                  <a:cubicBezTo>
                    <a:pt x="544" y="33"/>
                    <a:pt x="544" y="33"/>
                    <a:pt x="544" y="33"/>
                  </a:cubicBezTo>
                  <a:cubicBezTo>
                    <a:pt x="543" y="33"/>
                    <a:pt x="543" y="33"/>
                    <a:pt x="543" y="33"/>
                  </a:cubicBezTo>
                  <a:cubicBezTo>
                    <a:pt x="544" y="31"/>
                    <a:pt x="544" y="31"/>
                    <a:pt x="544" y="31"/>
                  </a:cubicBezTo>
                  <a:cubicBezTo>
                    <a:pt x="542" y="30"/>
                    <a:pt x="542" y="30"/>
                    <a:pt x="542" y="30"/>
                  </a:cubicBezTo>
                  <a:cubicBezTo>
                    <a:pt x="540" y="30"/>
                    <a:pt x="540" y="30"/>
                    <a:pt x="540" y="30"/>
                  </a:cubicBezTo>
                  <a:cubicBezTo>
                    <a:pt x="538" y="32"/>
                    <a:pt x="540" y="31"/>
                    <a:pt x="540" y="32"/>
                  </a:cubicBezTo>
                  <a:cubicBezTo>
                    <a:pt x="538" y="31"/>
                    <a:pt x="538" y="31"/>
                    <a:pt x="538" y="31"/>
                  </a:cubicBezTo>
                  <a:cubicBezTo>
                    <a:pt x="537" y="32"/>
                    <a:pt x="537" y="32"/>
                    <a:pt x="537" y="32"/>
                  </a:cubicBezTo>
                  <a:cubicBezTo>
                    <a:pt x="534" y="30"/>
                    <a:pt x="534" y="30"/>
                    <a:pt x="534" y="30"/>
                  </a:cubicBezTo>
                  <a:cubicBezTo>
                    <a:pt x="534" y="29"/>
                    <a:pt x="534" y="29"/>
                    <a:pt x="534" y="29"/>
                  </a:cubicBezTo>
                  <a:cubicBezTo>
                    <a:pt x="532" y="27"/>
                    <a:pt x="532" y="27"/>
                    <a:pt x="532" y="27"/>
                  </a:cubicBezTo>
                  <a:cubicBezTo>
                    <a:pt x="532" y="28"/>
                    <a:pt x="532" y="28"/>
                    <a:pt x="532" y="28"/>
                  </a:cubicBezTo>
                  <a:cubicBezTo>
                    <a:pt x="531" y="29"/>
                    <a:pt x="531" y="29"/>
                    <a:pt x="531" y="29"/>
                  </a:cubicBezTo>
                  <a:cubicBezTo>
                    <a:pt x="531" y="29"/>
                    <a:pt x="531" y="29"/>
                    <a:pt x="531" y="29"/>
                  </a:cubicBezTo>
                  <a:cubicBezTo>
                    <a:pt x="531" y="29"/>
                    <a:pt x="531" y="29"/>
                    <a:pt x="531" y="29"/>
                  </a:cubicBezTo>
                  <a:cubicBezTo>
                    <a:pt x="529" y="31"/>
                    <a:pt x="529" y="31"/>
                    <a:pt x="529" y="31"/>
                  </a:cubicBezTo>
                  <a:cubicBezTo>
                    <a:pt x="531" y="32"/>
                    <a:pt x="531" y="30"/>
                    <a:pt x="531" y="31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5" y="32"/>
                    <a:pt x="535" y="32"/>
                    <a:pt x="535" y="32"/>
                  </a:cubicBezTo>
                  <a:cubicBezTo>
                    <a:pt x="535" y="33"/>
                    <a:pt x="535" y="33"/>
                    <a:pt x="535" y="33"/>
                  </a:cubicBezTo>
                  <a:cubicBezTo>
                    <a:pt x="534" y="33"/>
                    <a:pt x="534" y="33"/>
                    <a:pt x="534" y="33"/>
                  </a:cubicBezTo>
                  <a:cubicBezTo>
                    <a:pt x="535" y="35"/>
                    <a:pt x="535" y="35"/>
                    <a:pt x="535" y="35"/>
                  </a:cubicBezTo>
                  <a:cubicBezTo>
                    <a:pt x="533" y="36"/>
                    <a:pt x="533" y="36"/>
                    <a:pt x="533" y="36"/>
                  </a:cubicBezTo>
                  <a:cubicBezTo>
                    <a:pt x="533" y="35"/>
                    <a:pt x="532" y="35"/>
                    <a:pt x="532" y="36"/>
                  </a:cubicBezTo>
                  <a:cubicBezTo>
                    <a:pt x="530" y="34"/>
                    <a:pt x="530" y="34"/>
                    <a:pt x="530" y="34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0" y="32"/>
                    <a:pt x="530" y="32"/>
                    <a:pt x="530" y="32"/>
                  </a:cubicBezTo>
                  <a:cubicBezTo>
                    <a:pt x="530" y="32"/>
                    <a:pt x="530" y="32"/>
                    <a:pt x="530" y="32"/>
                  </a:cubicBezTo>
                  <a:cubicBezTo>
                    <a:pt x="530" y="32"/>
                    <a:pt x="530" y="32"/>
                    <a:pt x="530" y="32"/>
                  </a:cubicBezTo>
                  <a:cubicBezTo>
                    <a:pt x="530" y="32"/>
                    <a:pt x="530" y="32"/>
                    <a:pt x="530" y="32"/>
                  </a:cubicBezTo>
                  <a:cubicBezTo>
                    <a:pt x="530" y="32"/>
                    <a:pt x="530" y="32"/>
                    <a:pt x="530" y="32"/>
                  </a:cubicBezTo>
                  <a:cubicBezTo>
                    <a:pt x="530" y="32"/>
                    <a:pt x="529" y="33"/>
                    <a:pt x="529" y="32"/>
                  </a:cubicBezTo>
                  <a:cubicBezTo>
                    <a:pt x="529" y="33"/>
                    <a:pt x="529" y="33"/>
                    <a:pt x="529" y="33"/>
                  </a:cubicBezTo>
                  <a:cubicBezTo>
                    <a:pt x="528" y="33"/>
                    <a:pt x="528" y="33"/>
                    <a:pt x="528" y="33"/>
                  </a:cubicBezTo>
                  <a:cubicBezTo>
                    <a:pt x="527" y="33"/>
                    <a:pt x="527" y="33"/>
                    <a:pt x="527" y="33"/>
                  </a:cubicBezTo>
                  <a:cubicBezTo>
                    <a:pt x="526" y="35"/>
                    <a:pt x="525" y="35"/>
                    <a:pt x="525" y="33"/>
                  </a:cubicBezTo>
                  <a:cubicBezTo>
                    <a:pt x="525" y="32"/>
                    <a:pt x="525" y="32"/>
                    <a:pt x="525" y="32"/>
                  </a:cubicBezTo>
                  <a:cubicBezTo>
                    <a:pt x="525" y="33"/>
                    <a:pt x="525" y="33"/>
                    <a:pt x="525" y="33"/>
                  </a:cubicBezTo>
                  <a:cubicBezTo>
                    <a:pt x="523" y="34"/>
                    <a:pt x="523" y="34"/>
                    <a:pt x="523" y="34"/>
                  </a:cubicBezTo>
                  <a:cubicBezTo>
                    <a:pt x="524" y="35"/>
                    <a:pt x="524" y="35"/>
                    <a:pt x="524" y="35"/>
                  </a:cubicBezTo>
                  <a:cubicBezTo>
                    <a:pt x="525" y="34"/>
                    <a:pt x="525" y="34"/>
                    <a:pt x="525" y="34"/>
                  </a:cubicBezTo>
                  <a:cubicBezTo>
                    <a:pt x="526" y="36"/>
                    <a:pt x="526" y="36"/>
                    <a:pt x="526" y="36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2" y="34"/>
                    <a:pt x="522" y="34"/>
                    <a:pt x="522" y="34"/>
                  </a:cubicBezTo>
                  <a:cubicBezTo>
                    <a:pt x="520" y="34"/>
                    <a:pt x="520" y="34"/>
                    <a:pt x="520" y="34"/>
                  </a:cubicBezTo>
                  <a:cubicBezTo>
                    <a:pt x="520" y="33"/>
                    <a:pt x="520" y="33"/>
                    <a:pt x="520" y="33"/>
                  </a:cubicBezTo>
                  <a:cubicBezTo>
                    <a:pt x="520" y="33"/>
                    <a:pt x="520" y="33"/>
                    <a:pt x="520" y="33"/>
                  </a:cubicBezTo>
                  <a:cubicBezTo>
                    <a:pt x="519" y="33"/>
                    <a:pt x="519" y="33"/>
                    <a:pt x="519" y="33"/>
                  </a:cubicBezTo>
                  <a:cubicBezTo>
                    <a:pt x="520" y="32"/>
                    <a:pt x="520" y="32"/>
                    <a:pt x="520" y="32"/>
                  </a:cubicBezTo>
                  <a:cubicBezTo>
                    <a:pt x="520" y="32"/>
                    <a:pt x="520" y="32"/>
                    <a:pt x="520" y="32"/>
                  </a:cubicBezTo>
                  <a:cubicBezTo>
                    <a:pt x="520" y="31"/>
                    <a:pt x="520" y="31"/>
                    <a:pt x="521" y="31"/>
                  </a:cubicBezTo>
                  <a:cubicBezTo>
                    <a:pt x="521" y="31"/>
                    <a:pt x="521" y="31"/>
                    <a:pt x="521" y="31"/>
                  </a:cubicBezTo>
                  <a:cubicBezTo>
                    <a:pt x="521" y="31"/>
                    <a:pt x="521" y="31"/>
                    <a:pt x="521" y="31"/>
                  </a:cubicBezTo>
                  <a:cubicBezTo>
                    <a:pt x="521" y="31"/>
                    <a:pt x="522" y="31"/>
                    <a:pt x="521" y="31"/>
                  </a:cubicBezTo>
                  <a:cubicBezTo>
                    <a:pt x="522" y="31"/>
                    <a:pt x="522" y="31"/>
                    <a:pt x="522" y="31"/>
                  </a:cubicBezTo>
                  <a:cubicBezTo>
                    <a:pt x="521" y="30"/>
                    <a:pt x="521" y="30"/>
                    <a:pt x="521" y="30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31"/>
                    <a:pt x="519" y="31"/>
                    <a:pt x="519" y="31"/>
                  </a:cubicBezTo>
                  <a:cubicBezTo>
                    <a:pt x="519" y="31"/>
                    <a:pt x="519" y="31"/>
                    <a:pt x="519" y="31"/>
                  </a:cubicBezTo>
                  <a:cubicBezTo>
                    <a:pt x="518" y="30"/>
                    <a:pt x="518" y="30"/>
                    <a:pt x="518" y="30"/>
                  </a:cubicBezTo>
                  <a:cubicBezTo>
                    <a:pt x="518" y="30"/>
                    <a:pt x="518" y="31"/>
                    <a:pt x="518" y="31"/>
                  </a:cubicBezTo>
                  <a:cubicBezTo>
                    <a:pt x="518" y="31"/>
                    <a:pt x="517" y="31"/>
                    <a:pt x="517" y="31"/>
                  </a:cubicBezTo>
                  <a:cubicBezTo>
                    <a:pt x="517" y="30"/>
                    <a:pt x="517" y="30"/>
                    <a:pt x="517" y="30"/>
                  </a:cubicBezTo>
                  <a:cubicBezTo>
                    <a:pt x="515" y="28"/>
                    <a:pt x="515" y="28"/>
                    <a:pt x="515" y="28"/>
                  </a:cubicBezTo>
                  <a:cubicBezTo>
                    <a:pt x="515" y="27"/>
                    <a:pt x="515" y="27"/>
                    <a:pt x="515" y="27"/>
                  </a:cubicBezTo>
                  <a:cubicBezTo>
                    <a:pt x="515" y="27"/>
                    <a:pt x="515" y="27"/>
                    <a:pt x="515" y="27"/>
                  </a:cubicBezTo>
                  <a:cubicBezTo>
                    <a:pt x="514" y="26"/>
                    <a:pt x="514" y="26"/>
                    <a:pt x="514" y="26"/>
                  </a:cubicBezTo>
                  <a:cubicBezTo>
                    <a:pt x="514" y="28"/>
                    <a:pt x="515" y="28"/>
                    <a:pt x="515" y="28"/>
                  </a:cubicBezTo>
                  <a:cubicBezTo>
                    <a:pt x="515" y="29"/>
                    <a:pt x="515" y="29"/>
                    <a:pt x="515" y="29"/>
                  </a:cubicBezTo>
                  <a:cubicBezTo>
                    <a:pt x="512" y="30"/>
                    <a:pt x="512" y="30"/>
                    <a:pt x="512" y="30"/>
                  </a:cubicBezTo>
                  <a:cubicBezTo>
                    <a:pt x="511" y="29"/>
                    <a:pt x="511" y="29"/>
                    <a:pt x="511" y="29"/>
                  </a:cubicBezTo>
                  <a:cubicBezTo>
                    <a:pt x="509" y="29"/>
                    <a:pt x="509" y="29"/>
                    <a:pt x="509" y="29"/>
                  </a:cubicBezTo>
                  <a:cubicBezTo>
                    <a:pt x="512" y="30"/>
                    <a:pt x="512" y="30"/>
                    <a:pt x="512" y="30"/>
                  </a:cubicBezTo>
                  <a:cubicBezTo>
                    <a:pt x="511" y="31"/>
                    <a:pt x="511" y="31"/>
                    <a:pt x="511" y="31"/>
                  </a:cubicBezTo>
                  <a:cubicBezTo>
                    <a:pt x="511" y="30"/>
                    <a:pt x="511" y="30"/>
                    <a:pt x="511" y="30"/>
                  </a:cubicBezTo>
                  <a:cubicBezTo>
                    <a:pt x="510" y="30"/>
                    <a:pt x="510" y="30"/>
                    <a:pt x="510" y="30"/>
                  </a:cubicBezTo>
                  <a:cubicBezTo>
                    <a:pt x="509" y="30"/>
                    <a:pt x="509" y="30"/>
                    <a:pt x="509" y="30"/>
                  </a:cubicBezTo>
                  <a:cubicBezTo>
                    <a:pt x="509" y="30"/>
                    <a:pt x="509" y="30"/>
                    <a:pt x="508" y="30"/>
                  </a:cubicBezTo>
                  <a:cubicBezTo>
                    <a:pt x="507" y="30"/>
                    <a:pt x="507" y="30"/>
                    <a:pt x="507" y="30"/>
                  </a:cubicBezTo>
                  <a:cubicBezTo>
                    <a:pt x="508" y="29"/>
                    <a:pt x="508" y="29"/>
                    <a:pt x="508" y="29"/>
                  </a:cubicBezTo>
                  <a:cubicBezTo>
                    <a:pt x="507" y="29"/>
                    <a:pt x="507" y="29"/>
                    <a:pt x="507" y="29"/>
                  </a:cubicBezTo>
                  <a:cubicBezTo>
                    <a:pt x="507" y="29"/>
                    <a:pt x="507" y="29"/>
                    <a:pt x="507" y="29"/>
                  </a:cubicBezTo>
                  <a:cubicBezTo>
                    <a:pt x="506" y="30"/>
                    <a:pt x="506" y="30"/>
                    <a:pt x="506" y="30"/>
                  </a:cubicBezTo>
                  <a:cubicBezTo>
                    <a:pt x="510" y="31"/>
                    <a:pt x="510" y="31"/>
                    <a:pt x="510" y="31"/>
                  </a:cubicBezTo>
                  <a:cubicBezTo>
                    <a:pt x="508" y="32"/>
                    <a:pt x="508" y="32"/>
                    <a:pt x="508" y="32"/>
                  </a:cubicBezTo>
                  <a:cubicBezTo>
                    <a:pt x="508" y="31"/>
                    <a:pt x="508" y="31"/>
                    <a:pt x="508" y="31"/>
                  </a:cubicBezTo>
                  <a:cubicBezTo>
                    <a:pt x="507" y="31"/>
                    <a:pt x="507" y="31"/>
                    <a:pt x="507" y="31"/>
                  </a:cubicBezTo>
                  <a:cubicBezTo>
                    <a:pt x="507" y="31"/>
                    <a:pt x="507" y="31"/>
                    <a:pt x="507" y="31"/>
                  </a:cubicBezTo>
                  <a:cubicBezTo>
                    <a:pt x="506" y="31"/>
                    <a:pt x="506" y="31"/>
                    <a:pt x="506" y="31"/>
                  </a:cubicBezTo>
                  <a:cubicBezTo>
                    <a:pt x="506" y="31"/>
                    <a:pt x="504" y="31"/>
                    <a:pt x="504" y="30"/>
                  </a:cubicBezTo>
                  <a:cubicBezTo>
                    <a:pt x="504" y="30"/>
                    <a:pt x="504" y="30"/>
                    <a:pt x="504" y="30"/>
                  </a:cubicBezTo>
                  <a:cubicBezTo>
                    <a:pt x="504" y="30"/>
                    <a:pt x="504" y="30"/>
                    <a:pt x="504" y="30"/>
                  </a:cubicBezTo>
                  <a:cubicBezTo>
                    <a:pt x="504" y="30"/>
                    <a:pt x="504" y="30"/>
                    <a:pt x="504" y="30"/>
                  </a:cubicBezTo>
                  <a:cubicBezTo>
                    <a:pt x="504" y="30"/>
                    <a:pt x="504" y="30"/>
                    <a:pt x="504" y="30"/>
                  </a:cubicBezTo>
                  <a:cubicBezTo>
                    <a:pt x="504" y="30"/>
                    <a:pt x="504" y="30"/>
                    <a:pt x="504" y="30"/>
                  </a:cubicBezTo>
                  <a:cubicBezTo>
                    <a:pt x="503" y="30"/>
                    <a:pt x="504" y="31"/>
                    <a:pt x="504" y="31"/>
                  </a:cubicBezTo>
                  <a:cubicBezTo>
                    <a:pt x="503" y="30"/>
                    <a:pt x="503" y="30"/>
                    <a:pt x="503" y="30"/>
                  </a:cubicBezTo>
                  <a:cubicBezTo>
                    <a:pt x="503" y="27"/>
                    <a:pt x="501" y="31"/>
                    <a:pt x="500" y="29"/>
                  </a:cubicBezTo>
                  <a:cubicBezTo>
                    <a:pt x="500" y="28"/>
                    <a:pt x="500" y="28"/>
                    <a:pt x="500" y="28"/>
                  </a:cubicBezTo>
                  <a:cubicBezTo>
                    <a:pt x="500" y="28"/>
                    <a:pt x="500" y="28"/>
                    <a:pt x="500" y="28"/>
                  </a:cubicBezTo>
                  <a:cubicBezTo>
                    <a:pt x="499" y="28"/>
                    <a:pt x="500" y="28"/>
                    <a:pt x="500" y="27"/>
                  </a:cubicBezTo>
                  <a:cubicBezTo>
                    <a:pt x="501" y="28"/>
                    <a:pt x="501" y="28"/>
                    <a:pt x="501" y="28"/>
                  </a:cubicBezTo>
                  <a:cubicBezTo>
                    <a:pt x="503" y="28"/>
                    <a:pt x="503" y="28"/>
                    <a:pt x="503" y="28"/>
                  </a:cubicBezTo>
                  <a:cubicBezTo>
                    <a:pt x="503" y="28"/>
                    <a:pt x="503" y="28"/>
                    <a:pt x="503" y="28"/>
                  </a:cubicBezTo>
                  <a:cubicBezTo>
                    <a:pt x="502" y="28"/>
                    <a:pt x="502" y="28"/>
                    <a:pt x="502" y="28"/>
                  </a:cubicBezTo>
                  <a:cubicBezTo>
                    <a:pt x="501" y="27"/>
                    <a:pt x="501" y="27"/>
                    <a:pt x="501" y="27"/>
                  </a:cubicBezTo>
                  <a:cubicBezTo>
                    <a:pt x="501" y="28"/>
                    <a:pt x="501" y="28"/>
                    <a:pt x="501" y="28"/>
                  </a:cubicBezTo>
                  <a:cubicBezTo>
                    <a:pt x="500" y="27"/>
                    <a:pt x="500" y="27"/>
                    <a:pt x="500" y="27"/>
                  </a:cubicBezTo>
                  <a:cubicBezTo>
                    <a:pt x="499" y="27"/>
                    <a:pt x="499" y="27"/>
                    <a:pt x="499" y="27"/>
                  </a:cubicBezTo>
                  <a:cubicBezTo>
                    <a:pt x="499" y="27"/>
                    <a:pt x="499" y="26"/>
                    <a:pt x="499" y="26"/>
                  </a:cubicBezTo>
                  <a:cubicBezTo>
                    <a:pt x="500" y="26"/>
                    <a:pt x="500" y="26"/>
                    <a:pt x="500" y="26"/>
                  </a:cubicBezTo>
                  <a:cubicBezTo>
                    <a:pt x="499" y="26"/>
                    <a:pt x="499" y="26"/>
                    <a:pt x="499" y="26"/>
                  </a:cubicBezTo>
                  <a:cubicBezTo>
                    <a:pt x="499" y="26"/>
                    <a:pt x="499" y="26"/>
                    <a:pt x="499" y="26"/>
                  </a:cubicBezTo>
                  <a:cubicBezTo>
                    <a:pt x="496" y="26"/>
                    <a:pt x="496" y="26"/>
                    <a:pt x="496" y="26"/>
                  </a:cubicBezTo>
                  <a:cubicBezTo>
                    <a:pt x="495" y="25"/>
                    <a:pt x="495" y="25"/>
                    <a:pt x="495" y="25"/>
                  </a:cubicBezTo>
                  <a:cubicBezTo>
                    <a:pt x="495" y="26"/>
                    <a:pt x="495" y="26"/>
                    <a:pt x="495" y="26"/>
                  </a:cubicBezTo>
                  <a:cubicBezTo>
                    <a:pt x="495" y="26"/>
                    <a:pt x="495" y="26"/>
                    <a:pt x="495" y="26"/>
                  </a:cubicBezTo>
                  <a:cubicBezTo>
                    <a:pt x="496" y="27"/>
                    <a:pt x="496" y="27"/>
                    <a:pt x="496" y="27"/>
                  </a:cubicBezTo>
                  <a:cubicBezTo>
                    <a:pt x="496" y="29"/>
                    <a:pt x="494" y="27"/>
                    <a:pt x="494" y="28"/>
                  </a:cubicBezTo>
                  <a:cubicBezTo>
                    <a:pt x="495" y="29"/>
                    <a:pt x="495" y="29"/>
                    <a:pt x="495" y="29"/>
                  </a:cubicBezTo>
                  <a:cubicBezTo>
                    <a:pt x="493" y="28"/>
                    <a:pt x="493" y="30"/>
                    <a:pt x="493" y="28"/>
                  </a:cubicBezTo>
                  <a:cubicBezTo>
                    <a:pt x="493" y="27"/>
                    <a:pt x="493" y="27"/>
                    <a:pt x="493" y="27"/>
                  </a:cubicBezTo>
                  <a:cubicBezTo>
                    <a:pt x="495" y="27"/>
                    <a:pt x="495" y="27"/>
                    <a:pt x="495" y="27"/>
                  </a:cubicBezTo>
                  <a:cubicBezTo>
                    <a:pt x="490" y="25"/>
                    <a:pt x="490" y="25"/>
                    <a:pt x="490" y="25"/>
                  </a:cubicBezTo>
                  <a:cubicBezTo>
                    <a:pt x="490" y="24"/>
                    <a:pt x="490" y="24"/>
                    <a:pt x="490" y="24"/>
                  </a:cubicBezTo>
                  <a:cubicBezTo>
                    <a:pt x="490" y="25"/>
                    <a:pt x="489" y="25"/>
                    <a:pt x="489" y="25"/>
                  </a:cubicBezTo>
                  <a:cubicBezTo>
                    <a:pt x="488" y="24"/>
                    <a:pt x="488" y="24"/>
                    <a:pt x="488" y="24"/>
                  </a:cubicBezTo>
                  <a:cubicBezTo>
                    <a:pt x="487" y="24"/>
                    <a:pt x="487" y="24"/>
                    <a:pt x="487" y="24"/>
                  </a:cubicBezTo>
                  <a:cubicBezTo>
                    <a:pt x="487" y="24"/>
                    <a:pt x="487" y="24"/>
                    <a:pt x="487" y="24"/>
                  </a:cubicBezTo>
                  <a:cubicBezTo>
                    <a:pt x="486" y="24"/>
                    <a:pt x="486" y="24"/>
                    <a:pt x="486" y="24"/>
                  </a:cubicBezTo>
                  <a:cubicBezTo>
                    <a:pt x="486" y="24"/>
                    <a:pt x="486" y="24"/>
                    <a:pt x="486" y="24"/>
                  </a:cubicBezTo>
                  <a:cubicBezTo>
                    <a:pt x="487" y="25"/>
                    <a:pt x="487" y="25"/>
                    <a:pt x="487" y="25"/>
                  </a:cubicBezTo>
                  <a:cubicBezTo>
                    <a:pt x="487" y="25"/>
                    <a:pt x="487" y="25"/>
                    <a:pt x="487" y="25"/>
                  </a:cubicBezTo>
                  <a:cubicBezTo>
                    <a:pt x="488" y="25"/>
                    <a:pt x="488" y="25"/>
                    <a:pt x="488" y="25"/>
                  </a:cubicBezTo>
                  <a:cubicBezTo>
                    <a:pt x="488" y="25"/>
                    <a:pt x="488" y="25"/>
                    <a:pt x="488" y="25"/>
                  </a:cubicBezTo>
                  <a:cubicBezTo>
                    <a:pt x="489" y="26"/>
                    <a:pt x="489" y="26"/>
                    <a:pt x="489" y="26"/>
                  </a:cubicBezTo>
                  <a:cubicBezTo>
                    <a:pt x="488" y="26"/>
                    <a:pt x="487" y="26"/>
                    <a:pt x="487" y="26"/>
                  </a:cubicBezTo>
                  <a:cubicBezTo>
                    <a:pt x="487" y="25"/>
                    <a:pt x="487" y="25"/>
                    <a:pt x="487" y="25"/>
                  </a:cubicBezTo>
                  <a:cubicBezTo>
                    <a:pt x="486" y="26"/>
                    <a:pt x="486" y="26"/>
                    <a:pt x="486" y="26"/>
                  </a:cubicBezTo>
                  <a:cubicBezTo>
                    <a:pt x="487" y="27"/>
                    <a:pt x="487" y="27"/>
                    <a:pt x="487" y="27"/>
                  </a:cubicBezTo>
                  <a:cubicBezTo>
                    <a:pt x="487" y="27"/>
                    <a:pt x="487" y="27"/>
                    <a:pt x="487" y="27"/>
                  </a:cubicBezTo>
                  <a:cubicBezTo>
                    <a:pt x="488" y="28"/>
                    <a:pt x="489" y="27"/>
                    <a:pt x="491" y="28"/>
                  </a:cubicBezTo>
                  <a:cubicBezTo>
                    <a:pt x="490" y="28"/>
                    <a:pt x="490" y="28"/>
                    <a:pt x="490" y="28"/>
                  </a:cubicBezTo>
                  <a:cubicBezTo>
                    <a:pt x="490" y="28"/>
                    <a:pt x="491" y="29"/>
                    <a:pt x="491" y="28"/>
                  </a:cubicBezTo>
                  <a:cubicBezTo>
                    <a:pt x="491" y="27"/>
                    <a:pt x="491" y="27"/>
                    <a:pt x="491" y="27"/>
                  </a:cubicBezTo>
                  <a:cubicBezTo>
                    <a:pt x="491" y="27"/>
                    <a:pt x="493" y="26"/>
                    <a:pt x="493" y="28"/>
                  </a:cubicBezTo>
                  <a:cubicBezTo>
                    <a:pt x="492" y="28"/>
                    <a:pt x="492" y="28"/>
                    <a:pt x="491" y="28"/>
                  </a:cubicBezTo>
                  <a:cubicBezTo>
                    <a:pt x="491" y="29"/>
                    <a:pt x="491" y="29"/>
                    <a:pt x="491" y="29"/>
                  </a:cubicBezTo>
                  <a:cubicBezTo>
                    <a:pt x="493" y="28"/>
                    <a:pt x="492" y="30"/>
                    <a:pt x="492" y="30"/>
                  </a:cubicBezTo>
                  <a:cubicBezTo>
                    <a:pt x="492" y="30"/>
                    <a:pt x="491" y="31"/>
                    <a:pt x="491" y="30"/>
                  </a:cubicBezTo>
                  <a:cubicBezTo>
                    <a:pt x="491" y="31"/>
                    <a:pt x="490" y="32"/>
                    <a:pt x="489" y="31"/>
                  </a:cubicBezTo>
                  <a:cubicBezTo>
                    <a:pt x="490" y="31"/>
                    <a:pt x="489" y="30"/>
                    <a:pt x="489" y="29"/>
                  </a:cubicBezTo>
                  <a:cubicBezTo>
                    <a:pt x="489" y="29"/>
                    <a:pt x="488" y="29"/>
                    <a:pt x="488" y="29"/>
                  </a:cubicBezTo>
                  <a:cubicBezTo>
                    <a:pt x="487" y="30"/>
                    <a:pt x="488" y="29"/>
                    <a:pt x="488" y="30"/>
                  </a:cubicBezTo>
                  <a:cubicBezTo>
                    <a:pt x="488" y="31"/>
                    <a:pt x="487" y="30"/>
                    <a:pt x="486" y="31"/>
                  </a:cubicBezTo>
                  <a:cubicBezTo>
                    <a:pt x="486" y="30"/>
                    <a:pt x="485" y="30"/>
                    <a:pt x="486" y="29"/>
                  </a:cubicBezTo>
                  <a:cubicBezTo>
                    <a:pt x="485" y="29"/>
                    <a:pt x="485" y="30"/>
                    <a:pt x="484" y="30"/>
                  </a:cubicBezTo>
                  <a:cubicBezTo>
                    <a:pt x="485" y="31"/>
                    <a:pt x="485" y="31"/>
                    <a:pt x="485" y="31"/>
                  </a:cubicBezTo>
                  <a:cubicBezTo>
                    <a:pt x="485" y="31"/>
                    <a:pt x="485" y="31"/>
                    <a:pt x="485" y="31"/>
                  </a:cubicBezTo>
                  <a:cubicBezTo>
                    <a:pt x="485" y="32"/>
                    <a:pt x="485" y="32"/>
                    <a:pt x="485" y="32"/>
                  </a:cubicBezTo>
                  <a:cubicBezTo>
                    <a:pt x="486" y="31"/>
                    <a:pt x="487" y="32"/>
                    <a:pt x="487" y="32"/>
                  </a:cubicBezTo>
                  <a:cubicBezTo>
                    <a:pt x="487" y="32"/>
                    <a:pt x="487" y="32"/>
                    <a:pt x="487" y="32"/>
                  </a:cubicBezTo>
                  <a:cubicBezTo>
                    <a:pt x="488" y="32"/>
                    <a:pt x="490" y="32"/>
                    <a:pt x="490" y="33"/>
                  </a:cubicBezTo>
                  <a:cubicBezTo>
                    <a:pt x="491" y="32"/>
                    <a:pt x="491" y="32"/>
                    <a:pt x="491" y="32"/>
                  </a:cubicBezTo>
                  <a:cubicBezTo>
                    <a:pt x="492" y="33"/>
                    <a:pt x="492" y="33"/>
                    <a:pt x="492" y="33"/>
                  </a:cubicBezTo>
                  <a:cubicBezTo>
                    <a:pt x="493" y="31"/>
                    <a:pt x="494" y="35"/>
                    <a:pt x="496" y="34"/>
                  </a:cubicBezTo>
                  <a:cubicBezTo>
                    <a:pt x="496" y="34"/>
                    <a:pt x="496" y="34"/>
                    <a:pt x="496" y="34"/>
                  </a:cubicBezTo>
                  <a:cubicBezTo>
                    <a:pt x="497" y="34"/>
                    <a:pt x="497" y="34"/>
                    <a:pt x="497" y="34"/>
                  </a:cubicBezTo>
                  <a:cubicBezTo>
                    <a:pt x="497" y="34"/>
                    <a:pt x="498" y="33"/>
                    <a:pt x="498" y="35"/>
                  </a:cubicBezTo>
                  <a:cubicBezTo>
                    <a:pt x="500" y="34"/>
                    <a:pt x="500" y="34"/>
                    <a:pt x="500" y="34"/>
                  </a:cubicBezTo>
                  <a:cubicBezTo>
                    <a:pt x="500" y="35"/>
                    <a:pt x="500" y="35"/>
                    <a:pt x="500" y="36"/>
                  </a:cubicBezTo>
                  <a:cubicBezTo>
                    <a:pt x="500" y="36"/>
                    <a:pt x="501" y="36"/>
                    <a:pt x="501" y="36"/>
                  </a:cubicBezTo>
                  <a:cubicBezTo>
                    <a:pt x="500" y="37"/>
                    <a:pt x="500" y="37"/>
                    <a:pt x="500" y="37"/>
                  </a:cubicBezTo>
                  <a:cubicBezTo>
                    <a:pt x="500" y="37"/>
                    <a:pt x="500" y="37"/>
                    <a:pt x="500" y="37"/>
                  </a:cubicBezTo>
                  <a:cubicBezTo>
                    <a:pt x="500" y="37"/>
                    <a:pt x="500" y="36"/>
                    <a:pt x="501" y="36"/>
                  </a:cubicBezTo>
                  <a:cubicBezTo>
                    <a:pt x="502" y="38"/>
                    <a:pt x="499" y="37"/>
                    <a:pt x="500" y="38"/>
                  </a:cubicBezTo>
                  <a:cubicBezTo>
                    <a:pt x="499" y="38"/>
                    <a:pt x="500" y="37"/>
                    <a:pt x="499" y="37"/>
                  </a:cubicBezTo>
                  <a:cubicBezTo>
                    <a:pt x="498" y="37"/>
                    <a:pt x="498" y="37"/>
                    <a:pt x="498" y="37"/>
                  </a:cubicBezTo>
                  <a:cubicBezTo>
                    <a:pt x="499" y="35"/>
                    <a:pt x="499" y="35"/>
                    <a:pt x="499" y="35"/>
                  </a:cubicBezTo>
                  <a:cubicBezTo>
                    <a:pt x="498" y="36"/>
                    <a:pt x="498" y="36"/>
                    <a:pt x="498" y="36"/>
                  </a:cubicBezTo>
                  <a:cubicBezTo>
                    <a:pt x="498" y="36"/>
                    <a:pt x="498" y="36"/>
                    <a:pt x="498" y="36"/>
                  </a:cubicBezTo>
                  <a:cubicBezTo>
                    <a:pt x="498" y="37"/>
                    <a:pt x="497" y="36"/>
                    <a:pt x="496" y="36"/>
                  </a:cubicBezTo>
                  <a:cubicBezTo>
                    <a:pt x="496" y="37"/>
                    <a:pt x="494" y="36"/>
                    <a:pt x="495" y="37"/>
                  </a:cubicBezTo>
                  <a:cubicBezTo>
                    <a:pt x="494" y="37"/>
                    <a:pt x="494" y="37"/>
                    <a:pt x="494" y="37"/>
                  </a:cubicBezTo>
                  <a:cubicBezTo>
                    <a:pt x="493" y="36"/>
                    <a:pt x="494" y="36"/>
                    <a:pt x="494" y="35"/>
                  </a:cubicBezTo>
                  <a:cubicBezTo>
                    <a:pt x="494" y="35"/>
                    <a:pt x="494" y="35"/>
                    <a:pt x="494" y="35"/>
                  </a:cubicBezTo>
                  <a:cubicBezTo>
                    <a:pt x="493" y="34"/>
                    <a:pt x="491" y="35"/>
                    <a:pt x="490" y="35"/>
                  </a:cubicBezTo>
                  <a:cubicBezTo>
                    <a:pt x="491" y="36"/>
                    <a:pt x="490" y="36"/>
                    <a:pt x="491" y="37"/>
                  </a:cubicBezTo>
                  <a:cubicBezTo>
                    <a:pt x="492" y="37"/>
                    <a:pt x="492" y="37"/>
                    <a:pt x="492" y="37"/>
                  </a:cubicBezTo>
                  <a:cubicBezTo>
                    <a:pt x="492" y="37"/>
                    <a:pt x="492" y="37"/>
                    <a:pt x="492" y="37"/>
                  </a:cubicBezTo>
                  <a:cubicBezTo>
                    <a:pt x="493" y="37"/>
                    <a:pt x="493" y="38"/>
                    <a:pt x="494" y="37"/>
                  </a:cubicBezTo>
                  <a:cubicBezTo>
                    <a:pt x="495" y="38"/>
                    <a:pt x="495" y="38"/>
                    <a:pt x="495" y="39"/>
                  </a:cubicBezTo>
                  <a:cubicBezTo>
                    <a:pt x="495" y="38"/>
                    <a:pt x="495" y="38"/>
                    <a:pt x="495" y="38"/>
                  </a:cubicBezTo>
                  <a:cubicBezTo>
                    <a:pt x="495" y="39"/>
                    <a:pt x="495" y="39"/>
                    <a:pt x="495" y="39"/>
                  </a:cubicBezTo>
                  <a:cubicBezTo>
                    <a:pt x="496" y="40"/>
                    <a:pt x="497" y="39"/>
                    <a:pt x="498" y="39"/>
                  </a:cubicBezTo>
                  <a:cubicBezTo>
                    <a:pt x="499" y="39"/>
                    <a:pt x="499" y="40"/>
                    <a:pt x="501" y="40"/>
                  </a:cubicBezTo>
                  <a:cubicBezTo>
                    <a:pt x="503" y="41"/>
                    <a:pt x="500" y="41"/>
                    <a:pt x="500" y="43"/>
                  </a:cubicBezTo>
                  <a:cubicBezTo>
                    <a:pt x="499" y="43"/>
                    <a:pt x="499" y="43"/>
                    <a:pt x="498" y="43"/>
                  </a:cubicBezTo>
                  <a:cubicBezTo>
                    <a:pt x="499" y="42"/>
                    <a:pt x="499" y="42"/>
                    <a:pt x="499" y="42"/>
                  </a:cubicBezTo>
                  <a:cubicBezTo>
                    <a:pt x="499" y="40"/>
                    <a:pt x="497" y="40"/>
                    <a:pt x="496" y="41"/>
                  </a:cubicBezTo>
                  <a:cubicBezTo>
                    <a:pt x="496" y="42"/>
                    <a:pt x="496" y="42"/>
                    <a:pt x="496" y="42"/>
                  </a:cubicBezTo>
                  <a:cubicBezTo>
                    <a:pt x="494" y="42"/>
                    <a:pt x="494" y="42"/>
                    <a:pt x="494" y="42"/>
                  </a:cubicBezTo>
                  <a:cubicBezTo>
                    <a:pt x="495" y="43"/>
                    <a:pt x="495" y="43"/>
                    <a:pt x="495" y="43"/>
                  </a:cubicBezTo>
                  <a:cubicBezTo>
                    <a:pt x="494" y="42"/>
                    <a:pt x="493" y="43"/>
                    <a:pt x="493" y="42"/>
                  </a:cubicBezTo>
                  <a:cubicBezTo>
                    <a:pt x="493" y="41"/>
                    <a:pt x="493" y="42"/>
                    <a:pt x="493" y="42"/>
                  </a:cubicBezTo>
                  <a:cubicBezTo>
                    <a:pt x="494" y="42"/>
                    <a:pt x="495" y="42"/>
                    <a:pt x="496" y="41"/>
                  </a:cubicBezTo>
                  <a:cubicBezTo>
                    <a:pt x="495" y="41"/>
                    <a:pt x="494" y="40"/>
                    <a:pt x="494" y="41"/>
                  </a:cubicBezTo>
                  <a:cubicBezTo>
                    <a:pt x="494" y="39"/>
                    <a:pt x="493" y="41"/>
                    <a:pt x="492" y="41"/>
                  </a:cubicBezTo>
                  <a:cubicBezTo>
                    <a:pt x="492" y="39"/>
                    <a:pt x="492" y="39"/>
                    <a:pt x="492" y="39"/>
                  </a:cubicBezTo>
                  <a:cubicBezTo>
                    <a:pt x="491" y="40"/>
                    <a:pt x="491" y="40"/>
                    <a:pt x="491" y="42"/>
                  </a:cubicBezTo>
                  <a:cubicBezTo>
                    <a:pt x="490" y="42"/>
                    <a:pt x="490" y="42"/>
                    <a:pt x="489" y="42"/>
                  </a:cubicBezTo>
                  <a:cubicBezTo>
                    <a:pt x="489" y="42"/>
                    <a:pt x="489" y="42"/>
                    <a:pt x="489" y="42"/>
                  </a:cubicBezTo>
                  <a:cubicBezTo>
                    <a:pt x="492" y="42"/>
                    <a:pt x="492" y="42"/>
                    <a:pt x="492" y="42"/>
                  </a:cubicBezTo>
                  <a:cubicBezTo>
                    <a:pt x="491" y="45"/>
                    <a:pt x="490" y="42"/>
                    <a:pt x="489" y="43"/>
                  </a:cubicBezTo>
                  <a:cubicBezTo>
                    <a:pt x="488" y="44"/>
                    <a:pt x="488" y="42"/>
                    <a:pt x="488" y="42"/>
                  </a:cubicBezTo>
                  <a:cubicBezTo>
                    <a:pt x="487" y="42"/>
                    <a:pt x="487" y="42"/>
                    <a:pt x="487" y="42"/>
                  </a:cubicBezTo>
                  <a:cubicBezTo>
                    <a:pt x="486" y="42"/>
                    <a:pt x="486" y="42"/>
                    <a:pt x="486" y="42"/>
                  </a:cubicBezTo>
                  <a:cubicBezTo>
                    <a:pt x="486" y="41"/>
                    <a:pt x="487" y="42"/>
                    <a:pt x="487" y="41"/>
                  </a:cubicBezTo>
                  <a:cubicBezTo>
                    <a:pt x="486" y="40"/>
                    <a:pt x="484" y="41"/>
                    <a:pt x="484" y="40"/>
                  </a:cubicBezTo>
                  <a:cubicBezTo>
                    <a:pt x="484" y="39"/>
                    <a:pt x="484" y="39"/>
                    <a:pt x="484" y="38"/>
                  </a:cubicBezTo>
                  <a:cubicBezTo>
                    <a:pt x="485" y="38"/>
                    <a:pt x="485" y="39"/>
                    <a:pt x="485" y="38"/>
                  </a:cubicBezTo>
                  <a:cubicBezTo>
                    <a:pt x="486" y="37"/>
                    <a:pt x="484" y="38"/>
                    <a:pt x="484" y="37"/>
                  </a:cubicBezTo>
                  <a:cubicBezTo>
                    <a:pt x="484" y="38"/>
                    <a:pt x="484" y="38"/>
                    <a:pt x="484" y="38"/>
                  </a:cubicBezTo>
                  <a:cubicBezTo>
                    <a:pt x="483" y="38"/>
                    <a:pt x="483" y="38"/>
                    <a:pt x="483" y="38"/>
                  </a:cubicBezTo>
                  <a:cubicBezTo>
                    <a:pt x="482" y="38"/>
                    <a:pt x="482" y="38"/>
                    <a:pt x="482" y="38"/>
                  </a:cubicBezTo>
                  <a:cubicBezTo>
                    <a:pt x="478" y="37"/>
                    <a:pt x="478" y="37"/>
                    <a:pt x="478" y="37"/>
                  </a:cubicBezTo>
                  <a:cubicBezTo>
                    <a:pt x="478" y="37"/>
                    <a:pt x="478" y="37"/>
                    <a:pt x="478" y="37"/>
                  </a:cubicBezTo>
                  <a:cubicBezTo>
                    <a:pt x="477" y="36"/>
                    <a:pt x="477" y="36"/>
                    <a:pt x="477" y="36"/>
                  </a:cubicBezTo>
                  <a:cubicBezTo>
                    <a:pt x="476" y="36"/>
                    <a:pt x="475" y="38"/>
                    <a:pt x="474" y="38"/>
                  </a:cubicBezTo>
                  <a:cubicBezTo>
                    <a:pt x="473" y="37"/>
                    <a:pt x="472" y="37"/>
                    <a:pt x="473" y="36"/>
                  </a:cubicBezTo>
                  <a:cubicBezTo>
                    <a:pt x="472" y="36"/>
                    <a:pt x="472" y="36"/>
                    <a:pt x="471" y="37"/>
                  </a:cubicBezTo>
                  <a:cubicBezTo>
                    <a:pt x="471" y="35"/>
                    <a:pt x="469" y="37"/>
                    <a:pt x="469" y="35"/>
                  </a:cubicBezTo>
                  <a:cubicBezTo>
                    <a:pt x="471" y="35"/>
                    <a:pt x="470" y="34"/>
                    <a:pt x="471" y="34"/>
                  </a:cubicBezTo>
                  <a:cubicBezTo>
                    <a:pt x="471" y="34"/>
                    <a:pt x="471" y="34"/>
                    <a:pt x="471" y="34"/>
                  </a:cubicBezTo>
                  <a:cubicBezTo>
                    <a:pt x="473" y="33"/>
                    <a:pt x="473" y="33"/>
                    <a:pt x="473" y="33"/>
                  </a:cubicBezTo>
                  <a:cubicBezTo>
                    <a:pt x="472" y="32"/>
                    <a:pt x="472" y="32"/>
                    <a:pt x="472" y="32"/>
                  </a:cubicBezTo>
                  <a:cubicBezTo>
                    <a:pt x="472" y="32"/>
                    <a:pt x="472" y="32"/>
                    <a:pt x="472" y="32"/>
                  </a:cubicBezTo>
                  <a:cubicBezTo>
                    <a:pt x="471" y="32"/>
                    <a:pt x="470" y="31"/>
                    <a:pt x="471" y="30"/>
                  </a:cubicBezTo>
                  <a:cubicBezTo>
                    <a:pt x="470" y="30"/>
                    <a:pt x="469" y="30"/>
                    <a:pt x="468" y="30"/>
                  </a:cubicBezTo>
                  <a:cubicBezTo>
                    <a:pt x="469" y="31"/>
                    <a:pt x="466" y="30"/>
                    <a:pt x="466" y="31"/>
                  </a:cubicBezTo>
                  <a:cubicBezTo>
                    <a:pt x="466" y="29"/>
                    <a:pt x="463" y="31"/>
                    <a:pt x="462" y="29"/>
                  </a:cubicBezTo>
                  <a:cubicBezTo>
                    <a:pt x="462" y="29"/>
                    <a:pt x="462" y="30"/>
                    <a:pt x="462" y="30"/>
                  </a:cubicBezTo>
                  <a:cubicBezTo>
                    <a:pt x="462" y="30"/>
                    <a:pt x="461" y="31"/>
                    <a:pt x="461" y="30"/>
                  </a:cubicBezTo>
                  <a:cubicBezTo>
                    <a:pt x="458" y="31"/>
                    <a:pt x="458" y="31"/>
                    <a:pt x="458" y="31"/>
                  </a:cubicBezTo>
                  <a:cubicBezTo>
                    <a:pt x="457" y="30"/>
                    <a:pt x="456" y="30"/>
                    <a:pt x="456" y="29"/>
                  </a:cubicBezTo>
                  <a:cubicBezTo>
                    <a:pt x="455" y="29"/>
                    <a:pt x="455" y="29"/>
                    <a:pt x="455" y="29"/>
                  </a:cubicBezTo>
                  <a:cubicBezTo>
                    <a:pt x="454" y="30"/>
                    <a:pt x="455" y="28"/>
                    <a:pt x="454" y="27"/>
                  </a:cubicBezTo>
                  <a:cubicBezTo>
                    <a:pt x="455" y="26"/>
                    <a:pt x="455" y="26"/>
                    <a:pt x="455" y="26"/>
                  </a:cubicBezTo>
                  <a:cubicBezTo>
                    <a:pt x="455" y="26"/>
                    <a:pt x="455" y="26"/>
                    <a:pt x="455" y="26"/>
                  </a:cubicBezTo>
                  <a:cubicBezTo>
                    <a:pt x="455" y="26"/>
                    <a:pt x="455" y="26"/>
                    <a:pt x="455" y="26"/>
                  </a:cubicBezTo>
                  <a:cubicBezTo>
                    <a:pt x="456" y="26"/>
                    <a:pt x="456" y="26"/>
                    <a:pt x="456" y="26"/>
                  </a:cubicBezTo>
                  <a:cubicBezTo>
                    <a:pt x="455" y="25"/>
                    <a:pt x="455" y="25"/>
                    <a:pt x="455" y="25"/>
                  </a:cubicBezTo>
                  <a:cubicBezTo>
                    <a:pt x="457" y="24"/>
                    <a:pt x="457" y="24"/>
                    <a:pt x="457" y="24"/>
                  </a:cubicBezTo>
                  <a:cubicBezTo>
                    <a:pt x="455" y="23"/>
                    <a:pt x="454" y="24"/>
                    <a:pt x="453" y="25"/>
                  </a:cubicBezTo>
                  <a:cubicBezTo>
                    <a:pt x="452" y="24"/>
                    <a:pt x="450" y="24"/>
                    <a:pt x="450" y="23"/>
                  </a:cubicBezTo>
                  <a:cubicBezTo>
                    <a:pt x="450" y="23"/>
                    <a:pt x="449" y="24"/>
                    <a:pt x="449" y="23"/>
                  </a:cubicBezTo>
                  <a:cubicBezTo>
                    <a:pt x="449" y="23"/>
                    <a:pt x="449" y="23"/>
                    <a:pt x="449" y="23"/>
                  </a:cubicBezTo>
                  <a:cubicBezTo>
                    <a:pt x="448" y="22"/>
                    <a:pt x="448" y="22"/>
                    <a:pt x="448" y="22"/>
                  </a:cubicBezTo>
                  <a:cubicBezTo>
                    <a:pt x="448" y="22"/>
                    <a:pt x="448" y="23"/>
                    <a:pt x="449" y="23"/>
                  </a:cubicBezTo>
                  <a:cubicBezTo>
                    <a:pt x="448" y="23"/>
                    <a:pt x="448" y="23"/>
                    <a:pt x="448" y="23"/>
                  </a:cubicBezTo>
                  <a:cubicBezTo>
                    <a:pt x="447" y="22"/>
                    <a:pt x="447" y="24"/>
                    <a:pt x="447" y="24"/>
                  </a:cubicBezTo>
                  <a:cubicBezTo>
                    <a:pt x="450" y="24"/>
                    <a:pt x="450" y="24"/>
                    <a:pt x="450" y="24"/>
                  </a:cubicBezTo>
                  <a:cubicBezTo>
                    <a:pt x="449" y="25"/>
                    <a:pt x="449" y="25"/>
                    <a:pt x="449" y="25"/>
                  </a:cubicBezTo>
                  <a:cubicBezTo>
                    <a:pt x="449" y="26"/>
                    <a:pt x="450" y="26"/>
                    <a:pt x="450" y="26"/>
                  </a:cubicBezTo>
                  <a:cubicBezTo>
                    <a:pt x="451" y="25"/>
                    <a:pt x="452" y="26"/>
                    <a:pt x="453" y="26"/>
                  </a:cubicBezTo>
                  <a:cubicBezTo>
                    <a:pt x="452" y="27"/>
                    <a:pt x="454" y="26"/>
                    <a:pt x="454" y="27"/>
                  </a:cubicBezTo>
                  <a:cubicBezTo>
                    <a:pt x="453" y="28"/>
                    <a:pt x="451" y="26"/>
                    <a:pt x="451" y="27"/>
                  </a:cubicBezTo>
                  <a:cubicBezTo>
                    <a:pt x="451" y="28"/>
                    <a:pt x="451" y="28"/>
                    <a:pt x="451" y="28"/>
                  </a:cubicBezTo>
                  <a:cubicBezTo>
                    <a:pt x="451" y="28"/>
                    <a:pt x="452" y="29"/>
                    <a:pt x="452" y="28"/>
                  </a:cubicBezTo>
                  <a:cubicBezTo>
                    <a:pt x="452" y="29"/>
                    <a:pt x="452" y="29"/>
                    <a:pt x="452" y="29"/>
                  </a:cubicBezTo>
                  <a:cubicBezTo>
                    <a:pt x="453" y="28"/>
                    <a:pt x="453" y="28"/>
                    <a:pt x="453" y="28"/>
                  </a:cubicBezTo>
                  <a:cubicBezTo>
                    <a:pt x="453" y="29"/>
                    <a:pt x="453" y="29"/>
                    <a:pt x="453" y="29"/>
                  </a:cubicBezTo>
                  <a:cubicBezTo>
                    <a:pt x="454" y="29"/>
                    <a:pt x="454" y="29"/>
                    <a:pt x="454" y="29"/>
                  </a:cubicBezTo>
                  <a:cubicBezTo>
                    <a:pt x="454" y="30"/>
                    <a:pt x="454" y="30"/>
                    <a:pt x="454" y="30"/>
                  </a:cubicBezTo>
                  <a:cubicBezTo>
                    <a:pt x="454" y="29"/>
                    <a:pt x="452" y="29"/>
                    <a:pt x="452" y="29"/>
                  </a:cubicBezTo>
                  <a:cubicBezTo>
                    <a:pt x="451" y="29"/>
                    <a:pt x="450" y="27"/>
                    <a:pt x="448" y="28"/>
                  </a:cubicBezTo>
                  <a:cubicBezTo>
                    <a:pt x="450" y="27"/>
                    <a:pt x="450" y="27"/>
                    <a:pt x="450" y="27"/>
                  </a:cubicBezTo>
                  <a:cubicBezTo>
                    <a:pt x="449" y="27"/>
                    <a:pt x="448" y="26"/>
                    <a:pt x="448" y="26"/>
                  </a:cubicBezTo>
                  <a:cubicBezTo>
                    <a:pt x="448" y="26"/>
                    <a:pt x="448" y="26"/>
                    <a:pt x="448" y="26"/>
                  </a:cubicBezTo>
                  <a:cubicBezTo>
                    <a:pt x="448" y="25"/>
                    <a:pt x="448" y="25"/>
                    <a:pt x="448" y="25"/>
                  </a:cubicBezTo>
                  <a:cubicBezTo>
                    <a:pt x="445" y="25"/>
                    <a:pt x="445" y="25"/>
                    <a:pt x="445" y="25"/>
                  </a:cubicBezTo>
                  <a:cubicBezTo>
                    <a:pt x="444" y="24"/>
                    <a:pt x="444" y="23"/>
                    <a:pt x="443" y="23"/>
                  </a:cubicBezTo>
                  <a:cubicBezTo>
                    <a:pt x="441" y="25"/>
                    <a:pt x="445" y="26"/>
                    <a:pt x="444" y="28"/>
                  </a:cubicBezTo>
                  <a:cubicBezTo>
                    <a:pt x="443" y="28"/>
                    <a:pt x="443" y="28"/>
                    <a:pt x="443" y="28"/>
                  </a:cubicBezTo>
                  <a:cubicBezTo>
                    <a:pt x="443" y="27"/>
                    <a:pt x="443" y="27"/>
                    <a:pt x="443" y="27"/>
                  </a:cubicBezTo>
                  <a:cubicBezTo>
                    <a:pt x="443" y="27"/>
                    <a:pt x="443" y="27"/>
                    <a:pt x="443" y="27"/>
                  </a:cubicBezTo>
                  <a:cubicBezTo>
                    <a:pt x="443" y="26"/>
                    <a:pt x="443" y="26"/>
                    <a:pt x="443" y="26"/>
                  </a:cubicBezTo>
                  <a:cubicBezTo>
                    <a:pt x="442" y="25"/>
                    <a:pt x="442" y="25"/>
                    <a:pt x="441" y="23"/>
                  </a:cubicBezTo>
                  <a:cubicBezTo>
                    <a:pt x="442" y="23"/>
                    <a:pt x="442" y="23"/>
                    <a:pt x="442" y="23"/>
                  </a:cubicBezTo>
                  <a:cubicBezTo>
                    <a:pt x="436" y="22"/>
                    <a:pt x="436" y="22"/>
                    <a:pt x="436" y="22"/>
                  </a:cubicBezTo>
                  <a:cubicBezTo>
                    <a:pt x="436" y="20"/>
                    <a:pt x="436" y="20"/>
                    <a:pt x="436" y="20"/>
                  </a:cubicBezTo>
                  <a:cubicBezTo>
                    <a:pt x="436" y="20"/>
                    <a:pt x="436" y="20"/>
                    <a:pt x="436" y="20"/>
                  </a:cubicBezTo>
                  <a:cubicBezTo>
                    <a:pt x="435" y="21"/>
                    <a:pt x="435" y="21"/>
                    <a:pt x="435" y="21"/>
                  </a:cubicBezTo>
                  <a:cubicBezTo>
                    <a:pt x="435" y="21"/>
                    <a:pt x="433" y="20"/>
                    <a:pt x="433" y="20"/>
                  </a:cubicBezTo>
                  <a:cubicBezTo>
                    <a:pt x="432" y="20"/>
                    <a:pt x="432" y="20"/>
                    <a:pt x="432" y="20"/>
                  </a:cubicBezTo>
                  <a:cubicBezTo>
                    <a:pt x="432" y="20"/>
                    <a:pt x="431" y="19"/>
                    <a:pt x="431" y="20"/>
                  </a:cubicBezTo>
                  <a:cubicBezTo>
                    <a:pt x="431" y="21"/>
                    <a:pt x="431" y="21"/>
                    <a:pt x="431" y="21"/>
                  </a:cubicBezTo>
                  <a:cubicBezTo>
                    <a:pt x="431" y="20"/>
                    <a:pt x="430" y="21"/>
                    <a:pt x="430" y="21"/>
                  </a:cubicBezTo>
                  <a:cubicBezTo>
                    <a:pt x="429" y="21"/>
                    <a:pt x="429" y="20"/>
                    <a:pt x="429" y="20"/>
                  </a:cubicBezTo>
                  <a:cubicBezTo>
                    <a:pt x="429" y="20"/>
                    <a:pt x="429" y="20"/>
                    <a:pt x="429" y="20"/>
                  </a:cubicBezTo>
                  <a:cubicBezTo>
                    <a:pt x="429" y="20"/>
                    <a:pt x="429" y="20"/>
                    <a:pt x="429" y="20"/>
                  </a:cubicBezTo>
                  <a:cubicBezTo>
                    <a:pt x="428" y="20"/>
                    <a:pt x="427" y="18"/>
                    <a:pt x="425" y="19"/>
                  </a:cubicBezTo>
                  <a:cubicBezTo>
                    <a:pt x="425" y="20"/>
                    <a:pt x="427" y="19"/>
                    <a:pt x="427" y="20"/>
                  </a:cubicBezTo>
                  <a:cubicBezTo>
                    <a:pt x="426" y="20"/>
                    <a:pt x="424" y="20"/>
                    <a:pt x="424" y="19"/>
                  </a:cubicBezTo>
                  <a:cubicBezTo>
                    <a:pt x="425" y="19"/>
                    <a:pt x="425" y="19"/>
                    <a:pt x="425" y="19"/>
                  </a:cubicBezTo>
                  <a:cubicBezTo>
                    <a:pt x="423" y="18"/>
                    <a:pt x="423" y="19"/>
                    <a:pt x="422" y="19"/>
                  </a:cubicBezTo>
                  <a:cubicBezTo>
                    <a:pt x="422" y="19"/>
                    <a:pt x="422" y="19"/>
                    <a:pt x="422" y="19"/>
                  </a:cubicBezTo>
                  <a:cubicBezTo>
                    <a:pt x="421" y="20"/>
                    <a:pt x="421" y="20"/>
                    <a:pt x="421" y="20"/>
                  </a:cubicBezTo>
                  <a:cubicBezTo>
                    <a:pt x="420" y="19"/>
                    <a:pt x="418" y="20"/>
                    <a:pt x="418" y="18"/>
                  </a:cubicBezTo>
                  <a:cubicBezTo>
                    <a:pt x="417" y="17"/>
                    <a:pt x="415" y="19"/>
                    <a:pt x="415" y="18"/>
                  </a:cubicBezTo>
                  <a:cubicBezTo>
                    <a:pt x="415" y="18"/>
                    <a:pt x="415" y="18"/>
                    <a:pt x="415" y="19"/>
                  </a:cubicBezTo>
                  <a:cubicBezTo>
                    <a:pt x="415" y="19"/>
                    <a:pt x="415" y="19"/>
                    <a:pt x="415" y="19"/>
                  </a:cubicBezTo>
                  <a:cubicBezTo>
                    <a:pt x="413" y="19"/>
                    <a:pt x="414" y="17"/>
                    <a:pt x="414" y="17"/>
                  </a:cubicBezTo>
                  <a:cubicBezTo>
                    <a:pt x="413" y="18"/>
                    <a:pt x="413" y="18"/>
                    <a:pt x="413" y="18"/>
                  </a:cubicBezTo>
                  <a:cubicBezTo>
                    <a:pt x="413" y="17"/>
                    <a:pt x="413" y="17"/>
                    <a:pt x="413" y="17"/>
                  </a:cubicBezTo>
                  <a:cubicBezTo>
                    <a:pt x="412" y="17"/>
                    <a:pt x="412" y="17"/>
                    <a:pt x="412" y="17"/>
                  </a:cubicBezTo>
                  <a:cubicBezTo>
                    <a:pt x="412" y="17"/>
                    <a:pt x="412" y="17"/>
                    <a:pt x="411" y="17"/>
                  </a:cubicBezTo>
                  <a:cubicBezTo>
                    <a:pt x="411" y="18"/>
                    <a:pt x="411" y="18"/>
                    <a:pt x="411" y="18"/>
                  </a:cubicBezTo>
                  <a:cubicBezTo>
                    <a:pt x="409" y="16"/>
                    <a:pt x="409" y="16"/>
                    <a:pt x="409" y="16"/>
                  </a:cubicBezTo>
                  <a:cubicBezTo>
                    <a:pt x="409" y="16"/>
                    <a:pt x="409" y="15"/>
                    <a:pt x="408" y="15"/>
                  </a:cubicBezTo>
                  <a:cubicBezTo>
                    <a:pt x="408" y="16"/>
                    <a:pt x="406" y="15"/>
                    <a:pt x="406" y="16"/>
                  </a:cubicBezTo>
                  <a:cubicBezTo>
                    <a:pt x="406" y="15"/>
                    <a:pt x="407" y="16"/>
                    <a:pt x="407" y="17"/>
                  </a:cubicBezTo>
                  <a:cubicBezTo>
                    <a:pt x="407" y="16"/>
                    <a:pt x="407" y="16"/>
                    <a:pt x="407" y="16"/>
                  </a:cubicBezTo>
                  <a:cubicBezTo>
                    <a:pt x="409" y="16"/>
                    <a:pt x="409" y="16"/>
                    <a:pt x="409" y="16"/>
                  </a:cubicBezTo>
                  <a:cubicBezTo>
                    <a:pt x="408" y="17"/>
                    <a:pt x="408" y="17"/>
                    <a:pt x="408" y="17"/>
                  </a:cubicBezTo>
                  <a:cubicBezTo>
                    <a:pt x="409" y="17"/>
                    <a:pt x="409" y="17"/>
                    <a:pt x="410" y="18"/>
                  </a:cubicBezTo>
                  <a:cubicBezTo>
                    <a:pt x="410" y="18"/>
                    <a:pt x="410" y="18"/>
                    <a:pt x="410" y="18"/>
                  </a:cubicBezTo>
                  <a:cubicBezTo>
                    <a:pt x="411" y="18"/>
                    <a:pt x="411" y="18"/>
                    <a:pt x="411" y="18"/>
                  </a:cubicBezTo>
                  <a:cubicBezTo>
                    <a:pt x="411" y="18"/>
                    <a:pt x="411" y="18"/>
                    <a:pt x="411" y="18"/>
                  </a:cubicBezTo>
                  <a:cubicBezTo>
                    <a:pt x="409" y="18"/>
                    <a:pt x="407" y="19"/>
                    <a:pt x="406" y="18"/>
                  </a:cubicBezTo>
                  <a:cubicBezTo>
                    <a:pt x="406" y="18"/>
                    <a:pt x="406" y="18"/>
                    <a:pt x="406" y="18"/>
                  </a:cubicBezTo>
                  <a:cubicBezTo>
                    <a:pt x="405" y="18"/>
                    <a:pt x="406" y="17"/>
                    <a:pt x="404" y="18"/>
                  </a:cubicBezTo>
                  <a:cubicBezTo>
                    <a:pt x="404" y="18"/>
                    <a:pt x="405" y="18"/>
                    <a:pt x="405" y="19"/>
                  </a:cubicBezTo>
                  <a:cubicBezTo>
                    <a:pt x="405" y="19"/>
                    <a:pt x="404" y="19"/>
                    <a:pt x="404" y="19"/>
                  </a:cubicBezTo>
                  <a:cubicBezTo>
                    <a:pt x="407" y="20"/>
                    <a:pt x="407" y="20"/>
                    <a:pt x="407" y="20"/>
                  </a:cubicBezTo>
                  <a:cubicBezTo>
                    <a:pt x="408" y="19"/>
                    <a:pt x="408" y="19"/>
                    <a:pt x="408" y="19"/>
                  </a:cubicBezTo>
                  <a:cubicBezTo>
                    <a:pt x="408" y="19"/>
                    <a:pt x="408" y="19"/>
                    <a:pt x="408" y="19"/>
                  </a:cubicBezTo>
                  <a:cubicBezTo>
                    <a:pt x="409" y="19"/>
                    <a:pt x="409" y="19"/>
                    <a:pt x="409" y="19"/>
                  </a:cubicBezTo>
                  <a:cubicBezTo>
                    <a:pt x="410" y="21"/>
                    <a:pt x="412" y="20"/>
                    <a:pt x="413" y="20"/>
                  </a:cubicBezTo>
                  <a:cubicBezTo>
                    <a:pt x="414" y="19"/>
                    <a:pt x="416" y="20"/>
                    <a:pt x="416" y="22"/>
                  </a:cubicBezTo>
                  <a:cubicBezTo>
                    <a:pt x="415" y="22"/>
                    <a:pt x="414" y="22"/>
                    <a:pt x="413" y="21"/>
                  </a:cubicBezTo>
                  <a:cubicBezTo>
                    <a:pt x="413" y="22"/>
                    <a:pt x="414" y="22"/>
                    <a:pt x="414" y="22"/>
                  </a:cubicBezTo>
                  <a:cubicBezTo>
                    <a:pt x="413" y="22"/>
                    <a:pt x="413" y="22"/>
                    <a:pt x="413" y="22"/>
                  </a:cubicBezTo>
                  <a:cubicBezTo>
                    <a:pt x="413" y="21"/>
                    <a:pt x="411" y="22"/>
                    <a:pt x="410" y="21"/>
                  </a:cubicBezTo>
                  <a:cubicBezTo>
                    <a:pt x="410" y="23"/>
                    <a:pt x="407" y="21"/>
                    <a:pt x="407" y="22"/>
                  </a:cubicBezTo>
                  <a:cubicBezTo>
                    <a:pt x="406" y="21"/>
                    <a:pt x="406" y="21"/>
                    <a:pt x="406" y="21"/>
                  </a:cubicBezTo>
                  <a:cubicBezTo>
                    <a:pt x="404" y="21"/>
                    <a:pt x="404" y="21"/>
                    <a:pt x="404" y="21"/>
                  </a:cubicBezTo>
                  <a:cubicBezTo>
                    <a:pt x="404" y="19"/>
                    <a:pt x="401" y="21"/>
                    <a:pt x="401" y="20"/>
                  </a:cubicBezTo>
                  <a:cubicBezTo>
                    <a:pt x="399" y="21"/>
                    <a:pt x="401" y="17"/>
                    <a:pt x="398" y="18"/>
                  </a:cubicBezTo>
                  <a:cubicBezTo>
                    <a:pt x="399" y="17"/>
                    <a:pt x="399" y="17"/>
                    <a:pt x="399" y="17"/>
                  </a:cubicBezTo>
                  <a:cubicBezTo>
                    <a:pt x="399" y="17"/>
                    <a:pt x="400" y="16"/>
                    <a:pt x="400" y="17"/>
                  </a:cubicBezTo>
                  <a:cubicBezTo>
                    <a:pt x="400" y="17"/>
                    <a:pt x="400" y="17"/>
                    <a:pt x="400" y="17"/>
                  </a:cubicBezTo>
                  <a:cubicBezTo>
                    <a:pt x="402" y="18"/>
                    <a:pt x="402" y="18"/>
                    <a:pt x="402" y="18"/>
                  </a:cubicBezTo>
                  <a:cubicBezTo>
                    <a:pt x="404" y="19"/>
                    <a:pt x="403" y="17"/>
                    <a:pt x="404" y="17"/>
                  </a:cubicBezTo>
                  <a:cubicBezTo>
                    <a:pt x="405" y="15"/>
                    <a:pt x="405" y="15"/>
                    <a:pt x="405" y="15"/>
                  </a:cubicBezTo>
                  <a:cubicBezTo>
                    <a:pt x="405" y="15"/>
                    <a:pt x="404" y="14"/>
                    <a:pt x="404" y="15"/>
                  </a:cubicBezTo>
                  <a:cubicBezTo>
                    <a:pt x="404" y="16"/>
                    <a:pt x="404" y="16"/>
                    <a:pt x="404" y="16"/>
                  </a:cubicBezTo>
                  <a:cubicBezTo>
                    <a:pt x="403" y="15"/>
                    <a:pt x="403" y="15"/>
                    <a:pt x="403" y="15"/>
                  </a:cubicBezTo>
                  <a:cubicBezTo>
                    <a:pt x="402" y="16"/>
                    <a:pt x="402" y="16"/>
                    <a:pt x="402" y="16"/>
                  </a:cubicBezTo>
                  <a:cubicBezTo>
                    <a:pt x="402" y="16"/>
                    <a:pt x="402" y="16"/>
                    <a:pt x="402" y="16"/>
                  </a:cubicBezTo>
                  <a:cubicBezTo>
                    <a:pt x="401" y="15"/>
                    <a:pt x="400" y="13"/>
                    <a:pt x="399" y="13"/>
                  </a:cubicBezTo>
                  <a:cubicBezTo>
                    <a:pt x="399" y="13"/>
                    <a:pt x="399" y="12"/>
                    <a:pt x="400" y="12"/>
                  </a:cubicBezTo>
                  <a:cubicBezTo>
                    <a:pt x="399" y="12"/>
                    <a:pt x="400" y="10"/>
                    <a:pt x="399" y="10"/>
                  </a:cubicBezTo>
                  <a:cubicBezTo>
                    <a:pt x="399" y="11"/>
                    <a:pt x="399" y="11"/>
                    <a:pt x="399" y="11"/>
                  </a:cubicBezTo>
                  <a:cubicBezTo>
                    <a:pt x="398" y="12"/>
                    <a:pt x="396" y="11"/>
                    <a:pt x="395" y="12"/>
                  </a:cubicBezTo>
                  <a:cubicBezTo>
                    <a:pt x="395" y="11"/>
                    <a:pt x="395" y="11"/>
                    <a:pt x="395" y="11"/>
                  </a:cubicBezTo>
                  <a:cubicBezTo>
                    <a:pt x="394" y="12"/>
                    <a:pt x="394" y="12"/>
                    <a:pt x="394" y="12"/>
                  </a:cubicBezTo>
                  <a:cubicBezTo>
                    <a:pt x="395" y="12"/>
                    <a:pt x="395" y="12"/>
                    <a:pt x="395" y="12"/>
                  </a:cubicBezTo>
                  <a:cubicBezTo>
                    <a:pt x="394" y="13"/>
                    <a:pt x="394" y="13"/>
                    <a:pt x="394" y="13"/>
                  </a:cubicBezTo>
                  <a:cubicBezTo>
                    <a:pt x="395" y="13"/>
                    <a:pt x="396" y="13"/>
                    <a:pt x="397" y="13"/>
                  </a:cubicBezTo>
                  <a:cubicBezTo>
                    <a:pt x="398" y="13"/>
                    <a:pt x="399" y="13"/>
                    <a:pt x="398" y="15"/>
                  </a:cubicBezTo>
                  <a:cubicBezTo>
                    <a:pt x="396" y="15"/>
                    <a:pt x="398" y="16"/>
                    <a:pt x="396" y="16"/>
                  </a:cubicBezTo>
                  <a:cubicBezTo>
                    <a:pt x="396" y="15"/>
                    <a:pt x="395" y="16"/>
                    <a:pt x="395" y="16"/>
                  </a:cubicBezTo>
                  <a:cubicBezTo>
                    <a:pt x="395" y="15"/>
                    <a:pt x="395" y="15"/>
                    <a:pt x="395" y="15"/>
                  </a:cubicBezTo>
                  <a:cubicBezTo>
                    <a:pt x="395" y="15"/>
                    <a:pt x="395" y="15"/>
                    <a:pt x="395" y="15"/>
                  </a:cubicBezTo>
                  <a:cubicBezTo>
                    <a:pt x="394" y="16"/>
                    <a:pt x="394" y="16"/>
                    <a:pt x="395" y="16"/>
                  </a:cubicBezTo>
                  <a:cubicBezTo>
                    <a:pt x="394" y="17"/>
                    <a:pt x="394" y="17"/>
                    <a:pt x="394" y="17"/>
                  </a:cubicBezTo>
                  <a:cubicBezTo>
                    <a:pt x="395" y="17"/>
                    <a:pt x="396" y="16"/>
                    <a:pt x="396" y="18"/>
                  </a:cubicBezTo>
                  <a:cubicBezTo>
                    <a:pt x="395" y="18"/>
                    <a:pt x="395" y="18"/>
                    <a:pt x="395" y="18"/>
                  </a:cubicBezTo>
                  <a:cubicBezTo>
                    <a:pt x="395" y="18"/>
                    <a:pt x="395" y="18"/>
                    <a:pt x="395" y="18"/>
                  </a:cubicBezTo>
                  <a:cubicBezTo>
                    <a:pt x="394" y="19"/>
                    <a:pt x="394" y="19"/>
                    <a:pt x="394" y="19"/>
                  </a:cubicBezTo>
                  <a:cubicBezTo>
                    <a:pt x="394" y="19"/>
                    <a:pt x="394" y="19"/>
                    <a:pt x="394" y="19"/>
                  </a:cubicBezTo>
                  <a:cubicBezTo>
                    <a:pt x="396" y="18"/>
                    <a:pt x="396" y="18"/>
                    <a:pt x="396" y="18"/>
                  </a:cubicBezTo>
                  <a:cubicBezTo>
                    <a:pt x="396" y="19"/>
                    <a:pt x="396" y="19"/>
                    <a:pt x="396" y="19"/>
                  </a:cubicBezTo>
                  <a:cubicBezTo>
                    <a:pt x="394" y="21"/>
                    <a:pt x="392" y="18"/>
                    <a:pt x="390" y="19"/>
                  </a:cubicBezTo>
                  <a:cubicBezTo>
                    <a:pt x="390" y="19"/>
                    <a:pt x="390" y="19"/>
                    <a:pt x="390" y="19"/>
                  </a:cubicBezTo>
                  <a:cubicBezTo>
                    <a:pt x="389" y="20"/>
                    <a:pt x="389" y="20"/>
                    <a:pt x="389" y="20"/>
                  </a:cubicBezTo>
                  <a:cubicBezTo>
                    <a:pt x="389" y="18"/>
                    <a:pt x="389" y="18"/>
                    <a:pt x="389" y="18"/>
                  </a:cubicBezTo>
                  <a:cubicBezTo>
                    <a:pt x="391" y="17"/>
                    <a:pt x="391" y="17"/>
                    <a:pt x="391" y="17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393" y="17"/>
                    <a:pt x="393" y="17"/>
                    <a:pt x="393" y="17"/>
                  </a:cubicBezTo>
                  <a:cubicBezTo>
                    <a:pt x="393" y="15"/>
                    <a:pt x="393" y="15"/>
                    <a:pt x="393" y="15"/>
                  </a:cubicBezTo>
                  <a:cubicBezTo>
                    <a:pt x="392" y="16"/>
                    <a:pt x="390" y="14"/>
                    <a:pt x="389" y="15"/>
                  </a:cubicBezTo>
                  <a:cubicBezTo>
                    <a:pt x="388" y="14"/>
                    <a:pt x="388" y="14"/>
                    <a:pt x="388" y="14"/>
                  </a:cubicBezTo>
                  <a:cubicBezTo>
                    <a:pt x="388" y="14"/>
                    <a:pt x="387" y="14"/>
                    <a:pt x="387" y="15"/>
                  </a:cubicBezTo>
                  <a:cubicBezTo>
                    <a:pt x="388" y="16"/>
                    <a:pt x="387" y="15"/>
                    <a:pt x="389" y="15"/>
                  </a:cubicBezTo>
                  <a:cubicBezTo>
                    <a:pt x="389" y="15"/>
                    <a:pt x="389" y="16"/>
                    <a:pt x="389" y="16"/>
                  </a:cubicBezTo>
                  <a:cubicBezTo>
                    <a:pt x="391" y="16"/>
                    <a:pt x="391" y="16"/>
                    <a:pt x="391" y="16"/>
                  </a:cubicBezTo>
                  <a:cubicBezTo>
                    <a:pt x="389" y="19"/>
                    <a:pt x="386" y="15"/>
                    <a:pt x="385" y="17"/>
                  </a:cubicBezTo>
                  <a:cubicBezTo>
                    <a:pt x="385" y="17"/>
                    <a:pt x="386" y="17"/>
                    <a:pt x="387" y="17"/>
                  </a:cubicBezTo>
                  <a:cubicBezTo>
                    <a:pt x="386" y="18"/>
                    <a:pt x="386" y="18"/>
                    <a:pt x="386" y="18"/>
                  </a:cubicBezTo>
                  <a:cubicBezTo>
                    <a:pt x="387" y="18"/>
                    <a:pt x="387" y="18"/>
                    <a:pt x="387" y="18"/>
                  </a:cubicBezTo>
                  <a:cubicBezTo>
                    <a:pt x="387" y="18"/>
                    <a:pt x="387" y="17"/>
                    <a:pt x="387" y="17"/>
                  </a:cubicBezTo>
                  <a:cubicBezTo>
                    <a:pt x="388" y="18"/>
                    <a:pt x="388" y="18"/>
                    <a:pt x="389" y="18"/>
                  </a:cubicBezTo>
                  <a:cubicBezTo>
                    <a:pt x="388" y="20"/>
                    <a:pt x="388" y="20"/>
                    <a:pt x="388" y="20"/>
                  </a:cubicBezTo>
                  <a:cubicBezTo>
                    <a:pt x="389" y="20"/>
                    <a:pt x="389" y="21"/>
                    <a:pt x="390" y="21"/>
                  </a:cubicBezTo>
                  <a:cubicBezTo>
                    <a:pt x="389" y="21"/>
                    <a:pt x="389" y="21"/>
                    <a:pt x="389" y="21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1" y="20"/>
                    <a:pt x="391" y="20"/>
                    <a:pt x="391" y="20"/>
                  </a:cubicBezTo>
                  <a:cubicBezTo>
                    <a:pt x="391" y="21"/>
                    <a:pt x="391" y="21"/>
                    <a:pt x="391" y="21"/>
                  </a:cubicBezTo>
                  <a:cubicBezTo>
                    <a:pt x="390" y="21"/>
                    <a:pt x="390" y="21"/>
                    <a:pt x="390" y="21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2" y="21"/>
                    <a:pt x="393" y="21"/>
                    <a:pt x="392" y="22"/>
                  </a:cubicBezTo>
                  <a:cubicBezTo>
                    <a:pt x="395" y="22"/>
                    <a:pt x="395" y="22"/>
                    <a:pt x="395" y="22"/>
                  </a:cubicBezTo>
                  <a:cubicBezTo>
                    <a:pt x="394" y="22"/>
                    <a:pt x="394" y="22"/>
                    <a:pt x="394" y="22"/>
                  </a:cubicBezTo>
                  <a:cubicBezTo>
                    <a:pt x="394" y="22"/>
                    <a:pt x="394" y="23"/>
                    <a:pt x="394" y="23"/>
                  </a:cubicBezTo>
                  <a:cubicBezTo>
                    <a:pt x="393" y="24"/>
                    <a:pt x="393" y="24"/>
                    <a:pt x="393" y="24"/>
                  </a:cubicBezTo>
                  <a:cubicBezTo>
                    <a:pt x="394" y="23"/>
                    <a:pt x="392" y="22"/>
                    <a:pt x="392" y="22"/>
                  </a:cubicBezTo>
                  <a:cubicBezTo>
                    <a:pt x="393" y="23"/>
                    <a:pt x="393" y="23"/>
                    <a:pt x="393" y="23"/>
                  </a:cubicBezTo>
                  <a:cubicBezTo>
                    <a:pt x="393" y="23"/>
                    <a:pt x="392" y="23"/>
                    <a:pt x="392" y="23"/>
                  </a:cubicBezTo>
                  <a:cubicBezTo>
                    <a:pt x="392" y="22"/>
                    <a:pt x="391" y="22"/>
                    <a:pt x="391" y="23"/>
                  </a:cubicBezTo>
                  <a:cubicBezTo>
                    <a:pt x="392" y="23"/>
                    <a:pt x="390" y="25"/>
                    <a:pt x="390" y="25"/>
                  </a:cubicBezTo>
                  <a:cubicBezTo>
                    <a:pt x="391" y="26"/>
                    <a:pt x="391" y="26"/>
                    <a:pt x="391" y="26"/>
                  </a:cubicBezTo>
                  <a:cubicBezTo>
                    <a:pt x="391" y="26"/>
                    <a:pt x="391" y="26"/>
                    <a:pt x="391" y="26"/>
                  </a:cubicBezTo>
                  <a:cubicBezTo>
                    <a:pt x="393" y="28"/>
                    <a:pt x="393" y="28"/>
                    <a:pt x="393" y="28"/>
                  </a:cubicBezTo>
                  <a:cubicBezTo>
                    <a:pt x="393" y="28"/>
                    <a:pt x="393" y="28"/>
                    <a:pt x="393" y="28"/>
                  </a:cubicBezTo>
                  <a:cubicBezTo>
                    <a:pt x="391" y="28"/>
                    <a:pt x="390" y="28"/>
                    <a:pt x="389" y="27"/>
                  </a:cubicBezTo>
                  <a:cubicBezTo>
                    <a:pt x="389" y="27"/>
                    <a:pt x="387" y="28"/>
                    <a:pt x="387" y="27"/>
                  </a:cubicBezTo>
                  <a:cubicBezTo>
                    <a:pt x="385" y="26"/>
                    <a:pt x="385" y="26"/>
                    <a:pt x="385" y="26"/>
                  </a:cubicBezTo>
                  <a:cubicBezTo>
                    <a:pt x="385" y="26"/>
                    <a:pt x="386" y="25"/>
                    <a:pt x="385" y="25"/>
                  </a:cubicBezTo>
                  <a:cubicBezTo>
                    <a:pt x="384" y="24"/>
                    <a:pt x="385" y="24"/>
                    <a:pt x="385" y="23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4" y="23"/>
                    <a:pt x="382" y="23"/>
                    <a:pt x="382" y="22"/>
                  </a:cubicBezTo>
                  <a:cubicBezTo>
                    <a:pt x="382" y="23"/>
                    <a:pt x="382" y="23"/>
                    <a:pt x="382" y="23"/>
                  </a:cubicBezTo>
                  <a:cubicBezTo>
                    <a:pt x="382" y="23"/>
                    <a:pt x="382" y="23"/>
                    <a:pt x="382" y="23"/>
                  </a:cubicBezTo>
                  <a:cubicBezTo>
                    <a:pt x="382" y="24"/>
                    <a:pt x="382" y="24"/>
                    <a:pt x="382" y="24"/>
                  </a:cubicBezTo>
                  <a:cubicBezTo>
                    <a:pt x="375" y="21"/>
                    <a:pt x="375" y="21"/>
                    <a:pt x="375" y="21"/>
                  </a:cubicBezTo>
                  <a:cubicBezTo>
                    <a:pt x="375" y="21"/>
                    <a:pt x="375" y="21"/>
                    <a:pt x="375" y="21"/>
                  </a:cubicBezTo>
                  <a:cubicBezTo>
                    <a:pt x="376" y="22"/>
                    <a:pt x="377" y="20"/>
                    <a:pt x="378" y="21"/>
                  </a:cubicBezTo>
                  <a:cubicBezTo>
                    <a:pt x="379" y="20"/>
                    <a:pt x="379" y="20"/>
                    <a:pt x="379" y="20"/>
                  </a:cubicBezTo>
                  <a:cubicBezTo>
                    <a:pt x="379" y="21"/>
                    <a:pt x="379" y="21"/>
                    <a:pt x="379" y="21"/>
                  </a:cubicBezTo>
                  <a:cubicBezTo>
                    <a:pt x="379" y="20"/>
                    <a:pt x="378" y="19"/>
                    <a:pt x="377" y="20"/>
                  </a:cubicBezTo>
                  <a:cubicBezTo>
                    <a:pt x="377" y="20"/>
                    <a:pt x="377" y="20"/>
                    <a:pt x="377" y="20"/>
                  </a:cubicBezTo>
                  <a:cubicBezTo>
                    <a:pt x="378" y="19"/>
                    <a:pt x="379" y="19"/>
                    <a:pt x="380" y="19"/>
                  </a:cubicBezTo>
                  <a:cubicBezTo>
                    <a:pt x="380" y="19"/>
                    <a:pt x="380" y="19"/>
                    <a:pt x="380" y="19"/>
                  </a:cubicBezTo>
                  <a:cubicBezTo>
                    <a:pt x="379" y="19"/>
                    <a:pt x="379" y="19"/>
                    <a:pt x="379" y="19"/>
                  </a:cubicBezTo>
                  <a:cubicBezTo>
                    <a:pt x="380" y="20"/>
                    <a:pt x="380" y="20"/>
                    <a:pt x="380" y="20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1" y="20"/>
                    <a:pt x="381" y="20"/>
                    <a:pt x="381" y="20"/>
                  </a:cubicBezTo>
                  <a:cubicBezTo>
                    <a:pt x="382" y="20"/>
                    <a:pt x="382" y="20"/>
                    <a:pt x="382" y="20"/>
                  </a:cubicBezTo>
                  <a:cubicBezTo>
                    <a:pt x="383" y="20"/>
                    <a:pt x="382" y="20"/>
                    <a:pt x="382" y="20"/>
                  </a:cubicBezTo>
                  <a:cubicBezTo>
                    <a:pt x="381" y="20"/>
                    <a:pt x="380" y="20"/>
                    <a:pt x="380" y="21"/>
                  </a:cubicBezTo>
                  <a:cubicBezTo>
                    <a:pt x="382" y="23"/>
                    <a:pt x="382" y="19"/>
                    <a:pt x="384" y="21"/>
                  </a:cubicBezTo>
                  <a:cubicBezTo>
                    <a:pt x="383" y="22"/>
                    <a:pt x="383" y="21"/>
                    <a:pt x="383" y="21"/>
                  </a:cubicBezTo>
                  <a:cubicBezTo>
                    <a:pt x="383" y="22"/>
                    <a:pt x="383" y="22"/>
                    <a:pt x="383" y="22"/>
                  </a:cubicBezTo>
                  <a:cubicBezTo>
                    <a:pt x="384" y="21"/>
                    <a:pt x="385" y="23"/>
                    <a:pt x="385" y="22"/>
                  </a:cubicBezTo>
                  <a:cubicBezTo>
                    <a:pt x="385" y="22"/>
                    <a:pt x="385" y="22"/>
                    <a:pt x="385" y="22"/>
                  </a:cubicBezTo>
                  <a:cubicBezTo>
                    <a:pt x="386" y="21"/>
                    <a:pt x="386" y="21"/>
                    <a:pt x="386" y="21"/>
                  </a:cubicBezTo>
                  <a:cubicBezTo>
                    <a:pt x="386" y="21"/>
                    <a:pt x="386" y="21"/>
                    <a:pt x="386" y="21"/>
                  </a:cubicBezTo>
                  <a:cubicBezTo>
                    <a:pt x="387" y="21"/>
                    <a:pt x="386" y="22"/>
                    <a:pt x="386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23"/>
                    <a:pt x="387" y="22"/>
                    <a:pt x="387" y="23"/>
                  </a:cubicBezTo>
                  <a:cubicBezTo>
                    <a:pt x="387" y="23"/>
                    <a:pt x="387" y="23"/>
                    <a:pt x="387" y="23"/>
                  </a:cubicBezTo>
                  <a:cubicBezTo>
                    <a:pt x="389" y="25"/>
                    <a:pt x="388" y="22"/>
                    <a:pt x="390" y="22"/>
                  </a:cubicBezTo>
                  <a:cubicBezTo>
                    <a:pt x="388" y="22"/>
                    <a:pt x="388" y="22"/>
                    <a:pt x="388" y="22"/>
                  </a:cubicBezTo>
                  <a:cubicBezTo>
                    <a:pt x="389" y="20"/>
                    <a:pt x="387" y="21"/>
                    <a:pt x="387" y="20"/>
                  </a:cubicBezTo>
                  <a:cubicBezTo>
                    <a:pt x="387" y="20"/>
                    <a:pt x="387" y="20"/>
                    <a:pt x="388" y="20"/>
                  </a:cubicBezTo>
                  <a:cubicBezTo>
                    <a:pt x="386" y="18"/>
                    <a:pt x="386" y="21"/>
                    <a:pt x="385" y="20"/>
                  </a:cubicBezTo>
                  <a:cubicBezTo>
                    <a:pt x="384" y="19"/>
                    <a:pt x="386" y="19"/>
                    <a:pt x="385" y="19"/>
                  </a:cubicBezTo>
                  <a:cubicBezTo>
                    <a:pt x="385" y="18"/>
                    <a:pt x="384" y="18"/>
                    <a:pt x="384" y="18"/>
                  </a:cubicBezTo>
                  <a:cubicBezTo>
                    <a:pt x="384" y="17"/>
                    <a:pt x="384" y="17"/>
                    <a:pt x="384" y="17"/>
                  </a:cubicBezTo>
                  <a:cubicBezTo>
                    <a:pt x="383" y="16"/>
                    <a:pt x="381" y="16"/>
                    <a:pt x="380" y="16"/>
                  </a:cubicBezTo>
                  <a:cubicBezTo>
                    <a:pt x="381" y="16"/>
                    <a:pt x="382" y="16"/>
                    <a:pt x="382" y="17"/>
                  </a:cubicBezTo>
                  <a:cubicBezTo>
                    <a:pt x="382" y="17"/>
                    <a:pt x="382" y="17"/>
                    <a:pt x="382" y="17"/>
                  </a:cubicBezTo>
                  <a:cubicBezTo>
                    <a:pt x="381" y="17"/>
                    <a:pt x="381" y="17"/>
                    <a:pt x="381" y="17"/>
                  </a:cubicBezTo>
                  <a:cubicBezTo>
                    <a:pt x="378" y="17"/>
                    <a:pt x="382" y="14"/>
                    <a:pt x="378" y="14"/>
                  </a:cubicBezTo>
                  <a:cubicBezTo>
                    <a:pt x="379" y="13"/>
                    <a:pt x="379" y="13"/>
                    <a:pt x="379" y="13"/>
                  </a:cubicBezTo>
                  <a:cubicBezTo>
                    <a:pt x="380" y="13"/>
                    <a:pt x="379" y="13"/>
                    <a:pt x="379" y="14"/>
                  </a:cubicBezTo>
                  <a:cubicBezTo>
                    <a:pt x="380" y="13"/>
                    <a:pt x="381" y="14"/>
                    <a:pt x="381" y="14"/>
                  </a:cubicBezTo>
                  <a:cubicBezTo>
                    <a:pt x="381" y="14"/>
                    <a:pt x="381" y="14"/>
                    <a:pt x="381" y="14"/>
                  </a:cubicBezTo>
                  <a:cubicBezTo>
                    <a:pt x="380" y="13"/>
                    <a:pt x="379" y="12"/>
                    <a:pt x="378" y="12"/>
                  </a:cubicBezTo>
                  <a:cubicBezTo>
                    <a:pt x="378" y="13"/>
                    <a:pt x="378" y="13"/>
                    <a:pt x="378" y="13"/>
                  </a:cubicBezTo>
                  <a:cubicBezTo>
                    <a:pt x="379" y="13"/>
                    <a:pt x="377" y="13"/>
                    <a:pt x="378" y="14"/>
                  </a:cubicBezTo>
                  <a:cubicBezTo>
                    <a:pt x="378" y="14"/>
                    <a:pt x="377" y="14"/>
                    <a:pt x="377" y="14"/>
                  </a:cubicBezTo>
                  <a:cubicBezTo>
                    <a:pt x="375" y="13"/>
                    <a:pt x="374" y="14"/>
                    <a:pt x="373" y="12"/>
                  </a:cubicBezTo>
                  <a:cubicBezTo>
                    <a:pt x="372" y="13"/>
                    <a:pt x="372" y="13"/>
                    <a:pt x="372" y="13"/>
                  </a:cubicBezTo>
                  <a:cubicBezTo>
                    <a:pt x="372" y="15"/>
                    <a:pt x="374" y="14"/>
                    <a:pt x="375" y="14"/>
                  </a:cubicBezTo>
                  <a:cubicBezTo>
                    <a:pt x="375" y="14"/>
                    <a:pt x="375" y="14"/>
                    <a:pt x="375" y="14"/>
                  </a:cubicBezTo>
                  <a:cubicBezTo>
                    <a:pt x="378" y="15"/>
                    <a:pt x="378" y="15"/>
                    <a:pt x="378" y="15"/>
                  </a:cubicBezTo>
                  <a:cubicBezTo>
                    <a:pt x="376" y="17"/>
                    <a:pt x="380" y="16"/>
                    <a:pt x="379" y="18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377" y="18"/>
                    <a:pt x="376" y="17"/>
                    <a:pt x="376" y="18"/>
                  </a:cubicBezTo>
                  <a:cubicBezTo>
                    <a:pt x="376" y="18"/>
                    <a:pt x="376" y="18"/>
                    <a:pt x="376" y="18"/>
                  </a:cubicBezTo>
                  <a:cubicBezTo>
                    <a:pt x="376" y="19"/>
                    <a:pt x="376" y="19"/>
                    <a:pt x="376" y="19"/>
                  </a:cubicBezTo>
                  <a:cubicBezTo>
                    <a:pt x="375" y="18"/>
                    <a:pt x="376" y="16"/>
                    <a:pt x="375" y="17"/>
                  </a:cubicBezTo>
                  <a:cubicBezTo>
                    <a:pt x="373" y="14"/>
                    <a:pt x="369" y="16"/>
                    <a:pt x="368" y="12"/>
                  </a:cubicBezTo>
                  <a:cubicBezTo>
                    <a:pt x="367" y="12"/>
                    <a:pt x="365" y="12"/>
                    <a:pt x="365" y="11"/>
                  </a:cubicBezTo>
                  <a:cubicBezTo>
                    <a:pt x="365" y="12"/>
                    <a:pt x="365" y="12"/>
                    <a:pt x="365" y="12"/>
                  </a:cubicBezTo>
                  <a:cubicBezTo>
                    <a:pt x="364" y="12"/>
                    <a:pt x="363" y="11"/>
                    <a:pt x="363" y="11"/>
                  </a:cubicBezTo>
                  <a:cubicBezTo>
                    <a:pt x="363" y="11"/>
                    <a:pt x="362" y="12"/>
                    <a:pt x="363" y="12"/>
                  </a:cubicBezTo>
                  <a:cubicBezTo>
                    <a:pt x="363" y="12"/>
                    <a:pt x="363" y="12"/>
                    <a:pt x="363" y="12"/>
                  </a:cubicBezTo>
                  <a:cubicBezTo>
                    <a:pt x="363" y="13"/>
                    <a:pt x="363" y="13"/>
                    <a:pt x="364" y="13"/>
                  </a:cubicBezTo>
                  <a:cubicBezTo>
                    <a:pt x="364" y="13"/>
                    <a:pt x="364" y="13"/>
                    <a:pt x="364" y="13"/>
                  </a:cubicBezTo>
                  <a:cubicBezTo>
                    <a:pt x="365" y="14"/>
                    <a:pt x="367" y="13"/>
                    <a:pt x="369" y="14"/>
                  </a:cubicBezTo>
                  <a:cubicBezTo>
                    <a:pt x="368" y="15"/>
                    <a:pt x="368" y="15"/>
                    <a:pt x="368" y="15"/>
                  </a:cubicBezTo>
                  <a:cubicBezTo>
                    <a:pt x="368" y="16"/>
                    <a:pt x="370" y="16"/>
                    <a:pt x="369" y="17"/>
                  </a:cubicBezTo>
                  <a:cubicBezTo>
                    <a:pt x="369" y="17"/>
                    <a:pt x="369" y="17"/>
                    <a:pt x="369" y="17"/>
                  </a:cubicBezTo>
                  <a:cubicBezTo>
                    <a:pt x="369" y="18"/>
                    <a:pt x="369" y="18"/>
                    <a:pt x="369" y="18"/>
                  </a:cubicBezTo>
                  <a:cubicBezTo>
                    <a:pt x="368" y="17"/>
                    <a:pt x="368" y="17"/>
                    <a:pt x="368" y="17"/>
                  </a:cubicBezTo>
                  <a:cubicBezTo>
                    <a:pt x="368" y="17"/>
                    <a:pt x="368" y="17"/>
                    <a:pt x="368" y="17"/>
                  </a:cubicBezTo>
                  <a:cubicBezTo>
                    <a:pt x="368" y="17"/>
                    <a:pt x="368" y="17"/>
                    <a:pt x="368" y="17"/>
                  </a:cubicBezTo>
                  <a:cubicBezTo>
                    <a:pt x="367" y="18"/>
                    <a:pt x="367" y="16"/>
                    <a:pt x="367" y="16"/>
                  </a:cubicBezTo>
                  <a:cubicBezTo>
                    <a:pt x="366" y="17"/>
                    <a:pt x="367" y="17"/>
                    <a:pt x="367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7" y="18"/>
                    <a:pt x="366" y="18"/>
                    <a:pt x="366" y="17"/>
                  </a:cubicBezTo>
                  <a:cubicBezTo>
                    <a:pt x="365" y="18"/>
                    <a:pt x="365" y="18"/>
                    <a:pt x="365" y="18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363" y="19"/>
                    <a:pt x="363" y="19"/>
                    <a:pt x="363" y="19"/>
                  </a:cubicBezTo>
                  <a:cubicBezTo>
                    <a:pt x="363" y="19"/>
                    <a:pt x="364" y="19"/>
                    <a:pt x="364" y="19"/>
                  </a:cubicBezTo>
                  <a:cubicBezTo>
                    <a:pt x="363" y="20"/>
                    <a:pt x="363" y="20"/>
                    <a:pt x="363" y="20"/>
                  </a:cubicBezTo>
                  <a:cubicBezTo>
                    <a:pt x="364" y="21"/>
                    <a:pt x="365" y="19"/>
                    <a:pt x="366" y="20"/>
                  </a:cubicBezTo>
                  <a:cubicBezTo>
                    <a:pt x="366" y="20"/>
                    <a:pt x="366" y="19"/>
                    <a:pt x="367" y="19"/>
                  </a:cubicBezTo>
                  <a:cubicBezTo>
                    <a:pt x="369" y="20"/>
                    <a:pt x="370" y="19"/>
                    <a:pt x="372" y="19"/>
                  </a:cubicBezTo>
                  <a:cubicBezTo>
                    <a:pt x="372" y="20"/>
                    <a:pt x="374" y="20"/>
                    <a:pt x="373" y="21"/>
                  </a:cubicBezTo>
                  <a:cubicBezTo>
                    <a:pt x="373" y="22"/>
                    <a:pt x="372" y="21"/>
                    <a:pt x="372" y="21"/>
                  </a:cubicBezTo>
                  <a:cubicBezTo>
                    <a:pt x="372" y="22"/>
                    <a:pt x="372" y="22"/>
                    <a:pt x="372" y="22"/>
                  </a:cubicBezTo>
                  <a:cubicBezTo>
                    <a:pt x="373" y="21"/>
                    <a:pt x="373" y="23"/>
                    <a:pt x="375" y="24"/>
                  </a:cubicBezTo>
                  <a:cubicBezTo>
                    <a:pt x="375" y="23"/>
                    <a:pt x="375" y="23"/>
                    <a:pt x="375" y="23"/>
                  </a:cubicBezTo>
                  <a:cubicBezTo>
                    <a:pt x="376" y="24"/>
                    <a:pt x="378" y="23"/>
                    <a:pt x="377" y="24"/>
                  </a:cubicBezTo>
                  <a:cubicBezTo>
                    <a:pt x="376" y="24"/>
                    <a:pt x="376" y="24"/>
                    <a:pt x="376" y="24"/>
                  </a:cubicBezTo>
                  <a:cubicBezTo>
                    <a:pt x="375" y="25"/>
                    <a:pt x="374" y="23"/>
                    <a:pt x="373" y="23"/>
                  </a:cubicBezTo>
                  <a:cubicBezTo>
                    <a:pt x="372" y="23"/>
                    <a:pt x="371" y="24"/>
                    <a:pt x="371" y="23"/>
                  </a:cubicBezTo>
                  <a:cubicBezTo>
                    <a:pt x="371" y="23"/>
                    <a:pt x="372" y="23"/>
                    <a:pt x="372" y="23"/>
                  </a:cubicBezTo>
                  <a:cubicBezTo>
                    <a:pt x="371" y="22"/>
                    <a:pt x="370" y="21"/>
                    <a:pt x="371" y="20"/>
                  </a:cubicBezTo>
                  <a:cubicBezTo>
                    <a:pt x="370" y="22"/>
                    <a:pt x="370" y="22"/>
                    <a:pt x="370" y="22"/>
                  </a:cubicBezTo>
                  <a:cubicBezTo>
                    <a:pt x="369" y="21"/>
                    <a:pt x="369" y="21"/>
                    <a:pt x="369" y="21"/>
                  </a:cubicBezTo>
                  <a:cubicBezTo>
                    <a:pt x="370" y="23"/>
                    <a:pt x="370" y="23"/>
                    <a:pt x="370" y="23"/>
                  </a:cubicBezTo>
                  <a:cubicBezTo>
                    <a:pt x="369" y="22"/>
                    <a:pt x="369" y="23"/>
                    <a:pt x="369" y="23"/>
                  </a:cubicBezTo>
                  <a:cubicBezTo>
                    <a:pt x="367" y="23"/>
                    <a:pt x="369" y="22"/>
                    <a:pt x="368" y="21"/>
                  </a:cubicBezTo>
                  <a:cubicBezTo>
                    <a:pt x="367" y="20"/>
                    <a:pt x="366" y="21"/>
                    <a:pt x="365" y="21"/>
                  </a:cubicBezTo>
                  <a:cubicBezTo>
                    <a:pt x="366" y="21"/>
                    <a:pt x="366" y="22"/>
                    <a:pt x="366" y="22"/>
                  </a:cubicBezTo>
                  <a:cubicBezTo>
                    <a:pt x="366" y="22"/>
                    <a:pt x="366" y="22"/>
                    <a:pt x="366" y="22"/>
                  </a:cubicBezTo>
                  <a:cubicBezTo>
                    <a:pt x="364" y="21"/>
                    <a:pt x="364" y="22"/>
                    <a:pt x="364" y="21"/>
                  </a:cubicBezTo>
                  <a:cubicBezTo>
                    <a:pt x="364" y="21"/>
                    <a:pt x="363" y="20"/>
                    <a:pt x="363" y="21"/>
                  </a:cubicBezTo>
                  <a:cubicBezTo>
                    <a:pt x="363" y="21"/>
                    <a:pt x="363" y="22"/>
                    <a:pt x="364" y="22"/>
                  </a:cubicBezTo>
                  <a:cubicBezTo>
                    <a:pt x="365" y="23"/>
                    <a:pt x="363" y="21"/>
                    <a:pt x="363" y="23"/>
                  </a:cubicBezTo>
                  <a:cubicBezTo>
                    <a:pt x="363" y="21"/>
                    <a:pt x="361" y="22"/>
                    <a:pt x="362" y="21"/>
                  </a:cubicBezTo>
                  <a:cubicBezTo>
                    <a:pt x="361" y="20"/>
                    <a:pt x="362" y="18"/>
                    <a:pt x="360" y="18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62" y="17"/>
                    <a:pt x="361" y="17"/>
                    <a:pt x="361" y="17"/>
                  </a:cubicBezTo>
                  <a:cubicBezTo>
                    <a:pt x="360" y="17"/>
                    <a:pt x="359" y="17"/>
                    <a:pt x="359" y="16"/>
                  </a:cubicBezTo>
                  <a:cubicBezTo>
                    <a:pt x="358" y="16"/>
                    <a:pt x="359" y="16"/>
                    <a:pt x="359" y="17"/>
                  </a:cubicBezTo>
                  <a:cubicBezTo>
                    <a:pt x="356" y="16"/>
                    <a:pt x="359" y="18"/>
                    <a:pt x="357" y="18"/>
                  </a:cubicBezTo>
                  <a:cubicBezTo>
                    <a:pt x="356" y="16"/>
                    <a:pt x="355" y="16"/>
                    <a:pt x="354" y="16"/>
                  </a:cubicBezTo>
                  <a:cubicBezTo>
                    <a:pt x="354" y="16"/>
                    <a:pt x="354" y="16"/>
                    <a:pt x="354" y="16"/>
                  </a:cubicBezTo>
                  <a:cubicBezTo>
                    <a:pt x="354" y="16"/>
                    <a:pt x="354" y="17"/>
                    <a:pt x="355" y="17"/>
                  </a:cubicBezTo>
                  <a:cubicBezTo>
                    <a:pt x="354" y="18"/>
                    <a:pt x="354" y="16"/>
                    <a:pt x="353" y="16"/>
                  </a:cubicBezTo>
                  <a:cubicBezTo>
                    <a:pt x="354" y="16"/>
                    <a:pt x="353" y="15"/>
                    <a:pt x="353" y="14"/>
                  </a:cubicBezTo>
                  <a:cubicBezTo>
                    <a:pt x="353" y="15"/>
                    <a:pt x="353" y="15"/>
                    <a:pt x="353" y="16"/>
                  </a:cubicBezTo>
                  <a:cubicBezTo>
                    <a:pt x="351" y="16"/>
                    <a:pt x="351" y="15"/>
                    <a:pt x="351" y="14"/>
                  </a:cubicBezTo>
                  <a:cubicBezTo>
                    <a:pt x="351" y="14"/>
                    <a:pt x="351" y="15"/>
                    <a:pt x="350" y="15"/>
                  </a:cubicBezTo>
                  <a:cubicBezTo>
                    <a:pt x="350" y="16"/>
                    <a:pt x="347" y="16"/>
                    <a:pt x="349" y="17"/>
                  </a:cubicBezTo>
                  <a:cubicBezTo>
                    <a:pt x="347" y="16"/>
                    <a:pt x="347" y="16"/>
                    <a:pt x="347" y="16"/>
                  </a:cubicBezTo>
                  <a:cubicBezTo>
                    <a:pt x="347" y="16"/>
                    <a:pt x="347" y="16"/>
                    <a:pt x="347" y="16"/>
                  </a:cubicBezTo>
                  <a:cubicBezTo>
                    <a:pt x="346" y="16"/>
                    <a:pt x="346" y="16"/>
                    <a:pt x="346" y="16"/>
                  </a:cubicBezTo>
                  <a:cubicBezTo>
                    <a:pt x="345" y="17"/>
                    <a:pt x="345" y="17"/>
                    <a:pt x="345" y="17"/>
                  </a:cubicBezTo>
                  <a:cubicBezTo>
                    <a:pt x="345" y="16"/>
                    <a:pt x="345" y="16"/>
                    <a:pt x="345" y="16"/>
                  </a:cubicBezTo>
                  <a:cubicBezTo>
                    <a:pt x="344" y="16"/>
                    <a:pt x="344" y="16"/>
                    <a:pt x="344" y="15"/>
                  </a:cubicBezTo>
                  <a:cubicBezTo>
                    <a:pt x="343" y="15"/>
                    <a:pt x="343" y="15"/>
                    <a:pt x="343" y="16"/>
                  </a:cubicBezTo>
                  <a:cubicBezTo>
                    <a:pt x="342" y="16"/>
                    <a:pt x="341" y="16"/>
                    <a:pt x="342" y="15"/>
                  </a:cubicBezTo>
                  <a:cubicBezTo>
                    <a:pt x="342" y="15"/>
                    <a:pt x="343" y="15"/>
                    <a:pt x="343" y="14"/>
                  </a:cubicBezTo>
                  <a:cubicBezTo>
                    <a:pt x="342" y="14"/>
                    <a:pt x="342" y="14"/>
                    <a:pt x="342" y="14"/>
                  </a:cubicBezTo>
                  <a:cubicBezTo>
                    <a:pt x="343" y="14"/>
                    <a:pt x="344" y="12"/>
                    <a:pt x="345" y="12"/>
                  </a:cubicBezTo>
                  <a:cubicBezTo>
                    <a:pt x="345" y="13"/>
                    <a:pt x="345" y="13"/>
                    <a:pt x="345" y="13"/>
                  </a:cubicBezTo>
                  <a:cubicBezTo>
                    <a:pt x="345" y="13"/>
                    <a:pt x="345" y="13"/>
                    <a:pt x="345" y="13"/>
                  </a:cubicBezTo>
                  <a:cubicBezTo>
                    <a:pt x="345" y="12"/>
                    <a:pt x="345" y="12"/>
                    <a:pt x="345" y="12"/>
                  </a:cubicBezTo>
                  <a:cubicBezTo>
                    <a:pt x="346" y="12"/>
                    <a:pt x="347" y="13"/>
                    <a:pt x="347" y="13"/>
                  </a:cubicBezTo>
                  <a:cubicBezTo>
                    <a:pt x="347" y="13"/>
                    <a:pt x="347" y="13"/>
                    <a:pt x="347" y="13"/>
                  </a:cubicBezTo>
                  <a:cubicBezTo>
                    <a:pt x="347" y="13"/>
                    <a:pt x="348" y="12"/>
                    <a:pt x="348" y="13"/>
                  </a:cubicBezTo>
                  <a:cubicBezTo>
                    <a:pt x="349" y="12"/>
                    <a:pt x="347" y="13"/>
                    <a:pt x="348" y="11"/>
                  </a:cubicBezTo>
                  <a:cubicBezTo>
                    <a:pt x="347" y="10"/>
                    <a:pt x="345" y="11"/>
                    <a:pt x="344" y="11"/>
                  </a:cubicBezTo>
                  <a:cubicBezTo>
                    <a:pt x="344" y="11"/>
                    <a:pt x="344" y="11"/>
                    <a:pt x="344" y="11"/>
                  </a:cubicBezTo>
                  <a:cubicBezTo>
                    <a:pt x="342" y="11"/>
                    <a:pt x="341" y="9"/>
                    <a:pt x="341" y="11"/>
                  </a:cubicBezTo>
                  <a:cubicBezTo>
                    <a:pt x="341" y="11"/>
                    <a:pt x="342" y="12"/>
                    <a:pt x="343" y="11"/>
                  </a:cubicBezTo>
                  <a:cubicBezTo>
                    <a:pt x="344" y="11"/>
                    <a:pt x="343" y="12"/>
                    <a:pt x="343" y="13"/>
                  </a:cubicBezTo>
                  <a:cubicBezTo>
                    <a:pt x="342" y="12"/>
                    <a:pt x="342" y="12"/>
                    <a:pt x="342" y="12"/>
                  </a:cubicBezTo>
                  <a:cubicBezTo>
                    <a:pt x="342" y="13"/>
                    <a:pt x="342" y="13"/>
                    <a:pt x="342" y="13"/>
                  </a:cubicBezTo>
                  <a:cubicBezTo>
                    <a:pt x="342" y="12"/>
                    <a:pt x="340" y="13"/>
                    <a:pt x="339" y="12"/>
                  </a:cubicBezTo>
                  <a:cubicBezTo>
                    <a:pt x="338" y="12"/>
                    <a:pt x="338" y="12"/>
                    <a:pt x="338" y="11"/>
                  </a:cubicBezTo>
                  <a:cubicBezTo>
                    <a:pt x="338" y="11"/>
                    <a:pt x="338" y="11"/>
                    <a:pt x="338" y="11"/>
                  </a:cubicBezTo>
                  <a:cubicBezTo>
                    <a:pt x="338" y="10"/>
                    <a:pt x="338" y="10"/>
                    <a:pt x="338" y="10"/>
                  </a:cubicBezTo>
                  <a:cubicBezTo>
                    <a:pt x="338" y="11"/>
                    <a:pt x="336" y="10"/>
                    <a:pt x="335" y="11"/>
                  </a:cubicBezTo>
                  <a:cubicBezTo>
                    <a:pt x="336" y="13"/>
                    <a:pt x="336" y="13"/>
                    <a:pt x="336" y="13"/>
                  </a:cubicBezTo>
                  <a:cubicBezTo>
                    <a:pt x="336" y="13"/>
                    <a:pt x="336" y="14"/>
                    <a:pt x="336" y="14"/>
                  </a:cubicBezTo>
                  <a:cubicBezTo>
                    <a:pt x="335" y="15"/>
                    <a:pt x="335" y="15"/>
                    <a:pt x="335" y="15"/>
                  </a:cubicBezTo>
                  <a:cubicBezTo>
                    <a:pt x="335" y="15"/>
                    <a:pt x="335" y="15"/>
                    <a:pt x="335" y="15"/>
                  </a:cubicBezTo>
                  <a:cubicBezTo>
                    <a:pt x="334" y="15"/>
                    <a:pt x="334" y="15"/>
                    <a:pt x="334" y="15"/>
                  </a:cubicBezTo>
                  <a:cubicBezTo>
                    <a:pt x="334" y="14"/>
                    <a:pt x="334" y="14"/>
                    <a:pt x="334" y="14"/>
                  </a:cubicBezTo>
                  <a:cubicBezTo>
                    <a:pt x="333" y="13"/>
                    <a:pt x="332" y="13"/>
                    <a:pt x="330" y="11"/>
                  </a:cubicBezTo>
                  <a:cubicBezTo>
                    <a:pt x="331" y="11"/>
                    <a:pt x="331" y="11"/>
                    <a:pt x="331" y="11"/>
                  </a:cubicBezTo>
                  <a:cubicBezTo>
                    <a:pt x="330" y="11"/>
                    <a:pt x="329" y="11"/>
                    <a:pt x="329" y="12"/>
                  </a:cubicBezTo>
                  <a:cubicBezTo>
                    <a:pt x="330" y="13"/>
                    <a:pt x="330" y="13"/>
                    <a:pt x="330" y="13"/>
                  </a:cubicBezTo>
                  <a:cubicBezTo>
                    <a:pt x="329" y="13"/>
                    <a:pt x="329" y="13"/>
                    <a:pt x="329" y="13"/>
                  </a:cubicBezTo>
                  <a:cubicBezTo>
                    <a:pt x="328" y="13"/>
                    <a:pt x="328" y="13"/>
                    <a:pt x="328" y="13"/>
                  </a:cubicBezTo>
                  <a:cubicBezTo>
                    <a:pt x="327" y="11"/>
                    <a:pt x="326" y="14"/>
                    <a:pt x="324" y="13"/>
                  </a:cubicBezTo>
                  <a:cubicBezTo>
                    <a:pt x="323" y="12"/>
                    <a:pt x="324" y="14"/>
                    <a:pt x="322" y="14"/>
                  </a:cubicBezTo>
                  <a:cubicBezTo>
                    <a:pt x="323" y="14"/>
                    <a:pt x="323" y="15"/>
                    <a:pt x="323" y="15"/>
                  </a:cubicBezTo>
                  <a:cubicBezTo>
                    <a:pt x="324" y="14"/>
                    <a:pt x="325" y="15"/>
                    <a:pt x="325" y="13"/>
                  </a:cubicBezTo>
                  <a:cubicBezTo>
                    <a:pt x="326" y="13"/>
                    <a:pt x="327" y="14"/>
                    <a:pt x="327" y="15"/>
                  </a:cubicBezTo>
                  <a:cubicBezTo>
                    <a:pt x="326" y="16"/>
                    <a:pt x="324" y="15"/>
                    <a:pt x="324" y="17"/>
                  </a:cubicBezTo>
                  <a:cubicBezTo>
                    <a:pt x="323" y="16"/>
                    <a:pt x="323" y="16"/>
                    <a:pt x="323" y="16"/>
                  </a:cubicBezTo>
                  <a:cubicBezTo>
                    <a:pt x="323" y="15"/>
                    <a:pt x="325" y="16"/>
                    <a:pt x="325" y="15"/>
                  </a:cubicBezTo>
                  <a:cubicBezTo>
                    <a:pt x="324" y="14"/>
                    <a:pt x="323" y="16"/>
                    <a:pt x="322" y="16"/>
                  </a:cubicBezTo>
                  <a:cubicBezTo>
                    <a:pt x="321" y="14"/>
                    <a:pt x="321" y="14"/>
                    <a:pt x="321" y="14"/>
                  </a:cubicBezTo>
                  <a:cubicBezTo>
                    <a:pt x="321" y="15"/>
                    <a:pt x="321" y="15"/>
                    <a:pt x="321" y="15"/>
                  </a:cubicBezTo>
                  <a:cubicBezTo>
                    <a:pt x="320" y="14"/>
                    <a:pt x="319" y="16"/>
                    <a:pt x="319" y="14"/>
                  </a:cubicBezTo>
                  <a:cubicBezTo>
                    <a:pt x="320" y="13"/>
                    <a:pt x="321" y="13"/>
                    <a:pt x="321" y="12"/>
                  </a:cubicBezTo>
                  <a:cubicBezTo>
                    <a:pt x="320" y="11"/>
                    <a:pt x="318" y="12"/>
                    <a:pt x="318" y="12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2"/>
                    <a:pt x="317" y="13"/>
                    <a:pt x="316" y="13"/>
                  </a:cubicBezTo>
                  <a:cubicBezTo>
                    <a:pt x="316" y="13"/>
                    <a:pt x="316" y="13"/>
                    <a:pt x="316" y="13"/>
                  </a:cubicBezTo>
                  <a:cubicBezTo>
                    <a:pt x="316" y="13"/>
                    <a:pt x="316" y="13"/>
                    <a:pt x="316" y="13"/>
                  </a:cubicBezTo>
                  <a:cubicBezTo>
                    <a:pt x="316" y="11"/>
                    <a:pt x="316" y="11"/>
                    <a:pt x="316" y="11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2"/>
                    <a:pt x="319" y="10"/>
                    <a:pt x="320" y="11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20" y="9"/>
                    <a:pt x="320" y="9"/>
                    <a:pt x="320" y="9"/>
                  </a:cubicBezTo>
                  <a:cubicBezTo>
                    <a:pt x="321" y="9"/>
                    <a:pt x="322" y="9"/>
                    <a:pt x="322" y="9"/>
                  </a:cubicBezTo>
                  <a:cubicBezTo>
                    <a:pt x="321" y="10"/>
                    <a:pt x="321" y="10"/>
                    <a:pt x="321" y="10"/>
                  </a:cubicBezTo>
                  <a:cubicBezTo>
                    <a:pt x="322" y="10"/>
                    <a:pt x="322" y="10"/>
                    <a:pt x="322" y="10"/>
                  </a:cubicBezTo>
                  <a:cubicBezTo>
                    <a:pt x="321" y="11"/>
                    <a:pt x="321" y="11"/>
                    <a:pt x="321" y="11"/>
                  </a:cubicBezTo>
                  <a:cubicBezTo>
                    <a:pt x="321" y="11"/>
                    <a:pt x="321" y="11"/>
                    <a:pt x="321" y="11"/>
                  </a:cubicBezTo>
                  <a:cubicBezTo>
                    <a:pt x="321" y="11"/>
                    <a:pt x="323" y="12"/>
                    <a:pt x="324" y="10"/>
                  </a:cubicBezTo>
                  <a:cubicBezTo>
                    <a:pt x="327" y="11"/>
                    <a:pt x="327" y="11"/>
                    <a:pt x="327" y="11"/>
                  </a:cubicBezTo>
                  <a:cubicBezTo>
                    <a:pt x="330" y="10"/>
                    <a:pt x="333" y="12"/>
                    <a:pt x="335" y="10"/>
                  </a:cubicBezTo>
                  <a:cubicBezTo>
                    <a:pt x="334" y="10"/>
                    <a:pt x="334" y="10"/>
                    <a:pt x="334" y="10"/>
                  </a:cubicBezTo>
                  <a:cubicBezTo>
                    <a:pt x="334" y="10"/>
                    <a:pt x="334" y="10"/>
                    <a:pt x="334" y="10"/>
                  </a:cubicBezTo>
                  <a:cubicBezTo>
                    <a:pt x="333" y="10"/>
                    <a:pt x="333" y="10"/>
                    <a:pt x="333" y="10"/>
                  </a:cubicBezTo>
                  <a:cubicBezTo>
                    <a:pt x="333" y="10"/>
                    <a:pt x="333" y="10"/>
                    <a:pt x="333" y="10"/>
                  </a:cubicBezTo>
                  <a:cubicBezTo>
                    <a:pt x="333" y="10"/>
                    <a:pt x="333" y="10"/>
                    <a:pt x="333" y="10"/>
                  </a:cubicBezTo>
                  <a:cubicBezTo>
                    <a:pt x="332" y="11"/>
                    <a:pt x="333" y="9"/>
                    <a:pt x="332" y="10"/>
                  </a:cubicBezTo>
                  <a:cubicBezTo>
                    <a:pt x="332" y="10"/>
                    <a:pt x="332" y="10"/>
                    <a:pt x="332" y="10"/>
                  </a:cubicBezTo>
                  <a:cubicBezTo>
                    <a:pt x="331" y="11"/>
                    <a:pt x="331" y="11"/>
                    <a:pt x="331" y="11"/>
                  </a:cubicBezTo>
                  <a:cubicBezTo>
                    <a:pt x="332" y="9"/>
                    <a:pt x="330" y="10"/>
                    <a:pt x="330" y="9"/>
                  </a:cubicBezTo>
                  <a:cubicBezTo>
                    <a:pt x="331" y="8"/>
                    <a:pt x="330" y="10"/>
                    <a:pt x="332" y="9"/>
                  </a:cubicBezTo>
                  <a:cubicBezTo>
                    <a:pt x="331" y="8"/>
                    <a:pt x="331" y="8"/>
                    <a:pt x="331" y="8"/>
                  </a:cubicBezTo>
                  <a:cubicBezTo>
                    <a:pt x="333" y="9"/>
                    <a:pt x="333" y="9"/>
                    <a:pt x="333" y="9"/>
                  </a:cubicBezTo>
                  <a:cubicBezTo>
                    <a:pt x="333" y="8"/>
                    <a:pt x="333" y="7"/>
                    <a:pt x="332" y="7"/>
                  </a:cubicBezTo>
                  <a:cubicBezTo>
                    <a:pt x="331" y="8"/>
                    <a:pt x="331" y="8"/>
                    <a:pt x="331" y="8"/>
                  </a:cubicBezTo>
                  <a:cubicBezTo>
                    <a:pt x="331" y="8"/>
                    <a:pt x="331" y="8"/>
                    <a:pt x="331" y="8"/>
                  </a:cubicBezTo>
                  <a:cubicBezTo>
                    <a:pt x="331" y="7"/>
                    <a:pt x="331" y="7"/>
                    <a:pt x="331" y="7"/>
                  </a:cubicBezTo>
                  <a:cubicBezTo>
                    <a:pt x="331" y="7"/>
                    <a:pt x="331" y="6"/>
                    <a:pt x="330" y="6"/>
                  </a:cubicBezTo>
                  <a:cubicBezTo>
                    <a:pt x="330" y="7"/>
                    <a:pt x="330" y="7"/>
                    <a:pt x="330" y="7"/>
                  </a:cubicBezTo>
                  <a:cubicBezTo>
                    <a:pt x="329" y="7"/>
                    <a:pt x="326" y="8"/>
                    <a:pt x="324" y="8"/>
                  </a:cubicBezTo>
                  <a:cubicBezTo>
                    <a:pt x="323" y="7"/>
                    <a:pt x="323" y="7"/>
                    <a:pt x="323" y="7"/>
                  </a:cubicBezTo>
                  <a:cubicBezTo>
                    <a:pt x="322" y="8"/>
                    <a:pt x="321" y="5"/>
                    <a:pt x="320" y="5"/>
                  </a:cubicBezTo>
                  <a:cubicBezTo>
                    <a:pt x="319" y="6"/>
                    <a:pt x="318" y="6"/>
                    <a:pt x="317" y="5"/>
                  </a:cubicBezTo>
                  <a:cubicBezTo>
                    <a:pt x="319" y="4"/>
                    <a:pt x="319" y="4"/>
                    <a:pt x="319" y="4"/>
                  </a:cubicBezTo>
                  <a:cubicBezTo>
                    <a:pt x="319" y="3"/>
                    <a:pt x="318" y="3"/>
                    <a:pt x="317" y="3"/>
                  </a:cubicBezTo>
                  <a:cubicBezTo>
                    <a:pt x="317" y="3"/>
                    <a:pt x="317" y="3"/>
                    <a:pt x="317" y="3"/>
                  </a:cubicBezTo>
                  <a:cubicBezTo>
                    <a:pt x="316" y="4"/>
                    <a:pt x="317" y="4"/>
                    <a:pt x="317" y="5"/>
                  </a:cubicBezTo>
                  <a:cubicBezTo>
                    <a:pt x="316" y="6"/>
                    <a:pt x="316" y="3"/>
                    <a:pt x="315" y="3"/>
                  </a:cubicBezTo>
                  <a:cubicBezTo>
                    <a:pt x="315" y="5"/>
                    <a:pt x="315" y="5"/>
                    <a:pt x="315" y="5"/>
                  </a:cubicBezTo>
                  <a:cubicBezTo>
                    <a:pt x="315" y="5"/>
                    <a:pt x="315" y="5"/>
                    <a:pt x="315" y="5"/>
                  </a:cubicBezTo>
                  <a:cubicBezTo>
                    <a:pt x="315" y="4"/>
                    <a:pt x="315" y="4"/>
                    <a:pt x="315" y="4"/>
                  </a:cubicBezTo>
                  <a:cubicBezTo>
                    <a:pt x="314" y="4"/>
                    <a:pt x="314" y="6"/>
                    <a:pt x="314" y="5"/>
                  </a:cubicBezTo>
                  <a:cubicBezTo>
                    <a:pt x="313" y="5"/>
                    <a:pt x="314" y="5"/>
                    <a:pt x="314" y="4"/>
                  </a:cubicBezTo>
                  <a:cubicBezTo>
                    <a:pt x="313" y="4"/>
                    <a:pt x="313" y="4"/>
                    <a:pt x="312" y="4"/>
                  </a:cubicBezTo>
                  <a:cubicBezTo>
                    <a:pt x="313" y="5"/>
                    <a:pt x="313" y="5"/>
                    <a:pt x="313" y="5"/>
                  </a:cubicBezTo>
                  <a:cubicBezTo>
                    <a:pt x="311" y="6"/>
                    <a:pt x="311" y="6"/>
                    <a:pt x="311" y="6"/>
                  </a:cubicBezTo>
                  <a:cubicBezTo>
                    <a:pt x="311" y="6"/>
                    <a:pt x="311" y="6"/>
                    <a:pt x="311" y="6"/>
                  </a:cubicBezTo>
                  <a:cubicBezTo>
                    <a:pt x="312" y="5"/>
                    <a:pt x="312" y="5"/>
                    <a:pt x="312" y="5"/>
                  </a:cubicBezTo>
                  <a:cubicBezTo>
                    <a:pt x="311" y="6"/>
                    <a:pt x="311" y="4"/>
                    <a:pt x="311" y="4"/>
                  </a:cubicBezTo>
                  <a:cubicBezTo>
                    <a:pt x="311" y="4"/>
                    <a:pt x="311" y="5"/>
                    <a:pt x="311" y="5"/>
                  </a:cubicBezTo>
                  <a:cubicBezTo>
                    <a:pt x="312" y="4"/>
                    <a:pt x="311" y="4"/>
                    <a:pt x="311" y="4"/>
                  </a:cubicBezTo>
                  <a:cubicBezTo>
                    <a:pt x="312" y="3"/>
                    <a:pt x="312" y="3"/>
                    <a:pt x="312" y="3"/>
                  </a:cubicBezTo>
                  <a:cubicBezTo>
                    <a:pt x="310" y="3"/>
                    <a:pt x="310" y="3"/>
                    <a:pt x="310" y="3"/>
                  </a:cubicBezTo>
                  <a:cubicBezTo>
                    <a:pt x="310" y="2"/>
                    <a:pt x="310" y="2"/>
                    <a:pt x="310" y="2"/>
                  </a:cubicBezTo>
                  <a:cubicBezTo>
                    <a:pt x="310" y="2"/>
                    <a:pt x="310" y="2"/>
                    <a:pt x="310" y="2"/>
                  </a:cubicBezTo>
                  <a:cubicBezTo>
                    <a:pt x="309" y="2"/>
                    <a:pt x="309" y="2"/>
                    <a:pt x="309" y="3"/>
                  </a:cubicBezTo>
                  <a:cubicBezTo>
                    <a:pt x="308" y="1"/>
                    <a:pt x="306" y="3"/>
                    <a:pt x="304" y="2"/>
                  </a:cubicBezTo>
                  <a:cubicBezTo>
                    <a:pt x="305" y="4"/>
                    <a:pt x="307" y="2"/>
                    <a:pt x="308" y="2"/>
                  </a:cubicBezTo>
                  <a:cubicBezTo>
                    <a:pt x="308" y="3"/>
                    <a:pt x="309" y="3"/>
                    <a:pt x="309" y="4"/>
                  </a:cubicBezTo>
                  <a:cubicBezTo>
                    <a:pt x="307" y="4"/>
                    <a:pt x="305" y="4"/>
                    <a:pt x="303" y="2"/>
                  </a:cubicBezTo>
                  <a:cubicBezTo>
                    <a:pt x="304" y="2"/>
                    <a:pt x="304" y="2"/>
                    <a:pt x="304" y="2"/>
                  </a:cubicBezTo>
                  <a:cubicBezTo>
                    <a:pt x="302" y="1"/>
                    <a:pt x="302" y="2"/>
                    <a:pt x="300" y="3"/>
                  </a:cubicBezTo>
                  <a:cubicBezTo>
                    <a:pt x="301" y="3"/>
                    <a:pt x="301" y="3"/>
                    <a:pt x="301" y="3"/>
                  </a:cubicBezTo>
                  <a:cubicBezTo>
                    <a:pt x="301" y="3"/>
                    <a:pt x="301" y="3"/>
                    <a:pt x="301" y="3"/>
                  </a:cubicBezTo>
                  <a:cubicBezTo>
                    <a:pt x="300" y="3"/>
                    <a:pt x="299" y="2"/>
                    <a:pt x="299" y="1"/>
                  </a:cubicBezTo>
                  <a:cubicBezTo>
                    <a:pt x="298" y="3"/>
                    <a:pt x="295" y="0"/>
                    <a:pt x="293" y="1"/>
                  </a:cubicBezTo>
                  <a:cubicBezTo>
                    <a:pt x="293" y="2"/>
                    <a:pt x="294" y="3"/>
                    <a:pt x="294" y="3"/>
                  </a:cubicBezTo>
                  <a:cubicBezTo>
                    <a:pt x="294" y="4"/>
                    <a:pt x="293" y="4"/>
                    <a:pt x="292" y="5"/>
                  </a:cubicBezTo>
                  <a:cubicBezTo>
                    <a:pt x="292" y="5"/>
                    <a:pt x="292" y="6"/>
                    <a:pt x="291" y="5"/>
                  </a:cubicBezTo>
                  <a:cubicBezTo>
                    <a:pt x="291" y="5"/>
                    <a:pt x="291" y="5"/>
                    <a:pt x="291" y="5"/>
                  </a:cubicBezTo>
                  <a:cubicBezTo>
                    <a:pt x="291" y="5"/>
                    <a:pt x="291" y="5"/>
                    <a:pt x="291" y="5"/>
                  </a:cubicBezTo>
                  <a:cubicBezTo>
                    <a:pt x="288" y="3"/>
                    <a:pt x="290" y="8"/>
                    <a:pt x="288" y="7"/>
                  </a:cubicBezTo>
                  <a:cubicBezTo>
                    <a:pt x="287" y="6"/>
                    <a:pt x="287" y="5"/>
                    <a:pt x="288" y="5"/>
                  </a:cubicBezTo>
                  <a:cubicBezTo>
                    <a:pt x="288" y="5"/>
                    <a:pt x="287" y="4"/>
                    <a:pt x="287" y="5"/>
                  </a:cubicBezTo>
                  <a:cubicBezTo>
                    <a:pt x="287" y="4"/>
                    <a:pt x="285" y="5"/>
                    <a:pt x="285" y="3"/>
                  </a:cubicBezTo>
                  <a:cubicBezTo>
                    <a:pt x="285" y="4"/>
                    <a:pt x="285" y="4"/>
                    <a:pt x="285" y="4"/>
                  </a:cubicBezTo>
                  <a:cubicBezTo>
                    <a:pt x="285" y="4"/>
                    <a:pt x="285" y="4"/>
                    <a:pt x="285" y="5"/>
                  </a:cubicBezTo>
                  <a:cubicBezTo>
                    <a:pt x="286" y="5"/>
                    <a:pt x="286" y="5"/>
                    <a:pt x="286" y="5"/>
                  </a:cubicBezTo>
                  <a:cubicBezTo>
                    <a:pt x="286" y="6"/>
                    <a:pt x="286" y="6"/>
                    <a:pt x="286" y="6"/>
                  </a:cubicBezTo>
                  <a:cubicBezTo>
                    <a:pt x="286" y="5"/>
                    <a:pt x="283" y="6"/>
                    <a:pt x="284" y="5"/>
                  </a:cubicBezTo>
                  <a:cubicBezTo>
                    <a:pt x="284" y="5"/>
                    <a:pt x="284" y="5"/>
                    <a:pt x="284" y="5"/>
                  </a:cubicBezTo>
                  <a:cubicBezTo>
                    <a:pt x="285" y="6"/>
                    <a:pt x="283" y="6"/>
                    <a:pt x="283" y="6"/>
                  </a:cubicBezTo>
                  <a:cubicBezTo>
                    <a:pt x="283" y="7"/>
                    <a:pt x="283" y="7"/>
                    <a:pt x="283" y="7"/>
                  </a:cubicBezTo>
                  <a:cubicBezTo>
                    <a:pt x="282" y="8"/>
                    <a:pt x="281" y="6"/>
                    <a:pt x="280" y="5"/>
                  </a:cubicBezTo>
                  <a:cubicBezTo>
                    <a:pt x="280" y="5"/>
                    <a:pt x="280" y="6"/>
                    <a:pt x="280" y="6"/>
                  </a:cubicBezTo>
                  <a:cubicBezTo>
                    <a:pt x="280" y="5"/>
                    <a:pt x="279" y="4"/>
                    <a:pt x="278" y="3"/>
                  </a:cubicBezTo>
                  <a:cubicBezTo>
                    <a:pt x="278" y="4"/>
                    <a:pt x="278" y="4"/>
                    <a:pt x="278" y="4"/>
                  </a:cubicBezTo>
                  <a:cubicBezTo>
                    <a:pt x="277" y="4"/>
                    <a:pt x="277" y="4"/>
                    <a:pt x="277" y="4"/>
                  </a:cubicBezTo>
                  <a:cubicBezTo>
                    <a:pt x="277" y="4"/>
                    <a:pt x="277" y="5"/>
                    <a:pt x="277" y="6"/>
                  </a:cubicBezTo>
                  <a:cubicBezTo>
                    <a:pt x="276" y="7"/>
                    <a:pt x="275" y="6"/>
                    <a:pt x="274" y="6"/>
                  </a:cubicBezTo>
                  <a:cubicBezTo>
                    <a:pt x="275" y="7"/>
                    <a:pt x="275" y="7"/>
                    <a:pt x="275" y="7"/>
                  </a:cubicBezTo>
                  <a:cubicBezTo>
                    <a:pt x="274" y="8"/>
                    <a:pt x="273" y="6"/>
                    <a:pt x="273" y="5"/>
                  </a:cubicBezTo>
                  <a:cubicBezTo>
                    <a:pt x="274" y="5"/>
                    <a:pt x="274" y="5"/>
                    <a:pt x="275" y="5"/>
                  </a:cubicBezTo>
                  <a:cubicBezTo>
                    <a:pt x="274" y="4"/>
                    <a:pt x="274" y="4"/>
                    <a:pt x="274" y="4"/>
                  </a:cubicBezTo>
                  <a:cubicBezTo>
                    <a:pt x="274" y="4"/>
                    <a:pt x="274" y="4"/>
                    <a:pt x="274" y="4"/>
                  </a:cubicBezTo>
                  <a:cubicBezTo>
                    <a:pt x="274" y="4"/>
                    <a:pt x="274" y="4"/>
                    <a:pt x="274" y="4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6" y="5"/>
                    <a:pt x="277" y="2"/>
                    <a:pt x="279" y="2"/>
                  </a:cubicBezTo>
                  <a:cubicBezTo>
                    <a:pt x="278" y="1"/>
                    <a:pt x="277" y="3"/>
                    <a:pt x="276" y="2"/>
                  </a:cubicBezTo>
                  <a:cubicBezTo>
                    <a:pt x="276" y="3"/>
                    <a:pt x="275" y="3"/>
                    <a:pt x="275" y="3"/>
                  </a:cubicBezTo>
                  <a:cubicBezTo>
                    <a:pt x="275" y="3"/>
                    <a:pt x="275" y="3"/>
                    <a:pt x="275" y="3"/>
                  </a:cubicBezTo>
                  <a:cubicBezTo>
                    <a:pt x="274" y="2"/>
                    <a:pt x="272" y="3"/>
                    <a:pt x="271" y="1"/>
                  </a:cubicBezTo>
                  <a:cubicBezTo>
                    <a:pt x="271" y="1"/>
                    <a:pt x="271" y="3"/>
                    <a:pt x="270" y="2"/>
                  </a:cubicBezTo>
                  <a:cubicBezTo>
                    <a:pt x="269" y="3"/>
                    <a:pt x="270" y="4"/>
                    <a:pt x="270" y="4"/>
                  </a:cubicBezTo>
                  <a:cubicBezTo>
                    <a:pt x="271" y="3"/>
                    <a:pt x="270" y="6"/>
                    <a:pt x="271" y="5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6"/>
                    <a:pt x="271" y="9"/>
                    <a:pt x="268" y="8"/>
                  </a:cubicBezTo>
                  <a:cubicBezTo>
                    <a:pt x="268" y="7"/>
                    <a:pt x="270" y="6"/>
                    <a:pt x="271" y="5"/>
                  </a:cubicBezTo>
                  <a:cubicBezTo>
                    <a:pt x="270" y="4"/>
                    <a:pt x="268" y="6"/>
                    <a:pt x="268" y="4"/>
                  </a:cubicBezTo>
                  <a:cubicBezTo>
                    <a:pt x="266" y="5"/>
                    <a:pt x="266" y="5"/>
                    <a:pt x="266" y="5"/>
                  </a:cubicBezTo>
                  <a:cubicBezTo>
                    <a:pt x="266" y="4"/>
                    <a:pt x="267" y="3"/>
                    <a:pt x="267" y="3"/>
                  </a:cubicBezTo>
                  <a:cubicBezTo>
                    <a:pt x="266" y="4"/>
                    <a:pt x="266" y="4"/>
                    <a:pt x="266" y="4"/>
                  </a:cubicBezTo>
                  <a:cubicBezTo>
                    <a:pt x="267" y="3"/>
                    <a:pt x="264" y="4"/>
                    <a:pt x="266" y="3"/>
                  </a:cubicBezTo>
                  <a:cubicBezTo>
                    <a:pt x="265" y="3"/>
                    <a:pt x="265" y="2"/>
                    <a:pt x="264" y="3"/>
                  </a:cubicBezTo>
                  <a:cubicBezTo>
                    <a:pt x="264" y="1"/>
                    <a:pt x="263" y="2"/>
                    <a:pt x="263" y="2"/>
                  </a:cubicBezTo>
                  <a:cubicBezTo>
                    <a:pt x="263" y="2"/>
                    <a:pt x="263" y="2"/>
                    <a:pt x="263" y="2"/>
                  </a:cubicBezTo>
                  <a:cubicBezTo>
                    <a:pt x="263" y="3"/>
                    <a:pt x="262" y="2"/>
                    <a:pt x="262" y="3"/>
                  </a:cubicBezTo>
                  <a:cubicBezTo>
                    <a:pt x="262" y="3"/>
                    <a:pt x="262" y="4"/>
                    <a:pt x="262" y="4"/>
                  </a:cubicBezTo>
                  <a:cubicBezTo>
                    <a:pt x="262" y="4"/>
                    <a:pt x="262" y="4"/>
                    <a:pt x="262" y="4"/>
                  </a:cubicBezTo>
                  <a:cubicBezTo>
                    <a:pt x="263" y="3"/>
                    <a:pt x="265" y="5"/>
                    <a:pt x="266" y="5"/>
                  </a:cubicBezTo>
                  <a:cubicBezTo>
                    <a:pt x="264" y="5"/>
                    <a:pt x="264" y="5"/>
                    <a:pt x="264" y="5"/>
                  </a:cubicBezTo>
                  <a:cubicBezTo>
                    <a:pt x="263" y="5"/>
                    <a:pt x="263" y="6"/>
                    <a:pt x="263" y="7"/>
                  </a:cubicBezTo>
                  <a:cubicBezTo>
                    <a:pt x="264" y="8"/>
                    <a:pt x="263" y="8"/>
                    <a:pt x="262" y="8"/>
                  </a:cubicBezTo>
                  <a:cubicBezTo>
                    <a:pt x="262" y="7"/>
                    <a:pt x="263" y="6"/>
                    <a:pt x="263" y="5"/>
                  </a:cubicBezTo>
                  <a:cubicBezTo>
                    <a:pt x="262" y="5"/>
                    <a:pt x="261" y="4"/>
                    <a:pt x="260" y="5"/>
                  </a:cubicBezTo>
                  <a:cubicBezTo>
                    <a:pt x="260" y="4"/>
                    <a:pt x="260" y="4"/>
                    <a:pt x="260" y="4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57" y="5"/>
                    <a:pt x="257" y="3"/>
                    <a:pt x="256" y="4"/>
                  </a:cubicBezTo>
                  <a:cubicBezTo>
                    <a:pt x="256" y="4"/>
                    <a:pt x="257" y="5"/>
                    <a:pt x="257" y="5"/>
                  </a:cubicBezTo>
                  <a:cubicBezTo>
                    <a:pt x="256" y="6"/>
                    <a:pt x="254" y="6"/>
                    <a:pt x="253" y="6"/>
                  </a:cubicBezTo>
                  <a:cubicBezTo>
                    <a:pt x="253" y="7"/>
                    <a:pt x="252" y="7"/>
                    <a:pt x="252" y="7"/>
                  </a:cubicBezTo>
                  <a:cubicBezTo>
                    <a:pt x="251" y="8"/>
                    <a:pt x="252" y="6"/>
                    <a:pt x="251" y="6"/>
                  </a:cubicBezTo>
                  <a:cubicBezTo>
                    <a:pt x="252" y="6"/>
                    <a:pt x="252" y="6"/>
                    <a:pt x="252" y="6"/>
                  </a:cubicBezTo>
                  <a:cubicBezTo>
                    <a:pt x="252" y="5"/>
                    <a:pt x="253" y="4"/>
                    <a:pt x="253" y="3"/>
                  </a:cubicBezTo>
                  <a:cubicBezTo>
                    <a:pt x="252" y="2"/>
                    <a:pt x="252" y="2"/>
                    <a:pt x="252" y="2"/>
                  </a:cubicBezTo>
                  <a:cubicBezTo>
                    <a:pt x="251" y="2"/>
                    <a:pt x="250" y="2"/>
                    <a:pt x="250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49" y="0"/>
                    <a:pt x="250" y="1"/>
                    <a:pt x="249" y="2"/>
                  </a:cubicBezTo>
                  <a:cubicBezTo>
                    <a:pt x="249" y="2"/>
                    <a:pt x="249" y="2"/>
                    <a:pt x="249" y="2"/>
                  </a:cubicBezTo>
                  <a:cubicBezTo>
                    <a:pt x="250" y="3"/>
                    <a:pt x="250" y="3"/>
                    <a:pt x="250" y="3"/>
                  </a:cubicBezTo>
                  <a:cubicBezTo>
                    <a:pt x="248" y="3"/>
                    <a:pt x="248" y="3"/>
                    <a:pt x="248" y="3"/>
                  </a:cubicBezTo>
                  <a:cubicBezTo>
                    <a:pt x="249" y="4"/>
                    <a:pt x="251" y="3"/>
                    <a:pt x="251" y="4"/>
                  </a:cubicBezTo>
                  <a:cubicBezTo>
                    <a:pt x="252" y="6"/>
                    <a:pt x="249" y="5"/>
                    <a:pt x="249" y="7"/>
                  </a:cubicBezTo>
                  <a:cubicBezTo>
                    <a:pt x="249" y="6"/>
                    <a:pt x="248" y="6"/>
                    <a:pt x="248" y="6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47" y="5"/>
                    <a:pt x="244" y="5"/>
                    <a:pt x="243" y="6"/>
                  </a:cubicBezTo>
                  <a:cubicBezTo>
                    <a:pt x="243" y="6"/>
                    <a:pt x="243" y="6"/>
                    <a:pt x="243" y="6"/>
                  </a:cubicBezTo>
                  <a:cubicBezTo>
                    <a:pt x="243" y="7"/>
                    <a:pt x="243" y="7"/>
                    <a:pt x="243" y="7"/>
                  </a:cubicBezTo>
                  <a:cubicBezTo>
                    <a:pt x="243" y="7"/>
                    <a:pt x="243" y="7"/>
                    <a:pt x="243" y="7"/>
                  </a:cubicBezTo>
                  <a:cubicBezTo>
                    <a:pt x="242" y="7"/>
                    <a:pt x="242" y="6"/>
                    <a:pt x="242" y="6"/>
                  </a:cubicBezTo>
                  <a:cubicBezTo>
                    <a:pt x="241" y="7"/>
                    <a:pt x="241" y="7"/>
                    <a:pt x="241" y="7"/>
                  </a:cubicBezTo>
                  <a:cubicBezTo>
                    <a:pt x="241" y="6"/>
                    <a:pt x="241" y="6"/>
                    <a:pt x="241" y="6"/>
                  </a:cubicBezTo>
                  <a:cubicBezTo>
                    <a:pt x="240" y="6"/>
                    <a:pt x="238" y="7"/>
                    <a:pt x="238" y="5"/>
                  </a:cubicBezTo>
                  <a:cubicBezTo>
                    <a:pt x="236" y="5"/>
                    <a:pt x="236" y="5"/>
                    <a:pt x="236" y="5"/>
                  </a:cubicBezTo>
                  <a:cubicBezTo>
                    <a:pt x="237" y="6"/>
                    <a:pt x="237" y="6"/>
                    <a:pt x="237" y="6"/>
                  </a:cubicBezTo>
                  <a:cubicBezTo>
                    <a:pt x="237" y="6"/>
                    <a:pt x="236" y="7"/>
                    <a:pt x="235" y="6"/>
                  </a:cubicBezTo>
                  <a:cubicBezTo>
                    <a:pt x="235" y="7"/>
                    <a:pt x="236" y="6"/>
                    <a:pt x="236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4" y="8"/>
                    <a:pt x="235" y="7"/>
                    <a:pt x="234" y="6"/>
                  </a:cubicBezTo>
                  <a:cubicBezTo>
                    <a:pt x="234" y="7"/>
                    <a:pt x="233" y="8"/>
                    <a:pt x="232" y="6"/>
                  </a:cubicBezTo>
                  <a:cubicBezTo>
                    <a:pt x="231" y="7"/>
                    <a:pt x="231" y="5"/>
                    <a:pt x="230" y="6"/>
                  </a:cubicBezTo>
                  <a:cubicBezTo>
                    <a:pt x="230" y="7"/>
                    <a:pt x="231" y="6"/>
                    <a:pt x="231" y="7"/>
                  </a:cubicBezTo>
                  <a:cubicBezTo>
                    <a:pt x="231" y="7"/>
                    <a:pt x="231" y="7"/>
                    <a:pt x="231" y="7"/>
                  </a:cubicBezTo>
                  <a:cubicBezTo>
                    <a:pt x="231" y="7"/>
                    <a:pt x="231" y="7"/>
                    <a:pt x="231" y="7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9"/>
                    <a:pt x="231" y="8"/>
                    <a:pt x="230" y="8"/>
                  </a:cubicBezTo>
                  <a:cubicBezTo>
                    <a:pt x="230" y="9"/>
                    <a:pt x="230" y="9"/>
                    <a:pt x="230" y="9"/>
                  </a:cubicBezTo>
                  <a:cubicBezTo>
                    <a:pt x="230" y="9"/>
                    <a:pt x="229" y="9"/>
                    <a:pt x="229" y="9"/>
                  </a:cubicBezTo>
                  <a:cubicBezTo>
                    <a:pt x="229" y="9"/>
                    <a:pt x="229" y="9"/>
                    <a:pt x="229" y="9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29" y="7"/>
                    <a:pt x="229" y="7"/>
                    <a:pt x="228" y="6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7" y="7"/>
                    <a:pt x="227" y="7"/>
                    <a:pt x="226" y="7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6" y="8"/>
                    <a:pt x="225" y="6"/>
                    <a:pt x="224" y="7"/>
                  </a:cubicBezTo>
                  <a:cubicBezTo>
                    <a:pt x="223" y="6"/>
                    <a:pt x="223" y="6"/>
                    <a:pt x="223" y="6"/>
                  </a:cubicBezTo>
                  <a:cubicBezTo>
                    <a:pt x="223" y="6"/>
                    <a:pt x="224" y="7"/>
                    <a:pt x="223" y="7"/>
                  </a:cubicBezTo>
                  <a:cubicBezTo>
                    <a:pt x="221" y="6"/>
                    <a:pt x="220" y="8"/>
                    <a:pt x="218" y="7"/>
                  </a:cubicBezTo>
                  <a:cubicBezTo>
                    <a:pt x="219" y="6"/>
                    <a:pt x="219" y="6"/>
                    <a:pt x="219" y="6"/>
                  </a:cubicBezTo>
                  <a:cubicBezTo>
                    <a:pt x="218" y="6"/>
                    <a:pt x="217" y="6"/>
                    <a:pt x="217" y="7"/>
                  </a:cubicBezTo>
                  <a:cubicBezTo>
                    <a:pt x="216" y="5"/>
                    <a:pt x="216" y="5"/>
                    <a:pt x="216" y="5"/>
                  </a:cubicBezTo>
                  <a:cubicBezTo>
                    <a:pt x="214" y="5"/>
                    <a:pt x="214" y="5"/>
                    <a:pt x="214" y="5"/>
                  </a:cubicBezTo>
                  <a:cubicBezTo>
                    <a:pt x="214" y="5"/>
                    <a:pt x="214" y="5"/>
                    <a:pt x="214" y="5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214" y="7"/>
                    <a:pt x="214" y="7"/>
                    <a:pt x="214" y="7"/>
                  </a:cubicBezTo>
                  <a:cubicBezTo>
                    <a:pt x="214" y="10"/>
                    <a:pt x="213" y="7"/>
                    <a:pt x="212" y="8"/>
                  </a:cubicBezTo>
                  <a:cubicBezTo>
                    <a:pt x="212" y="8"/>
                    <a:pt x="212" y="8"/>
                    <a:pt x="212" y="8"/>
                  </a:cubicBezTo>
                  <a:cubicBezTo>
                    <a:pt x="211" y="8"/>
                    <a:pt x="211" y="8"/>
                    <a:pt x="211" y="8"/>
                  </a:cubicBezTo>
                  <a:cubicBezTo>
                    <a:pt x="211" y="6"/>
                    <a:pt x="211" y="8"/>
                    <a:pt x="210" y="8"/>
                  </a:cubicBezTo>
                  <a:cubicBezTo>
                    <a:pt x="210" y="7"/>
                    <a:pt x="210" y="7"/>
                    <a:pt x="210" y="7"/>
                  </a:cubicBezTo>
                  <a:cubicBezTo>
                    <a:pt x="208" y="7"/>
                    <a:pt x="209" y="7"/>
                    <a:pt x="209" y="7"/>
                  </a:cubicBezTo>
                  <a:cubicBezTo>
                    <a:pt x="209" y="7"/>
                    <a:pt x="209" y="7"/>
                    <a:pt x="209" y="7"/>
                  </a:cubicBezTo>
                  <a:cubicBezTo>
                    <a:pt x="209" y="8"/>
                    <a:pt x="209" y="8"/>
                    <a:pt x="209" y="8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207" y="6"/>
                    <a:pt x="207" y="6"/>
                    <a:pt x="207" y="6"/>
                  </a:cubicBezTo>
                  <a:cubicBezTo>
                    <a:pt x="207" y="6"/>
                    <a:pt x="207" y="6"/>
                    <a:pt x="207" y="6"/>
                  </a:cubicBezTo>
                  <a:cubicBezTo>
                    <a:pt x="208" y="6"/>
                    <a:pt x="208" y="6"/>
                    <a:pt x="208" y="6"/>
                  </a:cubicBezTo>
                  <a:cubicBezTo>
                    <a:pt x="208" y="5"/>
                    <a:pt x="206" y="5"/>
                    <a:pt x="206" y="5"/>
                  </a:cubicBezTo>
                  <a:cubicBezTo>
                    <a:pt x="206" y="6"/>
                    <a:pt x="206" y="6"/>
                    <a:pt x="206" y="6"/>
                  </a:cubicBezTo>
                  <a:cubicBezTo>
                    <a:pt x="203" y="6"/>
                    <a:pt x="203" y="6"/>
                    <a:pt x="203" y="6"/>
                  </a:cubicBezTo>
                  <a:cubicBezTo>
                    <a:pt x="205" y="7"/>
                    <a:pt x="204" y="6"/>
                    <a:pt x="204" y="6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3" y="6"/>
                    <a:pt x="203" y="6"/>
                    <a:pt x="203" y="6"/>
                  </a:cubicBezTo>
                  <a:cubicBezTo>
                    <a:pt x="203" y="6"/>
                    <a:pt x="203" y="6"/>
                    <a:pt x="203" y="6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199" y="6"/>
                    <a:pt x="202" y="7"/>
                    <a:pt x="200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198" y="6"/>
                    <a:pt x="198" y="8"/>
                    <a:pt x="197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5" y="9"/>
                    <a:pt x="196" y="10"/>
                    <a:pt x="195" y="8"/>
                  </a:cubicBezTo>
                  <a:cubicBezTo>
                    <a:pt x="195" y="9"/>
                    <a:pt x="195" y="9"/>
                    <a:pt x="195" y="9"/>
                  </a:cubicBezTo>
                  <a:cubicBezTo>
                    <a:pt x="194" y="10"/>
                    <a:pt x="194" y="10"/>
                    <a:pt x="194" y="10"/>
                  </a:cubicBezTo>
                  <a:cubicBezTo>
                    <a:pt x="197" y="10"/>
                    <a:pt x="197" y="10"/>
                    <a:pt x="197" y="10"/>
                  </a:cubicBezTo>
                  <a:cubicBezTo>
                    <a:pt x="197" y="11"/>
                    <a:pt x="197" y="11"/>
                    <a:pt x="197" y="11"/>
                  </a:cubicBezTo>
                  <a:cubicBezTo>
                    <a:pt x="196" y="11"/>
                    <a:pt x="196" y="11"/>
                    <a:pt x="196" y="11"/>
                  </a:cubicBezTo>
                  <a:cubicBezTo>
                    <a:pt x="196" y="12"/>
                    <a:pt x="196" y="12"/>
                    <a:pt x="196" y="12"/>
                  </a:cubicBezTo>
                  <a:cubicBezTo>
                    <a:pt x="195" y="12"/>
                    <a:pt x="195" y="12"/>
                    <a:pt x="195" y="12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7" y="13"/>
                    <a:pt x="197" y="13"/>
                    <a:pt x="197" y="13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6" y="15"/>
                    <a:pt x="194" y="15"/>
                    <a:pt x="194" y="14"/>
                  </a:cubicBezTo>
                  <a:cubicBezTo>
                    <a:pt x="194" y="13"/>
                    <a:pt x="194" y="13"/>
                    <a:pt x="194" y="13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92" y="12"/>
                    <a:pt x="192" y="12"/>
                    <a:pt x="192" y="12"/>
                  </a:cubicBezTo>
                  <a:cubicBezTo>
                    <a:pt x="190" y="11"/>
                    <a:pt x="190" y="11"/>
                    <a:pt x="190" y="11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89" y="12"/>
                    <a:pt x="189" y="12"/>
                    <a:pt x="189" y="12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8" y="12"/>
                    <a:pt x="190" y="14"/>
                    <a:pt x="188" y="13"/>
                  </a:cubicBezTo>
                  <a:cubicBezTo>
                    <a:pt x="188" y="13"/>
                    <a:pt x="188" y="13"/>
                    <a:pt x="188" y="13"/>
                  </a:cubicBezTo>
                  <a:cubicBezTo>
                    <a:pt x="188" y="12"/>
                    <a:pt x="188" y="12"/>
                    <a:pt x="188" y="12"/>
                  </a:cubicBezTo>
                  <a:cubicBezTo>
                    <a:pt x="187" y="12"/>
                    <a:pt x="187" y="11"/>
                    <a:pt x="186" y="12"/>
                  </a:cubicBezTo>
                  <a:cubicBezTo>
                    <a:pt x="185" y="13"/>
                    <a:pt x="185" y="13"/>
                    <a:pt x="185" y="13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2" y="14"/>
                    <a:pt x="182" y="12"/>
                    <a:pt x="182" y="12"/>
                  </a:cubicBezTo>
                  <a:cubicBezTo>
                    <a:pt x="182" y="13"/>
                    <a:pt x="182" y="13"/>
                    <a:pt x="182" y="13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83" y="13"/>
                    <a:pt x="183" y="13"/>
                    <a:pt x="183" y="13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176" y="12"/>
                    <a:pt x="183" y="13"/>
                    <a:pt x="180" y="12"/>
                  </a:cubicBezTo>
                  <a:cubicBezTo>
                    <a:pt x="181" y="10"/>
                    <a:pt x="180" y="12"/>
                    <a:pt x="179" y="11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75" y="10"/>
                    <a:pt x="175" y="10"/>
                    <a:pt x="175" y="10"/>
                  </a:cubicBezTo>
                  <a:cubicBezTo>
                    <a:pt x="175" y="11"/>
                    <a:pt x="174" y="10"/>
                    <a:pt x="174" y="10"/>
                  </a:cubicBezTo>
                  <a:cubicBezTo>
                    <a:pt x="174" y="10"/>
                    <a:pt x="174" y="10"/>
                    <a:pt x="174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4" y="10"/>
                    <a:pt x="174" y="10"/>
                    <a:pt x="174" y="10"/>
                  </a:cubicBezTo>
                  <a:cubicBezTo>
                    <a:pt x="174" y="10"/>
                    <a:pt x="174" y="10"/>
                    <a:pt x="174" y="10"/>
                  </a:cubicBezTo>
                  <a:cubicBezTo>
                    <a:pt x="174" y="11"/>
                    <a:pt x="174" y="11"/>
                    <a:pt x="174" y="11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74" y="12"/>
                    <a:pt x="173" y="12"/>
                    <a:pt x="173" y="12"/>
                  </a:cubicBezTo>
                  <a:cubicBezTo>
                    <a:pt x="171" y="13"/>
                    <a:pt x="173" y="11"/>
                    <a:pt x="172" y="11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0" y="10"/>
                    <a:pt x="170" y="11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69" y="12"/>
                    <a:pt x="169" y="13"/>
                    <a:pt x="168" y="12"/>
                  </a:cubicBezTo>
                  <a:cubicBezTo>
                    <a:pt x="168" y="13"/>
                    <a:pt x="168" y="13"/>
                    <a:pt x="168" y="13"/>
                  </a:cubicBezTo>
                  <a:cubicBezTo>
                    <a:pt x="167" y="12"/>
                    <a:pt x="167" y="12"/>
                    <a:pt x="167" y="12"/>
                  </a:cubicBezTo>
                  <a:cubicBezTo>
                    <a:pt x="167" y="12"/>
                    <a:pt x="167" y="12"/>
                    <a:pt x="167" y="12"/>
                  </a:cubicBezTo>
                  <a:cubicBezTo>
                    <a:pt x="171" y="10"/>
                    <a:pt x="168" y="11"/>
                    <a:pt x="168" y="11"/>
                  </a:cubicBezTo>
                  <a:cubicBezTo>
                    <a:pt x="167" y="9"/>
                    <a:pt x="167" y="10"/>
                    <a:pt x="167" y="10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66" y="12"/>
                    <a:pt x="165" y="12"/>
                    <a:pt x="165" y="13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63" y="13"/>
                    <a:pt x="163" y="13"/>
                    <a:pt x="163" y="13"/>
                  </a:cubicBezTo>
                  <a:cubicBezTo>
                    <a:pt x="163" y="13"/>
                    <a:pt x="163" y="13"/>
                    <a:pt x="163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2" y="12"/>
                    <a:pt x="162" y="12"/>
                    <a:pt x="162" y="12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7" y="13"/>
                    <a:pt x="147" y="13"/>
                    <a:pt x="147" y="13"/>
                  </a:cubicBezTo>
                  <a:cubicBezTo>
                    <a:pt x="146" y="14"/>
                    <a:pt x="144" y="15"/>
                    <a:pt x="143" y="15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38" y="15"/>
                    <a:pt x="141" y="17"/>
                    <a:pt x="139" y="16"/>
                  </a:cubicBezTo>
                  <a:cubicBezTo>
                    <a:pt x="139" y="15"/>
                    <a:pt x="138" y="16"/>
                    <a:pt x="138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5"/>
                    <a:pt x="139" y="15"/>
                    <a:pt x="139" y="15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9" y="12"/>
                    <a:pt x="138" y="15"/>
                    <a:pt x="137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8" y="14"/>
                    <a:pt x="138" y="14"/>
                    <a:pt x="138" y="14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29" y="17"/>
                    <a:pt x="128" y="18"/>
                    <a:pt x="126" y="18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3" y="18"/>
                    <a:pt x="123" y="18"/>
                    <a:pt x="123" y="18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4" y="21"/>
                    <a:pt x="115" y="22"/>
                    <a:pt x="115" y="21"/>
                  </a:cubicBezTo>
                  <a:cubicBezTo>
                    <a:pt x="115" y="22"/>
                    <a:pt x="114" y="22"/>
                    <a:pt x="115" y="2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4" y="22"/>
                    <a:pt x="112" y="22"/>
                    <a:pt x="113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1" y="19"/>
                  </a:cubicBezTo>
                  <a:cubicBezTo>
                    <a:pt x="110" y="20"/>
                    <a:pt x="110" y="19"/>
                    <a:pt x="110" y="19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7" y="22"/>
                    <a:pt x="108" y="22"/>
                    <a:pt x="108" y="21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4" y="22"/>
                    <a:pt x="105" y="23"/>
                    <a:pt x="106" y="23"/>
                  </a:cubicBezTo>
                  <a:cubicBezTo>
                    <a:pt x="109" y="22"/>
                    <a:pt x="105" y="23"/>
                    <a:pt x="106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6" y="24"/>
                    <a:pt x="105" y="23"/>
                    <a:pt x="104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2" y="23"/>
                    <a:pt x="106" y="24"/>
                    <a:pt x="105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7" y="23"/>
                    <a:pt x="97" y="24"/>
                    <a:pt x="96" y="23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3" y="22"/>
                    <a:pt x="95" y="25"/>
                    <a:pt x="94" y="24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99" y="27"/>
                    <a:pt x="98" y="25"/>
                    <a:pt x="97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6" y="27"/>
                    <a:pt x="97" y="28"/>
                    <a:pt x="96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6"/>
                    <a:pt x="93" y="27"/>
                    <a:pt x="92" y="26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2" y="27"/>
                    <a:pt x="81" y="27"/>
                    <a:pt x="79" y="28"/>
                  </a:cubicBezTo>
                  <a:cubicBezTo>
                    <a:pt x="81" y="27"/>
                    <a:pt x="79" y="29"/>
                    <a:pt x="8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8"/>
                    <a:pt x="78" y="29"/>
                    <a:pt x="78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9" y="29"/>
                    <a:pt x="76" y="30"/>
                    <a:pt x="77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4" y="32"/>
                    <a:pt x="73" y="31"/>
                    <a:pt x="72" y="31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0" y="33"/>
                    <a:pt x="62" y="33"/>
                    <a:pt x="63" y="33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4" y="36"/>
                    <a:pt x="51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1" y="39"/>
                    <a:pt x="51" y="38"/>
                    <a:pt x="52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7" y="39"/>
                    <a:pt x="49" y="38"/>
                    <a:pt x="48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7" y="37"/>
                    <a:pt x="46" y="36"/>
                    <a:pt x="46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2" y="40"/>
                    <a:pt x="43" y="39"/>
                    <a:pt x="42" y="4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2" y="39"/>
                    <a:pt x="41" y="39"/>
                    <a:pt x="41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1" y="36"/>
                    <a:pt x="43" y="35"/>
                  </a:cubicBezTo>
                  <a:cubicBezTo>
                    <a:pt x="40" y="35"/>
                    <a:pt x="38" y="36"/>
                    <a:pt x="35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6" y="40"/>
                    <a:pt x="37" y="36"/>
                    <a:pt x="38" y="38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39"/>
                    <a:pt x="37" y="40"/>
                    <a:pt x="38" y="3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2"/>
                    <a:pt x="39" y="43"/>
                    <a:pt x="39" y="4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4" y="45"/>
                    <a:pt x="24" y="45"/>
                    <a:pt x="25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4"/>
                    <a:pt x="25" y="45"/>
                    <a:pt x="25" y="4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5"/>
                    <a:pt x="20" y="44"/>
                    <a:pt x="20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7"/>
                    <a:pt x="19" y="47"/>
                    <a:pt x="20" y="47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0" y="45"/>
                    <a:pt x="18" y="46"/>
                    <a:pt x="19" y="45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5"/>
                    <a:pt x="16" y="46"/>
                    <a:pt x="17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9"/>
                    <a:pt x="12" y="47"/>
                    <a:pt x="12" y="48"/>
                  </a:cubicBezTo>
                  <a:cubicBezTo>
                    <a:pt x="12" y="49"/>
                    <a:pt x="10" y="50"/>
                    <a:pt x="9" y="49"/>
                  </a:cubicBezTo>
                  <a:cubicBezTo>
                    <a:pt x="10" y="49"/>
                    <a:pt x="8" y="49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6" y="48"/>
                    <a:pt x="4" y="48"/>
                    <a:pt x="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5" y="64"/>
                    <a:pt x="7" y="62"/>
                    <a:pt x="7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4"/>
                    <a:pt x="6" y="64"/>
                    <a:pt x="6" y="63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5"/>
                    <a:pt x="8" y="66"/>
                    <a:pt x="7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9"/>
                    <a:pt x="8" y="69"/>
                    <a:pt x="8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69"/>
                    <a:pt x="8" y="70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8" y="75"/>
                    <a:pt x="10" y="76"/>
                    <a:pt x="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0" y="76"/>
                    <a:pt x="9" y="77"/>
                    <a:pt x="9" y="77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8" y="79"/>
                    <a:pt x="8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2" y="81"/>
                    <a:pt x="9" y="82"/>
                    <a:pt x="11" y="82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8"/>
                    <a:pt x="9" y="89"/>
                    <a:pt x="9" y="90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1" y="91"/>
                    <a:pt x="8" y="91"/>
                    <a:pt x="9" y="92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8" y="91"/>
                    <a:pt x="8" y="92"/>
                    <a:pt x="8" y="92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8" y="96"/>
                    <a:pt x="10" y="96"/>
                    <a:pt x="9" y="96"/>
                  </a:cubicBezTo>
                  <a:cubicBezTo>
                    <a:pt x="9" y="96"/>
                    <a:pt x="9" y="96"/>
                    <a:pt x="10" y="96"/>
                  </a:cubicBezTo>
                  <a:cubicBezTo>
                    <a:pt x="10" y="96"/>
                    <a:pt x="10" y="97"/>
                    <a:pt x="10" y="96"/>
                  </a:cubicBezTo>
                  <a:cubicBezTo>
                    <a:pt x="9" y="97"/>
                    <a:pt x="11" y="97"/>
                    <a:pt x="10" y="97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10" y="100"/>
                    <a:pt x="10" y="100"/>
                    <a:pt x="10" y="100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9" y="101"/>
                    <a:pt x="11" y="101"/>
                    <a:pt x="11" y="101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3" y="104"/>
                    <a:pt x="16" y="104"/>
                    <a:pt x="18" y="103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7" y="101"/>
                    <a:pt x="27" y="101"/>
                    <a:pt x="27" y="103"/>
                  </a:cubicBezTo>
                  <a:cubicBezTo>
                    <a:pt x="28" y="102"/>
                    <a:pt x="29" y="101"/>
                    <a:pt x="30" y="102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101"/>
                    <a:pt x="31" y="100"/>
                    <a:pt x="32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6" y="100"/>
                    <a:pt x="37" y="101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100"/>
                    <a:pt x="37" y="99"/>
                    <a:pt x="37" y="99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9" y="98"/>
                    <a:pt x="41" y="98"/>
                    <a:pt x="41" y="97"/>
                  </a:cubicBezTo>
                  <a:cubicBezTo>
                    <a:pt x="40" y="97"/>
                    <a:pt x="40" y="96"/>
                    <a:pt x="39" y="97"/>
                  </a:cubicBezTo>
                  <a:cubicBezTo>
                    <a:pt x="41" y="96"/>
                    <a:pt x="39" y="96"/>
                    <a:pt x="39" y="96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6" y="95"/>
                    <a:pt x="37" y="94"/>
                    <a:pt x="37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8" y="99"/>
                    <a:pt x="48" y="97"/>
                    <a:pt x="49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4"/>
                    <a:pt x="49" y="94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50" y="94"/>
                    <a:pt x="51" y="94"/>
                    <a:pt x="51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3"/>
                    <a:pt x="52" y="91"/>
                    <a:pt x="52" y="92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3"/>
                    <a:pt x="54" y="94"/>
                    <a:pt x="53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3" y="98"/>
                    <a:pt x="53" y="98"/>
                    <a:pt x="53" y="98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1" y="102"/>
                    <a:pt x="51" y="102"/>
                    <a:pt x="51" y="103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02"/>
                    <a:pt x="48" y="104"/>
                    <a:pt x="48" y="104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6" y="103"/>
                    <a:pt x="46" y="103"/>
                    <a:pt x="46" y="103"/>
                  </a:cubicBezTo>
                  <a:cubicBezTo>
                    <a:pt x="46" y="103"/>
                    <a:pt x="46" y="103"/>
                    <a:pt x="46" y="10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7" y="105"/>
                    <a:pt x="45" y="105"/>
                    <a:pt x="46" y="105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4" y="105"/>
                    <a:pt x="42" y="105"/>
                    <a:pt x="42" y="105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108"/>
                    <a:pt x="41" y="107"/>
                    <a:pt x="40" y="108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36" y="109"/>
                    <a:pt x="36" y="109"/>
                    <a:pt x="36" y="109"/>
                  </a:cubicBezTo>
                  <a:cubicBezTo>
                    <a:pt x="37" y="108"/>
                    <a:pt x="36" y="108"/>
                    <a:pt x="36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4" y="109"/>
                    <a:pt x="34" y="109"/>
                    <a:pt x="34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2" y="110"/>
                    <a:pt x="32" y="111"/>
                    <a:pt x="32" y="111"/>
                  </a:cubicBezTo>
                  <a:cubicBezTo>
                    <a:pt x="31" y="110"/>
                    <a:pt x="30" y="111"/>
                    <a:pt x="30" y="110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30" y="111"/>
                    <a:pt x="29" y="110"/>
                    <a:pt x="29" y="110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7" y="111"/>
                    <a:pt x="27" y="111"/>
                    <a:pt x="27" y="111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7" y="112"/>
                    <a:pt x="26" y="112"/>
                    <a:pt x="26" y="112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6" y="108"/>
                    <a:pt x="27" y="109"/>
                    <a:pt x="27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7" y="109"/>
                    <a:pt x="28" y="109"/>
                    <a:pt x="28" y="109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7" y="110"/>
                    <a:pt x="29" y="108"/>
                    <a:pt x="28" y="108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5" y="107"/>
                    <a:pt x="26" y="109"/>
                    <a:pt x="25" y="108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3" y="109"/>
                    <a:pt x="23" y="107"/>
                    <a:pt x="23" y="107"/>
                  </a:cubicBezTo>
                  <a:cubicBezTo>
                    <a:pt x="23" y="106"/>
                    <a:pt x="22" y="108"/>
                    <a:pt x="22" y="106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2" y="111"/>
                    <a:pt x="23" y="111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22" y="110"/>
                    <a:pt x="23" y="110"/>
                    <a:pt x="23" y="109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10"/>
                    <a:pt x="24" y="110"/>
                    <a:pt x="24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11"/>
                    <a:pt x="25" y="111"/>
                    <a:pt x="25" y="111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3" y="112"/>
                    <a:pt x="23" y="112"/>
                    <a:pt x="23" y="112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22" y="113"/>
                    <a:pt x="22" y="113"/>
                    <a:pt x="22" y="113"/>
                  </a:cubicBezTo>
                  <a:cubicBezTo>
                    <a:pt x="22" y="112"/>
                    <a:pt x="22" y="112"/>
                    <a:pt x="22" y="112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22" y="113"/>
                    <a:pt x="22" y="110"/>
                    <a:pt x="22" y="112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20" y="111"/>
                    <a:pt x="21" y="110"/>
                    <a:pt x="20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7" y="112"/>
                    <a:pt x="16" y="112"/>
                    <a:pt x="16" y="112"/>
                  </a:cubicBezTo>
                  <a:cubicBezTo>
                    <a:pt x="16" y="112"/>
                    <a:pt x="16" y="113"/>
                    <a:pt x="17" y="114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7" y="115"/>
                    <a:pt x="17" y="115"/>
                    <a:pt x="17" y="115"/>
                  </a:cubicBezTo>
                  <a:cubicBezTo>
                    <a:pt x="16" y="115"/>
                    <a:pt x="16" y="115"/>
                    <a:pt x="16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6"/>
                    <a:pt x="15" y="116"/>
                    <a:pt x="15" y="115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6"/>
                    <a:pt x="13" y="117"/>
                    <a:pt x="13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6"/>
                    <a:pt x="10" y="115"/>
                    <a:pt x="10" y="115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11" y="114"/>
                    <a:pt x="10" y="113"/>
                    <a:pt x="10" y="113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8" y="113"/>
                    <a:pt x="9" y="113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8" y="113"/>
                    <a:pt x="6" y="113"/>
                    <a:pt x="7" y="114"/>
                  </a:cubicBezTo>
                  <a:cubicBezTo>
                    <a:pt x="6" y="113"/>
                    <a:pt x="5" y="114"/>
                    <a:pt x="4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3" y="118"/>
                    <a:pt x="4" y="120"/>
                    <a:pt x="3" y="11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1" y="119"/>
                    <a:pt x="1" y="120"/>
                    <a:pt x="1" y="119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2" y="121"/>
                    <a:pt x="2" y="121"/>
                    <a:pt x="2" y="121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3" y="123"/>
                    <a:pt x="3" y="124"/>
                    <a:pt x="4" y="124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2" y="135"/>
                    <a:pt x="3" y="137"/>
                    <a:pt x="2" y="138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2" y="143"/>
                    <a:pt x="3" y="144"/>
                    <a:pt x="3" y="14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4" y="145"/>
                    <a:pt x="4" y="145"/>
                    <a:pt x="4" y="145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4" y="149"/>
                    <a:pt x="4" y="149"/>
                    <a:pt x="4" y="149"/>
                  </a:cubicBezTo>
                  <a:cubicBezTo>
                    <a:pt x="4" y="149"/>
                    <a:pt x="4" y="149"/>
                    <a:pt x="4" y="149"/>
                  </a:cubicBezTo>
                  <a:cubicBezTo>
                    <a:pt x="3" y="150"/>
                    <a:pt x="3" y="150"/>
                    <a:pt x="3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52"/>
                    <a:pt x="4" y="152"/>
                    <a:pt x="4" y="152"/>
                  </a:cubicBezTo>
                  <a:cubicBezTo>
                    <a:pt x="5" y="150"/>
                    <a:pt x="4" y="152"/>
                    <a:pt x="5" y="152"/>
                  </a:cubicBezTo>
                  <a:cubicBezTo>
                    <a:pt x="4" y="152"/>
                    <a:pt x="4" y="154"/>
                    <a:pt x="2" y="154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4" y="154"/>
                    <a:pt x="4" y="154"/>
                    <a:pt x="4" y="154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2" y="154"/>
                    <a:pt x="4" y="155"/>
                    <a:pt x="3" y="155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5" y="156"/>
                    <a:pt x="5" y="156"/>
                    <a:pt x="6" y="157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5" y="161"/>
                    <a:pt x="5" y="161"/>
                    <a:pt x="5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2"/>
                    <a:pt x="6" y="162"/>
                    <a:pt x="6" y="162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7" y="163"/>
                    <a:pt x="6" y="163"/>
                    <a:pt x="6" y="163"/>
                  </a:cubicBezTo>
                  <a:cubicBezTo>
                    <a:pt x="6" y="164"/>
                    <a:pt x="6" y="164"/>
                    <a:pt x="6" y="164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6" y="164"/>
                    <a:pt x="6" y="164"/>
                    <a:pt x="6" y="164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5" y="170"/>
                    <a:pt x="5" y="170"/>
                    <a:pt x="5" y="170"/>
                  </a:cubicBezTo>
                  <a:cubicBezTo>
                    <a:pt x="7" y="171"/>
                    <a:pt x="7" y="171"/>
                    <a:pt x="7" y="171"/>
                  </a:cubicBezTo>
                  <a:cubicBezTo>
                    <a:pt x="7" y="171"/>
                    <a:pt x="7" y="171"/>
                    <a:pt x="7" y="171"/>
                  </a:cubicBezTo>
                  <a:cubicBezTo>
                    <a:pt x="4" y="170"/>
                    <a:pt x="4" y="170"/>
                    <a:pt x="4" y="170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6" y="171"/>
                    <a:pt x="7" y="172"/>
                    <a:pt x="8" y="172"/>
                  </a:cubicBezTo>
                  <a:cubicBezTo>
                    <a:pt x="10" y="173"/>
                    <a:pt x="10" y="173"/>
                    <a:pt x="10" y="173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10" y="173"/>
                    <a:pt x="10" y="174"/>
                    <a:pt x="10" y="173"/>
                  </a:cubicBezTo>
                  <a:cubicBezTo>
                    <a:pt x="11" y="174"/>
                    <a:pt x="12" y="172"/>
                    <a:pt x="13" y="174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3" y="172"/>
                    <a:pt x="13" y="172"/>
                    <a:pt x="13" y="172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4" y="170"/>
                    <a:pt x="14" y="170"/>
                    <a:pt x="14" y="170"/>
                  </a:cubicBezTo>
                  <a:cubicBezTo>
                    <a:pt x="14" y="170"/>
                    <a:pt x="14" y="170"/>
                    <a:pt x="14" y="170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3" y="171"/>
                    <a:pt x="15" y="170"/>
                    <a:pt x="14" y="171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7" y="170"/>
                    <a:pt x="17" y="170"/>
                    <a:pt x="17" y="170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9" y="170"/>
                    <a:pt x="19" y="170"/>
                    <a:pt x="19" y="170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1" y="170"/>
                    <a:pt x="21" y="169"/>
                    <a:pt x="21" y="169"/>
                  </a:cubicBezTo>
                  <a:cubicBezTo>
                    <a:pt x="22" y="170"/>
                    <a:pt x="23" y="170"/>
                    <a:pt x="24" y="170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4" y="171"/>
                    <a:pt x="24" y="171"/>
                    <a:pt x="24" y="171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3" y="173"/>
                    <a:pt x="23" y="172"/>
                    <a:pt x="22" y="171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2" y="170"/>
                    <a:pt x="22" y="170"/>
                    <a:pt x="22" y="170"/>
                  </a:cubicBezTo>
                  <a:cubicBezTo>
                    <a:pt x="22" y="170"/>
                    <a:pt x="22" y="170"/>
                    <a:pt x="22" y="170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0" y="171"/>
                    <a:pt x="20" y="173"/>
                    <a:pt x="21" y="172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19" y="174"/>
                    <a:pt x="19" y="174"/>
                    <a:pt x="19" y="174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3"/>
                    <a:pt x="16" y="173"/>
                    <a:pt x="16" y="173"/>
                  </a:cubicBezTo>
                  <a:cubicBezTo>
                    <a:pt x="15" y="173"/>
                    <a:pt x="15" y="173"/>
                    <a:pt x="15" y="173"/>
                  </a:cubicBezTo>
                  <a:cubicBezTo>
                    <a:pt x="16" y="173"/>
                    <a:pt x="16" y="173"/>
                    <a:pt x="16" y="173"/>
                  </a:cubicBezTo>
                  <a:cubicBezTo>
                    <a:pt x="15" y="174"/>
                    <a:pt x="14" y="175"/>
                    <a:pt x="13" y="174"/>
                  </a:cubicBezTo>
                  <a:cubicBezTo>
                    <a:pt x="12" y="176"/>
                    <a:pt x="12" y="176"/>
                    <a:pt x="12" y="176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14" y="176"/>
                    <a:pt x="14" y="176"/>
                    <a:pt x="14" y="176"/>
                  </a:cubicBezTo>
                  <a:cubicBezTo>
                    <a:pt x="12" y="178"/>
                    <a:pt x="12" y="178"/>
                    <a:pt x="12" y="178"/>
                  </a:cubicBezTo>
                  <a:cubicBezTo>
                    <a:pt x="12" y="177"/>
                    <a:pt x="12" y="177"/>
                    <a:pt x="12" y="177"/>
                  </a:cubicBezTo>
                  <a:cubicBezTo>
                    <a:pt x="11" y="178"/>
                    <a:pt x="11" y="178"/>
                    <a:pt x="11" y="178"/>
                  </a:cubicBezTo>
                  <a:cubicBezTo>
                    <a:pt x="14" y="178"/>
                    <a:pt x="14" y="178"/>
                    <a:pt x="14" y="178"/>
                  </a:cubicBezTo>
                  <a:cubicBezTo>
                    <a:pt x="14" y="177"/>
                    <a:pt x="14" y="177"/>
                    <a:pt x="14" y="177"/>
                  </a:cubicBezTo>
                  <a:cubicBezTo>
                    <a:pt x="15" y="177"/>
                    <a:pt x="15" y="177"/>
                    <a:pt x="15" y="177"/>
                  </a:cubicBezTo>
                  <a:cubicBezTo>
                    <a:pt x="14" y="177"/>
                    <a:pt x="14" y="177"/>
                    <a:pt x="14" y="177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18" y="178"/>
                    <a:pt x="20" y="177"/>
                    <a:pt x="20" y="178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8" y="178"/>
                    <a:pt x="18" y="178"/>
                    <a:pt x="18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5" y="178"/>
                    <a:pt x="15" y="178"/>
                    <a:pt x="15" y="178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0" y="180"/>
                    <a:pt x="10" y="180"/>
                    <a:pt x="10" y="180"/>
                  </a:cubicBezTo>
                  <a:cubicBezTo>
                    <a:pt x="10" y="179"/>
                    <a:pt x="10" y="179"/>
                    <a:pt x="10" y="179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9" y="179"/>
                    <a:pt x="9" y="179"/>
                    <a:pt x="9" y="179"/>
                  </a:cubicBezTo>
                  <a:cubicBezTo>
                    <a:pt x="8" y="179"/>
                    <a:pt x="8" y="179"/>
                    <a:pt x="8" y="179"/>
                  </a:cubicBezTo>
                  <a:cubicBezTo>
                    <a:pt x="7" y="180"/>
                    <a:pt x="7" y="180"/>
                    <a:pt x="7" y="180"/>
                  </a:cubicBezTo>
                  <a:cubicBezTo>
                    <a:pt x="8" y="182"/>
                    <a:pt x="8" y="182"/>
                    <a:pt x="8" y="182"/>
                  </a:cubicBezTo>
                  <a:cubicBezTo>
                    <a:pt x="8" y="182"/>
                    <a:pt x="8" y="182"/>
                    <a:pt x="8" y="182"/>
                  </a:cubicBezTo>
                  <a:cubicBezTo>
                    <a:pt x="9" y="181"/>
                    <a:pt x="9" y="181"/>
                    <a:pt x="9" y="181"/>
                  </a:cubicBezTo>
                  <a:cubicBezTo>
                    <a:pt x="9" y="182"/>
                    <a:pt x="9" y="182"/>
                    <a:pt x="9" y="182"/>
                  </a:cubicBezTo>
                  <a:cubicBezTo>
                    <a:pt x="10" y="181"/>
                    <a:pt x="10" y="181"/>
                    <a:pt x="10" y="181"/>
                  </a:cubicBezTo>
                  <a:cubicBezTo>
                    <a:pt x="10" y="181"/>
                    <a:pt x="10" y="181"/>
                    <a:pt x="10" y="181"/>
                  </a:cubicBezTo>
                  <a:cubicBezTo>
                    <a:pt x="9" y="182"/>
                    <a:pt x="9" y="182"/>
                    <a:pt x="9" y="182"/>
                  </a:cubicBezTo>
                  <a:cubicBezTo>
                    <a:pt x="11" y="182"/>
                    <a:pt x="9" y="182"/>
                    <a:pt x="10" y="183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7" y="182"/>
                    <a:pt x="7" y="182"/>
                    <a:pt x="7" y="182"/>
                  </a:cubicBezTo>
                  <a:cubicBezTo>
                    <a:pt x="7" y="182"/>
                    <a:pt x="7" y="182"/>
                    <a:pt x="7" y="182"/>
                  </a:cubicBezTo>
                  <a:cubicBezTo>
                    <a:pt x="6" y="183"/>
                    <a:pt x="7" y="182"/>
                    <a:pt x="6" y="182"/>
                  </a:cubicBezTo>
                  <a:cubicBezTo>
                    <a:pt x="6" y="182"/>
                    <a:pt x="6" y="182"/>
                    <a:pt x="6" y="182"/>
                  </a:cubicBezTo>
                  <a:cubicBezTo>
                    <a:pt x="5" y="183"/>
                    <a:pt x="5" y="182"/>
                    <a:pt x="4" y="183"/>
                  </a:cubicBezTo>
                  <a:cubicBezTo>
                    <a:pt x="5" y="183"/>
                    <a:pt x="5" y="183"/>
                    <a:pt x="5" y="183"/>
                  </a:cubicBezTo>
                  <a:cubicBezTo>
                    <a:pt x="4" y="185"/>
                    <a:pt x="5" y="183"/>
                    <a:pt x="5" y="184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3" y="185"/>
                    <a:pt x="3" y="185"/>
                    <a:pt x="3" y="185"/>
                  </a:cubicBezTo>
                  <a:cubicBezTo>
                    <a:pt x="3" y="185"/>
                    <a:pt x="3" y="185"/>
                    <a:pt x="3" y="185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5" y="185"/>
                    <a:pt x="5" y="185"/>
                    <a:pt x="5" y="185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185"/>
                    <a:pt x="8" y="185"/>
                    <a:pt x="8" y="185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8" y="187"/>
                    <a:pt x="8" y="187"/>
                    <a:pt x="8" y="187"/>
                  </a:cubicBezTo>
                  <a:cubicBezTo>
                    <a:pt x="10" y="188"/>
                    <a:pt x="10" y="188"/>
                    <a:pt x="10" y="188"/>
                  </a:cubicBezTo>
                  <a:cubicBezTo>
                    <a:pt x="11" y="188"/>
                    <a:pt x="11" y="188"/>
                    <a:pt x="11" y="188"/>
                  </a:cubicBezTo>
                  <a:cubicBezTo>
                    <a:pt x="12" y="188"/>
                    <a:pt x="12" y="188"/>
                    <a:pt x="12" y="188"/>
                  </a:cubicBezTo>
                  <a:cubicBezTo>
                    <a:pt x="10" y="189"/>
                    <a:pt x="12" y="188"/>
                    <a:pt x="12" y="188"/>
                  </a:cubicBezTo>
                  <a:cubicBezTo>
                    <a:pt x="13" y="188"/>
                    <a:pt x="13" y="188"/>
                    <a:pt x="12" y="188"/>
                  </a:cubicBezTo>
                  <a:cubicBezTo>
                    <a:pt x="12" y="188"/>
                    <a:pt x="13" y="188"/>
                    <a:pt x="13" y="188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2" y="189"/>
                    <a:pt x="12" y="189"/>
                    <a:pt x="12" y="189"/>
                  </a:cubicBezTo>
                  <a:cubicBezTo>
                    <a:pt x="12" y="189"/>
                    <a:pt x="12" y="189"/>
                    <a:pt x="12" y="189"/>
                  </a:cubicBezTo>
                  <a:cubicBezTo>
                    <a:pt x="11" y="189"/>
                    <a:pt x="11" y="189"/>
                    <a:pt x="11" y="189"/>
                  </a:cubicBezTo>
                  <a:cubicBezTo>
                    <a:pt x="12" y="189"/>
                    <a:pt x="12" y="189"/>
                    <a:pt x="12" y="189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5" y="189"/>
                    <a:pt x="15" y="189"/>
                    <a:pt x="15" y="189"/>
                  </a:cubicBezTo>
                  <a:cubicBezTo>
                    <a:pt x="16" y="189"/>
                    <a:pt x="16" y="189"/>
                    <a:pt x="16" y="189"/>
                  </a:cubicBezTo>
                  <a:cubicBezTo>
                    <a:pt x="15" y="189"/>
                    <a:pt x="15" y="189"/>
                    <a:pt x="15" y="189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14" y="187"/>
                    <a:pt x="15" y="187"/>
                    <a:pt x="15" y="188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5" y="187"/>
                    <a:pt x="15" y="187"/>
                    <a:pt x="15" y="187"/>
                  </a:cubicBezTo>
                  <a:cubicBezTo>
                    <a:pt x="16" y="187"/>
                    <a:pt x="16" y="187"/>
                    <a:pt x="16" y="187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6" y="188"/>
                    <a:pt x="16" y="188"/>
                    <a:pt x="16" y="18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88"/>
                    <a:pt x="17" y="188"/>
                    <a:pt x="17" y="188"/>
                  </a:cubicBezTo>
                  <a:cubicBezTo>
                    <a:pt x="16" y="189"/>
                    <a:pt x="17" y="188"/>
                    <a:pt x="17" y="189"/>
                  </a:cubicBezTo>
                  <a:cubicBezTo>
                    <a:pt x="18" y="190"/>
                    <a:pt x="18" y="190"/>
                    <a:pt x="18" y="190"/>
                  </a:cubicBezTo>
                  <a:cubicBezTo>
                    <a:pt x="18" y="190"/>
                    <a:pt x="18" y="190"/>
                    <a:pt x="18" y="190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6" y="190"/>
                    <a:pt x="16" y="190"/>
                    <a:pt x="16" y="190"/>
                  </a:cubicBezTo>
                  <a:cubicBezTo>
                    <a:pt x="15" y="190"/>
                    <a:pt x="15" y="190"/>
                    <a:pt x="15" y="190"/>
                  </a:cubicBezTo>
                  <a:cubicBezTo>
                    <a:pt x="15" y="190"/>
                    <a:pt x="15" y="190"/>
                    <a:pt x="15" y="190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4" y="190"/>
                    <a:pt x="14" y="190"/>
                    <a:pt x="14" y="190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14" y="191"/>
                    <a:pt x="14" y="191"/>
                    <a:pt x="14" y="191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13" y="190"/>
                    <a:pt x="13" y="190"/>
                    <a:pt x="13" y="190"/>
                  </a:cubicBezTo>
                  <a:cubicBezTo>
                    <a:pt x="12" y="190"/>
                    <a:pt x="12" y="190"/>
                    <a:pt x="12" y="190"/>
                  </a:cubicBezTo>
                  <a:cubicBezTo>
                    <a:pt x="12" y="190"/>
                    <a:pt x="12" y="190"/>
                    <a:pt x="12" y="190"/>
                  </a:cubicBezTo>
                  <a:cubicBezTo>
                    <a:pt x="11" y="190"/>
                    <a:pt x="11" y="190"/>
                    <a:pt x="11" y="190"/>
                  </a:cubicBezTo>
                  <a:cubicBezTo>
                    <a:pt x="11" y="191"/>
                    <a:pt x="11" y="190"/>
                    <a:pt x="11" y="190"/>
                  </a:cubicBezTo>
                  <a:cubicBezTo>
                    <a:pt x="11" y="189"/>
                    <a:pt x="11" y="189"/>
                    <a:pt x="11" y="189"/>
                  </a:cubicBezTo>
                  <a:cubicBezTo>
                    <a:pt x="11" y="188"/>
                    <a:pt x="8" y="188"/>
                    <a:pt x="8" y="187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90"/>
                    <a:pt x="7" y="187"/>
                    <a:pt x="6" y="188"/>
                  </a:cubicBezTo>
                  <a:cubicBezTo>
                    <a:pt x="6" y="188"/>
                    <a:pt x="6" y="188"/>
                    <a:pt x="6" y="188"/>
                  </a:cubicBezTo>
                  <a:cubicBezTo>
                    <a:pt x="6" y="187"/>
                    <a:pt x="6" y="187"/>
                    <a:pt x="6" y="187"/>
                  </a:cubicBezTo>
                  <a:cubicBezTo>
                    <a:pt x="5" y="187"/>
                    <a:pt x="6" y="186"/>
                    <a:pt x="6" y="186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5" y="186"/>
                    <a:pt x="5" y="186"/>
                    <a:pt x="5" y="186"/>
                  </a:cubicBezTo>
                  <a:cubicBezTo>
                    <a:pt x="5" y="186"/>
                    <a:pt x="5" y="186"/>
                    <a:pt x="5" y="186"/>
                  </a:cubicBezTo>
                  <a:cubicBezTo>
                    <a:pt x="5" y="185"/>
                    <a:pt x="5" y="185"/>
                    <a:pt x="5" y="185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2" y="186"/>
                    <a:pt x="3" y="187"/>
                    <a:pt x="3" y="187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3" y="188"/>
                    <a:pt x="3" y="188"/>
                    <a:pt x="3" y="188"/>
                  </a:cubicBezTo>
                  <a:cubicBezTo>
                    <a:pt x="6" y="187"/>
                    <a:pt x="3" y="189"/>
                    <a:pt x="5" y="188"/>
                  </a:cubicBezTo>
                  <a:cubicBezTo>
                    <a:pt x="5" y="189"/>
                    <a:pt x="5" y="189"/>
                    <a:pt x="5" y="189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5" y="189"/>
                    <a:pt x="5" y="189"/>
                    <a:pt x="5" y="189"/>
                  </a:cubicBezTo>
                  <a:cubicBezTo>
                    <a:pt x="6" y="189"/>
                    <a:pt x="6" y="189"/>
                    <a:pt x="6" y="189"/>
                  </a:cubicBezTo>
                  <a:cubicBezTo>
                    <a:pt x="5" y="190"/>
                    <a:pt x="5" y="190"/>
                    <a:pt x="5" y="190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3" y="190"/>
                    <a:pt x="3" y="190"/>
                    <a:pt x="3" y="190"/>
                  </a:cubicBezTo>
                  <a:cubicBezTo>
                    <a:pt x="3" y="191"/>
                    <a:pt x="4" y="193"/>
                    <a:pt x="3" y="194"/>
                  </a:cubicBezTo>
                  <a:cubicBezTo>
                    <a:pt x="2" y="195"/>
                    <a:pt x="2" y="195"/>
                    <a:pt x="2" y="195"/>
                  </a:cubicBezTo>
                  <a:cubicBezTo>
                    <a:pt x="5" y="196"/>
                    <a:pt x="5" y="196"/>
                    <a:pt x="5" y="196"/>
                  </a:cubicBezTo>
                  <a:cubicBezTo>
                    <a:pt x="4" y="196"/>
                    <a:pt x="4" y="196"/>
                    <a:pt x="4" y="196"/>
                  </a:cubicBezTo>
                  <a:cubicBezTo>
                    <a:pt x="4" y="197"/>
                    <a:pt x="4" y="197"/>
                    <a:pt x="4" y="197"/>
                  </a:cubicBezTo>
                  <a:cubicBezTo>
                    <a:pt x="4" y="195"/>
                    <a:pt x="5" y="196"/>
                    <a:pt x="5" y="196"/>
                  </a:cubicBezTo>
                  <a:cubicBezTo>
                    <a:pt x="6" y="197"/>
                    <a:pt x="6" y="197"/>
                    <a:pt x="6" y="197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5" y="198"/>
                    <a:pt x="5" y="198"/>
                    <a:pt x="5" y="198"/>
                  </a:cubicBezTo>
                  <a:cubicBezTo>
                    <a:pt x="5" y="198"/>
                    <a:pt x="5" y="198"/>
                    <a:pt x="5" y="198"/>
                  </a:cubicBezTo>
                  <a:cubicBezTo>
                    <a:pt x="4" y="199"/>
                    <a:pt x="4" y="199"/>
                    <a:pt x="4" y="199"/>
                  </a:cubicBezTo>
                  <a:cubicBezTo>
                    <a:pt x="5" y="200"/>
                    <a:pt x="5" y="200"/>
                    <a:pt x="5" y="200"/>
                  </a:cubicBezTo>
                  <a:cubicBezTo>
                    <a:pt x="5" y="200"/>
                    <a:pt x="5" y="200"/>
                    <a:pt x="5" y="200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7" y="200"/>
                    <a:pt x="7" y="200"/>
                    <a:pt x="7" y="200"/>
                  </a:cubicBezTo>
                  <a:cubicBezTo>
                    <a:pt x="7" y="200"/>
                    <a:pt x="7" y="200"/>
                    <a:pt x="7" y="200"/>
                  </a:cubicBezTo>
                  <a:cubicBezTo>
                    <a:pt x="6" y="200"/>
                    <a:pt x="6" y="200"/>
                    <a:pt x="6" y="200"/>
                  </a:cubicBezTo>
                  <a:cubicBezTo>
                    <a:pt x="5" y="200"/>
                    <a:pt x="5" y="202"/>
                    <a:pt x="5" y="202"/>
                  </a:cubicBezTo>
                  <a:cubicBezTo>
                    <a:pt x="5" y="202"/>
                    <a:pt x="4" y="202"/>
                    <a:pt x="5" y="202"/>
                  </a:cubicBezTo>
                  <a:cubicBezTo>
                    <a:pt x="6" y="202"/>
                    <a:pt x="6" y="202"/>
                    <a:pt x="6" y="202"/>
                  </a:cubicBezTo>
                  <a:cubicBezTo>
                    <a:pt x="6" y="202"/>
                    <a:pt x="5" y="204"/>
                    <a:pt x="4" y="204"/>
                  </a:cubicBezTo>
                  <a:cubicBezTo>
                    <a:pt x="4" y="205"/>
                    <a:pt x="4" y="205"/>
                    <a:pt x="4" y="205"/>
                  </a:cubicBezTo>
                  <a:cubicBezTo>
                    <a:pt x="5" y="205"/>
                    <a:pt x="5" y="205"/>
                    <a:pt x="5" y="205"/>
                  </a:cubicBezTo>
                  <a:cubicBezTo>
                    <a:pt x="5" y="206"/>
                    <a:pt x="5" y="206"/>
                    <a:pt x="5" y="206"/>
                  </a:cubicBezTo>
                  <a:cubicBezTo>
                    <a:pt x="6" y="206"/>
                    <a:pt x="6" y="206"/>
                    <a:pt x="6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7" y="208"/>
                    <a:pt x="7" y="208"/>
                    <a:pt x="7" y="208"/>
                  </a:cubicBezTo>
                  <a:cubicBezTo>
                    <a:pt x="7" y="208"/>
                    <a:pt x="7" y="208"/>
                    <a:pt x="7" y="208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5" y="208"/>
                    <a:pt x="5" y="208"/>
                    <a:pt x="5" y="208"/>
                  </a:cubicBezTo>
                  <a:cubicBezTo>
                    <a:pt x="6" y="209"/>
                    <a:pt x="6" y="209"/>
                    <a:pt x="6" y="209"/>
                  </a:cubicBezTo>
                  <a:cubicBezTo>
                    <a:pt x="4" y="209"/>
                    <a:pt x="4" y="209"/>
                    <a:pt x="4" y="209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6" y="212"/>
                    <a:pt x="6" y="212"/>
                    <a:pt x="6" y="212"/>
                  </a:cubicBezTo>
                  <a:cubicBezTo>
                    <a:pt x="5" y="212"/>
                    <a:pt x="5" y="212"/>
                    <a:pt x="5" y="212"/>
                  </a:cubicBezTo>
                  <a:cubicBezTo>
                    <a:pt x="7" y="212"/>
                    <a:pt x="7" y="212"/>
                    <a:pt x="7" y="212"/>
                  </a:cubicBezTo>
                  <a:cubicBezTo>
                    <a:pt x="8" y="212"/>
                    <a:pt x="8" y="212"/>
                    <a:pt x="8" y="212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9" y="212"/>
                    <a:pt x="9" y="212"/>
                    <a:pt x="9" y="212"/>
                  </a:cubicBezTo>
                  <a:cubicBezTo>
                    <a:pt x="11" y="212"/>
                    <a:pt x="11" y="212"/>
                    <a:pt x="11" y="212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1" y="213"/>
                    <a:pt x="11" y="213"/>
                    <a:pt x="11" y="213"/>
                  </a:cubicBezTo>
                  <a:cubicBezTo>
                    <a:pt x="10" y="213"/>
                    <a:pt x="10" y="213"/>
                    <a:pt x="10" y="213"/>
                  </a:cubicBezTo>
                  <a:cubicBezTo>
                    <a:pt x="10" y="213"/>
                    <a:pt x="9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8" y="215"/>
                    <a:pt x="8" y="215"/>
                    <a:pt x="8" y="215"/>
                  </a:cubicBezTo>
                  <a:cubicBezTo>
                    <a:pt x="8" y="215"/>
                    <a:pt x="8" y="215"/>
                    <a:pt x="8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0" y="215"/>
                    <a:pt x="10" y="215"/>
                    <a:pt x="10" y="215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216"/>
                    <a:pt x="10" y="216"/>
                    <a:pt x="10" y="216"/>
                  </a:cubicBezTo>
                  <a:cubicBezTo>
                    <a:pt x="9" y="217"/>
                    <a:pt x="9" y="217"/>
                    <a:pt x="9" y="217"/>
                  </a:cubicBezTo>
                  <a:cubicBezTo>
                    <a:pt x="9" y="217"/>
                    <a:pt x="9" y="217"/>
                    <a:pt x="9" y="217"/>
                  </a:cubicBezTo>
                  <a:cubicBezTo>
                    <a:pt x="7" y="218"/>
                    <a:pt x="7" y="218"/>
                    <a:pt x="7" y="218"/>
                  </a:cubicBezTo>
                  <a:cubicBezTo>
                    <a:pt x="8" y="218"/>
                    <a:pt x="8" y="218"/>
                    <a:pt x="8" y="218"/>
                  </a:cubicBezTo>
                  <a:cubicBezTo>
                    <a:pt x="9" y="217"/>
                    <a:pt x="9" y="217"/>
                    <a:pt x="9" y="217"/>
                  </a:cubicBezTo>
                  <a:cubicBezTo>
                    <a:pt x="8" y="218"/>
                    <a:pt x="9" y="217"/>
                    <a:pt x="9" y="218"/>
                  </a:cubicBezTo>
                  <a:cubicBezTo>
                    <a:pt x="13" y="217"/>
                    <a:pt x="13" y="217"/>
                    <a:pt x="13" y="217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14" y="218"/>
                    <a:pt x="15" y="217"/>
                    <a:pt x="15" y="217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17" y="217"/>
                    <a:pt x="17" y="217"/>
                    <a:pt x="17" y="217"/>
                  </a:cubicBezTo>
                  <a:cubicBezTo>
                    <a:pt x="18" y="217"/>
                    <a:pt x="18" y="217"/>
                    <a:pt x="18" y="217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19" y="217"/>
                    <a:pt x="19" y="217"/>
                    <a:pt x="19" y="217"/>
                  </a:cubicBezTo>
                  <a:cubicBezTo>
                    <a:pt x="19" y="217"/>
                    <a:pt x="20" y="218"/>
                    <a:pt x="21" y="218"/>
                  </a:cubicBezTo>
                  <a:cubicBezTo>
                    <a:pt x="22" y="218"/>
                    <a:pt x="22" y="218"/>
                    <a:pt x="22" y="218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1" y="218"/>
                    <a:pt x="21" y="218"/>
                    <a:pt x="21" y="218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5"/>
                    <a:pt x="21" y="215"/>
                    <a:pt x="21" y="215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21" y="213"/>
                    <a:pt x="21" y="213"/>
                    <a:pt x="21" y="213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2" y="217"/>
                    <a:pt x="22" y="217"/>
                    <a:pt x="22" y="217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25" y="216"/>
                    <a:pt x="25" y="216"/>
                    <a:pt x="25" y="216"/>
                  </a:cubicBezTo>
                  <a:cubicBezTo>
                    <a:pt x="25" y="217"/>
                    <a:pt x="26" y="216"/>
                    <a:pt x="26" y="217"/>
                  </a:cubicBezTo>
                  <a:cubicBezTo>
                    <a:pt x="28" y="217"/>
                    <a:pt x="28" y="217"/>
                    <a:pt x="28" y="217"/>
                  </a:cubicBezTo>
                  <a:cubicBezTo>
                    <a:pt x="28" y="217"/>
                    <a:pt x="28" y="217"/>
                    <a:pt x="28" y="217"/>
                  </a:cubicBezTo>
                  <a:cubicBezTo>
                    <a:pt x="28" y="216"/>
                    <a:pt x="28" y="216"/>
                    <a:pt x="28" y="216"/>
                  </a:cubicBezTo>
                  <a:cubicBezTo>
                    <a:pt x="28" y="215"/>
                    <a:pt x="28" y="215"/>
                    <a:pt x="28" y="215"/>
                  </a:cubicBezTo>
                  <a:cubicBezTo>
                    <a:pt x="28" y="215"/>
                    <a:pt x="28" y="215"/>
                    <a:pt x="28" y="215"/>
                  </a:cubicBezTo>
                  <a:cubicBezTo>
                    <a:pt x="29" y="215"/>
                    <a:pt x="29" y="215"/>
                    <a:pt x="29" y="215"/>
                  </a:cubicBezTo>
                  <a:cubicBezTo>
                    <a:pt x="28" y="214"/>
                    <a:pt x="29" y="215"/>
                    <a:pt x="29" y="214"/>
                  </a:cubicBezTo>
                  <a:cubicBezTo>
                    <a:pt x="30" y="214"/>
                    <a:pt x="30" y="214"/>
                    <a:pt x="30" y="214"/>
                  </a:cubicBezTo>
                  <a:cubicBezTo>
                    <a:pt x="31" y="215"/>
                    <a:pt x="31" y="215"/>
                    <a:pt x="31" y="215"/>
                  </a:cubicBezTo>
                  <a:cubicBezTo>
                    <a:pt x="30" y="214"/>
                    <a:pt x="31" y="216"/>
                    <a:pt x="30" y="215"/>
                  </a:cubicBezTo>
                  <a:cubicBezTo>
                    <a:pt x="29" y="216"/>
                    <a:pt x="29" y="216"/>
                    <a:pt x="29" y="216"/>
                  </a:cubicBezTo>
                  <a:cubicBezTo>
                    <a:pt x="31" y="217"/>
                    <a:pt x="32" y="216"/>
                    <a:pt x="33" y="216"/>
                  </a:cubicBezTo>
                  <a:cubicBezTo>
                    <a:pt x="34" y="215"/>
                    <a:pt x="34" y="215"/>
                    <a:pt x="34" y="215"/>
                  </a:cubicBezTo>
                  <a:cubicBezTo>
                    <a:pt x="35" y="217"/>
                    <a:pt x="35" y="217"/>
                    <a:pt x="35" y="217"/>
                  </a:cubicBezTo>
                  <a:cubicBezTo>
                    <a:pt x="35" y="215"/>
                    <a:pt x="35" y="217"/>
                    <a:pt x="35" y="216"/>
                  </a:cubicBezTo>
                  <a:cubicBezTo>
                    <a:pt x="35" y="215"/>
                    <a:pt x="35" y="215"/>
                    <a:pt x="35" y="215"/>
                  </a:cubicBezTo>
                  <a:cubicBezTo>
                    <a:pt x="37" y="215"/>
                    <a:pt x="37" y="215"/>
                    <a:pt x="37" y="215"/>
                  </a:cubicBezTo>
                  <a:cubicBezTo>
                    <a:pt x="37" y="215"/>
                    <a:pt x="37" y="215"/>
                    <a:pt x="37" y="215"/>
                  </a:cubicBezTo>
                  <a:cubicBezTo>
                    <a:pt x="37" y="215"/>
                    <a:pt x="39" y="216"/>
                    <a:pt x="39" y="215"/>
                  </a:cubicBezTo>
                  <a:cubicBezTo>
                    <a:pt x="40" y="215"/>
                    <a:pt x="40" y="215"/>
                    <a:pt x="40" y="215"/>
                  </a:cubicBezTo>
                  <a:cubicBezTo>
                    <a:pt x="41" y="214"/>
                    <a:pt x="41" y="214"/>
                    <a:pt x="41" y="214"/>
                  </a:cubicBezTo>
                  <a:cubicBezTo>
                    <a:pt x="42" y="215"/>
                    <a:pt x="42" y="215"/>
                    <a:pt x="42" y="215"/>
                  </a:cubicBezTo>
                  <a:cubicBezTo>
                    <a:pt x="41" y="215"/>
                    <a:pt x="41" y="215"/>
                    <a:pt x="41" y="215"/>
                  </a:cubicBezTo>
                  <a:cubicBezTo>
                    <a:pt x="41" y="216"/>
                    <a:pt x="41" y="216"/>
                    <a:pt x="41" y="216"/>
                  </a:cubicBezTo>
                  <a:cubicBezTo>
                    <a:pt x="41" y="216"/>
                    <a:pt x="41" y="216"/>
                    <a:pt x="41" y="216"/>
                  </a:cubicBezTo>
                  <a:cubicBezTo>
                    <a:pt x="39" y="217"/>
                    <a:pt x="39" y="217"/>
                    <a:pt x="39" y="217"/>
                  </a:cubicBezTo>
                  <a:cubicBezTo>
                    <a:pt x="40" y="217"/>
                    <a:pt x="40" y="217"/>
                    <a:pt x="40" y="217"/>
                  </a:cubicBezTo>
                  <a:cubicBezTo>
                    <a:pt x="42" y="216"/>
                    <a:pt x="42" y="216"/>
                    <a:pt x="42" y="216"/>
                  </a:cubicBezTo>
                  <a:cubicBezTo>
                    <a:pt x="42" y="217"/>
                    <a:pt x="42" y="217"/>
                    <a:pt x="42" y="217"/>
                  </a:cubicBezTo>
                  <a:cubicBezTo>
                    <a:pt x="44" y="216"/>
                    <a:pt x="44" y="216"/>
                    <a:pt x="44" y="216"/>
                  </a:cubicBezTo>
                  <a:cubicBezTo>
                    <a:pt x="43" y="216"/>
                    <a:pt x="43" y="216"/>
                    <a:pt x="43" y="216"/>
                  </a:cubicBezTo>
                  <a:cubicBezTo>
                    <a:pt x="42" y="214"/>
                    <a:pt x="42" y="214"/>
                    <a:pt x="42" y="214"/>
                  </a:cubicBezTo>
                  <a:cubicBezTo>
                    <a:pt x="44" y="214"/>
                    <a:pt x="42" y="214"/>
                    <a:pt x="43" y="213"/>
                  </a:cubicBezTo>
                  <a:cubicBezTo>
                    <a:pt x="42" y="212"/>
                    <a:pt x="42" y="212"/>
                    <a:pt x="42" y="212"/>
                  </a:cubicBezTo>
                  <a:cubicBezTo>
                    <a:pt x="44" y="213"/>
                    <a:pt x="42" y="212"/>
                    <a:pt x="43" y="212"/>
                  </a:cubicBezTo>
                  <a:cubicBezTo>
                    <a:pt x="44" y="213"/>
                    <a:pt x="44" y="213"/>
                    <a:pt x="44" y="213"/>
                  </a:cubicBezTo>
                  <a:cubicBezTo>
                    <a:pt x="44" y="212"/>
                    <a:pt x="44" y="212"/>
                    <a:pt x="44" y="212"/>
                  </a:cubicBezTo>
                  <a:cubicBezTo>
                    <a:pt x="44" y="212"/>
                    <a:pt x="44" y="212"/>
                    <a:pt x="43" y="212"/>
                  </a:cubicBezTo>
                  <a:cubicBezTo>
                    <a:pt x="44" y="212"/>
                    <a:pt x="44" y="212"/>
                    <a:pt x="43" y="212"/>
                  </a:cubicBezTo>
                  <a:cubicBezTo>
                    <a:pt x="44" y="211"/>
                    <a:pt x="44" y="211"/>
                    <a:pt x="44" y="211"/>
                  </a:cubicBezTo>
                  <a:cubicBezTo>
                    <a:pt x="44" y="211"/>
                    <a:pt x="44" y="211"/>
                    <a:pt x="44" y="211"/>
                  </a:cubicBezTo>
                  <a:cubicBezTo>
                    <a:pt x="41" y="210"/>
                    <a:pt x="41" y="210"/>
                    <a:pt x="41" y="210"/>
                  </a:cubicBezTo>
                  <a:cubicBezTo>
                    <a:pt x="42" y="211"/>
                    <a:pt x="41" y="211"/>
                    <a:pt x="41" y="211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39" y="209"/>
                    <a:pt x="40" y="209"/>
                    <a:pt x="39" y="208"/>
                  </a:cubicBezTo>
                  <a:cubicBezTo>
                    <a:pt x="41" y="208"/>
                    <a:pt x="41" y="208"/>
                    <a:pt x="41" y="208"/>
                  </a:cubicBezTo>
                  <a:cubicBezTo>
                    <a:pt x="40" y="210"/>
                    <a:pt x="41" y="208"/>
                    <a:pt x="41" y="208"/>
                  </a:cubicBezTo>
                  <a:cubicBezTo>
                    <a:pt x="41" y="208"/>
                    <a:pt x="41" y="208"/>
                    <a:pt x="41" y="208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1" y="210"/>
                    <a:pt x="41" y="210"/>
                    <a:pt x="41" y="210"/>
                  </a:cubicBezTo>
                  <a:cubicBezTo>
                    <a:pt x="42" y="210"/>
                    <a:pt x="42" y="210"/>
                    <a:pt x="42" y="210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4" y="210"/>
                    <a:pt x="44" y="210"/>
                    <a:pt x="44" y="210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5" y="209"/>
                    <a:pt x="45" y="208"/>
                    <a:pt x="47" y="209"/>
                  </a:cubicBezTo>
                  <a:cubicBezTo>
                    <a:pt x="48" y="211"/>
                    <a:pt x="48" y="211"/>
                    <a:pt x="48" y="211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8" y="212"/>
                    <a:pt x="49" y="211"/>
                    <a:pt x="49" y="211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50" y="211"/>
                    <a:pt x="50" y="211"/>
                    <a:pt x="50" y="211"/>
                  </a:cubicBezTo>
                  <a:cubicBezTo>
                    <a:pt x="52" y="211"/>
                    <a:pt x="52" y="211"/>
                    <a:pt x="52" y="211"/>
                  </a:cubicBezTo>
                  <a:cubicBezTo>
                    <a:pt x="51" y="210"/>
                    <a:pt x="51" y="210"/>
                    <a:pt x="51" y="210"/>
                  </a:cubicBezTo>
                  <a:cubicBezTo>
                    <a:pt x="51" y="211"/>
                    <a:pt x="51" y="211"/>
                    <a:pt x="51" y="211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8" y="208"/>
                    <a:pt x="48" y="207"/>
                    <a:pt x="47" y="207"/>
                  </a:cubicBezTo>
                  <a:cubicBezTo>
                    <a:pt x="48" y="207"/>
                    <a:pt x="49" y="207"/>
                    <a:pt x="50" y="208"/>
                  </a:cubicBezTo>
                  <a:cubicBezTo>
                    <a:pt x="50" y="208"/>
                    <a:pt x="50" y="208"/>
                    <a:pt x="50" y="208"/>
                  </a:cubicBezTo>
                  <a:cubicBezTo>
                    <a:pt x="51" y="208"/>
                    <a:pt x="51" y="208"/>
                    <a:pt x="51" y="208"/>
                  </a:cubicBezTo>
                  <a:cubicBezTo>
                    <a:pt x="49" y="208"/>
                    <a:pt x="51" y="208"/>
                    <a:pt x="50" y="207"/>
                  </a:cubicBezTo>
                  <a:cubicBezTo>
                    <a:pt x="51" y="207"/>
                    <a:pt x="51" y="207"/>
                    <a:pt x="51" y="207"/>
                  </a:cubicBezTo>
                  <a:cubicBezTo>
                    <a:pt x="51" y="209"/>
                    <a:pt x="52" y="207"/>
                    <a:pt x="52" y="208"/>
                  </a:cubicBezTo>
                  <a:cubicBezTo>
                    <a:pt x="53" y="208"/>
                    <a:pt x="53" y="208"/>
                    <a:pt x="53" y="208"/>
                  </a:cubicBezTo>
                  <a:cubicBezTo>
                    <a:pt x="53" y="209"/>
                    <a:pt x="53" y="209"/>
                    <a:pt x="53" y="209"/>
                  </a:cubicBezTo>
                  <a:cubicBezTo>
                    <a:pt x="53" y="209"/>
                    <a:pt x="53" y="209"/>
                    <a:pt x="53" y="209"/>
                  </a:cubicBezTo>
                  <a:cubicBezTo>
                    <a:pt x="53" y="209"/>
                    <a:pt x="54" y="209"/>
                    <a:pt x="54" y="209"/>
                  </a:cubicBezTo>
                  <a:cubicBezTo>
                    <a:pt x="54" y="209"/>
                    <a:pt x="54" y="209"/>
                    <a:pt x="54" y="209"/>
                  </a:cubicBezTo>
                  <a:cubicBezTo>
                    <a:pt x="53" y="208"/>
                    <a:pt x="53" y="208"/>
                    <a:pt x="53" y="208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55" y="207"/>
                    <a:pt x="56" y="207"/>
                    <a:pt x="56" y="207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60" y="207"/>
                    <a:pt x="60" y="207"/>
                    <a:pt x="60" y="207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3" y="205"/>
                    <a:pt x="63" y="205"/>
                    <a:pt x="63" y="205"/>
                  </a:cubicBezTo>
                  <a:cubicBezTo>
                    <a:pt x="64" y="204"/>
                    <a:pt x="64" y="204"/>
                    <a:pt x="64" y="204"/>
                  </a:cubicBezTo>
                  <a:cubicBezTo>
                    <a:pt x="64" y="205"/>
                    <a:pt x="64" y="205"/>
                    <a:pt x="64" y="205"/>
                  </a:cubicBezTo>
                  <a:cubicBezTo>
                    <a:pt x="64" y="205"/>
                    <a:pt x="64" y="205"/>
                    <a:pt x="64" y="205"/>
                  </a:cubicBezTo>
                  <a:cubicBezTo>
                    <a:pt x="65" y="206"/>
                    <a:pt x="65" y="206"/>
                    <a:pt x="65" y="206"/>
                  </a:cubicBezTo>
                  <a:cubicBezTo>
                    <a:pt x="66" y="205"/>
                    <a:pt x="66" y="204"/>
                    <a:pt x="67" y="203"/>
                  </a:cubicBezTo>
                  <a:cubicBezTo>
                    <a:pt x="67" y="204"/>
                    <a:pt x="68" y="204"/>
                    <a:pt x="68" y="205"/>
                  </a:cubicBezTo>
                  <a:cubicBezTo>
                    <a:pt x="68" y="204"/>
                    <a:pt x="68" y="204"/>
                    <a:pt x="68" y="204"/>
                  </a:cubicBezTo>
                  <a:cubicBezTo>
                    <a:pt x="69" y="205"/>
                    <a:pt x="69" y="205"/>
                    <a:pt x="69" y="205"/>
                  </a:cubicBezTo>
                  <a:cubicBezTo>
                    <a:pt x="69" y="204"/>
                    <a:pt x="69" y="204"/>
                    <a:pt x="69" y="204"/>
                  </a:cubicBezTo>
                  <a:cubicBezTo>
                    <a:pt x="69" y="202"/>
                    <a:pt x="69" y="202"/>
                    <a:pt x="69" y="202"/>
                  </a:cubicBezTo>
                  <a:cubicBezTo>
                    <a:pt x="68" y="202"/>
                    <a:pt x="68" y="202"/>
                    <a:pt x="68" y="202"/>
                  </a:cubicBezTo>
                  <a:cubicBezTo>
                    <a:pt x="68" y="200"/>
                    <a:pt x="68" y="200"/>
                    <a:pt x="68" y="200"/>
                  </a:cubicBezTo>
                  <a:cubicBezTo>
                    <a:pt x="70" y="200"/>
                    <a:pt x="70" y="200"/>
                    <a:pt x="70" y="200"/>
                  </a:cubicBezTo>
                  <a:cubicBezTo>
                    <a:pt x="70" y="201"/>
                    <a:pt x="70" y="201"/>
                    <a:pt x="70" y="201"/>
                  </a:cubicBezTo>
                  <a:cubicBezTo>
                    <a:pt x="69" y="201"/>
                    <a:pt x="69" y="201"/>
                    <a:pt x="69" y="201"/>
                  </a:cubicBezTo>
                  <a:cubicBezTo>
                    <a:pt x="70" y="201"/>
                    <a:pt x="71" y="202"/>
                    <a:pt x="72" y="201"/>
                  </a:cubicBezTo>
                  <a:cubicBezTo>
                    <a:pt x="72" y="202"/>
                    <a:pt x="72" y="202"/>
                    <a:pt x="72" y="202"/>
                  </a:cubicBezTo>
                  <a:cubicBezTo>
                    <a:pt x="75" y="203"/>
                    <a:pt x="75" y="203"/>
                    <a:pt x="75" y="203"/>
                  </a:cubicBezTo>
                  <a:cubicBezTo>
                    <a:pt x="74" y="202"/>
                    <a:pt x="74" y="202"/>
                    <a:pt x="74" y="202"/>
                  </a:cubicBezTo>
                  <a:cubicBezTo>
                    <a:pt x="76" y="202"/>
                    <a:pt x="76" y="202"/>
                    <a:pt x="76" y="202"/>
                  </a:cubicBezTo>
                  <a:cubicBezTo>
                    <a:pt x="75" y="202"/>
                    <a:pt x="75" y="202"/>
                    <a:pt x="75" y="202"/>
                  </a:cubicBezTo>
                  <a:cubicBezTo>
                    <a:pt x="77" y="201"/>
                    <a:pt x="75" y="202"/>
                    <a:pt x="76" y="201"/>
                  </a:cubicBezTo>
                  <a:cubicBezTo>
                    <a:pt x="75" y="201"/>
                    <a:pt x="75" y="201"/>
                    <a:pt x="75" y="201"/>
                  </a:cubicBezTo>
                  <a:cubicBezTo>
                    <a:pt x="75" y="201"/>
                    <a:pt x="75" y="201"/>
                    <a:pt x="75" y="201"/>
                  </a:cubicBezTo>
                  <a:cubicBezTo>
                    <a:pt x="76" y="200"/>
                    <a:pt x="76" y="200"/>
                    <a:pt x="76" y="200"/>
                  </a:cubicBezTo>
                  <a:cubicBezTo>
                    <a:pt x="75" y="201"/>
                    <a:pt x="75" y="201"/>
                    <a:pt x="75" y="201"/>
                  </a:cubicBezTo>
                  <a:cubicBezTo>
                    <a:pt x="75" y="200"/>
                    <a:pt x="74" y="201"/>
                    <a:pt x="75" y="200"/>
                  </a:cubicBezTo>
                  <a:cubicBezTo>
                    <a:pt x="76" y="198"/>
                    <a:pt x="76" y="198"/>
                    <a:pt x="76" y="198"/>
                  </a:cubicBezTo>
                  <a:cubicBezTo>
                    <a:pt x="76" y="200"/>
                    <a:pt x="76" y="200"/>
                    <a:pt x="76" y="200"/>
                  </a:cubicBezTo>
                  <a:cubicBezTo>
                    <a:pt x="78" y="200"/>
                    <a:pt x="78" y="200"/>
                    <a:pt x="78" y="200"/>
                  </a:cubicBezTo>
                  <a:cubicBezTo>
                    <a:pt x="78" y="200"/>
                    <a:pt x="78" y="200"/>
                    <a:pt x="78" y="200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76" y="201"/>
                    <a:pt x="76" y="201"/>
                    <a:pt x="76" y="201"/>
                  </a:cubicBezTo>
                  <a:cubicBezTo>
                    <a:pt x="76" y="202"/>
                    <a:pt x="76" y="202"/>
                    <a:pt x="76" y="202"/>
                  </a:cubicBezTo>
                  <a:cubicBezTo>
                    <a:pt x="78" y="201"/>
                    <a:pt x="78" y="201"/>
                    <a:pt x="78" y="201"/>
                  </a:cubicBezTo>
                  <a:cubicBezTo>
                    <a:pt x="78" y="202"/>
                    <a:pt x="78" y="202"/>
                    <a:pt x="78" y="202"/>
                  </a:cubicBezTo>
                  <a:cubicBezTo>
                    <a:pt x="79" y="203"/>
                    <a:pt x="79" y="203"/>
                    <a:pt x="79" y="203"/>
                  </a:cubicBezTo>
                  <a:cubicBezTo>
                    <a:pt x="78" y="203"/>
                    <a:pt x="78" y="203"/>
                    <a:pt x="78" y="203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77" y="204"/>
                    <a:pt x="77" y="204"/>
                    <a:pt x="77" y="204"/>
                  </a:cubicBezTo>
                  <a:cubicBezTo>
                    <a:pt x="78" y="203"/>
                    <a:pt x="78" y="203"/>
                    <a:pt x="78" y="203"/>
                  </a:cubicBezTo>
                  <a:cubicBezTo>
                    <a:pt x="80" y="204"/>
                    <a:pt x="80" y="204"/>
                    <a:pt x="80" y="204"/>
                  </a:cubicBezTo>
                  <a:cubicBezTo>
                    <a:pt x="79" y="204"/>
                    <a:pt x="79" y="204"/>
                    <a:pt x="79" y="203"/>
                  </a:cubicBezTo>
                  <a:cubicBezTo>
                    <a:pt x="79" y="203"/>
                    <a:pt x="79" y="203"/>
                    <a:pt x="79" y="203"/>
                  </a:cubicBezTo>
                  <a:cubicBezTo>
                    <a:pt x="80" y="203"/>
                    <a:pt x="80" y="203"/>
                    <a:pt x="80" y="203"/>
                  </a:cubicBezTo>
                  <a:cubicBezTo>
                    <a:pt x="81" y="200"/>
                    <a:pt x="81" y="200"/>
                    <a:pt x="81" y="200"/>
                  </a:cubicBezTo>
                  <a:cubicBezTo>
                    <a:pt x="82" y="200"/>
                    <a:pt x="82" y="200"/>
                    <a:pt x="82" y="200"/>
                  </a:cubicBezTo>
                  <a:cubicBezTo>
                    <a:pt x="82" y="201"/>
                    <a:pt x="82" y="201"/>
                    <a:pt x="82" y="201"/>
                  </a:cubicBezTo>
                  <a:cubicBezTo>
                    <a:pt x="83" y="201"/>
                    <a:pt x="83" y="201"/>
                    <a:pt x="83" y="201"/>
                  </a:cubicBezTo>
                  <a:cubicBezTo>
                    <a:pt x="82" y="199"/>
                    <a:pt x="83" y="201"/>
                    <a:pt x="83" y="200"/>
                  </a:cubicBezTo>
                  <a:cubicBezTo>
                    <a:pt x="86" y="199"/>
                    <a:pt x="86" y="199"/>
                    <a:pt x="86" y="199"/>
                  </a:cubicBezTo>
                  <a:cubicBezTo>
                    <a:pt x="85" y="199"/>
                    <a:pt x="85" y="199"/>
                    <a:pt x="85" y="199"/>
                  </a:cubicBezTo>
                  <a:cubicBezTo>
                    <a:pt x="84" y="199"/>
                    <a:pt x="84" y="199"/>
                    <a:pt x="84" y="199"/>
                  </a:cubicBezTo>
                  <a:cubicBezTo>
                    <a:pt x="83" y="198"/>
                    <a:pt x="83" y="198"/>
                    <a:pt x="83" y="198"/>
                  </a:cubicBezTo>
                  <a:cubicBezTo>
                    <a:pt x="85" y="199"/>
                    <a:pt x="84" y="198"/>
                    <a:pt x="85" y="198"/>
                  </a:cubicBezTo>
                  <a:cubicBezTo>
                    <a:pt x="85" y="198"/>
                    <a:pt x="85" y="198"/>
                    <a:pt x="85" y="198"/>
                  </a:cubicBezTo>
                  <a:cubicBezTo>
                    <a:pt x="86" y="198"/>
                    <a:pt x="86" y="198"/>
                    <a:pt x="86" y="198"/>
                  </a:cubicBezTo>
                  <a:cubicBezTo>
                    <a:pt x="87" y="199"/>
                    <a:pt x="87" y="199"/>
                    <a:pt x="87" y="199"/>
                  </a:cubicBezTo>
                  <a:cubicBezTo>
                    <a:pt x="88" y="199"/>
                    <a:pt x="88" y="199"/>
                    <a:pt x="88" y="199"/>
                  </a:cubicBezTo>
                  <a:cubicBezTo>
                    <a:pt x="88" y="199"/>
                    <a:pt x="88" y="199"/>
                    <a:pt x="88" y="199"/>
                  </a:cubicBezTo>
                  <a:cubicBezTo>
                    <a:pt x="87" y="198"/>
                    <a:pt x="88" y="198"/>
                    <a:pt x="87" y="198"/>
                  </a:cubicBezTo>
                  <a:cubicBezTo>
                    <a:pt x="89" y="197"/>
                    <a:pt x="89" y="197"/>
                    <a:pt x="89" y="197"/>
                  </a:cubicBezTo>
                  <a:cubicBezTo>
                    <a:pt x="89" y="196"/>
                    <a:pt x="89" y="196"/>
                    <a:pt x="89" y="196"/>
                  </a:cubicBezTo>
                  <a:cubicBezTo>
                    <a:pt x="91" y="197"/>
                    <a:pt x="91" y="197"/>
                    <a:pt x="91" y="197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1" y="198"/>
                    <a:pt x="91" y="198"/>
                    <a:pt x="91" y="198"/>
                  </a:cubicBezTo>
                  <a:cubicBezTo>
                    <a:pt x="90" y="197"/>
                    <a:pt x="90" y="197"/>
                    <a:pt x="90" y="197"/>
                  </a:cubicBezTo>
                  <a:cubicBezTo>
                    <a:pt x="91" y="199"/>
                    <a:pt x="91" y="199"/>
                    <a:pt x="91" y="199"/>
                  </a:cubicBezTo>
                  <a:cubicBezTo>
                    <a:pt x="93" y="200"/>
                    <a:pt x="93" y="200"/>
                    <a:pt x="93" y="200"/>
                  </a:cubicBezTo>
                  <a:cubicBezTo>
                    <a:pt x="93" y="199"/>
                    <a:pt x="93" y="198"/>
                    <a:pt x="94" y="197"/>
                  </a:cubicBezTo>
                  <a:cubicBezTo>
                    <a:pt x="95" y="197"/>
                    <a:pt x="95" y="197"/>
                    <a:pt x="95" y="197"/>
                  </a:cubicBezTo>
                  <a:cubicBezTo>
                    <a:pt x="93" y="197"/>
                    <a:pt x="93" y="197"/>
                    <a:pt x="93" y="197"/>
                  </a:cubicBezTo>
                  <a:cubicBezTo>
                    <a:pt x="93" y="196"/>
                    <a:pt x="93" y="196"/>
                    <a:pt x="93" y="196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94" y="197"/>
                    <a:pt x="93" y="195"/>
                    <a:pt x="93" y="195"/>
                  </a:cubicBezTo>
                  <a:cubicBezTo>
                    <a:pt x="94" y="194"/>
                    <a:pt x="94" y="194"/>
                    <a:pt x="94" y="194"/>
                  </a:cubicBezTo>
                  <a:cubicBezTo>
                    <a:pt x="96" y="193"/>
                    <a:pt x="96" y="193"/>
                    <a:pt x="96" y="193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5" y="196"/>
                    <a:pt x="95" y="196"/>
                    <a:pt x="95" y="196"/>
                  </a:cubicBezTo>
                  <a:cubicBezTo>
                    <a:pt x="95" y="196"/>
                    <a:pt x="95" y="196"/>
                    <a:pt x="95" y="196"/>
                  </a:cubicBezTo>
                  <a:cubicBezTo>
                    <a:pt x="97" y="195"/>
                    <a:pt x="97" y="195"/>
                    <a:pt x="97" y="195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96" y="194"/>
                    <a:pt x="98" y="196"/>
                    <a:pt x="96" y="196"/>
                  </a:cubicBezTo>
                  <a:cubicBezTo>
                    <a:pt x="95" y="197"/>
                    <a:pt x="95" y="197"/>
                    <a:pt x="95" y="197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8" y="198"/>
                    <a:pt x="98" y="198"/>
                    <a:pt x="98" y="198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8" y="196"/>
                    <a:pt x="96" y="196"/>
                    <a:pt x="97" y="196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99" y="196"/>
                    <a:pt x="99" y="196"/>
                    <a:pt x="99" y="196"/>
                  </a:cubicBezTo>
                  <a:cubicBezTo>
                    <a:pt x="100" y="196"/>
                    <a:pt x="100" y="196"/>
                    <a:pt x="100" y="196"/>
                  </a:cubicBezTo>
                  <a:cubicBezTo>
                    <a:pt x="101" y="196"/>
                    <a:pt x="101" y="196"/>
                    <a:pt x="101" y="196"/>
                  </a:cubicBezTo>
                  <a:cubicBezTo>
                    <a:pt x="101" y="197"/>
                    <a:pt x="101" y="197"/>
                    <a:pt x="101" y="197"/>
                  </a:cubicBezTo>
                  <a:cubicBezTo>
                    <a:pt x="102" y="197"/>
                    <a:pt x="102" y="197"/>
                    <a:pt x="102" y="197"/>
                  </a:cubicBezTo>
                  <a:cubicBezTo>
                    <a:pt x="103" y="197"/>
                    <a:pt x="103" y="197"/>
                    <a:pt x="103" y="197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105" y="195"/>
                    <a:pt x="102" y="195"/>
                    <a:pt x="104" y="194"/>
                  </a:cubicBezTo>
                  <a:cubicBezTo>
                    <a:pt x="105" y="195"/>
                    <a:pt x="105" y="195"/>
                    <a:pt x="105" y="195"/>
                  </a:cubicBezTo>
                  <a:cubicBezTo>
                    <a:pt x="106" y="194"/>
                    <a:pt x="106" y="194"/>
                    <a:pt x="106" y="194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07" y="193"/>
                    <a:pt x="108" y="193"/>
                    <a:pt x="108" y="193"/>
                  </a:cubicBezTo>
                  <a:cubicBezTo>
                    <a:pt x="109" y="194"/>
                    <a:pt x="109" y="194"/>
                    <a:pt x="109" y="194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3" y="197"/>
                    <a:pt x="114" y="195"/>
                    <a:pt x="114" y="196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4" y="196"/>
                    <a:pt x="114" y="196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3" y="194"/>
                    <a:pt x="112" y="195"/>
                    <a:pt x="112" y="194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112" y="193"/>
                    <a:pt x="112" y="193"/>
                    <a:pt x="112" y="193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10" y="193"/>
                    <a:pt x="110" y="193"/>
                    <a:pt x="110" y="193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1"/>
                    <a:pt x="110" y="191"/>
                  </a:cubicBezTo>
                  <a:cubicBezTo>
                    <a:pt x="111" y="191"/>
                    <a:pt x="111" y="191"/>
                    <a:pt x="111" y="191"/>
                  </a:cubicBezTo>
                  <a:cubicBezTo>
                    <a:pt x="112" y="191"/>
                    <a:pt x="112" y="191"/>
                    <a:pt x="112" y="191"/>
                  </a:cubicBezTo>
                  <a:cubicBezTo>
                    <a:pt x="113" y="191"/>
                    <a:pt x="113" y="191"/>
                    <a:pt x="113" y="191"/>
                  </a:cubicBezTo>
                  <a:cubicBezTo>
                    <a:pt x="114" y="191"/>
                    <a:pt x="114" y="191"/>
                    <a:pt x="114" y="191"/>
                  </a:cubicBezTo>
                  <a:cubicBezTo>
                    <a:pt x="114" y="191"/>
                    <a:pt x="114" y="191"/>
                    <a:pt x="114" y="191"/>
                  </a:cubicBezTo>
                  <a:cubicBezTo>
                    <a:pt x="115" y="191"/>
                    <a:pt x="115" y="191"/>
                    <a:pt x="115" y="191"/>
                  </a:cubicBezTo>
                  <a:cubicBezTo>
                    <a:pt x="115" y="189"/>
                    <a:pt x="116" y="190"/>
                    <a:pt x="116" y="190"/>
                  </a:cubicBezTo>
                  <a:cubicBezTo>
                    <a:pt x="117" y="191"/>
                    <a:pt x="117" y="191"/>
                    <a:pt x="117" y="191"/>
                  </a:cubicBezTo>
                  <a:cubicBezTo>
                    <a:pt x="117" y="190"/>
                    <a:pt x="117" y="190"/>
                    <a:pt x="117" y="190"/>
                  </a:cubicBezTo>
                  <a:cubicBezTo>
                    <a:pt x="117" y="192"/>
                    <a:pt x="118" y="190"/>
                    <a:pt x="118" y="191"/>
                  </a:cubicBezTo>
                  <a:cubicBezTo>
                    <a:pt x="117" y="191"/>
                    <a:pt x="117" y="192"/>
                    <a:pt x="116" y="192"/>
                  </a:cubicBezTo>
                  <a:cubicBezTo>
                    <a:pt x="117" y="192"/>
                    <a:pt x="117" y="192"/>
                    <a:pt x="118" y="192"/>
                  </a:cubicBezTo>
                  <a:cubicBezTo>
                    <a:pt x="118" y="193"/>
                    <a:pt x="118" y="193"/>
                    <a:pt x="118" y="193"/>
                  </a:cubicBezTo>
                  <a:cubicBezTo>
                    <a:pt x="118" y="193"/>
                    <a:pt x="118" y="193"/>
                    <a:pt x="118" y="193"/>
                  </a:cubicBezTo>
                  <a:cubicBezTo>
                    <a:pt x="119" y="192"/>
                    <a:pt x="119" y="192"/>
                    <a:pt x="119" y="192"/>
                  </a:cubicBezTo>
                  <a:cubicBezTo>
                    <a:pt x="119" y="192"/>
                    <a:pt x="119" y="192"/>
                    <a:pt x="119" y="192"/>
                  </a:cubicBezTo>
                  <a:cubicBezTo>
                    <a:pt x="119" y="190"/>
                    <a:pt x="119" y="190"/>
                    <a:pt x="119" y="19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19" y="190"/>
                    <a:pt x="119" y="190"/>
                    <a:pt x="119" y="190"/>
                  </a:cubicBezTo>
                  <a:cubicBezTo>
                    <a:pt x="119" y="189"/>
                    <a:pt x="119" y="189"/>
                    <a:pt x="119" y="189"/>
                  </a:cubicBezTo>
                  <a:cubicBezTo>
                    <a:pt x="118" y="189"/>
                    <a:pt x="118" y="189"/>
                    <a:pt x="118" y="189"/>
                  </a:cubicBezTo>
                  <a:cubicBezTo>
                    <a:pt x="117" y="188"/>
                    <a:pt x="117" y="188"/>
                    <a:pt x="117" y="188"/>
                  </a:cubicBezTo>
                  <a:cubicBezTo>
                    <a:pt x="118" y="188"/>
                    <a:pt x="118" y="188"/>
                    <a:pt x="118" y="188"/>
                  </a:cubicBezTo>
                  <a:cubicBezTo>
                    <a:pt x="117" y="188"/>
                    <a:pt x="117" y="188"/>
                    <a:pt x="117" y="188"/>
                  </a:cubicBezTo>
                  <a:cubicBezTo>
                    <a:pt x="118" y="186"/>
                    <a:pt x="117" y="187"/>
                    <a:pt x="117" y="187"/>
                  </a:cubicBezTo>
                  <a:cubicBezTo>
                    <a:pt x="117" y="187"/>
                    <a:pt x="117" y="187"/>
                    <a:pt x="117" y="187"/>
                  </a:cubicBezTo>
                  <a:cubicBezTo>
                    <a:pt x="117" y="189"/>
                    <a:pt x="116" y="187"/>
                    <a:pt x="116" y="188"/>
                  </a:cubicBezTo>
                  <a:cubicBezTo>
                    <a:pt x="117" y="188"/>
                    <a:pt x="117" y="188"/>
                    <a:pt x="117" y="188"/>
                  </a:cubicBezTo>
                  <a:cubicBezTo>
                    <a:pt x="116" y="189"/>
                    <a:pt x="117" y="189"/>
                    <a:pt x="117" y="190"/>
                  </a:cubicBezTo>
                  <a:cubicBezTo>
                    <a:pt x="117" y="190"/>
                    <a:pt x="117" y="190"/>
                    <a:pt x="117" y="190"/>
                  </a:cubicBezTo>
                  <a:cubicBezTo>
                    <a:pt x="116" y="190"/>
                    <a:pt x="116" y="190"/>
                    <a:pt x="116" y="190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5" y="188"/>
                    <a:pt x="115" y="188"/>
                    <a:pt x="115" y="188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6" y="186"/>
                    <a:pt x="116" y="186"/>
                    <a:pt x="116" y="186"/>
                  </a:cubicBezTo>
                  <a:cubicBezTo>
                    <a:pt x="119" y="187"/>
                    <a:pt x="119" y="189"/>
                    <a:pt x="121" y="189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2" y="190"/>
                    <a:pt x="122" y="190"/>
                    <a:pt x="122" y="190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2" y="192"/>
                    <a:pt x="120" y="191"/>
                    <a:pt x="120" y="192"/>
                  </a:cubicBezTo>
                  <a:cubicBezTo>
                    <a:pt x="121" y="193"/>
                    <a:pt x="121" y="193"/>
                    <a:pt x="121" y="193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2" y="192"/>
                    <a:pt x="122" y="192"/>
                    <a:pt x="122" y="192"/>
                  </a:cubicBezTo>
                  <a:cubicBezTo>
                    <a:pt x="122" y="192"/>
                    <a:pt x="122" y="193"/>
                    <a:pt x="121" y="194"/>
                  </a:cubicBezTo>
                  <a:cubicBezTo>
                    <a:pt x="123" y="194"/>
                    <a:pt x="121" y="194"/>
                    <a:pt x="122" y="194"/>
                  </a:cubicBezTo>
                  <a:cubicBezTo>
                    <a:pt x="122" y="195"/>
                    <a:pt x="122" y="195"/>
                    <a:pt x="122" y="195"/>
                  </a:cubicBezTo>
                  <a:cubicBezTo>
                    <a:pt x="123" y="194"/>
                    <a:pt x="123" y="194"/>
                    <a:pt x="123" y="194"/>
                  </a:cubicBezTo>
                  <a:cubicBezTo>
                    <a:pt x="123" y="195"/>
                    <a:pt x="123" y="195"/>
                    <a:pt x="123" y="195"/>
                  </a:cubicBezTo>
                  <a:cubicBezTo>
                    <a:pt x="123" y="194"/>
                    <a:pt x="123" y="194"/>
                    <a:pt x="123" y="194"/>
                  </a:cubicBezTo>
                  <a:cubicBezTo>
                    <a:pt x="122" y="194"/>
                    <a:pt x="122" y="194"/>
                    <a:pt x="122" y="194"/>
                  </a:cubicBezTo>
                  <a:cubicBezTo>
                    <a:pt x="123" y="193"/>
                    <a:pt x="123" y="193"/>
                    <a:pt x="123" y="193"/>
                  </a:cubicBezTo>
                  <a:cubicBezTo>
                    <a:pt x="124" y="194"/>
                    <a:pt x="124" y="194"/>
                    <a:pt x="124" y="194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27" y="194"/>
                    <a:pt x="127" y="194"/>
                    <a:pt x="127" y="194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8" y="194"/>
                    <a:pt x="127" y="195"/>
                    <a:pt x="126" y="195"/>
                  </a:cubicBezTo>
                  <a:cubicBezTo>
                    <a:pt x="126" y="195"/>
                    <a:pt x="126" y="195"/>
                    <a:pt x="126" y="195"/>
                  </a:cubicBezTo>
                  <a:cubicBezTo>
                    <a:pt x="127" y="195"/>
                    <a:pt x="127" y="195"/>
                    <a:pt x="127" y="195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31" y="194"/>
                    <a:pt x="131" y="194"/>
                    <a:pt x="131" y="194"/>
                  </a:cubicBezTo>
                  <a:cubicBezTo>
                    <a:pt x="131" y="195"/>
                    <a:pt x="131" y="195"/>
                    <a:pt x="131" y="195"/>
                  </a:cubicBezTo>
                  <a:cubicBezTo>
                    <a:pt x="131" y="195"/>
                    <a:pt x="131" y="195"/>
                    <a:pt x="131" y="195"/>
                  </a:cubicBezTo>
                  <a:cubicBezTo>
                    <a:pt x="132" y="195"/>
                    <a:pt x="132" y="195"/>
                    <a:pt x="132" y="195"/>
                  </a:cubicBezTo>
                  <a:cubicBezTo>
                    <a:pt x="132" y="195"/>
                    <a:pt x="132" y="195"/>
                    <a:pt x="132" y="195"/>
                  </a:cubicBezTo>
                  <a:cubicBezTo>
                    <a:pt x="131" y="195"/>
                    <a:pt x="131" y="195"/>
                    <a:pt x="131" y="195"/>
                  </a:cubicBezTo>
                  <a:cubicBezTo>
                    <a:pt x="131" y="195"/>
                    <a:pt x="131" y="195"/>
                    <a:pt x="131" y="195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7" y="195"/>
                    <a:pt x="137" y="195"/>
                    <a:pt x="137" y="195"/>
                  </a:cubicBezTo>
                  <a:cubicBezTo>
                    <a:pt x="135" y="195"/>
                    <a:pt x="137" y="196"/>
                    <a:pt x="136" y="196"/>
                  </a:cubicBezTo>
                  <a:cubicBezTo>
                    <a:pt x="135" y="196"/>
                    <a:pt x="135" y="196"/>
                    <a:pt x="135" y="196"/>
                  </a:cubicBezTo>
                  <a:cubicBezTo>
                    <a:pt x="135" y="196"/>
                    <a:pt x="135" y="196"/>
                    <a:pt x="135" y="196"/>
                  </a:cubicBezTo>
                  <a:cubicBezTo>
                    <a:pt x="136" y="196"/>
                    <a:pt x="136" y="196"/>
                    <a:pt x="136" y="196"/>
                  </a:cubicBezTo>
                  <a:cubicBezTo>
                    <a:pt x="137" y="196"/>
                    <a:pt x="137" y="196"/>
                    <a:pt x="137" y="196"/>
                  </a:cubicBezTo>
                  <a:cubicBezTo>
                    <a:pt x="137" y="196"/>
                    <a:pt x="137" y="196"/>
                    <a:pt x="137" y="196"/>
                  </a:cubicBezTo>
                  <a:cubicBezTo>
                    <a:pt x="140" y="195"/>
                    <a:pt x="140" y="195"/>
                    <a:pt x="140" y="195"/>
                  </a:cubicBezTo>
                  <a:cubicBezTo>
                    <a:pt x="140" y="196"/>
                    <a:pt x="140" y="196"/>
                    <a:pt x="140" y="196"/>
                  </a:cubicBezTo>
                  <a:cubicBezTo>
                    <a:pt x="141" y="195"/>
                    <a:pt x="141" y="195"/>
                    <a:pt x="141" y="195"/>
                  </a:cubicBezTo>
                  <a:cubicBezTo>
                    <a:pt x="143" y="195"/>
                    <a:pt x="143" y="195"/>
                    <a:pt x="143" y="195"/>
                  </a:cubicBezTo>
                  <a:cubicBezTo>
                    <a:pt x="143" y="195"/>
                    <a:pt x="143" y="195"/>
                    <a:pt x="143" y="195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5" y="194"/>
                    <a:pt x="145" y="194"/>
                    <a:pt x="145" y="194"/>
                  </a:cubicBezTo>
                  <a:cubicBezTo>
                    <a:pt x="144" y="194"/>
                    <a:pt x="144" y="194"/>
                    <a:pt x="144" y="194"/>
                  </a:cubicBezTo>
                  <a:cubicBezTo>
                    <a:pt x="142" y="194"/>
                    <a:pt x="142" y="194"/>
                    <a:pt x="142" y="194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0" y="195"/>
                    <a:pt x="140" y="195"/>
                    <a:pt x="140" y="195"/>
                  </a:cubicBezTo>
                  <a:cubicBezTo>
                    <a:pt x="138" y="195"/>
                    <a:pt x="138" y="195"/>
                    <a:pt x="138" y="195"/>
                  </a:cubicBezTo>
                  <a:cubicBezTo>
                    <a:pt x="137" y="194"/>
                    <a:pt x="137" y="194"/>
                    <a:pt x="137" y="194"/>
                  </a:cubicBezTo>
                  <a:cubicBezTo>
                    <a:pt x="138" y="193"/>
                    <a:pt x="138" y="193"/>
                    <a:pt x="138" y="193"/>
                  </a:cubicBezTo>
                  <a:cubicBezTo>
                    <a:pt x="136" y="193"/>
                    <a:pt x="138" y="193"/>
                    <a:pt x="136" y="193"/>
                  </a:cubicBezTo>
                  <a:cubicBezTo>
                    <a:pt x="138" y="192"/>
                    <a:pt x="138" y="192"/>
                    <a:pt x="138" y="192"/>
                  </a:cubicBezTo>
                  <a:cubicBezTo>
                    <a:pt x="139" y="193"/>
                    <a:pt x="139" y="193"/>
                    <a:pt x="139" y="193"/>
                  </a:cubicBezTo>
                  <a:cubicBezTo>
                    <a:pt x="143" y="192"/>
                    <a:pt x="143" y="192"/>
                    <a:pt x="143" y="192"/>
                  </a:cubicBezTo>
                  <a:cubicBezTo>
                    <a:pt x="143" y="192"/>
                    <a:pt x="143" y="192"/>
                    <a:pt x="143" y="192"/>
                  </a:cubicBezTo>
                  <a:cubicBezTo>
                    <a:pt x="144" y="192"/>
                    <a:pt x="145" y="192"/>
                    <a:pt x="145" y="193"/>
                  </a:cubicBezTo>
                  <a:cubicBezTo>
                    <a:pt x="147" y="192"/>
                    <a:pt x="147" y="192"/>
                    <a:pt x="147" y="192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49" y="190"/>
                    <a:pt x="149" y="190"/>
                    <a:pt x="149" y="190"/>
                  </a:cubicBezTo>
                  <a:cubicBezTo>
                    <a:pt x="151" y="190"/>
                    <a:pt x="151" y="190"/>
                    <a:pt x="151" y="190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2" y="190"/>
                    <a:pt x="152" y="190"/>
                    <a:pt x="152" y="190"/>
                  </a:cubicBezTo>
                  <a:cubicBezTo>
                    <a:pt x="150" y="190"/>
                    <a:pt x="152" y="190"/>
                    <a:pt x="151" y="190"/>
                  </a:cubicBezTo>
                  <a:cubicBezTo>
                    <a:pt x="151" y="190"/>
                    <a:pt x="151" y="190"/>
                    <a:pt x="151" y="190"/>
                  </a:cubicBezTo>
                  <a:cubicBezTo>
                    <a:pt x="150" y="189"/>
                    <a:pt x="150" y="189"/>
                    <a:pt x="150" y="189"/>
                  </a:cubicBezTo>
                  <a:cubicBezTo>
                    <a:pt x="148" y="190"/>
                    <a:pt x="148" y="190"/>
                    <a:pt x="148" y="190"/>
                  </a:cubicBezTo>
                  <a:cubicBezTo>
                    <a:pt x="148" y="190"/>
                    <a:pt x="148" y="190"/>
                    <a:pt x="148" y="190"/>
                  </a:cubicBezTo>
                  <a:cubicBezTo>
                    <a:pt x="147" y="191"/>
                    <a:pt x="146" y="191"/>
                    <a:pt x="145" y="191"/>
                  </a:cubicBezTo>
                  <a:cubicBezTo>
                    <a:pt x="144" y="192"/>
                    <a:pt x="144" y="192"/>
                    <a:pt x="144" y="192"/>
                  </a:cubicBezTo>
                  <a:cubicBezTo>
                    <a:pt x="144" y="191"/>
                    <a:pt x="143" y="191"/>
                    <a:pt x="143" y="190"/>
                  </a:cubicBezTo>
                  <a:cubicBezTo>
                    <a:pt x="143" y="190"/>
                    <a:pt x="143" y="190"/>
                    <a:pt x="143" y="190"/>
                  </a:cubicBezTo>
                  <a:cubicBezTo>
                    <a:pt x="141" y="189"/>
                    <a:pt x="141" y="189"/>
                    <a:pt x="141" y="189"/>
                  </a:cubicBezTo>
                  <a:cubicBezTo>
                    <a:pt x="141" y="189"/>
                    <a:pt x="141" y="189"/>
                    <a:pt x="141" y="189"/>
                  </a:cubicBezTo>
                  <a:cubicBezTo>
                    <a:pt x="141" y="190"/>
                    <a:pt x="141" y="190"/>
                    <a:pt x="141" y="190"/>
                  </a:cubicBezTo>
                  <a:cubicBezTo>
                    <a:pt x="142" y="191"/>
                    <a:pt x="142" y="191"/>
                    <a:pt x="142" y="191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42" y="192"/>
                    <a:pt x="142" y="192"/>
                    <a:pt x="142" y="192"/>
                  </a:cubicBezTo>
                  <a:cubicBezTo>
                    <a:pt x="142" y="191"/>
                    <a:pt x="141" y="192"/>
                    <a:pt x="141" y="191"/>
                  </a:cubicBezTo>
                  <a:cubicBezTo>
                    <a:pt x="140" y="192"/>
                    <a:pt x="140" y="192"/>
                    <a:pt x="140" y="192"/>
                  </a:cubicBezTo>
                  <a:cubicBezTo>
                    <a:pt x="140" y="191"/>
                    <a:pt x="140" y="191"/>
                    <a:pt x="140" y="191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39" y="189"/>
                    <a:pt x="139" y="189"/>
                    <a:pt x="139" y="189"/>
                  </a:cubicBezTo>
                  <a:cubicBezTo>
                    <a:pt x="140" y="188"/>
                    <a:pt x="140" y="188"/>
                    <a:pt x="14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8" y="187"/>
                    <a:pt x="138" y="187"/>
                    <a:pt x="138" y="187"/>
                  </a:cubicBezTo>
                  <a:cubicBezTo>
                    <a:pt x="137" y="186"/>
                    <a:pt x="137" y="186"/>
                    <a:pt x="137" y="186"/>
                  </a:cubicBezTo>
                  <a:cubicBezTo>
                    <a:pt x="137" y="185"/>
                    <a:pt x="137" y="185"/>
                    <a:pt x="137" y="185"/>
                  </a:cubicBezTo>
                  <a:cubicBezTo>
                    <a:pt x="138" y="185"/>
                    <a:pt x="138" y="185"/>
                    <a:pt x="138" y="185"/>
                  </a:cubicBezTo>
                  <a:cubicBezTo>
                    <a:pt x="139" y="186"/>
                    <a:pt x="139" y="186"/>
                    <a:pt x="139" y="186"/>
                  </a:cubicBezTo>
                  <a:cubicBezTo>
                    <a:pt x="138" y="186"/>
                    <a:pt x="138" y="186"/>
                    <a:pt x="138" y="186"/>
                  </a:cubicBezTo>
                  <a:cubicBezTo>
                    <a:pt x="139" y="187"/>
                    <a:pt x="139" y="187"/>
                    <a:pt x="139" y="187"/>
                  </a:cubicBezTo>
                  <a:cubicBezTo>
                    <a:pt x="140" y="186"/>
                    <a:pt x="140" y="186"/>
                    <a:pt x="140" y="186"/>
                  </a:cubicBezTo>
                  <a:cubicBezTo>
                    <a:pt x="140" y="187"/>
                    <a:pt x="140" y="186"/>
                    <a:pt x="140" y="187"/>
                  </a:cubicBezTo>
                  <a:cubicBezTo>
                    <a:pt x="140" y="187"/>
                    <a:pt x="140" y="187"/>
                    <a:pt x="140" y="187"/>
                  </a:cubicBezTo>
                  <a:cubicBezTo>
                    <a:pt x="140" y="186"/>
                    <a:pt x="140" y="186"/>
                    <a:pt x="140" y="186"/>
                  </a:cubicBezTo>
                  <a:cubicBezTo>
                    <a:pt x="139" y="186"/>
                    <a:pt x="139" y="186"/>
                    <a:pt x="139" y="186"/>
                  </a:cubicBezTo>
                  <a:cubicBezTo>
                    <a:pt x="140" y="185"/>
                    <a:pt x="140" y="185"/>
                    <a:pt x="140" y="185"/>
                  </a:cubicBezTo>
                  <a:cubicBezTo>
                    <a:pt x="140" y="186"/>
                    <a:pt x="140" y="184"/>
                    <a:pt x="141" y="185"/>
                  </a:cubicBezTo>
                  <a:cubicBezTo>
                    <a:pt x="142" y="185"/>
                    <a:pt x="142" y="185"/>
                    <a:pt x="142" y="185"/>
                  </a:cubicBezTo>
                  <a:cubicBezTo>
                    <a:pt x="141" y="186"/>
                    <a:pt x="141" y="186"/>
                    <a:pt x="141" y="186"/>
                  </a:cubicBezTo>
                  <a:cubicBezTo>
                    <a:pt x="141" y="188"/>
                    <a:pt x="141" y="188"/>
                    <a:pt x="141" y="188"/>
                  </a:cubicBezTo>
                  <a:cubicBezTo>
                    <a:pt x="142" y="186"/>
                    <a:pt x="142" y="188"/>
                    <a:pt x="142" y="188"/>
                  </a:cubicBezTo>
                  <a:cubicBezTo>
                    <a:pt x="142" y="187"/>
                    <a:pt x="142" y="187"/>
                    <a:pt x="142" y="187"/>
                  </a:cubicBezTo>
                  <a:cubicBezTo>
                    <a:pt x="143" y="186"/>
                    <a:pt x="145" y="186"/>
                    <a:pt x="147" y="185"/>
                  </a:cubicBezTo>
                  <a:cubicBezTo>
                    <a:pt x="146" y="185"/>
                    <a:pt x="146" y="185"/>
                    <a:pt x="146" y="185"/>
                  </a:cubicBezTo>
                  <a:cubicBezTo>
                    <a:pt x="145" y="184"/>
                    <a:pt x="145" y="184"/>
                    <a:pt x="145" y="184"/>
                  </a:cubicBezTo>
                  <a:cubicBezTo>
                    <a:pt x="145" y="184"/>
                    <a:pt x="146" y="184"/>
                    <a:pt x="146" y="184"/>
                  </a:cubicBezTo>
                  <a:cubicBezTo>
                    <a:pt x="146" y="183"/>
                    <a:pt x="146" y="183"/>
                    <a:pt x="146" y="183"/>
                  </a:cubicBezTo>
                  <a:cubicBezTo>
                    <a:pt x="148" y="183"/>
                    <a:pt x="148" y="183"/>
                    <a:pt x="148" y="183"/>
                  </a:cubicBezTo>
                  <a:cubicBezTo>
                    <a:pt x="148" y="182"/>
                    <a:pt x="148" y="182"/>
                    <a:pt x="148" y="182"/>
                  </a:cubicBezTo>
                  <a:cubicBezTo>
                    <a:pt x="147" y="181"/>
                    <a:pt x="147" y="181"/>
                    <a:pt x="147" y="181"/>
                  </a:cubicBezTo>
                  <a:cubicBezTo>
                    <a:pt x="148" y="181"/>
                    <a:pt x="148" y="181"/>
                    <a:pt x="148" y="181"/>
                  </a:cubicBezTo>
                  <a:cubicBezTo>
                    <a:pt x="149" y="181"/>
                    <a:pt x="149" y="181"/>
                    <a:pt x="149" y="181"/>
                  </a:cubicBezTo>
                  <a:cubicBezTo>
                    <a:pt x="148" y="182"/>
                    <a:pt x="148" y="181"/>
                    <a:pt x="148" y="181"/>
                  </a:cubicBezTo>
                  <a:cubicBezTo>
                    <a:pt x="150" y="182"/>
                    <a:pt x="150" y="182"/>
                    <a:pt x="150" y="182"/>
                  </a:cubicBezTo>
                  <a:cubicBezTo>
                    <a:pt x="149" y="182"/>
                    <a:pt x="149" y="182"/>
                    <a:pt x="149" y="182"/>
                  </a:cubicBezTo>
                  <a:cubicBezTo>
                    <a:pt x="151" y="183"/>
                    <a:pt x="151" y="183"/>
                    <a:pt x="151" y="183"/>
                  </a:cubicBezTo>
                  <a:cubicBezTo>
                    <a:pt x="152" y="183"/>
                    <a:pt x="152" y="183"/>
                    <a:pt x="152" y="183"/>
                  </a:cubicBezTo>
                  <a:cubicBezTo>
                    <a:pt x="152" y="183"/>
                    <a:pt x="152" y="183"/>
                    <a:pt x="152" y="183"/>
                  </a:cubicBezTo>
                  <a:cubicBezTo>
                    <a:pt x="152" y="182"/>
                    <a:pt x="153" y="182"/>
                    <a:pt x="153" y="181"/>
                  </a:cubicBezTo>
                  <a:cubicBezTo>
                    <a:pt x="153" y="182"/>
                    <a:pt x="153" y="180"/>
                    <a:pt x="154" y="181"/>
                  </a:cubicBezTo>
                  <a:cubicBezTo>
                    <a:pt x="153" y="182"/>
                    <a:pt x="153" y="182"/>
                    <a:pt x="153" y="182"/>
                  </a:cubicBezTo>
                  <a:cubicBezTo>
                    <a:pt x="155" y="181"/>
                    <a:pt x="155" y="181"/>
                    <a:pt x="155" y="181"/>
                  </a:cubicBezTo>
                  <a:cubicBezTo>
                    <a:pt x="156" y="182"/>
                    <a:pt x="156" y="182"/>
                    <a:pt x="156" y="182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155" y="183"/>
                    <a:pt x="155" y="183"/>
                    <a:pt x="155" y="183"/>
                  </a:cubicBezTo>
                  <a:cubicBezTo>
                    <a:pt x="155" y="183"/>
                    <a:pt x="155" y="183"/>
                    <a:pt x="155" y="183"/>
                  </a:cubicBezTo>
                  <a:cubicBezTo>
                    <a:pt x="153" y="183"/>
                    <a:pt x="153" y="183"/>
                    <a:pt x="153" y="183"/>
                  </a:cubicBezTo>
                  <a:cubicBezTo>
                    <a:pt x="153" y="183"/>
                    <a:pt x="153" y="183"/>
                    <a:pt x="153" y="183"/>
                  </a:cubicBezTo>
                  <a:cubicBezTo>
                    <a:pt x="153" y="183"/>
                    <a:pt x="153" y="183"/>
                    <a:pt x="153" y="183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51" y="184"/>
                    <a:pt x="151" y="184"/>
                    <a:pt x="151" y="184"/>
                  </a:cubicBezTo>
                  <a:cubicBezTo>
                    <a:pt x="150" y="183"/>
                    <a:pt x="150" y="183"/>
                    <a:pt x="150" y="183"/>
                  </a:cubicBezTo>
                  <a:cubicBezTo>
                    <a:pt x="149" y="184"/>
                    <a:pt x="149" y="184"/>
                    <a:pt x="148" y="184"/>
                  </a:cubicBezTo>
                  <a:cubicBezTo>
                    <a:pt x="148" y="184"/>
                    <a:pt x="147" y="184"/>
                    <a:pt x="148" y="184"/>
                  </a:cubicBezTo>
                  <a:cubicBezTo>
                    <a:pt x="148" y="185"/>
                    <a:pt x="148" y="185"/>
                    <a:pt x="148" y="185"/>
                  </a:cubicBezTo>
                  <a:cubicBezTo>
                    <a:pt x="148" y="185"/>
                    <a:pt x="148" y="185"/>
                    <a:pt x="148" y="185"/>
                  </a:cubicBezTo>
                  <a:cubicBezTo>
                    <a:pt x="148" y="185"/>
                    <a:pt x="148" y="185"/>
                    <a:pt x="148" y="185"/>
                  </a:cubicBezTo>
                  <a:cubicBezTo>
                    <a:pt x="147" y="185"/>
                    <a:pt x="147" y="185"/>
                    <a:pt x="147" y="185"/>
                  </a:cubicBezTo>
                  <a:cubicBezTo>
                    <a:pt x="149" y="185"/>
                    <a:pt x="147" y="186"/>
                    <a:pt x="148" y="186"/>
                  </a:cubicBezTo>
                  <a:cubicBezTo>
                    <a:pt x="147" y="186"/>
                    <a:pt x="147" y="186"/>
                    <a:pt x="147" y="186"/>
                  </a:cubicBezTo>
                  <a:cubicBezTo>
                    <a:pt x="148" y="187"/>
                    <a:pt x="148" y="187"/>
                    <a:pt x="148" y="187"/>
                  </a:cubicBezTo>
                  <a:cubicBezTo>
                    <a:pt x="148" y="186"/>
                    <a:pt x="148" y="186"/>
                    <a:pt x="148" y="186"/>
                  </a:cubicBezTo>
                  <a:cubicBezTo>
                    <a:pt x="149" y="187"/>
                    <a:pt x="149" y="187"/>
                    <a:pt x="149" y="187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50" y="186"/>
                    <a:pt x="150" y="186"/>
                    <a:pt x="150" y="186"/>
                  </a:cubicBezTo>
                  <a:cubicBezTo>
                    <a:pt x="153" y="186"/>
                    <a:pt x="153" y="186"/>
                    <a:pt x="153" y="186"/>
                  </a:cubicBezTo>
                  <a:cubicBezTo>
                    <a:pt x="153" y="185"/>
                    <a:pt x="154" y="185"/>
                    <a:pt x="154" y="184"/>
                  </a:cubicBezTo>
                  <a:cubicBezTo>
                    <a:pt x="154" y="184"/>
                    <a:pt x="154" y="184"/>
                    <a:pt x="154" y="184"/>
                  </a:cubicBezTo>
                  <a:cubicBezTo>
                    <a:pt x="154" y="185"/>
                    <a:pt x="154" y="185"/>
                    <a:pt x="154" y="185"/>
                  </a:cubicBezTo>
                  <a:cubicBezTo>
                    <a:pt x="156" y="185"/>
                    <a:pt x="156" y="185"/>
                    <a:pt x="156" y="185"/>
                  </a:cubicBezTo>
                  <a:cubicBezTo>
                    <a:pt x="156" y="185"/>
                    <a:pt x="156" y="185"/>
                    <a:pt x="156" y="185"/>
                  </a:cubicBezTo>
                  <a:cubicBezTo>
                    <a:pt x="155" y="186"/>
                    <a:pt x="155" y="186"/>
                    <a:pt x="155" y="186"/>
                  </a:cubicBezTo>
                  <a:cubicBezTo>
                    <a:pt x="156" y="185"/>
                    <a:pt x="156" y="185"/>
                    <a:pt x="156" y="185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158" y="184"/>
                    <a:pt x="158" y="184"/>
                    <a:pt x="158" y="184"/>
                  </a:cubicBezTo>
                  <a:cubicBezTo>
                    <a:pt x="158" y="184"/>
                    <a:pt x="158" y="184"/>
                    <a:pt x="158" y="184"/>
                  </a:cubicBezTo>
                  <a:cubicBezTo>
                    <a:pt x="159" y="183"/>
                    <a:pt x="159" y="183"/>
                    <a:pt x="159" y="183"/>
                  </a:cubicBezTo>
                  <a:cubicBezTo>
                    <a:pt x="159" y="183"/>
                    <a:pt x="159" y="183"/>
                    <a:pt x="159" y="183"/>
                  </a:cubicBezTo>
                  <a:cubicBezTo>
                    <a:pt x="159" y="183"/>
                    <a:pt x="159" y="183"/>
                    <a:pt x="159" y="183"/>
                  </a:cubicBezTo>
                  <a:cubicBezTo>
                    <a:pt x="161" y="183"/>
                    <a:pt x="161" y="183"/>
                    <a:pt x="161" y="183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62" y="185"/>
                    <a:pt x="162" y="185"/>
                    <a:pt x="162" y="185"/>
                  </a:cubicBezTo>
                  <a:cubicBezTo>
                    <a:pt x="164" y="184"/>
                    <a:pt x="164" y="184"/>
                    <a:pt x="164" y="184"/>
                  </a:cubicBezTo>
                  <a:cubicBezTo>
                    <a:pt x="161" y="184"/>
                    <a:pt x="163" y="184"/>
                    <a:pt x="163" y="184"/>
                  </a:cubicBezTo>
                  <a:cubicBezTo>
                    <a:pt x="164" y="183"/>
                    <a:pt x="164" y="183"/>
                    <a:pt x="164" y="183"/>
                  </a:cubicBezTo>
                  <a:cubicBezTo>
                    <a:pt x="163" y="183"/>
                    <a:pt x="163" y="183"/>
                    <a:pt x="163" y="183"/>
                  </a:cubicBezTo>
                  <a:cubicBezTo>
                    <a:pt x="165" y="182"/>
                    <a:pt x="163" y="183"/>
                    <a:pt x="164" y="182"/>
                  </a:cubicBezTo>
                  <a:cubicBezTo>
                    <a:pt x="163" y="182"/>
                    <a:pt x="163" y="182"/>
                    <a:pt x="163" y="182"/>
                  </a:cubicBezTo>
                  <a:cubicBezTo>
                    <a:pt x="162" y="181"/>
                    <a:pt x="162" y="181"/>
                    <a:pt x="162" y="181"/>
                  </a:cubicBezTo>
                  <a:cubicBezTo>
                    <a:pt x="163" y="181"/>
                    <a:pt x="162" y="180"/>
                    <a:pt x="163" y="180"/>
                  </a:cubicBezTo>
                  <a:cubicBezTo>
                    <a:pt x="163" y="180"/>
                    <a:pt x="163" y="180"/>
                    <a:pt x="163" y="180"/>
                  </a:cubicBezTo>
                  <a:cubicBezTo>
                    <a:pt x="163" y="180"/>
                    <a:pt x="163" y="180"/>
                    <a:pt x="163" y="180"/>
                  </a:cubicBezTo>
                  <a:cubicBezTo>
                    <a:pt x="163" y="179"/>
                    <a:pt x="163" y="179"/>
                    <a:pt x="163" y="179"/>
                  </a:cubicBezTo>
                  <a:cubicBezTo>
                    <a:pt x="164" y="181"/>
                    <a:pt x="164" y="179"/>
                    <a:pt x="165" y="179"/>
                  </a:cubicBezTo>
                  <a:cubicBezTo>
                    <a:pt x="164" y="180"/>
                    <a:pt x="164" y="180"/>
                    <a:pt x="164" y="180"/>
                  </a:cubicBezTo>
                  <a:cubicBezTo>
                    <a:pt x="166" y="179"/>
                    <a:pt x="166" y="179"/>
                    <a:pt x="166" y="179"/>
                  </a:cubicBezTo>
                  <a:cubicBezTo>
                    <a:pt x="166" y="181"/>
                    <a:pt x="166" y="181"/>
                    <a:pt x="166" y="181"/>
                  </a:cubicBezTo>
                  <a:cubicBezTo>
                    <a:pt x="165" y="179"/>
                    <a:pt x="166" y="181"/>
                    <a:pt x="165" y="181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7" y="182"/>
                    <a:pt x="167" y="182"/>
                    <a:pt x="167" y="182"/>
                  </a:cubicBezTo>
                  <a:cubicBezTo>
                    <a:pt x="167" y="182"/>
                    <a:pt x="167" y="182"/>
                    <a:pt x="167" y="182"/>
                  </a:cubicBezTo>
                  <a:cubicBezTo>
                    <a:pt x="168" y="182"/>
                    <a:pt x="168" y="182"/>
                    <a:pt x="168" y="182"/>
                  </a:cubicBezTo>
                  <a:cubicBezTo>
                    <a:pt x="168" y="181"/>
                    <a:pt x="168" y="181"/>
                    <a:pt x="168" y="181"/>
                  </a:cubicBezTo>
                  <a:cubicBezTo>
                    <a:pt x="172" y="181"/>
                    <a:pt x="172" y="181"/>
                    <a:pt x="172" y="181"/>
                  </a:cubicBezTo>
                  <a:cubicBezTo>
                    <a:pt x="175" y="180"/>
                    <a:pt x="175" y="180"/>
                    <a:pt x="175" y="180"/>
                  </a:cubicBezTo>
                  <a:cubicBezTo>
                    <a:pt x="172" y="179"/>
                    <a:pt x="172" y="179"/>
                    <a:pt x="172" y="179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3" y="177"/>
                    <a:pt x="174" y="178"/>
                    <a:pt x="174" y="177"/>
                  </a:cubicBezTo>
                  <a:cubicBezTo>
                    <a:pt x="176" y="178"/>
                    <a:pt x="176" y="178"/>
                    <a:pt x="176" y="178"/>
                  </a:cubicBezTo>
                  <a:cubicBezTo>
                    <a:pt x="176" y="178"/>
                    <a:pt x="176" y="178"/>
                    <a:pt x="176" y="178"/>
                  </a:cubicBezTo>
                  <a:cubicBezTo>
                    <a:pt x="177" y="177"/>
                    <a:pt x="177" y="177"/>
                    <a:pt x="177" y="177"/>
                  </a:cubicBezTo>
                  <a:cubicBezTo>
                    <a:pt x="177" y="177"/>
                    <a:pt x="177" y="177"/>
                    <a:pt x="177" y="177"/>
                  </a:cubicBezTo>
                  <a:cubicBezTo>
                    <a:pt x="177" y="178"/>
                    <a:pt x="177" y="178"/>
                    <a:pt x="177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7"/>
                    <a:pt x="179" y="177"/>
                    <a:pt x="179" y="177"/>
                  </a:cubicBezTo>
                  <a:cubicBezTo>
                    <a:pt x="181" y="177"/>
                    <a:pt x="181" y="177"/>
                    <a:pt x="181" y="177"/>
                  </a:cubicBezTo>
                  <a:cubicBezTo>
                    <a:pt x="180" y="176"/>
                    <a:pt x="180" y="176"/>
                    <a:pt x="180" y="176"/>
                  </a:cubicBezTo>
                  <a:cubicBezTo>
                    <a:pt x="180" y="176"/>
                    <a:pt x="180" y="176"/>
                    <a:pt x="180" y="176"/>
                  </a:cubicBezTo>
                  <a:cubicBezTo>
                    <a:pt x="181" y="177"/>
                    <a:pt x="181" y="176"/>
                    <a:pt x="181" y="176"/>
                  </a:cubicBezTo>
                  <a:cubicBezTo>
                    <a:pt x="181" y="177"/>
                    <a:pt x="181" y="177"/>
                    <a:pt x="181" y="177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3" y="178"/>
                    <a:pt x="183" y="178"/>
                    <a:pt x="183" y="178"/>
                  </a:cubicBezTo>
                  <a:cubicBezTo>
                    <a:pt x="181" y="179"/>
                    <a:pt x="181" y="179"/>
                    <a:pt x="181" y="179"/>
                  </a:cubicBezTo>
                  <a:cubicBezTo>
                    <a:pt x="180" y="178"/>
                    <a:pt x="180" y="178"/>
                    <a:pt x="180" y="178"/>
                  </a:cubicBezTo>
                  <a:cubicBezTo>
                    <a:pt x="180" y="179"/>
                    <a:pt x="180" y="179"/>
                    <a:pt x="180" y="179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9" y="178"/>
                    <a:pt x="179" y="179"/>
                    <a:pt x="179" y="179"/>
                  </a:cubicBezTo>
                  <a:cubicBezTo>
                    <a:pt x="177" y="179"/>
                    <a:pt x="177" y="179"/>
                    <a:pt x="177" y="179"/>
                  </a:cubicBezTo>
                  <a:cubicBezTo>
                    <a:pt x="177" y="179"/>
                    <a:pt x="177" y="179"/>
                    <a:pt x="177" y="179"/>
                  </a:cubicBezTo>
                  <a:cubicBezTo>
                    <a:pt x="176" y="179"/>
                    <a:pt x="176" y="179"/>
                    <a:pt x="176" y="179"/>
                  </a:cubicBezTo>
                  <a:cubicBezTo>
                    <a:pt x="176" y="179"/>
                    <a:pt x="176" y="179"/>
                    <a:pt x="176" y="179"/>
                  </a:cubicBezTo>
                  <a:cubicBezTo>
                    <a:pt x="175" y="179"/>
                    <a:pt x="175" y="179"/>
                    <a:pt x="175" y="179"/>
                  </a:cubicBezTo>
                  <a:cubicBezTo>
                    <a:pt x="176" y="180"/>
                    <a:pt x="176" y="180"/>
                    <a:pt x="176" y="180"/>
                  </a:cubicBezTo>
                  <a:cubicBezTo>
                    <a:pt x="176" y="180"/>
                    <a:pt x="176" y="180"/>
                    <a:pt x="176" y="180"/>
                  </a:cubicBezTo>
                  <a:cubicBezTo>
                    <a:pt x="177" y="181"/>
                    <a:pt x="178" y="180"/>
                    <a:pt x="179" y="180"/>
                  </a:cubicBezTo>
                  <a:cubicBezTo>
                    <a:pt x="181" y="179"/>
                    <a:pt x="181" y="179"/>
                    <a:pt x="181" y="179"/>
                  </a:cubicBezTo>
                  <a:cubicBezTo>
                    <a:pt x="182" y="179"/>
                    <a:pt x="182" y="179"/>
                    <a:pt x="182" y="179"/>
                  </a:cubicBezTo>
                  <a:cubicBezTo>
                    <a:pt x="182" y="180"/>
                    <a:pt x="182" y="180"/>
                    <a:pt x="182" y="180"/>
                  </a:cubicBezTo>
                  <a:cubicBezTo>
                    <a:pt x="180" y="180"/>
                    <a:pt x="180" y="180"/>
                    <a:pt x="180" y="180"/>
                  </a:cubicBezTo>
                  <a:cubicBezTo>
                    <a:pt x="181" y="181"/>
                    <a:pt x="181" y="181"/>
                    <a:pt x="181" y="181"/>
                  </a:cubicBezTo>
                  <a:cubicBezTo>
                    <a:pt x="183" y="180"/>
                    <a:pt x="183" y="180"/>
                    <a:pt x="183" y="180"/>
                  </a:cubicBezTo>
                  <a:cubicBezTo>
                    <a:pt x="183" y="181"/>
                    <a:pt x="183" y="181"/>
                    <a:pt x="183" y="181"/>
                  </a:cubicBezTo>
                  <a:cubicBezTo>
                    <a:pt x="184" y="181"/>
                    <a:pt x="184" y="181"/>
                    <a:pt x="184" y="181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3" y="182"/>
                    <a:pt x="183" y="182"/>
                    <a:pt x="183" y="182"/>
                  </a:cubicBezTo>
                  <a:cubicBezTo>
                    <a:pt x="184" y="183"/>
                    <a:pt x="184" y="183"/>
                    <a:pt x="184" y="183"/>
                  </a:cubicBezTo>
                  <a:cubicBezTo>
                    <a:pt x="184" y="184"/>
                    <a:pt x="184" y="184"/>
                    <a:pt x="184" y="184"/>
                  </a:cubicBezTo>
                  <a:cubicBezTo>
                    <a:pt x="181" y="182"/>
                    <a:pt x="181" y="182"/>
                    <a:pt x="181" y="182"/>
                  </a:cubicBezTo>
                  <a:cubicBezTo>
                    <a:pt x="180" y="182"/>
                    <a:pt x="180" y="182"/>
                    <a:pt x="180" y="182"/>
                  </a:cubicBezTo>
                  <a:cubicBezTo>
                    <a:pt x="180" y="183"/>
                    <a:pt x="180" y="183"/>
                    <a:pt x="180" y="183"/>
                  </a:cubicBezTo>
                  <a:cubicBezTo>
                    <a:pt x="177" y="182"/>
                    <a:pt x="177" y="182"/>
                    <a:pt x="177" y="182"/>
                  </a:cubicBezTo>
                  <a:cubicBezTo>
                    <a:pt x="176" y="182"/>
                    <a:pt x="177" y="183"/>
                    <a:pt x="176" y="183"/>
                  </a:cubicBezTo>
                  <a:cubicBezTo>
                    <a:pt x="176" y="184"/>
                    <a:pt x="176" y="184"/>
                    <a:pt x="176" y="184"/>
                  </a:cubicBezTo>
                  <a:cubicBezTo>
                    <a:pt x="176" y="182"/>
                    <a:pt x="176" y="185"/>
                    <a:pt x="175" y="184"/>
                  </a:cubicBezTo>
                  <a:cubicBezTo>
                    <a:pt x="174" y="184"/>
                    <a:pt x="174" y="184"/>
                    <a:pt x="174" y="184"/>
                  </a:cubicBezTo>
                  <a:cubicBezTo>
                    <a:pt x="174" y="185"/>
                    <a:pt x="174" y="185"/>
                    <a:pt x="174" y="185"/>
                  </a:cubicBezTo>
                  <a:cubicBezTo>
                    <a:pt x="173" y="185"/>
                    <a:pt x="173" y="185"/>
                    <a:pt x="173" y="185"/>
                  </a:cubicBezTo>
                  <a:cubicBezTo>
                    <a:pt x="172" y="184"/>
                    <a:pt x="172" y="184"/>
                    <a:pt x="172" y="184"/>
                  </a:cubicBezTo>
                  <a:cubicBezTo>
                    <a:pt x="170" y="183"/>
                    <a:pt x="170" y="183"/>
                    <a:pt x="170" y="183"/>
                  </a:cubicBezTo>
                  <a:cubicBezTo>
                    <a:pt x="170" y="184"/>
                    <a:pt x="170" y="184"/>
                    <a:pt x="170" y="184"/>
                  </a:cubicBezTo>
                  <a:cubicBezTo>
                    <a:pt x="171" y="186"/>
                    <a:pt x="174" y="186"/>
                    <a:pt x="175" y="187"/>
                  </a:cubicBezTo>
                  <a:cubicBezTo>
                    <a:pt x="174" y="187"/>
                    <a:pt x="174" y="187"/>
                    <a:pt x="174" y="187"/>
                  </a:cubicBezTo>
                  <a:cubicBezTo>
                    <a:pt x="174" y="188"/>
                    <a:pt x="174" y="188"/>
                    <a:pt x="174" y="188"/>
                  </a:cubicBezTo>
                  <a:cubicBezTo>
                    <a:pt x="174" y="186"/>
                    <a:pt x="174" y="188"/>
                    <a:pt x="174" y="187"/>
                  </a:cubicBezTo>
                  <a:cubicBezTo>
                    <a:pt x="175" y="189"/>
                    <a:pt x="175" y="187"/>
                    <a:pt x="175" y="188"/>
                  </a:cubicBezTo>
                  <a:cubicBezTo>
                    <a:pt x="176" y="188"/>
                    <a:pt x="176" y="188"/>
                    <a:pt x="176" y="188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6" y="185"/>
                    <a:pt x="176" y="185"/>
                    <a:pt x="176" y="185"/>
                  </a:cubicBezTo>
                  <a:cubicBezTo>
                    <a:pt x="176" y="187"/>
                    <a:pt x="176" y="185"/>
                    <a:pt x="176" y="186"/>
                  </a:cubicBezTo>
                  <a:cubicBezTo>
                    <a:pt x="177" y="185"/>
                    <a:pt x="177" y="185"/>
                    <a:pt x="177" y="185"/>
                  </a:cubicBezTo>
                  <a:cubicBezTo>
                    <a:pt x="178" y="184"/>
                    <a:pt x="178" y="184"/>
                    <a:pt x="178" y="184"/>
                  </a:cubicBezTo>
                  <a:cubicBezTo>
                    <a:pt x="178" y="184"/>
                    <a:pt x="178" y="184"/>
                    <a:pt x="178" y="184"/>
                  </a:cubicBezTo>
                  <a:cubicBezTo>
                    <a:pt x="178" y="185"/>
                    <a:pt x="178" y="185"/>
                    <a:pt x="178" y="185"/>
                  </a:cubicBezTo>
                  <a:cubicBezTo>
                    <a:pt x="180" y="185"/>
                    <a:pt x="180" y="185"/>
                    <a:pt x="180" y="185"/>
                  </a:cubicBezTo>
                  <a:cubicBezTo>
                    <a:pt x="180" y="185"/>
                    <a:pt x="180" y="185"/>
                    <a:pt x="180" y="185"/>
                  </a:cubicBezTo>
                  <a:cubicBezTo>
                    <a:pt x="180" y="185"/>
                    <a:pt x="180" y="185"/>
                    <a:pt x="180" y="185"/>
                  </a:cubicBezTo>
                  <a:cubicBezTo>
                    <a:pt x="180" y="185"/>
                    <a:pt x="180" y="185"/>
                    <a:pt x="180" y="185"/>
                  </a:cubicBezTo>
                  <a:cubicBezTo>
                    <a:pt x="180" y="185"/>
                    <a:pt x="181" y="185"/>
                    <a:pt x="181" y="185"/>
                  </a:cubicBezTo>
                  <a:cubicBezTo>
                    <a:pt x="182" y="185"/>
                    <a:pt x="182" y="185"/>
                    <a:pt x="182" y="185"/>
                  </a:cubicBezTo>
                  <a:cubicBezTo>
                    <a:pt x="183" y="184"/>
                    <a:pt x="183" y="184"/>
                    <a:pt x="183" y="184"/>
                  </a:cubicBezTo>
                  <a:cubicBezTo>
                    <a:pt x="181" y="184"/>
                    <a:pt x="181" y="184"/>
                    <a:pt x="181" y="184"/>
                  </a:cubicBezTo>
                  <a:cubicBezTo>
                    <a:pt x="181" y="184"/>
                    <a:pt x="181" y="184"/>
                    <a:pt x="181" y="184"/>
                  </a:cubicBezTo>
                  <a:cubicBezTo>
                    <a:pt x="181" y="183"/>
                    <a:pt x="181" y="183"/>
                    <a:pt x="181" y="183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5" y="185"/>
                    <a:pt x="185" y="185"/>
                    <a:pt x="185" y="185"/>
                  </a:cubicBezTo>
                  <a:cubicBezTo>
                    <a:pt x="187" y="183"/>
                    <a:pt x="187" y="183"/>
                    <a:pt x="187" y="183"/>
                  </a:cubicBezTo>
                  <a:cubicBezTo>
                    <a:pt x="187" y="184"/>
                    <a:pt x="187" y="184"/>
                    <a:pt x="187" y="184"/>
                  </a:cubicBezTo>
                  <a:cubicBezTo>
                    <a:pt x="186" y="184"/>
                    <a:pt x="186" y="184"/>
                    <a:pt x="186" y="184"/>
                  </a:cubicBezTo>
                  <a:cubicBezTo>
                    <a:pt x="186" y="185"/>
                    <a:pt x="186" y="185"/>
                    <a:pt x="186" y="185"/>
                  </a:cubicBezTo>
                  <a:cubicBezTo>
                    <a:pt x="186" y="184"/>
                    <a:pt x="186" y="184"/>
                    <a:pt x="186" y="184"/>
                  </a:cubicBezTo>
                  <a:cubicBezTo>
                    <a:pt x="187" y="184"/>
                    <a:pt x="187" y="184"/>
                    <a:pt x="187" y="184"/>
                  </a:cubicBezTo>
                  <a:cubicBezTo>
                    <a:pt x="189" y="184"/>
                    <a:pt x="189" y="184"/>
                    <a:pt x="189" y="184"/>
                  </a:cubicBezTo>
                  <a:cubicBezTo>
                    <a:pt x="188" y="184"/>
                    <a:pt x="188" y="184"/>
                    <a:pt x="188" y="184"/>
                  </a:cubicBezTo>
                  <a:cubicBezTo>
                    <a:pt x="189" y="183"/>
                    <a:pt x="189" y="183"/>
                    <a:pt x="189" y="183"/>
                  </a:cubicBezTo>
                  <a:cubicBezTo>
                    <a:pt x="188" y="183"/>
                    <a:pt x="188" y="183"/>
                    <a:pt x="188" y="183"/>
                  </a:cubicBezTo>
                  <a:cubicBezTo>
                    <a:pt x="188" y="183"/>
                    <a:pt x="188" y="183"/>
                    <a:pt x="188" y="183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5" y="181"/>
                    <a:pt x="186" y="182"/>
                    <a:pt x="185" y="182"/>
                  </a:cubicBezTo>
                  <a:cubicBezTo>
                    <a:pt x="185" y="181"/>
                    <a:pt x="185" y="181"/>
                    <a:pt x="185" y="181"/>
                  </a:cubicBezTo>
                  <a:cubicBezTo>
                    <a:pt x="184" y="181"/>
                    <a:pt x="184" y="181"/>
                    <a:pt x="184" y="181"/>
                  </a:cubicBezTo>
                  <a:cubicBezTo>
                    <a:pt x="185" y="181"/>
                    <a:pt x="185" y="181"/>
                    <a:pt x="185" y="181"/>
                  </a:cubicBezTo>
                  <a:cubicBezTo>
                    <a:pt x="186" y="181"/>
                    <a:pt x="186" y="181"/>
                    <a:pt x="186" y="181"/>
                  </a:cubicBezTo>
                  <a:cubicBezTo>
                    <a:pt x="186" y="180"/>
                    <a:pt x="186" y="180"/>
                    <a:pt x="186" y="180"/>
                  </a:cubicBezTo>
                  <a:cubicBezTo>
                    <a:pt x="186" y="181"/>
                    <a:pt x="186" y="181"/>
                    <a:pt x="186" y="181"/>
                  </a:cubicBezTo>
                  <a:cubicBezTo>
                    <a:pt x="187" y="181"/>
                    <a:pt x="187" y="181"/>
                    <a:pt x="187" y="181"/>
                  </a:cubicBezTo>
                  <a:cubicBezTo>
                    <a:pt x="188" y="181"/>
                    <a:pt x="188" y="181"/>
                    <a:pt x="188" y="181"/>
                  </a:cubicBezTo>
                  <a:cubicBezTo>
                    <a:pt x="188" y="182"/>
                    <a:pt x="188" y="182"/>
                    <a:pt x="188" y="182"/>
                  </a:cubicBezTo>
                  <a:cubicBezTo>
                    <a:pt x="189" y="182"/>
                    <a:pt x="189" y="182"/>
                    <a:pt x="189" y="182"/>
                  </a:cubicBezTo>
                  <a:cubicBezTo>
                    <a:pt x="189" y="180"/>
                    <a:pt x="189" y="180"/>
                    <a:pt x="189" y="180"/>
                  </a:cubicBezTo>
                  <a:cubicBezTo>
                    <a:pt x="189" y="180"/>
                    <a:pt x="189" y="180"/>
                    <a:pt x="189" y="180"/>
                  </a:cubicBezTo>
                  <a:cubicBezTo>
                    <a:pt x="188" y="180"/>
                    <a:pt x="188" y="180"/>
                    <a:pt x="188" y="180"/>
                  </a:cubicBezTo>
                  <a:cubicBezTo>
                    <a:pt x="187" y="180"/>
                    <a:pt x="187" y="180"/>
                    <a:pt x="187" y="180"/>
                  </a:cubicBezTo>
                  <a:cubicBezTo>
                    <a:pt x="189" y="179"/>
                    <a:pt x="189" y="179"/>
                    <a:pt x="189" y="179"/>
                  </a:cubicBezTo>
                  <a:cubicBezTo>
                    <a:pt x="188" y="179"/>
                    <a:pt x="188" y="179"/>
                    <a:pt x="188" y="179"/>
                  </a:cubicBezTo>
                  <a:cubicBezTo>
                    <a:pt x="189" y="179"/>
                    <a:pt x="188" y="178"/>
                    <a:pt x="189" y="178"/>
                  </a:cubicBezTo>
                  <a:cubicBezTo>
                    <a:pt x="191" y="179"/>
                    <a:pt x="191" y="179"/>
                    <a:pt x="191" y="179"/>
                  </a:cubicBezTo>
                  <a:cubicBezTo>
                    <a:pt x="191" y="179"/>
                    <a:pt x="191" y="179"/>
                    <a:pt x="191" y="179"/>
                  </a:cubicBezTo>
                  <a:cubicBezTo>
                    <a:pt x="192" y="179"/>
                    <a:pt x="192" y="179"/>
                    <a:pt x="192" y="179"/>
                  </a:cubicBezTo>
                  <a:cubicBezTo>
                    <a:pt x="193" y="179"/>
                    <a:pt x="193" y="179"/>
                    <a:pt x="193" y="179"/>
                  </a:cubicBezTo>
                  <a:cubicBezTo>
                    <a:pt x="193" y="179"/>
                    <a:pt x="193" y="177"/>
                    <a:pt x="193" y="177"/>
                  </a:cubicBezTo>
                  <a:cubicBezTo>
                    <a:pt x="193" y="177"/>
                    <a:pt x="193" y="177"/>
                    <a:pt x="192" y="177"/>
                  </a:cubicBezTo>
                  <a:cubicBezTo>
                    <a:pt x="193" y="177"/>
                    <a:pt x="193" y="177"/>
                    <a:pt x="192" y="177"/>
                  </a:cubicBezTo>
                  <a:cubicBezTo>
                    <a:pt x="192" y="176"/>
                    <a:pt x="192" y="176"/>
                    <a:pt x="192" y="176"/>
                  </a:cubicBezTo>
                  <a:cubicBezTo>
                    <a:pt x="190" y="177"/>
                    <a:pt x="190" y="177"/>
                    <a:pt x="190" y="177"/>
                  </a:cubicBezTo>
                  <a:cubicBezTo>
                    <a:pt x="190" y="176"/>
                    <a:pt x="190" y="176"/>
                    <a:pt x="190" y="176"/>
                  </a:cubicBezTo>
                  <a:cubicBezTo>
                    <a:pt x="189" y="177"/>
                    <a:pt x="189" y="177"/>
                    <a:pt x="189" y="177"/>
                  </a:cubicBezTo>
                  <a:cubicBezTo>
                    <a:pt x="189" y="177"/>
                    <a:pt x="189" y="177"/>
                    <a:pt x="189" y="177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87" y="175"/>
                    <a:pt x="187" y="175"/>
                    <a:pt x="187" y="175"/>
                  </a:cubicBezTo>
                  <a:cubicBezTo>
                    <a:pt x="186" y="176"/>
                    <a:pt x="186" y="176"/>
                    <a:pt x="186" y="176"/>
                  </a:cubicBezTo>
                  <a:cubicBezTo>
                    <a:pt x="188" y="176"/>
                    <a:pt x="186" y="176"/>
                    <a:pt x="187" y="176"/>
                  </a:cubicBezTo>
                  <a:cubicBezTo>
                    <a:pt x="187" y="178"/>
                    <a:pt x="187" y="178"/>
                    <a:pt x="187" y="17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85" y="176"/>
                    <a:pt x="185" y="176"/>
                    <a:pt x="185" y="176"/>
                  </a:cubicBezTo>
                  <a:cubicBezTo>
                    <a:pt x="186" y="177"/>
                    <a:pt x="184" y="177"/>
                    <a:pt x="185" y="177"/>
                  </a:cubicBezTo>
                  <a:cubicBezTo>
                    <a:pt x="184" y="178"/>
                    <a:pt x="184" y="178"/>
                    <a:pt x="184" y="178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5" y="178"/>
                    <a:pt x="183" y="177"/>
                    <a:pt x="184" y="177"/>
                  </a:cubicBezTo>
                  <a:cubicBezTo>
                    <a:pt x="185" y="175"/>
                    <a:pt x="185" y="175"/>
                    <a:pt x="185" y="175"/>
                  </a:cubicBezTo>
                  <a:cubicBezTo>
                    <a:pt x="185" y="175"/>
                    <a:pt x="185" y="175"/>
                    <a:pt x="185" y="175"/>
                  </a:cubicBezTo>
                  <a:cubicBezTo>
                    <a:pt x="186" y="175"/>
                    <a:pt x="186" y="175"/>
                    <a:pt x="186" y="175"/>
                  </a:cubicBezTo>
                  <a:cubicBezTo>
                    <a:pt x="187" y="175"/>
                    <a:pt x="187" y="175"/>
                    <a:pt x="187" y="175"/>
                  </a:cubicBezTo>
                  <a:cubicBezTo>
                    <a:pt x="188" y="175"/>
                    <a:pt x="188" y="175"/>
                    <a:pt x="188" y="175"/>
                  </a:cubicBezTo>
                  <a:cubicBezTo>
                    <a:pt x="187" y="174"/>
                    <a:pt x="187" y="174"/>
                    <a:pt x="187" y="174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88" y="175"/>
                    <a:pt x="189" y="175"/>
                    <a:pt x="188" y="175"/>
                  </a:cubicBezTo>
                  <a:cubicBezTo>
                    <a:pt x="190" y="176"/>
                    <a:pt x="190" y="176"/>
                    <a:pt x="190" y="176"/>
                  </a:cubicBezTo>
                  <a:cubicBezTo>
                    <a:pt x="191" y="175"/>
                    <a:pt x="191" y="175"/>
                    <a:pt x="191" y="175"/>
                  </a:cubicBezTo>
                  <a:cubicBezTo>
                    <a:pt x="191" y="176"/>
                    <a:pt x="191" y="176"/>
                    <a:pt x="191" y="176"/>
                  </a:cubicBezTo>
                  <a:cubicBezTo>
                    <a:pt x="193" y="175"/>
                    <a:pt x="193" y="175"/>
                    <a:pt x="193" y="175"/>
                  </a:cubicBezTo>
                  <a:cubicBezTo>
                    <a:pt x="192" y="174"/>
                    <a:pt x="192" y="174"/>
                    <a:pt x="192" y="174"/>
                  </a:cubicBezTo>
                  <a:cubicBezTo>
                    <a:pt x="191" y="174"/>
                    <a:pt x="191" y="174"/>
                    <a:pt x="191" y="174"/>
                  </a:cubicBezTo>
                  <a:cubicBezTo>
                    <a:pt x="191" y="174"/>
                    <a:pt x="191" y="174"/>
                    <a:pt x="191" y="174"/>
                  </a:cubicBezTo>
                  <a:cubicBezTo>
                    <a:pt x="190" y="174"/>
                    <a:pt x="190" y="174"/>
                    <a:pt x="190" y="174"/>
                  </a:cubicBezTo>
                  <a:cubicBezTo>
                    <a:pt x="191" y="173"/>
                    <a:pt x="191" y="173"/>
                    <a:pt x="191" y="173"/>
                  </a:cubicBezTo>
                  <a:cubicBezTo>
                    <a:pt x="192" y="174"/>
                    <a:pt x="192" y="174"/>
                    <a:pt x="192" y="174"/>
                  </a:cubicBezTo>
                  <a:cubicBezTo>
                    <a:pt x="193" y="173"/>
                    <a:pt x="193" y="173"/>
                    <a:pt x="193" y="173"/>
                  </a:cubicBezTo>
                  <a:cubicBezTo>
                    <a:pt x="194" y="175"/>
                    <a:pt x="194" y="175"/>
                    <a:pt x="194" y="175"/>
                  </a:cubicBezTo>
                  <a:cubicBezTo>
                    <a:pt x="195" y="173"/>
                    <a:pt x="194" y="175"/>
                    <a:pt x="194" y="174"/>
                  </a:cubicBezTo>
                  <a:cubicBezTo>
                    <a:pt x="194" y="173"/>
                    <a:pt x="194" y="173"/>
                    <a:pt x="194" y="173"/>
                  </a:cubicBezTo>
                  <a:cubicBezTo>
                    <a:pt x="196" y="173"/>
                    <a:pt x="195" y="176"/>
                    <a:pt x="198" y="175"/>
                  </a:cubicBezTo>
                  <a:cubicBezTo>
                    <a:pt x="197" y="175"/>
                    <a:pt x="197" y="174"/>
                    <a:pt x="197" y="174"/>
                  </a:cubicBezTo>
                  <a:cubicBezTo>
                    <a:pt x="197" y="174"/>
                    <a:pt x="197" y="174"/>
                    <a:pt x="197" y="174"/>
                  </a:cubicBezTo>
                  <a:cubicBezTo>
                    <a:pt x="198" y="174"/>
                    <a:pt x="198" y="174"/>
                    <a:pt x="198" y="174"/>
                  </a:cubicBezTo>
                  <a:cubicBezTo>
                    <a:pt x="197" y="172"/>
                    <a:pt x="197" y="172"/>
                    <a:pt x="197" y="172"/>
                  </a:cubicBezTo>
                  <a:cubicBezTo>
                    <a:pt x="196" y="172"/>
                    <a:pt x="196" y="172"/>
                    <a:pt x="196" y="172"/>
                  </a:cubicBezTo>
                  <a:cubicBezTo>
                    <a:pt x="194" y="171"/>
                    <a:pt x="194" y="171"/>
                    <a:pt x="194" y="171"/>
                  </a:cubicBezTo>
                  <a:cubicBezTo>
                    <a:pt x="196" y="171"/>
                    <a:pt x="196" y="171"/>
                    <a:pt x="196" y="171"/>
                  </a:cubicBezTo>
                  <a:cubicBezTo>
                    <a:pt x="197" y="171"/>
                    <a:pt x="197" y="171"/>
                    <a:pt x="197" y="171"/>
                  </a:cubicBezTo>
                  <a:cubicBezTo>
                    <a:pt x="197" y="171"/>
                    <a:pt x="197" y="171"/>
                    <a:pt x="197" y="171"/>
                  </a:cubicBezTo>
                  <a:cubicBezTo>
                    <a:pt x="198" y="171"/>
                    <a:pt x="198" y="173"/>
                    <a:pt x="198" y="173"/>
                  </a:cubicBezTo>
                  <a:cubicBezTo>
                    <a:pt x="198" y="173"/>
                    <a:pt x="198" y="173"/>
                    <a:pt x="198" y="173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200" y="174"/>
                    <a:pt x="200" y="174"/>
                    <a:pt x="200" y="174"/>
                  </a:cubicBezTo>
                  <a:cubicBezTo>
                    <a:pt x="201" y="174"/>
                    <a:pt x="201" y="174"/>
                    <a:pt x="201" y="174"/>
                  </a:cubicBezTo>
                  <a:cubicBezTo>
                    <a:pt x="201" y="174"/>
                    <a:pt x="201" y="174"/>
                    <a:pt x="201" y="174"/>
                  </a:cubicBezTo>
                  <a:cubicBezTo>
                    <a:pt x="201" y="175"/>
                    <a:pt x="201" y="175"/>
                    <a:pt x="201" y="175"/>
                  </a:cubicBezTo>
                  <a:cubicBezTo>
                    <a:pt x="201" y="176"/>
                    <a:pt x="201" y="176"/>
                    <a:pt x="201" y="176"/>
                  </a:cubicBezTo>
                  <a:cubicBezTo>
                    <a:pt x="199" y="176"/>
                    <a:pt x="199" y="176"/>
                    <a:pt x="199" y="176"/>
                  </a:cubicBezTo>
                  <a:cubicBezTo>
                    <a:pt x="198" y="177"/>
                    <a:pt x="198" y="177"/>
                    <a:pt x="198" y="177"/>
                  </a:cubicBezTo>
                  <a:cubicBezTo>
                    <a:pt x="198" y="176"/>
                    <a:pt x="197" y="177"/>
                    <a:pt x="197" y="176"/>
                  </a:cubicBezTo>
                  <a:cubicBezTo>
                    <a:pt x="197" y="179"/>
                    <a:pt x="197" y="177"/>
                    <a:pt x="196" y="177"/>
                  </a:cubicBezTo>
                  <a:cubicBezTo>
                    <a:pt x="196" y="176"/>
                    <a:pt x="196" y="176"/>
                    <a:pt x="196" y="176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6" y="177"/>
                    <a:pt x="195" y="178"/>
                    <a:pt x="196" y="178"/>
                  </a:cubicBezTo>
                  <a:cubicBezTo>
                    <a:pt x="194" y="178"/>
                    <a:pt x="194" y="178"/>
                    <a:pt x="194" y="178"/>
                  </a:cubicBezTo>
                  <a:cubicBezTo>
                    <a:pt x="195" y="180"/>
                    <a:pt x="195" y="180"/>
                    <a:pt x="195" y="180"/>
                  </a:cubicBezTo>
                  <a:cubicBezTo>
                    <a:pt x="196" y="178"/>
                    <a:pt x="195" y="179"/>
                    <a:pt x="195" y="179"/>
                  </a:cubicBezTo>
                  <a:cubicBezTo>
                    <a:pt x="197" y="180"/>
                    <a:pt x="197" y="180"/>
                    <a:pt x="197" y="180"/>
                  </a:cubicBezTo>
                  <a:cubicBezTo>
                    <a:pt x="197" y="179"/>
                    <a:pt x="197" y="179"/>
                    <a:pt x="197" y="179"/>
                  </a:cubicBezTo>
                  <a:cubicBezTo>
                    <a:pt x="197" y="178"/>
                    <a:pt x="197" y="178"/>
                    <a:pt x="197" y="178"/>
                  </a:cubicBezTo>
                  <a:cubicBezTo>
                    <a:pt x="198" y="178"/>
                    <a:pt x="198" y="178"/>
                    <a:pt x="198" y="178"/>
                  </a:cubicBezTo>
                  <a:cubicBezTo>
                    <a:pt x="199" y="178"/>
                    <a:pt x="199" y="178"/>
                    <a:pt x="199" y="178"/>
                  </a:cubicBezTo>
                  <a:cubicBezTo>
                    <a:pt x="201" y="178"/>
                    <a:pt x="201" y="178"/>
                    <a:pt x="201" y="178"/>
                  </a:cubicBezTo>
                  <a:cubicBezTo>
                    <a:pt x="201" y="177"/>
                    <a:pt x="201" y="177"/>
                    <a:pt x="201" y="177"/>
                  </a:cubicBezTo>
                  <a:cubicBezTo>
                    <a:pt x="202" y="177"/>
                    <a:pt x="201" y="176"/>
                    <a:pt x="202" y="176"/>
                  </a:cubicBezTo>
                  <a:cubicBezTo>
                    <a:pt x="203" y="176"/>
                    <a:pt x="203" y="176"/>
                    <a:pt x="203" y="176"/>
                  </a:cubicBezTo>
                  <a:cubicBezTo>
                    <a:pt x="201" y="177"/>
                    <a:pt x="203" y="176"/>
                    <a:pt x="202" y="177"/>
                  </a:cubicBezTo>
                  <a:cubicBezTo>
                    <a:pt x="203" y="178"/>
                    <a:pt x="203" y="178"/>
                    <a:pt x="203" y="178"/>
                  </a:cubicBezTo>
                  <a:cubicBezTo>
                    <a:pt x="203" y="177"/>
                    <a:pt x="203" y="177"/>
                    <a:pt x="203" y="177"/>
                  </a:cubicBezTo>
                  <a:cubicBezTo>
                    <a:pt x="205" y="176"/>
                    <a:pt x="205" y="176"/>
                    <a:pt x="205" y="176"/>
                  </a:cubicBezTo>
                  <a:cubicBezTo>
                    <a:pt x="206" y="176"/>
                    <a:pt x="206" y="176"/>
                    <a:pt x="206" y="176"/>
                  </a:cubicBezTo>
                  <a:cubicBezTo>
                    <a:pt x="207" y="176"/>
                    <a:pt x="207" y="176"/>
                    <a:pt x="207" y="176"/>
                  </a:cubicBezTo>
                  <a:cubicBezTo>
                    <a:pt x="206" y="175"/>
                    <a:pt x="206" y="175"/>
                    <a:pt x="205" y="174"/>
                  </a:cubicBezTo>
                  <a:cubicBezTo>
                    <a:pt x="203" y="172"/>
                    <a:pt x="203" y="172"/>
                    <a:pt x="203" y="172"/>
                  </a:cubicBezTo>
                  <a:cubicBezTo>
                    <a:pt x="205" y="173"/>
                    <a:pt x="205" y="173"/>
                    <a:pt x="205" y="173"/>
                  </a:cubicBezTo>
                  <a:cubicBezTo>
                    <a:pt x="206" y="173"/>
                    <a:pt x="206" y="173"/>
                    <a:pt x="206" y="173"/>
                  </a:cubicBezTo>
                  <a:cubicBezTo>
                    <a:pt x="208" y="173"/>
                    <a:pt x="208" y="173"/>
                    <a:pt x="208" y="173"/>
                  </a:cubicBezTo>
                  <a:cubicBezTo>
                    <a:pt x="208" y="174"/>
                    <a:pt x="208" y="174"/>
                    <a:pt x="208" y="174"/>
                  </a:cubicBezTo>
                  <a:cubicBezTo>
                    <a:pt x="207" y="174"/>
                    <a:pt x="208" y="174"/>
                    <a:pt x="208" y="174"/>
                  </a:cubicBezTo>
                  <a:cubicBezTo>
                    <a:pt x="208" y="174"/>
                    <a:pt x="208" y="174"/>
                    <a:pt x="208" y="174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10" y="176"/>
                    <a:pt x="210" y="176"/>
                    <a:pt x="210" y="176"/>
                  </a:cubicBezTo>
                  <a:cubicBezTo>
                    <a:pt x="209" y="176"/>
                    <a:pt x="210" y="176"/>
                    <a:pt x="210" y="176"/>
                  </a:cubicBezTo>
                  <a:cubicBezTo>
                    <a:pt x="210" y="176"/>
                    <a:pt x="210" y="176"/>
                    <a:pt x="210" y="176"/>
                  </a:cubicBezTo>
                  <a:cubicBezTo>
                    <a:pt x="210" y="176"/>
                    <a:pt x="210" y="176"/>
                    <a:pt x="210" y="176"/>
                  </a:cubicBezTo>
                  <a:cubicBezTo>
                    <a:pt x="210" y="176"/>
                    <a:pt x="210" y="176"/>
                    <a:pt x="210" y="176"/>
                  </a:cubicBezTo>
                  <a:cubicBezTo>
                    <a:pt x="210" y="176"/>
                    <a:pt x="210" y="176"/>
                    <a:pt x="210" y="176"/>
                  </a:cubicBezTo>
                  <a:cubicBezTo>
                    <a:pt x="209" y="175"/>
                    <a:pt x="209" y="175"/>
                    <a:pt x="209" y="175"/>
                  </a:cubicBezTo>
                  <a:cubicBezTo>
                    <a:pt x="211" y="175"/>
                    <a:pt x="211" y="175"/>
                    <a:pt x="211" y="175"/>
                  </a:cubicBezTo>
                  <a:cubicBezTo>
                    <a:pt x="212" y="176"/>
                    <a:pt x="212" y="176"/>
                    <a:pt x="212" y="176"/>
                  </a:cubicBezTo>
                  <a:cubicBezTo>
                    <a:pt x="212" y="175"/>
                    <a:pt x="212" y="176"/>
                    <a:pt x="212" y="176"/>
                  </a:cubicBezTo>
                  <a:cubicBezTo>
                    <a:pt x="212" y="178"/>
                    <a:pt x="212" y="176"/>
                    <a:pt x="213" y="176"/>
                  </a:cubicBezTo>
                  <a:cubicBezTo>
                    <a:pt x="213" y="176"/>
                    <a:pt x="213" y="176"/>
                    <a:pt x="213" y="176"/>
                  </a:cubicBezTo>
                  <a:cubicBezTo>
                    <a:pt x="213" y="175"/>
                    <a:pt x="213" y="175"/>
                    <a:pt x="213" y="175"/>
                  </a:cubicBezTo>
                  <a:cubicBezTo>
                    <a:pt x="215" y="175"/>
                    <a:pt x="213" y="175"/>
                    <a:pt x="214" y="175"/>
                  </a:cubicBezTo>
                  <a:cubicBezTo>
                    <a:pt x="215" y="175"/>
                    <a:pt x="215" y="175"/>
                    <a:pt x="215" y="175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16" y="174"/>
                    <a:pt x="216" y="174"/>
                    <a:pt x="215" y="174"/>
                  </a:cubicBezTo>
                  <a:cubicBezTo>
                    <a:pt x="215" y="174"/>
                    <a:pt x="215" y="174"/>
                    <a:pt x="215" y="174"/>
                  </a:cubicBezTo>
                  <a:cubicBezTo>
                    <a:pt x="215" y="173"/>
                    <a:pt x="215" y="173"/>
                    <a:pt x="215" y="173"/>
                  </a:cubicBezTo>
                  <a:cubicBezTo>
                    <a:pt x="213" y="173"/>
                    <a:pt x="213" y="173"/>
                    <a:pt x="213" y="173"/>
                  </a:cubicBezTo>
                  <a:cubicBezTo>
                    <a:pt x="213" y="173"/>
                    <a:pt x="213" y="173"/>
                    <a:pt x="213" y="173"/>
                  </a:cubicBezTo>
                  <a:cubicBezTo>
                    <a:pt x="214" y="172"/>
                    <a:pt x="214" y="172"/>
                    <a:pt x="214" y="172"/>
                  </a:cubicBezTo>
                  <a:cubicBezTo>
                    <a:pt x="213" y="171"/>
                    <a:pt x="213" y="171"/>
                    <a:pt x="213" y="171"/>
                  </a:cubicBezTo>
                  <a:cubicBezTo>
                    <a:pt x="213" y="170"/>
                    <a:pt x="213" y="170"/>
                    <a:pt x="213" y="170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15" y="171"/>
                    <a:pt x="215" y="171"/>
                    <a:pt x="215" y="171"/>
                  </a:cubicBezTo>
                  <a:cubicBezTo>
                    <a:pt x="214" y="171"/>
                    <a:pt x="214" y="171"/>
                    <a:pt x="214" y="171"/>
                  </a:cubicBezTo>
                  <a:cubicBezTo>
                    <a:pt x="214" y="173"/>
                    <a:pt x="214" y="173"/>
                    <a:pt x="214" y="173"/>
                  </a:cubicBezTo>
                  <a:cubicBezTo>
                    <a:pt x="215" y="172"/>
                    <a:pt x="215" y="172"/>
                    <a:pt x="215" y="172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7" y="173"/>
                    <a:pt x="217" y="173"/>
                    <a:pt x="217" y="173"/>
                  </a:cubicBezTo>
                  <a:cubicBezTo>
                    <a:pt x="217" y="174"/>
                    <a:pt x="217" y="174"/>
                    <a:pt x="217" y="174"/>
                  </a:cubicBezTo>
                  <a:cubicBezTo>
                    <a:pt x="216" y="175"/>
                    <a:pt x="216" y="175"/>
                    <a:pt x="216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7" y="174"/>
                    <a:pt x="217" y="174"/>
                    <a:pt x="217" y="174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218" y="175"/>
                    <a:pt x="218" y="175"/>
                    <a:pt x="218" y="175"/>
                  </a:cubicBezTo>
                  <a:cubicBezTo>
                    <a:pt x="217" y="174"/>
                    <a:pt x="218" y="175"/>
                    <a:pt x="218" y="175"/>
                  </a:cubicBezTo>
                  <a:cubicBezTo>
                    <a:pt x="220" y="175"/>
                    <a:pt x="218" y="174"/>
                    <a:pt x="219" y="174"/>
                  </a:cubicBezTo>
                  <a:cubicBezTo>
                    <a:pt x="221" y="175"/>
                    <a:pt x="221" y="175"/>
                    <a:pt x="221" y="175"/>
                  </a:cubicBezTo>
                  <a:cubicBezTo>
                    <a:pt x="221" y="176"/>
                    <a:pt x="221" y="176"/>
                    <a:pt x="221" y="176"/>
                  </a:cubicBezTo>
                  <a:cubicBezTo>
                    <a:pt x="222" y="175"/>
                    <a:pt x="222" y="175"/>
                    <a:pt x="222" y="175"/>
                  </a:cubicBezTo>
                  <a:cubicBezTo>
                    <a:pt x="222" y="175"/>
                    <a:pt x="222" y="175"/>
                    <a:pt x="222" y="175"/>
                  </a:cubicBezTo>
                  <a:cubicBezTo>
                    <a:pt x="222" y="176"/>
                    <a:pt x="222" y="176"/>
                    <a:pt x="222" y="176"/>
                  </a:cubicBezTo>
                  <a:cubicBezTo>
                    <a:pt x="223" y="176"/>
                    <a:pt x="223" y="176"/>
                    <a:pt x="223" y="176"/>
                  </a:cubicBezTo>
                  <a:cubicBezTo>
                    <a:pt x="224" y="175"/>
                    <a:pt x="224" y="175"/>
                    <a:pt x="224" y="175"/>
                  </a:cubicBezTo>
                  <a:cubicBezTo>
                    <a:pt x="225" y="177"/>
                    <a:pt x="225" y="177"/>
                    <a:pt x="225" y="177"/>
                  </a:cubicBezTo>
                  <a:cubicBezTo>
                    <a:pt x="224" y="177"/>
                    <a:pt x="224" y="177"/>
                    <a:pt x="224" y="177"/>
                  </a:cubicBezTo>
                  <a:cubicBezTo>
                    <a:pt x="225" y="177"/>
                    <a:pt x="225" y="177"/>
                    <a:pt x="225" y="177"/>
                  </a:cubicBezTo>
                  <a:cubicBezTo>
                    <a:pt x="226" y="176"/>
                    <a:pt x="226" y="176"/>
                    <a:pt x="226" y="176"/>
                  </a:cubicBezTo>
                  <a:cubicBezTo>
                    <a:pt x="226" y="176"/>
                    <a:pt x="226" y="176"/>
                    <a:pt x="226" y="176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6" y="175"/>
                    <a:pt x="226" y="174"/>
                    <a:pt x="226" y="175"/>
                  </a:cubicBezTo>
                  <a:cubicBezTo>
                    <a:pt x="226" y="174"/>
                    <a:pt x="226" y="174"/>
                    <a:pt x="226" y="174"/>
                  </a:cubicBezTo>
                  <a:cubicBezTo>
                    <a:pt x="225" y="173"/>
                    <a:pt x="224" y="176"/>
                    <a:pt x="222" y="175"/>
                  </a:cubicBezTo>
                  <a:cubicBezTo>
                    <a:pt x="223" y="174"/>
                    <a:pt x="223" y="174"/>
                    <a:pt x="223" y="174"/>
                  </a:cubicBezTo>
                  <a:cubicBezTo>
                    <a:pt x="224" y="175"/>
                    <a:pt x="223" y="174"/>
                    <a:pt x="223" y="174"/>
                  </a:cubicBezTo>
                  <a:cubicBezTo>
                    <a:pt x="223" y="173"/>
                    <a:pt x="223" y="173"/>
                    <a:pt x="223" y="173"/>
                  </a:cubicBezTo>
                  <a:cubicBezTo>
                    <a:pt x="225" y="174"/>
                    <a:pt x="225" y="174"/>
                    <a:pt x="225" y="174"/>
                  </a:cubicBezTo>
                  <a:cubicBezTo>
                    <a:pt x="226" y="173"/>
                    <a:pt x="226" y="173"/>
                    <a:pt x="226" y="173"/>
                  </a:cubicBezTo>
                  <a:cubicBezTo>
                    <a:pt x="228" y="174"/>
                    <a:pt x="228" y="174"/>
                    <a:pt x="228" y="174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31" y="172"/>
                    <a:pt x="231" y="172"/>
                    <a:pt x="231" y="172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2" y="171"/>
                    <a:pt x="232" y="171"/>
                    <a:pt x="232" y="171"/>
                  </a:cubicBezTo>
                  <a:cubicBezTo>
                    <a:pt x="232" y="171"/>
                    <a:pt x="232" y="171"/>
                    <a:pt x="232" y="171"/>
                  </a:cubicBezTo>
                  <a:cubicBezTo>
                    <a:pt x="232" y="173"/>
                    <a:pt x="231" y="171"/>
                    <a:pt x="231" y="172"/>
                  </a:cubicBezTo>
                  <a:cubicBezTo>
                    <a:pt x="230" y="172"/>
                    <a:pt x="230" y="172"/>
                    <a:pt x="230" y="172"/>
                  </a:cubicBezTo>
                  <a:cubicBezTo>
                    <a:pt x="229" y="171"/>
                    <a:pt x="229" y="171"/>
                    <a:pt x="229" y="171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29" y="172"/>
                    <a:pt x="231" y="170"/>
                    <a:pt x="231" y="171"/>
                  </a:cubicBezTo>
                  <a:cubicBezTo>
                    <a:pt x="234" y="170"/>
                    <a:pt x="234" y="170"/>
                    <a:pt x="234" y="170"/>
                  </a:cubicBezTo>
                  <a:cubicBezTo>
                    <a:pt x="233" y="171"/>
                    <a:pt x="234" y="170"/>
                    <a:pt x="234" y="170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6" y="170"/>
                    <a:pt x="236" y="169"/>
                    <a:pt x="238" y="170"/>
                  </a:cubicBezTo>
                  <a:cubicBezTo>
                    <a:pt x="237" y="169"/>
                    <a:pt x="237" y="169"/>
                    <a:pt x="237" y="169"/>
                  </a:cubicBezTo>
                  <a:cubicBezTo>
                    <a:pt x="236" y="169"/>
                    <a:pt x="236" y="169"/>
                    <a:pt x="236" y="169"/>
                  </a:cubicBezTo>
                  <a:cubicBezTo>
                    <a:pt x="236" y="168"/>
                    <a:pt x="236" y="168"/>
                    <a:pt x="236" y="168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8"/>
                    <a:pt x="236" y="168"/>
                    <a:pt x="236" y="168"/>
                  </a:cubicBezTo>
                  <a:cubicBezTo>
                    <a:pt x="236" y="168"/>
                    <a:pt x="235" y="168"/>
                    <a:pt x="235" y="168"/>
                  </a:cubicBezTo>
                  <a:cubicBezTo>
                    <a:pt x="236" y="168"/>
                    <a:pt x="236" y="168"/>
                    <a:pt x="236" y="168"/>
                  </a:cubicBezTo>
                  <a:cubicBezTo>
                    <a:pt x="236" y="168"/>
                    <a:pt x="236" y="168"/>
                    <a:pt x="236" y="168"/>
                  </a:cubicBezTo>
                  <a:cubicBezTo>
                    <a:pt x="236" y="168"/>
                    <a:pt x="236" y="168"/>
                    <a:pt x="236" y="168"/>
                  </a:cubicBezTo>
                  <a:cubicBezTo>
                    <a:pt x="236" y="167"/>
                    <a:pt x="236" y="167"/>
                    <a:pt x="236" y="167"/>
                  </a:cubicBezTo>
                  <a:cubicBezTo>
                    <a:pt x="237" y="167"/>
                    <a:pt x="237" y="167"/>
                    <a:pt x="237" y="167"/>
                  </a:cubicBezTo>
                  <a:cubicBezTo>
                    <a:pt x="237" y="168"/>
                    <a:pt x="237" y="168"/>
                    <a:pt x="237" y="168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38" y="168"/>
                    <a:pt x="238" y="168"/>
                    <a:pt x="238" y="168"/>
                  </a:cubicBezTo>
                  <a:cubicBezTo>
                    <a:pt x="238" y="168"/>
                    <a:pt x="238" y="168"/>
                    <a:pt x="238" y="168"/>
                  </a:cubicBezTo>
                  <a:cubicBezTo>
                    <a:pt x="238" y="168"/>
                    <a:pt x="238" y="168"/>
                    <a:pt x="238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39" y="169"/>
                    <a:pt x="239" y="169"/>
                    <a:pt x="239" y="169"/>
                  </a:cubicBezTo>
                  <a:cubicBezTo>
                    <a:pt x="238" y="170"/>
                    <a:pt x="238" y="170"/>
                    <a:pt x="238" y="170"/>
                  </a:cubicBezTo>
                  <a:cubicBezTo>
                    <a:pt x="239" y="170"/>
                    <a:pt x="242" y="170"/>
                    <a:pt x="243" y="170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6" y="170"/>
                    <a:pt x="246" y="170"/>
                    <a:pt x="246" y="170"/>
                  </a:cubicBezTo>
                  <a:cubicBezTo>
                    <a:pt x="247" y="169"/>
                    <a:pt x="247" y="169"/>
                    <a:pt x="247" y="169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8" y="168"/>
                    <a:pt x="248" y="168"/>
                    <a:pt x="248" y="168"/>
                  </a:cubicBezTo>
                  <a:cubicBezTo>
                    <a:pt x="248" y="169"/>
                    <a:pt x="248" y="169"/>
                    <a:pt x="248" y="169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6" y="171"/>
                    <a:pt x="246" y="171"/>
                    <a:pt x="246" y="171"/>
                  </a:cubicBezTo>
                  <a:cubicBezTo>
                    <a:pt x="245" y="171"/>
                    <a:pt x="245" y="171"/>
                    <a:pt x="245" y="171"/>
                  </a:cubicBezTo>
                  <a:cubicBezTo>
                    <a:pt x="244" y="172"/>
                    <a:pt x="244" y="172"/>
                    <a:pt x="244" y="172"/>
                  </a:cubicBezTo>
                  <a:cubicBezTo>
                    <a:pt x="244" y="171"/>
                    <a:pt x="244" y="171"/>
                    <a:pt x="244" y="171"/>
                  </a:cubicBezTo>
                  <a:cubicBezTo>
                    <a:pt x="244" y="172"/>
                    <a:pt x="244" y="172"/>
                    <a:pt x="244" y="172"/>
                  </a:cubicBezTo>
                  <a:cubicBezTo>
                    <a:pt x="243" y="173"/>
                    <a:pt x="243" y="173"/>
                    <a:pt x="243" y="173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39" y="171"/>
                    <a:pt x="239" y="171"/>
                    <a:pt x="239" y="171"/>
                  </a:cubicBezTo>
                  <a:cubicBezTo>
                    <a:pt x="238" y="170"/>
                    <a:pt x="238" y="170"/>
                    <a:pt x="238" y="170"/>
                  </a:cubicBezTo>
                  <a:cubicBezTo>
                    <a:pt x="236" y="171"/>
                    <a:pt x="236" y="171"/>
                    <a:pt x="236" y="171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6" y="173"/>
                    <a:pt x="236" y="173"/>
                    <a:pt x="236" y="173"/>
                  </a:cubicBezTo>
                  <a:cubicBezTo>
                    <a:pt x="235" y="172"/>
                    <a:pt x="235" y="172"/>
                    <a:pt x="235" y="172"/>
                  </a:cubicBezTo>
                  <a:cubicBezTo>
                    <a:pt x="236" y="172"/>
                    <a:pt x="236" y="172"/>
                    <a:pt x="236" y="172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3" y="171"/>
                    <a:pt x="233" y="171"/>
                    <a:pt x="233" y="171"/>
                  </a:cubicBezTo>
                  <a:cubicBezTo>
                    <a:pt x="233" y="172"/>
                    <a:pt x="233" y="172"/>
                    <a:pt x="233" y="172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3" y="174"/>
                    <a:pt x="233" y="174"/>
                    <a:pt x="233" y="174"/>
                  </a:cubicBezTo>
                  <a:cubicBezTo>
                    <a:pt x="234" y="175"/>
                    <a:pt x="236" y="174"/>
                    <a:pt x="236" y="174"/>
                  </a:cubicBezTo>
                  <a:cubicBezTo>
                    <a:pt x="238" y="176"/>
                    <a:pt x="238" y="176"/>
                    <a:pt x="238" y="176"/>
                  </a:cubicBezTo>
                  <a:cubicBezTo>
                    <a:pt x="237" y="175"/>
                    <a:pt x="237" y="175"/>
                    <a:pt x="237" y="175"/>
                  </a:cubicBezTo>
                  <a:cubicBezTo>
                    <a:pt x="236" y="177"/>
                    <a:pt x="236" y="177"/>
                    <a:pt x="236" y="177"/>
                  </a:cubicBezTo>
                  <a:cubicBezTo>
                    <a:pt x="235" y="175"/>
                    <a:pt x="236" y="177"/>
                    <a:pt x="236" y="177"/>
                  </a:cubicBezTo>
                  <a:cubicBezTo>
                    <a:pt x="236" y="176"/>
                    <a:pt x="236" y="176"/>
                    <a:pt x="236" y="176"/>
                  </a:cubicBezTo>
                  <a:cubicBezTo>
                    <a:pt x="235" y="175"/>
                    <a:pt x="235" y="175"/>
                    <a:pt x="235" y="175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4" y="174"/>
                    <a:pt x="234" y="176"/>
                    <a:pt x="233" y="175"/>
                  </a:cubicBezTo>
                  <a:cubicBezTo>
                    <a:pt x="233" y="176"/>
                    <a:pt x="233" y="176"/>
                    <a:pt x="233" y="176"/>
                  </a:cubicBezTo>
                  <a:cubicBezTo>
                    <a:pt x="233" y="177"/>
                    <a:pt x="233" y="177"/>
                    <a:pt x="233" y="177"/>
                  </a:cubicBezTo>
                  <a:cubicBezTo>
                    <a:pt x="233" y="178"/>
                    <a:pt x="232" y="177"/>
                    <a:pt x="233" y="178"/>
                  </a:cubicBezTo>
                  <a:cubicBezTo>
                    <a:pt x="234" y="178"/>
                    <a:pt x="234" y="178"/>
                    <a:pt x="234" y="178"/>
                  </a:cubicBezTo>
                  <a:cubicBezTo>
                    <a:pt x="234" y="179"/>
                    <a:pt x="234" y="179"/>
                    <a:pt x="234" y="179"/>
                  </a:cubicBezTo>
                  <a:cubicBezTo>
                    <a:pt x="236" y="179"/>
                    <a:pt x="236" y="179"/>
                    <a:pt x="236" y="179"/>
                  </a:cubicBezTo>
                  <a:cubicBezTo>
                    <a:pt x="235" y="179"/>
                    <a:pt x="237" y="180"/>
                    <a:pt x="235" y="181"/>
                  </a:cubicBezTo>
                  <a:cubicBezTo>
                    <a:pt x="236" y="181"/>
                    <a:pt x="236" y="181"/>
                    <a:pt x="236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6" y="181"/>
                    <a:pt x="238" y="180"/>
                    <a:pt x="237" y="180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6" y="179"/>
                    <a:pt x="236" y="179"/>
                    <a:pt x="236" y="179"/>
                  </a:cubicBezTo>
                  <a:cubicBezTo>
                    <a:pt x="236" y="178"/>
                    <a:pt x="236" y="178"/>
                    <a:pt x="236" y="178"/>
                  </a:cubicBezTo>
                  <a:cubicBezTo>
                    <a:pt x="237" y="178"/>
                    <a:pt x="237" y="178"/>
                    <a:pt x="237" y="178"/>
                  </a:cubicBezTo>
                  <a:cubicBezTo>
                    <a:pt x="237" y="178"/>
                    <a:pt x="237" y="178"/>
                    <a:pt x="237" y="178"/>
                  </a:cubicBezTo>
                  <a:cubicBezTo>
                    <a:pt x="238" y="178"/>
                    <a:pt x="238" y="178"/>
                    <a:pt x="239" y="177"/>
                  </a:cubicBezTo>
                  <a:cubicBezTo>
                    <a:pt x="239" y="176"/>
                    <a:pt x="239" y="176"/>
                    <a:pt x="239" y="176"/>
                  </a:cubicBezTo>
                  <a:cubicBezTo>
                    <a:pt x="239" y="176"/>
                    <a:pt x="239" y="176"/>
                    <a:pt x="239" y="176"/>
                  </a:cubicBezTo>
                  <a:cubicBezTo>
                    <a:pt x="239" y="176"/>
                    <a:pt x="239" y="176"/>
                    <a:pt x="239" y="176"/>
                  </a:cubicBezTo>
                  <a:cubicBezTo>
                    <a:pt x="240" y="177"/>
                    <a:pt x="240" y="177"/>
                    <a:pt x="240" y="177"/>
                  </a:cubicBezTo>
                  <a:cubicBezTo>
                    <a:pt x="240" y="177"/>
                    <a:pt x="242" y="177"/>
                    <a:pt x="242" y="177"/>
                  </a:cubicBezTo>
                  <a:cubicBezTo>
                    <a:pt x="242" y="178"/>
                    <a:pt x="242" y="178"/>
                    <a:pt x="242" y="178"/>
                  </a:cubicBezTo>
                  <a:cubicBezTo>
                    <a:pt x="243" y="178"/>
                    <a:pt x="243" y="178"/>
                    <a:pt x="243" y="178"/>
                  </a:cubicBezTo>
                  <a:cubicBezTo>
                    <a:pt x="243" y="176"/>
                    <a:pt x="243" y="176"/>
                    <a:pt x="243" y="176"/>
                  </a:cubicBezTo>
                  <a:cubicBezTo>
                    <a:pt x="244" y="176"/>
                    <a:pt x="244" y="176"/>
                    <a:pt x="244" y="176"/>
                  </a:cubicBezTo>
                  <a:cubicBezTo>
                    <a:pt x="244" y="177"/>
                    <a:pt x="244" y="177"/>
                    <a:pt x="244" y="177"/>
                  </a:cubicBezTo>
                  <a:cubicBezTo>
                    <a:pt x="245" y="178"/>
                    <a:pt x="245" y="178"/>
                    <a:pt x="245" y="178"/>
                  </a:cubicBezTo>
                  <a:cubicBezTo>
                    <a:pt x="244" y="178"/>
                    <a:pt x="244" y="178"/>
                    <a:pt x="244" y="178"/>
                  </a:cubicBezTo>
                  <a:cubicBezTo>
                    <a:pt x="245" y="179"/>
                    <a:pt x="245" y="179"/>
                    <a:pt x="245" y="179"/>
                  </a:cubicBezTo>
                  <a:cubicBezTo>
                    <a:pt x="246" y="179"/>
                    <a:pt x="246" y="179"/>
                    <a:pt x="246" y="179"/>
                  </a:cubicBezTo>
                  <a:cubicBezTo>
                    <a:pt x="247" y="180"/>
                    <a:pt x="247" y="180"/>
                    <a:pt x="247" y="180"/>
                  </a:cubicBezTo>
                  <a:cubicBezTo>
                    <a:pt x="247" y="180"/>
                    <a:pt x="247" y="180"/>
                    <a:pt x="247" y="180"/>
                  </a:cubicBezTo>
                  <a:cubicBezTo>
                    <a:pt x="248" y="180"/>
                    <a:pt x="248" y="180"/>
                    <a:pt x="248" y="180"/>
                  </a:cubicBezTo>
                  <a:cubicBezTo>
                    <a:pt x="248" y="179"/>
                    <a:pt x="248" y="179"/>
                    <a:pt x="248" y="179"/>
                  </a:cubicBezTo>
                  <a:cubicBezTo>
                    <a:pt x="245" y="178"/>
                    <a:pt x="245" y="178"/>
                    <a:pt x="245" y="178"/>
                  </a:cubicBezTo>
                  <a:cubicBezTo>
                    <a:pt x="245" y="178"/>
                    <a:pt x="245" y="178"/>
                    <a:pt x="245" y="178"/>
                  </a:cubicBezTo>
                  <a:cubicBezTo>
                    <a:pt x="246" y="178"/>
                    <a:pt x="246" y="178"/>
                    <a:pt x="246" y="178"/>
                  </a:cubicBezTo>
                  <a:cubicBezTo>
                    <a:pt x="246" y="178"/>
                    <a:pt x="246" y="178"/>
                    <a:pt x="246" y="178"/>
                  </a:cubicBezTo>
                  <a:cubicBezTo>
                    <a:pt x="247" y="178"/>
                    <a:pt x="247" y="178"/>
                    <a:pt x="247" y="178"/>
                  </a:cubicBezTo>
                  <a:cubicBezTo>
                    <a:pt x="247" y="178"/>
                    <a:pt x="247" y="178"/>
                    <a:pt x="247" y="178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8" y="178"/>
                    <a:pt x="248" y="178"/>
                    <a:pt x="248" y="178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9" y="179"/>
                    <a:pt x="249" y="179"/>
                    <a:pt x="249" y="179"/>
                  </a:cubicBezTo>
                  <a:cubicBezTo>
                    <a:pt x="249" y="179"/>
                    <a:pt x="249" y="179"/>
                    <a:pt x="249" y="179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9" y="177"/>
                    <a:pt x="249" y="177"/>
                    <a:pt x="249" y="177"/>
                  </a:cubicBezTo>
                  <a:cubicBezTo>
                    <a:pt x="251" y="178"/>
                    <a:pt x="249" y="177"/>
                    <a:pt x="250" y="177"/>
                  </a:cubicBezTo>
                  <a:cubicBezTo>
                    <a:pt x="250" y="176"/>
                    <a:pt x="250" y="176"/>
                    <a:pt x="250" y="176"/>
                  </a:cubicBezTo>
                  <a:cubicBezTo>
                    <a:pt x="249" y="175"/>
                    <a:pt x="249" y="175"/>
                    <a:pt x="249" y="175"/>
                  </a:cubicBezTo>
                  <a:cubicBezTo>
                    <a:pt x="249" y="175"/>
                    <a:pt x="249" y="175"/>
                    <a:pt x="249" y="175"/>
                  </a:cubicBezTo>
                  <a:cubicBezTo>
                    <a:pt x="248" y="176"/>
                    <a:pt x="248" y="176"/>
                    <a:pt x="248" y="176"/>
                  </a:cubicBezTo>
                  <a:cubicBezTo>
                    <a:pt x="248" y="175"/>
                    <a:pt x="248" y="175"/>
                    <a:pt x="248" y="175"/>
                  </a:cubicBezTo>
                  <a:cubicBezTo>
                    <a:pt x="248" y="175"/>
                    <a:pt x="248" y="175"/>
                    <a:pt x="248" y="175"/>
                  </a:cubicBezTo>
                  <a:cubicBezTo>
                    <a:pt x="245" y="174"/>
                    <a:pt x="245" y="174"/>
                    <a:pt x="245" y="174"/>
                  </a:cubicBezTo>
                  <a:cubicBezTo>
                    <a:pt x="245" y="175"/>
                    <a:pt x="245" y="175"/>
                    <a:pt x="245" y="175"/>
                  </a:cubicBezTo>
                  <a:cubicBezTo>
                    <a:pt x="247" y="175"/>
                    <a:pt x="245" y="175"/>
                    <a:pt x="246" y="175"/>
                  </a:cubicBezTo>
                  <a:cubicBezTo>
                    <a:pt x="244" y="176"/>
                    <a:pt x="244" y="176"/>
                    <a:pt x="244" y="176"/>
                  </a:cubicBezTo>
                  <a:cubicBezTo>
                    <a:pt x="243" y="175"/>
                    <a:pt x="243" y="175"/>
                    <a:pt x="243" y="175"/>
                  </a:cubicBezTo>
                  <a:cubicBezTo>
                    <a:pt x="242" y="175"/>
                    <a:pt x="242" y="175"/>
                    <a:pt x="242" y="175"/>
                  </a:cubicBezTo>
                  <a:cubicBezTo>
                    <a:pt x="242" y="175"/>
                    <a:pt x="242" y="175"/>
                    <a:pt x="242" y="175"/>
                  </a:cubicBezTo>
                  <a:cubicBezTo>
                    <a:pt x="242" y="174"/>
                    <a:pt x="242" y="174"/>
                    <a:pt x="242" y="174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1" y="174"/>
                    <a:pt x="242" y="173"/>
                    <a:pt x="242" y="173"/>
                  </a:cubicBezTo>
                  <a:cubicBezTo>
                    <a:pt x="242" y="173"/>
                    <a:pt x="243" y="174"/>
                    <a:pt x="244" y="173"/>
                  </a:cubicBezTo>
                  <a:cubicBezTo>
                    <a:pt x="244" y="173"/>
                    <a:pt x="244" y="173"/>
                    <a:pt x="244" y="173"/>
                  </a:cubicBezTo>
                  <a:cubicBezTo>
                    <a:pt x="245" y="173"/>
                    <a:pt x="245" y="173"/>
                    <a:pt x="245" y="173"/>
                  </a:cubicBezTo>
                  <a:cubicBezTo>
                    <a:pt x="247" y="173"/>
                    <a:pt x="247" y="173"/>
                    <a:pt x="247" y="173"/>
                  </a:cubicBezTo>
                  <a:cubicBezTo>
                    <a:pt x="247" y="172"/>
                    <a:pt x="247" y="172"/>
                    <a:pt x="247" y="172"/>
                  </a:cubicBezTo>
                  <a:cubicBezTo>
                    <a:pt x="249" y="173"/>
                    <a:pt x="249" y="173"/>
                    <a:pt x="249" y="173"/>
                  </a:cubicBezTo>
                  <a:cubicBezTo>
                    <a:pt x="250" y="172"/>
                    <a:pt x="250" y="172"/>
                    <a:pt x="250" y="172"/>
                  </a:cubicBezTo>
                  <a:cubicBezTo>
                    <a:pt x="250" y="172"/>
                    <a:pt x="250" y="172"/>
                    <a:pt x="250" y="172"/>
                  </a:cubicBezTo>
                  <a:cubicBezTo>
                    <a:pt x="251" y="171"/>
                    <a:pt x="251" y="171"/>
                    <a:pt x="251" y="171"/>
                  </a:cubicBezTo>
                  <a:cubicBezTo>
                    <a:pt x="252" y="171"/>
                    <a:pt x="252" y="171"/>
                    <a:pt x="252" y="171"/>
                  </a:cubicBezTo>
                  <a:cubicBezTo>
                    <a:pt x="252" y="171"/>
                    <a:pt x="252" y="171"/>
                    <a:pt x="252" y="171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53" y="172"/>
                    <a:pt x="254" y="172"/>
                    <a:pt x="255" y="172"/>
                  </a:cubicBezTo>
                  <a:cubicBezTo>
                    <a:pt x="256" y="173"/>
                    <a:pt x="256" y="173"/>
                    <a:pt x="256" y="173"/>
                  </a:cubicBezTo>
                  <a:cubicBezTo>
                    <a:pt x="259" y="172"/>
                    <a:pt x="259" y="172"/>
                    <a:pt x="259" y="172"/>
                  </a:cubicBezTo>
                  <a:cubicBezTo>
                    <a:pt x="261" y="173"/>
                    <a:pt x="261" y="173"/>
                    <a:pt x="261" y="173"/>
                  </a:cubicBezTo>
                  <a:cubicBezTo>
                    <a:pt x="261" y="174"/>
                    <a:pt x="261" y="174"/>
                    <a:pt x="261" y="174"/>
                  </a:cubicBezTo>
                  <a:cubicBezTo>
                    <a:pt x="260" y="176"/>
                    <a:pt x="258" y="171"/>
                    <a:pt x="257" y="174"/>
                  </a:cubicBezTo>
                  <a:cubicBezTo>
                    <a:pt x="259" y="174"/>
                    <a:pt x="259" y="174"/>
                    <a:pt x="259" y="174"/>
                  </a:cubicBezTo>
                  <a:cubicBezTo>
                    <a:pt x="259" y="175"/>
                    <a:pt x="259" y="175"/>
                    <a:pt x="259" y="175"/>
                  </a:cubicBezTo>
                  <a:cubicBezTo>
                    <a:pt x="256" y="176"/>
                    <a:pt x="256" y="176"/>
                    <a:pt x="256" y="176"/>
                  </a:cubicBezTo>
                  <a:cubicBezTo>
                    <a:pt x="257" y="176"/>
                    <a:pt x="257" y="176"/>
                    <a:pt x="257" y="176"/>
                  </a:cubicBezTo>
                  <a:cubicBezTo>
                    <a:pt x="259" y="176"/>
                    <a:pt x="261" y="176"/>
                    <a:pt x="261" y="174"/>
                  </a:cubicBezTo>
                  <a:cubicBezTo>
                    <a:pt x="262" y="175"/>
                    <a:pt x="262" y="175"/>
                    <a:pt x="262" y="175"/>
                  </a:cubicBezTo>
                  <a:cubicBezTo>
                    <a:pt x="262" y="175"/>
                    <a:pt x="262" y="175"/>
                    <a:pt x="262" y="175"/>
                  </a:cubicBezTo>
                  <a:cubicBezTo>
                    <a:pt x="263" y="176"/>
                    <a:pt x="263" y="176"/>
                    <a:pt x="263" y="176"/>
                  </a:cubicBezTo>
                  <a:cubicBezTo>
                    <a:pt x="264" y="176"/>
                    <a:pt x="264" y="176"/>
                    <a:pt x="264" y="176"/>
                  </a:cubicBezTo>
                  <a:cubicBezTo>
                    <a:pt x="266" y="176"/>
                    <a:pt x="266" y="176"/>
                    <a:pt x="266" y="176"/>
                  </a:cubicBezTo>
                  <a:cubicBezTo>
                    <a:pt x="267" y="176"/>
                    <a:pt x="267" y="176"/>
                    <a:pt x="267" y="176"/>
                  </a:cubicBezTo>
                  <a:cubicBezTo>
                    <a:pt x="268" y="174"/>
                    <a:pt x="268" y="174"/>
                    <a:pt x="268" y="174"/>
                  </a:cubicBezTo>
                  <a:cubicBezTo>
                    <a:pt x="268" y="174"/>
                    <a:pt x="268" y="174"/>
                    <a:pt x="268" y="174"/>
                  </a:cubicBezTo>
                  <a:cubicBezTo>
                    <a:pt x="267" y="175"/>
                    <a:pt x="268" y="174"/>
                    <a:pt x="268" y="174"/>
                  </a:cubicBezTo>
                  <a:cubicBezTo>
                    <a:pt x="269" y="175"/>
                    <a:pt x="269" y="175"/>
                    <a:pt x="269" y="175"/>
                  </a:cubicBezTo>
                  <a:cubicBezTo>
                    <a:pt x="269" y="174"/>
                    <a:pt x="269" y="174"/>
                    <a:pt x="269" y="174"/>
                  </a:cubicBezTo>
                  <a:cubicBezTo>
                    <a:pt x="270" y="173"/>
                    <a:pt x="270" y="173"/>
                    <a:pt x="270" y="173"/>
                  </a:cubicBezTo>
                  <a:cubicBezTo>
                    <a:pt x="270" y="175"/>
                    <a:pt x="271" y="174"/>
                    <a:pt x="271" y="175"/>
                  </a:cubicBezTo>
                  <a:cubicBezTo>
                    <a:pt x="270" y="175"/>
                    <a:pt x="270" y="175"/>
                    <a:pt x="270" y="175"/>
                  </a:cubicBezTo>
                  <a:cubicBezTo>
                    <a:pt x="270" y="176"/>
                    <a:pt x="270" y="176"/>
                    <a:pt x="270" y="176"/>
                  </a:cubicBezTo>
                  <a:cubicBezTo>
                    <a:pt x="271" y="176"/>
                    <a:pt x="271" y="176"/>
                    <a:pt x="271" y="176"/>
                  </a:cubicBezTo>
                  <a:cubicBezTo>
                    <a:pt x="271" y="176"/>
                    <a:pt x="271" y="176"/>
                    <a:pt x="271" y="176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71" y="176"/>
                    <a:pt x="273" y="177"/>
                    <a:pt x="272" y="176"/>
                  </a:cubicBezTo>
                  <a:cubicBezTo>
                    <a:pt x="274" y="176"/>
                    <a:pt x="273" y="176"/>
                    <a:pt x="273" y="175"/>
                  </a:cubicBezTo>
                  <a:cubicBezTo>
                    <a:pt x="274" y="175"/>
                    <a:pt x="275" y="176"/>
                    <a:pt x="275" y="176"/>
                  </a:cubicBezTo>
                  <a:cubicBezTo>
                    <a:pt x="275" y="175"/>
                    <a:pt x="276" y="175"/>
                    <a:pt x="275" y="175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4" y="174"/>
                    <a:pt x="274" y="174"/>
                    <a:pt x="274" y="174"/>
                  </a:cubicBezTo>
                  <a:cubicBezTo>
                    <a:pt x="273" y="174"/>
                    <a:pt x="273" y="174"/>
                    <a:pt x="273" y="174"/>
                  </a:cubicBezTo>
                  <a:cubicBezTo>
                    <a:pt x="273" y="173"/>
                    <a:pt x="273" y="173"/>
                    <a:pt x="273" y="173"/>
                  </a:cubicBezTo>
                  <a:cubicBezTo>
                    <a:pt x="272" y="172"/>
                    <a:pt x="272" y="172"/>
                    <a:pt x="272" y="172"/>
                  </a:cubicBezTo>
                  <a:cubicBezTo>
                    <a:pt x="273" y="172"/>
                    <a:pt x="273" y="172"/>
                    <a:pt x="273" y="172"/>
                  </a:cubicBezTo>
                  <a:cubicBezTo>
                    <a:pt x="274" y="172"/>
                    <a:pt x="274" y="172"/>
                    <a:pt x="274" y="172"/>
                  </a:cubicBezTo>
                  <a:cubicBezTo>
                    <a:pt x="275" y="171"/>
                    <a:pt x="275" y="171"/>
                    <a:pt x="275" y="171"/>
                  </a:cubicBezTo>
                  <a:cubicBezTo>
                    <a:pt x="275" y="172"/>
                    <a:pt x="275" y="172"/>
                    <a:pt x="275" y="172"/>
                  </a:cubicBezTo>
                  <a:cubicBezTo>
                    <a:pt x="276" y="172"/>
                    <a:pt x="276" y="172"/>
                    <a:pt x="276" y="172"/>
                  </a:cubicBezTo>
                  <a:cubicBezTo>
                    <a:pt x="276" y="171"/>
                    <a:pt x="276" y="171"/>
                    <a:pt x="276" y="171"/>
                  </a:cubicBezTo>
                  <a:cubicBezTo>
                    <a:pt x="276" y="170"/>
                    <a:pt x="276" y="170"/>
                    <a:pt x="276" y="170"/>
                  </a:cubicBezTo>
                  <a:cubicBezTo>
                    <a:pt x="277" y="171"/>
                    <a:pt x="277" y="171"/>
                    <a:pt x="277" y="171"/>
                  </a:cubicBezTo>
                  <a:cubicBezTo>
                    <a:pt x="277" y="170"/>
                    <a:pt x="277" y="170"/>
                    <a:pt x="277" y="170"/>
                  </a:cubicBezTo>
                  <a:cubicBezTo>
                    <a:pt x="278" y="171"/>
                    <a:pt x="278" y="171"/>
                    <a:pt x="278" y="171"/>
                  </a:cubicBezTo>
                  <a:cubicBezTo>
                    <a:pt x="279" y="171"/>
                    <a:pt x="279" y="171"/>
                    <a:pt x="279" y="171"/>
                  </a:cubicBezTo>
                  <a:cubicBezTo>
                    <a:pt x="279" y="171"/>
                    <a:pt x="279" y="171"/>
                    <a:pt x="279" y="171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80" y="169"/>
                    <a:pt x="279" y="171"/>
                    <a:pt x="280" y="171"/>
                  </a:cubicBezTo>
                  <a:cubicBezTo>
                    <a:pt x="280" y="172"/>
                    <a:pt x="281" y="171"/>
                    <a:pt x="281" y="172"/>
                  </a:cubicBezTo>
                  <a:cubicBezTo>
                    <a:pt x="281" y="172"/>
                    <a:pt x="281" y="172"/>
                    <a:pt x="281" y="172"/>
                  </a:cubicBezTo>
                  <a:cubicBezTo>
                    <a:pt x="281" y="171"/>
                    <a:pt x="281" y="171"/>
                    <a:pt x="281" y="171"/>
                  </a:cubicBezTo>
                  <a:cubicBezTo>
                    <a:pt x="281" y="170"/>
                    <a:pt x="281" y="170"/>
                    <a:pt x="281" y="170"/>
                  </a:cubicBezTo>
                  <a:cubicBezTo>
                    <a:pt x="281" y="169"/>
                    <a:pt x="281" y="169"/>
                    <a:pt x="281" y="169"/>
                  </a:cubicBezTo>
                  <a:cubicBezTo>
                    <a:pt x="282" y="169"/>
                    <a:pt x="282" y="169"/>
                    <a:pt x="282" y="169"/>
                  </a:cubicBezTo>
                  <a:cubicBezTo>
                    <a:pt x="282" y="168"/>
                    <a:pt x="282" y="168"/>
                    <a:pt x="282" y="168"/>
                  </a:cubicBezTo>
                  <a:cubicBezTo>
                    <a:pt x="283" y="169"/>
                    <a:pt x="284" y="169"/>
                    <a:pt x="284" y="171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85" y="172"/>
                    <a:pt x="285" y="172"/>
                    <a:pt x="285" y="172"/>
                  </a:cubicBezTo>
                  <a:cubicBezTo>
                    <a:pt x="285" y="172"/>
                    <a:pt x="285" y="172"/>
                    <a:pt x="285" y="172"/>
                  </a:cubicBezTo>
                  <a:cubicBezTo>
                    <a:pt x="286" y="173"/>
                    <a:pt x="286" y="173"/>
                    <a:pt x="286" y="173"/>
                  </a:cubicBezTo>
                  <a:cubicBezTo>
                    <a:pt x="287" y="173"/>
                    <a:pt x="287" y="173"/>
                    <a:pt x="287" y="173"/>
                  </a:cubicBezTo>
                  <a:cubicBezTo>
                    <a:pt x="287" y="173"/>
                    <a:pt x="287" y="173"/>
                    <a:pt x="287" y="173"/>
                  </a:cubicBezTo>
                  <a:cubicBezTo>
                    <a:pt x="288" y="173"/>
                    <a:pt x="288" y="173"/>
                    <a:pt x="288" y="173"/>
                  </a:cubicBezTo>
                  <a:cubicBezTo>
                    <a:pt x="290" y="173"/>
                    <a:pt x="290" y="173"/>
                    <a:pt x="290" y="173"/>
                  </a:cubicBezTo>
                  <a:cubicBezTo>
                    <a:pt x="290" y="173"/>
                    <a:pt x="290" y="173"/>
                    <a:pt x="290" y="173"/>
                  </a:cubicBezTo>
                  <a:cubicBezTo>
                    <a:pt x="289" y="174"/>
                    <a:pt x="289" y="174"/>
                    <a:pt x="289" y="174"/>
                  </a:cubicBezTo>
                  <a:cubicBezTo>
                    <a:pt x="288" y="174"/>
                    <a:pt x="288" y="174"/>
                    <a:pt x="288" y="174"/>
                  </a:cubicBezTo>
                  <a:cubicBezTo>
                    <a:pt x="288" y="175"/>
                    <a:pt x="288" y="175"/>
                    <a:pt x="288" y="175"/>
                  </a:cubicBezTo>
                  <a:cubicBezTo>
                    <a:pt x="288" y="176"/>
                    <a:pt x="288" y="176"/>
                    <a:pt x="288" y="176"/>
                  </a:cubicBezTo>
                  <a:cubicBezTo>
                    <a:pt x="289" y="175"/>
                    <a:pt x="289" y="175"/>
                    <a:pt x="289" y="175"/>
                  </a:cubicBezTo>
                  <a:cubicBezTo>
                    <a:pt x="291" y="175"/>
                    <a:pt x="291" y="175"/>
                    <a:pt x="291" y="175"/>
                  </a:cubicBezTo>
                  <a:cubicBezTo>
                    <a:pt x="290" y="176"/>
                    <a:pt x="290" y="176"/>
                    <a:pt x="290" y="176"/>
                  </a:cubicBezTo>
                  <a:cubicBezTo>
                    <a:pt x="291" y="176"/>
                    <a:pt x="291" y="176"/>
                    <a:pt x="291" y="176"/>
                  </a:cubicBezTo>
                  <a:cubicBezTo>
                    <a:pt x="292" y="175"/>
                    <a:pt x="292" y="175"/>
                    <a:pt x="292" y="175"/>
                  </a:cubicBezTo>
                  <a:cubicBezTo>
                    <a:pt x="293" y="175"/>
                    <a:pt x="293" y="175"/>
                    <a:pt x="293" y="175"/>
                  </a:cubicBezTo>
                  <a:cubicBezTo>
                    <a:pt x="293" y="174"/>
                    <a:pt x="293" y="174"/>
                    <a:pt x="293" y="174"/>
                  </a:cubicBezTo>
                  <a:cubicBezTo>
                    <a:pt x="293" y="173"/>
                    <a:pt x="293" y="173"/>
                    <a:pt x="293" y="173"/>
                  </a:cubicBezTo>
                  <a:cubicBezTo>
                    <a:pt x="292" y="174"/>
                    <a:pt x="292" y="174"/>
                    <a:pt x="292" y="174"/>
                  </a:cubicBezTo>
                  <a:cubicBezTo>
                    <a:pt x="291" y="174"/>
                    <a:pt x="291" y="174"/>
                    <a:pt x="291" y="174"/>
                  </a:cubicBezTo>
                  <a:cubicBezTo>
                    <a:pt x="293" y="173"/>
                    <a:pt x="291" y="174"/>
                    <a:pt x="292" y="173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1" y="171"/>
                    <a:pt x="291" y="171"/>
                    <a:pt x="291" y="171"/>
                  </a:cubicBezTo>
                  <a:cubicBezTo>
                    <a:pt x="292" y="170"/>
                    <a:pt x="292" y="170"/>
                    <a:pt x="292" y="170"/>
                  </a:cubicBezTo>
                  <a:cubicBezTo>
                    <a:pt x="292" y="170"/>
                    <a:pt x="292" y="170"/>
                    <a:pt x="292" y="170"/>
                  </a:cubicBezTo>
                  <a:cubicBezTo>
                    <a:pt x="292" y="170"/>
                    <a:pt x="292" y="170"/>
                    <a:pt x="292" y="170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294" y="169"/>
                    <a:pt x="294" y="169"/>
                    <a:pt x="294" y="169"/>
                  </a:cubicBezTo>
                  <a:cubicBezTo>
                    <a:pt x="295" y="168"/>
                    <a:pt x="295" y="168"/>
                    <a:pt x="295" y="168"/>
                  </a:cubicBezTo>
                  <a:cubicBezTo>
                    <a:pt x="296" y="169"/>
                    <a:pt x="296" y="169"/>
                    <a:pt x="296" y="169"/>
                  </a:cubicBezTo>
                  <a:cubicBezTo>
                    <a:pt x="296" y="168"/>
                    <a:pt x="296" y="168"/>
                    <a:pt x="296" y="168"/>
                  </a:cubicBezTo>
                  <a:cubicBezTo>
                    <a:pt x="296" y="169"/>
                    <a:pt x="297" y="169"/>
                    <a:pt x="297" y="169"/>
                  </a:cubicBezTo>
                  <a:cubicBezTo>
                    <a:pt x="295" y="170"/>
                    <a:pt x="295" y="170"/>
                    <a:pt x="295" y="170"/>
                  </a:cubicBezTo>
                  <a:cubicBezTo>
                    <a:pt x="297" y="170"/>
                    <a:pt x="295" y="170"/>
                    <a:pt x="296" y="170"/>
                  </a:cubicBezTo>
                  <a:cubicBezTo>
                    <a:pt x="297" y="170"/>
                    <a:pt x="297" y="170"/>
                    <a:pt x="297" y="170"/>
                  </a:cubicBezTo>
                  <a:cubicBezTo>
                    <a:pt x="298" y="171"/>
                    <a:pt x="298" y="171"/>
                    <a:pt x="298" y="171"/>
                  </a:cubicBezTo>
                  <a:cubicBezTo>
                    <a:pt x="299" y="170"/>
                    <a:pt x="299" y="170"/>
                    <a:pt x="299" y="170"/>
                  </a:cubicBezTo>
                  <a:cubicBezTo>
                    <a:pt x="299" y="171"/>
                    <a:pt x="301" y="170"/>
                    <a:pt x="301" y="171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301" y="170"/>
                    <a:pt x="301" y="170"/>
                    <a:pt x="301" y="170"/>
                  </a:cubicBezTo>
                  <a:cubicBezTo>
                    <a:pt x="300" y="169"/>
                    <a:pt x="300" y="169"/>
                    <a:pt x="300" y="169"/>
                  </a:cubicBezTo>
                  <a:cubicBezTo>
                    <a:pt x="299" y="169"/>
                    <a:pt x="299" y="169"/>
                    <a:pt x="299" y="169"/>
                  </a:cubicBezTo>
                  <a:cubicBezTo>
                    <a:pt x="298" y="168"/>
                    <a:pt x="298" y="168"/>
                    <a:pt x="298" y="168"/>
                  </a:cubicBezTo>
                  <a:cubicBezTo>
                    <a:pt x="299" y="168"/>
                    <a:pt x="299" y="168"/>
                    <a:pt x="299" y="168"/>
                  </a:cubicBezTo>
                  <a:cubicBezTo>
                    <a:pt x="301" y="169"/>
                    <a:pt x="301" y="169"/>
                    <a:pt x="301" y="169"/>
                  </a:cubicBezTo>
                  <a:cubicBezTo>
                    <a:pt x="302" y="169"/>
                    <a:pt x="302" y="169"/>
                    <a:pt x="302" y="169"/>
                  </a:cubicBezTo>
                  <a:cubicBezTo>
                    <a:pt x="302" y="169"/>
                    <a:pt x="302" y="169"/>
                    <a:pt x="302" y="169"/>
                  </a:cubicBezTo>
                  <a:cubicBezTo>
                    <a:pt x="303" y="169"/>
                    <a:pt x="303" y="169"/>
                    <a:pt x="303" y="169"/>
                  </a:cubicBezTo>
                  <a:cubicBezTo>
                    <a:pt x="304" y="168"/>
                    <a:pt x="304" y="168"/>
                    <a:pt x="304" y="168"/>
                  </a:cubicBezTo>
                  <a:cubicBezTo>
                    <a:pt x="306" y="168"/>
                    <a:pt x="306" y="168"/>
                    <a:pt x="306" y="168"/>
                  </a:cubicBezTo>
                  <a:cubicBezTo>
                    <a:pt x="306" y="169"/>
                    <a:pt x="306" y="169"/>
                    <a:pt x="306" y="169"/>
                  </a:cubicBezTo>
                  <a:cubicBezTo>
                    <a:pt x="304" y="170"/>
                    <a:pt x="304" y="170"/>
                    <a:pt x="304" y="170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303" y="170"/>
                    <a:pt x="303" y="170"/>
                    <a:pt x="303" y="170"/>
                  </a:cubicBezTo>
                  <a:cubicBezTo>
                    <a:pt x="304" y="172"/>
                    <a:pt x="304" y="172"/>
                    <a:pt x="304" y="172"/>
                  </a:cubicBezTo>
                  <a:cubicBezTo>
                    <a:pt x="305" y="173"/>
                    <a:pt x="305" y="173"/>
                    <a:pt x="305" y="173"/>
                  </a:cubicBezTo>
                  <a:cubicBezTo>
                    <a:pt x="306" y="173"/>
                    <a:pt x="306" y="173"/>
                    <a:pt x="306" y="173"/>
                  </a:cubicBezTo>
                  <a:cubicBezTo>
                    <a:pt x="303" y="173"/>
                    <a:pt x="303" y="173"/>
                    <a:pt x="303" y="173"/>
                  </a:cubicBezTo>
                  <a:cubicBezTo>
                    <a:pt x="303" y="174"/>
                    <a:pt x="302" y="175"/>
                    <a:pt x="300" y="175"/>
                  </a:cubicBezTo>
                  <a:cubicBezTo>
                    <a:pt x="300" y="173"/>
                    <a:pt x="300" y="174"/>
                    <a:pt x="300" y="174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298" y="174"/>
                    <a:pt x="298" y="174"/>
                    <a:pt x="298" y="174"/>
                  </a:cubicBezTo>
                  <a:cubicBezTo>
                    <a:pt x="297" y="174"/>
                    <a:pt x="297" y="174"/>
                    <a:pt x="297" y="174"/>
                  </a:cubicBezTo>
                  <a:cubicBezTo>
                    <a:pt x="296" y="173"/>
                    <a:pt x="296" y="173"/>
                    <a:pt x="296" y="173"/>
                  </a:cubicBezTo>
                  <a:cubicBezTo>
                    <a:pt x="298" y="173"/>
                    <a:pt x="298" y="173"/>
                    <a:pt x="298" y="173"/>
                  </a:cubicBezTo>
                  <a:cubicBezTo>
                    <a:pt x="298" y="172"/>
                    <a:pt x="298" y="172"/>
                    <a:pt x="298" y="172"/>
                  </a:cubicBezTo>
                  <a:cubicBezTo>
                    <a:pt x="300" y="173"/>
                    <a:pt x="300" y="173"/>
                    <a:pt x="300" y="173"/>
                  </a:cubicBezTo>
                  <a:cubicBezTo>
                    <a:pt x="301" y="173"/>
                    <a:pt x="301" y="173"/>
                    <a:pt x="301" y="173"/>
                  </a:cubicBezTo>
                  <a:cubicBezTo>
                    <a:pt x="301" y="173"/>
                    <a:pt x="301" y="173"/>
                    <a:pt x="301" y="173"/>
                  </a:cubicBezTo>
                  <a:cubicBezTo>
                    <a:pt x="302" y="172"/>
                    <a:pt x="302" y="172"/>
                    <a:pt x="302" y="172"/>
                  </a:cubicBezTo>
                  <a:cubicBezTo>
                    <a:pt x="300" y="171"/>
                    <a:pt x="300" y="171"/>
                    <a:pt x="300" y="171"/>
                  </a:cubicBezTo>
                  <a:cubicBezTo>
                    <a:pt x="300" y="172"/>
                    <a:pt x="300" y="172"/>
                    <a:pt x="300" y="172"/>
                  </a:cubicBezTo>
                  <a:cubicBezTo>
                    <a:pt x="299" y="172"/>
                    <a:pt x="299" y="172"/>
                    <a:pt x="299" y="172"/>
                  </a:cubicBezTo>
                  <a:cubicBezTo>
                    <a:pt x="299" y="172"/>
                    <a:pt x="299" y="172"/>
                    <a:pt x="299" y="172"/>
                  </a:cubicBezTo>
                  <a:cubicBezTo>
                    <a:pt x="297" y="172"/>
                    <a:pt x="297" y="172"/>
                    <a:pt x="297" y="172"/>
                  </a:cubicBezTo>
                  <a:cubicBezTo>
                    <a:pt x="296" y="171"/>
                    <a:pt x="296" y="171"/>
                    <a:pt x="296" y="171"/>
                  </a:cubicBezTo>
                  <a:cubicBezTo>
                    <a:pt x="295" y="170"/>
                    <a:pt x="294" y="173"/>
                    <a:pt x="293" y="172"/>
                  </a:cubicBezTo>
                  <a:cubicBezTo>
                    <a:pt x="294" y="174"/>
                    <a:pt x="294" y="174"/>
                    <a:pt x="294" y="174"/>
                  </a:cubicBezTo>
                  <a:cubicBezTo>
                    <a:pt x="294" y="175"/>
                    <a:pt x="294" y="175"/>
                    <a:pt x="294" y="175"/>
                  </a:cubicBezTo>
                  <a:cubicBezTo>
                    <a:pt x="295" y="176"/>
                    <a:pt x="295" y="176"/>
                    <a:pt x="295" y="176"/>
                  </a:cubicBezTo>
                  <a:cubicBezTo>
                    <a:pt x="295" y="175"/>
                    <a:pt x="295" y="175"/>
                    <a:pt x="295" y="175"/>
                  </a:cubicBezTo>
                  <a:cubicBezTo>
                    <a:pt x="295" y="175"/>
                    <a:pt x="295" y="175"/>
                    <a:pt x="295" y="175"/>
                  </a:cubicBezTo>
                  <a:cubicBezTo>
                    <a:pt x="295" y="175"/>
                    <a:pt x="295" y="175"/>
                    <a:pt x="295" y="175"/>
                  </a:cubicBezTo>
                  <a:cubicBezTo>
                    <a:pt x="295" y="174"/>
                    <a:pt x="295" y="174"/>
                    <a:pt x="295" y="174"/>
                  </a:cubicBezTo>
                  <a:cubicBezTo>
                    <a:pt x="296" y="174"/>
                    <a:pt x="296" y="174"/>
                    <a:pt x="296" y="174"/>
                  </a:cubicBezTo>
                  <a:cubicBezTo>
                    <a:pt x="298" y="176"/>
                    <a:pt x="298" y="176"/>
                    <a:pt x="298" y="176"/>
                  </a:cubicBezTo>
                  <a:cubicBezTo>
                    <a:pt x="297" y="177"/>
                    <a:pt x="297" y="177"/>
                    <a:pt x="297" y="177"/>
                  </a:cubicBezTo>
                  <a:cubicBezTo>
                    <a:pt x="295" y="177"/>
                    <a:pt x="295" y="177"/>
                    <a:pt x="295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5" y="177"/>
                    <a:pt x="295" y="177"/>
                    <a:pt x="295" y="177"/>
                  </a:cubicBezTo>
                  <a:cubicBezTo>
                    <a:pt x="296" y="177"/>
                    <a:pt x="296" y="177"/>
                    <a:pt x="296" y="177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9" y="176"/>
                    <a:pt x="299" y="176"/>
                    <a:pt x="299" y="176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2" y="175"/>
                    <a:pt x="303" y="174"/>
                    <a:pt x="304" y="175"/>
                  </a:cubicBezTo>
                  <a:cubicBezTo>
                    <a:pt x="304" y="176"/>
                    <a:pt x="305" y="174"/>
                    <a:pt x="305" y="175"/>
                  </a:cubicBezTo>
                  <a:cubicBezTo>
                    <a:pt x="307" y="175"/>
                    <a:pt x="307" y="175"/>
                    <a:pt x="307" y="175"/>
                  </a:cubicBezTo>
                  <a:cubicBezTo>
                    <a:pt x="307" y="175"/>
                    <a:pt x="307" y="175"/>
                    <a:pt x="307" y="175"/>
                  </a:cubicBezTo>
                  <a:cubicBezTo>
                    <a:pt x="309" y="174"/>
                    <a:pt x="309" y="174"/>
                    <a:pt x="309" y="174"/>
                  </a:cubicBezTo>
                  <a:cubicBezTo>
                    <a:pt x="307" y="174"/>
                    <a:pt x="309" y="174"/>
                    <a:pt x="309" y="174"/>
                  </a:cubicBezTo>
                  <a:cubicBezTo>
                    <a:pt x="307" y="174"/>
                    <a:pt x="307" y="174"/>
                    <a:pt x="307" y="174"/>
                  </a:cubicBezTo>
                  <a:cubicBezTo>
                    <a:pt x="306" y="173"/>
                    <a:pt x="306" y="173"/>
                    <a:pt x="306" y="173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308" y="173"/>
                    <a:pt x="308" y="173"/>
                    <a:pt x="308" y="173"/>
                  </a:cubicBezTo>
                  <a:cubicBezTo>
                    <a:pt x="309" y="172"/>
                    <a:pt x="309" y="172"/>
                    <a:pt x="309" y="172"/>
                  </a:cubicBezTo>
                  <a:cubicBezTo>
                    <a:pt x="309" y="171"/>
                    <a:pt x="309" y="171"/>
                    <a:pt x="309" y="171"/>
                  </a:cubicBezTo>
                  <a:cubicBezTo>
                    <a:pt x="310" y="171"/>
                    <a:pt x="310" y="171"/>
                    <a:pt x="310" y="171"/>
                  </a:cubicBezTo>
                  <a:cubicBezTo>
                    <a:pt x="309" y="173"/>
                    <a:pt x="310" y="172"/>
                    <a:pt x="310" y="172"/>
                  </a:cubicBezTo>
                  <a:cubicBezTo>
                    <a:pt x="311" y="172"/>
                    <a:pt x="311" y="172"/>
                    <a:pt x="311" y="172"/>
                  </a:cubicBezTo>
                  <a:cubicBezTo>
                    <a:pt x="312" y="174"/>
                    <a:pt x="312" y="174"/>
                    <a:pt x="312" y="174"/>
                  </a:cubicBezTo>
                  <a:cubicBezTo>
                    <a:pt x="310" y="174"/>
                    <a:pt x="310" y="174"/>
                    <a:pt x="310" y="174"/>
                  </a:cubicBezTo>
                  <a:cubicBezTo>
                    <a:pt x="310" y="174"/>
                    <a:pt x="313" y="175"/>
                    <a:pt x="313" y="174"/>
                  </a:cubicBezTo>
                  <a:cubicBezTo>
                    <a:pt x="313" y="174"/>
                    <a:pt x="313" y="174"/>
                    <a:pt x="313" y="174"/>
                  </a:cubicBezTo>
                  <a:cubicBezTo>
                    <a:pt x="312" y="173"/>
                    <a:pt x="312" y="173"/>
                    <a:pt x="312" y="173"/>
                  </a:cubicBezTo>
                  <a:cubicBezTo>
                    <a:pt x="313" y="173"/>
                    <a:pt x="313" y="173"/>
                    <a:pt x="313" y="173"/>
                  </a:cubicBezTo>
                  <a:cubicBezTo>
                    <a:pt x="313" y="173"/>
                    <a:pt x="313" y="173"/>
                    <a:pt x="313" y="173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6" y="173"/>
                    <a:pt x="319" y="171"/>
                    <a:pt x="320" y="172"/>
                  </a:cubicBezTo>
                  <a:cubicBezTo>
                    <a:pt x="321" y="172"/>
                    <a:pt x="321" y="172"/>
                    <a:pt x="321" y="172"/>
                  </a:cubicBezTo>
                  <a:cubicBezTo>
                    <a:pt x="322" y="172"/>
                    <a:pt x="322" y="172"/>
                    <a:pt x="322" y="172"/>
                  </a:cubicBezTo>
                  <a:cubicBezTo>
                    <a:pt x="323" y="173"/>
                    <a:pt x="323" y="173"/>
                    <a:pt x="323" y="173"/>
                  </a:cubicBezTo>
                  <a:cubicBezTo>
                    <a:pt x="323" y="172"/>
                    <a:pt x="323" y="172"/>
                    <a:pt x="323" y="172"/>
                  </a:cubicBezTo>
                  <a:cubicBezTo>
                    <a:pt x="323" y="171"/>
                    <a:pt x="323" y="171"/>
                    <a:pt x="323" y="171"/>
                  </a:cubicBezTo>
                  <a:cubicBezTo>
                    <a:pt x="323" y="172"/>
                    <a:pt x="323" y="172"/>
                    <a:pt x="323" y="172"/>
                  </a:cubicBezTo>
                  <a:cubicBezTo>
                    <a:pt x="319" y="171"/>
                    <a:pt x="319" y="171"/>
                    <a:pt x="319" y="171"/>
                  </a:cubicBezTo>
                  <a:cubicBezTo>
                    <a:pt x="320" y="171"/>
                    <a:pt x="320" y="171"/>
                    <a:pt x="320" y="171"/>
                  </a:cubicBezTo>
                  <a:cubicBezTo>
                    <a:pt x="319" y="171"/>
                    <a:pt x="319" y="171"/>
                    <a:pt x="319" y="171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8" y="170"/>
                    <a:pt x="318" y="170"/>
                    <a:pt x="318" y="170"/>
                  </a:cubicBezTo>
                  <a:cubicBezTo>
                    <a:pt x="315" y="171"/>
                    <a:pt x="315" y="171"/>
                    <a:pt x="315" y="171"/>
                  </a:cubicBezTo>
                  <a:cubicBezTo>
                    <a:pt x="315" y="171"/>
                    <a:pt x="315" y="171"/>
                    <a:pt x="315" y="171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312" y="171"/>
                    <a:pt x="312" y="171"/>
                    <a:pt x="312" y="171"/>
                  </a:cubicBezTo>
                  <a:cubicBezTo>
                    <a:pt x="311" y="171"/>
                    <a:pt x="311" y="171"/>
                    <a:pt x="311" y="171"/>
                  </a:cubicBezTo>
                  <a:cubicBezTo>
                    <a:pt x="310" y="170"/>
                    <a:pt x="310" y="170"/>
                    <a:pt x="310" y="170"/>
                  </a:cubicBezTo>
                  <a:cubicBezTo>
                    <a:pt x="307" y="170"/>
                    <a:pt x="307" y="170"/>
                    <a:pt x="307" y="170"/>
                  </a:cubicBezTo>
                  <a:cubicBezTo>
                    <a:pt x="307" y="171"/>
                    <a:pt x="307" y="171"/>
                    <a:pt x="307" y="171"/>
                  </a:cubicBezTo>
                  <a:cubicBezTo>
                    <a:pt x="306" y="170"/>
                    <a:pt x="306" y="170"/>
                    <a:pt x="306" y="170"/>
                  </a:cubicBezTo>
                  <a:cubicBezTo>
                    <a:pt x="306" y="170"/>
                    <a:pt x="304" y="170"/>
                    <a:pt x="306" y="169"/>
                  </a:cubicBezTo>
                  <a:cubicBezTo>
                    <a:pt x="307" y="169"/>
                    <a:pt x="305" y="169"/>
                    <a:pt x="307" y="169"/>
                  </a:cubicBezTo>
                  <a:cubicBezTo>
                    <a:pt x="308" y="169"/>
                    <a:pt x="309" y="169"/>
                    <a:pt x="310" y="168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09" y="167"/>
                    <a:pt x="309" y="167"/>
                    <a:pt x="309" y="167"/>
                  </a:cubicBezTo>
                  <a:cubicBezTo>
                    <a:pt x="311" y="166"/>
                    <a:pt x="308" y="166"/>
                    <a:pt x="309" y="166"/>
                  </a:cubicBezTo>
                  <a:cubicBezTo>
                    <a:pt x="309" y="165"/>
                    <a:pt x="309" y="165"/>
                    <a:pt x="309" y="165"/>
                  </a:cubicBezTo>
                  <a:cubicBezTo>
                    <a:pt x="310" y="165"/>
                    <a:pt x="310" y="165"/>
                    <a:pt x="310" y="165"/>
                  </a:cubicBezTo>
                  <a:cubicBezTo>
                    <a:pt x="310" y="165"/>
                    <a:pt x="310" y="165"/>
                    <a:pt x="310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2" y="165"/>
                    <a:pt x="312" y="165"/>
                    <a:pt x="312" y="165"/>
                  </a:cubicBezTo>
                  <a:cubicBezTo>
                    <a:pt x="312" y="166"/>
                    <a:pt x="312" y="166"/>
                    <a:pt x="312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2" y="169"/>
                    <a:pt x="312" y="169"/>
                  </a:cubicBezTo>
                  <a:cubicBezTo>
                    <a:pt x="312" y="170"/>
                    <a:pt x="312" y="170"/>
                    <a:pt x="312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4" y="170"/>
                    <a:pt x="314" y="170"/>
                    <a:pt x="314" y="170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6" y="168"/>
                    <a:pt x="316" y="168"/>
                    <a:pt x="316" y="168"/>
                  </a:cubicBezTo>
                  <a:cubicBezTo>
                    <a:pt x="317" y="169"/>
                    <a:pt x="317" y="169"/>
                    <a:pt x="317" y="169"/>
                  </a:cubicBezTo>
                  <a:cubicBezTo>
                    <a:pt x="315" y="169"/>
                    <a:pt x="316" y="170"/>
                    <a:pt x="315" y="170"/>
                  </a:cubicBezTo>
                  <a:cubicBezTo>
                    <a:pt x="316" y="170"/>
                    <a:pt x="316" y="170"/>
                    <a:pt x="316" y="170"/>
                  </a:cubicBezTo>
                  <a:cubicBezTo>
                    <a:pt x="317" y="170"/>
                    <a:pt x="317" y="170"/>
                    <a:pt x="317" y="170"/>
                  </a:cubicBezTo>
                  <a:cubicBezTo>
                    <a:pt x="316" y="169"/>
                    <a:pt x="316" y="169"/>
                    <a:pt x="316" y="169"/>
                  </a:cubicBezTo>
                  <a:cubicBezTo>
                    <a:pt x="318" y="169"/>
                    <a:pt x="318" y="169"/>
                    <a:pt x="318" y="169"/>
                  </a:cubicBezTo>
                  <a:cubicBezTo>
                    <a:pt x="318" y="169"/>
                    <a:pt x="318" y="169"/>
                    <a:pt x="318" y="169"/>
                  </a:cubicBezTo>
                  <a:cubicBezTo>
                    <a:pt x="317" y="168"/>
                    <a:pt x="317" y="168"/>
                    <a:pt x="317" y="168"/>
                  </a:cubicBezTo>
                  <a:cubicBezTo>
                    <a:pt x="318" y="167"/>
                    <a:pt x="318" y="167"/>
                    <a:pt x="318" y="167"/>
                  </a:cubicBezTo>
                  <a:cubicBezTo>
                    <a:pt x="319" y="168"/>
                    <a:pt x="319" y="168"/>
                    <a:pt x="319" y="168"/>
                  </a:cubicBezTo>
                  <a:cubicBezTo>
                    <a:pt x="320" y="168"/>
                    <a:pt x="320" y="168"/>
                    <a:pt x="320" y="168"/>
                  </a:cubicBezTo>
                  <a:cubicBezTo>
                    <a:pt x="321" y="169"/>
                    <a:pt x="321" y="169"/>
                    <a:pt x="321" y="169"/>
                  </a:cubicBezTo>
                  <a:cubicBezTo>
                    <a:pt x="320" y="170"/>
                    <a:pt x="320" y="170"/>
                    <a:pt x="320" y="170"/>
                  </a:cubicBezTo>
                  <a:cubicBezTo>
                    <a:pt x="321" y="171"/>
                    <a:pt x="321" y="171"/>
                    <a:pt x="321" y="171"/>
                  </a:cubicBezTo>
                  <a:cubicBezTo>
                    <a:pt x="322" y="171"/>
                    <a:pt x="322" y="171"/>
                    <a:pt x="322" y="171"/>
                  </a:cubicBezTo>
                  <a:cubicBezTo>
                    <a:pt x="321" y="170"/>
                    <a:pt x="321" y="170"/>
                    <a:pt x="321" y="170"/>
                  </a:cubicBezTo>
                  <a:cubicBezTo>
                    <a:pt x="322" y="170"/>
                    <a:pt x="322" y="170"/>
                    <a:pt x="322" y="170"/>
                  </a:cubicBezTo>
                  <a:cubicBezTo>
                    <a:pt x="323" y="170"/>
                    <a:pt x="323" y="170"/>
                    <a:pt x="323" y="170"/>
                  </a:cubicBezTo>
                  <a:cubicBezTo>
                    <a:pt x="324" y="170"/>
                    <a:pt x="324" y="170"/>
                    <a:pt x="324" y="170"/>
                  </a:cubicBezTo>
                  <a:cubicBezTo>
                    <a:pt x="325" y="170"/>
                    <a:pt x="325" y="170"/>
                    <a:pt x="325" y="170"/>
                  </a:cubicBezTo>
                  <a:cubicBezTo>
                    <a:pt x="324" y="169"/>
                    <a:pt x="324" y="169"/>
                    <a:pt x="324" y="169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7" y="168"/>
                    <a:pt x="327" y="168"/>
                    <a:pt x="327" y="168"/>
                  </a:cubicBezTo>
                  <a:cubicBezTo>
                    <a:pt x="328" y="169"/>
                    <a:pt x="328" y="169"/>
                    <a:pt x="328" y="169"/>
                  </a:cubicBezTo>
                  <a:cubicBezTo>
                    <a:pt x="329" y="168"/>
                    <a:pt x="329" y="168"/>
                    <a:pt x="329" y="168"/>
                  </a:cubicBezTo>
                  <a:cubicBezTo>
                    <a:pt x="329" y="169"/>
                    <a:pt x="329" y="169"/>
                    <a:pt x="329" y="169"/>
                  </a:cubicBezTo>
                  <a:cubicBezTo>
                    <a:pt x="329" y="170"/>
                    <a:pt x="329" y="170"/>
                    <a:pt x="329" y="170"/>
                  </a:cubicBezTo>
                  <a:cubicBezTo>
                    <a:pt x="330" y="171"/>
                    <a:pt x="330" y="171"/>
                    <a:pt x="330" y="171"/>
                  </a:cubicBezTo>
                  <a:cubicBezTo>
                    <a:pt x="329" y="171"/>
                    <a:pt x="329" y="171"/>
                    <a:pt x="329" y="171"/>
                  </a:cubicBezTo>
                  <a:cubicBezTo>
                    <a:pt x="328" y="170"/>
                    <a:pt x="328" y="170"/>
                    <a:pt x="328" y="170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29" y="172"/>
                    <a:pt x="329" y="172"/>
                    <a:pt x="329" y="172"/>
                  </a:cubicBezTo>
                  <a:cubicBezTo>
                    <a:pt x="328" y="172"/>
                    <a:pt x="328" y="172"/>
                    <a:pt x="328" y="172"/>
                  </a:cubicBezTo>
                  <a:cubicBezTo>
                    <a:pt x="327" y="172"/>
                    <a:pt x="327" y="172"/>
                    <a:pt x="327" y="172"/>
                  </a:cubicBezTo>
                  <a:cubicBezTo>
                    <a:pt x="326" y="172"/>
                    <a:pt x="326" y="172"/>
                    <a:pt x="326" y="172"/>
                  </a:cubicBezTo>
                  <a:cubicBezTo>
                    <a:pt x="326" y="171"/>
                    <a:pt x="325" y="172"/>
                    <a:pt x="325" y="171"/>
                  </a:cubicBezTo>
                  <a:cubicBezTo>
                    <a:pt x="324" y="171"/>
                    <a:pt x="324" y="171"/>
                    <a:pt x="324" y="171"/>
                  </a:cubicBezTo>
                  <a:cubicBezTo>
                    <a:pt x="325" y="172"/>
                    <a:pt x="325" y="172"/>
                    <a:pt x="325" y="172"/>
                  </a:cubicBezTo>
                  <a:cubicBezTo>
                    <a:pt x="324" y="172"/>
                    <a:pt x="324" y="172"/>
                    <a:pt x="324" y="172"/>
                  </a:cubicBezTo>
                  <a:cubicBezTo>
                    <a:pt x="324" y="173"/>
                    <a:pt x="324" y="173"/>
                    <a:pt x="324" y="173"/>
                  </a:cubicBezTo>
                  <a:cubicBezTo>
                    <a:pt x="324" y="174"/>
                    <a:pt x="324" y="174"/>
                    <a:pt x="324" y="174"/>
                  </a:cubicBezTo>
                  <a:cubicBezTo>
                    <a:pt x="325" y="175"/>
                    <a:pt x="325" y="175"/>
                    <a:pt x="325" y="175"/>
                  </a:cubicBezTo>
                  <a:cubicBezTo>
                    <a:pt x="326" y="174"/>
                    <a:pt x="326" y="174"/>
                    <a:pt x="326" y="174"/>
                  </a:cubicBezTo>
                  <a:cubicBezTo>
                    <a:pt x="326" y="175"/>
                    <a:pt x="326" y="175"/>
                    <a:pt x="326" y="175"/>
                  </a:cubicBezTo>
                  <a:cubicBezTo>
                    <a:pt x="327" y="175"/>
                    <a:pt x="328" y="175"/>
                    <a:pt x="329" y="176"/>
                  </a:cubicBezTo>
                  <a:cubicBezTo>
                    <a:pt x="329" y="175"/>
                    <a:pt x="331" y="175"/>
                    <a:pt x="331" y="175"/>
                  </a:cubicBezTo>
                  <a:cubicBezTo>
                    <a:pt x="332" y="176"/>
                    <a:pt x="332" y="176"/>
                    <a:pt x="332" y="176"/>
                  </a:cubicBezTo>
                  <a:cubicBezTo>
                    <a:pt x="332" y="175"/>
                    <a:pt x="334" y="174"/>
                    <a:pt x="336" y="174"/>
                  </a:cubicBezTo>
                  <a:cubicBezTo>
                    <a:pt x="336" y="174"/>
                    <a:pt x="336" y="174"/>
                    <a:pt x="336" y="174"/>
                  </a:cubicBezTo>
                  <a:cubicBezTo>
                    <a:pt x="338" y="175"/>
                    <a:pt x="338" y="175"/>
                    <a:pt x="338" y="175"/>
                  </a:cubicBezTo>
                  <a:cubicBezTo>
                    <a:pt x="340" y="174"/>
                    <a:pt x="340" y="174"/>
                    <a:pt x="340" y="174"/>
                  </a:cubicBezTo>
                  <a:cubicBezTo>
                    <a:pt x="341" y="176"/>
                    <a:pt x="341" y="176"/>
                    <a:pt x="341" y="176"/>
                  </a:cubicBezTo>
                  <a:cubicBezTo>
                    <a:pt x="343" y="175"/>
                    <a:pt x="343" y="175"/>
                    <a:pt x="343" y="175"/>
                  </a:cubicBezTo>
                  <a:cubicBezTo>
                    <a:pt x="342" y="173"/>
                    <a:pt x="342" y="173"/>
                    <a:pt x="342" y="173"/>
                  </a:cubicBezTo>
                  <a:cubicBezTo>
                    <a:pt x="342" y="173"/>
                    <a:pt x="342" y="173"/>
                    <a:pt x="342" y="173"/>
                  </a:cubicBezTo>
                  <a:cubicBezTo>
                    <a:pt x="344" y="173"/>
                    <a:pt x="344" y="173"/>
                    <a:pt x="344" y="173"/>
                  </a:cubicBezTo>
                  <a:cubicBezTo>
                    <a:pt x="344" y="174"/>
                    <a:pt x="344" y="174"/>
                    <a:pt x="344" y="174"/>
                  </a:cubicBezTo>
                  <a:cubicBezTo>
                    <a:pt x="343" y="174"/>
                    <a:pt x="343" y="174"/>
                    <a:pt x="343" y="174"/>
                  </a:cubicBezTo>
                  <a:cubicBezTo>
                    <a:pt x="344" y="175"/>
                    <a:pt x="344" y="175"/>
                    <a:pt x="344" y="175"/>
                  </a:cubicBezTo>
                  <a:cubicBezTo>
                    <a:pt x="344" y="175"/>
                    <a:pt x="344" y="175"/>
                    <a:pt x="344" y="175"/>
                  </a:cubicBezTo>
                  <a:cubicBezTo>
                    <a:pt x="345" y="175"/>
                    <a:pt x="345" y="175"/>
                    <a:pt x="345" y="175"/>
                  </a:cubicBezTo>
                  <a:cubicBezTo>
                    <a:pt x="346" y="176"/>
                    <a:pt x="346" y="176"/>
                    <a:pt x="346" y="176"/>
                  </a:cubicBezTo>
                  <a:cubicBezTo>
                    <a:pt x="346" y="175"/>
                    <a:pt x="346" y="175"/>
                    <a:pt x="346" y="175"/>
                  </a:cubicBezTo>
                  <a:cubicBezTo>
                    <a:pt x="346" y="175"/>
                    <a:pt x="346" y="175"/>
                    <a:pt x="346" y="175"/>
                  </a:cubicBezTo>
                  <a:cubicBezTo>
                    <a:pt x="346" y="173"/>
                    <a:pt x="346" y="173"/>
                    <a:pt x="346" y="173"/>
                  </a:cubicBezTo>
                  <a:cubicBezTo>
                    <a:pt x="345" y="172"/>
                    <a:pt x="345" y="172"/>
                    <a:pt x="345" y="172"/>
                  </a:cubicBezTo>
                  <a:cubicBezTo>
                    <a:pt x="345" y="172"/>
                    <a:pt x="345" y="172"/>
                    <a:pt x="345" y="172"/>
                  </a:cubicBezTo>
                  <a:cubicBezTo>
                    <a:pt x="346" y="172"/>
                    <a:pt x="346" y="172"/>
                    <a:pt x="346" y="172"/>
                  </a:cubicBezTo>
                  <a:cubicBezTo>
                    <a:pt x="346" y="171"/>
                    <a:pt x="346" y="171"/>
                    <a:pt x="346" y="171"/>
                  </a:cubicBezTo>
                  <a:cubicBezTo>
                    <a:pt x="347" y="171"/>
                    <a:pt x="347" y="171"/>
                    <a:pt x="347" y="171"/>
                  </a:cubicBezTo>
                  <a:cubicBezTo>
                    <a:pt x="348" y="172"/>
                    <a:pt x="348" y="172"/>
                    <a:pt x="348" y="172"/>
                  </a:cubicBezTo>
                  <a:cubicBezTo>
                    <a:pt x="351" y="171"/>
                    <a:pt x="351" y="171"/>
                    <a:pt x="351" y="171"/>
                  </a:cubicBezTo>
                  <a:cubicBezTo>
                    <a:pt x="352" y="171"/>
                    <a:pt x="350" y="171"/>
                    <a:pt x="351" y="170"/>
                  </a:cubicBezTo>
                  <a:cubicBezTo>
                    <a:pt x="354" y="170"/>
                    <a:pt x="354" y="170"/>
                    <a:pt x="354" y="170"/>
                  </a:cubicBezTo>
                  <a:cubicBezTo>
                    <a:pt x="355" y="171"/>
                    <a:pt x="355" y="171"/>
                    <a:pt x="355" y="171"/>
                  </a:cubicBezTo>
                  <a:cubicBezTo>
                    <a:pt x="355" y="171"/>
                    <a:pt x="355" y="170"/>
                    <a:pt x="355" y="170"/>
                  </a:cubicBezTo>
                  <a:cubicBezTo>
                    <a:pt x="355" y="170"/>
                    <a:pt x="355" y="170"/>
                    <a:pt x="355" y="170"/>
                  </a:cubicBezTo>
                  <a:cubicBezTo>
                    <a:pt x="356" y="170"/>
                    <a:pt x="356" y="170"/>
                    <a:pt x="356" y="170"/>
                  </a:cubicBezTo>
                  <a:cubicBezTo>
                    <a:pt x="357" y="169"/>
                    <a:pt x="357" y="169"/>
                    <a:pt x="357" y="169"/>
                  </a:cubicBezTo>
                  <a:cubicBezTo>
                    <a:pt x="356" y="168"/>
                    <a:pt x="356" y="168"/>
                    <a:pt x="356" y="168"/>
                  </a:cubicBezTo>
                  <a:cubicBezTo>
                    <a:pt x="355" y="168"/>
                    <a:pt x="355" y="168"/>
                    <a:pt x="355" y="168"/>
                  </a:cubicBezTo>
                  <a:cubicBezTo>
                    <a:pt x="355" y="169"/>
                    <a:pt x="355" y="169"/>
                    <a:pt x="355" y="169"/>
                  </a:cubicBezTo>
                  <a:cubicBezTo>
                    <a:pt x="354" y="169"/>
                    <a:pt x="354" y="169"/>
                    <a:pt x="354" y="169"/>
                  </a:cubicBezTo>
                  <a:cubicBezTo>
                    <a:pt x="352" y="167"/>
                    <a:pt x="352" y="167"/>
                    <a:pt x="352" y="167"/>
                  </a:cubicBezTo>
                  <a:cubicBezTo>
                    <a:pt x="354" y="167"/>
                    <a:pt x="354" y="167"/>
                    <a:pt x="354" y="167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8" y="167"/>
                    <a:pt x="358" y="167"/>
                    <a:pt x="358" y="167"/>
                  </a:cubicBezTo>
                  <a:cubicBezTo>
                    <a:pt x="357" y="167"/>
                    <a:pt x="358" y="168"/>
                    <a:pt x="357" y="167"/>
                  </a:cubicBezTo>
                  <a:cubicBezTo>
                    <a:pt x="356" y="167"/>
                    <a:pt x="356" y="167"/>
                    <a:pt x="356" y="167"/>
                  </a:cubicBezTo>
                  <a:cubicBezTo>
                    <a:pt x="356" y="167"/>
                    <a:pt x="356" y="167"/>
                    <a:pt x="356" y="167"/>
                  </a:cubicBezTo>
                  <a:cubicBezTo>
                    <a:pt x="356" y="167"/>
                    <a:pt x="356" y="167"/>
                    <a:pt x="356" y="167"/>
                  </a:cubicBezTo>
                  <a:cubicBezTo>
                    <a:pt x="356" y="168"/>
                    <a:pt x="356" y="168"/>
                    <a:pt x="356" y="168"/>
                  </a:cubicBezTo>
                  <a:cubicBezTo>
                    <a:pt x="358" y="167"/>
                    <a:pt x="358" y="167"/>
                    <a:pt x="358" y="167"/>
                  </a:cubicBezTo>
                  <a:cubicBezTo>
                    <a:pt x="359" y="169"/>
                    <a:pt x="359" y="169"/>
                    <a:pt x="359" y="169"/>
                  </a:cubicBezTo>
                  <a:cubicBezTo>
                    <a:pt x="358" y="169"/>
                    <a:pt x="358" y="169"/>
                    <a:pt x="358" y="169"/>
                  </a:cubicBezTo>
                  <a:cubicBezTo>
                    <a:pt x="359" y="170"/>
                    <a:pt x="359" y="170"/>
                    <a:pt x="359" y="170"/>
                  </a:cubicBezTo>
                  <a:cubicBezTo>
                    <a:pt x="357" y="170"/>
                    <a:pt x="357" y="170"/>
                    <a:pt x="357" y="170"/>
                  </a:cubicBezTo>
                  <a:cubicBezTo>
                    <a:pt x="356" y="171"/>
                    <a:pt x="356" y="171"/>
                    <a:pt x="356" y="171"/>
                  </a:cubicBezTo>
                  <a:cubicBezTo>
                    <a:pt x="358" y="171"/>
                    <a:pt x="358" y="171"/>
                    <a:pt x="358" y="171"/>
                  </a:cubicBezTo>
                  <a:cubicBezTo>
                    <a:pt x="359" y="171"/>
                    <a:pt x="359" y="171"/>
                    <a:pt x="359" y="171"/>
                  </a:cubicBezTo>
                  <a:cubicBezTo>
                    <a:pt x="359" y="171"/>
                    <a:pt x="359" y="171"/>
                    <a:pt x="359" y="171"/>
                  </a:cubicBezTo>
                  <a:cubicBezTo>
                    <a:pt x="359" y="171"/>
                    <a:pt x="359" y="171"/>
                    <a:pt x="359" y="171"/>
                  </a:cubicBezTo>
                  <a:cubicBezTo>
                    <a:pt x="357" y="172"/>
                    <a:pt x="357" y="172"/>
                    <a:pt x="357" y="172"/>
                  </a:cubicBezTo>
                  <a:cubicBezTo>
                    <a:pt x="359" y="173"/>
                    <a:pt x="359" y="173"/>
                    <a:pt x="359" y="173"/>
                  </a:cubicBezTo>
                  <a:cubicBezTo>
                    <a:pt x="358" y="173"/>
                    <a:pt x="358" y="173"/>
                    <a:pt x="358" y="173"/>
                  </a:cubicBezTo>
                  <a:cubicBezTo>
                    <a:pt x="359" y="174"/>
                    <a:pt x="359" y="174"/>
                    <a:pt x="359" y="174"/>
                  </a:cubicBezTo>
                  <a:cubicBezTo>
                    <a:pt x="358" y="175"/>
                    <a:pt x="358" y="175"/>
                    <a:pt x="358" y="175"/>
                  </a:cubicBezTo>
                  <a:cubicBezTo>
                    <a:pt x="357" y="174"/>
                    <a:pt x="357" y="174"/>
                    <a:pt x="357" y="174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57" y="172"/>
                    <a:pt x="357" y="172"/>
                    <a:pt x="357" y="172"/>
                  </a:cubicBezTo>
                  <a:cubicBezTo>
                    <a:pt x="355" y="172"/>
                    <a:pt x="354" y="173"/>
                    <a:pt x="352" y="173"/>
                  </a:cubicBezTo>
                  <a:cubicBezTo>
                    <a:pt x="353" y="174"/>
                    <a:pt x="353" y="174"/>
                    <a:pt x="353" y="174"/>
                  </a:cubicBezTo>
                  <a:cubicBezTo>
                    <a:pt x="354" y="173"/>
                    <a:pt x="354" y="173"/>
                    <a:pt x="354" y="173"/>
                  </a:cubicBezTo>
                  <a:cubicBezTo>
                    <a:pt x="355" y="174"/>
                    <a:pt x="355" y="174"/>
                    <a:pt x="355" y="174"/>
                  </a:cubicBezTo>
                  <a:cubicBezTo>
                    <a:pt x="355" y="175"/>
                    <a:pt x="355" y="175"/>
                    <a:pt x="355" y="175"/>
                  </a:cubicBezTo>
                  <a:cubicBezTo>
                    <a:pt x="354" y="174"/>
                    <a:pt x="354" y="174"/>
                    <a:pt x="354" y="174"/>
                  </a:cubicBezTo>
                  <a:cubicBezTo>
                    <a:pt x="354" y="174"/>
                    <a:pt x="354" y="174"/>
                    <a:pt x="354" y="174"/>
                  </a:cubicBezTo>
                  <a:cubicBezTo>
                    <a:pt x="353" y="174"/>
                    <a:pt x="353" y="174"/>
                    <a:pt x="353" y="174"/>
                  </a:cubicBezTo>
                  <a:cubicBezTo>
                    <a:pt x="353" y="175"/>
                    <a:pt x="353" y="175"/>
                    <a:pt x="353" y="175"/>
                  </a:cubicBezTo>
                  <a:cubicBezTo>
                    <a:pt x="353" y="176"/>
                    <a:pt x="353" y="176"/>
                    <a:pt x="353" y="176"/>
                  </a:cubicBezTo>
                  <a:cubicBezTo>
                    <a:pt x="353" y="175"/>
                    <a:pt x="354" y="176"/>
                    <a:pt x="354" y="176"/>
                  </a:cubicBezTo>
                  <a:cubicBezTo>
                    <a:pt x="354" y="176"/>
                    <a:pt x="355" y="176"/>
                    <a:pt x="355" y="177"/>
                  </a:cubicBezTo>
                  <a:cubicBezTo>
                    <a:pt x="353" y="177"/>
                    <a:pt x="353" y="177"/>
                    <a:pt x="353" y="177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56" y="178"/>
                    <a:pt x="356" y="178"/>
                    <a:pt x="356" y="178"/>
                  </a:cubicBezTo>
                  <a:cubicBezTo>
                    <a:pt x="356" y="178"/>
                    <a:pt x="356" y="178"/>
                    <a:pt x="356" y="178"/>
                  </a:cubicBezTo>
                  <a:cubicBezTo>
                    <a:pt x="356" y="177"/>
                    <a:pt x="356" y="177"/>
                    <a:pt x="356" y="177"/>
                  </a:cubicBezTo>
                  <a:cubicBezTo>
                    <a:pt x="355" y="178"/>
                    <a:pt x="355" y="177"/>
                    <a:pt x="355" y="177"/>
                  </a:cubicBezTo>
                  <a:cubicBezTo>
                    <a:pt x="356" y="176"/>
                    <a:pt x="356" y="176"/>
                    <a:pt x="356" y="176"/>
                  </a:cubicBezTo>
                  <a:cubicBezTo>
                    <a:pt x="357" y="176"/>
                    <a:pt x="357" y="176"/>
                    <a:pt x="357" y="176"/>
                  </a:cubicBezTo>
                  <a:cubicBezTo>
                    <a:pt x="358" y="177"/>
                    <a:pt x="358" y="177"/>
                    <a:pt x="358" y="177"/>
                  </a:cubicBezTo>
                  <a:cubicBezTo>
                    <a:pt x="361" y="175"/>
                    <a:pt x="361" y="175"/>
                    <a:pt x="361" y="175"/>
                  </a:cubicBezTo>
                  <a:cubicBezTo>
                    <a:pt x="361" y="176"/>
                    <a:pt x="361" y="176"/>
                    <a:pt x="361" y="176"/>
                  </a:cubicBezTo>
                  <a:cubicBezTo>
                    <a:pt x="364" y="175"/>
                    <a:pt x="364" y="175"/>
                    <a:pt x="364" y="175"/>
                  </a:cubicBezTo>
                  <a:cubicBezTo>
                    <a:pt x="364" y="176"/>
                    <a:pt x="364" y="176"/>
                    <a:pt x="364" y="176"/>
                  </a:cubicBezTo>
                  <a:cubicBezTo>
                    <a:pt x="364" y="176"/>
                    <a:pt x="364" y="176"/>
                    <a:pt x="364" y="176"/>
                  </a:cubicBezTo>
                  <a:cubicBezTo>
                    <a:pt x="367" y="175"/>
                    <a:pt x="367" y="175"/>
                    <a:pt x="367" y="175"/>
                  </a:cubicBezTo>
                  <a:cubicBezTo>
                    <a:pt x="365" y="174"/>
                    <a:pt x="365" y="174"/>
                    <a:pt x="365" y="174"/>
                  </a:cubicBezTo>
                  <a:cubicBezTo>
                    <a:pt x="366" y="174"/>
                    <a:pt x="366" y="174"/>
                    <a:pt x="366" y="174"/>
                  </a:cubicBezTo>
                  <a:cubicBezTo>
                    <a:pt x="367" y="174"/>
                    <a:pt x="367" y="174"/>
                    <a:pt x="367" y="174"/>
                  </a:cubicBezTo>
                  <a:cubicBezTo>
                    <a:pt x="368" y="174"/>
                    <a:pt x="368" y="174"/>
                    <a:pt x="368" y="174"/>
                  </a:cubicBezTo>
                  <a:cubicBezTo>
                    <a:pt x="369" y="175"/>
                    <a:pt x="373" y="174"/>
                    <a:pt x="375" y="174"/>
                  </a:cubicBezTo>
                  <a:cubicBezTo>
                    <a:pt x="375" y="174"/>
                    <a:pt x="375" y="174"/>
                    <a:pt x="375" y="174"/>
                  </a:cubicBezTo>
                  <a:cubicBezTo>
                    <a:pt x="377" y="175"/>
                    <a:pt x="377" y="175"/>
                    <a:pt x="377" y="175"/>
                  </a:cubicBezTo>
                  <a:cubicBezTo>
                    <a:pt x="378" y="174"/>
                    <a:pt x="380" y="174"/>
                    <a:pt x="381" y="175"/>
                  </a:cubicBezTo>
                  <a:cubicBezTo>
                    <a:pt x="381" y="175"/>
                    <a:pt x="381" y="175"/>
                    <a:pt x="381" y="175"/>
                  </a:cubicBezTo>
                  <a:cubicBezTo>
                    <a:pt x="381" y="174"/>
                    <a:pt x="381" y="174"/>
                    <a:pt x="381" y="174"/>
                  </a:cubicBezTo>
                  <a:cubicBezTo>
                    <a:pt x="379" y="174"/>
                    <a:pt x="379" y="174"/>
                    <a:pt x="379" y="174"/>
                  </a:cubicBezTo>
                  <a:cubicBezTo>
                    <a:pt x="377" y="173"/>
                    <a:pt x="377" y="173"/>
                    <a:pt x="377" y="173"/>
                  </a:cubicBezTo>
                  <a:cubicBezTo>
                    <a:pt x="377" y="174"/>
                    <a:pt x="377" y="174"/>
                    <a:pt x="377" y="174"/>
                  </a:cubicBezTo>
                  <a:cubicBezTo>
                    <a:pt x="375" y="173"/>
                    <a:pt x="375" y="173"/>
                    <a:pt x="375" y="173"/>
                  </a:cubicBezTo>
                  <a:cubicBezTo>
                    <a:pt x="374" y="174"/>
                    <a:pt x="374" y="174"/>
                    <a:pt x="374" y="174"/>
                  </a:cubicBezTo>
                  <a:cubicBezTo>
                    <a:pt x="371" y="173"/>
                    <a:pt x="371" y="173"/>
                    <a:pt x="371" y="173"/>
                  </a:cubicBezTo>
                  <a:cubicBezTo>
                    <a:pt x="371" y="174"/>
                    <a:pt x="371" y="174"/>
                    <a:pt x="371" y="174"/>
                  </a:cubicBezTo>
                  <a:cubicBezTo>
                    <a:pt x="370" y="172"/>
                    <a:pt x="370" y="172"/>
                    <a:pt x="370" y="172"/>
                  </a:cubicBezTo>
                  <a:cubicBezTo>
                    <a:pt x="369" y="173"/>
                    <a:pt x="369" y="173"/>
                    <a:pt x="369" y="173"/>
                  </a:cubicBezTo>
                  <a:cubicBezTo>
                    <a:pt x="368" y="172"/>
                    <a:pt x="367" y="174"/>
                    <a:pt x="366" y="174"/>
                  </a:cubicBezTo>
                  <a:cubicBezTo>
                    <a:pt x="365" y="173"/>
                    <a:pt x="365" y="173"/>
                    <a:pt x="365" y="173"/>
                  </a:cubicBezTo>
                  <a:cubicBezTo>
                    <a:pt x="365" y="172"/>
                    <a:pt x="365" y="172"/>
                    <a:pt x="365" y="172"/>
                  </a:cubicBezTo>
                  <a:cubicBezTo>
                    <a:pt x="363" y="173"/>
                    <a:pt x="363" y="173"/>
                    <a:pt x="363" y="173"/>
                  </a:cubicBezTo>
                  <a:cubicBezTo>
                    <a:pt x="361" y="173"/>
                    <a:pt x="361" y="173"/>
                    <a:pt x="361" y="173"/>
                  </a:cubicBezTo>
                  <a:cubicBezTo>
                    <a:pt x="361" y="173"/>
                    <a:pt x="361" y="173"/>
                    <a:pt x="361" y="173"/>
                  </a:cubicBezTo>
                  <a:cubicBezTo>
                    <a:pt x="361" y="173"/>
                    <a:pt x="361" y="173"/>
                    <a:pt x="361" y="173"/>
                  </a:cubicBezTo>
                  <a:cubicBezTo>
                    <a:pt x="360" y="173"/>
                    <a:pt x="360" y="173"/>
                    <a:pt x="360" y="173"/>
                  </a:cubicBezTo>
                  <a:cubicBezTo>
                    <a:pt x="360" y="173"/>
                    <a:pt x="360" y="173"/>
                    <a:pt x="360" y="173"/>
                  </a:cubicBezTo>
                  <a:cubicBezTo>
                    <a:pt x="360" y="172"/>
                    <a:pt x="360" y="172"/>
                    <a:pt x="360" y="172"/>
                  </a:cubicBezTo>
                  <a:cubicBezTo>
                    <a:pt x="359" y="171"/>
                    <a:pt x="359" y="171"/>
                    <a:pt x="359" y="171"/>
                  </a:cubicBezTo>
                  <a:cubicBezTo>
                    <a:pt x="360" y="171"/>
                    <a:pt x="360" y="171"/>
                    <a:pt x="360" y="171"/>
                  </a:cubicBezTo>
                  <a:cubicBezTo>
                    <a:pt x="360" y="171"/>
                    <a:pt x="360" y="171"/>
                    <a:pt x="360" y="171"/>
                  </a:cubicBezTo>
                  <a:cubicBezTo>
                    <a:pt x="360" y="170"/>
                    <a:pt x="360" y="170"/>
                    <a:pt x="360" y="170"/>
                  </a:cubicBezTo>
                  <a:cubicBezTo>
                    <a:pt x="361" y="171"/>
                    <a:pt x="361" y="171"/>
                    <a:pt x="361" y="171"/>
                  </a:cubicBezTo>
                  <a:cubicBezTo>
                    <a:pt x="362" y="171"/>
                    <a:pt x="362" y="171"/>
                    <a:pt x="362" y="171"/>
                  </a:cubicBezTo>
                  <a:cubicBezTo>
                    <a:pt x="363" y="171"/>
                    <a:pt x="363" y="171"/>
                    <a:pt x="363" y="171"/>
                  </a:cubicBezTo>
                  <a:cubicBezTo>
                    <a:pt x="364" y="171"/>
                    <a:pt x="364" y="171"/>
                    <a:pt x="364" y="171"/>
                  </a:cubicBezTo>
                  <a:cubicBezTo>
                    <a:pt x="364" y="170"/>
                    <a:pt x="364" y="170"/>
                    <a:pt x="364" y="170"/>
                  </a:cubicBezTo>
                  <a:cubicBezTo>
                    <a:pt x="363" y="170"/>
                    <a:pt x="363" y="170"/>
                    <a:pt x="363" y="170"/>
                  </a:cubicBezTo>
                  <a:cubicBezTo>
                    <a:pt x="362" y="170"/>
                    <a:pt x="362" y="170"/>
                    <a:pt x="362" y="170"/>
                  </a:cubicBezTo>
                  <a:cubicBezTo>
                    <a:pt x="362" y="170"/>
                    <a:pt x="362" y="170"/>
                    <a:pt x="362" y="170"/>
                  </a:cubicBezTo>
                  <a:cubicBezTo>
                    <a:pt x="362" y="169"/>
                    <a:pt x="362" y="169"/>
                    <a:pt x="362" y="169"/>
                  </a:cubicBezTo>
                  <a:cubicBezTo>
                    <a:pt x="362" y="169"/>
                    <a:pt x="362" y="169"/>
                    <a:pt x="362" y="169"/>
                  </a:cubicBezTo>
                  <a:cubicBezTo>
                    <a:pt x="363" y="169"/>
                    <a:pt x="363" y="169"/>
                    <a:pt x="365" y="169"/>
                  </a:cubicBezTo>
                  <a:cubicBezTo>
                    <a:pt x="365" y="168"/>
                    <a:pt x="365" y="168"/>
                    <a:pt x="365" y="168"/>
                  </a:cubicBezTo>
                  <a:cubicBezTo>
                    <a:pt x="366" y="169"/>
                    <a:pt x="366" y="169"/>
                    <a:pt x="366" y="169"/>
                  </a:cubicBezTo>
                  <a:cubicBezTo>
                    <a:pt x="366" y="170"/>
                    <a:pt x="366" y="170"/>
                    <a:pt x="366" y="170"/>
                  </a:cubicBezTo>
                  <a:cubicBezTo>
                    <a:pt x="366" y="169"/>
                    <a:pt x="366" y="169"/>
                    <a:pt x="366" y="169"/>
                  </a:cubicBezTo>
                  <a:cubicBezTo>
                    <a:pt x="365" y="170"/>
                    <a:pt x="365" y="170"/>
                    <a:pt x="365" y="170"/>
                  </a:cubicBezTo>
                  <a:cubicBezTo>
                    <a:pt x="365" y="170"/>
                    <a:pt x="366" y="174"/>
                    <a:pt x="366" y="173"/>
                  </a:cubicBezTo>
                  <a:cubicBezTo>
                    <a:pt x="366" y="173"/>
                    <a:pt x="366" y="173"/>
                    <a:pt x="366" y="173"/>
                  </a:cubicBezTo>
                  <a:cubicBezTo>
                    <a:pt x="366" y="173"/>
                    <a:pt x="367" y="173"/>
                    <a:pt x="367" y="173"/>
                  </a:cubicBezTo>
                  <a:cubicBezTo>
                    <a:pt x="367" y="173"/>
                    <a:pt x="367" y="172"/>
                    <a:pt x="367" y="173"/>
                  </a:cubicBezTo>
                  <a:cubicBezTo>
                    <a:pt x="368" y="172"/>
                    <a:pt x="368" y="172"/>
                    <a:pt x="368" y="172"/>
                  </a:cubicBezTo>
                  <a:cubicBezTo>
                    <a:pt x="370" y="172"/>
                    <a:pt x="370" y="172"/>
                    <a:pt x="370" y="172"/>
                  </a:cubicBezTo>
                  <a:cubicBezTo>
                    <a:pt x="370" y="171"/>
                    <a:pt x="370" y="171"/>
                    <a:pt x="370" y="171"/>
                  </a:cubicBezTo>
                  <a:cubicBezTo>
                    <a:pt x="370" y="171"/>
                    <a:pt x="370" y="171"/>
                    <a:pt x="370" y="171"/>
                  </a:cubicBezTo>
                  <a:cubicBezTo>
                    <a:pt x="370" y="170"/>
                    <a:pt x="370" y="170"/>
                    <a:pt x="370" y="170"/>
                  </a:cubicBezTo>
                  <a:cubicBezTo>
                    <a:pt x="371" y="170"/>
                    <a:pt x="371" y="170"/>
                    <a:pt x="371" y="170"/>
                  </a:cubicBezTo>
                  <a:cubicBezTo>
                    <a:pt x="371" y="170"/>
                    <a:pt x="371" y="170"/>
                    <a:pt x="371" y="171"/>
                  </a:cubicBezTo>
                  <a:cubicBezTo>
                    <a:pt x="372" y="170"/>
                    <a:pt x="372" y="170"/>
                    <a:pt x="372" y="170"/>
                  </a:cubicBezTo>
                  <a:cubicBezTo>
                    <a:pt x="372" y="170"/>
                    <a:pt x="372" y="171"/>
                    <a:pt x="374" y="172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5" y="170"/>
                    <a:pt x="375" y="170"/>
                    <a:pt x="375" y="170"/>
                  </a:cubicBezTo>
                  <a:cubicBezTo>
                    <a:pt x="375" y="169"/>
                    <a:pt x="375" y="169"/>
                    <a:pt x="375" y="169"/>
                  </a:cubicBezTo>
                  <a:cubicBezTo>
                    <a:pt x="374" y="169"/>
                    <a:pt x="373" y="169"/>
                    <a:pt x="373" y="168"/>
                  </a:cubicBezTo>
                  <a:cubicBezTo>
                    <a:pt x="374" y="168"/>
                    <a:pt x="374" y="168"/>
                    <a:pt x="374" y="168"/>
                  </a:cubicBezTo>
                  <a:cubicBezTo>
                    <a:pt x="374" y="167"/>
                    <a:pt x="374" y="167"/>
                    <a:pt x="374" y="167"/>
                  </a:cubicBezTo>
                  <a:cubicBezTo>
                    <a:pt x="373" y="168"/>
                    <a:pt x="372" y="168"/>
                    <a:pt x="371" y="168"/>
                  </a:cubicBezTo>
                  <a:cubicBezTo>
                    <a:pt x="371" y="168"/>
                    <a:pt x="371" y="168"/>
                    <a:pt x="371" y="168"/>
                  </a:cubicBezTo>
                  <a:cubicBezTo>
                    <a:pt x="370" y="168"/>
                    <a:pt x="370" y="168"/>
                    <a:pt x="370" y="168"/>
                  </a:cubicBezTo>
                  <a:cubicBezTo>
                    <a:pt x="371" y="169"/>
                    <a:pt x="371" y="169"/>
                    <a:pt x="371" y="169"/>
                  </a:cubicBezTo>
                  <a:cubicBezTo>
                    <a:pt x="369" y="168"/>
                    <a:pt x="369" y="168"/>
                    <a:pt x="369" y="168"/>
                  </a:cubicBezTo>
                  <a:cubicBezTo>
                    <a:pt x="370" y="169"/>
                    <a:pt x="370" y="169"/>
                    <a:pt x="370" y="169"/>
                  </a:cubicBezTo>
                  <a:cubicBezTo>
                    <a:pt x="369" y="169"/>
                    <a:pt x="369" y="169"/>
                    <a:pt x="369" y="169"/>
                  </a:cubicBezTo>
                  <a:cubicBezTo>
                    <a:pt x="368" y="169"/>
                    <a:pt x="368" y="169"/>
                    <a:pt x="368" y="169"/>
                  </a:cubicBezTo>
                  <a:cubicBezTo>
                    <a:pt x="368" y="167"/>
                    <a:pt x="368" y="167"/>
                    <a:pt x="368" y="167"/>
                  </a:cubicBezTo>
                  <a:cubicBezTo>
                    <a:pt x="368" y="167"/>
                    <a:pt x="369" y="166"/>
                    <a:pt x="369" y="167"/>
                  </a:cubicBezTo>
                  <a:cubicBezTo>
                    <a:pt x="369" y="166"/>
                    <a:pt x="369" y="166"/>
                    <a:pt x="369" y="166"/>
                  </a:cubicBezTo>
                  <a:cubicBezTo>
                    <a:pt x="367" y="166"/>
                    <a:pt x="369" y="166"/>
                    <a:pt x="369" y="166"/>
                  </a:cubicBezTo>
                  <a:cubicBezTo>
                    <a:pt x="370" y="166"/>
                    <a:pt x="371" y="165"/>
                    <a:pt x="372" y="167"/>
                  </a:cubicBezTo>
                  <a:cubicBezTo>
                    <a:pt x="373" y="167"/>
                    <a:pt x="373" y="167"/>
                    <a:pt x="373" y="167"/>
                  </a:cubicBezTo>
                  <a:cubicBezTo>
                    <a:pt x="373" y="167"/>
                    <a:pt x="373" y="167"/>
                    <a:pt x="373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8"/>
                    <a:pt x="375" y="168"/>
                    <a:pt x="375" y="168"/>
                  </a:cubicBezTo>
                  <a:cubicBezTo>
                    <a:pt x="374" y="168"/>
                    <a:pt x="374" y="168"/>
                    <a:pt x="374" y="168"/>
                  </a:cubicBezTo>
                  <a:cubicBezTo>
                    <a:pt x="375" y="169"/>
                    <a:pt x="375" y="169"/>
                    <a:pt x="375" y="169"/>
                  </a:cubicBezTo>
                  <a:cubicBezTo>
                    <a:pt x="376" y="169"/>
                    <a:pt x="376" y="169"/>
                    <a:pt x="376" y="169"/>
                  </a:cubicBezTo>
                  <a:cubicBezTo>
                    <a:pt x="377" y="170"/>
                    <a:pt x="377" y="170"/>
                    <a:pt x="377" y="170"/>
                  </a:cubicBezTo>
                  <a:cubicBezTo>
                    <a:pt x="375" y="171"/>
                    <a:pt x="375" y="171"/>
                    <a:pt x="375" y="171"/>
                  </a:cubicBezTo>
                  <a:cubicBezTo>
                    <a:pt x="377" y="172"/>
                    <a:pt x="377" y="172"/>
                    <a:pt x="377" y="172"/>
                  </a:cubicBezTo>
                  <a:cubicBezTo>
                    <a:pt x="375" y="170"/>
                    <a:pt x="377" y="172"/>
                    <a:pt x="377" y="171"/>
                  </a:cubicBezTo>
                  <a:cubicBezTo>
                    <a:pt x="376" y="171"/>
                    <a:pt x="376" y="171"/>
                    <a:pt x="376" y="171"/>
                  </a:cubicBezTo>
                  <a:cubicBezTo>
                    <a:pt x="378" y="171"/>
                    <a:pt x="378" y="171"/>
                    <a:pt x="378" y="171"/>
                  </a:cubicBezTo>
                  <a:cubicBezTo>
                    <a:pt x="378" y="172"/>
                    <a:pt x="378" y="172"/>
                    <a:pt x="378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82" y="173"/>
                    <a:pt x="382" y="173"/>
                    <a:pt x="382" y="173"/>
                  </a:cubicBezTo>
                  <a:cubicBezTo>
                    <a:pt x="382" y="175"/>
                    <a:pt x="382" y="175"/>
                    <a:pt x="382" y="175"/>
                  </a:cubicBezTo>
                  <a:cubicBezTo>
                    <a:pt x="384" y="175"/>
                    <a:pt x="384" y="175"/>
                    <a:pt x="384" y="175"/>
                  </a:cubicBezTo>
                  <a:cubicBezTo>
                    <a:pt x="385" y="174"/>
                    <a:pt x="385" y="174"/>
                    <a:pt x="385" y="174"/>
                  </a:cubicBezTo>
                  <a:cubicBezTo>
                    <a:pt x="384" y="174"/>
                    <a:pt x="384" y="174"/>
                    <a:pt x="384" y="174"/>
                  </a:cubicBezTo>
                  <a:cubicBezTo>
                    <a:pt x="384" y="174"/>
                    <a:pt x="384" y="173"/>
                    <a:pt x="384" y="173"/>
                  </a:cubicBezTo>
                  <a:cubicBezTo>
                    <a:pt x="385" y="173"/>
                    <a:pt x="385" y="173"/>
                    <a:pt x="385" y="173"/>
                  </a:cubicBezTo>
                  <a:cubicBezTo>
                    <a:pt x="384" y="173"/>
                    <a:pt x="384" y="173"/>
                    <a:pt x="384" y="173"/>
                  </a:cubicBezTo>
                  <a:cubicBezTo>
                    <a:pt x="385" y="172"/>
                    <a:pt x="385" y="172"/>
                    <a:pt x="385" y="172"/>
                  </a:cubicBezTo>
                  <a:cubicBezTo>
                    <a:pt x="384" y="172"/>
                    <a:pt x="384" y="172"/>
                    <a:pt x="384" y="172"/>
                  </a:cubicBezTo>
                  <a:cubicBezTo>
                    <a:pt x="382" y="172"/>
                    <a:pt x="382" y="172"/>
                    <a:pt x="382" y="172"/>
                  </a:cubicBezTo>
                  <a:cubicBezTo>
                    <a:pt x="382" y="171"/>
                    <a:pt x="382" y="171"/>
                    <a:pt x="382" y="171"/>
                  </a:cubicBezTo>
                  <a:cubicBezTo>
                    <a:pt x="383" y="172"/>
                    <a:pt x="382" y="171"/>
                    <a:pt x="382" y="171"/>
                  </a:cubicBezTo>
                  <a:cubicBezTo>
                    <a:pt x="382" y="170"/>
                    <a:pt x="382" y="170"/>
                    <a:pt x="382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5" y="171"/>
                    <a:pt x="385" y="171"/>
                    <a:pt x="385" y="171"/>
                  </a:cubicBezTo>
                  <a:cubicBezTo>
                    <a:pt x="384" y="172"/>
                    <a:pt x="384" y="172"/>
                    <a:pt x="384" y="172"/>
                  </a:cubicBezTo>
                  <a:cubicBezTo>
                    <a:pt x="386" y="172"/>
                    <a:pt x="386" y="172"/>
                    <a:pt x="386" y="172"/>
                  </a:cubicBezTo>
                  <a:cubicBezTo>
                    <a:pt x="387" y="171"/>
                    <a:pt x="387" y="171"/>
                    <a:pt x="387" y="171"/>
                  </a:cubicBezTo>
                  <a:cubicBezTo>
                    <a:pt x="387" y="170"/>
                    <a:pt x="387" y="170"/>
                    <a:pt x="387" y="170"/>
                  </a:cubicBezTo>
                  <a:cubicBezTo>
                    <a:pt x="387" y="169"/>
                    <a:pt x="387" y="169"/>
                    <a:pt x="387" y="169"/>
                  </a:cubicBezTo>
                  <a:cubicBezTo>
                    <a:pt x="385" y="170"/>
                    <a:pt x="385" y="170"/>
                    <a:pt x="385" y="170"/>
                  </a:cubicBezTo>
                  <a:cubicBezTo>
                    <a:pt x="383" y="168"/>
                    <a:pt x="383" y="168"/>
                    <a:pt x="383" y="168"/>
                  </a:cubicBezTo>
                  <a:cubicBezTo>
                    <a:pt x="384" y="168"/>
                    <a:pt x="384" y="168"/>
                    <a:pt x="384" y="168"/>
                  </a:cubicBezTo>
                  <a:cubicBezTo>
                    <a:pt x="384" y="168"/>
                    <a:pt x="384" y="168"/>
                    <a:pt x="384" y="168"/>
                  </a:cubicBezTo>
                  <a:cubicBezTo>
                    <a:pt x="385" y="168"/>
                    <a:pt x="385" y="168"/>
                    <a:pt x="385" y="168"/>
                  </a:cubicBezTo>
                  <a:cubicBezTo>
                    <a:pt x="387" y="168"/>
                    <a:pt x="387" y="168"/>
                    <a:pt x="387" y="168"/>
                  </a:cubicBezTo>
                  <a:cubicBezTo>
                    <a:pt x="388" y="169"/>
                    <a:pt x="388" y="169"/>
                    <a:pt x="388" y="169"/>
                  </a:cubicBezTo>
                  <a:cubicBezTo>
                    <a:pt x="388" y="172"/>
                    <a:pt x="388" y="172"/>
                    <a:pt x="388" y="17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90" y="170"/>
                    <a:pt x="390" y="170"/>
                    <a:pt x="390" y="170"/>
                  </a:cubicBezTo>
                  <a:cubicBezTo>
                    <a:pt x="389" y="170"/>
                    <a:pt x="389" y="169"/>
                    <a:pt x="388" y="169"/>
                  </a:cubicBezTo>
                  <a:cubicBezTo>
                    <a:pt x="389" y="169"/>
                    <a:pt x="389" y="169"/>
                    <a:pt x="389" y="169"/>
                  </a:cubicBezTo>
                  <a:cubicBezTo>
                    <a:pt x="389" y="168"/>
                    <a:pt x="389" y="168"/>
                    <a:pt x="389" y="168"/>
                  </a:cubicBezTo>
                  <a:cubicBezTo>
                    <a:pt x="390" y="168"/>
                    <a:pt x="390" y="168"/>
                    <a:pt x="390" y="168"/>
                  </a:cubicBezTo>
                  <a:cubicBezTo>
                    <a:pt x="390" y="169"/>
                    <a:pt x="390" y="168"/>
                    <a:pt x="390" y="168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9"/>
                    <a:pt x="392" y="169"/>
                    <a:pt x="392" y="169"/>
                  </a:cubicBezTo>
                  <a:cubicBezTo>
                    <a:pt x="393" y="168"/>
                    <a:pt x="393" y="168"/>
                    <a:pt x="393" y="168"/>
                  </a:cubicBezTo>
                  <a:cubicBezTo>
                    <a:pt x="395" y="169"/>
                    <a:pt x="395" y="169"/>
                    <a:pt x="395" y="169"/>
                  </a:cubicBezTo>
                  <a:cubicBezTo>
                    <a:pt x="393" y="169"/>
                    <a:pt x="395" y="170"/>
                    <a:pt x="394" y="170"/>
                  </a:cubicBezTo>
                  <a:cubicBezTo>
                    <a:pt x="394" y="170"/>
                    <a:pt x="394" y="171"/>
                    <a:pt x="394" y="171"/>
                  </a:cubicBezTo>
                  <a:cubicBezTo>
                    <a:pt x="393" y="171"/>
                    <a:pt x="393" y="171"/>
                    <a:pt x="393" y="171"/>
                  </a:cubicBezTo>
                  <a:cubicBezTo>
                    <a:pt x="394" y="172"/>
                    <a:pt x="394" y="172"/>
                    <a:pt x="394" y="172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1" y="171"/>
                    <a:pt x="391" y="171"/>
                    <a:pt x="391" y="171"/>
                  </a:cubicBezTo>
                  <a:cubicBezTo>
                    <a:pt x="392" y="171"/>
                    <a:pt x="392" y="171"/>
                    <a:pt x="392" y="171"/>
                  </a:cubicBezTo>
                  <a:cubicBezTo>
                    <a:pt x="392" y="170"/>
                    <a:pt x="392" y="170"/>
                    <a:pt x="392" y="170"/>
                  </a:cubicBezTo>
                  <a:cubicBezTo>
                    <a:pt x="391" y="169"/>
                    <a:pt x="391" y="169"/>
                    <a:pt x="391" y="169"/>
                  </a:cubicBezTo>
                  <a:cubicBezTo>
                    <a:pt x="390" y="171"/>
                    <a:pt x="390" y="171"/>
                    <a:pt x="390" y="171"/>
                  </a:cubicBezTo>
                  <a:cubicBezTo>
                    <a:pt x="390" y="172"/>
                    <a:pt x="390" y="172"/>
                    <a:pt x="390" y="172"/>
                  </a:cubicBezTo>
                  <a:cubicBezTo>
                    <a:pt x="389" y="172"/>
                    <a:pt x="389" y="172"/>
                    <a:pt x="389" y="172"/>
                  </a:cubicBezTo>
                  <a:cubicBezTo>
                    <a:pt x="389" y="172"/>
                    <a:pt x="389" y="172"/>
                    <a:pt x="389" y="172"/>
                  </a:cubicBezTo>
                  <a:cubicBezTo>
                    <a:pt x="389" y="172"/>
                    <a:pt x="389" y="172"/>
                    <a:pt x="389" y="172"/>
                  </a:cubicBezTo>
                  <a:cubicBezTo>
                    <a:pt x="388" y="173"/>
                    <a:pt x="388" y="173"/>
                    <a:pt x="388" y="173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7" y="173"/>
                    <a:pt x="388" y="174"/>
                    <a:pt x="389" y="174"/>
                  </a:cubicBezTo>
                  <a:cubicBezTo>
                    <a:pt x="389" y="174"/>
                    <a:pt x="388" y="175"/>
                    <a:pt x="388" y="176"/>
                  </a:cubicBezTo>
                  <a:cubicBezTo>
                    <a:pt x="388" y="176"/>
                    <a:pt x="388" y="176"/>
                    <a:pt x="388" y="176"/>
                  </a:cubicBezTo>
                  <a:cubicBezTo>
                    <a:pt x="388" y="176"/>
                    <a:pt x="388" y="176"/>
                    <a:pt x="388" y="176"/>
                  </a:cubicBezTo>
                  <a:cubicBezTo>
                    <a:pt x="388" y="176"/>
                    <a:pt x="388" y="176"/>
                    <a:pt x="388" y="176"/>
                  </a:cubicBezTo>
                  <a:cubicBezTo>
                    <a:pt x="388" y="177"/>
                    <a:pt x="388" y="176"/>
                    <a:pt x="388" y="176"/>
                  </a:cubicBezTo>
                  <a:cubicBezTo>
                    <a:pt x="389" y="176"/>
                    <a:pt x="389" y="177"/>
                    <a:pt x="389" y="176"/>
                  </a:cubicBezTo>
                  <a:cubicBezTo>
                    <a:pt x="389" y="176"/>
                    <a:pt x="389" y="176"/>
                    <a:pt x="389" y="176"/>
                  </a:cubicBezTo>
                  <a:cubicBezTo>
                    <a:pt x="389" y="175"/>
                    <a:pt x="389" y="175"/>
                    <a:pt x="389" y="175"/>
                  </a:cubicBezTo>
                  <a:cubicBezTo>
                    <a:pt x="390" y="176"/>
                    <a:pt x="390" y="176"/>
                    <a:pt x="390" y="176"/>
                  </a:cubicBezTo>
                  <a:cubicBezTo>
                    <a:pt x="389" y="178"/>
                    <a:pt x="389" y="178"/>
                    <a:pt x="389" y="178"/>
                  </a:cubicBezTo>
                  <a:cubicBezTo>
                    <a:pt x="390" y="178"/>
                    <a:pt x="390" y="178"/>
                    <a:pt x="390" y="178"/>
                  </a:cubicBezTo>
                  <a:cubicBezTo>
                    <a:pt x="391" y="177"/>
                    <a:pt x="391" y="177"/>
                    <a:pt x="391" y="177"/>
                  </a:cubicBezTo>
                  <a:cubicBezTo>
                    <a:pt x="392" y="179"/>
                    <a:pt x="392" y="179"/>
                    <a:pt x="392" y="179"/>
                  </a:cubicBezTo>
                  <a:cubicBezTo>
                    <a:pt x="394" y="178"/>
                    <a:pt x="394" y="178"/>
                    <a:pt x="394" y="178"/>
                  </a:cubicBezTo>
                  <a:cubicBezTo>
                    <a:pt x="395" y="179"/>
                    <a:pt x="395" y="179"/>
                    <a:pt x="395" y="179"/>
                  </a:cubicBezTo>
                  <a:cubicBezTo>
                    <a:pt x="395" y="178"/>
                    <a:pt x="395" y="178"/>
                    <a:pt x="395" y="178"/>
                  </a:cubicBezTo>
                  <a:cubicBezTo>
                    <a:pt x="395" y="178"/>
                    <a:pt x="395" y="178"/>
                    <a:pt x="395" y="178"/>
                  </a:cubicBezTo>
                  <a:cubicBezTo>
                    <a:pt x="396" y="178"/>
                    <a:pt x="396" y="178"/>
                    <a:pt x="396" y="178"/>
                  </a:cubicBezTo>
                  <a:cubicBezTo>
                    <a:pt x="396" y="178"/>
                    <a:pt x="396" y="178"/>
                    <a:pt x="396" y="178"/>
                  </a:cubicBezTo>
                  <a:cubicBezTo>
                    <a:pt x="398" y="178"/>
                    <a:pt x="398" y="178"/>
                    <a:pt x="398" y="178"/>
                  </a:cubicBezTo>
                  <a:cubicBezTo>
                    <a:pt x="397" y="177"/>
                    <a:pt x="397" y="177"/>
                    <a:pt x="397" y="177"/>
                  </a:cubicBezTo>
                  <a:cubicBezTo>
                    <a:pt x="398" y="177"/>
                    <a:pt x="398" y="177"/>
                    <a:pt x="398" y="177"/>
                  </a:cubicBezTo>
                  <a:cubicBezTo>
                    <a:pt x="399" y="178"/>
                    <a:pt x="399" y="178"/>
                    <a:pt x="399" y="178"/>
                  </a:cubicBezTo>
                  <a:cubicBezTo>
                    <a:pt x="399" y="177"/>
                    <a:pt x="399" y="177"/>
                    <a:pt x="399" y="177"/>
                  </a:cubicBezTo>
                  <a:cubicBezTo>
                    <a:pt x="400" y="177"/>
                    <a:pt x="401" y="176"/>
                    <a:pt x="401" y="177"/>
                  </a:cubicBezTo>
                  <a:cubicBezTo>
                    <a:pt x="402" y="178"/>
                    <a:pt x="402" y="178"/>
                    <a:pt x="402" y="178"/>
                  </a:cubicBezTo>
                  <a:cubicBezTo>
                    <a:pt x="400" y="178"/>
                    <a:pt x="400" y="178"/>
                    <a:pt x="400" y="178"/>
                  </a:cubicBezTo>
                  <a:cubicBezTo>
                    <a:pt x="401" y="179"/>
                    <a:pt x="401" y="179"/>
                    <a:pt x="401" y="179"/>
                  </a:cubicBezTo>
                  <a:cubicBezTo>
                    <a:pt x="402" y="178"/>
                    <a:pt x="402" y="178"/>
                    <a:pt x="402" y="178"/>
                  </a:cubicBezTo>
                  <a:cubicBezTo>
                    <a:pt x="403" y="179"/>
                    <a:pt x="403" y="179"/>
                    <a:pt x="403" y="179"/>
                  </a:cubicBezTo>
                  <a:cubicBezTo>
                    <a:pt x="403" y="178"/>
                    <a:pt x="403" y="178"/>
                    <a:pt x="403" y="178"/>
                  </a:cubicBezTo>
                  <a:cubicBezTo>
                    <a:pt x="404" y="179"/>
                    <a:pt x="403" y="178"/>
                    <a:pt x="403" y="178"/>
                  </a:cubicBezTo>
                  <a:cubicBezTo>
                    <a:pt x="404" y="178"/>
                    <a:pt x="404" y="178"/>
                    <a:pt x="404" y="178"/>
                  </a:cubicBezTo>
                  <a:cubicBezTo>
                    <a:pt x="403" y="178"/>
                    <a:pt x="403" y="178"/>
                    <a:pt x="403" y="178"/>
                  </a:cubicBezTo>
                  <a:cubicBezTo>
                    <a:pt x="403" y="177"/>
                    <a:pt x="403" y="177"/>
                    <a:pt x="403" y="177"/>
                  </a:cubicBezTo>
                  <a:cubicBezTo>
                    <a:pt x="405" y="177"/>
                    <a:pt x="405" y="177"/>
                    <a:pt x="405" y="177"/>
                  </a:cubicBezTo>
                  <a:cubicBezTo>
                    <a:pt x="407" y="177"/>
                    <a:pt x="407" y="177"/>
                    <a:pt x="407" y="177"/>
                  </a:cubicBezTo>
                  <a:cubicBezTo>
                    <a:pt x="407" y="177"/>
                    <a:pt x="407" y="177"/>
                    <a:pt x="407" y="177"/>
                  </a:cubicBezTo>
                  <a:cubicBezTo>
                    <a:pt x="408" y="179"/>
                    <a:pt x="408" y="177"/>
                    <a:pt x="408" y="177"/>
                  </a:cubicBezTo>
                  <a:cubicBezTo>
                    <a:pt x="408" y="177"/>
                    <a:pt x="408" y="177"/>
                    <a:pt x="408" y="177"/>
                  </a:cubicBezTo>
                  <a:cubicBezTo>
                    <a:pt x="407" y="177"/>
                    <a:pt x="408" y="177"/>
                    <a:pt x="408" y="176"/>
                  </a:cubicBezTo>
                  <a:cubicBezTo>
                    <a:pt x="408" y="176"/>
                    <a:pt x="408" y="176"/>
                    <a:pt x="408" y="176"/>
                  </a:cubicBezTo>
                  <a:cubicBezTo>
                    <a:pt x="408" y="176"/>
                    <a:pt x="408" y="176"/>
                    <a:pt x="408" y="176"/>
                  </a:cubicBezTo>
                  <a:cubicBezTo>
                    <a:pt x="408" y="174"/>
                    <a:pt x="408" y="174"/>
                    <a:pt x="408" y="174"/>
                  </a:cubicBezTo>
                  <a:cubicBezTo>
                    <a:pt x="409" y="174"/>
                    <a:pt x="409" y="174"/>
                    <a:pt x="409" y="174"/>
                  </a:cubicBezTo>
                  <a:cubicBezTo>
                    <a:pt x="410" y="175"/>
                    <a:pt x="410" y="175"/>
                    <a:pt x="410" y="175"/>
                  </a:cubicBezTo>
                  <a:cubicBezTo>
                    <a:pt x="411" y="175"/>
                    <a:pt x="411" y="175"/>
                    <a:pt x="411" y="175"/>
                  </a:cubicBezTo>
                  <a:cubicBezTo>
                    <a:pt x="411" y="174"/>
                    <a:pt x="411" y="174"/>
                    <a:pt x="411" y="174"/>
                  </a:cubicBezTo>
                  <a:cubicBezTo>
                    <a:pt x="413" y="175"/>
                    <a:pt x="413" y="175"/>
                    <a:pt x="413" y="175"/>
                  </a:cubicBezTo>
                  <a:cubicBezTo>
                    <a:pt x="413" y="175"/>
                    <a:pt x="413" y="175"/>
                    <a:pt x="413" y="175"/>
                  </a:cubicBezTo>
                  <a:cubicBezTo>
                    <a:pt x="413" y="175"/>
                    <a:pt x="413" y="175"/>
                    <a:pt x="413" y="175"/>
                  </a:cubicBezTo>
                  <a:cubicBezTo>
                    <a:pt x="414" y="174"/>
                    <a:pt x="414" y="174"/>
                    <a:pt x="414" y="174"/>
                  </a:cubicBezTo>
                  <a:cubicBezTo>
                    <a:pt x="414" y="175"/>
                    <a:pt x="416" y="176"/>
                    <a:pt x="415" y="177"/>
                  </a:cubicBezTo>
                  <a:cubicBezTo>
                    <a:pt x="415" y="177"/>
                    <a:pt x="415" y="177"/>
                    <a:pt x="415" y="177"/>
                  </a:cubicBezTo>
                  <a:cubicBezTo>
                    <a:pt x="415" y="177"/>
                    <a:pt x="415" y="177"/>
                    <a:pt x="415" y="177"/>
                  </a:cubicBezTo>
                  <a:cubicBezTo>
                    <a:pt x="414" y="178"/>
                    <a:pt x="414" y="178"/>
                    <a:pt x="414" y="178"/>
                  </a:cubicBezTo>
                  <a:cubicBezTo>
                    <a:pt x="416" y="178"/>
                    <a:pt x="416" y="178"/>
                    <a:pt x="416" y="178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7"/>
                    <a:pt x="417" y="177"/>
                    <a:pt x="417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7" y="176"/>
                    <a:pt x="417" y="176"/>
                    <a:pt x="417" y="176"/>
                  </a:cubicBezTo>
                  <a:cubicBezTo>
                    <a:pt x="419" y="177"/>
                    <a:pt x="419" y="177"/>
                    <a:pt x="419" y="177"/>
                  </a:cubicBezTo>
                  <a:cubicBezTo>
                    <a:pt x="419" y="177"/>
                    <a:pt x="419" y="177"/>
                    <a:pt x="419" y="177"/>
                  </a:cubicBezTo>
                  <a:cubicBezTo>
                    <a:pt x="419" y="177"/>
                    <a:pt x="419" y="175"/>
                    <a:pt x="419" y="175"/>
                  </a:cubicBezTo>
                  <a:cubicBezTo>
                    <a:pt x="417" y="175"/>
                    <a:pt x="417" y="175"/>
                    <a:pt x="417" y="175"/>
                  </a:cubicBezTo>
                  <a:cubicBezTo>
                    <a:pt x="417" y="175"/>
                    <a:pt x="417" y="175"/>
                    <a:pt x="417" y="175"/>
                  </a:cubicBezTo>
                  <a:cubicBezTo>
                    <a:pt x="418" y="175"/>
                    <a:pt x="419" y="174"/>
                    <a:pt x="420" y="175"/>
                  </a:cubicBezTo>
                  <a:cubicBezTo>
                    <a:pt x="419" y="173"/>
                    <a:pt x="419" y="173"/>
                    <a:pt x="419" y="173"/>
                  </a:cubicBezTo>
                  <a:cubicBezTo>
                    <a:pt x="420" y="174"/>
                    <a:pt x="421" y="175"/>
                    <a:pt x="423" y="174"/>
                  </a:cubicBezTo>
                  <a:cubicBezTo>
                    <a:pt x="424" y="173"/>
                    <a:pt x="424" y="173"/>
                    <a:pt x="424" y="173"/>
                  </a:cubicBezTo>
                  <a:cubicBezTo>
                    <a:pt x="422" y="172"/>
                    <a:pt x="422" y="172"/>
                    <a:pt x="422" y="172"/>
                  </a:cubicBezTo>
                  <a:cubicBezTo>
                    <a:pt x="422" y="173"/>
                    <a:pt x="422" y="173"/>
                    <a:pt x="422" y="173"/>
                  </a:cubicBezTo>
                  <a:cubicBezTo>
                    <a:pt x="422" y="171"/>
                    <a:pt x="422" y="171"/>
                    <a:pt x="422" y="171"/>
                  </a:cubicBezTo>
                  <a:cubicBezTo>
                    <a:pt x="423" y="171"/>
                    <a:pt x="423" y="171"/>
                    <a:pt x="423" y="171"/>
                  </a:cubicBezTo>
                  <a:cubicBezTo>
                    <a:pt x="422" y="170"/>
                    <a:pt x="422" y="170"/>
                    <a:pt x="422" y="170"/>
                  </a:cubicBezTo>
                  <a:cubicBezTo>
                    <a:pt x="424" y="171"/>
                    <a:pt x="424" y="171"/>
                    <a:pt x="424" y="171"/>
                  </a:cubicBezTo>
                  <a:cubicBezTo>
                    <a:pt x="424" y="172"/>
                    <a:pt x="424" y="172"/>
                    <a:pt x="424" y="172"/>
                  </a:cubicBezTo>
                  <a:cubicBezTo>
                    <a:pt x="425" y="171"/>
                    <a:pt x="425" y="171"/>
                    <a:pt x="425" y="171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4" y="172"/>
                    <a:pt x="424" y="172"/>
                    <a:pt x="424" y="172"/>
                  </a:cubicBezTo>
                  <a:cubicBezTo>
                    <a:pt x="425" y="174"/>
                    <a:pt x="425" y="174"/>
                    <a:pt x="425" y="174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6" y="171"/>
                    <a:pt x="426" y="171"/>
                    <a:pt x="426" y="171"/>
                  </a:cubicBezTo>
                  <a:cubicBezTo>
                    <a:pt x="426" y="172"/>
                    <a:pt x="426" y="172"/>
                    <a:pt x="426" y="172"/>
                  </a:cubicBezTo>
                  <a:cubicBezTo>
                    <a:pt x="428" y="171"/>
                    <a:pt x="428" y="171"/>
                    <a:pt x="428" y="171"/>
                  </a:cubicBezTo>
                  <a:cubicBezTo>
                    <a:pt x="429" y="171"/>
                    <a:pt x="429" y="171"/>
                    <a:pt x="429" y="171"/>
                  </a:cubicBezTo>
                  <a:cubicBezTo>
                    <a:pt x="430" y="171"/>
                    <a:pt x="430" y="171"/>
                    <a:pt x="430" y="171"/>
                  </a:cubicBezTo>
                  <a:cubicBezTo>
                    <a:pt x="432" y="172"/>
                    <a:pt x="432" y="172"/>
                    <a:pt x="432" y="172"/>
                  </a:cubicBezTo>
                  <a:cubicBezTo>
                    <a:pt x="433" y="172"/>
                    <a:pt x="433" y="172"/>
                    <a:pt x="433" y="172"/>
                  </a:cubicBezTo>
                  <a:cubicBezTo>
                    <a:pt x="435" y="172"/>
                    <a:pt x="435" y="172"/>
                    <a:pt x="435" y="172"/>
                  </a:cubicBezTo>
                  <a:cubicBezTo>
                    <a:pt x="435" y="173"/>
                    <a:pt x="435" y="173"/>
                    <a:pt x="435" y="173"/>
                  </a:cubicBezTo>
                  <a:cubicBezTo>
                    <a:pt x="434" y="172"/>
                    <a:pt x="435" y="172"/>
                    <a:pt x="434" y="173"/>
                  </a:cubicBezTo>
                  <a:cubicBezTo>
                    <a:pt x="433" y="173"/>
                    <a:pt x="433" y="173"/>
                    <a:pt x="433" y="173"/>
                  </a:cubicBezTo>
                  <a:cubicBezTo>
                    <a:pt x="432" y="171"/>
                    <a:pt x="432" y="173"/>
                    <a:pt x="432" y="173"/>
                  </a:cubicBezTo>
                  <a:cubicBezTo>
                    <a:pt x="432" y="172"/>
                    <a:pt x="431" y="173"/>
                    <a:pt x="430" y="173"/>
                  </a:cubicBezTo>
                  <a:cubicBezTo>
                    <a:pt x="428" y="173"/>
                    <a:pt x="428" y="173"/>
                    <a:pt x="428" y="173"/>
                  </a:cubicBezTo>
                  <a:cubicBezTo>
                    <a:pt x="427" y="173"/>
                    <a:pt x="427" y="173"/>
                    <a:pt x="427" y="173"/>
                  </a:cubicBezTo>
                  <a:cubicBezTo>
                    <a:pt x="427" y="174"/>
                    <a:pt x="427" y="174"/>
                    <a:pt x="427" y="174"/>
                  </a:cubicBezTo>
                  <a:cubicBezTo>
                    <a:pt x="428" y="175"/>
                    <a:pt x="428" y="175"/>
                    <a:pt x="428" y="175"/>
                  </a:cubicBezTo>
                  <a:cubicBezTo>
                    <a:pt x="429" y="174"/>
                    <a:pt x="429" y="174"/>
                    <a:pt x="429" y="174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9" y="176"/>
                    <a:pt x="429" y="176"/>
                    <a:pt x="429" y="176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30" y="177"/>
                    <a:pt x="430" y="177"/>
                    <a:pt x="430" y="177"/>
                  </a:cubicBezTo>
                  <a:cubicBezTo>
                    <a:pt x="430" y="177"/>
                    <a:pt x="430" y="177"/>
                    <a:pt x="430" y="177"/>
                  </a:cubicBezTo>
                  <a:cubicBezTo>
                    <a:pt x="430" y="177"/>
                    <a:pt x="430" y="177"/>
                    <a:pt x="430" y="177"/>
                  </a:cubicBezTo>
                  <a:cubicBezTo>
                    <a:pt x="431" y="177"/>
                    <a:pt x="431" y="177"/>
                    <a:pt x="431" y="177"/>
                  </a:cubicBezTo>
                  <a:cubicBezTo>
                    <a:pt x="431" y="177"/>
                    <a:pt x="431" y="177"/>
                    <a:pt x="431" y="177"/>
                  </a:cubicBezTo>
                  <a:cubicBezTo>
                    <a:pt x="432" y="178"/>
                    <a:pt x="432" y="178"/>
                    <a:pt x="432" y="178"/>
                  </a:cubicBezTo>
                  <a:cubicBezTo>
                    <a:pt x="432" y="177"/>
                    <a:pt x="432" y="177"/>
                    <a:pt x="432" y="177"/>
                  </a:cubicBezTo>
                  <a:cubicBezTo>
                    <a:pt x="431" y="177"/>
                    <a:pt x="432" y="177"/>
                    <a:pt x="432" y="176"/>
                  </a:cubicBezTo>
                  <a:cubicBezTo>
                    <a:pt x="432" y="177"/>
                    <a:pt x="432" y="177"/>
                    <a:pt x="432" y="177"/>
                  </a:cubicBezTo>
                  <a:cubicBezTo>
                    <a:pt x="434" y="176"/>
                    <a:pt x="434" y="176"/>
                    <a:pt x="434" y="176"/>
                  </a:cubicBezTo>
                  <a:cubicBezTo>
                    <a:pt x="434" y="176"/>
                    <a:pt x="434" y="176"/>
                    <a:pt x="434" y="176"/>
                  </a:cubicBezTo>
                  <a:cubicBezTo>
                    <a:pt x="435" y="176"/>
                    <a:pt x="435" y="176"/>
                    <a:pt x="435" y="176"/>
                  </a:cubicBezTo>
                  <a:cubicBezTo>
                    <a:pt x="433" y="175"/>
                    <a:pt x="433" y="175"/>
                    <a:pt x="433" y="175"/>
                  </a:cubicBezTo>
                  <a:cubicBezTo>
                    <a:pt x="434" y="175"/>
                    <a:pt x="434" y="175"/>
                    <a:pt x="434" y="175"/>
                  </a:cubicBezTo>
                  <a:cubicBezTo>
                    <a:pt x="432" y="175"/>
                    <a:pt x="433" y="175"/>
                    <a:pt x="433" y="175"/>
                  </a:cubicBezTo>
                  <a:cubicBezTo>
                    <a:pt x="434" y="175"/>
                    <a:pt x="434" y="175"/>
                    <a:pt x="434" y="175"/>
                  </a:cubicBezTo>
                  <a:cubicBezTo>
                    <a:pt x="434" y="175"/>
                    <a:pt x="434" y="175"/>
                    <a:pt x="434" y="175"/>
                  </a:cubicBezTo>
                  <a:cubicBezTo>
                    <a:pt x="435" y="174"/>
                    <a:pt x="435" y="174"/>
                    <a:pt x="435" y="174"/>
                  </a:cubicBezTo>
                  <a:cubicBezTo>
                    <a:pt x="436" y="173"/>
                    <a:pt x="436" y="173"/>
                    <a:pt x="436" y="173"/>
                  </a:cubicBezTo>
                  <a:cubicBezTo>
                    <a:pt x="437" y="173"/>
                    <a:pt x="437" y="173"/>
                    <a:pt x="437" y="173"/>
                  </a:cubicBezTo>
                  <a:cubicBezTo>
                    <a:pt x="436" y="175"/>
                    <a:pt x="436" y="175"/>
                    <a:pt x="436" y="175"/>
                  </a:cubicBezTo>
                  <a:cubicBezTo>
                    <a:pt x="437" y="174"/>
                    <a:pt x="437" y="174"/>
                    <a:pt x="437" y="174"/>
                  </a:cubicBezTo>
                  <a:cubicBezTo>
                    <a:pt x="437" y="175"/>
                    <a:pt x="437" y="175"/>
                    <a:pt x="437" y="175"/>
                  </a:cubicBezTo>
                  <a:cubicBezTo>
                    <a:pt x="439" y="176"/>
                    <a:pt x="439" y="176"/>
                    <a:pt x="439" y="176"/>
                  </a:cubicBezTo>
                  <a:cubicBezTo>
                    <a:pt x="441" y="175"/>
                    <a:pt x="441" y="175"/>
                    <a:pt x="441" y="175"/>
                  </a:cubicBezTo>
                  <a:cubicBezTo>
                    <a:pt x="442" y="176"/>
                    <a:pt x="442" y="176"/>
                    <a:pt x="442" y="176"/>
                  </a:cubicBezTo>
                  <a:cubicBezTo>
                    <a:pt x="442" y="175"/>
                    <a:pt x="443" y="177"/>
                    <a:pt x="443" y="176"/>
                  </a:cubicBezTo>
                  <a:cubicBezTo>
                    <a:pt x="443" y="176"/>
                    <a:pt x="443" y="176"/>
                    <a:pt x="443" y="176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42" y="177"/>
                    <a:pt x="442" y="177"/>
                    <a:pt x="442" y="177"/>
                  </a:cubicBezTo>
                  <a:cubicBezTo>
                    <a:pt x="440" y="177"/>
                    <a:pt x="440" y="177"/>
                    <a:pt x="440" y="177"/>
                  </a:cubicBezTo>
                  <a:cubicBezTo>
                    <a:pt x="439" y="178"/>
                    <a:pt x="439" y="178"/>
                    <a:pt x="439" y="178"/>
                  </a:cubicBezTo>
                  <a:cubicBezTo>
                    <a:pt x="440" y="178"/>
                    <a:pt x="440" y="178"/>
                    <a:pt x="440" y="178"/>
                  </a:cubicBezTo>
                  <a:cubicBezTo>
                    <a:pt x="441" y="178"/>
                    <a:pt x="441" y="178"/>
                    <a:pt x="441" y="178"/>
                  </a:cubicBezTo>
                  <a:cubicBezTo>
                    <a:pt x="443" y="179"/>
                    <a:pt x="443" y="179"/>
                    <a:pt x="443" y="179"/>
                  </a:cubicBezTo>
                  <a:cubicBezTo>
                    <a:pt x="445" y="178"/>
                    <a:pt x="445" y="178"/>
                    <a:pt x="445" y="178"/>
                  </a:cubicBezTo>
                  <a:cubicBezTo>
                    <a:pt x="446" y="178"/>
                    <a:pt x="446" y="178"/>
                    <a:pt x="446" y="178"/>
                  </a:cubicBezTo>
                  <a:cubicBezTo>
                    <a:pt x="447" y="178"/>
                    <a:pt x="447" y="178"/>
                    <a:pt x="447" y="178"/>
                  </a:cubicBezTo>
                  <a:cubicBezTo>
                    <a:pt x="448" y="179"/>
                    <a:pt x="448" y="179"/>
                    <a:pt x="448" y="179"/>
                  </a:cubicBezTo>
                  <a:cubicBezTo>
                    <a:pt x="446" y="179"/>
                    <a:pt x="448" y="180"/>
                    <a:pt x="447" y="179"/>
                  </a:cubicBezTo>
                  <a:cubicBezTo>
                    <a:pt x="447" y="180"/>
                    <a:pt x="447" y="180"/>
                    <a:pt x="447" y="180"/>
                  </a:cubicBezTo>
                  <a:cubicBezTo>
                    <a:pt x="447" y="181"/>
                    <a:pt x="447" y="181"/>
                    <a:pt x="447" y="181"/>
                  </a:cubicBezTo>
                  <a:cubicBezTo>
                    <a:pt x="445" y="180"/>
                    <a:pt x="445" y="180"/>
                    <a:pt x="445" y="180"/>
                  </a:cubicBezTo>
                  <a:cubicBezTo>
                    <a:pt x="445" y="181"/>
                    <a:pt x="445" y="181"/>
                    <a:pt x="445" y="181"/>
                  </a:cubicBezTo>
                  <a:cubicBezTo>
                    <a:pt x="445" y="181"/>
                    <a:pt x="445" y="181"/>
                    <a:pt x="445" y="181"/>
                  </a:cubicBezTo>
                  <a:cubicBezTo>
                    <a:pt x="445" y="182"/>
                    <a:pt x="445" y="182"/>
                    <a:pt x="445" y="182"/>
                  </a:cubicBezTo>
                  <a:cubicBezTo>
                    <a:pt x="444" y="181"/>
                    <a:pt x="444" y="181"/>
                    <a:pt x="444" y="181"/>
                  </a:cubicBezTo>
                  <a:cubicBezTo>
                    <a:pt x="443" y="181"/>
                    <a:pt x="443" y="181"/>
                    <a:pt x="443" y="181"/>
                  </a:cubicBezTo>
                  <a:cubicBezTo>
                    <a:pt x="443" y="182"/>
                    <a:pt x="443" y="182"/>
                    <a:pt x="443" y="182"/>
                  </a:cubicBezTo>
                  <a:cubicBezTo>
                    <a:pt x="444" y="183"/>
                    <a:pt x="446" y="182"/>
                    <a:pt x="448" y="184"/>
                  </a:cubicBezTo>
                  <a:cubicBezTo>
                    <a:pt x="448" y="183"/>
                    <a:pt x="448" y="183"/>
                    <a:pt x="448" y="183"/>
                  </a:cubicBezTo>
                  <a:cubicBezTo>
                    <a:pt x="448" y="182"/>
                    <a:pt x="448" y="182"/>
                    <a:pt x="448" y="182"/>
                  </a:cubicBezTo>
                  <a:cubicBezTo>
                    <a:pt x="447" y="182"/>
                    <a:pt x="447" y="182"/>
                    <a:pt x="447" y="182"/>
                  </a:cubicBezTo>
                  <a:cubicBezTo>
                    <a:pt x="447" y="181"/>
                    <a:pt x="447" y="181"/>
                    <a:pt x="447" y="181"/>
                  </a:cubicBezTo>
                  <a:cubicBezTo>
                    <a:pt x="448" y="181"/>
                    <a:pt x="448" y="181"/>
                    <a:pt x="448" y="181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9" y="181"/>
                    <a:pt x="449" y="181"/>
                    <a:pt x="449" y="181"/>
                  </a:cubicBezTo>
                  <a:cubicBezTo>
                    <a:pt x="449" y="181"/>
                    <a:pt x="449" y="181"/>
                    <a:pt x="449" y="181"/>
                  </a:cubicBezTo>
                  <a:cubicBezTo>
                    <a:pt x="449" y="182"/>
                    <a:pt x="449" y="182"/>
                    <a:pt x="449" y="182"/>
                  </a:cubicBezTo>
                  <a:cubicBezTo>
                    <a:pt x="450" y="182"/>
                    <a:pt x="451" y="181"/>
                    <a:pt x="452" y="181"/>
                  </a:cubicBezTo>
                  <a:cubicBezTo>
                    <a:pt x="452" y="182"/>
                    <a:pt x="452" y="182"/>
                    <a:pt x="452" y="182"/>
                  </a:cubicBezTo>
                  <a:cubicBezTo>
                    <a:pt x="449" y="183"/>
                    <a:pt x="449" y="183"/>
                    <a:pt x="449" y="183"/>
                  </a:cubicBezTo>
                  <a:cubicBezTo>
                    <a:pt x="450" y="183"/>
                    <a:pt x="450" y="183"/>
                    <a:pt x="450" y="183"/>
                  </a:cubicBezTo>
                  <a:cubicBezTo>
                    <a:pt x="450" y="183"/>
                    <a:pt x="450" y="183"/>
                    <a:pt x="450" y="183"/>
                  </a:cubicBezTo>
                  <a:cubicBezTo>
                    <a:pt x="451" y="183"/>
                    <a:pt x="451" y="183"/>
                    <a:pt x="451" y="183"/>
                  </a:cubicBezTo>
                  <a:cubicBezTo>
                    <a:pt x="451" y="181"/>
                    <a:pt x="451" y="184"/>
                    <a:pt x="452" y="183"/>
                  </a:cubicBezTo>
                  <a:cubicBezTo>
                    <a:pt x="453" y="184"/>
                    <a:pt x="453" y="184"/>
                    <a:pt x="453" y="184"/>
                  </a:cubicBezTo>
                  <a:cubicBezTo>
                    <a:pt x="452" y="184"/>
                    <a:pt x="452" y="184"/>
                    <a:pt x="452" y="184"/>
                  </a:cubicBezTo>
                  <a:cubicBezTo>
                    <a:pt x="452" y="184"/>
                    <a:pt x="452" y="184"/>
                    <a:pt x="452" y="184"/>
                  </a:cubicBezTo>
                  <a:cubicBezTo>
                    <a:pt x="451" y="185"/>
                    <a:pt x="451" y="185"/>
                    <a:pt x="451" y="185"/>
                  </a:cubicBezTo>
                  <a:cubicBezTo>
                    <a:pt x="451" y="185"/>
                    <a:pt x="451" y="185"/>
                    <a:pt x="451" y="185"/>
                  </a:cubicBezTo>
                  <a:cubicBezTo>
                    <a:pt x="449" y="184"/>
                    <a:pt x="451" y="185"/>
                    <a:pt x="451" y="185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49" y="187"/>
                    <a:pt x="449" y="187"/>
                    <a:pt x="449" y="187"/>
                  </a:cubicBezTo>
                  <a:cubicBezTo>
                    <a:pt x="451" y="188"/>
                    <a:pt x="451" y="188"/>
                    <a:pt x="451" y="188"/>
                  </a:cubicBezTo>
                  <a:cubicBezTo>
                    <a:pt x="451" y="187"/>
                    <a:pt x="451" y="187"/>
                    <a:pt x="451" y="187"/>
                  </a:cubicBezTo>
                  <a:cubicBezTo>
                    <a:pt x="452" y="187"/>
                    <a:pt x="452" y="187"/>
                    <a:pt x="452" y="187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2" y="187"/>
                    <a:pt x="452" y="185"/>
                    <a:pt x="453" y="186"/>
                  </a:cubicBezTo>
                  <a:cubicBezTo>
                    <a:pt x="453" y="187"/>
                    <a:pt x="453" y="187"/>
                    <a:pt x="453" y="187"/>
                  </a:cubicBezTo>
                  <a:cubicBezTo>
                    <a:pt x="453" y="186"/>
                    <a:pt x="453" y="186"/>
                    <a:pt x="453" y="186"/>
                  </a:cubicBezTo>
                  <a:cubicBezTo>
                    <a:pt x="454" y="186"/>
                    <a:pt x="454" y="186"/>
                    <a:pt x="454" y="186"/>
                  </a:cubicBezTo>
                  <a:cubicBezTo>
                    <a:pt x="456" y="186"/>
                    <a:pt x="456" y="186"/>
                    <a:pt x="456" y="186"/>
                  </a:cubicBezTo>
                  <a:cubicBezTo>
                    <a:pt x="457" y="185"/>
                    <a:pt x="457" y="185"/>
                    <a:pt x="457" y="185"/>
                  </a:cubicBezTo>
                  <a:cubicBezTo>
                    <a:pt x="456" y="185"/>
                    <a:pt x="456" y="185"/>
                    <a:pt x="456" y="185"/>
                  </a:cubicBezTo>
                  <a:cubicBezTo>
                    <a:pt x="455" y="185"/>
                    <a:pt x="455" y="185"/>
                    <a:pt x="455" y="185"/>
                  </a:cubicBezTo>
                  <a:cubicBezTo>
                    <a:pt x="455" y="184"/>
                    <a:pt x="455" y="184"/>
                    <a:pt x="455" y="184"/>
                  </a:cubicBezTo>
                  <a:cubicBezTo>
                    <a:pt x="454" y="185"/>
                    <a:pt x="454" y="185"/>
                    <a:pt x="454" y="185"/>
                  </a:cubicBezTo>
                  <a:cubicBezTo>
                    <a:pt x="453" y="184"/>
                    <a:pt x="453" y="184"/>
                    <a:pt x="453" y="184"/>
                  </a:cubicBezTo>
                  <a:cubicBezTo>
                    <a:pt x="454" y="183"/>
                    <a:pt x="454" y="183"/>
                    <a:pt x="454" y="183"/>
                  </a:cubicBezTo>
                  <a:cubicBezTo>
                    <a:pt x="456" y="184"/>
                    <a:pt x="456" y="184"/>
                    <a:pt x="456" y="184"/>
                  </a:cubicBezTo>
                  <a:cubicBezTo>
                    <a:pt x="456" y="184"/>
                    <a:pt x="456" y="184"/>
                    <a:pt x="456" y="184"/>
                  </a:cubicBezTo>
                  <a:cubicBezTo>
                    <a:pt x="457" y="184"/>
                    <a:pt x="457" y="184"/>
                    <a:pt x="457" y="184"/>
                  </a:cubicBezTo>
                  <a:cubicBezTo>
                    <a:pt x="457" y="182"/>
                    <a:pt x="457" y="182"/>
                    <a:pt x="457" y="182"/>
                  </a:cubicBezTo>
                  <a:cubicBezTo>
                    <a:pt x="459" y="182"/>
                    <a:pt x="459" y="182"/>
                    <a:pt x="459" y="182"/>
                  </a:cubicBezTo>
                  <a:cubicBezTo>
                    <a:pt x="458" y="183"/>
                    <a:pt x="458" y="183"/>
                    <a:pt x="458" y="183"/>
                  </a:cubicBezTo>
                  <a:cubicBezTo>
                    <a:pt x="458" y="183"/>
                    <a:pt x="458" y="183"/>
                    <a:pt x="458" y="183"/>
                  </a:cubicBezTo>
                  <a:cubicBezTo>
                    <a:pt x="458" y="184"/>
                    <a:pt x="458" y="184"/>
                    <a:pt x="458" y="184"/>
                  </a:cubicBezTo>
                  <a:cubicBezTo>
                    <a:pt x="460" y="185"/>
                    <a:pt x="460" y="185"/>
                    <a:pt x="460" y="185"/>
                  </a:cubicBezTo>
                  <a:cubicBezTo>
                    <a:pt x="460" y="185"/>
                    <a:pt x="460" y="185"/>
                    <a:pt x="460" y="185"/>
                  </a:cubicBezTo>
                  <a:cubicBezTo>
                    <a:pt x="462" y="185"/>
                    <a:pt x="462" y="185"/>
                    <a:pt x="462" y="185"/>
                  </a:cubicBezTo>
                  <a:cubicBezTo>
                    <a:pt x="462" y="184"/>
                    <a:pt x="462" y="184"/>
                    <a:pt x="462" y="184"/>
                  </a:cubicBezTo>
                  <a:cubicBezTo>
                    <a:pt x="462" y="184"/>
                    <a:pt x="462" y="184"/>
                    <a:pt x="462" y="184"/>
                  </a:cubicBezTo>
                  <a:cubicBezTo>
                    <a:pt x="463" y="185"/>
                    <a:pt x="463" y="184"/>
                    <a:pt x="464" y="184"/>
                  </a:cubicBezTo>
                  <a:cubicBezTo>
                    <a:pt x="463" y="185"/>
                    <a:pt x="463" y="185"/>
                    <a:pt x="463" y="185"/>
                  </a:cubicBezTo>
                  <a:cubicBezTo>
                    <a:pt x="464" y="185"/>
                    <a:pt x="464" y="185"/>
                    <a:pt x="464" y="185"/>
                  </a:cubicBezTo>
                  <a:cubicBezTo>
                    <a:pt x="466" y="186"/>
                    <a:pt x="467" y="184"/>
                    <a:pt x="469" y="186"/>
                  </a:cubicBezTo>
                  <a:cubicBezTo>
                    <a:pt x="469" y="184"/>
                    <a:pt x="469" y="184"/>
                    <a:pt x="469" y="184"/>
                  </a:cubicBezTo>
                  <a:cubicBezTo>
                    <a:pt x="473" y="185"/>
                    <a:pt x="473" y="185"/>
                    <a:pt x="473" y="185"/>
                  </a:cubicBezTo>
                  <a:cubicBezTo>
                    <a:pt x="474" y="185"/>
                    <a:pt x="474" y="185"/>
                    <a:pt x="474" y="185"/>
                  </a:cubicBezTo>
                  <a:cubicBezTo>
                    <a:pt x="473" y="186"/>
                    <a:pt x="473" y="186"/>
                    <a:pt x="473" y="186"/>
                  </a:cubicBezTo>
                  <a:cubicBezTo>
                    <a:pt x="473" y="186"/>
                    <a:pt x="473" y="186"/>
                    <a:pt x="473" y="186"/>
                  </a:cubicBezTo>
                  <a:cubicBezTo>
                    <a:pt x="472" y="187"/>
                    <a:pt x="472" y="187"/>
                    <a:pt x="472" y="187"/>
                  </a:cubicBezTo>
                  <a:cubicBezTo>
                    <a:pt x="472" y="188"/>
                    <a:pt x="472" y="188"/>
                    <a:pt x="472" y="188"/>
                  </a:cubicBezTo>
                  <a:cubicBezTo>
                    <a:pt x="471" y="188"/>
                    <a:pt x="471" y="188"/>
                    <a:pt x="471" y="188"/>
                  </a:cubicBezTo>
                  <a:cubicBezTo>
                    <a:pt x="471" y="187"/>
                    <a:pt x="471" y="187"/>
                    <a:pt x="471" y="187"/>
                  </a:cubicBezTo>
                  <a:cubicBezTo>
                    <a:pt x="470" y="186"/>
                    <a:pt x="468" y="187"/>
                    <a:pt x="467" y="187"/>
                  </a:cubicBezTo>
                  <a:cubicBezTo>
                    <a:pt x="467" y="187"/>
                    <a:pt x="467" y="187"/>
                    <a:pt x="467" y="187"/>
                  </a:cubicBezTo>
                  <a:cubicBezTo>
                    <a:pt x="468" y="187"/>
                    <a:pt x="470" y="188"/>
                    <a:pt x="471" y="188"/>
                  </a:cubicBezTo>
                  <a:cubicBezTo>
                    <a:pt x="472" y="189"/>
                    <a:pt x="472" y="189"/>
                    <a:pt x="472" y="189"/>
                  </a:cubicBezTo>
                  <a:cubicBezTo>
                    <a:pt x="474" y="189"/>
                    <a:pt x="474" y="189"/>
                    <a:pt x="474" y="189"/>
                  </a:cubicBezTo>
                  <a:cubicBezTo>
                    <a:pt x="474" y="189"/>
                    <a:pt x="474" y="189"/>
                    <a:pt x="474" y="189"/>
                  </a:cubicBezTo>
                  <a:cubicBezTo>
                    <a:pt x="474" y="189"/>
                    <a:pt x="474" y="189"/>
                    <a:pt x="474" y="189"/>
                  </a:cubicBezTo>
                  <a:cubicBezTo>
                    <a:pt x="475" y="190"/>
                    <a:pt x="475" y="190"/>
                    <a:pt x="475" y="190"/>
                  </a:cubicBezTo>
                  <a:cubicBezTo>
                    <a:pt x="475" y="189"/>
                    <a:pt x="475" y="189"/>
                    <a:pt x="475" y="189"/>
                  </a:cubicBezTo>
                  <a:cubicBezTo>
                    <a:pt x="475" y="189"/>
                    <a:pt x="474" y="189"/>
                    <a:pt x="474" y="189"/>
                  </a:cubicBezTo>
                  <a:cubicBezTo>
                    <a:pt x="474" y="189"/>
                    <a:pt x="475" y="189"/>
                    <a:pt x="475" y="189"/>
                  </a:cubicBezTo>
                  <a:cubicBezTo>
                    <a:pt x="476" y="188"/>
                    <a:pt x="476" y="188"/>
                    <a:pt x="476" y="188"/>
                  </a:cubicBezTo>
                  <a:cubicBezTo>
                    <a:pt x="480" y="189"/>
                    <a:pt x="482" y="189"/>
                    <a:pt x="485" y="190"/>
                  </a:cubicBezTo>
                  <a:cubicBezTo>
                    <a:pt x="486" y="189"/>
                    <a:pt x="486" y="189"/>
                    <a:pt x="486" y="189"/>
                  </a:cubicBezTo>
                  <a:cubicBezTo>
                    <a:pt x="487" y="188"/>
                    <a:pt x="487" y="188"/>
                    <a:pt x="487" y="188"/>
                  </a:cubicBezTo>
                  <a:cubicBezTo>
                    <a:pt x="487" y="188"/>
                    <a:pt x="487" y="188"/>
                    <a:pt x="487" y="188"/>
                  </a:cubicBezTo>
                  <a:cubicBezTo>
                    <a:pt x="487" y="189"/>
                    <a:pt x="487" y="189"/>
                    <a:pt x="487" y="189"/>
                  </a:cubicBezTo>
                  <a:cubicBezTo>
                    <a:pt x="488" y="189"/>
                    <a:pt x="488" y="189"/>
                    <a:pt x="488" y="189"/>
                  </a:cubicBezTo>
                  <a:cubicBezTo>
                    <a:pt x="488" y="189"/>
                    <a:pt x="488" y="189"/>
                    <a:pt x="488" y="189"/>
                  </a:cubicBezTo>
                  <a:cubicBezTo>
                    <a:pt x="490" y="190"/>
                    <a:pt x="490" y="190"/>
                    <a:pt x="490" y="190"/>
                  </a:cubicBezTo>
                  <a:cubicBezTo>
                    <a:pt x="489" y="190"/>
                    <a:pt x="489" y="190"/>
                    <a:pt x="489" y="190"/>
                  </a:cubicBezTo>
                  <a:cubicBezTo>
                    <a:pt x="490" y="190"/>
                    <a:pt x="490" y="190"/>
                    <a:pt x="490" y="190"/>
                  </a:cubicBezTo>
                  <a:cubicBezTo>
                    <a:pt x="490" y="188"/>
                    <a:pt x="491" y="190"/>
                    <a:pt x="490" y="189"/>
                  </a:cubicBezTo>
                  <a:cubicBezTo>
                    <a:pt x="491" y="190"/>
                    <a:pt x="491" y="190"/>
                    <a:pt x="491" y="190"/>
                  </a:cubicBezTo>
                  <a:cubicBezTo>
                    <a:pt x="491" y="190"/>
                    <a:pt x="491" y="190"/>
                    <a:pt x="491" y="190"/>
                  </a:cubicBezTo>
                  <a:cubicBezTo>
                    <a:pt x="492" y="189"/>
                    <a:pt x="492" y="189"/>
                    <a:pt x="492" y="189"/>
                  </a:cubicBezTo>
                  <a:cubicBezTo>
                    <a:pt x="491" y="190"/>
                    <a:pt x="491" y="190"/>
                    <a:pt x="491" y="190"/>
                  </a:cubicBezTo>
                  <a:cubicBezTo>
                    <a:pt x="491" y="189"/>
                    <a:pt x="491" y="189"/>
                    <a:pt x="491" y="189"/>
                  </a:cubicBezTo>
                  <a:cubicBezTo>
                    <a:pt x="492" y="188"/>
                    <a:pt x="492" y="188"/>
                    <a:pt x="492" y="188"/>
                  </a:cubicBezTo>
                  <a:cubicBezTo>
                    <a:pt x="493" y="188"/>
                    <a:pt x="494" y="186"/>
                    <a:pt x="495" y="188"/>
                  </a:cubicBezTo>
                  <a:cubicBezTo>
                    <a:pt x="496" y="189"/>
                    <a:pt x="496" y="189"/>
                    <a:pt x="496" y="189"/>
                  </a:cubicBezTo>
                  <a:cubicBezTo>
                    <a:pt x="494" y="190"/>
                    <a:pt x="494" y="190"/>
                    <a:pt x="494" y="190"/>
                  </a:cubicBezTo>
                  <a:cubicBezTo>
                    <a:pt x="494" y="189"/>
                    <a:pt x="494" y="189"/>
                    <a:pt x="494" y="189"/>
                  </a:cubicBezTo>
                  <a:cubicBezTo>
                    <a:pt x="493" y="189"/>
                    <a:pt x="493" y="189"/>
                    <a:pt x="493" y="189"/>
                  </a:cubicBezTo>
                  <a:cubicBezTo>
                    <a:pt x="493" y="188"/>
                    <a:pt x="493" y="188"/>
                    <a:pt x="493" y="188"/>
                  </a:cubicBezTo>
                  <a:cubicBezTo>
                    <a:pt x="492" y="190"/>
                    <a:pt x="492" y="190"/>
                    <a:pt x="492" y="190"/>
                  </a:cubicBezTo>
                  <a:cubicBezTo>
                    <a:pt x="492" y="191"/>
                    <a:pt x="492" y="191"/>
                    <a:pt x="492" y="191"/>
                  </a:cubicBezTo>
                  <a:cubicBezTo>
                    <a:pt x="494" y="190"/>
                    <a:pt x="494" y="190"/>
                    <a:pt x="494" y="190"/>
                  </a:cubicBezTo>
                  <a:cubicBezTo>
                    <a:pt x="494" y="190"/>
                    <a:pt x="494" y="192"/>
                    <a:pt x="493" y="192"/>
                  </a:cubicBezTo>
                  <a:cubicBezTo>
                    <a:pt x="493" y="192"/>
                    <a:pt x="493" y="192"/>
                    <a:pt x="493" y="192"/>
                  </a:cubicBezTo>
                  <a:cubicBezTo>
                    <a:pt x="494" y="191"/>
                    <a:pt x="494" y="191"/>
                    <a:pt x="494" y="191"/>
                  </a:cubicBezTo>
                  <a:cubicBezTo>
                    <a:pt x="493" y="193"/>
                    <a:pt x="494" y="192"/>
                    <a:pt x="494" y="192"/>
                  </a:cubicBezTo>
                  <a:cubicBezTo>
                    <a:pt x="496" y="191"/>
                    <a:pt x="496" y="191"/>
                    <a:pt x="496" y="191"/>
                  </a:cubicBezTo>
                  <a:cubicBezTo>
                    <a:pt x="497" y="192"/>
                    <a:pt x="497" y="192"/>
                    <a:pt x="497" y="192"/>
                  </a:cubicBezTo>
                  <a:cubicBezTo>
                    <a:pt x="497" y="192"/>
                    <a:pt x="497" y="192"/>
                    <a:pt x="497" y="192"/>
                  </a:cubicBezTo>
                  <a:cubicBezTo>
                    <a:pt x="497" y="191"/>
                    <a:pt x="497" y="191"/>
                    <a:pt x="497" y="191"/>
                  </a:cubicBezTo>
                  <a:cubicBezTo>
                    <a:pt x="498" y="191"/>
                    <a:pt x="498" y="191"/>
                    <a:pt x="498" y="191"/>
                  </a:cubicBezTo>
                  <a:cubicBezTo>
                    <a:pt x="498" y="190"/>
                    <a:pt x="498" y="190"/>
                    <a:pt x="498" y="190"/>
                  </a:cubicBezTo>
                  <a:cubicBezTo>
                    <a:pt x="498" y="190"/>
                    <a:pt x="498" y="190"/>
                    <a:pt x="498" y="190"/>
                  </a:cubicBezTo>
                  <a:cubicBezTo>
                    <a:pt x="498" y="191"/>
                    <a:pt x="498" y="191"/>
                    <a:pt x="498" y="191"/>
                  </a:cubicBezTo>
                  <a:cubicBezTo>
                    <a:pt x="499" y="192"/>
                    <a:pt x="500" y="192"/>
                    <a:pt x="500" y="192"/>
                  </a:cubicBezTo>
                  <a:cubicBezTo>
                    <a:pt x="500" y="192"/>
                    <a:pt x="500" y="192"/>
                    <a:pt x="500" y="192"/>
                  </a:cubicBezTo>
                  <a:cubicBezTo>
                    <a:pt x="503" y="191"/>
                    <a:pt x="503" y="191"/>
                    <a:pt x="503" y="191"/>
                  </a:cubicBezTo>
                  <a:cubicBezTo>
                    <a:pt x="501" y="191"/>
                    <a:pt x="501" y="191"/>
                    <a:pt x="501" y="191"/>
                  </a:cubicBezTo>
                  <a:cubicBezTo>
                    <a:pt x="501" y="191"/>
                    <a:pt x="501" y="191"/>
                    <a:pt x="501" y="191"/>
                  </a:cubicBezTo>
                  <a:cubicBezTo>
                    <a:pt x="501" y="190"/>
                    <a:pt x="500" y="189"/>
                    <a:pt x="500" y="189"/>
                  </a:cubicBezTo>
                  <a:cubicBezTo>
                    <a:pt x="502" y="188"/>
                    <a:pt x="502" y="188"/>
                    <a:pt x="502" y="188"/>
                  </a:cubicBezTo>
                  <a:cubicBezTo>
                    <a:pt x="501" y="187"/>
                    <a:pt x="501" y="187"/>
                    <a:pt x="501" y="187"/>
                  </a:cubicBezTo>
                  <a:cubicBezTo>
                    <a:pt x="502" y="188"/>
                    <a:pt x="501" y="187"/>
                    <a:pt x="502" y="187"/>
                  </a:cubicBezTo>
                  <a:cubicBezTo>
                    <a:pt x="503" y="186"/>
                    <a:pt x="503" y="186"/>
                    <a:pt x="503" y="186"/>
                  </a:cubicBezTo>
                  <a:cubicBezTo>
                    <a:pt x="501" y="186"/>
                    <a:pt x="501" y="186"/>
                    <a:pt x="501" y="186"/>
                  </a:cubicBezTo>
                  <a:cubicBezTo>
                    <a:pt x="502" y="185"/>
                    <a:pt x="502" y="185"/>
                    <a:pt x="502" y="185"/>
                  </a:cubicBezTo>
                  <a:cubicBezTo>
                    <a:pt x="503" y="186"/>
                    <a:pt x="503" y="186"/>
                    <a:pt x="503" y="186"/>
                  </a:cubicBezTo>
                  <a:cubicBezTo>
                    <a:pt x="503" y="185"/>
                    <a:pt x="503" y="185"/>
                    <a:pt x="503" y="185"/>
                  </a:cubicBezTo>
                  <a:cubicBezTo>
                    <a:pt x="502" y="185"/>
                    <a:pt x="502" y="185"/>
                    <a:pt x="502" y="185"/>
                  </a:cubicBezTo>
                  <a:cubicBezTo>
                    <a:pt x="503" y="185"/>
                    <a:pt x="504" y="184"/>
                    <a:pt x="504" y="184"/>
                  </a:cubicBezTo>
                  <a:cubicBezTo>
                    <a:pt x="503" y="185"/>
                    <a:pt x="504" y="185"/>
                    <a:pt x="504" y="185"/>
                  </a:cubicBezTo>
                  <a:cubicBezTo>
                    <a:pt x="506" y="184"/>
                    <a:pt x="504" y="185"/>
                    <a:pt x="505" y="185"/>
                  </a:cubicBezTo>
                  <a:cubicBezTo>
                    <a:pt x="505" y="186"/>
                    <a:pt x="505" y="186"/>
                    <a:pt x="505" y="186"/>
                  </a:cubicBezTo>
                  <a:cubicBezTo>
                    <a:pt x="504" y="186"/>
                    <a:pt x="504" y="186"/>
                    <a:pt x="504" y="186"/>
                  </a:cubicBezTo>
                  <a:cubicBezTo>
                    <a:pt x="503" y="188"/>
                    <a:pt x="503" y="188"/>
                    <a:pt x="503" y="188"/>
                  </a:cubicBezTo>
                  <a:cubicBezTo>
                    <a:pt x="503" y="188"/>
                    <a:pt x="503" y="188"/>
                    <a:pt x="503" y="188"/>
                  </a:cubicBezTo>
                  <a:cubicBezTo>
                    <a:pt x="503" y="189"/>
                    <a:pt x="503" y="189"/>
                    <a:pt x="503" y="189"/>
                  </a:cubicBezTo>
                  <a:cubicBezTo>
                    <a:pt x="502" y="189"/>
                    <a:pt x="502" y="189"/>
                    <a:pt x="502" y="189"/>
                  </a:cubicBezTo>
                  <a:cubicBezTo>
                    <a:pt x="501" y="189"/>
                    <a:pt x="501" y="189"/>
                    <a:pt x="501" y="189"/>
                  </a:cubicBezTo>
                  <a:cubicBezTo>
                    <a:pt x="503" y="190"/>
                    <a:pt x="502" y="190"/>
                    <a:pt x="502" y="190"/>
                  </a:cubicBezTo>
                  <a:cubicBezTo>
                    <a:pt x="501" y="190"/>
                    <a:pt x="501" y="190"/>
                    <a:pt x="501" y="190"/>
                  </a:cubicBezTo>
                  <a:cubicBezTo>
                    <a:pt x="502" y="190"/>
                    <a:pt x="502" y="190"/>
                    <a:pt x="502" y="190"/>
                  </a:cubicBezTo>
                  <a:cubicBezTo>
                    <a:pt x="504" y="190"/>
                    <a:pt x="504" y="190"/>
                    <a:pt x="504" y="190"/>
                  </a:cubicBezTo>
                  <a:cubicBezTo>
                    <a:pt x="503" y="189"/>
                    <a:pt x="503" y="189"/>
                    <a:pt x="503" y="189"/>
                  </a:cubicBezTo>
                  <a:cubicBezTo>
                    <a:pt x="503" y="189"/>
                    <a:pt x="503" y="189"/>
                    <a:pt x="503" y="189"/>
                  </a:cubicBezTo>
                  <a:cubicBezTo>
                    <a:pt x="504" y="188"/>
                    <a:pt x="504" y="188"/>
                    <a:pt x="504" y="188"/>
                  </a:cubicBezTo>
                  <a:cubicBezTo>
                    <a:pt x="505" y="188"/>
                    <a:pt x="505" y="188"/>
                    <a:pt x="505" y="188"/>
                  </a:cubicBezTo>
                  <a:cubicBezTo>
                    <a:pt x="506" y="189"/>
                    <a:pt x="506" y="189"/>
                    <a:pt x="506" y="189"/>
                  </a:cubicBezTo>
                  <a:cubicBezTo>
                    <a:pt x="506" y="189"/>
                    <a:pt x="505" y="190"/>
                    <a:pt x="505" y="190"/>
                  </a:cubicBezTo>
                  <a:cubicBezTo>
                    <a:pt x="506" y="190"/>
                    <a:pt x="506" y="190"/>
                    <a:pt x="506" y="190"/>
                  </a:cubicBezTo>
                  <a:cubicBezTo>
                    <a:pt x="506" y="190"/>
                    <a:pt x="506" y="190"/>
                    <a:pt x="506" y="190"/>
                  </a:cubicBezTo>
                  <a:cubicBezTo>
                    <a:pt x="505" y="190"/>
                    <a:pt x="505" y="190"/>
                    <a:pt x="505" y="190"/>
                  </a:cubicBezTo>
                  <a:cubicBezTo>
                    <a:pt x="505" y="191"/>
                    <a:pt x="505" y="190"/>
                    <a:pt x="505" y="190"/>
                  </a:cubicBezTo>
                  <a:cubicBezTo>
                    <a:pt x="506" y="191"/>
                    <a:pt x="506" y="191"/>
                    <a:pt x="506" y="191"/>
                  </a:cubicBezTo>
                  <a:cubicBezTo>
                    <a:pt x="505" y="192"/>
                    <a:pt x="505" y="192"/>
                    <a:pt x="505" y="192"/>
                  </a:cubicBezTo>
                  <a:cubicBezTo>
                    <a:pt x="505" y="192"/>
                    <a:pt x="505" y="192"/>
                    <a:pt x="505" y="192"/>
                  </a:cubicBezTo>
                  <a:cubicBezTo>
                    <a:pt x="506" y="192"/>
                    <a:pt x="506" y="192"/>
                    <a:pt x="506" y="192"/>
                  </a:cubicBezTo>
                  <a:cubicBezTo>
                    <a:pt x="507" y="193"/>
                    <a:pt x="506" y="192"/>
                    <a:pt x="506" y="193"/>
                  </a:cubicBezTo>
                  <a:cubicBezTo>
                    <a:pt x="506" y="194"/>
                    <a:pt x="506" y="194"/>
                    <a:pt x="506" y="194"/>
                  </a:cubicBezTo>
                  <a:cubicBezTo>
                    <a:pt x="506" y="194"/>
                    <a:pt x="506" y="194"/>
                    <a:pt x="506" y="194"/>
                  </a:cubicBezTo>
                  <a:cubicBezTo>
                    <a:pt x="504" y="194"/>
                    <a:pt x="504" y="194"/>
                    <a:pt x="504" y="194"/>
                  </a:cubicBezTo>
                  <a:cubicBezTo>
                    <a:pt x="506" y="196"/>
                    <a:pt x="506" y="196"/>
                    <a:pt x="506" y="196"/>
                  </a:cubicBezTo>
                  <a:cubicBezTo>
                    <a:pt x="507" y="195"/>
                    <a:pt x="507" y="195"/>
                    <a:pt x="507" y="195"/>
                  </a:cubicBezTo>
                  <a:cubicBezTo>
                    <a:pt x="509" y="196"/>
                    <a:pt x="509" y="196"/>
                    <a:pt x="509" y="196"/>
                  </a:cubicBezTo>
                  <a:cubicBezTo>
                    <a:pt x="509" y="196"/>
                    <a:pt x="509" y="195"/>
                    <a:pt x="509" y="195"/>
                  </a:cubicBezTo>
                  <a:cubicBezTo>
                    <a:pt x="511" y="195"/>
                    <a:pt x="511" y="195"/>
                    <a:pt x="511" y="195"/>
                  </a:cubicBezTo>
                  <a:cubicBezTo>
                    <a:pt x="513" y="195"/>
                    <a:pt x="513" y="195"/>
                    <a:pt x="513" y="195"/>
                  </a:cubicBezTo>
                  <a:cubicBezTo>
                    <a:pt x="512" y="194"/>
                    <a:pt x="513" y="193"/>
                    <a:pt x="514" y="193"/>
                  </a:cubicBezTo>
                  <a:cubicBezTo>
                    <a:pt x="515" y="194"/>
                    <a:pt x="515" y="194"/>
                    <a:pt x="515" y="194"/>
                  </a:cubicBezTo>
                  <a:cubicBezTo>
                    <a:pt x="516" y="193"/>
                    <a:pt x="516" y="193"/>
                    <a:pt x="516" y="193"/>
                  </a:cubicBezTo>
                  <a:cubicBezTo>
                    <a:pt x="515" y="192"/>
                    <a:pt x="515" y="192"/>
                    <a:pt x="515" y="192"/>
                  </a:cubicBezTo>
                  <a:cubicBezTo>
                    <a:pt x="515" y="192"/>
                    <a:pt x="516" y="192"/>
                    <a:pt x="516" y="192"/>
                  </a:cubicBezTo>
                  <a:cubicBezTo>
                    <a:pt x="516" y="192"/>
                    <a:pt x="516" y="192"/>
                    <a:pt x="516" y="192"/>
                  </a:cubicBezTo>
                  <a:cubicBezTo>
                    <a:pt x="517" y="192"/>
                    <a:pt x="517" y="192"/>
                    <a:pt x="517" y="192"/>
                  </a:cubicBezTo>
                  <a:cubicBezTo>
                    <a:pt x="519" y="192"/>
                    <a:pt x="519" y="192"/>
                    <a:pt x="519" y="192"/>
                  </a:cubicBezTo>
                  <a:cubicBezTo>
                    <a:pt x="519" y="191"/>
                    <a:pt x="519" y="191"/>
                    <a:pt x="519" y="191"/>
                  </a:cubicBezTo>
                  <a:cubicBezTo>
                    <a:pt x="520" y="191"/>
                    <a:pt x="520" y="191"/>
                    <a:pt x="520" y="191"/>
                  </a:cubicBezTo>
                  <a:cubicBezTo>
                    <a:pt x="520" y="193"/>
                    <a:pt x="520" y="193"/>
                    <a:pt x="520" y="193"/>
                  </a:cubicBezTo>
                  <a:cubicBezTo>
                    <a:pt x="520" y="194"/>
                    <a:pt x="520" y="194"/>
                    <a:pt x="520" y="194"/>
                  </a:cubicBezTo>
                  <a:cubicBezTo>
                    <a:pt x="518" y="196"/>
                    <a:pt x="518" y="196"/>
                    <a:pt x="518" y="196"/>
                  </a:cubicBezTo>
                  <a:cubicBezTo>
                    <a:pt x="518" y="196"/>
                    <a:pt x="518" y="196"/>
                    <a:pt x="518" y="196"/>
                  </a:cubicBezTo>
                  <a:cubicBezTo>
                    <a:pt x="519" y="197"/>
                    <a:pt x="519" y="197"/>
                    <a:pt x="519" y="197"/>
                  </a:cubicBezTo>
                  <a:cubicBezTo>
                    <a:pt x="520" y="197"/>
                    <a:pt x="520" y="197"/>
                    <a:pt x="520" y="197"/>
                  </a:cubicBezTo>
                  <a:cubicBezTo>
                    <a:pt x="520" y="197"/>
                    <a:pt x="520" y="197"/>
                    <a:pt x="520" y="197"/>
                  </a:cubicBezTo>
                  <a:cubicBezTo>
                    <a:pt x="522" y="197"/>
                    <a:pt x="522" y="197"/>
                    <a:pt x="522" y="197"/>
                  </a:cubicBezTo>
                  <a:cubicBezTo>
                    <a:pt x="522" y="197"/>
                    <a:pt x="522" y="197"/>
                    <a:pt x="522" y="197"/>
                  </a:cubicBezTo>
                  <a:cubicBezTo>
                    <a:pt x="522" y="197"/>
                    <a:pt x="522" y="197"/>
                    <a:pt x="522" y="197"/>
                  </a:cubicBezTo>
                  <a:cubicBezTo>
                    <a:pt x="524" y="197"/>
                    <a:pt x="524" y="197"/>
                    <a:pt x="524" y="197"/>
                  </a:cubicBezTo>
                  <a:cubicBezTo>
                    <a:pt x="524" y="197"/>
                    <a:pt x="524" y="197"/>
                    <a:pt x="524" y="197"/>
                  </a:cubicBezTo>
                  <a:cubicBezTo>
                    <a:pt x="525" y="197"/>
                    <a:pt x="525" y="197"/>
                    <a:pt x="525" y="197"/>
                  </a:cubicBezTo>
                  <a:cubicBezTo>
                    <a:pt x="525" y="197"/>
                    <a:pt x="525" y="197"/>
                    <a:pt x="525" y="197"/>
                  </a:cubicBezTo>
                  <a:cubicBezTo>
                    <a:pt x="525" y="197"/>
                    <a:pt x="525" y="197"/>
                    <a:pt x="525" y="197"/>
                  </a:cubicBezTo>
                  <a:cubicBezTo>
                    <a:pt x="526" y="197"/>
                    <a:pt x="526" y="197"/>
                    <a:pt x="526" y="197"/>
                  </a:cubicBezTo>
                  <a:cubicBezTo>
                    <a:pt x="527" y="196"/>
                    <a:pt x="527" y="196"/>
                    <a:pt x="527" y="196"/>
                  </a:cubicBezTo>
                  <a:cubicBezTo>
                    <a:pt x="525" y="196"/>
                    <a:pt x="525" y="196"/>
                    <a:pt x="525" y="196"/>
                  </a:cubicBezTo>
                  <a:cubicBezTo>
                    <a:pt x="524" y="197"/>
                    <a:pt x="524" y="197"/>
                    <a:pt x="524" y="197"/>
                  </a:cubicBezTo>
                  <a:cubicBezTo>
                    <a:pt x="523" y="193"/>
                    <a:pt x="522" y="196"/>
                    <a:pt x="523" y="196"/>
                  </a:cubicBezTo>
                  <a:cubicBezTo>
                    <a:pt x="522" y="196"/>
                    <a:pt x="522" y="196"/>
                    <a:pt x="522" y="196"/>
                  </a:cubicBezTo>
                  <a:cubicBezTo>
                    <a:pt x="522" y="195"/>
                    <a:pt x="522" y="195"/>
                    <a:pt x="522" y="195"/>
                  </a:cubicBezTo>
                  <a:cubicBezTo>
                    <a:pt x="524" y="194"/>
                    <a:pt x="524" y="194"/>
                    <a:pt x="524" y="194"/>
                  </a:cubicBezTo>
                  <a:cubicBezTo>
                    <a:pt x="524" y="195"/>
                    <a:pt x="524" y="195"/>
                    <a:pt x="524" y="195"/>
                  </a:cubicBezTo>
                  <a:cubicBezTo>
                    <a:pt x="524" y="194"/>
                    <a:pt x="524" y="194"/>
                    <a:pt x="524" y="194"/>
                  </a:cubicBezTo>
                  <a:cubicBezTo>
                    <a:pt x="525" y="194"/>
                    <a:pt x="525" y="194"/>
                    <a:pt x="525" y="194"/>
                  </a:cubicBezTo>
                  <a:cubicBezTo>
                    <a:pt x="527" y="194"/>
                    <a:pt x="527" y="194"/>
                    <a:pt x="527" y="194"/>
                  </a:cubicBezTo>
                  <a:cubicBezTo>
                    <a:pt x="527" y="194"/>
                    <a:pt x="527" y="194"/>
                    <a:pt x="527" y="194"/>
                  </a:cubicBezTo>
                  <a:cubicBezTo>
                    <a:pt x="527" y="194"/>
                    <a:pt x="527" y="194"/>
                    <a:pt x="527" y="194"/>
                  </a:cubicBezTo>
                  <a:cubicBezTo>
                    <a:pt x="528" y="196"/>
                    <a:pt x="528" y="196"/>
                    <a:pt x="528" y="196"/>
                  </a:cubicBezTo>
                  <a:cubicBezTo>
                    <a:pt x="529" y="195"/>
                    <a:pt x="529" y="195"/>
                    <a:pt x="529" y="195"/>
                  </a:cubicBezTo>
                  <a:cubicBezTo>
                    <a:pt x="529" y="196"/>
                    <a:pt x="529" y="196"/>
                    <a:pt x="529" y="196"/>
                  </a:cubicBezTo>
                  <a:cubicBezTo>
                    <a:pt x="527" y="196"/>
                    <a:pt x="527" y="196"/>
                    <a:pt x="527" y="196"/>
                  </a:cubicBezTo>
                  <a:cubicBezTo>
                    <a:pt x="527" y="196"/>
                    <a:pt x="527" y="196"/>
                    <a:pt x="527" y="196"/>
                  </a:cubicBezTo>
                  <a:cubicBezTo>
                    <a:pt x="529" y="197"/>
                    <a:pt x="529" y="197"/>
                    <a:pt x="530" y="197"/>
                  </a:cubicBezTo>
                  <a:cubicBezTo>
                    <a:pt x="532" y="197"/>
                    <a:pt x="532" y="197"/>
                    <a:pt x="532" y="197"/>
                  </a:cubicBezTo>
                  <a:cubicBezTo>
                    <a:pt x="532" y="198"/>
                    <a:pt x="532" y="198"/>
                    <a:pt x="532" y="198"/>
                  </a:cubicBezTo>
                  <a:cubicBezTo>
                    <a:pt x="533" y="197"/>
                    <a:pt x="533" y="197"/>
                    <a:pt x="533" y="197"/>
                  </a:cubicBezTo>
                  <a:cubicBezTo>
                    <a:pt x="533" y="197"/>
                    <a:pt x="532" y="197"/>
                    <a:pt x="532" y="197"/>
                  </a:cubicBezTo>
                  <a:cubicBezTo>
                    <a:pt x="530" y="196"/>
                    <a:pt x="530" y="196"/>
                    <a:pt x="530" y="196"/>
                  </a:cubicBezTo>
                  <a:cubicBezTo>
                    <a:pt x="530" y="196"/>
                    <a:pt x="530" y="196"/>
                    <a:pt x="530" y="196"/>
                  </a:cubicBezTo>
                  <a:cubicBezTo>
                    <a:pt x="530" y="195"/>
                    <a:pt x="530" y="195"/>
                    <a:pt x="530" y="195"/>
                  </a:cubicBezTo>
                  <a:cubicBezTo>
                    <a:pt x="530" y="195"/>
                    <a:pt x="530" y="195"/>
                    <a:pt x="530" y="195"/>
                  </a:cubicBezTo>
                  <a:cubicBezTo>
                    <a:pt x="531" y="195"/>
                    <a:pt x="531" y="195"/>
                    <a:pt x="531" y="195"/>
                  </a:cubicBezTo>
                  <a:cubicBezTo>
                    <a:pt x="531" y="194"/>
                    <a:pt x="531" y="194"/>
                    <a:pt x="531" y="194"/>
                  </a:cubicBezTo>
                  <a:cubicBezTo>
                    <a:pt x="532" y="194"/>
                    <a:pt x="532" y="194"/>
                    <a:pt x="532" y="194"/>
                  </a:cubicBezTo>
                  <a:cubicBezTo>
                    <a:pt x="532" y="195"/>
                    <a:pt x="532" y="195"/>
                    <a:pt x="532" y="195"/>
                  </a:cubicBezTo>
                  <a:cubicBezTo>
                    <a:pt x="534" y="196"/>
                    <a:pt x="534" y="196"/>
                    <a:pt x="534" y="196"/>
                  </a:cubicBezTo>
                  <a:cubicBezTo>
                    <a:pt x="537" y="195"/>
                    <a:pt x="537" y="195"/>
                    <a:pt x="537" y="195"/>
                  </a:cubicBezTo>
                  <a:cubicBezTo>
                    <a:pt x="538" y="196"/>
                    <a:pt x="538" y="196"/>
                    <a:pt x="538" y="196"/>
                  </a:cubicBezTo>
                  <a:cubicBezTo>
                    <a:pt x="538" y="196"/>
                    <a:pt x="538" y="195"/>
                    <a:pt x="538" y="195"/>
                  </a:cubicBezTo>
                  <a:cubicBezTo>
                    <a:pt x="539" y="196"/>
                    <a:pt x="539" y="196"/>
                    <a:pt x="539" y="196"/>
                  </a:cubicBezTo>
                  <a:cubicBezTo>
                    <a:pt x="539" y="195"/>
                    <a:pt x="539" y="195"/>
                    <a:pt x="539" y="195"/>
                  </a:cubicBezTo>
                  <a:cubicBezTo>
                    <a:pt x="539" y="195"/>
                    <a:pt x="539" y="195"/>
                    <a:pt x="539" y="195"/>
                  </a:cubicBezTo>
                  <a:cubicBezTo>
                    <a:pt x="539" y="195"/>
                    <a:pt x="539" y="195"/>
                    <a:pt x="539" y="195"/>
                  </a:cubicBezTo>
                  <a:cubicBezTo>
                    <a:pt x="539" y="195"/>
                    <a:pt x="539" y="195"/>
                    <a:pt x="539" y="195"/>
                  </a:cubicBezTo>
                  <a:cubicBezTo>
                    <a:pt x="537" y="195"/>
                    <a:pt x="539" y="195"/>
                    <a:pt x="539" y="195"/>
                  </a:cubicBezTo>
                  <a:cubicBezTo>
                    <a:pt x="539" y="194"/>
                    <a:pt x="540" y="193"/>
                    <a:pt x="540" y="194"/>
                  </a:cubicBezTo>
                  <a:cubicBezTo>
                    <a:pt x="540" y="193"/>
                    <a:pt x="540" y="193"/>
                    <a:pt x="540" y="193"/>
                  </a:cubicBezTo>
                  <a:cubicBezTo>
                    <a:pt x="541" y="193"/>
                    <a:pt x="541" y="193"/>
                    <a:pt x="541" y="193"/>
                  </a:cubicBezTo>
                  <a:cubicBezTo>
                    <a:pt x="541" y="192"/>
                    <a:pt x="541" y="191"/>
                    <a:pt x="541" y="191"/>
                  </a:cubicBezTo>
                  <a:cubicBezTo>
                    <a:pt x="541" y="191"/>
                    <a:pt x="540" y="190"/>
                    <a:pt x="540" y="190"/>
                  </a:cubicBezTo>
                  <a:cubicBezTo>
                    <a:pt x="539" y="189"/>
                    <a:pt x="539" y="189"/>
                    <a:pt x="539" y="189"/>
                  </a:cubicBezTo>
                  <a:cubicBezTo>
                    <a:pt x="540" y="189"/>
                    <a:pt x="540" y="189"/>
                    <a:pt x="540" y="189"/>
                  </a:cubicBezTo>
                  <a:cubicBezTo>
                    <a:pt x="541" y="189"/>
                    <a:pt x="541" y="189"/>
                    <a:pt x="541" y="189"/>
                  </a:cubicBezTo>
                  <a:cubicBezTo>
                    <a:pt x="541" y="188"/>
                    <a:pt x="541" y="188"/>
                    <a:pt x="541" y="188"/>
                  </a:cubicBezTo>
                  <a:cubicBezTo>
                    <a:pt x="539" y="188"/>
                    <a:pt x="539" y="188"/>
                    <a:pt x="539" y="188"/>
                  </a:cubicBezTo>
                  <a:cubicBezTo>
                    <a:pt x="537" y="187"/>
                    <a:pt x="537" y="187"/>
                    <a:pt x="537" y="187"/>
                  </a:cubicBezTo>
                  <a:cubicBezTo>
                    <a:pt x="537" y="188"/>
                    <a:pt x="537" y="188"/>
                    <a:pt x="537" y="188"/>
                  </a:cubicBezTo>
                  <a:cubicBezTo>
                    <a:pt x="535" y="187"/>
                    <a:pt x="535" y="187"/>
                    <a:pt x="535" y="187"/>
                  </a:cubicBezTo>
                  <a:cubicBezTo>
                    <a:pt x="537" y="187"/>
                    <a:pt x="537" y="187"/>
                    <a:pt x="537" y="187"/>
                  </a:cubicBezTo>
                  <a:cubicBezTo>
                    <a:pt x="539" y="187"/>
                    <a:pt x="539" y="187"/>
                    <a:pt x="539" y="187"/>
                  </a:cubicBezTo>
                  <a:cubicBezTo>
                    <a:pt x="538" y="187"/>
                    <a:pt x="538" y="187"/>
                    <a:pt x="538" y="187"/>
                  </a:cubicBezTo>
                  <a:cubicBezTo>
                    <a:pt x="538" y="187"/>
                    <a:pt x="538" y="187"/>
                    <a:pt x="539" y="187"/>
                  </a:cubicBezTo>
                  <a:cubicBezTo>
                    <a:pt x="538" y="186"/>
                    <a:pt x="538" y="186"/>
                    <a:pt x="538" y="186"/>
                  </a:cubicBezTo>
                  <a:cubicBezTo>
                    <a:pt x="538" y="186"/>
                    <a:pt x="538" y="186"/>
                    <a:pt x="538" y="186"/>
                  </a:cubicBezTo>
                  <a:cubicBezTo>
                    <a:pt x="536" y="186"/>
                    <a:pt x="536" y="186"/>
                    <a:pt x="536" y="186"/>
                  </a:cubicBezTo>
                  <a:cubicBezTo>
                    <a:pt x="535" y="186"/>
                    <a:pt x="535" y="186"/>
                    <a:pt x="535" y="186"/>
                  </a:cubicBezTo>
                  <a:cubicBezTo>
                    <a:pt x="533" y="185"/>
                    <a:pt x="533" y="185"/>
                    <a:pt x="533" y="185"/>
                  </a:cubicBezTo>
                  <a:cubicBezTo>
                    <a:pt x="533" y="185"/>
                    <a:pt x="533" y="185"/>
                    <a:pt x="533" y="185"/>
                  </a:cubicBezTo>
                  <a:cubicBezTo>
                    <a:pt x="534" y="185"/>
                    <a:pt x="534" y="185"/>
                    <a:pt x="534" y="185"/>
                  </a:cubicBezTo>
                  <a:cubicBezTo>
                    <a:pt x="535" y="185"/>
                    <a:pt x="535" y="185"/>
                    <a:pt x="535" y="185"/>
                  </a:cubicBezTo>
                  <a:cubicBezTo>
                    <a:pt x="535" y="184"/>
                    <a:pt x="535" y="183"/>
                    <a:pt x="535" y="183"/>
                  </a:cubicBezTo>
                  <a:cubicBezTo>
                    <a:pt x="535" y="183"/>
                    <a:pt x="535" y="183"/>
                    <a:pt x="535" y="183"/>
                  </a:cubicBezTo>
                  <a:cubicBezTo>
                    <a:pt x="535" y="184"/>
                    <a:pt x="535" y="184"/>
                    <a:pt x="535" y="184"/>
                  </a:cubicBezTo>
                  <a:cubicBezTo>
                    <a:pt x="537" y="185"/>
                    <a:pt x="537" y="185"/>
                    <a:pt x="537" y="185"/>
                  </a:cubicBezTo>
                  <a:cubicBezTo>
                    <a:pt x="539" y="184"/>
                    <a:pt x="539" y="184"/>
                    <a:pt x="539" y="184"/>
                  </a:cubicBezTo>
                  <a:cubicBezTo>
                    <a:pt x="539" y="186"/>
                    <a:pt x="539" y="186"/>
                    <a:pt x="539" y="186"/>
                  </a:cubicBezTo>
                  <a:cubicBezTo>
                    <a:pt x="539" y="185"/>
                    <a:pt x="539" y="185"/>
                    <a:pt x="539" y="185"/>
                  </a:cubicBezTo>
                  <a:cubicBezTo>
                    <a:pt x="542" y="185"/>
                    <a:pt x="542" y="185"/>
                    <a:pt x="542" y="185"/>
                  </a:cubicBezTo>
                  <a:cubicBezTo>
                    <a:pt x="542" y="185"/>
                    <a:pt x="542" y="185"/>
                    <a:pt x="542" y="185"/>
                  </a:cubicBezTo>
                  <a:cubicBezTo>
                    <a:pt x="542" y="185"/>
                    <a:pt x="542" y="185"/>
                    <a:pt x="542" y="185"/>
                  </a:cubicBezTo>
                  <a:cubicBezTo>
                    <a:pt x="542" y="185"/>
                    <a:pt x="542" y="185"/>
                    <a:pt x="541" y="185"/>
                  </a:cubicBezTo>
                  <a:cubicBezTo>
                    <a:pt x="540" y="184"/>
                    <a:pt x="540" y="184"/>
                    <a:pt x="539" y="184"/>
                  </a:cubicBezTo>
                  <a:cubicBezTo>
                    <a:pt x="539" y="183"/>
                    <a:pt x="539" y="182"/>
                    <a:pt x="539" y="182"/>
                  </a:cubicBezTo>
                  <a:cubicBezTo>
                    <a:pt x="541" y="183"/>
                    <a:pt x="541" y="183"/>
                    <a:pt x="541" y="183"/>
                  </a:cubicBezTo>
                  <a:cubicBezTo>
                    <a:pt x="541" y="182"/>
                    <a:pt x="541" y="182"/>
                    <a:pt x="541" y="182"/>
                  </a:cubicBezTo>
                  <a:cubicBezTo>
                    <a:pt x="542" y="182"/>
                    <a:pt x="542" y="182"/>
                    <a:pt x="542" y="182"/>
                  </a:cubicBezTo>
                  <a:cubicBezTo>
                    <a:pt x="543" y="183"/>
                    <a:pt x="543" y="183"/>
                    <a:pt x="543" y="183"/>
                  </a:cubicBezTo>
                  <a:cubicBezTo>
                    <a:pt x="541" y="184"/>
                    <a:pt x="541" y="184"/>
                    <a:pt x="541" y="184"/>
                  </a:cubicBezTo>
                  <a:cubicBezTo>
                    <a:pt x="542" y="184"/>
                    <a:pt x="542" y="184"/>
                    <a:pt x="542" y="184"/>
                  </a:cubicBezTo>
                  <a:cubicBezTo>
                    <a:pt x="543" y="183"/>
                    <a:pt x="543" y="183"/>
                    <a:pt x="543" y="183"/>
                  </a:cubicBezTo>
                  <a:cubicBezTo>
                    <a:pt x="543" y="183"/>
                    <a:pt x="543" y="183"/>
                    <a:pt x="543" y="183"/>
                  </a:cubicBezTo>
                  <a:cubicBezTo>
                    <a:pt x="544" y="184"/>
                    <a:pt x="545" y="184"/>
                    <a:pt x="545" y="184"/>
                  </a:cubicBezTo>
                  <a:cubicBezTo>
                    <a:pt x="547" y="184"/>
                    <a:pt x="547" y="184"/>
                    <a:pt x="547" y="184"/>
                  </a:cubicBezTo>
                  <a:cubicBezTo>
                    <a:pt x="544" y="183"/>
                    <a:pt x="544" y="183"/>
                    <a:pt x="544" y="183"/>
                  </a:cubicBezTo>
                  <a:cubicBezTo>
                    <a:pt x="544" y="182"/>
                    <a:pt x="544" y="182"/>
                    <a:pt x="544" y="182"/>
                  </a:cubicBezTo>
                  <a:cubicBezTo>
                    <a:pt x="547" y="183"/>
                    <a:pt x="547" y="183"/>
                    <a:pt x="547" y="183"/>
                  </a:cubicBezTo>
                  <a:cubicBezTo>
                    <a:pt x="547" y="182"/>
                    <a:pt x="547" y="182"/>
                    <a:pt x="547" y="182"/>
                  </a:cubicBezTo>
                  <a:cubicBezTo>
                    <a:pt x="548" y="183"/>
                    <a:pt x="548" y="183"/>
                    <a:pt x="548" y="183"/>
                  </a:cubicBezTo>
                  <a:cubicBezTo>
                    <a:pt x="549" y="183"/>
                    <a:pt x="550" y="183"/>
                    <a:pt x="550" y="184"/>
                  </a:cubicBezTo>
                  <a:cubicBezTo>
                    <a:pt x="550" y="184"/>
                    <a:pt x="550" y="184"/>
                    <a:pt x="550" y="184"/>
                  </a:cubicBezTo>
                  <a:cubicBezTo>
                    <a:pt x="551" y="184"/>
                    <a:pt x="551" y="184"/>
                    <a:pt x="551" y="184"/>
                  </a:cubicBezTo>
                  <a:cubicBezTo>
                    <a:pt x="551" y="184"/>
                    <a:pt x="551" y="183"/>
                    <a:pt x="551" y="183"/>
                  </a:cubicBezTo>
                  <a:close/>
                  <a:moveTo>
                    <a:pt x="546" y="168"/>
                  </a:moveTo>
                  <a:cubicBezTo>
                    <a:pt x="547" y="169"/>
                    <a:pt x="547" y="169"/>
                    <a:pt x="547" y="169"/>
                  </a:cubicBezTo>
                  <a:cubicBezTo>
                    <a:pt x="546" y="169"/>
                    <a:pt x="546" y="169"/>
                    <a:pt x="546" y="169"/>
                  </a:cubicBezTo>
                  <a:lnTo>
                    <a:pt x="546" y="168"/>
                  </a:lnTo>
                  <a:close/>
                  <a:moveTo>
                    <a:pt x="544" y="167"/>
                  </a:moveTo>
                  <a:cubicBezTo>
                    <a:pt x="544" y="168"/>
                    <a:pt x="544" y="168"/>
                    <a:pt x="544" y="168"/>
                  </a:cubicBezTo>
                  <a:cubicBezTo>
                    <a:pt x="543" y="168"/>
                    <a:pt x="543" y="168"/>
                    <a:pt x="543" y="168"/>
                  </a:cubicBezTo>
                  <a:lnTo>
                    <a:pt x="544" y="167"/>
                  </a:lnTo>
                  <a:close/>
                  <a:moveTo>
                    <a:pt x="542" y="166"/>
                  </a:moveTo>
                  <a:cubicBezTo>
                    <a:pt x="542" y="167"/>
                    <a:pt x="542" y="167"/>
                    <a:pt x="542" y="167"/>
                  </a:cubicBezTo>
                  <a:cubicBezTo>
                    <a:pt x="542" y="167"/>
                    <a:pt x="540" y="165"/>
                    <a:pt x="542" y="166"/>
                  </a:cubicBezTo>
                  <a:close/>
                  <a:moveTo>
                    <a:pt x="540" y="162"/>
                  </a:moveTo>
                  <a:cubicBezTo>
                    <a:pt x="541" y="163"/>
                    <a:pt x="541" y="163"/>
                    <a:pt x="541" y="163"/>
                  </a:cubicBezTo>
                  <a:cubicBezTo>
                    <a:pt x="541" y="163"/>
                    <a:pt x="540" y="163"/>
                    <a:pt x="541" y="164"/>
                  </a:cubicBezTo>
                  <a:cubicBezTo>
                    <a:pt x="540" y="163"/>
                    <a:pt x="540" y="163"/>
                    <a:pt x="540" y="162"/>
                  </a:cubicBezTo>
                  <a:close/>
                  <a:moveTo>
                    <a:pt x="541" y="165"/>
                  </a:moveTo>
                  <a:cubicBezTo>
                    <a:pt x="541" y="165"/>
                    <a:pt x="540" y="165"/>
                    <a:pt x="541" y="165"/>
                  </a:cubicBezTo>
                  <a:cubicBezTo>
                    <a:pt x="540" y="166"/>
                    <a:pt x="540" y="165"/>
                    <a:pt x="540" y="165"/>
                  </a:cubicBezTo>
                  <a:cubicBezTo>
                    <a:pt x="540" y="164"/>
                    <a:pt x="540" y="164"/>
                    <a:pt x="541" y="165"/>
                  </a:cubicBezTo>
                  <a:close/>
                  <a:moveTo>
                    <a:pt x="540" y="165"/>
                  </a:moveTo>
                  <a:cubicBezTo>
                    <a:pt x="539" y="166"/>
                    <a:pt x="539" y="166"/>
                    <a:pt x="540" y="166"/>
                  </a:cubicBezTo>
                  <a:cubicBezTo>
                    <a:pt x="540" y="166"/>
                    <a:pt x="540" y="167"/>
                    <a:pt x="540" y="166"/>
                  </a:cubicBezTo>
                  <a:cubicBezTo>
                    <a:pt x="540" y="166"/>
                    <a:pt x="540" y="166"/>
                    <a:pt x="540" y="166"/>
                  </a:cubicBezTo>
                  <a:cubicBezTo>
                    <a:pt x="540" y="166"/>
                    <a:pt x="539" y="166"/>
                    <a:pt x="539" y="166"/>
                  </a:cubicBezTo>
                  <a:cubicBezTo>
                    <a:pt x="539" y="166"/>
                    <a:pt x="539" y="166"/>
                    <a:pt x="539" y="166"/>
                  </a:cubicBezTo>
                  <a:cubicBezTo>
                    <a:pt x="539" y="167"/>
                    <a:pt x="539" y="167"/>
                    <a:pt x="539" y="167"/>
                  </a:cubicBezTo>
                  <a:cubicBezTo>
                    <a:pt x="540" y="167"/>
                    <a:pt x="540" y="167"/>
                    <a:pt x="540" y="167"/>
                  </a:cubicBezTo>
                  <a:cubicBezTo>
                    <a:pt x="539" y="167"/>
                    <a:pt x="539" y="167"/>
                    <a:pt x="539" y="167"/>
                  </a:cubicBezTo>
                  <a:cubicBezTo>
                    <a:pt x="539" y="167"/>
                    <a:pt x="539" y="167"/>
                    <a:pt x="539" y="166"/>
                  </a:cubicBezTo>
                  <a:cubicBezTo>
                    <a:pt x="539" y="166"/>
                    <a:pt x="539" y="165"/>
                    <a:pt x="540" y="165"/>
                  </a:cubicBezTo>
                  <a:close/>
                  <a:moveTo>
                    <a:pt x="545" y="156"/>
                  </a:moveTo>
                  <a:cubicBezTo>
                    <a:pt x="545" y="156"/>
                    <a:pt x="545" y="156"/>
                    <a:pt x="545" y="156"/>
                  </a:cubicBezTo>
                  <a:cubicBezTo>
                    <a:pt x="545" y="156"/>
                    <a:pt x="545" y="156"/>
                    <a:pt x="545" y="156"/>
                  </a:cubicBezTo>
                  <a:close/>
                  <a:moveTo>
                    <a:pt x="530" y="150"/>
                  </a:moveTo>
                  <a:cubicBezTo>
                    <a:pt x="531" y="150"/>
                    <a:pt x="531" y="150"/>
                    <a:pt x="531" y="150"/>
                  </a:cubicBezTo>
                  <a:cubicBezTo>
                    <a:pt x="530" y="151"/>
                    <a:pt x="530" y="151"/>
                    <a:pt x="530" y="151"/>
                  </a:cubicBezTo>
                  <a:lnTo>
                    <a:pt x="530" y="150"/>
                  </a:lnTo>
                  <a:close/>
                  <a:moveTo>
                    <a:pt x="556" y="139"/>
                  </a:moveTo>
                  <a:cubicBezTo>
                    <a:pt x="557" y="139"/>
                    <a:pt x="557" y="139"/>
                    <a:pt x="557" y="139"/>
                  </a:cubicBezTo>
                  <a:cubicBezTo>
                    <a:pt x="557" y="139"/>
                    <a:pt x="557" y="140"/>
                    <a:pt x="557" y="140"/>
                  </a:cubicBezTo>
                  <a:cubicBezTo>
                    <a:pt x="557" y="139"/>
                    <a:pt x="556" y="139"/>
                    <a:pt x="556" y="139"/>
                  </a:cubicBezTo>
                  <a:close/>
                  <a:moveTo>
                    <a:pt x="554" y="139"/>
                  </a:moveTo>
                  <a:cubicBezTo>
                    <a:pt x="555" y="138"/>
                    <a:pt x="555" y="138"/>
                    <a:pt x="555" y="138"/>
                  </a:cubicBezTo>
                  <a:cubicBezTo>
                    <a:pt x="556" y="139"/>
                    <a:pt x="556" y="139"/>
                    <a:pt x="556" y="139"/>
                  </a:cubicBezTo>
                  <a:cubicBezTo>
                    <a:pt x="556" y="139"/>
                    <a:pt x="556" y="139"/>
                    <a:pt x="556" y="139"/>
                  </a:cubicBezTo>
                  <a:cubicBezTo>
                    <a:pt x="556" y="139"/>
                    <a:pt x="554" y="140"/>
                    <a:pt x="554" y="139"/>
                  </a:cubicBezTo>
                  <a:close/>
                  <a:moveTo>
                    <a:pt x="544" y="144"/>
                  </a:moveTo>
                  <a:cubicBezTo>
                    <a:pt x="544" y="144"/>
                    <a:pt x="544" y="144"/>
                    <a:pt x="544" y="144"/>
                  </a:cubicBezTo>
                  <a:cubicBezTo>
                    <a:pt x="544" y="144"/>
                    <a:pt x="544" y="144"/>
                    <a:pt x="544" y="144"/>
                  </a:cubicBezTo>
                  <a:close/>
                  <a:moveTo>
                    <a:pt x="548" y="142"/>
                  </a:moveTo>
                  <a:cubicBezTo>
                    <a:pt x="548" y="141"/>
                    <a:pt x="548" y="141"/>
                    <a:pt x="548" y="141"/>
                  </a:cubicBezTo>
                  <a:cubicBezTo>
                    <a:pt x="549" y="141"/>
                    <a:pt x="549" y="142"/>
                    <a:pt x="549" y="142"/>
                  </a:cubicBezTo>
                  <a:lnTo>
                    <a:pt x="548" y="142"/>
                  </a:lnTo>
                  <a:close/>
                  <a:moveTo>
                    <a:pt x="552" y="140"/>
                  </a:moveTo>
                  <a:cubicBezTo>
                    <a:pt x="550" y="140"/>
                    <a:pt x="553" y="139"/>
                    <a:pt x="552" y="139"/>
                  </a:cubicBezTo>
                  <a:cubicBezTo>
                    <a:pt x="552" y="139"/>
                    <a:pt x="552" y="139"/>
                    <a:pt x="552" y="139"/>
                  </a:cubicBezTo>
                  <a:cubicBezTo>
                    <a:pt x="552" y="139"/>
                    <a:pt x="552" y="139"/>
                    <a:pt x="552" y="139"/>
                  </a:cubicBezTo>
                  <a:cubicBezTo>
                    <a:pt x="552" y="139"/>
                    <a:pt x="553" y="139"/>
                    <a:pt x="553" y="139"/>
                  </a:cubicBezTo>
                  <a:cubicBezTo>
                    <a:pt x="553" y="140"/>
                    <a:pt x="552" y="140"/>
                    <a:pt x="551" y="141"/>
                  </a:cubicBezTo>
                  <a:cubicBezTo>
                    <a:pt x="550" y="142"/>
                    <a:pt x="552" y="141"/>
                    <a:pt x="551" y="141"/>
                  </a:cubicBezTo>
                  <a:lnTo>
                    <a:pt x="552" y="140"/>
                  </a:lnTo>
                  <a:close/>
                  <a:moveTo>
                    <a:pt x="551" y="142"/>
                  </a:moveTo>
                  <a:cubicBezTo>
                    <a:pt x="551" y="143"/>
                    <a:pt x="551" y="143"/>
                    <a:pt x="551" y="143"/>
                  </a:cubicBezTo>
                  <a:cubicBezTo>
                    <a:pt x="550" y="142"/>
                    <a:pt x="550" y="142"/>
                    <a:pt x="550" y="142"/>
                  </a:cubicBezTo>
                  <a:cubicBezTo>
                    <a:pt x="551" y="142"/>
                    <a:pt x="551" y="142"/>
                    <a:pt x="551" y="142"/>
                  </a:cubicBezTo>
                  <a:close/>
                  <a:moveTo>
                    <a:pt x="548" y="139"/>
                  </a:moveTo>
                  <a:cubicBezTo>
                    <a:pt x="548" y="139"/>
                    <a:pt x="548" y="139"/>
                    <a:pt x="548" y="139"/>
                  </a:cubicBezTo>
                  <a:cubicBezTo>
                    <a:pt x="548" y="139"/>
                    <a:pt x="548" y="139"/>
                    <a:pt x="548" y="139"/>
                  </a:cubicBezTo>
                  <a:cubicBezTo>
                    <a:pt x="549" y="139"/>
                    <a:pt x="549" y="139"/>
                    <a:pt x="549" y="139"/>
                  </a:cubicBezTo>
                  <a:cubicBezTo>
                    <a:pt x="549" y="139"/>
                    <a:pt x="549" y="139"/>
                    <a:pt x="549" y="139"/>
                  </a:cubicBezTo>
                  <a:cubicBezTo>
                    <a:pt x="549" y="139"/>
                    <a:pt x="549" y="139"/>
                    <a:pt x="549" y="139"/>
                  </a:cubicBezTo>
                  <a:cubicBezTo>
                    <a:pt x="549" y="139"/>
                    <a:pt x="549" y="139"/>
                    <a:pt x="549" y="139"/>
                  </a:cubicBezTo>
                  <a:cubicBezTo>
                    <a:pt x="549" y="139"/>
                    <a:pt x="549" y="139"/>
                    <a:pt x="549" y="139"/>
                  </a:cubicBezTo>
                  <a:cubicBezTo>
                    <a:pt x="549" y="139"/>
                    <a:pt x="549" y="139"/>
                    <a:pt x="549" y="139"/>
                  </a:cubicBezTo>
                  <a:cubicBezTo>
                    <a:pt x="549" y="138"/>
                    <a:pt x="549" y="138"/>
                    <a:pt x="549" y="138"/>
                  </a:cubicBezTo>
                  <a:cubicBezTo>
                    <a:pt x="550" y="139"/>
                    <a:pt x="550" y="138"/>
                    <a:pt x="551" y="138"/>
                  </a:cubicBezTo>
                  <a:cubicBezTo>
                    <a:pt x="551" y="139"/>
                    <a:pt x="551" y="139"/>
                    <a:pt x="551" y="139"/>
                  </a:cubicBezTo>
                  <a:cubicBezTo>
                    <a:pt x="551" y="139"/>
                    <a:pt x="551" y="139"/>
                    <a:pt x="551" y="139"/>
                  </a:cubicBezTo>
                  <a:cubicBezTo>
                    <a:pt x="550" y="139"/>
                    <a:pt x="550" y="139"/>
                    <a:pt x="550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49" y="140"/>
                    <a:pt x="549" y="140"/>
                    <a:pt x="549" y="141"/>
                  </a:cubicBezTo>
                  <a:cubicBezTo>
                    <a:pt x="549" y="140"/>
                    <a:pt x="549" y="140"/>
                    <a:pt x="549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50" y="139"/>
                    <a:pt x="549" y="139"/>
                    <a:pt x="549" y="139"/>
                  </a:cubicBezTo>
                  <a:cubicBezTo>
                    <a:pt x="549" y="139"/>
                    <a:pt x="549" y="139"/>
                    <a:pt x="549" y="139"/>
                  </a:cubicBezTo>
                  <a:cubicBezTo>
                    <a:pt x="548" y="139"/>
                    <a:pt x="548" y="139"/>
                    <a:pt x="548" y="139"/>
                  </a:cubicBezTo>
                  <a:cubicBezTo>
                    <a:pt x="548" y="139"/>
                    <a:pt x="548" y="139"/>
                    <a:pt x="548" y="139"/>
                  </a:cubicBezTo>
                  <a:cubicBezTo>
                    <a:pt x="548" y="139"/>
                    <a:pt x="548" y="139"/>
                    <a:pt x="548" y="139"/>
                  </a:cubicBezTo>
                  <a:cubicBezTo>
                    <a:pt x="548" y="139"/>
                    <a:pt x="547" y="138"/>
                    <a:pt x="548" y="139"/>
                  </a:cubicBezTo>
                  <a:close/>
                  <a:moveTo>
                    <a:pt x="547" y="140"/>
                  </a:moveTo>
                  <a:cubicBezTo>
                    <a:pt x="547" y="140"/>
                    <a:pt x="547" y="140"/>
                    <a:pt x="547" y="140"/>
                  </a:cubicBezTo>
                  <a:cubicBezTo>
                    <a:pt x="546" y="140"/>
                    <a:pt x="546" y="140"/>
                    <a:pt x="546" y="140"/>
                  </a:cubicBezTo>
                  <a:lnTo>
                    <a:pt x="547" y="140"/>
                  </a:lnTo>
                  <a:close/>
                  <a:moveTo>
                    <a:pt x="546" y="141"/>
                  </a:moveTo>
                  <a:cubicBezTo>
                    <a:pt x="545" y="142"/>
                    <a:pt x="545" y="142"/>
                    <a:pt x="545" y="142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5" y="142"/>
                    <a:pt x="545" y="141"/>
                    <a:pt x="546" y="141"/>
                  </a:cubicBezTo>
                  <a:close/>
                  <a:moveTo>
                    <a:pt x="552" y="132"/>
                  </a:moveTo>
                  <a:cubicBezTo>
                    <a:pt x="552" y="132"/>
                    <a:pt x="551" y="132"/>
                    <a:pt x="551" y="132"/>
                  </a:cubicBezTo>
                  <a:cubicBezTo>
                    <a:pt x="551" y="132"/>
                    <a:pt x="551" y="132"/>
                    <a:pt x="551" y="132"/>
                  </a:cubicBezTo>
                  <a:cubicBezTo>
                    <a:pt x="551" y="132"/>
                    <a:pt x="552" y="131"/>
                    <a:pt x="552" y="132"/>
                  </a:cubicBezTo>
                  <a:close/>
                  <a:moveTo>
                    <a:pt x="546" y="134"/>
                  </a:moveTo>
                  <a:cubicBezTo>
                    <a:pt x="546" y="134"/>
                    <a:pt x="546" y="134"/>
                    <a:pt x="546" y="134"/>
                  </a:cubicBezTo>
                  <a:cubicBezTo>
                    <a:pt x="546" y="134"/>
                    <a:pt x="546" y="134"/>
                    <a:pt x="546" y="134"/>
                  </a:cubicBezTo>
                  <a:close/>
                  <a:moveTo>
                    <a:pt x="542" y="143"/>
                  </a:moveTo>
                  <a:cubicBezTo>
                    <a:pt x="542" y="142"/>
                    <a:pt x="542" y="142"/>
                    <a:pt x="542" y="142"/>
                  </a:cubicBezTo>
                  <a:cubicBezTo>
                    <a:pt x="542" y="142"/>
                    <a:pt x="542" y="142"/>
                    <a:pt x="542" y="142"/>
                  </a:cubicBezTo>
                  <a:cubicBezTo>
                    <a:pt x="542" y="142"/>
                    <a:pt x="542" y="142"/>
                    <a:pt x="543" y="142"/>
                  </a:cubicBezTo>
                  <a:cubicBezTo>
                    <a:pt x="542" y="142"/>
                    <a:pt x="542" y="142"/>
                    <a:pt x="542" y="142"/>
                  </a:cubicBezTo>
                  <a:cubicBezTo>
                    <a:pt x="543" y="143"/>
                    <a:pt x="543" y="143"/>
                    <a:pt x="543" y="143"/>
                  </a:cubicBezTo>
                  <a:cubicBezTo>
                    <a:pt x="543" y="143"/>
                    <a:pt x="543" y="143"/>
                    <a:pt x="543" y="143"/>
                  </a:cubicBezTo>
                  <a:cubicBezTo>
                    <a:pt x="543" y="143"/>
                    <a:pt x="543" y="143"/>
                    <a:pt x="543" y="143"/>
                  </a:cubicBezTo>
                  <a:cubicBezTo>
                    <a:pt x="542" y="143"/>
                    <a:pt x="542" y="143"/>
                    <a:pt x="542" y="143"/>
                  </a:cubicBezTo>
                  <a:cubicBezTo>
                    <a:pt x="542" y="143"/>
                    <a:pt x="542" y="143"/>
                    <a:pt x="542" y="143"/>
                  </a:cubicBezTo>
                  <a:cubicBezTo>
                    <a:pt x="542" y="143"/>
                    <a:pt x="542" y="143"/>
                    <a:pt x="542" y="143"/>
                  </a:cubicBezTo>
                  <a:close/>
                  <a:moveTo>
                    <a:pt x="543" y="140"/>
                  </a:moveTo>
                  <a:cubicBezTo>
                    <a:pt x="542" y="140"/>
                    <a:pt x="541" y="139"/>
                    <a:pt x="541" y="140"/>
                  </a:cubicBezTo>
                  <a:cubicBezTo>
                    <a:pt x="541" y="139"/>
                    <a:pt x="541" y="139"/>
                    <a:pt x="541" y="139"/>
                  </a:cubicBezTo>
                  <a:cubicBezTo>
                    <a:pt x="541" y="139"/>
                    <a:pt x="542" y="139"/>
                    <a:pt x="542" y="139"/>
                  </a:cubicBezTo>
                  <a:cubicBezTo>
                    <a:pt x="542" y="138"/>
                    <a:pt x="542" y="138"/>
                    <a:pt x="542" y="138"/>
                  </a:cubicBezTo>
                  <a:cubicBezTo>
                    <a:pt x="542" y="138"/>
                    <a:pt x="542" y="138"/>
                    <a:pt x="542" y="138"/>
                  </a:cubicBezTo>
                  <a:cubicBezTo>
                    <a:pt x="542" y="139"/>
                    <a:pt x="542" y="139"/>
                    <a:pt x="543" y="140"/>
                  </a:cubicBezTo>
                  <a:close/>
                  <a:moveTo>
                    <a:pt x="543" y="136"/>
                  </a:moveTo>
                  <a:cubicBezTo>
                    <a:pt x="542" y="136"/>
                    <a:pt x="542" y="136"/>
                    <a:pt x="542" y="136"/>
                  </a:cubicBezTo>
                  <a:cubicBezTo>
                    <a:pt x="542" y="135"/>
                    <a:pt x="542" y="135"/>
                    <a:pt x="542" y="135"/>
                  </a:cubicBezTo>
                  <a:lnTo>
                    <a:pt x="543" y="136"/>
                  </a:lnTo>
                  <a:close/>
                  <a:moveTo>
                    <a:pt x="540" y="141"/>
                  </a:moveTo>
                  <a:cubicBezTo>
                    <a:pt x="540" y="141"/>
                    <a:pt x="540" y="141"/>
                    <a:pt x="540" y="141"/>
                  </a:cubicBezTo>
                  <a:cubicBezTo>
                    <a:pt x="540" y="141"/>
                    <a:pt x="540" y="142"/>
                    <a:pt x="540" y="142"/>
                  </a:cubicBezTo>
                  <a:cubicBezTo>
                    <a:pt x="540" y="142"/>
                    <a:pt x="540" y="142"/>
                    <a:pt x="540" y="142"/>
                  </a:cubicBezTo>
                  <a:cubicBezTo>
                    <a:pt x="539" y="141"/>
                    <a:pt x="540" y="141"/>
                    <a:pt x="540" y="141"/>
                  </a:cubicBezTo>
                  <a:cubicBezTo>
                    <a:pt x="540" y="141"/>
                    <a:pt x="540" y="141"/>
                    <a:pt x="540" y="141"/>
                  </a:cubicBezTo>
                  <a:close/>
                  <a:moveTo>
                    <a:pt x="557" y="127"/>
                  </a:moveTo>
                  <a:cubicBezTo>
                    <a:pt x="557" y="127"/>
                    <a:pt x="557" y="127"/>
                    <a:pt x="557" y="127"/>
                  </a:cubicBezTo>
                  <a:close/>
                  <a:moveTo>
                    <a:pt x="556" y="125"/>
                  </a:moveTo>
                  <a:cubicBezTo>
                    <a:pt x="556" y="125"/>
                    <a:pt x="556" y="125"/>
                    <a:pt x="556" y="125"/>
                  </a:cubicBezTo>
                  <a:cubicBezTo>
                    <a:pt x="556" y="125"/>
                    <a:pt x="556" y="125"/>
                    <a:pt x="556" y="125"/>
                  </a:cubicBezTo>
                  <a:close/>
                  <a:moveTo>
                    <a:pt x="557" y="122"/>
                  </a:moveTo>
                  <a:cubicBezTo>
                    <a:pt x="557" y="122"/>
                    <a:pt x="557" y="122"/>
                    <a:pt x="557" y="122"/>
                  </a:cubicBezTo>
                  <a:cubicBezTo>
                    <a:pt x="557" y="122"/>
                    <a:pt x="557" y="122"/>
                    <a:pt x="557" y="122"/>
                  </a:cubicBezTo>
                  <a:close/>
                  <a:moveTo>
                    <a:pt x="559" y="112"/>
                  </a:moveTo>
                  <a:cubicBezTo>
                    <a:pt x="559" y="112"/>
                    <a:pt x="559" y="112"/>
                    <a:pt x="559" y="112"/>
                  </a:cubicBezTo>
                  <a:cubicBezTo>
                    <a:pt x="559" y="112"/>
                    <a:pt x="559" y="112"/>
                    <a:pt x="559" y="112"/>
                  </a:cubicBezTo>
                  <a:close/>
                  <a:moveTo>
                    <a:pt x="559" y="115"/>
                  </a:moveTo>
                  <a:cubicBezTo>
                    <a:pt x="559" y="116"/>
                    <a:pt x="559" y="116"/>
                    <a:pt x="559" y="116"/>
                  </a:cubicBezTo>
                  <a:cubicBezTo>
                    <a:pt x="559" y="116"/>
                    <a:pt x="559" y="116"/>
                    <a:pt x="559" y="115"/>
                  </a:cubicBezTo>
                  <a:close/>
                  <a:moveTo>
                    <a:pt x="560" y="113"/>
                  </a:moveTo>
                  <a:cubicBezTo>
                    <a:pt x="560" y="113"/>
                    <a:pt x="560" y="113"/>
                    <a:pt x="560" y="113"/>
                  </a:cubicBezTo>
                  <a:cubicBezTo>
                    <a:pt x="560" y="112"/>
                    <a:pt x="560" y="112"/>
                    <a:pt x="560" y="112"/>
                  </a:cubicBezTo>
                  <a:lnTo>
                    <a:pt x="560" y="113"/>
                  </a:lnTo>
                  <a:close/>
                  <a:moveTo>
                    <a:pt x="566" y="108"/>
                  </a:moveTo>
                  <a:cubicBezTo>
                    <a:pt x="566" y="109"/>
                    <a:pt x="566" y="109"/>
                    <a:pt x="566" y="109"/>
                  </a:cubicBezTo>
                  <a:cubicBezTo>
                    <a:pt x="566" y="108"/>
                    <a:pt x="566" y="108"/>
                    <a:pt x="566" y="108"/>
                  </a:cubicBezTo>
                  <a:close/>
                  <a:moveTo>
                    <a:pt x="559" y="108"/>
                  </a:moveTo>
                  <a:cubicBezTo>
                    <a:pt x="559" y="108"/>
                    <a:pt x="559" y="109"/>
                    <a:pt x="559" y="109"/>
                  </a:cubicBezTo>
                  <a:cubicBezTo>
                    <a:pt x="559" y="108"/>
                    <a:pt x="560" y="110"/>
                    <a:pt x="560" y="109"/>
                  </a:cubicBezTo>
                  <a:cubicBezTo>
                    <a:pt x="559" y="108"/>
                    <a:pt x="559" y="108"/>
                    <a:pt x="559" y="108"/>
                  </a:cubicBezTo>
                  <a:cubicBezTo>
                    <a:pt x="561" y="107"/>
                    <a:pt x="561" y="110"/>
                    <a:pt x="562" y="109"/>
                  </a:cubicBezTo>
                  <a:cubicBezTo>
                    <a:pt x="562" y="109"/>
                    <a:pt x="562" y="109"/>
                    <a:pt x="562" y="109"/>
                  </a:cubicBezTo>
                  <a:cubicBezTo>
                    <a:pt x="562" y="109"/>
                    <a:pt x="562" y="109"/>
                    <a:pt x="563" y="109"/>
                  </a:cubicBezTo>
                  <a:cubicBezTo>
                    <a:pt x="562" y="108"/>
                    <a:pt x="562" y="107"/>
                    <a:pt x="561" y="108"/>
                  </a:cubicBezTo>
                  <a:cubicBezTo>
                    <a:pt x="562" y="107"/>
                    <a:pt x="562" y="107"/>
                    <a:pt x="562" y="107"/>
                  </a:cubicBezTo>
                  <a:cubicBezTo>
                    <a:pt x="563" y="108"/>
                    <a:pt x="564" y="106"/>
                    <a:pt x="565" y="108"/>
                  </a:cubicBezTo>
                  <a:cubicBezTo>
                    <a:pt x="565" y="108"/>
                    <a:pt x="564" y="108"/>
                    <a:pt x="564" y="108"/>
                  </a:cubicBezTo>
                  <a:cubicBezTo>
                    <a:pt x="564" y="108"/>
                    <a:pt x="564" y="109"/>
                    <a:pt x="564" y="109"/>
                  </a:cubicBezTo>
                  <a:cubicBezTo>
                    <a:pt x="565" y="109"/>
                    <a:pt x="565" y="109"/>
                    <a:pt x="565" y="109"/>
                  </a:cubicBezTo>
                  <a:cubicBezTo>
                    <a:pt x="565" y="110"/>
                    <a:pt x="565" y="110"/>
                    <a:pt x="565" y="110"/>
                  </a:cubicBezTo>
                  <a:cubicBezTo>
                    <a:pt x="564" y="110"/>
                    <a:pt x="563" y="111"/>
                    <a:pt x="562" y="109"/>
                  </a:cubicBezTo>
                  <a:cubicBezTo>
                    <a:pt x="562" y="110"/>
                    <a:pt x="561" y="110"/>
                    <a:pt x="562" y="110"/>
                  </a:cubicBezTo>
                  <a:cubicBezTo>
                    <a:pt x="562" y="110"/>
                    <a:pt x="562" y="111"/>
                    <a:pt x="562" y="111"/>
                  </a:cubicBezTo>
                  <a:cubicBezTo>
                    <a:pt x="561" y="112"/>
                    <a:pt x="560" y="110"/>
                    <a:pt x="559" y="111"/>
                  </a:cubicBezTo>
                  <a:cubicBezTo>
                    <a:pt x="559" y="111"/>
                    <a:pt x="559" y="110"/>
                    <a:pt x="559" y="110"/>
                  </a:cubicBezTo>
                  <a:cubicBezTo>
                    <a:pt x="558" y="109"/>
                    <a:pt x="558" y="109"/>
                    <a:pt x="558" y="109"/>
                  </a:cubicBezTo>
                  <a:cubicBezTo>
                    <a:pt x="557" y="110"/>
                    <a:pt x="558" y="109"/>
                    <a:pt x="559" y="108"/>
                  </a:cubicBezTo>
                  <a:cubicBezTo>
                    <a:pt x="558" y="108"/>
                    <a:pt x="558" y="108"/>
                    <a:pt x="558" y="108"/>
                  </a:cubicBezTo>
                  <a:cubicBezTo>
                    <a:pt x="559" y="108"/>
                    <a:pt x="559" y="108"/>
                    <a:pt x="559" y="108"/>
                  </a:cubicBezTo>
                  <a:close/>
                  <a:moveTo>
                    <a:pt x="558" y="112"/>
                  </a:moveTo>
                  <a:cubicBezTo>
                    <a:pt x="558" y="112"/>
                    <a:pt x="558" y="112"/>
                    <a:pt x="558" y="112"/>
                  </a:cubicBezTo>
                  <a:cubicBezTo>
                    <a:pt x="558" y="112"/>
                    <a:pt x="558" y="112"/>
                    <a:pt x="558" y="112"/>
                  </a:cubicBezTo>
                  <a:cubicBezTo>
                    <a:pt x="558" y="112"/>
                    <a:pt x="558" y="112"/>
                    <a:pt x="558" y="112"/>
                  </a:cubicBezTo>
                  <a:cubicBezTo>
                    <a:pt x="558" y="112"/>
                    <a:pt x="558" y="112"/>
                    <a:pt x="557" y="112"/>
                  </a:cubicBezTo>
                  <a:cubicBezTo>
                    <a:pt x="557" y="113"/>
                    <a:pt x="559" y="113"/>
                    <a:pt x="558" y="114"/>
                  </a:cubicBezTo>
                  <a:cubicBezTo>
                    <a:pt x="557" y="114"/>
                    <a:pt x="558" y="113"/>
                    <a:pt x="557" y="113"/>
                  </a:cubicBezTo>
                  <a:cubicBezTo>
                    <a:pt x="557" y="112"/>
                    <a:pt x="555" y="113"/>
                    <a:pt x="555" y="112"/>
                  </a:cubicBezTo>
                  <a:cubicBezTo>
                    <a:pt x="556" y="111"/>
                    <a:pt x="557" y="112"/>
                    <a:pt x="558" y="112"/>
                  </a:cubicBezTo>
                  <a:close/>
                  <a:moveTo>
                    <a:pt x="573" y="90"/>
                  </a:moveTo>
                  <a:cubicBezTo>
                    <a:pt x="573" y="90"/>
                    <a:pt x="573" y="90"/>
                    <a:pt x="573" y="90"/>
                  </a:cubicBezTo>
                  <a:cubicBezTo>
                    <a:pt x="573" y="90"/>
                    <a:pt x="573" y="90"/>
                    <a:pt x="573" y="90"/>
                  </a:cubicBezTo>
                  <a:close/>
                  <a:moveTo>
                    <a:pt x="570" y="81"/>
                  </a:moveTo>
                  <a:cubicBezTo>
                    <a:pt x="570" y="81"/>
                    <a:pt x="570" y="81"/>
                    <a:pt x="570" y="81"/>
                  </a:cubicBezTo>
                  <a:cubicBezTo>
                    <a:pt x="570" y="81"/>
                    <a:pt x="570" y="81"/>
                    <a:pt x="570" y="81"/>
                  </a:cubicBezTo>
                  <a:close/>
                  <a:moveTo>
                    <a:pt x="568" y="71"/>
                  </a:moveTo>
                  <a:cubicBezTo>
                    <a:pt x="568" y="71"/>
                    <a:pt x="568" y="71"/>
                    <a:pt x="568" y="71"/>
                  </a:cubicBezTo>
                  <a:cubicBezTo>
                    <a:pt x="568" y="70"/>
                    <a:pt x="568" y="70"/>
                    <a:pt x="568" y="70"/>
                  </a:cubicBezTo>
                  <a:lnTo>
                    <a:pt x="568" y="71"/>
                  </a:lnTo>
                  <a:close/>
                  <a:moveTo>
                    <a:pt x="568" y="68"/>
                  </a:moveTo>
                  <a:cubicBezTo>
                    <a:pt x="568" y="68"/>
                    <a:pt x="568" y="69"/>
                    <a:pt x="569" y="69"/>
                  </a:cubicBezTo>
                  <a:cubicBezTo>
                    <a:pt x="568" y="69"/>
                    <a:pt x="568" y="69"/>
                    <a:pt x="568" y="69"/>
                  </a:cubicBezTo>
                  <a:cubicBezTo>
                    <a:pt x="568" y="69"/>
                    <a:pt x="568" y="69"/>
                    <a:pt x="568" y="69"/>
                  </a:cubicBezTo>
                  <a:cubicBezTo>
                    <a:pt x="568" y="70"/>
                    <a:pt x="568" y="70"/>
                    <a:pt x="568" y="70"/>
                  </a:cubicBezTo>
                  <a:cubicBezTo>
                    <a:pt x="568" y="69"/>
                    <a:pt x="568" y="69"/>
                    <a:pt x="568" y="69"/>
                  </a:cubicBezTo>
                  <a:cubicBezTo>
                    <a:pt x="567" y="68"/>
                    <a:pt x="567" y="68"/>
                    <a:pt x="567" y="68"/>
                  </a:cubicBezTo>
                  <a:lnTo>
                    <a:pt x="568" y="68"/>
                  </a:lnTo>
                  <a:close/>
                  <a:moveTo>
                    <a:pt x="567" y="71"/>
                  </a:moveTo>
                  <a:cubicBezTo>
                    <a:pt x="567" y="71"/>
                    <a:pt x="567" y="71"/>
                    <a:pt x="566" y="71"/>
                  </a:cubicBezTo>
                  <a:cubicBezTo>
                    <a:pt x="567" y="71"/>
                    <a:pt x="567" y="70"/>
                    <a:pt x="567" y="70"/>
                  </a:cubicBezTo>
                  <a:cubicBezTo>
                    <a:pt x="567" y="69"/>
                    <a:pt x="568" y="70"/>
                    <a:pt x="567" y="71"/>
                  </a:cubicBezTo>
                  <a:close/>
                  <a:moveTo>
                    <a:pt x="546" y="100"/>
                  </a:moveTo>
                  <a:cubicBezTo>
                    <a:pt x="545" y="99"/>
                    <a:pt x="547" y="100"/>
                    <a:pt x="547" y="98"/>
                  </a:cubicBezTo>
                  <a:cubicBezTo>
                    <a:pt x="548" y="98"/>
                    <a:pt x="547" y="99"/>
                    <a:pt x="547" y="99"/>
                  </a:cubicBezTo>
                  <a:cubicBezTo>
                    <a:pt x="547" y="99"/>
                    <a:pt x="547" y="99"/>
                    <a:pt x="547" y="99"/>
                  </a:cubicBezTo>
                  <a:cubicBezTo>
                    <a:pt x="547" y="99"/>
                    <a:pt x="547" y="100"/>
                    <a:pt x="547" y="100"/>
                  </a:cubicBezTo>
                  <a:cubicBezTo>
                    <a:pt x="547" y="100"/>
                    <a:pt x="547" y="100"/>
                    <a:pt x="547" y="99"/>
                  </a:cubicBezTo>
                  <a:cubicBezTo>
                    <a:pt x="547" y="100"/>
                    <a:pt x="547" y="100"/>
                    <a:pt x="547" y="100"/>
                  </a:cubicBezTo>
                  <a:cubicBezTo>
                    <a:pt x="547" y="100"/>
                    <a:pt x="547" y="101"/>
                    <a:pt x="547" y="101"/>
                  </a:cubicBezTo>
                  <a:cubicBezTo>
                    <a:pt x="548" y="100"/>
                    <a:pt x="548" y="100"/>
                    <a:pt x="548" y="100"/>
                  </a:cubicBezTo>
                  <a:cubicBezTo>
                    <a:pt x="548" y="101"/>
                    <a:pt x="546" y="101"/>
                    <a:pt x="546" y="100"/>
                  </a:cubicBezTo>
                  <a:close/>
                  <a:moveTo>
                    <a:pt x="557" y="59"/>
                  </a:moveTo>
                  <a:cubicBezTo>
                    <a:pt x="557" y="59"/>
                    <a:pt x="557" y="59"/>
                    <a:pt x="557" y="59"/>
                  </a:cubicBezTo>
                  <a:cubicBezTo>
                    <a:pt x="558" y="60"/>
                    <a:pt x="557" y="59"/>
                    <a:pt x="557" y="59"/>
                  </a:cubicBezTo>
                  <a:close/>
                  <a:moveTo>
                    <a:pt x="556" y="68"/>
                  </a:moveTo>
                  <a:cubicBezTo>
                    <a:pt x="556" y="68"/>
                    <a:pt x="557" y="68"/>
                    <a:pt x="557" y="69"/>
                  </a:cubicBezTo>
                  <a:lnTo>
                    <a:pt x="556" y="68"/>
                  </a:lnTo>
                  <a:close/>
                  <a:moveTo>
                    <a:pt x="559" y="57"/>
                  </a:moveTo>
                  <a:cubicBezTo>
                    <a:pt x="560" y="57"/>
                    <a:pt x="560" y="57"/>
                    <a:pt x="560" y="58"/>
                  </a:cubicBezTo>
                  <a:cubicBezTo>
                    <a:pt x="559" y="58"/>
                    <a:pt x="560" y="57"/>
                    <a:pt x="559" y="57"/>
                  </a:cubicBezTo>
                  <a:close/>
                  <a:moveTo>
                    <a:pt x="557" y="70"/>
                  </a:moveTo>
                  <a:cubicBezTo>
                    <a:pt x="557" y="70"/>
                    <a:pt x="557" y="70"/>
                    <a:pt x="557" y="70"/>
                  </a:cubicBezTo>
                  <a:cubicBezTo>
                    <a:pt x="557" y="70"/>
                    <a:pt x="557" y="70"/>
                    <a:pt x="557" y="69"/>
                  </a:cubicBezTo>
                  <a:cubicBezTo>
                    <a:pt x="557" y="70"/>
                    <a:pt x="557" y="70"/>
                    <a:pt x="557" y="70"/>
                  </a:cubicBezTo>
                  <a:cubicBezTo>
                    <a:pt x="557" y="70"/>
                    <a:pt x="557" y="70"/>
                    <a:pt x="557" y="70"/>
                  </a:cubicBezTo>
                  <a:cubicBezTo>
                    <a:pt x="557" y="70"/>
                    <a:pt x="557" y="70"/>
                    <a:pt x="557" y="70"/>
                  </a:cubicBezTo>
                  <a:cubicBezTo>
                    <a:pt x="558" y="70"/>
                    <a:pt x="558" y="70"/>
                    <a:pt x="558" y="70"/>
                  </a:cubicBezTo>
                  <a:lnTo>
                    <a:pt x="557" y="70"/>
                  </a:lnTo>
                  <a:close/>
                  <a:moveTo>
                    <a:pt x="559" y="65"/>
                  </a:moveTo>
                  <a:cubicBezTo>
                    <a:pt x="559" y="65"/>
                    <a:pt x="559" y="65"/>
                    <a:pt x="558" y="65"/>
                  </a:cubicBezTo>
                  <a:cubicBezTo>
                    <a:pt x="558" y="65"/>
                    <a:pt x="558" y="65"/>
                    <a:pt x="558" y="65"/>
                  </a:cubicBezTo>
                  <a:cubicBezTo>
                    <a:pt x="558" y="65"/>
                    <a:pt x="558" y="65"/>
                    <a:pt x="558" y="65"/>
                  </a:cubicBezTo>
                  <a:cubicBezTo>
                    <a:pt x="558" y="65"/>
                    <a:pt x="558" y="65"/>
                    <a:pt x="558" y="65"/>
                  </a:cubicBezTo>
                  <a:cubicBezTo>
                    <a:pt x="558" y="65"/>
                    <a:pt x="558" y="65"/>
                    <a:pt x="558" y="65"/>
                  </a:cubicBezTo>
                  <a:cubicBezTo>
                    <a:pt x="558" y="65"/>
                    <a:pt x="558" y="65"/>
                    <a:pt x="558" y="65"/>
                  </a:cubicBezTo>
                  <a:cubicBezTo>
                    <a:pt x="558" y="65"/>
                    <a:pt x="558" y="65"/>
                    <a:pt x="558" y="65"/>
                  </a:cubicBezTo>
                  <a:cubicBezTo>
                    <a:pt x="559" y="65"/>
                    <a:pt x="559" y="65"/>
                    <a:pt x="559" y="65"/>
                  </a:cubicBezTo>
                  <a:cubicBezTo>
                    <a:pt x="559" y="65"/>
                    <a:pt x="560" y="64"/>
                    <a:pt x="560" y="65"/>
                  </a:cubicBezTo>
                  <a:cubicBezTo>
                    <a:pt x="560" y="66"/>
                    <a:pt x="561" y="66"/>
                    <a:pt x="561" y="66"/>
                  </a:cubicBezTo>
                  <a:cubicBezTo>
                    <a:pt x="561" y="66"/>
                    <a:pt x="561" y="66"/>
                    <a:pt x="561" y="65"/>
                  </a:cubicBezTo>
                  <a:cubicBezTo>
                    <a:pt x="561" y="65"/>
                    <a:pt x="561" y="65"/>
                    <a:pt x="561" y="65"/>
                  </a:cubicBezTo>
                  <a:cubicBezTo>
                    <a:pt x="561" y="65"/>
                    <a:pt x="561" y="65"/>
                    <a:pt x="561" y="65"/>
                  </a:cubicBezTo>
                  <a:cubicBezTo>
                    <a:pt x="561" y="66"/>
                    <a:pt x="561" y="66"/>
                    <a:pt x="561" y="66"/>
                  </a:cubicBezTo>
                  <a:cubicBezTo>
                    <a:pt x="561" y="66"/>
                    <a:pt x="561" y="66"/>
                    <a:pt x="561" y="66"/>
                  </a:cubicBezTo>
                  <a:cubicBezTo>
                    <a:pt x="561" y="66"/>
                    <a:pt x="561" y="66"/>
                    <a:pt x="562" y="67"/>
                  </a:cubicBezTo>
                  <a:cubicBezTo>
                    <a:pt x="562" y="66"/>
                    <a:pt x="562" y="66"/>
                    <a:pt x="562" y="66"/>
                  </a:cubicBezTo>
                  <a:cubicBezTo>
                    <a:pt x="562" y="66"/>
                    <a:pt x="562" y="66"/>
                    <a:pt x="562" y="66"/>
                  </a:cubicBezTo>
                  <a:cubicBezTo>
                    <a:pt x="562" y="66"/>
                    <a:pt x="562" y="66"/>
                    <a:pt x="562" y="66"/>
                  </a:cubicBezTo>
                  <a:cubicBezTo>
                    <a:pt x="562" y="67"/>
                    <a:pt x="562" y="67"/>
                    <a:pt x="562" y="67"/>
                  </a:cubicBezTo>
                  <a:cubicBezTo>
                    <a:pt x="561" y="67"/>
                    <a:pt x="560" y="65"/>
                    <a:pt x="559" y="65"/>
                  </a:cubicBezTo>
                  <a:close/>
                  <a:moveTo>
                    <a:pt x="564" y="60"/>
                  </a:moveTo>
                  <a:cubicBezTo>
                    <a:pt x="564" y="60"/>
                    <a:pt x="564" y="60"/>
                    <a:pt x="564" y="60"/>
                  </a:cubicBezTo>
                  <a:cubicBezTo>
                    <a:pt x="563" y="61"/>
                    <a:pt x="563" y="61"/>
                    <a:pt x="563" y="61"/>
                  </a:cubicBezTo>
                  <a:lnTo>
                    <a:pt x="564" y="60"/>
                  </a:lnTo>
                  <a:close/>
                  <a:moveTo>
                    <a:pt x="563" y="62"/>
                  </a:moveTo>
                  <a:cubicBezTo>
                    <a:pt x="562" y="62"/>
                    <a:pt x="562" y="62"/>
                    <a:pt x="562" y="62"/>
                  </a:cubicBezTo>
                  <a:cubicBezTo>
                    <a:pt x="562" y="62"/>
                    <a:pt x="562" y="62"/>
                    <a:pt x="562" y="62"/>
                  </a:cubicBezTo>
                  <a:lnTo>
                    <a:pt x="563" y="62"/>
                  </a:lnTo>
                  <a:close/>
                  <a:moveTo>
                    <a:pt x="560" y="68"/>
                  </a:moveTo>
                  <a:cubicBezTo>
                    <a:pt x="560" y="68"/>
                    <a:pt x="560" y="68"/>
                    <a:pt x="560" y="68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61" y="68"/>
                    <a:pt x="561" y="68"/>
                    <a:pt x="560" y="68"/>
                  </a:cubicBezTo>
                  <a:cubicBezTo>
                    <a:pt x="560" y="68"/>
                    <a:pt x="560" y="68"/>
                    <a:pt x="560" y="68"/>
                  </a:cubicBezTo>
                  <a:cubicBezTo>
                    <a:pt x="560" y="68"/>
                    <a:pt x="560" y="68"/>
                    <a:pt x="560" y="68"/>
                  </a:cubicBezTo>
                  <a:cubicBezTo>
                    <a:pt x="560" y="68"/>
                    <a:pt x="560" y="68"/>
                    <a:pt x="560" y="68"/>
                  </a:cubicBezTo>
                  <a:cubicBezTo>
                    <a:pt x="560" y="67"/>
                    <a:pt x="560" y="67"/>
                    <a:pt x="560" y="67"/>
                  </a:cubicBezTo>
                  <a:cubicBezTo>
                    <a:pt x="560" y="67"/>
                    <a:pt x="560" y="67"/>
                    <a:pt x="560" y="67"/>
                  </a:cubicBezTo>
                  <a:cubicBezTo>
                    <a:pt x="560" y="67"/>
                    <a:pt x="561" y="67"/>
                    <a:pt x="561" y="67"/>
                  </a:cubicBezTo>
                  <a:cubicBezTo>
                    <a:pt x="560" y="67"/>
                    <a:pt x="560" y="67"/>
                    <a:pt x="560" y="67"/>
                  </a:cubicBezTo>
                  <a:cubicBezTo>
                    <a:pt x="560" y="67"/>
                    <a:pt x="560" y="67"/>
                    <a:pt x="560" y="67"/>
                  </a:cubicBezTo>
                  <a:cubicBezTo>
                    <a:pt x="560" y="67"/>
                    <a:pt x="560" y="68"/>
                    <a:pt x="560" y="68"/>
                  </a:cubicBezTo>
                  <a:close/>
                  <a:moveTo>
                    <a:pt x="553" y="99"/>
                  </a:moveTo>
                  <a:cubicBezTo>
                    <a:pt x="552" y="99"/>
                    <a:pt x="552" y="99"/>
                    <a:pt x="552" y="99"/>
                  </a:cubicBezTo>
                  <a:cubicBezTo>
                    <a:pt x="552" y="99"/>
                    <a:pt x="552" y="99"/>
                    <a:pt x="55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2" y="100"/>
                    <a:pt x="553" y="99"/>
                    <a:pt x="553" y="99"/>
                  </a:cubicBezTo>
                  <a:close/>
                  <a:moveTo>
                    <a:pt x="558" y="78"/>
                  </a:moveTo>
                  <a:cubicBezTo>
                    <a:pt x="558" y="79"/>
                    <a:pt x="558" y="79"/>
                    <a:pt x="557" y="79"/>
                  </a:cubicBezTo>
                  <a:cubicBezTo>
                    <a:pt x="557" y="79"/>
                    <a:pt x="557" y="79"/>
                    <a:pt x="557" y="79"/>
                  </a:cubicBezTo>
                  <a:cubicBezTo>
                    <a:pt x="557" y="78"/>
                    <a:pt x="558" y="77"/>
                    <a:pt x="559" y="78"/>
                  </a:cubicBezTo>
                  <a:cubicBezTo>
                    <a:pt x="558" y="78"/>
                    <a:pt x="558" y="78"/>
                    <a:pt x="558" y="78"/>
                  </a:cubicBezTo>
                  <a:close/>
                  <a:moveTo>
                    <a:pt x="559" y="71"/>
                  </a:moveTo>
                  <a:cubicBezTo>
                    <a:pt x="559" y="71"/>
                    <a:pt x="559" y="71"/>
                    <a:pt x="559" y="71"/>
                  </a:cubicBezTo>
                  <a:cubicBezTo>
                    <a:pt x="560" y="70"/>
                    <a:pt x="560" y="72"/>
                    <a:pt x="561" y="71"/>
                  </a:cubicBezTo>
                  <a:cubicBezTo>
                    <a:pt x="561" y="71"/>
                    <a:pt x="562" y="72"/>
                    <a:pt x="561" y="72"/>
                  </a:cubicBezTo>
                  <a:cubicBezTo>
                    <a:pt x="560" y="72"/>
                    <a:pt x="560" y="72"/>
                    <a:pt x="560" y="72"/>
                  </a:cubicBezTo>
                  <a:cubicBezTo>
                    <a:pt x="561" y="71"/>
                    <a:pt x="559" y="71"/>
                    <a:pt x="559" y="71"/>
                  </a:cubicBezTo>
                  <a:close/>
                  <a:moveTo>
                    <a:pt x="559" y="83"/>
                  </a:moveTo>
                  <a:cubicBezTo>
                    <a:pt x="559" y="83"/>
                    <a:pt x="559" y="83"/>
                    <a:pt x="559" y="83"/>
                  </a:cubicBezTo>
                  <a:cubicBezTo>
                    <a:pt x="558" y="83"/>
                    <a:pt x="558" y="83"/>
                    <a:pt x="558" y="83"/>
                  </a:cubicBezTo>
                  <a:cubicBezTo>
                    <a:pt x="558" y="83"/>
                    <a:pt x="559" y="83"/>
                    <a:pt x="559" y="83"/>
                  </a:cubicBezTo>
                  <a:close/>
                  <a:moveTo>
                    <a:pt x="556" y="94"/>
                  </a:moveTo>
                  <a:cubicBezTo>
                    <a:pt x="556" y="94"/>
                    <a:pt x="556" y="94"/>
                    <a:pt x="556" y="94"/>
                  </a:cubicBezTo>
                  <a:cubicBezTo>
                    <a:pt x="557" y="94"/>
                    <a:pt x="557" y="94"/>
                    <a:pt x="556" y="94"/>
                  </a:cubicBezTo>
                  <a:cubicBezTo>
                    <a:pt x="556" y="94"/>
                    <a:pt x="556" y="94"/>
                    <a:pt x="556" y="94"/>
                  </a:cubicBezTo>
                  <a:cubicBezTo>
                    <a:pt x="555" y="94"/>
                    <a:pt x="555" y="93"/>
                    <a:pt x="556" y="93"/>
                  </a:cubicBezTo>
                  <a:cubicBezTo>
                    <a:pt x="556" y="93"/>
                    <a:pt x="556" y="93"/>
                    <a:pt x="556" y="93"/>
                  </a:cubicBezTo>
                  <a:cubicBezTo>
                    <a:pt x="556" y="93"/>
                    <a:pt x="556" y="93"/>
                    <a:pt x="556" y="93"/>
                  </a:cubicBezTo>
                  <a:cubicBezTo>
                    <a:pt x="556" y="93"/>
                    <a:pt x="556" y="93"/>
                    <a:pt x="556" y="93"/>
                  </a:cubicBezTo>
                  <a:cubicBezTo>
                    <a:pt x="556" y="94"/>
                    <a:pt x="556" y="94"/>
                    <a:pt x="556" y="94"/>
                  </a:cubicBezTo>
                  <a:close/>
                  <a:moveTo>
                    <a:pt x="555" y="100"/>
                  </a:moveTo>
                  <a:cubicBezTo>
                    <a:pt x="555" y="99"/>
                    <a:pt x="555" y="99"/>
                    <a:pt x="555" y="99"/>
                  </a:cubicBezTo>
                  <a:cubicBezTo>
                    <a:pt x="555" y="100"/>
                    <a:pt x="555" y="100"/>
                    <a:pt x="555" y="100"/>
                  </a:cubicBezTo>
                  <a:close/>
                  <a:moveTo>
                    <a:pt x="555" y="98"/>
                  </a:moveTo>
                  <a:cubicBezTo>
                    <a:pt x="555" y="98"/>
                    <a:pt x="555" y="98"/>
                    <a:pt x="555" y="98"/>
                  </a:cubicBezTo>
                  <a:cubicBezTo>
                    <a:pt x="555" y="98"/>
                    <a:pt x="555" y="98"/>
                    <a:pt x="554" y="98"/>
                  </a:cubicBezTo>
                  <a:cubicBezTo>
                    <a:pt x="554" y="99"/>
                    <a:pt x="554" y="99"/>
                    <a:pt x="554" y="99"/>
                  </a:cubicBezTo>
                  <a:cubicBezTo>
                    <a:pt x="554" y="99"/>
                    <a:pt x="554" y="99"/>
                    <a:pt x="554" y="99"/>
                  </a:cubicBezTo>
                  <a:cubicBezTo>
                    <a:pt x="554" y="99"/>
                    <a:pt x="554" y="99"/>
                    <a:pt x="554" y="99"/>
                  </a:cubicBezTo>
                  <a:cubicBezTo>
                    <a:pt x="554" y="99"/>
                    <a:pt x="554" y="99"/>
                    <a:pt x="554" y="99"/>
                  </a:cubicBezTo>
                  <a:cubicBezTo>
                    <a:pt x="554" y="98"/>
                    <a:pt x="554" y="98"/>
                    <a:pt x="554" y="98"/>
                  </a:cubicBezTo>
                  <a:cubicBezTo>
                    <a:pt x="554" y="98"/>
                    <a:pt x="554" y="98"/>
                    <a:pt x="554" y="98"/>
                  </a:cubicBezTo>
                  <a:cubicBezTo>
                    <a:pt x="555" y="97"/>
                    <a:pt x="555" y="97"/>
                    <a:pt x="555" y="97"/>
                  </a:cubicBezTo>
                  <a:cubicBezTo>
                    <a:pt x="555" y="98"/>
                    <a:pt x="555" y="97"/>
                    <a:pt x="556" y="98"/>
                  </a:cubicBezTo>
                  <a:lnTo>
                    <a:pt x="555" y="98"/>
                  </a:lnTo>
                  <a:close/>
                  <a:moveTo>
                    <a:pt x="561" y="77"/>
                  </a:moveTo>
                  <a:cubicBezTo>
                    <a:pt x="561" y="77"/>
                    <a:pt x="563" y="76"/>
                    <a:pt x="563" y="76"/>
                  </a:cubicBezTo>
                  <a:cubicBezTo>
                    <a:pt x="562" y="77"/>
                    <a:pt x="562" y="77"/>
                    <a:pt x="562" y="77"/>
                  </a:cubicBezTo>
                  <a:cubicBezTo>
                    <a:pt x="562" y="77"/>
                    <a:pt x="562" y="77"/>
                    <a:pt x="561" y="77"/>
                  </a:cubicBezTo>
                  <a:close/>
                  <a:moveTo>
                    <a:pt x="559" y="92"/>
                  </a:moveTo>
                  <a:cubicBezTo>
                    <a:pt x="559" y="92"/>
                    <a:pt x="559" y="92"/>
                    <a:pt x="559" y="92"/>
                  </a:cubicBezTo>
                  <a:cubicBezTo>
                    <a:pt x="559" y="92"/>
                    <a:pt x="559" y="92"/>
                    <a:pt x="559" y="92"/>
                  </a:cubicBezTo>
                  <a:cubicBezTo>
                    <a:pt x="559" y="92"/>
                    <a:pt x="559" y="92"/>
                    <a:pt x="559" y="92"/>
                  </a:cubicBezTo>
                  <a:close/>
                  <a:moveTo>
                    <a:pt x="559" y="93"/>
                  </a:moveTo>
                  <a:cubicBezTo>
                    <a:pt x="559" y="93"/>
                    <a:pt x="559" y="93"/>
                    <a:pt x="559" y="93"/>
                  </a:cubicBezTo>
                  <a:cubicBezTo>
                    <a:pt x="559" y="94"/>
                    <a:pt x="559" y="94"/>
                    <a:pt x="559" y="94"/>
                  </a:cubicBezTo>
                  <a:lnTo>
                    <a:pt x="559" y="93"/>
                  </a:lnTo>
                  <a:close/>
                  <a:moveTo>
                    <a:pt x="562" y="94"/>
                  </a:moveTo>
                  <a:cubicBezTo>
                    <a:pt x="562" y="94"/>
                    <a:pt x="562" y="94"/>
                    <a:pt x="562" y="94"/>
                  </a:cubicBezTo>
                  <a:cubicBezTo>
                    <a:pt x="562" y="94"/>
                    <a:pt x="562" y="94"/>
                    <a:pt x="562" y="94"/>
                  </a:cubicBezTo>
                  <a:cubicBezTo>
                    <a:pt x="560" y="93"/>
                    <a:pt x="560" y="93"/>
                    <a:pt x="560" y="93"/>
                  </a:cubicBezTo>
                  <a:cubicBezTo>
                    <a:pt x="560" y="93"/>
                    <a:pt x="560" y="93"/>
                    <a:pt x="560" y="93"/>
                  </a:cubicBezTo>
                  <a:cubicBezTo>
                    <a:pt x="561" y="93"/>
                    <a:pt x="561" y="94"/>
                    <a:pt x="562" y="94"/>
                  </a:cubicBezTo>
                  <a:cubicBezTo>
                    <a:pt x="562" y="94"/>
                    <a:pt x="562" y="94"/>
                    <a:pt x="562" y="94"/>
                  </a:cubicBezTo>
                  <a:close/>
                  <a:moveTo>
                    <a:pt x="562" y="97"/>
                  </a:moveTo>
                  <a:cubicBezTo>
                    <a:pt x="563" y="97"/>
                    <a:pt x="563" y="97"/>
                    <a:pt x="563" y="97"/>
                  </a:cubicBezTo>
                  <a:cubicBezTo>
                    <a:pt x="563" y="97"/>
                    <a:pt x="562" y="98"/>
                    <a:pt x="562" y="97"/>
                  </a:cubicBezTo>
                  <a:close/>
                  <a:moveTo>
                    <a:pt x="563" y="97"/>
                  </a:moveTo>
                  <a:cubicBezTo>
                    <a:pt x="563" y="97"/>
                    <a:pt x="563" y="97"/>
                    <a:pt x="563" y="97"/>
                  </a:cubicBezTo>
                  <a:cubicBezTo>
                    <a:pt x="563" y="96"/>
                    <a:pt x="563" y="96"/>
                    <a:pt x="563" y="96"/>
                  </a:cubicBezTo>
                  <a:cubicBezTo>
                    <a:pt x="563" y="97"/>
                    <a:pt x="563" y="97"/>
                    <a:pt x="563" y="97"/>
                  </a:cubicBezTo>
                  <a:close/>
                  <a:moveTo>
                    <a:pt x="564" y="95"/>
                  </a:moveTo>
                  <a:cubicBezTo>
                    <a:pt x="565" y="96"/>
                    <a:pt x="565" y="96"/>
                    <a:pt x="565" y="96"/>
                  </a:cubicBezTo>
                  <a:cubicBezTo>
                    <a:pt x="564" y="95"/>
                    <a:pt x="564" y="95"/>
                    <a:pt x="564" y="95"/>
                  </a:cubicBezTo>
                  <a:cubicBezTo>
                    <a:pt x="563" y="96"/>
                    <a:pt x="563" y="96"/>
                    <a:pt x="563" y="96"/>
                  </a:cubicBezTo>
                  <a:cubicBezTo>
                    <a:pt x="563" y="95"/>
                    <a:pt x="563" y="95"/>
                    <a:pt x="563" y="95"/>
                  </a:cubicBezTo>
                  <a:cubicBezTo>
                    <a:pt x="562" y="95"/>
                    <a:pt x="562" y="95"/>
                    <a:pt x="562" y="95"/>
                  </a:cubicBezTo>
                  <a:cubicBezTo>
                    <a:pt x="563" y="94"/>
                    <a:pt x="563" y="94"/>
                    <a:pt x="563" y="94"/>
                  </a:cubicBezTo>
                  <a:cubicBezTo>
                    <a:pt x="563" y="94"/>
                    <a:pt x="563" y="94"/>
                    <a:pt x="563" y="94"/>
                  </a:cubicBezTo>
                  <a:cubicBezTo>
                    <a:pt x="563" y="93"/>
                    <a:pt x="563" y="93"/>
                    <a:pt x="563" y="93"/>
                  </a:cubicBezTo>
                  <a:cubicBezTo>
                    <a:pt x="563" y="94"/>
                    <a:pt x="563" y="94"/>
                    <a:pt x="563" y="94"/>
                  </a:cubicBezTo>
                  <a:cubicBezTo>
                    <a:pt x="565" y="93"/>
                    <a:pt x="565" y="96"/>
                    <a:pt x="567" y="95"/>
                  </a:cubicBezTo>
                  <a:cubicBezTo>
                    <a:pt x="566" y="96"/>
                    <a:pt x="565" y="95"/>
                    <a:pt x="564" y="95"/>
                  </a:cubicBezTo>
                  <a:close/>
                  <a:moveTo>
                    <a:pt x="564" y="93"/>
                  </a:moveTo>
                  <a:cubicBezTo>
                    <a:pt x="565" y="92"/>
                    <a:pt x="565" y="92"/>
                    <a:pt x="565" y="92"/>
                  </a:cubicBezTo>
                  <a:cubicBezTo>
                    <a:pt x="565" y="93"/>
                    <a:pt x="565" y="93"/>
                    <a:pt x="565" y="93"/>
                  </a:cubicBezTo>
                  <a:lnTo>
                    <a:pt x="564" y="93"/>
                  </a:lnTo>
                  <a:close/>
                  <a:moveTo>
                    <a:pt x="569" y="89"/>
                  </a:moveTo>
                  <a:cubicBezTo>
                    <a:pt x="568" y="89"/>
                    <a:pt x="568" y="90"/>
                    <a:pt x="568" y="90"/>
                  </a:cubicBezTo>
                  <a:cubicBezTo>
                    <a:pt x="567" y="91"/>
                    <a:pt x="567" y="91"/>
                    <a:pt x="567" y="91"/>
                  </a:cubicBezTo>
                  <a:cubicBezTo>
                    <a:pt x="567" y="90"/>
                    <a:pt x="567" y="90"/>
                    <a:pt x="567" y="90"/>
                  </a:cubicBezTo>
                  <a:cubicBezTo>
                    <a:pt x="567" y="90"/>
                    <a:pt x="567" y="90"/>
                    <a:pt x="567" y="90"/>
                  </a:cubicBezTo>
                  <a:cubicBezTo>
                    <a:pt x="567" y="89"/>
                    <a:pt x="567" y="89"/>
                    <a:pt x="567" y="89"/>
                  </a:cubicBezTo>
                  <a:cubicBezTo>
                    <a:pt x="567" y="89"/>
                    <a:pt x="568" y="89"/>
                    <a:pt x="569" y="89"/>
                  </a:cubicBezTo>
                  <a:close/>
                  <a:moveTo>
                    <a:pt x="567" y="92"/>
                  </a:moveTo>
                  <a:cubicBezTo>
                    <a:pt x="568" y="92"/>
                    <a:pt x="568" y="92"/>
                    <a:pt x="567" y="92"/>
                  </a:cubicBezTo>
                  <a:close/>
                  <a:moveTo>
                    <a:pt x="567" y="92"/>
                  </a:moveTo>
                  <a:cubicBezTo>
                    <a:pt x="567" y="93"/>
                    <a:pt x="567" y="93"/>
                    <a:pt x="567" y="93"/>
                  </a:cubicBezTo>
                  <a:cubicBezTo>
                    <a:pt x="568" y="92"/>
                    <a:pt x="568" y="92"/>
                    <a:pt x="568" y="92"/>
                  </a:cubicBezTo>
                  <a:cubicBezTo>
                    <a:pt x="568" y="93"/>
                    <a:pt x="568" y="93"/>
                    <a:pt x="568" y="93"/>
                  </a:cubicBezTo>
                  <a:cubicBezTo>
                    <a:pt x="569" y="92"/>
                    <a:pt x="569" y="92"/>
                    <a:pt x="569" y="92"/>
                  </a:cubicBezTo>
                  <a:cubicBezTo>
                    <a:pt x="568" y="93"/>
                    <a:pt x="568" y="93"/>
                    <a:pt x="568" y="93"/>
                  </a:cubicBezTo>
                  <a:cubicBezTo>
                    <a:pt x="567" y="93"/>
                    <a:pt x="567" y="93"/>
                    <a:pt x="567" y="93"/>
                  </a:cubicBezTo>
                  <a:cubicBezTo>
                    <a:pt x="565" y="94"/>
                    <a:pt x="565" y="94"/>
                    <a:pt x="565" y="94"/>
                  </a:cubicBezTo>
                  <a:cubicBezTo>
                    <a:pt x="565" y="93"/>
                    <a:pt x="565" y="93"/>
                    <a:pt x="565" y="93"/>
                  </a:cubicBezTo>
                  <a:cubicBezTo>
                    <a:pt x="566" y="92"/>
                    <a:pt x="566" y="92"/>
                    <a:pt x="567" y="92"/>
                  </a:cubicBezTo>
                  <a:close/>
                  <a:moveTo>
                    <a:pt x="566" y="88"/>
                  </a:moveTo>
                  <a:cubicBezTo>
                    <a:pt x="566" y="88"/>
                    <a:pt x="566" y="88"/>
                    <a:pt x="566" y="88"/>
                  </a:cubicBezTo>
                  <a:cubicBezTo>
                    <a:pt x="566" y="88"/>
                    <a:pt x="566" y="88"/>
                    <a:pt x="566" y="88"/>
                  </a:cubicBezTo>
                  <a:cubicBezTo>
                    <a:pt x="566" y="88"/>
                    <a:pt x="565" y="88"/>
                    <a:pt x="565" y="88"/>
                  </a:cubicBezTo>
                  <a:cubicBezTo>
                    <a:pt x="565" y="88"/>
                    <a:pt x="565" y="88"/>
                    <a:pt x="565" y="88"/>
                  </a:cubicBezTo>
                  <a:cubicBezTo>
                    <a:pt x="565" y="88"/>
                    <a:pt x="566" y="88"/>
                    <a:pt x="566" y="88"/>
                  </a:cubicBezTo>
                  <a:cubicBezTo>
                    <a:pt x="566" y="88"/>
                    <a:pt x="566" y="88"/>
                    <a:pt x="566" y="88"/>
                  </a:cubicBezTo>
                  <a:cubicBezTo>
                    <a:pt x="566" y="88"/>
                    <a:pt x="566" y="88"/>
                    <a:pt x="566" y="88"/>
                  </a:cubicBezTo>
                  <a:close/>
                  <a:moveTo>
                    <a:pt x="566" y="86"/>
                  </a:moveTo>
                  <a:cubicBezTo>
                    <a:pt x="566" y="87"/>
                    <a:pt x="566" y="87"/>
                    <a:pt x="566" y="87"/>
                  </a:cubicBezTo>
                  <a:cubicBezTo>
                    <a:pt x="566" y="87"/>
                    <a:pt x="566" y="87"/>
                    <a:pt x="566" y="87"/>
                  </a:cubicBezTo>
                  <a:lnTo>
                    <a:pt x="566" y="86"/>
                  </a:lnTo>
                  <a:close/>
                  <a:moveTo>
                    <a:pt x="568" y="81"/>
                  </a:moveTo>
                  <a:cubicBezTo>
                    <a:pt x="568" y="81"/>
                    <a:pt x="568" y="81"/>
                    <a:pt x="568" y="81"/>
                  </a:cubicBezTo>
                  <a:cubicBezTo>
                    <a:pt x="568" y="81"/>
                    <a:pt x="568" y="81"/>
                    <a:pt x="568" y="81"/>
                  </a:cubicBezTo>
                  <a:cubicBezTo>
                    <a:pt x="568" y="81"/>
                    <a:pt x="568" y="81"/>
                    <a:pt x="568" y="81"/>
                  </a:cubicBezTo>
                  <a:cubicBezTo>
                    <a:pt x="567" y="81"/>
                    <a:pt x="567" y="81"/>
                    <a:pt x="567" y="81"/>
                  </a:cubicBezTo>
                  <a:cubicBezTo>
                    <a:pt x="568" y="81"/>
                    <a:pt x="568" y="81"/>
                    <a:pt x="568" y="81"/>
                  </a:cubicBezTo>
                  <a:cubicBezTo>
                    <a:pt x="568" y="81"/>
                    <a:pt x="568" y="81"/>
                    <a:pt x="568" y="81"/>
                  </a:cubicBezTo>
                  <a:close/>
                  <a:moveTo>
                    <a:pt x="567" y="79"/>
                  </a:moveTo>
                  <a:cubicBezTo>
                    <a:pt x="568" y="80"/>
                    <a:pt x="568" y="80"/>
                    <a:pt x="568" y="80"/>
                  </a:cubicBezTo>
                  <a:cubicBezTo>
                    <a:pt x="567" y="80"/>
                    <a:pt x="567" y="80"/>
                    <a:pt x="567" y="80"/>
                  </a:cubicBezTo>
                  <a:lnTo>
                    <a:pt x="567" y="79"/>
                  </a:lnTo>
                  <a:close/>
                  <a:moveTo>
                    <a:pt x="566" y="83"/>
                  </a:moveTo>
                  <a:cubicBezTo>
                    <a:pt x="566" y="82"/>
                    <a:pt x="566" y="81"/>
                    <a:pt x="567" y="82"/>
                  </a:cubicBezTo>
                  <a:cubicBezTo>
                    <a:pt x="568" y="82"/>
                    <a:pt x="568" y="82"/>
                    <a:pt x="568" y="82"/>
                  </a:cubicBezTo>
                  <a:cubicBezTo>
                    <a:pt x="568" y="83"/>
                    <a:pt x="568" y="83"/>
                    <a:pt x="568" y="83"/>
                  </a:cubicBezTo>
                  <a:cubicBezTo>
                    <a:pt x="567" y="82"/>
                    <a:pt x="566" y="82"/>
                    <a:pt x="566" y="83"/>
                  </a:cubicBezTo>
                  <a:cubicBezTo>
                    <a:pt x="566" y="83"/>
                    <a:pt x="566" y="83"/>
                    <a:pt x="566" y="83"/>
                  </a:cubicBezTo>
                  <a:cubicBezTo>
                    <a:pt x="566" y="83"/>
                    <a:pt x="566" y="83"/>
                    <a:pt x="566" y="83"/>
                  </a:cubicBezTo>
                  <a:close/>
                  <a:moveTo>
                    <a:pt x="565" y="83"/>
                  </a:moveTo>
                  <a:cubicBezTo>
                    <a:pt x="566" y="84"/>
                    <a:pt x="566" y="84"/>
                    <a:pt x="566" y="84"/>
                  </a:cubicBezTo>
                  <a:cubicBezTo>
                    <a:pt x="566" y="84"/>
                    <a:pt x="566" y="84"/>
                    <a:pt x="566" y="84"/>
                  </a:cubicBezTo>
                  <a:cubicBezTo>
                    <a:pt x="566" y="84"/>
                    <a:pt x="566" y="84"/>
                    <a:pt x="566" y="84"/>
                  </a:cubicBezTo>
                  <a:cubicBezTo>
                    <a:pt x="566" y="84"/>
                    <a:pt x="565" y="84"/>
                    <a:pt x="565" y="84"/>
                  </a:cubicBezTo>
                  <a:lnTo>
                    <a:pt x="565" y="83"/>
                  </a:lnTo>
                  <a:close/>
                  <a:moveTo>
                    <a:pt x="565" y="85"/>
                  </a:moveTo>
                  <a:cubicBezTo>
                    <a:pt x="565" y="85"/>
                    <a:pt x="565" y="85"/>
                    <a:pt x="565" y="85"/>
                  </a:cubicBezTo>
                  <a:cubicBezTo>
                    <a:pt x="565" y="85"/>
                    <a:pt x="565" y="85"/>
                    <a:pt x="565" y="85"/>
                  </a:cubicBezTo>
                  <a:cubicBezTo>
                    <a:pt x="565" y="85"/>
                    <a:pt x="564" y="85"/>
                    <a:pt x="564" y="85"/>
                  </a:cubicBezTo>
                  <a:cubicBezTo>
                    <a:pt x="565" y="84"/>
                    <a:pt x="565" y="85"/>
                    <a:pt x="565" y="85"/>
                  </a:cubicBezTo>
                  <a:close/>
                  <a:moveTo>
                    <a:pt x="564" y="83"/>
                  </a:moveTo>
                  <a:cubicBezTo>
                    <a:pt x="564" y="83"/>
                    <a:pt x="564" y="83"/>
                    <a:pt x="564" y="83"/>
                  </a:cubicBezTo>
                  <a:cubicBezTo>
                    <a:pt x="564" y="84"/>
                    <a:pt x="564" y="84"/>
                    <a:pt x="564" y="84"/>
                  </a:cubicBezTo>
                  <a:cubicBezTo>
                    <a:pt x="564" y="84"/>
                    <a:pt x="564" y="84"/>
                    <a:pt x="564" y="84"/>
                  </a:cubicBezTo>
                  <a:lnTo>
                    <a:pt x="564" y="83"/>
                  </a:lnTo>
                  <a:close/>
                  <a:moveTo>
                    <a:pt x="561" y="91"/>
                  </a:moveTo>
                  <a:cubicBezTo>
                    <a:pt x="561" y="91"/>
                    <a:pt x="562" y="91"/>
                    <a:pt x="562" y="92"/>
                  </a:cubicBezTo>
                  <a:cubicBezTo>
                    <a:pt x="563" y="92"/>
                    <a:pt x="563" y="92"/>
                    <a:pt x="563" y="92"/>
                  </a:cubicBezTo>
                  <a:cubicBezTo>
                    <a:pt x="562" y="92"/>
                    <a:pt x="562" y="92"/>
                    <a:pt x="562" y="92"/>
                  </a:cubicBezTo>
                  <a:cubicBezTo>
                    <a:pt x="562" y="92"/>
                    <a:pt x="562" y="92"/>
                    <a:pt x="562" y="92"/>
                  </a:cubicBezTo>
                  <a:cubicBezTo>
                    <a:pt x="562" y="90"/>
                    <a:pt x="561" y="93"/>
                    <a:pt x="560" y="92"/>
                  </a:cubicBezTo>
                  <a:cubicBezTo>
                    <a:pt x="560" y="90"/>
                    <a:pt x="560" y="90"/>
                    <a:pt x="560" y="90"/>
                  </a:cubicBezTo>
                  <a:lnTo>
                    <a:pt x="561" y="91"/>
                  </a:lnTo>
                  <a:close/>
                  <a:moveTo>
                    <a:pt x="563" y="80"/>
                  </a:moveTo>
                  <a:cubicBezTo>
                    <a:pt x="563" y="80"/>
                    <a:pt x="563" y="80"/>
                    <a:pt x="563" y="80"/>
                  </a:cubicBezTo>
                  <a:cubicBezTo>
                    <a:pt x="562" y="80"/>
                    <a:pt x="563" y="80"/>
                    <a:pt x="563" y="79"/>
                  </a:cubicBezTo>
                  <a:cubicBezTo>
                    <a:pt x="562" y="79"/>
                    <a:pt x="562" y="79"/>
                    <a:pt x="562" y="79"/>
                  </a:cubicBezTo>
                  <a:cubicBezTo>
                    <a:pt x="563" y="79"/>
                    <a:pt x="563" y="79"/>
                    <a:pt x="563" y="79"/>
                  </a:cubicBezTo>
                  <a:cubicBezTo>
                    <a:pt x="562" y="79"/>
                    <a:pt x="563" y="79"/>
                    <a:pt x="563" y="80"/>
                  </a:cubicBezTo>
                  <a:close/>
                  <a:moveTo>
                    <a:pt x="566" y="77"/>
                  </a:moveTo>
                  <a:cubicBezTo>
                    <a:pt x="566" y="77"/>
                    <a:pt x="566" y="77"/>
                    <a:pt x="566" y="77"/>
                  </a:cubicBezTo>
                  <a:cubicBezTo>
                    <a:pt x="566" y="77"/>
                    <a:pt x="566" y="77"/>
                    <a:pt x="566" y="77"/>
                  </a:cubicBezTo>
                  <a:close/>
                  <a:moveTo>
                    <a:pt x="567" y="75"/>
                  </a:moveTo>
                  <a:cubicBezTo>
                    <a:pt x="567" y="76"/>
                    <a:pt x="567" y="76"/>
                    <a:pt x="567" y="76"/>
                  </a:cubicBezTo>
                  <a:cubicBezTo>
                    <a:pt x="567" y="75"/>
                    <a:pt x="566" y="76"/>
                    <a:pt x="565" y="76"/>
                  </a:cubicBezTo>
                  <a:cubicBezTo>
                    <a:pt x="565" y="76"/>
                    <a:pt x="565" y="76"/>
                    <a:pt x="565" y="76"/>
                  </a:cubicBezTo>
                  <a:cubicBezTo>
                    <a:pt x="564" y="76"/>
                    <a:pt x="565" y="74"/>
                    <a:pt x="564" y="75"/>
                  </a:cubicBezTo>
                  <a:cubicBezTo>
                    <a:pt x="564" y="74"/>
                    <a:pt x="564" y="74"/>
                    <a:pt x="564" y="74"/>
                  </a:cubicBezTo>
                  <a:cubicBezTo>
                    <a:pt x="565" y="75"/>
                    <a:pt x="566" y="76"/>
                    <a:pt x="567" y="75"/>
                  </a:cubicBezTo>
                  <a:close/>
                  <a:moveTo>
                    <a:pt x="562" y="69"/>
                  </a:moveTo>
                  <a:cubicBezTo>
                    <a:pt x="562" y="69"/>
                    <a:pt x="562" y="69"/>
                    <a:pt x="563" y="69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64" y="69"/>
                    <a:pt x="565" y="69"/>
                    <a:pt x="565" y="68"/>
                  </a:cubicBezTo>
                  <a:cubicBezTo>
                    <a:pt x="565" y="68"/>
                    <a:pt x="565" y="68"/>
                    <a:pt x="565" y="68"/>
                  </a:cubicBezTo>
                  <a:cubicBezTo>
                    <a:pt x="566" y="68"/>
                    <a:pt x="566" y="68"/>
                    <a:pt x="566" y="69"/>
                  </a:cubicBezTo>
                  <a:cubicBezTo>
                    <a:pt x="566" y="69"/>
                    <a:pt x="565" y="68"/>
                    <a:pt x="565" y="69"/>
                  </a:cubicBezTo>
                  <a:cubicBezTo>
                    <a:pt x="566" y="69"/>
                    <a:pt x="566" y="69"/>
                    <a:pt x="566" y="69"/>
                  </a:cubicBezTo>
                  <a:cubicBezTo>
                    <a:pt x="565" y="70"/>
                    <a:pt x="564" y="69"/>
                    <a:pt x="564" y="70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62" y="69"/>
                    <a:pt x="562" y="69"/>
                    <a:pt x="562" y="69"/>
                  </a:cubicBezTo>
                  <a:cubicBezTo>
                    <a:pt x="562" y="69"/>
                    <a:pt x="562" y="69"/>
                    <a:pt x="562" y="69"/>
                  </a:cubicBezTo>
                  <a:cubicBezTo>
                    <a:pt x="562" y="70"/>
                    <a:pt x="562" y="69"/>
                    <a:pt x="560" y="70"/>
                  </a:cubicBezTo>
                  <a:cubicBezTo>
                    <a:pt x="560" y="69"/>
                    <a:pt x="559" y="70"/>
                    <a:pt x="559" y="70"/>
                  </a:cubicBezTo>
                  <a:cubicBezTo>
                    <a:pt x="560" y="67"/>
                    <a:pt x="562" y="70"/>
                    <a:pt x="562" y="69"/>
                  </a:cubicBezTo>
                  <a:close/>
                  <a:moveTo>
                    <a:pt x="567" y="64"/>
                  </a:moveTo>
                  <a:cubicBezTo>
                    <a:pt x="567" y="64"/>
                    <a:pt x="567" y="64"/>
                    <a:pt x="567" y="65"/>
                  </a:cubicBezTo>
                  <a:cubicBezTo>
                    <a:pt x="566" y="64"/>
                    <a:pt x="565" y="65"/>
                    <a:pt x="565" y="64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6" y="64"/>
                    <a:pt x="565" y="63"/>
                    <a:pt x="565" y="63"/>
                  </a:cubicBezTo>
                  <a:cubicBezTo>
                    <a:pt x="564" y="63"/>
                    <a:pt x="564" y="63"/>
                    <a:pt x="564" y="64"/>
                  </a:cubicBezTo>
                  <a:cubicBezTo>
                    <a:pt x="564" y="64"/>
                    <a:pt x="564" y="64"/>
                    <a:pt x="564" y="64"/>
                  </a:cubicBezTo>
                  <a:cubicBezTo>
                    <a:pt x="564" y="64"/>
                    <a:pt x="564" y="64"/>
                    <a:pt x="564" y="64"/>
                  </a:cubicBezTo>
                  <a:cubicBezTo>
                    <a:pt x="562" y="65"/>
                    <a:pt x="562" y="65"/>
                    <a:pt x="562" y="65"/>
                  </a:cubicBezTo>
                  <a:cubicBezTo>
                    <a:pt x="562" y="64"/>
                    <a:pt x="563" y="64"/>
                    <a:pt x="564" y="64"/>
                  </a:cubicBezTo>
                  <a:cubicBezTo>
                    <a:pt x="564" y="64"/>
                    <a:pt x="564" y="64"/>
                    <a:pt x="564" y="64"/>
                  </a:cubicBezTo>
                  <a:cubicBezTo>
                    <a:pt x="564" y="64"/>
                    <a:pt x="564" y="64"/>
                    <a:pt x="564" y="64"/>
                  </a:cubicBezTo>
                  <a:cubicBezTo>
                    <a:pt x="564" y="63"/>
                    <a:pt x="564" y="63"/>
                    <a:pt x="563" y="63"/>
                  </a:cubicBezTo>
                  <a:cubicBezTo>
                    <a:pt x="565" y="63"/>
                    <a:pt x="565" y="63"/>
                    <a:pt x="565" y="63"/>
                  </a:cubicBezTo>
                  <a:cubicBezTo>
                    <a:pt x="565" y="63"/>
                    <a:pt x="565" y="63"/>
                    <a:pt x="565" y="63"/>
                  </a:cubicBezTo>
                  <a:cubicBezTo>
                    <a:pt x="566" y="63"/>
                    <a:pt x="566" y="63"/>
                    <a:pt x="566" y="63"/>
                  </a:cubicBezTo>
                  <a:cubicBezTo>
                    <a:pt x="566" y="63"/>
                    <a:pt x="566" y="64"/>
                    <a:pt x="566" y="64"/>
                  </a:cubicBezTo>
                  <a:cubicBezTo>
                    <a:pt x="567" y="65"/>
                    <a:pt x="567" y="63"/>
                    <a:pt x="567" y="64"/>
                  </a:cubicBezTo>
                  <a:cubicBezTo>
                    <a:pt x="567" y="64"/>
                    <a:pt x="567" y="64"/>
                    <a:pt x="567" y="64"/>
                  </a:cubicBezTo>
                  <a:close/>
                  <a:moveTo>
                    <a:pt x="567" y="58"/>
                  </a:moveTo>
                  <a:cubicBezTo>
                    <a:pt x="567" y="59"/>
                    <a:pt x="567" y="59"/>
                    <a:pt x="567" y="59"/>
                  </a:cubicBezTo>
                  <a:cubicBezTo>
                    <a:pt x="567" y="59"/>
                    <a:pt x="567" y="58"/>
                    <a:pt x="566" y="58"/>
                  </a:cubicBezTo>
                  <a:cubicBezTo>
                    <a:pt x="566" y="59"/>
                    <a:pt x="566" y="59"/>
                    <a:pt x="566" y="60"/>
                  </a:cubicBezTo>
                  <a:cubicBezTo>
                    <a:pt x="568" y="58"/>
                    <a:pt x="568" y="60"/>
                    <a:pt x="570" y="59"/>
                  </a:cubicBezTo>
                  <a:cubicBezTo>
                    <a:pt x="570" y="60"/>
                    <a:pt x="570" y="60"/>
                    <a:pt x="570" y="60"/>
                  </a:cubicBezTo>
                  <a:cubicBezTo>
                    <a:pt x="569" y="60"/>
                    <a:pt x="568" y="59"/>
                    <a:pt x="566" y="60"/>
                  </a:cubicBezTo>
                  <a:cubicBezTo>
                    <a:pt x="566" y="60"/>
                    <a:pt x="566" y="59"/>
                    <a:pt x="565" y="60"/>
                  </a:cubicBezTo>
                  <a:cubicBezTo>
                    <a:pt x="565" y="61"/>
                    <a:pt x="566" y="60"/>
                    <a:pt x="565" y="61"/>
                  </a:cubicBezTo>
                  <a:cubicBezTo>
                    <a:pt x="566" y="61"/>
                    <a:pt x="566" y="60"/>
                    <a:pt x="567" y="60"/>
                  </a:cubicBezTo>
                  <a:cubicBezTo>
                    <a:pt x="567" y="61"/>
                    <a:pt x="568" y="60"/>
                    <a:pt x="568" y="61"/>
                  </a:cubicBezTo>
                  <a:cubicBezTo>
                    <a:pt x="568" y="61"/>
                    <a:pt x="568" y="63"/>
                    <a:pt x="567" y="62"/>
                  </a:cubicBezTo>
                  <a:cubicBezTo>
                    <a:pt x="567" y="62"/>
                    <a:pt x="567" y="61"/>
                    <a:pt x="566" y="62"/>
                  </a:cubicBezTo>
                  <a:cubicBezTo>
                    <a:pt x="566" y="62"/>
                    <a:pt x="566" y="62"/>
                    <a:pt x="566" y="62"/>
                  </a:cubicBezTo>
                  <a:cubicBezTo>
                    <a:pt x="566" y="62"/>
                    <a:pt x="566" y="62"/>
                    <a:pt x="566" y="62"/>
                  </a:cubicBezTo>
                  <a:cubicBezTo>
                    <a:pt x="566" y="62"/>
                    <a:pt x="566" y="62"/>
                    <a:pt x="566" y="62"/>
                  </a:cubicBezTo>
                  <a:cubicBezTo>
                    <a:pt x="566" y="62"/>
                    <a:pt x="566" y="62"/>
                    <a:pt x="566" y="62"/>
                  </a:cubicBezTo>
                  <a:cubicBezTo>
                    <a:pt x="566" y="61"/>
                    <a:pt x="565" y="61"/>
                    <a:pt x="565" y="62"/>
                  </a:cubicBezTo>
                  <a:cubicBezTo>
                    <a:pt x="565" y="62"/>
                    <a:pt x="565" y="62"/>
                    <a:pt x="565" y="62"/>
                  </a:cubicBezTo>
                  <a:cubicBezTo>
                    <a:pt x="565" y="62"/>
                    <a:pt x="565" y="62"/>
                    <a:pt x="565" y="62"/>
                  </a:cubicBezTo>
                  <a:cubicBezTo>
                    <a:pt x="565" y="62"/>
                    <a:pt x="565" y="61"/>
                    <a:pt x="565" y="61"/>
                  </a:cubicBezTo>
                  <a:cubicBezTo>
                    <a:pt x="564" y="61"/>
                    <a:pt x="565" y="60"/>
                    <a:pt x="565" y="60"/>
                  </a:cubicBezTo>
                  <a:cubicBezTo>
                    <a:pt x="565" y="60"/>
                    <a:pt x="565" y="59"/>
                    <a:pt x="566" y="59"/>
                  </a:cubicBezTo>
                  <a:cubicBezTo>
                    <a:pt x="565" y="58"/>
                    <a:pt x="566" y="59"/>
                    <a:pt x="567" y="58"/>
                  </a:cubicBezTo>
                  <a:close/>
                  <a:moveTo>
                    <a:pt x="565" y="57"/>
                  </a:moveTo>
                  <a:cubicBezTo>
                    <a:pt x="566" y="57"/>
                    <a:pt x="566" y="57"/>
                    <a:pt x="566" y="57"/>
                  </a:cubicBezTo>
                  <a:cubicBezTo>
                    <a:pt x="566" y="57"/>
                    <a:pt x="566" y="57"/>
                    <a:pt x="566" y="57"/>
                  </a:cubicBezTo>
                  <a:cubicBezTo>
                    <a:pt x="566" y="57"/>
                    <a:pt x="566" y="57"/>
                    <a:pt x="566" y="57"/>
                  </a:cubicBezTo>
                  <a:cubicBezTo>
                    <a:pt x="567" y="57"/>
                    <a:pt x="567" y="58"/>
                    <a:pt x="565" y="57"/>
                  </a:cubicBezTo>
                  <a:close/>
                  <a:moveTo>
                    <a:pt x="568" y="55"/>
                  </a:moveTo>
                  <a:cubicBezTo>
                    <a:pt x="568" y="55"/>
                    <a:pt x="568" y="55"/>
                    <a:pt x="568" y="55"/>
                  </a:cubicBezTo>
                  <a:cubicBezTo>
                    <a:pt x="568" y="55"/>
                    <a:pt x="568" y="55"/>
                    <a:pt x="568" y="55"/>
                  </a:cubicBezTo>
                  <a:close/>
                  <a:moveTo>
                    <a:pt x="568" y="55"/>
                  </a:moveTo>
                  <a:cubicBezTo>
                    <a:pt x="568" y="55"/>
                    <a:pt x="568" y="55"/>
                    <a:pt x="568" y="55"/>
                  </a:cubicBezTo>
                  <a:cubicBezTo>
                    <a:pt x="568" y="55"/>
                    <a:pt x="568" y="55"/>
                    <a:pt x="568" y="55"/>
                  </a:cubicBezTo>
                  <a:close/>
                  <a:moveTo>
                    <a:pt x="568" y="55"/>
                  </a:moveTo>
                  <a:cubicBezTo>
                    <a:pt x="568" y="55"/>
                    <a:pt x="568" y="55"/>
                    <a:pt x="568" y="55"/>
                  </a:cubicBezTo>
                  <a:cubicBezTo>
                    <a:pt x="568" y="55"/>
                    <a:pt x="568" y="55"/>
                    <a:pt x="568" y="55"/>
                  </a:cubicBezTo>
                  <a:cubicBezTo>
                    <a:pt x="568" y="55"/>
                    <a:pt x="568" y="55"/>
                    <a:pt x="568" y="55"/>
                  </a:cubicBezTo>
                  <a:close/>
                  <a:moveTo>
                    <a:pt x="567" y="55"/>
                  </a:moveTo>
                  <a:cubicBezTo>
                    <a:pt x="567" y="55"/>
                    <a:pt x="567" y="55"/>
                    <a:pt x="567" y="55"/>
                  </a:cubicBezTo>
                  <a:cubicBezTo>
                    <a:pt x="567" y="56"/>
                    <a:pt x="567" y="56"/>
                    <a:pt x="567" y="56"/>
                  </a:cubicBezTo>
                  <a:cubicBezTo>
                    <a:pt x="566" y="56"/>
                    <a:pt x="566" y="56"/>
                    <a:pt x="566" y="55"/>
                  </a:cubicBezTo>
                  <a:lnTo>
                    <a:pt x="567" y="55"/>
                  </a:lnTo>
                  <a:close/>
                  <a:moveTo>
                    <a:pt x="565" y="57"/>
                  </a:moveTo>
                  <a:cubicBezTo>
                    <a:pt x="565" y="56"/>
                    <a:pt x="565" y="56"/>
                    <a:pt x="565" y="56"/>
                  </a:cubicBezTo>
                  <a:cubicBezTo>
                    <a:pt x="565" y="56"/>
                    <a:pt x="565" y="56"/>
                    <a:pt x="566" y="56"/>
                  </a:cubicBezTo>
                  <a:lnTo>
                    <a:pt x="565" y="57"/>
                  </a:lnTo>
                  <a:close/>
                  <a:moveTo>
                    <a:pt x="564" y="51"/>
                  </a:moveTo>
                  <a:cubicBezTo>
                    <a:pt x="564" y="51"/>
                    <a:pt x="564" y="51"/>
                    <a:pt x="564" y="51"/>
                  </a:cubicBezTo>
                  <a:cubicBezTo>
                    <a:pt x="563" y="51"/>
                    <a:pt x="563" y="51"/>
                    <a:pt x="563" y="51"/>
                  </a:cubicBezTo>
                  <a:lnTo>
                    <a:pt x="564" y="51"/>
                  </a:lnTo>
                  <a:close/>
                  <a:moveTo>
                    <a:pt x="558" y="49"/>
                  </a:moveTo>
                  <a:cubicBezTo>
                    <a:pt x="559" y="49"/>
                    <a:pt x="559" y="49"/>
                    <a:pt x="559" y="50"/>
                  </a:cubicBezTo>
                  <a:cubicBezTo>
                    <a:pt x="559" y="50"/>
                    <a:pt x="559" y="50"/>
                    <a:pt x="559" y="50"/>
                  </a:cubicBezTo>
                  <a:cubicBezTo>
                    <a:pt x="560" y="50"/>
                    <a:pt x="560" y="51"/>
                    <a:pt x="561" y="50"/>
                  </a:cubicBezTo>
                  <a:cubicBezTo>
                    <a:pt x="561" y="51"/>
                    <a:pt x="561" y="51"/>
                    <a:pt x="561" y="51"/>
                  </a:cubicBezTo>
                  <a:cubicBezTo>
                    <a:pt x="561" y="51"/>
                    <a:pt x="561" y="51"/>
                    <a:pt x="561" y="51"/>
                  </a:cubicBezTo>
                  <a:cubicBezTo>
                    <a:pt x="561" y="52"/>
                    <a:pt x="562" y="51"/>
                    <a:pt x="563" y="52"/>
                  </a:cubicBezTo>
                  <a:cubicBezTo>
                    <a:pt x="564" y="51"/>
                    <a:pt x="564" y="51"/>
                    <a:pt x="565" y="52"/>
                  </a:cubicBezTo>
                  <a:cubicBezTo>
                    <a:pt x="564" y="52"/>
                    <a:pt x="564" y="53"/>
                    <a:pt x="564" y="53"/>
                  </a:cubicBezTo>
                  <a:cubicBezTo>
                    <a:pt x="564" y="53"/>
                    <a:pt x="565" y="53"/>
                    <a:pt x="565" y="53"/>
                  </a:cubicBezTo>
                  <a:cubicBezTo>
                    <a:pt x="565" y="53"/>
                    <a:pt x="566" y="53"/>
                    <a:pt x="566" y="54"/>
                  </a:cubicBezTo>
                  <a:cubicBezTo>
                    <a:pt x="565" y="54"/>
                    <a:pt x="565" y="54"/>
                    <a:pt x="565" y="54"/>
                  </a:cubicBezTo>
                  <a:cubicBezTo>
                    <a:pt x="565" y="54"/>
                    <a:pt x="566" y="54"/>
                    <a:pt x="566" y="54"/>
                  </a:cubicBezTo>
                  <a:cubicBezTo>
                    <a:pt x="566" y="55"/>
                    <a:pt x="566" y="54"/>
                    <a:pt x="565" y="54"/>
                  </a:cubicBezTo>
                  <a:cubicBezTo>
                    <a:pt x="565" y="54"/>
                    <a:pt x="565" y="54"/>
                    <a:pt x="564" y="54"/>
                  </a:cubicBezTo>
                  <a:cubicBezTo>
                    <a:pt x="565" y="54"/>
                    <a:pt x="565" y="54"/>
                    <a:pt x="565" y="53"/>
                  </a:cubicBezTo>
                  <a:cubicBezTo>
                    <a:pt x="565" y="53"/>
                    <a:pt x="564" y="53"/>
                    <a:pt x="564" y="53"/>
                  </a:cubicBezTo>
                  <a:cubicBezTo>
                    <a:pt x="564" y="53"/>
                    <a:pt x="564" y="53"/>
                    <a:pt x="564" y="53"/>
                  </a:cubicBezTo>
                  <a:cubicBezTo>
                    <a:pt x="564" y="53"/>
                    <a:pt x="564" y="53"/>
                    <a:pt x="564" y="53"/>
                  </a:cubicBezTo>
                  <a:cubicBezTo>
                    <a:pt x="563" y="53"/>
                    <a:pt x="564" y="52"/>
                    <a:pt x="563" y="53"/>
                  </a:cubicBezTo>
                  <a:cubicBezTo>
                    <a:pt x="562" y="53"/>
                    <a:pt x="561" y="54"/>
                    <a:pt x="560" y="55"/>
                  </a:cubicBezTo>
                  <a:cubicBezTo>
                    <a:pt x="561" y="55"/>
                    <a:pt x="561" y="55"/>
                    <a:pt x="561" y="55"/>
                  </a:cubicBezTo>
                  <a:cubicBezTo>
                    <a:pt x="561" y="55"/>
                    <a:pt x="561" y="55"/>
                    <a:pt x="560" y="55"/>
                  </a:cubicBezTo>
                  <a:cubicBezTo>
                    <a:pt x="561" y="56"/>
                    <a:pt x="561" y="56"/>
                    <a:pt x="561" y="56"/>
                  </a:cubicBezTo>
                  <a:cubicBezTo>
                    <a:pt x="562" y="56"/>
                    <a:pt x="562" y="56"/>
                    <a:pt x="562" y="56"/>
                  </a:cubicBezTo>
                  <a:cubicBezTo>
                    <a:pt x="562" y="56"/>
                    <a:pt x="562" y="57"/>
                    <a:pt x="562" y="57"/>
                  </a:cubicBezTo>
                  <a:cubicBezTo>
                    <a:pt x="562" y="57"/>
                    <a:pt x="563" y="57"/>
                    <a:pt x="563" y="57"/>
                  </a:cubicBezTo>
                  <a:cubicBezTo>
                    <a:pt x="563" y="56"/>
                    <a:pt x="563" y="56"/>
                    <a:pt x="563" y="55"/>
                  </a:cubicBezTo>
                  <a:cubicBezTo>
                    <a:pt x="563" y="55"/>
                    <a:pt x="563" y="57"/>
                    <a:pt x="564" y="57"/>
                  </a:cubicBezTo>
                  <a:cubicBezTo>
                    <a:pt x="564" y="57"/>
                    <a:pt x="564" y="57"/>
                    <a:pt x="564" y="57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4" y="58"/>
                    <a:pt x="563" y="57"/>
                    <a:pt x="563" y="57"/>
                  </a:cubicBezTo>
                  <a:cubicBezTo>
                    <a:pt x="563" y="57"/>
                    <a:pt x="563" y="57"/>
                    <a:pt x="563" y="57"/>
                  </a:cubicBezTo>
                  <a:cubicBezTo>
                    <a:pt x="562" y="57"/>
                    <a:pt x="562" y="57"/>
                    <a:pt x="562" y="57"/>
                  </a:cubicBezTo>
                  <a:cubicBezTo>
                    <a:pt x="562" y="57"/>
                    <a:pt x="562" y="57"/>
                    <a:pt x="562" y="58"/>
                  </a:cubicBezTo>
                  <a:cubicBezTo>
                    <a:pt x="560" y="58"/>
                    <a:pt x="561" y="55"/>
                    <a:pt x="560" y="55"/>
                  </a:cubicBezTo>
                  <a:cubicBezTo>
                    <a:pt x="560" y="54"/>
                    <a:pt x="560" y="54"/>
                    <a:pt x="560" y="54"/>
                  </a:cubicBezTo>
                  <a:cubicBezTo>
                    <a:pt x="559" y="54"/>
                    <a:pt x="559" y="54"/>
                    <a:pt x="558" y="55"/>
                  </a:cubicBezTo>
                  <a:cubicBezTo>
                    <a:pt x="558" y="55"/>
                    <a:pt x="558" y="55"/>
                    <a:pt x="557" y="55"/>
                  </a:cubicBezTo>
                  <a:cubicBezTo>
                    <a:pt x="557" y="55"/>
                    <a:pt x="557" y="55"/>
                    <a:pt x="557" y="55"/>
                  </a:cubicBezTo>
                  <a:cubicBezTo>
                    <a:pt x="557" y="55"/>
                    <a:pt x="557" y="55"/>
                    <a:pt x="557" y="55"/>
                  </a:cubicBezTo>
                  <a:cubicBezTo>
                    <a:pt x="557" y="54"/>
                    <a:pt x="557" y="54"/>
                    <a:pt x="557" y="54"/>
                  </a:cubicBezTo>
                  <a:cubicBezTo>
                    <a:pt x="557" y="55"/>
                    <a:pt x="557" y="55"/>
                    <a:pt x="557" y="55"/>
                  </a:cubicBezTo>
                  <a:cubicBezTo>
                    <a:pt x="557" y="55"/>
                    <a:pt x="557" y="55"/>
                    <a:pt x="557" y="55"/>
                  </a:cubicBezTo>
                  <a:cubicBezTo>
                    <a:pt x="558" y="55"/>
                    <a:pt x="558" y="55"/>
                    <a:pt x="558" y="55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9" y="53"/>
                    <a:pt x="557" y="54"/>
                    <a:pt x="557" y="53"/>
                  </a:cubicBezTo>
                  <a:cubicBezTo>
                    <a:pt x="557" y="53"/>
                    <a:pt x="557" y="54"/>
                    <a:pt x="556" y="54"/>
                  </a:cubicBezTo>
                  <a:cubicBezTo>
                    <a:pt x="557" y="53"/>
                    <a:pt x="558" y="52"/>
                    <a:pt x="557" y="52"/>
                  </a:cubicBezTo>
                  <a:cubicBezTo>
                    <a:pt x="558" y="51"/>
                    <a:pt x="559" y="54"/>
                    <a:pt x="559" y="52"/>
                  </a:cubicBezTo>
                  <a:cubicBezTo>
                    <a:pt x="559" y="52"/>
                    <a:pt x="560" y="52"/>
                    <a:pt x="560" y="52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60" y="51"/>
                    <a:pt x="560" y="51"/>
                    <a:pt x="560" y="52"/>
                  </a:cubicBezTo>
                  <a:cubicBezTo>
                    <a:pt x="560" y="52"/>
                    <a:pt x="560" y="52"/>
                    <a:pt x="560" y="52"/>
                  </a:cubicBezTo>
                  <a:cubicBezTo>
                    <a:pt x="560" y="52"/>
                    <a:pt x="561" y="51"/>
                    <a:pt x="561" y="51"/>
                  </a:cubicBezTo>
                  <a:cubicBezTo>
                    <a:pt x="560" y="50"/>
                    <a:pt x="559" y="50"/>
                    <a:pt x="559" y="50"/>
                  </a:cubicBezTo>
                  <a:cubicBezTo>
                    <a:pt x="559" y="50"/>
                    <a:pt x="559" y="50"/>
                    <a:pt x="559" y="50"/>
                  </a:cubicBezTo>
                  <a:cubicBezTo>
                    <a:pt x="559" y="50"/>
                    <a:pt x="559" y="50"/>
                    <a:pt x="559" y="50"/>
                  </a:cubicBezTo>
                  <a:cubicBezTo>
                    <a:pt x="558" y="50"/>
                    <a:pt x="558" y="50"/>
                    <a:pt x="558" y="50"/>
                  </a:cubicBezTo>
                  <a:cubicBezTo>
                    <a:pt x="558" y="50"/>
                    <a:pt x="558" y="50"/>
                    <a:pt x="558" y="50"/>
                  </a:cubicBezTo>
                  <a:cubicBezTo>
                    <a:pt x="558" y="49"/>
                    <a:pt x="559" y="49"/>
                    <a:pt x="558" y="49"/>
                  </a:cubicBezTo>
                  <a:close/>
                  <a:moveTo>
                    <a:pt x="557" y="55"/>
                  </a:moveTo>
                  <a:cubicBezTo>
                    <a:pt x="557" y="56"/>
                    <a:pt x="557" y="56"/>
                    <a:pt x="557" y="56"/>
                  </a:cubicBezTo>
                  <a:cubicBezTo>
                    <a:pt x="556" y="56"/>
                    <a:pt x="556" y="55"/>
                    <a:pt x="556" y="55"/>
                  </a:cubicBezTo>
                  <a:cubicBezTo>
                    <a:pt x="556" y="55"/>
                    <a:pt x="556" y="55"/>
                    <a:pt x="556" y="55"/>
                  </a:cubicBezTo>
                  <a:cubicBezTo>
                    <a:pt x="556" y="55"/>
                    <a:pt x="557" y="55"/>
                    <a:pt x="557" y="55"/>
                  </a:cubicBezTo>
                  <a:close/>
                  <a:moveTo>
                    <a:pt x="558" y="49"/>
                  </a:moveTo>
                  <a:cubicBezTo>
                    <a:pt x="558" y="49"/>
                    <a:pt x="558" y="49"/>
                    <a:pt x="558" y="50"/>
                  </a:cubicBezTo>
                  <a:cubicBezTo>
                    <a:pt x="557" y="49"/>
                    <a:pt x="557" y="49"/>
                    <a:pt x="557" y="49"/>
                  </a:cubicBezTo>
                  <a:lnTo>
                    <a:pt x="558" y="49"/>
                  </a:lnTo>
                  <a:close/>
                  <a:moveTo>
                    <a:pt x="557" y="56"/>
                  </a:moveTo>
                  <a:cubicBezTo>
                    <a:pt x="557" y="56"/>
                    <a:pt x="557" y="56"/>
                    <a:pt x="557" y="56"/>
                  </a:cubicBezTo>
                  <a:cubicBezTo>
                    <a:pt x="557" y="56"/>
                    <a:pt x="557" y="56"/>
                    <a:pt x="557" y="56"/>
                  </a:cubicBezTo>
                  <a:cubicBezTo>
                    <a:pt x="556" y="56"/>
                    <a:pt x="556" y="56"/>
                    <a:pt x="556" y="56"/>
                  </a:cubicBezTo>
                  <a:cubicBezTo>
                    <a:pt x="556" y="56"/>
                    <a:pt x="556" y="56"/>
                    <a:pt x="556" y="56"/>
                  </a:cubicBezTo>
                  <a:lnTo>
                    <a:pt x="557" y="56"/>
                  </a:lnTo>
                  <a:close/>
                  <a:moveTo>
                    <a:pt x="557" y="56"/>
                  </a:moveTo>
                  <a:cubicBezTo>
                    <a:pt x="558" y="56"/>
                    <a:pt x="558" y="56"/>
                    <a:pt x="558" y="56"/>
                  </a:cubicBezTo>
                  <a:cubicBezTo>
                    <a:pt x="559" y="56"/>
                    <a:pt x="557" y="58"/>
                    <a:pt x="559" y="58"/>
                  </a:cubicBezTo>
                  <a:cubicBezTo>
                    <a:pt x="558" y="58"/>
                    <a:pt x="558" y="58"/>
                    <a:pt x="558" y="58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58" y="59"/>
                    <a:pt x="558" y="57"/>
                    <a:pt x="557" y="58"/>
                  </a:cubicBezTo>
                  <a:cubicBezTo>
                    <a:pt x="556" y="58"/>
                    <a:pt x="556" y="58"/>
                    <a:pt x="556" y="58"/>
                  </a:cubicBezTo>
                  <a:cubicBezTo>
                    <a:pt x="556" y="57"/>
                    <a:pt x="556" y="57"/>
                    <a:pt x="556" y="57"/>
                  </a:cubicBezTo>
                  <a:cubicBezTo>
                    <a:pt x="555" y="57"/>
                    <a:pt x="555" y="57"/>
                    <a:pt x="555" y="57"/>
                  </a:cubicBezTo>
                  <a:cubicBezTo>
                    <a:pt x="556" y="56"/>
                    <a:pt x="559" y="59"/>
                    <a:pt x="557" y="56"/>
                  </a:cubicBezTo>
                  <a:close/>
                  <a:moveTo>
                    <a:pt x="545" y="97"/>
                  </a:moveTo>
                  <a:cubicBezTo>
                    <a:pt x="545" y="96"/>
                    <a:pt x="545" y="96"/>
                    <a:pt x="545" y="96"/>
                  </a:cubicBezTo>
                  <a:cubicBezTo>
                    <a:pt x="546" y="96"/>
                    <a:pt x="546" y="96"/>
                    <a:pt x="546" y="96"/>
                  </a:cubicBezTo>
                  <a:cubicBezTo>
                    <a:pt x="544" y="98"/>
                    <a:pt x="544" y="98"/>
                    <a:pt x="544" y="98"/>
                  </a:cubicBezTo>
                  <a:cubicBezTo>
                    <a:pt x="544" y="97"/>
                    <a:pt x="545" y="97"/>
                    <a:pt x="545" y="97"/>
                  </a:cubicBezTo>
                  <a:close/>
                  <a:moveTo>
                    <a:pt x="544" y="98"/>
                  </a:moveTo>
                  <a:cubicBezTo>
                    <a:pt x="544" y="98"/>
                    <a:pt x="544" y="98"/>
                    <a:pt x="544" y="98"/>
                  </a:cubicBezTo>
                  <a:cubicBezTo>
                    <a:pt x="543" y="98"/>
                    <a:pt x="543" y="98"/>
                    <a:pt x="543" y="98"/>
                  </a:cubicBezTo>
                  <a:lnTo>
                    <a:pt x="544" y="98"/>
                  </a:lnTo>
                  <a:close/>
                  <a:moveTo>
                    <a:pt x="542" y="97"/>
                  </a:moveTo>
                  <a:cubicBezTo>
                    <a:pt x="542" y="97"/>
                    <a:pt x="543" y="98"/>
                    <a:pt x="542" y="98"/>
                  </a:cubicBezTo>
                  <a:cubicBezTo>
                    <a:pt x="542" y="98"/>
                    <a:pt x="542" y="97"/>
                    <a:pt x="542" y="97"/>
                  </a:cubicBezTo>
                  <a:close/>
                  <a:moveTo>
                    <a:pt x="573" y="38"/>
                  </a:moveTo>
                  <a:cubicBezTo>
                    <a:pt x="573" y="39"/>
                    <a:pt x="574" y="39"/>
                    <a:pt x="574" y="39"/>
                  </a:cubicBezTo>
                  <a:cubicBezTo>
                    <a:pt x="574" y="39"/>
                    <a:pt x="574" y="39"/>
                    <a:pt x="574" y="39"/>
                  </a:cubicBezTo>
                  <a:cubicBezTo>
                    <a:pt x="574" y="39"/>
                    <a:pt x="574" y="39"/>
                    <a:pt x="574" y="39"/>
                  </a:cubicBezTo>
                  <a:cubicBezTo>
                    <a:pt x="573" y="40"/>
                    <a:pt x="573" y="40"/>
                    <a:pt x="573" y="40"/>
                  </a:cubicBezTo>
                  <a:cubicBezTo>
                    <a:pt x="572" y="39"/>
                    <a:pt x="572" y="39"/>
                    <a:pt x="572" y="39"/>
                  </a:cubicBezTo>
                  <a:lnTo>
                    <a:pt x="573" y="38"/>
                  </a:lnTo>
                  <a:close/>
                  <a:moveTo>
                    <a:pt x="564" y="42"/>
                  </a:moveTo>
                  <a:cubicBezTo>
                    <a:pt x="564" y="42"/>
                    <a:pt x="564" y="42"/>
                    <a:pt x="564" y="42"/>
                  </a:cubicBezTo>
                  <a:cubicBezTo>
                    <a:pt x="564" y="43"/>
                    <a:pt x="564" y="43"/>
                    <a:pt x="564" y="43"/>
                  </a:cubicBezTo>
                  <a:cubicBezTo>
                    <a:pt x="562" y="42"/>
                    <a:pt x="562" y="42"/>
                    <a:pt x="562" y="42"/>
                  </a:cubicBezTo>
                  <a:cubicBezTo>
                    <a:pt x="562" y="41"/>
                    <a:pt x="562" y="41"/>
                    <a:pt x="562" y="41"/>
                  </a:cubicBezTo>
                  <a:cubicBezTo>
                    <a:pt x="563" y="42"/>
                    <a:pt x="563" y="42"/>
                    <a:pt x="563" y="42"/>
                  </a:cubicBezTo>
                  <a:cubicBezTo>
                    <a:pt x="562" y="42"/>
                    <a:pt x="562" y="42"/>
                    <a:pt x="562" y="42"/>
                  </a:cubicBezTo>
                  <a:cubicBezTo>
                    <a:pt x="563" y="42"/>
                    <a:pt x="563" y="43"/>
                    <a:pt x="564" y="42"/>
                  </a:cubicBezTo>
                  <a:cubicBezTo>
                    <a:pt x="564" y="42"/>
                    <a:pt x="564" y="42"/>
                    <a:pt x="564" y="42"/>
                  </a:cubicBezTo>
                  <a:cubicBezTo>
                    <a:pt x="565" y="42"/>
                    <a:pt x="565" y="42"/>
                    <a:pt x="565" y="42"/>
                  </a:cubicBezTo>
                  <a:cubicBezTo>
                    <a:pt x="565" y="42"/>
                    <a:pt x="564" y="42"/>
                    <a:pt x="564" y="42"/>
                  </a:cubicBezTo>
                  <a:close/>
                  <a:moveTo>
                    <a:pt x="564" y="43"/>
                  </a:moveTo>
                  <a:cubicBezTo>
                    <a:pt x="565" y="43"/>
                    <a:pt x="564" y="42"/>
                    <a:pt x="565" y="42"/>
                  </a:cubicBezTo>
                  <a:cubicBezTo>
                    <a:pt x="565" y="43"/>
                    <a:pt x="565" y="43"/>
                    <a:pt x="565" y="43"/>
                  </a:cubicBezTo>
                  <a:cubicBezTo>
                    <a:pt x="565" y="43"/>
                    <a:pt x="565" y="43"/>
                    <a:pt x="564" y="43"/>
                  </a:cubicBezTo>
                  <a:close/>
                  <a:moveTo>
                    <a:pt x="565" y="41"/>
                  </a:moveTo>
                  <a:cubicBezTo>
                    <a:pt x="565" y="41"/>
                    <a:pt x="565" y="41"/>
                    <a:pt x="565" y="41"/>
                  </a:cubicBezTo>
                  <a:cubicBezTo>
                    <a:pt x="566" y="42"/>
                    <a:pt x="566" y="42"/>
                    <a:pt x="566" y="42"/>
                  </a:cubicBezTo>
                  <a:lnTo>
                    <a:pt x="565" y="41"/>
                  </a:lnTo>
                  <a:close/>
                  <a:moveTo>
                    <a:pt x="566" y="38"/>
                  </a:moveTo>
                  <a:cubicBezTo>
                    <a:pt x="566" y="38"/>
                    <a:pt x="566" y="38"/>
                    <a:pt x="566" y="38"/>
                  </a:cubicBezTo>
                  <a:cubicBezTo>
                    <a:pt x="567" y="38"/>
                    <a:pt x="567" y="38"/>
                    <a:pt x="567" y="38"/>
                  </a:cubicBezTo>
                  <a:cubicBezTo>
                    <a:pt x="566" y="38"/>
                    <a:pt x="566" y="38"/>
                    <a:pt x="566" y="38"/>
                  </a:cubicBezTo>
                  <a:cubicBezTo>
                    <a:pt x="566" y="39"/>
                    <a:pt x="567" y="39"/>
                    <a:pt x="567" y="39"/>
                  </a:cubicBezTo>
                  <a:cubicBezTo>
                    <a:pt x="567" y="38"/>
                    <a:pt x="568" y="38"/>
                    <a:pt x="568" y="37"/>
                  </a:cubicBezTo>
                  <a:cubicBezTo>
                    <a:pt x="568" y="38"/>
                    <a:pt x="567" y="38"/>
                    <a:pt x="568" y="39"/>
                  </a:cubicBezTo>
                  <a:cubicBezTo>
                    <a:pt x="568" y="39"/>
                    <a:pt x="568" y="39"/>
                    <a:pt x="568" y="39"/>
                  </a:cubicBezTo>
                  <a:cubicBezTo>
                    <a:pt x="568" y="40"/>
                    <a:pt x="566" y="39"/>
                    <a:pt x="565" y="39"/>
                  </a:cubicBezTo>
                  <a:cubicBezTo>
                    <a:pt x="566" y="40"/>
                    <a:pt x="566" y="40"/>
                    <a:pt x="566" y="40"/>
                  </a:cubicBezTo>
                  <a:cubicBezTo>
                    <a:pt x="565" y="40"/>
                    <a:pt x="565" y="39"/>
                    <a:pt x="565" y="39"/>
                  </a:cubicBezTo>
                  <a:lnTo>
                    <a:pt x="566" y="38"/>
                  </a:lnTo>
                  <a:close/>
                  <a:moveTo>
                    <a:pt x="566" y="37"/>
                  </a:moveTo>
                  <a:cubicBezTo>
                    <a:pt x="566" y="37"/>
                    <a:pt x="565" y="38"/>
                    <a:pt x="564" y="38"/>
                  </a:cubicBezTo>
                  <a:cubicBezTo>
                    <a:pt x="564" y="37"/>
                    <a:pt x="565" y="38"/>
                    <a:pt x="566" y="37"/>
                  </a:cubicBezTo>
                  <a:close/>
                  <a:moveTo>
                    <a:pt x="563" y="38"/>
                  </a:moveTo>
                  <a:cubicBezTo>
                    <a:pt x="562" y="38"/>
                    <a:pt x="562" y="38"/>
                    <a:pt x="562" y="38"/>
                  </a:cubicBezTo>
                  <a:cubicBezTo>
                    <a:pt x="563" y="38"/>
                    <a:pt x="563" y="38"/>
                    <a:pt x="563" y="38"/>
                  </a:cubicBezTo>
                  <a:cubicBezTo>
                    <a:pt x="563" y="38"/>
                    <a:pt x="563" y="38"/>
                    <a:pt x="563" y="38"/>
                  </a:cubicBezTo>
                  <a:cubicBezTo>
                    <a:pt x="563" y="39"/>
                    <a:pt x="563" y="39"/>
                    <a:pt x="563" y="39"/>
                  </a:cubicBezTo>
                  <a:cubicBezTo>
                    <a:pt x="563" y="37"/>
                    <a:pt x="564" y="39"/>
                    <a:pt x="565" y="39"/>
                  </a:cubicBezTo>
                  <a:cubicBezTo>
                    <a:pt x="565" y="39"/>
                    <a:pt x="565" y="39"/>
                    <a:pt x="565" y="39"/>
                  </a:cubicBezTo>
                  <a:cubicBezTo>
                    <a:pt x="565" y="39"/>
                    <a:pt x="565" y="39"/>
                    <a:pt x="565" y="39"/>
                  </a:cubicBezTo>
                  <a:cubicBezTo>
                    <a:pt x="564" y="39"/>
                    <a:pt x="564" y="39"/>
                    <a:pt x="564" y="39"/>
                  </a:cubicBezTo>
                  <a:cubicBezTo>
                    <a:pt x="564" y="39"/>
                    <a:pt x="564" y="40"/>
                    <a:pt x="564" y="40"/>
                  </a:cubicBezTo>
                  <a:cubicBezTo>
                    <a:pt x="564" y="40"/>
                    <a:pt x="564" y="40"/>
                    <a:pt x="564" y="40"/>
                  </a:cubicBezTo>
                  <a:cubicBezTo>
                    <a:pt x="564" y="40"/>
                    <a:pt x="564" y="40"/>
                    <a:pt x="564" y="40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4" y="39"/>
                    <a:pt x="564" y="39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62" y="38"/>
                    <a:pt x="562" y="38"/>
                    <a:pt x="562" y="38"/>
                  </a:cubicBezTo>
                  <a:cubicBezTo>
                    <a:pt x="562" y="38"/>
                    <a:pt x="562" y="38"/>
                    <a:pt x="563" y="38"/>
                  </a:cubicBezTo>
                  <a:close/>
                  <a:moveTo>
                    <a:pt x="561" y="42"/>
                  </a:moveTo>
                  <a:cubicBezTo>
                    <a:pt x="559" y="41"/>
                    <a:pt x="559" y="41"/>
                    <a:pt x="559" y="41"/>
                  </a:cubicBezTo>
                  <a:cubicBezTo>
                    <a:pt x="559" y="42"/>
                    <a:pt x="560" y="42"/>
                    <a:pt x="559" y="42"/>
                  </a:cubicBezTo>
                  <a:cubicBezTo>
                    <a:pt x="559" y="42"/>
                    <a:pt x="559" y="42"/>
                    <a:pt x="559" y="42"/>
                  </a:cubicBezTo>
                  <a:cubicBezTo>
                    <a:pt x="560" y="42"/>
                    <a:pt x="559" y="41"/>
                    <a:pt x="559" y="41"/>
                  </a:cubicBezTo>
                  <a:cubicBezTo>
                    <a:pt x="560" y="41"/>
                    <a:pt x="560" y="40"/>
                    <a:pt x="560" y="41"/>
                  </a:cubicBezTo>
                  <a:cubicBezTo>
                    <a:pt x="561" y="41"/>
                    <a:pt x="561" y="41"/>
                    <a:pt x="561" y="41"/>
                  </a:cubicBezTo>
                  <a:cubicBezTo>
                    <a:pt x="561" y="41"/>
                    <a:pt x="561" y="42"/>
                    <a:pt x="561" y="42"/>
                  </a:cubicBezTo>
                  <a:close/>
                  <a:moveTo>
                    <a:pt x="560" y="40"/>
                  </a:moveTo>
                  <a:cubicBezTo>
                    <a:pt x="559" y="40"/>
                    <a:pt x="559" y="40"/>
                    <a:pt x="559" y="40"/>
                  </a:cubicBezTo>
                  <a:cubicBezTo>
                    <a:pt x="560" y="40"/>
                    <a:pt x="560" y="40"/>
                    <a:pt x="560" y="40"/>
                  </a:cubicBezTo>
                  <a:cubicBezTo>
                    <a:pt x="560" y="40"/>
                    <a:pt x="560" y="40"/>
                    <a:pt x="560" y="40"/>
                  </a:cubicBezTo>
                  <a:close/>
                  <a:moveTo>
                    <a:pt x="561" y="38"/>
                  </a:moveTo>
                  <a:cubicBezTo>
                    <a:pt x="561" y="38"/>
                    <a:pt x="561" y="38"/>
                    <a:pt x="561" y="39"/>
                  </a:cubicBezTo>
                  <a:cubicBezTo>
                    <a:pt x="561" y="39"/>
                    <a:pt x="560" y="38"/>
                    <a:pt x="560" y="38"/>
                  </a:cubicBezTo>
                  <a:cubicBezTo>
                    <a:pt x="560" y="37"/>
                    <a:pt x="561" y="37"/>
                    <a:pt x="561" y="38"/>
                  </a:cubicBezTo>
                  <a:close/>
                  <a:moveTo>
                    <a:pt x="557" y="43"/>
                  </a:moveTo>
                  <a:cubicBezTo>
                    <a:pt x="557" y="43"/>
                    <a:pt x="557" y="43"/>
                    <a:pt x="557" y="43"/>
                  </a:cubicBezTo>
                  <a:cubicBezTo>
                    <a:pt x="557" y="43"/>
                    <a:pt x="557" y="43"/>
                    <a:pt x="557" y="43"/>
                  </a:cubicBezTo>
                  <a:cubicBezTo>
                    <a:pt x="557" y="43"/>
                    <a:pt x="557" y="43"/>
                    <a:pt x="557" y="43"/>
                  </a:cubicBezTo>
                  <a:cubicBezTo>
                    <a:pt x="557" y="43"/>
                    <a:pt x="557" y="43"/>
                    <a:pt x="557" y="43"/>
                  </a:cubicBezTo>
                  <a:cubicBezTo>
                    <a:pt x="557" y="43"/>
                    <a:pt x="557" y="43"/>
                    <a:pt x="557" y="43"/>
                  </a:cubicBezTo>
                  <a:cubicBezTo>
                    <a:pt x="558" y="43"/>
                    <a:pt x="558" y="43"/>
                    <a:pt x="558" y="43"/>
                  </a:cubicBezTo>
                  <a:cubicBezTo>
                    <a:pt x="558" y="44"/>
                    <a:pt x="558" y="43"/>
                    <a:pt x="557" y="43"/>
                  </a:cubicBezTo>
                  <a:close/>
                  <a:moveTo>
                    <a:pt x="558" y="38"/>
                  </a:moveTo>
                  <a:cubicBezTo>
                    <a:pt x="559" y="38"/>
                    <a:pt x="558" y="38"/>
                    <a:pt x="559" y="39"/>
                  </a:cubicBezTo>
                  <a:cubicBezTo>
                    <a:pt x="559" y="38"/>
                    <a:pt x="558" y="38"/>
                    <a:pt x="558" y="38"/>
                  </a:cubicBezTo>
                  <a:cubicBezTo>
                    <a:pt x="558" y="39"/>
                    <a:pt x="558" y="39"/>
                    <a:pt x="558" y="39"/>
                  </a:cubicBezTo>
                  <a:cubicBezTo>
                    <a:pt x="557" y="39"/>
                    <a:pt x="557" y="39"/>
                    <a:pt x="557" y="39"/>
                  </a:cubicBezTo>
                  <a:lnTo>
                    <a:pt x="558" y="38"/>
                  </a:lnTo>
                  <a:close/>
                  <a:moveTo>
                    <a:pt x="532" y="31"/>
                  </a:moveTo>
                  <a:cubicBezTo>
                    <a:pt x="533" y="30"/>
                    <a:pt x="533" y="30"/>
                    <a:pt x="533" y="30"/>
                  </a:cubicBezTo>
                  <a:cubicBezTo>
                    <a:pt x="533" y="31"/>
                    <a:pt x="533" y="31"/>
                    <a:pt x="533" y="32"/>
                  </a:cubicBezTo>
                  <a:cubicBezTo>
                    <a:pt x="532" y="31"/>
                    <a:pt x="532" y="31"/>
                    <a:pt x="532" y="31"/>
                  </a:cubicBezTo>
                  <a:close/>
                  <a:moveTo>
                    <a:pt x="490" y="27"/>
                  </a:moveTo>
                  <a:cubicBezTo>
                    <a:pt x="489" y="27"/>
                    <a:pt x="489" y="27"/>
                    <a:pt x="489" y="27"/>
                  </a:cubicBezTo>
                  <a:cubicBezTo>
                    <a:pt x="490" y="26"/>
                    <a:pt x="490" y="26"/>
                    <a:pt x="491" y="26"/>
                  </a:cubicBezTo>
                  <a:lnTo>
                    <a:pt x="490" y="27"/>
                  </a:lnTo>
                  <a:close/>
                  <a:moveTo>
                    <a:pt x="492" y="36"/>
                  </a:moveTo>
                  <a:cubicBezTo>
                    <a:pt x="492" y="36"/>
                    <a:pt x="492" y="36"/>
                    <a:pt x="492" y="36"/>
                  </a:cubicBezTo>
                  <a:cubicBezTo>
                    <a:pt x="492" y="36"/>
                    <a:pt x="492" y="36"/>
                    <a:pt x="492" y="36"/>
                  </a:cubicBezTo>
                  <a:close/>
                  <a:moveTo>
                    <a:pt x="453" y="27"/>
                  </a:moveTo>
                  <a:cubicBezTo>
                    <a:pt x="454" y="27"/>
                    <a:pt x="454" y="27"/>
                    <a:pt x="454" y="27"/>
                  </a:cubicBezTo>
                  <a:cubicBezTo>
                    <a:pt x="454" y="27"/>
                    <a:pt x="454" y="27"/>
                    <a:pt x="454" y="27"/>
                  </a:cubicBezTo>
                  <a:cubicBezTo>
                    <a:pt x="454" y="27"/>
                    <a:pt x="454" y="27"/>
                    <a:pt x="453" y="27"/>
                  </a:cubicBezTo>
                  <a:close/>
                  <a:moveTo>
                    <a:pt x="444" y="26"/>
                  </a:moveTo>
                  <a:cubicBezTo>
                    <a:pt x="444" y="25"/>
                    <a:pt x="444" y="25"/>
                    <a:pt x="444" y="25"/>
                  </a:cubicBezTo>
                  <a:cubicBezTo>
                    <a:pt x="445" y="25"/>
                    <a:pt x="445" y="25"/>
                    <a:pt x="445" y="25"/>
                  </a:cubicBezTo>
                  <a:lnTo>
                    <a:pt x="444" y="26"/>
                  </a:lnTo>
                  <a:close/>
                  <a:moveTo>
                    <a:pt x="403" y="16"/>
                  </a:moveTo>
                  <a:cubicBezTo>
                    <a:pt x="404" y="17"/>
                    <a:pt x="404" y="17"/>
                    <a:pt x="404" y="17"/>
                  </a:cubicBezTo>
                  <a:cubicBezTo>
                    <a:pt x="402" y="17"/>
                    <a:pt x="402" y="17"/>
                    <a:pt x="402" y="17"/>
                  </a:cubicBezTo>
                  <a:cubicBezTo>
                    <a:pt x="402" y="17"/>
                    <a:pt x="402" y="17"/>
                    <a:pt x="402" y="17"/>
                  </a:cubicBezTo>
                  <a:lnTo>
                    <a:pt x="403" y="16"/>
                  </a:lnTo>
                  <a:close/>
                  <a:moveTo>
                    <a:pt x="400" y="15"/>
                  </a:moveTo>
                  <a:cubicBezTo>
                    <a:pt x="400" y="15"/>
                    <a:pt x="400" y="15"/>
                    <a:pt x="400" y="15"/>
                  </a:cubicBezTo>
                  <a:cubicBezTo>
                    <a:pt x="400" y="15"/>
                    <a:pt x="400" y="15"/>
                    <a:pt x="400" y="15"/>
                  </a:cubicBezTo>
                  <a:close/>
                  <a:moveTo>
                    <a:pt x="388" y="23"/>
                  </a:moveTo>
                  <a:cubicBezTo>
                    <a:pt x="388" y="23"/>
                    <a:pt x="388" y="23"/>
                    <a:pt x="388" y="23"/>
                  </a:cubicBezTo>
                  <a:cubicBezTo>
                    <a:pt x="388" y="23"/>
                    <a:pt x="388" y="23"/>
                    <a:pt x="387" y="23"/>
                  </a:cubicBezTo>
                  <a:cubicBezTo>
                    <a:pt x="388" y="22"/>
                    <a:pt x="388" y="22"/>
                    <a:pt x="388" y="23"/>
                  </a:cubicBezTo>
                  <a:close/>
                  <a:moveTo>
                    <a:pt x="383" y="17"/>
                  </a:moveTo>
                  <a:cubicBezTo>
                    <a:pt x="383" y="17"/>
                    <a:pt x="383" y="17"/>
                    <a:pt x="383" y="17"/>
                  </a:cubicBezTo>
                  <a:cubicBezTo>
                    <a:pt x="383" y="17"/>
                    <a:pt x="383" y="17"/>
                    <a:pt x="383" y="17"/>
                  </a:cubicBezTo>
                  <a:cubicBezTo>
                    <a:pt x="383" y="17"/>
                    <a:pt x="383" y="17"/>
                    <a:pt x="383" y="17"/>
                  </a:cubicBezTo>
                  <a:cubicBezTo>
                    <a:pt x="383" y="17"/>
                    <a:pt x="383" y="17"/>
                    <a:pt x="383" y="17"/>
                  </a:cubicBezTo>
                  <a:cubicBezTo>
                    <a:pt x="382" y="17"/>
                    <a:pt x="382" y="17"/>
                    <a:pt x="382" y="17"/>
                  </a:cubicBezTo>
                  <a:cubicBezTo>
                    <a:pt x="382" y="17"/>
                    <a:pt x="382" y="17"/>
                    <a:pt x="383" y="17"/>
                  </a:cubicBezTo>
                  <a:close/>
                  <a:moveTo>
                    <a:pt x="371" y="15"/>
                  </a:moveTo>
                  <a:cubicBezTo>
                    <a:pt x="371" y="16"/>
                    <a:pt x="371" y="16"/>
                    <a:pt x="371" y="16"/>
                  </a:cubicBezTo>
                  <a:cubicBezTo>
                    <a:pt x="370" y="15"/>
                    <a:pt x="370" y="15"/>
                    <a:pt x="370" y="15"/>
                  </a:cubicBezTo>
                  <a:lnTo>
                    <a:pt x="371" y="15"/>
                  </a:lnTo>
                  <a:close/>
                  <a:moveTo>
                    <a:pt x="370" y="19"/>
                  </a:moveTo>
                  <a:cubicBezTo>
                    <a:pt x="370" y="18"/>
                    <a:pt x="370" y="18"/>
                    <a:pt x="370" y="18"/>
                  </a:cubicBezTo>
                  <a:cubicBezTo>
                    <a:pt x="369" y="18"/>
                    <a:pt x="370" y="18"/>
                    <a:pt x="370" y="18"/>
                  </a:cubicBezTo>
                  <a:lnTo>
                    <a:pt x="370" y="19"/>
                  </a:lnTo>
                  <a:close/>
                  <a:moveTo>
                    <a:pt x="374" y="19"/>
                  </a:moveTo>
                  <a:cubicBezTo>
                    <a:pt x="374" y="18"/>
                    <a:pt x="372" y="18"/>
                    <a:pt x="371" y="17"/>
                  </a:cubicBezTo>
                  <a:cubicBezTo>
                    <a:pt x="371" y="18"/>
                    <a:pt x="370" y="18"/>
                    <a:pt x="370" y="17"/>
                  </a:cubicBezTo>
                  <a:cubicBezTo>
                    <a:pt x="371" y="17"/>
                    <a:pt x="370" y="18"/>
                    <a:pt x="371" y="17"/>
                  </a:cubicBezTo>
                  <a:cubicBezTo>
                    <a:pt x="371" y="17"/>
                    <a:pt x="371" y="17"/>
                    <a:pt x="371" y="17"/>
                  </a:cubicBezTo>
                  <a:cubicBezTo>
                    <a:pt x="372" y="17"/>
                    <a:pt x="372" y="17"/>
                    <a:pt x="372" y="17"/>
                  </a:cubicBezTo>
                  <a:cubicBezTo>
                    <a:pt x="372" y="17"/>
                    <a:pt x="372" y="16"/>
                    <a:pt x="372" y="16"/>
                  </a:cubicBezTo>
                  <a:cubicBezTo>
                    <a:pt x="373" y="16"/>
                    <a:pt x="373" y="16"/>
                    <a:pt x="373" y="16"/>
                  </a:cubicBezTo>
                  <a:cubicBezTo>
                    <a:pt x="373" y="16"/>
                    <a:pt x="373" y="19"/>
                    <a:pt x="374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5" y="18"/>
                    <a:pt x="375" y="18"/>
                    <a:pt x="375" y="18"/>
                  </a:cubicBezTo>
                  <a:cubicBezTo>
                    <a:pt x="375" y="18"/>
                    <a:pt x="374" y="19"/>
                    <a:pt x="375" y="19"/>
                  </a:cubicBezTo>
                  <a:cubicBezTo>
                    <a:pt x="375" y="19"/>
                    <a:pt x="375" y="19"/>
                    <a:pt x="375" y="19"/>
                  </a:cubicBezTo>
                  <a:cubicBezTo>
                    <a:pt x="375" y="19"/>
                    <a:pt x="375" y="19"/>
                    <a:pt x="374" y="19"/>
                  </a:cubicBezTo>
                  <a:close/>
                  <a:moveTo>
                    <a:pt x="324" y="8"/>
                  </a:moveTo>
                  <a:cubicBezTo>
                    <a:pt x="326" y="9"/>
                    <a:pt x="328" y="8"/>
                    <a:pt x="329" y="9"/>
                  </a:cubicBezTo>
                  <a:cubicBezTo>
                    <a:pt x="329" y="9"/>
                    <a:pt x="330" y="10"/>
                    <a:pt x="330" y="10"/>
                  </a:cubicBezTo>
                  <a:cubicBezTo>
                    <a:pt x="329" y="10"/>
                    <a:pt x="329" y="10"/>
                    <a:pt x="329" y="10"/>
                  </a:cubicBezTo>
                  <a:cubicBezTo>
                    <a:pt x="328" y="10"/>
                    <a:pt x="329" y="10"/>
                    <a:pt x="329" y="9"/>
                  </a:cubicBezTo>
                  <a:cubicBezTo>
                    <a:pt x="328" y="10"/>
                    <a:pt x="325" y="9"/>
                    <a:pt x="324" y="10"/>
                  </a:cubicBezTo>
                  <a:cubicBezTo>
                    <a:pt x="323" y="9"/>
                    <a:pt x="323" y="9"/>
                    <a:pt x="323" y="9"/>
                  </a:cubicBezTo>
                  <a:cubicBezTo>
                    <a:pt x="323" y="9"/>
                    <a:pt x="324" y="9"/>
                    <a:pt x="324" y="8"/>
                  </a:cubicBezTo>
                  <a:close/>
                  <a:moveTo>
                    <a:pt x="321" y="7"/>
                  </a:moveTo>
                  <a:cubicBezTo>
                    <a:pt x="321" y="8"/>
                    <a:pt x="321" y="8"/>
                    <a:pt x="321" y="8"/>
                  </a:cubicBezTo>
                  <a:cubicBezTo>
                    <a:pt x="321" y="8"/>
                    <a:pt x="321" y="7"/>
                    <a:pt x="321" y="7"/>
                  </a:cubicBezTo>
                  <a:cubicBezTo>
                    <a:pt x="320" y="7"/>
                    <a:pt x="320" y="7"/>
                    <a:pt x="320" y="7"/>
                  </a:cubicBezTo>
                  <a:cubicBezTo>
                    <a:pt x="320" y="7"/>
                    <a:pt x="320" y="7"/>
                    <a:pt x="321" y="7"/>
                  </a:cubicBezTo>
                  <a:cubicBezTo>
                    <a:pt x="321" y="7"/>
                    <a:pt x="321" y="7"/>
                    <a:pt x="321" y="7"/>
                  </a:cubicBezTo>
                  <a:close/>
                  <a:moveTo>
                    <a:pt x="6" y="51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6" y="51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49"/>
                    <a:pt x="6" y="49"/>
                  </a:cubicBezTo>
                  <a:cubicBezTo>
                    <a:pt x="6" y="49"/>
                    <a:pt x="6" y="49"/>
                    <a:pt x="5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49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8" y="49"/>
                    <a:pt x="9" y="50"/>
                  </a:cubicBezTo>
                  <a:cubicBezTo>
                    <a:pt x="8" y="51"/>
                    <a:pt x="7" y="50"/>
                    <a:pt x="6" y="51"/>
                  </a:cubicBezTo>
                  <a:close/>
                  <a:moveTo>
                    <a:pt x="11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0" y="50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1"/>
                    <a:pt x="10" y="51"/>
                    <a:pt x="9" y="51"/>
                  </a:cubicBezTo>
                  <a:cubicBezTo>
                    <a:pt x="9" y="52"/>
                    <a:pt x="8" y="51"/>
                    <a:pt x="7" y="52"/>
                  </a:cubicBezTo>
                  <a:cubicBezTo>
                    <a:pt x="7" y="51"/>
                    <a:pt x="10" y="51"/>
                    <a:pt x="9" y="50"/>
                  </a:cubicBezTo>
                  <a:cubicBezTo>
                    <a:pt x="10" y="51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lose/>
                  <a:moveTo>
                    <a:pt x="13" y="47"/>
                  </a:moveTo>
                  <a:cubicBezTo>
                    <a:pt x="13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lose/>
                  <a:moveTo>
                    <a:pt x="8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8" y="72"/>
                    <a:pt x="8" y="72"/>
                    <a:pt x="8" y="72"/>
                  </a:cubicBezTo>
                  <a:close/>
                  <a:moveTo>
                    <a:pt x="9" y="77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9" y="77"/>
                    <a:pt x="9" y="77"/>
                    <a:pt x="9" y="77"/>
                  </a:cubicBezTo>
                  <a:close/>
                  <a:moveTo>
                    <a:pt x="16" y="50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7" y="51"/>
                    <a:pt x="15" y="51"/>
                    <a:pt x="16" y="50"/>
                  </a:cubicBezTo>
                  <a:close/>
                  <a:moveTo>
                    <a:pt x="15" y="49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49"/>
                    <a:pt x="15" y="49"/>
                  </a:cubicBezTo>
                  <a:close/>
                  <a:moveTo>
                    <a:pt x="15" y="51"/>
                  </a:moveTo>
                  <a:cubicBezTo>
                    <a:pt x="15" y="51"/>
                    <a:pt x="15" y="51"/>
                    <a:pt x="15" y="51"/>
                  </a:cubicBezTo>
                  <a:cubicBezTo>
                    <a:pt x="14" y="51"/>
                    <a:pt x="14" y="51"/>
                    <a:pt x="14" y="51"/>
                  </a:cubicBezTo>
                  <a:lnTo>
                    <a:pt x="15" y="51"/>
                  </a:lnTo>
                  <a:close/>
                  <a:moveTo>
                    <a:pt x="13" y="49"/>
                  </a:moveTo>
                  <a:cubicBezTo>
                    <a:pt x="14" y="49"/>
                    <a:pt x="14" y="49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49"/>
                    <a:pt x="13" y="49"/>
                    <a:pt x="13" y="49"/>
                  </a:cubicBezTo>
                  <a:close/>
                  <a:moveTo>
                    <a:pt x="13" y="55"/>
                  </a:moveTo>
                  <a:cubicBezTo>
                    <a:pt x="13" y="55"/>
                    <a:pt x="13" y="55"/>
                    <a:pt x="13" y="55"/>
                  </a:cubicBezTo>
                  <a:cubicBezTo>
                    <a:pt x="14" y="55"/>
                    <a:pt x="14" y="55"/>
                    <a:pt x="14" y="55"/>
                  </a:cubicBezTo>
                  <a:lnTo>
                    <a:pt x="13" y="55"/>
                  </a:lnTo>
                  <a:close/>
                  <a:moveTo>
                    <a:pt x="14" y="53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4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4"/>
                    <a:pt x="15" y="54"/>
                    <a:pt x="16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4"/>
                    <a:pt x="13" y="54"/>
                    <a:pt x="14" y="53"/>
                  </a:cubicBezTo>
                  <a:close/>
                  <a:moveTo>
                    <a:pt x="9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10" y="79"/>
                    <a:pt x="9" y="78"/>
                  </a:cubicBezTo>
                  <a:close/>
                  <a:moveTo>
                    <a:pt x="13" y="64"/>
                  </a:moveTo>
                  <a:cubicBezTo>
                    <a:pt x="13" y="64"/>
                    <a:pt x="13" y="62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3" y="63"/>
                    <a:pt x="14" y="62"/>
                    <a:pt x="13" y="64"/>
                  </a:cubicBezTo>
                  <a:close/>
                  <a:moveTo>
                    <a:pt x="15" y="60"/>
                  </a:moveTo>
                  <a:cubicBezTo>
                    <a:pt x="15" y="60"/>
                    <a:pt x="15" y="60"/>
                    <a:pt x="15" y="60"/>
                  </a:cubicBezTo>
                  <a:cubicBezTo>
                    <a:pt x="14" y="60"/>
                    <a:pt x="15" y="58"/>
                    <a:pt x="14" y="58"/>
                  </a:cubicBezTo>
                  <a:cubicBezTo>
                    <a:pt x="14" y="58"/>
                    <a:pt x="15" y="58"/>
                    <a:pt x="15" y="57"/>
                  </a:cubicBezTo>
                  <a:cubicBezTo>
                    <a:pt x="14" y="57"/>
                    <a:pt x="14" y="57"/>
                    <a:pt x="13" y="56"/>
                  </a:cubicBezTo>
                  <a:cubicBezTo>
                    <a:pt x="14" y="56"/>
                    <a:pt x="15" y="56"/>
                    <a:pt x="16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6"/>
                    <a:pt x="17" y="56"/>
                    <a:pt x="17" y="57"/>
                  </a:cubicBezTo>
                  <a:cubicBezTo>
                    <a:pt x="17" y="57"/>
                    <a:pt x="17" y="58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7"/>
                    <a:pt x="15" y="57"/>
                    <a:pt x="16" y="57"/>
                  </a:cubicBezTo>
                  <a:cubicBezTo>
                    <a:pt x="15" y="57"/>
                    <a:pt x="14" y="58"/>
                    <a:pt x="15" y="59"/>
                  </a:cubicBezTo>
                  <a:cubicBezTo>
                    <a:pt x="16" y="59"/>
                    <a:pt x="16" y="59"/>
                    <a:pt x="17" y="5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59"/>
                    <a:pt x="16" y="60"/>
                    <a:pt x="15" y="60"/>
                  </a:cubicBezTo>
                  <a:close/>
                  <a:moveTo>
                    <a:pt x="20" y="48"/>
                  </a:moveTo>
                  <a:cubicBezTo>
                    <a:pt x="19" y="48"/>
                    <a:pt x="19" y="48"/>
                    <a:pt x="19" y="48"/>
                  </a:cubicBezTo>
                  <a:cubicBezTo>
                    <a:pt x="20" y="48"/>
                    <a:pt x="20" y="48"/>
                    <a:pt x="20" y="48"/>
                  </a:cubicBezTo>
                  <a:close/>
                  <a:moveTo>
                    <a:pt x="18" y="60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18" y="60"/>
                    <a:pt x="18" y="60"/>
                    <a:pt x="18" y="60"/>
                  </a:cubicBezTo>
                  <a:close/>
                  <a:moveTo>
                    <a:pt x="10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10" y="96"/>
                    <a:pt x="10" y="96"/>
                  </a:cubicBezTo>
                  <a:close/>
                  <a:moveTo>
                    <a:pt x="21" y="58"/>
                  </a:moveTo>
                  <a:cubicBezTo>
                    <a:pt x="21" y="58"/>
                    <a:pt x="21" y="58"/>
                    <a:pt x="21" y="5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57"/>
                    <a:pt x="19" y="58"/>
                    <a:pt x="19" y="57"/>
                  </a:cubicBezTo>
                  <a:cubicBezTo>
                    <a:pt x="19" y="57"/>
                    <a:pt x="20" y="57"/>
                    <a:pt x="19" y="57"/>
                  </a:cubicBezTo>
                  <a:cubicBezTo>
                    <a:pt x="20" y="57"/>
                    <a:pt x="22" y="55"/>
                    <a:pt x="23" y="58"/>
                  </a:cubicBezTo>
                  <a:cubicBezTo>
                    <a:pt x="22" y="58"/>
                    <a:pt x="21" y="57"/>
                    <a:pt x="21" y="58"/>
                  </a:cubicBezTo>
                  <a:close/>
                  <a:moveTo>
                    <a:pt x="14" y="87"/>
                  </a:moveTo>
                  <a:cubicBezTo>
                    <a:pt x="14" y="86"/>
                    <a:pt x="14" y="86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5" y="86"/>
                    <a:pt x="14" y="86"/>
                    <a:pt x="14" y="87"/>
                  </a:cubicBezTo>
                  <a:close/>
                  <a:moveTo>
                    <a:pt x="31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5"/>
                    <a:pt x="29" y="44"/>
                    <a:pt x="28" y="44"/>
                  </a:cubicBezTo>
                  <a:cubicBezTo>
                    <a:pt x="26" y="42"/>
                    <a:pt x="25" y="46"/>
                    <a:pt x="24" y="44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3"/>
                    <a:pt x="26" y="44"/>
                    <a:pt x="27" y="43"/>
                  </a:cubicBezTo>
                  <a:cubicBezTo>
                    <a:pt x="27" y="42"/>
                    <a:pt x="28" y="42"/>
                    <a:pt x="29" y="42"/>
                  </a:cubicBezTo>
                  <a:cubicBezTo>
                    <a:pt x="29" y="43"/>
                    <a:pt x="29" y="43"/>
                    <a:pt x="30" y="43"/>
                  </a:cubicBezTo>
                  <a:cubicBezTo>
                    <a:pt x="30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lose/>
                  <a:moveTo>
                    <a:pt x="34" y="48"/>
                  </a:move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lose/>
                  <a:moveTo>
                    <a:pt x="35" y="47"/>
                  </a:moveTo>
                  <a:cubicBezTo>
                    <a:pt x="35" y="47"/>
                    <a:pt x="34" y="47"/>
                    <a:pt x="34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6"/>
                    <a:pt x="36" y="46"/>
                  </a:cubicBezTo>
                  <a:cubicBezTo>
                    <a:pt x="36" y="47"/>
                    <a:pt x="35" y="46"/>
                    <a:pt x="35" y="47"/>
                  </a:cubicBezTo>
                  <a:close/>
                  <a:moveTo>
                    <a:pt x="2" y="121"/>
                  </a:moveTo>
                  <a:cubicBezTo>
                    <a:pt x="2" y="121"/>
                    <a:pt x="2" y="120"/>
                    <a:pt x="3" y="121"/>
                  </a:cubicBezTo>
                  <a:lnTo>
                    <a:pt x="2" y="121"/>
                  </a:lnTo>
                  <a:close/>
                  <a:moveTo>
                    <a:pt x="4" y="130"/>
                  </a:moveTo>
                  <a:cubicBezTo>
                    <a:pt x="4" y="130"/>
                    <a:pt x="4" y="130"/>
                    <a:pt x="4" y="130"/>
                  </a:cubicBezTo>
                  <a:cubicBezTo>
                    <a:pt x="3" y="130"/>
                    <a:pt x="3" y="130"/>
                    <a:pt x="3" y="130"/>
                  </a:cubicBezTo>
                  <a:cubicBezTo>
                    <a:pt x="4" y="130"/>
                    <a:pt x="4" y="129"/>
                    <a:pt x="4" y="129"/>
                  </a:cubicBezTo>
                  <a:cubicBezTo>
                    <a:pt x="4" y="129"/>
                    <a:pt x="4" y="130"/>
                    <a:pt x="4" y="130"/>
                  </a:cubicBezTo>
                  <a:close/>
                  <a:moveTo>
                    <a:pt x="6" y="125"/>
                  </a:moveTo>
                  <a:cubicBezTo>
                    <a:pt x="7" y="125"/>
                    <a:pt x="7" y="125"/>
                    <a:pt x="7" y="125"/>
                  </a:cubicBezTo>
                  <a:cubicBezTo>
                    <a:pt x="6" y="125"/>
                    <a:pt x="6" y="125"/>
                    <a:pt x="6" y="125"/>
                  </a:cubicBezTo>
                  <a:cubicBezTo>
                    <a:pt x="7" y="125"/>
                    <a:pt x="7" y="126"/>
                    <a:pt x="7" y="126"/>
                  </a:cubicBezTo>
                  <a:cubicBezTo>
                    <a:pt x="6" y="126"/>
                    <a:pt x="6" y="126"/>
                    <a:pt x="6" y="125"/>
                  </a:cubicBezTo>
                  <a:close/>
                  <a:moveTo>
                    <a:pt x="7" y="125"/>
                  </a:moveTo>
                  <a:cubicBezTo>
                    <a:pt x="7" y="125"/>
                    <a:pt x="8" y="124"/>
                    <a:pt x="8" y="125"/>
                  </a:cubicBezTo>
                  <a:cubicBezTo>
                    <a:pt x="8" y="125"/>
                    <a:pt x="7" y="125"/>
                    <a:pt x="7" y="125"/>
                  </a:cubicBezTo>
                  <a:close/>
                  <a:moveTo>
                    <a:pt x="8" y="117"/>
                  </a:moveTo>
                  <a:cubicBezTo>
                    <a:pt x="8" y="116"/>
                    <a:pt x="8" y="116"/>
                    <a:pt x="8" y="116"/>
                  </a:cubicBezTo>
                  <a:cubicBezTo>
                    <a:pt x="9" y="116"/>
                    <a:pt x="10" y="116"/>
                    <a:pt x="11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1" y="116"/>
                    <a:pt x="9" y="116"/>
                    <a:pt x="8" y="117"/>
                  </a:cubicBezTo>
                  <a:close/>
                  <a:moveTo>
                    <a:pt x="4" y="150"/>
                  </a:moveTo>
                  <a:cubicBezTo>
                    <a:pt x="4" y="150"/>
                    <a:pt x="4" y="150"/>
                    <a:pt x="4" y="150"/>
                  </a:cubicBezTo>
                  <a:cubicBezTo>
                    <a:pt x="4" y="150"/>
                    <a:pt x="4" y="150"/>
                    <a:pt x="4" y="150"/>
                  </a:cubicBezTo>
                  <a:close/>
                  <a:moveTo>
                    <a:pt x="13" y="120"/>
                  </a:moveTo>
                  <a:cubicBezTo>
                    <a:pt x="13" y="120"/>
                    <a:pt x="13" y="120"/>
                    <a:pt x="12" y="120"/>
                  </a:cubicBezTo>
                  <a:cubicBezTo>
                    <a:pt x="12" y="120"/>
                    <a:pt x="13" y="119"/>
                    <a:pt x="14" y="120"/>
                  </a:cubicBezTo>
                  <a:cubicBezTo>
                    <a:pt x="14" y="120"/>
                    <a:pt x="15" y="121"/>
                    <a:pt x="13" y="120"/>
                  </a:cubicBezTo>
                  <a:close/>
                  <a:moveTo>
                    <a:pt x="19" y="114"/>
                  </a:moveTo>
                  <a:cubicBezTo>
                    <a:pt x="19" y="114"/>
                    <a:pt x="19" y="114"/>
                    <a:pt x="19" y="114"/>
                  </a:cubicBezTo>
                  <a:cubicBezTo>
                    <a:pt x="19" y="114"/>
                    <a:pt x="19" y="114"/>
                    <a:pt x="19" y="114"/>
                  </a:cubicBezTo>
                  <a:close/>
                  <a:moveTo>
                    <a:pt x="19" y="118"/>
                  </a:moveTo>
                  <a:cubicBezTo>
                    <a:pt x="19" y="119"/>
                    <a:pt x="19" y="119"/>
                    <a:pt x="19" y="119"/>
                  </a:cubicBezTo>
                  <a:cubicBezTo>
                    <a:pt x="17" y="118"/>
                    <a:pt x="17" y="118"/>
                    <a:pt x="17" y="118"/>
                  </a:cubicBezTo>
                  <a:lnTo>
                    <a:pt x="19" y="118"/>
                  </a:lnTo>
                  <a:close/>
                  <a:moveTo>
                    <a:pt x="16" y="125"/>
                  </a:moveTo>
                  <a:cubicBezTo>
                    <a:pt x="16" y="125"/>
                    <a:pt x="16" y="125"/>
                    <a:pt x="16" y="125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126"/>
                    <a:pt x="16" y="126"/>
                    <a:pt x="16" y="125"/>
                  </a:cubicBezTo>
                  <a:cubicBezTo>
                    <a:pt x="15" y="125"/>
                    <a:pt x="15" y="126"/>
                    <a:pt x="14" y="126"/>
                  </a:cubicBezTo>
                  <a:cubicBezTo>
                    <a:pt x="14" y="126"/>
                    <a:pt x="15" y="126"/>
                    <a:pt x="15" y="125"/>
                  </a:cubicBezTo>
                  <a:cubicBezTo>
                    <a:pt x="16" y="126"/>
                    <a:pt x="16" y="124"/>
                    <a:pt x="17" y="125"/>
                  </a:cubicBezTo>
                  <a:cubicBezTo>
                    <a:pt x="17" y="125"/>
                    <a:pt x="16" y="125"/>
                    <a:pt x="16" y="125"/>
                  </a:cubicBezTo>
                  <a:close/>
                  <a:moveTo>
                    <a:pt x="7" y="164"/>
                  </a:moveTo>
                  <a:cubicBezTo>
                    <a:pt x="7" y="164"/>
                    <a:pt x="7" y="164"/>
                    <a:pt x="7" y="164"/>
                  </a:cubicBezTo>
                  <a:cubicBezTo>
                    <a:pt x="6" y="164"/>
                    <a:pt x="6" y="164"/>
                    <a:pt x="7" y="164"/>
                  </a:cubicBezTo>
                  <a:cubicBezTo>
                    <a:pt x="7" y="164"/>
                    <a:pt x="7" y="164"/>
                    <a:pt x="7" y="164"/>
                  </a:cubicBezTo>
                  <a:cubicBezTo>
                    <a:pt x="7" y="164"/>
                    <a:pt x="7" y="164"/>
                    <a:pt x="7" y="164"/>
                  </a:cubicBezTo>
                  <a:close/>
                  <a:moveTo>
                    <a:pt x="20" y="121"/>
                  </a:moveTo>
                  <a:cubicBezTo>
                    <a:pt x="19" y="121"/>
                    <a:pt x="19" y="121"/>
                    <a:pt x="19" y="121"/>
                  </a:cubicBezTo>
                  <a:cubicBezTo>
                    <a:pt x="19" y="119"/>
                    <a:pt x="21" y="121"/>
                    <a:pt x="21" y="121"/>
                  </a:cubicBezTo>
                  <a:cubicBezTo>
                    <a:pt x="21" y="121"/>
                    <a:pt x="20" y="120"/>
                    <a:pt x="20" y="121"/>
                  </a:cubicBezTo>
                  <a:close/>
                  <a:moveTo>
                    <a:pt x="21" y="124"/>
                  </a:moveTo>
                  <a:cubicBezTo>
                    <a:pt x="20" y="124"/>
                    <a:pt x="20" y="124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4"/>
                    <a:pt x="21" y="124"/>
                    <a:pt x="21" y="124"/>
                  </a:cubicBezTo>
                  <a:cubicBezTo>
                    <a:pt x="21" y="124"/>
                    <a:pt x="22" y="124"/>
                    <a:pt x="22" y="124"/>
                  </a:cubicBezTo>
                  <a:cubicBezTo>
                    <a:pt x="22" y="123"/>
                    <a:pt x="22" y="123"/>
                    <a:pt x="22" y="123"/>
                  </a:cubicBezTo>
                  <a:cubicBezTo>
                    <a:pt x="23" y="124"/>
                    <a:pt x="21" y="123"/>
                    <a:pt x="21" y="124"/>
                  </a:cubicBezTo>
                  <a:close/>
                  <a:moveTo>
                    <a:pt x="23" y="123"/>
                  </a:moveTo>
                  <a:cubicBezTo>
                    <a:pt x="24" y="122"/>
                    <a:pt x="24" y="122"/>
                    <a:pt x="24" y="122"/>
                  </a:cubicBezTo>
                  <a:cubicBezTo>
                    <a:pt x="24" y="123"/>
                    <a:pt x="24" y="123"/>
                    <a:pt x="24" y="123"/>
                  </a:cubicBezTo>
                  <a:lnTo>
                    <a:pt x="23" y="123"/>
                  </a:lnTo>
                  <a:close/>
                  <a:moveTo>
                    <a:pt x="24" y="136"/>
                  </a:moveTo>
                  <a:cubicBezTo>
                    <a:pt x="24" y="135"/>
                    <a:pt x="24" y="135"/>
                    <a:pt x="24" y="135"/>
                  </a:cubicBezTo>
                  <a:cubicBezTo>
                    <a:pt x="24" y="135"/>
                    <a:pt x="25" y="135"/>
                    <a:pt x="25" y="136"/>
                  </a:cubicBezTo>
                  <a:cubicBezTo>
                    <a:pt x="25" y="136"/>
                    <a:pt x="24" y="136"/>
                    <a:pt x="24" y="136"/>
                  </a:cubicBezTo>
                  <a:close/>
                  <a:moveTo>
                    <a:pt x="15" y="170"/>
                  </a:moveTo>
                  <a:cubicBezTo>
                    <a:pt x="16" y="170"/>
                    <a:pt x="16" y="170"/>
                    <a:pt x="16" y="170"/>
                  </a:cubicBezTo>
                  <a:cubicBezTo>
                    <a:pt x="17" y="170"/>
                    <a:pt x="17" y="170"/>
                    <a:pt x="17" y="170"/>
                  </a:cubicBezTo>
                  <a:lnTo>
                    <a:pt x="15" y="170"/>
                  </a:lnTo>
                  <a:close/>
                  <a:moveTo>
                    <a:pt x="24" y="148"/>
                  </a:moveTo>
                  <a:cubicBezTo>
                    <a:pt x="23" y="148"/>
                    <a:pt x="23" y="149"/>
                    <a:pt x="23" y="149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9"/>
                    <a:pt x="23" y="148"/>
                    <a:pt x="24" y="148"/>
                  </a:cubicBezTo>
                  <a:cubicBezTo>
                    <a:pt x="24" y="148"/>
                    <a:pt x="24" y="148"/>
                    <a:pt x="24" y="149"/>
                  </a:cubicBezTo>
                  <a:cubicBezTo>
                    <a:pt x="24" y="148"/>
                    <a:pt x="24" y="148"/>
                    <a:pt x="24" y="148"/>
                  </a:cubicBezTo>
                  <a:close/>
                  <a:moveTo>
                    <a:pt x="16" y="175"/>
                  </a:moveTo>
                  <a:cubicBezTo>
                    <a:pt x="16" y="175"/>
                    <a:pt x="16" y="175"/>
                    <a:pt x="16" y="175"/>
                  </a:cubicBezTo>
                  <a:cubicBezTo>
                    <a:pt x="15" y="175"/>
                    <a:pt x="17" y="175"/>
                    <a:pt x="17" y="174"/>
                  </a:cubicBezTo>
                  <a:cubicBezTo>
                    <a:pt x="16" y="175"/>
                    <a:pt x="16" y="175"/>
                    <a:pt x="16" y="175"/>
                  </a:cubicBezTo>
                  <a:close/>
                  <a:moveTo>
                    <a:pt x="9" y="194"/>
                  </a:moveTo>
                  <a:cubicBezTo>
                    <a:pt x="9" y="194"/>
                    <a:pt x="9" y="194"/>
                    <a:pt x="9" y="194"/>
                  </a:cubicBezTo>
                  <a:cubicBezTo>
                    <a:pt x="10" y="194"/>
                    <a:pt x="10" y="194"/>
                    <a:pt x="10" y="195"/>
                  </a:cubicBezTo>
                  <a:lnTo>
                    <a:pt x="9" y="194"/>
                  </a:lnTo>
                  <a:close/>
                  <a:moveTo>
                    <a:pt x="12" y="196"/>
                  </a:moveTo>
                  <a:cubicBezTo>
                    <a:pt x="11" y="196"/>
                    <a:pt x="11" y="196"/>
                    <a:pt x="11" y="196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11" y="195"/>
                    <a:pt x="12" y="196"/>
                    <a:pt x="12" y="196"/>
                  </a:cubicBezTo>
                  <a:close/>
                  <a:moveTo>
                    <a:pt x="12" y="192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1" y="192"/>
                    <a:pt x="11" y="192"/>
                    <a:pt x="10" y="193"/>
                  </a:cubicBezTo>
                  <a:cubicBezTo>
                    <a:pt x="10" y="193"/>
                    <a:pt x="9" y="193"/>
                    <a:pt x="9" y="192"/>
                  </a:cubicBezTo>
                  <a:cubicBezTo>
                    <a:pt x="9" y="192"/>
                    <a:pt x="10" y="191"/>
                    <a:pt x="11" y="191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12" y="192"/>
                    <a:pt x="12" y="192"/>
                    <a:pt x="12" y="192"/>
                  </a:cubicBezTo>
                  <a:close/>
                  <a:moveTo>
                    <a:pt x="11" y="199"/>
                  </a:moveTo>
                  <a:cubicBezTo>
                    <a:pt x="12" y="199"/>
                    <a:pt x="12" y="199"/>
                    <a:pt x="12" y="199"/>
                  </a:cubicBezTo>
                  <a:cubicBezTo>
                    <a:pt x="12" y="200"/>
                    <a:pt x="12" y="200"/>
                    <a:pt x="12" y="200"/>
                  </a:cubicBezTo>
                  <a:lnTo>
                    <a:pt x="11" y="199"/>
                  </a:lnTo>
                  <a:close/>
                  <a:moveTo>
                    <a:pt x="68" y="203"/>
                  </a:moveTo>
                  <a:cubicBezTo>
                    <a:pt x="68" y="204"/>
                    <a:pt x="68" y="204"/>
                    <a:pt x="68" y="204"/>
                  </a:cubicBezTo>
                  <a:cubicBezTo>
                    <a:pt x="68" y="203"/>
                    <a:pt x="68" y="203"/>
                    <a:pt x="68" y="203"/>
                  </a:cubicBezTo>
                  <a:close/>
                  <a:moveTo>
                    <a:pt x="75" y="201"/>
                  </a:moveTo>
                  <a:cubicBezTo>
                    <a:pt x="74" y="201"/>
                    <a:pt x="74" y="201"/>
                    <a:pt x="74" y="201"/>
                  </a:cubicBezTo>
                  <a:cubicBezTo>
                    <a:pt x="74" y="201"/>
                    <a:pt x="74" y="201"/>
                    <a:pt x="74" y="201"/>
                  </a:cubicBezTo>
                  <a:cubicBezTo>
                    <a:pt x="75" y="201"/>
                    <a:pt x="75" y="201"/>
                    <a:pt x="75" y="201"/>
                  </a:cubicBezTo>
                  <a:close/>
                  <a:moveTo>
                    <a:pt x="150" y="186"/>
                  </a:moveTo>
                  <a:cubicBezTo>
                    <a:pt x="150" y="186"/>
                    <a:pt x="150" y="186"/>
                    <a:pt x="150" y="186"/>
                  </a:cubicBezTo>
                  <a:cubicBezTo>
                    <a:pt x="151" y="185"/>
                    <a:pt x="151" y="185"/>
                    <a:pt x="151" y="185"/>
                  </a:cubicBezTo>
                  <a:lnTo>
                    <a:pt x="150" y="186"/>
                  </a:lnTo>
                  <a:close/>
                  <a:moveTo>
                    <a:pt x="175" y="186"/>
                  </a:moveTo>
                  <a:cubicBezTo>
                    <a:pt x="175" y="186"/>
                    <a:pt x="175" y="186"/>
                    <a:pt x="175" y="186"/>
                  </a:cubicBezTo>
                  <a:cubicBezTo>
                    <a:pt x="175" y="186"/>
                    <a:pt x="175" y="186"/>
                    <a:pt x="175" y="186"/>
                  </a:cubicBezTo>
                  <a:cubicBezTo>
                    <a:pt x="175" y="186"/>
                    <a:pt x="175" y="186"/>
                    <a:pt x="175" y="185"/>
                  </a:cubicBezTo>
                  <a:cubicBezTo>
                    <a:pt x="175" y="185"/>
                    <a:pt x="175" y="185"/>
                    <a:pt x="174" y="184"/>
                  </a:cubicBezTo>
                  <a:cubicBezTo>
                    <a:pt x="175" y="185"/>
                    <a:pt x="175" y="185"/>
                    <a:pt x="175" y="185"/>
                  </a:cubicBezTo>
                  <a:cubicBezTo>
                    <a:pt x="175" y="185"/>
                    <a:pt x="175" y="185"/>
                    <a:pt x="175" y="185"/>
                  </a:cubicBezTo>
                  <a:cubicBezTo>
                    <a:pt x="175" y="186"/>
                    <a:pt x="175" y="186"/>
                    <a:pt x="175" y="186"/>
                  </a:cubicBezTo>
                  <a:close/>
                  <a:moveTo>
                    <a:pt x="180" y="183"/>
                  </a:moveTo>
                  <a:cubicBezTo>
                    <a:pt x="179" y="183"/>
                    <a:pt x="179" y="183"/>
                    <a:pt x="179" y="183"/>
                  </a:cubicBezTo>
                  <a:cubicBezTo>
                    <a:pt x="180" y="183"/>
                    <a:pt x="180" y="183"/>
                    <a:pt x="180" y="183"/>
                  </a:cubicBezTo>
                  <a:cubicBezTo>
                    <a:pt x="180" y="183"/>
                    <a:pt x="180" y="183"/>
                    <a:pt x="180" y="183"/>
                  </a:cubicBezTo>
                  <a:cubicBezTo>
                    <a:pt x="180" y="183"/>
                    <a:pt x="180" y="183"/>
                    <a:pt x="180" y="183"/>
                  </a:cubicBezTo>
                  <a:cubicBezTo>
                    <a:pt x="180" y="183"/>
                    <a:pt x="180" y="183"/>
                    <a:pt x="180" y="183"/>
                  </a:cubicBezTo>
                  <a:close/>
                  <a:moveTo>
                    <a:pt x="184" y="179"/>
                  </a:moveTo>
                  <a:cubicBezTo>
                    <a:pt x="184" y="179"/>
                    <a:pt x="184" y="179"/>
                    <a:pt x="184" y="179"/>
                  </a:cubicBezTo>
                  <a:cubicBezTo>
                    <a:pt x="184" y="179"/>
                    <a:pt x="184" y="179"/>
                    <a:pt x="184" y="179"/>
                  </a:cubicBezTo>
                  <a:close/>
                  <a:moveTo>
                    <a:pt x="246" y="176"/>
                  </a:moveTo>
                  <a:cubicBezTo>
                    <a:pt x="246" y="176"/>
                    <a:pt x="247" y="176"/>
                    <a:pt x="247" y="176"/>
                  </a:cubicBezTo>
                  <a:cubicBezTo>
                    <a:pt x="247" y="176"/>
                    <a:pt x="247" y="176"/>
                    <a:pt x="247" y="176"/>
                  </a:cubicBezTo>
                  <a:cubicBezTo>
                    <a:pt x="247" y="176"/>
                    <a:pt x="247" y="176"/>
                    <a:pt x="247" y="176"/>
                  </a:cubicBezTo>
                  <a:cubicBezTo>
                    <a:pt x="247" y="177"/>
                    <a:pt x="246" y="177"/>
                    <a:pt x="246" y="177"/>
                  </a:cubicBezTo>
                  <a:cubicBezTo>
                    <a:pt x="246" y="177"/>
                    <a:pt x="246" y="177"/>
                    <a:pt x="246" y="177"/>
                  </a:cubicBezTo>
                  <a:cubicBezTo>
                    <a:pt x="246" y="177"/>
                    <a:pt x="246" y="177"/>
                    <a:pt x="246" y="177"/>
                  </a:cubicBezTo>
                  <a:cubicBezTo>
                    <a:pt x="246" y="177"/>
                    <a:pt x="245" y="176"/>
                    <a:pt x="246" y="176"/>
                  </a:cubicBezTo>
                  <a:close/>
                  <a:moveTo>
                    <a:pt x="239" y="171"/>
                  </a:moveTo>
                  <a:cubicBezTo>
                    <a:pt x="239" y="172"/>
                    <a:pt x="240" y="172"/>
                    <a:pt x="240" y="172"/>
                  </a:cubicBezTo>
                  <a:cubicBezTo>
                    <a:pt x="240" y="172"/>
                    <a:pt x="240" y="172"/>
                    <a:pt x="240" y="172"/>
                  </a:cubicBezTo>
                  <a:cubicBezTo>
                    <a:pt x="240" y="172"/>
                    <a:pt x="240" y="172"/>
                    <a:pt x="240" y="172"/>
                  </a:cubicBezTo>
                  <a:cubicBezTo>
                    <a:pt x="240" y="172"/>
                    <a:pt x="240" y="172"/>
                    <a:pt x="240" y="172"/>
                  </a:cubicBezTo>
                  <a:cubicBezTo>
                    <a:pt x="239" y="172"/>
                    <a:pt x="239" y="172"/>
                    <a:pt x="239" y="172"/>
                  </a:cubicBezTo>
                  <a:lnTo>
                    <a:pt x="239" y="171"/>
                  </a:lnTo>
                  <a:close/>
                  <a:moveTo>
                    <a:pt x="241" y="175"/>
                  </a:moveTo>
                  <a:cubicBezTo>
                    <a:pt x="239" y="175"/>
                    <a:pt x="239" y="175"/>
                    <a:pt x="239" y="175"/>
                  </a:cubicBezTo>
                  <a:cubicBezTo>
                    <a:pt x="237" y="174"/>
                    <a:pt x="237" y="174"/>
                    <a:pt x="237" y="174"/>
                  </a:cubicBezTo>
                  <a:cubicBezTo>
                    <a:pt x="236" y="174"/>
                    <a:pt x="236" y="174"/>
                    <a:pt x="236" y="174"/>
                  </a:cubicBezTo>
                  <a:cubicBezTo>
                    <a:pt x="237" y="173"/>
                    <a:pt x="237" y="173"/>
                    <a:pt x="237" y="173"/>
                  </a:cubicBezTo>
                  <a:cubicBezTo>
                    <a:pt x="237" y="173"/>
                    <a:pt x="237" y="173"/>
                    <a:pt x="237" y="173"/>
                  </a:cubicBezTo>
                  <a:cubicBezTo>
                    <a:pt x="237" y="173"/>
                    <a:pt x="237" y="173"/>
                    <a:pt x="237" y="173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9" y="172"/>
                    <a:pt x="239" y="172"/>
                    <a:pt x="239" y="172"/>
                  </a:cubicBezTo>
                  <a:cubicBezTo>
                    <a:pt x="239" y="173"/>
                    <a:pt x="239" y="173"/>
                    <a:pt x="239" y="173"/>
                  </a:cubicBezTo>
                  <a:cubicBezTo>
                    <a:pt x="239" y="173"/>
                    <a:pt x="239" y="173"/>
                    <a:pt x="239" y="173"/>
                  </a:cubicBezTo>
                  <a:cubicBezTo>
                    <a:pt x="239" y="174"/>
                    <a:pt x="239" y="174"/>
                    <a:pt x="239" y="174"/>
                  </a:cubicBezTo>
                  <a:cubicBezTo>
                    <a:pt x="240" y="174"/>
                    <a:pt x="241" y="174"/>
                    <a:pt x="241" y="174"/>
                  </a:cubicBezTo>
                  <a:cubicBezTo>
                    <a:pt x="243" y="175"/>
                    <a:pt x="241" y="174"/>
                    <a:pt x="241" y="175"/>
                  </a:cubicBezTo>
                  <a:close/>
                  <a:moveTo>
                    <a:pt x="245" y="172"/>
                  </a:moveTo>
                  <a:cubicBezTo>
                    <a:pt x="246" y="172"/>
                    <a:pt x="246" y="172"/>
                    <a:pt x="246" y="172"/>
                  </a:cubicBezTo>
                  <a:cubicBezTo>
                    <a:pt x="246" y="172"/>
                    <a:pt x="246" y="172"/>
                    <a:pt x="246" y="172"/>
                  </a:cubicBezTo>
                  <a:lnTo>
                    <a:pt x="245" y="172"/>
                  </a:lnTo>
                  <a:close/>
                  <a:moveTo>
                    <a:pt x="300" y="175"/>
                  </a:moveTo>
                  <a:cubicBezTo>
                    <a:pt x="300" y="174"/>
                    <a:pt x="300" y="174"/>
                    <a:pt x="300" y="174"/>
                  </a:cubicBezTo>
                  <a:cubicBezTo>
                    <a:pt x="300" y="175"/>
                    <a:pt x="300" y="175"/>
                    <a:pt x="300" y="175"/>
                  </a:cubicBezTo>
                  <a:close/>
                  <a:moveTo>
                    <a:pt x="325" y="173"/>
                  </a:moveTo>
                  <a:cubicBezTo>
                    <a:pt x="326" y="173"/>
                    <a:pt x="326" y="173"/>
                    <a:pt x="326" y="173"/>
                  </a:cubicBezTo>
                  <a:cubicBezTo>
                    <a:pt x="327" y="173"/>
                    <a:pt x="327" y="173"/>
                    <a:pt x="327" y="173"/>
                  </a:cubicBezTo>
                  <a:lnTo>
                    <a:pt x="325" y="173"/>
                  </a:lnTo>
                  <a:close/>
                  <a:moveTo>
                    <a:pt x="353" y="168"/>
                  </a:moveTo>
                  <a:cubicBezTo>
                    <a:pt x="353" y="169"/>
                    <a:pt x="353" y="169"/>
                    <a:pt x="353" y="169"/>
                  </a:cubicBezTo>
                  <a:cubicBezTo>
                    <a:pt x="352" y="168"/>
                    <a:pt x="352" y="168"/>
                    <a:pt x="352" y="168"/>
                  </a:cubicBezTo>
                  <a:cubicBezTo>
                    <a:pt x="352" y="168"/>
                    <a:pt x="353" y="168"/>
                    <a:pt x="353" y="168"/>
                  </a:cubicBezTo>
                  <a:close/>
                  <a:moveTo>
                    <a:pt x="364" y="174"/>
                  </a:moveTo>
                  <a:cubicBezTo>
                    <a:pt x="365" y="175"/>
                    <a:pt x="365" y="174"/>
                    <a:pt x="366" y="175"/>
                  </a:cubicBezTo>
                  <a:cubicBezTo>
                    <a:pt x="364" y="175"/>
                    <a:pt x="364" y="175"/>
                    <a:pt x="364" y="175"/>
                  </a:cubicBezTo>
                  <a:lnTo>
                    <a:pt x="364" y="174"/>
                  </a:lnTo>
                  <a:close/>
                  <a:moveTo>
                    <a:pt x="384" y="173"/>
                  </a:moveTo>
                  <a:cubicBezTo>
                    <a:pt x="384" y="173"/>
                    <a:pt x="384" y="174"/>
                    <a:pt x="384" y="174"/>
                  </a:cubicBezTo>
                  <a:cubicBezTo>
                    <a:pt x="383" y="173"/>
                    <a:pt x="383" y="173"/>
                    <a:pt x="383" y="173"/>
                  </a:cubicBezTo>
                  <a:lnTo>
                    <a:pt x="384" y="173"/>
                  </a:lnTo>
                  <a:close/>
                  <a:moveTo>
                    <a:pt x="388" y="176"/>
                  </a:moveTo>
                  <a:cubicBezTo>
                    <a:pt x="388" y="176"/>
                    <a:pt x="388" y="176"/>
                    <a:pt x="388" y="176"/>
                  </a:cubicBezTo>
                  <a:close/>
                  <a:moveTo>
                    <a:pt x="432" y="176"/>
                  </a:moveTo>
                  <a:cubicBezTo>
                    <a:pt x="432" y="176"/>
                    <a:pt x="432" y="176"/>
                    <a:pt x="432" y="176"/>
                  </a:cubicBezTo>
                  <a:cubicBezTo>
                    <a:pt x="431" y="176"/>
                    <a:pt x="431" y="176"/>
                    <a:pt x="431" y="176"/>
                  </a:cubicBezTo>
                  <a:cubicBezTo>
                    <a:pt x="431" y="176"/>
                    <a:pt x="431" y="176"/>
                    <a:pt x="432" y="176"/>
                  </a:cubicBezTo>
                  <a:cubicBezTo>
                    <a:pt x="431" y="175"/>
                    <a:pt x="431" y="175"/>
                    <a:pt x="431" y="175"/>
                  </a:cubicBezTo>
                  <a:cubicBezTo>
                    <a:pt x="431" y="175"/>
                    <a:pt x="432" y="175"/>
                    <a:pt x="432" y="176"/>
                  </a:cubicBezTo>
                  <a:close/>
                  <a:moveTo>
                    <a:pt x="432" y="175"/>
                  </a:moveTo>
                  <a:cubicBezTo>
                    <a:pt x="433" y="175"/>
                    <a:pt x="433" y="175"/>
                    <a:pt x="433" y="175"/>
                  </a:cubicBezTo>
                  <a:cubicBezTo>
                    <a:pt x="432" y="174"/>
                    <a:pt x="432" y="174"/>
                    <a:pt x="432" y="174"/>
                  </a:cubicBezTo>
                  <a:cubicBezTo>
                    <a:pt x="432" y="174"/>
                    <a:pt x="432" y="174"/>
                    <a:pt x="432" y="174"/>
                  </a:cubicBezTo>
                  <a:cubicBezTo>
                    <a:pt x="433" y="174"/>
                    <a:pt x="433" y="174"/>
                    <a:pt x="433" y="175"/>
                  </a:cubicBezTo>
                  <a:cubicBezTo>
                    <a:pt x="433" y="175"/>
                    <a:pt x="433" y="175"/>
                    <a:pt x="433" y="175"/>
                  </a:cubicBezTo>
                  <a:lnTo>
                    <a:pt x="432" y="175"/>
                  </a:lnTo>
                  <a:close/>
                  <a:moveTo>
                    <a:pt x="546" y="180"/>
                  </a:moveTo>
                  <a:cubicBezTo>
                    <a:pt x="547" y="180"/>
                    <a:pt x="546" y="180"/>
                    <a:pt x="546" y="180"/>
                  </a:cubicBezTo>
                  <a:close/>
                  <a:moveTo>
                    <a:pt x="545" y="179"/>
                  </a:moveTo>
                  <a:cubicBezTo>
                    <a:pt x="544" y="179"/>
                    <a:pt x="545" y="179"/>
                    <a:pt x="545" y="179"/>
                  </a:cubicBezTo>
                  <a:close/>
                  <a:moveTo>
                    <a:pt x="545" y="175"/>
                  </a:moveTo>
                  <a:cubicBezTo>
                    <a:pt x="544" y="175"/>
                    <a:pt x="545" y="175"/>
                    <a:pt x="545" y="175"/>
                  </a:cubicBezTo>
                  <a:close/>
                  <a:moveTo>
                    <a:pt x="545" y="172"/>
                  </a:moveTo>
                  <a:cubicBezTo>
                    <a:pt x="545" y="172"/>
                    <a:pt x="545" y="172"/>
                    <a:pt x="545" y="172"/>
                  </a:cubicBezTo>
                  <a:cubicBezTo>
                    <a:pt x="545" y="172"/>
                    <a:pt x="545" y="172"/>
                    <a:pt x="545" y="172"/>
                  </a:cubicBezTo>
                  <a:close/>
                  <a:moveTo>
                    <a:pt x="540" y="170"/>
                  </a:moveTo>
                  <a:cubicBezTo>
                    <a:pt x="540" y="170"/>
                    <a:pt x="540" y="170"/>
                    <a:pt x="540" y="170"/>
                  </a:cubicBezTo>
                  <a:cubicBezTo>
                    <a:pt x="540" y="170"/>
                    <a:pt x="540" y="170"/>
                    <a:pt x="540" y="170"/>
                  </a:cubicBezTo>
                  <a:close/>
                  <a:moveTo>
                    <a:pt x="540" y="172"/>
                  </a:moveTo>
                  <a:cubicBezTo>
                    <a:pt x="540" y="173"/>
                    <a:pt x="541" y="173"/>
                    <a:pt x="541" y="173"/>
                  </a:cubicBezTo>
                  <a:cubicBezTo>
                    <a:pt x="541" y="173"/>
                    <a:pt x="541" y="173"/>
                    <a:pt x="541" y="174"/>
                  </a:cubicBezTo>
                  <a:cubicBezTo>
                    <a:pt x="542" y="174"/>
                    <a:pt x="542" y="174"/>
                    <a:pt x="542" y="173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3" y="174"/>
                    <a:pt x="543" y="174"/>
                    <a:pt x="543" y="174"/>
                  </a:cubicBezTo>
                  <a:cubicBezTo>
                    <a:pt x="543" y="174"/>
                    <a:pt x="544" y="174"/>
                    <a:pt x="544" y="174"/>
                  </a:cubicBezTo>
                  <a:cubicBezTo>
                    <a:pt x="544" y="174"/>
                    <a:pt x="544" y="174"/>
                    <a:pt x="544" y="174"/>
                  </a:cubicBezTo>
                  <a:cubicBezTo>
                    <a:pt x="545" y="174"/>
                    <a:pt x="545" y="174"/>
                    <a:pt x="545" y="174"/>
                  </a:cubicBezTo>
                  <a:cubicBezTo>
                    <a:pt x="545" y="174"/>
                    <a:pt x="545" y="174"/>
                    <a:pt x="545" y="174"/>
                  </a:cubicBezTo>
                  <a:cubicBezTo>
                    <a:pt x="545" y="173"/>
                    <a:pt x="545" y="173"/>
                    <a:pt x="545" y="173"/>
                  </a:cubicBezTo>
                  <a:cubicBezTo>
                    <a:pt x="545" y="173"/>
                    <a:pt x="546" y="173"/>
                    <a:pt x="546" y="173"/>
                  </a:cubicBezTo>
                  <a:cubicBezTo>
                    <a:pt x="545" y="173"/>
                    <a:pt x="545" y="173"/>
                    <a:pt x="545" y="174"/>
                  </a:cubicBezTo>
                  <a:cubicBezTo>
                    <a:pt x="545" y="174"/>
                    <a:pt x="545" y="174"/>
                    <a:pt x="545" y="174"/>
                  </a:cubicBezTo>
                  <a:cubicBezTo>
                    <a:pt x="545" y="174"/>
                    <a:pt x="545" y="174"/>
                    <a:pt x="545" y="174"/>
                  </a:cubicBezTo>
                  <a:cubicBezTo>
                    <a:pt x="545" y="174"/>
                    <a:pt x="545" y="174"/>
                    <a:pt x="545" y="174"/>
                  </a:cubicBezTo>
                  <a:cubicBezTo>
                    <a:pt x="545" y="175"/>
                    <a:pt x="545" y="175"/>
                    <a:pt x="545" y="175"/>
                  </a:cubicBezTo>
                  <a:cubicBezTo>
                    <a:pt x="545" y="175"/>
                    <a:pt x="545" y="175"/>
                    <a:pt x="545" y="174"/>
                  </a:cubicBezTo>
                  <a:cubicBezTo>
                    <a:pt x="545" y="174"/>
                    <a:pt x="545" y="174"/>
                    <a:pt x="544" y="174"/>
                  </a:cubicBezTo>
                  <a:cubicBezTo>
                    <a:pt x="544" y="174"/>
                    <a:pt x="544" y="174"/>
                    <a:pt x="544" y="174"/>
                  </a:cubicBezTo>
                  <a:cubicBezTo>
                    <a:pt x="543" y="174"/>
                    <a:pt x="543" y="174"/>
                    <a:pt x="542" y="174"/>
                  </a:cubicBezTo>
                  <a:cubicBezTo>
                    <a:pt x="541" y="175"/>
                    <a:pt x="543" y="174"/>
                    <a:pt x="543" y="175"/>
                  </a:cubicBezTo>
                  <a:cubicBezTo>
                    <a:pt x="541" y="175"/>
                    <a:pt x="541" y="175"/>
                    <a:pt x="541" y="175"/>
                  </a:cubicBezTo>
                  <a:cubicBezTo>
                    <a:pt x="542" y="175"/>
                    <a:pt x="542" y="175"/>
                    <a:pt x="542" y="175"/>
                  </a:cubicBezTo>
                  <a:cubicBezTo>
                    <a:pt x="542" y="175"/>
                    <a:pt x="542" y="174"/>
                    <a:pt x="541" y="174"/>
                  </a:cubicBezTo>
                  <a:cubicBezTo>
                    <a:pt x="541" y="174"/>
                    <a:pt x="541" y="173"/>
                    <a:pt x="541" y="173"/>
                  </a:cubicBezTo>
                  <a:cubicBezTo>
                    <a:pt x="541" y="173"/>
                    <a:pt x="541" y="173"/>
                    <a:pt x="540" y="174"/>
                  </a:cubicBezTo>
                  <a:cubicBezTo>
                    <a:pt x="540" y="174"/>
                    <a:pt x="540" y="173"/>
                    <a:pt x="540" y="173"/>
                  </a:cubicBezTo>
                  <a:cubicBezTo>
                    <a:pt x="540" y="172"/>
                    <a:pt x="539" y="174"/>
                    <a:pt x="539" y="173"/>
                  </a:cubicBezTo>
                  <a:cubicBezTo>
                    <a:pt x="539" y="172"/>
                    <a:pt x="540" y="173"/>
                    <a:pt x="540" y="172"/>
                  </a:cubicBezTo>
                  <a:close/>
                  <a:moveTo>
                    <a:pt x="543" y="176"/>
                  </a:moveTo>
                  <a:cubicBezTo>
                    <a:pt x="542" y="176"/>
                    <a:pt x="542" y="176"/>
                    <a:pt x="542" y="176"/>
                  </a:cubicBezTo>
                  <a:cubicBezTo>
                    <a:pt x="542" y="176"/>
                    <a:pt x="542" y="176"/>
                    <a:pt x="542" y="176"/>
                  </a:cubicBezTo>
                  <a:lnTo>
                    <a:pt x="543" y="176"/>
                  </a:lnTo>
                  <a:close/>
                  <a:moveTo>
                    <a:pt x="537" y="171"/>
                  </a:moveTo>
                  <a:cubicBezTo>
                    <a:pt x="538" y="171"/>
                    <a:pt x="538" y="171"/>
                    <a:pt x="538" y="171"/>
                  </a:cubicBezTo>
                  <a:cubicBezTo>
                    <a:pt x="537" y="171"/>
                    <a:pt x="538" y="171"/>
                    <a:pt x="538" y="171"/>
                  </a:cubicBezTo>
                  <a:cubicBezTo>
                    <a:pt x="537" y="172"/>
                    <a:pt x="537" y="172"/>
                    <a:pt x="537" y="172"/>
                  </a:cubicBezTo>
                  <a:cubicBezTo>
                    <a:pt x="537" y="172"/>
                    <a:pt x="537" y="172"/>
                    <a:pt x="537" y="172"/>
                  </a:cubicBezTo>
                  <a:lnTo>
                    <a:pt x="537" y="171"/>
                  </a:lnTo>
                  <a:close/>
                  <a:moveTo>
                    <a:pt x="537" y="173"/>
                  </a:moveTo>
                  <a:cubicBezTo>
                    <a:pt x="537" y="173"/>
                    <a:pt x="537" y="173"/>
                    <a:pt x="537" y="173"/>
                  </a:cubicBezTo>
                  <a:cubicBezTo>
                    <a:pt x="537" y="173"/>
                    <a:pt x="537" y="173"/>
                    <a:pt x="537" y="173"/>
                  </a:cubicBezTo>
                  <a:cubicBezTo>
                    <a:pt x="537" y="173"/>
                    <a:pt x="537" y="174"/>
                    <a:pt x="538" y="174"/>
                  </a:cubicBezTo>
                  <a:cubicBezTo>
                    <a:pt x="538" y="174"/>
                    <a:pt x="538" y="174"/>
                    <a:pt x="538" y="174"/>
                  </a:cubicBezTo>
                  <a:cubicBezTo>
                    <a:pt x="538" y="174"/>
                    <a:pt x="538" y="174"/>
                    <a:pt x="538" y="174"/>
                  </a:cubicBezTo>
                  <a:cubicBezTo>
                    <a:pt x="538" y="174"/>
                    <a:pt x="538" y="174"/>
                    <a:pt x="538" y="174"/>
                  </a:cubicBezTo>
                  <a:cubicBezTo>
                    <a:pt x="537" y="174"/>
                    <a:pt x="537" y="174"/>
                    <a:pt x="538" y="174"/>
                  </a:cubicBezTo>
                  <a:cubicBezTo>
                    <a:pt x="538" y="174"/>
                    <a:pt x="538" y="174"/>
                    <a:pt x="538" y="174"/>
                  </a:cubicBezTo>
                  <a:cubicBezTo>
                    <a:pt x="538" y="174"/>
                    <a:pt x="538" y="174"/>
                    <a:pt x="538" y="174"/>
                  </a:cubicBezTo>
                  <a:cubicBezTo>
                    <a:pt x="538" y="174"/>
                    <a:pt x="538" y="174"/>
                    <a:pt x="538" y="174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8" y="174"/>
                    <a:pt x="538" y="174"/>
                    <a:pt x="538" y="174"/>
                  </a:cubicBezTo>
                  <a:cubicBezTo>
                    <a:pt x="538" y="175"/>
                    <a:pt x="538" y="174"/>
                    <a:pt x="538" y="174"/>
                  </a:cubicBezTo>
                  <a:cubicBezTo>
                    <a:pt x="538" y="174"/>
                    <a:pt x="538" y="174"/>
                    <a:pt x="538" y="174"/>
                  </a:cubicBezTo>
                  <a:cubicBezTo>
                    <a:pt x="536" y="174"/>
                    <a:pt x="536" y="174"/>
                    <a:pt x="536" y="174"/>
                  </a:cubicBezTo>
                  <a:cubicBezTo>
                    <a:pt x="536" y="174"/>
                    <a:pt x="536" y="174"/>
                    <a:pt x="536" y="174"/>
                  </a:cubicBezTo>
                  <a:cubicBezTo>
                    <a:pt x="536" y="174"/>
                    <a:pt x="536" y="175"/>
                    <a:pt x="536" y="175"/>
                  </a:cubicBezTo>
                  <a:cubicBezTo>
                    <a:pt x="537" y="175"/>
                    <a:pt x="537" y="175"/>
                    <a:pt x="537" y="175"/>
                  </a:cubicBezTo>
                  <a:cubicBezTo>
                    <a:pt x="536" y="175"/>
                    <a:pt x="536" y="175"/>
                    <a:pt x="536" y="175"/>
                  </a:cubicBezTo>
                  <a:cubicBezTo>
                    <a:pt x="536" y="174"/>
                    <a:pt x="536" y="174"/>
                    <a:pt x="536" y="174"/>
                  </a:cubicBezTo>
                  <a:cubicBezTo>
                    <a:pt x="536" y="174"/>
                    <a:pt x="536" y="174"/>
                    <a:pt x="536" y="174"/>
                  </a:cubicBezTo>
                  <a:cubicBezTo>
                    <a:pt x="536" y="174"/>
                    <a:pt x="536" y="174"/>
                    <a:pt x="536" y="174"/>
                  </a:cubicBezTo>
                  <a:cubicBezTo>
                    <a:pt x="536" y="174"/>
                    <a:pt x="536" y="174"/>
                    <a:pt x="536" y="174"/>
                  </a:cubicBezTo>
                  <a:cubicBezTo>
                    <a:pt x="537" y="174"/>
                    <a:pt x="537" y="174"/>
                    <a:pt x="537" y="173"/>
                  </a:cubicBezTo>
                  <a:cubicBezTo>
                    <a:pt x="537" y="173"/>
                    <a:pt x="537" y="173"/>
                    <a:pt x="537" y="173"/>
                  </a:cubicBezTo>
                  <a:cubicBezTo>
                    <a:pt x="537" y="173"/>
                    <a:pt x="537" y="173"/>
                    <a:pt x="537" y="173"/>
                  </a:cubicBezTo>
                  <a:cubicBezTo>
                    <a:pt x="537" y="173"/>
                    <a:pt x="537" y="173"/>
                    <a:pt x="537" y="173"/>
                  </a:cubicBezTo>
                  <a:cubicBezTo>
                    <a:pt x="536" y="173"/>
                    <a:pt x="536" y="173"/>
                    <a:pt x="536" y="173"/>
                  </a:cubicBezTo>
                  <a:cubicBezTo>
                    <a:pt x="536" y="173"/>
                    <a:pt x="537" y="172"/>
                    <a:pt x="537" y="173"/>
                  </a:cubicBezTo>
                  <a:close/>
                  <a:moveTo>
                    <a:pt x="535" y="180"/>
                  </a:moveTo>
                  <a:cubicBezTo>
                    <a:pt x="535" y="180"/>
                    <a:pt x="534" y="181"/>
                    <a:pt x="534" y="180"/>
                  </a:cubicBezTo>
                  <a:cubicBezTo>
                    <a:pt x="534" y="180"/>
                    <a:pt x="534" y="180"/>
                    <a:pt x="534" y="180"/>
                  </a:cubicBezTo>
                  <a:cubicBezTo>
                    <a:pt x="534" y="179"/>
                    <a:pt x="534" y="179"/>
                    <a:pt x="534" y="179"/>
                  </a:cubicBezTo>
                  <a:cubicBezTo>
                    <a:pt x="533" y="179"/>
                    <a:pt x="533" y="179"/>
                    <a:pt x="533" y="179"/>
                  </a:cubicBezTo>
                  <a:cubicBezTo>
                    <a:pt x="534" y="179"/>
                    <a:pt x="534" y="179"/>
                    <a:pt x="534" y="179"/>
                  </a:cubicBezTo>
                  <a:cubicBezTo>
                    <a:pt x="534" y="179"/>
                    <a:pt x="534" y="180"/>
                    <a:pt x="534" y="180"/>
                  </a:cubicBezTo>
                  <a:cubicBezTo>
                    <a:pt x="535" y="180"/>
                    <a:pt x="535" y="180"/>
                    <a:pt x="535" y="180"/>
                  </a:cubicBezTo>
                  <a:cubicBezTo>
                    <a:pt x="535" y="179"/>
                    <a:pt x="538" y="179"/>
                    <a:pt x="536" y="180"/>
                  </a:cubicBezTo>
                  <a:cubicBezTo>
                    <a:pt x="537" y="181"/>
                    <a:pt x="535" y="179"/>
                    <a:pt x="535" y="180"/>
                  </a:cubicBezTo>
                  <a:close/>
                  <a:moveTo>
                    <a:pt x="534" y="182"/>
                  </a:moveTo>
                  <a:cubicBezTo>
                    <a:pt x="534" y="182"/>
                    <a:pt x="534" y="182"/>
                    <a:pt x="534" y="182"/>
                  </a:cubicBezTo>
                  <a:close/>
                  <a:moveTo>
                    <a:pt x="533" y="185"/>
                  </a:moveTo>
                  <a:cubicBezTo>
                    <a:pt x="532" y="185"/>
                    <a:pt x="532" y="185"/>
                    <a:pt x="532" y="185"/>
                  </a:cubicBezTo>
                  <a:cubicBezTo>
                    <a:pt x="533" y="184"/>
                    <a:pt x="533" y="184"/>
                    <a:pt x="533" y="184"/>
                  </a:cubicBezTo>
                  <a:cubicBezTo>
                    <a:pt x="533" y="185"/>
                    <a:pt x="533" y="185"/>
                    <a:pt x="533" y="185"/>
                  </a:cubicBezTo>
                  <a:close/>
                  <a:moveTo>
                    <a:pt x="530" y="189"/>
                  </a:moveTo>
                  <a:cubicBezTo>
                    <a:pt x="530" y="189"/>
                    <a:pt x="530" y="189"/>
                    <a:pt x="530" y="189"/>
                  </a:cubicBezTo>
                  <a:cubicBezTo>
                    <a:pt x="530" y="188"/>
                    <a:pt x="530" y="188"/>
                    <a:pt x="530" y="188"/>
                  </a:cubicBezTo>
                  <a:cubicBezTo>
                    <a:pt x="530" y="188"/>
                    <a:pt x="530" y="188"/>
                    <a:pt x="530" y="189"/>
                  </a:cubicBezTo>
                  <a:close/>
                  <a:moveTo>
                    <a:pt x="530" y="185"/>
                  </a:moveTo>
                  <a:cubicBezTo>
                    <a:pt x="531" y="185"/>
                    <a:pt x="531" y="185"/>
                    <a:pt x="531" y="185"/>
                  </a:cubicBezTo>
                  <a:cubicBezTo>
                    <a:pt x="531" y="185"/>
                    <a:pt x="531" y="185"/>
                    <a:pt x="531" y="185"/>
                  </a:cubicBezTo>
                  <a:lnTo>
                    <a:pt x="530" y="185"/>
                  </a:lnTo>
                  <a:close/>
                  <a:moveTo>
                    <a:pt x="531" y="182"/>
                  </a:moveTo>
                  <a:cubicBezTo>
                    <a:pt x="531" y="183"/>
                    <a:pt x="529" y="181"/>
                    <a:pt x="529" y="183"/>
                  </a:cubicBezTo>
                  <a:cubicBezTo>
                    <a:pt x="528" y="183"/>
                    <a:pt x="528" y="181"/>
                    <a:pt x="527" y="182"/>
                  </a:cubicBezTo>
                  <a:cubicBezTo>
                    <a:pt x="526" y="182"/>
                    <a:pt x="526" y="182"/>
                    <a:pt x="526" y="182"/>
                  </a:cubicBezTo>
                  <a:cubicBezTo>
                    <a:pt x="526" y="183"/>
                    <a:pt x="526" y="183"/>
                    <a:pt x="527" y="183"/>
                  </a:cubicBezTo>
                  <a:cubicBezTo>
                    <a:pt x="527" y="183"/>
                    <a:pt x="527" y="183"/>
                    <a:pt x="527" y="183"/>
                  </a:cubicBezTo>
                  <a:cubicBezTo>
                    <a:pt x="527" y="184"/>
                    <a:pt x="526" y="183"/>
                    <a:pt x="526" y="184"/>
                  </a:cubicBezTo>
                  <a:cubicBezTo>
                    <a:pt x="525" y="183"/>
                    <a:pt x="526" y="182"/>
                    <a:pt x="526" y="182"/>
                  </a:cubicBezTo>
                  <a:cubicBezTo>
                    <a:pt x="526" y="182"/>
                    <a:pt x="526" y="182"/>
                    <a:pt x="527" y="181"/>
                  </a:cubicBezTo>
                  <a:cubicBezTo>
                    <a:pt x="527" y="181"/>
                    <a:pt x="527" y="181"/>
                    <a:pt x="527" y="180"/>
                  </a:cubicBezTo>
                  <a:cubicBezTo>
                    <a:pt x="527" y="180"/>
                    <a:pt x="527" y="181"/>
                    <a:pt x="527" y="180"/>
                  </a:cubicBezTo>
                  <a:cubicBezTo>
                    <a:pt x="528" y="180"/>
                    <a:pt x="528" y="180"/>
                    <a:pt x="528" y="180"/>
                  </a:cubicBezTo>
                  <a:cubicBezTo>
                    <a:pt x="527" y="181"/>
                    <a:pt x="527" y="181"/>
                    <a:pt x="527" y="181"/>
                  </a:cubicBezTo>
                  <a:cubicBezTo>
                    <a:pt x="528" y="181"/>
                    <a:pt x="529" y="181"/>
                    <a:pt x="529" y="182"/>
                  </a:cubicBezTo>
                  <a:cubicBezTo>
                    <a:pt x="530" y="181"/>
                    <a:pt x="529" y="181"/>
                    <a:pt x="529" y="181"/>
                  </a:cubicBezTo>
                  <a:cubicBezTo>
                    <a:pt x="529" y="180"/>
                    <a:pt x="531" y="180"/>
                    <a:pt x="530" y="179"/>
                  </a:cubicBezTo>
                  <a:cubicBezTo>
                    <a:pt x="529" y="179"/>
                    <a:pt x="529" y="179"/>
                    <a:pt x="528" y="179"/>
                  </a:cubicBezTo>
                  <a:cubicBezTo>
                    <a:pt x="528" y="179"/>
                    <a:pt x="528" y="179"/>
                    <a:pt x="528" y="179"/>
                  </a:cubicBezTo>
                  <a:cubicBezTo>
                    <a:pt x="528" y="179"/>
                    <a:pt x="528" y="179"/>
                    <a:pt x="528" y="179"/>
                  </a:cubicBezTo>
                  <a:cubicBezTo>
                    <a:pt x="528" y="179"/>
                    <a:pt x="529" y="178"/>
                    <a:pt x="528" y="177"/>
                  </a:cubicBezTo>
                  <a:cubicBezTo>
                    <a:pt x="530" y="177"/>
                    <a:pt x="528" y="179"/>
                    <a:pt x="529" y="178"/>
                  </a:cubicBezTo>
                  <a:cubicBezTo>
                    <a:pt x="529" y="179"/>
                    <a:pt x="528" y="179"/>
                    <a:pt x="529" y="179"/>
                  </a:cubicBezTo>
                  <a:cubicBezTo>
                    <a:pt x="529" y="179"/>
                    <a:pt x="529" y="179"/>
                    <a:pt x="529" y="179"/>
                  </a:cubicBezTo>
                  <a:cubicBezTo>
                    <a:pt x="529" y="179"/>
                    <a:pt x="529" y="179"/>
                    <a:pt x="529" y="179"/>
                  </a:cubicBezTo>
                  <a:cubicBezTo>
                    <a:pt x="530" y="179"/>
                    <a:pt x="530" y="179"/>
                    <a:pt x="530" y="179"/>
                  </a:cubicBezTo>
                  <a:cubicBezTo>
                    <a:pt x="530" y="179"/>
                    <a:pt x="530" y="179"/>
                    <a:pt x="530" y="179"/>
                  </a:cubicBezTo>
                  <a:cubicBezTo>
                    <a:pt x="531" y="179"/>
                    <a:pt x="530" y="180"/>
                    <a:pt x="530" y="181"/>
                  </a:cubicBezTo>
                  <a:cubicBezTo>
                    <a:pt x="531" y="181"/>
                    <a:pt x="531" y="181"/>
                    <a:pt x="531" y="181"/>
                  </a:cubicBezTo>
                  <a:cubicBezTo>
                    <a:pt x="530" y="181"/>
                    <a:pt x="530" y="181"/>
                    <a:pt x="530" y="181"/>
                  </a:cubicBezTo>
                  <a:cubicBezTo>
                    <a:pt x="530" y="181"/>
                    <a:pt x="529" y="182"/>
                    <a:pt x="531" y="182"/>
                  </a:cubicBezTo>
                  <a:cubicBezTo>
                    <a:pt x="531" y="182"/>
                    <a:pt x="531" y="181"/>
                    <a:pt x="532" y="181"/>
                  </a:cubicBezTo>
                  <a:cubicBezTo>
                    <a:pt x="533" y="181"/>
                    <a:pt x="532" y="181"/>
                    <a:pt x="532" y="182"/>
                  </a:cubicBezTo>
                  <a:cubicBezTo>
                    <a:pt x="532" y="181"/>
                    <a:pt x="531" y="182"/>
                    <a:pt x="531" y="182"/>
                  </a:cubicBezTo>
                  <a:close/>
                  <a:moveTo>
                    <a:pt x="526" y="188"/>
                  </a:moveTo>
                  <a:cubicBezTo>
                    <a:pt x="526" y="188"/>
                    <a:pt x="526" y="188"/>
                    <a:pt x="526" y="188"/>
                  </a:cubicBezTo>
                  <a:cubicBezTo>
                    <a:pt x="526" y="188"/>
                    <a:pt x="526" y="188"/>
                    <a:pt x="526" y="188"/>
                  </a:cubicBezTo>
                  <a:cubicBezTo>
                    <a:pt x="526" y="188"/>
                    <a:pt x="526" y="188"/>
                    <a:pt x="526" y="188"/>
                  </a:cubicBezTo>
                  <a:cubicBezTo>
                    <a:pt x="526" y="188"/>
                    <a:pt x="526" y="188"/>
                    <a:pt x="526" y="188"/>
                  </a:cubicBezTo>
                  <a:cubicBezTo>
                    <a:pt x="526" y="189"/>
                    <a:pt x="528" y="189"/>
                    <a:pt x="528" y="190"/>
                  </a:cubicBezTo>
                  <a:cubicBezTo>
                    <a:pt x="526" y="190"/>
                    <a:pt x="526" y="190"/>
                    <a:pt x="526" y="190"/>
                  </a:cubicBezTo>
                  <a:cubicBezTo>
                    <a:pt x="525" y="189"/>
                    <a:pt x="526" y="189"/>
                    <a:pt x="526" y="188"/>
                  </a:cubicBezTo>
                  <a:cubicBezTo>
                    <a:pt x="526" y="188"/>
                    <a:pt x="526" y="188"/>
                    <a:pt x="526" y="188"/>
                  </a:cubicBezTo>
                  <a:close/>
                  <a:moveTo>
                    <a:pt x="528" y="185"/>
                  </a:moveTo>
                  <a:cubicBezTo>
                    <a:pt x="528" y="184"/>
                    <a:pt x="528" y="184"/>
                    <a:pt x="528" y="184"/>
                  </a:cubicBezTo>
                  <a:cubicBezTo>
                    <a:pt x="528" y="184"/>
                    <a:pt x="529" y="184"/>
                    <a:pt x="529" y="184"/>
                  </a:cubicBezTo>
                  <a:cubicBezTo>
                    <a:pt x="528" y="184"/>
                    <a:pt x="528" y="184"/>
                    <a:pt x="528" y="184"/>
                  </a:cubicBezTo>
                  <a:cubicBezTo>
                    <a:pt x="528" y="185"/>
                    <a:pt x="528" y="185"/>
                    <a:pt x="528" y="185"/>
                  </a:cubicBezTo>
                  <a:close/>
                  <a:moveTo>
                    <a:pt x="528" y="188"/>
                  </a:moveTo>
                  <a:cubicBezTo>
                    <a:pt x="527" y="188"/>
                    <a:pt x="529" y="188"/>
                    <a:pt x="528" y="187"/>
                  </a:cubicBezTo>
                  <a:cubicBezTo>
                    <a:pt x="529" y="187"/>
                    <a:pt x="529" y="187"/>
                    <a:pt x="529" y="187"/>
                  </a:cubicBezTo>
                  <a:cubicBezTo>
                    <a:pt x="529" y="188"/>
                    <a:pt x="528" y="188"/>
                    <a:pt x="528" y="188"/>
                  </a:cubicBezTo>
                  <a:close/>
                  <a:moveTo>
                    <a:pt x="529" y="187"/>
                  </a:moveTo>
                  <a:cubicBezTo>
                    <a:pt x="529" y="187"/>
                    <a:pt x="529" y="187"/>
                    <a:pt x="529" y="187"/>
                  </a:cubicBezTo>
                  <a:cubicBezTo>
                    <a:pt x="529" y="186"/>
                    <a:pt x="529" y="186"/>
                    <a:pt x="529" y="185"/>
                  </a:cubicBezTo>
                  <a:cubicBezTo>
                    <a:pt x="530" y="185"/>
                    <a:pt x="530" y="185"/>
                    <a:pt x="530" y="185"/>
                  </a:cubicBezTo>
                  <a:cubicBezTo>
                    <a:pt x="530" y="185"/>
                    <a:pt x="530" y="185"/>
                    <a:pt x="530" y="185"/>
                  </a:cubicBezTo>
                  <a:cubicBezTo>
                    <a:pt x="530" y="185"/>
                    <a:pt x="530" y="185"/>
                    <a:pt x="530" y="185"/>
                  </a:cubicBezTo>
                  <a:cubicBezTo>
                    <a:pt x="530" y="185"/>
                    <a:pt x="530" y="186"/>
                    <a:pt x="530" y="186"/>
                  </a:cubicBezTo>
                  <a:cubicBezTo>
                    <a:pt x="530" y="186"/>
                    <a:pt x="530" y="186"/>
                    <a:pt x="530" y="186"/>
                  </a:cubicBezTo>
                  <a:cubicBezTo>
                    <a:pt x="530" y="186"/>
                    <a:pt x="530" y="186"/>
                    <a:pt x="530" y="186"/>
                  </a:cubicBezTo>
                  <a:cubicBezTo>
                    <a:pt x="529" y="187"/>
                    <a:pt x="529" y="187"/>
                    <a:pt x="529" y="187"/>
                  </a:cubicBezTo>
                  <a:cubicBezTo>
                    <a:pt x="529" y="187"/>
                    <a:pt x="529" y="187"/>
                    <a:pt x="529" y="187"/>
                  </a:cubicBezTo>
                  <a:close/>
                  <a:moveTo>
                    <a:pt x="526" y="184"/>
                  </a:moveTo>
                  <a:cubicBezTo>
                    <a:pt x="525" y="184"/>
                    <a:pt x="525" y="184"/>
                    <a:pt x="525" y="184"/>
                  </a:cubicBezTo>
                  <a:cubicBezTo>
                    <a:pt x="526" y="184"/>
                    <a:pt x="526" y="184"/>
                    <a:pt x="526" y="184"/>
                  </a:cubicBezTo>
                  <a:cubicBezTo>
                    <a:pt x="526" y="184"/>
                    <a:pt x="526" y="184"/>
                    <a:pt x="526" y="184"/>
                  </a:cubicBezTo>
                  <a:cubicBezTo>
                    <a:pt x="526" y="184"/>
                    <a:pt x="526" y="184"/>
                    <a:pt x="526" y="184"/>
                  </a:cubicBezTo>
                  <a:cubicBezTo>
                    <a:pt x="526" y="184"/>
                    <a:pt x="526" y="184"/>
                    <a:pt x="526" y="184"/>
                  </a:cubicBezTo>
                  <a:close/>
                  <a:moveTo>
                    <a:pt x="525" y="179"/>
                  </a:moveTo>
                  <a:cubicBezTo>
                    <a:pt x="525" y="179"/>
                    <a:pt x="526" y="179"/>
                    <a:pt x="526" y="180"/>
                  </a:cubicBezTo>
                  <a:cubicBezTo>
                    <a:pt x="526" y="180"/>
                    <a:pt x="526" y="180"/>
                    <a:pt x="526" y="180"/>
                  </a:cubicBezTo>
                  <a:cubicBezTo>
                    <a:pt x="526" y="180"/>
                    <a:pt x="526" y="180"/>
                    <a:pt x="526" y="180"/>
                  </a:cubicBezTo>
                  <a:cubicBezTo>
                    <a:pt x="525" y="179"/>
                    <a:pt x="525" y="179"/>
                    <a:pt x="525" y="179"/>
                  </a:cubicBezTo>
                  <a:cubicBezTo>
                    <a:pt x="525" y="179"/>
                    <a:pt x="525" y="179"/>
                    <a:pt x="525" y="179"/>
                  </a:cubicBezTo>
                  <a:cubicBezTo>
                    <a:pt x="525" y="178"/>
                    <a:pt x="526" y="179"/>
                    <a:pt x="526" y="178"/>
                  </a:cubicBezTo>
                  <a:cubicBezTo>
                    <a:pt x="525" y="178"/>
                    <a:pt x="525" y="178"/>
                    <a:pt x="525" y="178"/>
                  </a:cubicBezTo>
                  <a:cubicBezTo>
                    <a:pt x="527" y="177"/>
                    <a:pt x="527" y="177"/>
                    <a:pt x="527" y="177"/>
                  </a:cubicBezTo>
                  <a:cubicBezTo>
                    <a:pt x="527" y="177"/>
                    <a:pt x="527" y="177"/>
                    <a:pt x="527" y="177"/>
                  </a:cubicBezTo>
                  <a:cubicBezTo>
                    <a:pt x="527" y="178"/>
                    <a:pt x="527" y="178"/>
                    <a:pt x="527" y="178"/>
                  </a:cubicBezTo>
                  <a:cubicBezTo>
                    <a:pt x="526" y="178"/>
                    <a:pt x="526" y="178"/>
                    <a:pt x="526" y="178"/>
                  </a:cubicBezTo>
                  <a:cubicBezTo>
                    <a:pt x="526" y="178"/>
                    <a:pt x="526" y="178"/>
                    <a:pt x="526" y="179"/>
                  </a:cubicBezTo>
                  <a:cubicBezTo>
                    <a:pt x="526" y="179"/>
                    <a:pt x="526" y="179"/>
                    <a:pt x="526" y="179"/>
                  </a:cubicBezTo>
                  <a:cubicBezTo>
                    <a:pt x="525" y="179"/>
                    <a:pt x="525" y="179"/>
                    <a:pt x="525" y="179"/>
                  </a:cubicBezTo>
                  <a:cubicBezTo>
                    <a:pt x="525" y="179"/>
                    <a:pt x="525" y="179"/>
                    <a:pt x="525" y="179"/>
                  </a:cubicBezTo>
                  <a:close/>
                  <a:moveTo>
                    <a:pt x="528" y="169"/>
                  </a:moveTo>
                  <a:cubicBezTo>
                    <a:pt x="529" y="169"/>
                    <a:pt x="529" y="169"/>
                    <a:pt x="529" y="169"/>
                  </a:cubicBezTo>
                  <a:cubicBezTo>
                    <a:pt x="529" y="169"/>
                    <a:pt x="529" y="169"/>
                    <a:pt x="529" y="169"/>
                  </a:cubicBezTo>
                  <a:cubicBezTo>
                    <a:pt x="529" y="171"/>
                    <a:pt x="530" y="169"/>
                    <a:pt x="531" y="169"/>
                  </a:cubicBezTo>
                  <a:cubicBezTo>
                    <a:pt x="531" y="169"/>
                    <a:pt x="531" y="169"/>
                    <a:pt x="531" y="170"/>
                  </a:cubicBezTo>
                  <a:cubicBezTo>
                    <a:pt x="531" y="170"/>
                    <a:pt x="531" y="169"/>
                    <a:pt x="532" y="169"/>
                  </a:cubicBezTo>
                  <a:cubicBezTo>
                    <a:pt x="532" y="169"/>
                    <a:pt x="532" y="169"/>
                    <a:pt x="532" y="169"/>
                  </a:cubicBezTo>
                  <a:cubicBezTo>
                    <a:pt x="532" y="169"/>
                    <a:pt x="533" y="170"/>
                    <a:pt x="534" y="169"/>
                  </a:cubicBezTo>
                  <a:cubicBezTo>
                    <a:pt x="534" y="169"/>
                    <a:pt x="532" y="169"/>
                    <a:pt x="532" y="168"/>
                  </a:cubicBezTo>
                  <a:cubicBezTo>
                    <a:pt x="532" y="168"/>
                    <a:pt x="532" y="168"/>
                    <a:pt x="531" y="168"/>
                  </a:cubicBezTo>
                  <a:cubicBezTo>
                    <a:pt x="531" y="168"/>
                    <a:pt x="532" y="167"/>
                    <a:pt x="533" y="167"/>
                  </a:cubicBezTo>
                  <a:cubicBezTo>
                    <a:pt x="532" y="168"/>
                    <a:pt x="534" y="167"/>
                    <a:pt x="533" y="168"/>
                  </a:cubicBezTo>
                  <a:cubicBezTo>
                    <a:pt x="534" y="168"/>
                    <a:pt x="534" y="168"/>
                    <a:pt x="534" y="168"/>
                  </a:cubicBezTo>
                  <a:cubicBezTo>
                    <a:pt x="534" y="168"/>
                    <a:pt x="534" y="168"/>
                    <a:pt x="534" y="168"/>
                  </a:cubicBezTo>
                  <a:cubicBezTo>
                    <a:pt x="534" y="168"/>
                    <a:pt x="534" y="168"/>
                    <a:pt x="534" y="168"/>
                  </a:cubicBezTo>
                  <a:cubicBezTo>
                    <a:pt x="534" y="168"/>
                    <a:pt x="534" y="168"/>
                    <a:pt x="534" y="168"/>
                  </a:cubicBezTo>
                  <a:cubicBezTo>
                    <a:pt x="535" y="169"/>
                    <a:pt x="533" y="170"/>
                    <a:pt x="534" y="171"/>
                  </a:cubicBezTo>
                  <a:cubicBezTo>
                    <a:pt x="534" y="171"/>
                    <a:pt x="534" y="171"/>
                    <a:pt x="534" y="171"/>
                  </a:cubicBezTo>
                  <a:cubicBezTo>
                    <a:pt x="534" y="171"/>
                    <a:pt x="534" y="171"/>
                    <a:pt x="534" y="171"/>
                  </a:cubicBezTo>
                  <a:cubicBezTo>
                    <a:pt x="533" y="171"/>
                    <a:pt x="533" y="171"/>
                    <a:pt x="532" y="171"/>
                  </a:cubicBezTo>
                  <a:cubicBezTo>
                    <a:pt x="530" y="170"/>
                    <a:pt x="530" y="170"/>
                    <a:pt x="530" y="170"/>
                  </a:cubicBezTo>
                  <a:cubicBezTo>
                    <a:pt x="530" y="171"/>
                    <a:pt x="530" y="171"/>
                    <a:pt x="529" y="171"/>
                  </a:cubicBezTo>
                  <a:cubicBezTo>
                    <a:pt x="529" y="171"/>
                    <a:pt x="530" y="171"/>
                    <a:pt x="529" y="170"/>
                  </a:cubicBezTo>
                  <a:cubicBezTo>
                    <a:pt x="528" y="170"/>
                    <a:pt x="528" y="171"/>
                    <a:pt x="528" y="172"/>
                  </a:cubicBezTo>
                  <a:cubicBezTo>
                    <a:pt x="528" y="171"/>
                    <a:pt x="528" y="171"/>
                    <a:pt x="527" y="170"/>
                  </a:cubicBezTo>
                  <a:cubicBezTo>
                    <a:pt x="527" y="170"/>
                    <a:pt x="527" y="170"/>
                    <a:pt x="527" y="170"/>
                  </a:cubicBezTo>
                  <a:cubicBezTo>
                    <a:pt x="528" y="170"/>
                    <a:pt x="528" y="169"/>
                    <a:pt x="528" y="169"/>
                  </a:cubicBezTo>
                  <a:close/>
                  <a:moveTo>
                    <a:pt x="532" y="173"/>
                  </a:moveTo>
                  <a:cubicBezTo>
                    <a:pt x="531" y="173"/>
                    <a:pt x="531" y="173"/>
                    <a:pt x="530" y="172"/>
                  </a:cubicBezTo>
                  <a:cubicBezTo>
                    <a:pt x="531" y="173"/>
                    <a:pt x="531" y="173"/>
                    <a:pt x="531" y="173"/>
                  </a:cubicBezTo>
                  <a:cubicBezTo>
                    <a:pt x="531" y="172"/>
                    <a:pt x="531" y="172"/>
                    <a:pt x="531" y="172"/>
                  </a:cubicBezTo>
                  <a:cubicBezTo>
                    <a:pt x="532" y="172"/>
                    <a:pt x="532" y="173"/>
                    <a:pt x="532" y="173"/>
                  </a:cubicBezTo>
                  <a:cubicBezTo>
                    <a:pt x="531" y="173"/>
                    <a:pt x="531" y="173"/>
                    <a:pt x="531" y="173"/>
                  </a:cubicBezTo>
                  <a:lnTo>
                    <a:pt x="532" y="173"/>
                  </a:lnTo>
                  <a:close/>
                  <a:moveTo>
                    <a:pt x="529" y="173"/>
                  </a:moveTo>
                  <a:cubicBezTo>
                    <a:pt x="529" y="174"/>
                    <a:pt x="529" y="174"/>
                    <a:pt x="529" y="174"/>
                  </a:cubicBezTo>
                  <a:cubicBezTo>
                    <a:pt x="528" y="174"/>
                    <a:pt x="528" y="174"/>
                    <a:pt x="527" y="174"/>
                  </a:cubicBezTo>
                  <a:cubicBezTo>
                    <a:pt x="528" y="174"/>
                    <a:pt x="528" y="176"/>
                    <a:pt x="529" y="175"/>
                  </a:cubicBezTo>
                  <a:cubicBezTo>
                    <a:pt x="528" y="176"/>
                    <a:pt x="528" y="176"/>
                    <a:pt x="528" y="176"/>
                  </a:cubicBezTo>
                  <a:cubicBezTo>
                    <a:pt x="528" y="176"/>
                    <a:pt x="528" y="176"/>
                    <a:pt x="528" y="176"/>
                  </a:cubicBezTo>
                  <a:cubicBezTo>
                    <a:pt x="529" y="176"/>
                    <a:pt x="529" y="176"/>
                    <a:pt x="529" y="176"/>
                  </a:cubicBezTo>
                  <a:cubicBezTo>
                    <a:pt x="528" y="176"/>
                    <a:pt x="528" y="176"/>
                    <a:pt x="528" y="176"/>
                  </a:cubicBezTo>
                  <a:cubicBezTo>
                    <a:pt x="528" y="176"/>
                    <a:pt x="528" y="176"/>
                    <a:pt x="528" y="176"/>
                  </a:cubicBezTo>
                  <a:cubicBezTo>
                    <a:pt x="528" y="176"/>
                    <a:pt x="528" y="176"/>
                    <a:pt x="528" y="176"/>
                  </a:cubicBezTo>
                  <a:cubicBezTo>
                    <a:pt x="528" y="176"/>
                    <a:pt x="528" y="176"/>
                    <a:pt x="528" y="176"/>
                  </a:cubicBezTo>
                  <a:cubicBezTo>
                    <a:pt x="528" y="175"/>
                    <a:pt x="528" y="175"/>
                    <a:pt x="528" y="175"/>
                  </a:cubicBezTo>
                  <a:cubicBezTo>
                    <a:pt x="527" y="175"/>
                    <a:pt x="527" y="175"/>
                    <a:pt x="527" y="175"/>
                  </a:cubicBezTo>
                  <a:cubicBezTo>
                    <a:pt x="527" y="174"/>
                    <a:pt x="527" y="174"/>
                    <a:pt x="527" y="174"/>
                  </a:cubicBezTo>
                  <a:cubicBezTo>
                    <a:pt x="526" y="174"/>
                    <a:pt x="526" y="174"/>
                    <a:pt x="526" y="174"/>
                  </a:cubicBezTo>
                  <a:cubicBezTo>
                    <a:pt x="527" y="174"/>
                    <a:pt x="528" y="174"/>
                    <a:pt x="529" y="173"/>
                  </a:cubicBezTo>
                  <a:close/>
                  <a:moveTo>
                    <a:pt x="533" y="177"/>
                  </a:moveTo>
                  <a:cubicBezTo>
                    <a:pt x="533" y="177"/>
                    <a:pt x="532" y="176"/>
                    <a:pt x="532" y="176"/>
                  </a:cubicBezTo>
                  <a:cubicBezTo>
                    <a:pt x="532" y="176"/>
                    <a:pt x="531" y="176"/>
                    <a:pt x="531" y="176"/>
                  </a:cubicBezTo>
                  <a:cubicBezTo>
                    <a:pt x="531" y="175"/>
                    <a:pt x="529" y="176"/>
                    <a:pt x="530" y="174"/>
                  </a:cubicBezTo>
                  <a:cubicBezTo>
                    <a:pt x="531" y="174"/>
                    <a:pt x="531" y="174"/>
                    <a:pt x="531" y="174"/>
                  </a:cubicBezTo>
                  <a:cubicBezTo>
                    <a:pt x="531" y="174"/>
                    <a:pt x="531" y="174"/>
                    <a:pt x="531" y="174"/>
                  </a:cubicBezTo>
                  <a:cubicBezTo>
                    <a:pt x="530" y="174"/>
                    <a:pt x="530" y="174"/>
                    <a:pt x="530" y="174"/>
                  </a:cubicBezTo>
                  <a:cubicBezTo>
                    <a:pt x="529" y="175"/>
                    <a:pt x="531" y="175"/>
                    <a:pt x="531" y="176"/>
                  </a:cubicBezTo>
                  <a:cubicBezTo>
                    <a:pt x="531" y="175"/>
                    <a:pt x="532" y="175"/>
                    <a:pt x="533" y="175"/>
                  </a:cubicBezTo>
                  <a:cubicBezTo>
                    <a:pt x="533" y="175"/>
                    <a:pt x="532" y="175"/>
                    <a:pt x="532" y="176"/>
                  </a:cubicBezTo>
                  <a:cubicBezTo>
                    <a:pt x="532" y="176"/>
                    <a:pt x="532" y="176"/>
                    <a:pt x="532" y="176"/>
                  </a:cubicBezTo>
                  <a:cubicBezTo>
                    <a:pt x="532" y="176"/>
                    <a:pt x="533" y="176"/>
                    <a:pt x="533" y="177"/>
                  </a:cubicBezTo>
                  <a:cubicBezTo>
                    <a:pt x="533" y="177"/>
                    <a:pt x="533" y="176"/>
                    <a:pt x="533" y="176"/>
                  </a:cubicBezTo>
                  <a:cubicBezTo>
                    <a:pt x="533" y="177"/>
                    <a:pt x="533" y="177"/>
                    <a:pt x="533" y="177"/>
                  </a:cubicBezTo>
                  <a:cubicBezTo>
                    <a:pt x="534" y="177"/>
                    <a:pt x="534" y="177"/>
                    <a:pt x="534" y="177"/>
                  </a:cubicBezTo>
                  <a:cubicBezTo>
                    <a:pt x="534" y="177"/>
                    <a:pt x="534" y="177"/>
                    <a:pt x="534" y="177"/>
                  </a:cubicBezTo>
                  <a:cubicBezTo>
                    <a:pt x="534" y="177"/>
                    <a:pt x="533" y="177"/>
                    <a:pt x="533" y="177"/>
                  </a:cubicBezTo>
                  <a:close/>
                  <a:moveTo>
                    <a:pt x="534" y="176"/>
                  </a:moveTo>
                  <a:cubicBezTo>
                    <a:pt x="534" y="175"/>
                    <a:pt x="534" y="175"/>
                    <a:pt x="534" y="175"/>
                  </a:cubicBezTo>
                  <a:cubicBezTo>
                    <a:pt x="534" y="175"/>
                    <a:pt x="534" y="175"/>
                    <a:pt x="534" y="175"/>
                  </a:cubicBezTo>
                  <a:lnTo>
                    <a:pt x="534" y="176"/>
                  </a:lnTo>
                  <a:close/>
                  <a:moveTo>
                    <a:pt x="535" y="174"/>
                  </a:moveTo>
                  <a:cubicBezTo>
                    <a:pt x="535" y="173"/>
                    <a:pt x="535" y="173"/>
                    <a:pt x="535" y="173"/>
                  </a:cubicBezTo>
                  <a:cubicBezTo>
                    <a:pt x="535" y="173"/>
                    <a:pt x="535" y="173"/>
                    <a:pt x="535" y="173"/>
                  </a:cubicBezTo>
                  <a:cubicBezTo>
                    <a:pt x="535" y="173"/>
                    <a:pt x="535" y="173"/>
                    <a:pt x="536" y="173"/>
                  </a:cubicBezTo>
                  <a:cubicBezTo>
                    <a:pt x="535" y="173"/>
                    <a:pt x="535" y="173"/>
                    <a:pt x="535" y="173"/>
                  </a:cubicBezTo>
                  <a:cubicBezTo>
                    <a:pt x="535" y="173"/>
                    <a:pt x="535" y="173"/>
                    <a:pt x="535" y="173"/>
                  </a:cubicBezTo>
                  <a:cubicBezTo>
                    <a:pt x="535" y="174"/>
                    <a:pt x="536" y="174"/>
                    <a:pt x="535" y="174"/>
                  </a:cubicBezTo>
                  <a:close/>
                  <a:moveTo>
                    <a:pt x="535" y="176"/>
                  </a:moveTo>
                  <a:cubicBezTo>
                    <a:pt x="535" y="176"/>
                    <a:pt x="535" y="176"/>
                    <a:pt x="535" y="176"/>
                  </a:cubicBezTo>
                  <a:cubicBezTo>
                    <a:pt x="535" y="176"/>
                    <a:pt x="535" y="176"/>
                    <a:pt x="535" y="176"/>
                  </a:cubicBezTo>
                  <a:cubicBezTo>
                    <a:pt x="535" y="177"/>
                    <a:pt x="535" y="177"/>
                    <a:pt x="535" y="177"/>
                  </a:cubicBezTo>
                  <a:cubicBezTo>
                    <a:pt x="535" y="177"/>
                    <a:pt x="535" y="177"/>
                    <a:pt x="535" y="177"/>
                  </a:cubicBezTo>
                  <a:cubicBezTo>
                    <a:pt x="535" y="177"/>
                    <a:pt x="535" y="177"/>
                    <a:pt x="535" y="177"/>
                  </a:cubicBezTo>
                  <a:cubicBezTo>
                    <a:pt x="535" y="177"/>
                    <a:pt x="535" y="177"/>
                    <a:pt x="535" y="177"/>
                  </a:cubicBezTo>
                  <a:cubicBezTo>
                    <a:pt x="535" y="177"/>
                    <a:pt x="535" y="177"/>
                    <a:pt x="535" y="176"/>
                  </a:cubicBezTo>
                  <a:close/>
                  <a:moveTo>
                    <a:pt x="536" y="178"/>
                  </a:moveTo>
                  <a:cubicBezTo>
                    <a:pt x="536" y="178"/>
                    <a:pt x="536" y="178"/>
                    <a:pt x="536" y="178"/>
                  </a:cubicBezTo>
                  <a:cubicBezTo>
                    <a:pt x="537" y="177"/>
                    <a:pt x="537" y="177"/>
                    <a:pt x="537" y="177"/>
                  </a:cubicBezTo>
                  <a:cubicBezTo>
                    <a:pt x="537" y="178"/>
                    <a:pt x="537" y="178"/>
                    <a:pt x="537" y="178"/>
                  </a:cubicBezTo>
                  <a:lnTo>
                    <a:pt x="536" y="178"/>
                  </a:lnTo>
                  <a:close/>
                  <a:moveTo>
                    <a:pt x="538" y="169"/>
                  </a:moveTo>
                  <a:cubicBezTo>
                    <a:pt x="538" y="169"/>
                    <a:pt x="538" y="169"/>
                    <a:pt x="538" y="169"/>
                  </a:cubicBezTo>
                  <a:cubicBezTo>
                    <a:pt x="538" y="169"/>
                    <a:pt x="538" y="169"/>
                    <a:pt x="538" y="169"/>
                  </a:cubicBezTo>
                  <a:close/>
                  <a:moveTo>
                    <a:pt x="536" y="166"/>
                  </a:moveTo>
                  <a:cubicBezTo>
                    <a:pt x="536" y="166"/>
                    <a:pt x="536" y="166"/>
                    <a:pt x="536" y="166"/>
                  </a:cubicBezTo>
                  <a:cubicBezTo>
                    <a:pt x="537" y="166"/>
                    <a:pt x="537" y="166"/>
                    <a:pt x="538" y="166"/>
                  </a:cubicBezTo>
                  <a:cubicBezTo>
                    <a:pt x="538" y="166"/>
                    <a:pt x="538" y="166"/>
                    <a:pt x="538" y="166"/>
                  </a:cubicBezTo>
                  <a:cubicBezTo>
                    <a:pt x="538" y="166"/>
                    <a:pt x="538" y="165"/>
                    <a:pt x="538" y="165"/>
                  </a:cubicBezTo>
                  <a:cubicBezTo>
                    <a:pt x="537" y="165"/>
                    <a:pt x="537" y="165"/>
                    <a:pt x="537" y="165"/>
                  </a:cubicBezTo>
                  <a:cubicBezTo>
                    <a:pt x="537" y="164"/>
                    <a:pt x="537" y="164"/>
                    <a:pt x="537" y="164"/>
                  </a:cubicBezTo>
                  <a:cubicBezTo>
                    <a:pt x="538" y="166"/>
                    <a:pt x="538" y="164"/>
                    <a:pt x="539" y="165"/>
                  </a:cubicBezTo>
                  <a:cubicBezTo>
                    <a:pt x="539" y="165"/>
                    <a:pt x="538" y="165"/>
                    <a:pt x="538" y="166"/>
                  </a:cubicBezTo>
                  <a:cubicBezTo>
                    <a:pt x="538" y="166"/>
                    <a:pt x="538" y="166"/>
                    <a:pt x="538" y="166"/>
                  </a:cubicBezTo>
                  <a:cubicBezTo>
                    <a:pt x="538" y="166"/>
                    <a:pt x="538" y="166"/>
                    <a:pt x="538" y="166"/>
                  </a:cubicBezTo>
                  <a:cubicBezTo>
                    <a:pt x="538" y="166"/>
                    <a:pt x="538" y="167"/>
                    <a:pt x="538" y="167"/>
                  </a:cubicBezTo>
                  <a:cubicBezTo>
                    <a:pt x="538" y="168"/>
                    <a:pt x="536" y="167"/>
                    <a:pt x="537" y="168"/>
                  </a:cubicBezTo>
                  <a:cubicBezTo>
                    <a:pt x="536" y="168"/>
                    <a:pt x="536" y="168"/>
                    <a:pt x="536" y="168"/>
                  </a:cubicBezTo>
                  <a:cubicBezTo>
                    <a:pt x="536" y="168"/>
                    <a:pt x="537" y="167"/>
                    <a:pt x="536" y="167"/>
                  </a:cubicBezTo>
                  <a:cubicBezTo>
                    <a:pt x="536" y="167"/>
                    <a:pt x="536" y="167"/>
                    <a:pt x="536" y="166"/>
                  </a:cubicBezTo>
                  <a:cubicBezTo>
                    <a:pt x="536" y="166"/>
                    <a:pt x="536" y="166"/>
                    <a:pt x="536" y="166"/>
                  </a:cubicBezTo>
                  <a:close/>
                  <a:moveTo>
                    <a:pt x="534" y="172"/>
                  </a:moveTo>
                  <a:cubicBezTo>
                    <a:pt x="535" y="172"/>
                    <a:pt x="535" y="172"/>
                    <a:pt x="535" y="172"/>
                  </a:cubicBezTo>
                  <a:cubicBezTo>
                    <a:pt x="535" y="172"/>
                    <a:pt x="534" y="172"/>
                    <a:pt x="534" y="172"/>
                  </a:cubicBezTo>
                  <a:close/>
                  <a:moveTo>
                    <a:pt x="536" y="165"/>
                  </a:moveTo>
                  <a:cubicBezTo>
                    <a:pt x="535" y="165"/>
                    <a:pt x="535" y="165"/>
                    <a:pt x="535" y="166"/>
                  </a:cubicBezTo>
                  <a:cubicBezTo>
                    <a:pt x="535" y="166"/>
                    <a:pt x="535" y="166"/>
                    <a:pt x="535" y="166"/>
                  </a:cubicBezTo>
                  <a:cubicBezTo>
                    <a:pt x="534" y="165"/>
                    <a:pt x="534" y="167"/>
                    <a:pt x="534" y="167"/>
                  </a:cubicBezTo>
                  <a:cubicBezTo>
                    <a:pt x="532" y="165"/>
                    <a:pt x="532" y="165"/>
                    <a:pt x="532" y="165"/>
                  </a:cubicBezTo>
                  <a:cubicBezTo>
                    <a:pt x="532" y="165"/>
                    <a:pt x="533" y="165"/>
                    <a:pt x="533" y="165"/>
                  </a:cubicBezTo>
                  <a:cubicBezTo>
                    <a:pt x="534" y="165"/>
                    <a:pt x="533" y="164"/>
                    <a:pt x="533" y="164"/>
                  </a:cubicBezTo>
                  <a:cubicBezTo>
                    <a:pt x="532" y="164"/>
                    <a:pt x="532" y="163"/>
                    <a:pt x="531" y="164"/>
                  </a:cubicBezTo>
                  <a:cubicBezTo>
                    <a:pt x="531" y="163"/>
                    <a:pt x="531" y="163"/>
                    <a:pt x="530" y="162"/>
                  </a:cubicBezTo>
                  <a:cubicBezTo>
                    <a:pt x="530" y="162"/>
                    <a:pt x="530" y="163"/>
                    <a:pt x="529" y="163"/>
                  </a:cubicBezTo>
                  <a:cubicBezTo>
                    <a:pt x="529" y="164"/>
                    <a:pt x="529" y="164"/>
                    <a:pt x="530" y="165"/>
                  </a:cubicBezTo>
                  <a:cubicBezTo>
                    <a:pt x="531" y="165"/>
                    <a:pt x="531" y="165"/>
                    <a:pt x="531" y="165"/>
                  </a:cubicBezTo>
                  <a:cubicBezTo>
                    <a:pt x="531" y="165"/>
                    <a:pt x="531" y="165"/>
                    <a:pt x="531" y="165"/>
                  </a:cubicBezTo>
                  <a:cubicBezTo>
                    <a:pt x="531" y="164"/>
                    <a:pt x="530" y="165"/>
                    <a:pt x="529" y="165"/>
                  </a:cubicBezTo>
                  <a:cubicBezTo>
                    <a:pt x="530" y="164"/>
                    <a:pt x="529" y="165"/>
                    <a:pt x="528" y="164"/>
                  </a:cubicBezTo>
                  <a:cubicBezTo>
                    <a:pt x="528" y="163"/>
                    <a:pt x="529" y="163"/>
                    <a:pt x="529" y="162"/>
                  </a:cubicBezTo>
                  <a:cubicBezTo>
                    <a:pt x="529" y="162"/>
                    <a:pt x="529" y="162"/>
                    <a:pt x="529" y="162"/>
                  </a:cubicBezTo>
                  <a:cubicBezTo>
                    <a:pt x="528" y="162"/>
                    <a:pt x="528" y="162"/>
                    <a:pt x="528" y="162"/>
                  </a:cubicBezTo>
                  <a:cubicBezTo>
                    <a:pt x="529" y="161"/>
                    <a:pt x="529" y="161"/>
                    <a:pt x="529" y="161"/>
                  </a:cubicBezTo>
                  <a:cubicBezTo>
                    <a:pt x="529" y="161"/>
                    <a:pt x="529" y="161"/>
                    <a:pt x="529" y="161"/>
                  </a:cubicBezTo>
                  <a:cubicBezTo>
                    <a:pt x="529" y="161"/>
                    <a:pt x="529" y="162"/>
                    <a:pt x="530" y="163"/>
                  </a:cubicBezTo>
                  <a:cubicBezTo>
                    <a:pt x="531" y="162"/>
                    <a:pt x="532" y="163"/>
                    <a:pt x="533" y="162"/>
                  </a:cubicBezTo>
                  <a:cubicBezTo>
                    <a:pt x="533" y="162"/>
                    <a:pt x="533" y="162"/>
                    <a:pt x="533" y="162"/>
                  </a:cubicBezTo>
                  <a:cubicBezTo>
                    <a:pt x="533" y="162"/>
                    <a:pt x="532" y="162"/>
                    <a:pt x="532" y="163"/>
                  </a:cubicBezTo>
                  <a:cubicBezTo>
                    <a:pt x="533" y="163"/>
                    <a:pt x="533" y="163"/>
                    <a:pt x="534" y="163"/>
                  </a:cubicBezTo>
                  <a:cubicBezTo>
                    <a:pt x="534" y="164"/>
                    <a:pt x="534" y="165"/>
                    <a:pt x="534" y="166"/>
                  </a:cubicBezTo>
                  <a:cubicBezTo>
                    <a:pt x="534" y="166"/>
                    <a:pt x="535" y="165"/>
                    <a:pt x="535" y="165"/>
                  </a:cubicBezTo>
                  <a:cubicBezTo>
                    <a:pt x="535" y="165"/>
                    <a:pt x="535" y="165"/>
                    <a:pt x="535" y="165"/>
                  </a:cubicBezTo>
                  <a:cubicBezTo>
                    <a:pt x="535" y="165"/>
                    <a:pt x="535" y="165"/>
                    <a:pt x="535" y="165"/>
                  </a:cubicBezTo>
                  <a:cubicBezTo>
                    <a:pt x="535" y="165"/>
                    <a:pt x="535" y="165"/>
                    <a:pt x="535" y="165"/>
                  </a:cubicBezTo>
                  <a:cubicBezTo>
                    <a:pt x="536" y="165"/>
                    <a:pt x="536" y="165"/>
                    <a:pt x="536" y="165"/>
                  </a:cubicBezTo>
                  <a:close/>
                  <a:moveTo>
                    <a:pt x="530" y="161"/>
                  </a:moveTo>
                  <a:cubicBezTo>
                    <a:pt x="531" y="160"/>
                    <a:pt x="531" y="160"/>
                    <a:pt x="531" y="160"/>
                  </a:cubicBezTo>
                  <a:cubicBezTo>
                    <a:pt x="530" y="161"/>
                    <a:pt x="530" y="161"/>
                    <a:pt x="530" y="161"/>
                  </a:cubicBezTo>
                  <a:close/>
                  <a:moveTo>
                    <a:pt x="536" y="162"/>
                  </a:moveTo>
                  <a:cubicBezTo>
                    <a:pt x="535" y="162"/>
                    <a:pt x="535" y="162"/>
                    <a:pt x="535" y="162"/>
                  </a:cubicBezTo>
                  <a:cubicBezTo>
                    <a:pt x="535" y="162"/>
                    <a:pt x="535" y="162"/>
                    <a:pt x="535" y="162"/>
                  </a:cubicBezTo>
                  <a:cubicBezTo>
                    <a:pt x="535" y="162"/>
                    <a:pt x="535" y="162"/>
                    <a:pt x="535" y="162"/>
                  </a:cubicBezTo>
                  <a:cubicBezTo>
                    <a:pt x="535" y="162"/>
                    <a:pt x="536" y="162"/>
                    <a:pt x="536" y="162"/>
                  </a:cubicBezTo>
                  <a:cubicBezTo>
                    <a:pt x="536" y="162"/>
                    <a:pt x="536" y="161"/>
                    <a:pt x="536" y="161"/>
                  </a:cubicBezTo>
                  <a:cubicBezTo>
                    <a:pt x="536" y="161"/>
                    <a:pt x="535" y="161"/>
                    <a:pt x="535" y="161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5" y="161"/>
                    <a:pt x="534" y="161"/>
                    <a:pt x="535" y="160"/>
                  </a:cubicBezTo>
                  <a:cubicBezTo>
                    <a:pt x="536" y="160"/>
                    <a:pt x="535" y="161"/>
                    <a:pt x="536" y="161"/>
                  </a:cubicBezTo>
                  <a:cubicBezTo>
                    <a:pt x="536" y="161"/>
                    <a:pt x="536" y="161"/>
                    <a:pt x="536" y="162"/>
                  </a:cubicBezTo>
                  <a:cubicBezTo>
                    <a:pt x="536" y="162"/>
                    <a:pt x="536" y="162"/>
                    <a:pt x="536" y="162"/>
                  </a:cubicBezTo>
                  <a:cubicBezTo>
                    <a:pt x="536" y="162"/>
                    <a:pt x="536" y="162"/>
                    <a:pt x="536" y="162"/>
                  </a:cubicBezTo>
                  <a:close/>
                  <a:moveTo>
                    <a:pt x="536" y="157"/>
                  </a:moveTo>
                  <a:cubicBezTo>
                    <a:pt x="536" y="157"/>
                    <a:pt x="536" y="157"/>
                    <a:pt x="536" y="157"/>
                  </a:cubicBezTo>
                  <a:cubicBezTo>
                    <a:pt x="536" y="157"/>
                    <a:pt x="536" y="157"/>
                    <a:pt x="536" y="158"/>
                  </a:cubicBezTo>
                  <a:cubicBezTo>
                    <a:pt x="537" y="158"/>
                    <a:pt x="536" y="157"/>
                    <a:pt x="536" y="158"/>
                  </a:cubicBezTo>
                  <a:cubicBezTo>
                    <a:pt x="536" y="159"/>
                    <a:pt x="536" y="159"/>
                    <a:pt x="536" y="159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6" y="157"/>
                    <a:pt x="536" y="157"/>
                  </a:cubicBezTo>
                  <a:close/>
                  <a:moveTo>
                    <a:pt x="534" y="161"/>
                  </a:moveTo>
                  <a:cubicBezTo>
                    <a:pt x="534" y="161"/>
                    <a:pt x="534" y="161"/>
                    <a:pt x="534" y="161"/>
                  </a:cubicBezTo>
                  <a:cubicBezTo>
                    <a:pt x="534" y="160"/>
                    <a:pt x="534" y="160"/>
                    <a:pt x="534" y="160"/>
                  </a:cubicBezTo>
                  <a:lnTo>
                    <a:pt x="534" y="161"/>
                  </a:lnTo>
                  <a:close/>
                  <a:moveTo>
                    <a:pt x="534" y="157"/>
                  </a:moveTo>
                  <a:cubicBezTo>
                    <a:pt x="534" y="157"/>
                    <a:pt x="534" y="157"/>
                    <a:pt x="534" y="157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4" y="157"/>
                    <a:pt x="534" y="157"/>
                    <a:pt x="534" y="157"/>
                  </a:cubicBezTo>
                  <a:close/>
                  <a:moveTo>
                    <a:pt x="531" y="157"/>
                  </a:moveTo>
                  <a:cubicBezTo>
                    <a:pt x="532" y="157"/>
                    <a:pt x="532" y="157"/>
                    <a:pt x="532" y="157"/>
                  </a:cubicBezTo>
                  <a:cubicBezTo>
                    <a:pt x="532" y="157"/>
                    <a:pt x="533" y="157"/>
                    <a:pt x="533" y="157"/>
                  </a:cubicBezTo>
                  <a:cubicBezTo>
                    <a:pt x="532" y="157"/>
                    <a:pt x="532" y="157"/>
                    <a:pt x="532" y="157"/>
                  </a:cubicBezTo>
                  <a:cubicBezTo>
                    <a:pt x="532" y="157"/>
                    <a:pt x="532" y="157"/>
                    <a:pt x="532" y="157"/>
                  </a:cubicBezTo>
                  <a:cubicBezTo>
                    <a:pt x="532" y="158"/>
                    <a:pt x="532" y="158"/>
                    <a:pt x="532" y="158"/>
                  </a:cubicBezTo>
                  <a:cubicBezTo>
                    <a:pt x="533" y="159"/>
                    <a:pt x="533" y="158"/>
                    <a:pt x="534" y="159"/>
                  </a:cubicBezTo>
                  <a:cubicBezTo>
                    <a:pt x="533" y="160"/>
                    <a:pt x="533" y="160"/>
                    <a:pt x="533" y="160"/>
                  </a:cubicBezTo>
                  <a:cubicBezTo>
                    <a:pt x="533" y="160"/>
                    <a:pt x="533" y="159"/>
                    <a:pt x="532" y="159"/>
                  </a:cubicBezTo>
                  <a:cubicBezTo>
                    <a:pt x="532" y="160"/>
                    <a:pt x="532" y="160"/>
                    <a:pt x="532" y="160"/>
                  </a:cubicBezTo>
                  <a:cubicBezTo>
                    <a:pt x="533" y="159"/>
                    <a:pt x="531" y="159"/>
                    <a:pt x="531" y="158"/>
                  </a:cubicBezTo>
                  <a:cubicBezTo>
                    <a:pt x="531" y="158"/>
                    <a:pt x="531" y="158"/>
                    <a:pt x="531" y="158"/>
                  </a:cubicBezTo>
                  <a:cubicBezTo>
                    <a:pt x="531" y="159"/>
                    <a:pt x="531" y="159"/>
                    <a:pt x="531" y="159"/>
                  </a:cubicBezTo>
                  <a:cubicBezTo>
                    <a:pt x="531" y="158"/>
                    <a:pt x="531" y="158"/>
                    <a:pt x="531" y="158"/>
                  </a:cubicBezTo>
                  <a:cubicBezTo>
                    <a:pt x="531" y="158"/>
                    <a:pt x="531" y="158"/>
                    <a:pt x="531" y="158"/>
                  </a:cubicBezTo>
                  <a:cubicBezTo>
                    <a:pt x="531" y="158"/>
                    <a:pt x="531" y="157"/>
                    <a:pt x="530" y="157"/>
                  </a:cubicBezTo>
                  <a:cubicBezTo>
                    <a:pt x="530" y="157"/>
                    <a:pt x="530" y="157"/>
                    <a:pt x="530" y="157"/>
                  </a:cubicBezTo>
                  <a:cubicBezTo>
                    <a:pt x="529" y="157"/>
                    <a:pt x="529" y="157"/>
                    <a:pt x="529" y="157"/>
                  </a:cubicBezTo>
                  <a:cubicBezTo>
                    <a:pt x="530" y="156"/>
                    <a:pt x="530" y="157"/>
                    <a:pt x="531" y="157"/>
                  </a:cubicBezTo>
                  <a:close/>
                  <a:moveTo>
                    <a:pt x="529" y="157"/>
                  </a:moveTo>
                  <a:cubicBezTo>
                    <a:pt x="529" y="157"/>
                    <a:pt x="529" y="158"/>
                    <a:pt x="529" y="158"/>
                  </a:cubicBezTo>
                  <a:cubicBezTo>
                    <a:pt x="530" y="159"/>
                    <a:pt x="530" y="159"/>
                    <a:pt x="530" y="159"/>
                  </a:cubicBezTo>
                  <a:cubicBezTo>
                    <a:pt x="530" y="159"/>
                    <a:pt x="530" y="159"/>
                    <a:pt x="530" y="160"/>
                  </a:cubicBezTo>
                  <a:cubicBezTo>
                    <a:pt x="530" y="159"/>
                    <a:pt x="530" y="159"/>
                    <a:pt x="530" y="159"/>
                  </a:cubicBezTo>
                  <a:cubicBezTo>
                    <a:pt x="530" y="159"/>
                    <a:pt x="529" y="159"/>
                    <a:pt x="529" y="160"/>
                  </a:cubicBezTo>
                  <a:cubicBezTo>
                    <a:pt x="529" y="160"/>
                    <a:pt x="529" y="160"/>
                    <a:pt x="529" y="160"/>
                  </a:cubicBezTo>
                  <a:cubicBezTo>
                    <a:pt x="529" y="160"/>
                    <a:pt x="528" y="160"/>
                    <a:pt x="528" y="160"/>
                  </a:cubicBezTo>
                  <a:cubicBezTo>
                    <a:pt x="528" y="160"/>
                    <a:pt x="528" y="160"/>
                    <a:pt x="528" y="160"/>
                  </a:cubicBezTo>
                  <a:cubicBezTo>
                    <a:pt x="528" y="160"/>
                    <a:pt x="528" y="160"/>
                    <a:pt x="528" y="160"/>
                  </a:cubicBezTo>
                  <a:cubicBezTo>
                    <a:pt x="528" y="160"/>
                    <a:pt x="528" y="160"/>
                    <a:pt x="528" y="160"/>
                  </a:cubicBezTo>
                  <a:cubicBezTo>
                    <a:pt x="528" y="160"/>
                    <a:pt x="529" y="160"/>
                    <a:pt x="529" y="160"/>
                  </a:cubicBezTo>
                  <a:cubicBezTo>
                    <a:pt x="528" y="159"/>
                    <a:pt x="529" y="157"/>
                    <a:pt x="528" y="158"/>
                  </a:cubicBezTo>
                  <a:cubicBezTo>
                    <a:pt x="528" y="158"/>
                    <a:pt x="528" y="158"/>
                    <a:pt x="528" y="158"/>
                  </a:cubicBezTo>
                  <a:cubicBezTo>
                    <a:pt x="528" y="159"/>
                    <a:pt x="528" y="156"/>
                    <a:pt x="529" y="157"/>
                  </a:cubicBezTo>
                  <a:close/>
                  <a:moveTo>
                    <a:pt x="527" y="164"/>
                  </a:moveTo>
                  <a:cubicBezTo>
                    <a:pt x="527" y="164"/>
                    <a:pt x="527" y="164"/>
                    <a:pt x="527" y="164"/>
                  </a:cubicBezTo>
                  <a:cubicBezTo>
                    <a:pt x="526" y="165"/>
                    <a:pt x="526" y="165"/>
                    <a:pt x="526" y="165"/>
                  </a:cubicBezTo>
                  <a:lnTo>
                    <a:pt x="527" y="164"/>
                  </a:lnTo>
                  <a:close/>
                  <a:moveTo>
                    <a:pt x="526" y="162"/>
                  </a:moveTo>
                  <a:cubicBezTo>
                    <a:pt x="526" y="163"/>
                    <a:pt x="526" y="163"/>
                    <a:pt x="526" y="163"/>
                  </a:cubicBezTo>
                  <a:cubicBezTo>
                    <a:pt x="526" y="162"/>
                    <a:pt x="526" y="162"/>
                    <a:pt x="526" y="162"/>
                  </a:cubicBezTo>
                  <a:cubicBezTo>
                    <a:pt x="526" y="162"/>
                    <a:pt x="526" y="162"/>
                    <a:pt x="526" y="162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7" y="162"/>
                    <a:pt x="527" y="162"/>
                    <a:pt x="526" y="162"/>
                  </a:cubicBezTo>
                  <a:close/>
                  <a:moveTo>
                    <a:pt x="528" y="161"/>
                  </a:moveTo>
                  <a:cubicBezTo>
                    <a:pt x="527" y="161"/>
                    <a:pt x="526" y="160"/>
                    <a:pt x="526" y="159"/>
                  </a:cubicBezTo>
                  <a:lnTo>
                    <a:pt x="528" y="161"/>
                  </a:lnTo>
                  <a:close/>
                  <a:moveTo>
                    <a:pt x="527" y="158"/>
                  </a:moveTo>
                  <a:cubicBezTo>
                    <a:pt x="526" y="158"/>
                    <a:pt x="526" y="158"/>
                    <a:pt x="527" y="159"/>
                  </a:cubicBezTo>
                  <a:cubicBezTo>
                    <a:pt x="526" y="159"/>
                    <a:pt x="526" y="159"/>
                    <a:pt x="526" y="159"/>
                  </a:cubicBezTo>
                  <a:lnTo>
                    <a:pt x="527" y="158"/>
                  </a:lnTo>
                  <a:close/>
                  <a:moveTo>
                    <a:pt x="525" y="166"/>
                  </a:moveTo>
                  <a:cubicBezTo>
                    <a:pt x="525" y="166"/>
                    <a:pt x="525" y="166"/>
                    <a:pt x="525" y="166"/>
                  </a:cubicBezTo>
                  <a:cubicBezTo>
                    <a:pt x="525" y="165"/>
                    <a:pt x="525" y="166"/>
                    <a:pt x="525" y="166"/>
                  </a:cubicBezTo>
                  <a:cubicBezTo>
                    <a:pt x="525" y="167"/>
                    <a:pt x="525" y="167"/>
                    <a:pt x="526" y="167"/>
                  </a:cubicBezTo>
                  <a:cubicBezTo>
                    <a:pt x="526" y="167"/>
                    <a:pt x="527" y="167"/>
                    <a:pt x="527" y="166"/>
                  </a:cubicBezTo>
                  <a:cubicBezTo>
                    <a:pt x="527" y="166"/>
                    <a:pt x="527" y="166"/>
                    <a:pt x="527" y="166"/>
                  </a:cubicBezTo>
                  <a:cubicBezTo>
                    <a:pt x="527" y="166"/>
                    <a:pt x="528" y="166"/>
                    <a:pt x="528" y="166"/>
                  </a:cubicBezTo>
                  <a:cubicBezTo>
                    <a:pt x="528" y="166"/>
                    <a:pt x="528" y="166"/>
                    <a:pt x="528" y="167"/>
                  </a:cubicBezTo>
                  <a:cubicBezTo>
                    <a:pt x="528" y="167"/>
                    <a:pt x="528" y="167"/>
                    <a:pt x="528" y="167"/>
                  </a:cubicBezTo>
                  <a:cubicBezTo>
                    <a:pt x="528" y="167"/>
                    <a:pt x="528" y="167"/>
                    <a:pt x="529" y="167"/>
                  </a:cubicBezTo>
                  <a:cubicBezTo>
                    <a:pt x="528" y="167"/>
                    <a:pt x="528" y="167"/>
                    <a:pt x="528" y="167"/>
                  </a:cubicBezTo>
                  <a:cubicBezTo>
                    <a:pt x="528" y="167"/>
                    <a:pt x="528" y="167"/>
                    <a:pt x="528" y="167"/>
                  </a:cubicBezTo>
                  <a:cubicBezTo>
                    <a:pt x="528" y="166"/>
                    <a:pt x="528" y="166"/>
                    <a:pt x="528" y="166"/>
                  </a:cubicBezTo>
                  <a:cubicBezTo>
                    <a:pt x="527" y="167"/>
                    <a:pt x="527" y="168"/>
                    <a:pt x="527" y="168"/>
                  </a:cubicBezTo>
                  <a:cubicBezTo>
                    <a:pt x="527" y="169"/>
                    <a:pt x="527" y="169"/>
                    <a:pt x="527" y="170"/>
                  </a:cubicBezTo>
                  <a:cubicBezTo>
                    <a:pt x="526" y="169"/>
                    <a:pt x="524" y="170"/>
                    <a:pt x="523" y="169"/>
                  </a:cubicBezTo>
                  <a:cubicBezTo>
                    <a:pt x="523" y="170"/>
                    <a:pt x="523" y="170"/>
                    <a:pt x="523" y="170"/>
                  </a:cubicBezTo>
                  <a:cubicBezTo>
                    <a:pt x="523" y="168"/>
                    <a:pt x="523" y="168"/>
                    <a:pt x="523" y="168"/>
                  </a:cubicBezTo>
                  <a:cubicBezTo>
                    <a:pt x="523" y="169"/>
                    <a:pt x="523" y="168"/>
                    <a:pt x="524" y="168"/>
                  </a:cubicBezTo>
                  <a:cubicBezTo>
                    <a:pt x="523" y="168"/>
                    <a:pt x="523" y="167"/>
                    <a:pt x="524" y="167"/>
                  </a:cubicBezTo>
                  <a:cubicBezTo>
                    <a:pt x="524" y="167"/>
                    <a:pt x="525" y="166"/>
                    <a:pt x="525" y="166"/>
                  </a:cubicBezTo>
                  <a:close/>
                  <a:moveTo>
                    <a:pt x="524" y="175"/>
                  </a:moveTo>
                  <a:cubicBezTo>
                    <a:pt x="524" y="175"/>
                    <a:pt x="523" y="175"/>
                    <a:pt x="523" y="175"/>
                  </a:cubicBezTo>
                  <a:cubicBezTo>
                    <a:pt x="523" y="175"/>
                    <a:pt x="523" y="175"/>
                    <a:pt x="523" y="175"/>
                  </a:cubicBezTo>
                  <a:cubicBezTo>
                    <a:pt x="524" y="175"/>
                    <a:pt x="524" y="175"/>
                    <a:pt x="524" y="175"/>
                  </a:cubicBezTo>
                  <a:cubicBezTo>
                    <a:pt x="523" y="176"/>
                    <a:pt x="523" y="176"/>
                    <a:pt x="522" y="176"/>
                  </a:cubicBezTo>
                  <a:cubicBezTo>
                    <a:pt x="522" y="175"/>
                    <a:pt x="522" y="175"/>
                    <a:pt x="522" y="175"/>
                  </a:cubicBezTo>
                  <a:cubicBezTo>
                    <a:pt x="522" y="175"/>
                    <a:pt x="522" y="175"/>
                    <a:pt x="522" y="175"/>
                  </a:cubicBezTo>
                  <a:cubicBezTo>
                    <a:pt x="522" y="175"/>
                    <a:pt x="522" y="175"/>
                    <a:pt x="522" y="175"/>
                  </a:cubicBezTo>
                  <a:cubicBezTo>
                    <a:pt x="522" y="175"/>
                    <a:pt x="523" y="175"/>
                    <a:pt x="523" y="175"/>
                  </a:cubicBezTo>
                  <a:cubicBezTo>
                    <a:pt x="523" y="175"/>
                    <a:pt x="524" y="175"/>
                    <a:pt x="524" y="175"/>
                  </a:cubicBezTo>
                  <a:close/>
                  <a:moveTo>
                    <a:pt x="521" y="180"/>
                  </a:moveTo>
                  <a:cubicBezTo>
                    <a:pt x="521" y="180"/>
                    <a:pt x="521" y="180"/>
                    <a:pt x="521" y="180"/>
                  </a:cubicBezTo>
                  <a:cubicBezTo>
                    <a:pt x="522" y="180"/>
                    <a:pt x="522" y="180"/>
                    <a:pt x="522" y="180"/>
                  </a:cubicBezTo>
                  <a:cubicBezTo>
                    <a:pt x="522" y="179"/>
                    <a:pt x="522" y="179"/>
                    <a:pt x="522" y="179"/>
                  </a:cubicBezTo>
                  <a:cubicBezTo>
                    <a:pt x="522" y="179"/>
                    <a:pt x="524" y="180"/>
                    <a:pt x="524" y="179"/>
                  </a:cubicBezTo>
                  <a:cubicBezTo>
                    <a:pt x="524" y="179"/>
                    <a:pt x="524" y="180"/>
                    <a:pt x="523" y="180"/>
                  </a:cubicBezTo>
                  <a:cubicBezTo>
                    <a:pt x="523" y="180"/>
                    <a:pt x="523" y="179"/>
                    <a:pt x="522" y="180"/>
                  </a:cubicBezTo>
                  <a:cubicBezTo>
                    <a:pt x="522" y="181"/>
                    <a:pt x="524" y="180"/>
                    <a:pt x="524" y="181"/>
                  </a:cubicBezTo>
                  <a:cubicBezTo>
                    <a:pt x="523" y="181"/>
                    <a:pt x="522" y="181"/>
                    <a:pt x="521" y="180"/>
                  </a:cubicBezTo>
                  <a:cubicBezTo>
                    <a:pt x="521" y="180"/>
                    <a:pt x="521" y="180"/>
                    <a:pt x="521" y="180"/>
                  </a:cubicBezTo>
                  <a:cubicBezTo>
                    <a:pt x="521" y="180"/>
                    <a:pt x="521" y="180"/>
                    <a:pt x="521" y="180"/>
                  </a:cubicBezTo>
                  <a:close/>
                  <a:moveTo>
                    <a:pt x="525" y="158"/>
                  </a:moveTo>
                  <a:cubicBezTo>
                    <a:pt x="525" y="158"/>
                    <a:pt x="525" y="158"/>
                    <a:pt x="525" y="158"/>
                  </a:cubicBezTo>
                  <a:cubicBezTo>
                    <a:pt x="525" y="158"/>
                    <a:pt x="525" y="158"/>
                    <a:pt x="525" y="158"/>
                  </a:cubicBezTo>
                  <a:cubicBezTo>
                    <a:pt x="526" y="158"/>
                    <a:pt x="526" y="158"/>
                    <a:pt x="526" y="158"/>
                  </a:cubicBezTo>
                  <a:cubicBezTo>
                    <a:pt x="526" y="158"/>
                    <a:pt x="525" y="158"/>
                    <a:pt x="525" y="159"/>
                  </a:cubicBezTo>
                  <a:cubicBezTo>
                    <a:pt x="525" y="159"/>
                    <a:pt x="525" y="159"/>
                    <a:pt x="525" y="159"/>
                  </a:cubicBezTo>
                  <a:cubicBezTo>
                    <a:pt x="526" y="159"/>
                    <a:pt x="526" y="159"/>
                    <a:pt x="526" y="159"/>
                  </a:cubicBezTo>
                  <a:cubicBezTo>
                    <a:pt x="525" y="159"/>
                    <a:pt x="525" y="159"/>
                    <a:pt x="525" y="159"/>
                  </a:cubicBezTo>
                  <a:cubicBezTo>
                    <a:pt x="525" y="159"/>
                    <a:pt x="525" y="159"/>
                    <a:pt x="525" y="159"/>
                  </a:cubicBezTo>
                  <a:cubicBezTo>
                    <a:pt x="525" y="159"/>
                    <a:pt x="525" y="158"/>
                    <a:pt x="525" y="158"/>
                  </a:cubicBezTo>
                  <a:cubicBezTo>
                    <a:pt x="525" y="158"/>
                    <a:pt x="525" y="158"/>
                    <a:pt x="525" y="158"/>
                  </a:cubicBezTo>
                  <a:cubicBezTo>
                    <a:pt x="525" y="158"/>
                    <a:pt x="525" y="158"/>
                    <a:pt x="525" y="158"/>
                  </a:cubicBezTo>
                  <a:cubicBezTo>
                    <a:pt x="525" y="158"/>
                    <a:pt x="525" y="158"/>
                    <a:pt x="525" y="158"/>
                  </a:cubicBezTo>
                  <a:cubicBezTo>
                    <a:pt x="525" y="158"/>
                    <a:pt x="525" y="158"/>
                    <a:pt x="525" y="158"/>
                  </a:cubicBezTo>
                  <a:cubicBezTo>
                    <a:pt x="524" y="158"/>
                    <a:pt x="524" y="158"/>
                    <a:pt x="524" y="158"/>
                  </a:cubicBezTo>
                  <a:cubicBezTo>
                    <a:pt x="524" y="158"/>
                    <a:pt x="524" y="158"/>
                    <a:pt x="525" y="158"/>
                  </a:cubicBezTo>
                  <a:close/>
                  <a:moveTo>
                    <a:pt x="520" y="180"/>
                  </a:moveTo>
                  <a:cubicBezTo>
                    <a:pt x="520" y="180"/>
                    <a:pt x="520" y="180"/>
                    <a:pt x="520" y="180"/>
                  </a:cubicBezTo>
                  <a:cubicBezTo>
                    <a:pt x="520" y="179"/>
                    <a:pt x="520" y="179"/>
                    <a:pt x="520" y="179"/>
                  </a:cubicBezTo>
                  <a:cubicBezTo>
                    <a:pt x="521" y="179"/>
                    <a:pt x="521" y="179"/>
                    <a:pt x="521" y="180"/>
                  </a:cubicBezTo>
                  <a:cubicBezTo>
                    <a:pt x="520" y="180"/>
                    <a:pt x="520" y="181"/>
                    <a:pt x="520" y="181"/>
                  </a:cubicBezTo>
                  <a:cubicBezTo>
                    <a:pt x="519" y="181"/>
                    <a:pt x="518" y="180"/>
                    <a:pt x="517" y="180"/>
                  </a:cubicBezTo>
                  <a:cubicBezTo>
                    <a:pt x="517" y="180"/>
                    <a:pt x="517" y="180"/>
                    <a:pt x="517" y="180"/>
                  </a:cubicBezTo>
                  <a:cubicBezTo>
                    <a:pt x="516" y="180"/>
                    <a:pt x="516" y="180"/>
                    <a:pt x="515" y="181"/>
                  </a:cubicBezTo>
                  <a:cubicBezTo>
                    <a:pt x="515" y="181"/>
                    <a:pt x="515" y="180"/>
                    <a:pt x="515" y="180"/>
                  </a:cubicBezTo>
                  <a:cubicBezTo>
                    <a:pt x="514" y="181"/>
                    <a:pt x="515" y="181"/>
                    <a:pt x="514" y="181"/>
                  </a:cubicBezTo>
                  <a:cubicBezTo>
                    <a:pt x="513" y="182"/>
                    <a:pt x="513" y="182"/>
                    <a:pt x="513" y="182"/>
                  </a:cubicBezTo>
                  <a:cubicBezTo>
                    <a:pt x="513" y="182"/>
                    <a:pt x="513" y="182"/>
                    <a:pt x="513" y="182"/>
                  </a:cubicBezTo>
                  <a:cubicBezTo>
                    <a:pt x="512" y="182"/>
                    <a:pt x="512" y="182"/>
                    <a:pt x="512" y="182"/>
                  </a:cubicBezTo>
                  <a:cubicBezTo>
                    <a:pt x="513" y="181"/>
                    <a:pt x="514" y="180"/>
                    <a:pt x="513" y="179"/>
                  </a:cubicBezTo>
                  <a:cubicBezTo>
                    <a:pt x="513" y="179"/>
                    <a:pt x="513" y="179"/>
                    <a:pt x="513" y="179"/>
                  </a:cubicBezTo>
                  <a:cubicBezTo>
                    <a:pt x="513" y="180"/>
                    <a:pt x="513" y="180"/>
                    <a:pt x="512" y="180"/>
                  </a:cubicBezTo>
                  <a:cubicBezTo>
                    <a:pt x="512" y="180"/>
                    <a:pt x="513" y="180"/>
                    <a:pt x="513" y="179"/>
                  </a:cubicBezTo>
                  <a:cubicBezTo>
                    <a:pt x="512" y="180"/>
                    <a:pt x="511" y="178"/>
                    <a:pt x="511" y="178"/>
                  </a:cubicBezTo>
                  <a:cubicBezTo>
                    <a:pt x="512" y="178"/>
                    <a:pt x="511" y="179"/>
                    <a:pt x="512" y="179"/>
                  </a:cubicBezTo>
                  <a:cubicBezTo>
                    <a:pt x="512" y="178"/>
                    <a:pt x="512" y="178"/>
                    <a:pt x="511" y="177"/>
                  </a:cubicBezTo>
                  <a:cubicBezTo>
                    <a:pt x="511" y="177"/>
                    <a:pt x="511" y="177"/>
                    <a:pt x="511" y="177"/>
                  </a:cubicBezTo>
                  <a:cubicBezTo>
                    <a:pt x="512" y="178"/>
                    <a:pt x="513" y="178"/>
                    <a:pt x="513" y="179"/>
                  </a:cubicBezTo>
                  <a:cubicBezTo>
                    <a:pt x="513" y="179"/>
                    <a:pt x="513" y="179"/>
                    <a:pt x="513" y="179"/>
                  </a:cubicBezTo>
                  <a:cubicBezTo>
                    <a:pt x="513" y="179"/>
                    <a:pt x="513" y="179"/>
                    <a:pt x="513" y="179"/>
                  </a:cubicBezTo>
                  <a:cubicBezTo>
                    <a:pt x="513" y="179"/>
                    <a:pt x="513" y="179"/>
                    <a:pt x="513" y="179"/>
                  </a:cubicBezTo>
                  <a:cubicBezTo>
                    <a:pt x="514" y="180"/>
                    <a:pt x="514" y="180"/>
                    <a:pt x="514" y="180"/>
                  </a:cubicBezTo>
                  <a:cubicBezTo>
                    <a:pt x="514" y="179"/>
                    <a:pt x="515" y="179"/>
                    <a:pt x="515" y="179"/>
                  </a:cubicBezTo>
                  <a:cubicBezTo>
                    <a:pt x="515" y="179"/>
                    <a:pt x="515" y="179"/>
                    <a:pt x="515" y="179"/>
                  </a:cubicBezTo>
                  <a:cubicBezTo>
                    <a:pt x="515" y="178"/>
                    <a:pt x="515" y="178"/>
                    <a:pt x="515" y="178"/>
                  </a:cubicBezTo>
                  <a:cubicBezTo>
                    <a:pt x="515" y="178"/>
                    <a:pt x="515" y="178"/>
                    <a:pt x="515" y="179"/>
                  </a:cubicBezTo>
                  <a:cubicBezTo>
                    <a:pt x="516" y="178"/>
                    <a:pt x="516" y="177"/>
                    <a:pt x="516" y="177"/>
                  </a:cubicBezTo>
                  <a:cubicBezTo>
                    <a:pt x="516" y="177"/>
                    <a:pt x="516" y="177"/>
                    <a:pt x="516" y="178"/>
                  </a:cubicBezTo>
                  <a:cubicBezTo>
                    <a:pt x="516" y="178"/>
                    <a:pt x="516" y="178"/>
                    <a:pt x="517" y="178"/>
                  </a:cubicBezTo>
                  <a:cubicBezTo>
                    <a:pt x="516" y="179"/>
                    <a:pt x="516" y="179"/>
                    <a:pt x="516" y="179"/>
                  </a:cubicBezTo>
                  <a:cubicBezTo>
                    <a:pt x="516" y="179"/>
                    <a:pt x="516" y="180"/>
                    <a:pt x="517" y="180"/>
                  </a:cubicBezTo>
                  <a:cubicBezTo>
                    <a:pt x="517" y="180"/>
                    <a:pt x="517" y="180"/>
                    <a:pt x="517" y="180"/>
                  </a:cubicBezTo>
                  <a:cubicBezTo>
                    <a:pt x="517" y="180"/>
                    <a:pt x="517" y="180"/>
                    <a:pt x="517" y="180"/>
                  </a:cubicBezTo>
                  <a:cubicBezTo>
                    <a:pt x="518" y="180"/>
                    <a:pt x="518" y="180"/>
                    <a:pt x="518" y="180"/>
                  </a:cubicBezTo>
                  <a:cubicBezTo>
                    <a:pt x="518" y="181"/>
                    <a:pt x="519" y="180"/>
                    <a:pt x="520" y="180"/>
                  </a:cubicBezTo>
                  <a:close/>
                  <a:moveTo>
                    <a:pt x="510" y="191"/>
                  </a:moveTo>
                  <a:cubicBezTo>
                    <a:pt x="511" y="191"/>
                    <a:pt x="511" y="191"/>
                    <a:pt x="511" y="191"/>
                  </a:cubicBezTo>
                  <a:cubicBezTo>
                    <a:pt x="511" y="191"/>
                    <a:pt x="510" y="191"/>
                    <a:pt x="510" y="191"/>
                  </a:cubicBezTo>
                  <a:cubicBezTo>
                    <a:pt x="510" y="191"/>
                    <a:pt x="510" y="191"/>
                    <a:pt x="510" y="191"/>
                  </a:cubicBezTo>
                  <a:cubicBezTo>
                    <a:pt x="510" y="190"/>
                    <a:pt x="510" y="190"/>
                    <a:pt x="510" y="190"/>
                  </a:cubicBezTo>
                  <a:cubicBezTo>
                    <a:pt x="509" y="190"/>
                    <a:pt x="509" y="190"/>
                    <a:pt x="509" y="190"/>
                  </a:cubicBezTo>
                  <a:cubicBezTo>
                    <a:pt x="510" y="189"/>
                    <a:pt x="511" y="188"/>
                    <a:pt x="512" y="189"/>
                  </a:cubicBezTo>
                  <a:cubicBezTo>
                    <a:pt x="512" y="189"/>
                    <a:pt x="511" y="189"/>
                    <a:pt x="511" y="189"/>
                  </a:cubicBezTo>
                  <a:cubicBezTo>
                    <a:pt x="511" y="189"/>
                    <a:pt x="510" y="190"/>
                    <a:pt x="510" y="191"/>
                  </a:cubicBezTo>
                  <a:close/>
                  <a:moveTo>
                    <a:pt x="509" y="189"/>
                  </a:moveTo>
                  <a:cubicBezTo>
                    <a:pt x="507" y="188"/>
                    <a:pt x="507" y="188"/>
                    <a:pt x="507" y="188"/>
                  </a:cubicBezTo>
                  <a:cubicBezTo>
                    <a:pt x="508" y="189"/>
                    <a:pt x="508" y="188"/>
                    <a:pt x="508" y="188"/>
                  </a:cubicBezTo>
                  <a:cubicBezTo>
                    <a:pt x="509" y="188"/>
                    <a:pt x="509" y="188"/>
                    <a:pt x="509" y="188"/>
                  </a:cubicBezTo>
                  <a:cubicBezTo>
                    <a:pt x="509" y="188"/>
                    <a:pt x="509" y="188"/>
                    <a:pt x="509" y="188"/>
                  </a:cubicBezTo>
                  <a:cubicBezTo>
                    <a:pt x="508" y="188"/>
                    <a:pt x="509" y="189"/>
                    <a:pt x="509" y="189"/>
                  </a:cubicBezTo>
                  <a:close/>
                  <a:moveTo>
                    <a:pt x="509" y="183"/>
                  </a:moveTo>
                  <a:cubicBezTo>
                    <a:pt x="509" y="184"/>
                    <a:pt x="509" y="184"/>
                    <a:pt x="509" y="184"/>
                  </a:cubicBezTo>
                  <a:cubicBezTo>
                    <a:pt x="509" y="184"/>
                    <a:pt x="509" y="184"/>
                    <a:pt x="509" y="183"/>
                  </a:cubicBezTo>
                  <a:cubicBezTo>
                    <a:pt x="510" y="183"/>
                    <a:pt x="509" y="182"/>
                    <a:pt x="509" y="181"/>
                  </a:cubicBezTo>
                  <a:cubicBezTo>
                    <a:pt x="509" y="182"/>
                    <a:pt x="509" y="182"/>
                    <a:pt x="509" y="182"/>
                  </a:cubicBezTo>
                  <a:cubicBezTo>
                    <a:pt x="509" y="182"/>
                    <a:pt x="509" y="182"/>
                    <a:pt x="510" y="182"/>
                  </a:cubicBezTo>
                  <a:cubicBezTo>
                    <a:pt x="510" y="182"/>
                    <a:pt x="510" y="182"/>
                    <a:pt x="510" y="182"/>
                  </a:cubicBezTo>
                  <a:cubicBezTo>
                    <a:pt x="510" y="181"/>
                    <a:pt x="510" y="181"/>
                    <a:pt x="510" y="181"/>
                  </a:cubicBezTo>
                  <a:cubicBezTo>
                    <a:pt x="510" y="180"/>
                    <a:pt x="510" y="180"/>
                    <a:pt x="510" y="180"/>
                  </a:cubicBezTo>
                  <a:cubicBezTo>
                    <a:pt x="510" y="180"/>
                    <a:pt x="510" y="180"/>
                    <a:pt x="510" y="181"/>
                  </a:cubicBezTo>
                  <a:cubicBezTo>
                    <a:pt x="510" y="181"/>
                    <a:pt x="511" y="182"/>
                    <a:pt x="511" y="181"/>
                  </a:cubicBezTo>
                  <a:cubicBezTo>
                    <a:pt x="511" y="182"/>
                    <a:pt x="511" y="182"/>
                    <a:pt x="511" y="182"/>
                  </a:cubicBezTo>
                  <a:cubicBezTo>
                    <a:pt x="511" y="182"/>
                    <a:pt x="510" y="182"/>
                    <a:pt x="510" y="182"/>
                  </a:cubicBezTo>
                  <a:cubicBezTo>
                    <a:pt x="510" y="182"/>
                    <a:pt x="510" y="182"/>
                    <a:pt x="510" y="182"/>
                  </a:cubicBezTo>
                  <a:cubicBezTo>
                    <a:pt x="509" y="182"/>
                    <a:pt x="509" y="182"/>
                    <a:pt x="509" y="182"/>
                  </a:cubicBezTo>
                  <a:cubicBezTo>
                    <a:pt x="510" y="183"/>
                    <a:pt x="511" y="183"/>
                    <a:pt x="511" y="183"/>
                  </a:cubicBezTo>
                  <a:cubicBezTo>
                    <a:pt x="510" y="183"/>
                    <a:pt x="510" y="183"/>
                    <a:pt x="509" y="183"/>
                  </a:cubicBezTo>
                  <a:close/>
                  <a:moveTo>
                    <a:pt x="513" y="158"/>
                  </a:moveTo>
                  <a:cubicBezTo>
                    <a:pt x="513" y="157"/>
                    <a:pt x="513" y="157"/>
                    <a:pt x="513" y="157"/>
                  </a:cubicBezTo>
                  <a:cubicBezTo>
                    <a:pt x="512" y="157"/>
                    <a:pt x="512" y="157"/>
                    <a:pt x="511" y="157"/>
                  </a:cubicBezTo>
                  <a:cubicBezTo>
                    <a:pt x="511" y="157"/>
                    <a:pt x="511" y="157"/>
                    <a:pt x="511" y="157"/>
                  </a:cubicBezTo>
                  <a:cubicBezTo>
                    <a:pt x="511" y="157"/>
                    <a:pt x="511" y="157"/>
                    <a:pt x="511" y="157"/>
                  </a:cubicBezTo>
                  <a:cubicBezTo>
                    <a:pt x="510" y="157"/>
                    <a:pt x="510" y="157"/>
                    <a:pt x="510" y="156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6"/>
                    <a:pt x="511" y="156"/>
                  </a:cubicBezTo>
                  <a:cubicBezTo>
                    <a:pt x="511" y="156"/>
                    <a:pt x="510" y="157"/>
                    <a:pt x="511" y="157"/>
                  </a:cubicBezTo>
                  <a:cubicBezTo>
                    <a:pt x="511" y="157"/>
                    <a:pt x="511" y="157"/>
                    <a:pt x="511" y="157"/>
                  </a:cubicBezTo>
                  <a:cubicBezTo>
                    <a:pt x="511" y="156"/>
                    <a:pt x="513" y="157"/>
                    <a:pt x="513" y="156"/>
                  </a:cubicBezTo>
                  <a:cubicBezTo>
                    <a:pt x="513" y="156"/>
                    <a:pt x="512" y="157"/>
                    <a:pt x="514" y="157"/>
                  </a:cubicBezTo>
                  <a:cubicBezTo>
                    <a:pt x="513" y="157"/>
                    <a:pt x="513" y="158"/>
                    <a:pt x="513" y="158"/>
                  </a:cubicBezTo>
                  <a:close/>
                  <a:moveTo>
                    <a:pt x="505" y="169"/>
                  </a:moveTo>
                  <a:cubicBezTo>
                    <a:pt x="504" y="169"/>
                    <a:pt x="504" y="169"/>
                    <a:pt x="504" y="169"/>
                  </a:cubicBezTo>
                  <a:cubicBezTo>
                    <a:pt x="504" y="169"/>
                    <a:pt x="504" y="169"/>
                    <a:pt x="504" y="169"/>
                  </a:cubicBezTo>
                  <a:cubicBezTo>
                    <a:pt x="505" y="169"/>
                    <a:pt x="504" y="168"/>
                    <a:pt x="505" y="168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505" y="169"/>
                    <a:pt x="505" y="169"/>
                    <a:pt x="505" y="169"/>
                  </a:cubicBezTo>
                  <a:close/>
                  <a:moveTo>
                    <a:pt x="500" y="184"/>
                  </a:moveTo>
                  <a:cubicBezTo>
                    <a:pt x="501" y="185"/>
                    <a:pt x="501" y="185"/>
                    <a:pt x="501" y="185"/>
                  </a:cubicBezTo>
                  <a:cubicBezTo>
                    <a:pt x="500" y="185"/>
                    <a:pt x="500" y="185"/>
                    <a:pt x="500" y="185"/>
                  </a:cubicBezTo>
                  <a:lnTo>
                    <a:pt x="500" y="184"/>
                  </a:lnTo>
                  <a:close/>
                  <a:moveTo>
                    <a:pt x="506" y="167"/>
                  </a:moveTo>
                  <a:cubicBezTo>
                    <a:pt x="505" y="168"/>
                    <a:pt x="505" y="168"/>
                    <a:pt x="505" y="168"/>
                  </a:cubicBezTo>
                  <a:cubicBezTo>
                    <a:pt x="504" y="168"/>
                    <a:pt x="503" y="166"/>
                    <a:pt x="503" y="167"/>
                  </a:cubicBezTo>
                  <a:cubicBezTo>
                    <a:pt x="501" y="168"/>
                    <a:pt x="502" y="165"/>
                    <a:pt x="500" y="166"/>
                  </a:cubicBezTo>
                  <a:cubicBezTo>
                    <a:pt x="500" y="166"/>
                    <a:pt x="501" y="166"/>
                    <a:pt x="502" y="166"/>
                  </a:cubicBezTo>
                  <a:cubicBezTo>
                    <a:pt x="502" y="166"/>
                    <a:pt x="502" y="166"/>
                    <a:pt x="502" y="166"/>
                  </a:cubicBezTo>
                  <a:cubicBezTo>
                    <a:pt x="502" y="166"/>
                    <a:pt x="502" y="166"/>
                    <a:pt x="503" y="166"/>
                  </a:cubicBezTo>
                  <a:cubicBezTo>
                    <a:pt x="503" y="166"/>
                    <a:pt x="503" y="166"/>
                    <a:pt x="502" y="165"/>
                  </a:cubicBezTo>
                  <a:cubicBezTo>
                    <a:pt x="503" y="166"/>
                    <a:pt x="503" y="166"/>
                    <a:pt x="503" y="166"/>
                  </a:cubicBezTo>
                  <a:cubicBezTo>
                    <a:pt x="503" y="165"/>
                    <a:pt x="504" y="165"/>
                    <a:pt x="504" y="164"/>
                  </a:cubicBezTo>
                  <a:cubicBezTo>
                    <a:pt x="504" y="164"/>
                    <a:pt x="505" y="165"/>
                    <a:pt x="506" y="165"/>
                  </a:cubicBezTo>
                  <a:cubicBezTo>
                    <a:pt x="506" y="165"/>
                    <a:pt x="506" y="165"/>
                    <a:pt x="507" y="166"/>
                  </a:cubicBezTo>
                  <a:cubicBezTo>
                    <a:pt x="507" y="166"/>
                    <a:pt x="508" y="166"/>
                    <a:pt x="508" y="165"/>
                  </a:cubicBezTo>
                  <a:cubicBezTo>
                    <a:pt x="509" y="166"/>
                    <a:pt x="508" y="166"/>
                    <a:pt x="508" y="166"/>
                  </a:cubicBezTo>
                  <a:cubicBezTo>
                    <a:pt x="507" y="165"/>
                    <a:pt x="505" y="167"/>
                    <a:pt x="505" y="165"/>
                  </a:cubicBezTo>
                  <a:cubicBezTo>
                    <a:pt x="504" y="164"/>
                    <a:pt x="504" y="165"/>
                    <a:pt x="503" y="166"/>
                  </a:cubicBezTo>
                  <a:cubicBezTo>
                    <a:pt x="504" y="167"/>
                    <a:pt x="504" y="166"/>
                    <a:pt x="506" y="167"/>
                  </a:cubicBezTo>
                  <a:close/>
                  <a:moveTo>
                    <a:pt x="500" y="176"/>
                  </a:moveTo>
                  <a:cubicBezTo>
                    <a:pt x="499" y="176"/>
                    <a:pt x="500" y="177"/>
                    <a:pt x="500" y="177"/>
                  </a:cubicBezTo>
                  <a:cubicBezTo>
                    <a:pt x="499" y="177"/>
                    <a:pt x="499" y="176"/>
                    <a:pt x="498" y="176"/>
                  </a:cubicBezTo>
                  <a:cubicBezTo>
                    <a:pt x="498" y="176"/>
                    <a:pt x="498" y="176"/>
                    <a:pt x="498" y="176"/>
                  </a:cubicBezTo>
                  <a:cubicBezTo>
                    <a:pt x="498" y="177"/>
                    <a:pt x="498" y="177"/>
                    <a:pt x="498" y="178"/>
                  </a:cubicBezTo>
                  <a:cubicBezTo>
                    <a:pt x="498" y="179"/>
                    <a:pt x="497" y="176"/>
                    <a:pt x="496" y="177"/>
                  </a:cubicBezTo>
                  <a:cubicBezTo>
                    <a:pt x="495" y="176"/>
                    <a:pt x="496" y="177"/>
                    <a:pt x="496" y="176"/>
                  </a:cubicBezTo>
                  <a:cubicBezTo>
                    <a:pt x="495" y="176"/>
                    <a:pt x="496" y="175"/>
                    <a:pt x="495" y="175"/>
                  </a:cubicBezTo>
                  <a:cubicBezTo>
                    <a:pt x="495" y="175"/>
                    <a:pt x="495" y="174"/>
                    <a:pt x="496" y="175"/>
                  </a:cubicBezTo>
                  <a:cubicBezTo>
                    <a:pt x="496" y="176"/>
                    <a:pt x="496" y="176"/>
                    <a:pt x="497" y="177"/>
                  </a:cubicBezTo>
                  <a:cubicBezTo>
                    <a:pt x="498" y="177"/>
                    <a:pt x="498" y="176"/>
                    <a:pt x="498" y="176"/>
                  </a:cubicBezTo>
                  <a:cubicBezTo>
                    <a:pt x="498" y="176"/>
                    <a:pt x="498" y="176"/>
                    <a:pt x="498" y="176"/>
                  </a:cubicBezTo>
                  <a:cubicBezTo>
                    <a:pt x="498" y="176"/>
                    <a:pt x="498" y="176"/>
                    <a:pt x="498" y="176"/>
                  </a:cubicBezTo>
                  <a:cubicBezTo>
                    <a:pt x="498" y="175"/>
                    <a:pt x="498" y="175"/>
                    <a:pt x="499" y="175"/>
                  </a:cubicBezTo>
                  <a:cubicBezTo>
                    <a:pt x="499" y="175"/>
                    <a:pt x="499" y="175"/>
                    <a:pt x="499" y="175"/>
                  </a:cubicBezTo>
                  <a:cubicBezTo>
                    <a:pt x="500" y="176"/>
                    <a:pt x="500" y="176"/>
                    <a:pt x="501" y="176"/>
                  </a:cubicBezTo>
                  <a:lnTo>
                    <a:pt x="500" y="176"/>
                  </a:lnTo>
                  <a:close/>
                  <a:moveTo>
                    <a:pt x="496" y="182"/>
                  </a:moveTo>
                  <a:cubicBezTo>
                    <a:pt x="496" y="182"/>
                    <a:pt x="495" y="182"/>
                    <a:pt x="495" y="182"/>
                  </a:cubicBezTo>
                  <a:cubicBezTo>
                    <a:pt x="495" y="182"/>
                    <a:pt x="494" y="182"/>
                    <a:pt x="493" y="182"/>
                  </a:cubicBezTo>
                  <a:cubicBezTo>
                    <a:pt x="493" y="182"/>
                    <a:pt x="493" y="182"/>
                    <a:pt x="493" y="182"/>
                  </a:cubicBezTo>
                  <a:cubicBezTo>
                    <a:pt x="493" y="182"/>
                    <a:pt x="493" y="182"/>
                    <a:pt x="493" y="182"/>
                  </a:cubicBezTo>
                  <a:cubicBezTo>
                    <a:pt x="492" y="182"/>
                    <a:pt x="492" y="183"/>
                    <a:pt x="492" y="183"/>
                  </a:cubicBezTo>
                  <a:cubicBezTo>
                    <a:pt x="492" y="183"/>
                    <a:pt x="492" y="183"/>
                    <a:pt x="492" y="183"/>
                  </a:cubicBezTo>
                  <a:cubicBezTo>
                    <a:pt x="492" y="183"/>
                    <a:pt x="492" y="183"/>
                    <a:pt x="492" y="183"/>
                  </a:cubicBezTo>
                  <a:cubicBezTo>
                    <a:pt x="492" y="183"/>
                    <a:pt x="492" y="183"/>
                    <a:pt x="492" y="183"/>
                  </a:cubicBezTo>
                  <a:cubicBezTo>
                    <a:pt x="492" y="183"/>
                    <a:pt x="493" y="183"/>
                    <a:pt x="492" y="182"/>
                  </a:cubicBezTo>
                  <a:cubicBezTo>
                    <a:pt x="492" y="182"/>
                    <a:pt x="492" y="182"/>
                    <a:pt x="492" y="182"/>
                  </a:cubicBezTo>
                  <a:cubicBezTo>
                    <a:pt x="492" y="182"/>
                    <a:pt x="491" y="182"/>
                    <a:pt x="491" y="182"/>
                  </a:cubicBezTo>
                  <a:cubicBezTo>
                    <a:pt x="491" y="182"/>
                    <a:pt x="491" y="182"/>
                    <a:pt x="491" y="181"/>
                  </a:cubicBezTo>
                  <a:cubicBezTo>
                    <a:pt x="491" y="181"/>
                    <a:pt x="491" y="182"/>
                    <a:pt x="491" y="182"/>
                  </a:cubicBezTo>
                  <a:cubicBezTo>
                    <a:pt x="492" y="182"/>
                    <a:pt x="492" y="181"/>
                    <a:pt x="493" y="181"/>
                  </a:cubicBezTo>
                  <a:cubicBezTo>
                    <a:pt x="493" y="182"/>
                    <a:pt x="492" y="182"/>
                    <a:pt x="493" y="182"/>
                  </a:cubicBezTo>
                  <a:cubicBezTo>
                    <a:pt x="493" y="182"/>
                    <a:pt x="493" y="182"/>
                    <a:pt x="493" y="182"/>
                  </a:cubicBezTo>
                  <a:cubicBezTo>
                    <a:pt x="493" y="182"/>
                    <a:pt x="493" y="182"/>
                    <a:pt x="493" y="182"/>
                  </a:cubicBezTo>
                  <a:cubicBezTo>
                    <a:pt x="493" y="182"/>
                    <a:pt x="493" y="182"/>
                    <a:pt x="493" y="182"/>
                  </a:cubicBezTo>
                  <a:cubicBezTo>
                    <a:pt x="493" y="181"/>
                    <a:pt x="493" y="181"/>
                    <a:pt x="493" y="181"/>
                  </a:cubicBezTo>
                  <a:cubicBezTo>
                    <a:pt x="494" y="182"/>
                    <a:pt x="494" y="181"/>
                    <a:pt x="495" y="181"/>
                  </a:cubicBezTo>
                  <a:cubicBezTo>
                    <a:pt x="495" y="181"/>
                    <a:pt x="495" y="181"/>
                    <a:pt x="495" y="181"/>
                  </a:cubicBezTo>
                  <a:cubicBezTo>
                    <a:pt x="495" y="180"/>
                    <a:pt x="495" y="180"/>
                    <a:pt x="495" y="180"/>
                  </a:cubicBezTo>
                  <a:cubicBezTo>
                    <a:pt x="496" y="180"/>
                    <a:pt x="496" y="180"/>
                    <a:pt x="497" y="180"/>
                  </a:cubicBezTo>
                  <a:cubicBezTo>
                    <a:pt x="496" y="180"/>
                    <a:pt x="496" y="180"/>
                    <a:pt x="495" y="180"/>
                  </a:cubicBezTo>
                  <a:cubicBezTo>
                    <a:pt x="495" y="180"/>
                    <a:pt x="495" y="181"/>
                    <a:pt x="495" y="181"/>
                  </a:cubicBezTo>
                  <a:cubicBezTo>
                    <a:pt x="496" y="181"/>
                    <a:pt x="497" y="182"/>
                    <a:pt x="497" y="183"/>
                  </a:cubicBezTo>
                  <a:cubicBezTo>
                    <a:pt x="497" y="182"/>
                    <a:pt x="498" y="182"/>
                    <a:pt x="497" y="182"/>
                  </a:cubicBezTo>
                  <a:cubicBezTo>
                    <a:pt x="497" y="182"/>
                    <a:pt x="497" y="182"/>
                    <a:pt x="497" y="182"/>
                  </a:cubicBezTo>
                  <a:cubicBezTo>
                    <a:pt x="497" y="182"/>
                    <a:pt x="497" y="182"/>
                    <a:pt x="497" y="182"/>
                  </a:cubicBezTo>
                  <a:cubicBezTo>
                    <a:pt x="497" y="182"/>
                    <a:pt x="497" y="182"/>
                    <a:pt x="497" y="182"/>
                  </a:cubicBezTo>
                  <a:cubicBezTo>
                    <a:pt x="497" y="181"/>
                    <a:pt x="497" y="181"/>
                    <a:pt x="497" y="181"/>
                  </a:cubicBezTo>
                  <a:cubicBezTo>
                    <a:pt x="497" y="181"/>
                    <a:pt x="497" y="181"/>
                    <a:pt x="497" y="181"/>
                  </a:cubicBezTo>
                  <a:cubicBezTo>
                    <a:pt x="497" y="181"/>
                    <a:pt x="497" y="181"/>
                    <a:pt x="497" y="181"/>
                  </a:cubicBezTo>
                  <a:cubicBezTo>
                    <a:pt x="497" y="182"/>
                    <a:pt x="497" y="182"/>
                    <a:pt x="497" y="182"/>
                  </a:cubicBezTo>
                  <a:cubicBezTo>
                    <a:pt x="497" y="182"/>
                    <a:pt x="497" y="182"/>
                    <a:pt x="497" y="182"/>
                  </a:cubicBezTo>
                  <a:cubicBezTo>
                    <a:pt x="498" y="182"/>
                    <a:pt x="498" y="183"/>
                    <a:pt x="498" y="183"/>
                  </a:cubicBezTo>
                  <a:cubicBezTo>
                    <a:pt x="497" y="183"/>
                    <a:pt x="497" y="184"/>
                    <a:pt x="496" y="183"/>
                  </a:cubicBezTo>
                  <a:cubicBezTo>
                    <a:pt x="496" y="183"/>
                    <a:pt x="496" y="183"/>
                    <a:pt x="496" y="182"/>
                  </a:cubicBezTo>
                  <a:close/>
                  <a:moveTo>
                    <a:pt x="491" y="173"/>
                  </a:moveTo>
                  <a:cubicBezTo>
                    <a:pt x="491" y="173"/>
                    <a:pt x="491" y="173"/>
                    <a:pt x="491" y="173"/>
                  </a:cubicBezTo>
                  <a:cubicBezTo>
                    <a:pt x="491" y="173"/>
                    <a:pt x="490" y="174"/>
                    <a:pt x="490" y="174"/>
                  </a:cubicBezTo>
                  <a:cubicBezTo>
                    <a:pt x="490" y="174"/>
                    <a:pt x="490" y="174"/>
                    <a:pt x="490" y="174"/>
                  </a:cubicBezTo>
                  <a:cubicBezTo>
                    <a:pt x="490" y="174"/>
                    <a:pt x="490" y="174"/>
                    <a:pt x="490" y="174"/>
                  </a:cubicBezTo>
                  <a:cubicBezTo>
                    <a:pt x="489" y="174"/>
                    <a:pt x="489" y="173"/>
                    <a:pt x="489" y="173"/>
                  </a:cubicBezTo>
                  <a:cubicBezTo>
                    <a:pt x="488" y="174"/>
                    <a:pt x="489" y="175"/>
                    <a:pt x="489" y="175"/>
                  </a:cubicBezTo>
                  <a:cubicBezTo>
                    <a:pt x="489" y="175"/>
                    <a:pt x="489" y="175"/>
                    <a:pt x="489" y="175"/>
                  </a:cubicBezTo>
                  <a:cubicBezTo>
                    <a:pt x="489" y="175"/>
                    <a:pt x="489" y="175"/>
                    <a:pt x="489" y="175"/>
                  </a:cubicBezTo>
                  <a:cubicBezTo>
                    <a:pt x="490" y="175"/>
                    <a:pt x="490" y="175"/>
                    <a:pt x="490" y="175"/>
                  </a:cubicBezTo>
                  <a:cubicBezTo>
                    <a:pt x="490" y="174"/>
                    <a:pt x="490" y="174"/>
                    <a:pt x="490" y="174"/>
                  </a:cubicBezTo>
                  <a:cubicBezTo>
                    <a:pt x="490" y="175"/>
                    <a:pt x="489" y="175"/>
                    <a:pt x="490" y="175"/>
                  </a:cubicBezTo>
                  <a:cubicBezTo>
                    <a:pt x="490" y="176"/>
                    <a:pt x="490" y="176"/>
                    <a:pt x="490" y="176"/>
                  </a:cubicBezTo>
                  <a:cubicBezTo>
                    <a:pt x="490" y="176"/>
                    <a:pt x="490" y="176"/>
                    <a:pt x="490" y="177"/>
                  </a:cubicBezTo>
                  <a:cubicBezTo>
                    <a:pt x="488" y="176"/>
                    <a:pt x="488" y="176"/>
                    <a:pt x="488" y="176"/>
                  </a:cubicBezTo>
                  <a:cubicBezTo>
                    <a:pt x="488" y="176"/>
                    <a:pt x="488" y="176"/>
                    <a:pt x="488" y="176"/>
                  </a:cubicBezTo>
                  <a:cubicBezTo>
                    <a:pt x="488" y="176"/>
                    <a:pt x="488" y="176"/>
                    <a:pt x="488" y="176"/>
                  </a:cubicBezTo>
                  <a:cubicBezTo>
                    <a:pt x="488" y="176"/>
                    <a:pt x="488" y="176"/>
                    <a:pt x="488" y="176"/>
                  </a:cubicBezTo>
                  <a:cubicBezTo>
                    <a:pt x="489" y="175"/>
                    <a:pt x="488" y="174"/>
                    <a:pt x="487" y="174"/>
                  </a:cubicBezTo>
                  <a:cubicBezTo>
                    <a:pt x="487" y="173"/>
                    <a:pt x="488" y="173"/>
                    <a:pt x="489" y="173"/>
                  </a:cubicBezTo>
                  <a:cubicBezTo>
                    <a:pt x="490" y="174"/>
                    <a:pt x="490" y="174"/>
                    <a:pt x="490" y="174"/>
                  </a:cubicBezTo>
                  <a:cubicBezTo>
                    <a:pt x="490" y="174"/>
                    <a:pt x="490" y="174"/>
                    <a:pt x="490" y="174"/>
                  </a:cubicBezTo>
                  <a:cubicBezTo>
                    <a:pt x="490" y="173"/>
                    <a:pt x="491" y="173"/>
                    <a:pt x="491" y="172"/>
                  </a:cubicBezTo>
                  <a:cubicBezTo>
                    <a:pt x="492" y="172"/>
                    <a:pt x="494" y="173"/>
                    <a:pt x="495" y="172"/>
                  </a:cubicBezTo>
                  <a:cubicBezTo>
                    <a:pt x="495" y="173"/>
                    <a:pt x="495" y="173"/>
                    <a:pt x="495" y="173"/>
                  </a:cubicBezTo>
                  <a:cubicBezTo>
                    <a:pt x="494" y="173"/>
                    <a:pt x="494" y="173"/>
                    <a:pt x="494" y="173"/>
                  </a:cubicBezTo>
                  <a:cubicBezTo>
                    <a:pt x="494" y="173"/>
                    <a:pt x="494" y="173"/>
                    <a:pt x="494" y="173"/>
                  </a:cubicBezTo>
                  <a:cubicBezTo>
                    <a:pt x="494" y="172"/>
                    <a:pt x="492" y="172"/>
                    <a:pt x="491" y="173"/>
                  </a:cubicBezTo>
                  <a:cubicBezTo>
                    <a:pt x="491" y="173"/>
                    <a:pt x="491" y="173"/>
                    <a:pt x="491" y="173"/>
                  </a:cubicBezTo>
                  <a:close/>
                  <a:moveTo>
                    <a:pt x="487" y="171"/>
                  </a:moveTo>
                  <a:cubicBezTo>
                    <a:pt x="487" y="171"/>
                    <a:pt x="487" y="171"/>
                    <a:pt x="487" y="171"/>
                  </a:cubicBezTo>
                  <a:cubicBezTo>
                    <a:pt x="486" y="170"/>
                    <a:pt x="486" y="169"/>
                    <a:pt x="484" y="168"/>
                  </a:cubicBezTo>
                  <a:cubicBezTo>
                    <a:pt x="483" y="169"/>
                    <a:pt x="483" y="169"/>
                    <a:pt x="483" y="169"/>
                  </a:cubicBezTo>
                  <a:cubicBezTo>
                    <a:pt x="485" y="167"/>
                    <a:pt x="485" y="167"/>
                    <a:pt x="485" y="167"/>
                  </a:cubicBezTo>
                  <a:cubicBezTo>
                    <a:pt x="485" y="168"/>
                    <a:pt x="485" y="168"/>
                    <a:pt x="485" y="168"/>
                  </a:cubicBezTo>
                  <a:cubicBezTo>
                    <a:pt x="486" y="167"/>
                    <a:pt x="486" y="167"/>
                    <a:pt x="486" y="167"/>
                  </a:cubicBezTo>
                  <a:cubicBezTo>
                    <a:pt x="486" y="167"/>
                    <a:pt x="486" y="167"/>
                    <a:pt x="486" y="167"/>
                  </a:cubicBezTo>
                  <a:cubicBezTo>
                    <a:pt x="485" y="167"/>
                    <a:pt x="485" y="167"/>
                    <a:pt x="485" y="167"/>
                  </a:cubicBezTo>
                  <a:cubicBezTo>
                    <a:pt x="485" y="167"/>
                    <a:pt x="486" y="167"/>
                    <a:pt x="486" y="167"/>
                  </a:cubicBezTo>
                  <a:cubicBezTo>
                    <a:pt x="486" y="166"/>
                    <a:pt x="486" y="166"/>
                    <a:pt x="486" y="166"/>
                  </a:cubicBezTo>
                  <a:cubicBezTo>
                    <a:pt x="486" y="166"/>
                    <a:pt x="487" y="167"/>
                    <a:pt x="487" y="167"/>
                  </a:cubicBezTo>
                  <a:cubicBezTo>
                    <a:pt x="487" y="166"/>
                    <a:pt x="487" y="166"/>
                    <a:pt x="487" y="166"/>
                  </a:cubicBezTo>
                  <a:cubicBezTo>
                    <a:pt x="487" y="166"/>
                    <a:pt x="487" y="166"/>
                    <a:pt x="487" y="167"/>
                  </a:cubicBezTo>
                  <a:cubicBezTo>
                    <a:pt x="486" y="167"/>
                    <a:pt x="486" y="167"/>
                    <a:pt x="486" y="168"/>
                  </a:cubicBezTo>
                  <a:cubicBezTo>
                    <a:pt x="487" y="168"/>
                    <a:pt x="487" y="170"/>
                    <a:pt x="488" y="168"/>
                  </a:cubicBezTo>
                  <a:cubicBezTo>
                    <a:pt x="489" y="168"/>
                    <a:pt x="488" y="167"/>
                    <a:pt x="488" y="167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7" y="167"/>
                    <a:pt x="487" y="167"/>
                    <a:pt x="487" y="167"/>
                  </a:cubicBezTo>
                  <a:cubicBezTo>
                    <a:pt x="488" y="167"/>
                    <a:pt x="487" y="167"/>
                    <a:pt x="487" y="167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8" y="167"/>
                    <a:pt x="488" y="167"/>
                    <a:pt x="489" y="167"/>
                  </a:cubicBezTo>
                  <a:cubicBezTo>
                    <a:pt x="489" y="169"/>
                    <a:pt x="489" y="169"/>
                    <a:pt x="489" y="169"/>
                  </a:cubicBezTo>
                  <a:cubicBezTo>
                    <a:pt x="490" y="168"/>
                    <a:pt x="490" y="168"/>
                    <a:pt x="490" y="168"/>
                  </a:cubicBezTo>
                  <a:cubicBezTo>
                    <a:pt x="490" y="168"/>
                    <a:pt x="490" y="168"/>
                    <a:pt x="490" y="168"/>
                  </a:cubicBezTo>
                  <a:cubicBezTo>
                    <a:pt x="490" y="167"/>
                    <a:pt x="490" y="167"/>
                    <a:pt x="490" y="167"/>
                  </a:cubicBezTo>
                  <a:cubicBezTo>
                    <a:pt x="490" y="167"/>
                    <a:pt x="491" y="167"/>
                    <a:pt x="491" y="167"/>
                  </a:cubicBezTo>
                  <a:cubicBezTo>
                    <a:pt x="491" y="167"/>
                    <a:pt x="490" y="167"/>
                    <a:pt x="490" y="168"/>
                  </a:cubicBezTo>
                  <a:cubicBezTo>
                    <a:pt x="490" y="168"/>
                    <a:pt x="490" y="168"/>
                    <a:pt x="490" y="169"/>
                  </a:cubicBezTo>
                  <a:cubicBezTo>
                    <a:pt x="489" y="169"/>
                    <a:pt x="490" y="171"/>
                    <a:pt x="488" y="171"/>
                  </a:cubicBezTo>
                  <a:cubicBezTo>
                    <a:pt x="489" y="170"/>
                    <a:pt x="488" y="170"/>
                    <a:pt x="488" y="170"/>
                  </a:cubicBezTo>
                  <a:cubicBezTo>
                    <a:pt x="488" y="169"/>
                    <a:pt x="488" y="170"/>
                    <a:pt x="487" y="170"/>
                  </a:cubicBezTo>
                  <a:cubicBezTo>
                    <a:pt x="487" y="171"/>
                    <a:pt x="488" y="171"/>
                    <a:pt x="487" y="171"/>
                  </a:cubicBezTo>
                  <a:close/>
                  <a:moveTo>
                    <a:pt x="482" y="163"/>
                  </a:moveTo>
                  <a:cubicBezTo>
                    <a:pt x="483" y="163"/>
                    <a:pt x="483" y="163"/>
                    <a:pt x="483" y="163"/>
                  </a:cubicBezTo>
                  <a:cubicBezTo>
                    <a:pt x="484" y="162"/>
                    <a:pt x="484" y="162"/>
                    <a:pt x="484" y="162"/>
                  </a:cubicBezTo>
                  <a:cubicBezTo>
                    <a:pt x="484" y="163"/>
                    <a:pt x="485" y="162"/>
                    <a:pt x="486" y="162"/>
                  </a:cubicBezTo>
                  <a:cubicBezTo>
                    <a:pt x="486" y="162"/>
                    <a:pt x="486" y="162"/>
                    <a:pt x="486" y="162"/>
                  </a:cubicBezTo>
                  <a:cubicBezTo>
                    <a:pt x="487" y="162"/>
                    <a:pt x="485" y="163"/>
                    <a:pt x="486" y="163"/>
                  </a:cubicBezTo>
                  <a:cubicBezTo>
                    <a:pt x="486" y="163"/>
                    <a:pt x="486" y="163"/>
                    <a:pt x="486" y="163"/>
                  </a:cubicBezTo>
                  <a:cubicBezTo>
                    <a:pt x="486" y="163"/>
                    <a:pt x="486" y="163"/>
                    <a:pt x="486" y="163"/>
                  </a:cubicBezTo>
                  <a:cubicBezTo>
                    <a:pt x="486" y="163"/>
                    <a:pt x="485" y="163"/>
                    <a:pt x="485" y="163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3"/>
                    <a:pt x="485" y="163"/>
                    <a:pt x="485" y="163"/>
                  </a:cubicBezTo>
                  <a:cubicBezTo>
                    <a:pt x="485" y="163"/>
                    <a:pt x="484" y="163"/>
                    <a:pt x="484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4" y="164"/>
                    <a:pt x="482" y="164"/>
                    <a:pt x="482" y="163"/>
                  </a:cubicBezTo>
                  <a:close/>
                  <a:moveTo>
                    <a:pt x="484" y="166"/>
                  </a:moveTo>
                  <a:cubicBezTo>
                    <a:pt x="483" y="166"/>
                    <a:pt x="483" y="167"/>
                    <a:pt x="482" y="167"/>
                  </a:cubicBezTo>
                  <a:cubicBezTo>
                    <a:pt x="481" y="167"/>
                    <a:pt x="483" y="166"/>
                    <a:pt x="484" y="166"/>
                  </a:cubicBezTo>
                  <a:close/>
                  <a:moveTo>
                    <a:pt x="477" y="177"/>
                  </a:moveTo>
                  <a:cubicBezTo>
                    <a:pt x="477" y="177"/>
                    <a:pt x="477" y="177"/>
                    <a:pt x="477" y="177"/>
                  </a:cubicBezTo>
                  <a:cubicBezTo>
                    <a:pt x="477" y="177"/>
                    <a:pt x="476" y="177"/>
                    <a:pt x="476" y="178"/>
                  </a:cubicBezTo>
                  <a:cubicBezTo>
                    <a:pt x="476" y="178"/>
                    <a:pt x="476" y="177"/>
                    <a:pt x="475" y="177"/>
                  </a:cubicBezTo>
                  <a:cubicBezTo>
                    <a:pt x="476" y="177"/>
                    <a:pt x="476" y="177"/>
                    <a:pt x="476" y="177"/>
                  </a:cubicBezTo>
                  <a:cubicBezTo>
                    <a:pt x="476" y="178"/>
                    <a:pt x="477" y="177"/>
                    <a:pt x="477" y="177"/>
                  </a:cubicBezTo>
                  <a:cubicBezTo>
                    <a:pt x="477" y="177"/>
                    <a:pt x="477" y="177"/>
                    <a:pt x="477" y="177"/>
                  </a:cubicBezTo>
                  <a:cubicBezTo>
                    <a:pt x="477" y="177"/>
                    <a:pt x="477" y="177"/>
                    <a:pt x="477" y="176"/>
                  </a:cubicBezTo>
                  <a:cubicBezTo>
                    <a:pt x="477" y="176"/>
                    <a:pt x="477" y="176"/>
                    <a:pt x="477" y="177"/>
                  </a:cubicBezTo>
                  <a:cubicBezTo>
                    <a:pt x="477" y="177"/>
                    <a:pt x="477" y="177"/>
                    <a:pt x="477" y="177"/>
                  </a:cubicBezTo>
                  <a:cubicBezTo>
                    <a:pt x="477" y="177"/>
                    <a:pt x="477" y="177"/>
                    <a:pt x="477" y="177"/>
                  </a:cubicBezTo>
                  <a:close/>
                  <a:moveTo>
                    <a:pt x="474" y="176"/>
                  </a:moveTo>
                  <a:cubicBezTo>
                    <a:pt x="473" y="176"/>
                    <a:pt x="473" y="176"/>
                    <a:pt x="473" y="176"/>
                  </a:cubicBezTo>
                  <a:cubicBezTo>
                    <a:pt x="475" y="176"/>
                    <a:pt x="475" y="176"/>
                    <a:pt x="475" y="176"/>
                  </a:cubicBezTo>
                  <a:cubicBezTo>
                    <a:pt x="474" y="177"/>
                    <a:pt x="475" y="177"/>
                    <a:pt x="474" y="177"/>
                  </a:cubicBezTo>
                  <a:cubicBezTo>
                    <a:pt x="474" y="177"/>
                    <a:pt x="474" y="177"/>
                    <a:pt x="474" y="177"/>
                  </a:cubicBezTo>
                  <a:cubicBezTo>
                    <a:pt x="474" y="177"/>
                    <a:pt x="475" y="177"/>
                    <a:pt x="474" y="176"/>
                  </a:cubicBezTo>
                  <a:close/>
                  <a:moveTo>
                    <a:pt x="475" y="174"/>
                  </a:moveTo>
                  <a:cubicBezTo>
                    <a:pt x="475" y="174"/>
                    <a:pt x="475" y="174"/>
                    <a:pt x="475" y="173"/>
                  </a:cubicBezTo>
                  <a:cubicBezTo>
                    <a:pt x="474" y="173"/>
                    <a:pt x="474" y="174"/>
                    <a:pt x="474" y="174"/>
                  </a:cubicBezTo>
                  <a:cubicBezTo>
                    <a:pt x="474" y="174"/>
                    <a:pt x="474" y="174"/>
                    <a:pt x="474" y="175"/>
                  </a:cubicBezTo>
                  <a:cubicBezTo>
                    <a:pt x="474" y="175"/>
                    <a:pt x="474" y="175"/>
                    <a:pt x="474" y="175"/>
                  </a:cubicBezTo>
                  <a:cubicBezTo>
                    <a:pt x="473" y="174"/>
                    <a:pt x="473" y="174"/>
                    <a:pt x="473" y="174"/>
                  </a:cubicBezTo>
                  <a:cubicBezTo>
                    <a:pt x="474" y="174"/>
                    <a:pt x="473" y="173"/>
                    <a:pt x="474" y="173"/>
                  </a:cubicBezTo>
                  <a:cubicBezTo>
                    <a:pt x="474" y="173"/>
                    <a:pt x="473" y="173"/>
                    <a:pt x="473" y="173"/>
                  </a:cubicBezTo>
                  <a:cubicBezTo>
                    <a:pt x="473" y="173"/>
                    <a:pt x="473" y="174"/>
                    <a:pt x="473" y="174"/>
                  </a:cubicBezTo>
                  <a:cubicBezTo>
                    <a:pt x="472" y="174"/>
                    <a:pt x="472" y="174"/>
                    <a:pt x="472" y="174"/>
                  </a:cubicBezTo>
                  <a:cubicBezTo>
                    <a:pt x="473" y="173"/>
                    <a:pt x="473" y="172"/>
                    <a:pt x="472" y="172"/>
                  </a:cubicBezTo>
                  <a:cubicBezTo>
                    <a:pt x="472" y="172"/>
                    <a:pt x="474" y="173"/>
                    <a:pt x="474" y="172"/>
                  </a:cubicBezTo>
                  <a:cubicBezTo>
                    <a:pt x="474" y="172"/>
                    <a:pt x="474" y="172"/>
                    <a:pt x="473" y="172"/>
                  </a:cubicBezTo>
                  <a:cubicBezTo>
                    <a:pt x="473" y="172"/>
                    <a:pt x="473" y="171"/>
                    <a:pt x="473" y="171"/>
                  </a:cubicBezTo>
                  <a:cubicBezTo>
                    <a:pt x="472" y="171"/>
                    <a:pt x="472" y="172"/>
                    <a:pt x="471" y="171"/>
                  </a:cubicBezTo>
                  <a:cubicBezTo>
                    <a:pt x="472" y="171"/>
                    <a:pt x="472" y="171"/>
                    <a:pt x="473" y="171"/>
                  </a:cubicBezTo>
                  <a:cubicBezTo>
                    <a:pt x="473" y="171"/>
                    <a:pt x="473" y="171"/>
                    <a:pt x="473" y="172"/>
                  </a:cubicBezTo>
                  <a:cubicBezTo>
                    <a:pt x="474" y="172"/>
                    <a:pt x="474" y="172"/>
                    <a:pt x="474" y="171"/>
                  </a:cubicBezTo>
                  <a:cubicBezTo>
                    <a:pt x="474" y="171"/>
                    <a:pt x="474" y="171"/>
                    <a:pt x="475" y="171"/>
                  </a:cubicBezTo>
                  <a:cubicBezTo>
                    <a:pt x="475" y="171"/>
                    <a:pt x="474" y="171"/>
                    <a:pt x="474" y="171"/>
                  </a:cubicBezTo>
                  <a:cubicBezTo>
                    <a:pt x="474" y="172"/>
                    <a:pt x="474" y="172"/>
                    <a:pt x="474" y="172"/>
                  </a:cubicBezTo>
                  <a:cubicBezTo>
                    <a:pt x="475" y="173"/>
                    <a:pt x="476" y="173"/>
                    <a:pt x="476" y="174"/>
                  </a:cubicBezTo>
                  <a:cubicBezTo>
                    <a:pt x="476" y="175"/>
                    <a:pt x="475" y="174"/>
                    <a:pt x="475" y="174"/>
                  </a:cubicBezTo>
                  <a:close/>
                  <a:moveTo>
                    <a:pt x="470" y="181"/>
                  </a:moveTo>
                  <a:cubicBezTo>
                    <a:pt x="470" y="181"/>
                    <a:pt x="469" y="181"/>
                    <a:pt x="469" y="181"/>
                  </a:cubicBezTo>
                  <a:cubicBezTo>
                    <a:pt x="469" y="181"/>
                    <a:pt x="469" y="180"/>
                    <a:pt x="469" y="180"/>
                  </a:cubicBezTo>
                  <a:cubicBezTo>
                    <a:pt x="468" y="180"/>
                    <a:pt x="467" y="178"/>
                    <a:pt x="467" y="180"/>
                  </a:cubicBezTo>
                  <a:cubicBezTo>
                    <a:pt x="468" y="181"/>
                    <a:pt x="468" y="181"/>
                    <a:pt x="468" y="181"/>
                  </a:cubicBezTo>
                  <a:cubicBezTo>
                    <a:pt x="467" y="180"/>
                    <a:pt x="467" y="182"/>
                    <a:pt x="466" y="181"/>
                  </a:cubicBezTo>
                  <a:cubicBezTo>
                    <a:pt x="466" y="181"/>
                    <a:pt x="465" y="180"/>
                    <a:pt x="464" y="181"/>
                  </a:cubicBezTo>
                  <a:cubicBezTo>
                    <a:pt x="464" y="181"/>
                    <a:pt x="464" y="181"/>
                    <a:pt x="464" y="180"/>
                  </a:cubicBezTo>
                  <a:cubicBezTo>
                    <a:pt x="464" y="180"/>
                    <a:pt x="464" y="180"/>
                    <a:pt x="464" y="180"/>
                  </a:cubicBezTo>
                  <a:cubicBezTo>
                    <a:pt x="464" y="181"/>
                    <a:pt x="464" y="181"/>
                    <a:pt x="464" y="181"/>
                  </a:cubicBezTo>
                  <a:cubicBezTo>
                    <a:pt x="465" y="180"/>
                    <a:pt x="465" y="180"/>
                    <a:pt x="465" y="180"/>
                  </a:cubicBezTo>
                  <a:cubicBezTo>
                    <a:pt x="465" y="180"/>
                    <a:pt x="465" y="180"/>
                    <a:pt x="465" y="181"/>
                  </a:cubicBezTo>
                  <a:cubicBezTo>
                    <a:pt x="466" y="180"/>
                    <a:pt x="466" y="180"/>
                    <a:pt x="466" y="180"/>
                  </a:cubicBezTo>
                  <a:cubicBezTo>
                    <a:pt x="466" y="181"/>
                    <a:pt x="465" y="181"/>
                    <a:pt x="466" y="181"/>
                  </a:cubicBezTo>
                  <a:cubicBezTo>
                    <a:pt x="466" y="181"/>
                    <a:pt x="467" y="180"/>
                    <a:pt x="467" y="179"/>
                  </a:cubicBezTo>
                  <a:cubicBezTo>
                    <a:pt x="465" y="179"/>
                    <a:pt x="465" y="178"/>
                    <a:pt x="465" y="177"/>
                  </a:cubicBezTo>
                  <a:cubicBezTo>
                    <a:pt x="465" y="177"/>
                    <a:pt x="467" y="177"/>
                    <a:pt x="467" y="175"/>
                  </a:cubicBezTo>
                  <a:cubicBezTo>
                    <a:pt x="467" y="176"/>
                    <a:pt x="468" y="175"/>
                    <a:pt x="468" y="176"/>
                  </a:cubicBezTo>
                  <a:cubicBezTo>
                    <a:pt x="468" y="176"/>
                    <a:pt x="468" y="176"/>
                    <a:pt x="469" y="176"/>
                  </a:cubicBezTo>
                  <a:cubicBezTo>
                    <a:pt x="469" y="176"/>
                    <a:pt x="469" y="176"/>
                    <a:pt x="469" y="176"/>
                  </a:cubicBezTo>
                  <a:cubicBezTo>
                    <a:pt x="469" y="176"/>
                    <a:pt x="469" y="176"/>
                    <a:pt x="469" y="176"/>
                  </a:cubicBezTo>
                  <a:cubicBezTo>
                    <a:pt x="469" y="176"/>
                    <a:pt x="469" y="176"/>
                    <a:pt x="469" y="176"/>
                  </a:cubicBezTo>
                  <a:cubicBezTo>
                    <a:pt x="469" y="176"/>
                    <a:pt x="469" y="176"/>
                    <a:pt x="469" y="176"/>
                  </a:cubicBezTo>
                  <a:cubicBezTo>
                    <a:pt x="469" y="176"/>
                    <a:pt x="469" y="176"/>
                    <a:pt x="469" y="176"/>
                  </a:cubicBezTo>
                  <a:cubicBezTo>
                    <a:pt x="469" y="176"/>
                    <a:pt x="469" y="176"/>
                    <a:pt x="469" y="176"/>
                  </a:cubicBezTo>
                  <a:cubicBezTo>
                    <a:pt x="470" y="178"/>
                    <a:pt x="470" y="178"/>
                    <a:pt x="471" y="178"/>
                  </a:cubicBezTo>
                  <a:cubicBezTo>
                    <a:pt x="472" y="178"/>
                    <a:pt x="470" y="179"/>
                    <a:pt x="471" y="180"/>
                  </a:cubicBezTo>
                  <a:cubicBezTo>
                    <a:pt x="471" y="180"/>
                    <a:pt x="470" y="180"/>
                    <a:pt x="469" y="181"/>
                  </a:cubicBezTo>
                  <a:lnTo>
                    <a:pt x="470" y="181"/>
                  </a:lnTo>
                  <a:close/>
                  <a:moveTo>
                    <a:pt x="464" y="160"/>
                  </a:moveTo>
                  <a:cubicBezTo>
                    <a:pt x="464" y="160"/>
                    <a:pt x="464" y="160"/>
                    <a:pt x="464" y="160"/>
                  </a:cubicBezTo>
                  <a:cubicBezTo>
                    <a:pt x="464" y="160"/>
                    <a:pt x="464" y="160"/>
                    <a:pt x="464" y="160"/>
                  </a:cubicBezTo>
                  <a:cubicBezTo>
                    <a:pt x="464" y="160"/>
                    <a:pt x="464" y="160"/>
                    <a:pt x="464" y="160"/>
                  </a:cubicBezTo>
                  <a:close/>
                  <a:moveTo>
                    <a:pt x="465" y="162"/>
                  </a:moveTo>
                  <a:cubicBezTo>
                    <a:pt x="465" y="162"/>
                    <a:pt x="464" y="161"/>
                    <a:pt x="464" y="161"/>
                  </a:cubicBezTo>
                  <a:cubicBezTo>
                    <a:pt x="464" y="161"/>
                    <a:pt x="464" y="161"/>
                    <a:pt x="464" y="161"/>
                  </a:cubicBezTo>
                  <a:cubicBezTo>
                    <a:pt x="464" y="161"/>
                    <a:pt x="465" y="161"/>
                    <a:pt x="465" y="162"/>
                  </a:cubicBezTo>
                  <a:close/>
                  <a:moveTo>
                    <a:pt x="462" y="170"/>
                  </a:moveTo>
                  <a:cubicBezTo>
                    <a:pt x="461" y="171"/>
                    <a:pt x="461" y="171"/>
                    <a:pt x="461" y="171"/>
                  </a:cubicBezTo>
                  <a:cubicBezTo>
                    <a:pt x="461" y="171"/>
                    <a:pt x="461" y="171"/>
                    <a:pt x="461" y="171"/>
                  </a:cubicBezTo>
                  <a:cubicBezTo>
                    <a:pt x="461" y="170"/>
                    <a:pt x="461" y="171"/>
                    <a:pt x="462" y="170"/>
                  </a:cubicBezTo>
                  <a:close/>
                  <a:moveTo>
                    <a:pt x="459" y="177"/>
                  </a:moveTo>
                  <a:cubicBezTo>
                    <a:pt x="460" y="178"/>
                    <a:pt x="460" y="178"/>
                    <a:pt x="460" y="178"/>
                  </a:cubicBezTo>
                  <a:cubicBezTo>
                    <a:pt x="460" y="178"/>
                    <a:pt x="461" y="177"/>
                    <a:pt x="460" y="177"/>
                  </a:cubicBezTo>
                  <a:cubicBezTo>
                    <a:pt x="461" y="177"/>
                    <a:pt x="460" y="178"/>
                    <a:pt x="460" y="178"/>
                  </a:cubicBezTo>
                  <a:cubicBezTo>
                    <a:pt x="459" y="178"/>
                    <a:pt x="459" y="178"/>
                    <a:pt x="459" y="178"/>
                  </a:cubicBezTo>
                  <a:lnTo>
                    <a:pt x="459" y="177"/>
                  </a:lnTo>
                  <a:close/>
                  <a:moveTo>
                    <a:pt x="460" y="176"/>
                  </a:moveTo>
                  <a:cubicBezTo>
                    <a:pt x="460" y="176"/>
                    <a:pt x="461" y="176"/>
                    <a:pt x="461" y="176"/>
                  </a:cubicBezTo>
                  <a:cubicBezTo>
                    <a:pt x="461" y="176"/>
                    <a:pt x="461" y="176"/>
                    <a:pt x="461" y="176"/>
                  </a:cubicBezTo>
                  <a:cubicBezTo>
                    <a:pt x="461" y="176"/>
                    <a:pt x="461" y="176"/>
                    <a:pt x="460" y="176"/>
                  </a:cubicBezTo>
                  <a:close/>
                  <a:moveTo>
                    <a:pt x="466" y="153"/>
                  </a:moveTo>
                  <a:cubicBezTo>
                    <a:pt x="466" y="154"/>
                    <a:pt x="466" y="154"/>
                    <a:pt x="466" y="154"/>
                  </a:cubicBezTo>
                  <a:cubicBezTo>
                    <a:pt x="466" y="154"/>
                    <a:pt x="466" y="153"/>
                    <a:pt x="466" y="152"/>
                  </a:cubicBezTo>
                  <a:cubicBezTo>
                    <a:pt x="465" y="153"/>
                    <a:pt x="464" y="153"/>
                    <a:pt x="463" y="154"/>
                  </a:cubicBezTo>
                  <a:cubicBezTo>
                    <a:pt x="463" y="155"/>
                    <a:pt x="464" y="154"/>
                    <a:pt x="464" y="155"/>
                  </a:cubicBezTo>
                  <a:cubicBezTo>
                    <a:pt x="464" y="156"/>
                    <a:pt x="464" y="155"/>
                    <a:pt x="463" y="155"/>
                  </a:cubicBezTo>
                  <a:cubicBezTo>
                    <a:pt x="463" y="155"/>
                    <a:pt x="462" y="155"/>
                    <a:pt x="462" y="155"/>
                  </a:cubicBezTo>
                  <a:cubicBezTo>
                    <a:pt x="464" y="154"/>
                    <a:pt x="462" y="153"/>
                    <a:pt x="463" y="153"/>
                  </a:cubicBezTo>
                  <a:cubicBezTo>
                    <a:pt x="463" y="152"/>
                    <a:pt x="463" y="152"/>
                    <a:pt x="463" y="152"/>
                  </a:cubicBezTo>
                  <a:cubicBezTo>
                    <a:pt x="462" y="152"/>
                    <a:pt x="462" y="152"/>
                    <a:pt x="462" y="153"/>
                  </a:cubicBezTo>
                  <a:cubicBezTo>
                    <a:pt x="462" y="152"/>
                    <a:pt x="461" y="152"/>
                    <a:pt x="461" y="152"/>
                  </a:cubicBezTo>
                  <a:cubicBezTo>
                    <a:pt x="461" y="153"/>
                    <a:pt x="459" y="151"/>
                    <a:pt x="458" y="152"/>
                  </a:cubicBezTo>
                  <a:cubicBezTo>
                    <a:pt x="458" y="151"/>
                    <a:pt x="457" y="151"/>
                    <a:pt x="456" y="150"/>
                  </a:cubicBezTo>
                  <a:cubicBezTo>
                    <a:pt x="455" y="151"/>
                    <a:pt x="455" y="151"/>
                    <a:pt x="455" y="151"/>
                  </a:cubicBezTo>
                  <a:cubicBezTo>
                    <a:pt x="455" y="151"/>
                    <a:pt x="455" y="151"/>
                    <a:pt x="455" y="151"/>
                  </a:cubicBezTo>
                  <a:cubicBezTo>
                    <a:pt x="455" y="151"/>
                    <a:pt x="456" y="150"/>
                    <a:pt x="456" y="150"/>
                  </a:cubicBezTo>
                  <a:cubicBezTo>
                    <a:pt x="456" y="151"/>
                    <a:pt x="456" y="151"/>
                    <a:pt x="456" y="151"/>
                  </a:cubicBezTo>
                  <a:cubicBezTo>
                    <a:pt x="457" y="150"/>
                    <a:pt x="457" y="150"/>
                    <a:pt x="457" y="150"/>
                  </a:cubicBezTo>
                  <a:cubicBezTo>
                    <a:pt x="458" y="151"/>
                    <a:pt x="459" y="150"/>
                    <a:pt x="460" y="149"/>
                  </a:cubicBezTo>
                  <a:cubicBezTo>
                    <a:pt x="459" y="149"/>
                    <a:pt x="460" y="148"/>
                    <a:pt x="460" y="147"/>
                  </a:cubicBezTo>
                  <a:cubicBezTo>
                    <a:pt x="460" y="146"/>
                    <a:pt x="462" y="148"/>
                    <a:pt x="462" y="147"/>
                  </a:cubicBezTo>
                  <a:cubicBezTo>
                    <a:pt x="462" y="147"/>
                    <a:pt x="462" y="148"/>
                    <a:pt x="463" y="148"/>
                  </a:cubicBezTo>
                  <a:cubicBezTo>
                    <a:pt x="463" y="147"/>
                    <a:pt x="463" y="147"/>
                    <a:pt x="463" y="147"/>
                  </a:cubicBezTo>
                  <a:cubicBezTo>
                    <a:pt x="464" y="148"/>
                    <a:pt x="464" y="148"/>
                    <a:pt x="464" y="148"/>
                  </a:cubicBezTo>
                  <a:cubicBezTo>
                    <a:pt x="462" y="149"/>
                    <a:pt x="462" y="149"/>
                    <a:pt x="462" y="149"/>
                  </a:cubicBezTo>
                  <a:cubicBezTo>
                    <a:pt x="462" y="149"/>
                    <a:pt x="463" y="147"/>
                    <a:pt x="462" y="148"/>
                  </a:cubicBezTo>
                  <a:cubicBezTo>
                    <a:pt x="462" y="148"/>
                    <a:pt x="462" y="148"/>
                    <a:pt x="462" y="148"/>
                  </a:cubicBezTo>
                  <a:cubicBezTo>
                    <a:pt x="461" y="148"/>
                    <a:pt x="461" y="147"/>
                    <a:pt x="460" y="147"/>
                  </a:cubicBezTo>
                  <a:cubicBezTo>
                    <a:pt x="459" y="148"/>
                    <a:pt x="460" y="149"/>
                    <a:pt x="460" y="150"/>
                  </a:cubicBezTo>
                  <a:cubicBezTo>
                    <a:pt x="461" y="150"/>
                    <a:pt x="463" y="154"/>
                    <a:pt x="464" y="151"/>
                  </a:cubicBezTo>
                  <a:cubicBezTo>
                    <a:pt x="464" y="150"/>
                    <a:pt x="464" y="150"/>
                    <a:pt x="464" y="150"/>
                  </a:cubicBezTo>
                  <a:cubicBezTo>
                    <a:pt x="463" y="152"/>
                    <a:pt x="465" y="152"/>
                    <a:pt x="467" y="152"/>
                  </a:cubicBezTo>
                  <a:cubicBezTo>
                    <a:pt x="467" y="153"/>
                    <a:pt x="468" y="152"/>
                    <a:pt x="468" y="152"/>
                  </a:cubicBezTo>
                  <a:cubicBezTo>
                    <a:pt x="468" y="152"/>
                    <a:pt x="468" y="152"/>
                    <a:pt x="468" y="152"/>
                  </a:cubicBezTo>
                  <a:cubicBezTo>
                    <a:pt x="469" y="153"/>
                    <a:pt x="469" y="153"/>
                    <a:pt x="469" y="153"/>
                  </a:cubicBezTo>
                  <a:cubicBezTo>
                    <a:pt x="469" y="153"/>
                    <a:pt x="468" y="154"/>
                    <a:pt x="467" y="154"/>
                  </a:cubicBezTo>
                  <a:lnTo>
                    <a:pt x="466" y="153"/>
                  </a:lnTo>
                  <a:close/>
                  <a:moveTo>
                    <a:pt x="461" y="159"/>
                  </a:moveTo>
                  <a:cubicBezTo>
                    <a:pt x="460" y="158"/>
                    <a:pt x="459" y="160"/>
                    <a:pt x="458" y="159"/>
                  </a:cubicBezTo>
                  <a:cubicBezTo>
                    <a:pt x="458" y="160"/>
                    <a:pt x="457" y="159"/>
                    <a:pt x="457" y="159"/>
                  </a:cubicBezTo>
                  <a:cubicBezTo>
                    <a:pt x="456" y="158"/>
                    <a:pt x="457" y="157"/>
                    <a:pt x="456" y="157"/>
                  </a:cubicBezTo>
                  <a:cubicBezTo>
                    <a:pt x="455" y="157"/>
                    <a:pt x="455" y="157"/>
                    <a:pt x="455" y="157"/>
                  </a:cubicBezTo>
                  <a:cubicBezTo>
                    <a:pt x="456" y="157"/>
                    <a:pt x="456" y="157"/>
                    <a:pt x="456" y="157"/>
                  </a:cubicBezTo>
                  <a:cubicBezTo>
                    <a:pt x="457" y="157"/>
                    <a:pt x="457" y="160"/>
                    <a:pt x="459" y="158"/>
                  </a:cubicBezTo>
                  <a:cubicBezTo>
                    <a:pt x="459" y="158"/>
                    <a:pt x="459" y="158"/>
                    <a:pt x="459" y="158"/>
                  </a:cubicBezTo>
                  <a:cubicBezTo>
                    <a:pt x="459" y="158"/>
                    <a:pt x="458" y="158"/>
                    <a:pt x="458" y="158"/>
                  </a:cubicBezTo>
                  <a:cubicBezTo>
                    <a:pt x="459" y="158"/>
                    <a:pt x="459" y="158"/>
                    <a:pt x="459" y="158"/>
                  </a:cubicBezTo>
                  <a:cubicBezTo>
                    <a:pt x="459" y="158"/>
                    <a:pt x="459" y="158"/>
                    <a:pt x="459" y="159"/>
                  </a:cubicBezTo>
                  <a:cubicBezTo>
                    <a:pt x="459" y="158"/>
                    <a:pt x="459" y="158"/>
                    <a:pt x="459" y="158"/>
                  </a:cubicBezTo>
                  <a:cubicBezTo>
                    <a:pt x="459" y="158"/>
                    <a:pt x="459" y="158"/>
                    <a:pt x="459" y="158"/>
                  </a:cubicBezTo>
                  <a:cubicBezTo>
                    <a:pt x="459" y="158"/>
                    <a:pt x="458" y="158"/>
                    <a:pt x="458" y="157"/>
                  </a:cubicBezTo>
                  <a:cubicBezTo>
                    <a:pt x="459" y="158"/>
                    <a:pt x="459" y="158"/>
                    <a:pt x="459" y="158"/>
                  </a:cubicBezTo>
                  <a:cubicBezTo>
                    <a:pt x="459" y="158"/>
                    <a:pt x="459" y="157"/>
                    <a:pt x="460" y="157"/>
                  </a:cubicBezTo>
                  <a:cubicBezTo>
                    <a:pt x="460" y="156"/>
                    <a:pt x="460" y="156"/>
                    <a:pt x="460" y="156"/>
                  </a:cubicBezTo>
                  <a:cubicBezTo>
                    <a:pt x="460" y="157"/>
                    <a:pt x="460" y="157"/>
                    <a:pt x="460" y="157"/>
                  </a:cubicBezTo>
                  <a:cubicBezTo>
                    <a:pt x="460" y="158"/>
                    <a:pt x="460" y="157"/>
                    <a:pt x="459" y="158"/>
                  </a:cubicBezTo>
                  <a:cubicBezTo>
                    <a:pt x="459" y="158"/>
                    <a:pt x="459" y="158"/>
                    <a:pt x="459" y="158"/>
                  </a:cubicBezTo>
                  <a:cubicBezTo>
                    <a:pt x="459" y="158"/>
                    <a:pt x="459" y="158"/>
                    <a:pt x="460" y="158"/>
                  </a:cubicBezTo>
                  <a:cubicBezTo>
                    <a:pt x="460" y="158"/>
                    <a:pt x="459" y="158"/>
                    <a:pt x="459" y="158"/>
                  </a:cubicBezTo>
                  <a:cubicBezTo>
                    <a:pt x="460" y="158"/>
                    <a:pt x="460" y="158"/>
                    <a:pt x="460" y="158"/>
                  </a:cubicBezTo>
                  <a:cubicBezTo>
                    <a:pt x="461" y="158"/>
                    <a:pt x="461" y="158"/>
                    <a:pt x="461" y="158"/>
                  </a:cubicBezTo>
                  <a:cubicBezTo>
                    <a:pt x="461" y="159"/>
                    <a:pt x="460" y="159"/>
                    <a:pt x="460" y="159"/>
                  </a:cubicBezTo>
                  <a:cubicBezTo>
                    <a:pt x="461" y="159"/>
                    <a:pt x="461" y="159"/>
                    <a:pt x="461" y="159"/>
                  </a:cubicBezTo>
                  <a:cubicBezTo>
                    <a:pt x="461" y="160"/>
                    <a:pt x="461" y="160"/>
                    <a:pt x="461" y="160"/>
                  </a:cubicBezTo>
                  <a:cubicBezTo>
                    <a:pt x="461" y="160"/>
                    <a:pt x="461" y="160"/>
                    <a:pt x="461" y="160"/>
                  </a:cubicBezTo>
                  <a:cubicBezTo>
                    <a:pt x="461" y="160"/>
                    <a:pt x="461" y="160"/>
                    <a:pt x="461" y="160"/>
                  </a:cubicBezTo>
                  <a:cubicBezTo>
                    <a:pt x="461" y="160"/>
                    <a:pt x="461" y="160"/>
                    <a:pt x="461" y="159"/>
                  </a:cubicBezTo>
                  <a:close/>
                  <a:moveTo>
                    <a:pt x="456" y="165"/>
                  </a:moveTo>
                  <a:cubicBezTo>
                    <a:pt x="457" y="164"/>
                    <a:pt x="457" y="164"/>
                    <a:pt x="457" y="164"/>
                  </a:cubicBezTo>
                  <a:cubicBezTo>
                    <a:pt x="456" y="165"/>
                    <a:pt x="456" y="165"/>
                    <a:pt x="456" y="165"/>
                  </a:cubicBezTo>
                  <a:cubicBezTo>
                    <a:pt x="456" y="165"/>
                    <a:pt x="456" y="165"/>
                    <a:pt x="456" y="165"/>
                  </a:cubicBezTo>
                  <a:cubicBezTo>
                    <a:pt x="456" y="165"/>
                    <a:pt x="456" y="165"/>
                    <a:pt x="456" y="165"/>
                  </a:cubicBezTo>
                  <a:cubicBezTo>
                    <a:pt x="456" y="165"/>
                    <a:pt x="456" y="165"/>
                    <a:pt x="456" y="165"/>
                  </a:cubicBezTo>
                  <a:close/>
                  <a:moveTo>
                    <a:pt x="442" y="165"/>
                  </a:moveTo>
                  <a:cubicBezTo>
                    <a:pt x="444" y="165"/>
                    <a:pt x="444" y="165"/>
                    <a:pt x="444" y="165"/>
                  </a:cubicBezTo>
                  <a:cubicBezTo>
                    <a:pt x="444" y="166"/>
                    <a:pt x="444" y="166"/>
                    <a:pt x="444" y="166"/>
                  </a:cubicBezTo>
                  <a:cubicBezTo>
                    <a:pt x="442" y="166"/>
                    <a:pt x="442" y="166"/>
                    <a:pt x="442" y="166"/>
                  </a:cubicBezTo>
                  <a:cubicBezTo>
                    <a:pt x="442" y="166"/>
                    <a:pt x="442" y="166"/>
                    <a:pt x="442" y="166"/>
                  </a:cubicBezTo>
                  <a:cubicBezTo>
                    <a:pt x="441" y="166"/>
                    <a:pt x="441" y="166"/>
                    <a:pt x="441" y="166"/>
                  </a:cubicBezTo>
                  <a:cubicBezTo>
                    <a:pt x="441" y="166"/>
                    <a:pt x="442" y="166"/>
                    <a:pt x="442" y="165"/>
                  </a:cubicBezTo>
                  <a:cubicBezTo>
                    <a:pt x="443" y="165"/>
                    <a:pt x="442" y="165"/>
                    <a:pt x="442" y="165"/>
                  </a:cubicBezTo>
                  <a:close/>
                  <a:moveTo>
                    <a:pt x="443" y="163"/>
                  </a:moveTo>
                  <a:cubicBezTo>
                    <a:pt x="443" y="162"/>
                    <a:pt x="444" y="162"/>
                    <a:pt x="443" y="162"/>
                  </a:cubicBezTo>
                  <a:cubicBezTo>
                    <a:pt x="442" y="162"/>
                    <a:pt x="442" y="162"/>
                    <a:pt x="442" y="163"/>
                  </a:cubicBezTo>
                  <a:cubicBezTo>
                    <a:pt x="442" y="163"/>
                    <a:pt x="442" y="163"/>
                    <a:pt x="442" y="163"/>
                  </a:cubicBezTo>
                  <a:cubicBezTo>
                    <a:pt x="442" y="163"/>
                    <a:pt x="442" y="163"/>
                    <a:pt x="442" y="163"/>
                  </a:cubicBezTo>
                  <a:cubicBezTo>
                    <a:pt x="443" y="163"/>
                    <a:pt x="443" y="163"/>
                    <a:pt x="443" y="163"/>
                  </a:cubicBezTo>
                  <a:cubicBezTo>
                    <a:pt x="443" y="163"/>
                    <a:pt x="443" y="163"/>
                    <a:pt x="443" y="163"/>
                  </a:cubicBezTo>
                  <a:cubicBezTo>
                    <a:pt x="443" y="163"/>
                    <a:pt x="443" y="163"/>
                    <a:pt x="442" y="163"/>
                  </a:cubicBezTo>
                  <a:cubicBezTo>
                    <a:pt x="442" y="163"/>
                    <a:pt x="442" y="163"/>
                    <a:pt x="442" y="163"/>
                  </a:cubicBezTo>
                  <a:cubicBezTo>
                    <a:pt x="442" y="163"/>
                    <a:pt x="442" y="164"/>
                    <a:pt x="441" y="163"/>
                  </a:cubicBezTo>
                  <a:cubicBezTo>
                    <a:pt x="441" y="163"/>
                    <a:pt x="441" y="163"/>
                    <a:pt x="441" y="163"/>
                  </a:cubicBezTo>
                  <a:cubicBezTo>
                    <a:pt x="441" y="163"/>
                    <a:pt x="441" y="163"/>
                    <a:pt x="441" y="163"/>
                  </a:cubicBezTo>
                  <a:cubicBezTo>
                    <a:pt x="441" y="163"/>
                    <a:pt x="443" y="162"/>
                    <a:pt x="441" y="162"/>
                  </a:cubicBezTo>
                  <a:cubicBezTo>
                    <a:pt x="441" y="162"/>
                    <a:pt x="442" y="161"/>
                    <a:pt x="442" y="162"/>
                  </a:cubicBezTo>
                  <a:cubicBezTo>
                    <a:pt x="443" y="161"/>
                    <a:pt x="443" y="161"/>
                    <a:pt x="443" y="161"/>
                  </a:cubicBezTo>
                  <a:cubicBezTo>
                    <a:pt x="444" y="162"/>
                    <a:pt x="444" y="163"/>
                    <a:pt x="445" y="163"/>
                  </a:cubicBezTo>
                  <a:cubicBezTo>
                    <a:pt x="444" y="163"/>
                    <a:pt x="444" y="163"/>
                    <a:pt x="443" y="163"/>
                  </a:cubicBezTo>
                  <a:close/>
                  <a:moveTo>
                    <a:pt x="444" y="137"/>
                  </a:moveTo>
                  <a:cubicBezTo>
                    <a:pt x="445" y="136"/>
                    <a:pt x="444" y="136"/>
                    <a:pt x="444" y="136"/>
                  </a:cubicBezTo>
                  <a:cubicBezTo>
                    <a:pt x="443" y="137"/>
                    <a:pt x="443" y="135"/>
                    <a:pt x="443" y="134"/>
                  </a:cubicBezTo>
                  <a:cubicBezTo>
                    <a:pt x="443" y="134"/>
                    <a:pt x="443" y="134"/>
                    <a:pt x="443" y="134"/>
                  </a:cubicBezTo>
                  <a:cubicBezTo>
                    <a:pt x="443" y="134"/>
                    <a:pt x="443" y="134"/>
                    <a:pt x="443" y="134"/>
                  </a:cubicBezTo>
                  <a:cubicBezTo>
                    <a:pt x="444" y="135"/>
                    <a:pt x="444" y="135"/>
                    <a:pt x="444" y="135"/>
                  </a:cubicBezTo>
                  <a:cubicBezTo>
                    <a:pt x="443" y="135"/>
                    <a:pt x="444" y="135"/>
                    <a:pt x="444" y="136"/>
                  </a:cubicBezTo>
                  <a:cubicBezTo>
                    <a:pt x="445" y="136"/>
                    <a:pt x="444" y="135"/>
                    <a:pt x="445" y="135"/>
                  </a:cubicBezTo>
                  <a:cubicBezTo>
                    <a:pt x="445" y="134"/>
                    <a:pt x="447" y="134"/>
                    <a:pt x="447" y="133"/>
                  </a:cubicBezTo>
                  <a:cubicBezTo>
                    <a:pt x="448" y="133"/>
                    <a:pt x="450" y="135"/>
                    <a:pt x="450" y="133"/>
                  </a:cubicBezTo>
                  <a:cubicBezTo>
                    <a:pt x="450" y="133"/>
                    <a:pt x="449" y="132"/>
                    <a:pt x="448" y="132"/>
                  </a:cubicBezTo>
                  <a:cubicBezTo>
                    <a:pt x="448" y="132"/>
                    <a:pt x="448" y="132"/>
                    <a:pt x="448" y="132"/>
                  </a:cubicBezTo>
                  <a:cubicBezTo>
                    <a:pt x="449" y="132"/>
                    <a:pt x="449" y="132"/>
                    <a:pt x="449" y="131"/>
                  </a:cubicBezTo>
                  <a:cubicBezTo>
                    <a:pt x="449" y="131"/>
                    <a:pt x="449" y="131"/>
                    <a:pt x="449" y="131"/>
                  </a:cubicBezTo>
                  <a:cubicBezTo>
                    <a:pt x="450" y="130"/>
                    <a:pt x="451" y="131"/>
                    <a:pt x="451" y="131"/>
                  </a:cubicBezTo>
                  <a:cubicBezTo>
                    <a:pt x="451" y="131"/>
                    <a:pt x="450" y="131"/>
                    <a:pt x="449" y="132"/>
                  </a:cubicBezTo>
                  <a:cubicBezTo>
                    <a:pt x="450" y="132"/>
                    <a:pt x="450" y="132"/>
                    <a:pt x="450" y="132"/>
                  </a:cubicBezTo>
                  <a:cubicBezTo>
                    <a:pt x="450" y="133"/>
                    <a:pt x="450" y="133"/>
                    <a:pt x="450" y="133"/>
                  </a:cubicBezTo>
                  <a:cubicBezTo>
                    <a:pt x="450" y="133"/>
                    <a:pt x="451" y="133"/>
                    <a:pt x="452" y="134"/>
                  </a:cubicBezTo>
                  <a:cubicBezTo>
                    <a:pt x="452" y="133"/>
                    <a:pt x="452" y="133"/>
                    <a:pt x="452" y="133"/>
                  </a:cubicBezTo>
                  <a:cubicBezTo>
                    <a:pt x="452" y="134"/>
                    <a:pt x="451" y="134"/>
                    <a:pt x="451" y="134"/>
                  </a:cubicBezTo>
                  <a:cubicBezTo>
                    <a:pt x="451" y="134"/>
                    <a:pt x="451" y="133"/>
                    <a:pt x="450" y="134"/>
                  </a:cubicBezTo>
                  <a:cubicBezTo>
                    <a:pt x="450" y="134"/>
                    <a:pt x="450" y="134"/>
                    <a:pt x="451" y="134"/>
                  </a:cubicBezTo>
                  <a:cubicBezTo>
                    <a:pt x="451" y="134"/>
                    <a:pt x="451" y="134"/>
                    <a:pt x="451" y="134"/>
                  </a:cubicBezTo>
                  <a:cubicBezTo>
                    <a:pt x="451" y="134"/>
                    <a:pt x="451" y="135"/>
                    <a:pt x="451" y="135"/>
                  </a:cubicBezTo>
                  <a:cubicBezTo>
                    <a:pt x="450" y="135"/>
                    <a:pt x="449" y="134"/>
                    <a:pt x="448" y="135"/>
                  </a:cubicBezTo>
                  <a:cubicBezTo>
                    <a:pt x="448" y="136"/>
                    <a:pt x="448" y="136"/>
                    <a:pt x="448" y="136"/>
                  </a:cubicBezTo>
                  <a:cubicBezTo>
                    <a:pt x="449" y="136"/>
                    <a:pt x="449" y="136"/>
                    <a:pt x="449" y="136"/>
                  </a:cubicBezTo>
                  <a:cubicBezTo>
                    <a:pt x="446" y="137"/>
                    <a:pt x="448" y="137"/>
                    <a:pt x="445" y="137"/>
                  </a:cubicBezTo>
                  <a:cubicBezTo>
                    <a:pt x="445" y="137"/>
                    <a:pt x="445" y="137"/>
                    <a:pt x="445" y="137"/>
                  </a:cubicBezTo>
                  <a:lnTo>
                    <a:pt x="444" y="137"/>
                  </a:lnTo>
                  <a:close/>
                  <a:moveTo>
                    <a:pt x="444" y="140"/>
                  </a:moveTo>
                  <a:cubicBezTo>
                    <a:pt x="444" y="141"/>
                    <a:pt x="444" y="141"/>
                    <a:pt x="444" y="141"/>
                  </a:cubicBezTo>
                  <a:cubicBezTo>
                    <a:pt x="443" y="140"/>
                    <a:pt x="444" y="140"/>
                    <a:pt x="444" y="140"/>
                  </a:cubicBezTo>
                  <a:close/>
                  <a:moveTo>
                    <a:pt x="438" y="145"/>
                  </a:moveTo>
                  <a:cubicBezTo>
                    <a:pt x="438" y="146"/>
                    <a:pt x="438" y="146"/>
                    <a:pt x="438" y="146"/>
                  </a:cubicBezTo>
                  <a:cubicBezTo>
                    <a:pt x="437" y="146"/>
                    <a:pt x="437" y="146"/>
                    <a:pt x="437" y="146"/>
                  </a:cubicBezTo>
                  <a:cubicBezTo>
                    <a:pt x="438" y="145"/>
                    <a:pt x="438" y="145"/>
                    <a:pt x="438" y="145"/>
                  </a:cubicBezTo>
                  <a:cubicBezTo>
                    <a:pt x="437" y="144"/>
                    <a:pt x="436" y="145"/>
                    <a:pt x="436" y="145"/>
                  </a:cubicBezTo>
                  <a:cubicBezTo>
                    <a:pt x="435" y="145"/>
                    <a:pt x="435" y="145"/>
                    <a:pt x="435" y="145"/>
                  </a:cubicBezTo>
                  <a:cubicBezTo>
                    <a:pt x="435" y="145"/>
                    <a:pt x="435" y="145"/>
                    <a:pt x="435" y="145"/>
                  </a:cubicBezTo>
                  <a:cubicBezTo>
                    <a:pt x="434" y="145"/>
                    <a:pt x="434" y="145"/>
                    <a:pt x="434" y="145"/>
                  </a:cubicBezTo>
                  <a:cubicBezTo>
                    <a:pt x="434" y="145"/>
                    <a:pt x="434" y="145"/>
                    <a:pt x="433" y="144"/>
                  </a:cubicBezTo>
                  <a:cubicBezTo>
                    <a:pt x="433" y="145"/>
                    <a:pt x="433" y="144"/>
                    <a:pt x="432" y="145"/>
                  </a:cubicBezTo>
                  <a:cubicBezTo>
                    <a:pt x="433" y="144"/>
                    <a:pt x="434" y="144"/>
                    <a:pt x="435" y="145"/>
                  </a:cubicBezTo>
                  <a:cubicBezTo>
                    <a:pt x="436" y="145"/>
                    <a:pt x="437" y="144"/>
                    <a:pt x="438" y="144"/>
                  </a:cubicBezTo>
                  <a:cubicBezTo>
                    <a:pt x="438" y="145"/>
                    <a:pt x="438" y="145"/>
                    <a:pt x="438" y="145"/>
                  </a:cubicBezTo>
                  <a:cubicBezTo>
                    <a:pt x="438" y="145"/>
                    <a:pt x="438" y="145"/>
                    <a:pt x="438" y="145"/>
                  </a:cubicBezTo>
                  <a:close/>
                  <a:moveTo>
                    <a:pt x="435" y="148"/>
                  </a:moveTo>
                  <a:cubicBezTo>
                    <a:pt x="434" y="149"/>
                    <a:pt x="434" y="148"/>
                    <a:pt x="433" y="148"/>
                  </a:cubicBezTo>
                  <a:cubicBezTo>
                    <a:pt x="432" y="149"/>
                    <a:pt x="432" y="146"/>
                    <a:pt x="431" y="148"/>
                  </a:cubicBezTo>
                  <a:cubicBezTo>
                    <a:pt x="431" y="148"/>
                    <a:pt x="431" y="148"/>
                    <a:pt x="430" y="148"/>
                  </a:cubicBezTo>
                  <a:cubicBezTo>
                    <a:pt x="430" y="148"/>
                    <a:pt x="430" y="148"/>
                    <a:pt x="430" y="148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29" y="147"/>
                    <a:pt x="428" y="148"/>
                    <a:pt x="428" y="149"/>
                  </a:cubicBezTo>
                  <a:cubicBezTo>
                    <a:pt x="427" y="148"/>
                    <a:pt x="428" y="146"/>
                    <a:pt x="427" y="147"/>
                  </a:cubicBezTo>
                  <a:cubicBezTo>
                    <a:pt x="427" y="146"/>
                    <a:pt x="427" y="146"/>
                    <a:pt x="427" y="146"/>
                  </a:cubicBezTo>
                  <a:cubicBezTo>
                    <a:pt x="427" y="146"/>
                    <a:pt x="427" y="146"/>
                    <a:pt x="427" y="146"/>
                  </a:cubicBezTo>
                  <a:cubicBezTo>
                    <a:pt x="426" y="145"/>
                    <a:pt x="426" y="145"/>
                    <a:pt x="426" y="145"/>
                  </a:cubicBezTo>
                  <a:cubicBezTo>
                    <a:pt x="426" y="145"/>
                    <a:pt x="427" y="145"/>
                    <a:pt x="427" y="145"/>
                  </a:cubicBezTo>
                  <a:cubicBezTo>
                    <a:pt x="427" y="146"/>
                    <a:pt x="427" y="146"/>
                    <a:pt x="427" y="146"/>
                  </a:cubicBezTo>
                  <a:cubicBezTo>
                    <a:pt x="427" y="146"/>
                    <a:pt x="427" y="146"/>
                    <a:pt x="427" y="146"/>
                  </a:cubicBezTo>
                  <a:cubicBezTo>
                    <a:pt x="427" y="146"/>
                    <a:pt x="427" y="146"/>
                    <a:pt x="427" y="146"/>
                  </a:cubicBezTo>
                  <a:cubicBezTo>
                    <a:pt x="427" y="147"/>
                    <a:pt x="428" y="147"/>
                    <a:pt x="428" y="146"/>
                  </a:cubicBezTo>
                  <a:cubicBezTo>
                    <a:pt x="428" y="146"/>
                    <a:pt x="428" y="146"/>
                    <a:pt x="428" y="146"/>
                  </a:cubicBezTo>
                  <a:cubicBezTo>
                    <a:pt x="428" y="147"/>
                    <a:pt x="429" y="147"/>
                    <a:pt x="430" y="147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0" y="147"/>
                    <a:pt x="431" y="147"/>
                    <a:pt x="431" y="147"/>
                  </a:cubicBezTo>
                  <a:cubicBezTo>
                    <a:pt x="431" y="147"/>
                    <a:pt x="431" y="147"/>
                    <a:pt x="431" y="147"/>
                  </a:cubicBezTo>
                  <a:cubicBezTo>
                    <a:pt x="432" y="146"/>
                    <a:pt x="433" y="148"/>
                    <a:pt x="434" y="147"/>
                  </a:cubicBezTo>
                  <a:cubicBezTo>
                    <a:pt x="434" y="147"/>
                    <a:pt x="434" y="147"/>
                    <a:pt x="434" y="147"/>
                  </a:cubicBezTo>
                  <a:cubicBezTo>
                    <a:pt x="434" y="147"/>
                    <a:pt x="434" y="147"/>
                    <a:pt x="434" y="147"/>
                  </a:cubicBezTo>
                  <a:cubicBezTo>
                    <a:pt x="434" y="147"/>
                    <a:pt x="434" y="147"/>
                    <a:pt x="434" y="147"/>
                  </a:cubicBezTo>
                  <a:cubicBezTo>
                    <a:pt x="434" y="147"/>
                    <a:pt x="435" y="146"/>
                    <a:pt x="436" y="147"/>
                  </a:cubicBezTo>
                  <a:cubicBezTo>
                    <a:pt x="435" y="147"/>
                    <a:pt x="436" y="148"/>
                    <a:pt x="435" y="148"/>
                  </a:cubicBezTo>
                  <a:close/>
                  <a:moveTo>
                    <a:pt x="429" y="164"/>
                  </a:moveTo>
                  <a:cubicBezTo>
                    <a:pt x="429" y="164"/>
                    <a:pt x="429" y="164"/>
                    <a:pt x="429" y="164"/>
                  </a:cubicBezTo>
                  <a:cubicBezTo>
                    <a:pt x="429" y="164"/>
                    <a:pt x="429" y="163"/>
                    <a:pt x="430" y="163"/>
                  </a:cubicBezTo>
                  <a:cubicBezTo>
                    <a:pt x="430" y="163"/>
                    <a:pt x="429" y="164"/>
                    <a:pt x="429" y="164"/>
                  </a:cubicBezTo>
                  <a:cubicBezTo>
                    <a:pt x="429" y="164"/>
                    <a:pt x="429" y="165"/>
                    <a:pt x="429" y="164"/>
                  </a:cubicBezTo>
                  <a:close/>
                  <a:moveTo>
                    <a:pt x="430" y="160"/>
                  </a:moveTo>
                  <a:cubicBezTo>
                    <a:pt x="430" y="160"/>
                    <a:pt x="430" y="160"/>
                    <a:pt x="430" y="160"/>
                  </a:cubicBezTo>
                  <a:cubicBezTo>
                    <a:pt x="430" y="160"/>
                    <a:pt x="430" y="161"/>
                    <a:pt x="431" y="160"/>
                  </a:cubicBezTo>
                  <a:cubicBezTo>
                    <a:pt x="431" y="160"/>
                    <a:pt x="430" y="161"/>
                    <a:pt x="430" y="160"/>
                  </a:cubicBezTo>
                  <a:close/>
                  <a:moveTo>
                    <a:pt x="432" y="156"/>
                  </a:moveTo>
                  <a:cubicBezTo>
                    <a:pt x="431" y="156"/>
                    <a:pt x="429" y="157"/>
                    <a:pt x="428" y="156"/>
                  </a:cubicBezTo>
                  <a:cubicBezTo>
                    <a:pt x="427" y="154"/>
                    <a:pt x="431" y="157"/>
                    <a:pt x="429" y="155"/>
                  </a:cubicBezTo>
                  <a:cubicBezTo>
                    <a:pt x="430" y="155"/>
                    <a:pt x="431" y="156"/>
                    <a:pt x="432" y="156"/>
                  </a:cubicBezTo>
                  <a:cubicBezTo>
                    <a:pt x="433" y="156"/>
                    <a:pt x="433" y="156"/>
                    <a:pt x="433" y="156"/>
                  </a:cubicBezTo>
                  <a:cubicBezTo>
                    <a:pt x="433" y="157"/>
                    <a:pt x="432" y="156"/>
                    <a:pt x="432" y="156"/>
                  </a:cubicBezTo>
                  <a:close/>
                  <a:moveTo>
                    <a:pt x="428" y="160"/>
                  </a:moveTo>
                  <a:cubicBezTo>
                    <a:pt x="428" y="160"/>
                    <a:pt x="428" y="159"/>
                    <a:pt x="427" y="159"/>
                  </a:cubicBezTo>
                  <a:cubicBezTo>
                    <a:pt x="428" y="158"/>
                    <a:pt x="428" y="158"/>
                    <a:pt x="428" y="157"/>
                  </a:cubicBezTo>
                  <a:cubicBezTo>
                    <a:pt x="427" y="157"/>
                    <a:pt x="427" y="157"/>
                    <a:pt x="427" y="157"/>
                  </a:cubicBezTo>
                  <a:cubicBezTo>
                    <a:pt x="427" y="157"/>
                    <a:pt x="428" y="157"/>
                    <a:pt x="428" y="157"/>
                  </a:cubicBezTo>
                  <a:cubicBezTo>
                    <a:pt x="428" y="157"/>
                    <a:pt x="428" y="159"/>
                    <a:pt x="429" y="158"/>
                  </a:cubicBezTo>
                  <a:cubicBezTo>
                    <a:pt x="429" y="158"/>
                    <a:pt x="428" y="159"/>
                    <a:pt x="428" y="159"/>
                  </a:cubicBezTo>
                  <a:cubicBezTo>
                    <a:pt x="429" y="160"/>
                    <a:pt x="429" y="160"/>
                    <a:pt x="429" y="160"/>
                  </a:cubicBezTo>
                  <a:lnTo>
                    <a:pt x="428" y="160"/>
                  </a:lnTo>
                  <a:close/>
                  <a:moveTo>
                    <a:pt x="427" y="164"/>
                  </a:moveTo>
                  <a:cubicBezTo>
                    <a:pt x="427" y="164"/>
                    <a:pt x="427" y="164"/>
                    <a:pt x="427" y="164"/>
                  </a:cubicBezTo>
                  <a:cubicBezTo>
                    <a:pt x="427" y="164"/>
                    <a:pt x="427" y="164"/>
                    <a:pt x="427" y="164"/>
                  </a:cubicBezTo>
                  <a:cubicBezTo>
                    <a:pt x="427" y="164"/>
                    <a:pt x="427" y="164"/>
                    <a:pt x="427" y="164"/>
                  </a:cubicBezTo>
                  <a:cubicBezTo>
                    <a:pt x="427" y="164"/>
                    <a:pt x="427" y="164"/>
                    <a:pt x="427" y="164"/>
                  </a:cubicBezTo>
                  <a:cubicBezTo>
                    <a:pt x="427" y="164"/>
                    <a:pt x="427" y="164"/>
                    <a:pt x="427" y="164"/>
                  </a:cubicBezTo>
                  <a:close/>
                  <a:moveTo>
                    <a:pt x="429" y="151"/>
                  </a:moveTo>
                  <a:cubicBezTo>
                    <a:pt x="429" y="151"/>
                    <a:pt x="429" y="151"/>
                    <a:pt x="429" y="151"/>
                  </a:cubicBezTo>
                  <a:cubicBezTo>
                    <a:pt x="429" y="151"/>
                    <a:pt x="430" y="152"/>
                    <a:pt x="430" y="151"/>
                  </a:cubicBezTo>
                  <a:cubicBezTo>
                    <a:pt x="430" y="151"/>
                    <a:pt x="430" y="152"/>
                    <a:pt x="430" y="152"/>
                  </a:cubicBezTo>
                  <a:cubicBezTo>
                    <a:pt x="431" y="152"/>
                    <a:pt x="430" y="152"/>
                    <a:pt x="430" y="152"/>
                  </a:cubicBezTo>
                  <a:cubicBezTo>
                    <a:pt x="429" y="152"/>
                    <a:pt x="429" y="152"/>
                    <a:pt x="429" y="152"/>
                  </a:cubicBezTo>
                  <a:cubicBezTo>
                    <a:pt x="430" y="153"/>
                    <a:pt x="430" y="153"/>
                    <a:pt x="430" y="153"/>
                  </a:cubicBezTo>
                  <a:cubicBezTo>
                    <a:pt x="429" y="153"/>
                    <a:pt x="428" y="154"/>
                    <a:pt x="428" y="153"/>
                  </a:cubicBezTo>
                  <a:cubicBezTo>
                    <a:pt x="429" y="153"/>
                    <a:pt x="429" y="152"/>
                    <a:pt x="429" y="151"/>
                  </a:cubicBezTo>
                  <a:close/>
                  <a:moveTo>
                    <a:pt x="431" y="152"/>
                  </a:moveTo>
                  <a:cubicBezTo>
                    <a:pt x="432" y="150"/>
                    <a:pt x="432" y="150"/>
                    <a:pt x="432" y="150"/>
                  </a:cubicBezTo>
                  <a:cubicBezTo>
                    <a:pt x="432" y="151"/>
                    <a:pt x="432" y="152"/>
                    <a:pt x="432" y="152"/>
                  </a:cubicBezTo>
                  <a:cubicBezTo>
                    <a:pt x="432" y="152"/>
                    <a:pt x="431" y="152"/>
                    <a:pt x="431" y="152"/>
                  </a:cubicBezTo>
                  <a:close/>
                  <a:moveTo>
                    <a:pt x="433" y="154"/>
                  </a:moveTo>
                  <a:cubicBezTo>
                    <a:pt x="433" y="154"/>
                    <a:pt x="433" y="154"/>
                    <a:pt x="433" y="155"/>
                  </a:cubicBezTo>
                  <a:cubicBezTo>
                    <a:pt x="433" y="154"/>
                    <a:pt x="433" y="154"/>
                    <a:pt x="433" y="154"/>
                  </a:cubicBezTo>
                  <a:cubicBezTo>
                    <a:pt x="433" y="153"/>
                    <a:pt x="433" y="153"/>
                    <a:pt x="433" y="153"/>
                  </a:cubicBezTo>
                  <a:cubicBezTo>
                    <a:pt x="433" y="154"/>
                    <a:pt x="433" y="154"/>
                    <a:pt x="433" y="154"/>
                  </a:cubicBezTo>
                  <a:cubicBezTo>
                    <a:pt x="433" y="154"/>
                    <a:pt x="433" y="154"/>
                    <a:pt x="433" y="154"/>
                  </a:cubicBezTo>
                  <a:close/>
                  <a:moveTo>
                    <a:pt x="427" y="155"/>
                  </a:moveTo>
                  <a:cubicBezTo>
                    <a:pt x="427" y="155"/>
                    <a:pt x="427" y="155"/>
                    <a:pt x="427" y="155"/>
                  </a:cubicBezTo>
                  <a:cubicBezTo>
                    <a:pt x="427" y="155"/>
                    <a:pt x="427" y="155"/>
                    <a:pt x="427" y="155"/>
                  </a:cubicBezTo>
                  <a:cubicBezTo>
                    <a:pt x="427" y="155"/>
                    <a:pt x="427" y="155"/>
                    <a:pt x="427" y="155"/>
                  </a:cubicBezTo>
                  <a:close/>
                  <a:moveTo>
                    <a:pt x="426" y="147"/>
                  </a:moveTo>
                  <a:cubicBezTo>
                    <a:pt x="426" y="147"/>
                    <a:pt x="426" y="147"/>
                    <a:pt x="426" y="147"/>
                  </a:cubicBezTo>
                  <a:cubicBezTo>
                    <a:pt x="426" y="148"/>
                    <a:pt x="426" y="148"/>
                    <a:pt x="426" y="148"/>
                  </a:cubicBezTo>
                  <a:cubicBezTo>
                    <a:pt x="426" y="148"/>
                    <a:pt x="426" y="148"/>
                    <a:pt x="426" y="148"/>
                  </a:cubicBezTo>
                  <a:cubicBezTo>
                    <a:pt x="425" y="148"/>
                    <a:pt x="425" y="148"/>
                    <a:pt x="425" y="148"/>
                  </a:cubicBezTo>
                  <a:cubicBezTo>
                    <a:pt x="426" y="147"/>
                    <a:pt x="426" y="147"/>
                    <a:pt x="426" y="147"/>
                  </a:cubicBezTo>
                  <a:cubicBezTo>
                    <a:pt x="426" y="147"/>
                    <a:pt x="426" y="147"/>
                    <a:pt x="426" y="147"/>
                  </a:cubicBezTo>
                  <a:close/>
                  <a:moveTo>
                    <a:pt x="423" y="148"/>
                  </a:moveTo>
                  <a:cubicBezTo>
                    <a:pt x="423" y="147"/>
                    <a:pt x="422" y="148"/>
                    <a:pt x="422" y="148"/>
                  </a:cubicBezTo>
                  <a:cubicBezTo>
                    <a:pt x="422" y="148"/>
                    <a:pt x="423" y="147"/>
                    <a:pt x="423" y="146"/>
                  </a:cubicBezTo>
                  <a:cubicBezTo>
                    <a:pt x="423" y="146"/>
                    <a:pt x="423" y="146"/>
                    <a:pt x="423" y="146"/>
                  </a:cubicBezTo>
                  <a:cubicBezTo>
                    <a:pt x="423" y="146"/>
                    <a:pt x="423" y="146"/>
                    <a:pt x="423" y="146"/>
                  </a:cubicBezTo>
                  <a:cubicBezTo>
                    <a:pt x="423" y="146"/>
                    <a:pt x="423" y="146"/>
                    <a:pt x="423" y="146"/>
                  </a:cubicBezTo>
                  <a:cubicBezTo>
                    <a:pt x="424" y="146"/>
                    <a:pt x="424" y="145"/>
                    <a:pt x="425" y="146"/>
                  </a:cubicBezTo>
                  <a:cubicBezTo>
                    <a:pt x="424" y="146"/>
                    <a:pt x="424" y="147"/>
                    <a:pt x="423" y="148"/>
                  </a:cubicBezTo>
                  <a:close/>
                  <a:moveTo>
                    <a:pt x="423" y="139"/>
                  </a:moveTo>
                  <a:cubicBezTo>
                    <a:pt x="423" y="138"/>
                    <a:pt x="423" y="138"/>
                    <a:pt x="423" y="138"/>
                  </a:cubicBezTo>
                  <a:cubicBezTo>
                    <a:pt x="422" y="139"/>
                    <a:pt x="422" y="139"/>
                    <a:pt x="422" y="139"/>
                  </a:cubicBezTo>
                  <a:cubicBezTo>
                    <a:pt x="421" y="139"/>
                    <a:pt x="422" y="138"/>
                    <a:pt x="421" y="138"/>
                  </a:cubicBezTo>
                  <a:cubicBezTo>
                    <a:pt x="421" y="138"/>
                    <a:pt x="421" y="138"/>
                    <a:pt x="421" y="137"/>
                  </a:cubicBezTo>
                  <a:cubicBezTo>
                    <a:pt x="421" y="137"/>
                    <a:pt x="421" y="137"/>
                    <a:pt x="421" y="137"/>
                  </a:cubicBezTo>
                  <a:cubicBezTo>
                    <a:pt x="421" y="137"/>
                    <a:pt x="421" y="137"/>
                    <a:pt x="421" y="137"/>
                  </a:cubicBezTo>
                  <a:cubicBezTo>
                    <a:pt x="421" y="137"/>
                    <a:pt x="421" y="137"/>
                    <a:pt x="421" y="137"/>
                  </a:cubicBezTo>
                  <a:cubicBezTo>
                    <a:pt x="420" y="137"/>
                    <a:pt x="421" y="137"/>
                    <a:pt x="420" y="137"/>
                  </a:cubicBezTo>
                  <a:cubicBezTo>
                    <a:pt x="420" y="137"/>
                    <a:pt x="420" y="137"/>
                    <a:pt x="421" y="136"/>
                  </a:cubicBezTo>
                  <a:cubicBezTo>
                    <a:pt x="420" y="136"/>
                    <a:pt x="420" y="136"/>
                    <a:pt x="420" y="136"/>
                  </a:cubicBezTo>
                  <a:cubicBezTo>
                    <a:pt x="422" y="137"/>
                    <a:pt x="422" y="137"/>
                    <a:pt x="422" y="137"/>
                  </a:cubicBezTo>
                  <a:cubicBezTo>
                    <a:pt x="421" y="136"/>
                    <a:pt x="421" y="136"/>
                    <a:pt x="421" y="136"/>
                  </a:cubicBezTo>
                  <a:cubicBezTo>
                    <a:pt x="421" y="137"/>
                    <a:pt x="421" y="137"/>
                    <a:pt x="421" y="137"/>
                  </a:cubicBezTo>
                  <a:cubicBezTo>
                    <a:pt x="421" y="137"/>
                    <a:pt x="421" y="137"/>
                    <a:pt x="421" y="137"/>
                  </a:cubicBezTo>
                  <a:cubicBezTo>
                    <a:pt x="421" y="137"/>
                    <a:pt x="421" y="137"/>
                    <a:pt x="421" y="137"/>
                  </a:cubicBezTo>
                  <a:cubicBezTo>
                    <a:pt x="422" y="137"/>
                    <a:pt x="422" y="137"/>
                    <a:pt x="422" y="137"/>
                  </a:cubicBezTo>
                  <a:cubicBezTo>
                    <a:pt x="422" y="137"/>
                    <a:pt x="422" y="138"/>
                    <a:pt x="423" y="138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3" y="136"/>
                    <a:pt x="423" y="136"/>
                    <a:pt x="423" y="136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4" y="136"/>
                    <a:pt x="423" y="135"/>
                    <a:pt x="424" y="135"/>
                  </a:cubicBezTo>
                  <a:cubicBezTo>
                    <a:pt x="425" y="136"/>
                    <a:pt x="425" y="136"/>
                    <a:pt x="425" y="136"/>
                  </a:cubicBezTo>
                  <a:cubicBezTo>
                    <a:pt x="424" y="136"/>
                    <a:pt x="424" y="136"/>
                    <a:pt x="424" y="136"/>
                  </a:cubicBezTo>
                  <a:cubicBezTo>
                    <a:pt x="424" y="136"/>
                    <a:pt x="423" y="138"/>
                    <a:pt x="424" y="138"/>
                  </a:cubicBezTo>
                  <a:lnTo>
                    <a:pt x="423" y="139"/>
                  </a:lnTo>
                  <a:close/>
                  <a:moveTo>
                    <a:pt x="421" y="149"/>
                  </a:moveTo>
                  <a:cubicBezTo>
                    <a:pt x="421" y="148"/>
                    <a:pt x="421" y="148"/>
                    <a:pt x="420" y="148"/>
                  </a:cubicBezTo>
                  <a:cubicBezTo>
                    <a:pt x="420" y="147"/>
                    <a:pt x="421" y="148"/>
                    <a:pt x="421" y="147"/>
                  </a:cubicBezTo>
                  <a:cubicBezTo>
                    <a:pt x="422" y="147"/>
                    <a:pt x="421" y="148"/>
                    <a:pt x="421" y="149"/>
                  </a:cubicBezTo>
                  <a:close/>
                  <a:moveTo>
                    <a:pt x="419" y="147"/>
                  </a:moveTo>
                  <a:cubicBezTo>
                    <a:pt x="419" y="147"/>
                    <a:pt x="419" y="147"/>
                    <a:pt x="419" y="147"/>
                  </a:cubicBezTo>
                  <a:cubicBezTo>
                    <a:pt x="419" y="147"/>
                    <a:pt x="419" y="147"/>
                    <a:pt x="419" y="147"/>
                  </a:cubicBezTo>
                  <a:cubicBezTo>
                    <a:pt x="419" y="147"/>
                    <a:pt x="419" y="147"/>
                    <a:pt x="419" y="147"/>
                  </a:cubicBezTo>
                  <a:cubicBezTo>
                    <a:pt x="419" y="147"/>
                    <a:pt x="419" y="147"/>
                    <a:pt x="419" y="147"/>
                  </a:cubicBezTo>
                  <a:cubicBezTo>
                    <a:pt x="419" y="146"/>
                    <a:pt x="418" y="146"/>
                    <a:pt x="418" y="145"/>
                  </a:cubicBezTo>
                  <a:cubicBezTo>
                    <a:pt x="419" y="145"/>
                    <a:pt x="419" y="145"/>
                    <a:pt x="419" y="145"/>
                  </a:cubicBezTo>
                  <a:cubicBezTo>
                    <a:pt x="418" y="146"/>
                    <a:pt x="418" y="147"/>
                    <a:pt x="419" y="147"/>
                  </a:cubicBezTo>
                  <a:close/>
                  <a:moveTo>
                    <a:pt x="410" y="169"/>
                  </a:moveTo>
                  <a:cubicBezTo>
                    <a:pt x="409" y="169"/>
                    <a:pt x="409" y="169"/>
                    <a:pt x="409" y="169"/>
                  </a:cubicBezTo>
                  <a:cubicBezTo>
                    <a:pt x="410" y="168"/>
                    <a:pt x="410" y="168"/>
                    <a:pt x="410" y="168"/>
                  </a:cubicBezTo>
                  <a:cubicBezTo>
                    <a:pt x="411" y="168"/>
                    <a:pt x="410" y="168"/>
                    <a:pt x="410" y="169"/>
                  </a:cubicBezTo>
                  <a:close/>
                  <a:moveTo>
                    <a:pt x="418" y="136"/>
                  </a:moveTo>
                  <a:cubicBezTo>
                    <a:pt x="418" y="136"/>
                    <a:pt x="419" y="136"/>
                    <a:pt x="419" y="136"/>
                  </a:cubicBezTo>
                  <a:cubicBezTo>
                    <a:pt x="418" y="136"/>
                    <a:pt x="418" y="137"/>
                    <a:pt x="418" y="137"/>
                  </a:cubicBezTo>
                  <a:cubicBezTo>
                    <a:pt x="418" y="138"/>
                    <a:pt x="417" y="138"/>
                    <a:pt x="416" y="137"/>
                  </a:cubicBezTo>
                  <a:cubicBezTo>
                    <a:pt x="416" y="136"/>
                    <a:pt x="418" y="137"/>
                    <a:pt x="418" y="137"/>
                  </a:cubicBezTo>
                  <a:lnTo>
                    <a:pt x="418" y="136"/>
                  </a:lnTo>
                  <a:close/>
                  <a:moveTo>
                    <a:pt x="410" y="160"/>
                  </a:moveTo>
                  <a:cubicBezTo>
                    <a:pt x="411" y="160"/>
                    <a:pt x="411" y="160"/>
                    <a:pt x="411" y="160"/>
                  </a:cubicBezTo>
                  <a:cubicBezTo>
                    <a:pt x="411" y="160"/>
                    <a:pt x="411" y="160"/>
                    <a:pt x="411" y="160"/>
                  </a:cubicBezTo>
                  <a:cubicBezTo>
                    <a:pt x="410" y="160"/>
                    <a:pt x="410" y="160"/>
                    <a:pt x="410" y="160"/>
                  </a:cubicBezTo>
                  <a:cubicBezTo>
                    <a:pt x="411" y="159"/>
                    <a:pt x="411" y="159"/>
                    <a:pt x="411" y="159"/>
                  </a:cubicBezTo>
                  <a:cubicBezTo>
                    <a:pt x="411" y="160"/>
                    <a:pt x="410" y="159"/>
                    <a:pt x="410" y="160"/>
                  </a:cubicBezTo>
                  <a:close/>
                  <a:moveTo>
                    <a:pt x="416" y="139"/>
                  </a:moveTo>
                  <a:cubicBezTo>
                    <a:pt x="416" y="139"/>
                    <a:pt x="416" y="139"/>
                    <a:pt x="416" y="139"/>
                  </a:cubicBezTo>
                  <a:cubicBezTo>
                    <a:pt x="417" y="139"/>
                    <a:pt x="416" y="138"/>
                    <a:pt x="417" y="139"/>
                  </a:cubicBezTo>
                  <a:cubicBezTo>
                    <a:pt x="416" y="140"/>
                    <a:pt x="416" y="140"/>
                    <a:pt x="416" y="140"/>
                  </a:cubicBezTo>
                  <a:lnTo>
                    <a:pt x="416" y="139"/>
                  </a:lnTo>
                  <a:close/>
                  <a:moveTo>
                    <a:pt x="411" y="164"/>
                  </a:moveTo>
                  <a:cubicBezTo>
                    <a:pt x="411" y="163"/>
                    <a:pt x="411" y="163"/>
                    <a:pt x="411" y="163"/>
                  </a:cubicBezTo>
                  <a:cubicBezTo>
                    <a:pt x="412" y="163"/>
                    <a:pt x="412" y="163"/>
                    <a:pt x="412" y="164"/>
                  </a:cubicBezTo>
                  <a:lnTo>
                    <a:pt x="411" y="164"/>
                  </a:lnTo>
                  <a:close/>
                  <a:moveTo>
                    <a:pt x="416" y="133"/>
                  </a:moveTo>
                  <a:cubicBezTo>
                    <a:pt x="416" y="132"/>
                    <a:pt x="415" y="133"/>
                    <a:pt x="415" y="132"/>
                  </a:cubicBezTo>
                  <a:cubicBezTo>
                    <a:pt x="416" y="133"/>
                    <a:pt x="416" y="133"/>
                    <a:pt x="416" y="133"/>
                  </a:cubicBezTo>
                  <a:cubicBezTo>
                    <a:pt x="417" y="132"/>
                    <a:pt x="417" y="131"/>
                    <a:pt x="417" y="131"/>
                  </a:cubicBezTo>
                  <a:cubicBezTo>
                    <a:pt x="419" y="131"/>
                    <a:pt x="418" y="133"/>
                    <a:pt x="419" y="133"/>
                  </a:cubicBezTo>
                  <a:cubicBezTo>
                    <a:pt x="419" y="133"/>
                    <a:pt x="419" y="133"/>
                    <a:pt x="420" y="133"/>
                  </a:cubicBezTo>
                  <a:cubicBezTo>
                    <a:pt x="420" y="133"/>
                    <a:pt x="421" y="133"/>
                    <a:pt x="421" y="133"/>
                  </a:cubicBezTo>
                  <a:cubicBezTo>
                    <a:pt x="421" y="134"/>
                    <a:pt x="422" y="134"/>
                    <a:pt x="422" y="135"/>
                  </a:cubicBezTo>
                  <a:cubicBezTo>
                    <a:pt x="422" y="136"/>
                    <a:pt x="422" y="136"/>
                    <a:pt x="422" y="136"/>
                  </a:cubicBezTo>
                  <a:cubicBezTo>
                    <a:pt x="422" y="134"/>
                    <a:pt x="421" y="135"/>
                    <a:pt x="421" y="133"/>
                  </a:cubicBezTo>
                  <a:cubicBezTo>
                    <a:pt x="419" y="134"/>
                    <a:pt x="418" y="133"/>
                    <a:pt x="416" y="133"/>
                  </a:cubicBezTo>
                  <a:close/>
                  <a:moveTo>
                    <a:pt x="407" y="135"/>
                  </a:moveTo>
                  <a:cubicBezTo>
                    <a:pt x="406" y="134"/>
                    <a:pt x="404" y="136"/>
                    <a:pt x="402" y="136"/>
                  </a:cubicBezTo>
                  <a:cubicBezTo>
                    <a:pt x="403" y="134"/>
                    <a:pt x="403" y="136"/>
                    <a:pt x="404" y="135"/>
                  </a:cubicBezTo>
                  <a:cubicBezTo>
                    <a:pt x="405" y="134"/>
                    <a:pt x="407" y="136"/>
                    <a:pt x="407" y="134"/>
                  </a:cubicBezTo>
                  <a:cubicBezTo>
                    <a:pt x="408" y="134"/>
                    <a:pt x="408" y="134"/>
                    <a:pt x="408" y="134"/>
                  </a:cubicBezTo>
                  <a:cubicBezTo>
                    <a:pt x="408" y="135"/>
                    <a:pt x="409" y="135"/>
                    <a:pt x="410" y="135"/>
                  </a:cubicBezTo>
                  <a:cubicBezTo>
                    <a:pt x="409" y="136"/>
                    <a:pt x="409" y="136"/>
                    <a:pt x="409" y="136"/>
                  </a:cubicBezTo>
                  <a:cubicBezTo>
                    <a:pt x="409" y="136"/>
                    <a:pt x="408" y="134"/>
                    <a:pt x="407" y="135"/>
                  </a:cubicBezTo>
                  <a:close/>
                  <a:moveTo>
                    <a:pt x="400" y="168"/>
                  </a:moveTo>
                  <a:cubicBezTo>
                    <a:pt x="399" y="169"/>
                    <a:pt x="399" y="169"/>
                    <a:pt x="399" y="168"/>
                  </a:cubicBezTo>
                  <a:cubicBezTo>
                    <a:pt x="399" y="168"/>
                    <a:pt x="399" y="168"/>
                    <a:pt x="399" y="168"/>
                  </a:cubicBezTo>
                  <a:cubicBezTo>
                    <a:pt x="399" y="169"/>
                    <a:pt x="400" y="168"/>
                    <a:pt x="400" y="168"/>
                  </a:cubicBezTo>
                  <a:close/>
                  <a:moveTo>
                    <a:pt x="397" y="173"/>
                  </a:moveTo>
                  <a:cubicBezTo>
                    <a:pt x="397" y="173"/>
                    <a:pt x="397" y="173"/>
                    <a:pt x="397" y="173"/>
                  </a:cubicBezTo>
                  <a:cubicBezTo>
                    <a:pt x="397" y="173"/>
                    <a:pt x="397" y="173"/>
                    <a:pt x="397" y="173"/>
                  </a:cubicBezTo>
                  <a:cubicBezTo>
                    <a:pt x="397" y="173"/>
                    <a:pt x="397" y="173"/>
                    <a:pt x="397" y="173"/>
                  </a:cubicBezTo>
                  <a:cubicBezTo>
                    <a:pt x="397" y="173"/>
                    <a:pt x="397" y="173"/>
                    <a:pt x="397" y="173"/>
                  </a:cubicBezTo>
                  <a:close/>
                  <a:moveTo>
                    <a:pt x="405" y="139"/>
                  </a:moveTo>
                  <a:cubicBezTo>
                    <a:pt x="404" y="139"/>
                    <a:pt x="404" y="139"/>
                    <a:pt x="404" y="139"/>
                  </a:cubicBezTo>
                  <a:cubicBezTo>
                    <a:pt x="405" y="139"/>
                    <a:pt x="405" y="139"/>
                    <a:pt x="405" y="139"/>
                  </a:cubicBezTo>
                  <a:close/>
                  <a:moveTo>
                    <a:pt x="396" y="170"/>
                  </a:moveTo>
                  <a:cubicBezTo>
                    <a:pt x="397" y="169"/>
                    <a:pt x="397" y="169"/>
                    <a:pt x="397" y="169"/>
                  </a:cubicBezTo>
                  <a:cubicBezTo>
                    <a:pt x="397" y="170"/>
                    <a:pt x="397" y="170"/>
                    <a:pt x="397" y="170"/>
                  </a:cubicBezTo>
                  <a:cubicBezTo>
                    <a:pt x="397" y="170"/>
                    <a:pt x="396" y="170"/>
                    <a:pt x="396" y="170"/>
                  </a:cubicBezTo>
                  <a:close/>
                  <a:moveTo>
                    <a:pt x="402" y="136"/>
                  </a:moveTo>
                  <a:cubicBezTo>
                    <a:pt x="402" y="136"/>
                    <a:pt x="402" y="136"/>
                    <a:pt x="402" y="137"/>
                  </a:cubicBezTo>
                  <a:cubicBezTo>
                    <a:pt x="402" y="137"/>
                    <a:pt x="402" y="137"/>
                    <a:pt x="402" y="137"/>
                  </a:cubicBezTo>
                  <a:cubicBezTo>
                    <a:pt x="402" y="137"/>
                    <a:pt x="402" y="137"/>
                    <a:pt x="402" y="137"/>
                  </a:cubicBezTo>
                  <a:cubicBezTo>
                    <a:pt x="402" y="137"/>
                    <a:pt x="402" y="137"/>
                    <a:pt x="402" y="137"/>
                  </a:cubicBezTo>
                  <a:cubicBezTo>
                    <a:pt x="401" y="136"/>
                    <a:pt x="401" y="136"/>
                    <a:pt x="401" y="136"/>
                  </a:cubicBezTo>
                  <a:cubicBezTo>
                    <a:pt x="402" y="136"/>
                    <a:pt x="403" y="136"/>
                    <a:pt x="403" y="137"/>
                  </a:cubicBezTo>
                  <a:cubicBezTo>
                    <a:pt x="403" y="137"/>
                    <a:pt x="402" y="136"/>
                    <a:pt x="402" y="136"/>
                  </a:cubicBezTo>
                  <a:close/>
                  <a:moveTo>
                    <a:pt x="402" y="140"/>
                  </a:moveTo>
                  <a:cubicBezTo>
                    <a:pt x="402" y="140"/>
                    <a:pt x="402" y="140"/>
                    <a:pt x="402" y="140"/>
                  </a:cubicBezTo>
                  <a:cubicBezTo>
                    <a:pt x="401" y="140"/>
                    <a:pt x="401" y="140"/>
                    <a:pt x="401" y="140"/>
                  </a:cubicBezTo>
                  <a:cubicBezTo>
                    <a:pt x="402" y="140"/>
                    <a:pt x="402" y="139"/>
                    <a:pt x="402" y="140"/>
                  </a:cubicBezTo>
                  <a:close/>
                  <a:moveTo>
                    <a:pt x="395" y="157"/>
                  </a:moveTo>
                  <a:cubicBezTo>
                    <a:pt x="395" y="156"/>
                    <a:pt x="395" y="156"/>
                    <a:pt x="395" y="156"/>
                  </a:cubicBezTo>
                  <a:cubicBezTo>
                    <a:pt x="395" y="156"/>
                    <a:pt x="397" y="156"/>
                    <a:pt x="396" y="155"/>
                  </a:cubicBezTo>
                  <a:cubicBezTo>
                    <a:pt x="397" y="156"/>
                    <a:pt x="397" y="156"/>
                    <a:pt x="397" y="156"/>
                  </a:cubicBezTo>
                  <a:cubicBezTo>
                    <a:pt x="395" y="156"/>
                    <a:pt x="395" y="156"/>
                    <a:pt x="395" y="156"/>
                  </a:cubicBezTo>
                  <a:lnTo>
                    <a:pt x="395" y="157"/>
                  </a:lnTo>
                  <a:close/>
                  <a:moveTo>
                    <a:pt x="400" y="132"/>
                  </a:moveTo>
                  <a:cubicBezTo>
                    <a:pt x="401" y="133"/>
                    <a:pt x="401" y="133"/>
                    <a:pt x="401" y="133"/>
                  </a:cubicBezTo>
                  <a:cubicBezTo>
                    <a:pt x="400" y="134"/>
                    <a:pt x="397" y="132"/>
                    <a:pt x="395" y="133"/>
                  </a:cubicBezTo>
                  <a:cubicBezTo>
                    <a:pt x="395" y="132"/>
                    <a:pt x="394" y="132"/>
                    <a:pt x="394" y="132"/>
                  </a:cubicBezTo>
                  <a:cubicBezTo>
                    <a:pt x="394" y="132"/>
                    <a:pt x="394" y="132"/>
                    <a:pt x="394" y="132"/>
                  </a:cubicBezTo>
                  <a:cubicBezTo>
                    <a:pt x="394" y="133"/>
                    <a:pt x="395" y="132"/>
                    <a:pt x="396" y="132"/>
                  </a:cubicBezTo>
                  <a:cubicBezTo>
                    <a:pt x="396" y="131"/>
                    <a:pt x="396" y="131"/>
                    <a:pt x="396" y="131"/>
                  </a:cubicBezTo>
                  <a:cubicBezTo>
                    <a:pt x="396" y="132"/>
                    <a:pt x="396" y="132"/>
                    <a:pt x="396" y="132"/>
                  </a:cubicBezTo>
                  <a:cubicBezTo>
                    <a:pt x="396" y="131"/>
                    <a:pt x="398" y="131"/>
                    <a:pt x="398" y="130"/>
                  </a:cubicBezTo>
                  <a:cubicBezTo>
                    <a:pt x="398" y="130"/>
                    <a:pt x="397" y="130"/>
                    <a:pt x="398" y="130"/>
                  </a:cubicBezTo>
                  <a:cubicBezTo>
                    <a:pt x="398" y="130"/>
                    <a:pt x="398" y="130"/>
                    <a:pt x="398" y="130"/>
                  </a:cubicBezTo>
                  <a:cubicBezTo>
                    <a:pt x="398" y="130"/>
                    <a:pt x="398" y="130"/>
                    <a:pt x="398" y="131"/>
                  </a:cubicBezTo>
                  <a:cubicBezTo>
                    <a:pt x="398" y="131"/>
                    <a:pt x="399" y="129"/>
                    <a:pt x="401" y="130"/>
                  </a:cubicBezTo>
                  <a:cubicBezTo>
                    <a:pt x="401" y="130"/>
                    <a:pt x="401" y="129"/>
                    <a:pt x="401" y="129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1" y="127"/>
                    <a:pt x="401" y="129"/>
                    <a:pt x="402" y="129"/>
                  </a:cubicBezTo>
                  <a:cubicBezTo>
                    <a:pt x="402" y="128"/>
                    <a:pt x="402" y="128"/>
                    <a:pt x="402" y="128"/>
                  </a:cubicBezTo>
                  <a:cubicBezTo>
                    <a:pt x="401" y="128"/>
                    <a:pt x="401" y="128"/>
                    <a:pt x="401" y="128"/>
                  </a:cubicBezTo>
                  <a:cubicBezTo>
                    <a:pt x="401" y="128"/>
                    <a:pt x="401" y="128"/>
                    <a:pt x="401" y="127"/>
                  </a:cubicBezTo>
                  <a:cubicBezTo>
                    <a:pt x="400" y="127"/>
                    <a:pt x="401" y="127"/>
                    <a:pt x="400" y="126"/>
                  </a:cubicBezTo>
                  <a:cubicBezTo>
                    <a:pt x="401" y="126"/>
                    <a:pt x="401" y="125"/>
                    <a:pt x="401" y="125"/>
                  </a:cubicBezTo>
                  <a:cubicBezTo>
                    <a:pt x="400" y="124"/>
                    <a:pt x="399" y="124"/>
                    <a:pt x="397" y="123"/>
                  </a:cubicBezTo>
                  <a:cubicBezTo>
                    <a:pt x="398" y="123"/>
                    <a:pt x="398" y="123"/>
                    <a:pt x="398" y="122"/>
                  </a:cubicBezTo>
                  <a:cubicBezTo>
                    <a:pt x="398" y="122"/>
                    <a:pt x="397" y="122"/>
                    <a:pt x="397" y="122"/>
                  </a:cubicBezTo>
                  <a:cubicBezTo>
                    <a:pt x="397" y="122"/>
                    <a:pt x="397" y="122"/>
                    <a:pt x="397" y="122"/>
                  </a:cubicBezTo>
                  <a:cubicBezTo>
                    <a:pt x="396" y="122"/>
                    <a:pt x="396" y="122"/>
                    <a:pt x="396" y="122"/>
                  </a:cubicBezTo>
                  <a:cubicBezTo>
                    <a:pt x="397" y="122"/>
                    <a:pt x="397" y="122"/>
                    <a:pt x="397" y="122"/>
                  </a:cubicBezTo>
                  <a:cubicBezTo>
                    <a:pt x="397" y="121"/>
                    <a:pt x="396" y="121"/>
                    <a:pt x="396" y="121"/>
                  </a:cubicBezTo>
                  <a:cubicBezTo>
                    <a:pt x="396" y="121"/>
                    <a:pt x="396" y="121"/>
                    <a:pt x="396" y="122"/>
                  </a:cubicBezTo>
                  <a:cubicBezTo>
                    <a:pt x="395" y="122"/>
                    <a:pt x="395" y="121"/>
                    <a:pt x="395" y="121"/>
                  </a:cubicBezTo>
                  <a:cubicBezTo>
                    <a:pt x="395" y="121"/>
                    <a:pt x="395" y="121"/>
                    <a:pt x="396" y="121"/>
                  </a:cubicBezTo>
                  <a:cubicBezTo>
                    <a:pt x="396" y="121"/>
                    <a:pt x="396" y="121"/>
                    <a:pt x="396" y="121"/>
                  </a:cubicBezTo>
                  <a:cubicBezTo>
                    <a:pt x="394" y="121"/>
                    <a:pt x="394" y="121"/>
                    <a:pt x="394" y="121"/>
                  </a:cubicBezTo>
                  <a:cubicBezTo>
                    <a:pt x="395" y="120"/>
                    <a:pt x="395" y="120"/>
                    <a:pt x="395" y="120"/>
                  </a:cubicBezTo>
                  <a:cubicBezTo>
                    <a:pt x="395" y="121"/>
                    <a:pt x="396" y="120"/>
                    <a:pt x="396" y="120"/>
                  </a:cubicBezTo>
                  <a:cubicBezTo>
                    <a:pt x="396" y="121"/>
                    <a:pt x="397" y="121"/>
                    <a:pt x="397" y="121"/>
                  </a:cubicBezTo>
                  <a:cubicBezTo>
                    <a:pt x="399" y="122"/>
                    <a:pt x="399" y="122"/>
                    <a:pt x="399" y="122"/>
                  </a:cubicBezTo>
                  <a:cubicBezTo>
                    <a:pt x="397" y="123"/>
                    <a:pt x="399" y="123"/>
                    <a:pt x="400" y="124"/>
                  </a:cubicBezTo>
                  <a:cubicBezTo>
                    <a:pt x="401" y="124"/>
                    <a:pt x="401" y="124"/>
                    <a:pt x="401" y="124"/>
                  </a:cubicBezTo>
                  <a:cubicBezTo>
                    <a:pt x="401" y="124"/>
                    <a:pt x="401" y="124"/>
                    <a:pt x="401" y="124"/>
                  </a:cubicBezTo>
                  <a:cubicBezTo>
                    <a:pt x="402" y="124"/>
                    <a:pt x="401" y="123"/>
                    <a:pt x="402" y="123"/>
                  </a:cubicBezTo>
                  <a:cubicBezTo>
                    <a:pt x="402" y="124"/>
                    <a:pt x="403" y="123"/>
                    <a:pt x="403" y="124"/>
                  </a:cubicBezTo>
                  <a:cubicBezTo>
                    <a:pt x="404" y="123"/>
                    <a:pt x="406" y="123"/>
                    <a:pt x="406" y="122"/>
                  </a:cubicBezTo>
                  <a:cubicBezTo>
                    <a:pt x="406" y="122"/>
                    <a:pt x="406" y="122"/>
                    <a:pt x="406" y="122"/>
                  </a:cubicBezTo>
                  <a:cubicBezTo>
                    <a:pt x="406" y="122"/>
                    <a:pt x="406" y="122"/>
                    <a:pt x="406" y="122"/>
                  </a:cubicBezTo>
                  <a:cubicBezTo>
                    <a:pt x="406" y="122"/>
                    <a:pt x="406" y="121"/>
                    <a:pt x="405" y="121"/>
                  </a:cubicBezTo>
                  <a:cubicBezTo>
                    <a:pt x="403" y="121"/>
                    <a:pt x="403" y="121"/>
                    <a:pt x="403" y="121"/>
                  </a:cubicBezTo>
                  <a:cubicBezTo>
                    <a:pt x="403" y="121"/>
                    <a:pt x="403" y="120"/>
                    <a:pt x="404" y="120"/>
                  </a:cubicBezTo>
                  <a:cubicBezTo>
                    <a:pt x="404" y="120"/>
                    <a:pt x="403" y="120"/>
                    <a:pt x="403" y="119"/>
                  </a:cubicBezTo>
                  <a:cubicBezTo>
                    <a:pt x="403" y="119"/>
                    <a:pt x="403" y="119"/>
                    <a:pt x="403" y="119"/>
                  </a:cubicBezTo>
                  <a:cubicBezTo>
                    <a:pt x="404" y="120"/>
                    <a:pt x="404" y="120"/>
                    <a:pt x="404" y="121"/>
                  </a:cubicBezTo>
                  <a:cubicBezTo>
                    <a:pt x="405" y="120"/>
                    <a:pt x="406" y="120"/>
                    <a:pt x="407" y="120"/>
                  </a:cubicBezTo>
                  <a:cubicBezTo>
                    <a:pt x="407" y="121"/>
                    <a:pt x="408" y="120"/>
                    <a:pt x="409" y="120"/>
                  </a:cubicBezTo>
                  <a:cubicBezTo>
                    <a:pt x="409" y="120"/>
                    <a:pt x="409" y="121"/>
                    <a:pt x="409" y="121"/>
                  </a:cubicBezTo>
                  <a:cubicBezTo>
                    <a:pt x="409" y="121"/>
                    <a:pt x="409" y="121"/>
                    <a:pt x="409" y="121"/>
                  </a:cubicBezTo>
                  <a:cubicBezTo>
                    <a:pt x="410" y="121"/>
                    <a:pt x="410" y="121"/>
                    <a:pt x="410" y="121"/>
                  </a:cubicBezTo>
                  <a:cubicBezTo>
                    <a:pt x="410" y="121"/>
                    <a:pt x="410" y="121"/>
                    <a:pt x="409" y="121"/>
                  </a:cubicBezTo>
                  <a:cubicBezTo>
                    <a:pt x="409" y="121"/>
                    <a:pt x="409" y="121"/>
                    <a:pt x="409" y="121"/>
                  </a:cubicBezTo>
                  <a:cubicBezTo>
                    <a:pt x="409" y="121"/>
                    <a:pt x="409" y="121"/>
                    <a:pt x="409" y="121"/>
                  </a:cubicBezTo>
                  <a:cubicBezTo>
                    <a:pt x="409" y="121"/>
                    <a:pt x="408" y="121"/>
                    <a:pt x="408" y="121"/>
                  </a:cubicBezTo>
                  <a:cubicBezTo>
                    <a:pt x="407" y="120"/>
                    <a:pt x="406" y="121"/>
                    <a:pt x="406" y="122"/>
                  </a:cubicBezTo>
                  <a:cubicBezTo>
                    <a:pt x="406" y="122"/>
                    <a:pt x="406" y="122"/>
                    <a:pt x="406" y="122"/>
                  </a:cubicBezTo>
                  <a:cubicBezTo>
                    <a:pt x="407" y="123"/>
                    <a:pt x="404" y="123"/>
                    <a:pt x="405" y="125"/>
                  </a:cubicBezTo>
                  <a:cubicBezTo>
                    <a:pt x="404" y="125"/>
                    <a:pt x="404" y="125"/>
                    <a:pt x="404" y="125"/>
                  </a:cubicBezTo>
                  <a:cubicBezTo>
                    <a:pt x="404" y="125"/>
                    <a:pt x="404" y="125"/>
                    <a:pt x="404" y="125"/>
                  </a:cubicBezTo>
                  <a:cubicBezTo>
                    <a:pt x="403" y="124"/>
                    <a:pt x="403" y="124"/>
                    <a:pt x="403" y="125"/>
                  </a:cubicBezTo>
                  <a:cubicBezTo>
                    <a:pt x="402" y="125"/>
                    <a:pt x="403" y="125"/>
                    <a:pt x="403" y="125"/>
                  </a:cubicBezTo>
                  <a:cubicBezTo>
                    <a:pt x="403" y="125"/>
                    <a:pt x="403" y="125"/>
                    <a:pt x="403" y="125"/>
                  </a:cubicBezTo>
                  <a:cubicBezTo>
                    <a:pt x="403" y="125"/>
                    <a:pt x="403" y="125"/>
                    <a:pt x="403" y="126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404" y="126"/>
                    <a:pt x="404" y="126"/>
                    <a:pt x="404" y="126"/>
                  </a:cubicBezTo>
                  <a:cubicBezTo>
                    <a:pt x="404" y="126"/>
                    <a:pt x="404" y="127"/>
                    <a:pt x="403" y="127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403" y="125"/>
                    <a:pt x="402" y="125"/>
                    <a:pt x="402" y="125"/>
                  </a:cubicBezTo>
                  <a:cubicBezTo>
                    <a:pt x="401" y="125"/>
                    <a:pt x="401" y="125"/>
                    <a:pt x="401" y="126"/>
                  </a:cubicBezTo>
                  <a:cubicBezTo>
                    <a:pt x="402" y="126"/>
                    <a:pt x="401" y="127"/>
                    <a:pt x="401" y="128"/>
                  </a:cubicBezTo>
                  <a:cubicBezTo>
                    <a:pt x="402" y="128"/>
                    <a:pt x="403" y="128"/>
                    <a:pt x="404" y="129"/>
                  </a:cubicBezTo>
                  <a:cubicBezTo>
                    <a:pt x="403" y="128"/>
                    <a:pt x="402" y="130"/>
                    <a:pt x="401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1" y="129"/>
                    <a:pt x="401" y="129"/>
                    <a:pt x="401" y="129"/>
                  </a:cubicBezTo>
                  <a:cubicBezTo>
                    <a:pt x="401" y="130"/>
                    <a:pt x="401" y="130"/>
                    <a:pt x="401" y="131"/>
                  </a:cubicBezTo>
                  <a:cubicBezTo>
                    <a:pt x="402" y="131"/>
                    <a:pt x="402" y="131"/>
                    <a:pt x="402" y="131"/>
                  </a:cubicBezTo>
                  <a:cubicBezTo>
                    <a:pt x="402" y="131"/>
                    <a:pt x="400" y="131"/>
                    <a:pt x="400" y="132"/>
                  </a:cubicBezTo>
                  <a:close/>
                  <a:moveTo>
                    <a:pt x="386" y="152"/>
                  </a:moveTo>
                  <a:cubicBezTo>
                    <a:pt x="384" y="152"/>
                    <a:pt x="384" y="152"/>
                    <a:pt x="384" y="152"/>
                  </a:cubicBezTo>
                  <a:cubicBezTo>
                    <a:pt x="384" y="152"/>
                    <a:pt x="384" y="151"/>
                    <a:pt x="384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4" y="150"/>
                    <a:pt x="384" y="150"/>
                  </a:cubicBezTo>
                  <a:cubicBezTo>
                    <a:pt x="385" y="151"/>
                    <a:pt x="386" y="151"/>
                    <a:pt x="387" y="151"/>
                  </a:cubicBezTo>
                  <a:cubicBezTo>
                    <a:pt x="387" y="151"/>
                    <a:pt x="387" y="151"/>
                    <a:pt x="387" y="151"/>
                  </a:cubicBezTo>
                  <a:cubicBezTo>
                    <a:pt x="387" y="151"/>
                    <a:pt x="387" y="151"/>
                    <a:pt x="387" y="151"/>
                  </a:cubicBezTo>
                  <a:cubicBezTo>
                    <a:pt x="387" y="151"/>
                    <a:pt x="388" y="151"/>
                    <a:pt x="388" y="151"/>
                  </a:cubicBezTo>
                  <a:cubicBezTo>
                    <a:pt x="388" y="151"/>
                    <a:pt x="387" y="151"/>
                    <a:pt x="387" y="151"/>
                  </a:cubicBezTo>
                  <a:cubicBezTo>
                    <a:pt x="387" y="151"/>
                    <a:pt x="388" y="152"/>
                    <a:pt x="388" y="152"/>
                  </a:cubicBezTo>
                  <a:cubicBezTo>
                    <a:pt x="390" y="152"/>
                    <a:pt x="390" y="151"/>
                    <a:pt x="391" y="152"/>
                  </a:cubicBezTo>
                  <a:cubicBezTo>
                    <a:pt x="391" y="152"/>
                    <a:pt x="390" y="151"/>
                    <a:pt x="390" y="152"/>
                  </a:cubicBezTo>
                  <a:cubicBezTo>
                    <a:pt x="390" y="153"/>
                    <a:pt x="390" y="153"/>
                    <a:pt x="390" y="153"/>
                  </a:cubicBezTo>
                  <a:cubicBezTo>
                    <a:pt x="389" y="153"/>
                    <a:pt x="389" y="152"/>
                    <a:pt x="389" y="153"/>
                  </a:cubicBezTo>
                  <a:cubicBezTo>
                    <a:pt x="388" y="153"/>
                    <a:pt x="389" y="153"/>
                    <a:pt x="389" y="153"/>
                  </a:cubicBezTo>
                  <a:cubicBezTo>
                    <a:pt x="390" y="153"/>
                    <a:pt x="390" y="153"/>
                    <a:pt x="390" y="153"/>
                  </a:cubicBezTo>
                  <a:cubicBezTo>
                    <a:pt x="390" y="153"/>
                    <a:pt x="390" y="154"/>
                    <a:pt x="390" y="154"/>
                  </a:cubicBezTo>
                  <a:cubicBezTo>
                    <a:pt x="388" y="153"/>
                    <a:pt x="388" y="153"/>
                    <a:pt x="388" y="153"/>
                  </a:cubicBezTo>
                  <a:cubicBezTo>
                    <a:pt x="389" y="152"/>
                    <a:pt x="388" y="152"/>
                    <a:pt x="387" y="151"/>
                  </a:cubicBezTo>
                  <a:cubicBezTo>
                    <a:pt x="387" y="152"/>
                    <a:pt x="385" y="151"/>
                    <a:pt x="386" y="152"/>
                  </a:cubicBezTo>
                  <a:close/>
                  <a:moveTo>
                    <a:pt x="382" y="145"/>
                  </a:moveTo>
                  <a:cubicBezTo>
                    <a:pt x="382" y="145"/>
                    <a:pt x="382" y="145"/>
                    <a:pt x="382" y="145"/>
                  </a:cubicBezTo>
                  <a:cubicBezTo>
                    <a:pt x="382" y="145"/>
                    <a:pt x="382" y="145"/>
                    <a:pt x="382" y="145"/>
                  </a:cubicBezTo>
                  <a:cubicBezTo>
                    <a:pt x="382" y="145"/>
                    <a:pt x="381" y="144"/>
                    <a:pt x="382" y="144"/>
                  </a:cubicBezTo>
                  <a:cubicBezTo>
                    <a:pt x="380" y="143"/>
                    <a:pt x="380" y="143"/>
                    <a:pt x="380" y="143"/>
                  </a:cubicBezTo>
                  <a:cubicBezTo>
                    <a:pt x="382" y="144"/>
                    <a:pt x="383" y="145"/>
                    <a:pt x="385" y="144"/>
                  </a:cubicBezTo>
                  <a:cubicBezTo>
                    <a:pt x="384" y="145"/>
                    <a:pt x="382" y="144"/>
                    <a:pt x="382" y="145"/>
                  </a:cubicBezTo>
                  <a:cubicBezTo>
                    <a:pt x="382" y="145"/>
                    <a:pt x="382" y="145"/>
                    <a:pt x="382" y="145"/>
                  </a:cubicBezTo>
                  <a:cubicBezTo>
                    <a:pt x="382" y="145"/>
                    <a:pt x="382" y="145"/>
                    <a:pt x="382" y="145"/>
                  </a:cubicBezTo>
                  <a:close/>
                  <a:moveTo>
                    <a:pt x="381" y="144"/>
                  </a:moveTo>
                  <a:cubicBezTo>
                    <a:pt x="380" y="144"/>
                    <a:pt x="380" y="144"/>
                    <a:pt x="380" y="144"/>
                  </a:cubicBezTo>
                  <a:cubicBezTo>
                    <a:pt x="380" y="144"/>
                    <a:pt x="380" y="144"/>
                    <a:pt x="379" y="144"/>
                  </a:cubicBezTo>
                  <a:cubicBezTo>
                    <a:pt x="379" y="143"/>
                    <a:pt x="379" y="143"/>
                    <a:pt x="379" y="143"/>
                  </a:cubicBezTo>
                  <a:cubicBezTo>
                    <a:pt x="380" y="144"/>
                    <a:pt x="380" y="144"/>
                    <a:pt x="380" y="144"/>
                  </a:cubicBezTo>
                  <a:cubicBezTo>
                    <a:pt x="380" y="144"/>
                    <a:pt x="381" y="144"/>
                    <a:pt x="381" y="144"/>
                  </a:cubicBezTo>
                  <a:close/>
                  <a:moveTo>
                    <a:pt x="386" y="135"/>
                  </a:moveTo>
                  <a:cubicBezTo>
                    <a:pt x="387" y="135"/>
                    <a:pt x="386" y="135"/>
                    <a:pt x="386" y="136"/>
                  </a:cubicBezTo>
                  <a:cubicBezTo>
                    <a:pt x="386" y="135"/>
                    <a:pt x="386" y="135"/>
                    <a:pt x="386" y="135"/>
                  </a:cubicBezTo>
                  <a:cubicBezTo>
                    <a:pt x="386" y="136"/>
                    <a:pt x="386" y="135"/>
                    <a:pt x="386" y="135"/>
                  </a:cubicBezTo>
                  <a:close/>
                  <a:moveTo>
                    <a:pt x="387" y="136"/>
                  </a:moveTo>
                  <a:cubicBezTo>
                    <a:pt x="387" y="136"/>
                    <a:pt x="387" y="136"/>
                    <a:pt x="387" y="136"/>
                  </a:cubicBezTo>
                  <a:cubicBezTo>
                    <a:pt x="387" y="136"/>
                    <a:pt x="387" y="136"/>
                    <a:pt x="387" y="136"/>
                  </a:cubicBezTo>
                  <a:cubicBezTo>
                    <a:pt x="387" y="136"/>
                    <a:pt x="388" y="136"/>
                    <a:pt x="388" y="136"/>
                  </a:cubicBezTo>
                  <a:cubicBezTo>
                    <a:pt x="388" y="137"/>
                    <a:pt x="388" y="137"/>
                    <a:pt x="388" y="137"/>
                  </a:cubicBezTo>
                  <a:cubicBezTo>
                    <a:pt x="387" y="137"/>
                    <a:pt x="387" y="137"/>
                    <a:pt x="387" y="137"/>
                  </a:cubicBezTo>
                  <a:cubicBezTo>
                    <a:pt x="388" y="137"/>
                    <a:pt x="388" y="137"/>
                    <a:pt x="388" y="137"/>
                  </a:cubicBezTo>
                  <a:cubicBezTo>
                    <a:pt x="388" y="136"/>
                    <a:pt x="388" y="136"/>
                    <a:pt x="387" y="136"/>
                  </a:cubicBezTo>
                  <a:cubicBezTo>
                    <a:pt x="387" y="137"/>
                    <a:pt x="387" y="136"/>
                    <a:pt x="387" y="136"/>
                  </a:cubicBezTo>
                  <a:close/>
                  <a:moveTo>
                    <a:pt x="385" y="144"/>
                  </a:moveTo>
                  <a:cubicBezTo>
                    <a:pt x="385" y="144"/>
                    <a:pt x="386" y="144"/>
                    <a:pt x="386" y="144"/>
                  </a:cubicBezTo>
                  <a:cubicBezTo>
                    <a:pt x="386" y="145"/>
                    <a:pt x="387" y="145"/>
                    <a:pt x="387" y="146"/>
                  </a:cubicBezTo>
                  <a:cubicBezTo>
                    <a:pt x="386" y="145"/>
                    <a:pt x="386" y="145"/>
                    <a:pt x="386" y="145"/>
                  </a:cubicBezTo>
                  <a:cubicBezTo>
                    <a:pt x="386" y="145"/>
                    <a:pt x="386" y="145"/>
                    <a:pt x="386" y="145"/>
                  </a:cubicBezTo>
                  <a:cubicBezTo>
                    <a:pt x="386" y="145"/>
                    <a:pt x="385" y="144"/>
                    <a:pt x="385" y="144"/>
                  </a:cubicBezTo>
                  <a:close/>
                  <a:moveTo>
                    <a:pt x="385" y="147"/>
                  </a:moveTo>
                  <a:cubicBezTo>
                    <a:pt x="385" y="148"/>
                    <a:pt x="385" y="148"/>
                    <a:pt x="385" y="148"/>
                  </a:cubicBezTo>
                  <a:cubicBezTo>
                    <a:pt x="384" y="148"/>
                    <a:pt x="384" y="148"/>
                    <a:pt x="384" y="148"/>
                  </a:cubicBezTo>
                  <a:lnTo>
                    <a:pt x="385" y="147"/>
                  </a:lnTo>
                  <a:close/>
                  <a:moveTo>
                    <a:pt x="382" y="157"/>
                  </a:moveTo>
                  <a:cubicBezTo>
                    <a:pt x="382" y="157"/>
                    <a:pt x="382" y="157"/>
                    <a:pt x="382" y="157"/>
                  </a:cubicBezTo>
                  <a:cubicBezTo>
                    <a:pt x="382" y="157"/>
                    <a:pt x="382" y="157"/>
                    <a:pt x="382" y="157"/>
                  </a:cubicBezTo>
                  <a:cubicBezTo>
                    <a:pt x="382" y="157"/>
                    <a:pt x="382" y="157"/>
                    <a:pt x="382" y="158"/>
                  </a:cubicBezTo>
                  <a:cubicBezTo>
                    <a:pt x="381" y="157"/>
                    <a:pt x="381" y="157"/>
                    <a:pt x="381" y="157"/>
                  </a:cubicBezTo>
                  <a:cubicBezTo>
                    <a:pt x="381" y="157"/>
                    <a:pt x="382" y="157"/>
                    <a:pt x="382" y="157"/>
                  </a:cubicBezTo>
                  <a:close/>
                  <a:moveTo>
                    <a:pt x="381" y="162"/>
                  </a:moveTo>
                  <a:cubicBezTo>
                    <a:pt x="381" y="162"/>
                    <a:pt x="381" y="162"/>
                    <a:pt x="381" y="162"/>
                  </a:cubicBezTo>
                  <a:cubicBezTo>
                    <a:pt x="380" y="163"/>
                    <a:pt x="380" y="163"/>
                    <a:pt x="380" y="163"/>
                  </a:cubicBezTo>
                  <a:lnTo>
                    <a:pt x="381" y="162"/>
                  </a:lnTo>
                  <a:close/>
                  <a:moveTo>
                    <a:pt x="390" y="145"/>
                  </a:moveTo>
                  <a:cubicBezTo>
                    <a:pt x="390" y="145"/>
                    <a:pt x="390" y="145"/>
                    <a:pt x="390" y="145"/>
                  </a:cubicBezTo>
                  <a:cubicBezTo>
                    <a:pt x="390" y="145"/>
                    <a:pt x="390" y="145"/>
                    <a:pt x="390" y="145"/>
                  </a:cubicBezTo>
                  <a:cubicBezTo>
                    <a:pt x="390" y="145"/>
                    <a:pt x="390" y="145"/>
                    <a:pt x="390" y="145"/>
                  </a:cubicBezTo>
                  <a:cubicBezTo>
                    <a:pt x="389" y="146"/>
                    <a:pt x="389" y="144"/>
                    <a:pt x="388" y="145"/>
                  </a:cubicBezTo>
                  <a:cubicBezTo>
                    <a:pt x="388" y="144"/>
                    <a:pt x="388" y="143"/>
                    <a:pt x="388" y="143"/>
                  </a:cubicBezTo>
                  <a:cubicBezTo>
                    <a:pt x="389" y="143"/>
                    <a:pt x="389" y="144"/>
                    <a:pt x="389" y="144"/>
                  </a:cubicBezTo>
                  <a:cubicBezTo>
                    <a:pt x="390" y="144"/>
                    <a:pt x="390" y="144"/>
                    <a:pt x="390" y="144"/>
                  </a:cubicBezTo>
                  <a:cubicBezTo>
                    <a:pt x="389" y="144"/>
                    <a:pt x="389" y="145"/>
                    <a:pt x="390" y="145"/>
                  </a:cubicBezTo>
                  <a:close/>
                  <a:moveTo>
                    <a:pt x="392" y="138"/>
                  </a:moveTo>
                  <a:cubicBezTo>
                    <a:pt x="392" y="137"/>
                    <a:pt x="392" y="137"/>
                    <a:pt x="392" y="137"/>
                  </a:cubicBezTo>
                  <a:cubicBezTo>
                    <a:pt x="392" y="138"/>
                    <a:pt x="392" y="138"/>
                    <a:pt x="392" y="138"/>
                  </a:cubicBezTo>
                  <a:close/>
                  <a:moveTo>
                    <a:pt x="388" y="147"/>
                  </a:moveTo>
                  <a:cubicBezTo>
                    <a:pt x="389" y="148"/>
                    <a:pt x="391" y="146"/>
                    <a:pt x="391" y="148"/>
                  </a:cubicBezTo>
                  <a:cubicBezTo>
                    <a:pt x="391" y="147"/>
                    <a:pt x="390" y="148"/>
                    <a:pt x="389" y="148"/>
                  </a:cubicBezTo>
                  <a:cubicBezTo>
                    <a:pt x="389" y="148"/>
                    <a:pt x="389" y="148"/>
                    <a:pt x="389" y="148"/>
                  </a:cubicBezTo>
                  <a:cubicBezTo>
                    <a:pt x="389" y="148"/>
                    <a:pt x="388" y="148"/>
                    <a:pt x="388" y="148"/>
                  </a:cubicBezTo>
                  <a:cubicBezTo>
                    <a:pt x="387" y="148"/>
                    <a:pt x="388" y="147"/>
                    <a:pt x="387" y="147"/>
                  </a:cubicBezTo>
                  <a:cubicBezTo>
                    <a:pt x="388" y="146"/>
                    <a:pt x="388" y="146"/>
                    <a:pt x="388" y="146"/>
                  </a:cubicBezTo>
                  <a:cubicBezTo>
                    <a:pt x="388" y="146"/>
                    <a:pt x="388" y="146"/>
                    <a:pt x="388" y="146"/>
                  </a:cubicBezTo>
                  <a:cubicBezTo>
                    <a:pt x="388" y="146"/>
                    <a:pt x="388" y="146"/>
                    <a:pt x="388" y="146"/>
                  </a:cubicBezTo>
                  <a:cubicBezTo>
                    <a:pt x="388" y="146"/>
                    <a:pt x="388" y="147"/>
                    <a:pt x="388" y="147"/>
                  </a:cubicBezTo>
                  <a:close/>
                  <a:moveTo>
                    <a:pt x="389" y="148"/>
                  </a:moveTo>
                  <a:cubicBezTo>
                    <a:pt x="389" y="150"/>
                    <a:pt x="389" y="150"/>
                    <a:pt x="389" y="150"/>
                  </a:cubicBezTo>
                  <a:cubicBezTo>
                    <a:pt x="390" y="150"/>
                    <a:pt x="390" y="150"/>
                    <a:pt x="390" y="150"/>
                  </a:cubicBezTo>
                  <a:cubicBezTo>
                    <a:pt x="389" y="151"/>
                    <a:pt x="389" y="150"/>
                    <a:pt x="388" y="150"/>
                  </a:cubicBezTo>
                  <a:cubicBezTo>
                    <a:pt x="388" y="150"/>
                    <a:pt x="387" y="149"/>
                    <a:pt x="386" y="149"/>
                  </a:cubicBezTo>
                  <a:cubicBezTo>
                    <a:pt x="388" y="148"/>
                    <a:pt x="389" y="150"/>
                    <a:pt x="389" y="148"/>
                  </a:cubicBezTo>
                  <a:close/>
                  <a:moveTo>
                    <a:pt x="394" y="138"/>
                  </a:moveTo>
                  <a:cubicBezTo>
                    <a:pt x="394" y="137"/>
                    <a:pt x="394" y="137"/>
                    <a:pt x="394" y="137"/>
                  </a:cubicBezTo>
                  <a:cubicBezTo>
                    <a:pt x="394" y="137"/>
                    <a:pt x="394" y="137"/>
                    <a:pt x="394" y="137"/>
                  </a:cubicBezTo>
                  <a:cubicBezTo>
                    <a:pt x="395" y="137"/>
                    <a:pt x="394" y="137"/>
                    <a:pt x="394" y="136"/>
                  </a:cubicBezTo>
                  <a:cubicBezTo>
                    <a:pt x="394" y="137"/>
                    <a:pt x="394" y="137"/>
                    <a:pt x="394" y="137"/>
                  </a:cubicBezTo>
                  <a:cubicBezTo>
                    <a:pt x="394" y="137"/>
                    <a:pt x="394" y="137"/>
                    <a:pt x="394" y="137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2" y="136"/>
                    <a:pt x="393" y="136"/>
                    <a:pt x="393" y="136"/>
                  </a:cubicBezTo>
                  <a:cubicBezTo>
                    <a:pt x="392" y="136"/>
                    <a:pt x="391" y="137"/>
                    <a:pt x="390" y="136"/>
                  </a:cubicBezTo>
                  <a:cubicBezTo>
                    <a:pt x="390" y="137"/>
                    <a:pt x="390" y="137"/>
                    <a:pt x="390" y="137"/>
                  </a:cubicBezTo>
                  <a:cubicBezTo>
                    <a:pt x="390" y="136"/>
                    <a:pt x="388" y="136"/>
                    <a:pt x="388" y="135"/>
                  </a:cubicBezTo>
                  <a:cubicBezTo>
                    <a:pt x="388" y="136"/>
                    <a:pt x="388" y="136"/>
                    <a:pt x="388" y="136"/>
                  </a:cubicBezTo>
                  <a:cubicBezTo>
                    <a:pt x="388" y="135"/>
                    <a:pt x="388" y="135"/>
                    <a:pt x="388" y="135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8" y="135"/>
                    <a:pt x="388" y="135"/>
                    <a:pt x="388" y="134"/>
                  </a:cubicBezTo>
                  <a:cubicBezTo>
                    <a:pt x="388" y="134"/>
                    <a:pt x="388" y="134"/>
                    <a:pt x="388" y="134"/>
                  </a:cubicBezTo>
                  <a:cubicBezTo>
                    <a:pt x="388" y="134"/>
                    <a:pt x="388" y="134"/>
                    <a:pt x="387" y="134"/>
                  </a:cubicBezTo>
                  <a:cubicBezTo>
                    <a:pt x="387" y="134"/>
                    <a:pt x="388" y="134"/>
                    <a:pt x="388" y="134"/>
                  </a:cubicBezTo>
                  <a:cubicBezTo>
                    <a:pt x="388" y="134"/>
                    <a:pt x="388" y="133"/>
                    <a:pt x="389" y="133"/>
                  </a:cubicBezTo>
                  <a:cubicBezTo>
                    <a:pt x="389" y="133"/>
                    <a:pt x="389" y="132"/>
                    <a:pt x="389" y="132"/>
                  </a:cubicBezTo>
                  <a:cubicBezTo>
                    <a:pt x="388" y="133"/>
                    <a:pt x="389" y="131"/>
                    <a:pt x="388" y="132"/>
                  </a:cubicBezTo>
                  <a:cubicBezTo>
                    <a:pt x="387" y="131"/>
                    <a:pt x="387" y="132"/>
                    <a:pt x="386" y="132"/>
                  </a:cubicBezTo>
                  <a:cubicBezTo>
                    <a:pt x="386" y="131"/>
                    <a:pt x="387" y="131"/>
                    <a:pt x="386" y="130"/>
                  </a:cubicBezTo>
                  <a:cubicBezTo>
                    <a:pt x="386" y="131"/>
                    <a:pt x="386" y="131"/>
                    <a:pt x="386" y="131"/>
                  </a:cubicBezTo>
                  <a:cubicBezTo>
                    <a:pt x="386" y="130"/>
                    <a:pt x="387" y="130"/>
                    <a:pt x="387" y="130"/>
                  </a:cubicBezTo>
                  <a:cubicBezTo>
                    <a:pt x="386" y="129"/>
                    <a:pt x="386" y="130"/>
                    <a:pt x="386" y="129"/>
                  </a:cubicBezTo>
                  <a:cubicBezTo>
                    <a:pt x="386" y="128"/>
                    <a:pt x="386" y="128"/>
                    <a:pt x="386" y="128"/>
                  </a:cubicBezTo>
                  <a:cubicBezTo>
                    <a:pt x="385" y="128"/>
                    <a:pt x="385" y="128"/>
                    <a:pt x="385" y="129"/>
                  </a:cubicBezTo>
                  <a:cubicBezTo>
                    <a:pt x="385" y="129"/>
                    <a:pt x="385" y="129"/>
                    <a:pt x="385" y="129"/>
                  </a:cubicBezTo>
                  <a:cubicBezTo>
                    <a:pt x="383" y="128"/>
                    <a:pt x="385" y="126"/>
                    <a:pt x="383" y="127"/>
                  </a:cubicBezTo>
                  <a:cubicBezTo>
                    <a:pt x="383" y="126"/>
                    <a:pt x="383" y="126"/>
                    <a:pt x="383" y="126"/>
                  </a:cubicBezTo>
                  <a:cubicBezTo>
                    <a:pt x="383" y="127"/>
                    <a:pt x="384" y="126"/>
                    <a:pt x="385" y="126"/>
                  </a:cubicBezTo>
                  <a:cubicBezTo>
                    <a:pt x="384" y="125"/>
                    <a:pt x="384" y="125"/>
                    <a:pt x="384" y="125"/>
                  </a:cubicBezTo>
                  <a:cubicBezTo>
                    <a:pt x="384" y="125"/>
                    <a:pt x="385" y="126"/>
                    <a:pt x="385" y="125"/>
                  </a:cubicBezTo>
                  <a:cubicBezTo>
                    <a:pt x="386" y="126"/>
                    <a:pt x="386" y="127"/>
                    <a:pt x="387" y="126"/>
                  </a:cubicBezTo>
                  <a:cubicBezTo>
                    <a:pt x="387" y="126"/>
                    <a:pt x="387" y="126"/>
                    <a:pt x="387" y="125"/>
                  </a:cubicBezTo>
                  <a:cubicBezTo>
                    <a:pt x="386" y="126"/>
                    <a:pt x="387" y="124"/>
                    <a:pt x="387" y="124"/>
                  </a:cubicBezTo>
                  <a:cubicBezTo>
                    <a:pt x="387" y="124"/>
                    <a:pt x="386" y="125"/>
                    <a:pt x="387" y="125"/>
                  </a:cubicBezTo>
                  <a:cubicBezTo>
                    <a:pt x="388" y="125"/>
                    <a:pt x="388" y="125"/>
                    <a:pt x="389" y="125"/>
                  </a:cubicBezTo>
                  <a:cubicBezTo>
                    <a:pt x="389" y="125"/>
                    <a:pt x="390" y="125"/>
                    <a:pt x="390" y="125"/>
                  </a:cubicBezTo>
                  <a:cubicBezTo>
                    <a:pt x="390" y="125"/>
                    <a:pt x="390" y="125"/>
                    <a:pt x="391" y="125"/>
                  </a:cubicBezTo>
                  <a:cubicBezTo>
                    <a:pt x="391" y="125"/>
                    <a:pt x="390" y="126"/>
                    <a:pt x="391" y="126"/>
                  </a:cubicBezTo>
                  <a:cubicBezTo>
                    <a:pt x="393" y="124"/>
                    <a:pt x="393" y="124"/>
                    <a:pt x="393" y="124"/>
                  </a:cubicBezTo>
                  <a:cubicBezTo>
                    <a:pt x="393" y="123"/>
                    <a:pt x="393" y="123"/>
                    <a:pt x="393" y="123"/>
                  </a:cubicBezTo>
                  <a:cubicBezTo>
                    <a:pt x="393" y="123"/>
                    <a:pt x="393" y="124"/>
                    <a:pt x="393" y="124"/>
                  </a:cubicBezTo>
                  <a:cubicBezTo>
                    <a:pt x="394" y="124"/>
                    <a:pt x="394" y="124"/>
                    <a:pt x="395" y="124"/>
                  </a:cubicBezTo>
                  <a:cubicBezTo>
                    <a:pt x="394" y="124"/>
                    <a:pt x="393" y="124"/>
                    <a:pt x="393" y="125"/>
                  </a:cubicBezTo>
                  <a:cubicBezTo>
                    <a:pt x="392" y="125"/>
                    <a:pt x="392" y="125"/>
                    <a:pt x="392" y="125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2" y="125"/>
                    <a:pt x="392" y="125"/>
                  </a:cubicBezTo>
                  <a:cubicBezTo>
                    <a:pt x="392" y="126"/>
                    <a:pt x="392" y="127"/>
                    <a:pt x="391" y="126"/>
                  </a:cubicBezTo>
                  <a:cubicBezTo>
                    <a:pt x="390" y="126"/>
                    <a:pt x="390" y="126"/>
                    <a:pt x="390" y="126"/>
                  </a:cubicBezTo>
                  <a:cubicBezTo>
                    <a:pt x="390" y="126"/>
                    <a:pt x="389" y="126"/>
                    <a:pt x="388" y="125"/>
                  </a:cubicBezTo>
                  <a:cubicBezTo>
                    <a:pt x="388" y="126"/>
                    <a:pt x="388" y="126"/>
                    <a:pt x="388" y="126"/>
                  </a:cubicBezTo>
                  <a:cubicBezTo>
                    <a:pt x="388" y="126"/>
                    <a:pt x="387" y="126"/>
                    <a:pt x="387" y="127"/>
                  </a:cubicBezTo>
                  <a:cubicBezTo>
                    <a:pt x="388" y="127"/>
                    <a:pt x="388" y="128"/>
                    <a:pt x="388" y="129"/>
                  </a:cubicBezTo>
                  <a:cubicBezTo>
                    <a:pt x="388" y="129"/>
                    <a:pt x="388" y="130"/>
                    <a:pt x="387" y="130"/>
                  </a:cubicBezTo>
                  <a:cubicBezTo>
                    <a:pt x="387" y="131"/>
                    <a:pt x="387" y="131"/>
                    <a:pt x="387" y="131"/>
                  </a:cubicBezTo>
                  <a:cubicBezTo>
                    <a:pt x="387" y="131"/>
                    <a:pt x="387" y="131"/>
                    <a:pt x="387" y="131"/>
                  </a:cubicBezTo>
                  <a:cubicBezTo>
                    <a:pt x="388" y="131"/>
                    <a:pt x="388" y="131"/>
                    <a:pt x="389" y="131"/>
                  </a:cubicBezTo>
                  <a:cubicBezTo>
                    <a:pt x="389" y="130"/>
                    <a:pt x="389" y="130"/>
                    <a:pt x="389" y="130"/>
                  </a:cubicBezTo>
                  <a:cubicBezTo>
                    <a:pt x="389" y="130"/>
                    <a:pt x="390" y="131"/>
                    <a:pt x="389" y="131"/>
                  </a:cubicBezTo>
                  <a:cubicBezTo>
                    <a:pt x="389" y="131"/>
                    <a:pt x="390" y="131"/>
                    <a:pt x="390" y="131"/>
                  </a:cubicBezTo>
                  <a:cubicBezTo>
                    <a:pt x="390" y="131"/>
                    <a:pt x="389" y="132"/>
                    <a:pt x="389" y="132"/>
                  </a:cubicBezTo>
                  <a:cubicBezTo>
                    <a:pt x="389" y="132"/>
                    <a:pt x="389" y="132"/>
                    <a:pt x="390" y="133"/>
                  </a:cubicBezTo>
                  <a:cubicBezTo>
                    <a:pt x="390" y="132"/>
                    <a:pt x="390" y="132"/>
                    <a:pt x="390" y="132"/>
                  </a:cubicBezTo>
                  <a:cubicBezTo>
                    <a:pt x="390" y="133"/>
                    <a:pt x="390" y="133"/>
                    <a:pt x="390" y="133"/>
                  </a:cubicBezTo>
                  <a:cubicBezTo>
                    <a:pt x="390" y="133"/>
                    <a:pt x="390" y="133"/>
                    <a:pt x="390" y="133"/>
                  </a:cubicBezTo>
                  <a:cubicBezTo>
                    <a:pt x="390" y="133"/>
                    <a:pt x="390" y="133"/>
                    <a:pt x="390" y="133"/>
                  </a:cubicBezTo>
                  <a:cubicBezTo>
                    <a:pt x="390" y="133"/>
                    <a:pt x="390" y="133"/>
                    <a:pt x="390" y="133"/>
                  </a:cubicBezTo>
                  <a:cubicBezTo>
                    <a:pt x="389" y="133"/>
                    <a:pt x="389" y="134"/>
                    <a:pt x="388" y="134"/>
                  </a:cubicBezTo>
                  <a:cubicBezTo>
                    <a:pt x="388" y="135"/>
                    <a:pt x="389" y="135"/>
                    <a:pt x="389" y="135"/>
                  </a:cubicBezTo>
                  <a:cubicBezTo>
                    <a:pt x="389" y="135"/>
                    <a:pt x="389" y="135"/>
                    <a:pt x="389" y="135"/>
                  </a:cubicBezTo>
                  <a:cubicBezTo>
                    <a:pt x="391" y="136"/>
                    <a:pt x="391" y="136"/>
                    <a:pt x="391" y="136"/>
                  </a:cubicBezTo>
                  <a:cubicBezTo>
                    <a:pt x="391" y="136"/>
                    <a:pt x="391" y="136"/>
                    <a:pt x="391" y="136"/>
                  </a:cubicBezTo>
                  <a:cubicBezTo>
                    <a:pt x="391" y="136"/>
                    <a:pt x="391" y="136"/>
                    <a:pt x="392" y="136"/>
                  </a:cubicBezTo>
                  <a:cubicBezTo>
                    <a:pt x="392" y="136"/>
                    <a:pt x="392" y="136"/>
                    <a:pt x="392" y="135"/>
                  </a:cubicBezTo>
                  <a:cubicBezTo>
                    <a:pt x="393" y="135"/>
                    <a:pt x="393" y="135"/>
                    <a:pt x="394" y="136"/>
                  </a:cubicBezTo>
                  <a:cubicBezTo>
                    <a:pt x="394" y="137"/>
                    <a:pt x="396" y="137"/>
                    <a:pt x="396" y="138"/>
                  </a:cubicBezTo>
                  <a:cubicBezTo>
                    <a:pt x="396" y="138"/>
                    <a:pt x="395" y="138"/>
                    <a:pt x="394" y="138"/>
                  </a:cubicBezTo>
                  <a:close/>
                  <a:moveTo>
                    <a:pt x="374" y="133"/>
                  </a:moveTo>
                  <a:cubicBezTo>
                    <a:pt x="375" y="134"/>
                    <a:pt x="375" y="134"/>
                    <a:pt x="376" y="134"/>
                  </a:cubicBezTo>
                  <a:cubicBezTo>
                    <a:pt x="376" y="135"/>
                    <a:pt x="375" y="135"/>
                    <a:pt x="375" y="135"/>
                  </a:cubicBezTo>
                  <a:cubicBezTo>
                    <a:pt x="374" y="134"/>
                    <a:pt x="374" y="134"/>
                    <a:pt x="374" y="134"/>
                  </a:cubicBezTo>
                  <a:cubicBezTo>
                    <a:pt x="375" y="134"/>
                    <a:pt x="374" y="133"/>
                    <a:pt x="374" y="133"/>
                  </a:cubicBezTo>
                  <a:close/>
                  <a:moveTo>
                    <a:pt x="374" y="133"/>
                  </a:moveTo>
                  <a:cubicBezTo>
                    <a:pt x="373" y="133"/>
                    <a:pt x="373" y="133"/>
                    <a:pt x="373" y="133"/>
                  </a:cubicBezTo>
                  <a:cubicBezTo>
                    <a:pt x="374" y="132"/>
                    <a:pt x="374" y="132"/>
                    <a:pt x="374" y="132"/>
                  </a:cubicBezTo>
                  <a:cubicBezTo>
                    <a:pt x="374" y="133"/>
                    <a:pt x="374" y="133"/>
                    <a:pt x="374" y="133"/>
                  </a:cubicBezTo>
                  <a:cubicBezTo>
                    <a:pt x="374" y="133"/>
                    <a:pt x="374" y="133"/>
                    <a:pt x="374" y="133"/>
                  </a:cubicBezTo>
                  <a:close/>
                  <a:moveTo>
                    <a:pt x="375" y="125"/>
                  </a:moveTo>
                  <a:cubicBezTo>
                    <a:pt x="374" y="124"/>
                    <a:pt x="374" y="124"/>
                    <a:pt x="374" y="124"/>
                  </a:cubicBezTo>
                  <a:cubicBezTo>
                    <a:pt x="375" y="124"/>
                    <a:pt x="375" y="124"/>
                    <a:pt x="375" y="124"/>
                  </a:cubicBezTo>
                  <a:cubicBezTo>
                    <a:pt x="375" y="124"/>
                    <a:pt x="375" y="124"/>
                    <a:pt x="375" y="124"/>
                  </a:cubicBezTo>
                  <a:cubicBezTo>
                    <a:pt x="375" y="123"/>
                    <a:pt x="375" y="123"/>
                    <a:pt x="375" y="123"/>
                  </a:cubicBezTo>
                  <a:cubicBezTo>
                    <a:pt x="376" y="124"/>
                    <a:pt x="375" y="124"/>
                    <a:pt x="375" y="125"/>
                  </a:cubicBezTo>
                  <a:close/>
                  <a:moveTo>
                    <a:pt x="372" y="129"/>
                  </a:moveTo>
                  <a:cubicBezTo>
                    <a:pt x="373" y="130"/>
                    <a:pt x="372" y="130"/>
                    <a:pt x="372" y="130"/>
                  </a:cubicBezTo>
                  <a:cubicBezTo>
                    <a:pt x="372" y="129"/>
                    <a:pt x="372" y="129"/>
                    <a:pt x="372" y="128"/>
                  </a:cubicBezTo>
                  <a:cubicBezTo>
                    <a:pt x="371" y="128"/>
                    <a:pt x="371" y="128"/>
                    <a:pt x="372" y="128"/>
                  </a:cubicBezTo>
                  <a:cubicBezTo>
                    <a:pt x="372" y="128"/>
                    <a:pt x="372" y="128"/>
                    <a:pt x="372" y="128"/>
                  </a:cubicBezTo>
                  <a:cubicBezTo>
                    <a:pt x="372" y="129"/>
                    <a:pt x="372" y="129"/>
                    <a:pt x="372" y="128"/>
                  </a:cubicBezTo>
                  <a:cubicBezTo>
                    <a:pt x="372" y="127"/>
                    <a:pt x="372" y="127"/>
                    <a:pt x="372" y="126"/>
                  </a:cubicBezTo>
                  <a:cubicBezTo>
                    <a:pt x="371" y="127"/>
                    <a:pt x="371" y="127"/>
                    <a:pt x="371" y="127"/>
                  </a:cubicBezTo>
                  <a:cubicBezTo>
                    <a:pt x="371" y="125"/>
                    <a:pt x="372" y="127"/>
                    <a:pt x="373" y="126"/>
                  </a:cubicBezTo>
                  <a:cubicBezTo>
                    <a:pt x="373" y="127"/>
                    <a:pt x="373" y="127"/>
                    <a:pt x="373" y="127"/>
                  </a:cubicBezTo>
                  <a:cubicBezTo>
                    <a:pt x="373" y="126"/>
                    <a:pt x="373" y="127"/>
                    <a:pt x="372" y="127"/>
                  </a:cubicBezTo>
                  <a:cubicBezTo>
                    <a:pt x="372" y="127"/>
                    <a:pt x="373" y="127"/>
                    <a:pt x="373" y="127"/>
                  </a:cubicBezTo>
                  <a:cubicBezTo>
                    <a:pt x="373" y="127"/>
                    <a:pt x="373" y="127"/>
                    <a:pt x="373" y="127"/>
                  </a:cubicBezTo>
                  <a:cubicBezTo>
                    <a:pt x="373" y="128"/>
                    <a:pt x="373" y="128"/>
                    <a:pt x="373" y="128"/>
                  </a:cubicBezTo>
                  <a:cubicBezTo>
                    <a:pt x="373" y="128"/>
                    <a:pt x="373" y="128"/>
                    <a:pt x="373" y="128"/>
                  </a:cubicBezTo>
                  <a:cubicBezTo>
                    <a:pt x="372" y="128"/>
                    <a:pt x="372" y="128"/>
                    <a:pt x="372" y="129"/>
                  </a:cubicBezTo>
                  <a:close/>
                  <a:moveTo>
                    <a:pt x="367" y="153"/>
                  </a:moveTo>
                  <a:cubicBezTo>
                    <a:pt x="366" y="154"/>
                    <a:pt x="366" y="154"/>
                    <a:pt x="366" y="154"/>
                  </a:cubicBezTo>
                  <a:cubicBezTo>
                    <a:pt x="366" y="154"/>
                    <a:pt x="366" y="154"/>
                    <a:pt x="366" y="154"/>
                  </a:cubicBezTo>
                  <a:cubicBezTo>
                    <a:pt x="366" y="153"/>
                    <a:pt x="366" y="154"/>
                    <a:pt x="367" y="153"/>
                  </a:cubicBezTo>
                  <a:close/>
                  <a:moveTo>
                    <a:pt x="371" y="119"/>
                  </a:moveTo>
                  <a:cubicBezTo>
                    <a:pt x="371" y="118"/>
                    <a:pt x="370" y="119"/>
                    <a:pt x="369" y="118"/>
                  </a:cubicBezTo>
                  <a:cubicBezTo>
                    <a:pt x="369" y="118"/>
                    <a:pt x="370" y="118"/>
                    <a:pt x="370" y="118"/>
                  </a:cubicBezTo>
                  <a:cubicBezTo>
                    <a:pt x="370" y="117"/>
                    <a:pt x="370" y="117"/>
                    <a:pt x="370" y="117"/>
                  </a:cubicBezTo>
                  <a:cubicBezTo>
                    <a:pt x="371" y="117"/>
                    <a:pt x="372" y="118"/>
                    <a:pt x="373" y="118"/>
                  </a:cubicBezTo>
                  <a:cubicBezTo>
                    <a:pt x="373" y="118"/>
                    <a:pt x="373" y="118"/>
                    <a:pt x="373" y="118"/>
                  </a:cubicBezTo>
                  <a:cubicBezTo>
                    <a:pt x="373" y="119"/>
                    <a:pt x="373" y="118"/>
                    <a:pt x="372" y="118"/>
                  </a:cubicBezTo>
                  <a:cubicBezTo>
                    <a:pt x="373" y="119"/>
                    <a:pt x="371" y="118"/>
                    <a:pt x="371" y="119"/>
                  </a:cubicBezTo>
                  <a:close/>
                  <a:moveTo>
                    <a:pt x="364" y="129"/>
                  </a:moveTo>
                  <a:cubicBezTo>
                    <a:pt x="364" y="129"/>
                    <a:pt x="364" y="129"/>
                    <a:pt x="364" y="129"/>
                  </a:cubicBezTo>
                  <a:cubicBezTo>
                    <a:pt x="364" y="129"/>
                    <a:pt x="364" y="129"/>
                    <a:pt x="364" y="129"/>
                  </a:cubicBezTo>
                  <a:cubicBezTo>
                    <a:pt x="365" y="129"/>
                    <a:pt x="365" y="128"/>
                    <a:pt x="365" y="128"/>
                  </a:cubicBezTo>
                  <a:cubicBezTo>
                    <a:pt x="366" y="129"/>
                    <a:pt x="366" y="129"/>
                    <a:pt x="366" y="129"/>
                  </a:cubicBezTo>
                  <a:cubicBezTo>
                    <a:pt x="366" y="128"/>
                    <a:pt x="365" y="130"/>
                    <a:pt x="364" y="129"/>
                  </a:cubicBezTo>
                  <a:close/>
                  <a:moveTo>
                    <a:pt x="358" y="160"/>
                  </a:moveTo>
                  <a:cubicBezTo>
                    <a:pt x="357" y="161"/>
                    <a:pt x="357" y="161"/>
                    <a:pt x="357" y="161"/>
                  </a:cubicBezTo>
                  <a:cubicBezTo>
                    <a:pt x="357" y="160"/>
                    <a:pt x="357" y="160"/>
                    <a:pt x="358" y="160"/>
                  </a:cubicBezTo>
                  <a:cubicBezTo>
                    <a:pt x="358" y="159"/>
                    <a:pt x="358" y="159"/>
                    <a:pt x="358" y="159"/>
                  </a:cubicBezTo>
                  <a:cubicBezTo>
                    <a:pt x="358" y="160"/>
                    <a:pt x="358" y="160"/>
                    <a:pt x="358" y="160"/>
                  </a:cubicBezTo>
                  <a:close/>
                  <a:moveTo>
                    <a:pt x="366" y="132"/>
                  </a:moveTo>
                  <a:cubicBezTo>
                    <a:pt x="366" y="132"/>
                    <a:pt x="365" y="132"/>
                    <a:pt x="365" y="132"/>
                  </a:cubicBezTo>
                  <a:cubicBezTo>
                    <a:pt x="366" y="131"/>
                    <a:pt x="366" y="131"/>
                    <a:pt x="366" y="131"/>
                  </a:cubicBezTo>
                  <a:cubicBezTo>
                    <a:pt x="366" y="132"/>
                    <a:pt x="366" y="132"/>
                    <a:pt x="367" y="132"/>
                  </a:cubicBezTo>
                  <a:cubicBezTo>
                    <a:pt x="367" y="131"/>
                    <a:pt x="367" y="131"/>
                    <a:pt x="367" y="131"/>
                  </a:cubicBezTo>
                  <a:cubicBezTo>
                    <a:pt x="368" y="132"/>
                    <a:pt x="368" y="132"/>
                    <a:pt x="368" y="132"/>
                  </a:cubicBezTo>
                  <a:cubicBezTo>
                    <a:pt x="367" y="133"/>
                    <a:pt x="366" y="132"/>
                    <a:pt x="366" y="132"/>
                  </a:cubicBezTo>
                  <a:close/>
                  <a:moveTo>
                    <a:pt x="364" y="141"/>
                  </a:moveTo>
                  <a:cubicBezTo>
                    <a:pt x="363" y="140"/>
                    <a:pt x="363" y="140"/>
                    <a:pt x="363" y="140"/>
                  </a:cubicBezTo>
                  <a:cubicBezTo>
                    <a:pt x="363" y="140"/>
                    <a:pt x="363" y="140"/>
                    <a:pt x="363" y="140"/>
                  </a:cubicBezTo>
                  <a:lnTo>
                    <a:pt x="364" y="141"/>
                  </a:lnTo>
                  <a:close/>
                  <a:moveTo>
                    <a:pt x="370" y="132"/>
                  </a:moveTo>
                  <a:cubicBezTo>
                    <a:pt x="370" y="132"/>
                    <a:pt x="370" y="133"/>
                    <a:pt x="370" y="132"/>
                  </a:cubicBezTo>
                  <a:cubicBezTo>
                    <a:pt x="369" y="132"/>
                    <a:pt x="369" y="132"/>
                    <a:pt x="369" y="132"/>
                  </a:cubicBezTo>
                  <a:cubicBezTo>
                    <a:pt x="369" y="133"/>
                    <a:pt x="369" y="133"/>
                    <a:pt x="369" y="133"/>
                  </a:cubicBezTo>
                  <a:cubicBezTo>
                    <a:pt x="369" y="132"/>
                    <a:pt x="369" y="132"/>
                    <a:pt x="370" y="132"/>
                  </a:cubicBezTo>
                  <a:close/>
                  <a:moveTo>
                    <a:pt x="374" y="117"/>
                  </a:moveTo>
                  <a:cubicBezTo>
                    <a:pt x="375" y="117"/>
                    <a:pt x="375" y="117"/>
                    <a:pt x="375" y="118"/>
                  </a:cubicBezTo>
                  <a:cubicBezTo>
                    <a:pt x="375" y="118"/>
                    <a:pt x="375" y="119"/>
                    <a:pt x="374" y="118"/>
                  </a:cubicBezTo>
                  <a:cubicBezTo>
                    <a:pt x="374" y="118"/>
                    <a:pt x="373" y="117"/>
                    <a:pt x="374" y="117"/>
                  </a:cubicBezTo>
                  <a:close/>
                  <a:moveTo>
                    <a:pt x="376" y="111"/>
                  </a:moveTo>
                  <a:cubicBezTo>
                    <a:pt x="376" y="111"/>
                    <a:pt x="376" y="111"/>
                    <a:pt x="376" y="111"/>
                  </a:cubicBezTo>
                  <a:cubicBezTo>
                    <a:pt x="376" y="111"/>
                    <a:pt x="376" y="110"/>
                    <a:pt x="375" y="110"/>
                  </a:cubicBezTo>
                  <a:cubicBezTo>
                    <a:pt x="375" y="110"/>
                    <a:pt x="375" y="110"/>
                    <a:pt x="375" y="110"/>
                  </a:cubicBezTo>
                  <a:cubicBezTo>
                    <a:pt x="375" y="111"/>
                    <a:pt x="375" y="111"/>
                    <a:pt x="375" y="111"/>
                  </a:cubicBezTo>
                  <a:cubicBezTo>
                    <a:pt x="373" y="110"/>
                    <a:pt x="372" y="113"/>
                    <a:pt x="371" y="110"/>
                  </a:cubicBezTo>
                  <a:cubicBezTo>
                    <a:pt x="371" y="110"/>
                    <a:pt x="371" y="110"/>
                    <a:pt x="371" y="110"/>
                  </a:cubicBezTo>
                  <a:cubicBezTo>
                    <a:pt x="371" y="110"/>
                    <a:pt x="371" y="110"/>
                    <a:pt x="371" y="110"/>
                  </a:cubicBezTo>
                  <a:cubicBezTo>
                    <a:pt x="371" y="110"/>
                    <a:pt x="372" y="110"/>
                    <a:pt x="372" y="109"/>
                  </a:cubicBezTo>
                  <a:cubicBezTo>
                    <a:pt x="372" y="109"/>
                    <a:pt x="372" y="109"/>
                    <a:pt x="372" y="109"/>
                  </a:cubicBezTo>
                  <a:cubicBezTo>
                    <a:pt x="372" y="109"/>
                    <a:pt x="372" y="109"/>
                    <a:pt x="372" y="109"/>
                  </a:cubicBezTo>
                  <a:cubicBezTo>
                    <a:pt x="373" y="110"/>
                    <a:pt x="373" y="110"/>
                    <a:pt x="374" y="110"/>
                  </a:cubicBezTo>
                  <a:cubicBezTo>
                    <a:pt x="374" y="110"/>
                    <a:pt x="373" y="110"/>
                    <a:pt x="374" y="110"/>
                  </a:cubicBezTo>
                  <a:cubicBezTo>
                    <a:pt x="375" y="109"/>
                    <a:pt x="376" y="110"/>
                    <a:pt x="377" y="110"/>
                  </a:cubicBezTo>
                  <a:cubicBezTo>
                    <a:pt x="378" y="110"/>
                    <a:pt x="378" y="111"/>
                    <a:pt x="379" y="111"/>
                  </a:cubicBezTo>
                  <a:cubicBezTo>
                    <a:pt x="380" y="110"/>
                    <a:pt x="379" y="109"/>
                    <a:pt x="380" y="110"/>
                  </a:cubicBezTo>
                  <a:cubicBezTo>
                    <a:pt x="380" y="110"/>
                    <a:pt x="379" y="110"/>
                    <a:pt x="379" y="110"/>
                  </a:cubicBezTo>
                  <a:cubicBezTo>
                    <a:pt x="379" y="110"/>
                    <a:pt x="379" y="110"/>
                    <a:pt x="379" y="111"/>
                  </a:cubicBezTo>
                  <a:cubicBezTo>
                    <a:pt x="380" y="111"/>
                    <a:pt x="380" y="110"/>
                    <a:pt x="381" y="109"/>
                  </a:cubicBezTo>
                  <a:cubicBezTo>
                    <a:pt x="381" y="109"/>
                    <a:pt x="380" y="109"/>
                    <a:pt x="381" y="108"/>
                  </a:cubicBezTo>
                  <a:cubicBezTo>
                    <a:pt x="381" y="108"/>
                    <a:pt x="381" y="108"/>
                    <a:pt x="381" y="109"/>
                  </a:cubicBezTo>
                  <a:cubicBezTo>
                    <a:pt x="381" y="109"/>
                    <a:pt x="382" y="108"/>
                    <a:pt x="382" y="108"/>
                  </a:cubicBezTo>
                  <a:cubicBezTo>
                    <a:pt x="382" y="109"/>
                    <a:pt x="382" y="109"/>
                    <a:pt x="382" y="109"/>
                  </a:cubicBezTo>
                  <a:cubicBezTo>
                    <a:pt x="382" y="109"/>
                    <a:pt x="383" y="109"/>
                    <a:pt x="383" y="108"/>
                  </a:cubicBezTo>
                  <a:cubicBezTo>
                    <a:pt x="384" y="108"/>
                    <a:pt x="386" y="108"/>
                    <a:pt x="386" y="107"/>
                  </a:cubicBezTo>
                  <a:cubicBezTo>
                    <a:pt x="387" y="108"/>
                    <a:pt x="387" y="108"/>
                    <a:pt x="388" y="108"/>
                  </a:cubicBezTo>
                  <a:cubicBezTo>
                    <a:pt x="388" y="109"/>
                    <a:pt x="387" y="109"/>
                    <a:pt x="387" y="109"/>
                  </a:cubicBezTo>
                  <a:cubicBezTo>
                    <a:pt x="387" y="109"/>
                    <a:pt x="387" y="109"/>
                    <a:pt x="387" y="109"/>
                  </a:cubicBezTo>
                  <a:cubicBezTo>
                    <a:pt x="387" y="108"/>
                    <a:pt x="387" y="108"/>
                    <a:pt x="387" y="108"/>
                  </a:cubicBezTo>
                  <a:cubicBezTo>
                    <a:pt x="386" y="108"/>
                    <a:pt x="386" y="108"/>
                    <a:pt x="386" y="108"/>
                  </a:cubicBezTo>
                  <a:cubicBezTo>
                    <a:pt x="386" y="108"/>
                    <a:pt x="386" y="108"/>
                    <a:pt x="386" y="108"/>
                  </a:cubicBezTo>
                  <a:cubicBezTo>
                    <a:pt x="385" y="107"/>
                    <a:pt x="384" y="108"/>
                    <a:pt x="385" y="109"/>
                  </a:cubicBezTo>
                  <a:cubicBezTo>
                    <a:pt x="384" y="109"/>
                    <a:pt x="382" y="109"/>
                    <a:pt x="383" y="110"/>
                  </a:cubicBezTo>
                  <a:cubicBezTo>
                    <a:pt x="382" y="110"/>
                    <a:pt x="382" y="109"/>
                    <a:pt x="381" y="109"/>
                  </a:cubicBezTo>
                  <a:cubicBezTo>
                    <a:pt x="381" y="110"/>
                    <a:pt x="382" y="111"/>
                    <a:pt x="383" y="112"/>
                  </a:cubicBezTo>
                  <a:cubicBezTo>
                    <a:pt x="382" y="112"/>
                    <a:pt x="380" y="112"/>
                    <a:pt x="379" y="112"/>
                  </a:cubicBezTo>
                  <a:cubicBezTo>
                    <a:pt x="379" y="111"/>
                    <a:pt x="379" y="110"/>
                    <a:pt x="378" y="111"/>
                  </a:cubicBezTo>
                  <a:cubicBezTo>
                    <a:pt x="378" y="111"/>
                    <a:pt x="378" y="111"/>
                    <a:pt x="377" y="111"/>
                  </a:cubicBezTo>
                  <a:cubicBezTo>
                    <a:pt x="377" y="111"/>
                    <a:pt x="377" y="111"/>
                    <a:pt x="377" y="111"/>
                  </a:cubicBezTo>
                  <a:cubicBezTo>
                    <a:pt x="378" y="112"/>
                    <a:pt x="378" y="112"/>
                    <a:pt x="380" y="112"/>
                  </a:cubicBezTo>
                  <a:cubicBezTo>
                    <a:pt x="380" y="113"/>
                    <a:pt x="380" y="113"/>
                    <a:pt x="380" y="113"/>
                  </a:cubicBezTo>
                  <a:cubicBezTo>
                    <a:pt x="378" y="113"/>
                    <a:pt x="377" y="112"/>
                    <a:pt x="376" y="111"/>
                  </a:cubicBezTo>
                  <a:close/>
                  <a:moveTo>
                    <a:pt x="369" y="110"/>
                  </a:moveTo>
                  <a:cubicBezTo>
                    <a:pt x="369" y="110"/>
                    <a:pt x="368" y="110"/>
                    <a:pt x="368" y="111"/>
                  </a:cubicBezTo>
                  <a:cubicBezTo>
                    <a:pt x="368" y="111"/>
                    <a:pt x="368" y="111"/>
                    <a:pt x="367" y="111"/>
                  </a:cubicBezTo>
                  <a:cubicBezTo>
                    <a:pt x="367" y="111"/>
                    <a:pt x="368" y="111"/>
                    <a:pt x="368" y="111"/>
                  </a:cubicBezTo>
                  <a:cubicBezTo>
                    <a:pt x="368" y="110"/>
                    <a:pt x="367" y="110"/>
                    <a:pt x="367" y="110"/>
                  </a:cubicBezTo>
                  <a:cubicBezTo>
                    <a:pt x="366" y="108"/>
                    <a:pt x="367" y="111"/>
                    <a:pt x="365" y="111"/>
                  </a:cubicBezTo>
                  <a:cubicBezTo>
                    <a:pt x="365" y="111"/>
                    <a:pt x="365" y="111"/>
                    <a:pt x="365" y="111"/>
                  </a:cubicBezTo>
                  <a:cubicBezTo>
                    <a:pt x="365" y="111"/>
                    <a:pt x="364" y="110"/>
                    <a:pt x="363" y="110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3" y="111"/>
                    <a:pt x="362" y="111"/>
                    <a:pt x="362" y="111"/>
                  </a:cubicBezTo>
                  <a:cubicBezTo>
                    <a:pt x="362" y="110"/>
                    <a:pt x="362" y="110"/>
                    <a:pt x="362" y="110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3" y="110"/>
                    <a:pt x="363" y="109"/>
                    <a:pt x="363" y="109"/>
                  </a:cubicBezTo>
                  <a:cubicBezTo>
                    <a:pt x="364" y="109"/>
                    <a:pt x="364" y="110"/>
                    <a:pt x="365" y="109"/>
                  </a:cubicBezTo>
                  <a:cubicBezTo>
                    <a:pt x="365" y="109"/>
                    <a:pt x="365" y="109"/>
                    <a:pt x="365" y="109"/>
                  </a:cubicBezTo>
                  <a:cubicBezTo>
                    <a:pt x="365" y="108"/>
                    <a:pt x="365" y="108"/>
                    <a:pt x="365" y="108"/>
                  </a:cubicBezTo>
                  <a:cubicBezTo>
                    <a:pt x="365" y="108"/>
                    <a:pt x="365" y="108"/>
                    <a:pt x="365" y="108"/>
                  </a:cubicBezTo>
                  <a:cubicBezTo>
                    <a:pt x="365" y="109"/>
                    <a:pt x="365" y="109"/>
                    <a:pt x="365" y="109"/>
                  </a:cubicBezTo>
                  <a:cubicBezTo>
                    <a:pt x="365" y="110"/>
                    <a:pt x="367" y="108"/>
                    <a:pt x="367" y="109"/>
                  </a:cubicBezTo>
                  <a:cubicBezTo>
                    <a:pt x="368" y="109"/>
                    <a:pt x="368" y="108"/>
                    <a:pt x="369" y="109"/>
                  </a:cubicBezTo>
                  <a:cubicBezTo>
                    <a:pt x="369" y="110"/>
                    <a:pt x="368" y="109"/>
                    <a:pt x="368" y="110"/>
                  </a:cubicBezTo>
                  <a:lnTo>
                    <a:pt x="369" y="110"/>
                  </a:lnTo>
                  <a:close/>
                  <a:moveTo>
                    <a:pt x="362" y="107"/>
                  </a:moveTo>
                  <a:cubicBezTo>
                    <a:pt x="362" y="107"/>
                    <a:pt x="362" y="107"/>
                    <a:pt x="362" y="107"/>
                  </a:cubicBezTo>
                  <a:cubicBezTo>
                    <a:pt x="362" y="107"/>
                    <a:pt x="362" y="107"/>
                    <a:pt x="362" y="107"/>
                  </a:cubicBezTo>
                  <a:cubicBezTo>
                    <a:pt x="362" y="107"/>
                    <a:pt x="362" y="106"/>
                    <a:pt x="362" y="106"/>
                  </a:cubicBezTo>
                  <a:cubicBezTo>
                    <a:pt x="362" y="106"/>
                    <a:pt x="362" y="106"/>
                    <a:pt x="362" y="106"/>
                  </a:cubicBezTo>
                  <a:cubicBezTo>
                    <a:pt x="361" y="107"/>
                    <a:pt x="361" y="107"/>
                    <a:pt x="361" y="107"/>
                  </a:cubicBezTo>
                  <a:cubicBezTo>
                    <a:pt x="361" y="107"/>
                    <a:pt x="361" y="106"/>
                    <a:pt x="361" y="106"/>
                  </a:cubicBezTo>
                  <a:cubicBezTo>
                    <a:pt x="361" y="106"/>
                    <a:pt x="362" y="106"/>
                    <a:pt x="362" y="106"/>
                  </a:cubicBezTo>
                  <a:cubicBezTo>
                    <a:pt x="362" y="106"/>
                    <a:pt x="362" y="106"/>
                    <a:pt x="362" y="106"/>
                  </a:cubicBezTo>
                  <a:cubicBezTo>
                    <a:pt x="362" y="106"/>
                    <a:pt x="362" y="106"/>
                    <a:pt x="362" y="106"/>
                  </a:cubicBezTo>
                  <a:cubicBezTo>
                    <a:pt x="363" y="106"/>
                    <a:pt x="363" y="105"/>
                    <a:pt x="363" y="105"/>
                  </a:cubicBezTo>
                  <a:cubicBezTo>
                    <a:pt x="363" y="106"/>
                    <a:pt x="363" y="106"/>
                    <a:pt x="363" y="106"/>
                  </a:cubicBezTo>
                  <a:cubicBezTo>
                    <a:pt x="363" y="106"/>
                    <a:pt x="363" y="106"/>
                    <a:pt x="363" y="106"/>
                  </a:cubicBezTo>
                  <a:cubicBezTo>
                    <a:pt x="362" y="106"/>
                    <a:pt x="364" y="107"/>
                    <a:pt x="362" y="107"/>
                  </a:cubicBezTo>
                  <a:close/>
                  <a:moveTo>
                    <a:pt x="357" y="131"/>
                  </a:moveTo>
                  <a:cubicBezTo>
                    <a:pt x="357" y="131"/>
                    <a:pt x="357" y="131"/>
                    <a:pt x="357" y="130"/>
                  </a:cubicBezTo>
                  <a:cubicBezTo>
                    <a:pt x="357" y="131"/>
                    <a:pt x="357" y="131"/>
                    <a:pt x="357" y="131"/>
                  </a:cubicBezTo>
                  <a:cubicBezTo>
                    <a:pt x="356" y="131"/>
                    <a:pt x="356" y="131"/>
                    <a:pt x="356" y="131"/>
                  </a:cubicBezTo>
                  <a:cubicBezTo>
                    <a:pt x="357" y="132"/>
                    <a:pt x="358" y="130"/>
                    <a:pt x="358" y="130"/>
                  </a:cubicBezTo>
                  <a:cubicBezTo>
                    <a:pt x="358" y="133"/>
                    <a:pt x="356" y="130"/>
                    <a:pt x="355" y="132"/>
                  </a:cubicBezTo>
                  <a:cubicBezTo>
                    <a:pt x="355" y="130"/>
                    <a:pt x="356" y="131"/>
                    <a:pt x="357" y="131"/>
                  </a:cubicBezTo>
                  <a:close/>
                  <a:moveTo>
                    <a:pt x="355" y="130"/>
                  </a:moveTo>
                  <a:cubicBezTo>
                    <a:pt x="356" y="130"/>
                    <a:pt x="356" y="130"/>
                    <a:pt x="356" y="130"/>
                  </a:cubicBezTo>
                  <a:cubicBezTo>
                    <a:pt x="356" y="130"/>
                    <a:pt x="356" y="130"/>
                    <a:pt x="356" y="130"/>
                  </a:cubicBezTo>
                  <a:lnTo>
                    <a:pt x="355" y="130"/>
                  </a:lnTo>
                  <a:close/>
                  <a:moveTo>
                    <a:pt x="346" y="166"/>
                  </a:moveTo>
                  <a:cubicBezTo>
                    <a:pt x="345" y="168"/>
                    <a:pt x="343" y="165"/>
                    <a:pt x="342" y="168"/>
                  </a:cubicBezTo>
                  <a:cubicBezTo>
                    <a:pt x="342" y="166"/>
                    <a:pt x="342" y="166"/>
                    <a:pt x="342" y="166"/>
                  </a:cubicBezTo>
                  <a:cubicBezTo>
                    <a:pt x="342" y="166"/>
                    <a:pt x="343" y="165"/>
                    <a:pt x="343" y="165"/>
                  </a:cubicBezTo>
                  <a:cubicBezTo>
                    <a:pt x="343" y="165"/>
                    <a:pt x="343" y="165"/>
                    <a:pt x="343" y="165"/>
                  </a:cubicBezTo>
                  <a:cubicBezTo>
                    <a:pt x="343" y="165"/>
                    <a:pt x="343" y="165"/>
                    <a:pt x="343" y="165"/>
                  </a:cubicBezTo>
                  <a:cubicBezTo>
                    <a:pt x="344" y="165"/>
                    <a:pt x="344" y="165"/>
                    <a:pt x="344" y="164"/>
                  </a:cubicBezTo>
                  <a:cubicBezTo>
                    <a:pt x="344" y="165"/>
                    <a:pt x="344" y="165"/>
                    <a:pt x="344" y="165"/>
                  </a:cubicBezTo>
                  <a:cubicBezTo>
                    <a:pt x="344" y="165"/>
                    <a:pt x="344" y="165"/>
                    <a:pt x="343" y="165"/>
                  </a:cubicBezTo>
                  <a:cubicBezTo>
                    <a:pt x="343" y="165"/>
                    <a:pt x="343" y="165"/>
                    <a:pt x="343" y="165"/>
                  </a:cubicBezTo>
                  <a:cubicBezTo>
                    <a:pt x="344" y="166"/>
                    <a:pt x="345" y="166"/>
                    <a:pt x="346" y="166"/>
                  </a:cubicBezTo>
                  <a:cubicBezTo>
                    <a:pt x="346" y="165"/>
                    <a:pt x="346" y="165"/>
                    <a:pt x="346" y="165"/>
                  </a:cubicBezTo>
                  <a:cubicBezTo>
                    <a:pt x="347" y="166"/>
                    <a:pt x="347" y="166"/>
                    <a:pt x="347" y="166"/>
                  </a:cubicBezTo>
                  <a:cubicBezTo>
                    <a:pt x="347" y="167"/>
                    <a:pt x="346" y="167"/>
                    <a:pt x="347" y="168"/>
                  </a:cubicBezTo>
                  <a:cubicBezTo>
                    <a:pt x="347" y="168"/>
                    <a:pt x="347" y="168"/>
                    <a:pt x="347" y="167"/>
                  </a:cubicBezTo>
                  <a:cubicBezTo>
                    <a:pt x="346" y="168"/>
                    <a:pt x="346" y="168"/>
                    <a:pt x="346" y="168"/>
                  </a:cubicBezTo>
                  <a:cubicBezTo>
                    <a:pt x="347" y="167"/>
                    <a:pt x="346" y="167"/>
                    <a:pt x="346" y="166"/>
                  </a:cubicBezTo>
                  <a:close/>
                  <a:moveTo>
                    <a:pt x="338" y="166"/>
                  </a:moveTo>
                  <a:cubicBezTo>
                    <a:pt x="337" y="166"/>
                    <a:pt x="337" y="165"/>
                    <a:pt x="337" y="165"/>
                  </a:cubicBezTo>
                  <a:cubicBezTo>
                    <a:pt x="337" y="165"/>
                    <a:pt x="338" y="165"/>
                    <a:pt x="338" y="165"/>
                  </a:cubicBezTo>
                  <a:cubicBezTo>
                    <a:pt x="338" y="166"/>
                    <a:pt x="338" y="166"/>
                    <a:pt x="338" y="166"/>
                  </a:cubicBezTo>
                  <a:cubicBezTo>
                    <a:pt x="338" y="166"/>
                    <a:pt x="338" y="166"/>
                    <a:pt x="338" y="166"/>
                  </a:cubicBezTo>
                  <a:cubicBezTo>
                    <a:pt x="338" y="166"/>
                    <a:pt x="338" y="166"/>
                    <a:pt x="338" y="166"/>
                  </a:cubicBezTo>
                  <a:cubicBezTo>
                    <a:pt x="338" y="166"/>
                    <a:pt x="338" y="166"/>
                    <a:pt x="338" y="166"/>
                  </a:cubicBezTo>
                  <a:cubicBezTo>
                    <a:pt x="337" y="167"/>
                    <a:pt x="339" y="168"/>
                    <a:pt x="337" y="168"/>
                  </a:cubicBezTo>
                  <a:cubicBezTo>
                    <a:pt x="337" y="168"/>
                    <a:pt x="337" y="168"/>
                    <a:pt x="337" y="168"/>
                  </a:cubicBezTo>
                  <a:cubicBezTo>
                    <a:pt x="337" y="168"/>
                    <a:pt x="338" y="167"/>
                    <a:pt x="338" y="166"/>
                  </a:cubicBezTo>
                  <a:close/>
                  <a:moveTo>
                    <a:pt x="334" y="171"/>
                  </a:moveTo>
                  <a:cubicBezTo>
                    <a:pt x="335" y="171"/>
                    <a:pt x="335" y="171"/>
                    <a:pt x="335" y="171"/>
                  </a:cubicBezTo>
                  <a:cubicBezTo>
                    <a:pt x="334" y="171"/>
                    <a:pt x="334" y="171"/>
                    <a:pt x="333" y="171"/>
                  </a:cubicBezTo>
                  <a:cubicBezTo>
                    <a:pt x="332" y="170"/>
                    <a:pt x="333" y="171"/>
                    <a:pt x="334" y="170"/>
                  </a:cubicBezTo>
                  <a:cubicBezTo>
                    <a:pt x="334" y="170"/>
                    <a:pt x="334" y="171"/>
                    <a:pt x="334" y="171"/>
                  </a:cubicBezTo>
                  <a:close/>
                  <a:moveTo>
                    <a:pt x="336" y="166"/>
                  </a:moveTo>
                  <a:cubicBezTo>
                    <a:pt x="336" y="166"/>
                    <a:pt x="336" y="166"/>
                    <a:pt x="336" y="166"/>
                  </a:cubicBezTo>
                  <a:cubicBezTo>
                    <a:pt x="336" y="166"/>
                    <a:pt x="336" y="166"/>
                    <a:pt x="336" y="166"/>
                  </a:cubicBezTo>
                  <a:close/>
                  <a:moveTo>
                    <a:pt x="335" y="168"/>
                  </a:moveTo>
                  <a:cubicBezTo>
                    <a:pt x="336" y="168"/>
                    <a:pt x="336" y="168"/>
                    <a:pt x="336" y="168"/>
                  </a:cubicBezTo>
                  <a:cubicBezTo>
                    <a:pt x="336" y="168"/>
                    <a:pt x="336" y="168"/>
                    <a:pt x="336" y="168"/>
                  </a:cubicBezTo>
                  <a:cubicBezTo>
                    <a:pt x="336" y="168"/>
                    <a:pt x="336" y="168"/>
                    <a:pt x="336" y="168"/>
                  </a:cubicBezTo>
                  <a:cubicBezTo>
                    <a:pt x="336" y="168"/>
                    <a:pt x="336" y="168"/>
                    <a:pt x="336" y="169"/>
                  </a:cubicBezTo>
                  <a:lnTo>
                    <a:pt x="335" y="168"/>
                  </a:lnTo>
                  <a:close/>
                  <a:moveTo>
                    <a:pt x="337" y="163"/>
                  </a:moveTo>
                  <a:cubicBezTo>
                    <a:pt x="337" y="163"/>
                    <a:pt x="337" y="163"/>
                    <a:pt x="337" y="163"/>
                  </a:cubicBezTo>
                  <a:cubicBezTo>
                    <a:pt x="337" y="163"/>
                    <a:pt x="337" y="163"/>
                    <a:pt x="338" y="163"/>
                  </a:cubicBezTo>
                  <a:cubicBezTo>
                    <a:pt x="337" y="163"/>
                    <a:pt x="337" y="163"/>
                    <a:pt x="337" y="163"/>
                  </a:cubicBezTo>
                  <a:cubicBezTo>
                    <a:pt x="337" y="163"/>
                    <a:pt x="337" y="164"/>
                    <a:pt x="337" y="163"/>
                  </a:cubicBezTo>
                  <a:close/>
                  <a:moveTo>
                    <a:pt x="334" y="160"/>
                  </a:moveTo>
                  <a:cubicBezTo>
                    <a:pt x="333" y="159"/>
                    <a:pt x="333" y="161"/>
                    <a:pt x="332" y="161"/>
                  </a:cubicBezTo>
                  <a:cubicBezTo>
                    <a:pt x="332" y="160"/>
                    <a:pt x="332" y="160"/>
                    <a:pt x="332" y="160"/>
                  </a:cubicBezTo>
                  <a:cubicBezTo>
                    <a:pt x="331" y="160"/>
                    <a:pt x="331" y="160"/>
                    <a:pt x="331" y="160"/>
                  </a:cubicBezTo>
                  <a:cubicBezTo>
                    <a:pt x="331" y="159"/>
                    <a:pt x="331" y="159"/>
                    <a:pt x="331" y="159"/>
                  </a:cubicBezTo>
                  <a:cubicBezTo>
                    <a:pt x="331" y="160"/>
                    <a:pt x="331" y="160"/>
                    <a:pt x="331" y="160"/>
                  </a:cubicBezTo>
                  <a:cubicBezTo>
                    <a:pt x="332" y="159"/>
                    <a:pt x="333" y="159"/>
                    <a:pt x="334" y="158"/>
                  </a:cubicBezTo>
                  <a:cubicBezTo>
                    <a:pt x="333" y="159"/>
                    <a:pt x="334" y="159"/>
                    <a:pt x="334" y="160"/>
                  </a:cubicBezTo>
                  <a:cubicBezTo>
                    <a:pt x="335" y="159"/>
                    <a:pt x="333" y="159"/>
                    <a:pt x="334" y="158"/>
                  </a:cubicBezTo>
                  <a:cubicBezTo>
                    <a:pt x="335" y="158"/>
                    <a:pt x="335" y="159"/>
                    <a:pt x="336" y="158"/>
                  </a:cubicBezTo>
                  <a:cubicBezTo>
                    <a:pt x="336" y="158"/>
                    <a:pt x="336" y="158"/>
                    <a:pt x="336" y="158"/>
                  </a:cubicBezTo>
                  <a:cubicBezTo>
                    <a:pt x="337" y="159"/>
                    <a:pt x="337" y="161"/>
                    <a:pt x="338" y="160"/>
                  </a:cubicBezTo>
                  <a:cubicBezTo>
                    <a:pt x="337" y="161"/>
                    <a:pt x="337" y="159"/>
                    <a:pt x="335" y="160"/>
                  </a:cubicBezTo>
                  <a:cubicBezTo>
                    <a:pt x="335" y="160"/>
                    <a:pt x="335" y="161"/>
                    <a:pt x="334" y="161"/>
                  </a:cubicBezTo>
                  <a:cubicBezTo>
                    <a:pt x="334" y="161"/>
                    <a:pt x="334" y="160"/>
                    <a:pt x="334" y="160"/>
                  </a:cubicBezTo>
                  <a:close/>
                  <a:moveTo>
                    <a:pt x="331" y="164"/>
                  </a:moveTo>
                  <a:cubicBezTo>
                    <a:pt x="332" y="163"/>
                    <a:pt x="331" y="163"/>
                    <a:pt x="331" y="163"/>
                  </a:cubicBezTo>
                  <a:cubicBezTo>
                    <a:pt x="331" y="163"/>
                    <a:pt x="331" y="163"/>
                    <a:pt x="331" y="163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31" y="163"/>
                    <a:pt x="332" y="164"/>
                    <a:pt x="331" y="164"/>
                  </a:cubicBezTo>
                  <a:close/>
                  <a:moveTo>
                    <a:pt x="329" y="160"/>
                  </a:moveTo>
                  <a:cubicBezTo>
                    <a:pt x="329" y="160"/>
                    <a:pt x="329" y="160"/>
                    <a:pt x="329" y="160"/>
                  </a:cubicBezTo>
                  <a:cubicBezTo>
                    <a:pt x="329" y="159"/>
                    <a:pt x="330" y="159"/>
                    <a:pt x="330" y="160"/>
                  </a:cubicBezTo>
                  <a:cubicBezTo>
                    <a:pt x="330" y="160"/>
                    <a:pt x="330" y="160"/>
                    <a:pt x="329" y="160"/>
                  </a:cubicBezTo>
                  <a:cubicBezTo>
                    <a:pt x="331" y="160"/>
                    <a:pt x="329" y="162"/>
                    <a:pt x="329" y="162"/>
                  </a:cubicBezTo>
                  <a:cubicBezTo>
                    <a:pt x="329" y="163"/>
                    <a:pt x="329" y="163"/>
                    <a:pt x="329" y="163"/>
                  </a:cubicBezTo>
                  <a:cubicBezTo>
                    <a:pt x="329" y="163"/>
                    <a:pt x="329" y="163"/>
                    <a:pt x="329" y="163"/>
                  </a:cubicBezTo>
                  <a:cubicBezTo>
                    <a:pt x="329" y="163"/>
                    <a:pt x="329" y="163"/>
                    <a:pt x="329" y="163"/>
                  </a:cubicBezTo>
                  <a:cubicBezTo>
                    <a:pt x="329" y="163"/>
                    <a:pt x="329" y="163"/>
                    <a:pt x="329" y="163"/>
                  </a:cubicBezTo>
                  <a:cubicBezTo>
                    <a:pt x="329" y="163"/>
                    <a:pt x="329" y="163"/>
                    <a:pt x="329" y="163"/>
                  </a:cubicBezTo>
                  <a:cubicBezTo>
                    <a:pt x="330" y="163"/>
                    <a:pt x="330" y="163"/>
                    <a:pt x="330" y="163"/>
                  </a:cubicBezTo>
                  <a:cubicBezTo>
                    <a:pt x="329" y="163"/>
                    <a:pt x="329" y="163"/>
                    <a:pt x="329" y="163"/>
                  </a:cubicBezTo>
                  <a:cubicBezTo>
                    <a:pt x="330" y="164"/>
                    <a:pt x="330" y="164"/>
                    <a:pt x="330" y="164"/>
                  </a:cubicBezTo>
                  <a:cubicBezTo>
                    <a:pt x="330" y="164"/>
                    <a:pt x="330" y="164"/>
                    <a:pt x="330" y="164"/>
                  </a:cubicBezTo>
                  <a:cubicBezTo>
                    <a:pt x="330" y="164"/>
                    <a:pt x="330" y="164"/>
                    <a:pt x="330" y="164"/>
                  </a:cubicBezTo>
                  <a:cubicBezTo>
                    <a:pt x="330" y="164"/>
                    <a:pt x="330" y="164"/>
                    <a:pt x="330" y="164"/>
                  </a:cubicBezTo>
                  <a:cubicBezTo>
                    <a:pt x="329" y="164"/>
                    <a:pt x="329" y="163"/>
                    <a:pt x="329" y="163"/>
                  </a:cubicBezTo>
                  <a:cubicBezTo>
                    <a:pt x="329" y="163"/>
                    <a:pt x="329" y="163"/>
                    <a:pt x="329" y="163"/>
                  </a:cubicBezTo>
                  <a:cubicBezTo>
                    <a:pt x="329" y="163"/>
                    <a:pt x="329" y="163"/>
                    <a:pt x="329" y="163"/>
                  </a:cubicBezTo>
                  <a:cubicBezTo>
                    <a:pt x="329" y="163"/>
                    <a:pt x="328" y="163"/>
                    <a:pt x="328" y="163"/>
                  </a:cubicBezTo>
                  <a:cubicBezTo>
                    <a:pt x="329" y="162"/>
                    <a:pt x="329" y="161"/>
                    <a:pt x="329" y="160"/>
                  </a:cubicBezTo>
                  <a:close/>
                  <a:moveTo>
                    <a:pt x="325" y="161"/>
                  </a:moveTo>
                  <a:cubicBezTo>
                    <a:pt x="325" y="161"/>
                    <a:pt x="325" y="161"/>
                    <a:pt x="325" y="161"/>
                  </a:cubicBezTo>
                  <a:cubicBezTo>
                    <a:pt x="324" y="160"/>
                    <a:pt x="326" y="160"/>
                    <a:pt x="325" y="160"/>
                  </a:cubicBezTo>
                  <a:cubicBezTo>
                    <a:pt x="325" y="160"/>
                    <a:pt x="325" y="160"/>
                    <a:pt x="325" y="159"/>
                  </a:cubicBezTo>
                  <a:cubicBezTo>
                    <a:pt x="325" y="159"/>
                    <a:pt x="325" y="160"/>
                    <a:pt x="325" y="160"/>
                  </a:cubicBezTo>
                  <a:cubicBezTo>
                    <a:pt x="326" y="159"/>
                    <a:pt x="326" y="159"/>
                    <a:pt x="326" y="159"/>
                  </a:cubicBezTo>
                  <a:cubicBezTo>
                    <a:pt x="326" y="159"/>
                    <a:pt x="326" y="158"/>
                    <a:pt x="326" y="158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7" y="159"/>
                    <a:pt x="327" y="159"/>
                    <a:pt x="328" y="160"/>
                  </a:cubicBezTo>
                  <a:cubicBezTo>
                    <a:pt x="327" y="161"/>
                    <a:pt x="326" y="158"/>
                    <a:pt x="326" y="160"/>
                  </a:cubicBezTo>
                  <a:cubicBezTo>
                    <a:pt x="326" y="160"/>
                    <a:pt x="326" y="161"/>
                    <a:pt x="325" y="161"/>
                  </a:cubicBezTo>
                  <a:close/>
                  <a:moveTo>
                    <a:pt x="323" y="159"/>
                  </a:moveTo>
                  <a:cubicBezTo>
                    <a:pt x="323" y="160"/>
                    <a:pt x="323" y="160"/>
                    <a:pt x="323" y="161"/>
                  </a:cubicBezTo>
                  <a:cubicBezTo>
                    <a:pt x="323" y="161"/>
                    <a:pt x="323" y="160"/>
                    <a:pt x="324" y="160"/>
                  </a:cubicBezTo>
                  <a:cubicBezTo>
                    <a:pt x="323" y="161"/>
                    <a:pt x="323" y="161"/>
                    <a:pt x="323" y="161"/>
                  </a:cubicBezTo>
                  <a:cubicBezTo>
                    <a:pt x="323" y="161"/>
                    <a:pt x="323" y="161"/>
                    <a:pt x="323" y="161"/>
                  </a:cubicBezTo>
                  <a:cubicBezTo>
                    <a:pt x="323" y="161"/>
                    <a:pt x="322" y="161"/>
                    <a:pt x="322" y="161"/>
                  </a:cubicBezTo>
                  <a:cubicBezTo>
                    <a:pt x="322" y="161"/>
                    <a:pt x="322" y="161"/>
                    <a:pt x="322" y="160"/>
                  </a:cubicBezTo>
                  <a:cubicBezTo>
                    <a:pt x="322" y="160"/>
                    <a:pt x="322" y="160"/>
                    <a:pt x="322" y="161"/>
                  </a:cubicBezTo>
                  <a:cubicBezTo>
                    <a:pt x="322" y="160"/>
                    <a:pt x="322" y="160"/>
                    <a:pt x="322" y="160"/>
                  </a:cubicBezTo>
                  <a:lnTo>
                    <a:pt x="323" y="159"/>
                  </a:lnTo>
                  <a:close/>
                  <a:moveTo>
                    <a:pt x="322" y="154"/>
                  </a:moveTo>
                  <a:cubicBezTo>
                    <a:pt x="323" y="154"/>
                    <a:pt x="324" y="155"/>
                    <a:pt x="324" y="154"/>
                  </a:cubicBezTo>
                  <a:cubicBezTo>
                    <a:pt x="324" y="153"/>
                    <a:pt x="325" y="154"/>
                    <a:pt x="325" y="155"/>
                  </a:cubicBezTo>
                  <a:cubicBezTo>
                    <a:pt x="325" y="155"/>
                    <a:pt x="325" y="155"/>
                    <a:pt x="325" y="155"/>
                  </a:cubicBezTo>
                  <a:cubicBezTo>
                    <a:pt x="325" y="156"/>
                    <a:pt x="325" y="156"/>
                    <a:pt x="325" y="156"/>
                  </a:cubicBezTo>
                  <a:cubicBezTo>
                    <a:pt x="325" y="155"/>
                    <a:pt x="325" y="155"/>
                    <a:pt x="325" y="155"/>
                  </a:cubicBezTo>
                  <a:cubicBezTo>
                    <a:pt x="324" y="154"/>
                    <a:pt x="322" y="156"/>
                    <a:pt x="322" y="154"/>
                  </a:cubicBezTo>
                  <a:close/>
                  <a:moveTo>
                    <a:pt x="321" y="156"/>
                  </a:moveTo>
                  <a:cubicBezTo>
                    <a:pt x="321" y="156"/>
                    <a:pt x="321" y="156"/>
                    <a:pt x="321" y="156"/>
                  </a:cubicBezTo>
                  <a:cubicBezTo>
                    <a:pt x="321" y="156"/>
                    <a:pt x="321" y="156"/>
                    <a:pt x="321" y="156"/>
                  </a:cubicBezTo>
                  <a:cubicBezTo>
                    <a:pt x="321" y="156"/>
                    <a:pt x="321" y="156"/>
                    <a:pt x="321" y="156"/>
                  </a:cubicBezTo>
                  <a:cubicBezTo>
                    <a:pt x="321" y="156"/>
                    <a:pt x="321" y="156"/>
                    <a:pt x="321" y="156"/>
                  </a:cubicBezTo>
                  <a:cubicBezTo>
                    <a:pt x="320" y="156"/>
                    <a:pt x="320" y="156"/>
                    <a:pt x="320" y="156"/>
                  </a:cubicBezTo>
                  <a:cubicBezTo>
                    <a:pt x="319" y="154"/>
                    <a:pt x="321" y="155"/>
                    <a:pt x="321" y="154"/>
                  </a:cubicBezTo>
                  <a:cubicBezTo>
                    <a:pt x="320" y="154"/>
                    <a:pt x="320" y="154"/>
                    <a:pt x="320" y="154"/>
                  </a:cubicBezTo>
                  <a:cubicBezTo>
                    <a:pt x="320" y="154"/>
                    <a:pt x="320" y="154"/>
                    <a:pt x="320" y="154"/>
                  </a:cubicBezTo>
                  <a:cubicBezTo>
                    <a:pt x="321" y="154"/>
                    <a:pt x="321" y="154"/>
                    <a:pt x="321" y="154"/>
                  </a:cubicBezTo>
                  <a:cubicBezTo>
                    <a:pt x="321" y="154"/>
                    <a:pt x="321" y="154"/>
                    <a:pt x="321" y="154"/>
                  </a:cubicBezTo>
                  <a:cubicBezTo>
                    <a:pt x="321" y="155"/>
                    <a:pt x="320" y="155"/>
                    <a:pt x="320" y="156"/>
                  </a:cubicBezTo>
                  <a:cubicBezTo>
                    <a:pt x="320" y="156"/>
                    <a:pt x="320" y="156"/>
                    <a:pt x="321" y="156"/>
                  </a:cubicBezTo>
                  <a:close/>
                  <a:moveTo>
                    <a:pt x="319" y="159"/>
                  </a:moveTo>
                  <a:cubicBezTo>
                    <a:pt x="318" y="159"/>
                    <a:pt x="318" y="160"/>
                    <a:pt x="317" y="160"/>
                  </a:cubicBezTo>
                  <a:cubicBezTo>
                    <a:pt x="318" y="159"/>
                    <a:pt x="318" y="158"/>
                    <a:pt x="318" y="158"/>
                  </a:cubicBezTo>
                  <a:cubicBezTo>
                    <a:pt x="318" y="158"/>
                    <a:pt x="318" y="158"/>
                    <a:pt x="318" y="158"/>
                  </a:cubicBezTo>
                  <a:cubicBezTo>
                    <a:pt x="319" y="158"/>
                    <a:pt x="319" y="157"/>
                    <a:pt x="319" y="158"/>
                  </a:cubicBezTo>
                  <a:cubicBezTo>
                    <a:pt x="320" y="158"/>
                    <a:pt x="318" y="159"/>
                    <a:pt x="319" y="159"/>
                  </a:cubicBezTo>
                  <a:close/>
                  <a:moveTo>
                    <a:pt x="318" y="153"/>
                  </a:moveTo>
                  <a:cubicBezTo>
                    <a:pt x="318" y="152"/>
                    <a:pt x="317" y="152"/>
                    <a:pt x="317" y="152"/>
                  </a:cubicBezTo>
                  <a:cubicBezTo>
                    <a:pt x="316" y="153"/>
                    <a:pt x="316" y="153"/>
                    <a:pt x="316" y="153"/>
                  </a:cubicBezTo>
                  <a:cubicBezTo>
                    <a:pt x="316" y="152"/>
                    <a:pt x="316" y="152"/>
                    <a:pt x="316" y="152"/>
                  </a:cubicBezTo>
                  <a:cubicBezTo>
                    <a:pt x="317" y="152"/>
                    <a:pt x="318" y="153"/>
                    <a:pt x="318" y="152"/>
                  </a:cubicBezTo>
                  <a:cubicBezTo>
                    <a:pt x="319" y="152"/>
                    <a:pt x="318" y="155"/>
                    <a:pt x="320" y="154"/>
                  </a:cubicBezTo>
                  <a:cubicBezTo>
                    <a:pt x="319" y="155"/>
                    <a:pt x="318" y="153"/>
                    <a:pt x="318" y="153"/>
                  </a:cubicBezTo>
                  <a:cubicBezTo>
                    <a:pt x="317" y="154"/>
                    <a:pt x="317" y="154"/>
                    <a:pt x="317" y="154"/>
                  </a:cubicBezTo>
                  <a:cubicBezTo>
                    <a:pt x="317" y="153"/>
                    <a:pt x="317" y="153"/>
                    <a:pt x="317" y="153"/>
                  </a:cubicBezTo>
                  <a:cubicBezTo>
                    <a:pt x="317" y="153"/>
                    <a:pt x="317" y="153"/>
                    <a:pt x="318" y="153"/>
                  </a:cubicBezTo>
                  <a:cubicBezTo>
                    <a:pt x="318" y="153"/>
                    <a:pt x="318" y="153"/>
                    <a:pt x="318" y="153"/>
                  </a:cubicBezTo>
                  <a:close/>
                  <a:moveTo>
                    <a:pt x="328" y="107"/>
                  </a:moveTo>
                  <a:cubicBezTo>
                    <a:pt x="327" y="107"/>
                    <a:pt x="327" y="107"/>
                    <a:pt x="327" y="106"/>
                  </a:cubicBezTo>
                  <a:cubicBezTo>
                    <a:pt x="327" y="106"/>
                    <a:pt x="327" y="106"/>
                    <a:pt x="327" y="106"/>
                  </a:cubicBezTo>
                  <a:cubicBezTo>
                    <a:pt x="327" y="106"/>
                    <a:pt x="327" y="106"/>
                    <a:pt x="327" y="106"/>
                  </a:cubicBezTo>
                  <a:cubicBezTo>
                    <a:pt x="328" y="107"/>
                    <a:pt x="330" y="106"/>
                    <a:pt x="330" y="107"/>
                  </a:cubicBezTo>
                  <a:cubicBezTo>
                    <a:pt x="330" y="108"/>
                    <a:pt x="330" y="108"/>
                    <a:pt x="330" y="108"/>
                  </a:cubicBezTo>
                  <a:cubicBezTo>
                    <a:pt x="330" y="107"/>
                    <a:pt x="329" y="107"/>
                    <a:pt x="328" y="107"/>
                  </a:cubicBezTo>
                  <a:cubicBezTo>
                    <a:pt x="328" y="107"/>
                    <a:pt x="327" y="107"/>
                    <a:pt x="328" y="107"/>
                  </a:cubicBezTo>
                  <a:close/>
                  <a:moveTo>
                    <a:pt x="325" y="106"/>
                  </a:moveTo>
                  <a:cubicBezTo>
                    <a:pt x="325" y="106"/>
                    <a:pt x="325" y="105"/>
                    <a:pt x="325" y="106"/>
                  </a:cubicBezTo>
                  <a:cubicBezTo>
                    <a:pt x="325" y="105"/>
                    <a:pt x="325" y="105"/>
                    <a:pt x="325" y="105"/>
                  </a:cubicBezTo>
                  <a:cubicBezTo>
                    <a:pt x="324" y="104"/>
                    <a:pt x="324" y="104"/>
                    <a:pt x="324" y="104"/>
                  </a:cubicBezTo>
                  <a:cubicBezTo>
                    <a:pt x="325" y="105"/>
                    <a:pt x="325" y="105"/>
                    <a:pt x="325" y="105"/>
                  </a:cubicBezTo>
                  <a:cubicBezTo>
                    <a:pt x="325" y="105"/>
                    <a:pt x="325" y="105"/>
                    <a:pt x="325" y="105"/>
                  </a:cubicBezTo>
                  <a:cubicBezTo>
                    <a:pt x="325" y="104"/>
                    <a:pt x="326" y="105"/>
                    <a:pt x="326" y="105"/>
                  </a:cubicBezTo>
                  <a:cubicBezTo>
                    <a:pt x="326" y="105"/>
                    <a:pt x="326" y="105"/>
                    <a:pt x="326" y="105"/>
                  </a:cubicBezTo>
                  <a:cubicBezTo>
                    <a:pt x="326" y="105"/>
                    <a:pt x="326" y="105"/>
                    <a:pt x="326" y="105"/>
                  </a:cubicBezTo>
                  <a:cubicBezTo>
                    <a:pt x="326" y="105"/>
                    <a:pt x="325" y="106"/>
                    <a:pt x="325" y="106"/>
                  </a:cubicBezTo>
                  <a:close/>
                  <a:moveTo>
                    <a:pt x="324" y="108"/>
                  </a:moveTo>
                  <a:cubicBezTo>
                    <a:pt x="324" y="109"/>
                    <a:pt x="324" y="109"/>
                    <a:pt x="324" y="109"/>
                  </a:cubicBezTo>
                  <a:cubicBezTo>
                    <a:pt x="324" y="108"/>
                    <a:pt x="324" y="108"/>
                    <a:pt x="324" y="108"/>
                  </a:cubicBezTo>
                  <a:close/>
                  <a:moveTo>
                    <a:pt x="322" y="108"/>
                  </a:moveTo>
                  <a:cubicBezTo>
                    <a:pt x="322" y="108"/>
                    <a:pt x="322" y="108"/>
                    <a:pt x="322" y="109"/>
                  </a:cubicBezTo>
                  <a:cubicBezTo>
                    <a:pt x="322" y="109"/>
                    <a:pt x="322" y="108"/>
                    <a:pt x="321" y="108"/>
                  </a:cubicBezTo>
                  <a:cubicBezTo>
                    <a:pt x="321" y="108"/>
                    <a:pt x="322" y="108"/>
                    <a:pt x="322" y="108"/>
                  </a:cubicBezTo>
                  <a:cubicBezTo>
                    <a:pt x="321" y="107"/>
                    <a:pt x="321" y="107"/>
                    <a:pt x="321" y="107"/>
                  </a:cubicBezTo>
                  <a:cubicBezTo>
                    <a:pt x="321" y="107"/>
                    <a:pt x="321" y="107"/>
                    <a:pt x="321" y="107"/>
                  </a:cubicBezTo>
                  <a:cubicBezTo>
                    <a:pt x="320" y="107"/>
                    <a:pt x="320" y="107"/>
                    <a:pt x="320" y="107"/>
                  </a:cubicBezTo>
                  <a:cubicBezTo>
                    <a:pt x="320" y="107"/>
                    <a:pt x="320" y="106"/>
                    <a:pt x="320" y="106"/>
                  </a:cubicBezTo>
                  <a:cubicBezTo>
                    <a:pt x="319" y="106"/>
                    <a:pt x="320" y="108"/>
                    <a:pt x="319" y="107"/>
                  </a:cubicBezTo>
                  <a:cubicBezTo>
                    <a:pt x="318" y="108"/>
                    <a:pt x="318" y="108"/>
                    <a:pt x="318" y="108"/>
                  </a:cubicBezTo>
                  <a:cubicBezTo>
                    <a:pt x="318" y="107"/>
                    <a:pt x="318" y="107"/>
                    <a:pt x="318" y="107"/>
                  </a:cubicBezTo>
                  <a:cubicBezTo>
                    <a:pt x="319" y="107"/>
                    <a:pt x="319" y="107"/>
                    <a:pt x="319" y="107"/>
                  </a:cubicBezTo>
                  <a:cubicBezTo>
                    <a:pt x="319" y="106"/>
                    <a:pt x="318" y="106"/>
                    <a:pt x="317" y="105"/>
                  </a:cubicBezTo>
                  <a:cubicBezTo>
                    <a:pt x="317" y="105"/>
                    <a:pt x="317" y="105"/>
                    <a:pt x="317" y="105"/>
                  </a:cubicBezTo>
                  <a:cubicBezTo>
                    <a:pt x="317" y="106"/>
                    <a:pt x="317" y="106"/>
                    <a:pt x="317" y="107"/>
                  </a:cubicBezTo>
                  <a:cubicBezTo>
                    <a:pt x="318" y="107"/>
                    <a:pt x="316" y="106"/>
                    <a:pt x="316" y="106"/>
                  </a:cubicBezTo>
                  <a:cubicBezTo>
                    <a:pt x="315" y="106"/>
                    <a:pt x="315" y="106"/>
                    <a:pt x="315" y="107"/>
                  </a:cubicBezTo>
                  <a:cubicBezTo>
                    <a:pt x="315" y="107"/>
                    <a:pt x="315" y="105"/>
                    <a:pt x="316" y="105"/>
                  </a:cubicBezTo>
                  <a:cubicBezTo>
                    <a:pt x="316" y="104"/>
                    <a:pt x="315" y="105"/>
                    <a:pt x="315" y="104"/>
                  </a:cubicBezTo>
                  <a:cubicBezTo>
                    <a:pt x="313" y="105"/>
                    <a:pt x="312" y="105"/>
                    <a:pt x="312" y="107"/>
                  </a:cubicBezTo>
                  <a:cubicBezTo>
                    <a:pt x="313" y="107"/>
                    <a:pt x="313" y="107"/>
                    <a:pt x="314" y="107"/>
                  </a:cubicBezTo>
                  <a:cubicBezTo>
                    <a:pt x="314" y="107"/>
                    <a:pt x="314" y="107"/>
                    <a:pt x="314" y="107"/>
                  </a:cubicBezTo>
                  <a:cubicBezTo>
                    <a:pt x="313" y="107"/>
                    <a:pt x="312" y="108"/>
                    <a:pt x="311" y="107"/>
                  </a:cubicBezTo>
                  <a:cubicBezTo>
                    <a:pt x="312" y="107"/>
                    <a:pt x="312" y="107"/>
                    <a:pt x="312" y="106"/>
                  </a:cubicBezTo>
                  <a:cubicBezTo>
                    <a:pt x="311" y="106"/>
                    <a:pt x="311" y="106"/>
                    <a:pt x="310" y="106"/>
                  </a:cubicBezTo>
                  <a:cubicBezTo>
                    <a:pt x="310" y="106"/>
                    <a:pt x="310" y="106"/>
                    <a:pt x="310" y="106"/>
                  </a:cubicBezTo>
                  <a:cubicBezTo>
                    <a:pt x="310" y="106"/>
                    <a:pt x="310" y="106"/>
                    <a:pt x="310" y="106"/>
                  </a:cubicBezTo>
                  <a:cubicBezTo>
                    <a:pt x="310" y="106"/>
                    <a:pt x="310" y="106"/>
                    <a:pt x="310" y="106"/>
                  </a:cubicBezTo>
                  <a:cubicBezTo>
                    <a:pt x="310" y="106"/>
                    <a:pt x="310" y="106"/>
                    <a:pt x="310" y="105"/>
                  </a:cubicBezTo>
                  <a:cubicBezTo>
                    <a:pt x="309" y="105"/>
                    <a:pt x="309" y="106"/>
                    <a:pt x="309" y="106"/>
                  </a:cubicBezTo>
                  <a:cubicBezTo>
                    <a:pt x="309" y="105"/>
                    <a:pt x="308" y="105"/>
                    <a:pt x="309" y="105"/>
                  </a:cubicBezTo>
                  <a:cubicBezTo>
                    <a:pt x="310" y="105"/>
                    <a:pt x="311" y="106"/>
                    <a:pt x="312" y="105"/>
                  </a:cubicBezTo>
                  <a:cubicBezTo>
                    <a:pt x="312" y="105"/>
                    <a:pt x="312" y="104"/>
                    <a:pt x="312" y="104"/>
                  </a:cubicBezTo>
                  <a:cubicBezTo>
                    <a:pt x="312" y="104"/>
                    <a:pt x="312" y="104"/>
                    <a:pt x="312" y="104"/>
                  </a:cubicBezTo>
                  <a:cubicBezTo>
                    <a:pt x="312" y="104"/>
                    <a:pt x="312" y="104"/>
                    <a:pt x="312" y="104"/>
                  </a:cubicBezTo>
                  <a:cubicBezTo>
                    <a:pt x="312" y="104"/>
                    <a:pt x="312" y="103"/>
                    <a:pt x="312" y="103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2" y="104"/>
                    <a:pt x="312" y="104"/>
                    <a:pt x="312" y="104"/>
                  </a:cubicBezTo>
                  <a:cubicBezTo>
                    <a:pt x="312" y="104"/>
                    <a:pt x="312" y="104"/>
                    <a:pt x="312" y="104"/>
                  </a:cubicBezTo>
                  <a:cubicBezTo>
                    <a:pt x="312" y="104"/>
                    <a:pt x="312" y="105"/>
                    <a:pt x="313" y="105"/>
                  </a:cubicBezTo>
                  <a:cubicBezTo>
                    <a:pt x="313" y="104"/>
                    <a:pt x="313" y="104"/>
                    <a:pt x="314" y="104"/>
                  </a:cubicBezTo>
                  <a:cubicBezTo>
                    <a:pt x="313" y="104"/>
                    <a:pt x="313" y="103"/>
                    <a:pt x="313" y="103"/>
                  </a:cubicBezTo>
                  <a:cubicBezTo>
                    <a:pt x="313" y="103"/>
                    <a:pt x="313" y="103"/>
                    <a:pt x="313" y="103"/>
                  </a:cubicBezTo>
                  <a:cubicBezTo>
                    <a:pt x="313" y="103"/>
                    <a:pt x="313" y="103"/>
                    <a:pt x="313" y="103"/>
                  </a:cubicBezTo>
                  <a:cubicBezTo>
                    <a:pt x="314" y="104"/>
                    <a:pt x="314" y="104"/>
                    <a:pt x="314" y="104"/>
                  </a:cubicBezTo>
                  <a:cubicBezTo>
                    <a:pt x="314" y="104"/>
                    <a:pt x="313" y="104"/>
                    <a:pt x="314" y="104"/>
                  </a:cubicBezTo>
                  <a:cubicBezTo>
                    <a:pt x="314" y="104"/>
                    <a:pt x="314" y="104"/>
                    <a:pt x="314" y="104"/>
                  </a:cubicBezTo>
                  <a:cubicBezTo>
                    <a:pt x="314" y="104"/>
                    <a:pt x="315" y="104"/>
                    <a:pt x="314" y="103"/>
                  </a:cubicBezTo>
                  <a:cubicBezTo>
                    <a:pt x="314" y="103"/>
                    <a:pt x="314" y="103"/>
                    <a:pt x="314" y="103"/>
                  </a:cubicBezTo>
                  <a:cubicBezTo>
                    <a:pt x="314" y="103"/>
                    <a:pt x="314" y="103"/>
                    <a:pt x="314" y="103"/>
                  </a:cubicBezTo>
                  <a:cubicBezTo>
                    <a:pt x="314" y="103"/>
                    <a:pt x="314" y="103"/>
                    <a:pt x="314" y="103"/>
                  </a:cubicBezTo>
                  <a:cubicBezTo>
                    <a:pt x="314" y="103"/>
                    <a:pt x="314" y="102"/>
                    <a:pt x="314" y="103"/>
                  </a:cubicBezTo>
                  <a:cubicBezTo>
                    <a:pt x="314" y="102"/>
                    <a:pt x="314" y="103"/>
                    <a:pt x="314" y="103"/>
                  </a:cubicBezTo>
                  <a:cubicBezTo>
                    <a:pt x="314" y="103"/>
                    <a:pt x="314" y="103"/>
                    <a:pt x="314" y="103"/>
                  </a:cubicBezTo>
                  <a:cubicBezTo>
                    <a:pt x="314" y="103"/>
                    <a:pt x="314" y="103"/>
                    <a:pt x="314" y="103"/>
                  </a:cubicBezTo>
                  <a:cubicBezTo>
                    <a:pt x="315" y="104"/>
                    <a:pt x="315" y="105"/>
                    <a:pt x="316" y="103"/>
                  </a:cubicBezTo>
                  <a:cubicBezTo>
                    <a:pt x="317" y="104"/>
                    <a:pt x="316" y="104"/>
                    <a:pt x="316" y="105"/>
                  </a:cubicBezTo>
                  <a:cubicBezTo>
                    <a:pt x="316" y="105"/>
                    <a:pt x="317" y="105"/>
                    <a:pt x="317" y="105"/>
                  </a:cubicBezTo>
                  <a:cubicBezTo>
                    <a:pt x="317" y="105"/>
                    <a:pt x="317" y="105"/>
                    <a:pt x="317" y="105"/>
                  </a:cubicBezTo>
                  <a:cubicBezTo>
                    <a:pt x="317" y="105"/>
                    <a:pt x="317" y="105"/>
                    <a:pt x="317" y="105"/>
                  </a:cubicBezTo>
                  <a:cubicBezTo>
                    <a:pt x="318" y="105"/>
                    <a:pt x="319" y="105"/>
                    <a:pt x="319" y="105"/>
                  </a:cubicBezTo>
                  <a:cubicBezTo>
                    <a:pt x="319" y="105"/>
                    <a:pt x="319" y="105"/>
                    <a:pt x="319" y="104"/>
                  </a:cubicBezTo>
                  <a:cubicBezTo>
                    <a:pt x="319" y="104"/>
                    <a:pt x="319" y="105"/>
                    <a:pt x="320" y="104"/>
                  </a:cubicBezTo>
                  <a:cubicBezTo>
                    <a:pt x="320" y="104"/>
                    <a:pt x="320" y="104"/>
                    <a:pt x="320" y="104"/>
                  </a:cubicBezTo>
                  <a:cubicBezTo>
                    <a:pt x="321" y="104"/>
                    <a:pt x="321" y="103"/>
                    <a:pt x="322" y="103"/>
                  </a:cubicBezTo>
                  <a:cubicBezTo>
                    <a:pt x="322" y="103"/>
                    <a:pt x="322" y="103"/>
                    <a:pt x="322" y="103"/>
                  </a:cubicBezTo>
                  <a:cubicBezTo>
                    <a:pt x="321" y="103"/>
                    <a:pt x="321" y="103"/>
                    <a:pt x="321" y="103"/>
                  </a:cubicBezTo>
                  <a:cubicBezTo>
                    <a:pt x="322" y="103"/>
                    <a:pt x="321" y="106"/>
                    <a:pt x="323" y="105"/>
                  </a:cubicBezTo>
                  <a:cubicBezTo>
                    <a:pt x="323" y="105"/>
                    <a:pt x="323" y="106"/>
                    <a:pt x="322" y="106"/>
                  </a:cubicBezTo>
                  <a:cubicBezTo>
                    <a:pt x="322" y="106"/>
                    <a:pt x="323" y="107"/>
                    <a:pt x="323" y="107"/>
                  </a:cubicBezTo>
                  <a:cubicBezTo>
                    <a:pt x="323" y="107"/>
                    <a:pt x="323" y="108"/>
                    <a:pt x="322" y="108"/>
                  </a:cubicBezTo>
                  <a:cubicBezTo>
                    <a:pt x="322" y="108"/>
                    <a:pt x="322" y="108"/>
                    <a:pt x="322" y="108"/>
                  </a:cubicBezTo>
                  <a:cubicBezTo>
                    <a:pt x="322" y="108"/>
                    <a:pt x="322" y="108"/>
                    <a:pt x="322" y="108"/>
                  </a:cubicBezTo>
                  <a:cubicBezTo>
                    <a:pt x="322" y="108"/>
                    <a:pt x="322" y="108"/>
                    <a:pt x="322" y="108"/>
                  </a:cubicBezTo>
                  <a:close/>
                  <a:moveTo>
                    <a:pt x="310" y="146"/>
                  </a:moveTo>
                  <a:cubicBezTo>
                    <a:pt x="308" y="146"/>
                    <a:pt x="308" y="146"/>
                    <a:pt x="308" y="146"/>
                  </a:cubicBezTo>
                  <a:cubicBezTo>
                    <a:pt x="309" y="145"/>
                    <a:pt x="310" y="146"/>
                    <a:pt x="311" y="146"/>
                  </a:cubicBezTo>
                  <a:cubicBezTo>
                    <a:pt x="311" y="146"/>
                    <a:pt x="312" y="146"/>
                    <a:pt x="313" y="147"/>
                  </a:cubicBezTo>
                  <a:cubicBezTo>
                    <a:pt x="312" y="147"/>
                    <a:pt x="311" y="145"/>
                    <a:pt x="310" y="146"/>
                  </a:cubicBezTo>
                  <a:close/>
                  <a:moveTo>
                    <a:pt x="308" y="161"/>
                  </a:moveTo>
                  <a:cubicBezTo>
                    <a:pt x="307" y="162"/>
                    <a:pt x="307" y="162"/>
                    <a:pt x="307" y="162"/>
                  </a:cubicBezTo>
                  <a:cubicBezTo>
                    <a:pt x="307" y="161"/>
                    <a:pt x="307" y="161"/>
                    <a:pt x="307" y="161"/>
                  </a:cubicBezTo>
                  <a:lnTo>
                    <a:pt x="308" y="161"/>
                  </a:lnTo>
                  <a:close/>
                  <a:moveTo>
                    <a:pt x="307" y="160"/>
                  </a:moveTo>
                  <a:cubicBezTo>
                    <a:pt x="306" y="161"/>
                    <a:pt x="306" y="161"/>
                    <a:pt x="306" y="161"/>
                  </a:cubicBezTo>
                  <a:cubicBezTo>
                    <a:pt x="306" y="160"/>
                    <a:pt x="306" y="160"/>
                    <a:pt x="306" y="160"/>
                  </a:cubicBezTo>
                  <a:lnTo>
                    <a:pt x="307" y="160"/>
                  </a:lnTo>
                  <a:close/>
                  <a:moveTo>
                    <a:pt x="314" y="122"/>
                  </a:moveTo>
                  <a:cubicBezTo>
                    <a:pt x="314" y="122"/>
                    <a:pt x="315" y="122"/>
                    <a:pt x="314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4" y="122"/>
                    <a:pt x="313" y="122"/>
                    <a:pt x="313" y="122"/>
                  </a:cubicBezTo>
                  <a:cubicBezTo>
                    <a:pt x="312" y="122"/>
                    <a:pt x="312" y="121"/>
                    <a:pt x="311" y="121"/>
                  </a:cubicBezTo>
                  <a:cubicBezTo>
                    <a:pt x="311" y="121"/>
                    <a:pt x="313" y="121"/>
                    <a:pt x="313" y="120"/>
                  </a:cubicBezTo>
                  <a:cubicBezTo>
                    <a:pt x="313" y="120"/>
                    <a:pt x="313" y="120"/>
                    <a:pt x="313" y="120"/>
                  </a:cubicBezTo>
                  <a:cubicBezTo>
                    <a:pt x="313" y="120"/>
                    <a:pt x="313" y="120"/>
                    <a:pt x="313" y="120"/>
                  </a:cubicBezTo>
                  <a:cubicBezTo>
                    <a:pt x="313" y="120"/>
                    <a:pt x="314" y="119"/>
                    <a:pt x="314" y="120"/>
                  </a:cubicBezTo>
                  <a:cubicBezTo>
                    <a:pt x="313" y="120"/>
                    <a:pt x="313" y="120"/>
                    <a:pt x="313" y="120"/>
                  </a:cubicBezTo>
                  <a:cubicBezTo>
                    <a:pt x="313" y="120"/>
                    <a:pt x="313" y="120"/>
                    <a:pt x="313" y="120"/>
                  </a:cubicBezTo>
                  <a:cubicBezTo>
                    <a:pt x="314" y="121"/>
                    <a:pt x="315" y="120"/>
                    <a:pt x="316" y="120"/>
                  </a:cubicBezTo>
                  <a:cubicBezTo>
                    <a:pt x="315" y="121"/>
                    <a:pt x="315" y="121"/>
                    <a:pt x="315" y="121"/>
                  </a:cubicBezTo>
                  <a:cubicBezTo>
                    <a:pt x="315" y="120"/>
                    <a:pt x="315" y="120"/>
                    <a:pt x="315" y="120"/>
                  </a:cubicBezTo>
                  <a:cubicBezTo>
                    <a:pt x="315" y="121"/>
                    <a:pt x="315" y="121"/>
                    <a:pt x="314" y="122"/>
                  </a:cubicBezTo>
                  <a:close/>
                  <a:moveTo>
                    <a:pt x="301" y="164"/>
                  </a:moveTo>
                  <a:cubicBezTo>
                    <a:pt x="301" y="163"/>
                    <a:pt x="301" y="163"/>
                    <a:pt x="302" y="163"/>
                  </a:cubicBezTo>
                  <a:cubicBezTo>
                    <a:pt x="301" y="163"/>
                    <a:pt x="302" y="164"/>
                    <a:pt x="301" y="164"/>
                  </a:cubicBezTo>
                  <a:close/>
                  <a:moveTo>
                    <a:pt x="302" y="158"/>
                  </a:moveTo>
                  <a:cubicBezTo>
                    <a:pt x="303" y="158"/>
                    <a:pt x="302" y="159"/>
                    <a:pt x="302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2" y="160"/>
                    <a:pt x="302" y="159"/>
                    <a:pt x="302" y="158"/>
                  </a:cubicBezTo>
                  <a:close/>
                  <a:moveTo>
                    <a:pt x="302" y="155"/>
                  </a:moveTo>
                  <a:cubicBezTo>
                    <a:pt x="302" y="155"/>
                    <a:pt x="303" y="154"/>
                    <a:pt x="304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4" y="155"/>
                    <a:pt x="304" y="155"/>
                    <a:pt x="304" y="155"/>
                  </a:cubicBezTo>
                  <a:lnTo>
                    <a:pt x="302" y="155"/>
                  </a:lnTo>
                  <a:close/>
                  <a:moveTo>
                    <a:pt x="307" y="133"/>
                  </a:moveTo>
                  <a:cubicBezTo>
                    <a:pt x="307" y="133"/>
                    <a:pt x="307" y="133"/>
                    <a:pt x="307" y="133"/>
                  </a:cubicBezTo>
                  <a:cubicBezTo>
                    <a:pt x="307" y="133"/>
                    <a:pt x="308" y="133"/>
                    <a:pt x="308" y="133"/>
                  </a:cubicBezTo>
                  <a:cubicBezTo>
                    <a:pt x="307" y="132"/>
                    <a:pt x="307" y="132"/>
                    <a:pt x="307" y="132"/>
                  </a:cubicBezTo>
                  <a:cubicBezTo>
                    <a:pt x="308" y="132"/>
                    <a:pt x="309" y="134"/>
                    <a:pt x="310" y="132"/>
                  </a:cubicBezTo>
                  <a:cubicBezTo>
                    <a:pt x="310" y="133"/>
                    <a:pt x="310" y="133"/>
                    <a:pt x="310" y="133"/>
                  </a:cubicBezTo>
                  <a:cubicBezTo>
                    <a:pt x="309" y="133"/>
                    <a:pt x="308" y="134"/>
                    <a:pt x="307" y="133"/>
                  </a:cubicBezTo>
                  <a:close/>
                  <a:moveTo>
                    <a:pt x="312" y="109"/>
                  </a:moveTo>
                  <a:cubicBezTo>
                    <a:pt x="313" y="109"/>
                    <a:pt x="313" y="109"/>
                    <a:pt x="313" y="109"/>
                  </a:cubicBezTo>
                  <a:cubicBezTo>
                    <a:pt x="313" y="108"/>
                    <a:pt x="313" y="108"/>
                    <a:pt x="313" y="108"/>
                  </a:cubicBezTo>
                  <a:cubicBezTo>
                    <a:pt x="314" y="109"/>
                    <a:pt x="315" y="108"/>
                    <a:pt x="316" y="109"/>
                  </a:cubicBezTo>
                  <a:cubicBezTo>
                    <a:pt x="316" y="109"/>
                    <a:pt x="316" y="108"/>
                    <a:pt x="316" y="108"/>
                  </a:cubicBezTo>
                  <a:cubicBezTo>
                    <a:pt x="315" y="108"/>
                    <a:pt x="316" y="107"/>
                    <a:pt x="316" y="107"/>
                  </a:cubicBezTo>
                  <a:cubicBezTo>
                    <a:pt x="316" y="107"/>
                    <a:pt x="317" y="107"/>
                    <a:pt x="317" y="108"/>
                  </a:cubicBezTo>
                  <a:cubicBezTo>
                    <a:pt x="316" y="108"/>
                    <a:pt x="316" y="108"/>
                    <a:pt x="316" y="108"/>
                  </a:cubicBezTo>
                  <a:cubicBezTo>
                    <a:pt x="317" y="108"/>
                    <a:pt x="317" y="110"/>
                    <a:pt x="318" y="109"/>
                  </a:cubicBezTo>
                  <a:cubicBezTo>
                    <a:pt x="318" y="109"/>
                    <a:pt x="318" y="109"/>
                    <a:pt x="318" y="109"/>
                  </a:cubicBezTo>
                  <a:cubicBezTo>
                    <a:pt x="318" y="110"/>
                    <a:pt x="318" y="110"/>
                    <a:pt x="318" y="110"/>
                  </a:cubicBezTo>
                  <a:cubicBezTo>
                    <a:pt x="318" y="110"/>
                    <a:pt x="318" y="110"/>
                    <a:pt x="318" y="109"/>
                  </a:cubicBezTo>
                  <a:cubicBezTo>
                    <a:pt x="317" y="109"/>
                    <a:pt x="317" y="109"/>
                    <a:pt x="317" y="109"/>
                  </a:cubicBezTo>
                  <a:cubicBezTo>
                    <a:pt x="316" y="109"/>
                    <a:pt x="316" y="109"/>
                    <a:pt x="316" y="109"/>
                  </a:cubicBezTo>
                  <a:cubicBezTo>
                    <a:pt x="317" y="110"/>
                    <a:pt x="317" y="110"/>
                    <a:pt x="317" y="110"/>
                  </a:cubicBezTo>
                  <a:cubicBezTo>
                    <a:pt x="316" y="110"/>
                    <a:pt x="316" y="111"/>
                    <a:pt x="315" y="111"/>
                  </a:cubicBezTo>
                  <a:cubicBezTo>
                    <a:pt x="314" y="109"/>
                    <a:pt x="314" y="109"/>
                    <a:pt x="314" y="109"/>
                  </a:cubicBezTo>
                  <a:cubicBezTo>
                    <a:pt x="315" y="110"/>
                    <a:pt x="315" y="110"/>
                    <a:pt x="315" y="110"/>
                  </a:cubicBezTo>
                  <a:cubicBezTo>
                    <a:pt x="315" y="109"/>
                    <a:pt x="315" y="109"/>
                    <a:pt x="315" y="109"/>
                  </a:cubicBezTo>
                  <a:cubicBezTo>
                    <a:pt x="314" y="109"/>
                    <a:pt x="313" y="109"/>
                    <a:pt x="312" y="109"/>
                  </a:cubicBezTo>
                  <a:close/>
                  <a:moveTo>
                    <a:pt x="304" y="145"/>
                  </a:moveTo>
                  <a:cubicBezTo>
                    <a:pt x="303" y="146"/>
                    <a:pt x="303" y="146"/>
                    <a:pt x="303" y="146"/>
                  </a:cubicBezTo>
                  <a:cubicBezTo>
                    <a:pt x="303" y="145"/>
                    <a:pt x="303" y="145"/>
                    <a:pt x="303" y="145"/>
                  </a:cubicBezTo>
                  <a:lnTo>
                    <a:pt x="304" y="145"/>
                  </a:lnTo>
                  <a:close/>
                  <a:moveTo>
                    <a:pt x="303" y="132"/>
                  </a:moveTo>
                  <a:cubicBezTo>
                    <a:pt x="302" y="131"/>
                    <a:pt x="302" y="131"/>
                    <a:pt x="302" y="131"/>
                  </a:cubicBezTo>
                  <a:cubicBezTo>
                    <a:pt x="303" y="131"/>
                    <a:pt x="303" y="130"/>
                    <a:pt x="303" y="131"/>
                  </a:cubicBezTo>
                  <a:cubicBezTo>
                    <a:pt x="304" y="130"/>
                    <a:pt x="304" y="130"/>
                    <a:pt x="304" y="130"/>
                  </a:cubicBezTo>
                  <a:cubicBezTo>
                    <a:pt x="305" y="129"/>
                    <a:pt x="304" y="131"/>
                    <a:pt x="305" y="131"/>
                  </a:cubicBezTo>
                  <a:cubicBezTo>
                    <a:pt x="306" y="132"/>
                    <a:pt x="304" y="131"/>
                    <a:pt x="304" y="131"/>
                  </a:cubicBezTo>
                  <a:cubicBezTo>
                    <a:pt x="303" y="131"/>
                    <a:pt x="303" y="131"/>
                    <a:pt x="303" y="131"/>
                  </a:cubicBezTo>
                  <a:lnTo>
                    <a:pt x="303" y="132"/>
                  </a:lnTo>
                  <a:close/>
                  <a:moveTo>
                    <a:pt x="301" y="133"/>
                  </a:moveTo>
                  <a:cubicBezTo>
                    <a:pt x="301" y="133"/>
                    <a:pt x="301" y="133"/>
                    <a:pt x="301" y="133"/>
                  </a:cubicBezTo>
                  <a:cubicBezTo>
                    <a:pt x="300" y="134"/>
                    <a:pt x="300" y="134"/>
                    <a:pt x="300" y="134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300" y="133"/>
                    <a:pt x="300" y="132"/>
                    <a:pt x="300" y="132"/>
                  </a:cubicBezTo>
                  <a:cubicBezTo>
                    <a:pt x="301" y="132"/>
                    <a:pt x="301" y="132"/>
                    <a:pt x="301" y="132"/>
                  </a:cubicBezTo>
                  <a:cubicBezTo>
                    <a:pt x="301" y="131"/>
                    <a:pt x="301" y="131"/>
                    <a:pt x="301" y="131"/>
                  </a:cubicBezTo>
                  <a:cubicBezTo>
                    <a:pt x="301" y="132"/>
                    <a:pt x="302" y="132"/>
                    <a:pt x="302" y="133"/>
                  </a:cubicBezTo>
                  <a:cubicBezTo>
                    <a:pt x="302" y="133"/>
                    <a:pt x="302" y="133"/>
                    <a:pt x="302" y="133"/>
                  </a:cubicBezTo>
                  <a:cubicBezTo>
                    <a:pt x="302" y="133"/>
                    <a:pt x="302" y="133"/>
                    <a:pt x="302" y="133"/>
                  </a:cubicBezTo>
                  <a:cubicBezTo>
                    <a:pt x="302" y="133"/>
                    <a:pt x="302" y="133"/>
                    <a:pt x="302" y="133"/>
                  </a:cubicBezTo>
                  <a:lnTo>
                    <a:pt x="301" y="133"/>
                  </a:lnTo>
                  <a:close/>
                  <a:moveTo>
                    <a:pt x="297" y="140"/>
                  </a:moveTo>
                  <a:cubicBezTo>
                    <a:pt x="298" y="139"/>
                    <a:pt x="298" y="139"/>
                    <a:pt x="298" y="139"/>
                  </a:cubicBezTo>
                  <a:cubicBezTo>
                    <a:pt x="297" y="139"/>
                    <a:pt x="298" y="140"/>
                    <a:pt x="298" y="140"/>
                  </a:cubicBezTo>
                  <a:lnTo>
                    <a:pt x="297" y="140"/>
                  </a:lnTo>
                  <a:close/>
                  <a:moveTo>
                    <a:pt x="292" y="160"/>
                  </a:moveTo>
                  <a:cubicBezTo>
                    <a:pt x="292" y="160"/>
                    <a:pt x="291" y="160"/>
                    <a:pt x="291" y="160"/>
                  </a:cubicBezTo>
                  <a:cubicBezTo>
                    <a:pt x="291" y="160"/>
                    <a:pt x="291" y="160"/>
                    <a:pt x="291" y="160"/>
                  </a:cubicBezTo>
                  <a:cubicBezTo>
                    <a:pt x="291" y="160"/>
                    <a:pt x="291" y="160"/>
                    <a:pt x="291" y="160"/>
                  </a:cubicBezTo>
                  <a:cubicBezTo>
                    <a:pt x="292" y="160"/>
                    <a:pt x="292" y="160"/>
                    <a:pt x="292" y="160"/>
                  </a:cubicBezTo>
                  <a:close/>
                  <a:moveTo>
                    <a:pt x="303" y="109"/>
                  </a:moveTo>
                  <a:cubicBezTo>
                    <a:pt x="303" y="111"/>
                    <a:pt x="300" y="108"/>
                    <a:pt x="300" y="110"/>
                  </a:cubicBezTo>
                  <a:cubicBezTo>
                    <a:pt x="298" y="110"/>
                    <a:pt x="296" y="110"/>
                    <a:pt x="295" y="110"/>
                  </a:cubicBezTo>
                  <a:cubicBezTo>
                    <a:pt x="293" y="110"/>
                    <a:pt x="292" y="111"/>
                    <a:pt x="291" y="110"/>
                  </a:cubicBezTo>
                  <a:cubicBezTo>
                    <a:pt x="289" y="111"/>
                    <a:pt x="289" y="111"/>
                    <a:pt x="289" y="111"/>
                  </a:cubicBezTo>
                  <a:cubicBezTo>
                    <a:pt x="289" y="111"/>
                    <a:pt x="289" y="112"/>
                    <a:pt x="289" y="112"/>
                  </a:cubicBezTo>
                  <a:cubicBezTo>
                    <a:pt x="289" y="112"/>
                    <a:pt x="288" y="112"/>
                    <a:pt x="288" y="112"/>
                  </a:cubicBezTo>
                  <a:cubicBezTo>
                    <a:pt x="288" y="110"/>
                    <a:pt x="288" y="110"/>
                    <a:pt x="288" y="110"/>
                  </a:cubicBezTo>
                  <a:cubicBezTo>
                    <a:pt x="288" y="110"/>
                    <a:pt x="288" y="110"/>
                    <a:pt x="287" y="111"/>
                  </a:cubicBezTo>
                  <a:cubicBezTo>
                    <a:pt x="288" y="110"/>
                    <a:pt x="288" y="110"/>
                    <a:pt x="288" y="110"/>
                  </a:cubicBezTo>
                  <a:cubicBezTo>
                    <a:pt x="288" y="110"/>
                    <a:pt x="288" y="110"/>
                    <a:pt x="288" y="110"/>
                  </a:cubicBezTo>
                  <a:cubicBezTo>
                    <a:pt x="289" y="109"/>
                    <a:pt x="291" y="109"/>
                    <a:pt x="292" y="109"/>
                  </a:cubicBezTo>
                  <a:cubicBezTo>
                    <a:pt x="293" y="109"/>
                    <a:pt x="293" y="109"/>
                    <a:pt x="294" y="109"/>
                  </a:cubicBezTo>
                  <a:cubicBezTo>
                    <a:pt x="294" y="109"/>
                    <a:pt x="294" y="108"/>
                    <a:pt x="294" y="108"/>
                  </a:cubicBezTo>
                  <a:cubicBezTo>
                    <a:pt x="294" y="109"/>
                    <a:pt x="295" y="108"/>
                    <a:pt x="295" y="108"/>
                  </a:cubicBezTo>
                  <a:cubicBezTo>
                    <a:pt x="295" y="108"/>
                    <a:pt x="295" y="108"/>
                    <a:pt x="295" y="108"/>
                  </a:cubicBezTo>
                  <a:cubicBezTo>
                    <a:pt x="295" y="108"/>
                    <a:pt x="295" y="108"/>
                    <a:pt x="295" y="108"/>
                  </a:cubicBezTo>
                  <a:cubicBezTo>
                    <a:pt x="296" y="109"/>
                    <a:pt x="295" y="107"/>
                    <a:pt x="297" y="108"/>
                  </a:cubicBezTo>
                  <a:cubicBezTo>
                    <a:pt x="297" y="107"/>
                    <a:pt x="297" y="107"/>
                    <a:pt x="297" y="107"/>
                  </a:cubicBezTo>
                  <a:cubicBezTo>
                    <a:pt x="297" y="107"/>
                    <a:pt x="297" y="107"/>
                    <a:pt x="298" y="107"/>
                  </a:cubicBezTo>
                  <a:cubicBezTo>
                    <a:pt x="297" y="107"/>
                    <a:pt x="297" y="107"/>
                    <a:pt x="297" y="108"/>
                  </a:cubicBezTo>
                  <a:cubicBezTo>
                    <a:pt x="297" y="109"/>
                    <a:pt x="298" y="108"/>
                    <a:pt x="297" y="109"/>
                  </a:cubicBezTo>
                  <a:cubicBezTo>
                    <a:pt x="297" y="109"/>
                    <a:pt x="296" y="109"/>
                    <a:pt x="296" y="108"/>
                  </a:cubicBezTo>
                  <a:cubicBezTo>
                    <a:pt x="296" y="108"/>
                    <a:pt x="296" y="108"/>
                    <a:pt x="296" y="108"/>
                  </a:cubicBezTo>
                  <a:cubicBezTo>
                    <a:pt x="296" y="109"/>
                    <a:pt x="297" y="109"/>
                    <a:pt x="297" y="110"/>
                  </a:cubicBezTo>
                  <a:cubicBezTo>
                    <a:pt x="298" y="110"/>
                    <a:pt x="298" y="109"/>
                    <a:pt x="298" y="109"/>
                  </a:cubicBezTo>
                  <a:cubicBezTo>
                    <a:pt x="298" y="109"/>
                    <a:pt x="298" y="109"/>
                    <a:pt x="298" y="109"/>
                  </a:cubicBezTo>
                  <a:cubicBezTo>
                    <a:pt x="299" y="109"/>
                    <a:pt x="300" y="109"/>
                    <a:pt x="301" y="109"/>
                  </a:cubicBezTo>
                  <a:cubicBezTo>
                    <a:pt x="302" y="109"/>
                    <a:pt x="302" y="108"/>
                    <a:pt x="303" y="108"/>
                  </a:cubicBezTo>
                  <a:cubicBezTo>
                    <a:pt x="303" y="107"/>
                    <a:pt x="303" y="107"/>
                    <a:pt x="303" y="107"/>
                  </a:cubicBezTo>
                  <a:cubicBezTo>
                    <a:pt x="303" y="107"/>
                    <a:pt x="303" y="107"/>
                    <a:pt x="303" y="107"/>
                  </a:cubicBezTo>
                  <a:cubicBezTo>
                    <a:pt x="303" y="108"/>
                    <a:pt x="301" y="108"/>
                    <a:pt x="303" y="109"/>
                  </a:cubicBezTo>
                  <a:cubicBezTo>
                    <a:pt x="303" y="109"/>
                    <a:pt x="303" y="109"/>
                    <a:pt x="303" y="109"/>
                  </a:cubicBezTo>
                  <a:cubicBezTo>
                    <a:pt x="303" y="109"/>
                    <a:pt x="304" y="109"/>
                    <a:pt x="305" y="109"/>
                  </a:cubicBezTo>
                  <a:cubicBezTo>
                    <a:pt x="305" y="108"/>
                    <a:pt x="307" y="109"/>
                    <a:pt x="307" y="108"/>
                  </a:cubicBezTo>
                  <a:cubicBezTo>
                    <a:pt x="307" y="110"/>
                    <a:pt x="307" y="110"/>
                    <a:pt x="307" y="110"/>
                  </a:cubicBezTo>
                  <a:cubicBezTo>
                    <a:pt x="307" y="110"/>
                    <a:pt x="307" y="109"/>
                    <a:pt x="308" y="109"/>
                  </a:cubicBezTo>
                  <a:cubicBezTo>
                    <a:pt x="307" y="109"/>
                    <a:pt x="307" y="109"/>
                    <a:pt x="307" y="109"/>
                  </a:cubicBezTo>
                  <a:cubicBezTo>
                    <a:pt x="308" y="108"/>
                    <a:pt x="308" y="109"/>
                    <a:pt x="309" y="109"/>
                  </a:cubicBezTo>
                  <a:cubicBezTo>
                    <a:pt x="307" y="109"/>
                    <a:pt x="308" y="110"/>
                    <a:pt x="306" y="110"/>
                  </a:cubicBezTo>
                  <a:cubicBezTo>
                    <a:pt x="305" y="109"/>
                    <a:pt x="304" y="110"/>
                    <a:pt x="303" y="109"/>
                  </a:cubicBezTo>
                  <a:close/>
                  <a:moveTo>
                    <a:pt x="298" y="123"/>
                  </a:moveTo>
                  <a:cubicBezTo>
                    <a:pt x="298" y="123"/>
                    <a:pt x="298" y="123"/>
                    <a:pt x="298" y="123"/>
                  </a:cubicBezTo>
                  <a:cubicBezTo>
                    <a:pt x="298" y="123"/>
                    <a:pt x="298" y="123"/>
                    <a:pt x="298" y="123"/>
                  </a:cubicBezTo>
                  <a:cubicBezTo>
                    <a:pt x="298" y="123"/>
                    <a:pt x="298" y="123"/>
                    <a:pt x="298" y="123"/>
                  </a:cubicBezTo>
                  <a:close/>
                  <a:moveTo>
                    <a:pt x="288" y="155"/>
                  </a:moveTo>
                  <a:cubicBezTo>
                    <a:pt x="288" y="155"/>
                    <a:pt x="288" y="155"/>
                    <a:pt x="288" y="155"/>
                  </a:cubicBezTo>
                  <a:close/>
                  <a:moveTo>
                    <a:pt x="297" y="123"/>
                  </a:moveTo>
                  <a:cubicBezTo>
                    <a:pt x="297" y="123"/>
                    <a:pt x="297" y="123"/>
                    <a:pt x="297" y="123"/>
                  </a:cubicBezTo>
                  <a:cubicBezTo>
                    <a:pt x="297" y="123"/>
                    <a:pt x="297" y="123"/>
                    <a:pt x="297" y="123"/>
                  </a:cubicBezTo>
                  <a:close/>
                  <a:moveTo>
                    <a:pt x="291" y="132"/>
                  </a:moveTo>
                  <a:cubicBezTo>
                    <a:pt x="289" y="131"/>
                    <a:pt x="289" y="131"/>
                    <a:pt x="289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90" y="132"/>
                    <a:pt x="291" y="130"/>
                    <a:pt x="291" y="132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2"/>
                  </a:cubicBezTo>
                  <a:cubicBezTo>
                    <a:pt x="292" y="132"/>
                    <a:pt x="291" y="131"/>
                    <a:pt x="291" y="132"/>
                  </a:cubicBezTo>
                  <a:close/>
                  <a:moveTo>
                    <a:pt x="281" y="162"/>
                  </a:moveTo>
                  <a:cubicBezTo>
                    <a:pt x="281" y="162"/>
                    <a:pt x="281" y="162"/>
                    <a:pt x="281" y="162"/>
                  </a:cubicBezTo>
                  <a:cubicBezTo>
                    <a:pt x="281" y="162"/>
                    <a:pt x="281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2"/>
                    <a:pt x="281" y="162"/>
                    <a:pt x="280" y="163"/>
                  </a:cubicBezTo>
                  <a:cubicBezTo>
                    <a:pt x="280" y="162"/>
                    <a:pt x="279" y="162"/>
                    <a:pt x="279" y="162"/>
                  </a:cubicBezTo>
                  <a:cubicBezTo>
                    <a:pt x="279" y="161"/>
                    <a:pt x="279" y="160"/>
                    <a:pt x="280" y="160"/>
                  </a:cubicBezTo>
                  <a:cubicBezTo>
                    <a:pt x="281" y="160"/>
                    <a:pt x="281" y="160"/>
                    <a:pt x="281" y="160"/>
                  </a:cubicBezTo>
                  <a:cubicBezTo>
                    <a:pt x="281" y="160"/>
                    <a:pt x="280" y="161"/>
                    <a:pt x="281" y="161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2" y="160"/>
                    <a:pt x="282" y="160"/>
                    <a:pt x="282" y="160"/>
                  </a:cubicBezTo>
                  <a:cubicBezTo>
                    <a:pt x="282" y="160"/>
                    <a:pt x="282" y="161"/>
                    <a:pt x="282" y="161"/>
                  </a:cubicBezTo>
                  <a:cubicBezTo>
                    <a:pt x="282" y="161"/>
                    <a:pt x="282" y="162"/>
                    <a:pt x="281" y="162"/>
                  </a:cubicBezTo>
                  <a:cubicBezTo>
                    <a:pt x="281" y="162"/>
                    <a:pt x="281" y="162"/>
                    <a:pt x="281" y="162"/>
                  </a:cubicBezTo>
                  <a:close/>
                  <a:moveTo>
                    <a:pt x="277" y="162"/>
                  </a:moveTo>
                  <a:cubicBezTo>
                    <a:pt x="276" y="162"/>
                    <a:pt x="276" y="162"/>
                    <a:pt x="276" y="162"/>
                  </a:cubicBezTo>
                  <a:cubicBezTo>
                    <a:pt x="276" y="162"/>
                    <a:pt x="277" y="160"/>
                    <a:pt x="276" y="160"/>
                  </a:cubicBezTo>
                  <a:cubicBezTo>
                    <a:pt x="277" y="160"/>
                    <a:pt x="276" y="159"/>
                    <a:pt x="276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7" y="158"/>
                    <a:pt x="277" y="158"/>
                    <a:pt x="277" y="158"/>
                  </a:cubicBezTo>
                  <a:cubicBezTo>
                    <a:pt x="277" y="158"/>
                    <a:pt x="276" y="158"/>
                    <a:pt x="276" y="158"/>
                  </a:cubicBezTo>
                  <a:cubicBezTo>
                    <a:pt x="277" y="159"/>
                    <a:pt x="277" y="159"/>
                    <a:pt x="277" y="159"/>
                  </a:cubicBezTo>
                  <a:cubicBezTo>
                    <a:pt x="277" y="160"/>
                    <a:pt x="277" y="161"/>
                    <a:pt x="277" y="162"/>
                  </a:cubicBezTo>
                  <a:cubicBezTo>
                    <a:pt x="277" y="162"/>
                    <a:pt x="277" y="162"/>
                    <a:pt x="277" y="162"/>
                  </a:cubicBezTo>
                  <a:cubicBezTo>
                    <a:pt x="277" y="162"/>
                    <a:pt x="277" y="162"/>
                    <a:pt x="277" y="162"/>
                  </a:cubicBezTo>
                  <a:cubicBezTo>
                    <a:pt x="277" y="162"/>
                    <a:pt x="277" y="162"/>
                    <a:pt x="277" y="162"/>
                  </a:cubicBezTo>
                  <a:close/>
                  <a:moveTo>
                    <a:pt x="281" y="132"/>
                  </a:moveTo>
                  <a:cubicBezTo>
                    <a:pt x="281" y="133"/>
                    <a:pt x="281" y="133"/>
                    <a:pt x="281" y="133"/>
                  </a:cubicBezTo>
                  <a:cubicBezTo>
                    <a:pt x="281" y="132"/>
                    <a:pt x="280" y="131"/>
                    <a:pt x="281" y="131"/>
                  </a:cubicBezTo>
                  <a:cubicBezTo>
                    <a:pt x="282" y="130"/>
                    <a:pt x="282" y="130"/>
                    <a:pt x="282" y="130"/>
                  </a:cubicBezTo>
                  <a:cubicBezTo>
                    <a:pt x="283" y="131"/>
                    <a:pt x="281" y="132"/>
                    <a:pt x="283" y="132"/>
                  </a:cubicBezTo>
                  <a:cubicBezTo>
                    <a:pt x="281" y="132"/>
                    <a:pt x="281" y="132"/>
                    <a:pt x="281" y="132"/>
                  </a:cubicBezTo>
                  <a:close/>
                  <a:moveTo>
                    <a:pt x="279" y="128"/>
                  </a:moveTo>
                  <a:cubicBezTo>
                    <a:pt x="279" y="127"/>
                    <a:pt x="278" y="127"/>
                    <a:pt x="277" y="127"/>
                  </a:cubicBezTo>
                  <a:cubicBezTo>
                    <a:pt x="278" y="127"/>
                    <a:pt x="278" y="127"/>
                    <a:pt x="280" y="127"/>
                  </a:cubicBezTo>
                  <a:cubicBezTo>
                    <a:pt x="279" y="127"/>
                    <a:pt x="279" y="127"/>
                    <a:pt x="279" y="127"/>
                  </a:cubicBezTo>
                  <a:cubicBezTo>
                    <a:pt x="280" y="127"/>
                    <a:pt x="280" y="128"/>
                    <a:pt x="281" y="128"/>
                  </a:cubicBezTo>
                  <a:cubicBezTo>
                    <a:pt x="281" y="128"/>
                    <a:pt x="281" y="127"/>
                    <a:pt x="281" y="127"/>
                  </a:cubicBezTo>
                  <a:cubicBezTo>
                    <a:pt x="282" y="128"/>
                    <a:pt x="282" y="128"/>
                    <a:pt x="282" y="128"/>
                  </a:cubicBezTo>
                  <a:cubicBezTo>
                    <a:pt x="282" y="128"/>
                    <a:pt x="281" y="127"/>
                    <a:pt x="281" y="128"/>
                  </a:cubicBezTo>
                  <a:cubicBezTo>
                    <a:pt x="281" y="129"/>
                    <a:pt x="281" y="129"/>
                    <a:pt x="282" y="129"/>
                  </a:cubicBezTo>
                  <a:cubicBezTo>
                    <a:pt x="283" y="129"/>
                    <a:pt x="283" y="129"/>
                    <a:pt x="283" y="129"/>
                  </a:cubicBezTo>
                  <a:cubicBezTo>
                    <a:pt x="282" y="129"/>
                    <a:pt x="283" y="130"/>
                    <a:pt x="283" y="130"/>
                  </a:cubicBezTo>
                  <a:cubicBezTo>
                    <a:pt x="283" y="129"/>
                    <a:pt x="281" y="129"/>
                    <a:pt x="281" y="129"/>
                  </a:cubicBezTo>
                  <a:cubicBezTo>
                    <a:pt x="281" y="128"/>
                    <a:pt x="281" y="128"/>
                    <a:pt x="281" y="128"/>
                  </a:cubicBezTo>
                  <a:cubicBezTo>
                    <a:pt x="280" y="129"/>
                    <a:pt x="280" y="128"/>
                    <a:pt x="279" y="128"/>
                  </a:cubicBezTo>
                  <a:close/>
                  <a:moveTo>
                    <a:pt x="275" y="147"/>
                  </a:moveTo>
                  <a:cubicBezTo>
                    <a:pt x="274" y="148"/>
                    <a:pt x="274" y="147"/>
                    <a:pt x="274" y="147"/>
                  </a:cubicBezTo>
                  <a:cubicBezTo>
                    <a:pt x="274" y="147"/>
                    <a:pt x="274" y="147"/>
                    <a:pt x="275" y="147"/>
                  </a:cubicBezTo>
                  <a:close/>
                  <a:moveTo>
                    <a:pt x="276" y="126"/>
                  </a:moveTo>
                  <a:cubicBezTo>
                    <a:pt x="274" y="127"/>
                    <a:pt x="274" y="127"/>
                    <a:pt x="274" y="127"/>
                  </a:cubicBezTo>
                  <a:cubicBezTo>
                    <a:pt x="274" y="127"/>
                    <a:pt x="274" y="127"/>
                    <a:pt x="274" y="127"/>
                  </a:cubicBezTo>
                  <a:cubicBezTo>
                    <a:pt x="274" y="128"/>
                    <a:pt x="273" y="127"/>
                    <a:pt x="273" y="126"/>
                  </a:cubicBezTo>
                  <a:cubicBezTo>
                    <a:pt x="272" y="127"/>
                    <a:pt x="272" y="126"/>
                    <a:pt x="272" y="126"/>
                  </a:cubicBezTo>
                  <a:cubicBezTo>
                    <a:pt x="272" y="126"/>
                    <a:pt x="272" y="126"/>
                    <a:pt x="272" y="125"/>
                  </a:cubicBezTo>
                  <a:cubicBezTo>
                    <a:pt x="272" y="125"/>
                    <a:pt x="273" y="126"/>
                    <a:pt x="273" y="125"/>
                  </a:cubicBezTo>
                  <a:cubicBezTo>
                    <a:pt x="273" y="126"/>
                    <a:pt x="272" y="125"/>
                    <a:pt x="272" y="126"/>
                  </a:cubicBezTo>
                  <a:cubicBezTo>
                    <a:pt x="273" y="127"/>
                    <a:pt x="273" y="125"/>
                    <a:pt x="274" y="126"/>
                  </a:cubicBezTo>
                  <a:cubicBezTo>
                    <a:pt x="274" y="125"/>
                    <a:pt x="276" y="126"/>
                    <a:pt x="276" y="125"/>
                  </a:cubicBezTo>
                  <a:cubicBezTo>
                    <a:pt x="276" y="125"/>
                    <a:pt x="276" y="126"/>
                    <a:pt x="277" y="126"/>
                  </a:cubicBezTo>
                  <a:cubicBezTo>
                    <a:pt x="277" y="126"/>
                    <a:pt x="276" y="126"/>
                    <a:pt x="276" y="126"/>
                  </a:cubicBezTo>
                  <a:cubicBezTo>
                    <a:pt x="276" y="127"/>
                    <a:pt x="277" y="127"/>
                    <a:pt x="277" y="127"/>
                  </a:cubicBezTo>
                  <a:cubicBezTo>
                    <a:pt x="276" y="127"/>
                    <a:pt x="276" y="127"/>
                    <a:pt x="276" y="127"/>
                  </a:cubicBezTo>
                  <a:cubicBezTo>
                    <a:pt x="276" y="127"/>
                    <a:pt x="276" y="126"/>
                    <a:pt x="276" y="126"/>
                  </a:cubicBezTo>
                  <a:close/>
                  <a:moveTo>
                    <a:pt x="265" y="159"/>
                  </a:moveTo>
                  <a:cubicBezTo>
                    <a:pt x="265" y="159"/>
                    <a:pt x="265" y="159"/>
                    <a:pt x="265" y="159"/>
                  </a:cubicBezTo>
                  <a:cubicBezTo>
                    <a:pt x="265" y="159"/>
                    <a:pt x="265" y="159"/>
                    <a:pt x="265" y="159"/>
                  </a:cubicBezTo>
                  <a:cubicBezTo>
                    <a:pt x="265" y="159"/>
                    <a:pt x="264" y="159"/>
                    <a:pt x="264" y="159"/>
                  </a:cubicBezTo>
                  <a:cubicBezTo>
                    <a:pt x="265" y="159"/>
                    <a:pt x="265" y="159"/>
                    <a:pt x="265" y="159"/>
                  </a:cubicBezTo>
                  <a:cubicBezTo>
                    <a:pt x="265" y="159"/>
                    <a:pt x="265" y="159"/>
                    <a:pt x="265" y="159"/>
                  </a:cubicBezTo>
                  <a:cubicBezTo>
                    <a:pt x="265" y="159"/>
                    <a:pt x="265" y="159"/>
                    <a:pt x="265" y="159"/>
                  </a:cubicBezTo>
                  <a:cubicBezTo>
                    <a:pt x="266" y="159"/>
                    <a:pt x="265" y="159"/>
                    <a:pt x="265" y="159"/>
                  </a:cubicBezTo>
                  <a:close/>
                  <a:moveTo>
                    <a:pt x="259" y="165"/>
                  </a:moveTo>
                  <a:cubicBezTo>
                    <a:pt x="259" y="165"/>
                    <a:pt x="259" y="165"/>
                    <a:pt x="259" y="165"/>
                  </a:cubicBezTo>
                  <a:cubicBezTo>
                    <a:pt x="260" y="164"/>
                    <a:pt x="260" y="164"/>
                    <a:pt x="260" y="164"/>
                  </a:cubicBezTo>
                  <a:cubicBezTo>
                    <a:pt x="260" y="164"/>
                    <a:pt x="260" y="164"/>
                    <a:pt x="260" y="164"/>
                  </a:cubicBezTo>
                  <a:cubicBezTo>
                    <a:pt x="260" y="165"/>
                    <a:pt x="261" y="165"/>
                    <a:pt x="260" y="166"/>
                  </a:cubicBezTo>
                  <a:cubicBezTo>
                    <a:pt x="260" y="165"/>
                    <a:pt x="259" y="166"/>
                    <a:pt x="259" y="166"/>
                  </a:cubicBezTo>
                  <a:cubicBezTo>
                    <a:pt x="259" y="166"/>
                    <a:pt x="259" y="165"/>
                    <a:pt x="259" y="165"/>
                  </a:cubicBezTo>
                  <a:close/>
                  <a:moveTo>
                    <a:pt x="261" y="163"/>
                  </a:moveTo>
                  <a:cubicBezTo>
                    <a:pt x="260" y="162"/>
                    <a:pt x="260" y="162"/>
                    <a:pt x="260" y="162"/>
                  </a:cubicBezTo>
                  <a:cubicBezTo>
                    <a:pt x="260" y="162"/>
                    <a:pt x="260" y="162"/>
                    <a:pt x="260" y="162"/>
                  </a:cubicBezTo>
                  <a:cubicBezTo>
                    <a:pt x="260" y="162"/>
                    <a:pt x="259" y="162"/>
                    <a:pt x="259" y="162"/>
                  </a:cubicBezTo>
                  <a:cubicBezTo>
                    <a:pt x="259" y="162"/>
                    <a:pt x="259" y="162"/>
                    <a:pt x="259" y="162"/>
                  </a:cubicBezTo>
                  <a:cubicBezTo>
                    <a:pt x="259" y="162"/>
                    <a:pt x="259" y="160"/>
                    <a:pt x="258" y="162"/>
                  </a:cubicBezTo>
                  <a:cubicBezTo>
                    <a:pt x="258" y="161"/>
                    <a:pt x="258" y="161"/>
                    <a:pt x="259" y="161"/>
                  </a:cubicBezTo>
                  <a:cubicBezTo>
                    <a:pt x="258" y="161"/>
                    <a:pt x="259" y="161"/>
                    <a:pt x="259" y="161"/>
                  </a:cubicBezTo>
                  <a:cubicBezTo>
                    <a:pt x="259" y="161"/>
                    <a:pt x="259" y="161"/>
                    <a:pt x="260" y="161"/>
                  </a:cubicBezTo>
                  <a:cubicBezTo>
                    <a:pt x="260" y="161"/>
                    <a:pt x="260" y="161"/>
                    <a:pt x="260" y="161"/>
                  </a:cubicBezTo>
                  <a:cubicBezTo>
                    <a:pt x="260" y="161"/>
                    <a:pt x="260" y="161"/>
                    <a:pt x="260" y="161"/>
                  </a:cubicBezTo>
                  <a:cubicBezTo>
                    <a:pt x="259" y="161"/>
                    <a:pt x="259" y="161"/>
                    <a:pt x="259" y="161"/>
                  </a:cubicBezTo>
                  <a:cubicBezTo>
                    <a:pt x="259" y="162"/>
                    <a:pt x="259" y="162"/>
                    <a:pt x="259" y="162"/>
                  </a:cubicBezTo>
                  <a:cubicBezTo>
                    <a:pt x="259" y="162"/>
                    <a:pt x="259" y="162"/>
                    <a:pt x="259" y="162"/>
                  </a:cubicBezTo>
                  <a:cubicBezTo>
                    <a:pt x="259" y="162"/>
                    <a:pt x="259" y="162"/>
                    <a:pt x="259" y="162"/>
                  </a:cubicBezTo>
                  <a:cubicBezTo>
                    <a:pt x="259" y="162"/>
                    <a:pt x="259" y="162"/>
                    <a:pt x="259" y="162"/>
                  </a:cubicBezTo>
                  <a:cubicBezTo>
                    <a:pt x="260" y="162"/>
                    <a:pt x="260" y="162"/>
                    <a:pt x="260" y="162"/>
                  </a:cubicBezTo>
                  <a:cubicBezTo>
                    <a:pt x="260" y="162"/>
                    <a:pt x="260" y="162"/>
                    <a:pt x="260" y="162"/>
                  </a:cubicBezTo>
                  <a:cubicBezTo>
                    <a:pt x="260" y="162"/>
                    <a:pt x="260" y="162"/>
                    <a:pt x="260" y="162"/>
                  </a:cubicBezTo>
                  <a:cubicBezTo>
                    <a:pt x="261" y="162"/>
                    <a:pt x="262" y="162"/>
                    <a:pt x="261" y="163"/>
                  </a:cubicBezTo>
                  <a:close/>
                  <a:moveTo>
                    <a:pt x="259" y="157"/>
                  </a:moveTo>
                  <a:cubicBezTo>
                    <a:pt x="260" y="158"/>
                    <a:pt x="260" y="158"/>
                    <a:pt x="260" y="158"/>
                  </a:cubicBezTo>
                  <a:cubicBezTo>
                    <a:pt x="259" y="158"/>
                    <a:pt x="259" y="158"/>
                    <a:pt x="258" y="158"/>
                  </a:cubicBezTo>
                  <a:cubicBezTo>
                    <a:pt x="259" y="158"/>
                    <a:pt x="259" y="158"/>
                    <a:pt x="259" y="158"/>
                  </a:cubicBezTo>
                  <a:cubicBezTo>
                    <a:pt x="259" y="158"/>
                    <a:pt x="259" y="158"/>
                    <a:pt x="259" y="158"/>
                  </a:cubicBezTo>
                  <a:lnTo>
                    <a:pt x="259" y="157"/>
                  </a:lnTo>
                  <a:close/>
                  <a:moveTo>
                    <a:pt x="261" y="148"/>
                  </a:moveTo>
                  <a:cubicBezTo>
                    <a:pt x="261" y="148"/>
                    <a:pt x="262" y="148"/>
                    <a:pt x="263" y="148"/>
                  </a:cubicBezTo>
                  <a:cubicBezTo>
                    <a:pt x="262" y="149"/>
                    <a:pt x="262" y="149"/>
                    <a:pt x="262" y="149"/>
                  </a:cubicBezTo>
                  <a:cubicBezTo>
                    <a:pt x="262" y="149"/>
                    <a:pt x="262" y="148"/>
                    <a:pt x="261" y="148"/>
                  </a:cubicBezTo>
                  <a:close/>
                  <a:moveTo>
                    <a:pt x="264" y="120"/>
                  </a:moveTo>
                  <a:cubicBezTo>
                    <a:pt x="264" y="120"/>
                    <a:pt x="264" y="120"/>
                    <a:pt x="264" y="120"/>
                  </a:cubicBezTo>
                  <a:cubicBezTo>
                    <a:pt x="264" y="120"/>
                    <a:pt x="263" y="120"/>
                    <a:pt x="263" y="120"/>
                  </a:cubicBezTo>
                  <a:cubicBezTo>
                    <a:pt x="263" y="120"/>
                    <a:pt x="263" y="120"/>
                    <a:pt x="263" y="120"/>
                  </a:cubicBezTo>
                  <a:cubicBezTo>
                    <a:pt x="263" y="120"/>
                    <a:pt x="263" y="120"/>
                    <a:pt x="263" y="120"/>
                  </a:cubicBezTo>
                  <a:cubicBezTo>
                    <a:pt x="263" y="120"/>
                    <a:pt x="263" y="120"/>
                    <a:pt x="263" y="120"/>
                  </a:cubicBezTo>
                  <a:cubicBezTo>
                    <a:pt x="263" y="120"/>
                    <a:pt x="263" y="119"/>
                    <a:pt x="263" y="119"/>
                  </a:cubicBezTo>
                  <a:cubicBezTo>
                    <a:pt x="263" y="119"/>
                    <a:pt x="263" y="119"/>
                    <a:pt x="263" y="119"/>
                  </a:cubicBezTo>
                  <a:cubicBezTo>
                    <a:pt x="263" y="118"/>
                    <a:pt x="264" y="119"/>
                    <a:pt x="264" y="118"/>
                  </a:cubicBezTo>
                  <a:cubicBezTo>
                    <a:pt x="264" y="119"/>
                    <a:pt x="264" y="119"/>
                    <a:pt x="265" y="119"/>
                  </a:cubicBezTo>
                  <a:cubicBezTo>
                    <a:pt x="265" y="119"/>
                    <a:pt x="265" y="119"/>
                    <a:pt x="265" y="119"/>
                  </a:cubicBezTo>
                  <a:cubicBezTo>
                    <a:pt x="265" y="119"/>
                    <a:pt x="265" y="119"/>
                    <a:pt x="265" y="119"/>
                  </a:cubicBezTo>
                  <a:cubicBezTo>
                    <a:pt x="264" y="119"/>
                    <a:pt x="264" y="119"/>
                    <a:pt x="264" y="119"/>
                  </a:cubicBezTo>
                  <a:cubicBezTo>
                    <a:pt x="264" y="119"/>
                    <a:pt x="264" y="120"/>
                    <a:pt x="264" y="120"/>
                  </a:cubicBezTo>
                  <a:cubicBezTo>
                    <a:pt x="264" y="120"/>
                    <a:pt x="264" y="120"/>
                    <a:pt x="264" y="120"/>
                  </a:cubicBezTo>
                  <a:close/>
                  <a:moveTo>
                    <a:pt x="261" y="117"/>
                  </a:moveTo>
                  <a:cubicBezTo>
                    <a:pt x="261" y="117"/>
                    <a:pt x="261" y="117"/>
                    <a:pt x="261" y="117"/>
                  </a:cubicBezTo>
                  <a:cubicBezTo>
                    <a:pt x="261" y="117"/>
                    <a:pt x="261" y="117"/>
                    <a:pt x="261" y="117"/>
                  </a:cubicBezTo>
                  <a:cubicBezTo>
                    <a:pt x="261" y="117"/>
                    <a:pt x="261" y="116"/>
                    <a:pt x="261" y="116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60" y="115"/>
                    <a:pt x="259" y="118"/>
                    <a:pt x="258" y="117"/>
                  </a:cubicBezTo>
                  <a:cubicBezTo>
                    <a:pt x="258" y="116"/>
                    <a:pt x="258" y="116"/>
                    <a:pt x="258" y="116"/>
                  </a:cubicBezTo>
                  <a:cubicBezTo>
                    <a:pt x="259" y="117"/>
                    <a:pt x="259" y="117"/>
                    <a:pt x="260" y="116"/>
                  </a:cubicBezTo>
                  <a:cubicBezTo>
                    <a:pt x="259" y="116"/>
                    <a:pt x="260" y="115"/>
                    <a:pt x="260" y="115"/>
                  </a:cubicBezTo>
                  <a:cubicBezTo>
                    <a:pt x="261" y="115"/>
                    <a:pt x="262" y="114"/>
                    <a:pt x="263" y="115"/>
                  </a:cubicBezTo>
                  <a:cubicBezTo>
                    <a:pt x="262" y="115"/>
                    <a:pt x="262" y="116"/>
                    <a:pt x="262" y="116"/>
                  </a:cubicBezTo>
                  <a:cubicBezTo>
                    <a:pt x="262" y="116"/>
                    <a:pt x="262" y="116"/>
                    <a:pt x="262" y="116"/>
                  </a:cubicBezTo>
                  <a:cubicBezTo>
                    <a:pt x="261" y="117"/>
                    <a:pt x="261" y="117"/>
                    <a:pt x="261" y="117"/>
                  </a:cubicBezTo>
                  <a:cubicBezTo>
                    <a:pt x="262" y="117"/>
                    <a:pt x="263" y="116"/>
                    <a:pt x="263" y="117"/>
                  </a:cubicBezTo>
                  <a:cubicBezTo>
                    <a:pt x="262" y="117"/>
                    <a:pt x="262" y="117"/>
                    <a:pt x="261" y="117"/>
                  </a:cubicBezTo>
                  <a:close/>
                  <a:moveTo>
                    <a:pt x="261" y="122"/>
                  </a:moveTo>
                  <a:cubicBezTo>
                    <a:pt x="260" y="122"/>
                    <a:pt x="260" y="122"/>
                    <a:pt x="259" y="121"/>
                  </a:cubicBezTo>
                  <a:cubicBezTo>
                    <a:pt x="260" y="121"/>
                    <a:pt x="260" y="121"/>
                    <a:pt x="261" y="122"/>
                  </a:cubicBezTo>
                  <a:close/>
                  <a:moveTo>
                    <a:pt x="257" y="113"/>
                  </a:moveTo>
                  <a:cubicBezTo>
                    <a:pt x="257" y="113"/>
                    <a:pt x="258" y="111"/>
                    <a:pt x="257" y="111"/>
                  </a:cubicBezTo>
                  <a:cubicBezTo>
                    <a:pt x="257" y="112"/>
                    <a:pt x="257" y="112"/>
                    <a:pt x="257" y="112"/>
                  </a:cubicBezTo>
                  <a:cubicBezTo>
                    <a:pt x="256" y="111"/>
                    <a:pt x="255" y="112"/>
                    <a:pt x="255" y="112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5" y="112"/>
                    <a:pt x="255" y="112"/>
                    <a:pt x="254" y="112"/>
                  </a:cubicBezTo>
                  <a:cubicBezTo>
                    <a:pt x="254" y="112"/>
                    <a:pt x="254" y="112"/>
                    <a:pt x="254" y="112"/>
                  </a:cubicBezTo>
                  <a:cubicBezTo>
                    <a:pt x="254" y="112"/>
                    <a:pt x="254" y="112"/>
                    <a:pt x="254" y="112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5" y="112"/>
                    <a:pt x="255" y="112"/>
                    <a:pt x="255" y="111"/>
                  </a:cubicBezTo>
                  <a:cubicBezTo>
                    <a:pt x="255" y="111"/>
                    <a:pt x="255" y="111"/>
                    <a:pt x="255" y="111"/>
                  </a:cubicBezTo>
                  <a:cubicBezTo>
                    <a:pt x="257" y="111"/>
                    <a:pt x="257" y="111"/>
                    <a:pt x="257" y="111"/>
                  </a:cubicBezTo>
                  <a:cubicBezTo>
                    <a:pt x="258" y="112"/>
                    <a:pt x="259" y="109"/>
                    <a:pt x="260" y="111"/>
                  </a:cubicBezTo>
                  <a:cubicBezTo>
                    <a:pt x="260" y="111"/>
                    <a:pt x="261" y="110"/>
                    <a:pt x="262" y="111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1" y="112"/>
                    <a:pt x="261" y="112"/>
                    <a:pt x="261" y="112"/>
                  </a:cubicBezTo>
                  <a:cubicBezTo>
                    <a:pt x="260" y="112"/>
                    <a:pt x="260" y="112"/>
                    <a:pt x="260" y="112"/>
                  </a:cubicBezTo>
                  <a:cubicBezTo>
                    <a:pt x="260" y="112"/>
                    <a:pt x="260" y="112"/>
                    <a:pt x="260" y="112"/>
                  </a:cubicBezTo>
                  <a:cubicBezTo>
                    <a:pt x="259" y="113"/>
                    <a:pt x="259" y="113"/>
                    <a:pt x="259" y="113"/>
                  </a:cubicBezTo>
                  <a:cubicBezTo>
                    <a:pt x="259" y="112"/>
                    <a:pt x="259" y="112"/>
                    <a:pt x="259" y="112"/>
                  </a:cubicBezTo>
                  <a:cubicBezTo>
                    <a:pt x="258" y="112"/>
                    <a:pt x="257" y="112"/>
                    <a:pt x="257" y="113"/>
                  </a:cubicBezTo>
                  <a:close/>
                  <a:moveTo>
                    <a:pt x="255" y="109"/>
                  </a:moveTo>
                  <a:cubicBezTo>
                    <a:pt x="256" y="109"/>
                    <a:pt x="256" y="109"/>
                    <a:pt x="256" y="109"/>
                  </a:cubicBezTo>
                  <a:cubicBezTo>
                    <a:pt x="256" y="110"/>
                    <a:pt x="256" y="110"/>
                    <a:pt x="256" y="110"/>
                  </a:cubicBezTo>
                  <a:lnTo>
                    <a:pt x="255" y="109"/>
                  </a:lnTo>
                  <a:close/>
                  <a:moveTo>
                    <a:pt x="264" y="111"/>
                  </a:moveTo>
                  <a:cubicBezTo>
                    <a:pt x="264" y="110"/>
                    <a:pt x="265" y="110"/>
                    <a:pt x="264" y="110"/>
                  </a:cubicBezTo>
                  <a:cubicBezTo>
                    <a:pt x="262" y="110"/>
                    <a:pt x="262" y="108"/>
                    <a:pt x="260" y="109"/>
                  </a:cubicBezTo>
                  <a:cubicBezTo>
                    <a:pt x="260" y="109"/>
                    <a:pt x="260" y="109"/>
                    <a:pt x="260" y="110"/>
                  </a:cubicBezTo>
                  <a:cubicBezTo>
                    <a:pt x="259" y="109"/>
                    <a:pt x="259" y="109"/>
                    <a:pt x="259" y="109"/>
                  </a:cubicBezTo>
                  <a:cubicBezTo>
                    <a:pt x="259" y="108"/>
                    <a:pt x="260" y="109"/>
                    <a:pt x="261" y="108"/>
                  </a:cubicBezTo>
                  <a:cubicBezTo>
                    <a:pt x="262" y="109"/>
                    <a:pt x="263" y="108"/>
                    <a:pt x="263" y="107"/>
                  </a:cubicBezTo>
                  <a:cubicBezTo>
                    <a:pt x="264" y="107"/>
                    <a:pt x="263" y="107"/>
                    <a:pt x="263" y="106"/>
                  </a:cubicBezTo>
                  <a:cubicBezTo>
                    <a:pt x="264" y="106"/>
                    <a:pt x="264" y="106"/>
                    <a:pt x="264" y="106"/>
                  </a:cubicBezTo>
                  <a:cubicBezTo>
                    <a:pt x="264" y="107"/>
                    <a:pt x="265" y="106"/>
                    <a:pt x="265" y="106"/>
                  </a:cubicBezTo>
                  <a:cubicBezTo>
                    <a:pt x="266" y="105"/>
                    <a:pt x="266" y="105"/>
                    <a:pt x="266" y="105"/>
                  </a:cubicBezTo>
                  <a:cubicBezTo>
                    <a:pt x="267" y="107"/>
                    <a:pt x="268" y="105"/>
                    <a:pt x="269" y="105"/>
                  </a:cubicBezTo>
                  <a:cubicBezTo>
                    <a:pt x="269" y="105"/>
                    <a:pt x="269" y="105"/>
                    <a:pt x="269" y="105"/>
                  </a:cubicBezTo>
                  <a:cubicBezTo>
                    <a:pt x="268" y="105"/>
                    <a:pt x="268" y="105"/>
                    <a:pt x="268" y="105"/>
                  </a:cubicBezTo>
                  <a:cubicBezTo>
                    <a:pt x="268" y="105"/>
                    <a:pt x="268" y="105"/>
                    <a:pt x="269" y="105"/>
                  </a:cubicBezTo>
                  <a:cubicBezTo>
                    <a:pt x="269" y="105"/>
                    <a:pt x="269" y="105"/>
                    <a:pt x="269" y="105"/>
                  </a:cubicBezTo>
                  <a:cubicBezTo>
                    <a:pt x="269" y="105"/>
                    <a:pt x="269" y="105"/>
                    <a:pt x="269" y="105"/>
                  </a:cubicBezTo>
                  <a:cubicBezTo>
                    <a:pt x="269" y="105"/>
                    <a:pt x="269" y="106"/>
                    <a:pt x="269" y="106"/>
                  </a:cubicBezTo>
                  <a:cubicBezTo>
                    <a:pt x="269" y="105"/>
                    <a:pt x="270" y="105"/>
                    <a:pt x="271" y="105"/>
                  </a:cubicBezTo>
                  <a:cubicBezTo>
                    <a:pt x="271" y="105"/>
                    <a:pt x="271" y="105"/>
                    <a:pt x="271" y="106"/>
                  </a:cubicBezTo>
                  <a:cubicBezTo>
                    <a:pt x="272" y="106"/>
                    <a:pt x="272" y="106"/>
                    <a:pt x="272" y="106"/>
                  </a:cubicBezTo>
                  <a:cubicBezTo>
                    <a:pt x="271" y="106"/>
                    <a:pt x="271" y="106"/>
                    <a:pt x="271" y="106"/>
                  </a:cubicBezTo>
                  <a:cubicBezTo>
                    <a:pt x="271" y="107"/>
                    <a:pt x="271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3" y="107"/>
                    <a:pt x="273" y="107"/>
                    <a:pt x="273" y="107"/>
                  </a:cubicBezTo>
                  <a:cubicBezTo>
                    <a:pt x="273" y="107"/>
                    <a:pt x="273" y="107"/>
                    <a:pt x="273" y="107"/>
                  </a:cubicBezTo>
                  <a:cubicBezTo>
                    <a:pt x="273" y="108"/>
                    <a:pt x="274" y="108"/>
                    <a:pt x="274" y="109"/>
                  </a:cubicBezTo>
                  <a:cubicBezTo>
                    <a:pt x="273" y="110"/>
                    <a:pt x="272" y="108"/>
                    <a:pt x="270" y="109"/>
                  </a:cubicBezTo>
                  <a:cubicBezTo>
                    <a:pt x="270" y="109"/>
                    <a:pt x="270" y="108"/>
                    <a:pt x="269" y="108"/>
                  </a:cubicBezTo>
                  <a:cubicBezTo>
                    <a:pt x="268" y="108"/>
                    <a:pt x="268" y="108"/>
                    <a:pt x="268" y="109"/>
                  </a:cubicBezTo>
                  <a:cubicBezTo>
                    <a:pt x="268" y="109"/>
                    <a:pt x="268" y="109"/>
                    <a:pt x="268" y="109"/>
                  </a:cubicBezTo>
                  <a:cubicBezTo>
                    <a:pt x="267" y="110"/>
                    <a:pt x="266" y="107"/>
                    <a:pt x="265" y="109"/>
                  </a:cubicBezTo>
                  <a:cubicBezTo>
                    <a:pt x="265" y="110"/>
                    <a:pt x="265" y="109"/>
                    <a:pt x="266" y="110"/>
                  </a:cubicBezTo>
                  <a:cubicBezTo>
                    <a:pt x="266" y="110"/>
                    <a:pt x="265" y="110"/>
                    <a:pt x="265" y="110"/>
                  </a:cubicBezTo>
                  <a:cubicBezTo>
                    <a:pt x="265" y="110"/>
                    <a:pt x="265" y="110"/>
                    <a:pt x="265" y="111"/>
                  </a:cubicBezTo>
                  <a:lnTo>
                    <a:pt x="264" y="111"/>
                  </a:lnTo>
                  <a:close/>
                  <a:moveTo>
                    <a:pt x="273" y="104"/>
                  </a:moveTo>
                  <a:cubicBezTo>
                    <a:pt x="273" y="104"/>
                    <a:pt x="274" y="105"/>
                    <a:pt x="274" y="105"/>
                  </a:cubicBezTo>
                  <a:cubicBezTo>
                    <a:pt x="274" y="105"/>
                    <a:pt x="274" y="104"/>
                    <a:pt x="275" y="104"/>
                  </a:cubicBezTo>
                  <a:cubicBezTo>
                    <a:pt x="274" y="105"/>
                    <a:pt x="274" y="105"/>
                    <a:pt x="274" y="105"/>
                  </a:cubicBezTo>
                  <a:cubicBezTo>
                    <a:pt x="274" y="105"/>
                    <a:pt x="274" y="105"/>
                    <a:pt x="273" y="104"/>
                  </a:cubicBezTo>
                  <a:close/>
                  <a:moveTo>
                    <a:pt x="270" y="122"/>
                  </a:moveTo>
                  <a:cubicBezTo>
                    <a:pt x="270" y="122"/>
                    <a:pt x="270" y="122"/>
                    <a:pt x="270" y="122"/>
                  </a:cubicBezTo>
                  <a:cubicBezTo>
                    <a:pt x="270" y="122"/>
                    <a:pt x="270" y="121"/>
                    <a:pt x="270" y="121"/>
                  </a:cubicBezTo>
                  <a:cubicBezTo>
                    <a:pt x="270" y="121"/>
                    <a:pt x="270" y="121"/>
                    <a:pt x="270" y="121"/>
                  </a:cubicBezTo>
                  <a:cubicBezTo>
                    <a:pt x="270" y="121"/>
                    <a:pt x="270" y="121"/>
                    <a:pt x="270" y="121"/>
                  </a:cubicBezTo>
                  <a:cubicBezTo>
                    <a:pt x="270" y="121"/>
                    <a:pt x="271" y="121"/>
                    <a:pt x="271" y="121"/>
                  </a:cubicBezTo>
                  <a:cubicBezTo>
                    <a:pt x="271" y="122"/>
                    <a:pt x="271" y="122"/>
                    <a:pt x="270" y="122"/>
                  </a:cubicBezTo>
                  <a:cubicBezTo>
                    <a:pt x="270" y="122"/>
                    <a:pt x="270" y="122"/>
                    <a:pt x="270" y="122"/>
                  </a:cubicBezTo>
                  <a:cubicBezTo>
                    <a:pt x="270" y="122"/>
                    <a:pt x="270" y="122"/>
                    <a:pt x="270" y="122"/>
                  </a:cubicBezTo>
                  <a:cubicBezTo>
                    <a:pt x="270" y="122"/>
                    <a:pt x="270" y="123"/>
                    <a:pt x="270" y="123"/>
                  </a:cubicBezTo>
                  <a:cubicBezTo>
                    <a:pt x="270" y="122"/>
                    <a:pt x="270" y="122"/>
                    <a:pt x="270" y="122"/>
                  </a:cubicBezTo>
                  <a:cubicBezTo>
                    <a:pt x="270" y="123"/>
                    <a:pt x="270" y="123"/>
                    <a:pt x="270" y="122"/>
                  </a:cubicBezTo>
                  <a:cubicBezTo>
                    <a:pt x="270" y="122"/>
                    <a:pt x="270" y="122"/>
                    <a:pt x="270" y="122"/>
                  </a:cubicBezTo>
                  <a:cubicBezTo>
                    <a:pt x="271" y="122"/>
                    <a:pt x="270" y="122"/>
                    <a:pt x="270" y="122"/>
                  </a:cubicBezTo>
                  <a:close/>
                  <a:moveTo>
                    <a:pt x="269" y="111"/>
                  </a:moveTo>
                  <a:cubicBezTo>
                    <a:pt x="269" y="110"/>
                    <a:pt x="269" y="110"/>
                    <a:pt x="270" y="110"/>
                  </a:cubicBezTo>
                  <a:cubicBezTo>
                    <a:pt x="269" y="111"/>
                    <a:pt x="269" y="111"/>
                    <a:pt x="269" y="111"/>
                  </a:cubicBezTo>
                  <a:cubicBezTo>
                    <a:pt x="269" y="111"/>
                    <a:pt x="270" y="111"/>
                    <a:pt x="270" y="111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71" y="111"/>
                    <a:pt x="271" y="112"/>
                    <a:pt x="271" y="111"/>
                  </a:cubicBezTo>
                  <a:cubicBezTo>
                    <a:pt x="271" y="110"/>
                    <a:pt x="270" y="110"/>
                    <a:pt x="270" y="110"/>
                  </a:cubicBezTo>
                  <a:cubicBezTo>
                    <a:pt x="270" y="110"/>
                    <a:pt x="270" y="110"/>
                    <a:pt x="270" y="110"/>
                  </a:cubicBezTo>
                  <a:cubicBezTo>
                    <a:pt x="270" y="110"/>
                    <a:pt x="270" y="110"/>
                    <a:pt x="270" y="110"/>
                  </a:cubicBezTo>
                  <a:cubicBezTo>
                    <a:pt x="270" y="110"/>
                    <a:pt x="270" y="110"/>
                    <a:pt x="270" y="110"/>
                  </a:cubicBezTo>
                  <a:cubicBezTo>
                    <a:pt x="271" y="110"/>
                    <a:pt x="271" y="110"/>
                    <a:pt x="272" y="110"/>
                  </a:cubicBezTo>
                  <a:cubicBezTo>
                    <a:pt x="271" y="110"/>
                    <a:pt x="271" y="111"/>
                    <a:pt x="271" y="112"/>
                  </a:cubicBezTo>
                  <a:cubicBezTo>
                    <a:pt x="271" y="113"/>
                    <a:pt x="272" y="113"/>
                    <a:pt x="272" y="113"/>
                  </a:cubicBezTo>
                  <a:cubicBezTo>
                    <a:pt x="271" y="113"/>
                    <a:pt x="271" y="112"/>
                    <a:pt x="270" y="113"/>
                  </a:cubicBezTo>
                  <a:cubicBezTo>
                    <a:pt x="271" y="112"/>
                    <a:pt x="270" y="112"/>
                    <a:pt x="270" y="112"/>
                  </a:cubicBezTo>
                  <a:cubicBezTo>
                    <a:pt x="269" y="111"/>
                    <a:pt x="269" y="112"/>
                    <a:pt x="269" y="111"/>
                  </a:cubicBezTo>
                  <a:cubicBezTo>
                    <a:pt x="269" y="111"/>
                    <a:pt x="269" y="111"/>
                    <a:pt x="269" y="111"/>
                  </a:cubicBezTo>
                  <a:cubicBezTo>
                    <a:pt x="269" y="111"/>
                    <a:pt x="269" y="111"/>
                    <a:pt x="269" y="111"/>
                  </a:cubicBezTo>
                  <a:close/>
                  <a:moveTo>
                    <a:pt x="267" y="112"/>
                  </a:moveTo>
                  <a:cubicBezTo>
                    <a:pt x="267" y="112"/>
                    <a:pt x="267" y="111"/>
                    <a:pt x="267" y="111"/>
                  </a:cubicBezTo>
                  <a:cubicBezTo>
                    <a:pt x="267" y="111"/>
                    <a:pt x="267" y="111"/>
                    <a:pt x="266" y="111"/>
                  </a:cubicBezTo>
                  <a:cubicBezTo>
                    <a:pt x="266" y="111"/>
                    <a:pt x="266" y="111"/>
                    <a:pt x="266" y="111"/>
                  </a:cubicBezTo>
                  <a:cubicBezTo>
                    <a:pt x="266" y="111"/>
                    <a:pt x="266" y="111"/>
                    <a:pt x="266" y="111"/>
                  </a:cubicBezTo>
                  <a:cubicBezTo>
                    <a:pt x="266" y="111"/>
                    <a:pt x="266" y="111"/>
                    <a:pt x="266" y="110"/>
                  </a:cubicBezTo>
                  <a:cubicBezTo>
                    <a:pt x="267" y="111"/>
                    <a:pt x="267" y="110"/>
                    <a:pt x="268" y="111"/>
                  </a:cubicBezTo>
                  <a:cubicBezTo>
                    <a:pt x="268" y="111"/>
                    <a:pt x="268" y="112"/>
                    <a:pt x="267" y="112"/>
                  </a:cubicBezTo>
                  <a:close/>
                  <a:moveTo>
                    <a:pt x="265" y="113"/>
                  </a:moveTo>
                  <a:cubicBezTo>
                    <a:pt x="265" y="114"/>
                    <a:pt x="265" y="114"/>
                    <a:pt x="265" y="114"/>
                  </a:cubicBezTo>
                  <a:cubicBezTo>
                    <a:pt x="264" y="114"/>
                    <a:pt x="264" y="115"/>
                    <a:pt x="263" y="115"/>
                  </a:cubicBezTo>
                  <a:cubicBezTo>
                    <a:pt x="264" y="114"/>
                    <a:pt x="264" y="114"/>
                    <a:pt x="265" y="114"/>
                  </a:cubicBezTo>
                  <a:cubicBezTo>
                    <a:pt x="265" y="114"/>
                    <a:pt x="265" y="113"/>
                    <a:pt x="265" y="113"/>
                  </a:cubicBezTo>
                  <a:close/>
                  <a:moveTo>
                    <a:pt x="265" y="116"/>
                  </a:moveTo>
                  <a:cubicBezTo>
                    <a:pt x="265" y="115"/>
                    <a:pt x="265" y="115"/>
                    <a:pt x="265" y="115"/>
                  </a:cubicBezTo>
                  <a:cubicBezTo>
                    <a:pt x="265" y="115"/>
                    <a:pt x="266" y="114"/>
                    <a:pt x="266" y="114"/>
                  </a:cubicBezTo>
                  <a:cubicBezTo>
                    <a:pt x="266" y="114"/>
                    <a:pt x="265" y="115"/>
                    <a:pt x="265" y="115"/>
                  </a:cubicBezTo>
                  <a:lnTo>
                    <a:pt x="265" y="116"/>
                  </a:lnTo>
                  <a:close/>
                  <a:moveTo>
                    <a:pt x="265" y="120"/>
                  </a:moveTo>
                  <a:cubicBezTo>
                    <a:pt x="266" y="119"/>
                    <a:pt x="268" y="118"/>
                    <a:pt x="266" y="117"/>
                  </a:cubicBezTo>
                  <a:cubicBezTo>
                    <a:pt x="266" y="117"/>
                    <a:pt x="266" y="117"/>
                    <a:pt x="266" y="117"/>
                  </a:cubicBezTo>
                  <a:cubicBezTo>
                    <a:pt x="267" y="117"/>
                    <a:pt x="267" y="116"/>
                    <a:pt x="268" y="116"/>
                  </a:cubicBezTo>
                  <a:cubicBezTo>
                    <a:pt x="268" y="117"/>
                    <a:pt x="268" y="117"/>
                    <a:pt x="269" y="118"/>
                  </a:cubicBezTo>
                  <a:cubicBezTo>
                    <a:pt x="268" y="118"/>
                    <a:pt x="268" y="118"/>
                    <a:pt x="268" y="118"/>
                  </a:cubicBezTo>
                  <a:cubicBezTo>
                    <a:pt x="268" y="118"/>
                    <a:pt x="268" y="118"/>
                    <a:pt x="268" y="118"/>
                  </a:cubicBezTo>
                  <a:cubicBezTo>
                    <a:pt x="268" y="118"/>
                    <a:pt x="268" y="118"/>
                    <a:pt x="268" y="118"/>
                  </a:cubicBezTo>
                  <a:cubicBezTo>
                    <a:pt x="268" y="118"/>
                    <a:pt x="268" y="118"/>
                    <a:pt x="268" y="118"/>
                  </a:cubicBezTo>
                  <a:cubicBezTo>
                    <a:pt x="267" y="118"/>
                    <a:pt x="267" y="118"/>
                    <a:pt x="267" y="118"/>
                  </a:cubicBezTo>
                  <a:cubicBezTo>
                    <a:pt x="267" y="118"/>
                    <a:pt x="267" y="119"/>
                    <a:pt x="268" y="120"/>
                  </a:cubicBezTo>
                  <a:cubicBezTo>
                    <a:pt x="267" y="120"/>
                    <a:pt x="266" y="120"/>
                    <a:pt x="265" y="120"/>
                  </a:cubicBezTo>
                  <a:close/>
                  <a:moveTo>
                    <a:pt x="267" y="122"/>
                  </a:moveTo>
                  <a:cubicBezTo>
                    <a:pt x="267" y="122"/>
                    <a:pt x="267" y="122"/>
                    <a:pt x="267" y="122"/>
                  </a:cubicBezTo>
                  <a:cubicBezTo>
                    <a:pt x="267" y="122"/>
                    <a:pt x="270" y="121"/>
                    <a:pt x="269" y="123"/>
                  </a:cubicBezTo>
                  <a:cubicBezTo>
                    <a:pt x="268" y="121"/>
                    <a:pt x="267" y="123"/>
                    <a:pt x="266" y="121"/>
                  </a:cubicBezTo>
                  <a:lnTo>
                    <a:pt x="267" y="122"/>
                  </a:lnTo>
                  <a:close/>
                  <a:moveTo>
                    <a:pt x="268" y="124"/>
                  </a:moveTo>
                  <a:cubicBezTo>
                    <a:pt x="269" y="123"/>
                    <a:pt x="270" y="124"/>
                    <a:pt x="271" y="124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1" y="124"/>
                    <a:pt x="270" y="125"/>
                    <a:pt x="270" y="124"/>
                  </a:cubicBezTo>
                  <a:cubicBezTo>
                    <a:pt x="270" y="125"/>
                    <a:pt x="270" y="125"/>
                    <a:pt x="270" y="125"/>
                  </a:cubicBezTo>
                  <a:cubicBezTo>
                    <a:pt x="270" y="125"/>
                    <a:pt x="268" y="126"/>
                    <a:pt x="268" y="125"/>
                  </a:cubicBezTo>
                  <a:cubicBezTo>
                    <a:pt x="268" y="125"/>
                    <a:pt x="268" y="125"/>
                    <a:pt x="268" y="125"/>
                  </a:cubicBezTo>
                  <a:cubicBezTo>
                    <a:pt x="268" y="124"/>
                    <a:pt x="269" y="125"/>
                    <a:pt x="268" y="124"/>
                  </a:cubicBezTo>
                  <a:close/>
                  <a:moveTo>
                    <a:pt x="262" y="158"/>
                  </a:moveTo>
                  <a:cubicBezTo>
                    <a:pt x="261" y="158"/>
                    <a:pt x="261" y="158"/>
                    <a:pt x="261" y="158"/>
                  </a:cubicBezTo>
                  <a:cubicBezTo>
                    <a:pt x="261" y="158"/>
                    <a:pt x="261" y="158"/>
                    <a:pt x="261" y="158"/>
                  </a:cubicBezTo>
                  <a:cubicBezTo>
                    <a:pt x="260" y="158"/>
                    <a:pt x="260" y="158"/>
                    <a:pt x="260" y="158"/>
                  </a:cubicBezTo>
                  <a:cubicBezTo>
                    <a:pt x="260" y="157"/>
                    <a:pt x="260" y="157"/>
                    <a:pt x="260" y="157"/>
                  </a:cubicBezTo>
                  <a:cubicBezTo>
                    <a:pt x="260" y="158"/>
                    <a:pt x="261" y="158"/>
                    <a:pt x="261" y="158"/>
                  </a:cubicBezTo>
                  <a:cubicBezTo>
                    <a:pt x="261" y="158"/>
                    <a:pt x="261" y="158"/>
                    <a:pt x="261" y="158"/>
                  </a:cubicBezTo>
                  <a:cubicBezTo>
                    <a:pt x="261" y="158"/>
                    <a:pt x="262" y="157"/>
                    <a:pt x="262" y="158"/>
                  </a:cubicBezTo>
                  <a:close/>
                  <a:moveTo>
                    <a:pt x="274" y="111"/>
                  </a:moveTo>
                  <a:cubicBezTo>
                    <a:pt x="274" y="111"/>
                    <a:pt x="274" y="111"/>
                    <a:pt x="274" y="111"/>
                  </a:cubicBezTo>
                  <a:cubicBezTo>
                    <a:pt x="274" y="111"/>
                    <a:pt x="274" y="110"/>
                    <a:pt x="273" y="110"/>
                  </a:cubicBezTo>
                  <a:cubicBezTo>
                    <a:pt x="273" y="110"/>
                    <a:pt x="274" y="110"/>
                    <a:pt x="274" y="109"/>
                  </a:cubicBezTo>
                  <a:cubicBezTo>
                    <a:pt x="275" y="110"/>
                    <a:pt x="276" y="109"/>
                    <a:pt x="276" y="110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7" y="110"/>
                    <a:pt x="277" y="110"/>
                    <a:pt x="277" y="110"/>
                  </a:cubicBezTo>
                  <a:cubicBezTo>
                    <a:pt x="277" y="110"/>
                    <a:pt x="277" y="110"/>
                    <a:pt x="277" y="110"/>
                  </a:cubicBezTo>
                  <a:cubicBezTo>
                    <a:pt x="277" y="111"/>
                    <a:pt x="278" y="110"/>
                    <a:pt x="278" y="110"/>
                  </a:cubicBezTo>
                  <a:cubicBezTo>
                    <a:pt x="279" y="110"/>
                    <a:pt x="278" y="111"/>
                    <a:pt x="278" y="111"/>
                  </a:cubicBezTo>
                  <a:cubicBezTo>
                    <a:pt x="278" y="111"/>
                    <a:pt x="278" y="111"/>
                    <a:pt x="278" y="111"/>
                  </a:cubicBezTo>
                  <a:cubicBezTo>
                    <a:pt x="278" y="111"/>
                    <a:pt x="278" y="111"/>
                    <a:pt x="278" y="111"/>
                  </a:cubicBezTo>
                  <a:cubicBezTo>
                    <a:pt x="278" y="111"/>
                    <a:pt x="278" y="111"/>
                    <a:pt x="277" y="111"/>
                  </a:cubicBezTo>
                  <a:cubicBezTo>
                    <a:pt x="277" y="111"/>
                    <a:pt x="277" y="111"/>
                    <a:pt x="276" y="110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5" y="111"/>
                    <a:pt x="275" y="111"/>
                    <a:pt x="275" y="112"/>
                  </a:cubicBezTo>
                  <a:cubicBezTo>
                    <a:pt x="275" y="111"/>
                    <a:pt x="274" y="111"/>
                    <a:pt x="274" y="111"/>
                  </a:cubicBezTo>
                  <a:close/>
                  <a:moveTo>
                    <a:pt x="278" y="108"/>
                  </a:moveTo>
                  <a:cubicBezTo>
                    <a:pt x="277" y="107"/>
                    <a:pt x="277" y="106"/>
                    <a:pt x="277" y="105"/>
                  </a:cubicBezTo>
                  <a:cubicBezTo>
                    <a:pt x="277" y="106"/>
                    <a:pt x="277" y="106"/>
                    <a:pt x="277" y="107"/>
                  </a:cubicBezTo>
                  <a:cubicBezTo>
                    <a:pt x="278" y="107"/>
                    <a:pt x="278" y="106"/>
                    <a:pt x="278" y="105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8" y="106"/>
                    <a:pt x="278" y="108"/>
                    <a:pt x="278" y="108"/>
                  </a:cubicBezTo>
                  <a:cubicBezTo>
                    <a:pt x="277" y="108"/>
                    <a:pt x="276" y="107"/>
                    <a:pt x="275" y="108"/>
                  </a:cubicBezTo>
                  <a:cubicBezTo>
                    <a:pt x="274" y="107"/>
                    <a:pt x="274" y="107"/>
                    <a:pt x="274" y="107"/>
                  </a:cubicBezTo>
                  <a:cubicBezTo>
                    <a:pt x="276" y="106"/>
                    <a:pt x="276" y="108"/>
                    <a:pt x="278" y="108"/>
                  </a:cubicBezTo>
                  <a:close/>
                  <a:moveTo>
                    <a:pt x="276" y="104"/>
                  </a:moveTo>
                  <a:cubicBezTo>
                    <a:pt x="277" y="105"/>
                    <a:pt x="278" y="104"/>
                    <a:pt x="278" y="104"/>
                  </a:cubicBezTo>
                  <a:cubicBezTo>
                    <a:pt x="277" y="105"/>
                    <a:pt x="277" y="104"/>
                    <a:pt x="276" y="105"/>
                  </a:cubicBezTo>
                  <a:lnTo>
                    <a:pt x="276" y="104"/>
                  </a:lnTo>
                  <a:close/>
                  <a:moveTo>
                    <a:pt x="280" y="106"/>
                  </a:moveTo>
                  <a:cubicBezTo>
                    <a:pt x="280" y="106"/>
                    <a:pt x="280" y="106"/>
                    <a:pt x="280" y="106"/>
                  </a:cubicBezTo>
                  <a:cubicBezTo>
                    <a:pt x="282" y="106"/>
                    <a:pt x="281" y="108"/>
                    <a:pt x="282" y="108"/>
                  </a:cubicBezTo>
                  <a:cubicBezTo>
                    <a:pt x="283" y="107"/>
                    <a:pt x="283" y="108"/>
                    <a:pt x="283" y="108"/>
                  </a:cubicBezTo>
                  <a:cubicBezTo>
                    <a:pt x="283" y="108"/>
                    <a:pt x="283" y="108"/>
                    <a:pt x="283" y="108"/>
                  </a:cubicBezTo>
                  <a:cubicBezTo>
                    <a:pt x="283" y="108"/>
                    <a:pt x="283" y="108"/>
                    <a:pt x="283" y="108"/>
                  </a:cubicBezTo>
                  <a:cubicBezTo>
                    <a:pt x="282" y="107"/>
                    <a:pt x="281" y="108"/>
                    <a:pt x="280" y="107"/>
                  </a:cubicBezTo>
                  <a:cubicBezTo>
                    <a:pt x="279" y="107"/>
                    <a:pt x="279" y="107"/>
                    <a:pt x="279" y="107"/>
                  </a:cubicBezTo>
                  <a:cubicBezTo>
                    <a:pt x="278" y="106"/>
                    <a:pt x="280" y="108"/>
                    <a:pt x="280" y="106"/>
                  </a:cubicBezTo>
                  <a:close/>
                  <a:moveTo>
                    <a:pt x="284" y="106"/>
                  </a:moveTo>
                  <a:cubicBezTo>
                    <a:pt x="285" y="106"/>
                    <a:pt x="285" y="106"/>
                    <a:pt x="286" y="105"/>
                  </a:cubicBezTo>
                  <a:cubicBezTo>
                    <a:pt x="285" y="105"/>
                    <a:pt x="285" y="105"/>
                    <a:pt x="285" y="105"/>
                  </a:cubicBezTo>
                  <a:cubicBezTo>
                    <a:pt x="286" y="104"/>
                    <a:pt x="286" y="105"/>
                    <a:pt x="286" y="106"/>
                  </a:cubicBezTo>
                  <a:cubicBezTo>
                    <a:pt x="287" y="106"/>
                    <a:pt x="288" y="107"/>
                    <a:pt x="288" y="105"/>
                  </a:cubicBezTo>
                  <a:cubicBezTo>
                    <a:pt x="287" y="105"/>
                    <a:pt x="287" y="105"/>
                    <a:pt x="287" y="105"/>
                  </a:cubicBezTo>
                  <a:cubicBezTo>
                    <a:pt x="287" y="104"/>
                    <a:pt x="287" y="104"/>
                    <a:pt x="287" y="104"/>
                  </a:cubicBezTo>
                  <a:cubicBezTo>
                    <a:pt x="287" y="104"/>
                    <a:pt x="287" y="104"/>
                    <a:pt x="287" y="104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9" y="103"/>
                    <a:pt x="289" y="103"/>
                    <a:pt x="289" y="103"/>
                  </a:cubicBezTo>
                  <a:cubicBezTo>
                    <a:pt x="289" y="103"/>
                    <a:pt x="289" y="103"/>
                    <a:pt x="289" y="103"/>
                  </a:cubicBezTo>
                  <a:cubicBezTo>
                    <a:pt x="288" y="104"/>
                    <a:pt x="291" y="105"/>
                    <a:pt x="288" y="105"/>
                  </a:cubicBezTo>
                  <a:cubicBezTo>
                    <a:pt x="288" y="106"/>
                    <a:pt x="289" y="106"/>
                    <a:pt x="290" y="106"/>
                  </a:cubicBezTo>
                  <a:cubicBezTo>
                    <a:pt x="290" y="105"/>
                    <a:pt x="291" y="106"/>
                    <a:pt x="290" y="106"/>
                  </a:cubicBezTo>
                  <a:cubicBezTo>
                    <a:pt x="290" y="106"/>
                    <a:pt x="290" y="106"/>
                    <a:pt x="290" y="106"/>
                  </a:cubicBezTo>
                  <a:cubicBezTo>
                    <a:pt x="291" y="107"/>
                    <a:pt x="291" y="108"/>
                    <a:pt x="292" y="107"/>
                  </a:cubicBezTo>
                  <a:cubicBezTo>
                    <a:pt x="292" y="108"/>
                    <a:pt x="291" y="108"/>
                    <a:pt x="291" y="108"/>
                  </a:cubicBezTo>
                  <a:cubicBezTo>
                    <a:pt x="290" y="108"/>
                    <a:pt x="289" y="108"/>
                    <a:pt x="289" y="109"/>
                  </a:cubicBezTo>
                  <a:cubicBezTo>
                    <a:pt x="289" y="108"/>
                    <a:pt x="289" y="108"/>
                    <a:pt x="289" y="108"/>
                  </a:cubicBezTo>
                  <a:cubicBezTo>
                    <a:pt x="288" y="108"/>
                    <a:pt x="288" y="108"/>
                    <a:pt x="288" y="108"/>
                  </a:cubicBezTo>
                  <a:cubicBezTo>
                    <a:pt x="288" y="108"/>
                    <a:pt x="288" y="108"/>
                    <a:pt x="288" y="108"/>
                  </a:cubicBezTo>
                  <a:cubicBezTo>
                    <a:pt x="288" y="107"/>
                    <a:pt x="287" y="107"/>
                    <a:pt x="287" y="108"/>
                  </a:cubicBezTo>
                  <a:cubicBezTo>
                    <a:pt x="287" y="107"/>
                    <a:pt x="286" y="107"/>
                    <a:pt x="286" y="106"/>
                  </a:cubicBezTo>
                  <a:cubicBezTo>
                    <a:pt x="286" y="107"/>
                    <a:pt x="285" y="107"/>
                    <a:pt x="285" y="107"/>
                  </a:cubicBezTo>
                  <a:cubicBezTo>
                    <a:pt x="286" y="108"/>
                    <a:pt x="286" y="108"/>
                    <a:pt x="286" y="108"/>
                  </a:cubicBezTo>
                  <a:cubicBezTo>
                    <a:pt x="285" y="108"/>
                    <a:pt x="285" y="108"/>
                    <a:pt x="285" y="107"/>
                  </a:cubicBezTo>
                  <a:cubicBezTo>
                    <a:pt x="285" y="107"/>
                    <a:pt x="284" y="107"/>
                    <a:pt x="284" y="108"/>
                  </a:cubicBezTo>
                  <a:cubicBezTo>
                    <a:pt x="284" y="108"/>
                    <a:pt x="284" y="107"/>
                    <a:pt x="284" y="107"/>
                  </a:cubicBezTo>
                  <a:cubicBezTo>
                    <a:pt x="284" y="107"/>
                    <a:pt x="285" y="107"/>
                    <a:pt x="285" y="107"/>
                  </a:cubicBezTo>
                  <a:lnTo>
                    <a:pt x="284" y="106"/>
                  </a:lnTo>
                  <a:close/>
                  <a:moveTo>
                    <a:pt x="293" y="105"/>
                  </a:moveTo>
                  <a:cubicBezTo>
                    <a:pt x="292" y="105"/>
                    <a:pt x="292" y="105"/>
                    <a:pt x="292" y="105"/>
                  </a:cubicBezTo>
                  <a:cubicBezTo>
                    <a:pt x="292" y="105"/>
                    <a:pt x="292" y="105"/>
                    <a:pt x="292" y="105"/>
                  </a:cubicBezTo>
                  <a:cubicBezTo>
                    <a:pt x="293" y="105"/>
                    <a:pt x="293" y="105"/>
                    <a:pt x="293" y="105"/>
                  </a:cubicBezTo>
                  <a:cubicBezTo>
                    <a:pt x="293" y="105"/>
                    <a:pt x="293" y="105"/>
                    <a:pt x="293" y="105"/>
                  </a:cubicBezTo>
                  <a:cubicBezTo>
                    <a:pt x="293" y="105"/>
                    <a:pt x="293" y="104"/>
                    <a:pt x="294" y="104"/>
                  </a:cubicBezTo>
                  <a:cubicBezTo>
                    <a:pt x="294" y="104"/>
                    <a:pt x="294" y="104"/>
                    <a:pt x="294" y="104"/>
                  </a:cubicBezTo>
                  <a:cubicBezTo>
                    <a:pt x="294" y="104"/>
                    <a:pt x="294" y="104"/>
                    <a:pt x="294" y="104"/>
                  </a:cubicBezTo>
                  <a:cubicBezTo>
                    <a:pt x="294" y="104"/>
                    <a:pt x="293" y="103"/>
                    <a:pt x="292" y="103"/>
                  </a:cubicBezTo>
                  <a:cubicBezTo>
                    <a:pt x="295" y="103"/>
                    <a:pt x="295" y="103"/>
                    <a:pt x="295" y="103"/>
                  </a:cubicBezTo>
                  <a:cubicBezTo>
                    <a:pt x="294" y="104"/>
                    <a:pt x="295" y="104"/>
                    <a:pt x="295" y="105"/>
                  </a:cubicBezTo>
                  <a:cubicBezTo>
                    <a:pt x="295" y="105"/>
                    <a:pt x="296" y="105"/>
                    <a:pt x="296" y="105"/>
                  </a:cubicBezTo>
                  <a:cubicBezTo>
                    <a:pt x="296" y="105"/>
                    <a:pt x="296" y="105"/>
                    <a:pt x="296" y="105"/>
                  </a:cubicBezTo>
                  <a:cubicBezTo>
                    <a:pt x="296" y="105"/>
                    <a:pt x="296" y="105"/>
                    <a:pt x="296" y="105"/>
                  </a:cubicBezTo>
                  <a:cubicBezTo>
                    <a:pt x="296" y="105"/>
                    <a:pt x="296" y="105"/>
                    <a:pt x="296" y="105"/>
                  </a:cubicBezTo>
                  <a:cubicBezTo>
                    <a:pt x="296" y="105"/>
                    <a:pt x="296" y="105"/>
                    <a:pt x="296" y="105"/>
                  </a:cubicBezTo>
                  <a:cubicBezTo>
                    <a:pt x="296" y="106"/>
                    <a:pt x="298" y="105"/>
                    <a:pt x="298" y="106"/>
                  </a:cubicBezTo>
                  <a:cubicBezTo>
                    <a:pt x="298" y="105"/>
                    <a:pt x="299" y="106"/>
                    <a:pt x="299" y="105"/>
                  </a:cubicBezTo>
                  <a:cubicBezTo>
                    <a:pt x="298" y="104"/>
                    <a:pt x="297" y="105"/>
                    <a:pt x="296" y="105"/>
                  </a:cubicBezTo>
                  <a:cubicBezTo>
                    <a:pt x="297" y="104"/>
                    <a:pt x="298" y="104"/>
                    <a:pt x="299" y="104"/>
                  </a:cubicBezTo>
                  <a:cubicBezTo>
                    <a:pt x="300" y="104"/>
                    <a:pt x="300" y="104"/>
                    <a:pt x="301" y="104"/>
                  </a:cubicBezTo>
                  <a:cubicBezTo>
                    <a:pt x="301" y="104"/>
                    <a:pt x="301" y="104"/>
                    <a:pt x="301" y="104"/>
                  </a:cubicBezTo>
                  <a:cubicBezTo>
                    <a:pt x="301" y="104"/>
                    <a:pt x="301" y="104"/>
                    <a:pt x="301" y="104"/>
                  </a:cubicBezTo>
                  <a:cubicBezTo>
                    <a:pt x="301" y="104"/>
                    <a:pt x="301" y="104"/>
                    <a:pt x="301" y="104"/>
                  </a:cubicBezTo>
                  <a:cubicBezTo>
                    <a:pt x="301" y="105"/>
                    <a:pt x="300" y="105"/>
                    <a:pt x="300" y="105"/>
                  </a:cubicBezTo>
                  <a:cubicBezTo>
                    <a:pt x="299" y="105"/>
                    <a:pt x="299" y="105"/>
                    <a:pt x="299" y="105"/>
                  </a:cubicBezTo>
                  <a:cubicBezTo>
                    <a:pt x="299" y="105"/>
                    <a:pt x="299" y="105"/>
                    <a:pt x="299" y="105"/>
                  </a:cubicBezTo>
                  <a:cubicBezTo>
                    <a:pt x="299" y="105"/>
                    <a:pt x="301" y="106"/>
                    <a:pt x="301" y="105"/>
                  </a:cubicBezTo>
                  <a:cubicBezTo>
                    <a:pt x="301" y="105"/>
                    <a:pt x="301" y="105"/>
                    <a:pt x="302" y="106"/>
                  </a:cubicBezTo>
                  <a:cubicBezTo>
                    <a:pt x="302" y="106"/>
                    <a:pt x="302" y="106"/>
                    <a:pt x="302" y="106"/>
                  </a:cubicBezTo>
                  <a:cubicBezTo>
                    <a:pt x="302" y="106"/>
                    <a:pt x="301" y="106"/>
                    <a:pt x="302" y="107"/>
                  </a:cubicBezTo>
                  <a:cubicBezTo>
                    <a:pt x="301" y="107"/>
                    <a:pt x="301" y="107"/>
                    <a:pt x="301" y="107"/>
                  </a:cubicBezTo>
                  <a:cubicBezTo>
                    <a:pt x="300" y="107"/>
                    <a:pt x="302" y="107"/>
                    <a:pt x="301" y="107"/>
                  </a:cubicBezTo>
                  <a:cubicBezTo>
                    <a:pt x="300" y="107"/>
                    <a:pt x="300" y="107"/>
                    <a:pt x="300" y="106"/>
                  </a:cubicBezTo>
                  <a:cubicBezTo>
                    <a:pt x="299" y="106"/>
                    <a:pt x="297" y="106"/>
                    <a:pt x="296" y="106"/>
                  </a:cubicBezTo>
                  <a:cubicBezTo>
                    <a:pt x="296" y="107"/>
                    <a:pt x="296" y="107"/>
                    <a:pt x="296" y="107"/>
                  </a:cubicBezTo>
                  <a:cubicBezTo>
                    <a:pt x="296" y="107"/>
                    <a:pt x="296" y="106"/>
                    <a:pt x="295" y="106"/>
                  </a:cubicBezTo>
                  <a:cubicBezTo>
                    <a:pt x="294" y="107"/>
                    <a:pt x="294" y="107"/>
                    <a:pt x="294" y="107"/>
                  </a:cubicBezTo>
                  <a:cubicBezTo>
                    <a:pt x="294" y="106"/>
                    <a:pt x="295" y="106"/>
                    <a:pt x="294" y="106"/>
                  </a:cubicBezTo>
                  <a:cubicBezTo>
                    <a:pt x="295" y="106"/>
                    <a:pt x="295" y="105"/>
                    <a:pt x="296" y="105"/>
                  </a:cubicBezTo>
                  <a:cubicBezTo>
                    <a:pt x="296" y="105"/>
                    <a:pt x="296" y="105"/>
                    <a:pt x="296" y="105"/>
                  </a:cubicBezTo>
                  <a:cubicBezTo>
                    <a:pt x="296" y="105"/>
                    <a:pt x="296" y="105"/>
                    <a:pt x="296" y="105"/>
                  </a:cubicBezTo>
                  <a:cubicBezTo>
                    <a:pt x="295" y="105"/>
                    <a:pt x="295" y="105"/>
                    <a:pt x="295" y="105"/>
                  </a:cubicBezTo>
                  <a:cubicBezTo>
                    <a:pt x="295" y="105"/>
                    <a:pt x="294" y="105"/>
                    <a:pt x="294" y="104"/>
                  </a:cubicBezTo>
                  <a:cubicBezTo>
                    <a:pt x="292" y="105"/>
                    <a:pt x="294" y="107"/>
                    <a:pt x="292" y="107"/>
                  </a:cubicBezTo>
                  <a:cubicBezTo>
                    <a:pt x="292" y="107"/>
                    <a:pt x="292" y="106"/>
                    <a:pt x="292" y="106"/>
                  </a:cubicBezTo>
                  <a:cubicBezTo>
                    <a:pt x="291" y="106"/>
                    <a:pt x="293" y="106"/>
                    <a:pt x="293" y="105"/>
                  </a:cubicBezTo>
                  <a:close/>
                  <a:moveTo>
                    <a:pt x="302" y="103"/>
                  </a:moveTo>
                  <a:cubicBezTo>
                    <a:pt x="302" y="103"/>
                    <a:pt x="302" y="103"/>
                    <a:pt x="302" y="103"/>
                  </a:cubicBezTo>
                  <a:cubicBezTo>
                    <a:pt x="301" y="103"/>
                    <a:pt x="300" y="104"/>
                    <a:pt x="300" y="103"/>
                  </a:cubicBezTo>
                  <a:cubicBezTo>
                    <a:pt x="300" y="103"/>
                    <a:pt x="301" y="103"/>
                    <a:pt x="302" y="103"/>
                  </a:cubicBezTo>
                  <a:cubicBezTo>
                    <a:pt x="302" y="103"/>
                    <a:pt x="302" y="103"/>
                    <a:pt x="302" y="103"/>
                  </a:cubicBezTo>
                  <a:cubicBezTo>
                    <a:pt x="302" y="103"/>
                    <a:pt x="302" y="103"/>
                    <a:pt x="302" y="103"/>
                  </a:cubicBezTo>
                  <a:cubicBezTo>
                    <a:pt x="302" y="103"/>
                    <a:pt x="302" y="103"/>
                    <a:pt x="302" y="103"/>
                  </a:cubicBezTo>
                  <a:cubicBezTo>
                    <a:pt x="302" y="103"/>
                    <a:pt x="302" y="103"/>
                    <a:pt x="302" y="103"/>
                  </a:cubicBezTo>
                  <a:cubicBezTo>
                    <a:pt x="301" y="103"/>
                    <a:pt x="301" y="103"/>
                    <a:pt x="301" y="103"/>
                  </a:cubicBezTo>
                  <a:cubicBezTo>
                    <a:pt x="302" y="103"/>
                    <a:pt x="302" y="103"/>
                    <a:pt x="302" y="103"/>
                  </a:cubicBezTo>
                  <a:cubicBezTo>
                    <a:pt x="302" y="103"/>
                    <a:pt x="302" y="103"/>
                    <a:pt x="302" y="103"/>
                  </a:cubicBezTo>
                  <a:close/>
                  <a:moveTo>
                    <a:pt x="294" y="107"/>
                  </a:moveTo>
                  <a:cubicBezTo>
                    <a:pt x="294" y="108"/>
                    <a:pt x="294" y="108"/>
                    <a:pt x="294" y="108"/>
                  </a:cubicBezTo>
                  <a:cubicBezTo>
                    <a:pt x="294" y="107"/>
                    <a:pt x="294" y="107"/>
                    <a:pt x="294" y="107"/>
                  </a:cubicBezTo>
                  <a:close/>
                  <a:moveTo>
                    <a:pt x="285" y="109"/>
                  </a:moveTo>
                  <a:cubicBezTo>
                    <a:pt x="286" y="109"/>
                    <a:pt x="286" y="109"/>
                    <a:pt x="286" y="109"/>
                  </a:cubicBezTo>
                  <a:cubicBezTo>
                    <a:pt x="286" y="109"/>
                    <a:pt x="286" y="109"/>
                    <a:pt x="286" y="109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6" y="110"/>
                    <a:pt x="286" y="110"/>
                    <a:pt x="286" y="110"/>
                  </a:cubicBezTo>
                  <a:cubicBezTo>
                    <a:pt x="286" y="111"/>
                    <a:pt x="287" y="110"/>
                    <a:pt x="287" y="111"/>
                  </a:cubicBezTo>
                  <a:cubicBezTo>
                    <a:pt x="287" y="110"/>
                    <a:pt x="286" y="111"/>
                    <a:pt x="286" y="110"/>
                  </a:cubicBezTo>
                  <a:cubicBezTo>
                    <a:pt x="286" y="111"/>
                    <a:pt x="284" y="110"/>
                    <a:pt x="283" y="110"/>
                  </a:cubicBezTo>
                  <a:cubicBezTo>
                    <a:pt x="283" y="110"/>
                    <a:pt x="283" y="110"/>
                    <a:pt x="283" y="110"/>
                  </a:cubicBezTo>
                  <a:cubicBezTo>
                    <a:pt x="282" y="110"/>
                    <a:pt x="282" y="110"/>
                    <a:pt x="282" y="110"/>
                  </a:cubicBezTo>
                  <a:cubicBezTo>
                    <a:pt x="282" y="109"/>
                    <a:pt x="284" y="110"/>
                    <a:pt x="285" y="109"/>
                  </a:cubicBezTo>
                  <a:close/>
                  <a:moveTo>
                    <a:pt x="276" y="123"/>
                  </a:moveTo>
                  <a:cubicBezTo>
                    <a:pt x="276" y="124"/>
                    <a:pt x="276" y="124"/>
                    <a:pt x="276" y="124"/>
                  </a:cubicBezTo>
                  <a:cubicBezTo>
                    <a:pt x="276" y="124"/>
                    <a:pt x="276" y="124"/>
                    <a:pt x="276" y="124"/>
                  </a:cubicBezTo>
                  <a:cubicBezTo>
                    <a:pt x="276" y="124"/>
                    <a:pt x="276" y="124"/>
                    <a:pt x="276" y="124"/>
                  </a:cubicBezTo>
                  <a:cubicBezTo>
                    <a:pt x="276" y="124"/>
                    <a:pt x="276" y="124"/>
                    <a:pt x="276" y="124"/>
                  </a:cubicBezTo>
                  <a:cubicBezTo>
                    <a:pt x="276" y="124"/>
                    <a:pt x="276" y="124"/>
                    <a:pt x="276" y="124"/>
                  </a:cubicBezTo>
                  <a:cubicBezTo>
                    <a:pt x="276" y="124"/>
                    <a:pt x="276" y="124"/>
                    <a:pt x="276" y="124"/>
                  </a:cubicBezTo>
                  <a:cubicBezTo>
                    <a:pt x="276" y="124"/>
                    <a:pt x="276" y="124"/>
                    <a:pt x="276" y="124"/>
                  </a:cubicBezTo>
                  <a:cubicBezTo>
                    <a:pt x="276" y="124"/>
                    <a:pt x="276" y="124"/>
                    <a:pt x="276" y="124"/>
                  </a:cubicBezTo>
                  <a:cubicBezTo>
                    <a:pt x="276" y="124"/>
                    <a:pt x="276" y="124"/>
                    <a:pt x="276" y="124"/>
                  </a:cubicBezTo>
                  <a:cubicBezTo>
                    <a:pt x="277" y="124"/>
                    <a:pt x="275" y="123"/>
                    <a:pt x="276" y="123"/>
                  </a:cubicBezTo>
                  <a:close/>
                  <a:moveTo>
                    <a:pt x="275" y="125"/>
                  </a:moveTo>
                  <a:cubicBezTo>
                    <a:pt x="275" y="124"/>
                    <a:pt x="275" y="124"/>
                    <a:pt x="274" y="124"/>
                  </a:cubicBezTo>
                  <a:cubicBezTo>
                    <a:pt x="274" y="125"/>
                    <a:pt x="274" y="125"/>
                    <a:pt x="274" y="125"/>
                  </a:cubicBezTo>
                  <a:cubicBezTo>
                    <a:pt x="273" y="124"/>
                    <a:pt x="273" y="125"/>
                    <a:pt x="272" y="124"/>
                  </a:cubicBezTo>
                  <a:cubicBezTo>
                    <a:pt x="272" y="123"/>
                    <a:pt x="272" y="123"/>
                    <a:pt x="272" y="123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3" y="124"/>
                    <a:pt x="274" y="123"/>
                    <a:pt x="275" y="124"/>
                  </a:cubicBezTo>
                  <a:cubicBezTo>
                    <a:pt x="275" y="124"/>
                    <a:pt x="275" y="124"/>
                    <a:pt x="275" y="125"/>
                  </a:cubicBezTo>
                  <a:close/>
                  <a:moveTo>
                    <a:pt x="273" y="122"/>
                  </a:moveTo>
                  <a:cubicBezTo>
                    <a:pt x="273" y="122"/>
                    <a:pt x="273" y="122"/>
                    <a:pt x="273" y="122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3" y="122"/>
                    <a:pt x="273" y="122"/>
                    <a:pt x="273" y="123"/>
                  </a:cubicBezTo>
                  <a:cubicBezTo>
                    <a:pt x="273" y="123"/>
                    <a:pt x="273" y="123"/>
                    <a:pt x="273" y="123"/>
                  </a:cubicBezTo>
                  <a:cubicBezTo>
                    <a:pt x="273" y="123"/>
                    <a:pt x="273" y="123"/>
                    <a:pt x="273" y="122"/>
                  </a:cubicBezTo>
                  <a:close/>
                  <a:moveTo>
                    <a:pt x="262" y="161"/>
                  </a:moveTo>
                  <a:cubicBezTo>
                    <a:pt x="263" y="161"/>
                    <a:pt x="263" y="161"/>
                    <a:pt x="263" y="161"/>
                  </a:cubicBezTo>
                  <a:cubicBezTo>
                    <a:pt x="262" y="162"/>
                    <a:pt x="262" y="162"/>
                    <a:pt x="262" y="162"/>
                  </a:cubicBezTo>
                  <a:cubicBezTo>
                    <a:pt x="262" y="162"/>
                    <a:pt x="262" y="162"/>
                    <a:pt x="262" y="162"/>
                  </a:cubicBezTo>
                  <a:lnTo>
                    <a:pt x="262" y="161"/>
                  </a:lnTo>
                  <a:close/>
                  <a:moveTo>
                    <a:pt x="275" y="133"/>
                  </a:moveTo>
                  <a:cubicBezTo>
                    <a:pt x="275" y="134"/>
                    <a:pt x="275" y="134"/>
                    <a:pt x="275" y="134"/>
                  </a:cubicBezTo>
                  <a:cubicBezTo>
                    <a:pt x="275" y="133"/>
                    <a:pt x="275" y="133"/>
                    <a:pt x="275" y="133"/>
                  </a:cubicBezTo>
                  <a:cubicBezTo>
                    <a:pt x="275" y="133"/>
                    <a:pt x="275" y="133"/>
                    <a:pt x="275" y="133"/>
                  </a:cubicBezTo>
                  <a:close/>
                  <a:moveTo>
                    <a:pt x="281" y="109"/>
                  </a:moveTo>
                  <a:cubicBezTo>
                    <a:pt x="281" y="109"/>
                    <a:pt x="281" y="108"/>
                    <a:pt x="280" y="108"/>
                  </a:cubicBezTo>
                  <a:cubicBezTo>
                    <a:pt x="281" y="108"/>
                    <a:pt x="281" y="109"/>
                    <a:pt x="282" y="109"/>
                  </a:cubicBezTo>
                  <a:cubicBezTo>
                    <a:pt x="282" y="109"/>
                    <a:pt x="282" y="109"/>
                    <a:pt x="282" y="109"/>
                  </a:cubicBezTo>
                  <a:cubicBezTo>
                    <a:pt x="282" y="109"/>
                    <a:pt x="282" y="109"/>
                    <a:pt x="282" y="109"/>
                  </a:cubicBezTo>
                  <a:lnTo>
                    <a:pt x="281" y="109"/>
                  </a:lnTo>
                  <a:close/>
                  <a:moveTo>
                    <a:pt x="282" y="111"/>
                  </a:moveTo>
                  <a:cubicBezTo>
                    <a:pt x="282" y="111"/>
                    <a:pt x="282" y="111"/>
                    <a:pt x="282" y="111"/>
                  </a:cubicBezTo>
                  <a:cubicBezTo>
                    <a:pt x="281" y="111"/>
                    <a:pt x="281" y="111"/>
                    <a:pt x="281" y="111"/>
                  </a:cubicBezTo>
                  <a:cubicBezTo>
                    <a:pt x="281" y="111"/>
                    <a:pt x="282" y="111"/>
                    <a:pt x="282" y="111"/>
                  </a:cubicBezTo>
                  <a:close/>
                  <a:moveTo>
                    <a:pt x="276" y="158"/>
                  </a:moveTo>
                  <a:cubicBezTo>
                    <a:pt x="276" y="159"/>
                    <a:pt x="276" y="159"/>
                    <a:pt x="276" y="159"/>
                  </a:cubicBezTo>
                  <a:cubicBezTo>
                    <a:pt x="275" y="159"/>
                    <a:pt x="275" y="159"/>
                    <a:pt x="275" y="159"/>
                  </a:cubicBezTo>
                  <a:cubicBezTo>
                    <a:pt x="275" y="158"/>
                    <a:pt x="275" y="159"/>
                    <a:pt x="276" y="158"/>
                  </a:cubicBezTo>
                  <a:close/>
                  <a:moveTo>
                    <a:pt x="284" y="126"/>
                  </a:moveTo>
                  <a:cubicBezTo>
                    <a:pt x="283" y="126"/>
                    <a:pt x="283" y="126"/>
                    <a:pt x="283" y="126"/>
                  </a:cubicBezTo>
                  <a:cubicBezTo>
                    <a:pt x="284" y="125"/>
                    <a:pt x="285" y="125"/>
                    <a:pt x="286" y="126"/>
                  </a:cubicBezTo>
                  <a:cubicBezTo>
                    <a:pt x="286" y="126"/>
                    <a:pt x="285" y="126"/>
                    <a:pt x="286" y="126"/>
                  </a:cubicBezTo>
                  <a:cubicBezTo>
                    <a:pt x="285" y="127"/>
                    <a:pt x="285" y="126"/>
                    <a:pt x="284" y="126"/>
                  </a:cubicBezTo>
                  <a:close/>
                  <a:moveTo>
                    <a:pt x="279" y="151"/>
                  </a:moveTo>
                  <a:cubicBezTo>
                    <a:pt x="280" y="151"/>
                    <a:pt x="280" y="151"/>
                    <a:pt x="280" y="151"/>
                  </a:cubicBezTo>
                  <a:cubicBezTo>
                    <a:pt x="279" y="151"/>
                    <a:pt x="279" y="151"/>
                    <a:pt x="279" y="151"/>
                  </a:cubicBezTo>
                  <a:close/>
                  <a:moveTo>
                    <a:pt x="279" y="150"/>
                  </a:moveTo>
                  <a:cubicBezTo>
                    <a:pt x="280" y="149"/>
                    <a:pt x="280" y="149"/>
                    <a:pt x="280" y="149"/>
                  </a:cubicBezTo>
                  <a:cubicBezTo>
                    <a:pt x="280" y="150"/>
                    <a:pt x="280" y="150"/>
                    <a:pt x="280" y="150"/>
                  </a:cubicBezTo>
                  <a:cubicBezTo>
                    <a:pt x="280" y="150"/>
                    <a:pt x="280" y="150"/>
                    <a:pt x="279" y="150"/>
                  </a:cubicBezTo>
                  <a:close/>
                  <a:moveTo>
                    <a:pt x="287" y="123"/>
                  </a:moveTo>
                  <a:cubicBezTo>
                    <a:pt x="287" y="123"/>
                    <a:pt x="287" y="123"/>
                    <a:pt x="287" y="123"/>
                  </a:cubicBezTo>
                  <a:cubicBezTo>
                    <a:pt x="287" y="123"/>
                    <a:pt x="287" y="123"/>
                    <a:pt x="287" y="123"/>
                  </a:cubicBezTo>
                  <a:cubicBezTo>
                    <a:pt x="287" y="122"/>
                    <a:pt x="287" y="122"/>
                    <a:pt x="287" y="122"/>
                  </a:cubicBezTo>
                  <a:cubicBezTo>
                    <a:pt x="288" y="123"/>
                    <a:pt x="288" y="123"/>
                    <a:pt x="288" y="123"/>
                  </a:cubicBezTo>
                  <a:lnTo>
                    <a:pt x="287" y="123"/>
                  </a:lnTo>
                  <a:close/>
                  <a:moveTo>
                    <a:pt x="278" y="159"/>
                  </a:moveTo>
                  <a:cubicBezTo>
                    <a:pt x="278" y="160"/>
                    <a:pt x="278" y="160"/>
                    <a:pt x="278" y="160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7" y="159"/>
                    <a:pt x="278" y="159"/>
                    <a:pt x="277" y="159"/>
                  </a:cubicBezTo>
                  <a:cubicBezTo>
                    <a:pt x="277" y="158"/>
                    <a:pt x="277" y="158"/>
                    <a:pt x="277" y="158"/>
                  </a:cubicBezTo>
                  <a:cubicBezTo>
                    <a:pt x="277" y="158"/>
                    <a:pt x="277" y="158"/>
                    <a:pt x="277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9" y="158"/>
                    <a:pt x="279" y="158"/>
                    <a:pt x="279" y="157"/>
                  </a:cubicBezTo>
                  <a:cubicBezTo>
                    <a:pt x="279" y="158"/>
                    <a:pt x="280" y="158"/>
                    <a:pt x="280" y="158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1" y="158"/>
                    <a:pt x="281" y="157"/>
                    <a:pt x="282" y="158"/>
                  </a:cubicBezTo>
                  <a:cubicBezTo>
                    <a:pt x="282" y="158"/>
                    <a:pt x="280" y="157"/>
                    <a:pt x="280" y="159"/>
                  </a:cubicBezTo>
                  <a:cubicBezTo>
                    <a:pt x="280" y="159"/>
                    <a:pt x="278" y="158"/>
                    <a:pt x="278" y="159"/>
                  </a:cubicBezTo>
                  <a:close/>
                  <a:moveTo>
                    <a:pt x="286" y="131"/>
                  </a:moveTo>
                  <a:cubicBezTo>
                    <a:pt x="287" y="130"/>
                    <a:pt x="287" y="130"/>
                    <a:pt x="287" y="130"/>
                  </a:cubicBezTo>
                  <a:cubicBezTo>
                    <a:pt x="287" y="130"/>
                    <a:pt x="287" y="130"/>
                    <a:pt x="287" y="130"/>
                  </a:cubicBezTo>
                  <a:cubicBezTo>
                    <a:pt x="287" y="131"/>
                    <a:pt x="287" y="131"/>
                    <a:pt x="287" y="131"/>
                  </a:cubicBezTo>
                  <a:lnTo>
                    <a:pt x="286" y="131"/>
                  </a:lnTo>
                  <a:close/>
                  <a:moveTo>
                    <a:pt x="290" y="121"/>
                  </a:moveTo>
                  <a:cubicBezTo>
                    <a:pt x="290" y="120"/>
                    <a:pt x="290" y="120"/>
                    <a:pt x="290" y="120"/>
                  </a:cubicBezTo>
                  <a:cubicBezTo>
                    <a:pt x="290" y="121"/>
                    <a:pt x="290" y="121"/>
                    <a:pt x="290" y="121"/>
                  </a:cubicBezTo>
                  <a:cubicBezTo>
                    <a:pt x="290" y="121"/>
                    <a:pt x="290" y="121"/>
                    <a:pt x="290" y="121"/>
                  </a:cubicBezTo>
                  <a:close/>
                  <a:moveTo>
                    <a:pt x="282" y="155"/>
                  </a:moveTo>
                  <a:cubicBezTo>
                    <a:pt x="283" y="156"/>
                    <a:pt x="283" y="156"/>
                    <a:pt x="283" y="156"/>
                  </a:cubicBezTo>
                  <a:cubicBezTo>
                    <a:pt x="283" y="157"/>
                    <a:pt x="283" y="157"/>
                    <a:pt x="283" y="157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3" y="156"/>
                    <a:pt x="282" y="156"/>
                    <a:pt x="282" y="155"/>
                  </a:cubicBezTo>
                  <a:close/>
                  <a:moveTo>
                    <a:pt x="292" y="126"/>
                  </a:moveTo>
                  <a:cubicBezTo>
                    <a:pt x="292" y="126"/>
                    <a:pt x="292" y="126"/>
                    <a:pt x="292" y="126"/>
                  </a:cubicBezTo>
                  <a:cubicBezTo>
                    <a:pt x="292" y="125"/>
                    <a:pt x="292" y="125"/>
                    <a:pt x="292" y="125"/>
                  </a:cubicBezTo>
                  <a:lnTo>
                    <a:pt x="292" y="126"/>
                  </a:lnTo>
                  <a:close/>
                  <a:moveTo>
                    <a:pt x="303" y="106"/>
                  </a:moveTo>
                  <a:cubicBezTo>
                    <a:pt x="303" y="106"/>
                    <a:pt x="303" y="106"/>
                    <a:pt x="303" y="106"/>
                  </a:cubicBezTo>
                  <a:cubicBezTo>
                    <a:pt x="303" y="106"/>
                    <a:pt x="303" y="106"/>
                    <a:pt x="303" y="106"/>
                  </a:cubicBezTo>
                  <a:close/>
                  <a:moveTo>
                    <a:pt x="306" y="106"/>
                  </a:moveTo>
                  <a:cubicBezTo>
                    <a:pt x="306" y="106"/>
                    <a:pt x="306" y="106"/>
                    <a:pt x="307" y="106"/>
                  </a:cubicBezTo>
                  <a:cubicBezTo>
                    <a:pt x="307" y="106"/>
                    <a:pt x="307" y="105"/>
                    <a:pt x="307" y="105"/>
                  </a:cubicBezTo>
                  <a:cubicBezTo>
                    <a:pt x="308" y="105"/>
                    <a:pt x="308" y="105"/>
                    <a:pt x="308" y="105"/>
                  </a:cubicBezTo>
                  <a:cubicBezTo>
                    <a:pt x="308" y="106"/>
                    <a:pt x="307" y="106"/>
                    <a:pt x="307" y="106"/>
                  </a:cubicBezTo>
                  <a:cubicBezTo>
                    <a:pt x="307" y="106"/>
                    <a:pt x="306" y="106"/>
                    <a:pt x="306" y="106"/>
                  </a:cubicBezTo>
                  <a:cubicBezTo>
                    <a:pt x="307" y="107"/>
                    <a:pt x="307" y="107"/>
                    <a:pt x="307" y="107"/>
                  </a:cubicBezTo>
                  <a:cubicBezTo>
                    <a:pt x="305" y="108"/>
                    <a:pt x="305" y="105"/>
                    <a:pt x="304" y="105"/>
                  </a:cubicBezTo>
                  <a:cubicBezTo>
                    <a:pt x="304" y="104"/>
                    <a:pt x="305" y="106"/>
                    <a:pt x="306" y="106"/>
                  </a:cubicBezTo>
                  <a:close/>
                  <a:moveTo>
                    <a:pt x="308" y="108"/>
                  </a:moveTo>
                  <a:cubicBezTo>
                    <a:pt x="309" y="107"/>
                    <a:pt x="309" y="107"/>
                    <a:pt x="309" y="107"/>
                  </a:cubicBezTo>
                  <a:cubicBezTo>
                    <a:pt x="309" y="107"/>
                    <a:pt x="309" y="107"/>
                    <a:pt x="309" y="107"/>
                  </a:cubicBezTo>
                  <a:lnTo>
                    <a:pt x="308" y="108"/>
                  </a:lnTo>
                  <a:close/>
                  <a:moveTo>
                    <a:pt x="307" y="118"/>
                  </a:moveTo>
                  <a:cubicBezTo>
                    <a:pt x="307" y="118"/>
                    <a:pt x="307" y="118"/>
                    <a:pt x="307" y="118"/>
                  </a:cubicBezTo>
                  <a:cubicBezTo>
                    <a:pt x="308" y="118"/>
                    <a:pt x="308" y="118"/>
                    <a:pt x="308" y="118"/>
                  </a:cubicBezTo>
                  <a:cubicBezTo>
                    <a:pt x="308" y="119"/>
                    <a:pt x="307" y="119"/>
                    <a:pt x="307" y="119"/>
                  </a:cubicBezTo>
                  <a:cubicBezTo>
                    <a:pt x="307" y="119"/>
                    <a:pt x="307" y="118"/>
                    <a:pt x="307" y="118"/>
                  </a:cubicBezTo>
                  <a:close/>
                  <a:moveTo>
                    <a:pt x="306" y="124"/>
                  </a:moveTo>
                  <a:cubicBezTo>
                    <a:pt x="306" y="124"/>
                    <a:pt x="307" y="124"/>
                    <a:pt x="307" y="124"/>
                  </a:cubicBezTo>
                  <a:cubicBezTo>
                    <a:pt x="307" y="124"/>
                    <a:pt x="308" y="125"/>
                    <a:pt x="308" y="125"/>
                  </a:cubicBezTo>
                  <a:cubicBezTo>
                    <a:pt x="307" y="125"/>
                    <a:pt x="306" y="125"/>
                    <a:pt x="306" y="124"/>
                  </a:cubicBezTo>
                  <a:close/>
                  <a:moveTo>
                    <a:pt x="314" y="106"/>
                  </a:moveTo>
                  <a:cubicBezTo>
                    <a:pt x="314" y="105"/>
                    <a:pt x="314" y="105"/>
                    <a:pt x="314" y="105"/>
                  </a:cubicBezTo>
                  <a:cubicBezTo>
                    <a:pt x="314" y="105"/>
                    <a:pt x="315" y="105"/>
                    <a:pt x="314" y="106"/>
                  </a:cubicBezTo>
                  <a:close/>
                  <a:moveTo>
                    <a:pt x="316" y="115"/>
                  </a:moveTo>
                  <a:cubicBezTo>
                    <a:pt x="315" y="114"/>
                    <a:pt x="315" y="114"/>
                    <a:pt x="314" y="114"/>
                  </a:cubicBezTo>
                  <a:cubicBezTo>
                    <a:pt x="314" y="114"/>
                    <a:pt x="314" y="114"/>
                    <a:pt x="314" y="114"/>
                  </a:cubicBezTo>
                  <a:cubicBezTo>
                    <a:pt x="314" y="114"/>
                    <a:pt x="314" y="114"/>
                    <a:pt x="314" y="114"/>
                  </a:cubicBezTo>
                  <a:cubicBezTo>
                    <a:pt x="315" y="114"/>
                    <a:pt x="315" y="114"/>
                    <a:pt x="315" y="114"/>
                  </a:cubicBezTo>
                  <a:cubicBezTo>
                    <a:pt x="314" y="114"/>
                    <a:pt x="316" y="114"/>
                    <a:pt x="316" y="115"/>
                  </a:cubicBezTo>
                  <a:close/>
                  <a:moveTo>
                    <a:pt x="309" y="131"/>
                  </a:moveTo>
                  <a:cubicBezTo>
                    <a:pt x="309" y="130"/>
                    <a:pt x="309" y="130"/>
                    <a:pt x="309" y="130"/>
                  </a:cubicBezTo>
                  <a:cubicBezTo>
                    <a:pt x="309" y="130"/>
                    <a:pt x="310" y="130"/>
                    <a:pt x="310" y="131"/>
                  </a:cubicBezTo>
                  <a:cubicBezTo>
                    <a:pt x="310" y="132"/>
                    <a:pt x="310" y="131"/>
                    <a:pt x="309" y="131"/>
                  </a:cubicBezTo>
                  <a:close/>
                  <a:moveTo>
                    <a:pt x="316" y="125"/>
                  </a:moveTo>
                  <a:cubicBezTo>
                    <a:pt x="316" y="125"/>
                    <a:pt x="316" y="125"/>
                    <a:pt x="316" y="125"/>
                  </a:cubicBezTo>
                  <a:cubicBezTo>
                    <a:pt x="316" y="124"/>
                    <a:pt x="316" y="124"/>
                    <a:pt x="317" y="124"/>
                  </a:cubicBezTo>
                  <a:cubicBezTo>
                    <a:pt x="316" y="124"/>
                    <a:pt x="316" y="124"/>
                    <a:pt x="316" y="125"/>
                  </a:cubicBezTo>
                  <a:close/>
                  <a:moveTo>
                    <a:pt x="316" y="121"/>
                  </a:moveTo>
                  <a:cubicBezTo>
                    <a:pt x="316" y="121"/>
                    <a:pt x="317" y="121"/>
                    <a:pt x="317" y="121"/>
                  </a:cubicBezTo>
                  <a:cubicBezTo>
                    <a:pt x="317" y="121"/>
                    <a:pt x="317" y="122"/>
                    <a:pt x="316" y="121"/>
                  </a:cubicBezTo>
                  <a:close/>
                  <a:moveTo>
                    <a:pt x="313" y="136"/>
                  </a:moveTo>
                  <a:cubicBezTo>
                    <a:pt x="313" y="137"/>
                    <a:pt x="313" y="137"/>
                    <a:pt x="313" y="137"/>
                  </a:cubicBezTo>
                  <a:cubicBezTo>
                    <a:pt x="313" y="137"/>
                    <a:pt x="313" y="137"/>
                    <a:pt x="313" y="136"/>
                  </a:cubicBezTo>
                  <a:cubicBezTo>
                    <a:pt x="314" y="135"/>
                    <a:pt x="314" y="136"/>
                    <a:pt x="314" y="137"/>
                  </a:cubicBezTo>
                  <a:cubicBezTo>
                    <a:pt x="315" y="137"/>
                    <a:pt x="315" y="137"/>
                    <a:pt x="315" y="137"/>
                  </a:cubicBezTo>
                  <a:cubicBezTo>
                    <a:pt x="315" y="137"/>
                    <a:pt x="314" y="137"/>
                    <a:pt x="314" y="137"/>
                  </a:cubicBezTo>
                  <a:cubicBezTo>
                    <a:pt x="314" y="137"/>
                    <a:pt x="314" y="137"/>
                    <a:pt x="314" y="137"/>
                  </a:cubicBezTo>
                  <a:cubicBezTo>
                    <a:pt x="314" y="137"/>
                    <a:pt x="314" y="137"/>
                    <a:pt x="314" y="137"/>
                  </a:cubicBezTo>
                  <a:cubicBezTo>
                    <a:pt x="314" y="137"/>
                    <a:pt x="314" y="135"/>
                    <a:pt x="313" y="136"/>
                  </a:cubicBezTo>
                  <a:close/>
                  <a:moveTo>
                    <a:pt x="313" y="145"/>
                  </a:moveTo>
                  <a:cubicBezTo>
                    <a:pt x="313" y="146"/>
                    <a:pt x="313" y="145"/>
                    <a:pt x="314" y="146"/>
                  </a:cubicBezTo>
                  <a:cubicBezTo>
                    <a:pt x="313" y="146"/>
                    <a:pt x="312" y="146"/>
                    <a:pt x="313" y="145"/>
                  </a:cubicBezTo>
                  <a:close/>
                  <a:moveTo>
                    <a:pt x="314" y="138"/>
                  </a:moveTo>
                  <a:cubicBezTo>
                    <a:pt x="315" y="138"/>
                    <a:pt x="315" y="138"/>
                    <a:pt x="315" y="138"/>
                  </a:cubicBezTo>
                  <a:cubicBezTo>
                    <a:pt x="315" y="138"/>
                    <a:pt x="315" y="138"/>
                    <a:pt x="315" y="138"/>
                  </a:cubicBezTo>
                  <a:lnTo>
                    <a:pt x="314" y="138"/>
                  </a:lnTo>
                  <a:close/>
                  <a:moveTo>
                    <a:pt x="315" y="131"/>
                  </a:moveTo>
                  <a:cubicBezTo>
                    <a:pt x="315" y="131"/>
                    <a:pt x="315" y="131"/>
                    <a:pt x="314" y="131"/>
                  </a:cubicBezTo>
                  <a:cubicBezTo>
                    <a:pt x="314" y="131"/>
                    <a:pt x="314" y="131"/>
                    <a:pt x="314" y="131"/>
                  </a:cubicBezTo>
                  <a:cubicBezTo>
                    <a:pt x="315" y="131"/>
                    <a:pt x="315" y="131"/>
                    <a:pt x="315" y="131"/>
                  </a:cubicBezTo>
                  <a:cubicBezTo>
                    <a:pt x="315" y="131"/>
                    <a:pt x="315" y="131"/>
                    <a:pt x="315" y="130"/>
                  </a:cubicBezTo>
                  <a:cubicBezTo>
                    <a:pt x="315" y="130"/>
                    <a:pt x="315" y="130"/>
                    <a:pt x="315" y="130"/>
                  </a:cubicBezTo>
                  <a:cubicBezTo>
                    <a:pt x="315" y="130"/>
                    <a:pt x="315" y="130"/>
                    <a:pt x="315" y="130"/>
                  </a:cubicBezTo>
                  <a:cubicBezTo>
                    <a:pt x="315" y="131"/>
                    <a:pt x="316" y="131"/>
                    <a:pt x="317" y="131"/>
                  </a:cubicBezTo>
                  <a:cubicBezTo>
                    <a:pt x="316" y="132"/>
                    <a:pt x="316" y="131"/>
                    <a:pt x="315" y="131"/>
                  </a:cubicBezTo>
                  <a:close/>
                  <a:moveTo>
                    <a:pt x="317" y="126"/>
                  </a:moveTo>
                  <a:cubicBezTo>
                    <a:pt x="316" y="126"/>
                    <a:pt x="317" y="125"/>
                    <a:pt x="317" y="125"/>
                  </a:cubicBezTo>
                  <a:cubicBezTo>
                    <a:pt x="317" y="125"/>
                    <a:pt x="318" y="125"/>
                    <a:pt x="318" y="125"/>
                  </a:cubicBezTo>
                  <a:lnTo>
                    <a:pt x="317" y="126"/>
                  </a:lnTo>
                  <a:close/>
                  <a:moveTo>
                    <a:pt x="307" y="95"/>
                  </a:moveTo>
                  <a:cubicBezTo>
                    <a:pt x="307" y="95"/>
                    <a:pt x="307" y="95"/>
                    <a:pt x="307" y="95"/>
                  </a:cubicBezTo>
                  <a:cubicBezTo>
                    <a:pt x="307" y="95"/>
                    <a:pt x="307" y="95"/>
                    <a:pt x="307" y="95"/>
                  </a:cubicBezTo>
                  <a:cubicBezTo>
                    <a:pt x="307" y="96"/>
                    <a:pt x="307" y="94"/>
                    <a:pt x="307" y="94"/>
                  </a:cubicBezTo>
                  <a:cubicBezTo>
                    <a:pt x="307" y="95"/>
                    <a:pt x="308" y="96"/>
                    <a:pt x="309" y="95"/>
                  </a:cubicBezTo>
                  <a:cubicBezTo>
                    <a:pt x="309" y="94"/>
                    <a:pt x="309" y="94"/>
                    <a:pt x="310" y="94"/>
                  </a:cubicBezTo>
                  <a:cubicBezTo>
                    <a:pt x="311" y="95"/>
                    <a:pt x="311" y="95"/>
                    <a:pt x="311" y="95"/>
                  </a:cubicBezTo>
                  <a:cubicBezTo>
                    <a:pt x="311" y="95"/>
                    <a:pt x="312" y="94"/>
                    <a:pt x="312" y="94"/>
                  </a:cubicBezTo>
                  <a:cubicBezTo>
                    <a:pt x="312" y="93"/>
                    <a:pt x="311" y="93"/>
                    <a:pt x="311" y="93"/>
                  </a:cubicBezTo>
                  <a:cubicBezTo>
                    <a:pt x="312" y="93"/>
                    <a:pt x="312" y="93"/>
                    <a:pt x="312" y="93"/>
                  </a:cubicBezTo>
                  <a:cubicBezTo>
                    <a:pt x="312" y="93"/>
                    <a:pt x="312" y="93"/>
                    <a:pt x="312" y="94"/>
                  </a:cubicBezTo>
                  <a:cubicBezTo>
                    <a:pt x="312" y="94"/>
                    <a:pt x="313" y="94"/>
                    <a:pt x="313" y="94"/>
                  </a:cubicBezTo>
                  <a:cubicBezTo>
                    <a:pt x="313" y="94"/>
                    <a:pt x="313" y="94"/>
                    <a:pt x="313" y="94"/>
                  </a:cubicBezTo>
                  <a:cubicBezTo>
                    <a:pt x="313" y="94"/>
                    <a:pt x="313" y="94"/>
                    <a:pt x="313" y="94"/>
                  </a:cubicBezTo>
                  <a:cubicBezTo>
                    <a:pt x="313" y="94"/>
                    <a:pt x="313" y="94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4" y="95"/>
                    <a:pt x="314" y="94"/>
                    <a:pt x="314" y="94"/>
                  </a:cubicBezTo>
                  <a:cubicBezTo>
                    <a:pt x="314" y="94"/>
                    <a:pt x="314" y="94"/>
                    <a:pt x="315" y="94"/>
                  </a:cubicBezTo>
                  <a:cubicBezTo>
                    <a:pt x="315" y="93"/>
                    <a:pt x="315" y="93"/>
                    <a:pt x="315" y="93"/>
                  </a:cubicBezTo>
                  <a:cubicBezTo>
                    <a:pt x="315" y="93"/>
                    <a:pt x="316" y="94"/>
                    <a:pt x="316" y="94"/>
                  </a:cubicBezTo>
                  <a:cubicBezTo>
                    <a:pt x="317" y="94"/>
                    <a:pt x="318" y="95"/>
                    <a:pt x="319" y="94"/>
                  </a:cubicBezTo>
                  <a:cubicBezTo>
                    <a:pt x="320" y="94"/>
                    <a:pt x="322" y="93"/>
                    <a:pt x="324" y="94"/>
                  </a:cubicBezTo>
                  <a:cubicBezTo>
                    <a:pt x="324" y="94"/>
                    <a:pt x="324" y="94"/>
                    <a:pt x="325" y="94"/>
                  </a:cubicBezTo>
                  <a:cubicBezTo>
                    <a:pt x="325" y="94"/>
                    <a:pt x="326" y="94"/>
                    <a:pt x="326" y="93"/>
                  </a:cubicBezTo>
                  <a:cubicBezTo>
                    <a:pt x="326" y="94"/>
                    <a:pt x="326" y="94"/>
                    <a:pt x="326" y="94"/>
                  </a:cubicBezTo>
                  <a:cubicBezTo>
                    <a:pt x="327" y="94"/>
                    <a:pt x="327" y="94"/>
                    <a:pt x="327" y="93"/>
                  </a:cubicBezTo>
                  <a:cubicBezTo>
                    <a:pt x="326" y="92"/>
                    <a:pt x="329" y="92"/>
                    <a:pt x="329" y="91"/>
                  </a:cubicBezTo>
                  <a:cubicBezTo>
                    <a:pt x="330" y="91"/>
                    <a:pt x="330" y="92"/>
                    <a:pt x="331" y="92"/>
                  </a:cubicBezTo>
                  <a:cubicBezTo>
                    <a:pt x="331" y="92"/>
                    <a:pt x="330" y="93"/>
                    <a:pt x="331" y="93"/>
                  </a:cubicBezTo>
                  <a:cubicBezTo>
                    <a:pt x="330" y="93"/>
                    <a:pt x="328" y="91"/>
                    <a:pt x="328" y="93"/>
                  </a:cubicBezTo>
                  <a:cubicBezTo>
                    <a:pt x="329" y="93"/>
                    <a:pt x="329" y="93"/>
                    <a:pt x="328" y="93"/>
                  </a:cubicBezTo>
                  <a:cubicBezTo>
                    <a:pt x="328" y="93"/>
                    <a:pt x="328" y="93"/>
                    <a:pt x="327" y="94"/>
                  </a:cubicBezTo>
                  <a:cubicBezTo>
                    <a:pt x="327" y="94"/>
                    <a:pt x="327" y="94"/>
                    <a:pt x="328" y="94"/>
                  </a:cubicBezTo>
                  <a:cubicBezTo>
                    <a:pt x="329" y="94"/>
                    <a:pt x="329" y="94"/>
                    <a:pt x="329" y="94"/>
                  </a:cubicBezTo>
                  <a:cubicBezTo>
                    <a:pt x="329" y="95"/>
                    <a:pt x="329" y="95"/>
                    <a:pt x="329" y="95"/>
                  </a:cubicBezTo>
                  <a:cubicBezTo>
                    <a:pt x="329" y="95"/>
                    <a:pt x="329" y="95"/>
                    <a:pt x="329" y="95"/>
                  </a:cubicBezTo>
                  <a:cubicBezTo>
                    <a:pt x="330" y="94"/>
                    <a:pt x="329" y="94"/>
                    <a:pt x="329" y="94"/>
                  </a:cubicBezTo>
                  <a:cubicBezTo>
                    <a:pt x="329" y="94"/>
                    <a:pt x="329" y="94"/>
                    <a:pt x="329" y="94"/>
                  </a:cubicBezTo>
                  <a:cubicBezTo>
                    <a:pt x="329" y="94"/>
                    <a:pt x="329" y="94"/>
                    <a:pt x="329" y="94"/>
                  </a:cubicBezTo>
                  <a:cubicBezTo>
                    <a:pt x="329" y="94"/>
                    <a:pt x="330" y="94"/>
                    <a:pt x="330" y="93"/>
                  </a:cubicBezTo>
                  <a:cubicBezTo>
                    <a:pt x="330" y="94"/>
                    <a:pt x="330" y="94"/>
                    <a:pt x="330" y="94"/>
                  </a:cubicBezTo>
                  <a:cubicBezTo>
                    <a:pt x="331" y="94"/>
                    <a:pt x="333" y="95"/>
                    <a:pt x="333" y="93"/>
                  </a:cubicBezTo>
                  <a:cubicBezTo>
                    <a:pt x="333" y="94"/>
                    <a:pt x="333" y="94"/>
                    <a:pt x="334" y="94"/>
                  </a:cubicBezTo>
                  <a:cubicBezTo>
                    <a:pt x="334" y="94"/>
                    <a:pt x="334" y="95"/>
                    <a:pt x="333" y="94"/>
                  </a:cubicBezTo>
                  <a:cubicBezTo>
                    <a:pt x="333" y="94"/>
                    <a:pt x="332" y="95"/>
                    <a:pt x="332" y="95"/>
                  </a:cubicBezTo>
                  <a:cubicBezTo>
                    <a:pt x="332" y="95"/>
                    <a:pt x="332" y="94"/>
                    <a:pt x="331" y="95"/>
                  </a:cubicBezTo>
                  <a:cubicBezTo>
                    <a:pt x="332" y="96"/>
                    <a:pt x="329" y="95"/>
                    <a:pt x="330" y="96"/>
                  </a:cubicBezTo>
                  <a:cubicBezTo>
                    <a:pt x="328" y="96"/>
                    <a:pt x="328" y="94"/>
                    <a:pt x="327" y="96"/>
                  </a:cubicBezTo>
                  <a:cubicBezTo>
                    <a:pt x="326" y="96"/>
                    <a:pt x="326" y="95"/>
                    <a:pt x="326" y="95"/>
                  </a:cubicBezTo>
                  <a:cubicBezTo>
                    <a:pt x="326" y="96"/>
                    <a:pt x="326" y="96"/>
                    <a:pt x="326" y="96"/>
                  </a:cubicBezTo>
                  <a:cubicBezTo>
                    <a:pt x="325" y="95"/>
                    <a:pt x="325" y="95"/>
                    <a:pt x="325" y="95"/>
                  </a:cubicBezTo>
                  <a:cubicBezTo>
                    <a:pt x="325" y="95"/>
                    <a:pt x="324" y="96"/>
                    <a:pt x="324" y="96"/>
                  </a:cubicBezTo>
                  <a:cubicBezTo>
                    <a:pt x="325" y="96"/>
                    <a:pt x="325" y="96"/>
                    <a:pt x="325" y="96"/>
                  </a:cubicBezTo>
                  <a:cubicBezTo>
                    <a:pt x="324" y="96"/>
                    <a:pt x="324" y="94"/>
                    <a:pt x="323" y="95"/>
                  </a:cubicBezTo>
                  <a:cubicBezTo>
                    <a:pt x="323" y="95"/>
                    <a:pt x="323" y="95"/>
                    <a:pt x="323" y="95"/>
                  </a:cubicBezTo>
                  <a:cubicBezTo>
                    <a:pt x="321" y="96"/>
                    <a:pt x="321" y="92"/>
                    <a:pt x="320" y="95"/>
                  </a:cubicBezTo>
                  <a:cubicBezTo>
                    <a:pt x="317" y="96"/>
                    <a:pt x="316" y="94"/>
                    <a:pt x="314" y="96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13" y="97"/>
                    <a:pt x="314" y="94"/>
                    <a:pt x="312" y="95"/>
                  </a:cubicBezTo>
                  <a:cubicBezTo>
                    <a:pt x="312" y="95"/>
                    <a:pt x="311" y="96"/>
                    <a:pt x="311" y="95"/>
                  </a:cubicBezTo>
                  <a:cubicBezTo>
                    <a:pt x="310" y="96"/>
                    <a:pt x="312" y="96"/>
                    <a:pt x="311" y="96"/>
                  </a:cubicBezTo>
                  <a:cubicBezTo>
                    <a:pt x="309" y="96"/>
                    <a:pt x="309" y="96"/>
                    <a:pt x="309" y="96"/>
                  </a:cubicBezTo>
                  <a:cubicBezTo>
                    <a:pt x="309" y="97"/>
                    <a:pt x="309" y="97"/>
                    <a:pt x="309" y="97"/>
                  </a:cubicBezTo>
                  <a:cubicBezTo>
                    <a:pt x="308" y="96"/>
                    <a:pt x="308" y="94"/>
                    <a:pt x="307" y="96"/>
                  </a:cubicBezTo>
                  <a:cubicBezTo>
                    <a:pt x="307" y="95"/>
                    <a:pt x="307" y="95"/>
                    <a:pt x="307" y="95"/>
                  </a:cubicBezTo>
                  <a:close/>
                  <a:moveTo>
                    <a:pt x="304" y="92"/>
                  </a:moveTo>
                  <a:cubicBezTo>
                    <a:pt x="303" y="93"/>
                    <a:pt x="303" y="91"/>
                    <a:pt x="303" y="91"/>
                  </a:cubicBezTo>
                  <a:cubicBezTo>
                    <a:pt x="303" y="91"/>
                    <a:pt x="303" y="91"/>
                    <a:pt x="303" y="91"/>
                  </a:cubicBezTo>
                  <a:cubicBezTo>
                    <a:pt x="304" y="91"/>
                    <a:pt x="303" y="92"/>
                    <a:pt x="304" y="91"/>
                  </a:cubicBezTo>
                  <a:cubicBezTo>
                    <a:pt x="303" y="90"/>
                    <a:pt x="306" y="91"/>
                    <a:pt x="306" y="89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7" y="90"/>
                    <a:pt x="305" y="90"/>
                    <a:pt x="306" y="90"/>
                  </a:cubicBezTo>
                  <a:cubicBezTo>
                    <a:pt x="306" y="90"/>
                    <a:pt x="306" y="90"/>
                    <a:pt x="306" y="90"/>
                  </a:cubicBezTo>
                  <a:cubicBezTo>
                    <a:pt x="306" y="91"/>
                    <a:pt x="306" y="91"/>
                    <a:pt x="306" y="91"/>
                  </a:cubicBezTo>
                  <a:cubicBezTo>
                    <a:pt x="307" y="91"/>
                    <a:pt x="307" y="91"/>
                    <a:pt x="307" y="91"/>
                  </a:cubicBezTo>
                  <a:cubicBezTo>
                    <a:pt x="307" y="92"/>
                    <a:pt x="307" y="92"/>
                    <a:pt x="307" y="92"/>
                  </a:cubicBezTo>
                  <a:cubicBezTo>
                    <a:pt x="306" y="92"/>
                    <a:pt x="306" y="92"/>
                    <a:pt x="306" y="92"/>
                  </a:cubicBezTo>
                  <a:cubicBezTo>
                    <a:pt x="306" y="94"/>
                    <a:pt x="305" y="91"/>
                    <a:pt x="304" y="92"/>
                  </a:cubicBezTo>
                  <a:close/>
                  <a:moveTo>
                    <a:pt x="305" y="95"/>
                  </a:moveTo>
                  <a:cubicBezTo>
                    <a:pt x="305" y="95"/>
                    <a:pt x="305" y="95"/>
                    <a:pt x="305" y="95"/>
                  </a:cubicBezTo>
                  <a:cubicBezTo>
                    <a:pt x="304" y="95"/>
                    <a:pt x="304" y="95"/>
                    <a:pt x="304" y="95"/>
                  </a:cubicBezTo>
                  <a:lnTo>
                    <a:pt x="305" y="95"/>
                  </a:lnTo>
                  <a:close/>
                  <a:moveTo>
                    <a:pt x="302" y="95"/>
                  </a:moveTo>
                  <a:cubicBezTo>
                    <a:pt x="302" y="95"/>
                    <a:pt x="302" y="95"/>
                    <a:pt x="302" y="95"/>
                  </a:cubicBezTo>
                  <a:cubicBezTo>
                    <a:pt x="302" y="94"/>
                    <a:pt x="303" y="95"/>
                    <a:pt x="303" y="96"/>
                  </a:cubicBezTo>
                  <a:cubicBezTo>
                    <a:pt x="303" y="96"/>
                    <a:pt x="303" y="96"/>
                    <a:pt x="303" y="96"/>
                  </a:cubicBezTo>
                  <a:cubicBezTo>
                    <a:pt x="303" y="96"/>
                    <a:pt x="303" y="95"/>
                    <a:pt x="302" y="95"/>
                  </a:cubicBezTo>
                  <a:close/>
                  <a:moveTo>
                    <a:pt x="302" y="86"/>
                  </a:moveTo>
                  <a:cubicBezTo>
                    <a:pt x="302" y="85"/>
                    <a:pt x="302" y="85"/>
                    <a:pt x="302" y="85"/>
                  </a:cubicBezTo>
                  <a:cubicBezTo>
                    <a:pt x="302" y="85"/>
                    <a:pt x="302" y="85"/>
                    <a:pt x="302" y="85"/>
                  </a:cubicBezTo>
                  <a:cubicBezTo>
                    <a:pt x="302" y="85"/>
                    <a:pt x="302" y="85"/>
                    <a:pt x="302" y="85"/>
                  </a:cubicBezTo>
                  <a:cubicBezTo>
                    <a:pt x="303" y="85"/>
                    <a:pt x="303" y="85"/>
                    <a:pt x="303" y="85"/>
                  </a:cubicBezTo>
                  <a:cubicBezTo>
                    <a:pt x="304" y="85"/>
                    <a:pt x="302" y="85"/>
                    <a:pt x="302" y="86"/>
                  </a:cubicBezTo>
                  <a:close/>
                  <a:moveTo>
                    <a:pt x="300" y="97"/>
                  </a:moveTo>
                  <a:cubicBezTo>
                    <a:pt x="299" y="97"/>
                    <a:pt x="299" y="97"/>
                    <a:pt x="299" y="97"/>
                  </a:cubicBezTo>
                  <a:cubicBezTo>
                    <a:pt x="299" y="96"/>
                    <a:pt x="299" y="96"/>
                    <a:pt x="299" y="96"/>
                  </a:cubicBezTo>
                  <a:lnTo>
                    <a:pt x="300" y="97"/>
                  </a:lnTo>
                  <a:close/>
                  <a:moveTo>
                    <a:pt x="302" y="76"/>
                  </a:moveTo>
                  <a:cubicBezTo>
                    <a:pt x="302" y="76"/>
                    <a:pt x="301" y="76"/>
                    <a:pt x="301" y="76"/>
                  </a:cubicBezTo>
                  <a:cubicBezTo>
                    <a:pt x="301" y="76"/>
                    <a:pt x="301" y="76"/>
                    <a:pt x="301" y="76"/>
                  </a:cubicBezTo>
                  <a:cubicBezTo>
                    <a:pt x="301" y="76"/>
                    <a:pt x="301" y="76"/>
                    <a:pt x="302" y="76"/>
                  </a:cubicBezTo>
                  <a:cubicBezTo>
                    <a:pt x="302" y="76"/>
                    <a:pt x="302" y="76"/>
                    <a:pt x="301" y="75"/>
                  </a:cubicBezTo>
                  <a:cubicBezTo>
                    <a:pt x="303" y="75"/>
                    <a:pt x="303" y="76"/>
                    <a:pt x="305" y="75"/>
                  </a:cubicBezTo>
                  <a:cubicBezTo>
                    <a:pt x="304" y="76"/>
                    <a:pt x="304" y="76"/>
                    <a:pt x="304" y="76"/>
                  </a:cubicBezTo>
                  <a:cubicBezTo>
                    <a:pt x="304" y="77"/>
                    <a:pt x="305" y="76"/>
                    <a:pt x="305" y="76"/>
                  </a:cubicBezTo>
                  <a:cubicBezTo>
                    <a:pt x="305" y="74"/>
                    <a:pt x="307" y="76"/>
                    <a:pt x="308" y="75"/>
                  </a:cubicBezTo>
                  <a:cubicBezTo>
                    <a:pt x="309" y="76"/>
                    <a:pt x="307" y="75"/>
                    <a:pt x="307" y="76"/>
                  </a:cubicBezTo>
                  <a:cubicBezTo>
                    <a:pt x="309" y="75"/>
                    <a:pt x="309" y="77"/>
                    <a:pt x="310" y="76"/>
                  </a:cubicBezTo>
                  <a:cubicBezTo>
                    <a:pt x="309" y="76"/>
                    <a:pt x="309" y="76"/>
                    <a:pt x="309" y="76"/>
                  </a:cubicBezTo>
                  <a:cubicBezTo>
                    <a:pt x="309" y="75"/>
                    <a:pt x="311" y="76"/>
                    <a:pt x="311" y="76"/>
                  </a:cubicBezTo>
                  <a:cubicBezTo>
                    <a:pt x="310" y="76"/>
                    <a:pt x="310" y="76"/>
                    <a:pt x="310" y="76"/>
                  </a:cubicBezTo>
                  <a:cubicBezTo>
                    <a:pt x="311" y="76"/>
                    <a:pt x="310" y="76"/>
                    <a:pt x="310" y="76"/>
                  </a:cubicBezTo>
                  <a:cubicBezTo>
                    <a:pt x="309" y="76"/>
                    <a:pt x="310" y="77"/>
                    <a:pt x="309" y="77"/>
                  </a:cubicBezTo>
                  <a:cubicBezTo>
                    <a:pt x="308" y="77"/>
                    <a:pt x="308" y="77"/>
                    <a:pt x="308" y="77"/>
                  </a:cubicBezTo>
                  <a:cubicBezTo>
                    <a:pt x="308" y="77"/>
                    <a:pt x="308" y="77"/>
                    <a:pt x="308" y="77"/>
                  </a:cubicBezTo>
                  <a:cubicBezTo>
                    <a:pt x="307" y="77"/>
                    <a:pt x="305" y="76"/>
                    <a:pt x="305" y="78"/>
                  </a:cubicBezTo>
                  <a:cubicBezTo>
                    <a:pt x="305" y="78"/>
                    <a:pt x="305" y="78"/>
                    <a:pt x="305" y="78"/>
                  </a:cubicBezTo>
                  <a:cubicBezTo>
                    <a:pt x="304" y="78"/>
                    <a:pt x="304" y="77"/>
                    <a:pt x="303" y="77"/>
                  </a:cubicBezTo>
                  <a:cubicBezTo>
                    <a:pt x="303" y="76"/>
                    <a:pt x="302" y="77"/>
                    <a:pt x="302" y="76"/>
                  </a:cubicBezTo>
                  <a:close/>
                  <a:moveTo>
                    <a:pt x="297" y="95"/>
                  </a:moveTo>
                  <a:cubicBezTo>
                    <a:pt x="297" y="94"/>
                    <a:pt x="297" y="94"/>
                    <a:pt x="297" y="94"/>
                  </a:cubicBezTo>
                  <a:cubicBezTo>
                    <a:pt x="297" y="94"/>
                    <a:pt x="297" y="94"/>
                    <a:pt x="297" y="94"/>
                  </a:cubicBezTo>
                  <a:lnTo>
                    <a:pt x="297" y="95"/>
                  </a:lnTo>
                  <a:close/>
                  <a:moveTo>
                    <a:pt x="299" y="83"/>
                  </a:moveTo>
                  <a:cubicBezTo>
                    <a:pt x="298" y="82"/>
                    <a:pt x="298" y="82"/>
                    <a:pt x="298" y="82"/>
                  </a:cubicBezTo>
                  <a:cubicBezTo>
                    <a:pt x="298" y="82"/>
                    <a:pt x="299" y="82"/>
                    <a:pt x="299" y="82"/>
                  </a:cubicBezTo>
                  <a:cubicBezTo>
                    <a:pt x="299" y="81"/>
                    <a:pt x="298" y="82"/>
                    <a:pt x="298" y="82"/>
                  </a:cubicBezTo>
                  <a:cubicBezTo>
                    <a:pt x="298" y="81"/>
                    <a:pt x="298" y="80"/>
                    <a:pt x="299" y="81"/>
                  </a:cubicBezTo>
                  <a:cubicBezTo>
                    <a:pt x="299" y="81"/>
                    <a:pt x="300" y="81"/>
                    <a:pt x="300" y="82"/>
                  </a:cubicBezTo>
                  <a:cubicBezTo>
                    <a:pt x="300" y="83"/>
                    <a:pt x="298" y="81"/>
                    <a:pt x="299" y="83"/>
                  </a:cubicBezTo>
                  <a:close/>
                  <a:moveTo>
                    <a:pt x="287" y="97"/>
                  </a:moveTo>
                  <a:cubicBezTo>
                    <a:pt x="287" y="97"/>
                    <a:pt x="287" y="96"/>
                    <a:pt x="287" y="96"/>
                  </a:cubicBezTo>
                  <a:cubicBezTo>
                    <a:pt x="287" y="96"/>
                    <a:pt x="287" y="96"/>
                    <a:pt x="287" y="96"/>
                  </a:cubicBezTo>
                  <a:cubicBezTo>
                    <a:pt x="287" y="96"/>
                    <a:pt x="287" y="96"/>
                    <a:pt x="287" y="96"/>
                  </a:cubicBezTo>
                  <a:cubicBezTo>
                    <a:pt x="288" y="96"/>
                    <a:pt x="288" y="96"/>
                    <a:pt x="288" y="96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7" y="95"/>
                    <a:pt x="286" y="95"/>
                    <a:pt x="286" y="95"/>
                  </a:cubicBezTo>
                  <a:cubicBezTo>
                    <a:pt x="286" y="95"/>
                    <a:pt x="286" y="96"/>
                    <a:pt x="286" y="96"/>
                  </a:cubicBezTo>
                  <a:cubicBezTo>
                    <a:pt x="287" y="96"/>
                    <a:pt x="287" y="96"/>
                    <a:pt x="287" y="96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286" y="96"/>
                    <a:pt x="285" y="96"/>
                    <a:pt x="284" y="95"/>
                  </a:cubicBezTo>
                  <a:cubicBezTo>
                    <a:pt x="285" y="95"/>
                    <a:pt x="286" y="95"/>
                    <a:pt x="286" y="95"/>
                  </a:cubicBezTo>
                  <a:cubicBezTo>
                    <a:pt x="286" y="95"/>
                    <a:pt x="286" y="95"/>
                    <a:pt x="287" y="95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7" y="95"/>
                    <a:pt x="288" y="95"/>
                    <a:pt x="288" y="95"/>
                  </a:cubicBezTo>
                  <a:cubicBezTo>
                    <a:pt x="288" y="95"/>
                    <a:pt x="288" y="95"/>
                    <a:pt x="288" y="95"/>
                  </a:cubicBezTo>
                  <a:cubicBezTo>
                    <a:pt x="289" y="94"/>
                    <a:pt x="289" y="95"/>
                    <a:pt x="290" y="95"/>
                  </a:cubicBezTo>
                  <a:cubicBezTo>
                    <a:pt x="290" y="95"/>
                    <a:pt x="291" y="95"/>
                    <a:pt x="291" y="95"/>
                  </a:cubicBezTo>
                  <a:cubicBezTo>
                    <a:pt x="290" y="94"/>
                    <a:pt x="290" y="94"/>
                    <a:pt x="290" y="94"/>
                  </a:cubicBezTo>
                  <a:cubicBezTo>
                    <a:pt x="291" y="94"/>
                    <a:pt x="292" y="95"/>
                    <a:pt x="293" y="95"/>
                  </a:cubicBezTo>
                  <a:cubicBezTo>
                    <a:pt x="293" y="95"/>
                    <a:pt x="293" y="95"/>
                    <a:pt x="293" y="95"/>
                  </a:cubicBezTo>
                  <a:cubicBezTo>
                    <a:pt x="294" y="95"/>
                    <a:pt x="295" y="95"/>
                    <a:pt x="295" y="96"/>
                  </a:cubicBezTo>
                  <a:cubicBezTo>
                    <a:pt x="294" y="95"/>
                    <a:pt x="293" y="97"/>
                    <a:pt x="292" y="96"/>
                  </a:cubicBezTo>
                  <a:cubicBezTo>
                    <a:pt x="291" y="96"/>
                    <a:pt x="291" y="96"/>
                    <a:pt x="291" y="96"/>
                  </a:cubicBezTo>
                  <a:cubicBezTo>
                    <a:pt x="291" y="96"/>
                    <a:pt x="291" y="96"/>
                    <a:pt x="291" y="96"/>
                  </a:cubicBezTo>
                  <a:cubicBezTo>
                    <a:pt x="290" y="95"/>
                    <a:pt x="289" y="97"/>
                    <a:pt x="287" y="97"/>
                  </a:cubicBezTo>
                  <a:close/>
                  <a:moveTo>
                    <a:pt x="278" y="98"/>
                  </a:moveTo>
                  <a:cubicBezTo>
                    <a:pt x="278" y="98"/>
                    <a:pt x="278" y="98"/>
                    <a:pt x="278" y="98"/>
                  </a:cubicBezTo>
                  <a:cubicBezTo>
                    <a:pt x="278" y="99"/>
                    <a:pt x="279" y="99"/>
                    <a:pt x="279" y="99"/>
                  </a:cubicBezTo>
                  <a:cubicBezTo>
                    <a:pt x="279" y="98"/>
                    <a:pt x="279" y="98"/>
                    <a:pt x="279" y="98"/>
                  </a:cubicBezTo>
                  <a:cubicBezTo>
                    <a:pt x="280" y="98"/>
                    <a:pt x="279" y="99"/>
                    <a:pt x="280" y="99"/>
                  </a:cubicBezTo>
                  <a:cubicBezTo>
                    <a:pt x="280" y="98"/>
                    <a:pt x="280" y="98"/>
                    <a:pt x="280" y="98"/>
                  </a:cubicBezTo>
                  <a:cubicBezTo>
                    <a:pt x="281" y="99"/>
                    <a:pt x="281" y="98"/>
                    <a:pt x="282" y="98"/>
                  </a:cubicBezTo>
                  <a:cubicBezTo>
                    <a:pt x="282" y="98"/>
                    <a:pt x="284" y="96"/>
                    <a:pt x="282" y="96"/>
                  </a:cubicBezTo>
                  <a:cubicBezTo>
                    <a:pt x="282" y="96"/>
                    <a:pt x="281" y="96"/>
                    <a:pt x="281" y="96"/>
                  </a:cubicBezTo>
                  <a:cubicBezTo>
                    <a:pt x="280" y="97"/>
                    <a:pt x="280" y="97"/>
                    <a:pt x="280" y="97"/>
                  </a:cubicBezTo>
                  <a:cubicBezTo>
                    <a:pt x="281" y="96"/>
                    <a:pt x="279" y="97"/>
                    <a:pt x="280" y="96"/>
                  </a:cubicBezTo>
                  <a:cubicBezTo>
                    <a:pt x="280" y="97"/>
                    <a:pt x="278" y="96"/>
                    <a:pt x="278" y="98"/>
                  </a:cubicBezTo>
                  <a:cubicBezTo>
                    <a:pt x="277" y="95"/>
                    <a:pt x="275" y="99"/>
                    <a:pt x="274" y="96"/>
                  </a:cubicBezTo>
                  <a:cubicBezTo>
                    <a:pt x="273" y="96"/>
                    <a:pt x="273" y="96"/>
                    <a:pt x="273" y="96"/>
                  </a:cubicBezTo>
                  <a:cubicBezTo>
                    <a:pt x="274" y="95"/>
                    <a:pt x="275" y="97"/>
                    <a:pt x="275" y="95"/>
                  </a:cubicBezTo>
                  <a:cubicBezTo>
                    <a:pt x="275" y="95"/>
                    <a:pt x="276" y="95"/>
                    <a:pt x="277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7" y="96"/>
                    <a:pt x="277" y="96"/>
                    <a:pt x="277" y="96"/>
                  </a:cubicBezTo>
                  <a:cubicBezTo>
                    <a:pt x="278" y="95"/>
                    <a:pt x="278" y="95"/>
                    <a:pt x="278" y="95"/>
                  </a:cubicBezTo>
                  <a:cubicBezTo>
                    <a:pt x="278" y="96"/>
                    <a:pt x="279" y="95"/>
                    <a:pt x="280" y="95"/>
                  </a:cubicBezTo>
                  <a:cubicBezTo>
                    <a:pt x="280" y="93"/>
                    <a:pt x="282" y="96"/>
                    <a:pt x="282" y="95"/>
                  </a:cubicBezTo>
                  <a:cubicBezTo>
                    <a:pt x="282" y="95"/>
                    <a:pt x="282" y="95"/>
                    <a:pt x="282" y="95"/>
                  </a:cubicBezTo>
                  <a:cubicBezTo>
                    <a:pt x="284" y="95"/>
                    <a:pt x="284" y="95"/>
                    <a:pt x="284" y="95"/>
                  </a:cubicBezTo>
                  <a:cubicBezTo>
                    <a:pt x="283" y="95"/>
                    <a:pt x="283" y="95"/>
                    <a:pt x="283" y="95"/>
                  </a:cubicBezTo>
                  <a:cubicBezTo>
                    <a:pt x="283" y="96"/>
                    <a:pt x="284" y="97"/>
                    <a:pt x="284" y="97"/>
                  </a:cubicBezTo>
                  <a:cubicBezTo>
                    <a:pt x="285" y="97"/>
                    <a:pt x="286" y="98"/>
                    <a:pt x="286" y="99"/>
                  </a:cubicBezTo>
                  <a:cubicBezTo>
                    <a:pt x="284" y="99"/>
                    <a:pt x="283" y="98"/>
                    <a:pt x="282" y="99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0" y="100"/>
                    <a:pt x="280" y="100"/>
                    <a:pt x="280" y="100"/>
                  </a:cubicBezTo>
                  <a:cubicBezTo>
                    <a:pt x="280" y="99"/>
                    <a:pt x="281" y="99"/>
                    <a:pt x="280" y="98"/>
                  </a:cubicBezTo>
                  <a:cubicBezTo>
                    <a:pt x="279" y="99"/>
                    <a:pt x="279" y="99"/>
                    <a:pt x="278" y="100"/>
                  </a:cubicBezTo>
                  <a:cubicBezTo>
                    <a:pt x="277" y="100"/>
                    <a:pt x="277" y="99"/>
                    <a:pt x="277" y="99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77" y="99"/>
                    <a:pt x="277" y="99"/>
                    <a:pt x="276" y="99"/>
                  </a:cubicBezTo>
                  <a:cubicBezTo>
                    <a:pt x="276" y="99"/>
                    <a:pt x="276" y="99"/>
                    <a:pt x="276" y="99"/>
                  </a:cubicBezTo>
                  <a:cubicBezTo>
                    <a:pt x="276" y="98"/>
                    <a:pt x="277" y="98"/>
                    <a:pt x="277" y="99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77" y="99"/>
                    <a:pt x="278" y="100"/>
                    <a:pt x="278" y="99"/>
                  </a:cubicBezTo>
                  <a:cubicBezTo>
                    <a:pt x="278" y="98"/>
                    <a:pt x="278" y="98"/>
                    <a:pt x="278" y="98"/>
                  </a:cubicBezTo>
                  <a:cubicBezTo>
                    <a:pt x="278" y="98"/>
                    <a:pt x="278" y="98"/>
                    <a:pt x="278" y="98"/>
                  </a:cubicBezTo>
                  <a:close/>
                  <a:moveTo>
                    <a:pt x="269" y="96"/>
                  </a:moveTo>
                  <a:cubicBezTo>
                    <a:pt x="268" y="97"/>
                    <a:pt x="268" y="97"/>
                    <a:pt x="268" y="97"/>
                  </a:cubicBezTo>
                  <a:cubicBezTo>
                    <a:pt x="267" y="97"/>
                    <a:pt x="268" y="98"/>
                    <a:pt x="268" y="98"/>
                  </a:cubicBezTo>
                  <a:cubicBezTo>
                    <a:pt x="269" y="98"/>
                    <a:pt x="269" y="97"/>
                    <a:pt x="269" y="97"/>
                  </a:cubicBezTo>
                  <a:cubicBezTo>
                    <a:pt x="269" y="98"/>
                    <a:pt x="269" y="97"/>
                    <a:pt x="270" y="98"/>
                  </a:cubicBezTo>
                  <a:cubicBezTo>
                    <a:pt x="269" y="98"/>
                    <a:pt x="269" y="98"/>
                    <a:pt x="269" y="99"/>
                  </a:cubicBezTo>
                  <a:cubicBezTo>
                    <a:pt x="268" y="99"/>
                    <a:pt x="267" y="98"/>
                    <a:pt x="266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64" y="99"/>
                    <a:pt x="264" y="99"/>
                    <a:pt x="264" y="99"/>
                  </a:cubicBezTo>
                  <a:cubicBezTo>
                    <a:pt x="264" y="99"/>
                    <a:pt x="264" y="99"/>
                    <a:pt x="264" y="99"/>
                  </a:cubicBezTo>
                  <a:cubicBezTo>
                    <a:pt x="264" y="98"/>
                    <a:pt x="264" y="98"/>
                    <a:pt x="264" y="98"/>
                  </a:cubicBezTo>
                  <a:cubicBezTo>
                    <a:pt x="265" y="98"/>
                    <a:pt x="265" y="98"/>
                    <a:pt x="265" y="98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7"/>
                    <a:pt x="264" y="97"/>
                    <a:pt x="264" y="97"/>
                  </a:cubicBezTo>
                  <a:cubicBezTo>
                    <a:pt x="264" y="97"/>
                    <a:pt x="263" y="97"/>
                    <a:pt x="263" y="97"/>
                  </a:cubicBezTo>
                  <a:cubicBezTo>
                    <a:pt x="263" y="97"/>
                    <a:pt x="264" y="97"/>
                    <a:pt x="264" y="97"/>
                  </a:cubicBezTo>
                  <a:cubicBezTo>
                    <a:pt x="264" y="97"/>
                    <a:pt x="264" y="97"/>
                    <a:pt x="265" y="97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6" y="97"/>
                    <a:pt x="266" y="97"/>
                    <a:pt x="266" y="97"/>
                  </a:cubicBezTo>
                  <a:cubicBezTo>
                    <a:pt x="266" y="97"/>
                    <a:pt x="266" y="96"/>
                    <a:pt x="268" y="96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70" y="97"/>
                    <a:pt x="272" y="96"/>
                    <a:pt x="273" y="97"/>
                  </a:cubicBezTo>
                  <a:cubicBezTo>
                    <a:pt x="273" y="97"/>
                    <a:pt x="273" y="97"/>
                    <a:pt x="273" y="97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2" y="97"/>
                    <a:pt x="271" y="99"/>
                    <a:pt x="270" y="98"/>
                  </a:cubicBezTo>
                  <a:cubicBezTo>
                    <a:pt x="270" y="97"/>
                    <a:pt x="271" y="98"/>
                    <a:pt x="271" y="97"/>
                  </a:cubicBezTo>
                  <a:cubicBezTo>
                    <a:pt x="271" y="96"/>
                    <a:pt x="269" y="97"/>
                    <a:pt x="269" y="96"/>
                  </a:cubicBezTo>
                  <a:close/>
                  <a:moveTo>
                    <a:pt x="267" y="99"/>
                  </a:moveTo>
                  <a:cubicBezTo>
                    <a:pt x="267" y="99"/>
                    <a:pt x="267" y="99"/>
                    <a:pt x="267" y="99"/>
                  </a:cubicBezTo>
                  <a:cubicBezTo>
                    <a:pt x="267" y="99"/>
                    <a:pt x="267" y="99"/>
                    <a:pt x="267" y="99"/>
                  </a:cubicBezTo>
                  <a:close/>
                  <a:moveTo>
                    <a:pt x="257" y="101"/>
                  </a:moveTo>
                  <a:cubicBezTo>
                    <a:pt x="256" y="100"/>
                    <a:pt x="256" y="100"/>
                    <a:pt x="256" y="100"/>
                  </a:cubicBezTo>
                  <a:cubicBezTo>
                    <a:pt x="258" y="100"/>
                    <a:pt x="258" y="99"/>
                    <a:pt x="259" y="99"/>
                  </a:cubicBezTo>
                  <a:cubicBezTo>
                    <a:pt x="259" y="98"/>
                    <a:pt x="258" y="100"/>
                    <a:pt x="257" y="99"/>
                  </a:cubicBezTo>
                  <a:cubicBezTo>
                    <a:pt x="257" y="98"/>
                    <a:pt x="256" y="98"/>
                    <a:pt x="256" y="98"/>
                  </a:cubicBezTo>
                  <a:cubicBezTo>
                    <a:pt x="255" y="98"/>
                    <a:pt x="256" y="99"/>
                    <a:pt x="256" y="99"/>
                  </a:cubicBezTo>
                  <a:cubicBezTo>
                    <a:pt x="255" y="98"/>
                    <a:pt x="255" y="98"/>
                    <a:pt x="254" y="98"/>
                  </a:cubicBezTo>
                  <a:cubicBezTo>
                    <a:pt x="254" y="98"/>
                    <a:pt x="254" y="98"/>
                    <a:pt x="254" y="98"/>
                  </a:cubicBezTo>
                  <a:cubicBezTo>
                    <a:pt x="254" y="97"/>
                    <a:pt x="253" y="98"/>
                    <a:pt x="253" y="98"/>
                  </a:cubicBezTo>
                  <a:cubicBezTo>
                    <a:pt x="253" y="99"/>
                    <a:pt x="252" y="99"/>
                    <a:pt x="253" y="100"/>
                  </a:cubicBezTo>
                  <a:cubicBezTo>
                    <a:pt x="252" y="100"/>
                    <a:pt x="251" y="99"/>
                    <a:pt x="250" y="98"/>
                  </a:cubicBezTo>
                  <a:cubicBezTo>
                    <a:pt x="250" y="98"/>
                    <a:pt x="250" y="98"/>
                    <a:pt x="250" y="98"/>
                  </a:cubicBezTo>
                  <a:cubicBezTo>
                    <a:pt x="251" y="97"/>
                    <a:pt x="252" y="98"/>
                    <a:pt x="253" y="97"/>
                  </a:cubicBezTo>
                  <a:cubicBezTo>
                    <a:pt x="252" y="97"/>
                    <a:pt x="252" y="97"/>
                    <a:pt x="252" y="97"/>
                  </a:cubicBezTo>
                  <a:cubicBezTo>
                    <a:pt x="252" y="96"/>
                    <a:pt x="254" y="96"/>
                    <a:pt x="254" y="97"/>
                  </a:cubicBezTo>
                  <a:cubicBezTo>
                    <a:pt x="254" y="97"/>
                    <a:pt x="254" y="96"/>
                    <a:pt x="254" y="96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95"/>
                    <a:pt x="254" y="95"/>
                    <a:pt x="254" y="95"/>
                  </a:cubicBezTo>
                  <a:cubicBezTo>
                    <a:pt x="254" y="94"/>
                    <a:pt x="254" y="96"/>
                    <a:pt x="255" y="95"/>
                  </a:cubicBezTo>
                  <a:cubicBezTo>
                    <a:pt x="255" y="95"/>
                    <a:pt x="255" y="95"/>
                    <a:pt x="255" y="95"/>
                  </a:cubicBezTo>
                  <a:cubicBezTo>
                    <a:pt x="255" y="95"/>
                    <a:pt x="255" y="95"/>
                    <a:pt x="255" y="96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96"/>
                    <a:pt x="255" y="96"/>
                    <a:pt x="255" y="97"/>
                  </a:cubicBezTo>
                  <a:cubicBezTo>
                    <a:pt x="256" y="97"/>
                    <a:pt x="256" y="96"/>
                    <a:pt x="256" y="96"/>
                  </a:cubicBezTo>
                  <a:cubicBezTo>
                    <a:pt x="256" y="97"/>
                    <a:pt x="255" y="97"/>
                    <a:pt x="256" y="97"/>
                  </a:cubicBezTo>
                  <a:cubicBezTo>
                    <a:pt x="257" y="97"/>
                    <a:pt x="257" y="97"/>
                    <a:pt x="258" y="98"/>
                  </a:cubicBezTo>
                  <a:cubicBezTo>
                    <a:pt x="258" y="99"/>
                    <a:pt x="260" y="99"/>
                    <a:pt x="261" y="98"/>
                  </a:cubicBezTo>
                  <a:cubicBezTo>
                    <a:pt x="261" y="98"/>
                    <a:pt x="260" y="98"/>
                    <a:pt x="260" y="98"/>
                  </a:cubicBezTo>
                  <a:cubicBezTo>
                    <a:pt x="261" y="97"/>
                    <a:pt x="261" y="96"/>
                    <a:pt x="259" y="96"/>
                  </a:cubicBezTo>
                  <a:cubicBezTo>
                    <a:pt x="260" y="96"/>
                    <a:pt x="260" y="95"/>
                    <a:pt x="260" y="95"/>
                  </a:cubicBezTo>
                  <a:cubicBezTo>
                    <a:pt x="261" y="95"/>
                    <a:pt x="262" y="97"/>
                    <a:pt x="262" y="95"/>
                  </a:cubicBezTo>
                  <a:cubicBezTo>
                    <a:pt x="263" y="95"/>
                    <a:pt x="261" y="96"/>
                    <a:pt x="262" y="96"/>
                  </a:cubicBezTo>
                  <a:cubicBezTo>
                    <a:pt x="263" y="96"/>
                    <a:pt x="263" y="96"/>
                    <a:pt x="264" y="96"/>
                  </a:cubicBezTo>
                  <a:cubicBezTo>
                    <a:pt x="263" y="97"/>
                    <a:pt x="263" y="97"/>
                    <a:pt x="263" y="97"/>
                  </a:cubicBezTo>
                  <a:cubicBezTo>
                    <a:pt x="263" y="97"/>
                    <a:pt x="263" y="97"/>
                    <a:pt x="263" y="97"/>
                  </a:cubicBezTo>
                  <a:cubicBezTo>
                    <a:pt x="262" y="97"/>
                    <a:pt x="262" y="97"/>
                    <a:pt x="262" y="97"/>
                  </a:cubicBezTo>
                  <a:cubicBezTo>
                    <a:pt x="261" y="97"/>
                    <a:pt x="262" y="98"/>
                    <a:pt x="261" y="98"/>
                  </a:cubicBezTo>
                  <a:cubicBezTo>
                    <a:pt x="263" y="98"/>
                    <a:pt x="263" y="98"/>
                    <a:pt x="263" y="98"/>
                  </a:cubicBezTo>
                  <a:cubicBezTo>
                    <a:pt x="262" y="100"/>
                    <a:pt x="260" y="98"/>
                    <a:pt x="260" y="99"/>
                  </a:cubicBezTo>
                  <a:cubicBezTo>
                    <a:pt x="260" y="99"/>
                    <a:pt x="262" y="101"/>
                    <a:pt x="263" y="99"/>
                  </a:cubicBezTo>
                  <a:cubicBezTo>
                    <a:pt x="263" y="99"/>
                    <a:pt x="263" y="99"/>
                    <a:pt x="263" y="99"/>
                  </a:cubicBezTo>
                  <a:cubicBezTo>
                    <a:pt x="263" y="101"/>
                    <a:pt x="261" y="100"/>
                    <a:pt x="261" y="100"/>
                  </a:cubicBezTo>
                  <a:cubicBezTo>
                    <a:pt x="260" y="100"/>
                    <a:pt x="260" y="100"/>
                    <a:pt x="259" y="100"/>
                  </a:cubicBezTo>
                  <a:cubicBezTo>
                    <a:pt x="259" y="99"/>
                    <a:pt x="258" y="100"/>
                    <a:pt x="258" y="100"/>
                  </a:cubicBezTo>
                  <a:cubicBezTo>
                    <a:pt x="257" y="100"/>
                    <a:pt x="257" y="100"/>
                    <a:pt x="257" y="101"/>
                  </a:cubicBezTo>
                  <a:close/>
                  <a:moveTo>
                    <a:pt x="242" y="99"/>
                  </a:moveTo>
                  <a:cubicBezTo>
                    <a:pt x="242" y="99"/>
                    <a:pt x="242" y="99"/>
                    <a:pt x="241" y="99"/>
                  </a:cubicBezTo>
                  <a:cubicBezTo>
                    <a:pt x="241" y="98"/>
                    <a:pt x="241" y="98"/>
                    <a:pt x="241" y="98"/>
                  </a:cubicBezTo>
                  <a:cubicBezTo>
                    <a:pt x="242" y="98"/>
                    <a:pt x="243" y="99"/>
                    <a:pt x="243" y="98"/>
                  </a:cubicBezTo>
                  <a:cubicBezTo>
                    <a:pt x="243" y="99"/>
                    <a:pt x="243" y="99"/>
                    <a:pt x="243" y="99"/>
                  </a:cubicBezTo>
                  <a:cubicBezTo>
                    <a:pt x="242" y="99"/>
                    <a:pt x="242" y="99"/>
                    <a:pt x="242" y="100"/>
                  </a:cubicBezTo>
                  <a:cubicBezTo>
                    <a:pt x="242" y="99"/>
                    <a:pt x="242" y="99"/>
                    <a:pt x="242" y="99"/>
                  </a:cubicBezTo>
                  <a:close/>
                  <a:moveTo>
                    <a:pt x="243" y="96"/>
                  </a:moveTo>
                  <a:cubicBezTo>
                    <a:pt x="242" y="96"/>
                    <a:pt x="242" y="96"/>
                    <a:pt x="242" y="96"/>
                  </a:cubicBezTo>
                  <a:cubicBezTo>
                    <a:pt x="241" y="96"/>
                    <a:pt x="245" y="95"/>
                    <a:pt x="242" y="94"/>
                  </a:cubicBezTo>
                  <a:cubicBezTo>
                    <a:pt x="242" y="94"/>
                    <a:pt x="243" y="95"/>
                    <a:pt x="243" y="94"/>
                  </a:cubicBezTo>
                  <a:cubicBezTo>
                    <a:pt x="243" y="94"/>
                    <a:pt x="243" y="93"/>
                    <a:pt x="243" y="93"/>
                  </a:cubicBezTo>
                  <a:cubicBezTo>
                    <a:pt x="244" y="93"/>
                    <a:pt x="244" y="94"/>
                    <a:pt x="245" y="94"/>
                  </a:cubicBezTo>
                  <a:cubicBezTo>
                    <a:pt x="244" y="95"/>
                    <a:pt x="245" y="95"/>
                    <a:pt x="245" y="95"/>
                  </a:cubicBezTo>
                  <a:cubicBezTo>
                    <a:pt x="244" y="95"/>
                    <a:pt x="243" y="95"/>
                    <a:pt x="243" y="96"/>
                  </a:cubicBezTo>
                  <a:close/>
                  <a:moveTo>
                    <a:pt x="245" y="81"/>
                  </a:moveTo>
                  <a:cubicBezTo>
                    <a:pt x="245" y="80"/>
                    <a:pt x="245" y="80"/>
                    <a:pt x="245" y="80"/>
                  </a:cubicBezTo>
                  <a:cubicBezTo>
                    <a:pt x="245" y="80"/>
                    <a:pt x="245" y="80"/>
                    <a:pt x="244" y="80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3" y="79"/>
                    <a:pt x="242" y="80"/>
                    <a:pt x="241" y="79"/>
                  </a:cubicBezTo>
                  <a:cubicBezTo>
                    <a:pt x="241" y="79"/>
                    <a:pt x="241" y="79"/>
                    <a:pt x="241" y="79"/>
                  </a:cubicBezTo>
                  <a:cubicBezTo>
                    <a:pt x="241" y="79"/>
                    <a:pt x="241" y="79"/>
                    <a:pt x="241" y="79"/>
                  </a:cubicBezTo>
                  <a:cubicBezTo>
                    <a:pt x="241" y="79"/>
                    <a:pt x="241" y="79"/>
                    <a:pt x="242" y="78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42" y="76"/>
                    <a:pt x="245" y="78"/>
                    <a:pt x="245" y="76"/>
                  </a:cubicBezTo>
                  <a:cubicBezTo>
                    <a:pt x="244" y="76"/>
                    <a:pt x="244" y="76"/>
                    <a:pt x="243" y="76"/>
                  </a:cubicBezTo>
                  <a:cubicBezTo>
                    <a:pt x="243" y="76"/>
                    <a:pt x="243" y="76"/>
                    <a:pt x="243" y="76"/>
                  </a:cubicBezTo>
                  <a:cubicBezTo>
                    <a:pt x="242" y="76"/>
                    <a:pt x="241" y="76"/>
                    <a:pt x="240" y="76"/>
                  </a:cubicBezTo>
                  <a:cubicBezTo>
                    <a:pt x="239" y="76"/>
                    <a:pt x="238" y="76"/>
                    <a:pt x="238" y="77"/>
                  </a:cubicBezTo>
                  <a:cubicBezTo>
                    <a:pt x="239" y="76"/>
                    <a:pt x="240" y="78"/>
                    <a:pt x="240" y="77"/>
                  </a:cubicBezTo>
                  <a:cubicBezTo>
                    <a:pt x="240" y="77"/>
                    <a:pt x="241" y="77"/>
                    <a:pt x="241" y="77"/>
                  </a:cubicBezTo>
                  <a:cubicBezTo>
                    <a:pt x="241" y="77"/>
                    <a:pt x="240" y="77"/>
                    <a:pt x="240" y="77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37" y="79"/>
                    <a:pt x="235" y="75"/>
                    <a:pt x="234" y="79"/>
                  </a:cubicBezTo>
                  <a:cubicBezTo>
                    <a:pt x="233" y="78"/>
                    <a:pt x="235" y="76"/>
                    <a:pt x="233" y="76"/>
                  </a:cubicBezTo>
                  <a:cubicBezTo>
                    <a:pt x="233" y="76"/>
                    <a:pt x="233" y="76"/>
                    <a:pt x="233" y="76"/>
                  </a:cubicBezTo>
                  <a:cubicBezTo>
                    <a:pt x="233" y="77"/>
                    <a:pt x="233" y="77"/>
                    <a:pt x="233" y="77"/>
                  </a:cubicBezTo>
                  <a:cubicBezTo>
                    <a:pt x="233" y="76"/>
                    <a:pt x="233" y="76"/>
                    <a:pt x="232" y="77"/>
                  </a:cubicBezTo>
                  <a:cubicBezTo>
                    <a:pt x="232" y="77"/>
                    <a:pt x="232" y="77"/>
                    <a:pt x="232" y="77"/>
                  </a:cubicBezTo>
                  <a:cubicBezTo>
                    <a:pt x="232" y="77"/>
                    <a:pt x="231" y="76"/>
                    <a:pt x="231" y="77"/>
                  </a:cubicBezTo>
                  <a:cubicBezTo>
                    <a:pt x="231" y="77"/>
                    <a:pt x="231" y="77"/>
                    <a:pt x="231" y="77"/>
                  </a:cubicBezTo>
                  <a:cubicBezTo>
                    <a:pt x="230" y="77"/>
                    <a:pt x="229" y="76"/>
                    <a:pt x="229" y="77"/>
                  </a:cubicBezTo>
                  <a:cubicBezTo>
                    <a:pt x="229" y="76"/>
                    <a:pt x="230" y="76"/>
                    <a:pt x="230" y="75"/>
                  </a:cubicBezTo>
                  <a:cubicBezTo>
                    <a:pt x="230" y="76"/>
                    <a:pt x="231" y="76"/>
                    <a:pt x="231" y="76"/>
                  </a:cubicBezTo>
                  <a:cubicBezTo>
                    <a:pt x="232" y="75"/>
                    <a:pt x="232" y="75"/>
                    <a:pt x="232" y="75"/>
                  </a:cubicBezTo>
                  <a:cubicBezTo>
                    <a:pt x="232" y="76"/>
                    <a:pt x="232" y="76"/>
                    <a:pt x="232" y="76"/>
                  </a:cubicBezTo>
                  <a:cubicBezTo>
                    <a:pt x="233" y="75"/>
                    <a:pt x="234" y="75"/>
                    <a:pt x="234" y="74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5" y="73"/>
                    <a:pt x="234" y="74"/>
                    <a:pt x="234" y="73"/>
                  </a:cubicBezTo>
                  <a:cubicBezTo>
                    <a:pt x="234" y="73"/>
                    <a:pt x="233" y="73"/>
                    <a:pt x="233" y="73"/>
                  </a:cubicBezTo>
                  <a:cubicBezTo>
                    <a:pt x="233" y="73"/>
                    <a:pt x="233" y="74"/>
                    <a:pt x="233" y="74"/>
                  </a:cubicBezTo>
                  <a:cubicBezTo>
                    <a:pt x="234" y="74"/>
                    <a:pt x="234" y="74"/>
                    <a:pt x="234" y="74"/>
                  </a:cubicBezTo>
                  <a:cubicBezTo>
                    <a:pt x="232" y="74"/>
                    <a:pt x="229" y="74"/>
                    <a:pt x="226" y="74"/>
                  </a:cubicBezTo>
                  <a:cubicBezTo>
                    <a:pt x="226" y="73"/>
                    <a:pt x="226" y="73"/>
                    <a:pt x="226" y="73"/>
                  </a:cubicBezTo>
                  <a:cubicBezTo>
                    <a:pt x="226" y="73"/>
                    <a:pt x="226" y="73"/>
                    <a:pt x="227" y="73"/>
                  </a:cubicBezTo>
                  <a:cubicBezTo>
                    <a:pt x="227" y="73"/>
                    <a:pt x="226" y="73"/>
                    <a:pt x="226" y="73"/>
                  </a:cubicBezTo>
                  <a:cubicBezTo>
                    <a:pt x="227" y="72"/>
                    <a:pt x="228" y="73"/>
                    <a:pt x="229" y="73"/>
                  </a:cubicBezTo>
                  <a:cubicBezTo>
                    <a:pt x="229" y="73"/>
                    <a:pt x="229" y="73"/>
                    <a:pt x="229" y="74"/>
                  </a:cubicBezTo>
                  <a:cubicBezTo>
                    <a:pt x="229" y="73"/>
                    <a:pt x="231" y="74"/>
                    <a:pt x="231" y="73"/>
                  </a:cubicBezTo>
                  <a:cubicBezTo>
                    <a:pt x="230" y="73"/>
                    <a:pt x="230" y="73"/>
                    <a:pt x="230" y="73"/>
                  </a:cubicBezTo>
                  <a:cubicBezTo>
                    <a:pt x="230" y="73"/>
                    <a:pt x="230" y="73"/>
                    <a:pt x="230" y="72"/>
                  </a:cubicBezTo>
                  <a:cubicBezTo>
                    <a:pt x="230" y="73"/>
                    <a:pt x="230" y="73"/>
                    <a:pt x="230" y="73"/>
                  </a:cubicBezTo>
                  <a:cubicBezTo>
                    <a:pt x="230" y="72"/>
                    <a:pt x="230" y="72"/>
                    <a:pt x="230" y="72"/>
                  </a:cubicBezTo>
                  <a:cubicBezTo>
                    <a:pt x="230" y="72"/>
                    <a:pt x="230" y="72"/>
                    <a:pt x="230" y="72"/>
                  </a:cubicBezTo>
                  <a:cubicBezTo>
                    <a:pt x="230" y="72"/>
                    <a:pt x="230" y="72"/>
                    <a:pt x="230" y="72"/>
                  </a:cubicBezTo>
                  <a:cubicBezTo>
                    <a:pt x="230" y="72"/>
                    <a:pt x="233" y="73"/>
                    <a:pt x="233" y="72"/>
                  </a:cubicBezTo>
                  <a:cubicBezTo>
                    <a:pt x="234" y="71"/>
                    <a:pt x="235" y="73"/>
                    <a:pt x="235" y="72"/>
                  </a:cubicBezTo>
                  <a:cubicBezTo>
                    <a:pt x="235" y="72"/>
                    <a:pt x="236" y="72"/>
                    <a:pt x="236" y="71"/>
                  </a:cubicBezTo>
                  <a:cubicBezTo>
                    <a:pt x="236" y="72"/>
                    <a:pt x="235" y="72"/>
                    <a:pt x="235" y="72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7" y="73"/>
                    <a:pt x="236" y="72"/>
                    <a:pt x="236" y="73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5"/>
                  </a:cubicBezTo>
                  <a:cubicBezTo>
                    <a:pt x="234" y="75"/>
                    <a:pt x="235" y="76"/>
                    <a:pt x="235" y="76"/>
                  </a:cubicBezTo>
                  <a:cubicBezTo>
                    <a:pt x="236" y="76"/>
                    <a:pt x="236" y="76"/>
                    <a:pt x="236" y="76"/>
                  </a:cubicBezTo>
                  <a:cubicBezTo>
                    <a:pt x="237" y="75"/>
                    <a:pt x="237" y="75"/>
                    <a:pt x="236" y="74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7" y="75"/>
                    <a:pt x="237" y="75"/>
                    <a:pt x="237" y="75"/>
                  </a:cubicBezTo>
                  <a:cubicBezTo>
                    <a:pt x="237" y="75"/>
                    <a:pt x="237" y="75"/>
                    <a:pt x="237" y="75"/>
                  </a:cubicBezTo>
                  <a:cubicBezTo>
                    <a:pt x="238" y="74"/>
                    <a:pt x="237" y="74"/>
                    <a:pt x="237" y="74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38" y="74"/>
                    <a:pt x="236" y="76"/>
                    <a:pt x="238" y="76"/>
                  </a:cubicBezTo>
                  <a:cubicBezTo>
                    <a:pt x="238" y="76"/>
                    <a:pt x="239" y="76"/>
                    <a:pt x="240" y="75"/>
                  </a:cubicBezTo>
                  <a:cubicBezTo>
                    <a:pt x="240" y="75"/>
                    <a:pt x="239" y="76"/>
                    <a:pt x="240" y="76"/>
                  </a:cubicBezTo>
                  <a:cubicBezTo>
                    <a:pt x="240" y="76"/>
                    <a:pt x="240" y="76"/>
                    <a:pt x="240" y="75"/>
                  </a:cubicBezTo>
                  <a:cubicBezTo>
                    <a:pt x="241" y="76"/>
                    <a:pt x="241" y="75"/>
                    <a:pt x="242" y="75"/>
                  </a:cubicBezTo>
                  <a:cubicBezTo>
                    <a:pt x="242" y="75"/>
                    <a:pt x="241" y="76"/>
                    <a:pt x="241" y="76"/>
                  </a:cubicBezTo>
                  <a:cubicBezTo>
                    <a:pt x="242" y="76"/>
                    <a:pt x="242" y="76"/>
                    <a:pt x="243" y="76"/>
                  </a:cubicBezTo>
                  <a:cubicBezTo>
                    <a:pt x="243" y="76"/>
                    <a:pt x="243" y="76"/>
                    <a:pt x="243" y="76"/>
                  </a:cubicBezTo>
                  <a:cubicBezTo>
                    <a:pt x="244" y="76"/>
                    <a:pt x="244" y="75"/>
                    <a:pt x="244" y="75"/>
                  </a:cubicBezTo>
                  <a:cubicBezTo>
                    <a:pt x="245" y="76"/>
                    <a:pt x="245" y="75"/>
                    <a:pt x="246" y="75"/>
                  </a:cubicBezTo>
                  <a:cubicBezTo>
                    <a:pt x="247" y="73"/>
                    <a:pt x="248" y="76"/>
                    <a:pt x="250" y="75"/>
                  </a:cubicBezTo>
                  <a:cubicBezTo>
                    <a:pt x="250" y="75"/>
                    <a:pt x="248" y="76"/>
                    <a:pt x="250" y="76"/>
                  </a:cubicBezTo>
                  <a:cubicBezTo>
                    <a:pt x="250" y="76"/>
                    <a:pt x="250" y="76"/>
                    <a:pt x="250" y="75"/>
                  </a:cubicBezTo>
                  <a:cubicBezTo>
                    <a:pt x="251" y="75"/>
                    <a:pt x="251" y="75"/>
                    <a:pt x="251" y="75"/>
                  </a:cubicBezTo>
                  <a:cubicBezTo>
                    <a:pt x="251" y="75"/>
                    <a:pt x="251" y="74"/>
                    <a:pt x="250" y="74"/>
                  </a:cubicBezTo>
                  <a:cubicBezTo>
                    <a:pt x="251" y="74"/>
                    <a:pt x="252" y="74"/>
                    <a:pt x="253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3"/>
                    <a:pt x="254" y="75"/>
                    <a:pt x="254" y="74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55" y="74"/>
                    <a:pt x="255" y="74"/>
                    <a:pt x="255" y="74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54" y="75"/>
                    <a:pt x="255" y="74"/>
                    <a:pt x="256" y="74"/>
                  </a:cubicBezTo>
                  <a:cubicBezTo>
                    <a:pt x="256" y="74"/>
                    <a:pt x="256" y="74"/>
                    <a:pt x="256" y="74"/>
                  </a:cubicBezTo>
                  <a:cubicBezTo>
                    <a:pt x="256" y="74"/>
                    <a:pt x="256" y="74"/>
                    <a:pt x="256" y="74"/>
                  </a:cubicBezTo>
                  <a:cubicBezTo>
                    <a:pt x="256" y="76"/>
                    <a:pt x="256" y="73"/>
                    <a:pt x="257" y="74"/>
                  </a:cubicBezTo>
                  <a:cubicBezTo>
                    <a:pt x="258" y="73"/>
                    <a:pt x="257" y="73"/>
                    <a:pt x="257" y="72"/>
                  </a:cubicBezTo>
                  <a:cubicBezTo>
                    <a:pt x="258" y="72"/>
                    <a:pt x="258" y="74"/>
                    <a:pt x="259" y="72"/>
                  </a:cubicBezTo>
                  <a:cubicBezTo>
                    <a:pt x="260" y="73"/>
                    <a:pt x="258" y="73"/>
                    <a:pt x="259" y="73"/>
                  </a:cubicBezTo>
                  <a:cubicBezTo>
                    <a:pt x="260" y="73"/>
                    <a:pt x="260" y="73"/>
                    <a:pt x="260" y="73"/>
                  </a:cubicBezTo>
                  <a:cubicBezTo>
                    <a:pt x="260" y="74"/>
                    <a:pt x="260" y="74"/>
                    <a:pt x="260" y="74"/>
                  </a:cubicBezTo>
                  <a:cubicBezTo>
                    <a:pt x="261" y="75"/>
                    <a:pt x="262" y="73"/>
                    <a:pt x="263" y="74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4"/>
                    <a:pt x="265" y="73"/>
                    <a:pt x="266" y="73"/>
                  </a:cubicBezTo>
                  <a:cubicBezTo>
                    <a:pt x="266" y="73"/>
                    <a:pt x="267" y="72"/>
                    <a:pt x="268" y="73"/>
                  </a:cubicBezTo>
                  <a:cubicBezTo>
                    <a:pt x="268" y="73"/>
                    <a:pt x="268" y="73"/>
                    <a:pt x="268" y="73"/>
                  </a:cubicBezTo>
                  <a:cubicBezTo>
                    <a:pt x="268" y="73"/>
                    <a:pt x="268" y="73"/>
                    <a:pt x="267" y="73"/>
                  </a:cubicBezTo>
                  <a:cubicBezTo>
                    <a:pt x="267" y="73"/>
                    <a:pt x="267" y="73"/>
                    <a:pt x="267" y="73"/>
                  </a:cubicBezTo>
                  <a:cubicBezTo>
                    <a:pt x="267" y="73"/>
                    <a:pt x="267" y="73"/>
                    <a:pt x="267" y="73"/>
                  </a:cubicBezTo>
                  <a:cubicBezTo>
                    <a:pt x="266" y="73"/>
                    <a:pt x="266" y="74"/>
                    <a:pt x="266" y="74"/>
                  </a:cubicBezTo>
                  <a:cubicBezTo>
                    <a:pt x="267" y="74"/>
                    <a:pt x="268" y="74"/>
                    <a:pt x="269" y="75"/>
                  </a:cubicBezTo>
                  <a:cubicBezTo>
                    <a:pt x="270" y="75"/>
                    <a:pt x="271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6"/>
                    <a:pt x="275" y="76"/>
                    <a:pt x="275" y="76"/>
                  </a:cubicBezTo>
                  <a:cubicBezTo>
                    <a:pt x="276" y="75"/>
                    <a:pt x="276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6" y="75"/>
                    <a:pt x="276" y="76"/>
                    <a:pt x="276" y="77"/>
                  </a:cubicBezTo>
                  <a:cubicBezTo>
                    <a:pt x="276" y="77"/>
                    <a:pt x="276" y="77"/>
                    <a:pt x="276" y="76"/>
                  </a:cubicBezTo>
                  <a:cubicBezTo>
                    <a:pt x="275" y="77"/>
                    <a:pt x="276" y="77"/>
                    <a:pt x="276" y="78"/>
                  </a:cubicBezTo>
                  <a:cubicBezTo>
                    <a:pt x="276" y="78"/>
                    <a:pt x="276" y="78"/>
                    <a:pt x="276" y="78"/>
                  </a:cubicBezTo>
                  <a:cubicBezTo>
                    <a:pt x="277" y="78"/>
                    <a:pt x="277" y="78"/>
                    <a:pt x="277" y="78"/>
                  </a:cubicBezTo>
                  <a:cubicBezTo>
                    <a:pt x="277" y="78"/>
                    <a:pt x="277" y="78"/>
                    <a:pt x="278" y="78"/>
                  </a:cubicBezTo>
                  <a:cubicBezTo>
                    <a:pt x="277" y="77"/>
                    <a:pt x="278" y="76"/>
                    <a:pt x="277" y="76"/>
                  </a:cubicBezTo>
                  <a:cubicBezTo>
                    <a:pt x="279" y="76"/>
                    <a:pt x="277" y="75"/>
                    <a:pt x="277" y="74"/>
                  </a:cubicBezTo>
                  <a:cubicBezTo>
                    <a:pt x="277" y="74"/>
                    <a:pt x="276" y="74"/>
                    <a:pt x="275" y="74"/>
                  </a:cubicBezTo>
                  <a:cubicBezTo>
                    <a:pt x="275" y="73"/>
                    <a:pt x="274" y="74"/>
                    <a:pt x="274" y="74"/>
                  </a:cubicBezTo>
                  <a:cubicBezTo>
                    <a:pt x="274" y="74"/>
                    <a:pt x="274" y="74"/>
                    <a:pt x="273" y="74"/>
                  </a:cubicBezTo>
                  <a:cubicBezTo>
                    <a:pt x="275" y="73"/>
                    <a:pt x="276" y="74"/>
                    <a:pt x="277" y="73"/>
                  </a:cubicBezTo>
                  <a:cubicBezTo>
                    <a:pt x="277" y="73"/>
                    <a:pt x="277" y="72"/>
                    <a:pt x="278" y="72"/>
                  </a:cubicBezTo>
                  <a:cubicBezTo>
                    <a:pt x="278" y="72"/>
                    <a:pt x="277" y="71"/>
                    <a:pt x="278" y="71"/>
                  </a:cubicBezTo>
                  <a:cubicBezTo>
                    <a:pt x="278" y="72"/>
                    <a:pt x="278" y="73"/>
                    <a:pt x="278" y="73"/>
                  </a:cubicBezTo>
                  <a:cubicBezTo>
                    <a:pt x="279" y="73"/>
                    <a:pt x="279" y="73"/>
                    <a:pt x="279" y="73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0" y="74"/>
                    <a:pt x="281" y="75"/>
                    <a:pt x="281" y="74"/>
                  </a:cubicBezTo>
                  <a:cubicBezTo>
                    <a:pt x="281" y="73"/>
                    <a:pt x="281" y="73"/>
                    <a:pt x="280" y="73"/>
                  </a:cubicBezTo>
                  <a:cubicBezTo>
                    <a:pt x="280" y="73"/>
                    <a:pt x="282" y="73"/>
                    <a:pt x="282" y="72"/>
                  </a:cubicBezTo>
                  <a:cubicBezTo>
                    <a:pt x="283" y="72"/>
                    <a:pt x="284" y="74"/>
                    <a:pt x="285" y="73"/>
                  </a:cubicBezTo>
                  <a:cubicBezTo>
                    <a:pt x="285" y="73"/>
                    <a:pt x="285" y="72"/>
                    <a:pt x="285" y="72"/>
                  </a:cubicBezTo>
                  <a:cubicBezTo>
                    <a:pt x="287" y="73"/>
                    <a:pt x="287" y="73"/>
                    <a:pt x="287" y="73"/>
                  </a:cubicBezTo>
                  <a:cubicBezTo>
                    <a:pt x="286" y="73"/>
                    <a:pt x="285" y="73"/>
                    <a:pt x="284" y="74"/>
                  </a:cubicBezTo>
                  <a:cubicBezTo>
                    <a:pt x="286" y="74"/>
                    <a:pt x="287" y="74"/>
                    <a:pt x="289" y="74"/>
                  </a:cubicBezTo>
                  <a:cubicBezTo>
                    <a:pt x="289" y="74"/>
                    <a:pt x="289" y="74"/>
                    <a:pt x="289" y="74"/>
                  </a:cubicBezTo>
                  <a:cubicBezTo>
                    <a:pt x="291" y="73"/>
                    <a:pt x="291" y="73"/>
                    <a:pt x="291" y="73"/>
                  </a:cubicBezTo>
                  <a:cubicBezTo>
                    <a:pt x="292" y="74"/>
                    <a:pt x="290" y="73"/>
                    <a:pt x="291" y="75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9" y="75"/>
                    <a:pt x="290" y="75"/>
                    <a:pt x="289" y="75"/>
                  </a:cubicBezTo>
                  <a:cubicBezTo>
                    <a:pt x="288" y="75"/>
                    <a:pt x="288" y="75"/>
                    <a:pt x="287" y="75"/>
                  </a:cubicBezTo>
                  <a:cubicBezTo>
                    <a:pt x="287" y="76"/>
                    <a:pt x="287" y="76"/>
                    <a:pt x="287" y="76"/>
                  </a:cubicBezTo>
                  <a:cubicBezTo>
                    <a:pt x="287" y="76"/>
                    <a:pt x="287" y="76"/>
                    <a:pt x="288" y="76"/>
                  </a:cubicBezTo>
                  <a:cubicBezTo>
                    <a:pt x="288" y="77"/>
                    <a:pt x="286" y="77"/>
                    <a:pt x="286" y="78"/>
                  </a:cubicBezTo>
                  <a:cubicBezTo>
                    <a:pt x="286" y="77"/>
                    <a:pt x="286" y="77"/>
                    <a:pt x="285" y="77"/>
                  </a:cubicBezTo>
                  <a:cubicBezTo>
                    <a:pt x="286" y="77"/>
                    <a:pt x="285" y="76"/>
                    <a:pt x="286" y="76"/>
                  </a:cubicBezTo>
                  <a:cubicBezTo>
                    <a:pt x="285" y="76"/>
                    <a:pt x="285" y="76"/>
                    <a:pt x="285" y="76"/>
                  </a:cubicBezTo>
                  <a:cubicBezTo>
                    <a:pt x="285" y="75"/>
                    <a:pt x="287" y="76"/>
                    <a:pt x="286" y="75"/>
                  </a:cubicBezTo>
                  <a:cubicBezTo>
                    <a:pt x="286" y="74"/>
                    <a:pt x="285" y="75"/>
                    <a:pt x="285" y="75"/>
                  </a:cubicBezTo>
                  <a:cubicBezTo>
                    <a:pt x="284" y="75"/>
                    <a:pt x="285" y="76"/>
                    <a:pt x="284" y="76"/>
                  </a:cubicBezTo>
                  <a:cubicBezTo>
                    <a:pt x="284" y="75"/>
                    <a:pt x="284" y="75"/>
                    <a:pt x="284" y="75"/>
                  </a:cubicBezTo>
                  <a:cubicBezTo>
                    <a:pt x="284" y="75"/>
                    <a:pt x="284" y="75"/>
                    <a:pt x="283" y="75"/>
                  </a:cubicBezTo>
                  <a:cubicBezTo>
                    <a:pt x="283" y="76"/>
                    <a:pt x="284" y="76"/>
                    <a:pt x="284" y="77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4" y="76"/>
                    <a:pt x="284" y="76"/>
                    <a:pt x="284" y="76"/>
                  </a:cubicBezTo>
                  <a:cubicBezTo>
                    <a:pt x="283" y="76"/>
                    <a:pt x="282" y="76"/>
                    <a:pt x="281" y="76"/>
                  </a:cubicBezTo>
                  <a:cubicBezTo>
                    <a:pt x="281" y="76"/>
                    <a:pt x="281" y="76"/>
                    <a:pt x="281" y="76"/>
                  </a:cubicBezTo>
                  <a:cubicBezTo>
                    <a:pt x="281" y="77"/>
                    <a:pt x="282" y="76"/>
                    <a:pt x="281" y="77"/>
                  </a:cubicBezTo>
                  <a:cubicBezTo>
                    <a:pt x="281" y="77"/>
                    <a:pt x="281" y="76"/>
                    <a:pt x="280" y="76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79" y="77"/>
                    <a:pt x="280" y="77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79" y="76"/>
                    <a:pt x="279" y="76"/>
                    <a:pt x="278" y="77"/>
                  </a:cubicBezTo>
                  <a:cubicBezTo>
                    <a:pt x="279" y="78"/>
                    <a:pt x="279" y="78"/>
                    <a:pt x="279" y="78"/>
                  </a:cubicBezTo>
                  <a:cubicBezTo>
                    <a:pt x="278" y="79"/>
                    <a:pt x="278" y="78"/>
                    <a:pt x="277" y="78"/>
                  </a:cubicBezTo>
                  <a:cubicBezTo>
                    <a:pt x="277" y="78"/>
                    <a:pt x="277" y="78"/>
                    <a:pt x="276" y="78"/>
                  </a:cubicBezTo>
                  <a:cubicBezTo>
                    <a:pt x="276" y="78"/>
                    <a:pt x="276" y="78"/>
                    <a:pt x="276" y="78"/>
                  </a:cubicBezTo>
                  <a:cubicBezTo>
                    <a:pt x="275" y="78"/>
                    <a:pt x="276" y="77"/>
                    <a:pt x="275" y="77"/>
                  </a:cubicBezTo>
                  <a:cubicBezTo>
                    <a:pt x="277" y="76"/>
                    <a:pt x="274" y="76"/>
                    <a:pt x="274" y="75"/>
                  </a:cubicBezTo>
                  <a:cubicBezTo>
                    <a:pt x="273" y="76"/>
                    <a:pt x="273" y="76"/>
                    <a:pt x="273" y="76"/>
                  </a:cubicBezTo>
                  <a:cubicBezTo>
                    <a:pt x="273" y="76"/>
                    <a:pt x="273" y="76"/>
                    <a:pt x="273" y="76"/>
                  </a:cubicBezTo>
                  <a:cubicBezTo>
                    <a:pt x="273" y="76"/>
                    <a:pt x="273" y="76"/>
                    <a:pt x="273" y="76"/>
                  </a:cubicBezTo>
                  <a:cubicBezTo>
                    <a:pt x="273" y="76"/>
                    <a:pt x="273" y="76"/>
                    <a:pt x="272" y="76"/>
                  </a:cubicBezTo>
                  <a:cubicBezTo>
                    <a:pt x="272" y="76"/>
                    <a:pt x="273" y="76"/>
                    <a:pt x="273" y="76"/>
                  </a:cubicBezTo>
                  <a:cubicBezTo>
                    <a:pt x="272" y="76"/>
                    <a:pt x="271" y="75"/>
                    <a:pt x="270" y="76"/>
                  </a:cubicBezTo>
                  <a:cubicBezTo>
                    <a:pt x="270" y="76"/>
                    <a:pt x="270" y="76"/>
                    <a:pt x="270" y="76"/>
                  </a:cubicBezTo>
                  <a:cubicBezTo>
                    <a:pt x="270" y="76"/>
                    <a:pt x="270" y="76"/>
                    <a:pt x="270" y="76"/>
                  </a:cubicBezTo>
                  <a:cubicBezTo>
                    <a:pt x="270" y="76"/>
                    <a:pt x="269" y="75"/>
                    <a:pt x="269" y="76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5"/>
                    <a:pt x="267" y="74"/>
                    <a:pt x="266" y="74"/>
                  </a:cubicBezTo>
                  <a:cubicBezTo>
                    <a:pt x="265" y="75"/>
                    <a:pt x="265" y="74"/>
                    <a:pt x="264" y="74"/>
                  </a:cubicBezTo>
                  <a:cubicBezTo>
                    <a:pt x="264" y="74"/>
                    <a:pt x="264" y="75"/>
                    <a:pt x="264" y="75"/>
                  </a:cubicBezTo>
                  <a:cubicBezTo>
                    <a:pt x="265" y="76"/>
                    <a:pt x="266" y="76"/>
                    <a:pt x="267" y="75"/>
                  </a:cubicBezTo>
                  <a:cubicBezTo>
                    <a:pt x="268" y="77"/>
                    <a:pt x="268" y="77"/>
                    <a:pt x="268" y="77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7" y="76"/>
                    <a:pt x="267" y="76"/>
                    <a:pt x="267" y="75"/>
                  </a:cubicBezTo>
                  <a:cubicBezTo>
                    <a:pt x="266" y="75"/>
                    <a:pt x="266" y="76"/>
                    <a:pt x="266" y="76"/>
                  </a:cubicBezTo>
                  <a:cubicBezTo>
                    <a:pt x="266" y="76"/>
                    <a:pt x="265" y="76"/>
                    <a:pt x="264" y="76"/>
                  </a:cubicBezTo>
                  <a:cubicBezTo>
                    <a:pt x="265" y="77"/>
                    <a:pt x="265" y="77"/>
                    <a:pt x="266" y="78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7" y="78"/>
                    <a:pt x="267" y="78"/>
                    <a:pt x="268" y="78"/>
                  </a:cubicBezTo>
                  <a:cubicBezTo>
                    <a:pt x="268" y="78"/>
                    <a:pt x="268" y="78"/>
                    <a:pt x="268" y="78"/>
                  </a:cubicBezTo>
                  <a:cubicBezTo>
                    <a:pt x="268" y="77"/>
                    <a:pt x="268" y="77"/>
                    <a:pt x="268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7"/>
                    <a:pt x="269" y="77"/>
                    <a:pt x="270" y="78"/>
                  </a:cubicBezTo>
                  <a:cubicBezTo>
                    <a:pt x="270" y="78"/>
                    <a:pt x="270" y="78"/>
                    <a:pt x="270" y="78"/>
                  </a:cubicBezTo>
                  <a:cubicBezTo>
                    <a:pt x="270" y="78"/>
                    <a:pt x="271" y="78"/>
                    <a:pt x="271" y="78"/>
                  </a:cubicBezTo>
                  <a:cubicBezTo>
                    <a:pt x="271" y="78"/>
                    <a:pt x="272" y="78"/>
                    <a:pt x="272" y="78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8"/>
                    <a:pt x="272" y="78"/>
                    <a:pt x="272" y="79"/>
                  </a:cubicBezTo>
                  <a:cubicBezTo>
                    <a:pt x="272" y="79"/>
                    <a:pt x="272" y="79"/>
                    <a:pt x="272" y="79"/>
                  </a:cubicBezTo>
                  <a:cubicBezTo>
                    <a:pt x="272" y="80"/>
                    <a:pt x="272" y="80"/>
                    <a:pt x="271" y="80"/>
                  </a:cubicBezTo>
                  <a:cubicBezTo>
                    <a:pt x="271" y="80"/>
                    <a:pt x="271" y="80"/>
                    <a:pt x="271" y="80"/>
                  </a:cubicBezTo>
                  <a:cubicBezTo>
                    <a:pt x="271" y="80"/>
                    <a:pt x="271" y="80"/>
                    <a:pt x="271" y="80"/>
                  </a:cubicBezTo>
                  <a:cubicBezTo>
                    <a:pt x="271" y="79"/>
                    <a:pt x="272" y="79"/>
                    <a:pt x="272" y="79"/>
                  </a:cubicBezTo>
                  <a:cubicBezTo>
                    <a:pt x="272" y="79"/>
                    <a:pt x="272" y="79"/>
                    <a:pt x="272" y="79"/>
                  </a:cubicBezTo>
                  <a:cubicBezTo>
                    <a:pt x="272" y="79"/>
                    <a:pt x="272" y="79"/>
                    <a:pt x="272" y="79"/>
                  </a:cubicBezTo>
                  <a:cubicBezTo>
                    <a:pt x="271" y="78"/>
                    <a:pt x="271" y="78"/>
                    <a:pt x="270" y="78"/>
                  </a:cubicBezTo>
                  <a:cubicBezTo>
                    <a:pt x="270" y="78"/>
                    <a:pt x="270" y="78"/>
                    <a:pt x="270" y="78"/>
                  </a:cubicBezTo>
                  <a:cubicBezTo>
                    <a:pt x="269" y="78"/>
                    <a:pt x="269" y="78"/>
                    <a:pt x="269" y="78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8" y="78"/>
                    <a:pt x="267" y="79"/>
                    <a:pt x="267" y="79"/>
                  </a:cubicBezTo>
                  <a:cubicBezTo>
                    <a:pt x="267" y="79"/>
                    <a:pt x="267" y="79"/>
                    <a:pt x="267" y="79"/>
                  </a:cubicBezTo>
                  <a:cubicBezTo>
                    <a:pt x="266" y="79"/>
                    <a:pt x="266" y="79"/>
                    <a:pt x="266" y="78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5" y="79"/>
                    <a:pt x="265" y="79"/>
                    <a:pt x="265" y="79"/>
                  </a:cubicBezTo>
                  <a:cubicBezTo>
                    <a:pt x="265" y="79"/>
                    <a:pt x="265" y="79"/>
                    <a:pt x="265" y="78"/>
                  </a:cubicBezTo>
                  <a:cubicBezTo>
                    <a:pt x="264" y="78"/>
                    <a:pt x="264" y="79"/>
                    <a:pt x="264" y="79"/>
                  </a:cubicBezTo>
                  <a:cubicBezTo>
                    <a:pt x="264" y="78"/>
                    <a:pt x="264" y="78"/>
                    <a:pt x="264" y="78"/>
                  </a:cubicBezTo>
                  <a:cubicBezTo>
                    <a:pt x="264" y="78"/>
                    <a:pt x="265" y="79"/>
                    <a:pt x="265" y="78"/>
                  </a:cubicBezTo>
                  <a:cubicBezTo>
                    <a:pt x="265" y="77"/>
                    <a:pt x="264" y="78"/>
                    <a:pt x="264" y="77"/>
                  </a:cubicBezTo>
                  <a:cubicBezTo>
                    <a:pt x="264" y="77"/>
                    <a:pt x="264" y="76"/>
                    <a:pt x="264" y="75"/>
                  </a:cubicBezTo>
                  <a:cubicBezTo>
                    <a:pt x="263" y="75"/>
                    <a:pt x="263" y="77"/>
                    <a:pt x="262" y="76"/>
                  </a:cubicBezTo>
                  <a:cubicBezTo>
                    <a:pt x="261" y="77"/>
                    <a:pt x="261" y="77"/>
                    <a:pt x="261" y="77"/>
                  </a:cubicBezTo>
                  <a:cubicBezTo>
                    <a:pt x="261" y="77"/>
                    <a:pt x="261" y="77"/>
                    <a:pt x="261" y="77"/>
                  </a:cubicBezTo>
                  <a:cubicBezTo>
                    <a:pt x="260" y="77"/>
                    <a:pt x="261" y="78"/>
                    <a:pt x="260" y="78"/>
                  </a:cubicBezTo>
                  <a:cubicBezTo>
                    <a:pt x="260" y="78"/>
                    <a:pt x="260" y="77"/>
                    <a:pt x="260" y="76"/>
                  </a:cubicBezTo>
                  <a:cubicBezTo>
                    <a:pt x="260" y="76"/>
                    <a:pt x="260" y="77"/>
                    <a:pt x="261" y="76"/>
                  </a:cubicBezTo>
                  <a:cubicBezTo>
                    <a:pt x="261" y="76"/>
                    <a:pt x="261" y="76"/>
                    <a:pt x="260" y="76"/>
                  </a:cubicBezTo>
                  <a:cubicBezTo>
                    <a:pt x="259" y="76"/>
                    <a:pt x="257" y="73"/>
                    <a:pt x="256" y="75"/>
                  </a:cubicBezTo>
                  <a:cubicBezTo>
                    <a:pt x="255" y="74"/>
                    <a:pt x="254" y="75"/>
                    <a:pt x="253" y="75"/>
                  </a:cubicBezTo>
                  <a:cubicBezTo>
                    <a:pt x="254" y="76"/>
                    <a:pt x="253" y="77"/>
                    <a:pt x="254" y="77"/>
                  </a:cubicBezTo>
                  <a:cubicBezTo>
                    <a:pt x="254" y="76"/>
                    <a:pt x="256" y="77"/>
                    <a:pt x="256" y="76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56" y="77"/>
                    <a:pt x="256" y="77"/>
                    <a:pt x="256" y="77"/>
                  </a:cubicBezTo>
                  <a:cubicBezTo>
                    <a:pt x="257" y="78"/>
                    <a:pt x="257" y="78"/>
                    <a:pt x="257" y="78"/>
                  </a:cubicBezTo>
                  <a:cubicBezTo>
                    <a:pt x="257" y="78"/>
                    <a:pt x="257" y="78"/>
                    <a:pt x="257" y="78"/>
                  </a:cubicBezTo>
                  <a:cubicBezTo>
                    <a:pt x="257" y="78"/>
                    <a:pt x="257" y="78"/>
                    <a:pt x="257" y="78"/>
                  </a:cubicBezTo>
                  <a:cubicBezTo>
                    <a:pt x="257" y="78"/>
                    <a:pt x="256" y="78"/>
                    <a:pt x="256" y="78"/>
                  </a:cubicBezTo>
                  <a:cubicBezTo>
                    <a:pt x="256" y="78"/>
                    <a:pt x="256" y="78"/>
                    <a:pt x="256" y="78"/>
                  </a:cubicBezTo>
                  <a:cubicBezTo>
                    <a:pt x="256" y="78"/>
                    <a:pt x="256" y="78"/>
                    <a:pt x="256" y="78"/>
                  </a:cubicBezTo>
                  <a:cubicBezTo>
                    <a:pt x="256" y="77"/>
                    <a:pt x="256" y="77"/>
                    <a:pt x="256" y="77"/>
                  </a:cubicBezTo>
                  <a:cubicBezTo>
                    <a:pt x="256" y="77"/>
                    <a:pt x="254" y="77"/>
                    <a:pt x="254" y="78"/>
                  </a:cubicBezTo>
                  <a:cubicBezTo>
                    <a:pt x="253" y="77"/>
                    <a:pt x="253" y="77"/>
                    <a:pt x="253" y="77"/>
                  </a:cubicBezTo>
                  <a:cubicBezTo>
                    <a:pt x="253" y="77"/>
                    <a:pt x="253" y="77"/>
                    <a:pt x="253" y="77"/>
                  </a:cubicBezTo>
                  <a:cubicBezTo>
                    <a:pt x="253" y="77"/>
                    <a:pt x="253" y="78"/>
                    <a:pt x="252" y="78"/>
                  </a:cubicBezTo>
                  <a:cubicBezTo>
                    <a:pt x="252" y="78"/>
                    <a:pt x="252" y="78"/>
                    <a:pt x="252" y="78"/>
                  </a:cubicBezTo>
                  <a:cubicBezTo>
                    <a:pt x="252" y="78"/>
                    <a:pt x="252" y="78"/>
                    <a:pt x="252" y="78"/>
                  </a:cubicBezTo>
                  <a:cubicBezTo>
                    <a:pt x="252" y="77"/>
                    <a:pt x="253" y="77"/>
                    <a:pt x="253" y="77"/>
                  </a:cubicBezTo>
                  <a:cubicBezTo>
                    <a:pt x="253" y="77"/>
                    <a:pt x="253" y="77"/>
                    <a:pt x="253" y="77"/>
                  </a:cubicBezTo>
                  <a:cubicBezTo>
                    <a:pt x="253" y="77"/>
                    <a:pt x="253" y="77"/>
                    <a:pt x="253" y="77"/>
                  </a:cubicBezTo>
                  <a:cubicBezTo>
                    <a:pt x="253" y="76"/>
                    <a:pt x="252" y="77"/>
                    <a:pt x="252" y="76"/>
                  </a:cubicBezTo>
                  <a:cubicBezTo>
                    <a:pt x="252" y="76"/>
                    <a:pt x="253" y="76"/>
                    <a:pt x="253" y="75"/>
                  </a:cubicBezTo>
                  <a:cubicBezTo>
                    <a:pt x="253" y="75"/>
                    <a:pt x="253" y="75"/>
                    <a:pt x="253" y="75"/>
                  </a:cubicBezTo>
                  <a:cubicBezTo>
                    <a:pt x="252" y="74"/>
                    <a:pt x="252" y="74"/>
                    <a:pt x="251" y="75"/>
                  </a:cubicBezTo>
                  <a:cubicBezTo>
                    <a:pt x="251" y="76"/>
                    <a:pt x="251" y="76"/>
                    <a:pt x="251" y="76"/>
                  </a:cubicBezTo>
                  <a:cubicBezTo>
                    <a:pt x="251" y="75"/>
                    <a:pt x="251" y="76"/>
                    <a:pt x="250" y="76"/>
                  </a:cubicBezTo>
                  <a:cubicBezTo>
                    <a:pt x="250" y="76"/>
                    <a:pt x="250" y="76"/>
                    <a:pt x="251" y="76"/>
                  </a:cubicBezTo>
                  <a:cubicBezTo>
                    <a:pt x="251" y="76"/>
                    <a:pt x="251" y="76"/>
                    <a:pt x="251" y="76"/>
                  </a:cubicBezTo>
                  <a:cubicBezTo>
                    <a:pt x="251" y="76"/>
                    <a:pt x="251" y="76"/>
                    <a:pt x="251" y="76"/>
                  </a:cubicBezTo>
                  <a:cubicBezTo>
                    <a:pt x="251" y="76"/>
                    <a:pt x="251" y="76"/>
                    <a:pt x="251" y="76"/>
                  </a:cubicBezTo>
                  <a:cubicBezTo>
                    <a:pt x="251" y="76"/>
                    <a:pt x="251" y="76"/>
                    <a:pt x="251" y="76"/>
                  </a:cubicBezTo>
                  <a:cubicBezTo>
                    <a:pt x="251" y="76"/>
                    <a:pt x="251" y="76"/>
                    <a:pt x="252" y="76"/>
                  </a:cubicBezTo>
                  <a:cubicBezTo>
                    <a:pt x="250" y="77"/>
                    <a:pt x="250" y="77"/>
                    <a:pt x="248" y="76"/>
                  </a:cubicBezTo>
                  <a:cubicBezTo>
                    <a:pt x="248" y="76"/>
                    <a:pt x="248" y="76"/>
                    <a:pt x="248" y="76"/>
                  </a:cubicBezTo>
                  <a:cubicBezTo>
                    <a:pt x="248" y="76"/>
                    <a:pt x="248" y="76"/>
                    <a:pt x="248" y="77"/>
                  </a:cubicBezTo>
                  <a:cubicBezTo>
                    <a:pt x="247" y="77"/>
                    <a:pt x="247" y="75"/>
                    <a:pt x="246" y="76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6" y="76"/>
                    <a:pt x="246" y="76"/>
                    <a:pt x="245" y="76"/>
                  </a:cubicBezTo>
                  <a:cubicBezTo>
                    <a:pt x="245" y="76"/>
                    <a:pt x="245" y="76"/>
                    <a:pt x="245" y="76"/>
                  </a:cubicBezTo>
                  <a:cubicBezTo>
                    <a:pt x="245" y="77"/>
                    <a:pt x="243" y="77"/>
                    <a:pt x="244" y="78"/>
                  </a:cubicBezTo>
                  <a:cubicBezTo>
                    <a:pt x="244" y="78"/>
                    <a:pt x="243" y="78"/>
                    <a:pt x="243" y="78"/>
                  </a:cubicBezTo>
                  <a:cubicBezTo>
                    <a:pt x="244" y="79"/>
                    <a:pt x="243" y="78"/>
                    <a:pt x="245" y="79"/>
                  </a:cubicBezTo>
                  <a:cubicBezTo>
                    <a:pt x="245" y="79"/>
                    <a:pt x="245" y="79"/>
                    <a:pt x="245" y="78"/>
                  </a:cubicBezTo>
                  <a:cubicBezTo>
                    <a:pt x="245" y="79"/>
                    <a:pt x="245" y="79"/>
                    <a:pt x="245" y="79"/>
                  </a:cubicBezTo>
                  <a:cubicBezTo>
                    <a:pt x="246" y="79"/>
                    <a:pt x="246" y="78"/>
                    <a:pt x="247" y="79"/>
                  </a:cubicBezTo>
                  <a:cubicBezTo>
                    <a:pt x="248" y="79"/>
                    <a:pt x="248" y="77"/>
                    <a:pt x="249" y="78"/>
                  </a:cubicBezTo>
                  <a:cubicBezTo>
                    <a:pt x="249" y="78"/>
                    <a:pt x="249" y="78"/>
                    <a:pt x="249" y="79"/>
                  </a:cubicBezTo>
                  <a:cubicBezTo>
                    <a:pt x="250" y="79"/>
                    <a:pt x="249" y="78"/>
                    <a:pt x="249" y="78"/>
                  </a:cubicBezTo>
                  <a:cubicBezTo>
                    <a:pt x="250" y="77"/>
                    <a:pt x="250" y="77"/>
                    <a:pt x="250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0" y="77"/>
                    <a:pt x="250" y="77"/>
                    <a:pt x="250" y="77"/>
                  </a:cubicBezTo>
                  <a:cubicBezTo>
                    <a:pt x="250" y="78"/>
                    <a:pt x="250" y="79"/>
                    <a:pt x="249" y="79"/>
                  </a:cubicBezTo>
                  <a:cubicBezTo>
                    <a:pt x="249" y="78"/>
                    <a:pt x="248" y="78"/>
                    <a:pt x="247" y="79"/>
                  </a:cubicBezTo>
                  <a:cubicBezTo>
                    <a:pt x="247" y="79"/>
                    <a:pt x="247" y="79"/>
                    <a:pt x="247" y="79"/>
                  </a:cubicBezTo>
                  <a:cubicBezTo>
                    <a:pt x="247" y="79"/>
                    <a:pt x="246" y="78"/>
                    <a:pt x="246" y="79"/>
                  </a:cubicBezTo>
                  <a:cubicBezTo>
                    <a:pt x="246" y="80"/>
                    <a:pt x="245" y="80"/>
                    <a:pt x="245" y="81"/>
                  </a:cubicBezTo>
                  <a:close/>
                  <a:moveTo>
                    <a:pt x="240" y="100"/>
                  </a:moveTo>
                  <a:cubicBezTo>
                    <a:pt x="240" y="101"/>
                    <a:pt x="240" y="101"/>
                    <a:pt x="240" y="101"/>
                  </a:cubicBezTo>
                  <a:cubicBezTo>
                    <a:pt x="240" y="100"/>
                    <a:pt x="239" y="100"/>
                    <a:pt x="239" y="100"/>
                  </a:cubicBezTo>
                  <a:cubicBezTo>
                    <a:pt x="238" y="100"/>
                    <a:pt x="239" y="100"/>
                    <a:pt x="239" y="99"/>
                  </a:cubicBezTo>
                  <a:cubicBezTo>
                    <a:pt x="239" y="99"/>
                    <a:pt x="239" y="99"/>
                    <a:pt x="239" y="99"/>
                  </a:cubicBezTo>
                  <a:cubicBezTo>
                    <a:pt x="239" y="99"/>
                    <a:pt x="239" y="99"/>
                    <a:pt x="239" y="99"/>
                  </a:cubicBezTo>
                  <a:cubicBezTo>
                    <a:pt x="239" y="99"/>
                    <a:pt x="239" y="99"/>
                    <a:pt x="239" y="99"/>
                  </a:cubicBezTo>
                  <a:cubicBezTo>
                    <a:pt x="238" y="99"/>
                    <a:pt x="238" y="99"/>
                    <a:pt x="238" y="99"/>
                  </a:cubicBezTo>
                  <a:cubicBezTo>
                    <a:pt x="238" y="99"/>
                    <a:pt x="240" y="98"/>
                    <a:pt x="241" y="98"/>
                  </a:cubicBezTo>
                  <a:cubicBezTo>
                    <a:pt x="240" y="98"/>
                    <a:pt x="240" y="100"/>
                    <a:pt x="239" y="99"/>
                  </a:cubicBezTo>
                  <a:cubicBezTo>
                    <a:pt x="239" y="99"/>
                    <a:pt x="239" y="99"/>
                    <a:pt x="239" y="99"/>
                  </a:cubicBezTo>
                  <a:cubicBezTo>
                    <a:pt x="239" y="100"/>
                    <a:pt x="240" y="99"/>
                    <a:pt x="240" y="100"/>
                  </a:cubicBezTo>
                  <a:close/>
                  <a:moveTo>
                    <a:pt x="239" y="100"/>
                  </a:moveTo>
                  <a:cubicBezTo>
                    <a:pt x="239" y="101"/>
                    <a:pt x="240" y="101"/>
                    <a:pt x="239" y="102"/>
                  </a:cubicBezTo>
                  <a:cubicBezTo>
                    <a:pt x="239" y="102"/>
                    <a:pt x="239" y="101"/>
                    <a:pt x="239" y="101"/>
                  </a:cubicBezTo>
                  <a:cubicBezTo>
                    <a:pt x="239" y="101"/>
                    <a:pt x="239" y="100"/>
                    <a:pt x="239" y="100"/>
                  </a:cubicBezTo>
                  <a:close/>
                  <a:moveTo>
                    <a:pt x="236" y="101"/>
                  </a:moveTo>
                  <a:cubicBezTo>
                    <a:pt x="237" y="102"/>
                    <a:pt x="238" y="102"/>
                    <a:pt x="238" y="102"/>
                  </a:cubicBezTo>
                  <a:cubicBezTo>
                    <a:pt x="237" y="103"/>
                    <a:pt x="237" y="103"/>
                    <a:pt x="237" y="103"/>
                  </a:cubicBezTo>
                  <a:cubicBezTo>
                    <a:pt x="237" y="102"/>
                    <a:pt x="236" y="103"/>
                    <a:pt x="235" y="102"/>
                  </a:cubicBezTo>
                  <a:cubicBezTo>
                    <a:pt x="236" y="102"/>
                    <a:pt x="236" y="102"/>
                    <a:pt x="236" y="102"/>
                  </a:cubicBezTo>
                  <a:cubicBezTo>
                    <a:pt x="237" y="102"/>
                    <a:pt x="237" y="102"/>
                    <a:pt x="237" y="102"/>
                  </a:cubicBezTo>
                  <a:lnTo>
                    <a:pt x="236" y="101"/>
                  </a:lnTo>
                  <a:close/>
                  <a:moveTo>
                    <a:pt x="242" y="83"/>
                  </a:moveTo>
                  <a:cubicBezTo>
                    <a:pt x="242" y="82"/>
                    <a:pt x="242" y="82"/>
                    <a:pt x="242" y="82"/>
                  </a:cubicBezTo>
                  <a:cubicBezTo>
                    <a:pt x="242" y="83"/>
                    <a:pt x="242" y="83"/>
                    <a:pt x="242" y="83"/>
                  </a:cubicBezTo>
                  <a:cubicBezTo>
                    <a:pt x="242" y="83"/>
                    <a:pt x="242" y="83"/>
                    <a:pt x="242" y="83"/>
                  </a:cubicBezTo>
                  <a:cubicBezTo>
                    <a:pt x="242" y="83"/>
                    <a:pt x="242" y="83"/>
                    <a:pt x="242" y="83"/>
                  </a:cubicBezTo>
                  <a:cubicBezTo>
                    <a:pt x="242" y="83"/>
                    <a:pt x="242" y="83"/>
                    <a:pt x="242" y="83"/>
                  </a:cubicBezTo>
                  <a:close/>
                  <a:moveTo>
                    <a:pt x="242" y="94"/>
                  </a:moveTo>
                  <a:cubicBezTo>
                    <a:pt x="242" y="94"/>
                    <a:pt x="242" y="94"/>
                    <a:pt x="242" y="94"/>
                  </a:cubicBezTo>
                  <a:cubicBezTo>
                    <a:pt x="242" y="94"/>
                    <a:pt x="242" y="94"/>
                    <a:pt x="241" y="94"/>
                  </a:cubicBezTo>
                  <a:cubicBezTo>
                    <a:pt x="241" y="94"/>
                    <a:pt x="241" y="94"/>
                    <a:pt x="241" y="94"/>
                  </a:cubicBezTo>
                  <a:cubicBezTo>
                    <a:pt x="240" y="93"/>
                    <a:pt x="240" y="94"/>
                    <a:pt x="240" y="93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1" y="93"/>
                    <a:pt x="241" y="93"/>
                    <a:pt x="241" y="94"/>
                  </a:cubicBezTo>
                  <a:cubicBezTo>
                    <a:pt x="241" y="94"/>
                    <a:pt x="241" y="94"/>
                    <a:pt x="241" y="94"/>
                  </a:cubicBezTo>
                  <a:cubicBezTo>
                    <a:pt x="242" y="94"/>
                    <a:pt x="242" y="94"/>
                    <a:pt x="242" y="94"/>
                  </a:cubicBezTo>
                  <a:cubicBezTo>
                    <a:pt x="242" y="94"/>
                    <a:pt x="242" y="94"/>
                    <a:pt x="242" y="94"/>
                  </a:cubicBezTo>
                  <a:cubicBezTo>
                    <a:pt x="242" y="94"/>
                    <a:pt x="242" y="94"/>
                    <a:pt x="242" y="94"/>
                  </a:cubicBezTo>
                  <a:close/>
                  <a:moveTo>
                    <a:pt x="236" y="91"/>
                  </a:moveTo>
                  <a:cubicBezTo>
                    <a:pt x="236" y="91"/>
                    <a:pt x="235" y="91"/>
                    <a:pt x="235" y="91"/>
                  </a:cubicBezTo>
                  <a:cubicBezTo>
                    <a:pt x="235" y="91"/>
                    <a:pt x="236" y="91"/>
                    <a:pt x="236" y="91"/>
                  </a:cubicBezTo>
                  <a:cubicBezTo>
                    <a:pt x="236" y="92"/>
                    <a:pt x="236" y="92"/>
                    <a:pt x="236" y="92"/>
                  </a:cubicBezTo>
                  <a:cubicBezTo>
                    <a:pt x="236" y="92"/>
                    <a:pt x="235" y="92"/>
                    <a:pt x="235" y="93"/>
                  </a:cubicBezTo>
                  <a:cubicBezTo>
                    <a:pt x="235" y="92"/>
                    <a:pt x="236" y="92"/>
                    <a:pt x="236" y="91"/>
                  </a:cubicBezTo>
                  <a:close/>
                  <a:moveTo>
                    <a:pt x="237" y="86"/>
                  </a:moveTo>
                  <a:cubicBezTo>
                    <a:pt x="237" y="86"/>
                    <a:pt x="237" y="86"/>
                    <a:pt x="237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7" y="86"/>
                    <a:pt x="237" y="86"/>
                  </a:cubicBezTo>
                  <a:cubicBezTo>
                    <a:pt x="237" y="85"/>
                    <a:pt x="236" y="85"/>
                    <a:pt x="236" y="84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4" y="85"/>
                    <a:pt x="234" y="85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33" y="86"/>
                    <a:pt x="232" y="86"/>
                    <a:pt x="232" y="87"/>
                  </a:cubicBezTo>
                  <a:cubicBezTo>
                    <a:pt x="232" y="87"/>
                    <a:pt x="232" y="87"/>
                    <a:pt x="232" y="87"/>
                  </a:cubicBezTo>
                  <a:cubicBezTo>
                    <a:pt x="231" y="87"/>
                    <a:pt x="232" y="88"/>
                    <a:pt x="232" y="88"/>
                  </a:cubicBezTo>
                  <a:cubicBezTo>
                    <a:pt x="233" y="89"/>
                    <a:pt x="233" y="87"/>
                    <a:pt x="234" y="88"/>
                  </a:cubicBezTo>
                  <a:cubicBezTo>
                    <a:pt x="234" y="88"/>
                    <a:pt x="233" y="88"/>
                    <a:pt x="233" y="89"/>
                  </a:cubicBezTo>
                  <a:cubicBezTo>
                    <a:pt x="233" y="89"/>
                    <a:pt x="234" y="89"/>
                    <a:pt x="234" y="90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35" y="90"/>
                    <a:pt x="235" y="90"/>
                    <a:pt x="235" y="90"/>
                  </a:cubicBezTo>
                  <a:cubicBezTo>
                    <a:pt x="234" y="90"/>
                    <a:pt x="234" y="90"/>
                    <a:pt x="234" y="90"/>
                  </a:cubicBezTo>
                  <a:cubicBezTo>
                    <a:pt x="234" y="90"/>
                    <a:pt x="234" y="90"/>
                    <a:pt x="234" y="90"/>
                  </a:cubicBezTo>
                  <a:cubicBezTo>
                    <a:pt x="234" y="91"/>
                    <a:pt x="234" y="91"/>
                    <a:pt x="234" y="91"/>
                  </a:cubicBezTo>
                  <a:cubicBezTo>
                    <a:pt x="233" y="91"/>
                    <a:pt x="233" y="90"/>
                    <a:pt x="232" y="90"/>
                  </a:cubicBezTo>
                  <a:cubicBezTo>
                    <a:pt x="233" y="89"/>
                    <a:pt x="232" y="89"/>
                    <a:pt x="232" y="89"/>
                  </a:cubicBezTo>
                  <a:cubicBezTo>
                    <a:pt x="231" y="88"/>
                    <a:pt x="232" y="88"/>
                    <a:pt x="232" y="87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30" y="87"/>
                    <a:pt x="230" y="87"/>
                    <a:pt x="230" y="87"/>
                  </a:cubicBezTo>
                  <a:cubicBezTo>
                    <a:pt x="230" y="87"/>
                    <a:pt x="230" y="87"/>
                    <a:pt x="230" y="87"/>
                  </a:cubicBezTo>
                  <a:cubicBezTo>
                    <a:pt x="231" y="87"/>
                    <a:pt x="230" y="86"/>
                    <a:pt x="230" y="86"/>
                  </a:cubicBezTo>
                  <a:cubicBezTo>
                    <a:pt x="230" y="85"/>
                    <a:pt x="230" y="85"/>
                    <a:pt x="230" y="85"/>
                  </a:cubicBezTo>
                  <a:cubicBezTo>
                    <a:pt x="230" y="85"/>
                    <a:pt x="230" y="85"/>
                    <a:pt x="230" y="85"/>
                  </a:cubicBezTo>
                  <a:cubicBezTo>
                    <a:pt x="230" y="86"/>
                    <a:pt x="231" y="86"/>
                    <a:pt x="231" y="87"/>
                  </a:cubicBezTo>
                  <a:cubicBezTo>
                    <a:pt x="232" y="86"/>
                    <a:pt x="232" y="86"/>
                    <a:pt x="232" y="85"/>
                  </a:cubicBezTo>
                  <a:cubicBezTo>
                    <a:pt x="231" y="85"/>
                    <a:pt x="232" y="85"/>
                    <a:pt x="232" y="85"/>
                  </a:cubicBezTo>
                  <a:cubicBezTo>
                    <a:pt x="232" y="85"/>
                    <a:pt x="232" y="85"/>
                    <a:pt x="232" y="85"/>
                  </a:cubicBezTo>
                  <a:cubicBezTo>
                    <a:pt x="232" y="85"/>
                    <a:pt x="232" y="85"/>
                    <a:pt x="232" y="85"/>
                  </a:cubicBezTo>
                  <a:cubicBezTo>
                    <a:pt x="232" y="85"/>
                    <a:pt x="232" y="85"/>
                    <a:pt x="232" y="85"/>
                  </a:cubicBezTo>
                  <a:cubicBezTo>
                    <a:pt x="233" y="85"/>
                    <a:pt x="233" y="82"/>
                    <a:pt x="235" y="83"/>
                  </a:cubicBezTo>
                  <a:cubicBezTo>
                    <a:pt x="235" y="83"/>
                    <a:pt x="235" y="83"/>
                    <a:pt x="236" y="83"/>
                  </a:cubicBezTo>
                  <a:cubicBezTo>
                    <a:pt x="235" y="84"/>
                    <a:pt x="236" y="84"/>
                    <a:pt x="237" y="84"/>
                  </a:cubicBezTo>
                  <a:cubicBezTo>
                    <a:pt x="237" y="84"/>
                    <a:pt x="237" y="84"/>
                    <a:pt x="237" y="84"/>
                  </a:cubicBezTo>
                  <a:cubicBezTo>
                    <a:pt x="237" y="84"/>
                    <a:pt x="237" y="85"/>
                    <a:pt x="237" y="85"/>
                  </a:cubicBezTo>
                  <a:cubicBezTo>
                    <a:pt x="238" y="84"/>
                    <a:pt x="238" y="84"/>
                    <a:pt x="238" y="84"/>
                  </a:cubicBezTo>
                  <a:cubicBezTo>
                    <a:pt x="237" y="84"/>
                    <a:pt x="237" y="84"/>
                    <a:pt x="237" y="84"/>
                  </a:cubicBezTo>
                  <a:cubicBezTo>
                    <a:pt x="238" y="84"/>
                    <a:pt x="238" y="83"/>
                    <a:pt x="238" y="84"/>
                  </a:cubicBezTo>
                  <a:cubicBezTo>
                    <a:pt x="237" y="84"/>
                    <a:pt x="238" y="85"/>
                    <a:pt x="237" y="86"/>
                  </a:cubicBezTo>
                  <a:cubicBezTo>
                    <a:pt x="237" y="86"/>
                    <a:pt x="237" y="86"/>
                    <a:pt x="236" y="86"/>
                  </a:cubicBezTo>
                  <a:cubicBezTo>
                    <a:pt x="236" y="86"/>
                    <a:pt x="237" y="86"/>
                    <a:pt x="237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6"/>
                    <a:pt x="237" y="86"/>
                    <a:pt x="238" y="86"/>
                  </a:cubicBezTo>
                  <a:lnTo>
                    <a:pt x="237" y="86"/>
                  </a:lnTo>
                  <a:close/>
                  <a:moveTo>
                    <a:pt x="231" y="101"/>
                  </a:moveTo>
                  <a:cubicBezTo>
                    <a:pt x="231" y="101"/>
                    <a:pt x="231" y="101"/>
                    <a:pt x="231" y="101"/>
                  </a:cubicBezTo>
                  <a:cubicBezTo>
                    <a:pt x="231" y="101"/>
                    <a:pt x="231" y="101"/>
                    <a:pt x="231" y="101"/>
                  </a:cubicBezTo>
                  <a:close/>
                  <a:moveTo>
                    <a:pt x="229" y="100"/>
                  </a:moveTo>
                  <a:cubicBezTo>
                    <a:pt x="228" y="101"/>
                    <a:pt x="228" y="101"/>
                    <a:pt x="228" y="101"/>
                  </a:cubicBezTo>
                  <a:cubicBezTo>
                    <a:pt x="227" y="101"/>
                    <a:pt x="229" y="100"/>
                    <a:pt x="227" y="100"/>
                  </a:cubicBezTo>
                  <a:cubicBezTo>
                    <a:pt x="226" y="98"/>
                    <a:pt x="226" y="98"/>
                    <a:pt x="226" y="98"/>
                  </a:cubicBezTo>
                  <a:cubicBezTo>
                    <a:pt x="227" y="99"/>
                    <a:pt x="227" y="99"/>
                    <a:pt x="228" y="99"/>
                  </a:cubicBezTo>
                  <a:cubicBezTo>
                    <a:pt x="228" y="99"/>
                    <a:pt x="228" y="99"/>
                    <a:pt x="228" y="99"/>
                  </a:cubicBezTo>
                  <a:cubicBezTo>
                    <a:pt x="228" y="100"/>
                    <a:pt x="230" y="100"/>
                    <a:pt x="230" y="101"/>
                  </a:cubicBezTo>
                  <a:lnTo>
                    <a:pt x="229" y="100"/>
                  </a:lnTo>
                  <a:close/>
                  <a:moveTo>
                    <a:pt x="225" y="102"/>
                  </a:moveTo>
                  <a:cubicBezTo>
                    <a:pt x="226" y="101"/>
                    <a:pt x="225" y="101"/>
                    <a:pt x="225" y="100"/>
                  </a:cubicBezTo>
                  <a:cubicBezTo>
                    <a:pt x="224" y="100"/>
                    <a:pt x="224" y="100"/>
                    <a:pt x="224" y="100"/>
                  </a:cubicBezTo>
                  <a:cubicBezTo>
                    <a:pt x="224" y="100"/>
                    <a:pt x="224" y="100"/>
                    <a:pt x="224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4" y="99"/>
                    <a:pt x="225" y="99"/>
                    <a:pt x="225" y="100"/>
                  </a:cubicBezTo>
                  <a:cubicBezTo>
                    <a:pt x="225" y="100"/>
                    <a:pt x="226" y="100"/>
                    <a:pt x="226" y="99"/>
                  </a:cubicBezTo>
                  <a:cubicBezTo>
                    <a:pt x="226" y="100"/>
                    <a:pt x="226" y="100"/>
                    <a:pt x="226" y="100"/>
                  </a:cubicBezTo>
                  <a:cubicBezTo>
                    <a:pt x="226" y="100"/>
                    <a:pt x="226" y="100"/>
                    <a:pt x="226" y="100"/>
                  </a:cubicBezTo>
                  <a:cubicBezTo>
                    <a:pt x="226" y="100"/>
                    <a:pt x="226" y="100"/>
                    <a:pt x="226" y="100"/>
                  </a:cubicBezTo>
                  <a:cubicBezTo>
                    <a:pt x="226" y="100"/>
                    <a:pt x="227" y="100"/>
                    <a:pt x="227" y="100"/>
                  </a:cubicBezTo>
                  <a:cubicBezTo>
                    <a:pt x="226" y="100"/>
                    <a:pt x="226" y="100"/>
                    <a:pt x="226" y="100"/>
                  </a:cubicBezTo>
                  <a:cubicBezTo>
                    <a:pt x="226" y="100"/>
                    <a:pt x="226" y="100"/>
                    <a:pt x="226" y="100"/>
                  </a:cubicBezTo>
                  <a:cubicBezTo>
                    <a:pt x="227" y="100"/>
                    <a:pt x="227" y="101"/>
                    <a:pt x="227" y="102"/>
                  </a:cubicBezTo>
                  <a:cubicBezTo>
                    <a:pt x="228" y="102"/>
                    <a:pt x="228" y="102"/>
                    <a:pt x="228" y="102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6" y="101"/>
                    <a:pt x="225" y="101"/>
                    <a:pt x="225" y="102"/>
                  </a:cubicBezTo>
                  <a:close/>
                  <a:moveTo>
                    <a:pt x="222" y="103"/>
                  </a:moveTo>
                  <a:cubicBezTo>
                    <a:pt x="222" y="103"/>
                    <a:pt x="222" y="103"/>
                    <a:pt x="222" y="103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3"/>
                    <a:pt x="223" y="103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lnTo>
                    <a:pt x="222" y="103"/>
                  </a:lnTo>
                  <a:close/>
                  <a:moveTo>
                    <a:pt x="222" y="98"/>
                  </a:moveTo>
                  <a:cubicBezTo>
                    <a:pt x="222" y="97"/>
                    <a:pt x="222" y="97"/>
                    <a:pt x="222" y="97"/>
                  </a:cubicBezTo>
                  <a:cubicBezTo>
                    <a:pt x="222" y="97"/>
                    <a:pt x="222" y="97"/>
                    <a:pt x="222" y="97"/>
                  </a:cubicBezTo>
                  <a:cubicBezTo>
                    <a:pt x="222" y="97"/>
                    <a:pt x="222" y="97"/>
                    <a:pt x="222" y="97"/>
                  </a:cubicBezTo>
                  <a:cubicBezTo>
                    <a:pt x="222" y="97"/>
                    <a:pt x="222" y="97"/>
                    <a:pt x="222" y="97"/>
                  </a:cubicBezTo>
                  <a:cubicBezTo>
                    <a:pt x="223" y="97"/>
                    <a:pt x="223" y="97"/>
                    <a:pt x="224" y="96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4" y="97"/>
                    <a:pt x="223" y="97"/>
                    <a:pt x="223" y="97"/>
                  </a:cubicBezTo>
                  <a:cubicBezTo>
                    <a:pt x="223" y="97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100"/>
                    <a:pt x="222" y="99"/>
                  </a:cubicBezTo>
                  <a:cubicBezTo>
                    <a:pt x="222" y="99"/>
                    <a:pt x="222" y="99"/>
                    <a:pt x="222" y="99"/>
                  </a:cubicBezTo>
                  <a:cubicBezTo>
                    <a:pt x="222" y="99"/>
                    <a:pt x="222" y="99"/>
                    <a:pt x="222" y="99"/>
                  </a:cubicBezTo>
                  <a:cubicBezTo>
                    <a:pt x="223" y="98"/>
                    <a:pt x="222" y="98"/>
                    <a:pt x="222" y="97"/>
                  </a:cubicBezTo>
                  <a:cubicBezTo>
                    <a:pt x="222" y="97"/>
                    <a:pt x="222" y="97"/>
                    <a:pt x="222" y="97"/>
                  </a:cubicBezTo>
                  <a:lnTo>
                    <a:pt x="222" y="98"/>
                  </a:lnTo>
                  <a:close/>
                  <a:moveTo>
                    <a:pt x="220" y="97"/>
                  </a:moveTo>
                  <a:cubicBezTo>
                    <a:pt x="220" y="97"/>
                    <a:pt x="221" y="97"/>
                    <a:pt x="221" y="98"/>
                  </a:cubicBezTo>
                  <a:cubicBezTo>
                    <a:pt x="221" y="98"/>
                    <a:pt x="221" y="98"/>
                    <a:pt x="221" y="98"/>
                  </a:cubicBezTo>
                  <a:cubicBezTo>
                    <a:pt x="221" y="97"/>
                    <a:pt x="220" y="97"/>
                    <a:pt x="220" y="97"/>
                  </a:cubicBezTo>
                  <a:close/>
                  <a:moveTo>
                    <a:pt x="217" y="104"/>
                  </a:moveTo>
                  <a:cubicBezTo>
                    <a:pt x="217" y="104"/>
                    <a:pt x="216" y="104"/>
                    <a:pt x="216" y="104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15" y="103"/>
                    <a:pt x="214" y="103"/>
                    <a:pt x="214" y="103"/>
                  </a:cubicBezTo>
                  <a:cubicBezTo>
                    <a:pt x="214" y="103"/>
                    <a:pt x="214" y="103"/>
                    <a:pt x="214" y="103"/>
                  </a:cubicBezTo>
                  <a:cubicBezTo>
                    <a:pt x="214" y="103"/>
                    <a:pt x="214" y="103"/>
                    <a:pt x="214" y="103"/>
                  </a:cubicBezTo>
                  <a:cubicBezTo>
                    <a:pt x="214" y="103"/>
                    <a:pt x="214" y="103"/>
                    <a:pt x="214" y="103"/>
                  </a:cubicBezTo>
                  <a:cubicBezTo>
                    <a:pt x="214" y="103"/>
                    <a:pt x="215" y="103"/>
                    <a:pt x="215" y="103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15" y="103"/>
                    <a:pt x="216" y="103"/>
                    <a:pt x="216" y="103"/>
                  </a:cubicBezTo>
                  <a:cubicBezTo>
                    <a:pt x="217" y="104"/>
                    <a:pt x="217" y="104"/>
                    <a:pt x="217" y="104"/>
                  </a:cubicBezTo>
                  <a:cubicBezTo>
                    <a:pt x="217" y="104"/>
                    <a:pt x="217" y="104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8" y="103"/>
                    <a:pt x="218" y="102"/>
                    <a:pt x="218" y="103"/>
                  </a:cubicBezTo>
                  <a:cubicBezTo>
                    <a:pt x="218" y="103"/>
                    <a:pt x="218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4"/>
                    <a:pt x="217" y="104"/>
                    <a:pt x="217" y="104"/>
                  </a:cubicBezTo>
                  <a:close/>
                  <a:moveTo>
                    <a:pt x="220" y="86"/>
                  </a:moveTo>
                  <a:cubicBezTo>
                    <a:pt x="220" y="86"/>
                    <a:pt x="221" y="85"/>
                    <a:pt x="221" y="86"/>
                  </a:cubicBezTo>
                  <a:cubicBezTo>
                    <a:pt x="221" y="86"/>
                    <a:pt x="221" y="86"/>
                    <a:pt x="220" y="86"/>
                  </a:cubicBezTo>
                  <a:cubicBezTo>
                    <a:pt x="220" y="86"/>
                    <a:pt x="220" y="86"/>
                    <a:pt x="220" y="86"/>
                  </a:cubicBezTo>
                  <a:cubicBezTo>
                    <a:pt x="220" y="86"/>
                    <a:pt x="220" y="86"/>
                    <a:pt x="220" y="86"/>
                  </a:cubicBezTo>
                  <a:cubicBezTo>
                    <a:pt x="220" y="86"/>
                    <a:pt x="220" y="86"/>
                    <a:pt x="220" y="87"/>
                  </a:cubicBezTo>
                  <a:cubicBezTo>
                    <a:pt x="221" y="87"/>
                    <a:pt x="221" y="86"/>
                    <a:pt x="221" y="86"/>
                  </a:cubicBezTo>
                  <a:cubicBezTo>
                    <a:pt x="221" y="87"/>
                    <a:pt x="220" y="87"/>
                    <a:pt x="220" y="87"/>
                  </a:cubicBezTo>
                  <a:cubicBezTo>
                    <a:pt x="220" y="86"/>
                    <a:pt x="220" y="86"/>
                    <a:pt x="220" y="86"/>
                  </a:cubicBezTo>
                  <a:cubicBezTo>
                    <a:pt x="220" y="86"/>
                    <a:pt x="220" y="86"/>
                    <a:pt x="220" y="86"/>
                  </a:cubicBezTo>
                  <a:cubicBezTo>
                    <a:pt x="220" y="86"/>
                    <a:pt x="220" y="86"/>
                    <a:pt x="220" y="86"/>
                  </a:cubicBezTo>
                  <a:close/>
                  <a:moveTo>
                    <a:pt x="220" y="85"/>
                  </a:moveTo>
                  <a:cubicBezTo>
                    <a:pt x="220" y="84"/>
                    <a:pt x="221" y="84"/>
                    <a:pt x="222" y="83"/>
                  </a:cubicBezTo>
                  <a:cubicBezTo>
                    <a:pt x="223" y="84"/>
                    <a:pt x="221" y="85"/>
                    <a:pt x="223" y="85"/>
                  </a:cubicBezTo>
                  <a:cubicBezTo>
                    <a:pt x="222" y="86"/>
                    <a:pt x="222" y="84"/>
                    <a:pt x="220" y="85"/>
                  </a:cubicBezTo>
                  <a:close/>
                  <a:moveTo>
                    <a:pt x="221" y="99"/>
                  </a:moveTo>
                  <a:cubicBezTo>
                    <a:pt x="221" y="99"/>
                    <a:pt x="221" y="98"/>
                    <a:pt x="221" y="98"/>
                  </a:cubicBezTo>
                  <a:cubicBezTo>
                    <a:pt x="221" y="98"/>
                    <a:pt x="221" y="99"/>
                    <a:pt x="221" y="99"/>
                  </a:cubicBezTo>
                  <a:close/>
                  <a:moveTo>
                    <a:pt x="225" y="81"/>
                  </a:moveTo>
                  <a:cubicBezTo>
                    <a:pt x="223" y="81"/>
                    <a:pt x="223" y="81"/>
                    <a:pt x="223" y="81"/>
                  </a:cubicBezTo>
                  <a:cubicBezTo>
                    <a:pt x="224" y="82"/>
                    <a:pt x="224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21" y="81"/>
                    <a:pt x="219" y="81"/>
                    <a:pt x="219" y="80"/>
                  </a:cubicBezTo>
                  <a:cubicBezTo>
                    <a:pt x="218" y="81"/>
                    <a:pt x="218" y="81"/>
                    <a:pt x="218" y="81"/>
                  </a:cubicBezTo>
                  <a:cubicBezTo>
                    <a:pt x="218" y="81"/>
                    <a:pt x="219" y="80"/>
                    <a:pt x="219" y="80"/>
                  </a:cubicBezTo>
                  <a:cubicBezTo>
                    <a:pt x="219" y="80"/>
                    <a:pt x="220" y="80"/>
                    <a:pt x="220" y="79"/>
                  </a:cubicBezTo>
                  <a:cubicBezTo>
                    <a:pt x="220" y="79"/>
                    <a:pt x="220" y="79"/>
                    <a:pt x="220" y="79"/>
                  </a:cubicBezTo>
                  <a:cubicBezTo>
                    <a:pt x="220" y="78"/>
                    <a:pt x="221" y="80"/>
                    <a:pt x="223" y="79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23" y="78"/>
                    <a:pt x="222" y="78"/>
                    <a:pt x="222" y="78"/>
                  </a:cubicBezTo>
                  <a:cubicBezTo>
                    <a:pt x="222" y="78"/>
                    <a:pt x="222" y="77"/>
                    <a:pt x="221" y="77"/>
                  </a:cubicBezTo>
                  <a:cubicBezTo>
                    <a:pt x="220" y="77"/>
                    <a:pt x="221" y="78"/>
                    <a:pt x="220" y="78"/>
                  </a:cubicBezTo>
                  <a:cubicBezTo>
                    <a:pt x="220" y="78"/>
                    <a:pt x="220" y="78"/>
                    <a:pt x="220" y="78"/>
                  </a:cubicBezTo>
                  <a:cubicBezTo>
                    <a:pt x="219" y="78"/>
                    <a:pt x="219" y="78"/>
                    <a:pt x="219" y="79"/>
                  </a:cubicBezTo>
                  <a:cubicBezTo>
                    <a:pt x="219" y="78"/>
                    <a:pt x="219" y="78"/>
                    <a:pt x="219" y="78"/>
                  </a:cubicBezTo>
                  <a:cubicBezTo>
                    <a:pt x="219" y="78"/>
                    <a:pt x="219" y="78"/>
                    <a:pt x="219" y="77"/>
                  </a:cubicBezTo>
                  <a:cubicBezTo>
                    <a:pt x="219" y="77"/>
                    <a:pt x="219" y="77"/>
                    <a:pt x="219" y="77"/>
                  </a:cubicBezTo>
                  <a:cubicBezTo>
                    <a:pt x="219" y="77"/>
                    <a:pt x="219" y="77"/>
                    <a:pt x="219" y="78"/>
                  </a:cubicBezTo>
                  <a:cubicBezTo>
                    <a:pt x="218" y="77"/>
                    <a:pt x="218" y="77"/>
                    <a:pt x="218" y="77"/>
                  </a:cubicBezTo>
                  <a:cubicBezTo>
                    <a:pt x="217" y="77"/>
                    <a:pt x="218" y="78"/>
                    <a:pt x="218" y="78"/>
                  </a:cubicBezTo>
                  <a:cubicBezTo>
                    <a:pt x="217" y="79"/>
                    <a:pt x="217" y="79"/>
                    <a:pt x="216" y="78"/>
                  </a:cubicBezTo>
                  <a:cubicBezTo>
                    <a:pt x="217" y="77"/>
                    <a:pt x="218" y="76"/>
                    <a:pt x="220" y="75"/>
                  </a:cubicBezTo>
                  <a:cubicBezTo>
                    <a:pt x="220" y="75"/>
                    <a:pt x="220" y="76"/>
                    <a:pt x="220" y="76"/>
                  </a:cubicBezTo>
                  <a:cubicBezTo>
                    <a:pt x="220" y="76"/>
                    <a:pt x="221" y="76"/>
                    <a:pt x="221" y="76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21" y="76"/>
                    <a:pt x="220" y="76"/>
                    <a:pt x="220" y="76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7"/>
                    <a:pt x="221" y="77"/>
                    <a:pt x="221" y="77"/>
                  </a:cubicBezTo>
                  <a:cubicBezTo>
                    <a:pt x="221" y="76"/>
                    <a:pt x="222" y="76"/>
                    <a:pt x="223" y="76"/>
                  </a:cubicBezTo>
                  <a:cubicBezTo>
                    <a:pt x="223" y="76"/>
                    <a:pt x="223" y="76"/>
                    <a:pt x="223" y="76"/>
                  </a:cubicBezTo>
                  <a:cubicBezTo>
                    <a:pt x="222" y="76"/>
                    <a:pt x="222" y="76"/>
                    <a:pt x="222" y="76"/>
                  </a:cubicBezTo>
                  <a:cubicBezTo>
                    <a:pt x="222" y="77"/>
                    <a:pt x="222" y="77"/>
                    <a:pt x="223" y="78"/>
                  </a:cubicBezTo>
                  <a:cubicBezTo>
                    <a:pt x="223" y="78"/>
                    <a:pt x="223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5" y="79"/>
                    <a:pt x="226" y="78"/>
                  </a:cubicBezTo>
                  <a:cubicBezTo>
                    <a:pt x="226" y="78"/>
                    <a:pt x="226" y="78"/>
                    <a:pt x="226" y="78"/>
                  </a:cubicBezTo>
                  <a:cubicBezTo>
                    <a:pt x="226" y="78"/>
                    <a:pt x="226" y="78"/>
                    <a:pt x="226" y="78"/>
                  </a:cubicBezTo>
                  <a:cubicBezTo>
                    <a:pt x="226" y="78"/>
                    <a:pt x="226" y="78"/>
                    <a:pt x="226" y="78"/>
                  </a:cubicBezTo>
                  <a:cubicBezTo>
                    <a:pt x="225" y="77"/>
                    <a:pt x="224" y="77"/>
                    <a:pt x="224" y="76"/>
                  </a:cubicBezTo>
                  <a:cubicBezTo>
                    <a:pt x="224" y="76"/>
                    <a:pt x="224" y="76"/>
                    <a:pt x="224" y="76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5" y="77"/>
                    <a:pt x="225" y="77"/>
                    <a:pt x="226" y="77"/>
                  </a:cubicBezTo>
                  <a:cubicBezTo>
                    <a:pt x="226" y="77"/>
                    <a:pt x="226" y="77"/>
                    <a:pt x="226" y="77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7"/>
                    <a:pt x="226" y="77"/>
                    <a:pt x="226" y="77"/>
                  </a:cubicBezTo>
                  <a:cubicBezTo>
                    <a:pt x="227" y="77"/>
                    <a:pt x="227" y="77"/>
                    <a:pt x="227" y="77"/>
                  </a:cubicBezTo>
                  <a:cubicBezTo>
                    <a:pt x="226" y="78"/>
                    <a:pt x="226" y="78"/>
                    <a:pt x="226" y="78"/>
                  </a:cubicBezTo>
                  <a:cubicBezTo>
                    <a:pt x="227" y="78"/>
                    <a:pt x="227" y="78"/>
                    <a:pt x="227" y="78"/>
                  </a:cubicBezTo>
                  <a:cubicBezTo>
                    <a:pt x="227" y="77"/>
                    <a:pt x="227" y="77"/>
                    <a:pt x="227" y="77"/>
                  </a:cubicBezTo>
                  <a:cubicBezTo>
                    <a:pt x="228" y="78"/>
                    <a:pt x="229" y="77"/>
                    <a:pt x="230" y="78"/>
                  </a:cubicBezTo>
                  <a:cubicBezTo>
                    <a:pt x="229" y="80"/>
                    <a:pt x="232" y="79"/>
                    <a:pt x="231" y="80"/>
                  </a:cubicBezTo>
                  <a:cubicBezTo>
                    <a:pt x="231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3" y="80"/>
                    <a:pt x="233" y="80"/>
                    <a:pt x="233" y="80"/>
                  </a:cubicBezTo>
                  <a:cubicBezTo>
                    <a:pt x="233" y="81"/>
                    <a:pt x="233" y="81"/>
                    <a:pt x="234" y="82"/>
                  </a:cubicBezTo>
                  <a:cubicBezTo>
                    <a:pt x="233" y="83"/>
                    <a:pt x="233" y="82"/>
                    <a:pt x="232" y="82"/>
                  </a:cubicBezTo>
                  <a:cubicBezTo>
                    <a:pt x="233" y="81"/>
                    <a:pt x="233" y="81"/>
                    <a:pt x="233" y="81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1" y="81"/>
                    <a:pt x="232" y="81"/>
                    <a:pt x="232" y="82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30" y="81"/>
                    <a:pt x="230" y="81"/>
                    <a:pt x="230" y="81"/>
                  </a:cubicBezTo>
                  <a:cubicBezTo>
                    <a:pt x="230" y="81"/>
                    <a:pt x="231" y="81"/>
                    <a:pt x="230" y="80"/>
                  </a:cubicBezTo>
                  <a:cubicBezTo>
                    <a:pt x="230" y="80"/>
                    <a:pt x="230" y="80"/>
                    <a:pt x="230" y="80"/>
                  </a:cubicBezTo>
                  <a:cubicBezTo>
                    <a:pt x="230" y="80"/>
                    <a:pt x="230" y="79"/>
                    <a:pt x="229" y="79"/>
                  </a:cubicBezTo>
                  <a:cubicBezTo>
                    <a:pt x="229" y="79"/>
                    <a:pt x="228" y="79"/>
                    <a:pt x="228" y="79"/>
                  </a:cubicBezTo>
                  <a:cubicBezTo>
                    <a:pt x="228" y="79"/>
                    <a:pt x="228" y="79"/>
                    <a:pt x="228" y="79"/>
                  </a:cubicBezTo>
                  <a:cubicBezTo>
                    <a:pt x="228" y="80"/>
                    <a:pt x="227" y="80"/>
                    <a:pt x="227" y="80"/>
                  </a:cubicBezTo>
                  <a:cubicBezTo>
                    <a:pt x="228" y="80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7" y="81"/>
                    <a:pt x="227" y="81"/>
                  </a:cubicBezTo>
                  <a:cubicBezTo>
                    <a:pt x="227" y="81"/>
                    <a:pt x="227" y="80"/>
                    <a:pt x="227" y="80"/>
                  </a:cubicBezTo>
                  <a:cubicBezTo>
                    <a:pt x="226" y="81"/>
                    <a:pt x="225" y="80"/>
                    <a:pt x="225" y="81"/>
                  </a:cubicBezTo>
                  <a:close/>
                  <a:moveTo>
                    <a:pt x="212" y="102"/>
                  </a:moveTo>
                  <a:cubicBezTo>
                    <a:pt x="211" y="103"/>
                    <a:pt x="211" y="102"/>
                    <a:pt x="211" y="103"/>
                  </a:cubicBezTo>
                  <a:cubicBezTo>
                    <a:pt x="211" y="103"/>
                    <a:pt x="211" y="103"/>
                    <a:pt x="211" y="103"/>
                  </a:cubicBezTo>
                  <a:cubicBezTo>
                    <a:pt x="210" y="103"/>
                    <a:pt x="210" y="103"/>
                    <a:pt x="210" y="103"/>
                  </a:cubicBezTo>
                  <a:cubicBezTo>
                    <a:pt x="211" y="102"/>
                    <a:pt x="209" y="103"/>
                    <a:pt x="209" y="102"/>
                  </a:cubicBezTo>
                  <a:cubicBezTo>
                    <a:pt x="208" y="102"/>
                    <a:pt x="208" y="103"/>
                    <a:pt x="208" y="103"/>
                  </a:cubicBezTo>
                  <a:cubicBezTo>
                    <a:pt x="207" y="103"/>
                    <a:pt x="206" y="103"/>
                    <a:pt x="206" y="103"/>
                  </a:cubicBezTo>
                  <a:cubicBezTo>
                    <a:pt x="205" y="102"/>
                    <a:pt x="204" y="102"/>
                    <a:pt x="204" y="101"/>
                  </a:cubicBezTo>
                  <a:cubicBezTo>
                    <a:pt x="205" y="101"/>
                    <a:pt x="205" y="103"/>
                    <a:pt x="206" y="102"/>
                  </a:cubicBezTo>
                  <a:cubicBezTo>
                    <a:pt x="206" y="102"/>
                    <a:pt x="207" y="102"/>
                    <a:pt x="206" y="101"/>
                  </a:cubicBezTo>
                  <a:cubicBezTo>
                    <a:pt x="208" y="101"/>
                    <a:pt x="209" y="102"/>
                    <a:pt x="211" y="101"/>
                  </a:cubicBezTo>
                  <a:cubicBezTo>
                    <a:pt x="213" y="102"/>
                    <a:pt x="213" y="102"/>
                    <a:pt x="213" y="102"/>
                  </a:cubicBezTo>
                  <a:cubicBezTo>
                    <a:pt x="212" y="102"/>
                    <a:pt x="212" y="102"/>
                    <a:pt x="212" y="102"/>
                  </a:cubicBezTo>
                  <a:close/>
                  <a:moveTo>
                    <a:pt x="207" y="104"/>
                  </a:moveTo>
                  <a:cubicBezTo>
                    <a:pt x="207" y="105"/>
                    <a:pt x="209" y="104"/>
                    <a:pt x="209" y="105"/>
                  </a:cubicBezTo>
                  <a:cubicBezTo>
                    <a:pt x="209" y="105"/>
                    <a:pt x="207" y="104"/>
                    <a:pt x="206" y="105"/>
                  </a:cubicBezTo>
                  <a:cubicBezTo>
                    <a:pt x="206" y="105"/>
                    <a:pt x="206" y="105"/>
                    <a:pt x="206" y="105"/>
                  </a:cubicBezTo>
                  <a:cubicBezTo>
                    <a:pt x="207" y="105"/>
                    <a:pt x="207" y="105"/>
                    <a:pt x="207" y="105"/>
                  </a:cubicBezTo>
                  <a:lnTo>
                    <a:pt x="207" y="104"/>
                  </a:lnTo>
                  <a:close/>
                  <a:moveTo>
                    <a:pt x="203" y="107"/>
                  </a:moveTo>
                  <a:cubicBezTo>
                    <a:pt x="202" y="106"/>
                    <a:pt x="202" y="106"/>
                    <a:pt x="202" y="106"/>
                  </a:cubicBezTo>
                  <a:cubicBezTo>
                    <a:pt x="202" y="105"/>
                    <a:pt x="202" y="105"/>
                    <a:pt x="202" y="105"/>
                  </a:cubicBezTo>
                  <a:cubicBezTo>
                    <a:pt x="203" y="105"/>
                    <a:pt x="203" y="106"/>
                    <a:pt x="204" y="105"/>
                  </a:cubicBezTo>
                  <a:cubicBezTo>
                    <a:pt x="204" y="105"/>
                    <a:pt x="204" y="105"/>
                    <a:pt x="204" y="105"/>
                  </a:cubicBezTo>
                  <a:cubicBezTo>
                    <a:pt x="204" y="106"/>
                    <a:pt x="203" y="106"/>
                    <a:pt x="203" y="107"/>
                  </a:cubicBezTo>
                  <a:close/>
                  <a:moveTo>
                    <a:pt x="200" y="104"/>
                  </a:moveTo>
                  <a:cubicBezTo>
                    <a:pt x="200" y="103"/>
                    <a:pt x="200" y="103"/>
                    <a:pt x="200" y="103"/>
                  </a:cubicBezTo>
                  <a:cubicBezTo>
                    <a:pt x="200" y="104"/>
                    <a:pt x="198" y="103"/>
                    <a:pt x="199" y="104"/>
                  </a:cubicBezTo>
                  <a:cubicBezTo>
                    <a:pt x="199" y="105"/>
                    <a:pt x="198" y="103"/>
                    <a:pt x="197" y="104"/>
                  </a:cubicBezTo>
                  <a:cubicBezTo>
                    <a:pt x="197" y="105"/>
                    <a:pt x="197" y="106"/>
                    <a:pt x="198" y="106"/>
                  </a:cubicBezTo>
                  <a:cubicBezTo>
                    <a:pt x="195" y="106"/>
                    <a:pt x="195" y="106"/>
                    <a:pt x="195" y="106"/>
                  </a:cubicBezTo>
                  <a:cubicBezTo>
                    <a:pt x="195" y="106"/>
                    <a:pt x="195" y="106"/>
                    <a:pt x="195" y="106"/>
                  </a:cubicBezTo>
                  <a:cubicBezTo>
                    <a:pt x="195" y="106"/>
                    <a:pt x="195" y="106"/>
                    <a:pt x="195" y="106"/>
                  </a:cubicBezTo>
                  <a:cubicBezTo>
                    <a:pt x="195" y="105"/>
                    <a:pt x="195" y="105"/>
                    <a:pt x="195" y="105"/>
                  </a:cubicBezTo>
                  <a:cubicBezTo>
                    <a:pt x="195" y="106"/>
                    <a:pt x="195" y="105"/>
                    <a:pt x="196" y="105"/>
                  </a:cubicBezTo>
                  <a:cubicBezTo>
                    <a:pt x="196" y="105"/>
                    <a:pt x="196" y="105"/>
                    <a:pt x="196" y="105"/>
                  </a:cubicBezTo>
                  <a:cubicBezTo>
                    <a:pt x="195" y="105"/>
                    <a:pt x="195" y="105"/>
                    <a:pt x="195" y="105"/>
                  </a:cubicBezTo>
                  <a:cubicBezTo>
                    <a:pt x="196" y="105"/>
                    <a:pt x="197" y="104"/>
                    <a:pt x="196" y="104"/>
                  </a:cubicBezTo>
                  <a:cubicBezTo>
                    <a:pt x="196" y="103"/>
                    <a:pt x="197" y="103"/>
                    <a:pt x="196" y="103"/>
                  </a:cubicBezTo>
                  <a:cubicBezTo>
                    <a:pt x="196" y="102"/>
                    <a:pt x="196" y="103"/>
                    <a:pt x="196" y="102"/>
                  </a:cubicBezTo>
                  <a:cubicBezTo>
                    <a:pt x="196" y="102"/>
                    <a:pt x="197" y="103"/>
                    <a:pt x="197" y="103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8" y="102"/>
                    <a:pt x="198" y="102"/>
                    <a:pt x="198" y="103"/>
                  </a:cubicBezTo>
                  <a:cubicBezTo>
                    <a:pt x="198" y="103"/>
                    <a:pt x="198" y="104"/>
                    <a:pt x="199" y="103"/>
                  </a:cubicBezTo>
                  <a:cubicBezTo>
                    <a:pt x="200" y="103"/>
                    <a:pt x="198" y="103"/>
                    <a:pt x="199" y="102"/>
                  </a:cubicBezTo>
                  <a:cubicBezTo>
                    <a:pt x="200" y="102"/>
                    <a:pt x="200" y="103"/>
                    <a:pt x="201" y="103"/>
                  </a:cubicBezTo>
                  <a:cubicBezTo>
                    <a:pt x="201" y="103"/>
                    <a:pt x="201" y="103"/>
                    <a:pt x="201" y="103"/>
                  </a:cubicBezTo>
                  <a:cubicBezTo>
                    <a:pt x="201" y="103"/>
                    <a:pt x="201" y="103"/>
                    <a:pt x="202" y="103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202" y="102"/>
                    <a:pt x="203" y="103"/>
                    <a:pt x="203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204" y="102"/>
                    <a:pt x="204" y="103"/>
                    <a:pt x="204" y="103"/>
                  </a:cubicBezTo>
                  <a:cubicBezTo>
                    <a:pt x="204" y="103"/>
                    <a:pt x="203" y="103"/>
                    <a:pt x="203" y="103"/>
                  </a:cubicBezTo>
                  <a:cubicBezTo>
                    <a:pt x="203" y="104"/>
                    <a:pt x="203" y="105"/>
                    <a:pt x="203" y="105"/>
                  </a:cubicBezTo>
                  <a:cubicBezTo>
                    <a:pt x="202" y="105"/>
                    <a:pt x="202" y="103"/>
                    <a:pt x="201" y="103"/>
                  </a:cubicBezTo>
                  <a:cubicBezTo>
                    <a:pt x="201" y="103"/>
                    <a:pt x="201" y="103"/>
                    <a:pt x="201" y="103"/>
                  </a:cubicBezTo>
                  <a:cubicBezTo>
                    <a:pt x="201" y="103"/>
                    <a:pt x="201" y="103"/>
                    <a:pt x="201" y="103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00" y="104"/>
                    <a:pt x="200" y="104"/>
                    <a:pt x="200" y="104"/>
                  </a:cubicBezTo>
                  <a:close/>
                  <a:moveTo>
                    <a:pt x="195" y="102"/>
                  </a:moveTo>
                  <a:cubicBezTo>
                    <a:pt x="195" y="102"/>
                    <a:pt x="195" y="102"/>
                    <a:pt x="195" y="102"/>
                  </a:cubicBezTo>
                  <a:cubicBezTo>
                    <a:pt x="194" y="102"/>
                    <a:pt x="195" y="101"/>
                    <a:pt x="195" y="102"/>
                  </a:cubicBezTo>
                  <a:cubicBezTo>
                    <a:pt x="195" y="101"/>
                    <a:pt x="195" y="101"/>
                    <a:pt x="195" y="102"/>
                  </a:cubicBezTo>
                  <a:cubicBezTo>
                    <a:pt x="195" y="102"/>
                    <a:pt x="195" y="102"/>
                    <a:pt x="195" y="102"/>
                  </a:cubicBezTo>
                  <a:close/>
                  <a:moveTo>
                    <a:pt x="190" y="109"/>
                  </a:moveTo>
                  <a:cubicBezTo>
                    <a:pt x="190" y="108"/>
                    <a:pt x="189" y="109"/>
                    <a:pt x="189" y="108"/>
                  </a:cubicBezTo>
                  <a:cubicBezTo>
                    <a:pt x="189" y="107"/>
                    <a:pt x="190" y="108"/>
                    <a:pt x="190" y="108"/>
                  </a:cubicBezTo>
                  <a:cubicBezTo>
                    <a:pt x="191" y="108"/>
                    <a:pt x="191" y="108"/>
                    <a:pt x="191" y="108"/>
                  </a:cubicBezTo>
                  <a:cubicBezTo>
                    <a:pt x="191" y="108"/>
                    <a:pt x="191" y="108"/>
                    <a:pt x="190" y="108"/>
                  </a:cubicBezTo>
                  <a:cubicBezTo>
                    <a:pt x="190" y="108"/>
                    <a:pt x="190" y="108"/>
                    <a:pt x="190" y="108"/>
                  </a:cubicBezTo>
                  <a:lnTo>
                    <a:pt x="190" y="109"/>
                  </a:lnTo>
                  <a:close/>
                  <a:moveTo>
                    <a:pt x="187" y="108"/>
                  </a:moveTo>
                  <a:cubicBezTo>
                    <a:pt x="187" y="108"/>
                    <a:pt x="188" y="107"/>
                    <a:pt x="188" y="108"/>
                  </a:cubicBezTo>
                  <a:cubicBezTo>
                    <a:pt x="188" y="108"/>
                    <a:pt x="187" y="108"/>
                    <a:pt x="187" y="108"/>
                  </a:cubicBezTo>
                  <a:cubicBezTo>
                    <a:pt x="187" y="108"/>
                    <a:pt x="187" y="108"/>
                    <a:pt x="187" y="108"/>
                  </a:cubicBezTo>
                  <a:cubicBezTo>
                    <a:pt x="186" y="108"/>
                    <a:pt x="186" y="108"/>
                    <a:pt x="186" y="108"/>
                  </a:cubicBezTo>
                  <a:cubicBezTo>
                    <a:pt x="186" y="108"/>
                    <a:pt x="186" y="108"/>
                    <a:pt x="186" y="108"/>
                  </a:cubicBezTo>
                  <a:cubicBezTo>
                    <a:pt x="186" y="107"/>
                    <a:pt x="186" y="108"/>
                    <a:pt x="185" y="107"/>
                  </a:cubicBezTo>
                  <a:cubicBezTo>
                    <a:pt x="186" y="106"/>
                    <a:pt x="188" y="108"/>
                    <a:pt x="188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8" y="106"/>
                    <a:pt x="187" y="106"/>
                    <a:pt x="187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6" y="106"/>
                    <a:pt x="187" y="106"/>
                    <a:pt x="187" y="106"/>
                  </a:cubicBezTo>
                  <a:cubicBezTo>
                    <a:pt x="187" y="106"/>
                    <a:pt x="188" y="106"/>
                    <a:pt x="188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9" y="106"/>
                    <a:pt x="189" y="106"/>
                    <a:pt x="189" y="106"/>
                  </a:cubicBezTo>
                  <a:cubicBezTo>
                    <a:pt x="189" y="106"/>
                    <a:pt x="189" y="106"/>
                    <a:pt x="189" y="106"/>
                  </a:cubicBezTo>
                  <a:cubicBezTo>
                    <a:pt x="188" y="106"/>
                    <a:pt x="188" y="107"/>
                    <a:pt x="187" y="107"/>
                  </a:cubicBezTo>
                  <a:cubicBezTo>
                    <a:pt x="187" y="107"/>
                    <a:pt x="187" y="108"/>
                    <a:pt x="187" y="108"/>
                  </a:cubicBezTo>
                  <a:close/>
                  <a:moveTo>
                    <a:pt x="185" y="104"/>
                  </a:moveTo>
                  <a:cubicBezTo>
                    <a:pt x="185" y="104"/>
                    <a:pt x="185" y="104"/>
                    <a:pt x="185" y="104"/>
                  </a:cubicBezTo>
                  <a:cubicBezTo>
                    <a:pt x="185" y="103"/>
                    <a:pt x="186" y="103"/>
                    <a:pt x="186" y="103"/>
                  </a:cubicBezTo>
                  <a:cubicBezTo>
                    <a:pt x="185" y="104"/>
                    <a:pt x="185" y="104"/>
                    <a:pt x="185" y="104"/>
                  </a:cubicBezTo>
                  <a:cubicBezTo>
                    <a:pt x="185" y="104"/>
                    <a:pt x="186" y="105"/>
                    <a:pt x="186" y="106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5" y="107"/>
                    <a:pt x="185" y="107"/>
                    <a:pt x="185" y="107"/>
                  </a:cubicBezTo>
                  <a:cubicBezTo>
                    <a:pt x="186" y="106"/>
                    <a:pt x="184" y="104"/>
                    <a:pt x="185" y="104"/>
                  </a:cubicBezTo>
                  <a:close/>
                  <a:moveTo>
                    <a:pt x="186" y="104"/>
                  </a:moveTo>
                  <a:cubicBezTo>
                    <a:pt x="186" y="103"/>
                    <a:pt x="186" y="103"/>
                    <a:pt x="186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6" y="104"/>
                    <a:pt x="186" y="104"/>
                    <a:pt x="186" y="104"/>
                  </a:cubicBezTo>
                  <a:close/>
                  <a:moveTo>
                    <a:pt x="194" y="82"/>
                  </a:moveTo>
                  <a:cubicBezTo>
                    <a:pt x="193" y="82"/>
                    <a:pt x="193" y="82"/>
                    <a:pt x="193" y="82"/>
                  </a:cubicBezTo>
                  <a:cubicBezTo>
                    <a:pt x="193" y="83"/>
                    <a:pt x="192" y="83"/>
                    <a:pt x="193" y="84"/>
                  </a:cubicBezTo>
                  <a:cubicBezTo>
                    <a:pt x="194" y="85"/>
                    <a:pt x="194" y="85"/>
                    <a:pt x="194" y="85"/>
                  </a:cubicBezTo>
                  <a:cubicBezTo>
                    <a:pt x="193" y="85"/>
                    <a:pt x="194" y="85"/>
                    <a:pt x="194" y="86"/>
                  </a:cubicBezTo>
                  <a:cubicBezTo>
                    <a:pt x="194" y="85"/>
                    <a:pt x="193" y="85"/>
                    <a:pt x="193" y="85"/>
                  </a:cubicBezTo>
                  <a:cubicBezTo>
                    <a:pt x="192" y="85"/>
                    <a:pt x="192" y="85"/>
                    <a:pt x="192" y="85"/>
                  </a:cubicBezTo>
                  <a:cubicBezTo>
                    <a:pt x="193" y="85"/>
                    <a:pt x="193" y="85"/>
                    <a:pt x="192" y="84"/>
                  </a:cubicBezTo>
                  <a:cubicBezTo>
                    <a:pt x="192" y="84"/>
                    <a:pt x="192" y="85"/>
                    <a:pt x="192" y="85"/>
                  </a:cubicBezTo>
                  <a:cubicBezTo>
                    <a:pt x="192" y="84"/>
                    <a:pt x="191" y="84"/>
                    <a:pt x="191" y="84"/>
                  </a:cubicBezTo>
                  <a:cubicBezTo>
                    <a:pt x="192" y="83"/>
                    <a:pt x="192" y="83"/>
                    <a:pt x="192" y="83"/>
                  </a:cubicBezTo>
                  <a:cubicBezTo>
                    <a:pt x="192" y="83"/>
                    <a:pt x="193" y="80"/>
                    <a:pt x="191" y="81"/>
                  </a:cubicBezTo>
                  <a:cubicBezTo>
                    <a:pt x="191" y="82"/>
                    <a:pt x="191" y="82"/>
                    <a:pt x="191" y="82"/>
                  </a:cubicBezTo>
                  <a:cubicBezTo>
                    <a:pt x="190" y="82"/>
                    <a:pt x="190" y="82"/>
                    <a:pt x="190" y="83"/>
                  </a:cubicBezTo>
                  <a:cubicBezTo>
                    <a:pt x="190" y="83"/>
                    <a:pt x="191" y="83"/>
                    <a:pt x="191" y="83"/>
                  </a:cubicBezTo>
                  <a:cubicBezTo>
                    <a:pt x="191" y="83"/>
                    <a:pt x="191" y="83"/>
                    <a:pt x="191" y="83"/>
                  </a:cubicBezTo>
                  <a:cubicBezTo>
                    <a:pt x="191" y="83"/>
                    <a:pt x="191" y="83"/>
                    <a:pt x="191" y="83"/>
                  </a:cubicBezTo>
                  <a:cubicBezTo>
                    <a:pt x="191" y="84"/>
                    <a:pt x="191" y="84"/>
                    <a:pt x="189" y="84"/>
                  </a:cubicBezTo>
                  <a:cubicBezTo>
                    <a:pt x="189" y="84"/>
                    <a:pt x="189" y="83"/>
                    <a:pt x="189" y="83"/>
                  </a:cubicBezTo>
                  <a:cubicBezTo>
                    <a:pt x="188" y="83"/>
                    <a:pt x="188" y="83"/>
                    <a:pt x="188" y="83"/>
                  </a:cubicBezTo>
                  <a:cubicBezTo>
                    <a:pt x="188" y="83"/>
                    <a:pt x="188" y="83"/>
                    <a:pt x="189" y="83"/>
                  </a:cubicBezTo>
                  <a:cubicBezTo>
                    <a:pt x="189" y="83"/>
                    <a:pt x="189" y="83"/>
                    <a:pt x="189" y="83"/>
                  </a:cubicBezTo>
                  <a:cubicBezTo>
                    <a:pt x="189" y="83"/>
                    <a:pt x="189" y="83"/>
                    <a:pt x="188" y="82"/>
                  </a:cubicBezTo>
                  <a:cubicBezTo>
                    <a:pt x="189" y="82"/>
                    <a:pt x="191" y="83"/>
                    <a:pt x="190" y="82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91" y="80"/>
                    <a:pt x="191" y="80"/>
                    <a:pt x="191" y="80"/>
                  </a:cubicBezTo>
                  <a:cubicBezTo>
                    <a:pt x="191" y="81"/>
                    <a:pt x="193" y="81"/>
                    <a:pt x="193" y="82"/>
                  </a:cubicBezTo>
                  <a:cubicBezTo>
                    <a:pt x="193" y="82"/>
                    <a:pt x="193" y="81"/>
                    <a:pt x="194" y="82"/>
                  </a:cubicBezTo>
                  <a:cubicBezTo>
                    <a:pt x="194" y="82"/>
                    <a:pt x="194" y="82"/>
                    <a:pt x="194" y="82"/>
                  </a:cubicBezTo>
                  <a:cubicBezTo>
                    <a:pt x="195" y="81"/>
                    <a:pt x="193" y="81"/>
                    <a:pt x="194" y="80"/>
                  </a:cubicBezTo>
                  <a:cubicBezTo>
                    <a:pt x="194" y="81"/>
                    <a:pt x="195" y="80"/>
                    <a:pt x="195" y="81"/>
                  </a:cubicBezTo>
                  <a:cubicBezTo>
                    <a:pt x="195" y="80"/>
                    <a:pt x="195" y="80"/>
                    <a:pt x="195" y="80"/>
                  </a:cubicBezTo>
                  <a:cubicBezTo>
                    <a:pt x="196" y="81"/>
                    <a:pt x="196" y="82"/>
                    <a:pt x="196" y="82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2"/>
                    <a:pt x="195" y="83"/>
                    <a:pt x="195" y="83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4" y="83"/>
                    <a:pt x="194" y="83"/>
                    <a:pt x="194" y="83"/>
                  </a:cubicBezTo>
                  <a:cubicBezTo>
                    <a:pt x="194" y="83"/>
                    <a:pt x="194" y="82"/>
                    <a:pt x="194" y="82"/>
                  </a:cubicBezTo>
                  <a:close/>
                  <a:moveTo>
                    <a:pt x="184" y="82"/>
                  </a:moveTo>
                  <a:cubicBezTo>
                    <a:pt x="185" y="82"/>
                    <a:pt x="185" y="82"/>
                    <a:pt x="185" y="82"/>
                  </a:cubicBezTo>
                  <a:cubicBezTo>
                    <a:pt x="184" y="82"/>
                    <a:pt x="184" y="82"/>
                    <a:pt x="183" y="82"/>
                  </a:cubicBezTo>
                  <a:cubicBezTo>
                    <a:pt x="184" y="82"/>
                    <a:pt x="184" y="81"/>
                    <a:pt x="184" y="81"/>
                  </a:cubicBezTo>
                  <a:cubicBezTo>
                    <a:pt x="184" y="81"/>
                    <a:pt x="184" y="80"/>
                    <a:pt x="183" y="80"/>
                  </a:cubicBezTo>
                  <a:cubicBezTo>
                    <a:pt x="183" y="80"/>
                    <a:pt x="183" y="81"/>
                    <a:pt x="183" y="81"/>
                  </a:cubicBezTo>
                  <a:cubicBezTo>
                    <a:pt x="183" y="81"/>
                    <a:pt x="182" y="82"/>
                    <a:pt x="182" y="81"/>
                  </a:cubicBezTo>
                  <a:cubicBezTo>
                    <a:pt x="182" y="81"/>
                    <a:pt x="183" y="80"/>
                    <a:pt x="184" y="80"/>
                  </a:cubicBezTo>
                  <a:cubicBezTo>
                    <a:pt x="185" y="80"/>
                    <a:pt x="184" y="81"/>
                    <a:pt x="184" y="81"/>
                  </a:cubicBezTo>
                  <a:cubicBezTo>
                    <a:pt x="185" y="79"/>
                    <a:pt x="185" y="79"/>
                    <a:pt x="185" y="79"/>
                  </a:cubicBezTo>
                  <a:cubicBezTo>
                    <a:pt x="186" y="80"/>
                    <a:pt x="186" y="80"/>
                    <a:pt x="186" y="80"/>
                  </a:cubicBezTo>
                  <a:cubicBezTo>
                    <a:pt x="186" y="80"/>
                    <a:pt x="186" y="80"/>
                    <a:pt x="186" y="80"/>
                  </a:cubicBezTo>
                  <a:cubicBezTo>
                    <a:pt x="186" y="81"/>
                    <a:pt x="187" y="80"/>
                    <a:pt x="187" y="81"/>
                  </a:cubicBezTo>
                  <a:cubicBezTo>
                    <a:pt x="187" y="81"/>
                    <a:pt x="187" y="81"/>
                    <a:pt x="187" y="81"/>
                  </a:cubicBezTo>
                  <a:cubicBezTo>
                    <a:pt x="187" y="82"/>
                    <a:pt x="188" y="82"/>
                    <a:pt x="188" y="82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87" y="81"/>
                    <a:pt x="185" y="81"/>
                    <a:pt x="184" y="81"/>
                  </a:cubicBezTo>
                  <a:cubicBezTo>
                    <a:pt x="184" y="81"/>
                    <a:pt x="184" y="82"/>
                    <a:pt x="184" y="82"/>
                  </a:cubicBezTo>
                  <a:close/>
                  <a:moveTo>
                    <a:pt x="184" y="87"/>
                  </a:moveTo>
                  <a:cubicBezTo>
                    <a:pt x="183" y="87"/>
                    <a:pt x="183" y="87"/>
                    <a:pt x="183" y="87"/>
                  </a:cubicBezTo>
                  <a:cubicBezTo>
                    <a:pt x="183" y="87"/>
                    <a:pt x="183" y="87"/>
                    <a:pt x="183" y="87"/>
                  </a:cubicBezTo>
                  <a:lnTo>
                    <a:pt x="184" y="87"/>
                  </a:lnTo>
                  <a:close/>
                  <a:moveTo>
                    <a:pt x="182" y="86"/>
                  </a:moveTo>
                  <a:cubicBezTo>
                    <a:pt x="182" y="85"/>
                    <a:pt x="181" y="86"/>
                    <a:pt x="181" y="85"/>
                  </a:cubicBezTo>
                  <a:cubicBezTo>
                    <a:pt x="181" y="85"/>
                    <a:pt x="181" y="85"/>
                    <a:pt x="181" y="85"/>
                  </a:cubicBezTo>
                  <a:cubicBezTo>
                    <a:pt x="181" y="85"/>
                    <a:pt x="181" y="85"/>
                    <a:pt x="181" y="85"/>
                  </a:cubicBezTo>
                  <a:cubicBezTo>
                    <a:pt x="181" y="85"/>
                    <a:pt x="182" y="85"/>
                    <a:pt x="182" y="85"/>
                  </a:cubicBezTo>
                  <a:cubicBezTo>
                    <a:pt x="182" y="85"/>
                    <a:pt x="183" y="85"/>
                    <a:pt x="183" y="86"/>
                  </a:cubicBezTo>
                  <a:cubicBezTo>
                    <a:pt x="182" y="85"/>
                    <a:pt x="182" y="85"/>
                    <a:pt x="182" y="85"/>
                  </a:cubicBezTo>
                  <a:cubicBezTo>
                    <a:pt x="182" y="86"/>
                    <a:pt x="182" y="86"/>
                    <a:pt x="182" y="86"/>
                  </a:cubicBezTo>
                  <a:close/>
                  <a:moveTo>
                    <a:pt x="180" y="83"/>
                  </a:moveTo>
                  <a:cubicBezTo>
                    <a:pt x="181" y="83"/>
                    <a:pt x="181" y="83"/>
                    <a:pt x="181" y="83"/>
                  </a:cubicBezTo>
                  <a:cubicBezTo>
                    <a:pt x="180" y="82"/>
                    <a:pt x="180" y="82"/>
                    <a:pt x="180" y="82"/>
                  </a:cubicBezTo>
                  <a:cubicBezTo>
                    <a:pt x="180" y="83"/>
                    <a:pt x="180" y="83"/>
                    <a:pt x="180" y="83"/>
                  </a:cubicBezTo>
                  <a:cubicBezTo>
                    <a:pt x="180" y="83"/>
                    <a:pt x="179" y="83"/>
                    <a:pt x="179" y="83"/>
                  </a:cubicBezTo>
                  <a:cubicBezTo>
                    <a:pt x="179" y="83"/>
                    <a:pt x="179" y="83"/>
                    <a:pt x="179" y="83"/>
                  </a:cubicBezTo>
                  <a:cubicBezTo>
                    <a:pt x="179" y="83"/>
                    <a:pt x="179" y="83"/>
                    <a:pt x="179" y="83"/>
                  </a:cubicBezTo>
                  <a:cubicBezTo>
                    <a:pt x="179" y="83"/>
                    <a:pt x="177" y="84"/>
                    <a:pt x="177" y="83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7" y="82"/>
                    <a:pt x="177" y="82"/>
                    <a:pt x="178" y="82"/>
                  </a:cubicBezTo>
                  <a:cubicBezTo>
                    <a:pt x="178" y="82"/>
                    <a:pt x="179" y="81"/>
                    <a:pt x="179" y="81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79" y="81"/>
                    <a:pt x="180" y="81"/>
                    <a:pt x="180" y="82"/>
                  </a:cubicBezTo>
                  <a:cubicBezTo>
                    <a:pt x="181" y="82"/>
                    <a:pt x="181" y="82"/>
                    <a:pt x="181" y="82"/>
                  </a:cubicBezTo>
                  <a:cubicBezTo>
                    <a:pt x="181" y="82"/>
                    <a:pt x="181" y="82"/>
                    <a:pt x="181" y="82"/>
                  </a:cubicBezTo>
                  <a:cubicBezTo>
                    <a:pt x="181" y="81"/>
                    <a:pt x="181" y="81"/>
                    <a:pt x="181" y="81"/>
                  </a:cubicBezTo>
                  <a:cubicBezTo>
                    <a:pt x="182" y="82"/>
                    <a:pt x="181" y="82"/>
                    <a:pt x="181" y="82"/>
                  </a:cubicBezTo>
                  <a:cubicBezTo>
                    <a:pt x="181" y="82"/>
                    <a:pt x="181" y="82"/>
                    <a:pt x="181" y="82"/>
                  </a:cubicBezTo>
                  <a:cubicBezTo>
                    <a:pt x="181" y="82"/>
                    <a:pt x="181" y="82"/>
                    <a:pt x="181" y="82"/>
                  </a:cubicBezTo>
                  <a:cubicBezTo>
                    <a:pt x="182" y="82"/>
                    <a:pt x="182" y="83"/>
                    <a:pt x="183" y="82"/>
                  </a:cubicBezTo>
                  <a:cubicBezTo>
                    <a:pt x="183" y="83"/>
                    <a:pt x="183" y="82"/>
                    <a:pt x="182" y="83"/>
                  </a:cubicBezTo>
                  <a:cubicBezTo>
                    <a:pt x="183" y="84"/>
                    <a:pt x="183" y="84"/>
                    <a:pt x="183" y="84"/>
                  </a:cubicBezTo>
                  <a:cubicBezTo>
                    <a:pt x="182" y="84"/>
                    <a:pt x="180" y="84"/>
                    <a:pt x="180" y="83"/>
                  </a:cubicBezTo>
                  <a:close/>
                  <a:moveTo>
                    <a:pt x="174" y="109"/>
                  </a:moveTo>
                  <a:cubicBezTo>
                    <a:pt x="174" y="109"/>
                    <a:pt x="173" y="109"/>
                    <a:pt x="174" y="109"/>
                  </a:cubicBezTo>
                  <a:close/>
                  <a:moveTo>
                    <a:pt x="175" y="87"/>
                  </a:moveTo>
                  <a:cubicBezTo>
                    <a:pt x="174" y="86"/>
                    <a:pt x="174" y="86"/>
                    <a:pt x="174" y="86"/>
                  </a:cubicBezTo>
                  <a:cubicBezTo>
                    <a:pt x="175" y="86"/>
                    <a:pt x="175" y="87"/>
                    <a:pt x="176" y="86"/>
                  </a:cubicBezTo>
                  <a:cubicBezTo>
                    <a:pt x="175" y="86"/>
                    <a:pt x="175" y="87"/>
                    <a:pt x="175" y="87"/>
                  </a:cubicBezTo>
                  <a:close/>
                  <a:moveTo>
                    <a:pt x="174" y="87"/>
                  </a:moveTo>
                  <a:cubicBezTo>
                    <a:pt x="175" y="87"/>
                    <a:pt x="175" y="88"/>
                    <a:pt x="175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3" y="88"/>
                    <a:pt x="173" y="88"/>
                    <a:pt x="173" y="88"/>
                  </a:cubicBezTo>
                  <a:lnTo>
                    <a:pt x="174" y="87"/>
                  </a:lnTo>
                  <a:close/>
                  <a:moveTo>
                    <a:pt x="171" y="110"/>
                  </a:moveTo>
                  <a:cubicBezTo>
                    <a:pt x="171" y="110"/>
                    <a:pt x="171" y="111"/>
                    <a:pt x="171" y="111"/>
                  </a:cubicBezTo>
                  <a:cubicBezTo>
                    <a:pt x="170" y="111"/>
                    <a:pt x="169" y="110"/>
                    <a:pt x="168" y="111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69" y="109"/>
                    <a:pt x="170" y="112"/>
                    <a:pt x="171" y="110"/>
                  </a:cubicBezTo>
                  <a:close/>
                  <a:moveTo>
                    <a:pt x="177" y="88"/>
                  </a:moveTo>
                  <a:cubicBezTo>
                    <a:pt x="176" y="87"/>
                    <a:pt x="177" y="86"/>
                    <a:pt x="177" y="86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76" y="86"/>
                    <a:pt x="176" y="86"/>
                    <a:pt x="176" y="86"/>
                  </a:cubicBezTo>
                  <a:cubicBezTo>
                    <a:pt x="176" y="85"/>
                    <a:pt x="175" y="85"/>
                    <a:pt x="174" y="84"/>
                  </a:cubicBezTo>
                  <a:cubicBezTo>
                    <a:pt x="174" y="84"/>
                    <a:pt x="174" y="85"/>
                    <a:pt x="174" y="85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4" y="85"/>
                    <a:pt x="174" y="84"/>
                    <a:pt x="174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3" y="84"/>
                    <a:pt x="173" y="84"/>
                    <a:pt x="173" y="84"/>
                  </a:cubicBezTo>
                  <a:cubicBezTo>
                    <a:pt x="173" y="83"/>
                    <a:pt x="173" y="83"/>
                    <a:pt x="173" y="83"/>
                  </a:cubicBezTo>
                  <a:cubicBezTo>
                    <a:pt x="173" y="84"/>
                    <a:pt x="174" y="83"/>
                    <a:pt x="175" y="84"/>
                  </a:cubicBezTo>
                  <a:cubicBezTo>
                    <a:pt x="175" y="82"/>
                    <a:pt x="176" y="84"/>
                    <a:pt x="176" y="83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6" y="85"/>
                    <a:pt x="175" y="83"/>
                    <a:pt x="175" y="85"/>
                  </a:cubicBezTo>
                  <a:cubicBezTo>
                    <a:pt x="176" y="86"/>
                    <a:pt x="177" y="84"/>
                    <a:pt x="178" y="85"/>
                  </a:cubicBezTo>
                  <a:cubicBezTo>
                    <a:pt x="178" y="85"/>
                    <a:pt x="177" y="85"/>
                    <a:pt x="177" y="85"/>
                  </a:cubicBezTo>
                  <a:cubicBezTo>
                    <a:pt x="178" y="86"/>
                    <a:pt x="178" y="86"/>
                    <a:pt x="178" y="86"/>
                  </a:cubicBezTo>
                  <a:lnTo>
                    <a:pt x="177" y="88"/>
                  </a:lnTo>
                  <a:close/>
                  <a:moveTo>
                    <a:pt x="167" y="87"/>
                  </a:moveTo>
                  <a:cubicBezTo>
                    <a:pt x="168" y="87"/>
                    <a:pt x="168" y="88"/>
                    <a:pt x="169" y="88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7" y="88"/>
                    <a:pt x="166" y="88"/>
                    <a:pt x="165" y="87"/>
                  </a:cubicBezTo>
                  <a:cubicBezTo>
                    <a:pt x="164" y="86"/>
                    <a:pt x="163" y="87"/>
                    <a:pt x="162" y="86"/>
                  </a:cubicBezTo>
                  <a:cubicBezTo>
                    <a:pt x="162" y="86"/>
                    <a:pt x="163" y="85"/>
                    <a:pt x="162" y="85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3" y="85"/>
                    <a:pt x="163" y="84"/>
                  </a:cubicBezTo>
                  <a:cubicBezTo>
                    <a:pt x="163" y="83"/>
                    <a:pt x="162" y="83"/>
                    <a:pt x="162" y="83"/>
                  </a:cubicBezTo>
                  <a:cubicBezTo>
                    <a:pt x="162" y="83"/>
                    <a:pt x="162" y="83"/>
                    <a:pt x="162" y="83"/>
                  </a:cubicBezTo>
                  <a:cubicBezTo>
                    <a:pt x="162" y="83"/>
                    <a:pt x="161" y="83"/>
                    <a:pt x="161" y="83"/>
                  </a:cubicBezTo>
                  <a:cubicBezTo>
                    <a:pt x="162" y="83"/>
                    <a:pt x="162" y="83"/>
                    <a:pt x="162" y="83"/>
                  </a:cubicBezTo>
                  <a:cubicBezTo>
                    <a:pt x="162" y="83"/>
                    <a:pt x="162" y="83"/>
                    <a:pt x="162" y="83"/>
                  </a:cubicBezTo>
                  <a:cubicBezTo>
                    <a:pt x="162" y="83"/>
                    <a:pt x="162" y="83"/>
                    <a:pt x="162" y="83"/>
                  </a:cubicBezTo>
                  <a:cubicBezTo>
                    <a:pt x="162" y="83"/>
                    <a:pt x="163" y="81"/>
                    <a:pt x="161" y="81"/>
                  </a:cubicBezTo>
                  <a:cubicBezTo>
                    <a:pt x="161" y="81"/>
                    <a:pt x="162" y="81"/>
                    <a:pt x="161" y="81"/>
                  </a:cubicBezTo>
                  <a:cubicBezTo>
                    <a:pt x="162" y="80"/>
                    <a:pt x="162" y="80"/>
                    <a:pt x="162" y="80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3" y="81"/>
                    <a:pt x="163" y="81"/>
                    <a:pt x="163" y="81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2" y="81"/>
                    <a:pt x="162" y="81"/>
                    <a:pt x="162" y="82"/>
                  </a:cubicBezTo>
                  <a:cubicBezTo>
                    <a:pt x="163" y="82"/>
                    <a:pt x="162" y="82"/>
                    <a:pt x="162" y="83"/>
                  </a:cubicBezTo>
                  <a:cubicBezTo>
                    <a:pt x="163" y="82"/>
                    <a:pt x="164" y="81"/>
                    <a:pt x="164" y="83"/>
                  </a:cubicBezTo>
                  <a:cubicBezTo>
                    <a:pt x="165" y="82"/>
                    <a:pt x="164" y="82"/>
                    <a:pt x="164" y="81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82"/>
                    <a:pt x="168" y="81"/>
                    <a:pt x="168" y="82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64" y="83"/>
                    <a:pt x="165" y="83"/>
                    <a:pt x="164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84"/>
                    <a:pt x="164" y="85"/>
                    <a:pt x="165" y="85"/>
                  </a:cubicBezTo>
                  <a:cubicBezTo>
                    <a:pt x="164" y="85"/>
                    <a:pt x="163" y="84"/>
                    <a:pt x="163" y="85"/>
                  </a:cubicBezTo>
                  <a:cubicBezTo>
                    <a:pt x="163" y="85"/>
                    <a:pt x="163" y="86"/>
                    <a:pt x="163" y="86"/>
                  </a:cubicBezTo>
                  <a:cubicBezTo>
                    <a:pt x="164" y="87"/>
                    <a:pt x="164" y="86"/>
                    <a:pt x="164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5" y="87"/>
                    <a:pt x="166" y="85"/>
                    <a:pt x="167" y="86"/>
                  </a:cubicBezTo>
                  <a:cubicBezTo>
                    <a:pt x="167" y="86"/>
                    <a:pt x="167" y="87"/>
                    <a:pt x="167" y="86"/>
                  </a:cubicBezTo>
                  <a:cubicBezTo>
                    <a:pt x="167" y="86"/>
                    <a:pt x="167" y="86"/>
                    <a:pt x="167" y="86"/>
                  </a:cubicBezTo>
                  <a:cubicBezTo>
                    <a:pt x="168" y="85"/>
                    <a:pt x="169" y="85"/>
                    <a:pt x="169" y="84"/>
                  </a:cubicBezTo>
                  <a:cubicBezTo>
                    <a:pt x="168" y="83"/>
                    <a:pt x="167" y="84"/>
                    <a:pt x="166" y="84"/>
                  </a:cubicBezTo>
                  <a:cubicBezTo>
                    <a:pt x="167" y="83"/>
                    <a:pt x="169" y="83"/>
                    <a:pt x="169" y="83"/>
                  </a:cubicBezTo>
                  <a:cubicBezTo>
                    <a:pt x="169" y="81"/>
                    <a:pt x="171" y="83"/>
                    <a:pt x="171" y="82"/>
                  </a:cubicBezTo>
                  <a:cubicBezTo>
                    <a:pt x="172" y="83"/>
                    <a:pt x="172" y="81"/>
                    <a:pt x="173" y="82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73" y="83"/>
                    <a:pt x="173" y="83"/>
                    <a:pt x="173" y="83"/>
                  </a:cubicBezTo>
                  <a:cubicBezTo>
                    <a:pt x="172" y="83"/>
                    <a:pt x="172" y="83"/>
                    <a:pt x="172" y="83"/>
                  </a:cubicBezTo>
                  <a:cubicBezTo>
                    <a:pt x="172" y="83"/>
                    <a:pt x="172" y="82"/>
                    <a:pt x="172" y="82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72" y="82"/>
                    <a:pt x="171" y="82"/>
                    <a:pt x="172" y="82"/>
                  </a:cubicBezTo>
                  <a:cubicBezTo>
                    <a:pt x="171" y="83"/>
                    <a:pt x="170" y="81"/>
                    <a:pt x="169" y="83"/>
                  </a:cubicBezTo>
                  <a:cubicBezTo>
                    <a:pt x="170" y="82"/>
                    <a:pt x="170" y="85"/>
                    <a:pt x="171" y="84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0" y="84"/>
                    <a:pt x="170" y="84"/>
                    <a:pt x="170" y="84"/>
                  </a:cubicBezTo>
                  <a:cubicBezTo>
                    <a:pt x="170" y="84"/>
                    <a:pt x="170" y="84"/>
                    <a:pt x="170" y="84"/>
                  </a:cubicBezTo>
                  <a:cubicBezTo>
                    <a:pt x="170" y="84"/>
                    <a:pt x="170" y="84"/>
                    <a:pt x="170" y="84"/>
                  </a:cubicBezTo>
                  <a:cubicBezTo>
                    <a:pt x="170" y="84"/>
                    <a:pt x="169" y="85"/>
                    <a:pt x="170" y="86"/>
                  </a:cubicBezTo>
                  <a:cubicBezTo>
                    <a:pt x="171" y="86"/>
                    <a:pt x="171" y="85"/>
                    <a:pt x="171" y="85"/>
                  </a:cubicBezTo>
                  <a:cubicBezTo>
                    <a:pt x="171" y="86"/>
                    <a:pt x="172" y="86"/>
                    <a:pt x="173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2" y="86"/>
                    <a:pt x="171" y="87"/>
                    <a:pt x="170" y="86"/>
                  </a:cubicBezTo>
                  <a:cubicBezTo>
                    <a:pt x="169" y="86"/>
                    <a:pt x="169" y="87"/>
                    <a:pt x="167" y="87"/>
                  </a:cubicBezTo>
                  <a:cubicBezTo>
                    <a:pt x="167" y="87"/>
                    <a:pt x="167" y="87"/>
                    <a:pt x="167" y="87"/>
                  </a:cubicBezTo>
                  <a:close/>
                  <a:moveTo>
                    <a:pt x="164" y="115"/>
                  </a:moveTo>
                  <a:cubicBezTo>
                    <a:pt x="164" y="115"/>
                    <a:pt x="164" y="116"/>
                    <a:pt x="164" y="116"/>
                  </a:cubicBezTo>
                  <a:cubicBezTo>
                    <a:pt x="165" y="116"/>
                    <a:pt x="165" y="116"/>
                    <a:pt x="165" y="116"/>
                  </a:cubicBezTo>
                  <a:cubicBezTo>
                    <a:pt x="165" y="116"/>
                    <a:pt x="165" y="116"/>
                    <a:pt x="165" y="116"/>
                  </a:cubicBezTo>
                  <a:cubicBezTo>
                    <a:pt x="165" y="116"/>
                    <a:pt x="165" y="116"/>
                    <a:pt x="165" y="116"/>
                  </a:cubicBezTo>
                  <a:cubicBezTo>
                    <a:pt x="165" y="116"/>
                    <a:pt x="165" y="116"/>
                    <a:pt x="165" y="116"/>
                  </a:cubicBezTo>
                  <a:cubicBezTo>
                    <a:pt x="165" y="116"/>
                    <a:pt x="165" y="116"/>
                    <a:pt x="164" y="116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64" y="117"/>
                    <a:pt x="164" y="117"/>
                    <a:pt x="164" y="117"/>
                  </a:cubicBezTo>
                  <a:cubicBezTo>
                    <a:pt x="163" y="116"/>
                    <a:pt x="163" y="116"/>
                    <a:pt x="162" y="116"/>
                  </a:cubicBezTo>
                  <a:cubicBezTo>
                    <a:pt x="162" y="117"/>
                    <a:pt x="162" y="117"/>
                    <a:pt x="162" y="117"/>
                  </a:cubicBezTo>
                  <a:cubicBezTo>
                    <a:pt x="162" y="117"/>
                    <a:pt x="162" y="117"/>
                    <a:pt x="162" y="117"/>
                  </a:cubicBezTo>
                  <a:cubicBezTo>
                    <a:pt x="162" y="117"/>
                    <a:pt x="162" y="117"/>
                    <a:pt x="162" y="117"/>
                  </a:cubicBezTo>
                  <a:cubicBezTo>
                    <a:pt x="162" y="116"/>
                    <a:pt x="161" y="117"/>
                    <a:pt x="160" y="117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60" y="116"/>
                    <a:pt x="161" y="116"/>
                    <a:pt x="161" y="116"/>
                  </a:cubicBezTo>
                  <a:cubicBezTo>
                    <a:pt x="162" y="115"/>
                    <a:pt x="163" y="116"/>
                    <a:pt x="164" y="116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64" y="116"/>
                    <a:pt x="164" y="115"/>
                    <a:pt x="164" y="115"/>
                  </a:cubicBezTo>
                  <a:close/>
                  <a:moveTo>
                    <a:pt x="166" y="116"/>
                  </a:moveTo>
                  <a:cubicBezTo>
                    <a:pt x="166" y="116"/>
                    <a:pt x="166" y="115"/>
                    <a:pt x="166" y="115"/>
                  </a:cubicBezTo>
                  <a:cubicBezTo>
                    <a:pt x="166" y="115"/>
                    <a:pt x="166" y="115"/>
                    <a:pt x="166" y="116"/>
                  </a:cubicBezTo>
                  <a:cubicBezTo>
                    <a:pt x="166" y="116"/>
                    <a:pt x="166" y="116"/>
                    <a:pt x="166" y="116"/>
                  </a:cubicBezTo>
                  <a:cubicBezTo>
                    <a:pt x="167" y="116"/>
                    <a:pt x="166" y="115"/>
                    <a:pt x="167" y="115"/>
                  </a:cubicBezTo>
                  <a:cubicBezTo>
                    <a:pt x="167" y="116"/>
                    <a:pt x="166" y="116"/>
                    <a:pt x="166" y="117"/>
                  </a:cubicBezTo>
                  <a:cubicBezTo>
                    <a:pt x="165" y="116"/>
                    <a:pt x="165" y="116"/>
                    <a:pt x="165" y="116"/>
                  </a:cubicBezTo>
                  <a:cubicBezTo>
                    <a:pt x="166" y="116"/>
                    <a:pt x="166" y="116"/>
                    <a:pt x="166" y="116"/>
                  </a:cubicBezTo>
                  <a:cubicBezTo>
                    <a:pt x="166" y="116"/>
                    <a:pt x="166" y="116"/>
                    <a:pt x="166" y="116"/>
                  </a:cubicBezTo>
                  <a:close/>
                  <a:moveTo>
                    <a:pt x="165" y="122"/>
                  </a:moveTo>
                  <a:cubicBezTo>
                    <a:pt x="166" y="122"/>
                    <a:pt x="166" y="122"/>
                    <a:pt x="166" y="122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6" y="122"/>
                    <a:pt x="166" y="122"/>
                    <a:pt x="165" y="122"/>
                  </a:cubicBezTo>
                  <a:cubicBezTo>
                    <a:pt x="165" y="122"/>
                    <a:pt x="165" y="122"/>
                    <a:pt x="165" y="122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65" y="122"/>
                    <a:pt x="165" y="122"/>
                    <a:pt x="165" y="122"/>
                  </a:cubicBezTo>
                  <a:close/>
                  <a:moveTo>
                    <a:pt x="166" y="118"/>
                  </a:moveTo>
                  <a:cubicBezTo>
                    <a:pt x="166" y="118"/>
                    <a:pt x="166" y="118"/>
                    <a:pt x="166" y="118"/>
                  </a:cubicBezTo>
                  <a:cubicBezTo>
                    <a:pt x="166" y="118"/>
                    <a:pt x="166" y="118"/>
                    <a:pt x="166" y="118"/>
                  </a:cubicBezTo>
                  <a:cubicBezTo>
                    <a:pt x="166" y="119"/>
                    <a:pt x="166" y="119"/>
                    <a:pt x="166" y="119"/>
                  </a:cubicBezTo>
                  <a:cubicBezTo>
                    <a:pt x="165" y="119"/>
                    <a:pt x="165" y="120"/>
                    <a:pt x="165" y="120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5" y="119"/>
                    <a:pt x="165" y="118"/>
                    <a:pt x="166" y="118"/>
                  </a:cubicBezTo>
                  <a:close/>
                  <a:moveTo>
                    <a:pt x="158" y="138"/>
                  </a:move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60" y="139"/>
                    <a:pt x="158" y="139"/>
                    <a:pt x="158" y="138"/>
                  </a:cubicBezTo>
                  <a:close/>
                  <a:moveTo>
                    <a:pt x="160" y="115"/>
                  </a:moveTo>
                  <a:cubicBezTo>
                    <a:pt x="160" y="115"/>
                    <a:pt x="160" y="114"/>
                    <a:pt x="159" y="114"/>
                  </a:cubicBezTo>
                  <a:cubicBezTo>
                    <a:pt x="160" y="114"/>
                    <a:pt x="159" y="114"/>
                    <a:pt x="158" y="114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1" y="113"/>
                    <a:pt x="161" y="113"/>
                    <a:pt x="161" y="114"/>
                  </a:cubicBezTo>
                  <a:cubicBezTo>
                    <a:pt x="161" y="114"/>
                    <a:pt x="160" y="114"/>
                    <a:pt x="160" y="115"/>
                  </a:cubicBezTo>
                  <a:close/>
                  <a:moveTo>
                    <a:pt x="158" y="117"/>
                  </a:moveTo>
                  <a:cubicBezTo>
                    <a:pt x="158" y="118"/>
                    <a:pt x="158" y="118"/>
                    <a:pt x="158" y="118"/>
                  </a:cubicBezTo>
                  <a:cubicBezTo>
                    <a:pt x="158" y="118"/>
                    <a:pt x="158" y="118"/>
                    <a:pt x="158" y="118"/>
                  </a:cubicBezTo>
                  <a:cubicBezTo>
                    <a:pt x="158" y="118"/>
                    <a:pt x="158" y="118"/>
                    <a:pt x="158" y="118"/>
                  </a:cubicBezTo>
                  <a:cubicBezTo>
                    <a:pt x="158" y="118"/>
                    <a:pt x="158" y="118"/>
                    <a:pt x="158" y="118"/>
                  </a:cubicBezTo>
                  <a:cubicBezTo>
                    <a:pt x="157" y="118"/>
                    <a:pt x="158" y="119"/>
                    <a:pt x="158" y="119"/>
                  </a:cubicBezTo>
                  <a:cubicBezTo>
                    <a:pt x="158" y="120"/>
                    <a:pt x="158" y="120"/>
                    <a:pt x="158" y="120"/>
                  </a:cubicBezTo>
                  <a:cubicBezTo>
                    <a:pt x="157" y="120"/>
                    <a:pt x="157" y="120"/>
                    <a:pt x="157" y="120"/>
                  </a:cubicBezTo>
                  <a:cubicBezTo>
                    <a:pt x="157" y="120"/>
                    <a:pt x="158" y="120"/>
                    <a:pt x="157" y="121"/>
                  </a:cubicBezTo>
                  <a:cubicBezTo>
                    <a:pt x="156" y="121"/>
                    <a:pt x="156" y="121"/>
                    <a:pt x="156" y="121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6" y="120"/>
                    <a:pt x="156" y="120"/>
                    <a:pt x="155" y="120"/>
                  </a:cubicBezTo>
                  <a:cubicBezTo>
                    <a:pt x="157" y="119"/>
                    <a:pt x="157" y="119"/>
                    <a:pt x="157" y="119"/>
                  </a:cubicBezTo>
                  <a:cubicBezTo>
                    <a:pt x="157" y="118"/>
                    <a:pt x="156" y="118"/>
                    <a:pt x="156" y="118"/>
                  </a:cubicBezTo>
                  <a:cubicBezTo>
                    <a:pt x="156" y="118"/>
                    <a:pt x="155" y="118"/>
                    <a:pt x="155" y="118"/>
                  </a:cubicBezTo>
                  <a:cubicBezTo>
                    <a:pt x="155" y="118"/>
                    <a:pt x="154" y="118"/>
                    <a:pt x="154" y="118"/>
                  </a:cubicBezTo>
                  <a:cubicBezTo>
                    <a:pt x="154" y="117"/>
                    <a:pt x="154" y="117"/>
                    <a:pt x="154" y="117"/>
                  </a:cubicBezTo>
                  <a:cubicBezTo>
                    <a:pt x="155" y="117"/>
                    <a:pt x="155" y="118"/>
                    <a:pt x="155" y="118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55" y="118"/>
                    <a:pt x="156" y="117"/>
                    <a:pt x="157" y="117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8" y="117"/>
                    <a:pt x="159" y="116"/>
                    <a:pt x="160" y="117"/>
                  </a:cubicBezTo>
                  <a:cubicBezTo>
                    <a:pt x="159" y="118"/>
                    <a:pt x="159" y="117"/>
                    <a:pt x="158" y="117"/>
                  </a:cubicBezTo>
                  <a:close/>
                  <a:moveTo>
                    <a:pt x="154" y="122"/>
                  </a:moveTo>
                  <a:cubicBezTo>
                    <a:pt x="154" y="122"/>
                    <a:pt x="154" y="122"/>
                    <a:pt x="154" y="122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5" y="121"/>
                    <a:pt x="155" y="121"/>
                    <a:pt x="155" y="121"/>
                  </a:cubicBezTo>
                  <a:cubicBezTo>
                    <a:pt x="155" y="121"/>
                    <a:pt x="155" y="121"/>
                    <a:pt x="155" y="121"/>
                  </a:cubicBezTo>
                  <a:cubicBezTo>
                    <a:pt x="155" y="121"/>
                    <a:pt x="154" y="121"/>
                    <a:pt x="154" y="121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4" y="122"/>
                    <a:pt x="154" y="122"/>
                    <a:pt x="154" y="122"/>
                  </a:cubicBezTo>
                  <a:close/>
                  <a:moveTo>
                    <a:pt x="136" y="185"/>
                  </a:moveTo>
                  <a:cubicBezTo>
                    <a:pt x="136" y="186"/>
                    <a:pt x="136" y="186"/>
                    <a:pt x="136" y="186"/>
                  </a:cubicBezTo>
                  <a:cubicBezTo>
                    <a:pt x="135" y="186"/>
                    <a:pt x="135" y="186"/>
                    <a:pt x="135" y="186"/>
                  </a:cubicBezTo>
                  <a:cubicBezTo>
                    <a:pt x="136" y="185"/>
                    <a:pt x="134" y="185"/>
                    <a:pt x="136" y="185"/>
                  </a:cubicBezTo>
                  <a:close/>
                  <a:moveTo>
                    <a:pt x="130" y="188"/>
                  </a:moveTo>
                  <a:cubicBezTo>
                    <a:pt x="129" y="187"/>
                    <a:pt x="129" y="187"/>
                    <a:pt x="129" y="187"/>
                  </a:cubicBezTo>
                  <a:cubicBezTo>
                    <a:pt x="128" y="188"/>
                    <a:pt x="128" y="188"/>
                    <a:pt x="128" y="188"/>
                  </a:cubicBezTo>
                  <a:cubicBezTo>
                    <a:pt x="127" y="188"/>
                    <a:pt x="128" y="186"/>
                    <a:pt x="127" y="187"/>
                  </a:cubicBezTo>
                  <a:cubicBezTo>
                    <a:pt x="128" y="186"/>
                    <a:pt x="128" y="186"/>
                    <a:pt x="128" y="186"/>
                  </a:cubicBezTo>
                  <a:cubicBezTo>
                    <a:pt x="129" y="186"/>
                    <a:pt x="128" y="189"/>
                    <a:pt x="129" y="187"/>
                  </a:cubicBezTo>
                  <a:cubicBezTo>
                    <a:pt x="130" y="187"/>
                    <a:pt x="130" y="187"/>
                    <a:pt x="130" y="186"/>
                  </a:cubicBezTo>
                  <a:cubicBezTo>
                    <a:pt x="130" y="186"/>
                    <a:pt x="130" y="186"/>
                    <a:pt x="130" y="186"/>
                  </a:cubicBezTo>
                  <a:cubicBezTo>
                    <a:pt x="130" y="186"/>
                    <a:pt x="132" y="187"/>
                    <a:pt x="131" y="187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1" y="188"/>
                    <a:pt x="130" y="187"/>
                    <a:pt x="130" y="188"/>
                  </a:cubicBezTo>
                  <a:close/>
                  <a:moveTo>
                    <a:pt x="140" y="124"/>
                  </a:moveTo>
                  <a:cubicBezTo>
                    <a:pt x="141" y="123"/>
                    <a:pt x="142" y="125"/>
                    <a:pt x="142" y="125"/>
                  </a:cubicBezTo>
                  <a:cubicBezTo>
                    <a:pt x="141" y="124"/>
                    <a:pt x="141" y="124"/>
                    <a:pt x="140" y="124"/>
                  </a:cubicBezTo>
                  <a:close/>
                  <a:moveTo>
                    <a:pt x="126" y="180"/>
                  </a:moveTo>
                  <a:cubicBezTo>
                    <a:pt x="126" y="180"/>
                    <a:pt x="126" y="180"/>
                    <a:pt x="126" y="180"/>
                  </a:cubicBezTo>
                  <a:cubicBezTo>
                    <a:pt x="126" y="180"/>
                    <a:pt x="126" y="180"/>
                    <a:pt x="126" y="180"/>
                  </a:cubicBezTo>
                  <a:close/>
                  <a:moveTo>
                    <a:pt x="136" y="143"/>
                  </a:moveTo>
                  <a:cubicBezTo>
                    <a:pt x="135" y="144"/>
                    <a:pt x="135" y="144"/>
                    <a:pt x="135" y="144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35" y="143"/>
                    <a:pt x="135" y="143"/>
                    <a:pt x="136" y="143"/>
                  </a:cubicBezTo>
                  <a:close/>
                  <a:moveTo>
                    <a:pt x="152" y="83"/>
                  </a:moveTo>
                  <a:cubicBezTo>
                    <a:pt x="152" y="84"/>
                    <a:pt x="153" y="83"/>
                    <a:pt x="154" y="84"/>
                  </a:cubicBezTo>
                  <a:cubicBezTo>
                    <a:pt x="154" y="84"/>
                    <a:pt x="154" y="84"/>
                    <a:pt x="154" y="85"/>
                  </a:cubicBezTo>
                  <a:cubicBezTo>
                    <a:pt x="154" y="84"/>
                    <a:pt x="152" y="84"/>
                    <a:pt x="151" y="84"/>
                  </a:cubicBezTo>
                  <a:cubicBezTo>
                    <a:pt x="151" y="84"/>
                    <a:pt x="151" y="84"/>
                    <a:pt x="151" y="84"/>
                  </a:cubicBezTo>
                  <a:cubicBezTo>
                    <a:pt x="152" y="83"/>
                    <a:pt x="152" y="83"/>
                    <a:pt x="152" y="83"/>
                  </a:cubicBezTo>
                  <a:close/>
                  <a:moveTo>
                    <a:pt x="154" y="80"/>
                  </a:moveTo>
                  <a:cubicBezTo>
                    <a:pt x="154" y="80"/>
                    <a:pt x="154" y="80"/>
                    <a:pt x="154" y="80"/>
                  </a:cubicBezTo>
                  <a:cubicBezTo>
                    <a:pt x="154" y="81"/>
                    <a:pt x="156" y="81"/>
                    <a:pt x="155" y="82"/>
                  </a:cubicBezTo>
                  <a:cubicBezTo>
                    <a:pt x="155" y="83"/>
                    <a:pt x="154" y="82"/>
                    <a:pt x="154" y="82"/>
                  </a:cubicBezTo>
                  <a:cubicBezTo>
                    <a:pt x="154" y="82"/>
                    <a:pt x="154" y="83"/>
                    <a:pt x="154" y="82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3" y="82"/>
                    <a:pt x="153" y="82"/>
                    <a:pt x="153" y="82"/>
                  </a:cubicBezTo>
                  <a:cubicBezTo>
                    <a:pt x="153" y="82"/>
                    <a:pt x="153" y="82"/>
                    <a:pt x="154" y="82"/>
                  </a:cubicBezTo>
                  <a:cubicBezTo>
                    <a:pt x="154" y="82"/>
                    <a:pt x="154" y="81"/>
                    <a:pt x="154" y="80"/>
                  </a:cubicBezTo>
                  <a:close/>
                  <a:moveTo>
                    <a:pt x="160" y="77"/>
                  </a:moveTo>
                  <a:cubicBezTo>
                    <a:pt x="159" y="77"/>
                    <a:pt x="159" y="76"/>
                    <a:pt x="158" y="76"/>
                  </a:cubicBezTo>
                  <a:cubicBezTo>
                    <a:pt x="158" y="76"/>
                    <a:pt x="158" y="76"/>
                    <a:pt x="157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9" y="76"/>
                    <a:pt x="159" y="76"/>
                    <a:pt x="160" y="77"/>
                  </a:cubicBezTo>
                  <a:close/>
                  <a:moveTo>
                    <a:pt x="161" y="71"/>
                  </a:moveTo>
                  <a:cubicBezTo>
                    <a:pt x="161" y="70"/>
                    <a:pt x="161" y="70"/>
                    <a:pt x="161" y="70"/>
                  </a:cubicBezTo>
                  <a:cubicBezTo>
                    <a:pt x="161" y="71"/>
                    <a:pt x="161" y="71"/>
                    <a:pt x="161" y="71"/>
                  </a:cubicBezTo>
                  <a:close/>
                  <a:moveTo>
                    <a:pt x="159" y="80"/>
                  </a:moveTo>
                  <a:cubicBezTo>
                    <a:pt x="160" y="81"/>
                    <a:pt x="160" y="80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60" y="81"/>
                    <a:pt x="160" y="82"/>
                    <a:pt x="161" y="82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0" y="82"/>
                    <a:pt x="160" y="82"/>
                    <a:pt x="159" y="82"/>
                  </a:cubicBezTo>
                  <a:cubicBezTo>
                    <a:pt x="159" y="82"/>
                    <a:pt x="158" y="82"/>
                    <a:pt x="158" y="82"/>
                  </a:cubicBezTo>
                  <a:cubicBezTo>
                    <a:pt x="158" y="81"/>
                    <a:pt x="157" y="82"/>
                    <a:pt x="157" y="81"/>
                  </a:cubicBezTo>
                  <a:cubicBezTo>
                    <a:pt x="157" y="80"/>
                    <a:pt x="159" y="81"/>
                    <a:pt x="159" y="80"/>
                  </a:cubicBezTo>
                  <a:close/>
                  <a:moveTo>
                    <a:pt x="176" y="16"/>
                  </a:moveTo>
                  <a:cubicBezTo>
                    <a:pt x="177" y="15"/>
                    <a:pt x="177" y="15"/>
                    <a:pt x="177" y="15"/>
                  </a:cubicBezTo>
                  <a:cubicBezTo>
                    <a:pt x="177" y="15"/>
                    <a:pt x="177" y="15"/>
                    <a:pt x="177" y="15"/>
                  </a:cubicBezTo>
                  <a:cubicBezTo>
                    <a:pt x="176" y="15"/>
                    <a:pt x="177" y="16"/>
                    <a:pt x="176" y="16"/>
                  </a:cubicBezTo>
                  <a:close/>
                  <a:moveTo>
                    <a:pt x="160" y="78"/>
                  </a:moveTo>
                  <a:cubicBezTo>
                    <a:pt x="160" y="79"/>
                    <a:pt x="160" y="79"/>
                    <a:pt x="160" y="79"/>
                  </a:cubicBezTo>
                  <a:cubicBezTo>
                    <a:pt x="160" y="78"/>
                    <a:pt x="159" y="79"/>
                    <a:pt x="160" y="78"/>
                  </a:cubicBezTo>
                  <a:close/>
                  <a:moveTo>
                    <a:pt x="162" y="89"/>
                  </a:moveTo>
                  <a:cubicBezTo>
                    <a:pt x="162" y="89"/>
                    <a:pt x="162" y="89"/>
                    <a:pt x="162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61" y="89"/>
                    <a:pt x="161" y="89"/>
                    <a:pt x="161" y="89"/>
                  </a:cubicBezTo>
                  <a:cubicBezTo>
                    <a:pt x="161" y="89"/>
                    <a:pt x="161" y="88"/>
                    <a:pt x="160" y="88"/>
                  </a:cubicBezTo>
                  <a:cubicBezTo>
                    <a:pt x="160" y="88"/>
                    <a:pt x="160" y="89"/>
                    <a:pt x="159" y="88"/>
                  </a:cubicBezTo>
                  <a:cubicBezTo>
                    <a:pt x="160" y="88"/>
                    <a:pt x="159" y="88"/>
                    <a:pt x="159" y="88"/>
                  </a:cubicBezTo>
                  <a:cubicBezTo>
                    <a:pt x="159" y="88"/>
                    <a:pt x="159" y="87"/>
                    <a:pt x="159" y="87"/>
                  </a:cubicBezTo>
                  <a:cubicBezTo>
                    <a:pt x="159" y="87"/>
                    <a:pt x="159" y="87"/>
                    <a:pt x="159" y="87"/>
                  </a:cubicBezTo>
                  <a:cubicBezTo>
                    <a:pt x="159" y="87"/>
                    <a:pt x="159" y="87"/>
                    <a:pt x="159" y="86"/>
                  </a:cubicBezTo>
                  <a:cubicBezTo>
                    <a:pt x="160" y="87"/>
                    <a:pt x="159" y="87"/>
                    <a:pt x="159" y="87"/>
                  </a:cubicBezTo>
                  <a:cubicBezTo>
                    <a:pt x="159" y="87"/>
                    <a:pt x="159" y="87"/>
                    <a:pt x="159" y="87"/>
                  </a:cubicBezTo>
                  <a:cubicBezTo>
                    <a:pt x="160" y="87"/>
                    <a:pt x="160" y="87"/>
                    <a:pt x="160" y="87"/>
                  </a:cubicBezTo>
                  <a:cubicBezTo>
                    <a:pt x="160" y="87"/>
                    <a:pt x="160" y="88"/>
                    <a:pt x="160" y="88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2" y="88"/>
                    <a:pt x="161" y="88"/>
                    <a:pt x="162" y="89"/>
                  </a:cubicBezTo>
                  <a:close/>
                  <a:moveTo>
                    <a:pt x="153" y="120"/>
                  </a:moveTo>
                  <a:cubicBezTo>
                    <a:pt x="153" y="119"/>
                    <a:pt x="152" y="119"/>
                    <a:pt x="152" y="119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2" y="118"/>
                    <a:pt x="153" y="119"/>
                    <a:pt x="153" y="120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3" y="120"/>
                    <a:pt x="153" y="120"/>
                    <a:pt x="153" y="120"/>
                  </a:cubicBezTo>
                  <a:close/>
                  <a:moveTo>
                    <a:pt x="154" y="114"/>
                  </a:moveTo>
                  <a:cubicBezTo>
                    <a:pt x="153" y="113"/>
                    <a:pt x="154" y="113"/>
                    <a:pt x="154" y="112"/>
                  </a:cubicBezTo>
                  <a:cubicBezTo>
                    <a:pt x="153" y="112"/>
                    <a:pt x="153" y="112"/>
                    <a:pt x="153" y="112"/>
                  </a:cubicBezTo>
                  <a:cubicBezTo>
                    <a:pt x="153" y="112"/>
                    <a:pt x="154" y="112"/>
                    <a:pt x="153" y="112"/>
                  </a:cubicBezTo>
                  <a:cubicBezTo>
                    <a:pt x="153" y="111"/>
                    <a:pt x="153" y="112"/>
                    <a:pt x="152" y="112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2" y="112"/>
                    <a:pt x="153" y="112"/>
                    <a:pt x="153" y="111"/>
                  </a:cubicBezTo>
                  <a:cubicBezTo>
                    <a:pt x="153" y="112"/>
                    <a:pt x="153" y="110"/>
                    <a:pt x="154" y="110"/>
                  </a:cubicBezTo>
                  <a:cubicBezTo>
                    <a:pt x="153" y="111"/>
                    <a:pt x="155" y="111"/>
                    <a:pt x="155" y="112"/>
                  </a:cubicBezTo>
                  <a:cubicBezTo>
                    <a:pt x="155" y="111"/>
                    <a:pt x="155" y="111"/>
                    <a:pt x="155" y="111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4" y="112"/>
                    <a:pt x="154" y="113"/>
                    <a:pt x="154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4" y="113"/>
                    <a:pt x="154" y="114"/>
                    <a:pt x="154" y="114"/>
                  </a:cubicBezTo>
                  <a:close/>
                  <a:moveTo>
                    <a:pt x="153" y="106"/>
                  </a:moveTo>
                  <a:cubicBezTo>
                    <a:pt x="154" y="106"/>
                    <a:pt x="154" y="106"/>
                    <a:pt x="154" y="10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4" y="107"/>
                    <a:pt x="154" y="106"/>
                    <a:pt x="154" y="106"/>
                  </a:cubicBezTo>
                  <a:cubicBezTo>
                    <a:pt x="154" y="106"/>
                    <a:pt x="154" y="106"/>
                    <a:pt x="153" y="106"/>
                  </a:cubicBezTo>
                  <a:close/>
                  <a:moveTo>
                    <a:pt x="152" y="106"/>
                  </a:moveTo>
                  <a:cubicBezTo>
                    <a:pt x="152" y="106"/>
                    <a:pt x="152" y="106"/>
                    <a:pt x="152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2" y="106"/>
                    <a:pt x="152" y="106"/>
                    <a:pt x="152" y="106"/>
                  </a:cubicBezTo>
                  <a:close/>
                  <a:moveTo>
                    <a:pt x="152" y="98"/>
                  </a:moveTo>
                  <a:cubicBezTo>
                    <a:pt x="152" y="98"/>
                    <a:pt x="152" y="98"/>
                    <a:pt x="152" y="98"/>
                  </a:cubicBezTo>
                  <a:cubicBezTo>
                    <a:pt x="153" y="98"/>
                    <a:pt x="153" y="99"/>
                    <a:pt x="154" y="98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3" y="99"/>
                    <a:pt x="153" y="98"/>
                    <a:pt x="152" y="98"/>
                  </a:cubicBezTo>
                  <a:close/>
                  <a:moveTo>
                    <a:pt x="151" y="109"/>
                  </a:moveTo>
                  <a:cubicBezTo>
                    <a:pt x="151" y="108"/>
                    <a:pt x="151" y="108"/>
                    <a:pt x="151" y="108"/>
                  </a:cubicBezTo>
                  <a:cubicBezTo>
                    <a:pt x="152" y="108"/>
                    <a:pt x="152" y="108"/>
                    <a:pt x="152" y="108"/>
                  </a:cubicBezTo>
                  <a:cubicBezTo>
                    <a:pt x="151" y="109"/>
                    <a:pt x="152" y="109"/>
                    <a:pt x="152" y="11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110"/>
                    <a:pt x="151" y="109"/>
                    <a:pt x="151" y="109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50" y="108"/>
                    <a:pt x="151" y="109"/>
                    <a:pt x="151" y="109"/>
                  </a:cubicBezTo>
                  <a:close/>
                  <a:moveTo>
                    <a:pt x="156" y="89"/>
                  </a:moveTo>
                  <a:cubicBezTo>
                    <a:pt x="156" y="89"/>
                    <a:pt x="156" y="89"/>
                    <a:pt x="155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5" y="88"/>
                    <a:pt x="153" y="89"/>
                    <a:pt x="153" y="88"/>
                  </a:cubicBezTo>
                  <a:cubicBezTo>
                    <a:pt x="153" y="88"/>
                    <a:pt x="154" y="87"/>
                    <a:pt x="154" y="87"/>
                  </a:cubicBezTo>
                  <a:cubicBezTo>
                    <a:pt x="154" y="88"/>
                    <a:pt x="154" y="88"/>
                    <a:pt x="155" y="88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6" y="87"/>
                    <a:pt x="155" y="87"/>
                    <a:pt x="155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87"/>
                    <a:pt x="155" y="88"/>
                    <a:pt x="155" y="88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7" y="87"/>
                    <a:pt x="158" y="87"/>
                    <a:pt x="158" y="87"/>
                  </a:cubicBezTo>
                  <a:cubicBezTo>
                    <a:pt x="158" y="88"/>
                    <a:pt x="156" y="87"/>
                    <a:pt x="156" y="89"/>
                  </a:cubicBezTo>
                  <a:close/>
                  <a:moveTo>
                    <a:pt x="144" y="122"/>
                  </a:moveTo>
                  <a:cubicBezTo>
                    <a:pt x="144" y="122"/>
                    <a:pt x="144" y="122"/>
                    <a:pt x="145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4" y="123"/>
                    <a:pt x="144" y="123"/>
                    <a:pt x="144" y="123"/>
                  </a:cubicBezTo>
                  <a:lnTo>
                    <a:pt x="144" y="122"/>
                  </a:lnTo>
                  <a:close/>
                  <a:moveTo>
                    <a:pt x="140" y="140"/>
                  </a:moveTo>
                  <a:cubicBezTo>
                    <a:pt x="139" y="141"/>
                    <a:pt x="139" y="141"/>
                    <a:pt x="139" y="141"/>
                  </a:cubicBezTo>
                  <a:cubicBezTo>
                    <a:pt x="139" y="141"/>
                    <a:pt x="139" y="141"/>
                    <a:pt x="139" y="141"/>
                  </a:cubicBezTo>
                  <a:lnTo>
                    <a:pt x="140" y="140"/>
                  </a:lnTo>
                  <a:close/>
                  <a:moveTo>
                    <a:pt x="151" y="98"/>
                  </a:moveTo>
                  <a:cubicBezTo>
                    <a:pt x="151" y="98"/>
                    <a:pt x="151" y="98"/>
                    <a:pt x="151" y="98"/>
                  </a:cubicBezTo>
                  <a:cubicBezTo>
                    <a:pt x="151" y="98"/>
                    <a:pt x="151" y="98"/>
                    <a:pt x="151" y="98"/>
                  </a:cubicBezTo>
                  <a:close/>
                  <a:moveTo>
                    <a:pt x="158" y="86"/>
                  </a:moveTo>
                  <a:cubicBezTo>
                    <a:pt x="157" y="85"/>
                    <a:pt x="157" y="85"/>
                    <a:pt x="157" y="85"/>
                  </a:cubicBezTo>
                  <a:cubicBezTo>
                    <a:pt x="157" y="85"/>
                    <a:pt x="157" y="85"/>
                    <a:pt x="157" y="85"/>
                  </a:cubicBezTo>
                  <a:cubicBezTo>
                    <a:pt x="157" y="85"/>
                    <a:pt x="157" y="85"/>
                    <a:pt x="157" y="85"/>
                  </a:cubicBezTo>
                  <a:lnTo>
                    <a:pt x="158" y="86"/>
                  </a:lnTo>
                  <a:close/>
                  <a:moveTo>
                    <a:pt x="157" y="84"/>
                  </a:moveTo>
                  <a:cubicBezTo>
                    <a:pt x="156" y="84"/>
                    <a:pt x="156" y="84"/>
                    <a:pt x="156" y="84"/>
                  </a:cubicBezTo>
                  <a:cubicBezTo>
                    <a:pt x="156" y="84"/>
                    <a:pt x="156" y="84"/>
                    <a:pt x="156" y="84"/>
                  </a:cubicBezTo>
                  <a:lnTo>
                    <a:pt x="157" y="84"/>
                  </a:lnTo>
                  <a:close/>
                  <a:moveTo>
                    <a:pt x="156" y="86"/>
                  </a:moveTo>
                  <a:cubicBezTo>
                    <a:pt x="155" y="86"/>
                    <a:pt x="154" y="85"/>
                    <a:pt x="154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4" y="85"/>
                    <a:pt x="155" y="85"/>
                    <a:pt x="156" y="86"/>
                  </a:cubicBezTo>
                  <a:close/>
                  <a:moveTo>
                    <a:pt x="140" y="135"/>
                  </a:moveTo>
                  <a:cubicBezTo>
                    <a:pt x="140" y="135"/>
                    <a:pt x="140" y="135"/>
                    <a:pt x="140" y="135"/>
                  </a:cubicBezTo>
                  <a:cubicBezTo>
                    <a:pt x="140" y="134"/>
                    <a:pt x="140" y="134"/>
                    <a:pt x="140" y="134"/>
                  </a:cubicBezTo>
                  <a:cubicBezTo>
                    <a:pt x="140" y="134"/>
                    <a:pt x="140" y="134"/>
                    <a:pt x="140" y="134"/>
                  </a:cubicBezTo>
                  <a:cubicBezTo>
                    <a:pt x="140" y="135"/>
                    <a:pt x="140" y="134"/>
                    <a:pt x="140" y="134"/>
                  </a:cubicBezTo>
                  <a:cubicBezTo>
                    <a:pt x="140" y="135"/>
                    <a:pt x="140" y="135"/>
                    <a:pt x="140" y="135"/>
                  </a:cubicBezTo>
                  <a:cubicBezTo>
                    <a:pt x="140" y="135"/>
                    <a:pt x="140" y="135"/>
                    <a:pt x="140" y="135"/>
                  </a:cubicBezTo>
                  <a:close/>
                  <a:moveTo>
                    <a:pt x="149" y="98"/>
                  </a:moveTo>
                  <a:cubicBezTo>
                    <a:pt x="149" y="98"/>
                    <a:pt x="149" y="98"/>
                    <a:pt x="149" y="98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49" y="98"/>
                    <a:pt x="150" y="99"/>
                    <a:pt x="150" y="99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49" y="98"/>
                    <a:pt x="149" y="98"/>
                    <a:pt x="149" y="98"/>
                  </a:cubicBezTo>
                  <a:close/>
                  <a:moveTo>
                    <a:pt x="150" y="98"/>
                  </a:moveTo>
                  <a:cubicBezTo>
                    <a:pt x="150" y="97"/>
                    <a:pt x="150" y="97"/>
                    <a:pt x="150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98"/>
                    <a:pt x="150" y="98"/>
                    <a:pt x="150" y="98"/>
                  </a:cubicBezTo>
                  <a:close/>
                  <a:moveTo>
                    <a:pt x="128" y="179"/>
                  </a:moveTo>
                  <a:cubicBezTo>
                    <a:pt x="127" y="180"/>
                    <a:pt x="129" y="179"/>
                    <a:pt x="129" y="180"/>
                  </a:cubicBezTo>
                  <a:cubicBezTo>
                    <a:pt x="128" y="180"/>
                    <a:pt x="128" y="180"/>
                    <a:pt x="127" y="180"/>
                  </a:cubicBezTo>
                  <a:cubicBezTo>
                    <a:pt x="127" y="181"/>
                    <a:pt x="127" y="181"/>
                    <a:pt x="127" y="181"/>
                  </a:cubicBezTo>
                  <a:cubicBezTo>
                    <a:pt x="127" y="180"/>
                    <a:pt x="127" y="180"/>
                    <a:pt x="128" y="179"/>
                  </a:cubicBezTo>
                  <a:close/>
                  <a:moveTo>
                    <a:pt x="129" y="179"/>
                  </a:moveTo>
                  <a:cubicBezTo>
                    <a:pt x="129" y="179"/>
                    <a:pt x="129" y="179"/>
                    <a:pt x="129" y="179"/>
                  </a:cubicBezTo>
                  <a:cubicBezTo>
                    <a:pt x="128" y="179"/>
                    <a:pt x="128" y="179"/>
                    <a:pt x="129" y="179"/>
                  </a:cubicBezTo>
                  <a:cubicBezTo>
                    <a:pt x="129" y="179"/>
                    <a:pt x="129" y="179"/>
                    <a:pt x="129" y="179"/>
                  </a:cubicBezTo>
                  <a:cubicBezTo>
                    <a:pt x="130" y="179"/>
                    <a:pt x="131" y="179"/>
                    <a:pt x="131" y="178"/>
                  </a:cubicBezTo>
                  <a:cubicBezTo>
                    <a:pt x="131" y="178"/>
                    <a:pt x="131" y="178"/>
                    <a:pt x="131" y="177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2" y="177"/>
                    <a:pt x="132" y="177"/>
                    <a:pt x="132" y="177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2" y="178"/>
                    <a:pt x="131" y="178"/>
                    <a:pt x="131" y="179"/>
                  </a:cubicBezTo>
                  <a:cubicBezTo>
                    <a:pt x="131" y="179"/>
                    <a:pt x="130" y="179"/>
                    <a:pt x="131" y="179"/>
                  </a:cubicBezTo>
                  <a:cubicBezTo>
                    <a:pt x="131" y="180"/>
                    <a:pt x="131" y="180"/>
                    <a:pt x="131" y="180"/>
                  </a:cubicBezTo>
                  <a:cubicBezTo>
                    <a:pt x="130" y="180"/>
                    <a:pt x="130" y="180"/>
                    <a:pt x="130" y="180"/>
                  </a:cubicBezTo>
                  <a:cubicBezTo>
                    <a:pt x="130" y="180"/>
                    <a:pt x="130" y="180"/>
                    <a:pt x="130" y="179"/>
                  </a:cubicBezTo>
                  <a:lnTo>
                    <a:pt x="129" y="179"/>
                  </a:lnTo>
                  <a:close/>
                  <a:moveTo>
                    <a:pt x="148" y="125"/>
                  </a:moveTo>
                  <a:cubicBezTo>
                    <a:pt x="148" y="125"/>
                    <a:pt x="148" y="124"/>
                    <a:pt x="148" y="124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147" y="123"/>
                    <a:pt x="148" y="123"/>
                    <a:pt x="148" y="123"/>
                  </a:cubicBezTo>
                  <a:cubicBezTo>
                    <a:pt x="147" y="122"/>
                    <a:pt x="147" y="123"/>
                    <a:pt x="147" y="123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5" y="125"/>
                    <a:pt x="145" y="125"/>
                    <a:pt x="145" y="125"/>
                  </a:cubicBezTo>
                  <a:cubicBezTo>
                    <a:pt x="145" y="125"/>
                    <a:pt x="145" y="124"/>
                    <a:pt x="145" y="124"/>
                  </a:cubicBezTo>
                  <a:cubicBezTo>
                    <a:pt x="144" y="124"/>
                    <a:pt x="144" y="124"/>
                    <a:pt x="144" y="124"/>
                  </a:cubicBezTo>
                  <a:cubicBezTo>
                    <a:pt x="144" y="124"/>
                    <a:pt x="144" y="124"/>
                    <a:pt x="144" y="124"/>
                  </a:cubicBezTo>
                  <a:cubicBezTo>
                    <a:pt x="145" y="125"/>
                    <a:pt x="145" y="124"/>
                    <a:pt x="146" y="124"/>
                  </a:cubicBezTo>
                  <a:cubicBezTo>
                    <a:pt x="146" y="123"/>
                    <a:pt x="146" y="123"/>
                    <a:pt x="146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5" y="123"/>
                    <a:pt x="145" y="123"/>
                    <a:pt x="145" y="123"/>
                  </a:cubicBezTo>
                  <a:cubicBezTo>
                    <a:pt x="145" y="123"/>
                    <a:pt x="145" y="123"/>
                    <a:pt x="145" y="123"/>
                  </a:cubicBezTo>
                  <a:cubicBezTo>
                    <a:pt x="145" y="123"/>
                    <a:pt x="145" y="123"/>
                    <a:pt x="145" y="123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6" y="122"/>
                    <a:pt x="146" y="122"/>
                    <a:pt x="146" y="122"/>
                  </a:cubicBezTo>
                  <a:cubicBezTo>
                    <a:pt x="146" y="122"/>
                    <a:pt x="146" y="122"/>
                    <a:pt x="146" y="122"/>
                  </a:cubicBezTo>
                  <a:cubicBezTo>
                    <a:pt x="148" y="123"/>
                    <a:pt x="148" y="123"/>
                    <a:pt x="148" y="123"/>
                  </a:cubicBezTo>
                  <a:cubicBezTo>
                    <a:pt x="148" y="123"/>
                    <a:pt x="148" y="123"/>
                    <a:pt x="148" y="123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3"/>
                    <a:pt x="148" y="123"/>
                    <a:pt x="148" y="123"/>
                  </a:cubicBezTo>
                  <a:cubicBezTo>
                    <a:pt x="148" y="123"/>
                    <a:pt x="149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49" y="122"/>
                    <a:pt x="149" y="122"/>
                    <a:pt x="149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49" y="124"/>
                    <a:pt x="147" y="124"/>
                    <a:pt x="149" y="125"/>
                  </a:cubicBezTo>
                  <a:lnTo>
                    <a:pt x="148" y="125"/>
                  </a:lnTo>
                  <a:close/>
                  <a:moveTo>
                    <a:pt x="148" y="121"/>
                  </a:moveTo>
                  <a:cubicBezTo>
                    <a:pt x="148" y="120"/>
                    <a:pt x="150" y="121"/>
                    <a:pt x="150" y="12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1" y="120"/>
                    <a:pt x="151" y="122"/>
                    <a:pt x="152" y="121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2" y="122"/>
                    <a:pt x="151" y="122"/>
                    <a:pt x="151" y="121"/>
                  </a:cubicBezTo>
                  <a:cubicBezTo>
                    <a:pt x="151" y="122"/>
                    <a:pt x="151" y="122"/>
                    <a:pt x="151" y="122"/>
                  </a:cubicBezTo>
                  <a:cubicBezTo>
                    <a:pt x="150" y="122"/>
                    <a:pt x="149" y="120"/>
                    <a:pt x="148" y="121"/>
                  </a:cubicBezTo>
                  <a:close/>
                  <a:moveTo>
                    <a:pt x="134" y="186"/>
                  </a:moveTo>
                  <a:cubicBezTo>
                    <a:pt x="134" y="186"/>
                    <a:pt x="133" y="186"/>
                    <a:pt x="133" y="186"/>
                  </a:cubicBezTo>
                  <a:cubicBezTo>
                    <a:pt x="133" y="186"/>
                    <a:pt x="134" y="186"/>
                    <a:pt x="134" y="186"/>
                  </a:cubicBezTo>
                  <a:close/>
                  <a:moveTo>
                    <a:pt x="150" y="126"/>
                  </a:moveTo>
                  <a:cubicBezTo>
                    <a:pt x="149" y="126"/>
                    <a:pt x="149" y="126"/>
                    <a:pt x="149" y="126"/>
                  </a:cubicBezTo>
                  <a:cubicBezTo>
                    <a:pt x="150" y="126"/>
                    <a:pt x="150" y="126"/>
                    <a:pt x="150" y="125"/>
                  </a:cubicBezTo>
                  <a:cubicBezTo>
                    <a:pt x="151" y="126"/>
                    <a:pt x="150" y="126"/>
                    <a:pt x="150" y="126"/>
                  </a:cubicBezTo>
                  <a:close/>
                  <a:moveTo>
                    <a:pt x="135" y="181"/>
                  </a:moveTo>
                  <a:cubicBezTo>
                    <a:pt x="137" y="181"/>
                    <a:pt x="137" y="181"/>
                    <a:pt x="137" y="181"/>
                  </a:cubicBezTo>
                  <a:cubicBezTo>
                    <a:pt x="137" y="181"/>
                    <a:pt x="136" y="181"/>
                    <a:pt x="136" y="181"/>
                  </a:cubicBezTo>
                  <a:cubicBezTo>
                    <a:pt x="136" y="181"/>
                    <a:pt x="136" y="181"/>
                    <a:pt x="136" y="181"/>
                  </a:cubicBezTo>
                  <a:cubicBezTo>
                    <a:pt x="136" y="181"/>
                    <a:pt x="136" y="181"/>
                    <a:pt x="136" y="181"/>
                  </a:cubicBezTo>
                  <a:cubicBezTo>
                    <a:pt x="136" y="182"/>
                    <a:pt x="136" y="182"/>
                    <a:pt x="136" y="182"/>
                  </a:cubicBezTo>
                  <a:cubicBezTo>
                    <a:pt x="136" y="182"/>
                    <a:pt x="136" y="182"/>
                    <a:pt x="136" y="182"/>
                  </a:cubicBezTo>
                  <a:cubicBezTo>
                    <a:pt x="135" y="182"/>
                    <a:pt x="135" y="182"/>
                    <a:pt x="135" y="182"/>
                  </a:cubicBezTo>
                  <a:cubicBezTo>
                    <a:pt x="135" y="182"/>
                    <a:pt x="136" y="182"/>
                    <a:pt x="136" y="181"/>
                  </a:cubicBezTo>
                  <a:cubicBezTo>
                    <a:pt x="136" y="181"/>
                    <a:pt x="136" y="181"/>
                    <a:pt x="136" y="181"/>
                  </a:cubicBezTo>
                  <a:lnTo>
                    <a:pt x="135" y="181"/>
                  </a:lnTo>
                  <a:close/>
                  <a:moveTo>
                    <a:pt x="154" y="116"/>
                  </a:moveTo>
                  <a:cubicBezTo>
                    <a:pt x="154" y="117"/>
                    <a:pt x="154" y="115"/>
                    <a:pt x="155" y="116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54" y="116"/>
                    <a:pt x="154" y="116"/>
                    <a:pt x="154" y="116"/>
                  </a:cubicBezTo>
                  <a:close/>
                  <a:moveTo>
                    <a:pt x="155" y="112"/>
                  </a:moveTo>
                  <a:cubicBezTo>
                    <a:pt x="156" y="112"/>
                    <a:pt x="156" y="112"/>
                    <a:pt x="156" y="112"/>
                  </a:cubicBezTo>
                  <a:cubicBezTo>
                    <a:pt x="156" y="112"/>
                    <a:pt x="156" y="112"/>
                    <a:pt x="156" y="112"/>
                  </a:cubicBezTo>
                  <a:lnTo>
                    <a:pt x="155" y="112"/>
                  </a:lnTo>
                  <a:close/>
                  <a:moveTo>
                    <a:pt x="156" y="110"/>
                  </a:moveTo>
                  <a:cubicBezTo>
                    <a:pt x="156" y="110"/>
                    <a:pt x="156" y="110"/>
                    <a:pt x="156" y="110"/>
                  </a:cubicBezTo>
                  <a:cubicBezTo>
                    <a:pt x="156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6" y="110"/>
                    <a:pt x="156" y="110"/>
                    <a:pt x="156" y="110"/>
                  </a:cubicBezTo>
                  <a:close/>
                  <a:moveTo>
                    <a:pt x="166" y="91"/>
                  </a:moveTo>
                  <a:cubicBezTo>
                    <a:pt x="166" y="90"/>
                    <a:pt x="166" y="90"/>
                    <a:pt x="166" y="90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4" y="92"/>
                    <a:pt x="164" y="90"/>
                    <a:pt x="163" y="90"/>
                  </a:cubicBezTo>
                  <a:cubicBezTo>
                    <a:pt x="164" y="89"/>
                    <a:pt x="164" y="91"/>
                    <a:pt x="165" y="90"/>
                  </a:cubicBezTo>
                  <a:cubicBezTo>
                    <a:pt x="165" y="90"/>
                    <a:pt x="165" y="90"/>
                    <a:pt x="166" y="90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0"/>
                    <a:pt x="166" y="90"/>
                    <a:pt x="167" y="90"/>
                  </a:cubicBezTo>
                  <a:lnTo>
                    <a:pt x="166" y="91"/>
                  </a:lnTo>
                  <a:close/>
                  <a:moveTo>
                    <a:pt x="160" y="112"/>
                  </a:moveTo>
                  <a:cubicBezTo>
                    <a:pt x="160" y="112"/>
                    <a:pt x="160" y="112"/>
                    <a:pt x="160" y="112"/>
                  </a:cubicBezTo>
                  <a:cubicBezTo>
                    <a:pt x="159" y="112"/>
                    <a:pt x="159" y="112"/>
                    <a:pt x="159" y="112"/>
                  </a:cubicBezTo>
                  <a:lnTo>
                    <a:pt x="160" y="112"/>
                  </a:lnTo>
                  <a:close/>
                  <a:moveTo>
                    <a:pt x="157" y="116"/>
                  </a:moveTo>
                  <a:cubicBezTo>
                    <a:pt x="156" y="117"/>
                    <a:pt x="156" y="115"/>
                    <a:pt x="156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6"/>
                    <a:pt x="156" y="116"/>
                    <a:pt x="157" y="116"/>
                  </a:cubicBezTo>
                  <a:close/>
                  <a:moveTo>
                    <a:pt x="163" y="88"/>
                  </a:moveTo>
                  <a:cubicBezTo>
                    <a:pt x="163" y="88"/>
                    <a:pt x="163" y="88"/>
                    <a:pt x="163" y="88"/>
                  </a:cubicBezTo>
                  <a:cubicBezTo>
                    <a:pt x="163" y="88"/>
                    <a:pt x="163" y="88"/>
                    <a:pt x="163" y="87"/>
                  </a:cubicBezTo>
                  <a:cubicBezTo>
                    <a:pt x="163" y="87"/>
                    <a:pt x="163" y="88"/>
                    <a:pt x="163" y="88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4" y="88"/>
                    <a:pt x="164" y="88"/>
                    <a:pt x="164" y="88"/>
                  </a:cubicBezTo>
                  <a:cubicBezTo>
                    <a:pt x="164" y="88"/>
                    <a:pt x="164" y="87"/>
                    <a:pt x="164" y="87"/>
                  </a:cubicBezTo>
                  <a:cubicBezTo>
                    <a:pt x="165" y="88"/>
                    <a:pt x="164" y="88"/>
                    <a:pt x="163" y="88"/>
                  </a:cubicBezTo>
                  <a:close/>
                  <a:moveTo>
                    <a:pt x="159" y="121"/>
                  </a:moveTo>
                  <a:cubicBezTo>
                    <a:pt x="159" y="121"/>
                    <a:pt x="159" y="121"/>
                    <a:pt x="159" y="121"/>
                  </a:cubicBezTo>
                  <a:cubicBezTo>
                    <a:pt x="158" y="120"/>
                    <a:pt x="158" y="120"/>
                    <a:pt x="158" y="120"/>
                  </a:cubicBezTo>
                  <a:lnTo>
                    <a:pt x="159" y="121"/>
                  </a:lnTo>
                  <a:close/>
                  <a:moveTo>
                    <a:pt x="163" y="80"/>
                  </a:moveTo>
                  <a:cubicBezTo>
                    <a:pt x="163" y="80"/>
                    <a:pt x="163" y="80"/>
                    <a:pt x="163" y="80"/>
                  </a:cubicBezTo>
                  <a:cubicBezTo>
                    <a:pt x="164" y="80"/>
                    <a:pt x="164" y="80"/>
                    <a:pt x="164" y="80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0"/>
                    <a:pt x="164" y="80"/>
                    <a:pt x="163" y="80"/>
                  </a:cubicBezTo>
                  <a:close/>
                  <a:moveTo>
                    <a:pt x="167" y="84"/>
                  </a:moveTo>
                  <a:cubicBezTo>
                    <a:pt x="167" y="84"/>
                    <a:pt x="167" y="84"/>
                    <a:pt x="167" y="84"/>
                  </a:cubicBezTo>
                  <a:cubicBezTo>
                    <a:pt x="168" y="85"/>
                    <a:pt x="168" y="85"/>
                    <a:pt x="168" y="85"/>
                  </a:cubicBezTo>
                  <a:lnTo>
                    <a:pt x="167" y="84"/>
                  </a:lnTo>
                  <a:close/>
                  <a:moveTo>
                    <a:pt x="172" y="78"/>
                  </a:moveTo>
                  <a:cubicBezTo>
                    <a:pt x="172" y="78"/>
                    <a:pt x="172" y="78"/>
                    <a:pt x="172" y="78"/>
                  </a:cubicBezTo>
                  <a:cubicBezTo>
                    <a:pt x="173" y="78"/>
                    <a:pt x="173" y="78"/>
                    <a:pt x="173" y="78"/>
                  </a:cubicBezTo>
                  <a:lnTo>
                    <a:pt x="172" y="78"/>
                  </a:lnTo>
                  <a:close/>
                  <a:moveTo>
                    <a:pt x="172" y="81"/>
                  </a:moveTo>
                  <a:cubicBezTo>
                    <a:pt x="172" y="81"/>
                    <a:pt x="171" y="81"/>
                    <a:pt x="172" y="81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70" y="81"/>
                    <a:pt x="170" y="81"/>
                    <a:pt x="170" y="81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71" y="81"/>
                    <a:pt x="171" y="81"/>
                    <a:pt x="172" y="81"/>
                  </a:cubicBezTo>
                  <a:close/>
                  <a:moveTo>
                    <a:pt x="176" y="79"/>
                  </a:move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80"/>
                    <a:pt x="176" y="80"/>
                    <a:pt x="177" y="80"/>
                  </a:cubicBezTo>
                  <a:cubicBezTo>
                    <a:pt x="177" y="80"/>
                    <a:pt x="177" y="80"/>
                    <a:pt x="177" y="81"/>
                  </a:cubicBezTo>
                  <a:cubicBezTo>
                    <a:pt x="177" y="81"/>
                    <a:pt x="178" y="81"/>
                    <a:pt x="178" y="81"/>
                  </a:cubicBezTo>
                  <a:cubicBezTo>
                    <a:pt x="178" y="81"/>
                    <a:pt x="177" y="81"/>
                    <a:pt x="177" y="81"/>
                  </a:cubicBezTo>
                  <a:cubicBezTo>
                    <a:pt x="176" y="81"/>
                    <a:pt x="176" y="81"/>
                    <a:pt x="175" y="80"/>
                  </a:cubicBezTo>
                  <a:cubicBezTo>
                    <a:pt x="174" y="80"/>
                    <a:pt x="175" y="79"/>
                    <a:pt x="174" y="79"/>
                  </a:cubicBezTo>
                  <a:cubicBezTo>
                    <a:pt x="175" y="80"/>
                    <a:pt x="175" y="78"/>
                    <a:pt x="175" y="79"/>
                  </a:cubicBezTo>
                  <a:cubicBezTo>
                    <a:pt x="175" y="79"/>
                    <a:pt x="175" y="79"/>
                    <a:pt x="175" y="80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lose/>
                  <a:moveTo>
                    <a:pt x="188" y="69"/>
                  </a:moveTo>
                  <a:cubicBezTo>
                    <a:pt x="187" y="70"/>
                    <a:pt x="187" y="70"/>
                    <a:pt x="187" y="70"/>
                  </a:cubicBezTo>
                  <a:cubicBezTo>
                    <a:pt x="187" y="70"/>
                    <a:pt x="188" y="70"/>
                    <a:pt x="187" y="69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87" y="69"/>
                    <a:pt x="187" y="69"/>
                    <a:pt x="187" y="69"/>
                  </a:cubicBezTo>
                  <a:lnTo>
                    <a:pt x="188" y="69"/>
                  </a:lnTo>
                  <a:close/>
                  <a:moveTo>
                    <a:pt x="192" y="65"/>
                  </a:moveTo>
                  <a:cubicBezTo>
                    <a:pt x="191" y="66"/>
                    <a:pt x="191" y="66"/>
                    <a:pt x="191" y="66"/>
                  </a:cubicBezTo>
                  <a:cubicBezTo>
                    <a:pt x="191" y="65"/>
                    <a:pt x="191" y="65"/>
                    <a:pt x="191" y="65"/>
                  </a:cubicBezTo>
                  <a:lnTo>
                    <a:pt x="192" y="65"/>
                  </a:lnTo>
                  <a:close/>
                  <a:moveTo>
                    <a:pt x="192" y="63"/>
                  </a:move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lnTo>
                    <a:pt x="192" y="63"/>
                  </a:lnTo>
                  <a:close/>
                  <a:moveTo>
                    <a:pt x="192" y="71"/>
                  </a:moveTo>
                  <a:cubicBezTo>
                    <a:pt x="192" y="71"/>
                    <a:pt x="192" y="71"/>
                    <a:pt x="192" y="71"/>
                  </a:cubicBezTo>
                  <a:cubicBezTo>
                    <a:pt x="192" y="71"/>
                    <a:pt x="192" y="71"/>
                    <a:pt x="191" y="71"/>
                  </a:cubicBezTo>
                  <a:cubicBezTo>
                    <a:pt x="191" y="71"/>
                    <a:pt x="191" y="71"/>
                    <a:pt x="191" y="71"/>
                  </a:cubicBezTo>
                  <a:cubicBezTo>
                    <a:pt x="191" y="71"/>
                    <a:pt x="191" y="72"/>
                    <a:pt x="192" y="72"/>
                  </a:cubicBezTo>
                  <a:cubicBezTo>
                    <a:pt x="191" y="72"/>
                    <a:pt x="189" y="72"/>
                    <a:pt x="190" y="74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89" y="71"/>
                    <a:pt x="190" y="71"/>
                    <a:pt x="189" y="70"/>
                  </a:cubicBezTo>
                  <a:cubicBezTo>
                    <a:pt x="190" y="69"/>
                    <a:pt x="191" y="71"/>
                    <a:pt x="192" y="71"/>
                  </a:cubicBezTo>
                  <a:close/>
                  <a:moveTo>
                    <a:pt x="202" y="46"/>
                  </a:moveTo>
                  <a:cubicBezTo>
                    <a:pt x="201" y="46"/>
                    <a:pt x="201" y="47"/>
                    <a:pt x="201" y="47"/>
                  </a:cubicBezTo>
                  <a:cubicBezTo>
                    <a:pt x="201" y="47"/>
                    <a:pt x="202" y="47"/>
                    <a:pt x="202" y="48"/>
                  </a:cubicBezTo>
                  <a:cubicBezTo>
                    <a:pt x="203" y="48"/>
                    <a:pt x="202" y="47"/>
                    <a:pt x="203" y="47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7"/>
                    <a:pt x="204" y="47"/>
                    <a:pt x="204" y="47"/>
                  </a:cubicBezTo>
                  <a:cubicBezTo>
                    <a:pt x="203" y="46"/>
                    <a:pt x="203" y="47"/>
                    <a:pt x="203" y="47"/>
                  </a:cubicBezTo>
                  <a:cubicBezTo>
                    <a:pt x="203" y="48"/>
                    <a:pt x="203" y="48"/>
                    <a:pt x="203" y="48"/>
                  </a:cubicBezTo>
                  <a:cubicBezTo>
                    <a:pt x="203" y="48"/>
                    <a:pt x="203" y="48"/>
                    <a:pt x="203" y="48"/>
                  </a:cubicBezTo>
                  <a:cubicBezTo>
                    <a:pt x="203" y="49"/>
                    <a:pt x="203" y="49"/>
                    <a:pt x="203" y="49"/>
                  </a:cubicBezTo>
                  <a:cubicBezTo>
                    <a:pt x="202" y="47"/>
                    <a:pt x="201" y="48"/>
                    <a:pt x="201" y="47"/>
                  </a:cubicBezTo>
                  <a:cubicBezTo>
                    <a:pt x="201" y="47"/>
                    <a:pt x="201" y="47"/>
                    <a:pt x="201" y="47"/>
                  </a:cubicBezTo>
                  <a:cubicBezTo>
                    <a:pt x="201" y="47"/>
                    <a:pt x="201" y="47"/>
                    <a:pt x="201" y="47"/>
                  </a:cubicBezTo>
                  <a:cubicBezTo>
                    <a:pt x="201" y="47"/>
                    <a:pt x="201" y="47"/>
                    <a:pt x="202" y="46"/>
                  </a:cubicBezTo>
                  <a:close/>
                  <a:moveTo>
                    <a:pt x="213" y="19"/>
                  </a:moveTo>
                  <a:cubicBezTo>
                    <a:pt x="213" y="19"/>
                    <a:pt x="213" y="20"/>
                    <a:pt x="214" y="20"/>
                  </a:cubicBezTo>
                  <a:cubicBezTo>
                    <a:pt x="214" y="20"/>
                    <a:pt x="214" y="20"/>
                    <a:pt x="214" y="20"/>
                  </a:cubicBezTo>
                  <a:cubicBezTo>
                    <a:pt x="214" y="20"/>
                    <a:pt x="214" y="20"/>
                    <a:pt x="214" y="20"/>
                  </a:cubicBezTo>
                  <a:cubicBezTo>
                    <a:pt x="214" y="20"/>
                    <a:pt x="214" y="20"/>
                    <a:pt x="214" y="20"/>
                  </a:cubicBezTo>
                  <a:cubicBezTo>
                    <a:pt x="214" y="20"/>
                    <a:pt x="214" y="20"/>
                    <a:pt x="214" y="19"/>
                  </a:cubicBezTo>
                  <a:cubicBezTo>
                    <a:pt x="214" y="20"/>
                    <a:pt x="214" y="20"/>
                    <a:pt x="214" y="20"/>
                  </a:cubicBezTo>
                  <a:cubicBezTo>
                    <a:pt x="214" y="20"/>
                    <a:pt x="214" y="20"/>
                    <a:pt x="214" y="20"/>
                  </a:cubicBezTo>
                  <a:cubicBezTo>
                    <a:pt x="214" y="20"/>
                    <a:pt x="214" y="20"/>
                    <a:pt x="214" y="20"/>
                  </a:cubicBezTo>
                  <a:cubicBezTo>
                    <a:pt x="214" y="20"/>
                    <a:pt x="214" y="20"/>
                    <a:pt x="214" y="20"/>
                  </a:cubicBezTo>
                  <a:cubicBezTo>
                    <a:pt x="213" y="20"/>
                    <a:pt x="213" y="19"/>
                    <a:pt x="213" y="19"/>
                  </a:cubicBezTo>
                  <a:cubicBezTo>
                    <a:pt x="213" y="19"/>
                    <a:pt x="213" y="19"/>
                    <a:pt x="213" y="19"/>
                  </a:cubicBezTo>
                  <a:cubicBezTo>
                    <a:pt x="213" y="19"/>
                    <a:pt x="213" y="19"/>
                    <a:pt x="213" y="19"/>
                  </a:cubicBezTo>
                  <a:cubicBezTo>
                    <a:pt x="213" y="19"/>
                    <a:pt x="213" y="19"/>
                    <a:pt x="213" y="19"/>
                  </a:cubicBezTo>
                  <a:cubicBezTo>
                    <a:pt x="213" y="19"/>
                    <a:pt x="213" y="19"/>
                    <a:pt x="213" y="19"/>
                  </a:cubicBezTo>
                  <a:cubicBezTo>
                    <a:pt x="213" y="19"/>
                    <a:pt x="213" y="18"/>
                    <a:pt x="213" y="18"/>
                  </a:cubicBezTo>
                  <a:cubicBezTo>
                    <a:pt x="212" y="19"/>
                    <a:pt x="212" y="19"/>
                    <a:pt x="212" y="19"/>
                  </a:cubicBezTo>
                  <a:cubicBezTo>
                    <a:pt x="213" y="18"/>
                    <a:pt x="213" y="18"/>
                    <a:pt x="213" y="18"/>
                  </a:cubicBezTo>
                  <a:cubicBezTo>
                    <a:pt x="213" y="18"/>
                    <a:pt x="213" y="18"/>
                    <a:pt x="213" y="18"/>
                  </a:cubicBezTo>
                  <a:cubicBezTo>
                    <a:pt x="213" y="18"/>
                    <a:pt x="213" y="18"/>
                    <a:pt x="213" y="19"/>
                  </a:cubicBezTo>
                  <a:cubicBezTo>
                    <a:pt x="213" y="19"/>
                    <a:pt x="213" y="19"/>
                    <a:pt x="213" y="19"/>
                  </a:cubicBezTo>
                  <a:cubicBezTo>
                    <a:pt x="213" y="19"/>
                    <a:pt x="213" y="19"/>
                    <a:pt x="213" y="19"/>
                  </a:cubicBezTo>
                  <a:close/>
                  <a:moveTo>
                    <a:pt x="203" y="66"/>
                  </a:moveTo>
                  <a:cubicBezTo>
                    <a:pt x="203" y="67"/>
                    <a:pt x="203" y="67"/>
                    <a:pt x="203" y="67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203" y="66"/>
                    <a:pt x="203" y="66"/>
                    <a:pt x="203" y="66"/>
                  </a:cubicBezTo>
                  <a:cubicBezTo>
                    <a:pt x="203" y="66"/>
                    <a:pt x="203" y="66"/>
                    <a:pt x="203" y="66"/>
                  </a:cubicBezTo>
                  <a:close/>
                  <a:moveTo>
                    <a:pt x="208" y="48"/>
                  </a:moveTo>
                  <a:cubicBezTo>
                    <a:pt x="208" y="47"/>
                    <a:pt x="208" y="47"/>
                    <a:pt x="208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8"/>
                    <a:pt x="208" y="48"/>
                    <a:pt x="208" y="48"/>
                  </a:cubicBezTo>
                  <a:close/>
                  <a:moveTo>
                    <a:pt x="203" y="71"/>
                  </a:moveTo>
                  <a:cubicBezTo>
                    <a:pt x="203" y="71"/>
                    <a:pt x="203" y="71"/>
                    <a:pt x="203" y="71"/>
                  </a:cubicBezTo>
                  <a:cubicBezTo>
                    <a:pt x="202" y="72"/>
                    <a:pt x="201" y="70"/>
                    <a:pt x="201" y="72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3"/>
                    <a:pt x="200" y="72"/>
                    <a:pt x="200" y="72"/>
                  </a:cubicBezTo>
                  <a:cubicBezTo>
                    <a:pt x="200" y="72"/>
                    <a:pt x="201" y="71"/>
                    <a:pt x="200" y="71"/>
                  </a:cubicBezTo>
                  <a:cubicBezTo>
                    <a:pt x="201" y="71"/>
                    <a:pt x="202" y="70"/>
                    <a:pt x="203" y="71"/>
                  </a:cubicBezTo>
                  <a:close/>
                  <a:moveTo>
                    <a:pt x="207" y="66"/>
                  </a:moveTo>
                  <a:cubicBezTo>
                    <a:pt x="208" y="66"/>
                    <a:pt x="209" y="64"/>
                    <a:pt x="210" y="66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1" y="65"/>
                    <a:pt x="211" y="66"/>
                    <a:pt x="211" y="66"/>
                  </a:cubicBezTo>
                  <a:cubicBezTo>
                    <a:pt x="211" y="66"/>
                    <a:pt x="211" y="67"/>
                    <a:pt x="211" y="67"/>
                  </a:cubicBezTo>
                  <a:cubicBezTo>
                    <a:pt x="211" y="67"/>
                    <a:pt x="211" y="67"/>
                    <a:pt x="210" y="66"/>
                  </a:cubicBezTo>
                  <a:cubicBezTo>
                    <a:pt x="210" y="67"/>
                    <a:pt x="210" y="67"/>
                    <a:pt x="210" y="67"/>
                  </a:cubicBezTo>
                  <a:cubicBezTo>
                    <a:pt x="210" y="67"/>
                    <a:pt x="210" y="67"/>
                    <a:pt x="210" y="68"/>
                  </a:cubicBezTo>
                  <a:cubicBezTo>
                    <a:pt x="209" y="68"/>
                    <a:pt x="209" y="68"/>
                    <a:pt x="209" y="69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10" y="69"/>
                    <a:pt x="209" y="69"/>
                    <a:pt x="208" y="69"/>
                  </a:cubicBezTo>
                  <a:cubicBezTo>
                    <a:pt x="208" y="68"/>
                    <a:pt x="209" y="68"/>
                    <a:pt x="210" y="68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10" y="67"/>
                    <a:pt x="210" y="67"/>
                    <a:pt x="210" y="67"/>
                  </a:cubicBezTo>
                  <a:cubicBezTo>
                    <a:pt x="210" y="67"/>
                    <a:pt x="209" y="67"/>
                    <a:pt x="209" y="66"/>
                  </a:cubicBezTo>
                  <a:cubicBezTo>
                    <a:pt x="208" y="66"/>
                    <a:pt x="208" y="67"/>
                    <a:pt x="208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6"/>
                    <a:pt x="205" y="66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5" y="66"/>
                    <a:pt x="206" y="65"/>
                    <a:pt x="207" y="66"/>
                  </a:cubicBezTo>
                  <a:close/>
                  <a:moveTo>
                    <a:pt x="209" y="62"/>
                  </a:moveTo>
                  <a:cubicBezTo>
                    <a:pt x="210" y="62"/>
                    <a:pt x="210" y="62"/>
                    <a:pt x="210" y="62"/>
                  </a:cubicBezTo>
                  <a:cubicBezTo>
                    <a:pt x="209" y="63"/>
                    <a:pt x="208" y="62"/>
                    <a:pt x="207" y="62"/>
                  </a:cubicBezTo>
                  <a:cubicBezTo>
                    <a:pt x="209" y="62"/>
                    <a:pt x="209" y="62"/>
                    <a:pt x="209" y="62"/>
                  </a:cubicBezTo>
                  <a:close/>
                  <a:moveTo>
                    <a:pt x="210" y="59"/>
                  </a:moveTo>
                  <a:cubicBezTo>
                    <a:pt x="210" y="59"/>
                    <a:pt x="210" y="59"/>
                    <a:pt x="210" y="60"/>
                  </a:cubicBezTo>
                  <a:cubicBezTo>
                    <a:pt x="210" y="60"/>
                    <a:pt x="210" y="60"/>
                    <a:pt x="210" y="60"/>
                  </a:cubicBezTo>
                  <a:lnTo>
                    <a:pt x="210" y="59"/>
                  </a:lnTo>
                  <a:close/>
                  <a:moveTo>
                    <a:pt x="213" y="61"/>
                  </a:moveTo>
                  <a:cubicBezTo>
                    <a:pt x="213" y="61"/>
                    <a:pt x="213" y="61"/>
                    <a:pt x="213" y="61"/>
                  </a:cubicBezTo>
                  <a:cubicBezTo>
                    <a:pt x="211" y="60"/>
                    <a:pt x="211" y="60"/>
                    <a:pt x="211" y="60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2" y="61"/>
                    <a:pt x="212" y="61"/>
                    <a:pt x="212" y="61"/>
                  </a:cubicBezTo>
                  <a:lnTo>
                    <a:pt x="213" y="61"/>
                  </a:lnTo>
                  <a:close/>
                  <a:moveTo>
                    <a:pt x="209" y="75"/>
                  </a:moveTo>
                  <a:cubicBezTo>
                    <a:pt x="210" y="75"/>
                    <a:pt x="212" y="74"/>
                    <a:pt x="212" y="75"/>
                  </a:cubicBezTo>
                  <a:cubicBezTo>
                    <a:pt x="212" y="74"/>
                    <a:pt x="212" y="74"/>
                    <a:pt x="212" y="74"/>
                  </a:cubicBezTo>
                  <a:cubicBezTo>
                    <a:pt x="213" y="74"/>
                    <a:pt x="213" y="76"/>
                    <a:pt x="214" y="75"/>
                  </a:cubicBezTo>
                  <a:cubicBezTo>
                    <a:pt x="215" y="74"/>
                    <a:pt x="216" y="76"/>
                    <a:pt x="216" y="74"/>
                  </a:cubicBezTo>
                  <a:cubicBezTo>
                    <a:pt x="217" y="75"/>
                    <a:pt x="217" y="76"/>
                    <a:pt x="217" y="76"/>
                  </a:cubicBezTo>
                  <a:cubicBezTo>
                    <a:pt x="217" y="76"/>
                    <a:pt x="217" y="76"/>
                    <a:pt x="216" y="76"/>
                  </a:cubicBezTo>
                  <a:cubicBezTo>
                    <a:pt x="216" y="76"/>
                    <a:pt x="214" y="74"/>
                    <a:pt x="214" y="76"/>
                  </a:cubicBezTo>
                  <a:cubicBezTo>
                    <a:pt x="214" y="76"/>
                    <a:pt x="214" y="75"/>
                    <a:pt x="214" y="75"/>
                  </a:cubicBezTo>
                  <a:cubicBezTo>
                    <a:pt x="213" y="76"/>
                    <a:pt x="213" y="76"/>
                    <a:pt x="213" y="76"/>
                  </a:cubicBezTo>
                  <a:cubicBezTo>
                    <a:pt x="214" y="76"/>
                    <a:pt x="214" y="76"/>
                    <a:pt x="214" y="76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3" y="78"/>
                    <a:pt x="213" y="76"/>
                    <a:pt x="212" y="76"/>
                  </a:cubicBezTo>
                  <a:cubicBezTo>
                    <a:pt x="212" y="76"/>
                    <a:pt x="211" y="75"/>
                    <a:pt x="210" y="75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09" y="77"/>
                    <a:pt x="208" y="77"/>
                  </a:cubicBezTo>
                  <a:cubicBezTo>
                    <a:pt x="208" y="77"/>
                    <a:pt x="208" y="77"/>
                    <a:pt x="208" y="77"/>
                  </a:cubicBezTo>
                  <a:cubicBezTo>
                    <a:pt x="209" y="77"/>
                    <a:pt x="209" y="77"/>
                    <a:pt x="209" y="77"/>
                  </a:cubicBezTo>
                  <a:cubicBezTo>
                    <a:pt x="209" y="77"/>
                    <a:pt x="209" y="77"/>
                    <a:pt x="209" y="77"/>
                  </a:cubicBezTo>
                  <a:cubicBezTo>
                    <a:pt x="209" y="77"/>
                    <a:pt x="209" y="77"/>
                    <a:pt x="209" y="77"/>
                  </a:cubicBezTo>
                  <a:cubicBezTo>
                    <a:pt x="208" y="77"/>
                    <a:pt x="208" y="77"/>
                    <a:pt x="208" y="77"/>
                  </a:cubicBezTo>
                  <a:cubicBezTo>
                    <a:pt x="208" y="77"/>
                    <a:pt x="208" y="77"/>
                    <a:pt x="208" y="77"/>
                  </a:cubicBezTo>
                  <a:cubicBezTo>
                    <a:pt x="208" y="77"/>
                    <a:pt x="208" y="77"/>
                    <a:pt x="208" y="77"/>
                  </a:cubicBezTo>
                  <a:cubicBezTo>
                    <a:pt x="207" y="77"/>
                    <a:pt x="208" y="78"/>
                    <a:pt x="208" y="78"/>
                  </a:cubicBezTo>
                  <a:cubicBezTo>
                    <a:pt x="208" y="78"/>
                    <a:pt x="208" y="78"/>
                    <a:pt x="208" y="78"/>
                  </a:cubicBezTo>
                  <a:cubicBezTo>
                    <a:pt x="209" y="78"/>
                    <a:pt x="208" y="79"/>
                    <a:pt x="209" y="79"/>
                  </a:cubicBezTo>
                  <a:cubicBezTo>
                    <a:pt x="209" y="79"/>
                    <a:pt x="209" y="79"/>
                    <a:pt x="209" y="79"/>
                  </a:cubicBezTo>
                  <a:cubicBezTo>
                    <a:pt x="209" y="79"/>
                    <a:pt x="209" y="79"/>
                    <a:pt x="209" y="79"/>
                  </a:cubicBezTo>
                  <a:cubicBezTo>
                    <a:pt x="209" y="79"/>
                    <a:pt x="209" y="79"/>
                    <a:pt x="209" y="78"/>
                  </a:cubicBezTo>
                  <a:cubicBezTo>
                    <a:pt x="209" y="79"/>
                    <a:pt x="209" y="79"/>
                    <a:pt x="209" y="79"/>
                  </a:cubicBezTo>
                  <a:cubicBezTo>
                    <a:pt x="209" y="79"/>
                    <a:pt x="210" y="78"/>
                    <a:pt x="210" y="78"/>
                  </a:cubicBezTo>
                  <a:cubicBezTo>
                    <a:pt x="210" y="77"/>
                    <a:pt x="210" y="77"/>
                    <a:pt x="210" y="77"/>
                  </a:cubicBezTo>
                  <a:cubicBezTo>
                    <a:pt x="210" y="77"/>
                    <a:pt x="210" y="77"/>
                    <a:pt x="209" y="77"/>
                  </a:cubicBezTo>
                  <a:cubicBezTo>
                    <a:pt x="210" y="77"/>
                    <a:pt x="210" y="77"/>
                    <a:pt x="210" y="77"/>
                  </a:cubicBezTo>
                  <a:cubicBezTo>
                    <a:pt x="210" y="77"/>
                    <a:pt x="210" y="77"/>
                    <a:pt x="210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1" y="78"/>
                    <a:pt x="213" y="78"/>
                    <a:pt x="213" y="78"/>
                  </a:cubicBezTo>
                  <a:cubicBezTo>
                    <a:pt x="213" y="78"/>
                    <a:pt x="214" y="78"/>
                    <a:pt x="213" y="79"/>
                  </a:cubicBezTo>
                  <a:cubicBezTo>
                    <a:pt x="213" y="79"/>
                    <a:pt x="212" y="79"/>
                    <a:pt x="212" y="80"/>
                  </a:cubicBezTo>
                  <a:cubicBezTo>
                    <a:pt x="213" y="79"/>
                    <a:pt x="215" y="81"/>
                    <a:pt x="215" y="79"/>
                  </a:cubicBezTo>
                  <a:cubicBezTo>
                    <a:pt x="214" y="78"/>
                    <a:pt x="214" y="78"/>
                    <a:pt x="214" y="78"/>
                  </a:cubicBezTo>
                  <a:cubicBezTo>
                    <a:pt x="214" y="78"/>
                    <a:pt x="215" y="79"/>
                    <a:pt x="216" y="78"/>
                  </a:cubicBezTo>
                  <a:cubicBezTo>
                    <a:pt x="215" y="79"/>
                    <a:pt x="215" y="79"/>
                    <a:pt x="216" y="79"/>
                  </a:cubicBezTo>
                  <a:cubicBezTo>
                    <a:pt x="217" y="80"/>
                    <a:pt x="217" y="79"/>
                    <a:pt x="218" y="79"/>
                  </a:cubicBezTo>
                  <a:cubicBezTo>
                    <a:pt x="217" y="82"/>
                    <a:pt x="216" y="79"/>
                    <a:pt x="214" y="81"/>
                  </a:cubicBezTo>
                  <a:cubicBezTo>
                    <a:pt x="215" y="80"/>
                    <a:pt x="214" y="80"/>
                    <a:pt x="213" y="80"/>
                  </a:cubicBezTo>
                  <a:cubicBezTo>
                    <a:pt x="213" y="80"/>
                    <a:pt x="213" y="80"/>
                    <a:pt x="213" y="81"/>
                  </a:cubicBezTo>
                  <a:cubicBezTo>
                    <a:pt x="213" y="81"/>
                    <a:pt x="213" y="81"/>
                    <a:pt x="214" y="81"/>
                  </a:cubicBezTo>
                  <a:cubicBezTo>
                    <a:pt x="213" y="81"/>
                    <a:pt x="212" y="80"/>
                    <a:pt x="211" y="81"/>
                  </a:cubicBezTo>
                  <a:cubicBezTo>
                    <a:pt x="212" y="81"/>
                    <a:pt x="212" y="81"/>
                    <a:pt x="211" y="81"/>
                  </a:cubicBezTo>
                  <a:cubicBezTo>
                    <a:pt x="211" y="81"/>
                    <a:pt x="211" y="81"/>
                    <a:pt x="211" y="81"/>
                  </a:cubicBezTo>
                  <a:cubicBezTo>
                    <a:pt x="211" y="81"/>
                    <a:pt x="211" y="80"/>
                    <a:pt x="211" y="80"/>
                  </a:cubicBezTo>
                  <a:cubicBezTo>
                    <a:pt x="210" y="80"/>
                    <a:pt x="210" y="80"/>
                    <a:pt x="210" y="80"/>
                  </a:cubicBezTo>
                  <a:cubicBezTo>
                    <a:pt x="211" y="80"/>
                    <a:pt x="211" y="83"/>
                    <a:pt x="212" y="81"/>
                  </a:cubicBezTo>
                  <a:cubicBezTo>
                    <a:pt x="212" y="81"/>
                    <a:pt x="212" y="82"/>
                    <a:pt x="213" y="82"/>
                  </a:cubicBezTo>
                  <a:cubicBezTo>
                    <a:pt x="213" y="82"/>
                    <a:pt x="213" y="82"/>
                    <a:pt x="213" y="82"/>
                  </a:cubicBezTo>
                  <a:cubicBezTo>
                    <a:pt x="213" y="82"/>
                    <a:pt x="213" y="82"/>
                    <a:pt x="213" y="82"/>
                  </a:cubicBezTo>
                  <a:cubicBezTo>
                    <a:pt x="212" y="82"/>
                    <a:pt x="212" y="82"/>
                    <a:pt x="212" y="82"/>
                  </a:cubicBezTo>
                  <a:cubicBezTo>
                    <a:pt x="212" y="82"/>
                    <a:pt x="212" y="82"/>
                    <a:pt x="212" y="82"/>
                  </a:cubicBezTo>
                  <a:cubicBezTo>
                    <a:pt x="212" y="83"/>
                    <a:pt x="212" y="83"/>
                    <a:pt x="211" y="83"/>
                  </a:cubicBezTo>
                  <a:cubicBezTo>
                    <a:pt x="211" y="82"/>
                    <a:pt x="210" y="81"/>
                    <a:pt x="209" y="81"/>
                  </a:cubicBezTo>
                  <a:cubicBezTo>
                    <a:pt x="209" y="81"/>
                    <a:pt x="210" y="81"/>
                    <a:pt x="210" y="81"/>
                  </a:cubicBezTo>
                  <a:cubicBezTo>
                    <a:pt x="209" y="80"/>
                    <a:pt x="209" y="80"/>
                    <a:pt x="208" y="80"/>
                  </a:cubicBezTo>
                  <a:cubicBezTo>
                    <a:pt x="208" y="81"/>
                    <a:pt x="208" y="81"/>
                    <a:pt x="208" y="80"/>
                  </a:cubicBezTo>
                  <a:cubicBezTo>
                    <a:pt x="208" y="80"/>
                    <a:pt x="208" y="80"/>
                    <a:pt x="208" y="80"/>
                  </a:cubicBezTo>
                  <a:cubicBezTo>
                    <a:pt x="209" y="80"/>
                    <a:pt x="209" y="80"/>
                    <a:pt x="209" y="79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8" y="80"/>
                    <a:pt x="207" y="79"/>
                    <a:pt x="208" y="79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8" y="79"/>
                    <a:pt x="207" y="78"/>
                    <a:pt x="206" y="79"/>
                  </a:cubicBezTo>
                  <a:cubicBezTo>
                    <a:pt x="205" y="78"/>
                    <a:pt x="205" y="77"/>
                    <a:pt x="204" y="77"/>
                  </a:cubicBezTo>
                  <a:cubicBezTo>
                    <a:pt x="204" y="77"/>
                    <a:pt x="203" y="75"/>
                    <a:pt x="203" y="76"/>
                  </a:cubicBezTo>
                  <a:cubicBezTo>
                    <a:pt x="202" y="76"/>
                    <a:pt x="202" y="77"/>
                    <a:pt x="202" y="77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1" y="76"/>
                    <a:pt x="201" y="76"/>
                    <a:pt x="201" y="76"/>
                  </a:cubicBezTo>
                  <a:cubicBezTo>
                    <a:pt x="201" y="75"/>
                    <a:pt x="202" y="76"/>
                    <a:pt x="202" y="75"/>
                  </a:cubicBezTo>
                  <a:cubicBezTo>
                    <a:pt x="202" y="74"/>
                    <a:pt x="202" y="74"/>
                    <a:pt x="202" y="74"/>
                  </a:cubicBezTo>
                  <a:cubicBezTo>
                    <a:pt x="203" y="74"/>
                    <a:pt x="204" y="74"/>
                    <a:pt x="205" y="74"/>
                  </a:cubicBezTo>
                  <a:cubicBezTo>
                    <a:pt x="204" y="75"/>
                    <a:pt x="204" y="75"/>
                    <a:pt x="204" y="76"/>
                  </a:cubicBezTo>
                  <a:cubicBezTo>
                    <a:pt x="206" y="75"/>
                    <a:pt x="209" y="79"/>
                    <a:pt x="209" y="75"/>
                  </a:cubicBezTo>
                  <a:close/>
                  <a:moveTo>
                    <a:pt x="210" y="73"/>
                  </a:moveTo>
                  <a:cubicBezTo>
                    <a:pt x="210" y="73"/>
                    <a:pt x="210" y="73"/>
                    <a:pt x="210" y="73"/>
                  </a:cubicBezTo>
                  <a:cubicBezTo>
                    <a:pt x="211" y="73"/>
                    <a:pt x="211" y="73"/>
                    <a:pt x="211" y="73"/>
                  </a:cubicBezTo>
                  <a:lnTo>
                    <a:pt x="210" y="73"/>
                  </a:lnTo>
                  <a:close/>
                  <a:moveTo>
                    <a:pt x="212" y="74"/>
                  </a:moveTo>
                  <a:cubicBezTo>
                    <a:pt x="212" y="74"/>
                    <a:pt x="211" y="73"/>
                    <a:pt x="210" y="74"/>
                  </a:cubicBezTo>
                  <a:cubicBezTo>
                    <a:pt x="210" y="74"/>
                    <a:pt x="211" y="73"/>
                    <a:pt x="212" y="74"/>
                  </a:cubicBezTo>
                  <a:close/>
                  <a:moveTo>
                    <a:pt x="217" y="73"/>
                  </a:moveTo>
                  <a:cubicBezTo>
                    <a:pt x="217" y="74"/>
                    <a:pt x="217" y="74"/>
                    <a:pt x="217" y="74"/>
                  </a:cubicBezTo>
                  <a:cubicBezTo>
                    <a:pt x="217" y="73"/>
                    <a:pt x="218" y="73"/>
                    <a:pt x="218" y="73"/>
                  </a:cubicBezTo>
                  <a:cubicBezTo>
                    <a:pt x="218" y="72"/>
                    <a:pt x="219" y="73"/>
                    <a:pt x="219" y="73"/>
                  </a:cubicBezTo>
                  <a:cubicBezTo>
                    <a:pt x="219" y="72"/>
                    <a:pt x="219" y="72"/>
                    <a:pt x="219" y="72"/>
                  </a:cubicBezTo>
                  <a:cubicBezTo>
                    <a:pt x="219" y="73"/>
                    <a:pt x="219" y="73"/>
                    <a:pt x="219" y="73"/>
                  </a:cubicBezTo>
                  <a:cubicBezTo>
                    <a:pt x="221" y="74"/>
                    <a:pt x="222" y="71"/>
                    <a:pt x="223" y="73"/>
                  </a:cubicBezTo>
                  <a:cubicBezTo>
                    <a:pt x="222" y="73"/>
                    <a:pt x="220" y="72"/>
                    <a:pt x="221" y="74"/>
                  </a:cubicBezTo>
                  <a:cubicBezTo>
                    <a:pt x="222" y="74"/>
                    <a:pt x="223" y="75"/>
                    <a:pt x="223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2" y="74"/>
                    <a:pt x="221" y="74"/>
                    <a:pt x="220" y="74"/>
                  </a:cubicBezTo>
                  <a:cubicBezTo>
                    <a:pt x="220" y="74"/>
                    <a:pt x="220" y="74"/>
                    <a:pt x="220" y="74"/>
                  </a:cubicBezTo>
                  <a:cubicBezTo>
                    <a:pt x="219" y="73"/>
                    <a:pt x="218" y="74"/>
                    <a:pt x="218" y="73"/>
                  </a:cubicBezTo>
                  <a:cubicBezTo>
                    <a:pt x="218" y="74"/>
                    <a:pt x="218" y="74"/>
                    <a:pt x="218" y="74"/>
                  </a:cubicBezTo>
                  <a:cubicBezTo>
                    <a:pt x="217" y="74"/>
                    <a:pt x="217" y="74"/>
                    <a:pt x="217" y="74"/>
                  </a:cubicBezTo>
                  <a:cubicBezTo>
                    <a:pt x="218" y="74"/>
                    <a:pt x="217" y="74"/>
                    <a:pt x="217" y="73"/>
                  </a:cubicBezTo>
                  <a:cubicBezTo>
                    <a:pt x="217" y="73"/>
                    <a:pt x="217" y="73"/>
                    <a:pt x="217" y="73"/>
                  </a:cubicBezTo>
                  <a:cubicBezTo>
                    <a:pt x="217" y="73"/>
                    <a:pt x="217" y="73"/>
                    <a:pt x="217" y="73"/>
                  </a:cubicBezTo>
                  <a:cubicBezTo>
                    <a:pt x="217" y="73"/>
                    <a:pt x="217" y="73"/>
                    <a:pt x="217" y="73"/>
                  </a:cubicBezTo>
                  <a:close/>
                  <a:moveTo>
                    <a:pt x="210" y="84"/>
                  </a:moveTo>
                  <a:cubicBezTo>
                    <a:pt x="210" y="84"/>
                    <a:pt x="210" y="83"/>
                    <a:pt x="209" y="83"/>
                  </a:cubicBezTo>
                  <a:cubicBezTo>
                    <a:pt x="209" y="83"/>
                    <a:pt x="209" y="83"/>
                    <a:pt x="209" y="83"/>
                  </a:cubicBezTo>
                  <a:cubicBezTo>
                    <a:pt x="209" y="83"/>
                    <a:pt x="209" y="83"/>
                    <a:pt x="209" y="83"/>
                  </a:cubicBezTo>
                  <a:cubicBezTo>
                    <a:pt x="209" y="83"/>
                    <a:pt x="209" y="83"/>
                    <a:pt x="209" y="83"/>
                  </a:cubicBezTo>
                  <a:cubicBezTo>
                    <a:pt x="209" y="83"/>
                    <a:pt x="208" y="82"/>
                    <a:pt x="207" y="82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2"/>
                    <a:pt x="206" y="82"/>
                    <a:pt x="207" y="82"/>
                  </a:cubicBezTo>
                  <a:cubicBezTo>
                    <a:pt x="207" y="82"/>
                    <a:pt x="208" y="82"/>
                    <a:pt x="209" y="83"/>
                  </a:cubicBezTo>
                  <a:cubicBezTo>
                    <a:pt x="209" y="83"/>
                    <a:pt x="209" y="83"/>
                    <a:pt x="209" y="83"/>
                  </a:cubicBezTo>
                  <a:cubicBezTo>
                    <a:pt x="210" y="83"/>
                    <a:pt x="210" y="83"/>
                    <a:pt x="210" y="83"/>
                  </a:cubicBezTo>
                  <a:cubicBezTo>
                    <a:pt x="210" y="83"/>
                    <a:pt x="210" y="83"/>
                    <a:pt x="210" y="84"/>
                  </a:cubicBezTo>
                  <a:close/>
                  <a:moveTo>
                    <a:pt x="204" y="80"/>
                  </a:moveTo>
                  <a:cubicBezTo>
                    <a:pt x="204" y="80"/>
                    <a:pt x="204" y="80"/>
                    <a:pt x="204" y="80"/>
                  </a:cubicBezTo>
                  <a:cubicBezTo>
                    <a:pt x="204" y="80"/>
                    <a:pt x="204" y="80"/>
                    <a:pt x="204" y="80"/>
                  </a:cubicBezTo>
                  <a:cubicBezTo>
                    <a:pt x="205" y="81"/>
                    <a:pt x="205" y="81"/>
                    <a:pt x="205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0"/>
                    <a:pt x="204" y="80"/>
                    <a:pt x="204" y="80"/>
                  </a:cubicBezTo>
                  <a:close/>
                  <a:moveTo>
                    <a:pt x="204" y="82"/>
                  </a:moveTo>
                  <a:cubicBezTo>
                    <a:pt x="204" y="82"/>
                    <a:pt x="204" y="82"/>
                    <a:pt x="204" y="82"/>
                  </a:cubicBezTo>
                  <a:cubicBezTo>
                    <a:pt x="204" y="82"/>
                    <a:pt x="204" y="82"/>
                    <a:pt x="204" y="82"/>
                  </a:cubicBezTo>
                  <a:cubicBezTo>
                    <a:pt x="204" y="82"/>
                    <a:pt x="204" y="83"/>
                    <a:pt x="204" y="83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4" y="84"/>
                    <a:pt x="204" y="83"/>
                    <a:pt x="204" y="83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3" y="83"/>
                    <a:pt x="204" y="82"/>
                    <a:pt x="204" y="82"/>
                  </a:cubicBezTo>
                  <a:close/>
                  <a:moveTo>
                    <a:pt x="206" y="81"/>
                  </a:moveTo>
                  <a:cubicBezTo>
                    <a:pt x="206" y="81"/>
                    <a:pt x="206" y="81"/>
                    <a:pt x="206" y="81"/>
                  </a:cubicBezTo>
                  <a:cubicBezTo>
                    <a:pt x="206" y="81"/>
                    <a:pt x="207" y="81"/>
                    <a:pt x="207" y="80"/>
                  </a:cubicBezTo>
                  <a:cubicBezTo>
                    <a:pt x="207" y="81"/>
                    <a:pt x="207" y="81"/>
                    <a:pt x="206" y="81"/>
                  </a:cubicBezTo>
                  <a:cubicBezTo>
                    <a:pt x="206" y="81"/>
                    <a:pt x="206" y="81"/>
                    <a:pt x="206" y="81"/>
                  </a:cubicBezTo>
                  <a:close/>
                  <a:moveTo>
                    <a:pt x="201" y="98"/>
                  </a:moveTo>
                  <a:cubicBezTo>
                    <a:pt x="202" y="98"/>
                    <a:pt x="203" y="98"/>
                    <a:pt x="203" y="98"/>
                  </a:cubicBezTo>
                  <a:cubicBezTo>
                    <a:pt x="203" y="98"/>
                    <a:pt x="203" y="98"/>
                    <a:pt x="203" y="98"/>
                  </a:cubicBezTo>
                  <a:cubicBezTo>
                    <a:pt x="203" y="99"/>
                    <a:pt x="202" y="99"/>
                    <a:pt x="201" y="99"/>
                  </a:cubicBezTo>
                  <a:cubicBezTo>
                    <a:pt x="202" y="100"/>
                    <a:pt x="203" y="100"/>
                    <a:pt x="203" y="100"/>
                  </a:cubicBezTo>
                  <a:cubicBezTo>
                    <a:pt x="203" y="100"/>
                    <a:pt x="203" y="100"/>
                    <a:pt x="203" y="100"/>
                  </a:cubicBezTo>
                  <a:cubicBezTo>
                    <a:pt x="204" y="101"/>
                    <a:pt x="204" y="101"/>
                    <a:pt x="204" y="101"/>
                  </a:cubicBezTo>
                  <a:cubicBezTo>
                    <a:pt x="203" y="101"/>
                    <a:pt x="203" y="101"/>
                    <a:pt x="203" y="101"/>
                  </a:cubicBezTo>
                  <a:cubicBezTo>
                    <a:pt x="203" y="100"/>
                    <a:pt x="202" y="100"/>
                    <a:pt x="201" y="99"/>
                  </a:cubicBezTo>
                  <a:lnTo>
                    <a:pt x="201" y="98"/>
                  </a:lnTo>
                  <a:close/>
                  <a:moveTo>
                    <a:pt x="203" y="80"/>
                  </a:moveTo>
                  <a:cubicBezTo>
                    <a:pt x="203" y="80"/>
                    <a:pt x="203" y="80"/>
                    <a:pt x="203" y="80"/>
                  </a:cubicBezTo>
                  <a:cubicBezTo>
                    <a:pt x="204" y="80"/>
                    <a:pt x="204" y="80"/>
                    <a:pt x="204" y="80"/>
                  </a:cubicBezTo>
                  <a:cubicBezTo>
                    <a:pt x="204" y="80"/>
                    <a:pt x="204" y="80"/>
                    <a:pt x="203" y="80"/>
                  </a:cubicBezTo>
                  <a:close/>
                  <a:moveTo>
                    <a:pt x="201" y="79"/>
                  </a:moveTo>
                  <a:cubicBezTo>
                    <a:pt x="201" y="79"/>
                    <a:pt x="201" y="79"/>
                    <a:pt x="201" y="79"/>
                  </a:cubicBezTo>
                  <a:cubicBezTo>
                    <a:pt x="201" y="79"/>
                    <a:pt x="201" y="79"/>
                    <a:pt x="201" y="78"/>
                  </a:cubicBezTo>
                  <a:cubicBezTo>
                    <a:pt x="200" y="79"/>
                    <a:pt x="199" y="77"/>
                    <a:pt x="199" y="79"/>
                  </a:cubicBezTo>
                  <a:cubicBezTo>
                    <a:pt x="199" y="80"/>
                    <a:pt x="198" y="79"/>
                    <a:pt x="198" y="79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8"/>
                    <a:pt x="197" y="79"/>
                    <a:pt x="196" y="79"/>
                  </a:cubicBezTo>
                  <a:cubicBezTo>
                    <a:pt x="196" y="78"/>
                    <a:pt x="197" y="78"/>
                    <a:pt x="197" y="77"/>
                  </a:cubicBezTo>
                  <a:cubicBezTo>
                    <a:pt x="197" y="77"/>
                    <a:pt x="197" y="78"/>
                    <a:pt x="198" y="77"/>
                  </a:cubicBezTo>
                  <a:cubicBezTo>
                    <a:pt x="198" y="77"/>
                    <a:pt x="199" y="77"/>
                    <a:pt x="198" y="77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200" y="76"/>
                    <a:pt x="200" y="76"/>
                    <a:pt x="200" y="76"/>
                  </a:cubicBezTo>
                  <a:cubicBezTo>
                    <a:pt x="199" y="76"/>
                    <a:pt x="200" y="77"/>
                    <a:pt x="200" y="77"/>
                  </a:cubicBezTo>
                  <a:cubicBezTo>
                    <a:pt x="200" y="76"/>
                    <a:pt x="200" y="76"/>
                    <a:pt x="200" y="76"/>
                  </a:cubicBezTo>
                  <a:cubicBezTo>
                    <a:pt x="200" y="77"/>
                    <a:pt x="199" y="77"/>
                    <a:pt x="199" y="78"/>
                  </a:cubicBezTo>
                  <a:cubicBezTo>
                    <a:pt x="200" y="78"/>
                    <a:pt x="200" y="78"/>
                    <a:pt x="200" y="78"/>
                  </a:cubicBezTo>
                  <a:cubicBezTo>
                    <a:pt x="200" y="78"/>
                    <a:pt x="200" y="78"/>
                    <a:pt x="200" y="78"/>
                  </a:cubicBezTo>
                  <a:cubicBezTo>
                    <a:pt x="200" y="78"/>
                    <a:pt x="200" y="78"/>
                    <a:pt x="200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2" y="78"/>
                    <a:pt x="203" y="78"/>
                    <a:pt x="203" y="78"/>
                  </a:cubicBezTo>
                  <a:cubicBezTo>
                    <a:pt x="202" y="78"/>
                    <a:pt x="203" y="79"/>
                    <a:pt x="201" y="79"/>
                  </a:cubicBezTo>
                  <a:cubicBezTo>
                    <a:pt x="201" y="79"/>
                    <a:pt x="201" y="80"/>
                    <a:pt x="201" y="79"/>
                  </a:cubicBezTo>
                  <a:close/>
                  <a:moveTo>
                    <a:pt x="196" y="84"/>
                  </a:moveTo>
                  <a:cubicBezTo>
                    <a:pt x="196" y="85"/>
                    <a:pt x="196" y="85"/>
                    <a:pt x="196" y="85"/>
                  </a:cubicBezTo>
                  <a:cubicBezTo>
                    <a:pt x="196" y="84"/>
                    <a:pt x="196" y="84"/>
                    <a:pt x="196" y="84"/>
                  </a:cubicBezTo>
                  <a:close/>
                  <a:moveTo>
                    <a:pt x="199" y="74"/>
                  </a:moveTo>
                  <a:cubicBezTo>
                    <a:pt x="198" y="74"/>
                    <a:pt x="198" y="74"/>
                    <a:pt x="198" y="74"/>
                  </a:cubicBezTo>
                  <a:cubicBezTo>
                    <a:pt x="198" y="74"/>
                    <a:pt x="198" y="74"/>
                    <a:pt x="199" y="74"/>
                  </a:cubicBezTo>
                  <a:cubicBezTo>
                    <a:pt x="199" y="74"/>
                    <a:pt x="199" y="74"/>
                    <a:pt x="199" y="74"/>
                  </a:cubicBezTo>
                  <a:cubicBezTo>
                    <a:pt x="199" y="74"/>
                    <a:pt x="199" y="74"/>
                    <a:pt x="199" y="74"/>
                  </a:cubicBezTo>
                  <a:cubicBezTo>
                    <a:pt x="199" y="74"/>
                    <a:pt x="199" y="74"/>
                    <a:pt x="199" y="74"/>
                  </a:cubicBezTo>
                  <a:cubicBezTo>
                    <a:pt x="199" y="74"/>
                    <a:pt x="199" y="74"/>
                    <a:pt x="199" y="74"/>
                  </a:cubicBezTo>
                  <a:close/>
                  <a:moveTo>
                    <a:pt x="209" y="73"/>
                  </a:moveTo>
                  <a:cubicBezTo>
                    <a:pt x="209" y="73"/>
                    <a:pt x="209" y="73"/>
                    <a:pt x="208" y="73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09" y="74"/>
                    <a:pt x="209" y="74"/>
                    <a:pt x="209" y="74"/>
                  </a:cubicBezTo>
                  <a:cubicBezTo>
                    <a:pt x="207" y="73"/>
                    <a:pt x="207" y="75"/>
                    <a:pt x="206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5" y="74"/>
                    <a:pt x="205" y="74"/>
                    <a:pt x="205" y="74"/>
                  </a:cubicBezTo>
                  <a:cubicBezTo>
                    <a:pt x="206" y="74"/>
                    <a:pt x="206" y="73"/>
                    <a:pt x="206" y="72"/>
                  </a:cubicBezTo>
                  <a:cubicBezTo>
                    <a:pt x="206" y="71"/>
                    <a:pt x="205" y="71"/>
                    <a:pt x="205" y="71"/>
                  </a:cubicBezTo>
                  <a:cubicBezTo>
                    <a:pt x="206" y="70"/>
                    <a:pt x="206" y="70"/>
                    <a:pt x="206" y="70"/>
                  </a:cubicBezTo>
                  <a:cubicBezTo>
                    <a:pt x="207" y="71"/>
                    <a:pt x="205" y="72"/>
                    <a:pt x="207" y="72"/>
                  </a:cubicBezTo>
                  <a:cubicBezTo>
                    <a:pt x="207" y="71"/>
                    <a:pt x="207" y="71"/>
                    <a:pt x="207" y="71"/>
                  </a:cubicBezTo>
                  <a:cubicBezTo>
                    <a:pt x="207" y="72"/>
                    <a:pt x="207" y="72"/>
                    <a:pt x="207" y="72"/>
                  </a:cubicBezTo>
                  <a:cubicBezTo>
                    <a:pt x="206" y="72"/>
                    <a:pt x="206" y="72"/>
                    <a:pt x="206" y="72"/>
                  </a:cubicBezTo>
                  <a:cubicBezTo>
                    <a:pt x="206" y="72"/>
                    <a:pt x="206" y="73"/>
                    <a:pt x="206" y="74"/>
                  </a:cubicBezTo>
                  <a:cubicBezTo>
                    <a:pt x="207" y="74"/>
                    <a:pt x="208" y="73"/>
                    <a:pt x="208" y="72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9" y="73"/>
                    <a:pt x="209" y="73"/>
                    <a:pt x="209" y="73"/>
                  </a:cubicBezTo>
                  <a:close/>
                  <a:moveTo>
                    <a:pt x="206" y="69"/>
                  </a:moveTo>
                  <a:cubicBezTo>
                    <a:pt x="206" y="69"/>
                    <a:pt x="206" y="69"/>
                    <a:pt x="206" y="69"/>
                  </a:cubicBezTo>
                  <a:cubicBezTo>
                    <a:pt x="206" y="69"/>
                    <a:pt x="206" y="68"/>
                    <a:pt x="207" y="68"/>
                  </a:cubicBezTo>
                  <a:cubicBezTo>
                    <a:pt x="207" y="68"/>
                    <a:pt x="207" y="69"/>
                    <a:pt x="206" y="69"/>
                  </a:cubicBezTo>
                  <a:cubicBezTo>
                    <a:pt x="206" y="69"/>
                    <a:pt x="206" y="69"/>
                    <a:pt x="206" y="69"/>
                  </a:cubicBezTo>
                  <a:cubicBezTo>
                    <a:pt x="206" y="69"/>
                    <a:pt x="206" y="69"/>
                    <a:pt x="206" y="69"/>
                  </a:cubicBezTo>
                  <a:close/>
                  <a:moveTo>
                    <a:pt x="208" y="71"/>
                  </a:moveTo>
                  <a:cubicBezTo>
                    <a:pt x="208" y="71"/>
                    <a:pt x="208" y="71"/>
                    <a:pt x="208" y="71"/>
                  </a:cubicBezTo>
                  <a:cubicBezTo>
                    <a:pt x="208" y="71"/>
                    <a:pt x="208" y="71"/>
                    <a:pt x="208" y="71"/>
                  </a:cubicBezTo>
                  <a:cubicBezTo>
                    <a:pt x="208" y="71"/>
                    <a:pt x="208" y="71"/>
                    <a:pt x="208" y="71"/>
                  </a:cubicBezTo>
                  <a:close/>
                  <a:moveTo>
                    <a:pt x="205" y="61"/>
                  </a:moveTo>
                  <a:cubicBezTo>
                    <a:pt x="205" y="61"/>
                    <a:pt x="205" y="61"/>
                    <a:pt x="205" y="61"/>
                  </a:cubicBezTo>
                  <a:cubicBezTo>
                    <a:pt x="205" y="61"/>
                    <a:pt x="205" y="61"/>
                    <a:pt x="205" y="61"/>
                  </a:cubicBezTo>
                  <a:cubicBezTo>
                    <a:pt x="205" y="62"/>
                    <a:pt x="205" y="62"/>
                    <a:pt x="205" y="62"/>
                  </a:cubicBezTo>
                  <a:cubicBezTo>
                    <a:pt x="205" y="62"/>
                    <a:pt x="205" y="61"/>
                    <a:pt x="205" y="61"/>
                  </a:cubicBezTo>
                  <a:close/>
                  <a:moveTo>
                    <a:pt x="202" y="65"/>
                  </a:moveTo>
                  <a:cubicBezTo>
                    <a:pt x="202" y="65"/>
                    <a:pt x="202" y="65"/>
                    <a:pt x="201" y="65"/>
                  </a:cubicBezTo>
                  <a:cubicBezTo>
                    <a:pt x="201" y="65"/>
                    <a:pt x="201" y="65"/>
                    <a:pt x="201" y="65"/>
                  </a:cubicBezTo>
                  <a:cubicBezTo>
                    <a:pt x="201" y="64"/>
                    <a:pt x="201" y="64"/>
                    <a:pt x="201" y="64"/>
                  </a:cubicBezTo>
                  <a:cubicBezTo>
                    <a:pt x="201" y="64"/>
                    <a:pt x="201" y="64"/>
                    <a:pt x="201" y="64"/>
                  </a:cubicBezTo>
                  <a:cubicBezTo>
                    <a:pt x="201" y="65"/>
                    <a:pt x="201" y="65"/>
                    <a:pt x="202" y="65"/>
                  </a:cubicBezTo>
                  <a:cubicBezTo>
                    <a:pt x="202" y="65"/>
                    <a:pt x="202" y="64"/>
                    <a:pt x="202" y="64"/>
                  </a:cubicBezTo>
                  <a:cubicBezTo>
                    <a:pt x="202" y="64"/>
                    <a:pt x="203" y="65"/>
                    <a:pt x="202" y="65"/>
                  </a:cubicBezTo>
                  <a:close/>
                  <a:moveTo>
                    <a:pt x="205" y="48"/>
                  </a:moveTo>
                  <a:cubicBezTo>
                    <a:pt x="205" y="48"/>
                    <a:pt x="205" y="48"/>
                    <a:pt x="205" y="48"/>
                  </a:cubicBezTo>
                  <a:cubicBezTo>
                    <a:pt x="205" y="47"/>
                    <a:pt x="205" y="47"/>
                    <a:pt x="205" y="47"/>
                  </a:cubicBezTo>
                  <a:cubicBezTo>
                    <a:pt x="206" y="47"/>
                    <a:pt x="206" y="47"/>
                    <a:pt x="207" y="47"/>
                  </a:cubicBezTo>
                  <a:cubicBezTo>
                    <a:pt x="207" y="49"/>
                    <a:pt x="204" y="46"/>
                    <a:pt x="205" y="48"/>
                  </a:cubicBezTo>
                  <a:close/>
                  <a:moveTo>
                    <a:pt x="202" y="63"/>
                  </a:moveTo>
                  <a:cubicBezTo>
                    <a:pt x="202" y="64"/>
                    <a:pt x="201" y="63"/>
                    <a:pt x="200" y="63"/>
                  </a:cubicBezTo>
                  <a:cubicBezTo>
                    <a:pt x="200" y="63"/>
                    <a:pt x="199" y="62"/>
                    <a:pt x="200" y="62"/>
                  </a:cubicBezTo>
                  <a:cubicBezTo>
                    <a:pt x="201" y="63"/>
                    <a:pt x="202" y="63"/>
                    <a:pt x="202" y="63"/>
                  </a:cubicBezTo>
                  <a:close/>
                  <a:moveTo>
                    <a:pt x="197" y="73"/>
                  </a:moveTo>
                  <a:cubicBezTo>
                    <a:pt x="196" y="72"/>
                    <a:pt x="197" y="71"/>
                    <a:pt x="196" y="71"/>
                  </a:cubicBezTo>
                  <a:cubicBezTo>
                    <a:pt x="197" y="70"/>
                    <a:pt x="197" y="69"/>
                    <a:pt x="198" y="70"/>
                  </a:cubicBezTo>
                  <a:cubicBezTo>
                    <a:pt x="197" y="71"/>
                    <a:pt x="197" y="71"/>
                    <a:pt x="197" y="71"/>
                  </a:cubicBezTo>
                  <a:cubicBezTo>
                    <a:pt x="197" y="71"/>
                    <a:pt x="197" y="72"/>
                    <a:pt x="197" y="73"/>
                  </a:cubicBezTo>
                  <a:close/>
                  <a:moveTo>
                    <a:pt x="199" y="63"/>
                  </a:moveTo>
                  <a:cubicBezTo>
                    <a:pt x="198" y="63"/>
                    <a:pt x="198" y="63"/>
                    <a:pt x="198" y="63"/>
                  </a:cubicBezTo>
                  <a:cubicBezTo>
                    <a:pt x="198" y="62"/>
                    <a:pt x="198" y="62"/>
                    <a:pt x="198" y="62"/>
                  </a:cubicBezTo>
                  <a:lnTo>
                    <a:pt x="199" y="63"/>
                  </a:lnTo>
                  <a:close/>
                  <a:moveTo>
                    <a:pt x="196" y="70"/>
                  </a:moveTo>
                  <a:cubicBezTo>
                    <a:pt x="196" y="70"/>
                    <a:pt x="196" y="70"/>
                    <a:pt x="195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95" y="70"/>
                    <a:pt x="196" y="69"/>
                    <a:pt x="196" y="69"/>
                  </a:cubicBezTo>
                  <a:cubicBezTo>
                    <a:pt x="196" y="68"/>
                    <a:pt x="197" y="70"/>
                    <a:pt x="196" y="70"/>
                  </a:cubicBezTo>
                  <a:close/>
                  <a:moveTo>
                    <a:pt x="197" y="61"/>
                  </a:moveTo>
                  <a:cubicBezTo>
                    <a:pt x="197" y="63"/>
                    <a:pt x="197" y="63"/>
                    <a:pt x="197" y="63"/>
                  </a:cubicBezTo>
                  <a:cubicBezTo>
                    <a:pt x="196" y="62"/>
                    <a:pt x="197" y="61"/>
                    <a:pt x="196" y="61"/>
                  </a:cubicBezTo>
                  <a:cubicBezTo>
                    <a:pt x="198" y="61"/>
                    <a:pt x="198" y="61"/>
                    <a:pt x="198" y="61"/>
                  </a:cubicBezTo>
                  <a:lnTo>
                    <a:pt x="197" y="61"/>
                  </a:lnTo>
                  <a:close/>
                  <a:moveTo>
                    <a:pt x="194" y="73"/>
                  </a:moveTo>
                  <a:cubicBezTo>
                    <a:pt x="193" y="74"/>
                    <a:pt x="192" y="74"/>
                    <a:pt x="193" y="75"/>
                  </a:cubicBezTo>
                  <a:cubicBezTo>
                    <a:pt x="193" y="74"/>
                    <a:pt x="194" y="76"/>
                    <a:pt x="195" y="74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4" y="75"/>
                    <a:pt x="193" y="74"/>
                    <a:pt x="193" y="76"/>
                  </a:cubicBezTo>
                  <a:cubicBezTo>
                    <a:pt x="193" y="78"/>
                    <a:pt x="195" y="77"/>
                    <a:pt x="195" y="78"/>
                  </a:cubicBezTo>
                  <a:cubicBezTo>
                    <a:pt x="195" y="79"/>
                    <a:pt x="195" y="79"/>
                    <a:pt x="195" y="79"/>
                  </a:cubicBezTo>
                  <a:cubicBezTo>
                    <a:pt x="195" y="79"/>
                    <a:pt x="195" y="79"/>
                    <a:pt x="195" y="80"/>
                  </a:cubicBezTo>
                  <a:cubicBezTo>
                    <a:pt x="195" y="80"/>
                    <a:pt x="195" y="80"/>
                    <a:pt x="195" y="80"/>
                  </a:cubicBezTo>
                  <a:cubicBezTo>
                    <a:pt x="194" y="80"/>
                    <a:pt x="195" y="80"/>
                    <a:pt x="195" y="80"/>
                  </a:cubicBezTo>
                  <a:cubicBezTo>
                    <a:pt x="195" y="79"/>
                    <a:pt x="195" y="79"/>
                    <a:pt x="195" y="79"/>
                  </a:cubicBezTo>
                  <a:cubicBezTo>
                    <a:pt x="195" y="79"/>
                    <a:pt x="195" y="79"/>
                    <a:pt x="195" y="79"/>
                  </a:cubicBezTo>
                  <a:cubicBezTo>
                    <a:pt x="194" y="78"/>
                    <a:pt x="194" y="79"/>
                    <a:pt x="193" y="79"/>
                  </a:cubicBezTo>
                  <a:cubicBezTo>
                    <a:pt x="193" y="78"/>
                    <a:pt x="194" y="78"/>
                    <a:pt x="193" y="78"/>
                  </a:cubicBezTo>
                  <a:cubicBezTo>
                    <a:pt x="193" y="78"/>
                    <a:pt x="193" y="78"/>
                    <a:pt x="193" y="78"/>
                  </a:cubicBezTo>
                  <a:cubicBezTo>
                    <a:pt x="193" y="78"/>
                    <a:pt x="192" y="78"/>
                    <a:pt x="192" y="78"/>
                  </a:cubicBezTo>
                  <a:cubicBezTo>
                    <a:pt x="191" y="78"/>
                    <a:pt x="192" y="78"/>
                    <a:pt x="191" y="79"/>
                  </a:cubicBezTo>
                  <a:cubicBezTo>
                    <a:pt x="191" y="78"/>
                    <a:pt x="191" y="78"/>
                    <a:pt x="190" y="78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1" y="80"/>
                    <a:pt x="191" y="80"/>
                    <a:pt x="191" y="80"/>
                  </a:cubicBezTo>
                  <a:cubicBezTo>
                    <a:pt x="191" y="79"/>
                    <a:pt x="190" y="79"/>
                    <a:pt x="189" y="79"/>
                  </a:cubicBezTo>
                  <a:cubicBezTo>
                    <a:pt x="188" y="78"/>
                    <a:pt x="188" y="79"/>
                    <a:pt x="188" y="79"/>
                  </a:cubicBezTo>
                  <a:cubicBezTo>
                    <a:pt x="188" y="78"/>
                    <a:pt x="187" y="78"/>
                    <a:pt x="187" y="77"/>
                  </a:cubicBezTo>
                  <a:cubicBezTo>
                    <a:pt x="188" y="77"/>
                    <a:pt x="188" y="78"/>
                    <a:pt x="188" y="78"/>
                  </a:cubicBezTo>
                  <a:cubicBezTo>
                    <a:pt x="189" y="78"/>
                    <a:pt x="189" y="78"/>
                    <a:pt x="189" y="78"/>
                  </a:cubicBezTo>
                  <a:cubicBezTo>
                    <a:pt x="189" y="78"/>
                    <a:pt x="189" y="78"/>
                    <a:pt x="190" y="78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89" y="77"/>
                    <a:pt x="189" y="77"/>
                    <a:pt x="189" y="77"/>
                  </a:cubicBezTo>
                  <a:cubicBezTo>
                    <a:pt x="190" y="77"/>
                    <a:pt x="190" y="76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2" y="78"/>
                    <a:pt x="193" y="77"/>
                    <a:pt x="192" y="76"/>
                  </a:cubicBezTo>
                  <a:cubicBezTo>
                    <a:pt x="192" y="76"/>
                    <a:pt x="192" y="76"/>
                    <a:pt x="192" y="76"/>
                  </a:cubicBezTo>
                  <a:cubicBezTo>
                    <a:pt x="192" y="76"/>
                    <a:pt x="192" y="76"/>
                    <a:pt x="192" y="76"/>
                  </a:cubicBezTo>
                  <a:cubicBezTo>
                    <a:pt x="192" y="77"/>
                    <a:pt x="193" y="77"/>
                    <a:pt x="193" y="77"/>
                  </a:cubicBezTo>
                  <a:cubicBezTo>
                    <a:pt x="193" y="76"/>
                    <a:pt x="192" y="75"/>
                    <a:pt x="192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2" y="75"/>
                    <a:pt x="192" y="75"/>
                    <a:pt x="193" y="75"/>
                  </a:cubicBezTo>
                  <a:cubicBezTo>
                    <a:pt x="193" y="74"/>
                    <a:pt x="193" y="73"/>
                    <a:pt x="193" y="73"/>
                  </a:cubicBezTo>
                  <a:cubicBezTo>
                    <a:pt x="193" y="73"/>
                    <a:pt x="192" y="73"/>
                    <a:pt x="192" y="73"/>
                  </a:cubicBezTo>
                  <a:cubicBezTo>
                    <a:pt x="192" y="73"/>
                    <a:pt x="193" y="73"/>
                    <a:pt x="193" y="73"/>
                  </a:cubicBezTo>
                  <a:cubicBezTo>
                    <a:pt x="193" y="73"/>
                    <a:pt x="193" y="73"/>
                    <a:pt x="193" y="73"/>
                  </a:cubicBezTo>
                  <a:cubicBezTo>
                    <a:pt x="193" y="73"/>
                    <a:pt x="192" y="72"/>
                    <a:pt x="192" y="72"/>
                  </a:cubicBezTo>
                  <a:lnTo>
                    <a:pt x="194" y="73"/>
                  </a:lnTo>
                  <a:close/>
                  <a:moveTo>
                    <a:pt x="190" y="80"/>
                  </a:moveTo>
                  <a:cubicBezTo>
                    <a:pt x="189" y="80"/>
                    <a:pt x="188" y="80"/>
                    <a:pt x="188" y="81"/>
                  </a:cubicBezTo>
                  <a:cubicBezTo>
                    <a:pt x="188" y="80"/>
                    <a:pt x="189" y="79"/>
                    <a:pt x="190" y="80"/>
                  </a:cubicBezTo>
                  <a:close/>
                  <a:moveTo>
                    <a:pt x="186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74"/>
                    <a:pt x="187" y="74"/>
                    <a:pt x="187" y="73"/>
                  </a:cubicBezTo>
                  <a:cubicBezTo>
                    <a:pt x="187" y="74"/>
                    <a:pt x="186" y="74"/>
                    <a:pt x="186" y="74"/>
                  </a:cubicBezTo>
                  <a:close/>
                  <a:moveTo>
                    <a:pt x="186" y="77"/>
                  </a:moveTo>
                  <a:cubicBezTo>
                    <a:pt x="187" y="78"/>
                    <a:pt x="187" y="78"/>
                    <a:pt x="187" y="78"/>
                  </a:cubicBezTo>
                  <a:cubicBezTo>
                    <a:pt x="186" y="77"/>
                    <a:pt x="186" y="77"/>
                    <a:pt x="186" y="77"/>
                  </a:cubicBezTo>
                  <a:close/>
                  <a:moveTo>
                    <a:pt x="187" y="73"/>
                  </a:moveTo>
                  <a:cubicBezTo>
                    <a:pt x="187" y="72"/>
                    <a:pt x="188" y="74"/>
                    <a:pt x="189" y="73"/>
                  </a:cubicBezTo>
                  <a:cubicBezTo>
                    <a:pt x="189" y="73"/>
                    <a:pt x="188" y="73"/>
                    <a:pt x="189" y="74"/>
                  </a:cubicBezTo>
                  <a:cubicBezTo>
                    <a:pt x="189" y="74"/>
                    <a:pt x="189" y="74"/>
                    <a:pt x="189" y="74"/>
                  </a:cubicBezTo>
                  <a:cubicBezTo>
                    <a:pt x="188" y="74"/>
                    <a:pt x="188" y="74"/>
                    <a:pt x="187" y="73"/>
                  </a:cubicBezTo>
                  <a:close/>
                  <a:moveTo>
                    <a:pt x="193" y="69"/>
                  </a:moveTo>
                  <a:cubicBezTo>
                    <a:pt x="192" y="69"/>
                    <a:pt x="192" y="69"/>
                    <a:pt x="192" y="69"/>
                  </a:cubicBezTo>
                  <a:cubicBezTo>
                    <a:pt x="193" y="68"/>
                    <a:pt x="193" y="68"/>
                    <a:pt x="193" y="68"/>
                  </a:cubicBezTo>
                  <a:cubicBezTo>
                    <a:pt x="194" y="69"/>
                    <a:pt x="193" y="69"/>
                    <a:pt x="193" y="69"/>
                  </a:cubicBezTo>
                  <a:close/>
                  <a:moveTo>
                    <a:pt x="194" y="71"/>
                  </a:moveTo>
                  <a:cubicBezTo>
                    <a:pt x="193" y="70"/>
                    <a:pt x="193" y="70"/>
                    <a:pt x="193" y="70"/>
                  </a:cubicBezTo>
                  <a:cubicBezTo>
                    <a:pt x="194" y="70"/>
                    <a:pt x="194" y="70"/>
                    <a:pt x="194" y="70"/>
                  </a:cubicBezTo>
                  <a:cubicBezTo>
                    <a:pt x="194" y="70"/>
                    <a:pt x="194" y="70"/>
                    <a:pt x="194" y="70"/>
                  </a:cubicBezTo>
                  <a:lnTo>
                    <a:pt x="194" y="71"/>
                  </a:lnTo>
                  <a:close/>
                  <a:moveTo>
                    <a:pt x="195" y="64"/>
                  </a:moveTo>
                  <a:cubicBezTo>
                    <a:pt x="194" y="64"/>
                    <a:pt x="193" y="63"/>
                    <a:pt x="193" y="63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63"/>
                    <a:pt x="195" y="63"/>
                    <a:pt x="195" y="63"/>
                  </a:cubicBezTo>
                  <a:cubicBezTo>
                    <a:pt x="195" y="63"/>
                    <a:pt x="195" y="64"/>
                    <a:pt x="195" y="64"/>
                  </a:cubicBezTo>
                  <a:close/>
                  <a:moveTo>
                    <a:pt x="190" y="66"/>
                  </a:moveTo>
                  <a:cubicBezTo>
                    <a:pt x="190" y="66"/>
                    <a:pt x="190" y="66"/>
                    <a:pt x="190" y="66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1" y="66"/>
                    <a:pt x="190" y="66"/>
                    <a:pt x="190" y="66"/>
                  </a:cubicBezTo>
                  <a:close/>
                  <a:moveTo>
                    <a:pt x="189" y="68"/>
                  </a:moveTo>
                  <a:cubicBezTo>
                    <a:pt x="188" y="68"/>
                    <a:pt x="188" y="68"/>
                    <a:pt x="188" y="68"/>
                  </a:cubicBezTo>
                  <a:cubicBezTo>
                    <a:pt x="189" y="68"/>
                    <a:pt x="189" y="68"/>
                    <a:pt x="188" y="68"/>
                  </a:cubicBezTo>
                  <a:cubicBezTo>
                    <a:pt x="188" y="67"/>
                    <a:pt x="188" y="67"/>
                    <a:pt x="188" y="67"/>
                  </a:cubicBezTo>
                  <a:cubicBezTo>
                    <a:pt x="188" y="67"/>
                    <a:pt x="188" y="67"/>
                    <a:pt x="188" y="67"/>
                  </a:cubicBezTo>
                  <a:cubicBezTo>
                    <a:pt x="188" y="67"/>
                    <a:pt x="188" y="67"/>
                    <a:pt x="188" y="67"/>
                  </a:cubicBezTo>
                  <a:cubicBezTo>
                    <a:pt x="188" y="68"/>
                    <a:pt x="188" y="68"/>
                    <a:pt x="188" y="68"/>
                  </a:cubicBezTo>
                  <a:cubicBezTo>
                    <a:pt x="188" y="68"/>
                    <a:pt x="188" y="68"/>
                    <a:pt x="188" y="68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89" y="67"/>
                    <a:pt x="190" y="68"/>
                    <a:pt x="189" y="68"/>
                  </a:cubicBezTo>
                  <a:close/>
                  <a:moveTo>
                    <a:pt x="186" y="73"/>
                  </a:moveTo>
                  <a:cubicBezTo>
                    <a:pt x="187" y="73"/>
                    <a:pt x="187" y="73"/>
                    <a:pt x="187" y="73"/>
                  </a:cubicBezTo>
                  <a:cubicBezTo>
                    <a:pt x="186" y="73"/>
                    <a:pt x="186" y="73"/>
                    <a:pt x="186" y="73"/>
                  </a:cubicBezTo>
                  <a:close/>
                  <a:moveTo>
                    <a:pt x="185" y="77"/>
                  </a:moveTo>
                  <a:cubicBezTo>
                    <a:pt x="186" y="78"/>
                    <a:pt x="186" y="78"/>
                    <a:pt x="186" y="78"/>
                  </a:cubicBezTo>
                  <a:cubicBezTo>
                    <a:pt x="185" y="78"/>
                    <a:pt x="183" y="80"/>
                    <a:pt x="183" y="79"/>
                  </a:cubicBezTo>
                  <a:cubicBezTo>
                    <a:pt x="184" y="78"/>
                    <a:pt x="184" y="78"/>
                    <a:pt x="184" y="78"/>
                  </a:cubicBezTo>
                  <a:cubicBezTo>
                    <a:pt x="184" y="78"/>
                    <a:pt x="184" y="78"/>
                    <a:pt x="184" y="78"/>
                  </a:cubicBezTo>
                  <a:lnTo>
                    <a:pt x="185" y="77"/>
                  </a:lnTo>
                  <a:close/>
                  <a:moveTo>
                    <a:pt x="183" y="80"/>
                  </a:moveTo>
                  <a:cubicBezTo>
                    <a:pt x="183" y="80"/>
                    <a:pt x="183" y="80"/>
                    <a:pt x="183" y="79"/>
                  </a:cubicBezTo>
                  <a:cubicBezTo>
                    <a:pt x="182" y="79"/>
                    <a:pt x="181" y="80"/>
                    <a:pt x="181" y="79"/>
                  </a:cubicBezTo>
                  <a:cubicBezTo>
                    <a:pt x="182" y="79"/>
                    <a:pt x="182" y="79"/>
                    <a:pt x="183" y="79"/>
                  </a:cubicBezTo>
                  <a:cubicBezTo>
                    <a:pt x="183" y="80"/>
                    <a:pt x="183" y="80"/>
                    <a:pt x="183" y="80"/>
                  </a:cubicBezTo>
                  <a:close/>
                  <a:moveTo>
                    <a:pt x="181" y="78"/>
                  </a:moveTo>
                  <a:cubicBezTo>
                    <a:pt x="181" y="77"/>
                    <a:pt x="182" y="77"/>
                    <a:pt x="182" y="78"/>
                  </a:cubicBezTo>
                  <a:lnTo>
                    <a:pt x="181" y="78"/>
                  </a:lnTo>
                  <a:close/>
                  <a:moveTo>
                    <a:pt x="181" y="78"/>
                  </a:moveTo>
                  <a:cubicBezTo>
                    <a:pt x="180" y="79"/>
                    <a:pt x="180" y="79"/>
                    <a:pt x="180" y="79"/>
                  </a:cubicBezTo>
                  <a:cubicBezTo>
                    <a:pt x="180" y="79"/>
                    <a:pt x="181" y="79"/>
                    <a:pt x="180" y="78"/>
                  </a:cubicBezTo>
                  <a:cubicBezTo>
                    <a:pt x="179" y="78"/>
                    <a:pt x="179" y="79"/>
                    <a:pt x="179" y="78"/>
                  </a:cubicBezTo>
                  <a:cubicBezTo>
                    <a:pt x="179" y="77"/>
                    <a:pt x="180" y="78"/>
                    <a:pt x="181" y="78"/>
                  </a:cubicBezTo>
                  <a:close/>
                  <a:moveTo>
                    <a:pt x="180" y="76"/>
                  </a:moveTo>
                  <a:cubicBezTo>
                    <a:pt x="179" y="76"/>
                    <a:pt x="179" y="76"/>
                    <a:pt x="179" y="76"/>
                  </a:cubicBezTo>
                  <a:cubicBezTo>
                    <a:pt x="179" y="75"/>
                    <a:pt x="180" y="76"/>
                    <a:pt x="180" y="76"/>
                  </a:cubicBezTo>
                  <a:close/>
                  <a:moveTo>
                    <a:pt x="179" y="77"/>
                  </a:moveTo>
                  <a:cubicBezTo>
                    <a:pt x="179" y="77"/>
                    <a:pt x="179" y="77"/>
                    <a:pt x="179" y="77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79" y="77"/>
                    <a:pt x="178" y="76"/>
                    <a:pt x="178" y="77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8" y="76"/>
                    <a:pt x="179" y="77"/>
                    <a:pt x="179" y="77"/>
                  </a:cubicBezTo>
                  <a:close/>
                  <a:moveTo>
                    <a:pt x="178" y="78"/>
                  </a:moveTo>
                  <a:cubicBezTo>
                    <a:pt x="178" y="78"/>
                    <a:pt x="178" y="78"/>
                    <a:pt x="177" y="78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8" y="78"/>
                    <a:pt x="178" y="77"/>
                    <a:pt x="178" y="78"/>
                  </a:cubicBezTo>
                  <a:close/>
                  <a:moveTo>
                    <a:pt x="185" y="84"/>
                  </a:moveTo>
                  <a:cubicBezTo>
                    <a:pt x="185" y="84"/>
                    <a:pt x="185" y="84"/>
                    <a:pt x="185" y="84"/>
                  </a:cubicBezTo>
                  <a:cubicBezTo>
                    <a:pt x="185" y="84"/>
                    <a:pt x="186" y="83"/>
                    <a:pt x="186" y="83"/>
                  </a:cubicBezTo>
                  <a:cubicBezTo>
                    <a:pt x="186" y="83"/>
                    <a:pt x="186" y="83"/>
                    <a:pt x="186" y="83"/>
                  </a:cubicBezTo>
                  <a:cubicBezTo>
                    <a:pt x="186" y="83"/>
                    <a:pt x="186" y="83"/>
                    <a:pt x="186" y="83"/>
                  </a:cubicBezTo>
                  <a:cubicBezTo>
                    <a:pt x="186" y="83"/>
                    <a:pt x="186" y="83"/>
                    <a:pt x="186" y="83"/>
                  </a:cubicBezTo>
                  <a:cubicBezTo>
                    <a:pt x="186" y="83"/>
                    <a:pt x="186" y="84"/>
                    <a:pt x="187" y="84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7" y="84"/>
                    <a:pt x="188" y="84"/>
                    <a:pt x="188" y="84"/>
                  </a:cubicBezTo>
                  <a:cubicBezTo>
                    <a:pt x="189" y="84"/>
                    <a:pt x="189" y="84"/>
                    <a:pt x="189" y="84"/>
                  </a:cubicBezTo>
                  <a:cubicBezTo>
                    <a:pt x="189" y="85"/>
                    <a:pt x="188" y="85"/>
                    <a:pt x="188" y="85"/>
                  </a:cubicBezTo>
                  <a:cubicBezTo>
                    <a:pt x="188" y="85"/>
                    <a:pt x="187" y="85"/>
                    <a:pt x="187" y="84"/>
                  </a:cubicBezTo>
                  <a:cubicBezTo>
                    <a:pt x="186" y="85"/>
                    <a:pt x="186" y="84"/>
                    <a:pt x="185" y="84"/>
                  </a:cubicBezTo>
                  <a:cubicBezTo>
                    <a:pt x="185" y="84"/>
                    <a:pt x="185" y="84"/>
                    <a:pt x="185" y="84"/>
                  </a:cubicBezTo>
                  <a:cubicBezTo>
                    <a:pt x="185" y="84"/>
                    <a:pt x="185" y="84"/>
                    <a:pt x="185" y="84"/>
                  </a:cubicBezTo>
                  <a:close/>
                  <a:moveTo>
                    <a:pt x="190" y="107"/>
                  </a:moveTo>
                  <a:cubicBezTo>
                    <a:pt x="190" y="107"/>
                    <a:pt x="190" y="107"/>
                    <a:pt x="190" y="107"/>
                  </a:cubicBezTo>
                  <a:cubicBezTo>
                    <a:pt x="190" y="107"/>
                    <a:pt x="190" y="107"/>
                    <a:pt x="190" y="107"/>
                  </a:cubicBezTo>
                  <a:cubicBezTo>
                    <a:pt x="189" y="107"/>
                    <a:pt x="189" y="107"/>
                    <a:pt x="189" y="106"/>
                  </a:cubicBezTo>
                  <a:cubicBezTo>
                    <a:pt x="189" y="107"/>
                    <a:pt x="189" y="107"/>
                    <a:pt x="190" y="107"/>
                  </a:cubicBezTo>
                  <a:close/>
                  <a:moveTo>
                    <a:pt x="190" y="106"/>
                  </a:moveTo>
                  <a:cubicBezTo>
                    <a:pt x="191" y="106"/>
                    <a:pt x="190" y="105"/>
                    <a:pt x="191" y="104"/>
                  </a:cubicBezTo>
                  <a:cubicBezTo>
                    <a:pt x="191" y="104"/>
                    <a:pt x="192" y="104"/>
                    <a:pt x="192" y="104"/>
                  </a:cubicBezTo>
                  <a:cubicBezTo>
                    <a:pt x="193" y="104"/>
                    <a:pt x="193" y="104"/>
                    <a:pt x="193" y="104"/>
                  </a:cubicBezTo>
                  <a:cubicBezTo>
                    <a:pt x="193" y="104"/>
                    <a:pt x="192" y="104"/>
                    <a:pt x="192" y="104"/>
                  </a:cubicBezTo>
                  <a:cubicBezTo>
                    <a:pt x="192" y="105"/>
                    <a:pt x="193" y="105"/>
                    <a:pt x="193" y="105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193" y="104"/>
                    <a:pt x="194" y="105"/>
                    <a:pt x="193" y="106"/>
                  </a:cubicBezTo>
                  <a:cubicBezTo>
                    <a:pt x="193" y="106"/>
                    <a:pt x="191" y="105"/>
                    <a:pt x="190" y="106"/>
                  </a:cubicBezTo>
                  <a:cubicBezTo>
                    <a:pt x="191" y="107"/>
                    <a:pt x="193" y="105"/>
                    <a:pt x="193" y="107"/>
                  </a:cubicBezTo>
                  <a:cubicBezTo>
                    <a:pt x="193" y="107"/>
                    <a:pt x="193" y="107"/>
                    <a:pt x="194" y="107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2" y="106"/>
                    <a:pt x="190" y="106"/>
                    <a:pt x="190" y="106"/>
                  </a:cubicBezTo>
                  <a:close/>
                  <a:moveTo>
                    <a:pt x="192" y="102"/>
                  </a:moveTo>
                  <a:cubicBezTo>
                    <a:pt x="193" y="100"/>
                    <a:pt x="193" y="100"/>
                    <a:pt x="193" y="100"/>
                  </a:cubicBezTo>
                  <a:cubicBezTo>
                    <a:pt x="193" y="102"/>
                    <a:pt x="193" y="102"/>
                    <a:pt x="193" y="102"/>
                  </a:cubicBezTo>
                  <a:lnTo>
                    <a:pt x="192" y="102"/>
                  </a:lnTo>
                  <a:close/>
                  <a:moveTo>
                    <a:pt x="200" y="83"/>
                  </a:moveTo>
                  <a:cubicBezTo>
                    <a:pt x="200" y="83"/>
                    <a:pt x="200" y="83"/>
                    <a:pt x="200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199" y="83"/>
                    <a:pt x="199" y="83"/>
                    <a:pt x="199" y="83"/>
                  </a:cubicBezTo>
                  <a:cubicBezTo>
                    <a:pt x="199" y="85"/>
                    <a:pt x="199" y="85"/>
                    <a:pt x="199" y="85"/>
                  </a:cubicBezTo>
                  <a:cubicBezTo>
                    <a:pt x="198" y="84"/>
                    <a:pt x="198" y="84"/>
                    <a:pt x="198" y="84"/>
                  </a:cubicBezTo>
                  <a:cubicBezTo>
                    <a:pt x="198" y="84"/>
                    <a:pt x="198" y="84"/>
                    <a:pt x="198" y="84"/>
                  </a:cubicBezTo>
                  <a:cubicBezTo>
                    <a:pt x="198" y="85"/>
                    <a:pt x="198" y="85"/>
                    <a:pt x="198" y="85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7" y="84"/>
                    <a:pt x="197" y="84"/>
                    <a:pt x="197" y="84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7" y="85"/>
                    <a:pt x="198" y="85"/>
                    <a:pt x="198" y="85"/>
                  </a:cubicBezTo>
                  <a:cubicBezTo>
                    <a:pt x="198" y="84"/>
                    <a:pt x="198" y="84"/>
                    <a:pt x="198" y="84"/>
                  </a:cubicBezTo>
                  <a:cubicBezTo>
                    <a:pt x="198" y="84"/>
                    <a:pt x="197" y="84"/>
                    <a:pt x="197" y="84"/>
                  </a:cubicBezTo>
                  <a:cubicBezTo>
                    <a:pt x="198" y="84"/>
                    <a:pt x="199" y="83"/>
                    <a:pt x="200" y="83"/>
                  </a:cubicBezTo>
                  <a:cubicBezTo>
                    <a:pt x="199" y="83"/>
                    <a:pt x="199" y="82"/>
                    <a:pt x="199" y="82"/>
                  </a:cubicBezTo>
                  <a:cubicBezTo>
                    <a:pt x="199" y="83"/>
                    <a:pt x="198" y="81"/>
                    <a:pt x="198" y="82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199" y="82"/>
                    <a:pt x="199" y="81"/>
                    <a:pt x="199" y="81"/>
                  </a:cubicBezTo>
                  <a:cubicBezTo>
                    <a:pt x="199" y="81"/>
                    <a:pt x="199" y="81"/>
                    <a:pt x="199" y="81"/>
                  </a:cubicBezTo>
                  <a:cubicBezTo>
                    <a:pt x="199" y="81"/>
                    <a:pt x="199" y="81"/>
                    <a:pt x="199" y="81"/>
                  </a:cubicBezTo>
                  <a:cubicBezTo>
                    <a:pt x="199" y="81"/>
                    <a:pt x="199" y="80"/>
                    <a:pt x="199" y="81"/>
                  </a:cubicBezTo>
                  <a:cubicBezTo>
                    <a:pt x="199" y="80"/>
                    <a:pt x="199" y="81"/>
                    <a:pt x="199" y="81"/>
                  </a:cubicBezTo>
                  <a:cubicBezTo>
                    <a:pt x="199" y="81"/>
                    <a:pt x="199" y="81"/>
                    <a:pt x="199" y="81"/>
                  </a:cubicBezTo>
                  <a:cubicBezTo>
                    <a:pt x="199" y="81"/>
                    <a:pt x="199" y="81"/>
                    <a:pt x="199" y="81"/>
                  </a:cubicBezTo>
                  <a:cubicBezTo>
                    <a:pt x="199" y="81"/>
                    <a:pt x="199" y="82"/>
                    <a:pt x="200" y="82"/>
                  </a:cubicBezTo>
                  <a:cubicBezTo>
                    <a:pt x="201" y="81"/>
                    <a:pt x="201" y="81"/>
                    <a:pt x="201" y="81"/>
                  </a:cubicBezTo>
                  <a:cubicBezTo>
                    <a:pt x="201" y="81"/>
                    <a:pt x="201" y="81"/>
                    <a:pt x="201" y="82"/>
                  </a:cubicBezTo>
                  <a:cubicBezTo>
                    <a:pt x="201" y="81"/>
                    <a:pt x="202" y="81"/>
                    <a:pt x="202" y="82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3" y="82"/>
                    <a:pt x="203" y="82"/>
                    <a:pt x="203" y="82"/>
                  </a:cubicBezTo>
                  <a:cubicBezTo>
                    <a:pt x="203" y="82"/>
                    <a:pt x="203" y="82"/>
                    <a:pt x="202" y="82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1" y="82"/>
                    <a:pt x="201" y="82"/>
                    <a:pt x="201" y="82"/>
                  </a:cubicBezTo>
                  <a:cubicBezTo>
                    <a:pt x="201" y="82"/>
                    <a:pt x="201" y="82"/>
                    <a:pt x="201" y="82"/>
                  </a:cubicBezTo>
                  <a:cubicBezTo>
                    <a:pt x="201" y="83"/>
                    <a:pt x="202" y="83"/>
                    <a:pt x="202" y="83"/>
                  </a:cubicBezTo>
                  <a:cubicBezTo>
                    <a:pt x="202" y="83"/>
                    <a:pt x="203" y="83"/>
                    <a:pt x="203" y="83"/>
                  </a:cubicBezTo>
                  <a:cubicBezTo>
                    <a:pt x="203" y="83"/>
                    <a:pt x="202" y="83"/>
                    <a:pt x="202" y="83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3" y="84"/>
                    <a:pt x="203" y="83"/>
                    <a:pt x="202" y="84"/>
                  </a:cubicBezTo>
                  <a:cubicBezTo>
                    <a:pt x="201" y="83"/>
                    <a:pt x="201" y="83"/>
                    <a:pt x="200" y="83"/>
                  </a:cubicBezTo>
                  <a:close/>
                  <a:moveTo>
                    <a:pt x="215" y="92"/>
                  </a:moveTo>
                  <a:cubicBezTo>
                    <a:pt x="215" y="93"/>
                    <a:pt x="215" y="93"/>
                    <a:pt x="215" y="93"/>
                  </a:cubicBezTo>
                  <a:cubicBezTo>
                    <a:pt x="215" y="93"/>
                    <a:pt x="215" y="93"/>
                    <a:pt x="215" y="93"/>
                  </a:cubicBezTo>
                  <a:lnTo>
                    <a:pt x="215" y="92"/>
                  </a:lnTo>
                  <a:close/>
                  <a:moveTo>
                    <a:pt x="217" y="82"/>
                  </a:moveTo>
                  <a:cubicBezTo>
                    <a:pt x="218" y="81"/>
                    <a:pt x="218" y="81"/>
                    <a:pt x="218" y="81"/>
                  </a:cubicBezTo>
                  <a:cubicBezTo>
                    <a:pt x="218" y="81"/>
                    <a:pt x="218" y="82"/>
                    <a:pt x="218" y="82"/>
                  </a:cubicBezTo>
                  <a:cubicBezTo>
                    <a:pt x="218" y="82"/>
                    <a:pt x="218" y="82"/>
                    <a:pt x="217" y="82"/>
                  </a:cubicBezTo>
                  <a:close/>
                  <a:moveTo>
                    <a:pt x="225" y="75"/>
                  </a:moveTo>
                  <a:cubicBezTo>
                    <a:pt x="224" y="75"/>
                    <a:pt x="224" y="74"/>
                    <a:pt x="224" y="74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25" y="74"/>
                    <a:pt x="226" y="74"/>
                    <a:pt x="225" y="75"/>
                  </a:cubicBezTo>
                  <a:close/>
                  <a:moveTo>
                    <a:pt x="228" y="76"/>
                  </a:moveTo>
                  <a:cubicBezTo>
                    <a:pt x="228" y="75"/>
                    <a:pt x="228" y="75"/>
                    <a:pt x="228" y="75"/>
                  </a:cubicBezTo>
                  <a:cubicBezTo>
                    <a:pt x="228" y="76"/>
                    <a:pt x="228" y="76"/>
                    <a:pt x="228" y="77"/>
                  </a:cubicBezTo>
                  <a:cubicBezTo>
                    <a:pt x="228" y="77"/>
                    <a:pt x="228" y="77"/>
                    <a:pt x="228" y="77"/>
                  </a:cubicBezTo>
                  <a:cubicBezTo>
                    <a:pt x="228" y="77"/>
                    <a:pt x="228" y="77"/>
                    <a:pt x="228" y="77"/>
                  </a:cubicBezTo>
                  <a:cubicBezTo>
                    <a:pt x="228" y="76"/>
                    <a:pt x="228" y="76"/>
                    <a:pt x="228" y="76"/>
                  </a:cubicBezTo>
                  <a:close/>
                  <a:moveTo>
                    <a:pt x="230" y="96"/>
                  </a:moveTo>
                  <a:cubicBezTo>
                    <a:pt x="230" y="97"/>
                    <a:pt x="230" y="97"/>
                    <a:pt x="230" y="97"/>
                  </a:cubicBezTo>
                  <a:cubicBezTo>
                    <a:pt x="230" y="97"/>
                    <a:pt x="230" y="98"/>
                    <a:pt x="230" y="98"/>
                  </a:cubicBezTo>
                  <a:cubicBezTo>
                    <a:pt x="230" y="98"/>
                    <a:pt x="229" y="97"/>
                    <a:pt x="229" y="98"/>
                  </a:cubicBezTo>
                  <a:cubicBezTo>
                    <a:pt x="229" y="98"/>
                    <a:pt x="229" y="98"/>
                    <a:pt x="229" y="98"/>
                  </a:cubicBezTo>
                  <a:cubicBezTo>
                    <a:pt x="229" y="98"/>
                    <a:pt x="229" y="98"/>
                    <a:pt x="229" y="98"/>
                  </a:cubicBezTo>
                  <a:cubicBezTo>
                    <a:pt x="229" y="97"/>
                    <a:pt x="228" y="97"/>
                    <a:pt x="228" y="97"/>
                  </a:cubicBezTo>
                  <a:cubicBezTo>
                    <a:pt x="228" y="97"/>
                    <a:pt x="228" y="97"/>
                    <a:pt x="228" y="97"/>
                  </a:cubicBezTo>
                  <a:cubicBezTo>
                    <a:pt x="228" y="97"/>
                    <a:pt x="228" y="97"/>
                    <a:pt x="228" y="97"/>
                  </a:cubicBezTo>
                  <a:cubicBezTo>
                    <a:pt x="228" y="97"/>
                    <a:pt x="228" y="96"/>
                    <a:pt x="229" y="96"/>
                  </a:cubicBezTo>
                  <a:cubicBezTo>
                    <a:pt x="229" y="95"/>
                    <a:pt x="229" y="95"/>
                    <a:pt x="229" y="95"/>
                  </a:cubicBezTo>
                  <a:cubicBezTo>
                    <a:pt x="228" y="95"/>
                    <a:pt x="227" y="96"/>
                    <a:pt x="227" y="96"/>
                  </a:cubicBezTo>
                  <a:cubicBezTo>
                    <a:pt x="227" y="96"/>
                    <a:pt x="227" y="96"/>
                    <a:pt x="227" y="96"/>
                  </a:cubicBezTo>
                  <a:cubicBezTo>
                    <a:pt x="227" y="96"/>
                    <a:pt x="227" y="96"/>
                    <a:pt x="227" y="96"/>
                  </a:cubicBezTo>
                  <a:cubicBezTo>
                    <a:pt x="227" y="96"/>
                    <a:pt x="226" y="96"/>
                    <a:pt x="226" y="96"/>
                  </a:cubicBezTo>
                  <a:cubicBezTo>
                    <a:pt x="226" y="96"/>
                    <a:pt x="227" y="95"/>
                    <a:pt x="227" y="96"/>
                  </a:cubicBezTo>
                  <a:cubicBezTo>
                    <a:pt x="227" y="96"/>
                    <a:pt x="227" y="96"/>
                    <a:pt x="227" y="96"/>
                  </a:cubicBezTo>
                  <a:cubicBezTo>
                    <a:pt x="228" y="95"/>
                    <a:pt x="228" y="95"/>
                    <a:pt x="228" y="95"/>
                  </a:cubicBezTo>
                  <a:cubicBezTo>
                    <a:pt x="229" y="95"/>
                    <a:pt x="229" y="97"/>
                    <a:pt x="230" y="96"/>
                  </a:cubicBezTo>
                  <a:close/>
                  <a:moveTo>
                    <a:pt x="229" y="94"/>
                  </a:moveTo>
                  <a:cubicBezTo>
                    <a:pt x="229" y="95"/>
                    <a:pt x="229" y="95"/>
                    <a:pt x="229" y="95"/>
                  </a:cubicBezTo>
                  <a:cubicBezTo>
                    <a:pt x="229" y="95"/>
                    <a:pt x="229" y="95"/>
                    <a:pt x="229" y="94"/>
                  </a:cubicBezTo>
                  <a:close/>
                  <a:moveTo>
                    <a:pt x="228" y="98"/>
                  </a:moveTo>
                  <a:cubicBezTo>
                    <a:pt x="227" y="98"/>
                    <a:pt x="227" y="98"/>
                    <a:pt x="227" y="98"/>
                  </a:cubicBezTo>
                  <a:cubicBezTo>
                    <a:pt x="227" y="98"/>
                    <a:pt x="227" y="98"/>
                    <a:pt x="227" y="98"/>
                  </a:cubicBezTo>
                  <a:lnTo>
                    <a:pt x="228" y="98"/>
                  </a:lnTo>
                  <a:close/>
                  <a:moveTo>
                    <a:pt x="229" y="80"/>
                  </a:moveTo>
                  <a:cubicBezTo>
                    <a:pt x="229" y="80"/>
                    <a:pt x="229" y="80"/>
                    <a:pt x="229" y="80"/>
                  </a:cubicBezTo>
                  <a:cubicBezTo>
                    <a:pt x="229" y="80"/>
                    <a:pt x="229" y="80"/>
                    <a:pt x="229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9" y="80"/>
                    <a:pt x="229" y="80"/>
                    <a:pt x="229" y="80"/>
                  </a:cubicBezTo>
                  <a:cubicBezTo>
                    <a:pt x="229" y="80"/>
                    <a:pt x="229" y="80"/>
                    <a:pt x="229" y="80"/>
                  </a:cubicBezTo>
                  <a:cubicBezTo>
                    <a:pt x="229" y="80"/>
                    <a:pt x="229" y="80"/>
                    <a:pt x="229" y="80"/>
                  </a:cubicBezTo>
                  <a:cubicBezTo>
                    <a:pt x="229" y="80"/>
                    <a:pt x="229" y="80"/>
                    <a:pt x="229" y="80"/>
                  </a:cubicBezTo>
                  <a:close/>
                  <a:moveTo>
                    <a:pt x="236" y="66"/>
                  </a:moveTo>
                  <a:cubicBezTo>
                    <a:pt x="236" y="66"/>
                    <a:pt x="236" y="66"/>
                    <a:pt x="236" y="66"/>
                  </a:cubicBezTo>
                  <a:cubicBezTo>
                    <a:pt x="235" y="66"/>
                    <a:pt x="235" y="66"/>
                    <a:pt x="235" y="66"/>
                  </a:cubicBezTo>
                  <a:lnTo>
                    <a:pt x="236" y="66"/>
                  </a:lnTo>
                  <a:close/>
                  <a:moveTo>
                    <a:pt x="235" y="64"/>
                  </a:moveTo>
                  <a:cubicBezTo>
                    <a:pt x="236" y="64"/>
                    <a:pt x="236" y="64"/>
                    <a:pt x="236" y="64"/>
                  </a:cubicBezTo>
                  <a:cubicBezTo>
                    <a:pt x="237" y="65"/>
                    <a:pt x="237" y="65"/>
                    <a:pt x="237" y="65"/>
                  </a:cubicBezTo>
                  <a:lnTo>
                    <a:pt x="235" y="64"/>
                  </a:lnTo>
                  <a:close/>
                  <a:moveTo>
                    <a:pt x="235" y="70"/>
                  </a:moveTo>
                  <a:cubicBezTo>
                    <a:pt x="235" y="70"/>
                    <a:pt x="234" y="69"/>
                    <a:pt x="234" y="70"/>
                  </a:cubicBezTo>
                  <a:cubicBezTo>
                    <a:pt x="234" y="70"/>
                    <a:pt x="234" y="69"/>
                    <a:pt x="233" y="69"/>
                  </a:cubicBezTo>
                  <a:cubicBezTo>
                    <a:pt x="233" y="69"/>
                    <a:pt x="236" y="68"/>
                    <a:pt x="235" y="70"/>
                  </a:cubicBezTo>
                  <a:close/>
                  <a:moveTo>
                    <a:pt x="232" y="70"/>
                  </a:moveTo>
                  <a:cubicBezTo>
                    <a:pt x="232" y="70"/>
                    <a:pt x="232" y="70"/>
                    <a:pt x="233" y="71"/>
                  </a:cubicBezTo>
                  <a:cubicBezTo>
                    <a:pt x="233" y="71"/>
                    <a:pt x="233" y="71"/>
                    <a:pt x="233" y="71"/>
                  </a:cubicBezTo>
                  <a:cubicBezTo>
                    <a:pt x="233" y="71"/>
                    <a:pt x="233" y="71"/>
                    <a:pt x="233" y="70"/>
                  </a:cubicBezTo>
                  <a:cubicBezTo>
                    <a:pt x="233" y="71"/>
                    <a:pt x="233" y="71"/>
                    <a:pt x="233" y="71"/>
                  </a:cubicBezTo>
                  <a:cubicBezTo>
                    <a:pt x="233" y="71"/>
                    <a:pt x="233" y="71"/>
                    <a:pt x="233" y="71"/>
                  </a:cubicBezTo>
                  <a:cubicBezTo>
                    <a:pt x="233" y="71"/>
                    <a:pt x="233" y="71"/>
                    <a:pt x="233" y="71"/>
                  </a:cubicBezTo>
                  <a:cubicBezTo>
                    <a:pt x="232" y="70"/>
                    <a:pt x="231" y="70"/>
                    <a:pt x="231" y="69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8"/>
                    <a:pt x="232" y="69"/>
                    <a:pt x="232" y="69"/>
                  </a:cubicBezTo>
                  <a:cubicBezTo>
                    <a:pt x="232" y="70"/>
                    <a:pt x="231" y="69"/>
                    <a:pt x="232" y="70"/>
                  </a:cubicBezTo>
                  <a:close/>
                  <a:moveTo>
                    <a:pt x="233" y="68"/>
                  </a:moveTo>
                  <a:cubicBezTo>
                    <a:pt x="233" y="69"/>
                    <a:pt x="233" y="69"/>
                    <a:pt x="233" y="69"/>
                  </a:cubicBezTo>
                  <a:cubicBezTo>
                    <a:pt x="232" y="68"/>
                    <a:pt x="232" y="67"/>
                    <a:pt x="231" y="67"/>
                  </a:cubicBezTo>
                  <a:cubicBezTo>
                    <a:pt x="231" y="67"/>
                    <a:pt x="231" y="66"/>
                    <a:pt x="231" y="66"/>
                  </a:cubicBezTo>
                  <a:cubicBezTo>
                    <a:pt x="232" y="66"/>
                    <a:pt x="231" y="68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8"/>
                    <a:pt x="234" y="68"/>
                    <a:pt x="234" y="68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8"/>
                    <a:pt x="234" y="68"/>
                    <a:pt x="233" y="68"/>
                  </a:cubicBezTo>
                  <a:close/>
                  <a:moveTo>
                    <a:pt x="237" y="66"/>
                  </a:moveTo>
                  <a:cubicBezTo>
                    <a:pt x="237" y="66"/>
                    <a:pt x="237" y="66"/>
                    <a:pt x="237" y="66"/>
                  </a:cubicBezTo>
                  <a:cubicBezTo>
                    <a:pt x="237" y="66"/>
                    <a:pt x="237" y="66"/>
                    <a:pt x="237" y="66"/>
                  </a:cubicBezTo>
                  <a:cubicBezTo>
                    <a:pt x="238" y="68"/>
                    <a:pt x="240" y="65"/>
                    <a:pt x="241" y="67"/>
                  </a:cubicBezTo>
                  <a:cubicBezTo>
                    <a:pt x="241" y="68"/>
                    <a:pt x="241" y="68"/>
                    <a:pt x="242" y="69"/>
                  </a:cubicBezTo>
                  <a:cubicBezTo>
                    <a:pt x="243" y="69"/>
                    <a:pt x="243" y="69"/>
                    <a:pt x="243" y="69"/>
                  </a:cubicBezTo>
                  <a:cubicBezTo>
                    <a:pt x="243" y="69"/>
                    <a:pt x="243" y="69"/>
                    <a:pt x="243" y="69"/>
                  </a:cubicBezTo>
                  <a:cubicBezTo>
                    <a:pt x="244" y="68"/>
                    <a:pt x="244" y="68"/>
                    <a:pt x="244" y="68"/>
                  </a:cubicBezTo>
                  <a:cubicBezTo>
                    <a:pt x="244" y="68"/>
                    <a:pt x="244" y="68"/>
                    <a:pt x="244" y="68"/>
                  </a:cubicBezTo>
                  <a:cubicBezTo>
                    <a:pt x="244" y="68"/>
                    <a:pt x="244" y="68"/>
                    <a:pt x="244" y="68"/>
                  </a:cubicBezTo>
                  <a:cubicBezTo>
                    <a:pt x="244" y="68"/>
                    <a:pt x="244" y="68"/>
                    <a:pt x="244" y="68"/>
                  </a:cubicBezTo>
                  <a:cubicBezTo>
                    <a:pt x="244" y="68"/>
                    <a:pt x="244" y="68"/>
                    <a:pt x="244" y="69"/>
                  </a:cubicBezTo>
                  <a:cubicBezTo>
                    <a:pt x="245" y="69"/>
                    <a:pt x="246" y="68"/>
                    <a:pt x="247" y="68"/>
                  </a:cubicBezTo>
                  <a:cubicBezTo>
                    <a:pt x="246" y="69"/>
                    <a:pt x="247" y="69"/>
                    <a:pt x="247" y="70"/>
                  </a:cubicBezTo>
                  <a:cubicBezTo>
                    <a:pt x="247" y="70"/>
                    <a:pt x="247" y="71"/>
                    <a:pt x="246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2"/>
                    <a:pt x="247" y="72"/>
                  </a:cubicBezTo>
                  <a:cubicBezTo>
                    <a:pt x="247" y="72"/>
                    <a:pt x="247" y="72"/>
                    <a:pt x="247" y="72"/>
                  </a:cubicBezTo>
                  <a:cubicBezTo>
                    <a:pt x="247" y="72"/>
                    <a:pt x="247" y="72"/>
                    <a:pt x="247" y="72"/>
                  </a:cubicBezTo>
                  <a:cubicBezTo>
                    <a:pt x="246" y="71"/>
                    <a:pt x="246" y="72"/>
                    <a:pt x="245" y="71"/>
                  </a:cubicBezTo>
                  <a:cubicBezTo>
                    <a:pt x="245" y="71"/>
                    <a:pt x="246" y="71"/>
                    <a:pt x="246" y="71"/>
                  </a:cubicBezTo>
                  <a:cubicBezTo>
                    <a:pt x="246" y="71"/>
                    <a:pt x="246" y="71"/>
                    <a:pt x="246" y="71"/>
                  </a:cubicBezTo>
                  <a:cubicBezTo>
                    <a:pt x="244" y="70"/>
                    <a:pt x="244" y="70"/>
                    <a:pt x="244" y="70"/>
                  </a:cubicBezTo>
                  <a:cubicBezTo>
                    <a:pt x="244" y="70"/>
                    <a:pt x="244" y="70"/>
                    <a:pt x="243" y="70"/>
                  </a:cubicBezTo>
                  <a:cubicBezTo>
                    <a:pt x="243" y="70"/>
                    <a:pt x="242" y="68"/>
                    <a:pt x="241" y="70"/>
                  </a:cubicBezTo>
                  <a:cubicBezTo>
                    <a:pt x="241" y="70"/>
                    <a:pt x="240" y="69"/>
                    <a:pt x="240" y="70"/>
                  </a:cubicBezTo>
                  <a:cubicBezTo>
                    <a:pt x="240" y="70"/>
                    <a:pt x="240" y="70"/>
                    <a:pt x="240" y="70"/>
                  </a:cubicBezTo>
                  <a:cubicBezTo>
                    <a:pt x="241" y="70"/>
                    <a:pt x="241" y="70"/>
                    <a:pt x="241" y="70"/>
                  </a:cubicBezTo>
                  <a:cubicBezTo>
                    <a:pt x="241" y="72"/>
                    <a:pt x="239" y="70"/>
                    <a:pt x="239" y="70"/>
                  </a:cubicBezTo>
                  <a:cubicBezTo>
                    <a:pt x="239" y="70"/>
                    <a:pt x="239" y="70"/>
                    <a:pt x="239" y="70"/>
                  </a:cubicBezTo>
                  <a:cubicBezTo>
                    <a:pt x="239" y="69"/>
                    <a:pt x="239" y="69"/>
                    <a:pt x="239" y="69"/>
                  </a:cubicBezTo>
                  <a:cubicBezTo>
                    <a:pt x="239" y="69"/>
                    <a:pt x="238" y="69"/>
                    <a:pt x="237" y="69"/>
                  </a:cubicBezTo>
                  <a:cubicBezTo>
                    <a:pt x="237" y="69"/>
                    <a:pt x="237" y="69"/>
                    <a:pt x="237" y="68"/>
                  </a:cubicBezTo>
                  <a:cubicBezTo>
                    <a:pt x="237" y="68"/>
                    <a:pt x="237" y="69"/>
                    <a:pt x="237" y="69"/>
                  </a:cubicBezTo>
                  <a:cubicBezTo>
                    <a:pt x="237" y="69"/>
                    <a:pt x="237" y="68"/>
                    <a:pt x="237" y="68"/>
                  </a:cubicBezTo>
                  <a:cubicBezTo>
                    <a:pt x="237" y="68"/>
                    <a:pt x="237" y="68"/>
                    <a:pt x="237" y="68"/>
                  </a:cubicBezTo>
                  <a:cubicBezTo>
                    <a:pt x="236" y="68"/>
                    <a:pt x="236" y="68"/>
                    <a:pt x="236" y="68"/>
                  </a:cubicBezTo>
                  <a:cubicBezTo>
                    <a:pt x="237" y="67"/>
                    <a:pt x="237" y="67"/>
                    <a:pt x="237" y="66"/>
                  </a:cubicBezTo>
                  <a:cubicBezTo>
                    <a:pt x="237" y="66"/>
                    <a:pt x="237" y="66"/>
                    <a:pt x="237" y="66"/>
                  </a:cubicBezTo>
                  <a:close/>
                  <a:moveTo>
                    <a:pt x="238" y="65"/>
                  </a:moveTo>
                  <a:cubicBezTo>
                    <a:pt x="238" y="66"/>
                    <a:pt x="238" y="66"/>
                    <a:pt x="239" y="65"/>
                  </a:cubicBezTo>
                  <a:cubicBezTo>
                    <a:pt x="238" y="66"/>
                    <a:pt x="238" y="66"/>
                    <a:pt x="238" y="65"/>
                  </a:cubicBezTo>
                  <a:cubicBezTo>
                    <a:pt x="238" y="65"/>
                    <a:pt x="238" y="65"/>
                    <a:pt x="237" y="65"/>
                  </a:cubicBezTo>
                  <a:cubicBezTo>
                    <a:pt x="238" y="65"/>
                    <a:pt x="238" y="65"/>
                    <a:pt x="238" y="65"/>
                  </a:cubicBezTo>
                  <a:close/>
                  <a:moveTo>
                    <a:pt x="243" y="46"/>
                  </a:moveTo>
                  <a:cubicBezTo>
                    <a:pt x="243" y="46"/>
                    <a:pt x="243" y="46"/>
                    <a:pt x="243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6"/>
                    <a:pt x="244" y="46"/>
                    <a:pt x="243" y="46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3" y="46"/>
                    <a:pt x="243" y="46"/>
                    <a:pt x="243" y="46"/>
                  </a:cubicBezTo>
                  <a:close/>
                  <a:moveTo>
                    <a:pt x="247" y="48"/>
                  </a:moveTo>
                  <a:cubicBezTo>
                    <a:pt x="247" y="48"/>
                    <a:pt x="247" y="48"/>
                    <a:pt x="246" y="49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47" y="48"/>
                    <a:pt x="246" y="48"/>
                    <a:pt x="246" y="48"/>
                  </a:cubicBezTo>
                  <a:cubicBezTo>
                    <a:pt x="246" y="48"/>
                    <a:pt x="246" y="48"/>
                    <a:pt x="246" y="48"/>
                  </a:cubicBezTo>
                  <a:cubicBezTo>
                    <a:pt x="246" y="48"/>
                    <a:pt x="246" y="48"/>
                    <a:pt x="246" y="48"/>
                  </a:cubicBezTo>
                  <a:cubicBezTo>
                    <a:pt x="247" y="47"/>
                    <a:pt x="247" y="47"/>
                    <a:pt x="247" y="47"/>
                  </a:cubicBezTo>
                  <a:cubicBezTo>
                    <a:pt x="247" y="48"/>
                    <a:pt x="247" y="48"/>
                    <a:pt x="247" y="48"/>
                  </a:cubicBezTo>
                  <a:cubicBezTo>
                    <a:pt x="247" y="48"/>
                    <a:pt x="247" y="48"/>
                    <a:pt x="247" y="48"/>
                  </a:cubicBezTo>
                  <a:cubicBezTo>
                    <a:pt x="247" y="48"/>
                    <a:pt x="247" y="48"/>
                    <a:pt x="247" y="48"/>
                  </a:cubicBezTo>
                  <a:cubicBezTo>
                    <a:pt x="247" y="48"/>
                    <a:pt x="247" y="48"/>
                    <a:pt x="247" y="48"/>
                  </a:cubicBezTo>
                  <a:cubicBezTo>
                    <a:pt x="247" y="48"/>
                    <a:pt x="247" y="48"/>
                    <a:pt x="247" y="48"/>
                  </a:cubicBezTo>
                  <a:close/>
                  <a:moveTo>
                    <a:pt x="246" y="50"/>
                  </a:moveTo>
                  <a:cubicBezTo>
                    <a:pt x="246" y="50"/>
                    <a:pt x="246" y="50"/>
                    <a:pt x="246" y="50"/>
                  </a:cubicBezTo>
                  <a:cubicBezTo>
                    <a:pt x="246" y="50"/>
                    <a:pt x="246" y="50"/>
                    <a:pt x="246" y="50"/>
                  </a:cubicBezTo>
                  <a:cubicBezTo>
                    <a:pt x="246" y="50"/>
                    <a:pt x="246" y="51"/>
                    <a:pt x="246" y="50"/>
                  </a:cubicBezTo>
                  <a:cubicBezTo>
                    <a:pt x="247" y="51"/>
                    <a:pt x="247" y="51"/>
                    <a:pt x="247" y="51"/>
                  </a:cubicBezTo>
                  <a:cubicBezTo>
                    <a:pt x="246" y="51"/>
                    <a:pt x="245" y="50"/>
                    <a:pt x="244" y="50"/>
                  </a:cubicBezTo>
                  <a:cubicBezTo>
                    <a:pt x="244" y="51"/>
                    <a:pt x="244" y="51"/>
                    <a:pt x="244" y="51"/>
                  </a:cubicBezTo>
                  <a:cubicBezTo>
                    <a:pt x="244" y="51"/>
                    <a:pt x="244" y="51"/>
                    <a:pt x="244" y="51"/>
                  </a:cubicBezTo>
                  <a:cubicBezTo>
                    <a:pt x="243" y="51"/>
                    <a:pt x="243" y="51"/>
                    <a:pt x="243" y="51"/>
                  </a:cubicBezTo>
                  <a:cubicBezTo>
                    <a:pt x="244" y="49"/>
                    <a:pt x="245" y="52"/>
                    <a:pt x="246" y="50"/>
                  </a:cubicBezTo>
                  <a:close/>
                  <a:moveTo>
                    <a:pt x="243" y="63"/>
                  </a:moveTo>
                  <a:cubicBezTo>
                    <a:pt x="243" y="63"/>
                    <a:pt x="243" y="63"/>
                    <a:pt x="243" y="63"/>
                  </a:cubicBezTo>
                  <a:cubicBezTo>
                    <a:pt x="243" y="63"/>
                    <a:pt x="243" y="63"/>
                    <a:pt x="243" y="63"/>
                  </a:cubicBezTo>
                  <a:cubicBezTo>
                    <a:pt x="243" y="63"/>
                    <a:pt x="244" y="63"/>
                    <a:pt x="244" y="63"/>
                  </a:cubicBezTo>
                  <a:cubicBezTo>
                    <a:pt x="243" y="64"/>
                    <a:pt x="243" y="64"/>
                    <a:pt x="243" y="64"/>
                  </a:cubicBezTo>
                  <a:cubicBezTo>
                    <a:pt x="243" y="64"/>
                    <a:pt x="243" y="63"/>
                    <a:pt x="243" y="63"/>
                  </a:cubicBezTo>
                  <a:close/>
                  <a:moveTo>
                    <a:pt x="242" y="65"/>
                  </a:moveTo>
                  <a:cubicBezTo>
                    <a:pt x="242" y="65"/>
                    <a:pt x="241" y="65"/>
                    <a:pt x="240" y="65"/>
                  </a:cubicBezTo>
                  <a:cubicBezTo>
                    <a:pt x="242" y="64"/>
                    <a:pt x="242" y="64"/>
                    <a:pt x="242" y="64"/>
                  </a:cubicBezTo>
                  <a:cubicBezTo>
                    <a:pt x="242" y="64"/>
                    <a:pt x="242" y="64"/>
                    <a:pt x="242" y="65"/>
                  </a:cubicBezTo>
                  <a:close/>
                  <a:moveTo>
                    <a:pt x="240" y="64"/>
                  </a:moveTo>
                  <a:cubicBezTo>
                    <a:pt x="240" y="64"/>
                    <a:pt x="240" y="65"/>
                    <a:pt x="240" y="65"/>
                  </a:cubicBezTo>
                  <a:cubicBezTo>
                    <a:pt x="241" y="65"/>
                    <a:pt x="241" y="66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6"/>
                  </a:cubicBezTo>
                  <a:cubicBezTo>
                    <a:pt x="239" y="66"/>
                    <a:pt x="239" y="66"/>
                    <a:pt x="239" y="66"/>
                  </a:cubicBezTo>
                  <a:cubicBezTo>
                    <a:pt x="241" y="65"/>
                    <a:pt x="239" y="65"/>
                    <a:pt x="239" y="64"/>
                  </a:cubicBezTo>
                  <a:lnTo>
                    <a:pt x="240" y="64"/>
                  </a:lnTo>
                  <a:close/>
                  <a:moveTo>
                    <a:pt x="251" y="68"/>
                  </a:moveTo>
                  <a:cubicBezTo>
                    <a:pt x="251" y="67"/>
                    <a:pt x="249" y="67"/>
                    <a:pt x="248" y="67"/>
                  </a:cubicBezTo>
                  <a:cubicBezTo>
                    <a:pt x="249" y="67"/>
                    <a:pt x="249" y="67"/>
                    <a:pt x="249" y="67"/>
                  </a:cubicBezTo>
                  <a:cubicBezTo>
                    <a:pt x="249" y="67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8" y="66"/>
                    <a:pt x="248" y="66"/>
                    <a:pt x="248" y="65"/>
                  </a:cubicBezTo>
                  <a:cubicBezTo>
                    <a:pt x="248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50" y="66"/>
                    <a:pt x="250" y="66"/>
                    <a:pt x="251" y="66"/>
                  </a:cubicBezTo>
                  <a:cubicBezTo>
                    <a:pt x="250" y="67"/>
                    <a:pt x="250" y="67"/>
                    <a:pt x="250" y="67"/>
                  </a:cubicBezTo>
                  <a:cubicBezTo>
                    <a:pt x="250" y="67"/>
                    <a:pt x="251" y="67"/>
                    <a:pt x="251" y="68"/>
                  </a:cubicBezTo>
                  <a:close/>
                  <a:moveTo>
                    <a:pt x="252" y="70"/>
                  </a:moveTo>
                  <a:cubicBezTo>
                    <a:pt x="252" y="70"/>
                    <a:pt x="252" y="70"/>
                    <a:pt x="252" y="70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1" y="70"/>
                    <a:pt x="251" y="70"/>
                    <a:pt x="251" y="70"/>
                  </a:cubicBezTo>
                  <a:cubicBezTo>
                    <a:pt x="251" y="72"/>
                    <a:pt x="253" y="71"/>
                    <a:pt x="253" y="72"/>
                  </a:cubicBezTo>
                  <a:cubicBezTo>
                    <a:pt x="254" y="72"/>
                    <a:pt x="254" y="71"/>
                    <a:pt x="255" y="72"/>
                  </a:cubicBezTo>
                  <a:cubicBezTo>
                    <a:pt x="254" y="72"/>
                    <a:pt x="254" y="72"/>
                    <a:pt x="253" y="72"/>
                  </a:cubicBezTo>
                  <a:cubicBezTo>
                    <a:pt x="253" y="71"/>
                    <a:pt x="251" y="72"/>
                    <a:pt x="250" y="72"/>
                  </a:cubicBezTo>
                  <a:cubicBezTo>
                    <a:pt x="249" y="73"/>
                    <a:pt x="247" y="71"/>
                    <a:pt x="248" y="73"/>
                  </a:cubicBezTo>
                  <a:cubicBezTo>
                    <a:pt x="247" y="73"/>
                    <a:pt x="247" y="72"/>
                    <a:pt x="247" y="72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8" y="71"/>
                    <a:pt x="248" y="71"/>
                    <a:pt x="249" y="72"/>
                  </a:cubicBezTo>
                  <a:cubicBezTo>
                    <a:pt x="250" y="70"/>
                    <a:pt x="250" y="70"/>
                    <a:pt x="250" y="70"/>
                  </a:cubicBezTo>
                  <a:cubicBezTo>
                    <a:pt x="250" y="70"/>
                    <a:pt x="249" y="71"/>
                    <a:pt x="249" y="70"/>
                  </a:cubicBezTo>
                  <a:cubicBezTo>
                    <a:pt x="250" y="70"/>
                    <a:pt x="251" y="70"/>
                    <a:pt x="251" y="69"/>
                  </a:cubicBezTo>
                  <a:cubicBezTo>
                    <a:pt x="252" y="68"/>
                    <a:pt x="252" y="68"/>
                    <a:pt x="252" y="68"/>
                  </a:cubicBezTo>
                  <a:cubicBezTo>
                    <a:pt x="253" y="69"/>
                    <a:pt x="251" y="69"/>
                    <a:pt x="252" y="70"/>
                  </a:cubicBezTo>
                  <a:close/>
                  <a:moveTo>
                    <a:pt x="258" y="70"/>
                  </a:moveTo>
                  <a:cubicBezTo>
                    <a:pt x="257" y="70"/>
                    <a:pt x="257" y="70"/>
                    <a:pt x="257" y="70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7" y="70"/>
                    <a:pt x="257" y="69"/>
                    <a:pt x="257" y="69"/>
                  </a:cubicBezTo>
                  <a:cubicBezTo>
                    <a:pt x="257" y="69"/>
                    <a:pt x="257" y="69"/>
                    <a:pt x="257" y="69"/>
                  </a:cubicBezTo>
                  <a:cubicBezTo>
                    <a:pt x="257" y="69"/>
                    <a:pt x="256" y="69"/>
                    <a:pt x="256" y="69"/>
                  </a:cubicBezTo>
                  <a:cubicBezTo>
                    <a:pt x="256" y="68"/>
                    <a:pt x="256" y="68"/>
                    <a:pt x="256" y="68"/>
                  </a:cubicBezTo>
                  <a:cubicBezTo>
                    <a:pt x="256" y="68"/>
                    <a:pt x="256" y="68"/>
                    <a:pt x="256" y="68"/>
                  </a:cubicBezTo>
                  <a:cubicBezTo>
                    <a:pt x="257" y="68"/>
                    <a:pt x="256" y="68"/>
                    <a:pt x="257" y="69"/>
                  </a:cubicBezTo>
                  <a:cubicBezTo>
                    <a:pt x="257" y="69"/>
                    <a:pt x="257" y="69"/>
                    <a:pt x="258" y="70"/>
                  </a:cubicBezTo>
                  <a:close/>
                  <a:moveTo>
                    <a:pt x="259" y="67"/>
                  </a:moveTo>
                  <a:cubicBezTo>
                    <a:pt x="260" y="68"/>
                    <a:pt x="261" y="68"/>
                    <a:pt x="261" y="68"/>
                  </a:cubicBezTo>
                  <a:cubicBezTo>
                    <a:pt x="262" y="68"/>
                    <a:pt x="262" y="68"/>
                    <a:pt x="262" y="68"/>
                  </a:cubicBezTo>
                  <a:cubicBezTo>
                    <a:pt x="262" y="68"/>
                    <a:pt x="262" y="68"/>
                    <a:pt x="262" y="68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61" y="69"/>
                    <a:pt x="261" y="69"/>
                    <a:pt x="262" y="69"/>
                  </a:cubicBezTo>
                  <a:cubicBezTo>
                    <a:pt x="262" y="69"/>
                    <a:pt x="262" y="70"/>
                    <a:pt x="263" y="69"/>
                  </a:cubicBezTo>
                  <a:cubicBezTo>
                    <a:pt x="263" y="68"/>
                    <a:pt x="263" y="68"/>
                    <a:pt x="263" y="68"/>
                  </a:cubicBezTo>
                  <a:cubicBezTo>
                    <a:pt x="263" y="68"/>
                    <a:pt x="264" y="68"/>
                    <a:pt x="264" y="67"/>
                  </a:cubicBezTo>
                  <a:cubicBezTo>
                    <a:pt x="264" y="68"/>
                    <a:pt x="265" y="70"/>
                    <a:pt x="264" y="70"/>
                  </a:cubicBezTo>
                  <a:cubicBezTo>
                    <a:pt x="263" y="70"/>
                    <a:pt x="264" y="70"/>
                    <a:pt x="264" y="71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65" y="71"/>
                    <a:pt x="265" y="71"/>
                    <a:pt x="265" y="71"/>
                  </a:cubicBezTo>
                  <a:cubicBezTo>
                    <a:pt x="265" y="71"/>
                    <a:pt x="265" y="71"/>
                    <a:pt x="265" y="72"/>
                  </a:cubicBezTo>
                  <a:cubicBezTo>
                    <a:pt x="265" y="72"/>
                    <a:pt x="265" y="72"/>
                    <a:pt x="265" y="72"/>
                  </a:cubicBezTo>
                  <a:cubicBezTo>
                    <a:pt x="265" y="72"/>
                    <a:pt x="265" y="72"/>
                    <a:pt x="265" y="72"/>
                  </a:cubicBezTo>
                  <a:cubicBezTo>
                    <a:pt x="266" y="72"/>
                    <a:pt x="267" y="71"/>
                    <a:pt x="266" y="71"/>
                  </a:cubicBezTo>
                  <a:cubicBezTo>
                    <a:pt x="267" y="70"/>
                    <a:pt x="268" y="71"/>
                    <a:pt x="268" y="71"/>
                  </a:cubicBezTo>
                  <a:cubicBezTo>
                    <a:pt x="268" y="71"/>
                    <a:pt x="269" y="71"/>
                    <a:pt x="269" y="71"/>
                  </a:cubicBezTo>
                  <a:cubicBezTo>
                    <a:pt x="269" y="71"/>
                    <a:pt x="270" y="71"/>
                    <a:pt x="270" y="71"/>
                  </a:cubicBezTo>
                  <a:cubicBezTo>
                    <a:pt x="272" y="72"/>
                    <a:pt x="272" y="72"/>
                    <a:pt x="272" y="72"/>
                  </a:cubicBezTo>
                  <a:cubicBezTo>
                    <a:pt x="271" y="72"/>
                    <a:pt x="271" y="71"/>
                    <a:pt x="270" y="72"/>
                  </a:cubicBezTo>
                  <a:cubicBezTo>
                    <a:pt x="269" y="72"/>
                    <a:pt x="269" y="71"/>
                    <a:pt x="269" y="71"/>
                  </a:cubicBezTo>
                  <a:cubicBezTo>
                    <a:pt x="269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7" y="71"/>
                    <a:pt x="267" y="72"/>
                    <a:pt x="266" y="72"/>
                  </a:cubicBezTo>
                  <a:cubicBezTo>
                    <a:pt x="265" y="72"/>
                    <a:pt x="265" y="72"/>
                    <a:pt x="265" y="72"/>
                  </a:cubicBezTo>
                  <a:cubicBezTo>
                    <a:pt x="265" y="72"/>
                    <a:pt x="265" y="72"/>
                    <a:pt x="265" y="72"/>
                  </a:cubicBezTo>
                  <a:cubicBezTo>
                    <a:pt x="265" y="71"/>
                    <a:pt x="265" y="71"/>
                    <a:pt x="265" y="71"/>
                  </a:cubicBezTo>
                  <a:cubicBezTo>
                    <a:pt x="264" y="71"/>
                    <a:pt x="264" y="71"/>
                    <a:pt x="264" y="71"/>
                  </a:cubicBezTo>
                  <a:cubicBezTo>
                    <a:pt x="264" y="72"/>
                    <a:pt x="264" y="72"/>
                    <a:pt x="264" y="72"/>
                  </a:cubicBezTo>
                  <a:cubicBezTo>
                    <a:pt x="262" y="72"/>
                    <a:pt x="262" y="72"/>
                    <a:pt x="262" y="72"/>
                  </a:cubicBezTo>
                  <a:cubicBezTo>
                    <a:pt x="262" y="72"/>
                    <a:pt x="262" y="72"/>
                    <a:pt x="262" y="72"/>
                  </a:cubicBezTo>
                  <a:cubicBezTo>
                    <a:pt x="263" y="72"/>
                    <a:pt x="263" y="71"/>
                    <a:pt x="263" y="71"/>
                  </a:cubicBezTo>
                  <a:cubicBezTo>
                    <a:pt x="263" y="70"/>
                    <a:pt x="262" y="70"/>
                    <a:pt x="262" y="70"/>
                  </a:cubicBezTo>
                  <a:cubicBezTo>
                    <a:pt x="262" y="71"/>
                    <a:pt x="262" y="71"/>
                    <a:pt x="262" y="71"/>
                  </a:cubicBezTo>
                  <a:cubicBezTo>
                    <a:pt x="262" y="71"/>
                    <a:pt x="262" y="71"/>
                    <a:pt x="262" y="71"/>
                  </a:cubicBezTo>
                  <a:cubicBezTo>
                    <a:pt x="262" y="71"/>
                    <a:pt x="262" y="71"/>
                    <a:pt x="261" y="71"/>
                  </a:cubicBezTo>
                  <a:cubicBezTo>
                    <a:pt x="261" y="71"/>
                    <a:pt x="261" y="71"/>
                    <a:pt x="261" y="72"/>
                  </a:cubicBezTo>
                  <a:cubicBezTo>
                    <a:pt x="260" y="72"/>
                    <a:pt x="259" y="71"/>
                    <a:pt x="259" y="72"/>
                  </a:cubicBezTo>
                  <a:cubicBezTo>
                    <a:pt x="259" y="71"/>
                    <a:pt x="259" y="71"/>
                    <a:pt x="259" y="71"/>
                  </a:cubicBezTo>
                  <a:cubicBezTo>
                    <a:pt x="260" y="71"/>
                    <a:pt x="261" y="72"/>
                    <a:pt x="261" y="71"/>
                  </a:cubicBezTo>
                  <a:cubicBezTo>
                    <a:pt x="262" y="71"/>
                    <a:pt x="262" y="71"/>
                    <a:pt x="262" y="71"/>
                  </a:cubicBezTo>
                  <a:cubicBezTo>
                    <a:pt x="262" y="69"/>
                    <a:pt x="261" y="70"/>
                    <a:pt x="260" y="69"/>
                  </a:cubicBezTo>
                  <a:cubicBezTo>
                    <a:pt x="260" y="69"/>
                    <a:pt x="260" y="70"/>
                    <a:pt x="260" y="70"/>
                  </a:cubicBezTo>
                  <a:cubicBezTo>
                    <a:pt x="259" y="69"/>
                    <a:pt x="258" y="70"/>
                    <a:pt x="258" y="69"/>
                  </a:cubicBezTo>
                  <a:cubicBezTo>
                    <a:pt x="258" y="67"/>
                    <a:pt x="259" y="69"/>
                    <a:pt x="260" y="68"/>
                  </a:cubicBezTo>
                  <a:lnTo>
                    <a:pt x="259" y="67"/>
                  </a:lnTo>
                  <a:close/>
                  <a:moveTo>
                    <a:pt x="260" y="64"/>
                  </a:moveTo>
                  <a:cubicBezTo>
                    <a:pt x="261" y="64"/>
                    <a:pt x="261" y="64"/>
                    <a:pt x="261" y="64"/>
                  </a:cubicBezTo>
                  <a:cubicBezTo>
                    <a:pt x="261" y="64"/>
                    <a:pt x="261" y="64"/>
                    <a:pt x="261" y="64"/>
                  </a:cubicBezTo>
                  <a:lnTo>
                    <a:pt x="260" y="64"/>
                  </a:lnTo>
                  <a:close/>
                  <a:moveTo>
                    <a:pt x="262" y="67"/>
                  </a:moveTo>
                  <a:cubicBezTo>
                    <a:pt x="262" y="67"/>
                    <a:pt x="262" y="66"/>
                    <a:pt x="262" y="66"/>
                  </a:cubicBezTo>
                  <a:cubicBezTo>
                    <a:pt x="261" y="67"/>
                    <a:pt x="261" y="67"/>
                    <a:pt x="261" y="67"/>
                  </a:cubicBezTo>
                  <a:cubicBezTo>
                    <a:pt x="262" y="66"/>
                    <a:pt x="262" y="66"/>
                    <a:pt x="262" y="66"/>
                  </a:cubicBezTo>
                  <a:lnTo>
                    <a:pt x="262" y="67"/>
                  </a:lnTo>
                  <a:close/>
                  <a:moveTo>
                    <a:pt x="262" y="66"/>
                  </a:moveTo>
                  <a:cubicBezTo>
                    <a:pt x="262" y="66"/>
                    <a:pt x="262" y="66"/>
                    <a:pt x="262" y="66"/>
                  </a:cubicBezTo>
                  <a:cubicBezTo>
                    <a:pt x="263" y="66"/>
                    <a:pt x="263" y="65"/>
                    <a:pt x="263" y="66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263" y="66"/>
                    <a:pt x="263" y="66"/>
                    <a:pt x="262" y="66"/>
                  </a:cubicBezTo>
                  <a:cubicBezTo>
                    <a:pt x="262" y="66"/>
                    <a:pt x="262" y="66"/>
                    <a:pt x="262" y="66"/>
                  </a:cubicBezTo>
                  <a:close/>
                  <a:moveTo>
                    <a:pt x="276" y="12"/>
                  </a:moveTo>
                  <a:cubicBezTo>
                    <a:pt x="276" y="11"/>
                    <a:pt x="276" y="11"/>
                    <a:pt x="276" y="11"/>
                  </a:cubicBezTo>
                  <a:cubicBezTo>
                    <a:pt x="276" y="11"/>
                    <a:pt x="276" y="11"/>
                    <a:pt x="276" y="11"/>
                  </a:cubicBezTo>
                  <a:cubicBezTo>
                    <a:pt x="276" y="11"/>
                    <a:pt x="276" y="12"/>
                    <a:pt x="276" y="12"/>
                  </a:cubicBezTo>
                  <a:close/>
                  <a:moveTo>
                    <a:pt x="277" y="50"/>
                  </a:moveTo>
                  <a:cubicBezTo>
                    <a:pt x="277" y="50"/>
                    <a:pt x="277" y="49"/>
                    <a:pt x="277" y="49"/>
                  </a:cubicBezTo>
                  <a:cubicBezTo>
                    <a:pt x="278" y="50"/>
                    <a:pt x="277" y="50"/>
                    <a:pt x="277" y="50"/>
                  </a:cubicBezTo>
                  <a:cubicBezTo>
                    <a:pt x="277" y="51"/>
                    <a:pt x="276" y="50"/>
                    <a:pt x="275" y="50"/>
                  </a:cubicBezTo>
                  <a:cubicBezTo>
                    <a:pt x="275" y="50"/>
                    <a:pt x="275" y="49"/>
                    <a:pt x="275" y="49"/>
                  </a:cubicBezTo>
                  <a:cubicBezTo>
                    <a:pt x="274" y="49"/>
                    <a:pt x="274" y="49"/>
                    <a:pt x="274" y="49"/>
                  </a:cubicBezTo>
                  <a:cubicBezTo>
                    <a:pt x="274" y="48"/>
                    <a:pt x="274" y="48"/>
                    <a:pt x="274" y="48"/>
                  </a:cubicBezTo>
                  <a:cubicBezTo>
                    <a:pt x="275" y="49"/>
                    <a:pt x="276" y="48"/>
                    <a:pt x="277" y="50"/>
                  </a:cubicBezTo>
                  <a:close/>
                  <a:moveTo>
                    <a:pt x="278" y="44"/>
                  </a:moveTo>
                  <a:cubicBezTo>
                    <a:pt x="278" y="45"/>
                    <a:pt x="278" y="45"/>
                    <a:pt x="278" y="45"/>
                  </a:cubicBezTo>
                  <a:cubicBezTo>
                    <a:pt x="278" y="44"/>
                    <a:pt x="278" y="45"/>
                    <a:pt x="278" y="44"/>
                  </a:cubicBezTo>
                  <a:close/>
                  <a:moveTo>
                    <a:pt x="279" y="45"/>
                  </a:moveTo>
                  <a:cubicBezTo>
                    <a:pt x="279" y="45"/>
                    <a:pt x="279" y="46"/>
                    <a:pt x="280" y="45"/>
                  </a:cubicBezTo>
                  <a:cubicBezTo>
                    <a:pt x="279" y="46"/>
                    <a:pt x="279" y="46"/>
                    <a:pt x="279" y="46"/>
                  </a:cubicBezTo>
                  <a:cubicBezTo>
                    <a:pt x="279" y="46"/>
                    <a:pt x="279" y="45"/>
                    <a:pt x="279" y="45"/>
                  </a:cubicBezTo>
                  <a:cubicBezTo>
                    <a:pt x="278" y="46"/>
                    <a:pt x="278" y="47"/>
                    <a:pt x="279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80" y="47"/>
                    <a:pt x="280" y="47"/>
                    <a:pt x="279" y="47"/>
                  </a:cubicBezTo>
                  <a:cubicBezTo>
                    <a:pt x="280" y="48"/>
                    <a:pt x="280" y="47"/>
                    <a:pt x="280" y="47"/>
                  </a:cubicBezTo>
                  <a:cubicBezTo>
                    <a:pt x="279" y="49"/>
                    <a:pt x="279" y="46"/>
                    <a:pt x="278" y="47"/>
                  </a:cubicBezTo>
                  <a:cubicBezTo>
                    <a:pt x="278" y="47"/>
                    <a:pt x="278" y="48"/>
                    <a:pt x="278" y="48"/>
                  </a:cubicBezTo>
                  <a:cubicBezTo>
                    <a:pt x="278" y="48"/>
                    <a:pt x="278" y="48"/>
                    <a:pt x="278" y="48"/>
                  </a:cubicBezTo>
                  <a:cubicBezTo>
                    <a:pt x="277" y="46"/>
                    <a:pt x="279" y="47"/>
                    <a:pt x="279" y="45"/>
                  </a:cubicBezTo>
                  <a:close/>
                  <a:moveTo>
                    <a:pt x="278" y="61"/>
                  </a:moveTo>
                  <a:cubicBezTo>
                    <a:pt x="279" y="60"/>
                    <a:pt x="280" y="61"/>
                    <a:pt x="280" y="62"/>
                  </a:cubicBezTo>
                  <a:cubicBezTo>
                    <a:pt x="279" y="62"/>
                    <a:pt x="279" y="60"/>
                    <a:pt x="277" y="61"/>
                  </a:cubicBezTo>
                  <a:cubicBezTo>
                    <a:pt x="277" y="61"/>
                    <a:pt x="277" y="60"/>
                    <a:pt x="278" y="60"/>
                  </a:cubicBezTo>
                  <a:cubicBezTo>
                    <a:pt x="278" y="60"/>
                    <a:pt x="278" y="61"/>
                    <a:pt x="278" y="61"/>
                  </a:cubicBezTo>
                  <a:close/>
                  <a:moveTo>
                    <a:pt x="281" y="63"/>
                  </a:moveTo>
                  <a:cubicBezTo>
                    <a:pt x="282" y="63"/>
                    <a:pt x="284" y="63"/>
                    <a:pt x="284" y="64"/>
                  </a:cubicBezTo>
                  <a:cubicBezTo>
                    <a:pt x="284" y="65"/>
                    <a:pt x="284" y="65"/>
                    <a:pt x="284" y="65"/>
                  </a:cubicBezTo>
                  <a:cubicBezTo>
                    <a:pt x="283" y="65"/>
                    <a:pt x="283" y="63"/>
                    <a:pt x="282" y="63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81" y="65"/>
                    <a:pt x="281" y="65"/>
                    <a:pt x="281" y="65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80" y="64"/>
                    <a:pt x="282" y="63"/>
                    <a:pt x="281" y="63"/>
                  </a:cubicBezTo>
                  <a:close/>
                  <a:moveTo>
                    <a:pt x="283" y="69"/>
                  </a:moveTo>
                  <a:cubicBezTo>
                    <a:pt x="284" y="68"/>
                    <a:pt x="284" y="68"/>
                    <a:pt x="284" y="68"/>
                  </a:cubicBezTo>
                  <a:cubicBezTo>
                    <a:pt x="283" y="68"/>
                    <a:pt x="283" y="68"/>
                    <a:pt x="283" y="68"/>
                  </a:cubicBezTo>
                  <a:cubicBezTo>
                    <a:pt x="284" y="67"/>
                    <a:pt x="285" y="67"/>
                    <a:pt x="285" y="66"/>
                  </a:cubicBezTo>
                  <a:cubicBezTo>
                    <a:pt x="285" y="66"/>
                    <a:pt x="287" y="65"/>
                    <a:pt x="286" y="65"/>
                  </a:cubicBezTo>
                  <a:cubicBezTo>
                    <a:pt x="286" y="65"/>
                    <a:pt x="285" y="65"/>
                    <a:pt x="285" y="65"/>
                  </a:cubicBezTo>
                  <a:cubicBezTo>
                    <a:pt x="285" y="65"/>
                    <a:pt x="286" y="65"/>
                    <a:pt x="286" y="65"/>
                  </a:cubicBezTo>
                  <a:cubicBezTo>
                    <a:pt x="286" y="65"/>
                    <a:pt x="286" y="65"/>
                    <a:pt x="286" y="65"/>
                  </a:cubicBezTo>
                  <a:cubicBezTo>
                    <a:pt x="286" y="64"/>
                    <a:pt x="285" y="64"/>
                    <a:pt x="285" y="64"/>
                  </a:cubicBezTo>
                  <a:cubicBezTo>
                    <a:pt x="286" y="63"/>
                    <a:pt x="287" y="65"/>
                    <a:pt x="288" y="65"/>
                  </a:cubicBezTo>
                  <a:cubicBezTo>
                    <a:pt x="289" y="64"/>
                    <a:pt x="289" y="63"/>
                    <a:pt x="291" y="63"/>
                  </a:cubicBezTo>
                  <a:cubicBezTo>
                    <a:pt x="290" y="64"/>
                    <a:pt x="290" y="65"/>
                    <a:pt x="288" y="66"/>
                  </a:cubicBezTo>
                  <a:cubicBezTo>
                    <a:pt x="289" y="66"/>
                    <a:pt x="289" y="66"/>
                    <a:pt x="289" y="66"/>
                  </a:cubicBezTo>
                  <a:cubicBezTo>
                    <a:pt x="287" y="66"/>
                    <a:pt x="288" y="65"/>
                    <a:pt x="286" y="66"/>
                  </a:cubicBezTo>
                  <a:cubicBezTo>
                    <a:pt x="287" y="66"/>
                    <a:pt x="285" y="67"/>
                    <a:pt x="286" y="68"/>
                  </a:cubicBezTo>
                  <a:cubicBezTo>
                    <a:pt x="287" y="68"/>
                    <a:pt x="287" y="67"/>
                    <a:pt x="287" y="67"/>
                  </a:cubicBezTo>
                  <a:cubicBezTo>
                    <a:pt x="288" y="67"/>
                    <a:pt x="288" y="67"/>
                    <a:pt x="288" y="67"/>
                  </a:cubicBezTo>
                  <a:cubicBezTo>
                    <a:pt x="286" y="69"/>
                    <a:pt x="286" y="69"/>
                    <a:pt x="286" y="69"/>
                  </a:cubicBezTo>
                  <a:cubicBezTo>
                    <a:pt x="286" y="68"/>
                    <a:pt x="286" y="68"/>
                    <a:pt x="285" y="68"/>
                  </a:cubicBezTo>
                  <a:cubicBezTo>
                    <a:pt x="285" y="69"/>
                    <a:pt x="284" y="68"/>
                    <a:pt x="284" y="70"/>
                  </a:cubicBezTo>
                  <a:cubicBezTo>
                    <a:pt x="282" y="69"/>
                    <a:pt x="281" y="69"/>
                    <a:pt x="279" y="69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78" y="70"/>
                    <a:pt x="278" y="70"/>
                    <a:pt x="278" y="70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7" y="70"/>
                    <a:pt x="277" y="68"/>
                    <a:pt x="276" y="69"/>
                  </a:cubicBezTo>
                  <a:cubicBezTo>
                    <a:pt x="276" y="68"/>
                    <a:pt x="276" y="68"/>
                    <a:pt x="276" y="68"/>
                  </a:cubicBezTo>
                  <a:cubicBezTo>
                    <a:pt x="276" y="68"/>
                    <a:pt x="276" y="68"/>
                    <a:pt x="276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8" y="69"/>
                    <a:pt x="279" y="69"/>
                    <a:pt x="279" y="69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1" y="69"/>
                    <a:pt x="282" y="68"/>
                    <a:pt x="283" y="69"/>
                  </a:cubicBezTo>
                  <a:close/>
                  <a:moveTo>
                    <a:pt x="302" y="8"/>
                  </a:moveTo>
                  <a:cubicBezTo>
                    <a:pt x="302" y="8"/>
                    <a:pt x="302" y="8"/>
                    <a:pt x="302" y="8"/>
                  </a:cubicBezTo>
                  <a:cubicBezTo>
                    <a:pt x="302" y="7"/>
                    <a:pt x="302" y="8"/>
                    <a:pt x="302" y="7"/>
                  </a:cubicBezTo>
                  <a:cubicBezTo>
                    <a:pt x="302" y="8"/>
                    <a:pt x="302" y="8"/>
                    <a:pt x="302" y="8"/>
                  </a:cubicBezTo>
                  <a:close/>
                  <a:moveTo>
                    <a:pt x="281" y="71"/>
                  </a:moveTo>
                  <a:cubicBezTo>
                    <a:pt x="279" y="72"/>
                    <a:pt x="279" y="72"/>
                    <a:pt x="279" y="72"/>
                  </a:cubicBezTo>
                  <a:cubicBezTo>
                    <a:pt x="280" y="71"/>
                    <a:pt x="280" y="71"/>
                    <a:pt x="280" y="71"/>
                  </a:cubicBezTo>
                  <a:lnTo>
                    <a:pt x="281" y="71"/>
                  </a:lnTo>
                  <a:close/>
                  <a:moveTo>
                    <a:pt x="277" y="72"/>
                  </a:moveTo>
                  <a:cubicBezTo>
                    <a:pt x="276" y="71"/>
                    <a:pt x="276" y="71"/>
                    <a:pt x="276" y="71"/>
                  </a:cubicBezTo>
                  <a:cubicBezTo>
                    <a:pt x="276" y="71"/>
                    <a:pt x="276" y="71"/>
                    <a:pt x="276" y="71"/>
                  </a:cubicBezTo>
                  <a:lnTo>
                    <a:pt x="277" y="72"/>
                  </a:lnTo>
                  <a:close/>
                  <a:moveTo>
                    <a:pt x="275" y="70"/>
                  </a:moveTo>
                  <a:cubicBezTo>
                    <a:pt x="275" y="69"/>
                    <a:pt x="275" y="69"/>
                    <a:pt x="275" y="69"/>
                  </a:cubicBezTo>
                  <a:cubicBezTo>
                    <a:pt x="275" y="70"/>
                    <a:pt x="276" y="70"/>
                    <a:pt x="276" y="69"/>
                  </a:cubicBezTo>
                  <a:cubicBezTo>
                    <a:pt x="276" y="70"/>
                    <a:pt x="276" y="69"/>
                    <a:pt x="275" y="70"/>
                  </a:cubicBezTo>
                  <a:close/>
                  <a:moveTo>
                    <a:pt x="278" y="67"/>
                  </a:moveTo>
                  <a:cubicBezTo>
                    <a:pt x="278" y="67"/>
                    <a:pt x="278" y="67"/>
                    <a:pt x="277" y="67"/>
                  </a:cubicBezTo>
                  <a:cubicBezTo>
                    <a:pt x="277" y="67"/>
                    <a:pt x="277" y="67"/>
                    <a:pt x="277" y="67"/>
                  </a:cubicBezTo>
                  <a:cubicBezTo>
                    <a:pt x="277" y="67"/>
                    <a:pt x="277" y="67"/>
                    <a:pt x="277" y="67"/>
                  </a:cubicBezTo>
                  <a:cubicBezTo>
                    <a:pt x="277" y="67"/>
                    <a:pt x="277" y="67"/>
                    <a:pt x="277" y="67"/>
                  </a:cubicBezTo>
                  <a:cubicBezTo>
                    <a:pt x="277" y="67"/>
                    <a:pt x="277" y="66"/>
                    <a:pt x="278" y="67"/>
                  </a:cubicBezTo>
                  <a:close/>
                  <a:moveTo>
                    <a:pt x="282" y="59"/>
                  </a:moveTo>
                  <a:cubicBezTo>
                    <a:pt x="281" y="58"/>
                    <a:pt x="281" y="58"/>
                    <a:pt x="281" y="58"/>
                  </a:cubicBezTo>
                  <a:cubicBezTo>
                    <a:pt x="282" y="58"/>
                    <a:pt x="282" y="58"/>
                    <a:pt x="282" y="58"/>
                  </a:cubicBezTo>
                  <a:cubicBezTo>
                    <a:pt x="282" y="58"/>
                    <a:pt x="282" y="58"/>
                    <a:pt x="282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82" y="58"/>
                    <a:pt x="282" y="58"/>
                    <a:pt x="282" y="58"/>
                  </a:cubicBezTo>
                  <a:cubicBezTo>
                    <a:pt x="282" y="58"/>
                    <a:pt x="282" y="58"/>
                    <a:pt x="282" y="58"/>
                  </a:cubicBezTo>
                  <a:cubicBezTo>
                    <a:pt x="282" y="58"/>
                    <a:pt x="282" y="58"/>
                    <a:pt x="282" y="59"/>
                  </a:cubicBezTo>
                  <a:close/>
                  <a:moveTo>
                    <a:pt x="280" y="60"/>
                  </a:moveTo>
                  <a:cubicBezTo>
                    <a:pt x="280" y="60"/>
                    <a:pt x="280" y="60"/>
                    <a:pt x="281" y="60"/>
                  </a:cubicBezTo>
                  <a:cubicBezTo>
                    <a:pt x="281" y="60"/>
                    <a:pt x="280" y="60"/>
                    <a:pt x="280" y="60"/>
                  </a:cubicBezTo>
                  <a:close/>
                  <a:moveTo>
                    <a:pt x="292" y="12"/>
                  </a:moveTo>
                  <a:cubicBezTo>
                    <a:pt x="292" y="12"/>
                    <a:pt x="292" y="12"/>
                    <a:pt x="292" y="12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3" y="12"/>
                    <a:pt x="293" y="11"/>
                    <a:pt x="293" y="12"/>
                  </a:cubicBezTo>
                  <a:cubicBezTo>
                    <a:pt x="293" y="12"/>
                    <a:pt x="293" y="12"/>
                    <a:pt x="293" y="12"/>
                  </a:cubicBezTo>
                  <a:cubicBezTo>
                    <a:pt x="293" y="12"/>
                    <a:pt x="293" y="12"/>
                    <a:pt x="292" y="12"/>
                  </a:cubicBezTo>
                  <a:close/>
                  <a:moveTo>
                    <a:pt x="293" y="11"/>
                  </a:moveTo>
                  <a:cubicBezTo>
                    <a:pt x="293" y="10"/>
                    <a:pt x="293" y="10"/>
                    <a:pt x="293" y="10"/>
                  </a:cubicBezTo>
                  <a:cubicBezTo>
                    <a:pt x="293" y="10"/>
                    <a:pt x="293" y="10"/>
                    <a:pt x="293" y="10"/>
                  </a:cubicBezTo>
                  <a:cubicBezTo>
                    <a:pt x="293" y="10"/>
                    <a:pt x="293" y="10"/>
                    <a:pt x="293" y="10"/>
                  </a:cubicBezTo>
                  <a:cubicBezTo>
                    <a:pt x="293" y="11"/>
                    <a:pt x="294" y="10"/>
                    <a:pt x="293" y="11"/>
                  </a:cubicBezTo>
                  <a:close/>
                  <a:moveTo>
                    <a:pt x="280" y="63"/>
                  </a:moveTo>
                  <a:cubicBezTo>
                    <a:pt x="280" y="64"/>
                    <a:pt x="278" y="63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3"/>
                    <a:pt x="278" y="63"/>
                  </a:cubicBezTo>
                  <a:cubicBezTo>
                    <a:pt x="277" y="63"/>
                    <a:pt x="276" y="64"/>
                    <a:pt x="275" y="63"/>
                  </a:cubicBezTo>
                  <a:cubicBezTo>
                    <a:pt x="275" y="63"/>
                    <a:pt x="275" y="63"/>
                    <a:pt x="275" y="63"/>
                  </a:cubicBezTo>
                  <a:cubicBezTo>
                    <a:pt x="274" y="64"/>
                    <a:pt x="274" y="62"/>
                    <a:pt x="274" y="64"/>
                  </a:cubicBezTo>
                  <a:cubicBezTo>
                    <a:pt x="272" y="64"/>
                    <a:pt x="272" y="63"/>
                    <a:pt x="270" y="64"/>
                  </a:cubicBezTo>
                  <a:cubicBezTo>
                    <a:pt x="271" y="63"/>
                    <a:pt x="272" y="63"/>
                    <a:pt x="274" y="63"/>
                  </a:cubicBezTo>
                  <a:cubicBezTo>
                    <a:pt x="274" y="63"/>
                    <a:pt x="274" y="63"/>
                    <a:pt x="275" y="63"/>
                  </a:cubicBezTo>
                  <a:cubicBezTo>
                    <a:pt x="275" y="63"/>
                    <a:pt x="275" y="63"/>
                    <a:pt x="275" y="63"/>
                  </a:cubicBezTo>
                  <a:cubicBezTo>
                    <a:pt x="275" y="63"/>
                    <a:pt x="275" y="63"/>
                    <a:pt x="275" y="63"/>
                  </a:cubicBezTo>
                  <a:cubicBezTo>
                    <a:pt x="275" y="63"/>
                    <a:pt x="276" y="63"/>
                    <a:pt x="276" y="63"/>
                  </a:cubicBezTo>
                  <a:cubicBezTo>
                    <a:pt x="277" y="62"/>
                    <a:pt x="279" y="63"/>
                    <a:pt x="280" y="63"/>
                  </a:cubicBezTo>
                  <a:close/>
                  <a:moveTo>
                    <a:pt x="273" y="74"/>
                  </a:move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3"/>
                    <a:pt x="273" y="73"/>
                  </a:cubicBezTo>
                  <a:cubicBezTo>
                    <a:pt x="271" y="74"/>
                    <a:pt x="271" y="74"/>
                    <a:pt x="271" y="74"/>
                  </a:cubicBezTo>
                  <a:cubicBezTo>
                    <a:pt x="271" y="74"/>
                    <a:pt x="271" y="74"/>
                    <a:pt x="271" y="74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3"/>
                    <a:pt x="272" y="73"/>
                    <a:pt x="273" y="73"/>
                  </a:cubicBezTo>
                  <a:cubicBezTo>
                    <a:pt x="273" y="72"/>
                    <a:pt x="273" y="72"/>
                    <a:pt x="273" y="72"/>
                  </a:cubicBezTo>
                  <a:cubicBezTo>
                    <a:pt x="273" y="72"/>
                    <a:pt x="273" y="71"/>
                    <a:pt x="274" y="72"/>
                  </a:cubicBezTo>
                  <a:cubicBezTo>
                    <a:pt x="274" y="72"/>
                    <a:pt x="273" y="72"/>
                    <a:pt x="273" y="72"/>
                  </a:cubicBezTo>
                  <a:cubicBezTo>
                    <a:pt x="273" y="72"/>
                    <a:pt x="273" y="72"/>
                    <a:pt x="273" y="72"/>
                  </a:cubicBezTo>
                  <a:cubicBezTo>
                    <a:pt x="273" y="72"/>
                    <a:pt x="273" y="73"/>
                    <a:pt x="274" y="73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3" y="73"/>
                    <a:pt x="273" y="73"/>
                    <a:pt x="273" y="73"/>
                  </a:cubicBezTo>
                  <a:cubicBezTo>
                    <a:pt x="273" y="72"/>
                    <a:pt x="273" y="72"/>
                    <a:pt x="273" y="72"/>
                  </a:cubicBezTo>
                  <a:cubicBezTo>
                    <a:pt x="273" y="72"/>
                    <a:pt x="273" y="72"/>
                    <a:pt x="273" y="72"/>
                  </a:cubicBezTo>
                  <a:cubicBezTo>
                    <a:pt x="273" y="73"/>
                    <a:pt x="273" y="73"/>
                    <a:pt x="273" y="74"/>
                  </a:cubicBezTo>
                  <a:close/>
                  <a:moveTo>
                    <a:pt x="275" y="52"/>
                  </a:moveTo>
                  <a:cubicBezTo>
                    <a:pt x="275" y="52"/>
                    <a:pt x="275" y="52"/>
                    <a:pt x="275" y="51"/>
                  </a:cubicBezTo>
                  <a:cubicBezTo>
                    <a:pt x="274" y="51"/>
                    <a:pt x="274" y="51"/>
                    <a:pt x="274" y="51"/>
                  </a:cubicBezTo>
                  <a:cubicBezTo>
                    <a:pt x="274" y="51"/>
                    <a:pt x="274" y="51"/>
                    <a:pt x="274" y="51"/>
                  </a:cubicBezTo>
                  <a:cubicBezTo>
                    <a:pt x="274" y="51"/>
                    <a:pt x="274" y="51"/>
                    <a:pt x="275" y="51"/>
                  </a:cubicBezTo>
                  <a:cubicBezTo>
                    <a:pt x="275" y="51"/>
                    <a:pt x="275" y="51"/>
                    <a:pt x="275" y="51"/>
                  </a:cubicBezTo>
                  <a:cubicBezTo>
                    <a:pt x="275" y="51"/>
                    <a:pt x="276" y="51"/>
                    <a:pt x="276" y="52"/>
                  </a:cubicBezTo>
                  <a:cubicBezTo>
                    <a:pt x="276" y="52"/>
                    <a:pt x="275" y="52"/>
                    <a:pt x="275" y="52"/>
                  </a:cubicBezTo>
                  <a:close/>
                  <a:moveTo>
                    <a:pt x="275" y="62"/>
                  </a:moveTo>
                  <a:cubicBezTo>
                    <a:pt x="275" y="62"/>
                    <a:pt x="275" y="62"/>
                    <a:pt x="275" y="62"/>
                  </a:cubicBezTo>
                  <a:cubicBezTo>
                    <a:pt x="275" y="62"/>
                    <a:pt x="275" y="62"/>
                    <a:pt x="275" y="62"/>
                  </a:cubicBezTo>
                  <a:cubicBezTo>
                    <a:pt x="274" y="62"/>
                    <a:pt x="273" y="62"/>
                    <a:pt x="273" y="61"/>
                  </a:cubicBezTo>
                  <a:cubicBezTo>
                    <a:pt x="274" y="61"/>
                    <a:pt x="274" y="61"/>
                    <a:pt x="275" y="62"/>
                  </a:cubicBezTo>
                  <a:close/>
                  <a:moveTo>
                    <a:pt x="274" y="57"/>
                  </a:moveTo>
                  <a:cubicBezTo>
                    <a:pt x="273" y="57"/>
                    <a:pt x="273" y="57"/>
                    <a:pt x="273" y="57"/>
                  </a:cubicBezTo>
                  <a:cubicBezTo>
                    <a:pt x="273" y="57"/>
                    <a:pt x="273" y="57"/>
                    <a:pt x="273" y="57"/>
                  </a:cubicBezTo>
                  <a:cubicBezTo>
                    <a:pt x="273" y="57"/>
                    <a:pt x="273" y="57"/>
                    <a:pt x="273" y="57"/>
                  </a:cubicBezTo>
                  <a:cubicBezTo>
                    <a:pt x="273" y="57"/>
                    <a:pt x="274" y="57"/>
                    <a:pt x="273" y="57"/>
                  </a:cubicBezTo>
                  <a:cubicBezTo>
                    <a:pt x="273" y="56"/>
                    <a:pt x="273" y="56"/>
                    <a:pt x="272" y="56"/>
                  </a:cubicBezTo>
                  <a:cubicBezTo>
                    <a:pt x="273" y="56"/>
                    <a:pt x="273" y="56"/>
                    <a:pt x="273" y="56"/>
                  </a:cubicBezTo>
                  <a:cubicBezTo>
                    <a:pt x="273" y="56"/>
                    <a:pt x="273" y="56"/>
                    <a:pt x="274" y="57"/>
                  </a:cubicBezTo>
                  <a:close/>
                  <a:moveTo>
                    <a:pt x="276" y="46"/>
                  </a:moveTo>
                  <a:cubicBezTo>
                    <a:pt x="275" y="46"/>
                    <a:pt x="276" y="47"/>
                    <a:pt x="276" y="47"/>
                  </a:cubicBezTo>
                  <a:cubicBezTo>
                    <a:pt x="275" y="47"/>
                    <a:pt x="275" y="47"/>
                    <a:pt x="275" y="47"/>
                  </a:cubicBezTo>
                  <a:cubicBezTo>
                    <a:pt x="275" y="47"/>
                    <a:pt x="275" y="47"/>
                    <a:pt x="275" y="47"/>
                  </a:cubicBezTo>
                  <a:cubicBezTo>
                    <a:pt x="274" y="46"/>
                    <a:pt x="274" y="47"/>
                    <a:pt x="274" y="47"/>
                  </a:cubicBezTo>
                  <a:cubicBezTo>
                    <a:pt x="274" y="46"/>
                    <a:pt x="274" y="46"/>
                    <a:pt x="275" y="46"/>
                  </a:cubicBezTo>
                  <a:cubicBezTo>
                    <a:pt x="275" y="45"/>
                    <a:pt x="275" y="45"/>
                    <a:pt x="274" y="44"/>
                  </a:cubicBezTo>
                  <a:cubicBezTo>
                    <a:pt x="273" y="45"/>
                    <a:pt x="273" y="45"/>
                    <a:pt x="273" y="45"/>
                  </a:cubicBezTo>
                  <a:cubicBezTo>
                    <a:pt x="273" y="44"/>
                    <a:pt x="274" y="44"/>
                    <a:pt x="274" y="44"/>
                  </a:cubicBezTo>
                  <a:cubicBezTo>
                    <a:pt x="275" y="44"/>
                    <a:pt x="275" y="46"/>
                    <a:pt x="277" y="46"/>
                  </a:cubicBezTo>
                  <a:cubicBezTo>
                    <a:pt x="276" y="46"/>
                    <a:pt x="276" y="46"/>
                    <a:pt x="276" y="46"/>
                  </a:cubicBezTo>
                  <a:close/>
                  <a:moveTo>
                    <a:pt x="268" y="63"/>
                  </a:moveTo>
                  <a:cubicBezTo>
                    <a:pt x="269" y="62"/>
                    <a:pt x="269" y="62"/>
                    <a:pt x="269" y="62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69" y="64"/>
                    <a:pt x="271" y="65"/>
                    <a:pt x="271" y="65"/>
                  </a:cubicBezTo>
                  <a:cubicBezTo>
                    <a:pt x="270" y="66"/>
                    <a:pt x="269" y="64"/>
                    <a:pt x="269" y="64"/>
                  </a:cubicBezTo>
                  <a:cubicBezTo>
                    <a:pt x="269" y="64"/>
                    <a:pt x="269" y="64"/>
                    <a:pt x="269" y="64"/>
                  </a:cubicBezTo>
                  <a:cubicBezTo>
                    <a:pt x="268" y="62"/>
                    <a:pt x="268" y="64"/>
                    <a:pt x="267" y="63"/>
                  </a:cubicBezTo>
                  <a:cubicBezTo>
                    <a:pt x="267" y="63"/>
                    <a:pt x="266" y="63"/>
                    <a:pt x="266" y="62"/>
                  </a:cubicBezTo>
                  <a:cubicBezTo>
                    <a:pt x="267" y="62"/>
                    <a:pt x="268" y="63"/>
                    <a:pt x="268" y="63"/>
                  </a:cubicBezTo>
                  <a:close/>
                  <a:moveTo>
                    <a:pt x="267" y="64"/>
                  </a:moveTo>
                  <a:cubicBezTo>
                    <a:pt x="267" y="65"/>
                    <a:pt x="268" y="65"/>
                    <a:pt x="268" y="65"/>
                  </a:cubicBezTo>
                  <a:cubicBezTo>
                    <a:pt x="268" y="65"/>
                    <a:pt x="268" y="65"/>
                    <a:pt x="268" y="65"/>
                  </a:cubicBezTo>
                  <a:cubicBezTo>
                    <a:pt x="270" y="66"/>
                    <a:pt x="270" y="66"/>
                    <a:pt x="270" y="66"/>
                  </a:cubicBezTo>
                  <a:cubicBezTo>
                    <a:pt x="270" y="66"/>
                    <a:pt x="270" y="66"/>
                    <a:pt x="270" y="66"/>
                  </a:cubicBezTo>
                  <a:cubicBezTo>
                    <a:pt x="268" y="66"/>
                    <a:pt x="267" y="66"/>
                    <a:pt x="266" y="67"/>
                  </a:cubicBezTo>
                  <a:cubicBezTo>
                    <a:pt x="266" y="67"/>
                    <a:pt x="266" y="66"/>
                    <a:pt x="265" y="66"/>
                  </a:cubicBezTo>
                  <a:cubicBezTo>
                    <a:pt x="265" y="66"/>
                    <a:pt x="265" y="66"/>
                    <a:pt x="265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7"/>
                    <a:pt x="264" y="66"/>
                    <a:pt x="265" y="65"/>
                  </a:cubicBezTo>
                  <a:cubicBezTo>
                    <a:pt x="266" y="65"/>
                    <a:pt x="267" y="67"/>
                    <a:pt x="267" y="65"/>
                  </a:cubicBezTo>
                  <a:cubicBezTo>
                    <a:pt x="267" y="64"/>
                    <a:pt x="266" y="64"/>
                    <a:pt x="266" y="64"/>
                  </a:cubicBezTo>
                  <a:cubicBezTo>
                    <a:pt x="266" y="64"/>
                    <a:pt x="266" y="64"/>
                    <a:pt x="266" y="63"/>
                  </a:cubicBezTo>
                  <a:cubicBezTo>
                    <a:pt x="265" y="63"/>
                    <a:pt x="265" y="63"/>
                    <a:pt x="265" y="63"/>
                  </a:cubicBezTo>
                  <a:cubicBezTo>
                    <a:pt x="266" y="63"/>
                    <a:pt x="266" y="64"/>
                    <a:pt x="267" y="64"/>
                  </a:cubicBezTo>
                  <a:close/>
                  <a:moveTo>
                    <a:pt x="267" y="68"/>
                  </a:moveTo>
                  <a:cubicBezTo>
                    <a:pt x="265" y="69"/>
                    <a:pt x="265" y="69"/>
                    <a:pt x="265" y="69"/>
                  </a:cubicBezTo>
                  <a:cubicBezTo>
                    <a:pt x="265" y="68"/>
                    <a:pt x="265" y="68"/>
                    <a:pt x="265" y="68"/>
                  </a:cubicBezTo>
                  <a:cubicBezTo>
                    <a:pt x="266" y="68"/>
                    <a:pt x="266" y="67"/>
                    <a:pt x="267" y="68"/>
                  </a:cubicBezTo>
                  <a:close/>
                  <a:moveTo>
                    <a:pt x="269" y="74"/>
                  </a:moveTo>
                  <a:cubicBezTo>
                    <a:pt x="269" y="74"/>
                    <a:pt x="269" y="74"/>
                    <a:pt x="269" y="74"/>
                  </a:cubicBezTo>
                  <a:cubicBezTo>
                    <a:pt x="270" y="74"/>
                    <a:pt x="270" y="74"/>
                    <a:pt x="270" y="74"/>
                  </a:cubicBezTo>
                  <a:cubicBezTo>
                    <a:pt x="270" y="74"/>
                    <a:pt x="269" y="74"/>
                    <a:pt x="269" y="74"/>
                  </a:cubicBezTo>
                  <a:close/>
                  <a:moveTo>
                    <a:pt x="259" y="70"/>
                  </a:moveTo>
                  <a:cubicBezTo>
                    <a:pt x="259" y="70"/>
                    <a:pt x="259" y="70"/>
                    <a:pt x="259" y="70"/>
                  </a:cubicBezTo>
                  <a:cubicBezTo>
                    <a:pt x="258" y="70"/>
                    <a:pt x="258" y="70"/>
                    <a:pt x="258" y="70"/>
                  </a:cubicBezTo>
                  <a:lnTo>
                    <a:pt x="259" y="70"/>
                  </a:lnTo>
                  <a:close/>
                  <a:moveTo>
                    <a:pt x="241" y="74"/>
                  </a:moveTo>
                  <a:cubicBezTo>
                    <a:pt x="241" y="74"/>
                    <a:pt x="240" y="75"/>
                    <a:pt x="239" y="74"/>
                  </a:cubicBezTo>
                  <a:cubicBezTo>
                    <a:pt x="239" y="74"/>
                    <a:pt x="239" y="74"/>
                    <a:pt x="239" y="74"/>
                  </a:cubicBezTo>
                  <a:cubicBezTo>
                    <a:pt x="240" y="74"/>
                    <a:pt x="240" y="74"/>
                    <a:pt x="240" y="74"/>
                  </a:cubicBezTo>
                  <a:cubicBezTo>
                    <a:pt x="240" y="73"/>
                    <a:pt x="240" y="73"/>
                    <a:pt x="240" y="73"/>
                  </a:cubicBezTo>
                  <a:cubicBezTo>
                    <a:pt x="240" y="72"/>
                    <a:pt x="239" y="72"/>
                    <a:pt x="240" y="72"/>
                  </a:cubicBezTo>
                  <a:cubicBezTo>
                    <a:pt x="240" y="73"/>
                    <a:pt x="240" y="73"/>
                    <a:pt x="240" y="73"/>
                  </a:cubicBezTo>
                  <a:cubicBezTo>
                    <a:pt x="240" y="73"/>
                    <a:pt x="240" y="73"/>
                    <a:pt x="240" y="73"/>
                  </a:cubicBezTo>
                  <a:cubicBezTo>
                    <a:pt x="240" y="73"/>
                    <a:pt x="240" y="74"/>
                    <a:pt x="241" y="74"/>
                  </a:cubicBezTo>
                  <a:cubicBezTo>
                    <a:pt x="241" y="73"/>
                    <a:pt x="241" y="73"/>
                    <a:pt x="241" y="7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1" y="73"/>
                    <a:pt x="241" y="73"/>
                    <a:pt x="241" y="73"/>
                  </a:cubicBezTo>
                  <a:cubicBezTo>
                    <a:pt x="242" y="73"/>
                    <a:pt x="243" y="73"/>
                    <a:pt x="243" y="72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3" y="74"/>
                    <a:pt x="242" y="74"/>
                    <a:pt x="241" y="75"/>
                  </a:cubicBezTo>
                  <a:cubicBezTo>
                    <a:pt x="241" y="74"/>
                    <a:pt x="242" y="74"/>
                    <a:pt x="241" y="74"/>
                  </a:cubicBezTo>
                  <a:close/>
                  <a:moveTo>
                    <a:pt x="244" y="71"/>
                  </a:moveTo>
                  <a:cubicBezTo>
                    <a:pt x="245" y="71"/>
                    <a:pt x="245" y="72"/>
                    <a:pt x="245" y="72"/>
                  </a:cubicBezTo>
                  <a:cubicBezTo>
                    <a:pt x="244" y="72"/>
                    <a:pt x="244" y="72"/>
                    <a:pt x="244" y="71"/>
                  </a:cubicBezTo>
                  <a:close/>
                  <a:moveTo>
                    <a:pt x="239" y="73"/>
                  </a:moveTo>
                  <a:cubicBezTo>
                    <a:pt x="238" y="73"/>
                    <a:pt x="238" y="73"/>
                    <a:pt x="238" y="73"/>
                  </a:cubicBezTo>
                  <a:cubicBezTo>
                    <a:pt x="239" y="73"/>
                    <a:pt x="239" y="73"/>
                    <a:pt x="239" y="73"/>
                  </a:cubicBezTo>
                  <a:close/>
                  <a:moveTo>
                    <a:pt x="293" y="64"/>
                  </a:moveTo>
                  <a:cubicBezTo>
                    <a:pt x="293" y="63"/>
                    <a:pt x="294" y="64"/>
                    <a:pt x="294" y="63"/>
                  </a:cubicBezTo>
                  <a:cubicBezTo>
                    <a:pt x="294" y="64"/>
                    <a:pt x="295" y="64"/>
                    <a:pt x="295" y="63"/>
                  </a:cubicBezTo>
                  <a:cubicBezTo>
                    <a:pt x="295" y="63"/>
                    <a:pt x="294" y="63"/>
                    <a:pt x="295" y="63"/>
                  </a:cubicBezTo>
                  <a:cubicBezTo>
                    <a:pt x="295" y="63"/>
                    <a:pt x="295" y="63"/>
                    <a:pt x="295" y="63"/>
                  </a:cubicBezTo>
                  <a:cubicBezTo>
                    <a:pt x="295" y="63"/>
                    <a:pt x="295" y="64"/>
                    <a:pt x="295" y="64"/>
                  </a:cubicBezTo>
                  <a:cubicBezTo>
                    <a:pt x="295" y="64"/>
                    <a:pt x="295" y="64"/>
                    <a:pt x="296" y="64"/>
                  </a:cubicBezTo>
                  <a:cubicBezTo>
                    <a:pt x="295" y="64"/>
                    <a:pt x="295" y="64"/>
                    <a:pt x="295" y="64"/>
                  </a:cubicBezTo>
                  <a:cubicBezTo>
                    <a:pt x="295" y="64"/>
                    <a:pt x="295" y="64"/>
                    <a:pt x="295" y="64"/>
                  </a:cubicBezTo>
                  <a:cubicBezTo>
                    <a:pt x="295" y="64"/>
                    <a:pt x="294" y="64"/>
                    <a:pt x="294" y="64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5" y="65"/>
                    <a:pt x="295" y="65"/>
                    <a:pt x="294" y="65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4" y="64"/>
                    <a:pt x="294" y="64"/>
                    <a:pt x="294" y="64"/>
                  </a:cubicBezTo>
                  <a:cubicBezTo>
                    <a:pt x="294" y="64"/>
                    <a:pt x="294" y="64"/>
                    <a:pt x="294" y="64"/>
                  </a:cubicBezTo>
                  <a:cubicBezTo>
                    <a:pt x="293" y="65"/>
                    <a:pt x="293" y="65"/>
                    <a:pt x="293" y="65"/>
                  </a:cubicBezTo>
                  <a:cubicBezTo>
                    <a:pt x="293" y="65"/>
                    <a:pt x="293" y="64"/>
                    <a:pt x="293" y="64"/>
                  </a:cubicBezTo>
                  <a:cubicBezTo>
                    <a:pt x="292" y="64"/>
                    <a:pt x="292" y="64"/>
                    <a:pt x="292" y="64"/>
                  </a:cubicBezTo>
                  <a:cubicBezTo>
                    <a:pt x="292" y="64"/>
                    <a:pt x="293" y="64"/>
                    <a:pt x="293" y="64"/>
                  </a:cubicBezTo>
                  <a:close/>
                  <a:moveTo>
                    <a:pt x="308" y="11"/>
                  </a:moveTo>
                  <a:cubicBezTo>
                    <a:pt x="308" y="10"/>
                    <a:pt x="308" y="10"/>
                    <a:pt x="308" y="10"/>
                  </a:cubicBezTo>
                  <a:cubicBezTo>
                    <a:pt x="309" y="11"/>
                    <a:pt x="309" y="11"/>
                    <a:pt x="309" y="11"/>
                  </a:cubicBezTo>
                  <a:cubicBezTo>
                    <a:pt x="309" y="11"/>
                    <a:pt x="308" y="10"/>
                    <a:pt x="308" y="11"/>
                  </a:cubicBezTo>
                  <a:close/>
                  <a:moveTo>
                    <a:pt x="296" y="69"/>
                  </a:moveTo>
                  <a:cubicBezTo>
                    <a:pt x="296" y="69"/>
                    <a:pt x="296" y="69"/>
                    <a:pt x="296" y="69"/>
                  </a:cubicBezTo>
                  <a:cubicBezTo>
                    <a:pt x="296" y="68"/>
                    <a:pt x="295" y="69"/>
                    <a:pt x="296" y="68"/>
                  </a:cubicBezTo>
                  <a:cubicBezTo>
                    <a:pt x="297" y="67"/>
                    <a:pt x="296" y="68"/>
                    <a:pt x="297" y="68"/>
                  </a:cubicBezTo>
                  <a:cubicBezTo>
                    <a:pt x="297" y="69"/>
                    <a:pt x="296" y="68"/>
                    <a:pt x="296" y="69"/>
                  </a:cubicBezTo>
                  <a:cubicBezTo>
                    <a:pt x="296" y="69"/>
                    <a:pt x="296" y="69"/>
                    <a:pt x="296" y="69"/>
                  </a:cubicBezTo>
                  <a:close/>
                  <a:moveTo>
                    <a:pt x="297" y="66"/>
                  </a:moveTo>
                  <a:cubicBezTo>
                    <a:pt x="296" y="66"/>
                    <a:pt x="297" y="65"/>
                    <a:pt x="297" y="65"/>
                  </a:cubicBezTo>
                  <a:cubicBezTo>
                    <a:pt x="300" y="65"/>
                    <a:pt x="300" y="65"/>
                    <a:pt x="300" y="65"/>
                  </a:cubicBezTo>
                  <a:cubicBezTo>
                    <a:pt x="300" y="67"/>
                    <a:pt x="298" y="66"/>
                    <a:pt x="297" y="66"/>
                  </a:cubicBezTo>
                  <a:close/>
                  <a:moveTo>
                    <a:pt x="299" y="68"/>
                  </a:moveTo>
                  <a:cubicBezTo>
                    <a:pt x="299" y="68"/>
                    <a:pt x="298" y="68"/>
                    <a:pt x="298" y="67"/>
                  </a:cubicBezTo>
                  <a:cubicBezTo>
                    <a:pt x="298" y="67"/>
                    <a:pt x="298" y="67"/>
                    <a:pt x="298" y="67"/>
                  </a:cubicBezTo>
                  <a:cubicBezTo>
                    <a:pt x="298" y="67"/>
                    <a:pt x="298" y="67"/>
                    <a:pt x="298" y="67"/>
                  </a:cubicBezTo>
                  <a:cubicBezTo>
                    <a:pt x="298" y="67"/>
                    <a:pt x="299" y="67"/>
                    <a:pt x="299" y="68"/>
                  </a:cubicBezTo>
                  <a:close/>
                  <a:moveTo>
                    <a:pt x="299" y="64"/>
                  </a:moveTo>
                  <a:cubicBezTo>
                    <a:pt x="299" y="64"/>
                    <a:pt x="299" y="64"/>
                    <a:pt x="299" y="64"/>
                  </a:cubicBezTo>
                  <a:cubicBezTo>
                    <a:pt x="298" y="64"/>
                    <a:pt x="297" y="63"/>
                    <a:pt x="298" y="62"/>
                  </a:cubicBezTo>
                  <a:cubicBezTo>
                    <a:pt x="299" y="64"/>
                    <a:pt x="299" y="63"/>
                    <a:pt x="300" y="64"/>
                  </a:cubicBezTo>
                  <a:cubicBezTo>
                    <a:pt x="300" y="64"/>
                    <a:pt x="299" y="64"/>
                    <a:pt x="299" y="64"/>
                  </a:cubicBezTo>
                  <a:close/>
                  <a:moveTo>
                    <a:pt x="297" y="64"/>
                  </a:moveTo>
                  <a:cubicBezTo>
                    <a:pt x="298" y="63"/>
                    <a:pt x="298" y="63"/>
                    <a:pt x="298" y="63"/>
                  </a:cubicBezTo>
                  <a:cubicBezTo>
                    <a:pt x="297" y="64"/>
                    <a:pt x="297" y="63"/>
                    <a:pt x="296" y="63"/>
                  </a:cubicBezTo>
                  <a:cubicBezTo>
                    <a:pt x="297" y="63"/>
                    <a:pt x="297" y="63"/>
                    <a:pt x="297" y="63"/>
                  </a:cubicBezTo>
                  <a:cubicBezTo>
                    <a:pt x="297" y="63"/>
                    <a:pt x="297" y="63"/>
                    <a:pt x="297" y="64"/>
                  </a:cubicBezTo>
                  <a:close/>
                  <a:moveTo>
                    <a:pt x="295" y="70"/>
                  </a:moveTo>
                  <a:cubicBezTo>
                    <a:pt x="295" y="70"/>
                    <a:pt x="295" y="70"/>
                    <a:pt x="295" y="70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70"/>
                    <a:pt x="296" y="70"/>
                    <a:pt x="295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5" y="71"/>
                    <a:pt x="295" y="71"/>
                    <a:pt x="295" y="70"/>
                  </a:cubicBezTo>
                  <a:cubicBezTo>
                    <a:pt x="294" y="70"/>
                    <a:pt x="294" y="70"/>
                    <a:pt x="294" y="71"/>
                  </a:cubicBezTo>
                  <a:cubicBezTo>
                    <a:pt x="294" y="70"/>
                    <a:pt x="294" y="70"/>
                    <a:pt x="295" y="70"/>
                  </a:cubicBezTo>
                  <a:close/>
                  <a:moveTo>
                    <a:pt x="296" y="72"/>
                  </a:moveTo>
                  <a:cubicBezTo>
                    <a:pt x="295" y="72"/>
                    <a:pt x="295" y="72"/>
                    <a:pt x="295" y="72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6" y="71"/>
                    <a:pt x="296" y="73"/>
                    <a:pt x="297" y="73"/>
                  </a:cubicBezTo>
                  <a:cubicBezTo>
                    <a:pt x="298" y="72"/>
                    <a:pt x="298" y="72"/>
                    <a:pt x="298" y="72"/>
                  </a:cubicBezTo>
                  <a:cubicBezTo>
                    <a:pt x="299" y="73"/>
                    <a:pt x="299" y="73"/>
                    <a:pt x="299" y="73"/>
                  </a:cubicBezTo>
                  <a:cubicBezTo>
                    <a:pt x="299" y="73"/>
                    <a:pt x="300" y="73"/>
                    <a:pt x="300" y="73"/>
                  </a:cubicBezTo>
                  <a:cubicBezTo>
                    <a:pt x="300" y="73"/>
                    <a:pt x="300" y="73"/>
                    <a:pt x="300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300" y="73"/>
                    <a:pt x="300" y="73"/>
                    <a:pt x="300" y="73"/>
                  </a:cubicBezTo>
                  <a:cubicBezTo>
                    <a:pt x="300" y="73"/>
                    <a:pt x="301" y="72"/>
                    <a:pt x="302" y="73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301" y="74"/>
                    <a:pt x="301" y="74"/>
                    <a:pt x="302" y="74"/>
                  </a:cubicBezTo>
                  <a:cubicBezTo>
                    <a:pt x="302" y="73"/>
                    <a:pt x="302" y="73"/>
                    <a:pt x="302" y="73"/>
                  </a:cubicBezTo>
                  <a:cubicBezTo>
                    <a:pt x="303" y="74"/>
                    <a:pt x="303" y="72"/>
                    <a:pt x="304" y="72"/>
                  </a:cubicBezTo>
                  <a:cubicBezTo>
                    <a:pt x="305" y="74"/>
                    <a:pt x="305" y="74"/>
                    <a:pt x="305" y="74"/>
                  </a:cubicBezTo>
                  <a:cubicBezTo>
                    <a:pt x="305" y="74"/>
                    <a:pt x="305" y="74"/>
                    <a:pt x="305" y="73"/>
                  </a:cubicBezTo>
                  <a:cubicBezTo>
                    <a:pt x="305" y="73"/>
                    <a:pt x="305" y="73"/>
                    <a:pt x="305" y="73"/>
                  </a:cubicBezTo>
                  <a:cubicBezTo>
                    <a:pt x="306" y="74"/>
                    <a:pt x="306" y="74"/>
                    <a:pt x="306" y="74"/>
                  </a:cubicBezTo>
                  <a:cubicBezTo>
                    <a:pt x="305" y="73"/>
                    <a:pt x="306" y="74"/>
                    <a:pt x="306" y="74"/>
                  </a:cubicBezTo>
                  <a:cubicBezTo>
                    <a:pt x="306" y="74"/>
                    <a:pt x="305" y="74"/>
                    <a:pt x="305" y="74"/>
                  </a:cubicBezTo>
                  <a:cubicBezTo>
                    <a:pt x="305" y="74"/>
                    <a:pt x="305" y="75"/>
                    <a:pt x="305" y="75"/>
                  </a:cubicBezTo>
                  <a:cubicBezTo>
                    <a:pt x="302" y="75"/>
                    <a:pt x="302" y="75"/>
                    <a:pt x="302" y="75"/>
                  </a:cubicBezTo>
                  <a:cubicBezTo>
                    <a:pt x="302" y="74"/>
                    <a:pt x="302" y="74"/>
                    <a:pt x="301" y="74"/>
                  </a:cubicBezTo>
                  <a:cubicBezTo>
                    <a:pt x="301" y="75"/>
                    <a:pt x="301" y="74"/>
                    <a:pt x="300" y="74"/>
                  </a:cubicBezTo>
                  <a:cubicBezTo>
                    <a:pt x="300" y="75"/>
                    <a:pt x="301" y="75"/>
                    <a:pt x="300" y="75"/>
                  </a:cubicBezTo>
                  <a:cubicBezTo>
                    <a:pt x="300" y="75"/>
                    <a:pt x="299" y="75"/>
                    <a:pt x="299" y="74"/>
                  </a:cubicBezTo>
                  <a:cubicBezTo>
                    <a:pt x="298" y="74"/>
                    <a:pt x="298" y="75"/>
                    <a:pt x="298" y="75"/>
                  </a:cubicBezTo>
                  <a:cubicBezTo>
                    <a:pt x="298" y="75"/>
                    <a:pt x="298" y="75"/>
                    <a:pt x="298" y="75"/>
                  </a:cubicBezTo>
                  <a:cubicBezTo>
                    <a:pt x="298" y="76"/>
                    <a:pt x="298" y="76"/>
                    <a:pt x="298" y="76"/>
                  </a:cubicBezTo>
                  <a:cubicBezTo>
                    <a:pt x="298" y="76"/>
                    <a:pt x="298" y="75"/>
                    <a:pt x="298" y="75"/>
                  </a:cubicBezTo>
                  <a:cubicBezTo>
                    <a:pt x="297" y="75"/>
                    <a:pt x="296" y="73"/>
                    <a:pt x="296" y="74"/>
                  </a:cubicBezTo>
                  <a:cubicBezTo>
                    <a:pt x="296" y="75"/>
                    <a:pt x="296" y="75"/>
                    <a:pt x="296" y="75"/>
                  </a:cubicBezTo>
                  <a:cubicBezTo>
                    <a:pt x="295" y="75"/>
                    <a:pt x="294" y="76"/>
                    <a:pt x="294" y="74"/>
                  </a:cubicBezTo>
                  <a:cubicBezTo>
                    <a:pt x="294" y="74"/>
                    <a:pt x="294" y="74"/>
                    <a:pt x="294" y="73"/>
                  </a:cubicBezTo>
                  <a:cubicBezTo>
                    <a:pt x="293" y="73"/>
                    <a:pt x="294" y="75"/>
                    <a:pt x="292" y="74"/>
                  </a:cubicBezTo>
                  <a:cubicBezTo>
                    <a:pt x="292" y="74"/>
                    <a:pt x="292" y="75"/>
                    <a:pt x="293" y="75"/>
                  </a:cubicBezTo>
                  <a:cubicBezTo>
                    <a:pt x="293" y="75"/>
                    <a:pt x="293" y="75"/>
                    <a:pt x="293" y="75"/>
                  </a:cubicBezTo>
                  <a:cubicBezTo>
                    <a:pt x="291" y="75"/>
                    <a:pt x="291" y="75"/>
                    <a:pt x="291" y="75"/>
                  </a:cubicBezTo>
                  <a:cubicBezTo>
                    <a:pt x="292" y="75"/>
                    <a:pt x="292" y="73"/>
                    <a:pt x="293" y="74"/>
                  </a:cubicBezTo>
                  <a:cubicBezTo>
                    <a:pt x="293" y="73"/>
                    <a:pt x="293" y="72"/>
                    <a:pt x="292" y="72"/>
                  </a:cubicBezTo>
                  <a:cubicBezTo>
                    <a:pt x="292" y="72"/>
                    <a:pt x="292" y="72"/>
                    <a:pt x="292" y="72"/>
                  </a:cubicBezTo>
                  <a:cubicBezTo>
                    <a:pt x="292" y="72"/>
                    <a:pt x="292" y="72"/>
                    <a:pt x="292" y="72"/>
                  </a:cubicBezTo>
                  <a:cubicBezTo>
                    <a:pt x="292" y="72"/>
                    <a:pt x="292" y="71"/>
                    <a:pt x="293" y="71"/>
                  </a:cubicBezTo>
                  <a:cubicBezTo>
                    <a:pt x="293" y="70"/>
                    <a:pt x="292" y="71"/>
                    <a:pt x="291" y="71"/>
                  </a:cubicBezTo>
                  <a:cubicBezTo>
                    <a:pt x="291" y="71"/>
                    <a:pt x="291" y="71"/>
                    <a:pt x="291" y="71"/>
                  </a:cubicBezTo>
                  <a:cubicBezTo>
                    <a:pt x="291" y="70"/>
                    <a:pt x="291" y="71"/>
                    <a:pt x="292" y="71"/>
                  </a:cubicBezTo>
                  <a:cubicBezTo>
                    <a:pt x="292" y="70"/>
                    <a:pt x="292" y="70"/>
                    <a:pt x="292" y="70"/>
                  </a:cubicBezTo>
                  <a:cubicBezTo>
                    <a:pt x="293" y="70"/>
                    <a:pt x="292" y="72"/>
                    <a:pt x="293" y="71"/>
                  </a:cubicBezTo>
                  <a:cubicBezTo>
                    <a:pt x="293" y="72"/>
                    <a:pt x="293" y="72"/>
                    <a:pt x="293" y="72"/>
                  </a:cubicBezTo>
                  <a:cubicBezTo>
                    <a:pt x="293" y="72"/>
                    <a:pt x="293" y="72"/>
                    <a:pt x="293" y="73"/>
                  </a:cubicBezTo>
                  <a:cubicBezTo>
                    <a:pt x="293" y="73"/>
                    <a:pt x="296" y="74"/>
                    <a:pt x="296" y="72"/>
                  </a:cubicBezTo>
                  <a:close/>
                  <a:moveTo>
                    <a:pt x="300" y="68"/>
                  </a:moveTo>
                  <a:cubicBezTo>
                    <a:pt x="301" y="68"/>
                    <a:pt x="301" y="68"/>
                    <a:pt x="301" y="68"/>
                  </a:cubicBezTo>
                  <a:cubicBezTo>
                    <a:pt x="301" y="68"/>
                    <a:pt x="301" y="68"/>
                    <a:pt x="302" y="69"/>
                  </a:cubicBezTo>
                  <a:cubicBezTo>
                    <a:pt x="302" y="69"/>
                    <a:pt x="302" y="69"/>
                    <a:pt x="302" y="68"/>
                  </a:cubicBezTo>
                  <a:cubicBezTo>
                    <a:pt x="302" y="68"/>
                    <a:pt x="302" y="68"/>
                    <a:pt x="302" y="68"/>
                  </a:cubicBezTo>
                  <a:cubicBezTo>
                    <a:pt x="302" y="68"/>
                    <a:pt x="302" y="68"/>
                    <a:pt x="303" y="68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03" y="68"/>
                    <a:pt x="304" y="69"/>
                    <a:pt x="304" y="68"/>
                  </a:cubicBezTo>
                  <a:cubicBezTo>
                    <a:pt x="304" y="67"/>
                    <a:pt x="304" y="67"/>
                    <a:pt x="304" y="67"/>
                  </a:cubicBezTo>
                  <a:cubicBezTo>
                    <a:pt x="305" y="67"/>
                    <a:pt x="305" y="67"/>
                    <a:pt x="305" y="67"/>
                  </a:cubicBezTo>
                  <a:cubicBezTo>
                    <a:pt x="305" y="67"/>
                    <a:pt x="305" y="67"/>
                    <a:pt x="305" y="67"/>
                  </a:cubicBezTo>
                  <a:cubicBezTo>
                    <a:pt x="305" y="67"/>
                    <a:pt x="305" y="68"/>
                    <a:pt x="306" y="68"/>
                  </a:cubicBezTo>
                  <a:cubicBezTo>
                    <a:pt x="306" y="67"/>
                    <a:pt x="306" y="67"/>
                    <a:pt x="306" y="67"/>
                  </a:cubicBezTo>
                  <a:cubicBezTo>
                    <a:pt x="307" y="67"/>
                    <a:pt x="307" y="67"/>
                    <a:pt x="307" y="67"/>
                  </a:cubicBezTo>
                  <a:cubicBezTo>
                    <a:pt x="307" y="67"/>
                    <a:pt x="306" y="67"/>
                    <a:pt x="306" y="67"/>
                  </a:cubicBezTo>
                  <a:cubicBezTo>
                    <a:pt x="306" y="68"/>
                    <a:pt x="307" y="68"/>
                    <a:pt x="307" y="68"/>
                  </a:cubicBezTo>
                  <a:cubicBezTo>
                    <a:pt x="308" y="68"/>
                    <a:pt x="308" y="67"/>
                    <a:pt x="308" y="67"/>
                  </a:cubicBezTo>
                  <a:cubicBezTo>
                    <a:pt x="307" y="67"/>
                    <a:pt x="307" y="67"/>
                    <a:pt x="307" y="66"/>
                  </a:cubicBezTo>
                  <a:cubicBezTo>
                    <a:pt x="307" y="67"/>
                    <a:pt x="308" y="67"/>
                    <a:pt x="308" y="67"/>
                  </a:cubicBezTo>
                  <a:cubicBezTo>
                    <a:pt x="309" y="67"/>
                    <a:pt x="308" y="67"/>
                    <a:pt x="309" y="67"/>
                  </a:cubicBezTo>
                  <a:cubicBezTo>
                    <a:pt x="309" y="67"/>
                    <a:pt x="309" y="67"/>
                    <a:pt x="309" y="67"/>
                  </a:cubicBezTo>
                  <a:cubicBezTo>
                    <a:pt x="310" y="66"/>
                    <a:pt x="311" y="67"/>
                    <a:pt x="311" y="67"/>
                  </a:cubicBezTo>
                  <a:cubicBezTo>
                    <a:pt x="312" y="66"/>
                    <a:pt x="312" y="66"/>
                    <a:pt x="312" y="66"/>
                  </a:cubicBezTo>
                  <a:cubicBezTo>
                    <a:pt x="312" y="66"/>
                    <a:pt x="312" y="67"/>
                    <a:pt x="313" y="67"/>
                  </a:cubicBezTo>
                  <a:cubicBezTo>
                    <a:pt x="313" y="67"/>
                    <a:pt x="314" y="67"/>
                    <a:pt x="314" y="67"/>
                  </a:cubicBezTo>
                  <a:cubicBezTo>
                    <a:pt x="314" y="67"/>
                    <a:pt x="313" y="68"/>
                    <a:pt x="313" y="68"/>
                  </a:cubicBezTo>
                  <a:cubicBezTo>
                    <a:pt x="314" y="68"/>
                    <a:pt x="314" y="68"/>
                    <a:pt x="314" y="68"/>
                  </a:cubicBezTo>
                  <a:cubicBezTo>
                    <a:pt x="314" y="68"/>
                    <a:pt x="314" y="68"/>
                    <a:pt x="313" y="68"/>
                  </a:cubicBezTo>
                  <a:cubicBezTo>
                    <a:pt x="313" y="68"/>
                    <a:pt x="313" y="68"/>
                    <a:pt x="313" y="68"/>
                  </a:cubicBezTo>
                  <a:cubicBezTo>
                    <a:pt x="313" y="68"/>
                    <a:pt x="312" y="67"/>
                    <a:pt x="311" y="68"/>
                  </a:cubicBezTo>
                  <a:cubicBezTo>
                    <a:pt x="311" y="69"/>
                    <a:pt x="312" y="69"/>
                    <a:pt x="313" y="69"/>
                  </a:cubicBezTo>
                  <a:cubicBezTo>
                    <a:pt x="312" y="70"/>
                    <a:pt x="312" y="68"/>
                    <a:pt x="311" y="69"/>
                  </a:cubicBezTo>
                  <a:cubicBezTo>
                    <a:pt x="311" y="69"/>
                    <a:pt x="311" y="69"/>
                    <a:pt x="311" y="68"/>
                  </a:cubicBezTo>
                  <a:cubicBezTo>
                    <a:pt x="311" y="68"/>
                    <a:pt x="311" y="68"/>
                    <a:pt x="311" y="68"/>
                  </a:cubicBezTo>
                  <a:cubicBezTo>
                    <a:pt x="311" y="67"/>
                    <a:pt x="310" y="68"/>
                    <a:pt x="310" y="67"/>
                  </a:cubicBezTo>
                  <a:cubicBezTo>
                    <a:pt x="310" y="67"/>
                    <a:pt x="310" y="67"/>
                    <a:pt x="310" y="68"/>
                  </a:cubicBezTo>
                  <a:cubicBezTo>
                    <a:pt x="310" y="68"/>
                    <a:pt x="310" y="68"/>
                    <a:pt x="310" y="68"/>
                  </a:cubicBezTo>
                  <a:cubicBezTo>
                    <a:pt x="309" y="69"/>
                    <a:pt x="309" y="68"/>
                    <a:pt x="309" y="68"/>
                  </a:cubicBezTo>
                  <a:cubicBezTo>
                    <a:pt x="308" y="69"/>
                    <a:pt x="309" y="69"/>
                    <a:pt x="308" y="69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6" y="69"/>
                    <a:pt x="305" y="68"/>
                    <a:pt x="304" y="69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03" y="68"/>
                    <a:pt x="302" y="68"/>
                    <a:pt x="302" y="68"/>
                  </a:cubicBezTo>
                  <a:cubicBezTo>
                    <a:pt x="302" y="68"/>
                    <a:pt x="302" y="68"/>
                    <a:pt x="302" y="68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301" y="69"/>
                    <a:pt x="301" y="69"/>
                    <a:pt x="301" y="69"/>
                  </a:cubicBezTo>
                  <a:cubicBezTo>
                    <a:pt x="301" y="69"/>
                    <a:pt x="301" y="69"/>
                    <a:pt x="301" y="69"/>
                  </a:cubicBezTo>
                  <a:cubicBezTo>
                    <a:pt x="300" y="69"/>
                    <a:pt x="300" y="69"/>
                    <a:pt x="300" y="70"/>
                  </a:cubicBezTo>
                  <a:cubicBezTo>
                    <a:pt x="300" y="70"/>
                    <a:pt x="300" y="70"/>
                    <a:pt x="300" y="70"/>
                  </a:cubicBezTo>
                  <a:cubicBezTo>
                    <a:pt x="300" y="70"/>
                    <a:pt x="300" y="70"/>
                    <a:pt x="300" y="70"/>
                  </a:cubicBezTo>
                  <a:cubicBezTo>
                    <a:pt x="300" y="70"/>
                    <a:pt x="300" y="70"/>
                    <a:pt x="300" y="70"/>
                  </a:cubicBezTo>
                  <a:cubicBezTo>
                    <a:pt x="300" y="69"/>
                    <a:pt x="299" y="69"/>
                    <a:pt x="300" y="68"/>
                  </a:cubicBezTo>
                  <a:close/>
                  <a:moveTo>
                    <a:pt x="303" y="64"/>
                  </a:moveTo>
                  <a:cubicBezTo>
                    <a:pt x="303" y="63"/>
                    <a:pt x="303" y="63"/>
                    <a:pt x="303" y="63"/>
                  </a:cubicBezTo>
                  <a:cubicBezTo>
                    <a:pt x="303" y="63"/>
                    <a:pt x="303" y="63"/>
                    <a:pt x="304" y="63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4" y="63"/>
                    <a:pt x="305" y="62"/>
                    <a:pt x="305" y="62"/>
                  </a:cubicBezTo>
                  <a:cubicBezTo>
                    <a:pt x="306" y="63"/>
                    <a:pt x="304" y="63"/>
                    <a:pt x="304" y="63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3" y="63"/>
                    <a:pt x="303" y="64"/>
                    <a:pt x="303" y="64"/>
                  </a:cubicBezTo>
                  <a:close/>
                  <a:moveTo>
                    <a:pt x="310" y="51"/>
                  </a:moveTo>
                  <a:cubicBezTo>
                    <a:pt x="310" y="51"/>
                    <a:pt x="310" y="51"/>
                    <a:pt x="310" y="51"/>
                  </a:cubicBezTo>
                  <a:cubicBezTo>
                    <a:pt x="311" y="51"/>
                    <a:pt x="310" y="50"/>
                    <a:pt x="311" y="50"/>
                  </a:cubicBezTo>
                  <a:cubicBezTo>
                    <a:pt x="310" y="50"/>
                    <a:pt x="311" y="52"/>
                    <a:pt x="310" y="52"/>
                  </a:cubicBezTo>
                  <a:cubicBezTo>
                    <a:pt x="310" y="51"/>
                    <a:pt x="310" y="51"/>
                    <a:pt x="310" y="51"/>
                  </a:cubicBezTo>
                  <a:cubicBezTo>
                    <a:pt x="310" y="51"/>
                    <a:pt x="310" y="51"/>
                    <a:pt x="310" y="51"/>
                  </a:cubicBezTo>
                  <a:cubicBezTo>
                    <a:pt x="310" y="51"/>
                    <a:pt x="310" y="51"/>
                    <a:pt x="310" y="51"/>
                  </a:cubicBezTo>
                  <a:cubicBezTo>
                    <a:pt x="310" y="51"/>
                    <a:pt x="310" y="51"/>
                    <a:pt x="310" y="51"/>
                  </a:cubicBezTo>
                  <a:close/>
                  <a:moveTo>
                    <a:pt x="314" y="42"/>
                  </a:moveTo>
                  <a:cubicBezTo>
                    <a:pt x="314" y="43"/>
                    <a:pt x="314" y="43"/>
                    <a:pt x="314" y="43"/>
                  </a:cubicBezTo>
                  <a:cubicBezTo>
                    <a:pt x="313" y="43"/>
                    <a:pt x="313" y="43"/>
                    <a:pt x="313" y="43"/>
                  </a:cubicBezTo>
                  <a:cubicBezTo>
                    <a:pt x="313" y="42"/>
                    <a:pt x="314" y="43"/>
                    <a:pt x="314" y="42"/>
                  </a:cubicBezTo>
                  <a:close/>
                  <a:moveTo>
                    <a:pt x="311" y="51"/>
                  </a:moveTo>
                  <a:cubicBezTo>
                    <a:pt x="311" y="51"/>
                    <a:pt x="312" y="51"/>
                    <a:pt x="312" y="51"/>
                  </a:cubicBezTo>
                  <a:cubicBezTo>
                    <a:pt x="312" y="50"/>
                    <a:pt x="313" y="51"/>
                    <a:pt x="313" y="50"/>
                  </a:cubicBezTo>
                  <a:cubicBezTo>
                    <a:pt x="313" y="51"/>
                    <a:pt x="312" y="52"/>
                    <a:pt x="312" y="52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312" y="52"/>
                    <a:pt x="312" y="52"/>
                    <a:pt x="312" y="52"/>
                  </a:cubicBezTo>
                  <a:lnTo>
                    <a:pt x="311" y="51"/>
                  </a:lnTo>
                  <a:close/>
                  <a:moveTo>
                    <a:pt x="313" y="49"/>
                  </a:moveTo>
                  <a:cubicBezTo>
                    <a:pt x="313" y="50"/>
                    <a:pt x="313" y="49"/>
                    <a:pt x="313" y="49"/>
                  </a:cubicBezTo>
                  <a:cubicBezTo>
                    <a:pt x="313" y="49"/>
                    <a:pt x="313" y="49"/>
                    <a:pt x="313" y="49"/>
                  </a:cubicBezTo>
                  <a:cubicBezTo>
                    <a:pt x="313" y="49"/>
                    <a:pt x="313" y="49"/>
                    <a:pt x="313" y="49"/>
                  </a:cubicBezTo>
                  <a:close/>
                  <a:moveTo>
                    <a:pt x="316" y="50"/>
                  </a:moveTo>
                  <a:cubicBezTo>
                    <a:pt x="316" y="50"/>
                    <a:pt x="316" y="50"/>
                    <a:pt x="316" y="50"/>
                  </a:cubicBezTo>
                  <a:cubicBezTo>
                    <a:pt x="317" y="50"/>
                    <a:pt x="316" y="50"/>
                    <a:pt x="316" y="50"/>
                  </a:cubicBezTo>
                  <a:cubicBezTo>
                    <a:pt x="316" y="50"/>
                    <a:pt x="316" y="50"/>
                    <a:pt x="316" y="50"/>
                  </a:cubicBezTo>
                  <a:cubicBezTo>
                    <a:pt x="316" y="50"/>
                    <a:pt x="316" y="50"/>
                    <a:pt x="316" y="50"/>
                  </a:cubicBezTo>
                  <a:cubicBezTo>
                    <a:pt x="316" y="50"/>
                    <a:pt x="316" y="51"/>
                    <a:pt x="316" y="51"/>
                  </a:cubicBezTo>
                  <a:cubicBezTo>
                    <a:pt x="315" y="51"/>
                    <a:pt x="314" y="51"/>
                    <a:pt x="314" y="51"/>
                  </a:cubicBezTo>
                  <a:cubicBezTo>
                    <a:pt x="316" y="50"/>
                    <a:pt x="316" y="50"/>
                    <a:pt x="316" y="50"/>
                  </a:cubicBezTo>
                  <a:cubicBezTo>
                    <a:pt x="316" y="50"/>
                    <a:pt x="316" y="50"/>
                    <a:pt x="316" y="50"/>
                  </a:cubicBezTo>
                  <a:close/>
                  <a:moveTo>
                    <a:pt x="313" y="60"/>
                  </a:moveTo>
                  <a:cubicBezTo>
                    <a:pt x="313" y="60"/>
                    <a:pt x="313" y="60"/>
                    <a:pt x="313" y="60"/>
                  </a:cubicBezTo>
                  <a:cubicBezTo>
                    <a:pt x="313" y="60"/>
                    <a:pt x="313" y="61"/>
                    <a:pt x="313" y="61"/>
                  </a:cubicBezTo>
                  <a:cubicBezTo>
                    <a:pt x="312" y="61"/>
                    <a:pt x="314" y="61"/>
                    <a:pt x="313" y="60"/>
                  </a:cubicBezTo>
                  <a:close/>
                  <a:moveTo>
                    <a:pt x="312" y="62"/>
                  </a:moveTo>
                  <a:cubicBezTo>
                    <a:pt x="312" y="62"/>
                    <a:pt x="312" y="61"/>
                    <a:pt x="312" y="61"/>
                  </a:cubicBezTo>
                  <a:cubicBezTo>
                    <a:pt x="312" y="61"/>
                    <a:pt x="312" y="62"/>
                    <a:pt x="312" y="62"/>
                  </a:cubicBezTo>
                  <a:cubicBezTo>
                    <a:pt x="312" y="62"/>
                    <a:pt x="313" y="63"/>
                    <a:pt x="312" y="64"/>
                  </a:cubicBezTo>
                  <a:cubicBezTo>
                    <a:pt x="312" y="63"/>
                    <a:pt x="311" y="64"/>
                    <a:pt x="310" y="63"/>
                  </a:cubicBezTo>
                  <a:cubicBezTo>
                    <a:pt x="310" y="64"/>
                    <a:pt x="310" y="64"/>
                    <a:pt x="310" y="64"/>
                  </a:cubicBezTo>
                  <a:cubicBezTo>
                    <a:pt x="309" y="63"/>
                    <a:pt x="309" y="63"/>
                    <a:pt x="309" y="63"/>
                  </a:cubicBezTo>
                  <a:cubicBezTo>
                    <a:pt x="310" y="63"/>
                    <a:pt x="311" y="63"/>
                    <a:pt x="311" y="63"/>
                  </a:cubicBezTo>
                  <a:cubicBezTo>
                    <a:pt x="311" y="63"/>
                    <a:pt x="312" y="63"/>
                    <a:pt x="312" y="62"/>
                  </a:cubicBezTo>
                  <a:close/>
                  <a:moveTo>
                    <a:pt x="308" y="63"/>
                  </a:moveTo>
                  <a:cubicBezTo>
                    <a:pt x="309" y="64"/>
                    <a:pt x="309" y="64"/>
                    <a:pt x="309" y="64"/>
                  </a:cubicBezTo>
                  <a:cubicBezTo>
                    <a:pt x="308" y="64"/>
                    <a:pt x="307" y="62"/>
                    <a:pt x="306" y="64"/>
                  </a:cubicBezTo>
                  <a:cubicBezTo>
                    <a:pt x="306" y="64"/>
                    <a:pt x="306" y="64"/>
                    <a:pt x="306" y="64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7" y="62"/>
                    <a:pt x="308" y="64"/>
                    <a:pt x="308" y="63"/>
                  </a:cubicBezTo>
                  <a:close/>
                  <a:moveTo>
                    <a:pt x="314" y="63"/>
                  </a:moveTo>
                  <a:cubicBezTo>
                    <a:pt x="314" y="63"/>
                    <a:pt x="314" y="63"/>
                    <a:pt x="314" y="63"/>
                  </a:cubicBezTo>
                  <a:cubicBezTo>
                    <a:pt x="314" y="62"/>
                    <a:pt x="315" y="63"/>
                    <a:pt x="316" y="63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6" y="63"/>
                    <a:pt x="316" y="62"/>
                    <a:pt x="316" y="62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7" y="62"/>
                    <a:pt x="318" y="63"/>
                    <a:pt x="318" y="64"/>
                  </a:cubicBezTo>
                  <a:cubicBezTo>
                    <a:pt x="317" y="64"/>
                    <a:pt x="317" y="64"/>
                    <a:pt x="317" y="64"/>
                  </a:cubicBezTo>
                  <a:cubicBezTo>
                    <a:pt x="317" y="63"/>
                    <a:pt x="316" y="64"/>
                    <a:pt x="316" y="64"/>
                  </a:cubicBezTo>
                  <a:cubicBezTo>
                    <a:pt x="315" y="64"/>
                    <a:pt x="315" y="64"/>
                    <a:pt x="315" y="64"/>
                  </a:cubicBezTo>
                  <a:cubicBezTo>
                    <a:pt x="315" y="64"/>
                    <a:pt x="316" y="62"/>
                    <a:pt x="314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4" y="64"/>
                    <a:pt x="313" y="64"/>
                    <a:pt x="313" y="64"/>
                  </a:cubicBezTo>
                  <a:cubicBezTo>
                    <a:pt x="313" y="64"/>
                    <a:pt x="314" y="64"/>
                    <a:pt x="314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4" y="63"/>
                    <a:pt x="314" y="63"/>
                    <a:pt x="314" y="63"/>
                  </a:cubicBezTo>
                  <a:close/>
                  <a:moveTo>
                    <a:pt x="318" y="51"/>
                  </a:moveTo>
                  <a:cubicBezTo>
                    <a:pt x="318" y="51"/>
                    <a:pt x="317" y="51"/>
                    <a:pt x="317" y="5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18" y="50"/>
                    <a:pt x="318" y="50"/>
                    <a:pt x="318" y="50"/>
                  </a:cubicBezTo>
                  <a:cubicBezTo>
                    <a:pt x="317" y="50"/>
                    <a:pt x="317" y="50"/>
                    <a:pt x="317" y="50"/>
                  </a:cubicBezTo>
                  <a:lnTo>
                    <a:pt x="318" y="51"/>
                  </a:lnTo>
                  <a:close/>
                  <a:moveTo>
                    <a:pt x="321" y="47"/>
                  </a:moveTo>
                  <a:cubicBezTo>
                    <a:pt x="321" y="48"/>
                    <a:pt x="324" y="46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9"/>
                    <a:pt x="323" y="48"/>
                  </a:cubicBezTo>
                  <a:cubicBezTo>
                    <a:pt x="322" y="47"/>
                    <a:pt x="322" y="47"/>
                    <a:pt x="322" y="47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0" y="47"/>
                    <a:pt x="320" y="47"/>
                    <a:pt x="320" y="47"/>
                  </a:cubicBezTo>
                  <a:cubicBezTo>
                    <a:pt x="320" y="47"/>
                    <a:pt x="321" y="47"/>
                    <a:pt x="321" y="47"/>
                  </a:cubicBezTo>
                  <a:close/>
                  <a:moveTo>
                    <a:pt x="329" y="47"/>
                  </a:moveTo>
                  <a:cubicBezTo>
                    <a:pt x="329" y="47"/>
                    <a:pt x="329" y="48"/>
                    <a:pt x="330" y="48"/>
                  </a:cubicBezTo>
                  <a:cubicBezTo>
                    <a:pt x="330" y="47"/>
                    <a:pt x="330" y="47"/>
                    <a:pt x="330" y="47"/>
                  </a:cubicBezTo>
                  <a:cubicBezTo>
                    <a:pt x="330" y="47"/>
                    <a:pt x="330" y="48"/>
                    <a:pt x="330" y="48"/>
                  </a:cubicBezTo>
                  <a:cubicBezTo>
                    <a:pt x="329" y="48"/>
                    <a:pt x="328" y="48"/>
                    <a:pt x="328" y="49"/>
                  </a:cubicBezTo>
                  <a:cubicBezTo>
                    <a:pt x="328" y="49"/>
                    <a:pt x="328" y="49"/>
                    <a:pt x="328" y="49"/>
                  </a:cubicBezTo>
                  <a:cubicBezTo>
                    <a:pt x="328" y="50"/>
                    <a:pt x="328" y="50"/>
                    <a:pt x="328" y="50"/>
                  </a:cubicBezTo>
                  <a:cubicBezTo>
                    <a:pt x="328" y="49"/>
                    <a:pt x="328" y="49"/>
                    <a:pt x="328" y="49"/>
                  </a:cubicBezTo>
                  <a:cubicBezTo>
                    <a:pt x="326" y="50"/>
                    <a:pt x="326" y="50"/>
                    <a:pt x="326" y="50"/>
                  </a:cubicBezTo>
                  <a:cubicBezTo>
                    <a:pt x="326" y="49"/>
                    <a:pt x="325" y="49"/>
                    <a:pt x="324" y="49"/>
                  </a:cubicBezTo>
                  <a:cubicBezTo>
                    <a:pt x="324" y="48"/>
                    <a:pt x="323" y="46"/>
                    <a:pt x="325" y="47"/>
                  </a:cubicBezTo>
                  <a:cubicBezTo>
                    <a:pt x="325" y="48"/>
                    <a:pt x="325" y="48"/>
                    <a:pt x="325" y="48"/>
                  </a:cubicBezTo>
                  <a:cubicBezTo>
                    <a:pt x="325" y="46"/>
                    <a:pt x="328" y="49"/>
                    <a:pt x="329" y="47"/>
                  </a:cubicBezTo>
                  <a:close/>
                  <a:moveTo>
                    <a:pt x="328" y="39"/>
                  </a:moveTo>
                  <a:cubicBezTo>
                    <a:pt x="328" y="39"/>
                    <a:pt x="328" y="39"/>
                    <a:pt x="328" y="39"/>
                  </a:cubicBezTo>
                  <a:cubicBezTo>
                    <a:pt x="328" y="39"/>
                    <a:pt x="328" y="39"/>
                    <a:pt x="329" y="39"/>
                  </a:cubicBezTo>
                  <a:cubicBezTo>
                    <a:pt x="328" y="39"/>
                    <a:pt x="328" y="39"/>
                    <a:pt x="329" y="38"/>
                  </a:cubicBezTo>
                  <a:cubicBezTo>
                    <a:pt x="329" y="38"/>
                    <a:pt x="329" y="39"/>
                    <a:pt x="329" y="39"/>
                  </a:cubicBezTo>
                  <a:cubicBezTo>
                    <a:pt x="329" y="39"/>
                    <a:pt x="330" y="39"/>
                    <a:pt x="329" y="39"/>
                  </a:cubicBezTo>
                  <a:cubicBezTo>
                    <a:pt x="328" y="39"/>
                    <a:pt x="328" y="39"/>
                    <a:pt x="328" y="39"/>
                  </a:cubicBezTo>
                  <a:cubicBezTo>
                    <a:pt x="328" y="39"/>
                    <a:pt x="328" y="39"/>
                    <a:pt x="328" y="39"/>
                  </a:cubicBezTo>
                  <a:cubicBezTo>
                    <a:pt x="328" y="39"/>
                    <a:pt x="328" y="39"/>
                    <a:pt x="328" y="39"/>
                  </a:cubicBezTo>
                  <a:cubicBezTo>
                    <a:pt x="328" y="38"/>
                    <a:pt x="328" y="38"/>
                    <a:pt x="328" y="38"/>
                  </a:cubicBezTo>
                  <a:cubicBezTo>
                    <a:pt x="328" y="38"/>
                    <a:pt x="328" y="38"/>
                    <a:pt x="328" y="38"/>
                  </a:cubicBezTo>
                  <a:cubicBezTo>
                    <a:pt x="328" y="39"/>
                    <a:pt x="328" y="39"/>
                    <a:pt x="328" y="39"/>
                  </a:cubicBezTo>
                  <a:close/>
                  <a:moveTo>
                    <a:pt x="331" y="49"/>
                  </a:moveTo>
                  <a:cubicBezTo>
                    <a:pt x="331" y="48"/>
                    <a:pt x="331" y="47"/>
                    <a:pt x="332" y="48"/>
                  </a:cubicBezTo>
                  <a:cubicBezTo>
                    <a:pt x="332" y="48"/>
                    <a:pt x="331" y="48"/>
                    <a:pt x="331" y="49"/>
                  </a:cubicBezTo>
                  <a:close/>
                  <a:moveTo>
                    <a:pt x="326" y="67"/>
                  </a:moveTo>
                  <a:cubicBezTo>
                    <a:pt x="326" y="68"/>
                    <a:pt x="326" y="68"/>
                    <a:pt x="326" y="68"/>
                  </a:cubicBezTo>
                  <a:cubicBezTo>
                    <a:pt x="326" y="68"/>
                    <a:pt x="326" y="68"/>
                    <a:pt x="326" y="68"/>
                  </a:cubicBezTo>
                  <a:cubicBezTo>
                    <a:pt x="326" y="67"/>
                    <a:pt x="326" y="67"/>
                    <a:pt x="326" y="67"/>
                  </a:cubicBezTo>
                  <a:close/>
                  <a:moveTo>
                    <a:pt x="325" y="73"/>
                  </a:moveTo>
                  <a:cubicBezTo>
                    <a:pt x="325" y="73"/>
                    <a:pt x="325" y="73"/>
                    <a:pt x="325" y="74"/>
                  </a:cubicBezTo>
                  <a:cubicBezTo>
                    <a:pt x="326" y="74"/>
                    <a:pt x="326" y="73"/>
                    <a:pt x="326" y="73"/>
                  </a:cubicBezTo>
                  <a:cubicBezTo>
                    <a:pt x="326" y="72"/>
                    <a:pt x="326" y="72"/>
                    <a:pt x="326" y="72"/>
                  </a:cubicBezTo>
                  <a:cubicBezTo>
                    <a:pt x="326" y="73"/>
                    <a:pt x="327" y="74"/>
                    <a:pt x="327" y="73"/>
                  </a:cubicBezTo>
                  <a:cubicBezTo>
                    <a:pt x="327" y="72"/>
                    <a:pt x="327" y="72"/>
                    <a:pt x="327" y="72"/>
                  </a:cubicBezTo>
                  <a:cubicBezTo>
                    <a:pt x="327" y="72"/>
                    <a:pt x="327" y="72"/>
                    <a:pt x="328" y="72"/>
                  </a:cubicBezTo>
                  <a:cubicBezTo>
                    <a:pt x="327" y="71"/>
                    <a:pt x="327" y="71"/>
                    <a:pt x="327" y="71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8" y="71"/>
                    <a:pt x="329" y="71"/>
                    <a:pt x="330" y="71"/>
                  </a:cubicBezTo>
                  <a:cubicBezTo>
                    <a:pt x="330" y="71"/>
                    <a:pt x="330" y="71"/>
                    <a:pt x="330" y="71"/>
                  </a:cubicBezTo>
                  <a:cubicBezTo>
                    <a:pt x="330" y="71"/>
                    <a:pt x="330" y="71"/>
                    <a:pt x="330" y="71"/>
                  </a:cubicBezTo>
                  <a:cubicBezTo>
                    <a:pt x="331" y="71"/>
                    <a:pt x="330" y="73"/>
                    <a:pt x="332" y="73"/>
                  </a:cubicBezTo>
                  <a:cubicBezTo>
                    <a:pt x="332" y="73"/>
                    <a:pt x="331" y="73"/>
                    <a:pt x="332" y="73"/>
                  </a:cubicBezTo>
                  <a:cubicBezTo>
                    <a:pt x="332" y="73"/>
                    <a:pt x="333" y="73"/>
                    <a:pt x="333" y="73"/>
                  </a:cubicBezTo>
                  <a:cubicBezTo>
                    <a:pt x="333" y="74"/>
                    <a:pt x="333" y="74"/>
                    <a:pt x="333" y="74"/>
                  </a:cubicBezTo>
                  <a:cubicBezTo>
                    <a:pt x="333" y="74"/>
                    <a:pt x="334" y="74"/>
                    <a:pt x="335" y="74"/>
                  </a:cubicBezTo>
                  <a:cubicBezTo>
                    <a:pt x="335" y="73"/>
                    <a:pt x="334" y="72"/>
                    <a:pt x="335" y="72"/>
                  </a:cubicBezTo>
                  <a:cubicBezTo>
                    <a:pt x="335" y="72"/>
                    <a:pt x="335" y="73"/>
                    <a:pt x="335" y="73"/>
                  </a:cubicBezTo>
                  <a:cubicBezTo>
                    <a:pt x="335" y="73"/>
                    <a:pt x="335" y="73"/>
                    <a:pt x="335" y="73"/>
                  </a:cubicBezTo>
                  <a:cubicBezTo>
                    <a:pt x="335" y="72"/>
                    <a:pt x="335" y="72"/>
                    <a:pt x="335" y="72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5" y="72"/>
                    <a:pt x="334" y="70"/>
                    <a:pt x="335" y="70"/>
                  </a:cubicBezTo>
                  <a:cubicBezTo>
                    <a:pt x="337" y="70"/>
                    <a:pt x="334" y="73"/>
                    <a:pt x="337" y="73"/>
                  </a:cubicBezTo>
                  <a:cubicBezTo>
                    <a:pt x="337" y="73"/>
                    <a:pt x="336" y="73"/>
                    <a:pt x="336" y="73"/>
                  </a:cubicBezTo>
                  <a:cubicBezTo>
                    <a:pt x="337" y="73"/>
                    <a:pt x="337" y="73"/>
                    <a:pt x="339" y="73"/>
                  </a:cubicBezTo>
                  <a:cubicBezTo>
                    <a:pt x="338" y="73"/>
                    <a:pt x="338" y="73"/>
                    <a:pt x="338" y="73"/>
                  </a:cubicBezTo>
                  <a:cubicBezTo>
                    <a:pt x="338" y="74"/>
                    <a:pt x="339" y="74"/>
                    <a:pt x="339" y="74"/>
                  </a:cubicBezTo>
                  <a:cubicBezTo>
                    <a:pt x="339" y="74"/>
                    <a:pt x="339" y="73"/>
                    <a:pt x="339" y="73"/>
                  </a:cubicBezTo>
                  <a:cubicBezTo>
                    <a:pt x="339" y="73"/>
                    <a:pt x="339" y="73"/>
                    <a:pt x="339" y="73"/>
                  </a:cubicBezTo>
                  <a:cubicBezTo>
                    <a:pt x="339" y="73"/>
                    <a:pt x="339" y="73"/>
                    <a:pt x="339" y="73"/>
                  </a:cubicBezTo>
                  <a:cubicBezTo>
                    <a:pt x="339" y="73"/>
                    <a:pt x="339" y="73"/>
                    <a:pt x="339" y="73"/>
                  </a:cubicBezTo>
                  <a:cubicBezTo>
                    <a:pt x="340" y="74"/>
                    <a:pt x="339" y="73"/>
                    <a:pt x="340" y="73"/>
                  </a:cubicBezTo>
                  <a:cubicBezTo>
                    <a:pt x="341" y="73"/>
                    <a:pt x="342" y="74"/>
                    <a:pt x="342" y="73"/>
                  </a:cubicBezTo>
                  <a:cubicBezTo>
                    <a:pt x="342" y="73"/>
                    <a:pt x="342" y="73"/>
                    <a:pt x="342" y="73"/>
                  </a:cubicBezTo>
                  <a:cubicBezTo>
                    <a:pt x="343" y="73"/>
                    <a:pt x="343" y="73"/>
                    <a:pt x="343" y="73"/>
                  </a:cubicBezTo>
                  <a:cubicBezTo>
                    <a:pt x="343" y="72"/>
                    <a:pt x="345" y="74"/>
                    <a:pt x="344" y="72"/>
                  </a:cubicBezTo>
                  <a:cubicBezTo>
                    <a:pt x="345" y="73"/>
                    <a:pt x="345" y="73"/>
                    <a:pt x="345" y="73"/>
                  </a:cubicBezTo>
                  <a:cubicBezTo>
                    <a:pt x="345" y="73"/>
                    <a:pt x="346" y="74"/>
                    <a:pt x="347" y="73"/>
                  </a:cubicBezTo>
                  <a:cubicBezTo>
                    <a:pt x="346" y="73"/>
                    <a:pt x="346" y="73"/>
                    <a:pt x="346" y="74"/>
                  </a:cubicBezTo>
                  <a:cubicBezTo>
                    <a:pt x="346" y="74"/>
                    <a:pt x="347" y="74"/>
                    <a:pt x="347" y="74"/>
                  </a:cubicBezTo>
                  <a:cubicBezTo>
                    <a:pt x="347" y="74"/>
                    <a:pt x="347" y="73"/>
                    <a:pt x="348" y="73"/>
                  </a:cubicBezTo>
                  <a:cubicBezTo>
                    <a:pt x="348" y="73"/>
                    <a:pt x="349" y="73"/>
                    <a:pt x="349" y="72"/>
                  </a:cubicBezTo>
                  <a:cubicBezTo>
                    <a:pt x="348" y="72"/>
                    <a:pt x="348" y="71"/>
                    <a:pt x="347" y="72"/>
                  </a:cubicBezTo>
                  <a:cubicBezTo>
                    <a:pt x="347" y="71"/>
                    <a:pt x="348" y="71"/>
                    <a:pt x="349" y="71"/>
                  </a:cubicBezTo>
                  <a:cubicBezTo>
                    <a:pt x="350" y="72"/>
                    <a:pt x="350" y="72"/>
                    <a:pt x="350" y="72"/>
                  </a:cubicBezTo>
                  <a:cubicBezTo>
                    <a:pt x="350" y="72"/>
                    <a:pt x="350" y="73"/>
                    <a:pt x="350" y="73"/>
                  </a:cubicBezTo>
                  <a:cubicBezTo>
                    <a:pt x="350" y="73"/>
                    <a:pt x="350" y="73"/>
                    <a:pt x="351" y="73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51" y="73"/>
                    <a:pt x="352" y="73"/>
                    <a:pt x="353" y="73"/>
                  </a:cubicBezTo>
                  <a:cubicBezTo>
                    <a:pt x="354" y="74"/>
                    <a:pt x="354" y="74"/>
                    <a:pt x="354" y="74"/>
                  </a:cubicBezTo>
                  <a:cubicBezTo>
                    <a:pt x="353" y="74"/>
                    <a:pt x="352" y="74"/>
                    <a:pt x="351" y="73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50" y="73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4"/>
                    <a:pt x="352" y="75"/>
                    <a:pt x="352" y="75"/>
                  </a:cubicBezTo>
                  <a:cubicBezTo>
                    <a:pt x="352" y="75"/>
                    <a:pt x="352" y="75"/>
                    <a:pt x="352" y="75"/>
                  </a:cubicBezTo>
                  <a:cubicBezTo>
                    <a:pt x="352" y="75"/>
                    <a:pt x="352" y="75"/>
                    <a:pt x="352" y="75"/>
                  </a:cubicBezTo>
                  <a:cubicBezTo>
                    <a:pt x="352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2" y="75"/>
                    <a:pt x="350" y="76"/>
                    <a:pt x="352" y="76"/>
                  </a:cubicBezTo>
                  <a:cubicBezTo>
                    <a:pt x="351" y="77"/>
                    <a:pt x="351" y="77"/>
                    <a:pt x="351" y="77"/>
                  </a:cubicBezTo>
                  <a:cubicBezTo>
                    <a:pt x="351" y="77"/>
                    <a:pt x="350" y="77"/>
                    <a:pt x="351" y="76"/>
                  </a:cubicBezTo>
                  <a:cubicBezTo>
                    <a:pt x="351" y="76"/>
                    <a:pt x="350" y="76"/>
                    <a:pt x="350" y="76"/>
                  </a:cubicBezTo>
                  <a:cubicBezTo>
                    <a:pt x="350" y="77"/>
                    <a:pt x="350" y="77"/>
                    <a:pt x="350" y="77"/>
                  </a:cubicBezTo>
                  <a:cubicBezTo>
                    <a:pt x="350" y="77"/>
                    <a:pt x="350" y="77"/>
                    <a:pt x="349" y="77"/>
                  </a:cubicBezTo>
                  <a:cubicBezTo>
                    <a:pt x="349" y="77"/>
                    <a:pt x="349" y="78"/>
                    <a:pt x="350" y="78"/>
                  </a:cubicBezTo>
                  <a:cubicBezTo>
                    <a:pt x="348" y="78"/>
                    <a:pt x="347" y="78"/>
                    <a:pt x="347" y="7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6"/>
                    <a:pt x="345" y="76"/>
                    <a:pt x="346" y="75"/>
                  </a:cubicBezTo>
                  <a:cubicBezTo>
                    <a:pt x="346" y="76"/>
                    <a:pt x="346" y="76"/>
                    <a:pt x="346" y="76"/>
                  </a:cubicBezTo>
                  <a:cubicBezTo>
                    <a:pt x="346" y="76"/>
                    <a:pt x="347" y="76"/>
                    <a:pt x="348" y="76"/>
                  </a:cubicBezTo>
                  <a:cubicBezTo>
                    <a:pt x="347" y="76"/>
                    <a:pt x="348" y="76"/>
                    <a:pt x="348" y="77"/>
                  </a:cubicBezTo>
                  <a:cubicBezTo>
                    <a:pt x="348" y="75"/>
                    <a:pt x="351" y="77"/>
                    <a:pt x="350" y="75"/>
                  </a:cubicBezTo>
                  <a:cubicBezTo>
                    <a:pt x="349" y="75"/>
                    <a:pt x="349" y="75"/>
                    <a:pt x="349" y="75"/>
                  </a:cubicBezTo>
                  <a:cubicBezTo>
                    <a:pt x="349" y="75"/>
                    <a:pt x="349" y="75"/>
                    <a:pt x="349" y="75"/>
                  </a:cubicBezTo>
                  <a:cubicBezTo>
                    <a:pt x="347" y="74"/>
                    <a:pt x="347" y="74"/>
                    <a:pt x="347" y="74"/>
                  </a:cubicBezTo>
                  <a:cubicBezTo>
                    <a:pt x="347" y="75"/>
                    <a:pt x="347" y="75"/>
                    <a:pt x="347" y="75"/>
                  </a:cubicBezTo>
                  <a:cubicBezTo>
                    <a:pt x="346" y="74"/>
                    <a:pt x="346" y="75"/>
                    <a:pt x="345" y="75"/>
                  </a:cubicBezTo>
                  <a:cubicBezTo>
                    <a:pt x="345" y="75"/>
                    <a:pt x="345" y="75"/>
                    <a:pt x="344" y="75"/>
                  </a:cubicBezTo>
                  <a:cubicBezTo>
                    <a:pt x="344" y="75"/>
                    <a:pt x="343" y="74"/>
                    <a:pt x="343" y="74"/>
                  </a:cubicBezTo>
                  <a:cubicBezTo>
                    <a:pt x="342" y="74"/>
                    <a:pt x="342" y="74"/>
                    <a:pt x="342" y="75"/>
                  </a:cubicBezTo>
                  <a:cubicBezTo>
                    <a:pt x="342" y="74"/>
                    <a:pt x="343" y="74"/>
                    <a:pt x="342" y="73"/>
                  </a:cubicBezTo>
                  <a:cubicBezTo>
                    <a:pt x="341" y="73"/>
                    <a:pt x="340" y="74"/>
                    <a:pt x="339" y="75"/>
                  </a:cubicBezTo>
                  <a:cubicBezTo>
                    <a:pt x="340" y="74"/>
                    <a:pt x="340" y="74"/>
                    <a:pt x="339" y="74"/>
                  </a:cubicBezTo>
                  <a:cubicBezTo>
                    <a:pt x="339" y="74"/>
                    <a:pt x="339" y="74"/>
                    <a:pt x="338" y="74"/>
                  </a:cubicBezTo>
                  <a:cubicBezTo>
                    <a:pt x="338" y="74"/>
                    <a:pt x="338" y="74"/>
                    <a:pt x="338" y="74"/>
                  </a:cubicBezTo>
                  <a:cubicBezTo>
                    <a:pt x="337" y="74"/>
                    <a:pt x="337" y="74"/>
                    <a:pt x="337" y="75"/>
                  </a:cubicBezTo>
                  <a:cubicBezTo>
                    <a:pt x="337" y="74"/>
                    <a:pt x="337" y="74"/>
                    <a:pt x="337" y="74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7" y="77"/>
                    <a:pt x="337" y="77"/>
                    <a:pt x="337" y="77"/>
                  </a:cubicBezTo>
                  <a:cubicBezTo>
                    <a:pt x="338" y="77"/>
                    <a:pt x="337" y="78"/>
                    <a:pt x="338" y="78"/>
                  </a:cubicBezTo>
                  <a:cubicBezTo>
                    <a:pt x="338" y="77"/>
                    <a:pt x="338" y="77"/>
                    <a:pt x="339" y="77"/>
                  </a:cubicBezTo>
                  <a:cubicBezTo>
                    <a:pt x="339" y="77"/>
                    <a:pt x="338" y="78"/>
                    <a:pt x="339" y="78"/>
                  </a:cubicBezTo>
                  <a:cubicBezTo>
                    <a:pt x="339" y="78"/>
                    <a:pt x="338" y="78"/>
                    <a:pt x="337" y="79"/>
                  </a:cubicBezTo>
                  <a:cubicBezTo>
                    <a:pt x="338" y="78"/>
                    <a:pt x="338" y="78"/>
                    <a:pt x="338" y="78"/>
                  </a:cubicBezTo>
                  <a:cubicBezTo>
                    <a:pt x="337" y="78"/>
                    <a:pt x="337" y="78"/>
                    <a:pt x="337" y="78"/>
                  </a:cubicBezTo>
                  <a:cubicBezTo>
                    <a:pt x="337" y="78"/>
                    <a:pt x="337" y="78"/>
                    <a:pt x="337" y="77"/>
                  </a:cubicBezTo>
                  <a:cubicBezTo>
                    <a:pt x="337" y="77"/>
                    <a:pt x="336" y="77"/>
                    <a:pt x="335" y="77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5" y="77"/>
                    <a:pt x="335" y="77"/>
                    <a:pt x="335" y="77"/>
                  </a:cubicBezTo>
                  <a:cubicBezTo>
                    <a:pt x="335" y="77"/>
                    <a:pt x="335" y="78"/>
                    <a:pt x="335" y="77"/>
                  </a:cubicBezTo>
                  <a:cubicBezTo>
                    <a:pt x="335" y="76"/>
                    <a:pt x="334" y="77"/>
                    <a:pt x="334" y="76"/>
                  </a:cubicBezTo>
                  <a:cubicBezTo>
                    <a:pt x="334" y="76"/>
                    <a:pt x="337" y="76"/>
                    <a:pt x="335" y="75"/>
                  </a:cubicBezTo>
                  <a:cubicBezTo>
                    <a:pt x="334" y="74"/>
                    <a:pt x="334" y="76"/>
                    <a:pt x="333" y="74"/>
                  </a:cubicBezTo>
                  <a:cubicBezTo>
                    <a:pt x="332" y="74"/>
                    <a:pt x="332" y="74"/>
                    <a:pt x="332" y="74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31" y="74"/>
                    <a:pt x="332" y="74"/>
                    <a:pt x="331" y="74"/>
                  </a:cubicBezTo>
                  <a:cubicBezTo>
                    <a:pt x="330" y="74"/>
                    <a:pt x="330" y="74"/>
                    <a:pt x="330" y="74"/>
                  </a:cubicBezTo>
                  <a:cubicBezTo>
                    <a:pt x="330" y="74"/>
                    <a:pt x="330" y="74"/>
                    <a:pt x="330" y="74"/>
                  </a:cubicBezTo>
                  <a:cubicBezTo>
                    <a:pt x="329" y="73"/>
                    <a:pt x="328" y="74"/>
                    <a:pt x="326" y="74"/>
                  </a:cubicBezTo>
                  <a:cubicBezTo>
                    <a:pt x="325" y="74"/>
                    <a:pt x="325" y="74"/>
                    <a:pt x="325" y="74"/>
                  </a:cubicBezTo>
                  <a:cubicBezTo>
                    <a:pt x="325" y="73"/>
                    <a:pt x="323" y="75"/>
                    <a:pt x="323" y="74"/>
                  </a:cubicBezTo>
                  <a:cubicBezTo>
                    <a:pt x="324" y="74"/>
                    <a:pt x="325" y="73"/>
                    <a:pt x="325" y="73"/>
                  </a:cubicBezTo>
                  <a:close/>
                  <a:moveTo>
                    <a:pt x="326" y="70"/>
                  </a:moveTo>
                  <a:cubicBezTo>
                    <a:pt x="327" y="70"/>
                    <a:pt x="327" y="70"/>
                    <a:pt x="327" y="70"/>
                  </a:cubicBezTo>
                  <a:cubicBezTo>
                    <a:pt x="327" y="70"/>
                    <a:pt x="327" y="70"/>
                    <a:pt x="327" y="70"/>
                  </a:cubicBezTo>
                  <a:cubicBezTo>
                    <a:pt x="326" y="70"/>
                    <a:pt x="326" y="70"/>
                    <a:pt x="326" y="70"/>
                  </a:cubicBezTo>
                  <a:close/>
                  <a:moveTo>
                    <a:pt x="349" y="24"/>
                  </a:moveTo>
                  <a:cubicBezTo>
                    <a:pt x="350" y="25"/>
                    <a:pt x="349" y="25"/>
                    <a:pt x="349" y="26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8" y="25"/>
                    <a:pt x="348" y="25"/>
                    <a:pt x="348" y="25"/>
                  </a:cubicBezTo>
                  <a:cubicBezTo>
                    <a:pt x="349" y="25"/>
                    <a:pt x="349" y="25"/>
                    <a:pt x="349" y="24"/>
                  </a:cubicBezTo>
                  <a:close/>
                  <a:moveTo>
                    <a:pt x="346" y="42"/>
                  </a:moveTo>
                  <a:cubicBezTo>
                    <a:pt x="346" y="42"/>
                    <a:pt x="346" y="42"/>
                    <a:pt x="346" y="42"/>
                  </a:cubicBezTo>
                  <a:cubicBezTo>
                    <a:pt x="346" y="43"/>
                    <a:pt x="346" y="43"/>
                    <a:pt x="347" y="43"/>
                  </a:cubicBezTo>
                  <a:cubicBezTo>
                    <a:pt x="347" y="43"/>
                    <a:pt x="347" y="43"/>
                    <a:pt x="347" y="43"/>
                  </a:cubicBezTo>
                  <a:cubicBezTo>
                    <a:pt x="347" y="42"/>
                    <a:pt x="347" y="42"/>
                    <a:pt x="347" y="41"/>
                  </a:cubicBezTo>
                  <a:cubicBezTo>
                    <a:pt x="347" y="41"/>
                    <a:pt x="347" y="41"/>
                    <a:pt x="347" y="41"/>
                  </a:cubicBezTo>
                  <a:cubicBezTo>
                    <a:pt x="347" y="41"/>
                    <a:pt x="347" y="41"/>
                    <a:pt x="347" y="42"/>
                  </a:cubicBezTo>
                  <a:cubicBezTo>
                    <a:pt x="348" y="41"/>
                    <a:pt x="348" y="41"/>
                    <a:pt x="348" y="40"/>
                  </a:cubicBezTo>
                  <a:cubicBezTo>
                    <a:pt x="349" y="40"/>
                    <a:pt x="349" y="42"/>
                    <a:pt x="350" y="41"/>
                  </a:cubicBezTo>
                  <a:cubicBezTo>
                    <a:pt x="350" y="43"/>
                    <a:pt x="350" y="43"/>
                    <a:pt x="350" y="43"/>
                  </a:cubicBezTo>
                  <a:cubicBezTo>
                    <a:pt x="349" y="43"/>
                    <a:pt x="349" y="43"/>
                    <a:pt x="348" y="42"/>
                  </a:cubicBezTo>
                  <a:cubicBezTo>
                    <a:pt x="348" y="42"/>
                    <a:pt x="348" y="42"/>
                    <a:pt x="348" y="42"/>
                  </a:cubicBezTo>
                  <a:cubicBezTo>
                    <a:pt x="348" y="42"/>
                    <a:pt x="348" y="42"/>
                    <a:pt x="348" y="42"/>
                  </a:cubicBezTo>
                  <a:cubicBezTo>
                    <a:pt x="348" y="42"/>
                    <a:pt x="348" y="42"/>
                    <a:pt x="348" y="42"/>
                  </a:cubicBezTo>
                  <a:cubicBezTo>
                    <a:pt x="348" y="42"/>
                    <a:pt x="348" y="42"/>
                    <a:pt x="349" y="42"/>
                  </a:cubicBezTo>
                  <a:cubicBezTo>
                    <a:pt x="349" y="42"/>
                    <a:pt x="349" y="42"/>
                    <a:pt x="349" y="42"/>
                  </a:cubicBezTo>
                  <a:cubicBezTo>
                    <a:pt x="349" y="42"/>
                    <a:pt x="349" y="41"/>
                    <a:pt x="349" y="41"/>
                  </a:cubicBezTo>
                  <a:cubicBezTo>
                    <a:pt x="348" y="41"/>
                    <a:pt x="348" y="42"/>
                    <a:pt x="348" y="42"/>
                  </a:cubicBezTo>
                  <a:cubicBezTo>
                    <a:pt x="347" y="42"/>
                    <a:pt x="348" y="42"/>
                    <a:pt x="348" y="43"/>
                  </a:cubicBezTo>
                  <a:cubicBezTo>
                    <a:pt x="346" y="43"/>
                    <a:pt x="345" y="43"/>
                    <a:pt x="345" y="42"/>
                  </a:cubicBezTo>
                  <a:cubicBezTo>
                    <a:pt x="345" y="42"/>
                    <a:pt x="345" y="42"/>
                    <a:pt x="345" y="41"/>
                  </a:cubicBezTo>
                  <a:cubicBezTo>
                    <a:pt x="344" y="41"/>
                    <a:pt x="344" y="41"/>
                    <a:pt x="344" y="41"/>
                  </a:cubicBezTo>
                  <a:cubicBezTo>
                    <a:pt x="344" y="41"/>
                    <a:pt x="344" y="41"/>
                    <a:pt x="344" y="41"/>
                  </a:cubicBezTo>
                  <a:cubicBezTo>
                    <a:pt x="344" y="41"/>
                    <a:pt x="345" y="42"/>
                    <a:pt x="345" y="41"/>
                  </a:cubicBezTo>
                  <a:cubicBezTo>
                    <a:pt x="345" y="41"/>
                    <a:pt x="345" y="41"/>
                    <a:pt x="345" y="41"/>
                  </a:cubicBezTo>
                  <a:cubicBezTo>
                    <a:pt x="345" y="41"/>
                    <a:pt x="345" y="41"/>
                    <a:pt x="345" y="41"/>
                  </a:cubicBezTo>
                  <a:cubicBezTo>
                    <a:pt x="345" y="42"/>
                    <a:pt x="345" y="42"/>
                    <a:pt x="345" y="42"/>
                  </a:cubicBezTo>
                  <a:lnTo>
                    <a:pt x="346" y="42"/>
                  </a:lnTo>
                  <a:close/>
                  <a:moveTo>
                    <a:pt x="350" y="28"/>
                  </a:moveTo>
                  <a:cubicBezTo>
                    <a:pt x="349" y="28"/>
                    <a:pt x="349" y="28"/>
                    <a:pt x="349" y="28"/>
                  </a:cubicBezTo>
                  <a:cubicBezTo>
                    <a:pt x="350" y="27"/>
                    <a:pt x="349" y="27"/>
                    <a:pt x="349" y="27"/>
                  </a:cubicBezTo>
                  <a:cubicBezTo>
                    <a:pt x="351" y="28"/>
                    <a:pt x="350" y="26"/>
                    <a:pt x="351" y="27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1" y="27"/>
                    <a:pt x="351" y="27"/>
                    <a:pt x="351" y="27"/>
                  </a:cubicBezTo>
                  <a:cubicBezTo>
                    <a:pt x="351" y="27"/>
                    <a:pt x="350" y="27"/>
                    <a:pt x="350" y="28"/>
                  </a:cubicBezTo>
                  <a:close/>
                  <a:moveTo>
                    <a:pt x="353" y="27"/>
                  </a:moveTo>
                  <a:cubicBezTo>
                    <a:pt x="355" y="26"/>
                    <a:pt x="355" y="26"/>
                    <a:pt x="355" y="26"/>
                  </a:cubicBezTo>
                  <a:cubicBezTo>
                    <a:pt x="354" y="27"/>
                    <a:pt x="354" y="27"/>
                    <a:pt x="354" y="27"/>
                  </a:cubicBezTo>
                  <a:cubicBezTo>
                    <a:pt x="354" y="27"/>
                    <a:pt x="354" y="27"/>
                    <a:pt x="354" y="27"/>
                  </a:cubicBezTo>
                  <a:cubicBezTo>
                    <a:pt x="354" y="27"/>
                    <a:pt x="354" y="27"/>
                    <a:pt x="354" y="27"/>
                  </a:cubicBezTo>
                  <a:cubicBezTo>
                    <a:pt x="354" y="27"/>
                    <a:pt x="354" y="27"/>
                    <a:pt x="354" y="27"/>
                  </a:cubicBezTo>
                  <a:cubicBezTo>
                    <a:pt x="353" y="27"/>
                    <a:pt x="352" y="27"/>
                    <a:pt x="352" y="26"/>
                  </a:cubicBezTo>
                  <a:cubicBezTo>
                    <a:pt x="351" y="26"/>
                    <a:pt x="351" y="26"/>
                    <a:pt x="351" y="26"/>
                  </a:cubicBezTo>
                  <a:cubicBezTo>
                    <a:pt x="352" y="26"/>
                    <a:pt x="352" y="26"/>
                    <a:pt x="352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3" y="25"/>
                    <a:pt x="353" y="25"/>
                    <a:pt x="353" y="25"/>
                  </a:cubicBezTo>
                  <a:cubicBezTo>
                    <a:pt x="353" y="25"/>
                    <a:pt x="353" y="25"/>
                    <a:pt x="353" y="25"/>
                  </a:cubicBezTo>
                  <a:cubicBezTo>
                    <a:pt x="354" y="26"/>
                    <a:pt x="353" y="26"/>
                    <a:pt x="353" y="27"/>
                  </a:cubicBezTo>
                  <a:close/>
                  <a:moveTo>
                    <a:pt x="357" y="25"/>
                  </a:moveTo>
                  <a:cubicBezTo>
                    <a:pt x="357" y="25"/>
                    <a:pt x="357" y="26"/>
                    <a:pt x="357" y="26"/>
                  </a:cubicBezTo>
                  <a:cubicBezTo>
                    <a:pt x="357" y="26"/>
                    <a:pt x="357" y="26"/>
                    <a:pt x="357" y="26"/>
                  </a:cubicBezTo>
                  <a:cubicBezTo>
                    <a:pt x="356" y="26"/>
                    <a:pt x="357" y="27"/>
                    <a:pt x="356" y="28"/>
                  </a:cubicBezTo>
                  <a:cubicBezTo>
                    <a:pt x="355" y="27"/>
                    <a:pt x="355" y="27"/>
                    <a:pt x="355" y="27"/>
                  </a:cubicBezTo>
                  <a:cubicBezTo>
                    <a:pt x="355" y="27"/>
                    <a:pt x="355" y="27"/>
                    <a:pt x="355" y="27"/>
                  </a:cubicBezTo>
                  <a:cubicBezTo>
                    <a:pt x="355" y="27"/>
                    <a:pt x="355" y="27"/>
                    <a:pt x="355" y="27"/>
                  </a:cubicBezTo>
                  <a:cubicBezTo>
                    <a:pt x="355" y="27"/>
                    <a:pt x="355" y="27"/>
                    <a:pt x="355" y="27"/>
                  </a:cubicBezTo>
                  <a:cubicBezTo>
                    <a:pt x="355" y="26"/>
                    <a:pt x="356" y="25"/>
                    <a:pt x="357" y="25"/>
                  </a:cubicBezTo>
                  <a:close/>
                  <a:moveTo>
                    <a:pt x="358" y="27"/>
                  </a:moveTo>
                  <a:cubicBezTo>
                    <a:pt x="358" y="28"/>
                    <a:pt x="358" y="28"/>
                    <a:pt x="357" y="28"/>
                  </a:cubicBezTo>
                  <a:cubicBezTo>
                    <a:pt x="357" y="28"/>
                    <a:pt x="357" y="28"/>
                    <a:pt x="357" y="28"/>
                  </a:cubicBezTo>
                  <a:cubicBezTo>
                    <a:pt x="357" y="28"/>
                    <a:pt x="358" y="27"/>
                    <a:pt x="358" y="27"/>
                  </a:cubicBezTo>
                  <a:close/>
                  <a:moveTo>
                    <a:pt x="359" y="32"/>
                  </a:moveTo>
                  <a:cubicBezTo>
                    <a:pt x="359" y="32"/>
                    <a:pt x="359" y="32"/>
                    <a:pt x="359" y="32"/>
                  </a:cubicBezTo>
                  <a:cubicBezTo>
                    <a:pt x="359" y="32"/>
                    <a:pt x="359" y="32"/>
                    <a:pt x="359" y="32"/>
                  </a:cubicBezTo>
                  <a:cubicBezTo>
                    <a:pt x="358" y="33"/>
                    <a:pt x="358" y="32"/>
                    <a:pt x="357" y="32"/>
                  </a:cubicBezTo>
                  <a:cubicBezTo>
                    <a:pt x="357" y="32"/>
                    <a:pt x="357" y="32"/>
                    <a:pt x="357" y="32"/>
                  </a:cubicBezTo>
                  <a:cubicBezTo>
                    <a:pt x="357" y="32"/>
                    <a:pt x="357" y="32"/>
                    <a:pt x="357" y="32"/>
                  </a:cubicBezTo>
                  <a:cubicBezTo>
                    <a:pt x="358" y="32"/>
                    <a:pt x="358" y="31"/>
                    <a:pt x="358" y="31"/>
                  </a:cubicBezTo>
                  <a:cubicBezTo>
                    <a:pt x="358" y="30"/>
                    <a:pt x="358" y="30"/>
                    <a:pt x="358" y="30"/>
                  </a:cubicBezTo>
                  <a:cubicBezTo>
                    <a:pt x="357" y="30"/>
                    <a:pt x="357" y="30"/>
                    <a:pt x="356" y="30"/>
                  </a:cubicBezTo>
                  <a:cubicBezTo>
                    <a:pt x="356" y="30"/>
                    <a:pt x="356" y="30"/>
                    <a:pt x="356" y="30"/>
                  </a:cubicBezTo>
                  <a:cubicBezTo>
                    <a:pt x="355" y="30"/>
                    <a:pt x="356" y="29"/>
                    <a:pt x="355" y="29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56" y="29"/>
                    <a:pt x="356" y="29"/>
                    <a:pt x="356" y="29"/>
                  </a:cubicBezTo>
                  <a:cubicBezTo>
                    <a:pt x="356" y="30"/>
                    <a:pt x="356" y="30"/>
                    <a:pt x="356" y="30"/>
                  </a:cubicBezTo>
                  <a:cubicBezTo>
                    <a:pt x="357" y="29"/>
                    <a:pt x="357" y="30"/>
                    <a:pt x="358" y="30"/>
                  </a:cubicBezTo>
                  <a:cubicBezTo>
                    <a:pt x="358" y="31"/>
                    <a:pt x="358" y="31"/>
                    <a:pt x="358" y="31"/>
                  </a:cubicBezTo>
                  <a:cubicBezTo>
                    <a:pt x="358" y="31"/>
                    <a:pt x="358" y="31"/>
                    <a:pt x="358" y="31"/>
                  </a:cubicBezTo>
                  <a:cubicBezTo>
                    <a:pt x="358" y="32"/>
                    <a:pt x="358" y="32"/>
                    <a:pt x="359" y="32"/>
                  </a:cubicBezTo>
                  <a:close/>
                  <a:moveTo>
                    <a:pt x="361" y="34"/>
                  </a:moveTo>
                  <a:cubicBezTo>
                    <a:pt x="361" y="34"/>
                    <a:pt x="361" y="34"/>
                    <a:pt x="361" y="34"/>
                  </a:cubicBezTo>
                  <a:cubicBezTo>
                    <a:pt x="361" y="34"/>
                    <a:pt x="361" y="34"/>
                    <a:pt x="361" y="34"/>
                  </a:cubicBezTo>
                  <a:cubicBezTo>
                    <a:pt x="359" y="35"/>
                    <a:pt x="360" y="36"/>
                    <a:pt x="360" y="37"/>
                  </a:cubicBezTo>
                  <a:cubicBezTo>
                    <a:pt x="360" y="37"/>
                    <a:pt x="360" y="37"/>
                    <a:pt x="360" y="37"/>
                  </a:cubicBezTo>
                  <a:cubicBezTo>
                    <a:pt x="360" y="37"/>
                    <a:pt x="360" y="37"/>
                    <a:pt x="360" y="37"/>
                  </a:cubicBezTo>
                  <a:cubicBezTo>
                    <a:pt x="360" y="37"/>
                    <a:pt x="360" y="37"/>
                    <a:pt x="360" y="37"/>
                  </a:cubicBezTo>
                  <a:cubicBezTo>
                    <a:pt x="360" y="37"/>
                    <a:pt x="360" y="37"/>
                    <a:pt x="359" y="37"/>
                  </a:cubicBezTo>
                  <a:cubicBezTo>
                    <a:pt x="358" y="37"/>
                    <a:pt x="360" y="35"/>
                    <a:pt x="359" y="34"/>
                  </a:cubicBezTo>
                  <a:cubicBezTo>
                    <a:pt x="360" y="35"/>
                    <a:pt x="360" y="35"/>
                    <a:pt x="360" y="35"/>
                  </a:cubicBezTo>
                  <a:cubicBezTo>
                    <a:pt x="360" y="34"/>
                    <a:pt x="360" y="34"/>
                    <a:pt x="361" y="34"/>
                  </a:cubicBezTo>
                  <a:close/>
                  <a:moveTo>
                    <a:pt x="357" y="42"/>
                  </a:moveTo>
                  <a:cubicBezTo>
                    <a:pt x="358" y="42"/>
                    <a:pt x="358" y="41"/>
                    <a:pt x="359" y="40"/>
                  </a:cubicBezTo>
                  <a:cubicBezTo>
                    <a:pt x="359" y="41"/>
                    <a:pt x="359" y="41"/>
                    <a:pt x="359" y="41"/>
                  </a:cubicBezTo>
                  <a:cubicBezTo>
                    <a:pt x="360" y="41"/>
                    <a:pt x="360" y="41"/>
                    <a:pt x="360" y="41"/>
                  </a:cubicBezTo>
                  <a:cubicBezTo>
                    <a:pt x="359" y="42"/>
                    <a:pt x="359" y="42"/>
                    <a:pt x="359" y="42"/>
                  </a:cubicBezTo>
                  <a:cubicBezTo>
                    <a:pt x="359" y="41"/>
                    <a:pt x="359" y="41"/>
                    <a:pt x="359" y="41"/>
                  </a:cubicBezTo>
                  <a:cubicBezTo>
                    <a:pt x="358" y="42"/>
                    <a:pt x="359" y="42"/>
                    <a:pt x="359" y="43"/>
                  </a:cubicBezTo>
                  <a:cubicBezTo>
                    <a:pt x="359" y="42"/>
                    <a:pt x="360" y="42"/>
                    <a:pt x="361" y="41"/>
                  </a:cubicBezTo>
                  <a:cubicBezTo>
                    <a:pt x="360" y="41"/>
                    <a:pt x="360" y="41"/>
                    <a:pt x="360" y="41"/>
                  </a:cubicBezTo>
                  <a:cubicBezTo>
                    <a:pt x="360" y="41"/>
                    <a:pt x="362" y="41"/>
                    <a:pt x="361" y="40"/>
                  </a:cubicBezTo>
                  <a:cubicBezTo>
                    <a:pt x="363" y="39"/>
                    <a:pt x="363" y="39"/>
                    <a:pt x="363" y="39"/>
                  </a:cubicBezTo>
                  <a:cubicBezTo>
                    <a:pt x="362" y="39"/>
                    <a:pt x="362" y="39"/>
                    <a:pt x="362" y="39"/>
                  </a:cubicBezTo>
                  <a:cubicBezTo>
                    <a:pt x="363" y="38"/>
                    <a:pt x="364" y="39"/>
                    <a:pt x="364" y="37"/>
                  </a:cubicBezTo>
                  <a:cubicBezTo>
                    <a:pt x="365" y="38"/>
                    <a:pt x="365" y="38"/>
                    <a:pt x="365" y="38"/>
                  </a:cubicBezTo>
                  <a:cubicBezTo>
                    <a:pt x="365" y="39"/>
                    <a:pt x="363" y="39"/>
                    <a:pt x="364" y="40"/>
                  </a:cubicBezTo>
                  <a:cubicBezTo>
                    <a:pt x="364" y="40"/>
                    <a:pt x="364" y="40"/>
                    <a:pt x="363" y="40"/>
                  </a:cubicBezTo>
                  <a:cubicBezTo>
                    <a:pt x="363" y="40"/>
                    <a:pt x="362" y="41"/>
                    <a:pt x="363" y="41"/>
                  </a:cubicBezTo>
                  <a:cubicBezTo>
                    <a:pt x="363" y="41"/>
                    <a:pt x="363" y="41"/>
                    <a:pt x="363" y="41"/>
                  </a:cubicBezTo>
                  <a:cubicBezTo>
                    <a:pt x="363" y="41"/>
                    <a:pt x="363" y="41"/>
                    <a:pt x="363" y="41"/>
                  </a:cubicBezTo>
                  <a:cubicBezTo>
                    <a:pt x="362" y="41"/>
                    <a:pt x="362" y="41"/>
                    <a:pt x="362" y="41"/>
                  </a:cubicBezTo>
                  <a:cubicBezTo>
                    <a:pt x="362" y="42"/>
                    <a:pt x="362" y="42"/>
                    <a:pt x="362" y="42"/>
                  </a:cubicBezTo>
                  <a:cubicBezTo>
                    <a:pt x="361" y="42"/>
                    <a:pt x="361" y="42"/>
                    <a:pt x="361" y="42"/>
                  </a:cubicBezTo>
                  <a:cubicBezTo>
                    <a:pt x="361" y="42"/>
                    <a:pt x="361" y="43"/>
                    <a:pt x="361" y="43"/>
                  </a:cubicBezTo>
                  <a:cubicBezTo>
                    <a:pt x="362" y="43"/>
                    <a:pt x="362" y="43"/>
                    <a:pt x="362" y="43"/>
                  </a:cubicBezTo>
                  <a:cubicBezTo>
                    <a:pt x="362" y="43"/>
                    <a:pt x="362" y="43"/>
                    <a:pt x="362" y="43"/>
                  </a:cubicBezTo>
                  <a:cubicBezTo>
                    <a:pt x="362" y="42"/>
                    <a:pt x="362" y="42"/>
                    <a:pt x="362" y="42"/>
                  </a:cubicBezTo>
                  <a:cubicBezTo>
                    <a:pt x="362" y="42"/>
                    <a:pt x="362" y="42"/>
                    <a:pt x="362" y="43"/>
                  </a:cubicBezTo>
                  <a:cubicBezTo>
                    <a:pt x="362" y="43"/>
                    <a:pt x="362" y="43"/>
                    <a:pt x="362" y="43"/>
                  </a:cubicBezTo>
                  <a:cubicBezTo>
                    <a:pt x="363" y="43"/>
                    <a:pt x="363" y="43"/>
                    <a:pt x="363" y="43"/>
                  </a:cubicBezTo>
                  <a:cubicBezTo>
                    <a:pt x="363" y="43"/>
                    <a:pt x="363" y="43"/>
                    <a:pt x="364" y="43"/>
                  </a:cubicBezTo>
                  <a:cubicBezTo>
                    <a:pt x="364" y="43"/>
                    <a:pt x="364" y="43"/>
                    <a:pt x="364" y="43"/>
                  </a:cubicBezTo>
                  <a:cubicBezTo>
                    <a:pt x="364" y="43"/>
                    <a:pt x="364" y="43"/>
                    <a:pt x="364" y="43"/>
                  </a:cubicBezTo>
                  <a:cubicBezTo>
                    <a:pt x="365" y="43"/>
                    <a:pt x="365" y="43"/>
                    <a:pt x="365" y="43"/>
                  </a:cubicBezTo>
                  <a:cubicBezTo>
                    <a:pt x="364" y="43"/>
                    <a:pt x="364" y="43"/>
                    <a:pt x="365" y="43"/>
                  </a:cubicBezTo>
                  <a:cubicBezTo>
                    <a:pt x="365" y="43"/>
                    <a:pt x="365" y="43"/>
                    <a:pt x="365" y="43"/>
                  </a:cubicBezTo>
                  <a:cubicBezTo>
                    <a:pt x="365" y="43"/>
                    <a:pt x="365" y="44"/>
                    <a:pt x="365" y="44"/>
                  </a:cubicBezTo>
                  <a:cubicBezTo>
                    <a:pt x="365" y="43"/>
                    <a:pt x="365" y="43"/>
                    <a:pt x="365" y="43"/>
                  </a:cubicBezTo>
                  <a:cubicBezTo>
                    <a:pt x="364" y="43"/>
                    <a:pt x="363" y="44"/>
                    <a:pt x="363" y="43"/>
                  </a:cubicBezTo>
                  <a:cubicBezTo>
                    <a:pt x="363" y="45"/>
                    <a:pt x="362" y="43"/>
                    <a:pt x="362" y="43"/>
                  </a:cubicBezTo>
                  <a:cubicBezTo>
                    <a:pt x="361" y="43"/>
                    <a:pt x="360" y="42"/>
                    <a:pt x="359" y="43"/>
                  </a:cubicBezTo>
                  <a:cubicBezTo>
                    <a:pt x="359" y="42"/>
                    <a:pt x="358" y="43"/>
                    <a:pt x="358" y="44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59" y="44"/>
                    <a:pt x="359" y="44"/>
                    <a:pt x="359" y="44"/>
                  </a:cubicBezTo>
                  <a:cubicBezTo>
                    <a:pt x="359" y="44"/>
                    <a:pt x="359" y="45"/>
                    <a:pt x="360" y="45"/>
                  </a:cubicBezTo>
                  <a:cubicBezTo>
                    <a:pt x="359" y="45"/>
                    <a:pt x="358" y="44"/>
                    <a:pt x="357" y="45"/>
                  </a:cubicBezTo>
                  <a:cubicBezTo>
                    <a:pt x="356" y="44"/>
                    <a:pt x="355" y="45"/>
                    <a:pt x="355" y="44"/>
                  </a:cubicBezTo>
                  <a:cubicBezTo>
                    <a:pt x="354" y="45"/>
                    <a:pt x="355" y="45"/>
                    <a:pt x="355" y="46"/>
                  </a:cubicBezTo>
                  <a:cubicBezTo>
                    <a:pt x="354" y="45"/>
                    <a:pt x="354" y="44"/>
                    <a:pt x="354" y="44"/>
                  </a:cubicBezTo>
                  <a:cubicBezTo>
                    <a:pt x="355" y="43"/>
                    <a:pt x="356" y="45"/>
                    <a:pt x="357" y="43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6" y="42"/>
                    <a:pt x="355" y="43"/>
                    <a:pt x="355" y="43"/>
                  </a:cubicBezTo>
                  <a:cubicBezTo>
                    <a:pt x="355" y="42"/>
                    <a:pt x="355" y="42"/>
                    <a:pt x="355" y="42"/>
                  </a:cubicBezTo>
                  <a:cubicBezTo>
                    <a:pt x="355" y="43"/>
                    <a:pt x="357" y="42"/>
                    <a:pt x="357" y="42"/>
                  </a:cubicBezTo>
                  <a:close/>
                  <a:moveTo>
                    <a:pt x="360" y="41"/>
                  </a:moveTo>
                  <a:cubicBezTo>
                    <a:pt x="360" y="40"/>
                    <a:pt x="360" y="40"/>
                    <a:pt x="360" y="40"/>
                  </a:cubicBezTo>
                  <a:cubicBezTo>
                    <a:pt x="360" y="40"/>
                    <a:pt x="360" y="40"/>
                    <a:pt x="360" y="40"/>
                  </a:cubicBezTo>
                  <a:cubicBezTo>
                    <a:pt x="360" y="40"/>
                    <a:pt x="361" y="40"/>
                    <a:pt x="361" y="40"/>
                  </a:cubicBezTo>
                  <a:cubicBezTo>
                    <a:pt x="360" y="40"/>
                    <a:pt x="360" y="40"/>
                    <a:pt x="360" y="40"/>
                  </a:cubicBezTo>
                  <a:cubicBezTo>
                    <a:pt x="360" y="40"/>
                    <a:pt x="360" y="41"/>
                    <a:pt x="360" y="41"/>
                  </a:cubicBezTo>
                  <a:close/>
                  <a:moveTo>
                    <a:pt x="368" y="29"/>
                  </a:moveTo>
                  <a:cubicBezTo>
                    <a:pt x="367" y="30"/>
                    <a:pt x="367" y="30"/>
                    <a:pt x="367" y="30"/>
                  </a:cubicBezTo>
                  <a:cubicBezTo>
                    <a:pt x="368" y="30"/>
                    <a:pt x="368" y="30"/>
                    <a:pt x="368" y="30"/>
                  </a:cubicBezTo>
                  <a:cubicBezTo>
                    <a:pt x="368" y="31"/>
                    <a:pt x="368" y="31"/>
                    <a:pt x="367" y="32"/>
                  </a:cubicBezTo>
                  <a:cubicBezTo>
                    <a:pt x="366" y="32"/>
                    <a:pt x="367" y="31"/>
                    <a:pt x="366" y="31"/>
                  </a:cubicBezTo>
                  <a:cubicBezTo>
                    <a:pt x="366" y="30"/>
                    <a:pt x="367" y="31"/>
                    <a:pt x="367" y="31"/>
                  </a:cubicBezTo>
                  <a:cubicBezTo>
                    <a:pt x="367" y="30"/>
                    <a:pt x="367" y="30"/>
                    <a:pt x="368" y="29"/>
                  </a:cubicBezTo>
                  <a:close/>
                  <a:moveTo>
                    <a:pt x="370" y="30"/>
                  </a:moveTo>
                  <a:cubicBezTo>
                    <a:pt x="370" y="30"/>
                    <a:pt x="370" y="32"/>
                    <a:pt x="369" y="32"/>
                  </a:cubicBezTo>
                  <a:cubicBezTo>
                    <a:pt x="370" y="31"/>
                    <a:pt x="368" y="30"/>
                    <a:pt x="370" y="30"/>
                  </a:cubicBezTo>
                  <a:close/>
                  <a:moveTo>
                    <a:pt x="367" y="43"/>
                  </a:moveTo>
                  <a:cubicBezTo>
                    <a:pt x="367" y="43"/>
                    <a:pt x="367" y="43"/>
                    <a:pt x="368" y="43"/>
                  </a:cubicBezTo>
                  <a:cubicBezTo>
                    <a:pt x="368" y="43"/>
                    <a:pt x="368" y="44"/>
                    <a:pt x="369" y="43"/>
                  </a:cubicBezTo>
                  <a:cubicBezTo>
                    <a:pt x="368" y="43"/>
                    <a:pt x="369" y="42"/>
                    <a:pt x="368" y="42"/>
                  </a:cubicBezTo>
                  <a:cubicBezTo>
                    <a:pt x="368" y="42"/>
                    <a:pt x="368" y="42"/>
                    <a:pt x="368" y="42"/>
                  </a:cubicBezTo>
                  <a:cubicBezTo>
                    <a:pt x="368" y="41"/>
                    <a:pt x="369" y="43"/>
                    <a:pt x="369" y="42"/>
                  </a:cubicBezTo>
                  <a:cubicBezTo>
                    <a:pt x="370" y="44"/>
                    <a:pt x="370" y="44"/>
                    <a:pt x="370" y="44"/>
                  </a:cubicBezTo>
                  <a:cubicBezTo>
                    <a:pt x="369" y="45"/>
                    <a:pt x="367" y="43"/>
                    <a:pt x="368" y="45"/>
                  </a:cubicBezTo>
                  <a:cubicBezTo>
                    <a:pt x="369" y="45"/>
                    <a:pt x="369" y="45"/>
                    <a:pt x="369" y="45"/>
                  </a:cubicBezTo>
                  <a:cubicBezTo>
                    <a:pt x="368" y="45"/>
                    <a:pt x="368" y="45"/>
                    <a:pt x="369" y="46"/>
                  </a:cubicBezTo>
                  <a:cubicBezTo>
                    <a:pt x="369" y="46"/>
                    <a:pt x="369" y="46"/>
                    <a:pt x="369" y="46"/>
                  </a:cubicBezTo>
                  <a:cubicBezTo>
                    <a:pt x="369" y="46"/>
                    <a:pt x="371" y="45"/>
                    <a:pt x="373" y="45"/>
                  </a:cubicBezTo>
                  <a:cubicBezTo>
                    <a:pt x="372" y="44"/>
                    <a:pt x="373" y="44"/>
                    <a:pt x="374" y="44"/>
                  </a:cubicBezTo>
                  <a:cubicBezTo>
                    <a:pt x="373" y="43"/>
                    <a:pt x="373" y="43"/>
                    <a:pt x="373" y="43"/>
                  </a:cubicBezTo>
                  <a:cubicBezTo>
                    <a:pt x="373" y="43"/>
                    <a:pt x="374" y="43"/>
                    <a:pt x="374" y="43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4" y="43"/>
                    <a:pt x="374" y="44"/>
                  </a:cubicBezTo>
                  <a:cubicBezTo>
                    <a:pt x="375" y="44"/>
                    <a:pt x="376" y="46"/>
                    <a:pt x="376" y="44"/>
                  </a:cubicBezTo>
                  <a:cubicBezTo>
                    <a:pt x="376" y="44"/>
                    <a:pt x="376" y="44"/>
                    <a:pt x="376" y="44"/>
                  </a:cubicBezTo>
                  <a:cubicBezTo>
                    <a:pt x="376" y="43"/>
                    <a:pt x="378" y="45"/>
                    <a:pt x="378" y="44"/>
                  </a:cubicBezTo>
                  <a:cubicBezTo>
                    <a:pt x="378" y="44"/>
                    <a:pt x="378" y="44"/>
                    <a:pt x="379" y="44"/>
                  </a:cubicBezTo>
                  <a:cubicBezTo>
                    <a:pt x="379" y="43"/>
                    <a:pt x="379" y="43"/>
                    <a:pt x="379" y="43"/>
                  </a:cubicBezTo>
                  <a:cubicBezTo>
                    <a:pt x="379" y="43"/>
                    <a:pt x="379" y="43"/>
                    <a:pt x="379" y="43"/>
                  </a:cubicBezTo>
                  <a:cubicBezTo>
                    <a:pt x="379" y="43"/>
                    <a:pt x="380" y="43"/>
                    <a:pt x="381" y="43"/>
                  </a:cubicBezTo>
                  <a:cubicBezTo>
                    <a:pt x="381" y="42"/>
                    <a:pt x="381" y="42"/>
                    <a:pt x="381" y="42"/>
                  </a:cubicBezTo>
                  <a:cubicBezTo>
                    <a:pt x="381" y="43"/>
                    <a:pt x="381" y="43"/>
                    <a:pt x="381" y="43"/>
                  </a:cubicBezTo>
                  <a:cubicBezTo>
                    <a:pt x="381" y="44"/>
                    <a:pt x="379" y="43"/>
                    <a:pt x="379" y="44"/>
                  </a:cubicBezTo>
                  <a:cubicBezTo>
                    <a:pt x="379" y="44"/>
                    <a:pt x="379" y="44"/>
                    <a:pt x="379" y="44"/>
                  </a:cubicBezTo>
                  <a:cubicBezTo>
                    <a:pt x="379" y="44"/>
                    <a:pt x="379" y="44"/>
                    <a:pt x="379" y="44"/>
                  </a:cubicBezTo>
                  <a:cubicBezTo>
                    <a:pt x="379" y="44"/>
                    <a:pt x="379" y="43"/>
                    <a:pt x="379" y="43"/>
                  </a:cubicBezTo>
                  <a:cubicBezTo>
                    <a:pt x="379" y="43"/>
                    <a:pt x="379" y="43"/>
                    <a:pt x="379" y="43"/>
                  </a:cubicBezTo>
                  <a:cubicBezTo>
                    <a:pt x="379" y="44"/>
                    <a:pt x="379" y="44"/>
                    <a:pt x="378" y="44"/>
                  </a:cubicBezTo>
                  <a:cubicBezTo>
                    <a:pt x="379" y="45"/>
                    <a:pt x="381" y="44"/>
                    <a:pt x="380" y="46"/>
                  </a:cubicBezTo>
                  <a:cubicBezTo>
                    <a:pt x="379" y="46"/>
                    <a:pt x="379" y="45"/>
                    <a:pt x="379" y="46"/>
                  </a:cubicBezTo>
                  <a:cubicBezTo>
                    <a:pt x="378" y="46"/>
                    <a:pt x="379" y="46"/>
                    <a:pt x="379" y="47"/>
                  </a:cubicBezTo>
                  <a:cubicBezTo>
                    <a:pt x="378" y="46"/>
                    <a:pt x="378" y="46"/>
                    <a:pt x="378" y="46"/>
                  </a:cubicBezTo>
                  <a:cubicBezTo>
                    <a:pt x="378" y="46"/>
                    <a:pt x="379" y="45"/>
                    <a:pt x="378" y="44"/>
                  </a:cubicBezTo>
                  <a:cubicBezTo>
                    <a:pt x="377" y="46"/>
                    <a:pt x="376" y="44"/>
                    <a:pt x="375" y="45"/>
                  </a:cubicBezTo>
                  <a:cubicBezTo>
                    <a:pt x="375" y="45"/>
                    <a:pt x="375" y="45"/>
                    <a:pt x="375" y="45"/>
                  </a:cubicBezTo>
                  <a:cubicBezTo>
                    <a:pt x="375" y="44"/>
                    <a:pt x="374" y="44"/>
                    <a:pt x="373" y="44"/>
                  </a:cubicBezTo>
                  <a:cubicBezTo>
                    <a:pt x="373" y="44"/>
                    <a:pt x="373" y="45"/>
                    <a:pt x="373" y="45"/>
                  </a:cubicBezTo>
                  <a:cubicBezTo>
                    <a:pt x="374" y="45"/>
                    <a:pt x="374" y="45"/>
                    <a:pt x="374" y="45"/>
                  </a:cubicBezTo>
                  <a:cubicBezTo>
                    <a:pt x="373" y="47"/>
                    <a:pt x="373" y="47"/>
                    <a:pt x="373" y="47"/>
                  </a:cubicBezTo>
                  <a:cubicBezTo>
                    <a:pt x="372" y="46"/>
                    <a:pt x="370" y="47"/>
                    <a:pt x="369" y="46"/>
                  </a:cubicBezTo>
                  <a:cubicBezTo>
                    <a:pt x="368" y="47"/>
                    <a:pt x="369" y="46"/>
                    <a:pt x="369" y="46"/>
                  </a:cubicBezTo>
                  <a:cubicBezTo>
                    <a:pt x="369" y="46"/>
                    <a:pt x="369" y="46"/>
                    <a:pt x="369" y="46"/>
                  </a:cubicBezTo>
                  <a:cubicBezTo>
                    <a:pt x="369" y="46"/>
                    <a:pt x="369" y="46"/>
                    <a:pt x="369" y="46"/>
                  </a:cubicBezTo>
                  <a:cubicBezTo>
                    <a:pt x="369" y="46"/>
                    <a:pt x="369" y="46"/>
                    <a:pt x="369" y="46"/>
                  </a:cubicBezTo>
                  <a:cubicBezTo>
                    <a:pt x="368" y="45"/>
                    <a:pt x="367" y="45"/>
                    <a:pt x="367" y="45"/>
                  </a:cubicBezTo>
                  <a:cubicBezTo>
                    <a:pt x="367" y="45"/>
                    <a:pt x="368" y="45"/>
                    <a:pt x="368" y="45"/>
                  </a:cubicBezTo>
                  <a:cubicBezTo>
                    <a:pt x="366" y="44"/>
                    <a:pt x="366" y="44"/>
                    <a:pt x="366" y="44"/>
                  </a:cubicBezTo>
                  <a:cubicBezTo>
                    <a:pt x="367" y="44"/>
                    <a:pt x="367" y="44"/>
                    <a:pt x="368" y="44"/>
                  </a:cubicBezTo>
                  <a:lnTo>
                    <a:pt x="367" y="43"/>
                  </a:lnTo>
                  <a:close/>
                  <a:moveTo>
                    <a:pt x="371" y="30"/>
                  </a:moveTo>
                  <a:cubicBezTo>
                    <a:pt x="371" y="30"/>
                    <a:pt x="374" y="29"/>
                    <a:pt x="374" y="30"/>
                  </a:cubicBezTo>
                  <a:cubicBezTo>
                    <a:pt x="373" y="30"/>
                    <a:pt x="372" y="29"/>
                    <a:pt x="372" y="30"/>
                  </a:cubicBezTo>
                  <a:cubicBezTo>
                    <a:pt x="374" y="31"/>
                    <a:pt x="371" y="32"/>
                    <a:pt x="373" y="32"/>
                  </a:cubicBezTo>
                  <a:cubicBezTo>
                    <a:pt x="372" y="32"/>
                    <a:pt x="372" y="32"/>
                    <a:pt x="372" y="32"/>
                  </a:cubicBezTo>
                  <a:cubicBezTo>
                    <a:pt x="372" y="33"/>
                    <a:pt x="372" y="33"/>
                    <a:pt x="372" y="33"/>
                  </a:cubicBezTo>
                  <a:cubicBezTo>
                    <a:pt x="372" y="33"/>
                    <a:pt x="370" y="33"/>
                    <a:pt x="370" y="32"/>
                  </a:cubicBezTo>
                  <a:cubicBezTo>
                    <a:pt x="371" y="32"/>
                    <a:pt x="371" y="32"/>
                    <a:pt x="371" y="32"/>
                  </a:cubicBezTo>
                  <a:cubicBezTo>
                    <a:pt x="371" y="32"/>
                    <a:pt x="372" y="31"/>
                    <a:pt x="371" y="30"/>
                  </a:cubicBezTo>
                  <a:close/>
                  <a:moveTo>
                    <a:pt x="377" y="28"/>
                  </a:moveTo>
                  <a:cubicBezTo>
                    <a:pt x="376" y="28"/>
                    <a:pt x="376" y="29"/>
                    <a:pt x="376" y="28"/>
                  </a:cubicBezTo>
                  <a:cubicBezTo>
                    <a:pt x="376" y="28"/>
                    <a:pt x="376" y="27"/>
                    <a:pt x="377" y="28"/>
                  </a:cubicBezTo>
                  <a:close/>
                  <a:moveTo>
                    <a:pt x="377" y="29"/>
                  </a:moveTo>
                  <a:cubicBezTo>
                    <a:pt x="377" y="29"/>
                    <a:pt x="377" y="29"/>
                    <a:pt x="377" y="29"/>
                  </a:cubicBezTo>
                  <a:cubicBezTo>
                    <a:pt x="376" y="29"/>
                    <a:pt x="376" y="29"/>
                    <a:pt x="376" y="29"/>
                  </a:cubicBezTo>
                  <a:cubicBezTo>
                    <a:pt x="376" y="29"/>
                    <a:pt x="377" y="29"/>
                    <a:pt x="377" y="29"/>
                  </a:cubicBezTo>
                  <a:close/>
                  <a:moveTo>
                    <a:pt x="376" y="30"/>
                  </a:moveTo>
                  <a:cubicBezTo>
                    <a:pt x="375" y="30"/>
                    <a:pt x="375" y="30"/>
                    <a:pt x="375" y="30"/>
                  </a:cubicBezTo>
                  <a:cubicBezTo>
                    <a:pt x="376" y="31"/>
                    <a:pt x="376" y="30"/>
                    <a:pt x="377" y="31"/>
                  </a:cubicBezTo>
                  <a:cubicBezTo>
                    <a:pt x="376" y="32"/>
                    <a:pt x="376" y="32"/>
                    <a:pt x="376" y="32"/>
                  </a:cubicBezTo>
                  <a:cubicBezTo>
                    <a:pt x="377" y="32"/>
                    <a:pt x="377" y="32"/>
                    <a:pt x="377" y="32"/>
                  </a:cubicBezTo>
                  <a:cubicBezTo>
                    <a:pt x="377" y="33"/>
                    <a:pt x="375" y="30"/>
                    <a:pt x="375" y="32"/>
                  </a:cubicBezTo>
                  <a:cubicBezTo>
                    <a:pt x="374" y="31"/>
                    <a:pt x="374" y="31"/>
                    <a:pt x="374" y="31"/>
                  </a:cubicBezTo>
                  <a:cubicBezTo>
                    <a:pt x="374" y="31"/>
                    <a:pt x="375" y="31"/>
                    <a:pt x="375" y="30"/>
                  </a:cubicBezTo>
                  <a:cubicBezTo>
                    <a:pt x="375" y="30"/>
                    <a:pt x="374" y="30"/>
                    <a:pt x="374" y="30"/>
                  </a:cubicBezTo>
                  <a:cubicBezTo>
                    <a:pt x="374" y="30"/>
                    <a:pt x="374" y="30"/>
                    <a:pt x="374" y="30"/>
                  </a:cubicBezTo>
                  <a:cubicBezTo>
                    <a:pt x="374" y="31"/>
                    <a:pt x="374" y="31"/>
                    <a:pt x="374" y="30"/>
                  </a:cubicBezTo>
                  <a:cubicBezTo>
                    <a:pt x="374" y="30"/>
                    <a:pt x="374" y="30"/>
                    <a:pt x="374" y="30"/>
                  </a:cubicBezTo>
                  <a:cubicBezTo>
                    <a:pt x="374" y="30"/>
                    <a:pt x="374" y="30"/>
                    <a:pt x="374" y="30"/>
                  </a:cubicBezTo>
                  <a:cubicBezTo>
                    <a:pt x="374" y="30"/>
                    <a:pt x="374" y="30"/>
                    <a:pt x="374" y="30"/>
                  </a:cubicBezTo>
                  <a:cubicBezTo>
                    <a:pt x="374" y="30"/>
                    <a:pt x="375" y="30"/>
                    <a:pt x="375" y="30"/>
                  </a:cubicBezTo>
                  <a:cubicBezTo>
                    <a:pt x="375" y="30"/>
                    <a:pt x="375" y="30"/>
                    <a:pt x="375" y="30"/>
                  </a:cubicBezTo>
                  <a:cubicBezTo>
                    <a:pt x="375" y="30"/>
                    <a:pt x="375" y="30"/>
                    <a:pt x="376" y="30"/>
                  </a:cubicBezTo>
                  <a:close/>
                  <a:moveTo>
                    <a:pt x="372" y="42"/>
                  </a:moveTo>
                  <a:cubicBezTo>
                    <a:pt x="373" y="43"/>
                    <a:pt x="373" y="43"/>
                    <a:pt x="373" y="43"/>
                  </a:cubicBezTo>
                  <a:cubicBezTo>
                    <a:pt x="372" y="43"/>
                    <a:pt x="372" y="43"/>
                    <a:pt x="372" y="43"/>
                  </a:cubicBezTo>
                  <a:cubicBezTo>
                    <a:pt x="371" y="43"/>
                    <a:pt x="372" y="42"/>
                    <a:pt x="372" y="41"/>
                  </a:cubicBezTo>
                  <a:cubicBezTo>
                    <a:pt x="373" y="41"/>
                    <a:pt x="374" y="42"/>
                    <a:pt x="375" y="42"/>
                  </a:cubicBezTo>
                  <a:cubicBezTo>
                    <a:pt x="375" y="43"/>
                    <a:pt x="375" y="43"/>
                    <a:pt x="375" y="43"/>
                  </a:cubicBezTo>
                  <a:cubicBezTo>
                    <a:pt x="374" y="42"/>
                    <a:pt x="373" y="42"/>
                    <a:pt x="372" y="42"/>
                  </a:cubicBezTo>
                  <a:cubicBezTo>
                    <a:pt x="372" y="42"/>
                    <a:pt x="372" y="42"/>
                    <a:pt x="372" y="42"/>
                  </a:cubicBezTo>
                  <a:close/>
                  <a:moveTo>
                    <a:pt x="371" y="42"/>
                  </a:moveTo>
                  <a:cubicBezTo>
                    <a:pt x="370" y="42"/>
                    <a:pt x="370" y="42"/>
                    <a:pt x="370" y="42"/>
                  </a:cubicBezTo>
                  <a:cubicBezTo>
                    <a:pt x="370" y="42"/>
                    <a:pt x="371" y="42"/>
                    <a:pt x="371" y="41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70" y="41"/>
                    <a:pt x="370" y="42"/>
                    <a:pt x="369" y="41"/>
                  </a:cubicBezTo>
                  <a:cubicBezTo>
                    <a:pt x="369" y="41"/>
                    <a:pt x="370" y="41"/>
                    <a:pt x="370" y="41"/>
                  </a:cubicBezTo>
                  <a:cubicBezTo>
                    <a:pt x="370" y="40"/>
                    <a:pt x="370" y="40"/>
                    <a:pt x="370" y="40"/>
                  </a:cubicBezTo>
                  <a:cubicBezTo>
                    <a:pt x="369" y="40"/>
                    <a:pt x="369" y="40"/>
                    <a:pt x="369" y="40"/>
                  </a:cubicBezTo>
                  <a:cubicBezTo>
                    <a:pt x="369" y="40"/>
                    <a:pt x="369" y="40"/>
                    <a:pt x="370" y="40"/>
                  </a:cubicBezTo>
                  <a:cubicBezTo>
                    <a:pt x="370" y="40"/>
                    <a:pt x="370" y="39"/>
                    <a:pt x="370" y="40"/>
                  </a:cubicBezTo>
                  <a:cubicBezTo>
                    <a:pt x="370" y="41"/>
                    <a:pt x="371" y="41"/>
                    <a:pt x="371" y="41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71" y="41"/>
                    <a:pt x="371" y="42"/>
                    <a:pt x="371" y="42"/>
                  </a:cubicBezTo>
                  <a:close/>
                  <a:moveTo>
                    <a:pt x="382" y="34"/>
                  </a:moveTo>
                  <a:cubicBezTo>
                    <a:pt x="381" y="34"/>
                    <a:pt x="381" y="34"/>
                    <a:pt x="381" y="34"/>
                  </a:cubicBezTo>
                  <a:cubicBezTo>
                    <a:pt x="381" y="34"/>
                    <a:pt x="381" y="34"/>
                    <a:pt x="381" y="34"/>
                  </a:cubicBezTo>
                  <a:cubicBezTo>
                    <a:pt x="381" y="34"/>
                    <a:pt x="381" y="34"/>
                    <a:pt x="381" y="34"/>
                  </a:cubicBezTo>
                  <a:cubicBezTo>
                    <a:pt x="381" y="34"/>
                    <a:pt x="381" y="34"/>
                    <a:pt x="381" y="34"/>
                  </a:cubicBezTo>
                  <a:cubicBezTo>
                    <a:pt x="381" y="34"/>
                    <a:pt x="380" y="33"/>
                    <a:pt x="380" y="34"/>
                  </a:cubicBezTo>
                  <a:cubicBezTo>
                    <a:pt x="379" y="33"/>
                    <a:pt x="380" y="34"/>
                    <a:pt x="380" y="32"/>
                  </a:cubicBezTo>
                  <a:cubicBezTo>
                    <a:pt x="380" y="32"/>
                    <a:pt x="382" y="32"/>
                    <a:pt x="382" y="33"/>
                  </a:cubicBezTo>
                  <a:cubicBezTo>
                    <a:pt x="382" y="33"/>
                    <a:pt x="382" y="33"/>
                    <a:pt x="381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34"/>
                    <a:pt x="381" y="33"/>
                    <a:pt x="382" y="34"/>
                  </a:cubicBezTo>
                  <a:close/>
                  <a:moveTo>
                    <a:pt x="378" y="31"/>
                  </a:moveTo>
                  <a:cubicBezTo>
                    <a:pt x="378" y="31"/>
                    <a:pt x="380" y="31"/>
                    <a:pt x="380" y="31"/>
                  </a:cubicBezTo>
                  <a:cubicBezTo>
                    <a:pt x="380" y="31"/>
                    <a:pt x="380" y="31"/>
                    <a:pt x="380" y="31"/>
                  </a:cubicBezTo>
                  <a:cubicBezTo>
                    <a:pt x="380" y="32"/>
                    <a:pt x="379" y="31"/>
                    <a:pt x="378" y="31"/>
                  </a:cubicBezTo>
                  <a:close/>
                  <a:moveTo>
                    <a:pt x="382" y="44"/>
                  </a:moveTo>
                  <a:cubicBezTo>
                    <a:pt x="383" y="44"/>
                    <a:pt x="383" y="44"/>
                    <a:pt x="383" y="44"/>
                  </a:cubicBezTo>
                  <a:cubicBezTo>
                    <a:pt x="383" y="44"/>
                    <a:pt x="382" y="45"/>
                    <a:pt x="384" y="45"/>
                  </a:cubicBezTo>
                  <a:cubicBezTo>
                    <a:pt x="384" y="44"/>
                    <a:pt x="385" y="46"/>
                    <a:pt x="385" y="45"/>
                  </a:cubicBezTo>
                  <a:cubicBezTo>
                    <a:pt x="386" y="45"/>
                    <a:pt x="385" y="44"/>
                    <a:pt x="385" y="44"/>
                  </a:cubicBezTo>
                  <a:cubicBezTo>
                    <a:pt x="385" y="44"/>
                    <a:pt x="385" y="44"/>
                    <a:pt x="385" y="44"/>
                  </a:cubicBezTo>
                  <a:cubicBezTo>
                    <a:pt x="385" y="43"/>
                    <a:pt x="385" y="43"/>
                    <a:pt x="385" y="43"/>
                  </a:cubicBezTo>
                  <a:cubicBezTo>
                    <a:pt x="385" y="44"/>
                    <a:pt x="385" y="44"/>
                    <a:pt x="385" y="44"/>
                  </a:cubicBezTo>
                  <a:cubicBezTo>
                    <a:pt x="386" y="44"/>
                    <a:pt x="386" y="44"/>
                    <a:pt x="386" y="44"/>
                  </a:cubicBezTo>
                  <a:cubicBezTo>
                    <a:pt x="386" y="44"/>
                    <a:pt x="386" y="43"/>
                    <a:pt x="386" y="43"/>
                  </a:cubicBezTo>
                  <a:cubicBezTo>
                    <a:pt x="386" y="43"/>
                    <a:pt x="385" y="42"/>
                    <a:pt x="385" y="43"/>
                  </a:cubicBezTo>
                  <a:cubicBezTo>
                    <a:pt x="385" y="43"/>
                    <a:pt x="385" y="43"/>
                    <a:pt x="385" y="43"/>
                  </a:cubicBezTo>
                  <a:cubicBezTo>
                    <a:pt x="385" y="43"/>
                    <a:pt x="385" y="43"/>
                    <a:pt x="385" y="43"/>
                  </a:cubicBezTo>
                  <a:cubicBezTo>
                    <a:pt x="385" y="43"/>
                    <a:pt x="385" y="43"/>
                    <a:pt x="385" y="42"/>
                  </a:cubicBezTo>
                  <a:cubicBezTo>
                    <a:pt x="386" y="42"/>
                    <a:pt x="385" y="42"/>
                    <a:pt x="385" y="41"/>
                  </a:cubicBezTo>
                  <a:cubicBezTo>
                    <a:pt x="384" y="41"/>
                    <a:pt x="384" y="41"/>
                    <a:pt x="384" y="41"/>
                  </a:cubicBezTo>
                  <a:cubicBezTo>
                    <a:pt x="383" y="41"/>
                    <a:pt x="383" y="41"/>
                    <a:pt x="383" y="41"/>
                  </a:cubicBezTo>
                  <a:cubicBezTo>
                    <a:pt x="383" y="41"/>
                    <a:pt x="383" y="41"/>
                    <a:pt x="383" y="41"/>
                  </a:cubicBezTo>
                  <a:cubicBezTo>
                    <a:pt x="383" y="40"/>
                    <a:pt x="383" y="40"/>
                    <a:pt x="383" y="40"/>
                  </a:cubicBezTo>
                  <a:cubicBezTo>
                    <a:pt x="383" y="40"/>
                    <a:pt x="384" y="42"/>
                    <a:pt x="385" y="41"/>
                  </a:cubicBezTo>
                  <a:cubicBezTo>
                    <a:pt x="385" y="41"/>
                    <a:pt x="385" y="41"/>
                    <a:pt x="385" y="41"/>
                  </a:cubicBezTo>
                  <a:cubicBezTo>
                    <a:pt x="385" y="41"/>
                    <a:pt x="385" y="42"/>
                    <a:pt x="385" y="42"/>
                  </a:cubicBezTo>
                  <a:cubicBezTo>
                    <a:pt x="386" y="42"/>
                    <a:pt x="386" y="42"/>
                    <a:pt x="386" y="42"/>
                  </a:cubicBezTo>
                  <a:cubicBezTo>
                    <a:pt x="386" y="42"/>
                    <a:pt x="386" y="41"/>
                    <a:pt x="386" y="41"/>
                  </a:cubicBezTo>
                  <a:cubicBezTo>
                    <a:pt x="387" y="41"/>
                    <a:pt x="387" y="41"/>
                    <a:pt x="387" y="41"/>
                  </a:cubicBezTo>
                  <a:cubicBezTo>
                    <a:pt x="386" y="41"/>
                    <a:pt x="386" y="41"/>
                    <a:pt x="386" y="40"/>
                  </a:cubicBezTo>
                  <a:cubicBezTo>
                    <a:pt x="386" y="41"/>
                    <a:pt x="386" y="41"/>
                    <a:pt x="386" y="41"/>
                  </a:cubicBezTo>
                  <a:cubicBezTo>
                    <a:pt x="386" y="40"/>
                    <a:pt x="386" y="38"/>
                    <a:pt x="387" y="38"/>
                  </a:cubicBezTo>
                  <a:cubicBezTo>
                    <a:pt x="387" y="37"/>
                    <a:pt x="387" y="37"/>
                    <a:pt x="387" y="37"/>
                  </a:cubicBezTo>
                  <a:cubicBezTo>
                    <a:pt x="388" y="38"/>
                    <a:pt x="388" y="38"/>
                    <a:pt x="388" y="38"/>
                  </a:cubicBezTo>
                  <a:cubicBezTo>
                    <a:pt x="388" y="39"/>
                    <a:pt x="387" y="39"/>
                    <a:pt x="387" y="40"/>
                  </a:cubicBezTo>
                  <a:cubicBezTo>
                    <a:pt x="387" y="41"/>
                    <a:pt x="388" y="39"/>
                    <a:pt x="388" y="41"/>
                  </a:cubicBezTo>
                  <a:cubicBezTo>
                    <a:pt x="388" y="41"/>
                    <a:pt x="387" y="41"/>
                    <a:pt x="386" y="41"/>
                  </a:cubicBezTo>
                  <a:cubicBezTo>
                    <a:pt x="386" y="42"/>
                    <a:pt x="386" y="42"/>
                    <a:pt x="386" y="42"/>
                  </a:cubicBezTo>
                  <a:cubicBezTo>
                    <a:pt x="386" y="42"/>
                    <a:pt x="386" y="42"/>
                    <a:pt x="386" y="42"/>
                  </a:cubicBezTo>
                  <a:cubicBezTo>
                    <a:pt x="386" y="42"/>
                    <a:pt x="386" y="43"/>
                    <a:pt x="386" y="44"/>
                  </a:cubicBezTo>
                  <a:cubicBezTo>
                    <a:pt x="387" y="44"/>
                    <a:pt x="387" y="44"/>
                    <a:pt x="387" y="44"/>
                  </a:cubicBezTo>
                  <a:cubicBezTo>
                    <a:pt x="387" y="45"/>
                    <a:pt x="388" y="45"/>
                    <a:pt x="388" y="46"/>
                  </a:cubicBezTo>
                  <a:cubicBezTo>
                    <a:pt x="388" y="46"/>
                    <a:pt x="388" y="46"/>
                    <a:pt x="388" y="46"/>
                  </a:cubicBezTo>
                  <a:cubicBezTo>
                    <a:pt x="388" y="46"/>
                    <a:pt x="388" y="46"/>
                    <a:pt x="388" y="46"/>
                  </a:cubicBezTo>
                  <a:cubicBezTo>
                    <a:pt x="388" y="46"/>
                    <a:pt x="387" y="46"/>
                    <a:pt x="387" y="46"/>
                  </a:cubicBezTo>
                  <a:cubicBezTo>
                    <a:pt x="386" y="45"/>
                    <a:pt x="386" y="45"/>
                    <a:pt x="386" y="45"/>
                  </a:cubicBezTo>
                  <a:cubicBezTo>
                    <a:pt x="387" y="46"/>
                    <a:pt x="387" y="45"/>
                    <a:pt x="387" y="45"/>
                  </a:cubicBezTo>
                  <a:cubicBezTo>
                    <a:pt x="387" y="45"/>
                    <a:pt x="386" y="44"/>
                    <a:pt x="386" y="45"/>
                  </a:cubicBezTo>
                  <a:cubicBezTo>
                    <a:pt x="385" y="45"/>
                    <a:pt x="386" y="46"/>
                    <a:pt x="386" y="46"/>
                  </a:cubicBezTo>
                  <a:cubicBezTo>
                    <a:pt x="384" y="45"/>
                    <a:pt x="385" y="46"/>
                    <a:pt x="383" y="46"/>
                  </a:cubicBezTo>
                  <a:cubicBezTo>
                    <a:pt x="383" y="46"/>
                    <a:pt x="383" y="45"/>
                    <a:pt x="383" y="45"/>
                  </a:cubicBezTo>
                  <a:cubicBezTo>
                    <a:pt x="382" y="46"/>
                    <a:pt x="381" y="45"/>
                    <a:pt x="381" y="46"/>
                  </a:cubicBezTo>
                  <a:cubicBezTo>
                    <a:pt x="381" y="46"/>
                    <a:pt x="381" y="46"/>
                    <a:pt x="381" y="46"/>
                  </a:cubicBezTo>
                  <a:cubicBezTo>
                    <a:pt x="381" y="46"/>
                    <a:pt x="381" y="48"/>
                    <a:pt x="382" y="47"/>
                  </a:cubicBezTo>
                  <a:cubicBezTo>
                    <a:pt x="382" y="47"/>
                    <a:pt x="382" y="47"/>
                    <a:pt x="382" y="47"/>
                  </a:cubicBezTo>
                  <a:cubicBezTo>
                    <a:pt x="382" y="47"/>
                    <a:pt x="382" y="47"/>
                    <a:pt x="382" y="47"/>
                  </a:cubicBezTo>
                  <a:cubicBezTo>
                    <a:pt x="382" y="47"/>
                    <a:pt x="381" y="48"/>
                    <a:pt x="382" y="48"/>
                  </a:cubicBezTo>
                  <a:cubicBezTo>
                    <a:pt x="383" y="48"/>
                    <a:pt x="383" y="48"/>
                    <a:pt x="383" y="48"/>
                  </a:cubicBezTo>
                  <a:cubicBezTo>
                    <a:pt x="383" y="47"/>
                    <a:pt x="383" y="47"/>
                    <a:pt x="383" y="47"/>
                  </a:cubicBezTo>
                  <a:cubicBezTo>
                    <a:pt x="384" y="47"/>
                    <a:pt x="385" y="46"/>
                    <a:pt x="385" y="47"/>
                  </a:cubicBezTo>
                  <a:cubicBezTo>
                    <a:pt x="385" y="47"/>
                    <a:pt x="385" y="47"/>
                    <a:pt x="385" y="47"/>
                  </a:cubicBezTo>
                  <a:cubicBezTo>
                    <a:pt x="385" y="47"/>
                    <a:pt x="383" y="47"/>
                    <a:pt x="383" y="48"/>
                  </a:cubicBezTo>
                  <a:cubicBezTo>
                    <a:pt x="384" y="49"/>
                    <a:pt x="384" y="48"/>
                    <a:pt x="385" y="48"/>
                  </a:cubicBezTo>
                  <a:cubicBezTo>
                    <a:pt x="385" y="49"/>
                    <a:pt x="384" y="49"/>
                    <a:pt x="384" y="49"/>
                  </a:cubicBezTo>
                  <a:cubicBezTo>
                    <a:pt x="383" y="49"/>
                    <a:pt x="384" y="50"/>
                    <a:pt x="384" y="50"/>
                  </a:cubicBezTo>
                  <a:cubicBezTo>
                    <a:pt x="383" y="50"/>
                    <a:pt x="383" y="50"/>
                    <a:pt x="383" y="50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3" y="49"/>
                    <a:pt x="383" y="49"/>
                    <a:pt x="382" y="50"/>
                  </a:cubicBezTo>
                  <a:cubicBezTo>
                    <a:pt x="383" y="48"/>
                    <a:pt x="380" y="49"/>
                    <a:pt x="381" y="48"/>
                  </a:cubicBezTo>
                  <a:cubicBezTo>
                    <a:pt x="381" y="48"/>
                    <a:pt x="381" y="48"/>
                    <a:pt x="381" y="48"/>
                  </a:cubicBezTo>
                  <a:cubicBezTo>
                    <a:pt x="381" y="47"/>
                    <a:pt x="381" y="46"/>
                    <a:pt x="381" y="46"/>
                  </a:cubicBezTo>
                  <a:cubicBezTo>
                    <a:pt x="381" y="46"/>
                    <a:pt x="381" y="46"/>
                    <a:pt x="381" y="46"/>
                  </a:cubicBezTo>
                  <a:cubicBezTo>
                    <a:pt x="381" y="46"/>
                    <a:pt x="381" y="46"/>
                    <a:pt x="381" y="46"/>
                  </a:cubicBezTo>
                  <a:cubicBezTo>
                    <a:pt x="381" y="45"/>
                    <a:pt x="381" y="45"/>
                    <a:pt x="381" y="45"/>
                  </a:cubicBezTo>
                  <a:cubicBezTo>
                    <a:pt x="382" y="45"/>
                    <a:pt x="382" y="44"/>
                    <a:pt x="383" y="44"/>
                  </a:cubicBezTo>
                  <a:lnTo>
                    <a:pt x="382" y="44"/>
                  </a:lnTo>
                  <a:close/>
                  <a:moveTo>
                    <a:pt x="395" y="35"/>
                  </a:moveTo>
                  <a:cubicBezTo>
                    <a:pt x="394" y="35"/>
                    <a:pt x="392" y="34"/>
                    <a:pt x="391" y="34"/>
                  </a:cubicBezTo>
                  <a:cubicBezTo>
                    <a:pt x="391" y="34"/>
                    <a:pt x="391" y="34"/>
                    <a:pt x="391" y="34"/>
                  </a:cubicBezTo>
                  <a:cubicBezTo>
                    <a:pt x="391" y="34"/>
                    <a:pt x="391" y="34"/>
                    <a:pt x="391" y="34"/>
                  </a:cubicBezTo>
                  <a:cubicBezTo>
                    <a:pt x="391" y="34"/>
                    <a:pt x="391" y="33"/>
                    <a:pt x="391" y="33"/>
                  </a:cubicBezTo>
                  <a:cubicBezTo>
                    <a:pt x="390" y="33"/>
                    <a:pt x="390" y="33"/>
                    <a:pt x="390" y="33"/>
                  </a:cubicBezTo>
                  <a:cubicBezTo>
                    <a:pt x="390" y="33"/>
                    <a:pt x="390" y="33"/>
                    <a:pt x="389" y="33"/>
                  </a:cubicBezTo>
                  <a:cubicBezTo>
                    <a:pt x="390" y="32"/>
                    <a:pt x="389" y="32"/>
                    <a:pt x="389" y="32"/>
                  </a:cubicBezTo>
                  <a:cubicBezTo>
                    <a:pt x="390" y="32"/>
                    <a:pt x="390" y="32"/>
                    <a:pt x="390" y="32"/>
                  </a:cubicBezTo>
                  <a:cubicBezTo>
                    <a:pt x="390" y="32"/>
                    <a:pt x="390" y="33"/>
                    <a:pt x="391" y="32"/>
                  </a:cubicBezTo>
                  <a:cubicBezTo>
                    <a:pt x="391" y="32"/>
                    <a:pt x="391" y="32"/>
                    <a:pt x="391" y="32"/>
                  </a:cubicBezTo>
                  <a:cubicBezTo>
                    <a:pt x="392" y="33"/>
                    <a:pt x="393" y="33"/>
                    <a:pt x="393" y="34"/>
                  </a:cubicBezTo>
                  <a:cubicBezTo>
                    <a:pt x="393" y="34"/>
                    <a:pt x="394" y="35"/>
                    <a:pt x="395" y="34"/>
                  </a:cubicBezTo>
                  <a:cubicBezTo>
                    <a:pt x="395" y="34"/>
                    <a:pt x="395" y="35"/>
                    <a:pt x="395" y="35"/>
                  </a:cubicBezTo>
                  <a:close/>
                  <a:moveTo>
                    <a:pt x="395" y="37"/>
                  </a:moveTo>
                  <a:cubicBezTo>
                    <a:pt x="395" y="38"/>
                    <a:pt x="395" y="38"/>
                    <a:pt x="395" y="38"/>
                  </a:cubicBezTo>
                  <a:cubicBezTo>
                    <a:pt x="395" y="38"/>
                    <a:pt x="396" y="39"/>
                    <a:pt x="397" y="39"/>
                  </a:cubicBezTo>
                  <a:cubicBezTo>
                    <a:pt x="397" y="39"/>
                    <a:pt x="396" y="39"/>
                    <a:pt x="397" y="39"/>
                  </a:cubicBezTo>
                  <a:cubicBezTo>
                    <a:pt x="396" y="40"/>
                    <a:pt x="394" y="39"/>
                    <a:pt x="394" y="39"/>
                  </a:cubicBezTo>
                  <a:cubicBezTo>
                    <a:pt x="394" y="39"/>
                    <a:pt x="394" y="39"/>
                    <a:pt x="394" y="38"/>
                  </a:cubicBezTo>
                  <a:cubicBezTo>
                    <a:pt x="393" y="38"/>
                    <a:pt x="393" y="38"/>
                    <a:pt x="393" y="38"/>
                  </a:cubicBezTo>
                  <a:cubicBezTo>
                    <a:pt x="395" y="38"/>
                    <a:pt x="395" y="38"/>
                    <a:pt x="395" y="38"/>
                  </a:cubicBezTo>
                  <a:cubicBezTo>
                    <a:pt x="395" y="38"/>
                    <a:pt x="395" y="38"/>
                    <a:pt x="395" y="38"/>
                  </a:cubicBezTo>
                  <a:cubicBezTo>
                    <a:pt x="395" y="38"/>
                    <a:pt x="395" y="37"/>
                    <a:pt x="395" y="37"/>
                  </a:cubicBezTo>
                  <a:close/>
                  <a:moveTo>
                    <a:pt x="401" y="35"/>
                  </a:moveTo>
                  <a:cubicBezTo>
                    <a:pt x="401" y="36"/>
                    <a:pt x="400" y="36"/>
                    <a:pt x="401" y="37"/>
                  </a:cubicBezTo>
                  <a:cubicBezTo>
                    <a:pt x="400" y="37"/>
                    <a:pt x="400" y="35"/>
                    <a:pt x="400" y="35"/>
                  </a:cubicBezTo>
                  <a:cubicBezTo>
                    <a:pt x="400" y="35"/>
                    <a:pt x="401" y="35"/>
                    <a:pt x="401" y="35"/>
                  </a:cubicBezTo>
                  <a:close/>
                  <a:moveTo>
                    <a:pt x="400" y="32"/>
                  </a:moveTo>
                  <a:cubicBezTo>
                    <a:pt x="401" y="32"/>
                    <a:pt x="401" y="32"/>
                    <a:pt x="401" y="33"/>
                  </a:cubicBezTo>
                  <a:cubicBezTo>
                    <a:pt x="401" y="33"/>
                    <a:pt x="401" y="33"/>
                    <a:pt x="401" y="33"/>
                  </a:cubicBezTo>
                  <a:lnTo>
                    <a:pt x="400" y="32"/>
                  </a:lnTo>
                  <a:close/>
                  <a:moveTo>
                    <a:pt x="399" y="40"/>
                  </a:moveTo>
                  <a:cubicBezTo>
                    <a:pt x="399" y="39"/>
                    <a:pt x="399" y="39"/>
                    <a:pt x="400" y="39"/>
                  </a:cubicBezTo>
                  <a:cubicBezTo>
                    <a:pt x="400" y="39"/>
                    <a:pt x="400" y="39"/>
                    <a:pt x="400" y="39"/>
                  </a:cubicBezTo>
                  <a:cubicBezTo>
                    <a:pt x="399" y="39"/>
                    <a:pt x="400" y="40"/>
                    <a:pt x="399" y="41"/>
                  </a:cubicBezTo>
                  <a:cubicBezTo>
                    <a:pt x="399" y="41"/>
                    <a:pt x="399" y="40"/>
                    <a:pt x="399" y="40"/>
                  </a:cubicBezTo>
                  <a:cubicBezTo>
                    <a:pt x="399" y="40"/>
                    <a:pt x="399" y="40"/>
                    <a:pt x="398" y="39"/>
                  </a:cubicBezTo>
                  <a:cubicBezTo>
                    <a:pt x="399" y="39"/>
                    <a:pt x="399" y="39"/>
                    <a:pt x="399" y="40"/>
                  </a:cubicBezTo>
                  <a:close/>
                  <a:moveTo>
                    <a:pt x="399" y="41"/>
                  </a:moveTo>
                  <a:cubicBezTo>
                    <a:pt x="399" y="41"/>
                    <a:pt x="399" y="41"/>
                    <a:pt x="399" y="41"/>
                  </a:cubicBezTo>
                  <a:cubicBezTo>
                    <a:pt x="398" y="40"/>
                    <a:pt x="398" y="40"/>
                    <a:pt x="398" y="40"/>
                  </a:cubicBezTo>
                  <a:cubicBezTo>
                    <a:pt x="398" y="40"/>
                    <a:pt x="398" y="40"/>
                    <a:pt x="398" y="40"/>
                  </a:cubicBezTo>
                  <a:cubicBezTo>
                    <a:pt x="398" y="40"/>
                    <a:pt x="398" y="41"/>
                    <a:pt x="399" y="41"/>
                  </a:cubicBezTo>
                  <a:close/>
                  <a:moveTo>
                    <a:pt x="397" y="45"/>
                  </a:moveTo>
                  <a:cubicBezTo>
                    <a:pt x="397" y="43"/>
                    <a:pt x="400" y="45"/>
                    <a:pt x="400" y="43"/>
                  </a:cubicBezTo>
                  <a:cubicBezTo>
                    <a:pt x="401" y="44"/>
                    <a:pt x="403" y="43"/>
                    <a:pt x="403" y="45"/>
                  </a:cubicBezTo>
                  <a:cubicBezTo>
                    <a:pt x="403" y="45"/>
                    <a:pt x="404" y="45"/>
                    <a:pt x="404" y="45"/>
                  </a:cubicBezTo>
                  <a:cubicBezTo>
                    <a:pt x="404" y="44"/>
                    <a:pt x="404" y="44"/>
                    <a:pt x="404" y="44"/>
                  </a:cubicBezTo>
                  <a:cubicBezTo>
                    <a:pt x="405" y="44"/>
                    <a:pt x="405" y="44"/>
                    <a:pt x="405" y="44"/>
                  </a:cubicBezTo>
                  <a:cubicBezTo>
                    <a:pt x="404" y="44"/>
                    <a:pt x="405" y="45"/>
                    <a:pt x="405" y="46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04" y="45"/>
                    <a:pt x="404" y="45"/>
                    <a:pt x="403" y="45"/>
                  </a:cubicBezTo>
                  <a:cubicBezTo>
                    <a:pt x="403" y="46"/>
                    <a:pt x="404" y="46"/>
                    <a:pt x="404" y="46"/>
                  </a:cubicBezTo>
                  <a:cubicBezTo>
                    <a:pt x="403" y="47"/>
                    <a:pt x="404" y="47"/>
                    <a:pt x="404" y="48"/>
                  </a:cubicBezTo>
                  <a:cubicBezTo>
                    <a:pt x="404" y="48"/>
                    <a:pt x="404" y="48"/>
                    <a:pt x="404" y="48"/>
                  </a:cubicBezTo>
                  <a:cubicBezTo>
                    <a:pt x="404" y="48"/>
                    <a:pt x="404" y="48"/>
                    <a:pt x="404" y="48"/>
                  </a:cubicBezTo>
                  <a:cubicBezTo>
                    <a:pt x="404" y="48"/>
                    <a:pt x="403" y="48"/>
                    <a:pt x="403" y="47"/>
                  </a:cubicBezTo>
                  <a:cubicBezTo>
                    <a:pt x="403" y="48"/>
                    <a:pt x="403" y="48"/>
                    <a:pt x="403" y="48"/>
                  </a:cubicBezTo>
                  <a:cubicBezTo>
                    <a:pt x="402" y="47"/>
                    <a:pt x="404" y="47"/>
                    <a:pt x="403" y="46"/>
                  </a:cubicBezTo>
                  <a:cubicBezTo>
                    <a:pt x="403" y="46"/>
                    <a:pt x="403" y="46"/>
                    <a:pt x="403" y="46"/>
                  </a:cubicBezTo>
                  <a:cubicBezTo>
                    <a:pt x="403" y="45"/>
                    <a:pt x="402" y="45"/>
                    <a:pt x="402" y="45"/>
                  </a:cubicBezTo>
                  <a:cubicBezTo>
                    <a:pt x="401" y="46"/>
                    <a:pt x="402" y="46"/>
                    <a:pt x="402" y="46"/>
                  </a:cubicBezTo>
                  <a:cubicBezTo>
                    <a:pt x="401" y="46"/>
                    <a:pt x="401" y="46"/>
                    <a:pt x="400" y="45"/>
                  </a:cubicBezTo>
                  <a:cubicBezTo>
                    <a:pt x="400" y="45"/>
                    <a:pt x="400" y="44"/>
                    <a:pt x="399" y="44"/>
                  </a:cubicBezTo>
                  <a:cubicBezTo>
                    <a:pt x="399" y="45"/>
                    <a:pt x="399" y="45"/>
                    <a:pt x="399" y="45"/>
                  </a:cubicBezTo>
                  <a:cubicBezTo>
                    <a:pt x="399" y="45"/>
                    <a:pt x="399" y="44"/>
                    <a:pt x="399" y="44"/>
                  </a:cubicBezTo>
                  <a:cubicBezTo>
                    <a:pt x="398" y="44"/>
                    <a:pt x="398" y="44"/>
                    <a:pt x="398" y="44"/>
                  </a:cubicBezTo>
                  <a:cubicBezTo>
                    <a:pt x="398" y="45"/>
                    <a:pt x="398" y="45"/>
                    <a:pt x="398" y="45"/>
                  </a:cubicBezTo>
                  <a:cubicBezTo>
                    <a:pt x="398" y="45"/>
                    <a:pt x="398" y="45"/>
                    <a:pt x="398" y="45"/>
                  </a:cubicBezTo>
                  <a:cubicBezTo>
                    <a:pt x="397" y="47"/>
                    <a:pt x="397" y="47"/>
                    <a:pt x="397" y="47"/>
                  </a:cubicBezTo>
                  <a:cubicBezTo>
                    <a:pt x="396" y="46"/>
                    <a:pt x="395" y="46"/>
                    <a:pt x="394" y="46"/>
                  </a:cubicBezTo>
                  <a:cubicBezTo>
                    <a:pt x="394" y="46"/>
                    <a:pt x="394" y="46"/>
                    <a:pt x="393" y="46"/>
                  </a:cubicBezTo>
                  <a:cubicBezTo>
                    <a:pt x="392" y="45"/>
                    <a:pt x="392" y="45"/>
                    <a:pt x="392" y="45"/>
                  </a:cubicBezTo>
                  <a:cubicBezTo>
                    <a:pt x="391" y="45"/>
                    <a:pt x="393" y="46"/>
                    <a:pt x="392" y="46"/>
                  </a:cubicBezTo>
                  <a:cubicBezTo>
                    <a:pt x="392" y="47"/>
                    <a:pt x="392" y="47"/>
                    <a:pt x="393" y="47"/>
                  </a:cubicBezTo>
                  <a:cubicBezTo>
                    <a:pt x="393" y="47"/>
                    <a:pt x="393" y="47"/>
                    <a:pt x="393" y="47"/>
                  </a:cubicBezTo>
                  <a:cubicBezTo>
                    <a:pt x="393" y="47"/>
                    <a:pt x="393" y="47"/>
                    <a:pt x="393" y="47"/>
                  </a:cubicBezTo>
                  <a:cubicBezTo>
                    <a:pt x="393" y="47"/>
                    <a:pt x="393" y="47"/>
                    <a:pt x="393" y="47"/>
                  </a:cubicBezTo>
                  <a:cubicBezTo>
                    <a:pt x="393" y="47"/>
                    <a:pt x="392" y="48"/>
                    <a:pt x="392" y="48"/>
                  </a:cubicBezTo>
                  <a:cubicBezTo>
                    <a:pt x="391" y="48"/>
                    <a:pt x="391" y="49"/>
                    <a:pt x="390" y="48"/>
                  </a:cubicBezTo>
                  <a:cubicBezTo>
                    <a:pt x="390" y="48"/>
                    <a:pt x="390" y="48"/>
                    <a:pt x="390" y="48"/>
                  </a:cubicBezTo>
                  <a:cubicBezTo>
                    <a:pt x="390" y="49"/>
                    <a:pt x="390" y="49"/>
                    <a:pt x="390" y="49"/>
                  </a:cubicBezTo>
                  <a:cubicBezTo>
                    <a:pt x="390" y="49"/>
                    <a:pt x="390" y="49"/>
                    <a:pt x="390" y="49"/>
                  </a:cubicBezTo>
                  <a:cubicBezTo>
                    <a:pt x="390" y="49"/>
                    <a:pt x="390" y="49"/>
                    <a:pt x="390" y="49"/>
                  </a:cubicBezTo>
                  <a:cubicBezTo>
                    <a:pt x="390" y="48"/>
                    <a:pt x="390" y="48"/>
                    <a:pt x="390" y="48"/>
                  </a:cubicBezTo>
                  <a:cubicBezTo>
                    <a:pt x="390" y="48"/>
                    <a:pt x="390" y="48"/>
                    <a:pt x="389" y="48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9" y="48"/>
                    <a:pt x="388" y="47"/>
                    <a:pt x="388" y="47"/>
                  </a:cubicBezTo>
                  <a:cubicBezTo>
                    <a:pt x="387" y="47"/>
                    <a:pt x="387" y="47"/>
                    <a:pt x="387" y="47"/>
                  </a:cubicBezTo>
                  <a:cubicBezTo>
                    <a:pt x="387" y="47"/>
                    <a:pt x="387" y="47"/>
                    <a:pt x="388" y="47"/>
                  </a:cubicBezTo>
                  <a:cubicBezTo>
                    <a:pt x="388" y="47"/>
                    <a:pt x="389" y="46"/>
                    <a:pt x="390" y="47"/>
                  </a:cubicBezTo>
                  <a:cubicBezTo>
                    <a:pt x="390" y="46"/>
                    <a:pt x="392" y="47"/>
                    <a:pt x="392" y="46"/>
                  </a:cubicBezTo>
                  <a:cubicBezTo>
                    <a:pt x="392" y="46"/>
                    <a:pt x="392" y="46"/>
                    <a:pt x="392" y="46"/>
                  </a:cubicBezTo>
                  <a:cubicBezTo>
                    <a:pt x="391" y="46"/>
                    <a:pt x="392" y="44"/>
                    <a:pt x="393" y="44"/>
                  </a:cubicBezTo>
                  <a:cubicBezTo>
                    <a:pt x="392" y="46"/>
                    <a:pt x="394" y="45"/>
                    <a:pt x="395" y="46"/>
                  </a:cubicBezTo>
                  <a:cubicBezTo>
                    <a:pt x="394" y="45"/>
                    <a:pt x="394" y="45"/>
                    <a:pt x="394" y="45"/>
                  </a:cubicBezTo>
                  <a:cubicBezTo>
                    <a:pt x="395" y="45"/>
                    <a:pt x="394" y="44"/>
                    <a:pt x="395" y="45"/>
                  </a:cubicBezTo>
                  <a:cubicBezTo>
                    <a:pt x="396" y="44"/>
                    <a:pt x="395" y="44"/>
                    <a:pt x="396" y="43"/>
                  </a:cubicBezTo>
                  <a:cubicBezTo>
                    <a:pt x="395" y="43"/>
                    <a:pt x="395" y="43"/>
                    <a:pt x="395" y="43"/>
                  </a:cubicBezTo>
                  <a:cubicBezTo>
                    <a:pt x="395" y="41"/>
                    <a:pt x="396" y="43"/>
                    <a:pt x="397" y="43"/>
                  </a:cubicBezTo>
                  <a:cubicBezTo>
                    <a:pt x="396" y="44"/>
                    <a:pt x="396" y="44"/>
                    <a:pt x="396" y="45"/>
                  </a:cubicBezTo>
                  <a:cubicBezTo>
                    <a:pt x="397" y="45"/>
                    <a:pt x="397" y="45"/>
                    <a:pt x="397" y="45"/>
                  </a:cubicBezTo>
                  <a:close/>
                  <a:moveTo>
                    <a:pt x="406" y="34"/>
                  </a:moveTo>
                  <a:cubicBezTo>
                    <a:pt x="407" y="34"/>
                    <a:pt x="408" y="35"/>
                    <a:pt x="408" y="34"/>
                  </a:cubicBezTo>
                  <a:cubicBezTo>
                    <a:pt x="408" y="33"/>
                    <a:pt x="408" y="33"/>
                    <a:pt x="408" y="33"/>
                  </a:cubicBezTo>
                  <a:cubicBezTo>
                    <a:pt x="408" y="33"/>
                    <a:pt x="408" y="33"/>
                    <a:pt x="408" y="33"/>
                  </a:cubicBezTo>
                  <a:cubicBezTo>
                    <a:pt x="408" y="33"/>
                    <a:pt x="408" y="33"/>
                    <a:pt x="408" y="33"/>
                  </a:cubicBezTo>
                  <a:cubicBezTo>
                    <a:pt x="408" y="34"/>
                    <a:pt x="409" y="33"/>
                    <a:pt x="409" y="34"/>
                  </a:cubicBezTo>
                  <a:cubicBezTo>
                    <a:pt x="409" y="34"/>
                    <a:pt x="408" y="35"/>
                    <a:pt x="408" y="36"/>
                  </a:cubicBezTo>
                  <a:cubicBezTo>
                    <a:pt x="408" y="36"/>
                    <a:pt x="408" y="36"/>
                    <a:pt x="408" y="36"/>
                  </a:cubicBezTo>
                  <a:cubicBezTo>
                    <a:pt x="408" y="36"/>
                    <a:pt x="408" y="36"/>
                    <a:pt x="408" y="36"/>
                  </a:cubicBezTo>
                  <a:cubicBezTo>
                    <a:pt x="408" y="36"/>
                    <a:pt x="409" y="36"/>
                    <a:pt x="409" y="36"/>
                  </a:cubicBezTo>
                  <a:cubicBezTo>
                    <a:pt x="409" y="36"/>
                    <a:pt x="409" y="36"/>
                    <a:pt x="409" y="36"/>
                  </a:cubicBezTo>
                  <a:cubicBezTo>
                    <a:pt x="409" y="37"/>
                    <a:pt x="409" y="36"/>
                    <a:pt x="409" y="36"/>
                  </a:cubicBezTo>
                  <a:cubicBezTo>
                    <a:pt x="408" y="36"/>
                    <a:pt x="408" y="36"/>
                    <a:pt x="408" y="36"/>
                  </a:cubicBezTo>
                  <a:cubicBezTo>
                    <a:pt x="407" y="37"/>
                    <a:pt x="407" y="37"/>
                    <a:pt x="407" y="37"/>
                  </a:cubicBezTo>
                  <a:cubicBezTo>
                    <a:pt x="407" y="36"/>
                    <a:pt x="409" y="36"/>
                    <a:pt x="408" y="35"/>
                  </a:cubicBezTo>
                  <a:cubicBezTo>
                    <a:pt x="407" y="35"/>
                    <a:pt x="407" y="35"/>
                    <a:pt x="407" y="35"/>
                  </a:cubicBezTo>
                  <a:cubicBezTo>
                    <a:pt x="407" y="34"/>
                    <a:pt x="406" y="34"/>
                    <a:pt x="406" y="34"/>
                  </a:cubicBezTo>
                  <a:cubicBezTo>
                    <a:pt x="405" y="35"/>
                    <a:pt x="405" y="35"/>
                    <a:pt x="405" y="34"/>
                  </a:cubicBezTo>
                  <a:cubicBezTo>
                    <a:pt x="405" y="34"/>
                    <a:pt x="404" y="34"/>
                    <a:pt x="404" y="34"/>
                  </a:cubicBezTo>
                  <a:cubicBezTo>
                    <a:pt x="405" y="33"/>
                    <a:pt x="405" y="33"/>
                    <a:pt x="405" y="32"/>
                  </a:cubicBezTo>
                  <a:cubicBezTo>
                    <a:pt x="406" y="32"/>
                    <a:pt x="405" y="34"/>
                    <a:pt x="405" y="34"/>
                  </a:cubicBezTo>
                  <a:cubicBezTo>
                    <a:pt x="405" y="34"/>
                    <a:pt x="405" y="34"/>
                    <a:pt x="406" y="34"/>
                  </a:cubicBezTo>
                  <a:cubicBezTo>
                    <a:pt x="406" y="34"/>
                    <a:pt x="406" y="34"/>
                    <a:pt x="406" y="34"/>
                  </a:cubicBezTo>
                  <a:close/>
                  <a:moveTo>
                    <a:pt x="406" y="33"/>
                  </a:moveTo>
                  <a:cubicBezTo>
                    <a:pt x="406" y="32"/>
                    <a:pt x="408" y="32"/>
                    <a:pt x="408" y="31"/>
                  </a:cubicBezTo>
                  <a:cubicBezTo>
                    <a:pt x="408" y="31"/>
                    <a:pt x="409" y="32"/>
                    <a:pt x="409" y="32"/>
                  </a:cubicBezTo>
                  <a:cubicBezTo>
                    <a:pt x="408" y="33"/>
                    <a:pt x="407" y="33"/>
                    <a:pt x="406" y="33"/>
                  </a:cubicBezTo>
                  <a:close/>
                  <a:moveTo>
                    <a:pt x="414" y="31"/>
                  </a:moveTo>
                  <a:cubicBezTo>
                    <a:pt x="415" y="31"/>
                    <a:pt x="415" y="31"/>
                    <a:pt x="415" y="31"/>
                  </a:cubicBezTo>
                  <a:cubicBezTo>
                    <a:pt x="414" y="31"/>
                    <a:pt x="414" y="31"/>
                    <a:pt x="414" y="31"/>
                  </a:cubicBezTo>
                  <a:cubicBezTo>
                    <a:pt x="413" y="31"/>
                    <a:pt x="413" y="31"/>
                    <a:pt x="413" y="31"/>
                  </a:cubicBezTo>
                  <a:cubicBezTo>
                    <a:pt x="413" y="31"/>
                    <a:pt x="413" y="31"/>
                    <a:pt x="413" y="31"/>
                  </a:cubicBezTo>
                  <a:cubicBezTo>
                    <a:pt x="413" y="32"/>
                    <a:pt x="414" y="32"/>
                    <a:pt x="414" y="32"/>
                  </a:cubicBezTo>
                  <a:cubicBezTo>
                    <a:pt x="414" y="32"/>
                    <a:pt x="414" y="32"/>
                    <a:pt x="414" y="31"/>
                  </a:cubicBezTo>
                  <a:cubicBezTo>
                    <a:pt x="414" y="33"/>
                    <a:pt x="416" y="32"/>
                    <a:pt x="417" y="33"/>
                  </a:cubicBezTo>
                  <a:cubicBezTo>
                    <a:pt x="417" y="32"/>
                    <a:pt x="418" y="32"/>
                    <a:pt x="418" y="32"/>
                  </a:cubicBezTo>
                  <a:cubicBezTo>
                    <a:pt x="418" y="32"/>
                    <a:pt x="418" y="32"/>
                    <a:pt x="418" y="32"/>
                  </a:cubicBezTo>
                  <a:cubicBezTo>
                    <a:pt x="418" y="32"/>
                    <a:pt x="418" y="32"/>
                    <a:pt x="418" y="32"/>
                  </a:cubicBezTo>
                  <a:cubicBezTo>
                    <a:pt x="417" y="31"/>
                    <a:pt x="416" y="31"/>
                    <a:pt x="417" y="31"/>
                  </a:cubicBezTo>
                  <a:cubicBezTo>
                    <a:pt x="417" y="33"/>
                    <a:pt x="419" y="31"/>
                    <a:pt x="420" y="32"/>
                  </a:cubicBezTo>
                  <a:cubicBezTo>
                    <a:pt x="420" y="31"/>
                    <a:pt x="420" y="31"/>
                    <a:pt x="420" y="31"/>
                  </a:cubicBezTo>
                  <a:cubicBezTo>
                    <a:pt x="419" y="29"/>
                    <a:pt x="419" y="29"/>
                    <a:pt x="419" y="29"/>
                  </a:cubicBezTo>
                  <a:cubicBezTo>
                    <a:pt x="420" y="29"/>
                    <a:pt x="419" y="30"/>
                    <a:pt x="420" y="30"/>
                  </a:cubicBezTo>
                  <a:cubicBezTo>
                    <a:pt x="420" y="29"/>
                    <a:pt x="420" y="29"/>
                    <a:pt x="420" y="29"/>
                  </a:cubicBezTo>
                  <a:cubicBezTo>
                    <a:pt x="420" y="30"/>
                    <a:pt x="420" y="30"/>
                    <a:pt x="420" y="30"/>
                  </a:cubicBezTo>
                  <a:cubicBezTo>
                    <a:pt x="421" y="29"/>
                    <a:pt x="423" y="30"/>
                    <a:pt x="423" y="31"/>
                  </a:cubicBezTo>
                  <a:cubicBezTo>
                    <a:pt x="423" y="31"/>
                    <a:pt x="423" y="31"/>
                    <a:pt x="423" y="31"/>
                  </a:cubicBezTo>
                  <a:cubicBezTo>
                    <a:pt x="423" y="31"/>
                    <a:pt x="423" y="31"/>
                    <a:pt x="423" y="31"/>
                  </a:cubicBezTo>
                  <a:cubicBezTo>
                    <a:pt x="423" y="31"/>
                    <a:pt x="423" y="31"/>
                    <a:pt x="423" y="31"/>
                  </a:cubicBezTo>
                  <a:cubicBezTo>
                    <a:pt x="423" y="31"/>
                    <a:pt x="421" y="29"/>
                    <a:pt x="421" y="31"/>
                  </a:cubicBezTo>
                  <a:cubicBezTo>
                    <a:pt x="422" y="32"/>
                    <a:pt x="422" y="32"/>
                    <a:pt x="423" y="32"/>
                  </a:cubicBezTo>
                  <a:cubicBezTo>
                    <a:pt x="422" y="33"/>
                    <a:pt x="422" y="33"/>
                    <a:pt x="422" y="33"/>
                  </a:cubicBezTo>
                  <a:cubicBezTo>
                    <a:pt x="422" y="33"/>
                    <a:pt x="422" y="33"/>
                    <a:pt x="422" y="33"/>
                  </a:cubicBezTo>
                  <a:cubicBezTo>
                    <a:pt x="421" y="33"/>
                    <a:pt x="420" y="31"/>
                    <a:pt x="419" y="33"/>
                  </a:cubicBezTo>
                  <a:cubicBezTo>
                    <a:pt x="419" y="32"/>
                    <a:pt x="419" y="32"/>
                    <a:pt x="418" y="32"/>
                  </a:cubicBezTo>
                  <a:cubicBezTo>
                    <a:pt x="418" y="32"/>
                    <a:pt x="418" y="32"/>
                    <a:pt x="418" y="32"/>
                  </a:cubicBezTo>
                  <a:cubicBezTo>
                    <a:pt x="418" y="32"/>
                    <a:pt x="418" y="32"/>
                    <a:pt x="418" y="32"/>
                  </a:cubicBezTo>
                  <a:cubicBezTo>
                    <a:pt x="418" y="32"/>
                    <a:pt x="418" y="32"/>
                    <a:pt x="418" y="32"/>
                  </a:cubicBezTo>
                  <a:cubicBezTo>
                    <a:pt x="418" y="33"/>
                    <a:pt x="418" y="33"/>
                    <a:pt x="419" y="33"/>
                  </a:cubicBezTo>
                  <a:cubicBezTo>
                    <a:pt x="418" y="33"/>
                    <a:pt x="418" y="33"/>
                    <a:pt x="418" y="33"/>
                  </a:cubicBezTo>
                  <a:cubicBezTo>
                    <a:pt x="418" y="33"/>
                    <a:pt x="418" y="33"/>
                    <a:pt x="418" y="33"/>
                  </a:cubicBezTo>
                  <a:cubicBezTo>
                    <a:pt x="417" y="33"/>
                    <a:pt x="416" y="33"/>
                    <a:pt x="415" y="33"/>
                  </a:cubicBezTo>
                  <a:cubicBezTo>
                    <a:pt x="414" y="32"/>
                    <a:pt x="414" y="34"/>
                    <a:pt x="413" y="33"/>
                  </a:cubicBezTo>
                  <a:cubicBezTo>
                    <a:pt x="413" y="33"/>
                    <a:pt x="413" y="33"/>
                    <a:pt x="413" y="33"/>
                  </a:cubicBezTo>
                  <a:cubicBezTo>
                    <a:pt x="413" y="34"/>
                    <a:pt x="413" y="34"/>
                    <a:pt x="413" y="34"/>
                  </a:cubicBezTo>
                  <a:cubicBezTo>
                    <a:pt x="412" y="33"/>
                    <a:pt x="412" y="33"/>
                    <a:pt x="412" y="33"/>
                  </a:cubicBezTo>
                  <a:cubicBezTo>
                    <a:pt x="413" y="33"/>
                    <a:pt x="413" y="33"/>
                    <a:pt x="413" y="33"/>
                  </a:cubicBezTo>
                  <a:cubicBezTo>
                    <a:pt x="413" y="33"/>
                    <a:pt x="413" y="33"/>
                    <a:pt x="413" y="33"/>
                  </a:cubicBezTo>
                  <a:cubicBezTo>
                    <a:pt x="413" y="33"/>
                    <a:pt x="413" y="33"/>
                    <a:pt x="413" y="33"/>
                  </a:cubicBezTo>
                  <a:cubicBezTo>
                    <a:pt x="413" y="33"/>
                    <a:pt x="413" y="33"/>
                    <a:pt x="414" y="33"/>
                  </a:cubicBezTo>
                  <a:cubicBezTo>
                    <a:pt x="414" y="33"/>
                    <a:pt x="413" y="32"/>
                    <a:pt x="412" y="32"/>
                  </a:cubicBezTo>
                  <a:cubicBezTo>
                    <a:pt x="413" y="32"/>
                    <a:pt x="412" y="32"/>
                    <a:pt x="412" y="32"/>
                  </a:cubicBezTo>
                  <a:cubicBezTo>
                    <a:pt x="412" y="32"/>
                    <a:pt x="412" y="32"/>
                    <a:pt x="412" y="32"/>
                  </a:cubicBezTo>
                  <a:cubicBezTo>
                    <a:pt x="413" y="31"/>
                    <a:pt x="411" y="30"/>
                    <a:pt x="411" y="30"/>
                  </a:cubicBezTo>
                  <a:cubicBezTo>
                    <a:pt x="411" y="31"/>
                    <a:pt x="413" y="29"/>
                    <a:pt x="413" y="31"/>
                  </a:cubicBezTo>
                  <a:cubicBezTo>
                    <a:pt x="413" y="31"/>
                    <a:pt x="413" y="31"/>
                    <a:pt x="413" y="31"/>
                  </a:cubicBezTo>
                  <a:cubicBezTo>
                    <a:pt x="413" y="31"/>
                    <a:pt x="414" y="31"/>
                    <a:pt x="414" y="31"/>
                  </a:cubicBezTo>
                  <a:close/>
                  <a:moveTo>
                    <a:pt x="416" y="32"/>
                  </a:moveTo>
                  <a:cubicBezTo>
                    <a:pt x="416" y="32"/>
                    <a:pt x="416" y="32"/>
                    <a:pt x="415" y="32"/>
                  </a:cubicBezTo>
                  <a:cubicBezTo>
                    <a:pt x="415" y="31"/>
                    <a:pt x="416" y="31"/>
                    <a:pt x="416" y="32"/>
                  </a:cubicBezTo>
                  <a:close/>
                  <a:moveTo>
                    <a:pt x="424" y="32"/>
                  </a:moveTo>
                  <a:cubicBezTo>
                    <a:pt x="423" y="32"/>
                    <a:pt x="423" y="32"/>
                    <a:pt x="424" y="32"/>
                  </a:cubicBezTo>
                  <a:cubicBezTo>
                    <a:pt x="424" y="32"/>
                    <a:pt x="424" y="32"/>
                    <a:pt x="424" y="32"/>
                  </a:cubicBezTo>
                  <a:cubicBezTo>
                    <a:pt x="424" y="32"/>
                    <a:pt x="425" y="32"/>
                    <a:pt x="425" y="32"/>
                  </a:cubicBezTo>
                  <a:cubicBezTo>
                    <a:pt x="426" y="33"/>
                    <a:pt x="426" y="31"/>
                    <a:pt x="426" y="31"/>
                  </a:cubicBezTo>
                  <a:cubicBezTo>
                    <a:pt x="427" y="31"/>
                    <a:pt x="427" y="32"/>
                    <a:pt x="427" y="32"/>
                  </a:cubicBezTo>
                  <a:cubicBezTo>
                    <a:pt x="427" y="32"/>
                    <a:pt x="426" y="32"/>
                    <a:pt x="426" y="32"/>
                  </a:cubicBezTo>
                  <a:cubicBezTo>
                    <a:pt x="426" y="33"/>
                    <a:pt x="425" y="32"/>
                    <a:pt x="425" y="33"/>
                  </a:cubicBezTo>
                  <a:cubicBezTo>
                    <a:pt x="426" y="33"/>
                    <a:pt x="427" y="33"/>
                    <a:pt x="428" y="33"/>
                  </a:cubicBezTo>
                  <a:cubicBezTo>
                    <a:pt x="427" y="33"/>
                    <a:pt x="428" y="34"/>
                    <a:pt x="428" y="34"/>
                  </a:cubicBezTo>
                  <a:cubicBezTo>
                    <a:pt x="427" y="34"/>
                    <a:pt x="426" y="34"/>
                    <a:pt x="425" y="34"/>
                  </a:cubicBezTo>
                  <a:cubicBezTo>
                    <a:pt x="426" y="34"/>
                    <a:pt x="426" y="34"/>
                    <a:pt x="426" y="34"/>
                  </a:cubicBezTo>
                  <a:cubicBezTo>
                    <a:pt x="426" y="33"/>
                    <a:pt x="425" y="33"/>
                    <a:pt x="425" y="33"/>
                  </a:cubicBezTo>
                  <a:cubicBezTo>
                    <a:pt x="424" y="33"/>
                    <a:pt x="425" y="34"/>
                    <a:pt x="425" y="34"/>
                  </a:cubicBezTo>
                  <a:cubicBezTo>
                    <a:pt x="424" y="34"/>
                    <a:pt x="424" y="34"/>
                    <a:pt x="424" y="34"/>
                  </a:cubicBezTo>
                  <a:cubicBezTo>
                    <a:pt x="423" y="34"/>
                    <a:pt x="424" y="34"/>
                    <a:pt x="424" y="34"/>
                  </a:cubicBezTo>
                  <a:cubicBezTo>
                    <a:pt x="423" y="33"/>
                    <a:pt x="423" y="33"/>
                    <a:pt x="423" y="33"/>
                  </a:cubicBezTo>
                  <a:cubicBezTo>
                    <a:pt x="423" y="33"/>
                    <a:pt x="424" y="33"/>
                    <a:pt x="424" y="33"/>
                  </a:cubicBezTo>
                  <a:cubicBezTo>
                    <a:pt x="424" y="33"/>
                    <a:pt x="424" y="32"/>
                    <a:pt x="424" y="32"/>
                  </a:cubicBezTo>
                  <a:close/>
                  <a:moveTo>
                    <a:pt x="429" y="31"/>
                  </a:moveTo>
                  <a:cubicBezTo>
                    <a:pt x="430" y="31"/>
                    <a:pt x="430" y="31"/>
                    <a:pt x="430" y="31"/>
                  </a:cubicBezTo>
                  <a:cubicBezTo>
                    <a:pt x="429" y="32"/>
                    <a:pt x="428" y="30"/>
                    <a:pt x="428" y="32"/>
                  </a:cubicBezTo>
                  <a:cubicBezTo>
                    <a:pt x="428" y="32"/>
                    <a:pt x="428" y="32"/>
                    <a:pt x="427" y="32"/>
                  </a:cubicBezTo>
                  <a:cubicBezTo>
                    <a:pt x="427" y="30"/>
                    <a:pt x="429" y="32"/>
                    <a:pt x="429" y="31"/>
                  </a:cubicBezTo>
                  <a:close/>
                  <a:moveTo>
                    <a:pt x="430" y="29"/>
                  </a:moveTo>
                  <a:cubicBezTo>
                    <a:pt x="430" y="29"/>
                    <a:pt x="430" y="29"/>
                    <a:pt x="430" y="29"/>
                  </a:cubicBezTo>
                  <a:cubicBezTo>
                    <a:pt x="429" y="30"/>
                    <a:pt x="429" y="30"/>
                    <a:pt x="429" y="30"/>
                  </a:cubicBezTo>
                  <a:cubicBezTo>
                    <a:pt x="429" y="29"/>
                    <a:pt x="429" y="29"/>
                    <a:pt x="430" y="29"/>
                  </a:cubicBezTo>
                  <a:close/>
                  <a:moveTo>
                    <a:pt x="431" y="30"/>
                  </a:moveTo>
                  <a:cubicBezTo>
                    <a:pt x="430" y="29"/>
                    <a:pt x="430" y="29"/>
                    <a:pt x="430" y="29"/>
                  </a:cubicBezTo>
                  <a:cubicBezTo>
                    <a:pt x="431" y="29"/>
                    <a:pt x="431" y="29"/>
                    <a:pt x="431" y="29"/>
                  </a:cubicBezTo>
                  <a:lnTo>
                    <a:pt x="431" y="30"/>
                  </a:lnTo>
                  <a:close/>
                  <a:moveTo>
                    <a:pt x="430" y="33"/>
                  </a:moveTo>
                  <a:cubicBezTo>
                    <a:pt x="430" y="33"/>
                    <a:pt x="431" y="33"/>
                    <a:pt x="431" y="34"/>
                  </a:cubicBezTo>
                  <a:cubicBezTo>
                    <a:pt x="431" y="33"/>
                    <a:pt x="430" y="33"/>
                    <a:pt x="430" y="33"/>
                  </a:cubicBezTo>
                  <a:cubicBezTo>
                    <a:pt x="430" y="33"/>
                    <a:pt x="429" y="33"/>
                    <a:pt x="429" y="33"/>
                  </a:cubicBezTo>
                  <a:cubicBezTo>
                    <a:pt x="429" y="33"/>
                    <a:pt x="430" y="33"/>
                    <a:pt x="430" y="33"/>
                  </a:cubicBezTo>
                  <a:close/>
                  <a:moveTo>
                    <a:pt x="426" y="39"/>
                  </a:moveTo>
                  <a:cubicBezTo>
                    <a:pt x="426" y="40"/>
                    <a:pt x="426" y="39"/>
                    <a:pt x="425" y="39"/>
                  </a:cubicBezTo>
                  <a:cubicBezTo>
                    <a:pt x="424" y="39"/>
                    <a:pt x="424" y="39"/>
                    <a:pt x="424" y="39"/>
                  </a:cubicBezTo>
                  <a:cubicBezTo>
                    <a:pt x="425" y="38"/>
                    <a:pt x="423" y="38"/>
                    <a:pt x="424" y="38"/>
                  </a:cubicBezTo>
                  <a:cubicBezTo>
                    <a:pt x="424" y="37"/>
                    <a:pt x="424" y="37"/>
                    <a:pt x="424" y="37"/>
                  </a:cubicBezTo>
                  <a:cubicBezTo>
                    <a:pt x="425" y="37"/>
                    <a:pt x="425" y="38"/>
                    <a:pt x="425" y="38"/>
                  </a:cubicBezTo>
                  <a:cubicBezTo>
                    <a:pt x="426" y="38"/>
                    <a:pt x="426" y="39"/>
                    <a:pt x="427" y="39"/>
                  </a:cubicBezTo>
                  <a:cubicBezTo>
                    <a:pt x="427" y="39"/>
                    <a:pt x="427" y="39"/>
                    <a:pt x="427" y="39"/>
                  </a:cubicBezTo>
                  <a:cubicBezTo>
                    <a:pt x="427" y="39"/>
                    <a:pt x="427" y="39"/>
                    <a:pt x="427" y="39"/>
                  </a:cubicBezTo>
                  <a:cubicBezTo>
                    <a:pt x="426" y="39"/>
                    <a:pt x="426" y="39"/>
                    <a:pt x="426" y="39"/>
                  </a:cubicBezTo>
                  <a:close/>
                  <a:moveTo>
                    <a:pt x="425" y="40"/>
                  </a:moveTo>
                  <a:cubicBezTo>
                    <a:pt x="425" y="40"/>
                    <a:pt x="425" y="40"/>
                    <a:pt x="425" y="40"/>
                  </a:cubicBezTo>
                  <a:cubicBezTo>
                    <a:pt x="424" y="39"/>
                    <a:pt x="424" y="39"/>
                    <a:pt x="424" y="39"/>
                  </a:cubicBezTo>
                  <a:lnTo>
                    <a:pt x="425" y="40"/>
                  </a:lnTo>
                  <a:close/>
                  <a:moveTo>
                    <a:pt x="423" y="35"/>
                  </a:moveTo>
                  <a:cubicBezTo>
                    <a:pt x="423" y="35"/>
                    <a:pt x="423" y="36"/>
                    <a:pt x="423" y="37"/>
                  </a:cubicBezTo>
                  <a:cubicBezTo>
                    <a:pt x="423" y="37"/>
                    <a:pt x="423" y="37"/>
                    <a:pt x="423" y="37"/>
                  </a:cubicBezTo>
                  <a:cubicBezTo>
                    <a:pt x="423" y="35"/>
                    <a:pt x="423" y="35"/>
                    <a:pt x="423" y="35"/>
                  </a:cubicBezTo>
                  <a:close/>
                  <a:moveTo>
                    <a:pt x="421" y="42"/>
                  </a:moveTo>
                  <a:cubicBezTo>
                    <a:pt x="422" y="41"/>
                    <a:pt x="422" y="41"/>
                    <a:pt x="422" y="41"/>
                  </a:cubicBezTo>
                  <a:cubicBezTo>
                    <a:pt x="422" y="42"/>
                    <a:pt x="423" y="42"/>
                    <a:pt x="423" y="42"/>
                  </a:cubicBezTo>
                  <a:cubicBezTo>
                    <a:pt x="423" y="41"/>
                    <a:pt x="423" y="41"/>
                    <a:pt x="423" y="41"/>
                  </a:cubicBezTo>
                  <a:cubicBezTo>
                    <a:pt x="424" y="41"/>
                    <a:pt x="425" y="42"/>
                    <a:pt x="425" y="42"/>
                  </a:cubicBezTo>
                  <a:cubicBezTo>
                    <a:pt x="426" y="41"/>
                    <a:pt x="425" y="41"/>
                    <a:pt x="425" y="41"/>
                  </a:cubicBezTo>
                  <a:cubicBezTo>
                    <a:pt x="426" y="41"/>
                    <a:pt x="426" y="41"/>
                    <a:pt x="426" y="41"/>
                  </a:cubicBezTo>
                  <a:cubicBezTo>
                    <a:pt x="425" y="41"/>
                    <a:pt x="425" y="41"/>
                    <a:pt x="425" y="41"/>
                  </a:cubicBezTo>
                  <a:cubicBezTo>
                    <a:pt x="426" y="42"/>
                    <a:pt x="427" y="41"/>
                    <a:pt x="428" y="42"/>
                  </a:cubicBezTo>
                  <a:cubicBezTo>
                    <a:pt x="428" y="42"/>
                    <a:pt x="429" y="43"/>
                    <a:pt x="430" y="44"/>
                  </a:cubicBezTo>
                  <a:cubicBezTo>
                    <a:pt x="427" y="43"/>
                    <a:pt x="427" y="43"/>
                    <a:pt x="427" y="43"/>
                  </a:cubicBezTo>
                  <a:cubicBezTo>
                    <a:pt x="428" y="43"/>
                    <a:pt x="428" y="43"/>
                    <a:pt x="428" y="43"/>
                  </a:cubicBezTo>
                  <a:cubicBezTo>
                    <a:pt x="427" y="43"/>
                    <a:pt x="425" y="42"/>
                    <a:pt x="424" y="42"/>
                  </a:cubicBezTo>
                  <a:cubicBezTo>
                    <a:pt x="424" y="42"/>
                    <a:pt x="424" y="42"/>
                    <a:pt x="424" y="42"/>
                  </a:cubicBezTo>
                  <a:cubicBezTo>
                    <a:pt x="423" y="42"/>
                    <a:pt x="423" y="42"/>
                    <a:pt x="423" y="43"/>
                  </a:cubicBezTo>
                  <a:cubicBezTo>
                    <a:pt x="422" y="43"/>
                    <a:pt x="421" y="41"/>
                    <a:pt x="420" y="42"/>
                  </a:cubicBezTo>
                  <a:cubicBezTo>
                    <a:pt x="420" y="43"/>
                    <a:pt x="420" y="43"/>
                    <a:pt x="420" y="43"/>
                  </a:cubicBezTo>
                  <a:cubicBezTo>
                    <a:pt x="419" y="42"/>
                    <a:pt x="419" y="42"/>
                    <a:pt x="419" y="42"/>
                  </a:cubicBezTo>
                  <a:cubicBezTo>
                    <a:pt x="419" y="42"/>
                    <a:pt x="419" y="42"/>
                    <a:pt x="419" y="42"/>
                  </a:cubicBezTo>
                  <a:cubicBezTo>
                    <a:pt x="419" y="42"/>
                    <a:pt x="419" y="42"/>
                    <a:pt x="419" y="42"/>
                  </a:cubicBezTo>
                  <a:cubicBezTo>
                    <a:pt x="420" y="42"/>
                    <a:pt x="420" y="42"/>
                    <a:pt x="420" y="42"/>
                  </a:cubicBezTo>
                  <a:cubicBezTo>
                    <a:pt x="419" y="41"/>
                    <a:pt x="419" y="41"/>
                    <a:pt x="418" y="40"/>
                  </a:cubicBezTo>
                  <a:cubicBezTo>
                    <a:pt x="418" y="41"/>
                    <a:pt x="418" y="41"/>
                    <a:pt x="418" y="41"/>
                  </a:cubicBezTo>
                  <a:cubicBezTo>
                    <a:pt x="418" y="40"/>
                    <a:pt x="418" y="40"/>
                    <a:pt x="418" y="40"/>
                  </a:cubicBezTo>
                  <a:cubicBezTo>
                    <a:pt x="417" y="40"/>
                    <a:pt x="417" y="40"/>
                    <a:pt x="417" y="40"/>
                  </a:cubicBezTo>
                  <a:cubicBezTo>
                    <a:pt x="418" y="40"/>
                    <a:pt x="418" y="40"/>
                    <a:pt x="418" y="40"/>
                  </a:cubicBezTo>
                  <a:cubicBezTo>
                    <a:pt x="418" y="40"/>
                    <a:pt x="418" y="40"/>
                    <a:pt x="418" y="40"/>
                  </a:cubicBezTo>
                  <a:cubicBezTo>
                    <a:pt x="419" y="40"/>
                    <a:pt x="419" y="40"/>
                    <a:pt x="419" y="40"/>
                  </a:cubicBezTo>
                  <a:cubicBezTo>
                    <a:pt x="419" y="40"/>
                    <a:pt x="419" y="39"/>
                    <a:pt x="418" y="39"/>
                  </a:cubicBezTo>
                  <a:cubicBezTo>
                    <a:pt x="417" y="39"/>
                    <a:pt x="417" y="39"/>
                    <a:pt x="417" y="39"/>
                  </a:cubicBezTo>
                  <a:cubicBezTo>
                    <a:pt x="417" y="39"/>
                    <a:pt x="417" y="38"/>
                    <a:pt x="417" y="38"/>
                  </a:cubicBezTo>
                  <a:cubicBezTo>
                    <a:pt x="418" y="39"/>
                    <a:pt x="420" y="38"/>
                    <a:pt x="419" y="39"/>
                  </a:cubicBezTo>
                  <a:cubicBezTo>
                    <a:pt x="420" y="39"/>
                    <a:pt x="420" y="39"/>
                    <a:pt x="420" y="39"/>
                  </a:cubicBezTo>
                  <a:cubicBezTo>
                    <a:pt x="420" y="39"/>
                    <a:pt x="420" y="40"/>
                    <a:pt x="420" y="40"/>
                  </a:cubicBezTo>
                  <a:cubicBezTo>
                    <a:pt x="420" y="40"/>
                    <a:pt x="420" y="40"/>
                    <a:pt x="421" y="40"/>
                  </a:cubicBezTo>
                  <a:cubicBezTo>
                    <a:pt x="420" y="40"/>
                    <a:pt x="421" y="40"/>
                    <a:pt x="421" y="40"/>
                  </a:cubicBezTo>
                  <a:cubicBezTo>
                    <a:pt x="421" y="40"/>
                    <a:pt x="420" y="40"/>
                    <a:pt x="420" y="40"/>
                  </a:cubicBezTo>
                  <a:cubicBezTo>
                    <a:pt x="420" y="41"/>
                    <a:pt x="420" y="40"/>
                    <a:pt x="419" y="41"/>
                  </a:cubicBezTo>
                  <a:cubicBezTo>
                    <a:pt x="420" y="41"/>
                    <a:pt x="421" y="42"/>
                    <a:pt x="421" y="42"/>
                  </a:cubicBezTo>
                  <a:close/>
                  <a:moveTo>
                    <a:pt x="432" y="34"/>
                  </a:moveTo>
                  <a:cubicBezTo>
                    <a:pt x="433" y="33"/>
                    <a:pt x="433" y="33"/>
                    <a:pt x="433" y="33"/>
                  </a:cubicBezTo>
                  <a:cubicBezTo>
                    <a:pt x="434" y="34"/>
                    <a:pt x="434" y="34"/>
                    <a:pt x="434" y="34"/>
                  </a:cubicBezTo>
                  <a:cubicBezTo>
                    <a:pt x="434" y="35"/>
                    <a:pt x="433" y="33"/>
                    <a:pt x="434" y="35"/>
                  </a:cubicBezTo>
                  <a:cubicBezTo>
                    <a:pt x="434" y="35"/>
                    <a:pt x="435" y="35"/>
                    <a:pt x="435" y="36"/>
                  </a:cubicBezTo>
                  <a:cubicBezTo>
                    <a:pt x="435" y="35"/>
                    <a:pt x="435" y="35"/>
                    <a:pt x="435" y="35"/>
                  </a:cubicBezTo>
                  <a:cubicBezTo>
                    <a:pt x="435" y="36"/>
                    <a:pt x="434" y="36"/>
                    <a:pt x="434" y="37"/>
                  </a:cubicBezTo>
                  <a:cubicBezTo>
                    <a:pt x="434" y="37"/>
                    <a:pt x="434" y="37"/>
                    <a:pt x="434" y="37"/>
                  </a:cubicBezTo>
                  <a:cubicBezTo>
                    <a:pt x="434" y="37"/>
                    <a:pt x="434" y="37"/>
                    <a:pt x="434" y="37"/>
                  </a:cubicBezTo>
                  <a:cubicBezTo>
                    <a:pt x="433" y="36"/>
                    <a:pt x="433" y="34"/>
                    <a:pt x="432" y="34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36"/>
                    <a:pt x="432" y="35"/>
                    <a:pt x="432" y="35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1" y="35"/>
                    <a:pt x="431" y="35"/>
                    <a:pt x="431" y="35"/>
                  </a:cubicBezTo>
                  <a:cubicBezTo>
                    <a:pt x="431" y="34"/>
                    <a:pt x="432" y="34"/>
                    <a:pt x="432" y="35"/>
                  </a:cubicBezTo>
                  <a:cubicBezTo>
                    <a:pt x="432" y="34"/>
                    <a:pt x="432" y="34"/>
                    <a:pt x="432" y="34"/>
                  </a:cubicBezTo>
                  <a:close/>
                  <a:moveTo>
                    <a:pt x="439" y="43"/>
                  </a:moveTo>
                  <a:cubicBezTo>
                    <a:pt x="439" y="43"/>
                    <a:pt x="440" y="43"/>
                    <a:pt x="439" y="42"/>
                  </a:cubicBezTo>
                  <a:cubicBezTo>
                    <a:pt x="439" y="42"/>
                    <a:pt x="439" y="42"/>
                    <a:pt x="439" y="42"/>
                  </a:cubicBezTo>
                  <a:cubicBezTo>
                    <a:pt x="439" y="42"/>
                    <a:pt x="439" y="42"/>
                    <a:pt x="439" y="41"/>
                  </a:cubicBezTo>
                  <a:cubicBezTo>
                    <a:pt x="439" y="41"/>
                    <a:pt x="439" y="41"/>
                    <a:pt x="438" y="41"/>
                  </a:cubicBezTo>
                  <a:cubicBezTo>
                    <a:pt x="439" y="40"/>
                    <a:pt x="439" y="40"/>
                    <a:pt x="439" y="40"/>
                  </a:cubicBezTo>
                  <a:cubicBezTo>
                    <a:pt x="439" y="41"/>
                    <a:pt x="439" y="42"/>
                    <a:pt x="440" y="42"/>
                  </a:cubicBezTo>
                  <a:cubicBezTo>
                    <a:pt x="440" y="41"/>
                    <a:pt x="440" y="41"/>
                    <a:pt x="440" y="41"/>
                  </a:cubicBezTo>
                  <a:cubicBezTo>
                    <a:pt x="440" y="41"/>
                    <a:pt x="440" y="41"/>
                    <a:pt x="440" y="41"/>
                  </a:cubicBezTo>
                  <a:cubicBezTo>
                    <a:pt x="440" y="41"/>
                    <a:pt x="440" y="41"/>
                    <a:pt x="440" y="41"/>
                  </a:cubicBezTo>
                  <a:cubicBezTo>
                    <a:pt x="441" y="41"/>
                    <a:pt x="441" y="41"/>
                    <a:pt x="441" y="41"/>
                  </a:cubicBezTo>
                  <a:cubicBezTo>
                    <a:pt x="440" y="42"/>
                    <a:pt x="439" y="43"/>
                    <a:pt x="439" y="44"/>
                  </a:cubicBezTo>
                  <a:cubicBezTo>
                    <a:pt x="440" y="44"/>
                    <a:pt x="441" y="43"/>
                    <a:pt x="441" y="44"/>
                  </a:cubicBezTo>
                  <a:cubicBezTo>
                    <a:pt x="442" y="43"/>
                    <a:pt x="443" y="45"/>
                    <a:pt x="443" y="44"/>
                  </a:cubicBezTo>
                  <a:cubicBezTo>
                    <a:pt x="443" y="43"/>
                    <a:pt x="443" y="43"/>
                    <a:pt x="444" y="43"/>
                  </a:cubicBezTo>
                  <a:cubicBezTo>
                    <a:pt x="443" y="43"/>
                    <a:pt x="443" y="43"/>
                    <a:pt x="443" y="44"/>
                  </a:cubicBezTo>
                  <a:cubicBezTo>
                    <a:pt x="443" y="44"/>
                    <a:pt x="444" y="44"/>
                    <a:pt x="444" y="45"/>
                  </a:cubicBezTo>
                  <a:cubicBezTo>
                    <a:pt x="444" y="44"/>
                    <a:pt x="444" y="46"/>
                    <a:pt x="443" y="45"/>
                  </a:cubicBezTo>
                  <a:cubicBezTo>
                    <a:pt x="441" y="45"/>
                    <a:pt x="439" y="45"/>
                    <a:pt x="437" y="45"/>
                  </a:cubicBezTo>
                  <a:cubicBezTo>
                    <a:pt x="436" y="44"/>
                    <a:pt x="436" y="45"/>
                    <a:pt x="435" y="45"/>
                  </a:cubicBezTo>
                  <a:cubicBezTo>
                    <a:pt x="436" y="44"/>
                    <a:pt x="436" y="44"/>
                    <a:pt x="436" y="44"/>
                  </a:cubicBezTo>
                  <a:cubicBezTo>
                    <a:pt x="436" y="44"/>
                    <a:pt x="435" y="43"/>
                    <a:pt x="435" y="43"/>
                  </a:cubicBezTo>
                  <a:cubicBezTo>
                    <a:pt x="436" y="44"/>
                    <a:pt x="436" y="44"/>
                    <a:pt x="436" y="44"/>
                  </a:cubicBezTo>
                  <a:cubicBezTo>
                    <a:pt x="436" y="44"/>
                    <a:pt x="436" y="44"/>
                    <a:pt x="436" y="44"/>
                  </a:cubicBezTo>
                  <a:cubicBezTo>
                    <a:pt x="437" y="44"/>
                    <a:pt x="438" y="43"/>
                    <a:pt x="439" y="43"/>
                  </a:cubicBezTo>
                  <a:close/>
                  <a:moveTo>
                    <a:pt x="442" y="33"/>
                  </a:moveTo>
                  <a:cubicBezTo>
                    <a:pt x="443" y="33"/>
                    <a:pt x="443" y="33"/>
                    <a:pt x="443" y="33"/>
                  </a:cubicBezTo>
                  <a:cubicBezTo>
                    <a:pt x="443" y="33"/>
                    <a:pt x="442" y="33"/>
                    <a:pt x="443" y="33"/>
                  </a:cubicBezTo>
                  <a:cubicBezTo>
                    <a:pt x="443" y="34"/>
                    <a:pt x="443" y="34"/>
                    <a:pt x="443" y="33"/>
                  </a:cubicBezTo>
                  <a:cubicBezTo>
                    <a:pt x="443" y="33"/>
                    <a:pt x="443" y="33"/>
                    <a:pt x="443" y="33"/>
                  </a:cubicBezTo>
                  <a:cubicBezTo>
                    <a:pt x="443" y="33"/>
                    <a:pt x="443" y="33"/>
                    <a:pt x="443" y="33"/>
                  </a:cubicBezTo>
                  <a:cubicBezTo>
                    <a:pt x="443" y="33"/>
                    <a:pt x="443" y="33"/>
                    <a:pt x="443" y="33"/>
                  </a:cubicBezTo>
                  <a:cubicBezTo>
                    <a:pt x="443" y="33"/>
                    <a:pt x="443" y="33"/>
                    <a:pt x="443" y="33"/>
                  </a:cubicBezTo>
                  <a:cubicBezTo>
                    <a:pt x="443" y="33"/>
                    <a:pt x="444" y="33"/>
                    <a:pt x="443" y="33"/>
                  </a:cubicBezTo>
                  <a:cubicBezTo>
                    <a:pt x="443" y="33"/>
                    <a:pt x="443" y="33"/>
                    <a:pt x="443" y="33"/>
                  </a:cubicBezTo>
                  <a:cubicBezTo>
                    <a:pt x="443" y="34"/>
                    <a:pt x="444" y="33"/>
                    <a:pt x="444" y="34"/>
                  </a:cubicBezTo>
                  <a:cubicBezTo>
                    <a:pt x="444" y="34"/>
                    <a:pt x="444" y="34"/>
                    <a:pt x="443" y="34"/>
                  </a:cubicBezTo>
                  <a:cubicBezTo>
                    <a:pt x="444" y="34"/>
                    <a:pt x="443" y="34"/>
                    <a:pt x="443" y="33"/>
                  </a:cubicBezTo>
                  <a:cubicBezTo>
                    <a:pt x="443" y="33"/>
                    <a:pt x="443" y="33"/>
                    <a:pt x="443" y="33"/>
                  </a:cubicBezTo>
                  <a:cubicBezTo>
                    <a:pt x="443" y="34"/>
                    <a:pt x="443" y="34"/>
                    <a:pt x="443" y="34"/>
                  </a:cubicBezTo>
                  <a:cubicBezTo>
                    <a:pt x="443" y="33"/>
                    <a:pt x="442" y="34"/>
                    <a:pt x="442" y="33"/>
                  </a:cubicBezTo>
                  <a:cubicBezTo>
                    <a:pt x="442" y="32"/>
                    <a:pt x="440" y="34"/>
                    <a:pt x="440" y="33"/>
                  </a:cubicBezTo>
                  <a:cubicBezTo>
                    <a:pt x="440" y="32"/>
                    <a:pt x="442" y="33"/>
                    <a:pt x="442" y="33"/>
                  </a:cubicBezTo>
                  <a:close/>
                  <a:moveTo>
                    <a:pt x="442" y="31"/>
                  </a:moveTo>
                  <a:cubicBezTo>
                    <a:pt x="442" y="31"/>
                    <a:pt x="442" y="31"/>
                    <a:pt x="442" y="31"/>
                  </a:cubicBezTo>
                  <a:cubicBezTo>
                    <a:pt x="442" y="32"/>
                    <a:pt x="443" y="32"/>
                    <a:pt x="442" y="32"/>
                  </a:cubicBezTo>
                  <a:cubicBezTo>
                    <a:pt x="441" y="32"/>
                    <a:pt x="442" y="32"/>
                    <a:pt x="442" y="31"/>
                  </a:cubicBezTo>
                  <a:close/>
                  <a:moveTo>
                    <a:pt x="443" y="40"/>
                  </a:moveTo>
                  <a:cubicBezTo>
                    <a:pt x="444" y="40"/>
                    <a:pt x="444" y="40"/>
                    <a:pt x="444" y="40"/>
                  </a:cubicBezTo>
                  <a:cubicBezTo>
                    <a:pt x="444" y="40"/>
                    <a:pt x="444" y="42"/>
                    <a:pt x="443" y="41"/>
                  </a:cubicBezTo>
                  <a:cubicBezTo>
                    <a:pt x="443" y="41"/>
                    <a:pt x="443" y="41"/>
                    <a:pt x="443" y="41"/>
                  </a:cubicBezTo>
                  <a:cubicBezTo>
                    <a:pt x="443" y="41"/>
                    <a:pt x="443" y="41"/>
                    <a:pt x="443" y="41"/>
                  </a:cubicBezTo>
                  <a:cubicBezTo>
                    <a:pt x="442" y="40"/>
                    <a:pt x="441" y="40"/>
                    <a:pt x="441" y="39"/>
                  </a:cubicBezTo>
                  <a:cubicBezTo>
                    <a:pt x="441" y="39"/>
                    <a:pt x="441" y="39"/>
                    <a:pt x="441" y="39"/>
                  </a:cubicBezTo>
                  <a:cubicBezTo>
                    <a:pt x="441" y="39"/>
                    <a:pt x="441" y="39"/>
                    <a:pt x="441" y="39"/>
                  </a:cubicBezTo>
                  <a:cubicBezTo>
                    <a:pt x="441" y="39"/>
                    <a:pt x="441" y="39"/>
                    <a:pt x="441" y="39"/>
                  </a:cubicBezTo>
                  <a:cubicBezTo>
                    <a:pt x="442" y="39"/>
                    <a:pt x="441" y="38"/>
                    <a:pt x="442" y="38"/>
                  </a:cubicBezTo>
                  <a:cubicBezTo>
                    <a:pt x="441" y="39"/>
                    <a:pt x="441" y="39"/>
                    <a:pt x="441" y="39"/>
                  </a:cubicBezTo>
                  <a:cubicBezTo>
                    <a:pt x="441" y="39"/>
                    <a:pt x="441" y="39"/>
                    <a:pt x="441" y="39"/>
                  </a:cubicBezTo>
                  <a:cubicBezTo>
                    <a:pt x="442" y="41"/>
                    <a:pt x="443" y="38"/>
                    <a:pt x="443" y="40"/>
                  </a:cubicBezTo>
                  <a:close/>
                  <a:moveTo>
                    <a:pt x="447" y="34"/>
                  </a:moveTo>
                  <a:cubicBezTo>
                    <a:pt x="447" y="35"/>
                    <a:pt x="448" y="35"/>
                    <a:pt x="448" y="36"/>
                  </a:cubicBezTo>
                  <a:cubicBezTo>
                    <a:pt x="448" y="35"/>
                    <a:pt x="447" y="35"/>
                    <a:pt x="446" y="36"/>
                  </a:cubicBezTo>
                  <a:cubicBezTo>
                    <a:pt x="446" y="36"/>
                    <a:pt x="446" y="36"/>
                    <a:pt x="446" y="36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6" y="35"/>
                    <a:pt x="446" y="34"/>
                    <a:pt x="447" y="34"/>
                  </a:cubicBezTo>
                  <a:close/>
                  <a:moveTo>
                    <a:pt x="447" y="33"/>
                  </a:moveTo>
                  <a:cubicBezTo>
                    <a:pt x="447" y="33"/>
                    <a:pt x="447" y="34"/>
                    <a:pt x="448" y="33"/>
                  </a:cubicBezTo>
                  <a:cubicBezTo>
                    <a:pt x="448" y="33"/>
                    <a:pt x="448" y="34"/>
                    <a:pt x="448" y="34"/>
                  </a:cubicBezTo>
                  <a:cubicBezTo>
                    <a:pt x="447" y="33"/>
                    <a:pt x="446" y="34"/>
                    <a:pt x="447" y="33"/>
                  </a:cubicBezTo>
                  <a:close/>
                  <a:moveTo>
                    <a:pt x="450" y="35"/>
                  </a:moveTo>
                  <a:cubicBezTo>
                    <a:pt x="450" y="35"/>
                    <a:pt x="451" y="35"/>
                    <a:pt x="451" y="35"/>
                  </a:cubicBezTo>
                  <a:cubicBezTo>
                    <a:pt x="451" y="35"/>
                    <a:pt x="452" y="34"/>
                    <a:pt x="451" y="33"/>
                  </a:cubicBezTo>
                  <a:cubicBezTo>
                    <a:pt x="451" y="33"/>
                    <a:pt x="451" y="34"/>
                    <a:pt x="452" y="34"/>
                  </a:cubicBezTo>
                  <a:cubicBezTo>
                    <a:pt x="452" y="34"/>
                    <a:pt x="452" y="34"/>
                    <a:pt x="452" y="34"/>
                  </a:cubicBezTo>
                  <a:cubicBezTo>
                    <a:pt x="451" y="34"/>
                    <a:pt x="452" y="35"/>
                    <a:pt x="451" y="35"/>
                  </a:cubicBezTo>
                  <a:cubicBezTo>
                    <a:pt x="452" y="35"/>
                    <a:pt x="452" y="35"/>
                    <a:pt x="453" y="36"/>
                  </a:cubicBezTo>
                  <a:cubicBezTo>
                    <a:pt x="452" y="36"/>
                    <a:pt x="452" y="36"/>
                    <a:pt x="452" y="36"/>
                  </a:cubicBezTo>
                  <a:cubicBezTo>
                    <a:pt x="451" y="37"/>
                    <a:pt x="453" y="37"/>
                    <a:pt x="454" y="37"/>
                  </a:cubicBezTo>
                  <a:cubicBezTo>
                    <a:pt x="454" y="37"/>
                    <a:pt x="454" y="37"/>
                    <a:pt x="455" y="37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4" y="36"/>
                    <a:pt x="453" y="36"/>
                    <a:pt x="453" y="35"/>
                  </a:cubicBezTo>
                  <a:cubicBezTo>
                    <a:pt x="453" y="35"/>
                    <a:pt x="453" y="35"/>
                    <a:pt x="453" y="35"/>
                  </a:cubicBezTo>
                  <a:cubicBezTo>
                    <a:pt x="453" y="35"/>
                    <a:pt x="453" y="35"/>
                    <a:pt x="454" y="35"/>
                  </a:cubicBezTo>
                  <a:cubicBezTo>
                    <a:pt x="454" y="36"/>
                    <a:pt x="454" y="36"/>
                    <a:pt x="454" y="36"/>
                  </a:cubicBezTo>
                  <a:cubicBezTo>
                    <a:pt x="455" y="36"/>
                    <a:pt x="455" y="36"/>
                    <a:pt x="455" y="36"/>
                  </a:cubicBezTo>
                  <a:cubicBezTo>
                    <a:pt x="455" y="36"/>
                    <a:pt x="455" y="36"/>
                    <a:pt x="455" y="35"/>
                  </a:cubicBezTo>
                  <a:cubicBezTo>
                    <a:pt x="455" y="35"/>
                    <a:pt x="454" y="35"/>
                    <a:pt x="454" y="35"/>
                  </a:cubicBezTo>
                  <a:cubicBezTo>
                    <a:pt x="454" y="35"/>
                    <a:pt x="454" y="35"/>
                    <a:pt x="455" y="35"/>
                  </a:cubicBezTo>
                  <a:cubicBezTo>
                    <a:pt x="455" y="35"/>
                    <a:pt x="455" y="35"/>
                    <a:pt x="455" y="35"/>
                  </a:cubicBezTo>
                  <a:cubicBezTo>
                    <a:pt x="455" y="35"/>
                    <a:pt x="455" y="35"/>
                    <a:pt x="455" y="35"/>
                  </a:cubicBezTo>
                  <a:cubicBezTo>
                    <a:pt x="454" y="35"/>
                    <a:pt x="454" y="35"/>
                    <a:pt x="455" y="35"/>
                  </a:cubicBezTo>
                  <a:cubicBezTo>
                    <a:pt x="455" y="35"/>
                    <a:pt x="455" y="35"/>
                    <a:pt x="455" y="35"/>
                  </a:cubicBezTo>
                  <a:cubicBezTo>
                    <a:pt x="455" y="34"/>
                    <a:pt x="455" y="34"/>
                    <a:pt x="455" y="34"/>
                  </a:cubicBezTo>
                  <a:cubicBezTo>
                    <a:pt x="456" y="35"/>
                    <a:pt x="456" y="35"/>
                    <a:pt x="457" y="35"/>
                  </a:cubicBezTo>
                  <a:cubicBezTo>
                    <a:pt x="457" y="35"/>
                    <a:pt x="457" y="35"/>
                    <a:pt x="457" y="34"/>
                  </a:cubicBezTo>
                  <a:cubicBezTo>
                    <a:pt x="457" y="35"/>
                    <a:pt x="458" y="35"/>
                    <a:pt x="458" y="36"/>
                  </a:cubicBezTo>
                  <a:cubicBezTo>
                    <a:pt x="459" y="36"/>
                    <a:pt x="460" y="38"/>
                    <a:pt x="461" y="37"/>
                  </a:cubicBezTo>
                  <a:cubicBezTo>
                    <a:pt x="461" y="36"/>
                    <a:pt x="461" y="36"/>
                    <a:pt x="461" y="36"/>
                  </a:cubicBezTo>
                  <a:cubicBezTo>
                    <a:pt x="462" y="36"/>
                    <a:pt x="462" y="36"/>
                    <a:pt x="463" y="36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2" y="37"/>
                    <a:pt x="462" y="37"/>
                    <a:pt x="462" y="37"/>
                  </a:cubicBezTo>
                  <a:cubicBezTo>
                    <a:pt x="462" y="38"/>
                    <a:pt x="461" y="38"/>
                    <a:pt x="461" y="38"/>
                  </a:cubicBezTo>
                  <a:cubicBezTo>
                    <a:pt x="460" y="37"/>
                    <a:pt x="459" y="37"/>
                    <a:pt x="458" y="37"/>
                  </a:cubicBezTo>
                  <a:cubicBezTo>
                    <a:pt x="458" y="37"/>
                    <a:pt x="458" y="37"/>
                    <a:pt x="458" y="37"/>
                  </a:cubicBezTo>
                  <a:cubicBezTo>
                    <a:pt x="458" y="38"/>
                    <a:pt x="458" y="38"/>
                    <a:pt x="458" y="38"/>
                  </a:cubicBezTo>
                  <a:cubicBezTo>
                    <a:pt x="458" y="38"/>
                    <a:pt x="459" y="38"/>
                    <a:pt x="459" y="38"/>
                  </a:cubicBezTo>
                  <a:cubicBezTo>
                    <a:pt x="458" y="38"/>
                    <a:pt x="458" y="38"/>
                    <a:pt x="458" y="38"/>
                  </a:cubicBezTo>
                  <a:cubicBezTo>
                    <a:pt x="458" y="39"/>
                    <a:pt x="458" y="39"/>
                    <a:pt x="458" y="39"/>
                  </a:cubicBezTo>
                  <a:cubicBezTo>
                    <a:pt x="459" y="39"/>
                    <a:pt x="459" y="39"/>
                    <a:pt x="459" y="39"/>
                  </a:cubicBezTo>
                  <a:cubicBezTo>
                    <a:pt x="458" y="40"/>
                    <a:pt x="457" y="40"/>
                    <a:pt x="457" y="41"/>
                  </a:cubicBezTo>
                  <a:cubicBezTo>
                    <a:pt x="457" y="41"/>
                    <a:pt x="457" y="41"/>
                    <a:pt x="457" y="41"/>
                  </a:cubicBezTo>
                  <a:cubicBezTo>
                    <a:pt x="457" y="41"/>
                    <a:pt x="457" y="41"/>
                    <a:pt x="457" y="41"/>
                  </a:cubicBezTo>
                  <a:cubicBezTo>
                    <a:pt x="457" y="41"/>
                    <a:pt x="457" y="41"/>
                    <a:pt x="457" y="41"/>
                  </a:cubicBezTo>
                  <a:cubicBezTo>
                    <a:pt x="457" y="41"/>
                    <a:pt x="458" y="41"/>
                    <a:pt x="458" y="41"/>
                  </a:cubicBezTo>
                  <a:cubicBezTo>
                    <a:pt x="458" y="42"/>
                    <a:pt x="458" y="42"/>
                    <a:pt x="458" y="42"/>
                  </a:cubicBezTo>
                  <a:cubicBezTo>
                    <a:pt x="457" y="42"/>
                    <a:pt x="457" y="42"/>
                    <a:pt x="457" y="42"/>
                  </a:cubicBezTo>
                  <a:cubicBezTo>
                    <a:pt x="457" y="41"/>
                    <a:pt x="457" y="41"/>
                    <a:pt x="457" y="41"/>
                  </a:cubicBezTo>
                  <a:cubicBezTo>
                    <a:pt x="457" y="41"/>
                    <a:pt x="457" y="41"/>
                    <a:pt x="457" y="41"/>
                  </a:cubicBezTo>
                  <a:cubicBezTo>
                    <a:pt x="457" y="41"/>
                    <a:pt x="457" y="41"/>
                    <a:pt x="457" y="41"/>
                  </a:cubicBezTo>
                  <a:cubicBezTo>
                    <a:pt x="456" y="41"/>
                    <a:pt x="457" y="41"/>
                    <a:pt x="457" y="41"/>
                  </a:cubicBezTo>
                  <a:cubicBezTo>
                    <a:pt x="456" y="41"/>
                    <a:pt x="454" y="42"/>
                    <a:pt x="455" y="41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6" y="40"/>
                    <a:pt x="456" y="39"/>
                    <a:pt x="457" y="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57" y="39"/>
                    <a:pt x="458" y="38"/>
                    <a:pt x="458" y="38"/>
                  </a:cubicBezTo>
                  <a:cubicBezTo>
                    <a:pt x="458" y="38"/>
                    <a:pt x="458" y="38"/>
                    <a:pt x="458" y="37"/>
                  </a:cubicBezTo>
                  <a:cubicBezTo>
                    <a:pt x="458" y="37"/>
                    <a:pt x="458" y="37"/>
                    <a:pt x="457" y="37"/>
                  </a:cubicBezTo>
                  <a:cubicBezTo>
                    <a:pt x="457" y="37"/>
                    <a:pt x="457" y="37"/>
                    <a:pt x="457" y="37"/>
                  </a:cubicBezTo>
                  <a:cubicBezTo>
                    <a:pt x="457" y="37"/>
                    <a:pt x="457" y="37"/>
                    <a:pt x="457" y="37"/>
                  </a:cubicBezTo>
                  <a:cubicBezTo>
                    <a:pt x="457" y="36"/>
                    <a:pt x="457" y="36"/>
                    <a:pt x="456" y="36"/>
                  </a:cubicBezTo>
                  <a:cubicBezTo>
                    <a:pt x="456" y="37"/>
                    <a:pt x="456" y="37"/>
                    <a:pt x="456" y="37"/>
                  </a:cubicBezTo>
                  <a:cubicBezTo>
                    <a:pt x="456" y="37"/>
                    <a:pt x="455" y="36"/>
                    <a:pt x="455" y="36"/>
                  </a:cubicBezTo>
                  <a:cubicBezTo>
                    <a:pt x="454" y="37"/>
                    <a:pt x="455" y="37"/>
                    <a:pt x="455" y="38"/>
                  </a:cubicBezTo>
                  <a:cubicBezTo>
                    <a:pt x="454" y="38"/>
                    <a:pt x="454" y="38"/>
                    <a:pt x="454" y="38"/>
                  </a:cubicBezTo>
                  <a:cubicBezTo>
                    <a:pt x="454" y="38"/>
                    <a:pt x="454" y="38"/>
                    <a:pt x="454" y="38"/>
                  </a:cubicBezTo>
                  <a:cubicBezTo>
                    <a:pt x="453" y="38"/>
                    <a:pt x="453" y="38"/>
                    <a:pt x="453" y="38"/>
                  </a:cubicBezTo>
                  <a:cubicBezTo>
                    <a:pt x="453" y="37"/>
                    <a:pt x="452" y="38"/>
                    <a:pt x="452" y="38"/>
                  </a:cubicBezTo>
                  <a:cubicBezTo>
                    <a:pt x="452" y="38"/>
                    <a:pt x="452" y="38"/>
                    <a:pt x="452" y="38"/>
                  </a:cubicBezTo>
                  <a:cubicBezTo>
                    <a:pt x="451" y="37"/>
                    <a:pt x="450" y="37"/>
                    <a:pt x="450" y="36"/>
                  </a:cubicBezTo>
                  <a:cubicBezTo>
                    <a:pt x="449" y="36"/>
                    <a:pt x="449" y="37"/>
                    <a:pt x="448" y="37"/>
                  </a:cubicBezTo>
                  <a:cubicBezTo>
                    <a:pt x="448" y="37"/>
                    <a:pt x="448" y="38"/>
                    <a:pt x="449" y="38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8" y="38"/>
                    <a:pt x="448" y="38"/>
                    <a:pt x="448" y="38"/>
                  </a:cubicBezTo>
                  <a:cubicBezTo>
                    <a:pt x="448" y="38"/>
                    <a:pt x="448" y="39"/>
                    <a:pt x="448" y="39"/>
                  </a:cubicBezTo>
                  <a:cubicBezTo>
                    <a:pt x="449" y="39"/>
                    <a:pt x="449" y="39"/>
                    <a:pt x="449" y="39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50" y="38"/>
                    <a:pt x="449" y="40"/>
                    <a:pt x="450" y="40"/>
                  </a:cubicBezTo>
                  <a:cubicBezTo>
                    <a:pt x="450" y="40"/>
                    <a:pt x="450" y="41"/>
                    <a:pt x="449" y="41"/>
                  </a:cubicBezTo>
                  <a:cubicBezTo>
                    <a:pt x="449" y="41"/>
                    <a:pt x="448" y="41"/>
                    <a:pt x="448" y="41"/>
                  </a:cubicBezTo>
                  <a:cubicBezTo>
                    <a:pt x="448" y="41"/>
                    <a:pt x="448" y="41"/>
                    <a:pt x="448" y="41"/>
                  </a:cubicBezTo>
                  <a:cubicBezTo>
                    <a:pt x="448" y="41"/>
                    <a:pt x="447" y="41"/>
                    <a:pt x="447" y="41"/>
                  </a:cubicBezTo>
                  <a:cubicBezTo>
                    <a:pt x="447" y="41"/>
                    <a:pt x="447" y="41"/>
                    <a:pt x="447" y="40"/>
                  </a:cubicBezTo>
                  <a:cubicBezTo>
                    <a:pt x="447" y="41"/>
                    <a:pt x="447" y="41"/>
                    <a:pt x="446" y="40"/>
                  </a:cubicBezTo>
                  <a:cubicBezTo>
                    <a:pt x="446" y="40"/>
                    <a:pt x="446" y="40"/>
                    <a:pt x="446" y="40"/>
                  </a:cubicBezTo>
                  <a:cubicBezTo>
                    <a:pt x="446" y="40"/>
                    <a:pt x="446" y="40"/>
                    <a:pt x="446" y="40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47" y="40"/>
                    <a:pt x="447" y="40"/>
                    <a:pt x="446" y="40"/>
                  </a:cubicBezTo>
                  <a:cubicBezTo>
                    <a:pt x="446" y="40"/>
                    <a:pt x="446" y="40"/>
                    <a:pt x="446" y="40"/>
                  </a:cubicBezTo>
                  <a:cubicBezTo>
                    <a:pt x="446" y="40"/>
                    <a:pt x="446" y="39"/>
                    <a:pt x="447" y="40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48" y="39"/>
                    <a:pt x="448" y="40"/>
                    <a:pt x="449" y="40"/>
                  </a:cubicBezTo>
                  <a:cubicBezTo>
                    <a:pt x="449" y="39"/>
                    <a:pt x="448" y="39"/>
                    <a:pt x="447" y="38"/>
                  </a:cubicBezTo>
                  <a:cubicBezTo>
                    <a:pt x="446" y="38"/>
                    <a:pt x="446" y="38"/>
                    <a:pt x="446" y="38"/>
                  </a:cubicBezTo>
                  <a:cubicBezTo>
                    <a:pt x="446" y="38"/>
                    <a:pt x="446" y="38"/>
                    <a:pt x="446" y="37"/>
                  </a:cubicBezTo>
                  <a:cubicBezTo>
                    <a:pt x="446" y="37"/>
                    <a:pt x="448" y="37"/>
                    <a:pt x="447" y="36"/>
                  </a:cubicBezTo>
                  <a:cubicBezTo>
                    <a:pt x="448" y="36"/>
                    <a:pt x="450" y="37"/>
                    <a:pt x="450" y="35"/>
                  </a:cubicBezTo>
                  <a:close/>
                  <a:moveTo>
                    <a:pt x="465" y="41"/>
                  </a:moveTo>
                  <a:cubicBezTo>
                    <a:pt x="465" y="40"/>
                    <a:pt x="464" y="40"/>
                    <a:pt x="464" y="40"/>
                  </a:cubicBezTo>
                  <a:cubicBezTo>
                    <a:pt x="465" y="39"/>
                    <a:pt x="465" y="39"/>
                    <a:pt x="465" y="39"/>
                  </a:cubicBezTo>
                  <a:cubicBezTo>
                    <a:pt x="465" y="40"/>
                    <a:pt x="465" y="40"/>
                    <a:pt x="465" y="40"/>
                  </a:cubicBezTo>
                  <a:cubicBezTo>
                    <a:pt x="465" y="40"/>
                    <a:pt x="465" y="40"/>
                    <a:pt x="466" y="40"/>
                  </a:cubicBezTo>
                  <a:cubicBezTo>
                    <a:pt x="466" y="40"/>
                    <a:pt x="465" y="40"/>
                    <a:pt x="465" y="40"/>
                  </a:cubicBezTo>
                  <a:cubicBezTo>
                    <a:pt x="465" y="40"/>
                    <a:pt x="465" y="40"/>
                    <a:pt x="465" y="41"/>
                  </a:cubicBezTo>
                  <a:cubicBezTo>
                    <a:pt x="464" y="41"/>
                    <a:pt x="465" y="41"/>
                    <a:pt x="464" y="41"/>
                  </a:cubicBezTo>
                  <a:cubicBezTo>
                    <a:pt x="464" y="41"/>
                    <a:pt x="464" y="41"/>
                    <a:pt x="464" y="41"/>
                  </a:cubicBezTo>
                  <a:cubicBezTo>
                    <a:pt x="463" y="41"/>
                    <a:pt x="463" y="41"/>
                    <a:pt x="463" y="41"/>
                  </a:cubicBezTo>
                  <a:cubicBezTo>
                    <a:pt x="463" y="41"/>
                    <a:pt x="463" y="41"/>
                    <a:pt x="463" y="41"/>
                  </a:cubicBezTo>
                  <a:cubicBezTo>
                    <a:pt x="463" y="41"/>
                    <a:pt x="464" y="41"/>
                    <a:pt x="464" y="41"/>
                  </a:cubicBezTo>
                  <a:cubicBezTo>
                    <a:pt x="465" y="41"/>
                    <a:pt x="465" y="41"/>
                    <a:pt x="465" y="41"/>
                  </a:cubicBezTo>
                  <a:close/>
                  <a:moveTo>
                    <a:pt x="468" y="44"/>
                  </a:moveTo>
                  <a:cubicBezTo>
                    <a:pt x="468" y="44"/>
                    <a:pt x="469" y="44"/>
                    <a:pt x="470" y="45"/>
                  </a:cubicBezTo>
                  <a:cubicBezTo>
                    <a:pt x="470" y="45"/>
                    <a:pt x="470" y="45"/>
                    <a:pt x="470" y="45"/>
                  </a:cubicBezTo>
                  <a:cubicBezTo>
                    <a:pt x="469" y="46"/>
                    <a:pt x="468" y="45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6"/>
                    <a:pt x="467" y="45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6" y="44"/>
                    <a:pt x="466" y="44"/>
                    <a:pt x="465" y="45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4"/>
                    <a:pt x="465" y="44"/>
                    <a:pt x="466" y="43"/>
                  </a:cubicBezTo>
                  <a:cubicBezTo>
                    <a:pt x="466" y="42"/>
                    <a:pt x="467" y="43"/>
                    <a:pt x="467" y="42"/>
                  </a:cubicBezTo>
                  <a:cubicBezTo>
                    <a:pt x="468" y="43"/>
                    <a:pt x="464" y="43"/>
                    <a:pt x="467" y="44"/>
                  </a:cubicBezTo>
                  <a:cubicBezTo>
                    <a:pt x="468" y="44"/>
                    <a:pt x="467" y="43"/>
                    <a:pt x="468" y="43"/>
                  </a:cubicBezTo>
                  <a:cubicBezTo>
                    <a:pt x="468" y="43"/>
                    <a:pt x="467" y="43"/>
                    <a:pt x="468" y="44"/>
                  </a:cubicBezTo>
                  <a:close/>
                  <a:moveTo>
                    <a:pt x="469" y="43"/>
                  </a:moveTo>
                  <a:cubicBezTo>
                    <a:pt x="469" y="43"/>
                    <a:pt x="470" y="43"/>
                    <a:pt x="471" y="43"/>
                  </a:cubicBezTo>
                  <a:cubicBezTo>
                    <a:pt x="471" y="42"/>
                    <a:pt x="471" y="42"/>
                    <a:pt x="471" y="42"/>
                  </a:cubicBezTo>
                  <a:cubicBezTo>
                    <a:pt x="471" y="43"/>
                    <a:pt x="471" y="43"/>
                    <a:pt x="471" y="43"/>
                  </a:cubicBezTo>
                  <a:cubicBezTo>
                    <a:pt x="470" y="43"/>
                    <a:pt x="470" y="43"/>
                    <a:pt x="470" y="43"/>
                  </a:cubicBezTo>
                  <a:cubicBezTo>
                    <a:pt x="470" y="43"/>
                    <a:pt x="470" y="43"/>
                    <a:pt x="469" y="43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9" y="43"/>
                    <a:pt x="469" y="43"/>
                    <a:pt x="469" y="44"/>
                  </a:cubicBezTo>
                  <a:cubicBezTo>
                    <a:pt x="470" y="43"/>
                    <a:pt x="470" y="43"/>
                    <a:pt x="470" y="43"/>
                  </a:cubicBezTo>
                  <a:cubicBezTo>
                    <a:pt x="470" y="44"/>
                    <a:pt x="470" y="44"/>
                    <a:pt x="470" y="44"/>
                  </a:cubicBezTo>
                  <a:cubicBezTo>
                    <a:pt x="470" y="44"/>
                    <a:pt x="469" y="44"/>
                    <a:pt x="469" y="44"/>
                  </a:cubicBezTo>
                  <a:cubicBezTo>
                    <a:pt x="469" y="44"/>
                    <a:pt x="469" y="44"/>
                    <a:pt x="469" y="44"/>
                  </a:cubicBezTo>
                  <a:cubicBezTo>
                    <a:pt x="469" y="43"/>
                    <a:pt x="469" y="43"/>
                    <a:pt x="469" y="43"/>
                  </a:cubicBezTo>
                  <a:close/>
                  <a:moveTo>
                    <a:pt x="470" y="48"/>
                  </a:moveTo>
                  <a:cubicBezTo>
                    <a:pt x="470" y="46"/>
                    <a:pt x="472" y="47"/>
                    <a:pt x="472" y="46"/>
                  </a:cubicBezTo>
                  <a:cubicBezTo>
                    <a:pt x="471" y="47"/>
                    <a:pt x="471" y="47"/>
                    <a:pt x="471" y="47"/>
                  </a:cubicBezTo>
                  <a:cubicBezTo>
                    <a:pt x="471" y="47"/>
                    <a:pt x="471" y="47"/>
                    <a:pt x="471" y="47"/>
                  </a:cubicBezTo>
                  <a:cubicBezTo>
                    <a:pt x="470" y="47"/>
                    <a:pt x="471" y="48"/>
                    <a:pt x="471" y="48"/>
                  </a:cubicBezTo>
                  <a:cubicBezTo>
                    <a:pt x="471" y="48"/>
                    <a:pt x="471" y="48"/>
                    <a:pt x="472" y="48"/>
                  </a:cubicBezTo>
                  <a:cubicBezTo>
                    <a:pt x="472" y="48"/>
                    <a:pt x="471" y="49"/>
                    <a:pt x="472" y="49"/>
                  </a:cubicBezTo>
                  <a:cubicBezTo>
                    <a:pt x="472" y="50"/>
                    <a:pt x="472" y="50"/>
                    <a:pt x="472" y="50"/>
                  </a:cubicBezTo>
                  <a:cubicBezTo>
                    <a:pt x="470" y="50"/>
                    <a:pt x="470" y="50"/>
                    <a:pt x="470" y="50"/>
                  </a:cubicBezTo>
                  <a:cubicBezTo>
                    <a:pt x="471" y="50"/>
                    <a:pt x="469" y="50"/>
                    <a:pt x="470" y="51"/>
                  </a:cubicBezTo>
                  <a:cubicBezTo>
                    <a:pt x="470" y="51"/>
                    <a:pt x="470" y="51"/>
                    <a:pt x="470" y="51"/>
                  </a:cubicBezTo>
                  <a:cubicBezTo>
                    <a:pt x="470" y="51"/>
                    <a:pt x="471" y="51"/>
                    <a:pt x="471" y="52"/>
                  </a:cubicBezTo>
                  <a:cubicBezTo>
                    <a:pt x="470" y="51"/>
                    <a:pt x="471" y="53"/>
                    <a:pt x="470" y="52"/>
                  </a:cubicBezTo>
                  <a:cubicBezTo>
                    <a:pt x="469" y="53"/>
                    <a:pt x="469" y="53"/>
                    <a:pt x="469" y="53"/>
                  </a:cubicBezTo>
                  <a:cubicBezTo>
                    <a:pt x="468" y="51"/>
                    <a:pt x="468" y="51"/>
                    <a:pt x="468" y="51"/>
                  </a:cubicBezTo>
                  <a:cubicBezTo>
                    <a:pt x="468" y="51"/>
                    <a:pt x="468" y="51"/>
                    <a:pt x="468" y="51"/>
                  </a:cubicBezTo>
                  <a:cubicBezTo>
                    <a:pt x="468" y="51"/>
                    <a:pt x="468" y="51"/>
                    <a:pt x="468" y="51"/>
                  </a:cubicBezTo>
                  <a:cubicBezTo>
                    <a:pt x="468" y="51"/>
                    <a:pt x="469" y="51"/>
                    <a:pt x="469" y="50"/>
                  </a:cubicBezTo>
                  <a:cubicBezTo>
                    <a:pt x="466" y="50"/>
                    <a:pt x="466" y="50"/>
                    <a:pt x="466" y="50"/>
                  </a:cubicBezTo>
                  <a:cubicBezTo>
                    <a:pt x="466" y="50"/>
                    <a:pt x="466" y="50"/>
                    <a:pt x="466" y="50"/>
                  </a:cubicBezTo>
                  <a:cubicBezTo>
                    <a:pt x="466" y="49"/>
                    <a:pt x="465" y="50"/>
                    <a:pt x="465" y="49"/>
                  </a:cubicBezTo>
                  <a:cubicBezTo>
                    <a:pt x="465" y="49"/>
                    <a:pt x="466" y="48"/>
                    <a:pt x="465" y="48"/>
                  </a:cubicBezTo>
                  <a:cubicBezTo>
                    <a:pt x="465" y="48"/>
                    <a:pt x="465" y="48"/>
                    <a:pt x="465" y="48"/>
                  </a:cubicBezTo>
                  <a:cubicBezTo>
                    <a:pt x="465" y="47"/>
                    <a:pt x="466" y="48"/>
                    <a:pt x="466" y="49"/>
                  </a:cubicBezTo>
                  <a:cubicBezTo>
                    <a:pt x="466" y="49"/>
                    <a:pt x="466" y="49"/>
                    <a:pt x="466" y="49"/>
                  </a:cubicBezTo>
                  <a:cubicBezTo>
                    <a:pt x="468" y="49"/>
                    <a:pt x="470" y="49"/>
                    <a:pt x="470" y="48"/>
                  </a:cubicBezTo>
                  <a:close/>
                  <a:moveTo>
                    <a:pt x="475" y="45"/>
                  </a:moveTo>
                  <a:cubicBezTo>
                    <a:pt x="475" y="45"/>
                    <a:pt x="475" y="45"/>
                    <a:pt x="475" y="46"/>
                  </a:cubicBezTo>
                  <a:cubicBezTo>
                    <a:pt x="475" y="46"/>
                    <a:pt x="475" y="46"/>
                    <a:pt x="475" y="46"/>
                  </a:cubicBezTo>
                  <a:cubicBezTo>
                    <a:pt x="476" y="47"/>
                    <a:pt x="477" y="47"/>
                    <a:pt x="478" y="48"/>
                  </a:cubicBezTo>
                  <a:cubicBezTo>
                    <a:pt x="477" y="48"/>
                    <a:pt x="477" y="48"/>
                    <a:pt x="477" y="48"/>
                  </a:cubicBezTo>
                  <a:cubicBezTo>
                    <a:pt x="476" y="48"/>
                    <a:pt x="477" y="48"/>
                    <a:pt x="477" y="48"/>
                  </a:cubicBezTo>
                  <a:cubicBezTo>
                    <a:pt x="477" y="48"/>
                    <a:pt x="477" y="48"/>
                    <a:pt x="477" y="48"/>
                  </a:cubicBezTo>
                  <a:cubicBezTo>
                    <a:pt x="478" y="49"/>
                    <a:pt x="478" y="49"/>
                    <a:pt x="478" y="49"/>
                  </a:cubicBezTo>
                  <a:cubicBezTo>
                    <a:pt x="478" y="49"/>
                    <a:pt x="478" y="49"/>
                    <a:pt x="478" y="49"/>
                  </a:cubicBezTo>
                  <a:cubicBezTo>
                    <a:pt x="477" y="49"/>
                    <a:pt x="477" y="49"/>
                    <a:pt x="477" y="49"/>
                  </a:cubicBezTo>
                  <a:cubicBezTo>
                    <a:pt x="477" y="49"/>
                    <a:pt x="477" y="49"/>
                    <a:pt x="476" y="49"/>
                  </a:cubicBezTo>
                  <a:cubicBezTo>
                    <a:pt x="477" y="47"/>
                    <a:pt x="475" y="48"/>
                    <a:pt x="475" y="47"/>
                  </a:cubicBezTo>
                  <a:cubicBezTo>
                    <a:pt x="474" y="47"/>
                    <a:pt x="474" y="47"/>
                    <a:pt x="474" y="47"/>
                  </a:cubicBezTo>
                  <a:cubicBezTo>
                    <a:pt x="473" y="46"/>
                    <a:pt x="474" y="46"/>
                    <a:pt x="475" y="46"/>
                  </a:cubicBezTo>
                  <a:cubicBezTo>
                    <a:pt x="475" y="45"/>
                    <a:pt x="475" y="45"/>
                    <a:pt x="475" y="45"/>
                  </a:cubicBezTo>
                  <a:close/>
                  <a:moveTo>
                    <a:pt x="480" y="48"/>
                  </a:moveTo>
                  <a:cubicBezTo>
                    <a:pt x="480" y="48"/>
                    <a:pt x="480" y="48"/>
                    <a:pt x="480" y="48"/>
                  </a:cubicBezTo>
                  <a:cubicBezTo>
                    <a:pt x="480" y="48"/>
                    <a:pt x="479" y="47"/>
                    <a:pt x="480" y="47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479" y="47"/>
                    <a:pt x="480" y="48"/>
                    <a:pt x="480" y="48"/>
                  </a:cubicBezTo>
                  <a:close/>
                  <a:moveTo>
                    <a:pt x="479" y="50"/>
                  </a:moveTo>
                  <a:cubicBezTo>
                    <a:pt x="479" y="50"/>
                    <a:pt x="479" y="50"/>
                    <a:pt x="479" y="50"/>
                  </a:cubicBezTo>
                  <a:cubicBezTo>
                    <a:pt x="479" y="50"/>
                    <a:pt x="479" y="50"/>
                    <a:pt x="479" y="50"/>
                  </a:cubicBezTo>
                  <a:cubicBezTo>
                    <a:pt x="479" y="50"/>
                    <a:pt x="479" y="51"/>
                    <a:pt x="479" y="51"/>
                  </a:cubicBezTo>
                  <a:cubicBezTo>
                    <a:pt x="479" y="51"/>
                    <a:pt x="480" y="51"/>
                    <a:pt x="480" y="50"/>
                  </a:cubicBezTo>
                  <a:cubicBezTo>
                    <a:pt x="480" y="50"/>
                    <a:pt x="480" y="50"/>
                    <a:pt x="480" y="50"/>
                  </a:cubicBezTo>
                  <a:cubicBezTo>
                    <a:pt x="481" y="50"/>
                    <a:pt x="481" y="50"/>
                    <a:pt x="481" y="50"/>
                  </a:cubicBezTo>
                  <a:cubicBezTo>
                    <a:pt x="481" y="50"/>
                    <a:pt x="481" y="50"/>
                    <a:pt x="481" y="50"/>
                  </a:cubicBezTo>
                  <a:cubicBezTo>
                    <a:pt x="482" y="50"/>
                    <a:pt x="482" y="50"/>
                    <a:pt x="482" y="50"/>
                  </a:cubicBezTo>
                  <a:cubicBezTo>
                    <a:pt x="481" y="50"/>
                    <a:pt x="481" y="50"/>
                    <a:pt x="481" y="50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1" y="52"/>
                    <a:pt x="480" y="52"/>
                    <a:pt x="480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79" y="52"/>
                    <a:pt x="479" y="52"/>
                    <a:pt x="479" y="52"/>
                  </a:cubicBezTo>
                  <a:cubicBezTo>
                    <a:pt x="478" y="52"/>
                    <a:pt x="479" y="51"/>
                    <a:pt x="478" y="51"/>
                  </a:cubicBezTo>
                  <a:cubicBezTo>
                    <a:pt x="478" y="51"/>
                    <a:pt x="478" y="51"/>
                    <a:pt x="477" y="51"/>
                  </a:cubicBezTo>
                  <a:cubicBezTo>
                    <a:pt x="478" y="51"/>
                    <a:pt x="478" y="51"/>
                    <a:pt x="478" y="51"/>
                  </a:cubicBezTo>
                  <a:cubicBezTo>
                    <a:pt x="478" y="51"/>
                    <a:pt x="479" y="50"/>
                    <a:pt x="479" y="50"/>
                  </a:cubicBezTo>
                  <a:close/>
                  <a:moveTo>
                    <a:pt x="481" y="48"/>
                  </a:moveTo>
                  <a:cubicBezTo>
                    <a:pt x="481" y="48"/>
                    <a:pt x="481" y="48"/>
                    <a:pt x="481" y="48"/>
                  </a:cubicBezTo>
                  <a:cubicBezTo>
                    <a:pt x="482" y="48"/>
                    <a:pt x="482" y="48"/>
                    <a:pt x="482" y="48"/>
                  </a:cubicBezTo>
                  <a:cubicBezTo>
                    <a:pt x="482" y="48"/>
                    <a:pt x="481" y="48"/>
                    <a:pt x="481" y="48"/>
                  </a:cubicBezTo>
                  <a:close/>
                  <a:moveTo>
                    <a:pt x="479" y="60"/>
                  </a:moveTo>
                  <a:cubicBezTo>
                    <a:pt x="480" y="62"/>
                    <a:pt x="478" y="61"/>
                    <a:pt x="478" y="61"/>
                  </a:cubicBezTo>
                  <a:cubicBezTo>
                    <a:pt x="478" y="61"/>
                    <a:pt x="478" y="61"/>
                    <a:pt x="477" y="61"/>
                  </a:cubicBezTo>
                  <a:cubicBezTo>
                    <a:pt x="477" y="61"/>
                    <a:pt x="477" y="61"/>
                    <a:pt x="477" y="61"/>
                  </a:cubicBezTo>
                  <a:cubicBezTo>
                    <a:pt x="477" y="61"/>
                    <a:pt x="477" y="61"/>
                    <a:pt x="477" y="61"/>
                  </a:cubicBezTo>
                  <a:cubicBezTo>
                    <a:pt x="477" y="61"/>
                    <a:pt x="477" y="62"/>
                    <a:pt x="477" y="61"/>
                  </a:cubicBezTo>
                  <a:cubicBezTo>
                    <a:pt x="477" y="61"/>
                    <a:pt x="477" y="61"/>
                    <a:pt x="477" y="61"/>
                  </a:cubicBezTo>
                  <a:cubicBezTo>
                    <a:pt x="477" y="61"/>
                    <a:pt x="477" y="61"/>
                    <a:pt x="477" y="61"/>
                  </a:cubicBezTo>
                  <a:cubicBezTo>
                    <a:pt x="477" y="61"/>
                    <a:pt x="477" y="61"/>
                    <a:pt x="477" y="61"/>
                  </a:cubicBezTo>
                  <a:cubicBezTo>
                    <a:pt x="478" y="60"/>
                    <a:pt x="479" y="62"/>
                    <a:pt x="479" y="60"/>
                  </a:cubicBezTo>
                  <a:close/>
                  <a:moveTo>
                    <a:pt x="482" y="67"/>
                  </a:moveTo>
                  <a:cubicBezTo>
                    <a:pt x="482" y="67"/>
                    <a:pt x="482" y="66"/>
                    <a:pt x="483" y="67"/>
                  </a:cubicBezTo>
                  <a:cubicBezTo>
                    <a:pt x="483" y="68"/>
                    <a:pt x="482" y="67"/>
                    <a:pt x="482" y="68"/>
                  </a:cubicBezTo>
                  <a:cubicBezTo>
                    <a:pt x="481" y="68"/>
                    <a:pt x="481" y="68"/>
                    <a:pt x="481" y="68"/>
                  </a:cubicBezTo>
                  <a:cubicBezTo>
                    <a:pt x="481" y="68"/>
                    <a:pt x="481" y="68"/>
                    <a:pt x="481" y="68"/>
                  </a:cubicBezTo>
                  <a:cubicBezTo>
                    <a:pt x="481" y="68"/>
                    <a:pt x="481" y="68"/>
                    <a:pt x="481" y="68"/>
                  </a:cubicBezTo>
                  <a:cubicBezTo>
                    <a:pt x="480" y="67"/>
                    <a:pt x="480" y="67"/>
                    <a:pt x="480" y="67"/>
                  </a:cubicBezTo>
                  <a:cubicBezTo>
                    <a:pt x="481" y="67"/>
                    <a:pt x="480" y="68"/>
                    <a:pt x="481" y="68"/>
                  </a:cubicBezTo>
                  <a:cubicBezTo>
                    <a:pt x="482" y="66"/>
                    <a:pt x="482" y="66"/>
                    <a:pt x="482" y="66"/>
                  </a:cubicBezTo>
                  <a:cubicBezTo>
                    <a:pt x="482" y="67"/>
                    <a:pt x="482" y="67"/>
                    <a:pt x="482" y="67"/>
                  </a:cubicBezTo>
                  <a:close/>
                  <a:moveTo>
                    <a:pt x="475" y="94"/>
                  </a:moveTo>
                  <a:cubicBezTo>
                    <a:pt x="476" y="95"/>
                    <a:pt x="476" y="95"/>
                    <a:pt x="476" y="95"/>
                  </a:cubicBezTo>
                  <a:cubicBezTo>
                    <a:pt x="476" y="95"/>
                    <a:pt x="477" y="95"/>
                    <a:pt x="477" y="95"/>
                  </a:cubicBezTo>
                  <a:cubicBezTo>
                    <a:pt x="476" y="95"/>
                    <a:pt x="476" y="95"/>
                    <a:pt x="476" y="95"/>
                  </a:cubicBezTo>
                  <a:cubicBezTo>
                    <a:pt x="476" y="95"/>
                    <a:pt x="475" y="96"/>
                    <a:pt x="474" y="95"/>
                  </a:cubicBezTo>
                  <a:cubicBezTo>
                    <a:pt x="474" y="95"/>
                    <a:pt x="474" y="95"/>
                    <a:pt x="474" y="95"/>
                  </a:cubicBezTo>
                  <a:cubicBezTo>
                    <a:pt x="472" y="94"/>
                    <a:pt x="472" y="94"/>
                    <a:pt x="472" y="94"/>
                  </a:cubicBezTo>
                  <a:cubicBezTo>
                    <a:pt x="472" y="94"/>
                    <a:pt x="473" y="94"/>
                    <a:pt x="472" y="93"/>
                  </a:cubicBezTo>
                  <a:cubicBezTo>
                    <a:pt x="473" y="93"/>
                    <a:pt x="472" y="95"/>
                    <a:pt x="473" y="94"/>
                  </a:cubicBezTo>
                  <a:cubicBezTo>
                    <a:pt x="474" y="94"/>
                    <a:pt x="474" y="94"/>
                    <a:pt x="474" y="93"/>
                  </a:cubicBezTo>
                  <a:cubicBezTo>
                    <a:pt x="474" y="93"/>
                    <a:pt x="475" y="93"/>
                    <a:pt x="475" y="93"/>
                  </a:cubicBezTo>
                  <a:cubicBezTo>
                    <a:pt x="475" y="92"/>
                    <a:pt x="475" y="92"/>
                    <a:pt x="475" y="92"/>
                  </a:cubicBezTo>
                  <a:cubicBezTo>
                    <a:pt x="476" y="93"/>
                    <a:pt x="475" y="93"/>
                    <a:pt x="475" y="94"/>
                  </a:cubicBezTo>
                  <a:close/>
                  <a:moveTo>
                    <a:pt x="478" y="94"/>
                  </a:move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8" y="95"/>
                    <a:pt x="478" y="95"/>
                  </a:cubicBezTo>
                  <a:cubicBezTo>
                    <a:pt x="477" y="94"/>
                    <a:pt x="476" y="95"/>
                    <a:pt x="476" y="94"/>
                  </a:cubicBezTo>
                  <a:cubicBezTo>
                    <a:pt x="477" y="93"/>
                    <a:pt x="477" y="95"/>
                    <a:pt x="478" y="94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8" y="94"/>
                    <a:pt x="478" y="94"/>
                  </a:cubicBezTo>
                  <a:close/>
                  <a:moveTo>
                    <a:pt x="478" y="96"/>
                  </a:moveTo>
                  <a:cubicBezTo>
                    <a:pt x="478" y="97"/>
                    <a:pt x="478" y="97"/>
                    <a:pt x="478" y="97"/>
                  </a:cubicBezTo>
                  <a:cubicBezTo>
                    <a:pt x="478" y="97"/>
                    <a:pt x="478" y="97"/>
                    <a:pt x="478" y="97"/>
                  </a:cubicBezTo>
                  <a:cubicBezTo>
                    <a:pt x="478" y="96"/>
                    <a:pt x="478" y="96"/>
                    <a:pt x="478" y="96"/>
                  </a:cubicBezTo>
                  <a:cubicBezTo>
                    <a:pt x="477" y="96"/>
                    <a:pt x="477" y="96"/>
                    <a:pt x="477" y="96"/>
                  </a:cubicBezTo>
                  <a:cubicBezTo>
                    <a:pt x="478" y="96"/>
                    <a:pt x="478" y="96"/>
                    <a:pt x="478" y="96"/>
                  </a:cubicBezTo>
                  <a:cubicBezTo>
                    <a:pt x="478" y="96"/>
                    <a:pt x="478" y="96"/>
                    <a:pt x="478" y="96"/>
                  </a:cubicBezTo>
                  <a:close/>
                  <a:moveTo>
                    <a:pt x="480" y="96"/>
                  </a:moveTo>
                  <a:cubicBezTo>
                    <a:pt x="480" y="96"/>
                    <a:pt x="480" y="96"/>
                    <a:pt x="480" y="96"/>
                  </a:cubicBezTo>
                  <a:cubicBezTo>
                    <a:pt x="480" y="96"/>
                    <a:pt x="480" y="96"/>
                    <a:pt x="479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9" y="94"/>
                    <a:pt x="480" y="95"/>
                    <a:pt x="480" y="94"/>
                  </a:cubicBezTo>
                  <a:cubicBezTo>
                    <a:pt x="480" y="94"/>
                    <a:pt x="480" y="93"/>
                    <a:pt x="480" y="93"/>
                  </a:cubicBezTo>
                  <a:cubicBezTo>
                    <a:pt x="481" y="93"/>
                    <a:pt x="481" y="93"/>
                    <a:pt x="481" y="93"/>
                  </a:cubicBezTo>
                  <a:cubicBezTo>
                    <a:pt x="479" y="94"/>
                    <a:pt x="482" y="95"/>
                    <a:pt x="481" y="96"/>
                  </a:cubicBezTo>
                  <a:cubicBezTo>
                    <a:pt x="481" y="96"/>
                    <a:pt x="481" y="96"/>
                    <a:pt x="481" y="96"/>
                  </a:cubicBezTo>
                  <a:cubicBezTo>
                    <a:pt x="480" y="97"/>
                    <a:pt x="481" y="96"/>
                    <a:pt x="480" y="97"/>
                  </a:cubicBezTo>
                  <a:cubicBezTo>
                    <a:pt x="481" y="97"/>
                    <a:pt x="482" y="99"/>
                    <a:pt x="483" y="97"/>
                  </a:cubicBezTo>
                  <a:cubicBezTo>
                    <a:pt x="483" y="97"/>
                    <a:pt x="484" y="97"/>
                    <a:pt x="484" y="96"/>
                  </a:cubicBezTo>
                  <a:cubicBezTo>
                    <a:pt x="484" y="96"/>
                    <a:pt x="483" y="96"/>
                    <a:pt x="483" y="96"/>
                  </a:cubicBezTo>
                  <a:cubicBezTo>
                    <a:pt x="483" y="97"/>
                    <a:pt x="483" y="97"/>
                    <a:pt x="483" y="97"/>
                  </a:cubicBezTo>
                  <a:cubicBezTo>
                    <a:pt x="483" y="96"/>
                    <a:pt x="483" y="96"/>
                    <a:pt x="482" y="96"/>
                  </a:cubicBezTo>
                  <a:cubicBezTo>
                    <a:pt x="482" y="96"/>
                    <a:pt x="482" y="96"/>
                    <a:pt x="482" y="96"/>
                  </a:cubicBezTo>
                  <a:cubicBezTo>
                    <a:pt x="482" y="96"/>
                    <a:pt x="482" y="96"/>
                    <a:pt x="482" y="96"/>
                  </a:cubicBezTo>
                  <a:cubicBezTo>
                    <a:pt x="483" y="95"/>
                    <a:pt x="483" y="92"/>
                    <a:pt x="486" y="93"/>
                  </a:cubicBezTo>
                  <a:cubicBezTo>
                    <a:pt x="486" y="93"/>
                    <a:pt x="486" y="94"/>
                    <a:pt x="486" y="94"/>
                  </a:cubicBezTo>
                  <a:cubicBezTo>
                    <a:pt x="486" y="94"/>
                    <a:pt x="486" y="94"/>
                    <a:pt x="486" y="95"/>
                  </a:cubicBezTo>
                  <a:cubicBezTo>
                    <a:pt x="486" y="95"/>
                    <a:pt x="487" y="95"/>
                    <a:pt x="487" y="95"/>
                  </a:cubicBezTo>
                  <a:cubicBezTo>
                    <a:pt x="487" y="95"/>
                    <a:pt x="487" y="95"/>
                    <a:pt x="488" y="95"/>
                  </a:cubicBezTo>
                  <a:cubicBezTo>
                    <a:pt x="488" y="95"/>
                    <a:pt x="488" y="95"/>
                    <a:pt x="488" y="95"/>
                  </a:cubicBezTo>
                  <a:cubicBezTo>
                    <a:pt x="488" y="94"/>
                    <a:pt x="489" y="93"/>
                    <a:pt x="488" y="93"/>
                  </a:cubicBezTo>
                  <a:cubicBezTo>
                    <a:pt x="488" y="93"/>
                    <a:pt x="488" y="93"/>
                    <a:pt x="488" y="93"/>
                  </a:cubicBezTo>
                  <a:cubicBezTo>
                    <a:pt x="488" y="93"/>
                    <a:pt x="489" y="93"/>
                    <a:pt x="489" y="92"/>
                  </a:cubicBezTo>
                  <a:cubicBezTo>
                    <a:pt x="489" y="92"/>
                    <a:pt x="489" y="92"/>
                    <a:pt x="489" y="92"/>
                  </a:cubicBezTo>
                  <a:cubicBezTo>
                    <a:pt x="489" y="93"/>
                    <a:pt x="490" y="92"/>
                    <a:pt x="490" y="93"/>
                  </a:cubicBezTo>
                  <a:cubicBezTo>
                    <a:pt x="491" y="92"/>
                    <a:pt x="491" y="92"/>
                    <a:pt x="491" y="92"/>
                  </a:cubicBezTo>
                  <a:cubicBezTo>
                    <a:pt x="491" y="93"/>
                    <a:pt x="491" y="93"/>
                    <a:pt x="491" y="93"/>
                  </a:cubicBezTo>
                  <a:cubicBezTo>
                    <a:pt x="492" y="93"/>
                    <a:pt x="492" y="96"/>
                    <a:pt x="493" y="95"/>
                  </a:cubicBezTo>
                  <a:cubicBezTo>
                    <a:pt x="493" y="93"/>
                    <a:pt x="493" y="93"/>
                    <a:pt x="493" y="93"/>
                  </a:cubicBezTo>
                  <a:cubicBezTo>
                    <a:pt x="494" y="94"/>
                    <a:pt x="494" y="94"/>
                    <a:pt x="494" y="94"/>
                  </a:cubicBezTo>
                  <a:cubicBezTo>
                    <a:pt x="494" y="93"/>
                    <a:pt x="495" y="93"/>
                    <a:pt x="494" y="92"/>
                  </a:cubicBezTo>
                  <a:cubicBezTo>
                    <a:pt x="494" y="92"/>
                    <a:pt x="494" y="92"/>
                    <a:pt x="494" y="92"/>
                  </a:cubicBezTo>
                  <a:cubicBezTo>
                    <a:pt x="495" y="91"/>
                    <a:pt x="496" y="93"/>
                    <a:pt x="496" y="91"/>
                  </a:cubicBezTo>
                  <a:cubicBezTo>
                    <a:pt x="496" y="92"/>
                    <a:pt x="495" y="92"/>
                    <a:pt x="496" y="93"/>
                  </a:cubicBezTo>
                  <a:cubicBezTo>
                    <a:pt x="497" y="93"/>
                    <a:pt x="497" y="92"/>
                    <a:pt x="497" y="91"/>
                  </a:cubicBezTo>
                  <a:cubicBezTo>
                    <a:pt x="497" y="92"/>
                    <a:pt x="498" y="91"/>
                    <a:pt x="498" y="91"/>
                  </a:cubicBezTo>
                  <a:cubicBezTo>
                    <a:pt x="499" y="91"/>
                    <a:pt x="498" y="92"/>
                    <a:pt x="499" y="92"/>
                  </a:cubicBezTo>
                  <a:cubicBezTo>
                    <a:pt x="498" y="93"/>
                    <a:pt x="498" y="93"/>
                    <a:pt x="498" y="93"/>
                  </a:cubicBezTo>
                  <a:cubicBezTo>
                    <a:pt x="497" y="92"/>
                    <a:pt x="497" y="93"/>
                    <a:pt x="496" y="93"/>
                  </a:cubicBezTo>
                  <a:cubicBezTo>
                    <a:pt x="496" y="93"/>
                    <a:pt x="496" y="93"/>
                    <a:pt x="496" y="94"/>
                  </a:cubicBezTo>
                  <a:cubicBezTo>
                    <a:pt x="496" y="94"/>
                    <a:pt x="497" y="94"/>
                    <a:pt x="497" y="94"/>
                  </a:cubicBezTo>
                  <a:cubicBezTo>
                    <a:pt x="497" y="94"/>
                    <a:pt x="497" y="94"/>
                    <a:pt x="497" y="94"/>
                  </a:cubicBezTo>
                  <a:cubicBezTo>
                    <a:pt x="498" y="94"/>
                    <a:pt x="499" y="94"/>
                    <a:pt x="500" y="93"/>
                  </a:cubicBezTo>
                  <a:cubicBezTo>
                    <a:pt x="499" y="94"/>
                    <a:pt x="501" y="94"/>
                    <a:pt x="501" y="95"/>
                  </a:cubicBezTo>
                  <a:cubicBezTo>
                    <a:pt x="502" y="93"/>
                    <a:pt x="503" y="95"/>
                    <a:pt x="504" y="95"/>
                  </a:cubicBezTo>
                  <a:cubicBezTo>
                    <a:pt x="504" y="94"/>
                    <a:pt x="504" y="95"/>
                    <a:pt x="505" y="95"/>
                  </a:cubicBezTo>
                  <a:cubicBezTo>
                    <a:pt x="504" y="96"/>
                    <a:pt x="503" y="96"/>
                    <a:pt x="501" y="96"/>
                  </a:cubicBezTo>
                  <a:cubicBezTo>
                    <a:pt x="501" y="95"/>
                    <a:pt x="499" y="95"/>
                    <a:pt x="499" y="96"/>
                  </a:cubicBezTo>
                  <a:cubicBezTo>
                    <a:pt x="498" y="96"/>
                    <a:pt x="498" y="96"/>
                    <a:pt x="498" y="96"/>
                  </a:cubicBezTo>
                  <a:cubicBezTo>
                    <a:pt x="498" y="97"/>
                    <a:pt x="499" y="97"/>
                    <a:pt x="499" y="97"/>
                  </a:cubicBezTo>
                  <a:cubicBezTo>
                    <a:pt x="499" y="98"/>
                    <a:pt x="500" y="98"/>
                    <a:pt x="500" y="98"/>
                  </a:cubicBezTo>
                  <a:cubicBezTo>
                    <a:pt x="500" y="98"/>
                    <a:pt x="500" y="98"/>
                    <a:pt x="500" y="98"/>
                  </a:cubicBezTo>
                  <a:cubicBezTo>
                    <a:pt x="500" y="99"/>
                    <a:pt x="498" y="99"/>
                    <a:pt x="499" y="101"/>
                  </a:cubicBezTo>
                  <a:cubicBezTo>
                    <a:pt x="500" y="100"/>
                    <a:pt x="500" y="100"/>
                    <a:pt x="500" y="100"/>
                  </a:cubicBezTo>
                  <a:cubicBezTo>
                    <a:pt x="500" y="100"/>
                    <a:pt x="501" y="100"/>
                    <a:pt x="502" y="100"/>
                  </a:cubicBezTo>
                  <a:cubicBezTo>
                    <a:pt x="502" y="100"/>
                    <a:pt x="502" y="100"/>
                    <a:pt x="502" y="100"/>
                  </a:cubicBezTo>
                  <a:cubicBezTo>
                    <a:pt x="502" y="100"/>
                    <a:pt x="502" y="100"/>
                    <a:pt x="502" y="100"/>
                  </a:cubicBezTo>
                  <a:cubicBezTo>
                    <a:pt x="502" y="100"/>
                    <a:pt x="502" y="100"/>
                    <a:pt x="502" y="100"/>
                  </a:cubicBezTo>
                  <a:cubicBezTo>
                    <a:pt x="502" y="102"/>
                    <a:pt x="502" y="102"/>
                    <a:pt x="502" y="102"/>
                  </a:cubicBezTo>
                  <a:cubicBezTo>
                    <a:pt x="501" y="100"/>
                    <a:pt x="501" y="102"/>
                    <a:pt x="499" y="101"/>
                  </a:cubicBezTo>
                  <a:cubicBezTo>
                    <a:pt x="499" y="102"/>
                    <a:pt x="497" y="102"/>
                    <a:pt x="497" y="100"/>
                  </a:cubicBezTo>
                  <a:cubicBezTo>
                    <a:pt x="497" y="101"/>
                    <a:pt x="497" y="100"/>
                    <a:pt x="498" y="100"/>
                  </a:cubicBezTo>
                  <a:cubicBezTo>
                    <a:pt x="498" y="100"/>
                    <a:pt x="498" y="100"/>
                    <a:pt x="498" y="100"/>
                  </a:cubicBezTo>
                  <a:cubicBezTo>
                    <a:pt x="497" y="100"/>
                    <a:pt x="497" y="100"/>
                    <a:pt x="498" y="100"/>
                  </a:cubicBezTo>
                  <a:cubicBezTo>
                    <a:pt x="498" y="100"/>
                    <a:pt x="498" y="100"/>
                    <a:pt x="498" y="100"/>
                  </a:cubicBezTo>
                  <a:cubicBezTo>
                    <a:pt x="498" y="100"/>
                    <a:pt x="498" y="100"/>
                    <a:pt x="498" y="99"/>
                  </a:cubicBezTo>
                  <a:cubicBezTo>
                    <a:pt x="498" y="99"/>
                    <a:pt x="498" y="99"/>
                    <a:pt x="497" y="99"/>
                  </a:cubicBezTo>
                  <a:cubicBezTo>
                    <a:pt x="497" y="99"/>
                    <a:pt x="497" y="99"/>
                    <a:pt x="497" y="99"/>
                  </a:cubicBezTo>
                  <a:cubicBezTo>
                    <a:pt x="496" y="98"/>
                    <a:pt x="495" y="99"/>
                    <a:pt x="494" y="99"/>
                  </a:cubicBezTo>
                  <a:cubicBezTo>
                    <a:pt x="495" y="100"/>
                    <a:pt x="495" y="100"/>
                    <a:pt x="495" y="100"/>
                  </a:cubicBezTo>
                  <a:cubicBezTo>
                    <a:pt x="494" y="100"/>
                    <a:pt x="494" y="100"/>
                    <a:pt x="494" y="100"/>
                  </a:cubicBezTo>
                  <a:cubicBezTo>
                    <a:pt x="494" y="102"/>
                    <a:pt x="494" y="102"/>
                    <a:pt x="494" y="102"/>
                  </a:cubicBezTo>
                  <a:cubicBezTo>
                    <a:pt x="494" y="102"/>
                    <a:pt x="493" y="101"/>
                    <a:pt x="494" y="101"/>
                  </a:cubicBezTo>
                  <a:cubicBezTo>
                    <a:pt x="493" y="101"/>
                    <a:pt x="493" y="101"/>
                    <a:pt x="493" y="100"/>
                  </a:cubicBezTo>
                  <a:cubicBezTo>
                    <a:pt x="493" y="100"/>
                    <a:pt x="493" y="100"/>
                    <a:pt x="493" y="100"/>
                  </a:cubicBezTo>
                  <a:cubicBezTo>
                    <a:pt x="493" y="100"/>
                    <a:pt x="493" y="100"/>
                    <a:pt x="493" y="100"/>
                  </a:cubicBezTo>
                  <a:cubicBezTo>
                    <a:pt x="493" y="100"/>
                    <a:pt x="492" y="99"/>
                    <a:pt x="492" y="99"/>
                  </a:cubicBezTo>
                  <a:cubicBezTo>
                    <a:pt x="492" y="99"/>
                    <a:pt x="492" y="99"/>
                    <a:pt x="492" y="99"/>
                  </a:cubicBezTo>
                  <a:cubicBezTo>
                    <a:pt x="492" y="99"/>
                    <a:pt x="492" y="99"/>
                    <a:pt x="492" y="99"/>
                  </a:cubicBezTo>
                  <a:cubicBezTo>
                    <a:pt x="493" y="99"/>
                    <a:pt x="494" y="99"/>
                    <a:pt x="495" y="99"/>
                  </a:cubicBezTo>
                  <a:cubicBezTo>
                    <a:pt x="494" y="98"/>
                    <a:pt x="495" y="99"/>
                    <a:pt x="494" y="97"/>
                  </a:cubicBezTo>
                  <a:cubicBezTo>
                    <a:pt x="495" y="97"/>
                    <a:pt x="495" y="97"/>
                    <a:pt x="495" y="97"/>
                  </a:cubicBezTo>
                  <a:cubicBezTo>
                    <a:pt x="495" y="97"/>
                    <a:pt x="494" y="96"/>
                    <a:pt x="493" y="96"/>
                  </a:cubicBezTo>
                  <a:cubicBezTo>
                    <a:pt x="493" y="96"/>
                    <a:pt x="492" y="96"/>
                    <a:pt x="491" y="97"/>
                  </a:cubicBezTo>
                  <a:cubicBezTo>
                    <a:pt x="491" y="98"/>
                    <a:pt x="493" y="97"/>
                    <a:pt x="492" y="98"/>
                  </a:cubicBezTo>
                  <a:cubicBezTo>
                    <a:pt x="491" y="98"/>
                    <a:pt x="490" y="97"/>
                    <a:pt x="489" y="97"/>
                  </a:cubicBezTo>
                  <a:cubicBezTo>
                    <a:pt x="489" y="97"/>
                    <a:pt x="489" y="97"/>
                    <a:pt x="489" y="97"/>
                  </a:cubicBezTo>
                  <a:cubicBezTo>
                    <a:pt x="489" y="97"/>
                    <a:pt x="489" y="97"/>
                    <a:pt x="489" y="97"/>
                  </a:cubicBezTo>
                  <a:cubicBezTo>
                    <a:pt x="489" y="97"/>
                    <a:pt x="489" y="97"/>
                    <a:pt x="489" y="97"/>
                  </a:cubicBezTo>
                  <a:cubicBezTo>
                    <a:pt x="489" y="96"/>
                    <a:pt x="490" y="96"/>
                    <a:pt x="490" y="95"/>
                  </a:cubicBezTo>
                  <a:cubicBezTo>
                    <a:pt x="490" y="95"/>
                    <a:pt x="490" y="95"/>
                    <a:pt x="490" y="95"/>
                  </a:cubicBezTo>
                  <a:cubicBezTo>
                    <a:pt x="490" y="95"/>
                    <a:pt x="491" y="95"/>
                    <a:pt x="491" y="95"/>
                  </a:cubicBezTo>
                  <a:cubicBezTo>
                    <a:pt x="491" y="95"/>
                    <a:pt x="491" y="95"/>
                    <a:pt x="491" y="95"/>
                  </a:cubicBezTo>
                  <a:cubicBezTo>
                    <a:pt x="491" y="95"/>
                    <a:pt x="491" y="94"/>
                    <a:pt x="491" y="94"/>
                  </a:cubicBezTo>
                  <a:cubicBezTo>
                    <a:pt x="492" y="94"/>
                    <a:pt x="491" y="94"/>
                    <a:pt x="490" y="93"/>
                  </a:cubicBezTo>
                  <a:cubicBezTo>
                    <a:pt x="489" y="93"/>
                    <a:pt x="490" y="96"/>
                    <a:pt x="489" y="94"/>
                  </a:cubicBezTo>
                  <a:cubicBezTo>
                    <a:pt x="488" y="95"/>
                    <a:pt x="488" y="95"/>
                    <a:pt x="488" y="95"/>
                  </a:cubicBezTo>
                  <a:cubicBezTo>
                    <a:pt x="487" y="95"/>
                    <a:pt x="487" y="95"/>
                    <a:pt x="487" y="95"/>
                  </a:cubicBezTo>
                  <a:cubicBezTo>
                    <a:pt x="487" y="95"/>
                    <a:pt x="487" y="95"/>
                    <a:pt x="487" y="95"/>
                  </a:cubicBezTo>
                  <a:cubicBezTo>
                    <a:pt x="487" y="95"/>
                    <a:pt x="486" y="96"/>
                    <a:pt x="486" y="97"/>
                  </a:cubicBezTo>
                  <a:cubicBezTo>
                    <a:pt x="486" y="97"/>
                    <a:pt x="487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7" y="100"/>
                    <a:pt x="487" y="99"/>
                    <a:pt x="486" y="100"/>
                  </a:cubicBezTo>
                  <a:cubicBezTo>
                    <a:pt x="486" y="101"/>
                    <a:pt x="486" y="101"/>
                    <a:pt x="486" y="101"/>
                  </a:cubicBezTo>
                  <a:cubicBezTo>
                    <a:pt x="486" y="101"/>
                    <a:pt x="486" y="101"/>
                    <a:pt x="486" y="101"/>
                  </a:cubicBezTo>
                  <a:cubicBezTo>
                    <a:pt x="486" y="101"/>
                    <a:pt x="486" y="101"/>
                    <a:pt x="486" y="101"/>
                  </a:cubicBezTo>
                  <a:cubicBezTo>
                    <a:pt x="486" y="101"/>
                    <a:pt x="485" y="101"/>
                    <a:pt x="485" y="101"/>
                  </a:cubicBezTo>
                  <a:cubicBezTo>
                    <a:pt x="486" y="100"/>
                    <a:pt x="486" y="100"/>
                    <a:pt x="486" y="100"/>
                  </a:cubicBezTo>
                  <a:cubicBezTo>
                    <a:pt x="485" y="100"/>
                    <a:pt x="485" y="99"/>
                    <a:pt x="483" y="100"/>
                  </a:cubicBezTo>
                  <a:cubicBezTo>
                    <a:pt x="484" y="101"/>
                    <a:pt x="484" y="102"/>
                    <a:pt x="484" y="103"/>
                  </a:cubicBezTo>
                  <a:cubicBezTo>
                    <a:pt x="484" y="102"/>
                    <a:pt x="484" y="102"/>
                    <a:pt x="484" y="102"/>
                  </a:cubicBezTo>
                  <a:cubicBezTo>
                    <a:pt x="483" y="102"/>
                    <a:pt x="483" y="102"/>
                    <a:pt x="483" y="102"/>
                  </a:cubicBezTo>
                  <a:cubicBezTo>
                    <a:pt x="483" y="102"/>
                    <a:pt x="483" y="103"/>
                    <a:pt x="483" y="103"/>
                  </a:cubicBezTo>
                  <a:cubicBezTo>
                    <a:pt x="483" y="103"/>
                    <a:pt x="484" y="103"/>
                    <a:pt x="484" y="104"/>
                  </a:cubicBezTo>
                  <a:cubicBezTo>
                    <a:pt x="484" y="105"/>
                    <a:pt x="484" y="105"/>
                    <a:pt x="484" y="105"/>
                  </a:cubicBezTo>
                  <a:cubicBezTo>
                    <a:pt x="483" y="104"/>
                    <a:pt x="483" y="104"/>
                    <a:pt x="483" y="104"/>
                  </a:cubicBezTo>
                  <a:cubicBezTo>
                    <a:pt x="482" y="104"/>
                    <a:pt x="481" y="104"/>
                    <a:pt x="481" y="105"/>
                  </a:cubicBezTo>
                  <a:cubicBezTo>
                    <a:pt x="482" y="105"/>
                    <a:pt x="481" y="106"/>
                    <a:pt x="480" y="106"/>
                  </a:cubicBezTo>
                  <a:cubicBezTo>
                    <a:pt x="480" y="107"/>
                    <a:pt x="482" y="106"/>
                    <a:pt x="481" y="107"/>
                  </a:cubicBezTo>
                  <a:cubicBezTo>
                    <a:pt x="482" y="107"/>
                    <a:pt x="482" y="107"/>
                    <a:pt x="483" y="107"/>
                  </a:cubicBezTo>
                  <a:cubicBezTo>
                    <a:pt x="483" y="107"/>
                    <a:pt x="484" y="108"/>
                    <a:pt x="484" y="108"/>
                  </a:cubicBezTo>
                  <a:cubicBezTo>
                    <a:pt x="484" y="108"/>
                    <a:pt x="484" y="109"/>
                    <a:pt x="483" y="108"/>
                  </a:cubicBezTo>
                  <a:cubicBezTo>
                    <a:pt x="482" y="108"/>
                    <a:pt x="481" y="107"/>
                    <a:pt x="480" y="108"/>
                  </a:cubicBezTo>
                  <a:cubicBezTo>
                    <a:pt x="480" y="108"/>
                    <a:pt x="481" y="109"/>
                    <a:pt x="481" y="109"/>
                  </a:cubicBezTo>
                  <a:cubicBezTo>
                    <a:pt x="482" y="108"/>
                    <a:pt x="483" y="109"/>
                    <a:pt x="484" y="109"/>
                  </a:cubicBezTo>
                  <a:cubicBezTo>
                    <a:pt x="484" y="110"/>
                    <a:pt x="482" y="109"/>
                    <a:pt x="483" y="110"/>
                  </a:cubicBezTo>
                  <a:cubicBezTo>
                    <a:pt x="482" y="111"/>
                    <a:pt x="482" y="111"/>
                    <a:pt x="482" y="111"/>
                  </a:cubicBezTo>
                  <a:cubicBezTo>
                    <a:pt x="481" y="111"/>
                    <a:pt x="481" y="111"/>
                    <a:pt x="481" y="111"/>
                  </a:cubicBezTo>
                  <a:cubicBezTo>
                    <a:pt x="481" y="111"/>
                    <a:pt x="481" y="111"/>
                    <a:pt x="482" y="111"/>
                  </a:cubicBezTo>
                  <a:cubicBezTo>
                    <a:pt x="482" y="111"/>
                    <a:pt x="482" y="111"/>
                    <a:pt x="482" y="111"/>
                  </a:cubicBezTo>
                  <a:cubicBezTo>
                    <a:pt x="481" y="110"/>
                    <a:pt x="480" y="109"/>
                    <a:pt x="480" y="108"/>
                  </a:cubicBezTo>
                  <a:cubicBezTo>
                    <a:pt x="480" y="108"/>
                    <a:pt x="480" y="108"/>
                    <a:pt x="480" y="108"/>
                  </a:cubicBezTo>
                  <a:cubicBezTo>
                    <a:pt x="479" y="108"/>
                    <a:pt x="478" y="107"/>
                    <a:pt x="477" y="108"/>
                  </a:cubicBezTo>
                  <a:cubicBezTo>
                    <a:pt x="480" y="109"/>
                    <a:pt x="480" y="109"/>
                    <a:pt x="480" y="109"/>
                  </a:cubicBezTo>
                  <a:cubicBezTo>
                    <a:pt x="479" y="109"/>
                    <a:pt x="478" y="109"/>
                    <a:pt x="477" y="109"/>
                  </a:cubicBezTo>
                  <a:cubicBezTo>
                    <a:pt x="477" y="109"/>
                    <a:pt x="477" y="109"/>
                    <a:pt x="477" y="109"/>
                  </a:cubicBezTo>
                  <a:cubicBezTo>
                    <a:pt x="476" y="109"/>
                    <a:pt x="476" y="108"/>
                    <a:pt x="476" y="109"/>
                  </a:cubicBezTo>
                  <a:cubicBezTo>
                    <a:pt x="476" y="109"/>
                    <a:pt x="476" y="109"/>
                    <a:pt x="475" y="109"/>
                  </a:cubicBezTo>
                  <a:cubicBezTo>
                    <a:pt x="476" y="109"/>
                    <a:pt x="476" y="109"/>
                    <a:pt x="476" y="109"/>
                  </a:cubicBezTo>
                  <a:cubicBezTo>
                    <a:pt x="476" y="108"/>
                    <a:pt x="476" y="108"/>
                    <a:pt x="476" y="108"/>
                  </a:cubicBezTo>
                  <a:cubicBezTo>
                    <a:pt x="477" y="109"/>
                    <a:pt x="477" y="108"/>
                    <a:pt x="478" y="108"/>
                  </a:cubicBezTo>
                  <a:cubicBezTo>
                    <a:pt x="477" y="107"/>
                    <a:pt x="477" y="107"/>
                    <a:pt x="477" y="107"/>
                  </a:cubicBezTo>
                  <a:cubicBezTo>
                    <a:pt x="477" y="107"/>
                    <a:pt x="478" y="107"/>
                    <a:pt x="478" y="107"/>
                  </a:cubicBezTo>
                  <a:cubicBezTo>
                    <a:pt x="478" y="106"/>
                    <a:pt x="478" y="106"/>
                    <a:pt x="478" y="106"/>
                  </a:cubicBezTo>
                  <a:cubicBezTo>
                    <a:pt x="478" y="106"/>
                    <a:pt x="478" y="107"/>
                    <a:pt x="478" y="107"/>
                  </a:cubicBezTo>
                  <a:cubicBezTo>
                    <a:pt x="478" y="107"/>
                    <a:pt x="479" y="107"/>
                    <a:pt x="479" y="108"/>
                  </a:cubicBezTo>
                  <a:cubicBezTo>
                    <a:pt x="479" y="108"/>
                    <a:pt x="480" y="108"/>
                    <a:pt x="480" y="108"/>
                  </a:cubicBezTo>
                  <a:cubicBezTo>
                    <a:pt x="480" y="107"/>
                    <a:pt x="480" y="107"/>
                    <a:pt x="480" y="107"/>
                  </a:cubicBezTo>
                  <a:cubicBezTo>
                    <a:pt x="481" y="107"/>
                    <a:pt x="479" y="106"/>
                    <a:pt x="480" y="105"/>
                  </a:cubicBezTo>
                  <a:cubicBezTo>
                    <a:pt x="479" y="104"/>
                    <a:pt x="479" y="104"/>
                    <a:pt x="479" y="104"/>
                  </a:cubicBezTo>
                  <a:cubicBezTo>
                    <a:pt x="479" y="104"/>
                    <a:pt x="479" y="104"/>
                    <a:pt x="479" y="104"/>
                  </a:cubicBezTo>
                  <a:cubicBezTo>
                    <a:pt x="479" y="103"/>
                    <a:pt x="479" y="103"/>
                    <a:pt x="479" y="103"/>
                  </a:cubicBezTo>
                  <a:cubicBezTo>
                    <a:pt x="478" y="103"/>
                    <a:pt x="478" y="104"/>
                    <a:pt x="477" y="104"/>
                  </a:cubicBezTo>
                  <a:cubicBezTo>
                    <a:pt x="478" y="103"/>
                    <a:pt x="478" y="103"/>
                    <a:pt x="478" y="103"/>
                  </a:cubicBezTo>
                  <a:cubicBezTo>
                    <a:pt x="478" y="103"/>
                    <a:pt x="478" y="103"/>
                    <a:pt x="478" y="103"/>
                  </a:cubicBezTo>
                  <a:cubicBezTo>
                    <a:pt x="478" y="102"/>
                    <a:pt x="478" y="102"/>
                    <a:pt x="478" y="102"/>
                  </a:cubicBezTo>
                  <a:cubicBezTo>
                    <a:pt x="478" y="102"/>
                    <a:pt x="478" y="101"/>
                    <a:pt x="478" y="101"/>
                  </a:cubicBezTo>
                  <a:cubicBezTo>
                    <a:pt x="478" y="101"/>
                    <a:pt x="478" y="101"/>
                    <a:pt x="478" y="101"/>
                  </a:cubicBezTo>
                  <a:cubicBezTo>
                    <a:pt x="478" y="101"/>
                    <a:pt x="478" y="101"/>
                    <a:pt x="478" y="101"/>
                  </a:cubicBezTo>
                  <a:cubicBezTo>
                    <a:pt x="478" y="101"/>
                    <a:pt x="478" y="101"/>
                    <a:pt x="478" y="101"/>
                  </a:cubicBezTo>
                  <a:cubicBezTo>
                    <a:pt x="478" y="101"/>
                    <a:pt x="478" y="101"/>
                    <a:pt x="478" y="101"/>
                  </a:cubicBezTo>
                  <a:cubicBezTo>
                    <a:pt x="478" y="101"/>
                    <a:pt x="478" y="102"/>
                    <a:pt x="478" y="102"/>
                  </a:cubicBezTo>
                  <a:cubicBezTo>
                    <a:pt x="478" y="102"/>
                    <a:pt x="478" y="102"/>
                    <a:pt x="478" y="102"/>
                  </a:cubicBezTo>
                  <a:cubicBezTo>
                    <a:pt x="479" y="101"/>
                    <a:pt x="480" y="103"/>
                    <a:pt x="480" y="102"/>
                  </a:cubicBezTo>
                  <a:cubicBezTo>
                    <a:pt x="481" y="102"/>
                    <a:pt x="480" y="103"/>
                    <a:pt x="481" y="104"/>
                  </a:cubicBezTo>
                  <a:cubicBezTo>
                    <a:pt x="481" y="104"/>
                    <a:pt x="482" y="103"/>
                    <a:pt x="482" y="103"/>
                  </a:cubicBezTo>
                  <a:cubicBezTo>
                    <a:pt x="481" y="103"/>
                    <a:pt x="481" y="103"/>
                    <a:pt x="481" y="103"/>
                  </a:cubicBezTo>
                  <a:cubicBezTo>
                    <a:pt x="481" y="102"/>
                    <a:pt x="482" y="102"/>
                    <a:pt x="483" y="102"/>
                  </a:cubicBezTo>
                  <a:cubicBezTo>
                    <a:pt x="483" y="102"/>
                    <a:pt x="483" y="102"/>
                    <a:pt x="483" y="102"/>
                  </a:cubicBezTo>
                  <a:cubicBezTo>
                    <a:pt x="483" y="102"/>
                    <a:pt x="483" y="102"/>
                    <a:pt x="484" y="102"/>
                  </a:cubicBezTo>
                  <a:cubicBezTo>
                    <a:pt x="484" y="102"/>
                    <a:pt x="484" y="102"/>
                    <a:pt x="484" y="102"/>
                  </a:cubicBezTo>
                  <a:cubicBezTo>
                    <a:pt x="484" y="101"/>
                    <a:pt x="483" y="102"/>
                    <a:pt x="483" y="101"/>
                  </a:cubicBezTo>
                  <a:cubicBezTo>
                    <a:pt x="483" y="101"/>
                    <a:pt x="483" y="101"/>
                    <a:pt x="483" y="101"/>
                  </a:cubicBezTo>
                  <a:cubicBezTo>
                    <a:pt x="483" y="101"/>
                    <a:pt x="483" y="101"/>
                    <a:pt x="483" y="101"/>
                  </a:cubicBezTo>
                  <a:cubicBezTo>
                    <a:pt x="481" y="100"/>
                    <a:pt x="480" y="101"/>
                    <a:pt x="479" y="100"/>
                  </a:cubicBezTo>
                  <a:cubicBezTo>
                    <a:pt x="478" y="101"/>
                    <a:pt x="477" y="99"/>
                    <a:pt x="477" y="100"/>
                  </a:cubicBezTo>
                  <a:cubicBezTo>
                    <a:pt x="476" y="99"/>
                    <a:pt x="475" y="100"/>
                    <a:pt x="473" y="99"/>
                  </a:cubicBezTo>
                  <a:cubicBezTo>
                    <a:pt x="471" y="99"/>
                    <a:pt x="471" y="99"/>
                    <a:pt x="471" y="99"/>
                  </a:cubicBezTo>
                  <a:cubicBezTo>
                    <a:pt x="471" y="99"/>
                    <a:pt x="471" y="99"/>
                    <a:pt x="471" y="99"/>
                  </a:cubicBezTo>
                  <a:cubicBezTo>
                    <a:pt x="471" y="99"/>
                    <a:pt x="471" y="99"/>
                    <a:pt x="471" y="99"/>
                  </a:cubicBezTo>
                  <a:cubicBezTo>
                    <a:pt x="473" y="98"/>
                    <a:pt x="474" y="101"/>
                    <a:pt x="476" y="99"/>
                  </a:cubicBezTo>
                  <a:cubicBezTo>
                    <a:pt x="477" y="99"/>
                    <a:pt x="478" y="100"/>
                    <a:pt x="479" y="99"/>
                  </a:cubicBezTo>
                  <a:cubicBezTo>
                    <a:pt x="478" y="97"/>
                    <a:pt x="477" y="98"/>
                    <a:pt x="476" y="98"/>
                  </a:cubicBezTo>
                  <a:cubicBezTo>
                    <a:pt x="476" y="98"/>
                    <a:pt x="476" y="98"/>
                    <a:pt x="475" y="98"/>
                  </a:cubicBezTo>
                  <a:cubicBezTo>
                    <a:pt x="476" y="98"/>
                    <a:pt x="476" y="98"/>
                    <a:pt x="476" y="97"/>
                  </a:cubicBezTo>
                  <a:cubicBezTo>
                    <a:pt x="476" y="98"/>
                    <a:pt x="476" y="98"/>
                    <a:pt x="476" y="98"/>
                  </a:cubicBezTo>
                  <a:cubicBezTo>
                    <a:pt x="477" y="98"/>
                    <a:pt x="477" y="97"/>
                    <a:pt x="477" y="97"/>
                  </a:cubicBezTo>
                  <a:cubicBezTo>
                    <a:pt x="476" y="97"/>
                    <a:pt x="476" y="97"/>
                    <a:pt x="476" y="97"/>
                  </a:cubicBezTo>
                  <a:cubicBezTo>
                    <a:pt x="477" y="96"/>
                    <a:pt x="480" y="99"/>
                    <a:pt x="480" y="96"/>
                  </a:cubicBezTo>
                  <a:close/>
                  <a:moveTo>
                    <a:pt x="508" y="42"/>
                  </a:moveTo>
                  <a:cubicBezTo>
                    <a:pt x="509" y="41"/>
                    <a:pt x="510" y="44"/>
                    <a:pt x="512" y="42"/>
                  </a:cubicBezTo>
                  <a:cubicBezTo>
                    <a:pt x="512" y="41"/>
                    <a:pt x="513" y="42"/>
                    <a:pt x="513" y="42"/>
                  </a:cubicBezTo>
                  <a:cubicBezTo>
                    <a:pt x="513" y="42"/>
                    <a:pt x="513" y="41"/>
                    <a:pt x="513" y="41"/>
                  </a:cubicBezTo>
                  <a:cubicBezTo>
                    <a:pt x="513" y="41"/>
                    <a:pt x="513" y="42"/>
                    <a:pt x="513" y="42"/>
                  </a:cubicBezTo>
                  <a:cubicBezTo>
                    <a:pt x="513" y="42"/>
                    <a:pt x="514" y="42"/>
                    <a:pt x="514" y="42"/>
                  </a:cubicBezTo>
                  <a:cubicBezTo>
                    <a:pt x="514" y="42"/>
                    <a:pt x="515" y="42"/>
                    <a:pt x="515" y="43"/>
                  </a:cubicBezTo>
                  <a:cubicBezTo>
                    <a:pt x="515" y="43"/>
                    <a:pt x="515" y="43"/>
                    <a:pt x="516" y="43"/>
                  </a:cubicBezTo>
                  <a:cubicBezTo>
                    <a:pt x="516" y="43"/>
                    <a:pt x="516" y="43"/>
                    <a:pt x="517" y="43"/>
                  </a:cubicBezTo>
                  <a:cubicBezTo>
                    <a:pt x="516" y="44"/>
                    <a:pt x="516" y="44"/>
                    <a:pt x="516" y="44"/>
                  </a:cubicBezTo>
                  <a:cubicBezTo>
                    <a:pt x="517" y="44"/>
                    <a:pt x="518" y="44"/>
                    <a:pt x="519" y="44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20" y="44"/>
                    <a:pt x="519" y="45"/>
                    <a:pt x="520" y="46"/>
                  </a:cubicBezTo>
                  <a:cubicBezTo>
                    <a:pt x="521" y="45"/>
                    <a:pt x="521" y="45"/>
                    <a:pt x="522" y="45"/>
                  </a:cubicBezTo>
                  <a:cubicBezTo>
                    <a:pt x="522" y="44"/>
                    <a:pt x="522" y="44"/>
                    <a:pt x="522" y="44"/>
                  </a:cubicBezTo>
                  <a:cubicBezTo>
                    <a:pt x="523" y="44"/>
                    <a:pt x="523" y="44"/>
                    <a:pt x="523" y="44"/>
                  </a:cubicBezTo>
                  <a:cubicBezTo>
                    <a:pt x="523" y="45"/>
                    <a:pt x="523" y="45"/>
                    <a:pt x="523" y="45"/>
                  </a:cubicBezTo>
                  <a:cubicBezTo>
                    <a:pt x="523" y="44"/>
                    <a:pt x="523" y="44"/>
                    <a:pt x="522" y="45"/>
                  </a:cubicBezTo>
                  <a:cubicBezTo>
                    <a:pt x="522" y="45"/>
                    <a:pt x="524" y="45"/>
                    <a:pt x="523" y="46"/>
                  </a:cubicBezTo>
                  <a:cubicBezTo>
                    <a:pt x="524" y="46"/>
                    <a:pt x="525" y="45"/>
                    <a:pt x="524" y="45"/>
                  </a:cubicBezTo>
                  <a:cubicBezTo>
                    <a:pt x="524" y="44"/>
                    <a:pt x="524" y="44"/>
                    <a:pt x="524" y="44"/>
                  </a:cubicBezTo>
                  <a:cubicBezTo>
                    <a:pt x="524" y="45"/>
                    <a:pt x="527" y="44"/>
                    <a:pt x="527" y="46"/>
                  </a:cubicBezTo>
                  <a:cubicBezTo>
                    <a:pt x="528" y="46"/>
                    <a:pt x="530" y="46"/>
                    <a:pt x="531" y="47"/>
                  </a:cubicBezTo>
                  <a:cubicBezTo>
                    <a:pt x="530" y="48"/>
                    <a:pt x="533" y="47"/>
                    <a:pt x="533" y="48"/>
                  </a:cubicBezTo>
                  <a:cubicBezTo>
                    <a:pt x="535" y="48"/>
                    <a:pt x="535" y="48"/>
                    <a:pt x="535" y="48"/>
                  </a:cubicBezTo>
                  <a:cubicBezTo>
                    <a:pt x="534" y="48"/>
                    <a:pt x="534" y="48"/>
                    <a:pt x="534" y="48"/>
                  </a:cubicBezTo>
                  <a:cubicBezTo>
                    <a:pt x="536" y="48"/>
                    <a:pt x="536" y="49"/>
                    <a:pt x="537" y="49"/>
                  </a:cubicBezTo>
                  <a:cubicBezTo>
                    <a:pt x="537" y="50"/>
                    <a:pt x="537" y="50"/>
                    <a:pt x="537" y="50"/>
                  </a:cubicBezTo>
                  <a:cubicBezTo>
                    <a:pt x="537" y="49"/>
                    <a:pt x="535" y="49"/>
                    <a:pt x="534" y="49"/>
                  </a:cubicBezTo>
                  <a:cubicBezTo>
                    <a:pt x="534" y="49"/>
                    <a:pt x="534" y="49"/>
                    <a:pt x="534" y="50"/>
                  </a:cubicBezTo>
                  <a:cubicBezTo>
                    <a:pt x="535" y="50"/>
                    <a:pt x="534" y="51"/>
                    <a:pt x="536" y="51"/>
                  </a:cubicBezTo>
                  <a:cubicBezTo>
                    <a:pt x="536" y="51"/>
                    <a:pt x="537" y="50"/>
                    <a:pt x="538" y="51"/>
                  </a:cubicBezTo>
                  <a:cubicBezTo>
                    <a:pt x="538" y="51"/>
                    <a:pt x="538" y="51"/>
                    <a:pt x="538" y="51"/>
                  </a:cubicBezTo>
                  <a:cubicBezTo>
                    <a:pt x="538" y="51"/>
                    <a:pt x="538" y="51"/>
                    <a:pt x="538" y="52"/>
                  </a:cubicBezTo>
                  <a:cubicBezTo>
                    <a:pt x="539" y="52"/>
                    <a:pt x="539" y="52"/>
                    <a:pt x="539" y="52"/>
                  </a:cubicBezTo>
                  <a:cubicBezTo>
                    <a:pt x="539" y="52"/>
                    <a:pt x="539" y="52"/>
                    <a:pt x="538" y="52"/>
                  </a:cubicBezTo>
                  <a:cubicBezTo>
                    <a:pt x="538" y="52"/>
                    <a:pt x="538" y="52"/>
                    <a:pt x="538" y="52"/>
                  </a:cubicBezTo>
                  <a:cubicBezTo>
                    <a:pt x="538" y="52"/>
                    <a:pt x="538" y="52"/>
                    <a:pt x="537" y="52"/>
                  </a:cubicBezTo>
                  <a:cubicBezTo>
                    <a:pt x="536" y="51"/>
                    <a:pt x="537" y="53"/>
                    <a:pt x="536" y="52"/>
                  </a:cubicBezTo>
                  <a:cubicBezTo>
                    <a:pt x="536" y="53"/>
                    <a:pt x="536" y="53"/>
                    <a:pt x="536" y="53"/>
                  </a:cubicBezTo>
                  <a:cubicBezTo>
                    <a:pt x="535" y="53"/>
                    <a:pt x="535" y="53"/>
                    <a:pt x="535" y="53"/>
                  </a:cubicBezTo>
                  <a:cubicBezTo>
                    <a:pt x="536" y="52"/>
                    <a:pt x="536" y="52"/>
                    <a:pt x="536" y="52"/>
                  </a:cubicBezTo>
                  <a:cubicBezTo>
                    <a:pt x="535" y="51"/>
                    <a:pt x="534" y="52"/>
                    <a:pt x="533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2" y="52"/>
                    <a:pt x="533" y="50"/>
                    <a:pt x="531" y="51"/>
                  </a:cubicBezTo>
                  <a:cubicBezTo>
                    <a:pt x="531" y="51"/>
                    <a:pt x="532" y="52"/>
                    <a:pt x="531" y="52"/>
                  </a:cubicBezTo>
                  <a:cubicBezTo>
                    <a:pt x="531" y="52"/>
                    <a:pt x="531" y="52"/>
                    <a:pt x="530" y="52"/>
                  </a:cubicBezTo>
                  <a:cubicBezTo>
                    <a:pt x="530" y="52"/>
                    <a:pt x="530" y="52"/>
                    <a:pt x="530" y="52"/>
                  </a:cubicBezTo>
                  <a:cubicBezTo>
                    <a:pt x="530" y="52"/>
                    <a:pt x="530" y="52"/>
                    <a:pt x="530" y="52"/>
                  </a:cubicBezTo>
                  <a:cubicBezTo>
                    <a:pt x="530" y="52"/>
                    <a:pt x="530" y="52"/>
                    <a:pt x="530" y="52"/>
                  </a:cubicBezTo>
                  <a:cubicBezTo>
                    <a:pt x="530" y="52"/>
                    <a:pt x="530" y="52"/>
                    <a:pt x="530" y="52"/>
                  </a:cubicBezTo>
                  <a:cubicBezTo>
                    <a:pt x="530" y="52"/>
                    <a:pt x="530" y="52"/>
                    <a:pt x="530" y="52"/>
                  </a:cubicBezTo>
                  <a:cubicBezTo>
                    <a:pt x="530" y="52"/>
                    <a:pt x="530" y="52"/>
                    <a:pt x="530" y="52"/>
                  </a:cubicBezTo>
                  <a:cubicBezTo>
                    <a:pt x="530" y="52"/>
                    <a:pt x="530" y="52"/>
                    <a:pt x="530" y="52"/>
                  </a:cubicBezTo>
                  <a:cubicBezTo>
                    <a:pt x="530" y="52"/>
                    <a:pt x="530" y="51"/>
                    <a:pt x="530" y="51"/>
                  </a:cubicBezTo>
                  <a:cubicBezTo>
                    <a:pt x="530" y="51"/>
                    <a:pt x="530" y="50"/>
                    <a:pt x="529" y="51"/>
                  </a:cubicBezTo>
                  <a:cubicBezTo>
                    <a:pt x="529" y="51"/>
                    <a:pt x="529" y="51"/>
                    <a:pt x="529" y="51"/>
                  </a:cubicBezTo>
                  <a:cubicBezTo>
                    <a:pt x="529" y="51"/>
                    <a:pt x="529" y="50"/>
                    <a:pt x="529" y="50"/>
                  </a:cubicBezTo>
                  <a:cubicBezTo>
                    <a:pt x="529" y="50"/>
                    <a:pt x="529" y="50"/>
                    <a:pt x="529" y="50"/>
                  </a:cubicBezTo>
                  <a:cubicBezTo>
                    <a:pt x="530" y="50"/>
                    <a:pt x="532" y="51"/>
                    <a:pt x="532" y="49"/>
                  </a:cubicBezTo>
                  <a:cubicBezTo>
                    <a:pt x="531" y="48"/>
                    <a:pt x="530" y="49"/>
                    <a:pt x="530" y="48"/>
                  </a:cubicBezTo>
                  <a:cubicBezTo>
                    <a:pt x="529" y="47"/>
                    <a:pt x="529" y="48"/>
                    <a:pt x="528" y="48"/>
                  </a:cubicBezTo>
                  <a:cubicBezTo>
                    <a:pt x="527" y="46"/>
                    <a:pt x="527" y="46"/>
                    <a:pt x="527" y="46"/>
                  </a:cubicBezTo>
                  <a:cubicBezTo>
                    <a:pt x="526" y="47"/>
                    <a:pt x="525" y="47"/>
                    <a:pt x="525" y="48"/>
                  </a:cubicBezTo>
                  <a:cubicBezTo>
                    <a:pt x="525" y="47"/>
                    <a:pt x="524" y="47"/>
                    <a:pt x="523" y="48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23" y="47"/>
                    <a:pt x="523" y="47"/>
                    <a:pt x="523" y="47"/>
                  </a:cubicBezTo>
                  <a:cubicBezTo>
                    <a:pt x="522" y="48"/>
                    <a:pt x="521" y="48"/>
                    <a:pt x="520" y="47"/>
                  </a:cubicBezTo>
                  <a:cubicBezTo>
                    <a:pt x="519" y="47"/>
                    <a:pt x="519" y="47"/>
                    <a:pt x="518" y="47"/>
                  </a:cubicBezTo>
                  <a:cubicBezTo>
                    <a:pt x="518" y="48"/>
                    <a:pt x="518" y="48"/>
                    <a:pt x="518" y="48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7" y="49"/>
                    <a:pt x="518" y="49"/>
                    <a:pt x="517" y="49"/>
                  </a:cubicBezTo>
                  <a:cubicBezTo>
                    <a:pt x="518" y="49"/>
                    <a:pt x="517" y="48"/>
                    <a:pt x="517" y="48"/>
                  </a:cubicBezTo>
                  <a:cubicBezTo>
                    <a:pt x="516" y="49"/>
                    <a:pt x="516" y="48"/>
                    <a:pt x="515" y="48"/>
                  </a:cubicBezTo>
                  <a:cubicBezTo>
                    <a:pt x="515" y="46"/>
                    <a:pt x="513" y="47"/>
                    <a:pt x="513" y="46"/>
                  </a:cubicBezTo>
                  <a:cubicBezTo>
                    <a:pt x="513" y="46"/>
                    <a:pt x="513" y="46"/>
                    <a:pt x="513" y="46"/>
                  </a:cubicBezTo>
                  <a:cubicBezTo>
                    <a:pt x="513" y="46"/>
                    <a:pt x="513" y="46"/>
                    <a:pt x="513" y="46"/>
                  </a:cubicBezTo>
                  <a:cubicBezTo>
                    <a:pt x="513" y="46"/>
                    <a:pt x="514" y="46"/>
                    <a:pt x="514" y="45"/>
                  </a:cubicBezTo>
                  <a:cubicBezTo>
                    <a:pt x="514" y="44"/>
                    <a:pt x="513" y="43"/>
                    <a:pt x="512" y="44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2" y="44"/>
                    <a:pt x="512" y="44"/>
                    <a:pt x="511" y="44"/>
                  </a:cubicBezTo>
                  <a:cubicBezTo>
                    <a:pt x="511" y="43"/>
                    <a:pt x="511" y="43"/>
                    <a:pt x="511" y="44"/>
                  </a:cubicBezTo>
                  <a:cubicBezTo>
                    <a:pt x="511" y="44"/>
                    <a:pt x="510" y="44"/>
                    <a:pt x="511" y="44"/>
                  </a:cubicBezTo>
                  <a:cubicBezTo>
                    <a:pt x="511" y="44"/>
                    <a:pt x="511" y="45"/>
                    <a:pt x="511" y="45"/>
                  </a:cubicBezTo>
                  <a:cubicBezTo>
                    <a:pt x="511" y="45"/>
                    <a:pt x="511" y="44"/>
                    <a:pt x="511" y="44"/>
                  </a:cubicBezTo>
                  <a:cubicBezTo>
                    <a:pt x="510" y="43"/>
                    <a:pt x="510" y="42"/>
                    <a:pt x="509" y="42"/>
                  </a:cubicBezTo>
                  <a:cubicBezTo>
                    <a:pt x="509" y="42"/>
                    <a:pt x="509" y="43"/>
                    <a:pt x="509" y="43"/>
                  </a:cubicBezTo>
                  <a:cubicBezTo>
                    <a:pt x="508" y="43"/>
                    <a:pt x="508" y="43"/>
                    <a:pt x="508" y="43"/>
                  </a:cubicBezTo>
                  <a:cubicBezTo>
                    <a:pt x="508" y="43"/>
                    <a:pt x="508" y="43"/>
                    <a:pt x="508" y="43"/>
                  </a:cubicBezTo>
                  <a:cubicBezTo>
                    <a:pt x="507" y="43"/>
                    <a:pt x="508" y="43"/>
                    <a:pt x="508" y="42"/>
                  </a:cubicBezTo>
                  <a:cubicBezTo>
                    <a:pt x="508" y="42"/>
                    <a:pt x="507" y="43"/>
                    <a:pt x="507" y="42"/>
                  </a:cubicBezTo>
                  <a:cubicBezTo>
                    <a:pt x="507" y="43"/>
                    <a:pt x="507" y="44"/>
                    <a:pt x="507" y="44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506" y="44"/>
                    <a:pt x="506" y="43"/>
                    <a:pt x="506" y="43"/>
                  </a:cubicBezTo>
                  <a:cubicBezTo>
                    <a:pt x="506" y="42"/>
                    <a:pt x="505" y="43"/>
                    <a:pt x="505" y="42"/>
                  </a:cubicBezTo>
                  <a:cubicBezTo>
                    <a:pt x="506" y="41"/>
                    <a:pt x="505" y="41"/>
                    <a:pt x="507" y="41"/>
                  </a:cubicBezTo>
                  <a:cubicBezTo>
                    <a:pt x="508" y="41"/>
                    <a:pt x="509" y="41"/>
                    <a:pt x="509" y="41"/>
                  </a:cubicBezTo>
                  <a:cubicBezTo>
                    <a:pt x="509" y="41"/>
                    <a:pt x="508" y="41"/>
                    <a:pt x="508" y="42"/>
                  </a:cubicBezTo>
                  <a:close/>
                  <a:moveTo>
                    <a:pt x="514" y="39"/>
                  </a:moveTo>
                  <a:cubicBezTo>
                    <a:pt x="515" y="39"/>
                    <a:pt x="516" y="38"/>
                    <a:pt x="516" y="38"/>
                  </a:cubicBezTo>
                  <a:cubicBezTo>
                    <a:pt x="516" y="40"/>
                    <a:pt x="513" y="38"/>
                    <a:pt x="515" y="40"/>
                  </a:cubicBezTo>
                  <a:cubicBezTo>
                    <a:pt x="514" y="40"/>
                    <a:pt x="515" y="40"/>
                    <a:pt x="514" y="40"/>
                  </a:cubicBezTo>
                  <a:cubicBezTo>
                    <a:pt x="514" y="40"/>
                    <a:pt x="514" y="39"/>
                    <a:pt x="514" y="39"/>
                  </a:cubicBezTo>
                  <a:cubicBezTo>
                    <a:pt x="514" y="39"/>
                    <a:pt x="514" y="39"/>
                    <a:pt x="514" y="39"/>
                  </a:cubicBezTo>
                  <a:cubicBezTo>
                    <a:pt x="514" y="39"/>
                    <a:pt x="514" y="39"/>
                    <a:pt x="514" y="39"/>
                  </a:cubicBezTo>
                  <a:cubicBezTo>
                    <a:pt x="514" y="39"/>
                    <a:pt x="514" y="38"/>
                    <a:pt x="514" y="38"/>
                  </a:cubicBezTo>
                  <a:cubicBezTo>
                    <a:pt x="514" y="38"/>
                    <a:pt x="514" y="38"/>
                    <a:pt x="514" y="38"/>
                  </a:cubicBezTo>
                  <a:cubicBezTo>
                    <a:pt x="514" y="39"/>
                    <a:pt x="514" y="39"/>
                    <a:pt x="514" y="39"/>
                  </a:cubicBezTo>
                  <a:cubicBezTo>
                    <a:pt x="514" y="39"/>
                    <a:pt x="514" y="39"/>
                    <a:pt x="514" y="39"/>
                  </a:cubicBezTo>
                  <a:close/>
                  <a:moveTo>
                    <a:pt x="524" y="43"/>
                  </a:moveTo>
                  <a:cubicBezTo>
                    <a:pt x="524" y="43"/>
                    <a:pt x="524" y="43"/>
                    <a:pt x="524" y="42"/>
                  </a:cubicBezTo>
                  <a:cubicBezTo>
                    <a:pt x="524" y="43"/>
                    <a:pt x="524" y="43"/>
                    <a:pt x="524" y="43"/>
                  </a:cubicBezTo>
                  <a:cubicBezTo>
                    <a:pt x="524" y="43"/>
                    <a:pt x="525" y="43"/>
                    <a:pt x="525" y="44"/>
                  </a:cubicBezTo>
                  <a:cubicBezTo>
                    <a:pt x="524" y="43"/>
                    <a:pt x="524" y="43"/>
                    <a:pt x="524" y="43"/>
                  </a:cubicBezTo>
                  <a:cubicBezTo>
                    <a:pt x="524" y="43"/>
                    <a:pt x="524" y="43"/>
                    <a:pt x="524" y="43"/>
                  </a:cubicBezTo>
                  <a:close/>
                  <a:moveTo>
                    <a:pt x="531" y="42"/>
                  </a:moveTo>
                  <a:cubicBezTo>
                    <a:pt x="531" y="42"/>
                    <a:pt x="532" y="42"/>
                    <a:pt x="531" y="42"/>
                  </a:cubicBezTo>
                  <a:cubicBezTo>
                    <a:pt x="531" y="42"/>
                    <a:pt x="531" y="44"/>
                    <a:pt x="530" y="43"/>
                  </a:cubicBezTo>
                  <a:cubicBezTo>
                    <a:pt x="530" y="43"/>
                    <a:pt x="530" y="42"/>
                    <a:pt x="530" y="42"/>
                  </a:cubicBezTo>
                  <a:cubicBezTo>
                    <a:pt x="530" y="42"/>
                    <a:pt x="531" y="42"/>
                    <a:pt x="531" y="42"/>
                  </a:cubicBezTo>
                  <a:close/>
                  <a:moveTo>
                    <a:pt x="534" y="45"/>
                  </a:move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4"/>
                    <a:pt x="534" y="44"/>
                    <a:pt x="534" y="44"/>
                  </a:cubicBezTo>
                  <a:cubicBezTo>
                    <a:pt x="534" y="44"/>
                    <a:pt x="534" y="44"/>
                    <a:pt x="534" y="44"/>
                  </a:cubicBezTo>
                  <a:cubicBezTo>
                    <a:pt x="534" y="44"/>
                    <a:pt x="534" y="44"/>
                    <a:pt x="534" y="44"/>
                  </a:cubicBezTo>
                  <a:cubicBezTo>
                    <a:pt x="534" y="44"/>
                    <a:pt x="534" y="44"/>
                    <a:pt x="534" y="44"/>
                  </a:cubicBezTo>
                  <a:cubicBezTo>
                    <a:pt x="534" y="43"/>
                    <a:pt x="536" y="43"/>
                    <a:pt x="536" y="43"/>
                  </a:cubicBezTo>
                  <a:cubicBezTo>
                    <a:pt x="537" y="42"/>
                    <a:pt x="537" y="42"/>
                    <a:pt x="537" y="42"/>
                  </a:cubicBezTo>
                  <a:cubicBezTo>
                    <a:pt x="538" y="43"/>
                    <a:pt x="538" y="43"/>
                    <a:pt x="539" y="44"/>
                  </a:cubicBezTo>
                  <a:cubicBezTo>
                    <a:pt x="538" y="44"/>
                    <a:pt x="537" y="43"/>
                    <a:pt x="535" y="44"/>
                  </a:cubicBezTo>
                  <a:cubicBezTo>
                    <a:pt x="536" y="44"/>
                    <a:pt x="536" y="45"/>
                    <a:pt x="535" y="46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36" y="46"/>
                    <a:pt x="535" y="46"/>
                    <a:pt x="535" y="46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5" y="47"/>
                    <a:pt x="534" y="46"/>
                    <a:pt x="534" y="46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4" y="46"/>
                    <a:pt x="534" y="46"/>
                    <a:pt x="535" y="46"/>
                  </a:cubicBezTo>
                  <a:cubicBezTo>
                    <a:pt x="535" y="46"/>
                    <a:pt x="535" y="46"/>
                    <a:pt x="535" y="45"/>
                  </a:cubicBezTo>
                  <a:cubicBezTo>
                    <a:pt x="535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3" y="45"/>
                    <a:pt x="533" y="45"/>
                    <a:pt x="533" y="46"/>
                  </a:cubicBezTo>
                  <a:cubicBezTo>
                    <a:pt x="533" y="46"/>
                    <a:pt x="532" y="45"/>
                    <a:pt x="531" y="45"/>
                  </a:cubicBezTo>
                  <a:cubicBezTo>
                    <a:pt x="531" y="45"/>
                    <a:pt x="531" y="45"/>
                    <a:pt x="531" y="45"/>
                  </a:cubicBezTo>
                  <a:cubicBezTo>
                    <a:pt x="531" y="45"/>
                    <a:pt x="531" y="45"/>
                    <a:pt x="531" y="45"/>
                  </a:cubicBezTo>
                  <a:cubicBezTo>
                    <a:pt x="531" y="45"/>
                    <a:pt x="531" y="45"/>
                    <a:pt x="531" y="45"/>
                  </a:cubicBezTo>
                  <a:cubicBezTo>
                    <a:pt x="531" y="45"/>
                    <a:pt x="531" y="45"/>
                    <a:pt x="531" y="44"/>
                  </a:cubicBezTo>
                  <a:cubicBezTo>
                    <a:pt x="531" y="45"/>
                    <a:pt x="531" y="45"/>
                    <a:pt x="530" y="44"/>
                  </a:cubicBezTo>
                  <a:cubicBezTo>
                    <a:pt x="530" y="44"/>
                    <a:pt x="531" y="44"/>
                    <a:pt x="531" y="44"/>
                  </a:cubicBezTo>
                  <a:cubicBezTo>
                    <a:pt x="531" y="44"/>
                    <a:pt x="531" y="43"/>
                    <a:pt x="532" y="44"/>
                  </a:cubicBezTo>
                  <a:cubicBezTo>
                    <a:pt x="533" y="44"/>
                    <a:pt x="532" y="42"/>
                    <a:pt x="533" y="43"/>
                  </a:cubicBezTo>
                  <a:cubicBezTo>
                    <a:pt x="533" y="43"/>
                    <a:pt x="533" y="43"/>
                    <a:pt x="532" y="43"/>
                  </a:cubicBezTo>
                  <a:cubicBezTo>
                    <a:pt x="533" y="44"/>
                    <a:pt x="533" y="44"/>
                    <a:pt x="534" y="45"/>
                  </a:cubicBezTo>
                  <a:close/>
                  <a:moveTo>
                    <a:pt x="538" y="48"/>
                  </a:moveTo>
                  <a:cubicBezTo>
                    <a:pt x="536" y="48"/>
                    <a:pt x="536" y="48"/>
                    <a:pt x="536" y="48"/>
                  </a:cubicBezTo>
                  <a:cubicBezTo>
                    <a:pt x="536" y="48"/>
                    <a:pt x="536" y="48"/>
                    <a:pt x="536" y="48"/>
                  </a:cubicBezTo>
                  <a:lnTo>
                    <a:pt x="538" y="48"/>
                  </a:lnTo>
                  <a:close/>
                  <a:moveTo>
                    <a:pt x="540" y="51"/>
                  </a:moveTo>
                  <a:cubicBezTo>
                    <a:pt x="540" y="51"/>
                    <a:pt x="540" y="51"/>
                    <a:pt x="540" y="51"/>
                  </a:cubicBezTo>
                  <a:cubicBezTo>
                    <a:pt x="540" y="49"/>
                    <a:pt x="540" y="49"/>
                    <a:pt x="540" y="49"/>
                  </a:cubicBezTo>
                  <a:cubicBezTo>
                    <a:pt x="541" y="50"/>
                    <a:pt x="541" y="50"/>
                    <a:pt x="541" y="50"/>
                  </a:cubicBezTo>
                  <a:cubicBezTo>
                    <a:pt x="541" y="50"/>
                    <a:pt x="541" y="50"/>
                    <a:pt x="541" y="50"/>
                  </a:cubicBezTo>
                  <a:cubicBezTo>
                    <a:pt x="541" y="51"/>
                    <a:pt x="541" y="51"/>
                    <a:pt x="541" y="51"/>
                  </a:cubicBezTo>
                  <a:cubicBezTo>
                    <a:pt x="541" y="51"/>
                    <a:pt x="541" y="51"/>
                    <a:pt x="541" y="51"/>
                  </a:cubicBezTo>
                  <a:cubicBezTo>
                    <a:pt x="541" y="52"/>
                    <a:pt x="541" y="52"/>
                    <a:pt x="541" y="52"/>
                  </a:cubicBezTo>
                  <a:cubicBezTo>
                    <a:pt x="541" y="52"/>
                    <a:pt x="542" y="51"/>
                    <a:pt x="542" y="51"/>
                  </a:cubicBezTo>
                  <a:cubicBezTo>
                    <a:pt x="543" y="51"/>
                    <a:pt x="542" y="51"/>
                    <a:pt x="542" y="51"/>
                  </a:cubicBezTo>
                  <a:cubicBezTo>
                    <a:pt x="542" y="52"/>
                    <a:pt x="542" y="52"/>
                    <a:pt x="542" y="52"/>
                  </a:cubicBezTo>
                  <a:cubicBezTo>
                    <a:pt x="543" y="52"/>
                    <a:pt x="543" y="52"/>
                    <a:pt x="543" y="51"/>
                  </a:cubicBezTo>
                  <a:cubicBezTo>
                    <a:pt x="543" y="53"/>
                    <a:pt x="543" y="53"/>
                    <a:pt x="543" y="53"/>
                  </a:cubicBezTo>
                  <a:cubicBezTo>
                    <a:pt x="542" y="52"/>
                    <a:pt x="541" y="51"/>
                    <a:pt x="540" y="52"/>
                  </a:cubicBezTo>
                  <a:cubicBezTo>
                    <a:pt x="540" y="51"/>
                    <a:pt x="539" y="51"/>
                    <a:pt x="538" y="51"/>
                  </a:cubicBezTo>
                  <a:cubicBezTo>
                    <a:pt x="538" y="51"/>
                    <a:pt x="539" y="50"/>
                    <a:pt x="540" y="51"/>
                  </a:cubicBezTo>
                  <a:close/>
                  <a:moveTo>
                    <a:pt x="540" y="47"/>
                  </a:moveTo>
                  <a:cubicBezTo>
                    <a:pt x="540" y="48"/>
                    <a:pt x="540" y="48"/>
                    <a:pt x="540" y="48"/>
                  </a:cubicBezTo>
                  <a:cubicBezTo>
                    <a:pt x="539" y="47"/>
                    <a:pt x="540" y="47"/>
                    <a:pt x="540" y="47"/>
                  </a:cubicBezTo>
                  <a:close/>
                  <a:moveTo>
                    <a:pt x="530" y="105"/>
                  </a:moveTo>
                  <a:cubicBezTo>
                    <a:pt x="530" y="105"/>
                    <a:pt x="530" y="105"/>
                    <a:pt x="530" y="105"/>
                  </a:cubicBezTo>
                  <a:cubicBezTo>
                    <a:pt x="530" y="105"/>
                    <a:pt x="531" y="104"/>
                    <a:pt x="530" y="105"/>
                  </a:cubicBezTo>
                  <a:cubicBezTo>
                    <a:pt x="530" y="105"/>
                    <a:pt x="530" y="105"/>
                    <a:pt x="530" y="105"/>
                  </a:cubicBezTo>
                  <a:cubicBezTo>
                    <a:pt x="530" y="105"/>
                    <a:pt x="530" y="105"/>
                    <a:pt x="530" y="105"/>
                  </a:cubicBezTo>
                  <a:cubicBezTo>
                    <a:pt x="529" y="104"/>
                    <a:pt x="529" y="104"/>
                    <a:pt x="529" y="104"/>
                  </a:cubicBezTo>
                  <a:cubicBezTo>
                    <a:pt x="529" y="104"/>
                    <a:pt x="529" y="104"/>
                    <a:pt x="529" y="104"/>
                  </a:cubicBezTo>
                  <a:cubicBezTo>
                    <a:pt x="529" y="104"/>
                    <a:pt x="529" y="104"/>
                    <a:pt x="529" y="104"/>
                  </a:cubicBezTo>
                  <a:cubicBezTo>
                    <a:pt x="530" y="104"/>
                    <a:pt x="530" y="104"/>
                    <a:pt x="530" y="104"/>
                  </a:cubicBezTo>
                  <a:cubicBezTo>
                    <a:pt x="530" y="104"/>
                    <a:pt x="530" y="104"/>
                    <a:pt x="530" y="105"/>
                  </a:cubicBezTo>
                  <a:close/>
                  <a:moveTo>
                    <a:pt x="533" y="99"/>
                  </a:moveTo>
                  <a:cubicBezTo>
                    <a:pt x="534" y="99"/>
                    <a:pt x="534" y="99"/>
                    <a:pt x="533" y="100"/>
                  </a:cubicBezTo>
                  <a:cubicBezTo>
                    <a:pt x="533" y="100"/>
                    <a:pt x="533" y="100"/>
                    <a:pt x="533" y="100"/>
                  </a:cubicBezTo>
                  <a:cubicBezTo>
                    <a:pt x="533" y="100"/>
                    <a:pt x="534" y="99"/>
                    <a:pt x="533" y="99"/>
                  </a:cubicBezTo>
                  <a:cubicBezTo>
                    <a:pt x="533" y="99"/>
                    <a:pt x="533" y="99"/>
                    <a:pt x="533" y="99"/>
                  </a:cubicBezTo>
                  <a:cubicBezTo>
                    <a:pt x="533" y="99"/>
                    <a:pt x="533" y="99"/>
                    <a:pt x="533" y="99"/>
                  </a:cubicBezTo>
                  <a:cubicBezTo>
                    <a:pt x="533" y="98"/>
                    <a:pt x="533" y="98"/>
                    <a:pt x="533" y="98"/>
                  </a:cubicBezTo>
                  <a:cubicBezTo>
                    <a:pt x="533" y="98"/>
                    <a:pt x="533" y="98"/>
                    <a:pt x="533" y="99"/>
                  </a:cubicBezTo>
                  <a:close/>
                  <a:moveTo>
                    <a:pt x="547" y="51"/>
                  </a:moveTo>
                  <a:cubicBezTo>
                    <a:pt x="549" y="52"/>
                    <a:pt x="546" y="53"/>
                    <a:pt x="548" y="53"/>
                  </a:cubicBezTo>
                  <a:cubicBezTo>
                    <a:pt x="548" y="54"/>
                    <a:pt x="548" y="53"/>
                    <a:pt x="547" y="54"/>
                  </a:cubicBezTo>
                  <a:cubicBezTo>
                    <a:pt x="546" y="52"/>
                    <a:pt x="546" y="52"/>
                    <a:pt x="546" y="52"/>
                  </a:cubicBezTo>
                  <a:cubicBezTo>
                    <a:pt x="546" y="53"/>
                    <a:pt x="546" y="53"/>
                    <a:pt x="546" y="53"/>
                  </a:cubicBezTo>
                  <a:cubicBezTo>
                    <a:pt x="546" y="52"/>
                    <a:pt x="546" y="52"/>
                    <a:pt x="546" y="52"/>
                  </a:cubicBezTo>
                  <a:cubicBezTo>
                    <a:pt x="547" y="51"/>
                    <a:pt x="546" y="52"/>
                    <a:pt x="547" y="52"/>
                  </a:cubicBezTo>
                  <a:lnTo>
                    <a:pt x="547" y="51"/>
                  </a:lnTo>
                  <a:close/>
                  <a:moveTo>
                    <a:pt x="532" y="110"/>
                  </a:moveTo>
                  <a:cubicBezTo>
                    <a:pt x="532" y="110"/>
                    <a:pt x="532" y="110"/>
                    <a:pt x="532" y="110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32" y="111"/>
                    <a:pt x="533" y="111"/>
                    <a:pt x="533" y="111"/>
                  </a:cubicBezTo>
                  <a:cubicBezTo>
                    <a:pt x="534" y="111"/>
                    <a:pt x="534" y="111"/>
                    <a:pt x="534" y="111"/>
                  </a:cubicBezTo>
                  <a:cubicBezTo>
                    <a:pt x="534" y="111"/>
                    <a:pt x="533" y="112"/>
                    <a:pt x="534" y="112"/>
                  </a:cubicBezTo>
                  <a:cubicBezTo>
                    <a:pt x="533" y="112"/>
                    <a:pt x="533" y="111"/>
                    <a:pt x="532" y="111"/>
                  </a:cubicBezTo>
                  <a:cubicBezTo>
                    <a:pt x="531" y="112"/>
                    <a:pt x="533" y="111"/>
                    <a:pt x="532" y="111"/>
                  </a:cubicBezTo>
                  <a:cubicBezTo>
                    <a:pt x="531" y="111"/>
                    <a:pt x="531" y="111"/>
                    <a:pt x="531" y="111"/>
                  </a:cubicBezTo>
                  <a:cubicBezTo>
                    <a:pt x="531" y="111"/>
                    <a:pt x="531" y="110"/>
                    <a:pt x="531" y="110"/>
                  </a:cubicBezTo>
                  <a:cubicBezTo>
                    <a:pt x="530" y="110"/>
                    <a:pt x="530" y="111"/>
                    <a:pt x="530" y="111"/>
                  </a:cubicBezTo>
                  <a:cubicBezTo>
                    <a:pt x="530" y="111"/>
                    <a:pt x="530" y="109"/>
                    <a:pt x="529" y="111"/>
                  </a:cubicBezTo>
                  <a:cubicBezTo>
                    <a:pt x="529" y="111"/>
                    <a:pt x="530" y="111"/>
                    <a:pt x="530" y="112"/>
                  </a:cubicBezTo>
                  <a:cubicBezTo>
                    <a:pt x="530" y="113"/>
                    <a:pt x="528" y="112"/>
                    <a:pt x="528" y="114"/>
                  </a:cubicBezTo>
                  <a:cubicBezTo>
                    <a:pt x="527" y="113"/>
                    <a:pt x="527" y="114"/>
                    <a:pt x="527" y="115"/>
                  </a:cubicBezTo>
                  <a:cubicBezTo>
                    <a:pt x="526" y="114"/>
                    <a:pt x="525" y="115"/>
                    <a:pt x="525" y="115"/>
                  </a:cubicBezTo>
                  <a:cubicBezTo>
                    <a:pt x="525" y="115"/>
                    <a:pt x="525" y="114"/>
                    <a:pt x="525" y="114"/>
                  </a:cubicBezTo>
                  <a:cubicBezTo>
                    <a:pt x="525" y="113"/>
                    <a:pt x="525" y="114"/>
                    <a:pt x="525" y="113"/>
                  </a:cubicBezTo>
                  <a:cubicBezTo>
                    <a:pt x="525" y="113"/>
                    <a:pt x="526" y="115"/>
                    <a:pt x="527" y="113"/>
                  </a:cubicBezTo>
                  <a:cubicBezTo>
                    <a:pt x="528" y="114"/>
                    <a:pt x="528" y="113"/>
                    <a:pt x="528" y="113"/>
                  </a:cubicBezTo>
                  <a:cubicBezTo>
                    <a:pt x="527" y="111"/>
                    <a:pt x="529" y="111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30" y="110"/>
                    <a:pt x="531" y="111"/>
                    <a:pt x="532" y="110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32" y="109"/>
                    <a:pt x="532" y="109"/>
                    <a:pt x="532" y="109"/>
                  </a:cubicBezTo>
                  <a:cubicBezTo>
                    <a:pt x="533" y="109"/>
                    <a:pt x="533" y="109"/>
                    <a:pt x="533" y="109"/>
                  </a:cubicBezTo>
                  <a:cubicBezTo>
                    <a:pt x="532" y="109"/>
                    <a:pt x="532" y="110"/>
                    <a:pt x="532" y="110"/>
                  </a:cubicBezTo>
                  <a:close/>
                  <a:moveTo>
                    <a:pt x="536" y="105"/>
                  </a:moveTo>
                  <a:cubicBezTo>
                    <a:pt x="536" y="105"/>
                    <a:pt x="536" y="106"/>
                    <a:pt x="536" y="106"/>
                  </a:cubicBezTo>
                  <a:cubicBezTo>
                    <a:pt x="536" y="106"/>
                    <a:pt x="537" y="105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5" y="107"/>
                    <a:pt x="536" y="107"/>
                  </a:cubicBezTo>
                  <a:cubicBezTo>
                    <a:pt x="536" y="107"/>
                    <a:pt x="536" y="107"/>
                    <a:pt x="536" y="107"/>
                  </a:cubicBezTo>
                  <a:cubicBezTo>
                    <a:pt x="536" y="107"/>
                    <a:pt x="536" y="107"/>
                    <a:pt x="536" y="107"/>
                  </a:cubicBezTo>
                  <a:cubicBezTo>
                    <a:pt x="535" y="107"/>
                    <a:pt x="535" y="108"/>
                    <a:pt x="535" y="108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4" y="108"/>
                    <a:pt x="534" y="108"/>
                    <a:pt x="534" y="108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5" y="107"/>
                    <a:pt x="535" y="106"/>
                  </a:cubicBezTo>
                  <a:cubicBezTo>
                    <a:pt x="535" y="106"/>
                    <a:pt x="535" y="107"/>
                    <a:pt x="534" y="107"/>
                  </a:cubicBezTo>
                  <a:cubicBezTo>
                    <a:pt x="534" y="106"/>
                    <a:pt x="534" y="106"/>
                    <a:pt x="534" y="106"/>
                  </a:cubicBezTo>
                  <a:cubicBezTo>
                    <a:pt x="534" y="106"/>
                    <a:pt x="535" y="106"/>
                    <a:pt x="535" y="106"/>
                  </a:cubicBezTo>
                  <a:cubicBezTo>
                    <a:pt x="535" y="105"/>
                    <a:pt x="534" y="107"/>
                    <a:pt x="534" y="106"/>
                  </a:cubicBezTo>
                  <a:cubicBezTo>
                    <a:pt x="534" y="105"/>
                    <a:pt x="534" y="104"/>
                    <a:pt x="534" y="104"/>
                  </a:cubicBezTo>
                  <a:cubicBezTo>
                    <a:pt x="534" y="104"/>
                    <a:pt x="535" y="105"/>
                    <a:pt x="534" y="105"/>
                  </a:cubicBezTo>
                  <a:cubicBezTo>
                    <a:pt x="535" y="105"/>
                    <a:pt x="535" y="106"/>
                    <a:pt x="536" y="105"/>
                  </a:cubicBezTo>
                  <a:close/>
                  <a:moveTo>
                    <a:pt x="536" y="109"/>
                  </a:moveTo>
                  <a:cubicBezTo>
                    <a:pt x="536" y="109"/>
                    <a:pt x="536" y="109"/>
                    <a:pt x="536" y="109"/>
                  </a:cubicBezTo>
                  <a:cubicBezTo>
                    <a:pt x="536" y="109"/>
                    <a:pt x="535" y="108"/>
                    <a:pt x="536" y="108"/>
                  </a:cubicBezTo>
                  <a:cubicBezTo>
                    <a:pt x="537" y="108"/>
                    <a:pt x="537" y="108"/>
                    <a:pt x="537" y="108"/>
                  </a:cubicBezTo>
                  <a:cubicBezTo>
                    <a:pt x="536" y="108"/>
                    <a:pt x="536" y="108"/>
                    <a:pt x="536" y="109"/>
                  </a:cubicBezTo>
                  <a:close/>
                  <a:moveTo>
                    <a:pt x="537" y="114"/>
                  </a:moveTo>
                  <a:cubicBezTo>
                    <a:pt x="537" y="114"/>
                    <a:pt x="537" y="114"/>
                    <a:pt x="537" y="114"/>
                  </a:cubicBezTo>
                  <a:cubicBezTo>
                    <a:pt x="537" y="113"/>
                    <a:pt x="537" y="113"/>
                    <a:pt x="537" y="113"/>
                  </a:cubicBezTo>
                  <a:cubicBezTo>
                    <a:pt x="537" y="113"/>
                    <a:pt x="537" y="113"/>
                    <a:pt x="538" y="113"/>
                  </a:cubicBezTo>
                  <a:cubicBezTo>
                    <a:pt x="538" y="113"/>
                    <a:pt x="538" y="113"/>
                    <a:pt x="538" y="113"/>
                  </a:cubicBezTo>
                  <a:cubicBezTo>
                    <a:pt x="538" y="114"/>
                    <a:pt x="538" y="114"/>
                    <a:pt x="538" y="114"/>
                  </a:cubicBezTo>
                  <a:cubicBezTo>
                    <a:pt x="535" y="114"/>
                    <a:pt x="535" y="114"/>
                    <a:pt x="535" y="114"/>
                  </a:cubicBezTo>
                  <a:cubicBezTo>
                    <a:pt x="535" y="113"/>
                    <a:pt x="535" y="113"/>
                    <a:pt x="535" y="113"/>
                  </a:cubicBezTo>
                  <a:cubicBezTo>
                    <a:pt x="534" y="114"/>
                    <a:pt x="534" y="113"/>
                    <a:pt x="533" y="113"/>
                  </a:cubicBezTo>
                  <a:cubicBezTo>
                    <a:pt x="534" y="112"/>
                    <a:pt x="535" y="113"/>
                    <a:pt x="537" y="113"/>
                  </a:cubicBezTo>
                  <a:cubicBezTo>
                    <a:pt x="536" y="113"/>
                    <a:pt x="536" y="113"/>
                    <a:pt x="536" y="113"/>
                  </a:cubicBezTo>
                  <a:cubicBezTo>
                    <a:pt x="536" y="114"/>
                    <a:pt x="537" y="114"/>
                    <a:pt x="537" y="114"/>
                  </a:cubicBezTo>
                  <a:close/>
                  <a:moveTo>
                    <a:pt x="538" y="116"/>
                  </a:moveTo>
                  <a:cubicBezTo>
                    <a:pt x="540" y="117"/>
                    <a:pt x="540" y="117"/>
                    <a:pt x="540" y="117"/>
                  </a:cubicBezTo>
                  <a:cubicBezTo>
                    <a:pt x="539" y="117"/>
                    <a:pt x="539" y="116"/>
                    <a:pt x="538" y="117"/>
                  </a:cubicBezTo>
                  <a:cubicBezTo>
                    <a:pt x="538" y="117"/>
                    <a:pt x="538" y="117"/>
                    <a:pt x="538" y="117"/>
                  </a:cubicBezTo>
                  <a:cubicBezTo>
                    <a:pt x="538" y="117"/>
                    <a:pt x="538" y="117"/>
                    <a:pt x="539" y="117"/>
                  </a:cubicBezTo>
                  <a:cubicBezTo>
                    <a:pt x="539" y="117"/>
                    <a:pt x="539" y="117"/>
                    <a:pt x="539" y="117"/>
                  </a:cubicBezTo>
                  <a:cubicBezTo>
                    <a:pt x="539" y="118"/>
                    <a:pt x="539" y="118"/>
                    <a:pt x="539" y="118"/>
                  </a:cubicBezTo>
                  <a:cubicBezTo>
                    <a:pt x="539" y="117"/>
                    <a:pt x="539" y="117"/>
                    <a:pt x="539" y="117"/>
                  </a:cubicBezTo>
                  <a:cubicBezTo>
                    <a:pt x="538" y="117"/>
                    <a:pt x="538" y="117"/>
                    <a:pt x="538" y="117"/>
                  </a:cubicBezTo>
                  <a:cubicBezTo>
                    <a:pt x="538" y="117"/>
                    <a:pt x="538" y="117"/>
                    <a:pt x="538" y="117"/>
                  </a:cubicBezTo>
                  <a:cubicBezTo>
                    <a:pt x="538" y="117"/>
                    <a:pt x="538" y="117"/>
                    <a:pt x="538" y="117"/>
                  </a:cubicBezTo>
                  <a:cubicBezTo>
                    <a:pt x="538" y="117"/>
                    <a:pt x="538" y="117"/>
                    <a:pt x="538" y="117"/>
                  </a:cubicBezTo>
                  <a:cubicBezTo>
                    <a:pt x="538" y="117"/>
                    <a:pt x="538" y="117"/>
                    <a:pt x="538" y="117"/>
                  </a:cubicBezTo>
                  <a:cubicBezTo>
                    <a:pt x="538" y="117"/>
                    <a:pt x="537" y="117"/>
                    <a:pt x="537" y="117"/>
                  </a:cubicBezTo>
                  <a:cubicBezTo>
                    <a:pt x="537" y="117"/>
                    <a:pt x="537" y="117"/>
                    <a:pt x="537" y="117"/>
                  </a:cubicBezTo>
                  <a:cubicBezTo>
                    <a:pt x="537" y="116"/>
                    <a:pt x="537" y="116"/>
                    <a:pt x="537" y="116"/>
                  </a:cubicBezTo>
                  <a:cubicBezTo>
                    <a:pt x="537" y="117"/>
                    <a:pt x="538" y="116"/>
                    <a:pt x="538" y="117"/>
                  </a:cubicBezTo>
                  <a:cubicBezTo>
                    <a:pt x="538" y="117"/>
                    <a:pt x="538" y="117"/>
                    <a:pt x="538" y="117"/>
                  </a:cubicBezTo>
                  <a:lnTo>
                    <a:pt x="538" y="116"/>
                  </a:lnTo>
                  <a:close/>
                  <a:moveTo>
                    <a:pt x="539" y="113"/>
                  </a:moveTo>
                  <a:cubicBezTo>
                    <a:pt x="539" y="113"/>
                    <a:pt x="539" y="113"/>
                    <a:pt x="539" y="113"/>
                  </a:cubicBezTo>
                  <a:cubicBezTo>
                    <a:pt x="539" y="114"/>
                    <a:pt x="539" y="114"/>
                    <a:pt x="539" y="114"/>
                  </a:cubicBezTo>
                  <a:lnTo>
                    <a:pt x="539" y="113"/>
                  </a:lnTo>
                  <a:close/>
                  <a:moveTo>
                    <a:pt x="542" y="111"/>
                  </a:moveTo>
                  <a:cubicBezTo>
                    <a:pt x="542" y="110"/>
                    <a:pt x="542" y="110"/>
                    <a:pt x="543" y="110"/>
                  </a:cubicBezTo>
                  <a:cubicBezTo>
                    <a:pt x="543" y="110"/>
                    <a:pt x="544" y="109"/>
                    <a:pt x="544" y="110"/>
                  </a:cubicBezTo>
                  <a:cubicBezTo>
                    <a:pt x="544" y="110"/>
                    <a:pt x="544" y="110"/>
                    <a:pt x="543" y="110"/>
                  </a:cubicBezTo>
                  <a:cubicBezTo>
                    <a:pt x="543" y="110"/>
                    <a:pt x="543" y="110"/>
                    <a:pt x="542" y="110"/>
                  </a:cubicBezTo>
                  <a:cubicBezTo>
                    <a:pt x="543" y="111"/>
                    <a:pt x="543" y="111"/>
                    <a:pt x="543" y="111"/>
                  </a:cubicBezTo>
                  <a:cubicBezTo>
                    <a:pt x="543" y="111"/>
                    <a:pt x="543" y="111"/>
                    <a:pt x="543" y="111"/>
                  </a:cubicBezTo>
                  <a:cubicBezTo>
                    <a:pt x="543" y="111"/>
                    <a:pt x="543" y="111"/>
                    <a:pt x="543" y="111"/>
                  </a:cubicBezTo>
                  <a:cubicBezTo>
                    <a:pt x="542" y="111"/>
                    <a:pt x="542" y="111"/>
                    <a:pt x="542" y="111"/>
                  </a:cubicBezTo>
                  <a:cubicBezTo>
                    <a:pt x="542" y="111"/>
                    <a:pt x="542" y="111"/>
                    <a:pt x="542" y="111"/>
                  </a:cubicBezTo>
                  <a:cubicBezTo>
                    <a:pt x="542" y="111"/>
                    <a:pt x="542" y="111"/>
                    <a:pt x="542" y="111"/>
                  </a:cubicBezTo>
                  <a:cubicBezTo>
                    <a:pt x="542" y="111"/>
                    <a:pt x="542" y="111"/>
                    <a:pt x="542" y="111"/>
                  </a:cubicBezTo>
                  <a:cubicBezTo>
                    <a:pt x="542" y="111"/>
                    <a:pt x="541" y="112"/>
                    <a:pt x="542" y="113"/>
                  </a:cubicBezTo>
                  <a:cubicBezTo>
                    <a:pt x="542" y="112"/>
                    <a:pt x="541" y="112"/>
                    <a:pt x="541" y="112"/>
                  </a:cubicBezTo>
                  <a:cubicBezTo>
                    <a:pt x="541" y="112"/>
                    <a:pt x="541" y="112"/>
                    <a:pt x="541" y="112"/>
                  </a:cubicBezTo>
                  <a:cubicBezTo>
                    <a:pt x="541" y="111"/>
                    <a:pt x="541" y="111"/>
                    <a:pt x="541" y="111"/>
                  </a:cubicBezTo>
                  <a:cubicBezTo>
                    <a:pt x="541" y="111"/>
                    <a:pt x="541" y="111"/>
                    <a:pt x="542" y="111"/>
                  </a:cubicBezTo>
                  <a:cubicBezTo>
                    <a:pt x="541" y="111"/>
                    <a:pt x="542" y="111"/>
                    <a:pt x="542" y="111"/>
                  </a:cubicBezTo>
                  <a:close/>
                  <a:moveTo>
                    <a:pt x="543" y="118"/>
                  </a:moveTo>
                  <a:cubicBezTo>
                    <a:pt x="544" y="118"/>
                    <a:pt x="544" y="118"/>
                    <a:pt x="544" y="118"/>
                  </a:cubicBezTo>
                  <a:cubicBezTo>
                    <a:pt x="544" y="117"/>
                    <a:pt x="545" y="117"/>
                    <a:pt x="544" y="117"/>
                  </a:cubicBezTo>
                  <a:cubicBezTo>
                    <a:pt x="544" y="116"/>
                    <a:pt x="544" y="116"/>
                    <a:pt x="544" y="116"/>
                  </a:cubicBezTo>
                  <a:cubicBezTo>
                    <a:pt x="544" y="116"/>
                    <a:pt x="544" y="116"/>
                    <a:pt x="544" y="116"/>
                  </a:cubicBezTo>
                  <a:cubicBezTo>
                    <a:pt x="544" y="117"/>
                    <a:pt x="545" y="116"/>
                    <a:pt x="545" y="117"/>
                  </a:cubicBezTo>
                  <a:cubicBezTo>
                    <a:pt x="544" y="117"/>
                    <a:pt x="545" y="117"/>
                    <a:pt x="544" y="117"/>
                  </a:cubicBezTo>
                  <a:cubicBezTo>
                    <a:pt x="544" y="118"/>
                    <a:pt x="544" y="118"/>
                    <a:pt x="545" y="118"/>
                  </a:cubicBezTo>
                  <a:cubicBezTo>
                    <a:pt x="545" y="118"/>
                    <a:pt x="545" y="118"/>
                    <a:pt x="545" y="118"/>
                  </a:cubicBezTo>
                  <a:cubicBezTo>
                    <a:pt x="545" y="119"/>
                    <a:pt x="545" y="119"/>
                    <a:pt x="545" y="119"/>
                  </a:cubicBezTo>
                  <a:cubicBezTo>
                    <a:pt x="545" y="119"/>
                    <a:pt x="544" y="118"/>
                    <a:pt x="544" y="119"/>
                  </a:cubicBezTo>
                  <a:cubicBezTo>
                    <a:pt x="545" y="119"/>
                    <a:pt x="545" y="119"/>
                    <a:pt x="545" y="120"/>
                  </a:cubicBezTo>
                  <a:cubicBezTo>
                    <a:pt x="546" y="119"/>
                    <a:pt x="546" y="119"/>
                    <a:pt x="546" y="118"/>
                  </a:cubicBezTo>
                  <a:cubicBezTo>
                    <a:pt x="547" y="119"/>
                    <a:pt x="548" y="118"/>
                    <a:pt x="548" y="119"/>
                  </a:cubicBezTo>
                  <a:cubicBezTo>
                    <a:pt x="548" y="119"/>
                    <a:pt x="548" y="119"/>
                    <a:pt x="548" y="119"/>
                  </a:cubicBezTo>
                  <a:cubicBezTo>
                    <a:pt x="548" y="120"/>
                    <a:pt x="548" y="120"/>
                    <a:pt x="548" y="120"/>
                  </a:cubicBezTo>
                  <a:cubicBezTo>
                    <a:pt x="548" y="120"/>
                    <a:pt x="548" y="120"/>
                    <a:pt x="548" y="120"/>
                  </a:cubicBezTo>
                  <a:cubicBezTo>
                    <a:pt x="548" y="121"/>
                    <a:pt x="548" y="121"/>
                    <a:pt x="548" y="121"/>
                  </a:cubicBezTo>
                  <a:cubicBezTo>
                    <a:pt x="548" y="121"/>
                    <a:pt x="548" y="121"/>
                    <a:pt x="548" y="121"/>
                  </a:cubicBezTo>
                  <a:cubicBezTo>
                    <a:pt x="548" y="121"/>
                    <a:pt x="548" y="121"/>
                    <a:pt x="548" y="121"/>
                  </a:cubicBezTo>
                  <a:cubicBezTo>
                    <a:pt x="548" y="120"/>
                    <a:pt x="548" y="120"/>
                    <a:pt x="548" y="119"/>
                  </a:cubicBezTo>
                  <a:cubicBezTo>
                    <a:pt x="547" y="119"/>
                    <a:pt x="547" y="119"/>
                    <a:pt x="546" y="119"/>
                  </a:cubicBezTo>
                  <a:cubicBezTo>
                    <a:pt x="547" y="120"/>
                    <a:pt x="547" y="120"/>
                    <a:pt x="547" y="120"/>
                  </a:cubicBezTo>
                  <a:cubicBezTo>
                    <a:pt x="547" y="120"/>
                    <a:pt x="547" y="120"/>
                    <a:pt x="547" y="120"/>
                  </a:cubicBezTo>
                  <a:cubicBezTo>
                    <a:pt x="546" y="121"/>
                    <a:pt x="547" y="121"/>
                    <a:pt x="548" y="122"/>
                  </a:cubicBezTo>
                  <a:cubicBezTo>
                    <a:pt x="548" y="122"/>
                    <a:pt x="547" y="122"/>
                    <a:pt x="547" y="122"/>
                  </a:cubicBezTo>
                  <a:cubicBezTo>
                    <a:pt x="547" y="120"/>
                    <a:pt x="547" y="120"/>
                    <a:pt x="547" y="120"/>
                  </a:cubicBezTo>
                  <a:cubicBezTo>
                    <a:pt x="546" y="120"/>
                    <a:pt x="545" y="121"/>
                    <a:pt x="545" y="120"/>
                  </a:cubicBezTo>
                  <a:cubicBezTo>
                    <a:pt x="545" y="120"/>
                    <a:pt x="545" y="120"/>
                    <a:pt x="545" y="120"/>
                  </a:cubicBezTo>
                  <a:cubicBezTo>
                    <a:pt x="545" y="119"/>
                    <a:pt x="544" y="120"/>
                    <a:pt x="544" y="120"/>
                  </a:cubicBezTo>
                  <a:cubicBezTo>
                    <a:pt x="544" y="120"/>
                    <a:pt x="544" y="120"/>
                    <a:pt x="544" y="120"/>
                  </a:cubicBezTo>
                  <a:cubicBezTo>
                    <a:pt x="543" y="119"/>
                    <a:pt x="545" y="118"/>
                    <a:pt x="543" y="119"/>
                  </a:cubicBezTo>
                  <a:cubicBezTo>
                    <a:pt x="543" y="118"/>
                    <a:pt x="544" y="118"/>
                    <a:pt x="543" y="118"/>
                  </a:cubicBezTo>
                  <a:cubicBezTo>
                    <a:pt x="543" y="118"/>
                    <a:pt x="543" y="118"/>
                    <a:pt x="543" y="117"/>
                  </a:cubicBezTo>
                  <a:cubicBezTo>
                    <a:pt x="542" y="117"/>
                    <a:pt x="544" y="116"/>
                    <a:pt x="544" y="117"/>
                  </a:cubicBezTo>
                  <a:cubicBezTo>
                    <a:pt x="543" y="117"/>
                    <a:pt x="543" y="117"/>
                    <a:pt x="543" y="117"/>
                  </a:cubicBezTo>
                  <a:cubicBezTo>
                    <a:pt x="543" y="118"/>
                    <a:pt x="543" y="118"/>
                    <a:pt x="543" y="118"/>
                  </a:cubicBezTo>
                  <a:close/>
                  <a:moveTo>
                    <a:pt x="547" y="112"/>
                  </a:moveTo>
                  <a:cubicBezTo>
                    <a:pt x="546" y="112"/>
                    <a:pt x="546" y="112"/>
                    <a:pt x="546" y="112"/>
                  </a:cubicBezTo>
                  <a:cubicBezTo>
                    <a:pt x="546" y="112"/>
                    <a:pt x="546" y="112"/>
                    <a:pt x="546" y="111"/>
                  </a:cubicBezTo>
                  <a:cubicBezTo>
                    <a:pt x="546" y="111"/>
                    <a:pt x="546" y="111"/>
                    <a:pt x="546" y="111"/>
                  </a:cubicBezTo>
                  <a:cubicBezTo>
                    <a:pt x="546" y="111"/>
                    <a:pt x="546" y="111"/>
                    <a:pt x="546" y="111"/>
                  </a:cubicBezTo>
                  <a:lnTo>
                    <a:pt x="547" y="112"/>
                  </a:lnTo>
                  <a:close/>
                  <a:moveTo>
                    <a:pt x="547" y="108"/>
                  </a:moveTo>
                  <a:cubicBezTo>
                    <a:pt x="548" y="108"/>
                    <a:pt x="548" y="109"/>
                    <a:pt x="548" y="109"/>
                  </a:cubicBezTo>
                  <a:cubicBezTo>
                    <a:pt x="548" y="109"/>
                    <a:pt x="548" y="110"/>
                    <a:pt x="548" y="110"/>
                  </a:cubicBezTo>
                  <a:cubicBezTo>
                    <a:pt x="548" y="110"/>
                    <a:pt x="548" y="110"/>
                    <a:pt x="548" y="109"/>
                  </a:cubicBezTo>
                  <a:cubicBezTo>
                    <a:pt x="547" y="109"/>
                    <a:pt x="547" y="109"/>
                    <a:pt x="547" y="108"/>
                  </a:cubicBezTo>
                  <a:close/>
                  <a:moveTo>
                    <a:pt x="546" y="113"/>
                  </a:moveTo>
                  <a:cubicBezTo>
                    <a:pt x="546" y="113"/>
                    <a:pt x="546" y="114"/>
                    <a:pt x="547" y="114"/>
                  </a:cubicBezTo>
                  <a:cubicBezTo>
                    <a:pt x="546" y="114"/>
                    <a:pt x="547" y="115"/>
                    <a:pt x="548" y="115"/>
                  </a:cubicBezTo>
                  <a:cubicBezTo>
                    <a:pt x="548" y="115"/>
                    <a:pt x="548" y="115"/>
                    <a:pt x="548" y="115"/>
                  </a:cubicBezTo>
                  <a:cubicBezTo>
                    <a:pt x="547" y="115"/>
                    <a:pt x="545" y="115"/>
                    <a:pt x="545" y="114"/>
                  </a:cubicBezTo>
                  <a:cubicBezTo>
                    <a:pt x="545" y="114"/>
                    <a:pt x="545" y="114"/>
                    <a:pt x="545" y="114"/>
                  </a:cubicBezTo>
                  <a:cubicBezTo>
                    <a:pt x="545" y="113"/>
                    <a:pt x="545" y="113"/>
                    <a:pt x="545" y="113"/>
                  </a:cubicBezTo>
                  <a:cubicBezTo>
                    <a:pt x="545" y="113"/>
                    <a:pt x="545" y="113"/>
                    <a:pt x="545" y="113"/>
                  </a:cubicBezTo>
                  <a:lnTo>
                    <a:pt x="546" y="113"/>
                  </a:lnTo>
                  <a:close/>
                  <a:moveTo>
                    <a:pt x="547" y="118"/>
                  </a:moveTo>
                  <a:cubicBezTo>
                    <a:pt x="547" y="118"/>
                    <a:pt x="547" y="118"/>
                    <a:pt x="547" y="118"/>
                  </a:cubicBezTo>
                  <a:cubicBezTo>
                    <a:pt x="547" y="117"/>
                    <a:pt x="547" y="117"/>
                    <a:pt x="547" y="117"/>
                  </a:cubicBezTo>
                  <a:lnTo>
                    <a:pt x="547" y="118"/>
                  </a:lnTo>
                  <a:close/>
                  <a:moveTo>
                    <a:pt x="535" y="130"/>
                  </a:moveTo>
                  <a:cubicBezTo>
                    <a:pt x="535" y="130"/>
                    <a:pt x="535" y="130"/>
                    <a:pt x="535" y="130"/>
                  </a:cubicBezTo>
                  <a:cubicBezTo>
                    <a:pt x="535" y="130"/>
                    <a:pt x="535" y="130"/>
                    <a:pt x="535" y="130"/>
                  </a:cubicBezTo>
                  <a:cubicBezTo>
                    <a:pt x="535" y="130"/>
                    <a:pt x="534" y="131"/>
                    <a:pt x="534" y="131"/>
                  </a:cubicBezTo>
                  <a:cubicBezTo>
                    <a:pt x="535" y="130"/>
                    <a:pt x="535" y="130"/>
                    <a:pt x="535" y="129"/>
                  </a:cubicBezTo>
                  <a:cubicBezTo>
                    <a:pt x="534" y="129"/>
                    <a:pt x="534" y="129"/>
                    <a:pt x="534" y="129"/>
                  </a:cubicBezTo>
                  <a:cubicBezTo>
                    <a:pt x="535" y="129"/>
                    <a:pt x="535" y="129"/>
                    <a:pt x="535" y="129"/>
                  </a:cubicBezTo>
                  <a:cubicBezTo>
                    <a:pt x="534" y="128"/>
                    <a:pt x="534" y="128"/>
                    <a:pt x="534" y="128"/>
                  </a:cubicBezTo>
                  <a:cubicBezTo>
                    <a:pt x="535" y="128"/>
                    <a:pt x="535" y="127"/>
                    <a:pt x="536" y="127"/>
                  </a:cubicBezTo>
                  <a:cubicBezTo>
                    <a:pt x="535" y="128"/>
                    <a:pt x="535" y="129"/>
                    <a:pt x="536" y="130"/>
                  </a:cubicBezTo>
                  <a:cubicBezTo>
                    <a:pt x="536" y="131"/>
                    <a:pt x="534" y="129"/>
                    <a:pt x="535" y="130"/>
                  </a:cubicBezTo>
                  <a:close/>
                  <a:moveTo>
                    <a:pt x="530" y="130"/>
                  </a:moveTo>
                  <a:cubicBezTo>
                    <a:pt x="530" y="130"/>
                    <a:pt x="530" y="131"/>
                    <a:pt x="529" y="131"/>
                  </a:cubicBezTo>
                  <a:cubicBezTo>
                    <a:pt x="529" y="130"/>
                    <a:pt x="529" y="130"/>
                    <a:pt x="529" y="130"/>
                  </a:cubicBezTo>
                  <a:cubicBezTo>
                    <a:pt x="529" y="130"/>
                    <a:pt x="528" y="130"/>
                    <a:pt x="528" y="131"/>
                  </a:cubicBezTo>
                  <a:cubicBezTo>
                    <a:pt x="528" y="131"/>
                    <a:pt x="528" y="131"/>
                    <a:pt x="529" y="131"/>
                  </a:cubicBezTo>
                  <a:cubicBezTo>
                    <a:pt x="529" y="131"/>
                    <a:pt x="529" y="131"/>
                    <a:pt x="529" y="131"/>
                  </a:cubicBezTo>
                  <a:cubicBezTo>
                    <a:pt x="529" y="131"/>
                    <a:pt x="529" y="131"/>
                    <a:pt x="529" y="131"/>
                  </a:cubicBezTo>
                  <a:cubicBezTo>
                    <a:pt x="529" y="131"/>
                    <a:pt x="529" y="131"/>
                    <a:pt x="530" y="131"/>
                  </a:cubicBezTo>
                  <a:cubicBezTo>
                    <a:pt x="530" y="132"/>
                    <a:pt x="530" y="132"/>
                    <a:pt x="530" y="132"/>
                  </a:cubicBezTo>
                  <a:cubicBezTo>
                    <a:pt x="529" y="132"/>
                    <a:pt x="529" y="132"/>
                    <a:pt x="529" y="132"/>
                  </a:cubicBezTo>
                  <a:cubicBezTo>
                    <a:pt x="529" y="131"/>
                    <a:pt x="529" y="131"/>
                    <a:pt x="529" y="131"/>
                  </a:cubicBezTo>
                  <a:cubicBezTo>
                    <a:pt x="529" y="131"/>
                    <a:pt x="529" y="131"/>
                    <a:pt x="529" y="131"/>
                  </a:cubicBezTo>
                  <a:cubicBezTo>
                    <a:pt x="528" y="131"/>
                    <a:pt x="527" y="131"/>
                    <a:pt x="527" y="132"/>
                  </a:cubicBezTo>
                  <a:cubicBezTo>
                    <a:pt x="527" y="132"/>
                    <a:pt x="527" y="132"/>
                    <a:pt x="527" y="132"/>
                  </a:cubicBezTo>
                  <a:cubicBezTo>
                    <a:pt x="527" y="132"/>
                    <a:pt x="527" y="132"/>
                    <a:pt x="527" y="132"/>
                  </a:cubicBezTo>
                  <a:cubicBezTo>
                    <a:pt x="527" y="132"/>
                    <a:pt x="527" y="131"/>
                    <a:pt x="527" y="131"/>
                  </a:cubicBezTo>
                  <a:cubicBezTo>
                    <a:pt x="527" y="131"/>
                    <a:pt x="527" y="132"/>
                    <a:pt x="526" y="132"/>
                  </a:cubicBezTo>
                  <a:cubicBezTo>
                    <a:pt x="526" y="132"/>
                    <a:pt x="526" y="132"/>
                    <a:pt x="526" y="132"/>
                  </a:cubicBezTo>
                  <a:cubicBezTo>
                    <a:pt x="525" y="133"/>
                    <a:pt x="523" y="132"/>
                    <a:pt x="524" y="133"/>
                  </a:cubicBezTo>
                  <a:cubicBezTo>
                    <a:pt x="522" y="134"/>
                    <a:pt x="523" y="131"/>
                    <a:pt x="522" y="133"/>
                  </a:cubicBezTo>
                  <a:cubicBezTo>
                    <a:pt x="522" y="131"/>
                    <a:pt x="523" y="133"/>
                    <a:pt x="524" y="132"/>
                  </a:cubicBezTo>
                  <a:cubicBezTo>
                    <a:pt x="523" y="131"/>
                    <a:pt x="523" y="131"/>
                    <a:pt x="522" y="131"/>
                  </a:cubicBezTo>
                  <a:cubicBezTo>
                    <a:pt x="522" y="129"/>
                    <a:pt x="522" y="129"/>
                    <a:pt x="522" y="129"/>
                  </a:cubicBezTo>
                  <a:cubicBezTo>
                    <a:pt x="522" y="129"/>
                    <a:pt x="522" y="129"/>
                    <a:pt x="522" y="129"/>
                  </a:cubicBezTo>
                  <a:cubicBezTo>
                    <a:pt x="522" y="129"/>
                    <a:pt x="522" y="129"/>
                    <a:pt x="522" y="129"/>
                  </a:cubicBezTo>
                  <a:cubicBezTo>
                    <a:pt x="522" y="129"/>
                    <a:pt x="523" y="129"/>
                    <a:pt x="523" y="129"/>
                  </a:cubicBezTo>
                  <a:cubicBezTo>
                    <a:pt x="524" y="129"/>
                    <a:pt x="524" y="129"/>
                    <a:pt x="524" y="129"/>
                  </a:cubicBezTo>
                  <a:cubicBezTo>
                    <a:pt x="524" y="129"/>
                    <a:pt x="523" y="130"/>
                    <a:pt x="524" y="130"/>
                  </a:cubicBezTo>
                  <a:cubicBezTo>
                    <a:pt x="524" y="129"/>
                    <a:pt x="525" y="129"/>
                    <a:pt x="526" y="129"/>
                  </a:cubicBezTo>
                  <a:cubicBezTo>
                    <a:pt x="525" y="130"/>
                    <a:pt x="524" y="130"/>
                    <a:pt x="524" y="130"/>
                  </a:cubicBezTo>
                  <a:cubicBezTo>
                    <a:pt x="524" y="131"/>
                    <a:pt x="524" y="131"/>
                    <a:pt x="525" y="131"/>
                  </a:cubicBezTo>
                  <a:cubicBezTo>
                    <a:pt x="525" y="131"/>
                    <a:pt x="525" y="131"/>
                    <a:pt x="525" y="130"/>
                  </a:cubicBezTo>
                  <a:cubicBezTo>
                    <a:pt x="525" y="131"/>
                    <a:pt x="526" y="131"/>
                    <a:pt x="527" y="131"/>
                  </a:cubicBezTo>
                  <a:cubicBezTo>
                    <a:pt x="528" y="130"/>
                    <a:pt x="530" y="130"/>
                    <a:pt x="530" y="129"/>
                  </a:cubicBezTo>
                  <a:cubicBezTo>
                    <a:pt x="530" y="129"/>
                    <a:pt x="530" y="129"/>
                    <a:pt x="530" y="129"/>
                  </a:cubicBezTo>
                  <a:cubicBezTo>
                    <a:pt x="530" y="129"/>
                    <a:pt x="530" y="129"/>
                    <a:pt x="530" y="129"/>
                  </a:cubicBezTo>
                  <a:cubicBezTo>
                    <a:pt x="530" y="129"/>
                    <a:pt x="529" y="128"/>
                    <a:pt x="529" y="128"/>
                  </a:cubicBezTo>
                  <a:cubicBezTo>
                    <a:pt x="529" y="128"/>
                    <a:pt x="529" y="128"/>
                    <a:pt x="529" y="128"/>
                  </a:cubicBezTo>
                  <a:cubicBezTo>
                    <a:pt x="530" y="127"/>
                    <a:pt x="530" y="128"/>
                    <a:pt x="531" y="128"/>
                  </a:cubicBezTo>
                  <a:cubicBezTo>
                    <a:pt x="531" y="128"/>
                    <a:pt x="531" y="128"/>
                    <a:pt x="531" y="128"/>
                  </a:cubicBezTo>
                  <a:cubicBezTo>
                    <a:pt x="531" y="128"/>
                    <a:pt x="531" y="128"/>
                    <a:pt x="531" y="128"/>
                  </a:cubicBezTo>
                  <a:cubicBezTo>
                    <a:pt x="531" y="128"/>
                    <a:pt x="531" y="128"/>
                    <a:pt x="531" y="128"/>
                  </a:cubicBezTo>
                  <a:cubicBezTo>
                    <a:pt x="532" y="128"/>
                    <a:pt x="532" y="128"/>
                    <a:pt x="532" y="128"/>
                  </a:cubicBezTo>
                  <a:cubicBezTo>
                    <a:pt x="532" y="128"/>
                    <a:pt x="532" y="128"/>
                    <a:pt x="532" y="128"/>
                  </a:cubicBezTo>
                  <a:cubicBezTo>
                    <a:pt x="532" y="128"/>
                    <a:pt x="532" y="128"/>
                    <a:pt x="532" y="128"/>
                  </a:cubicBezTo>
                  <a:cubicBezTo>
                    <a:pt x="531" y="128"/>
                    <a:pt x="531" y="129"/>
                    <a:pt x="531" y="129"/>
                  </a:cubicBezTo>
                  <a:cubicBezTo>
                    <a:pt x="531" y="128"/>
                    <a:pt x="531" y="128"/>
                    <a:pt x="531" y="128"/>
                  </a:cubicBezTo>
                  <a:cubicBezTo>
                    <a:pt x="531" y="128"/>
                    <a:pt x="531" y="128"/>
                    <a:pt x="531" y="128"/>
                  </a:cubicBezTo>
                  <a:cubicBezTo>
                    <a:pt x="530" y="129"/>
                    <a:pt x="530" y="129"/>
                    <a:pt x="530" y="129"/>
                  </a:cubicBezTo>
                  <a:cubicBezTo>
                    <a:pt x="530" y="129"/>
                    <a:pt x="530" y="129"/>
                    <a:pt x="530" y="129"/>
                  </a:cubicBezTo>
                  <a:cubicBezTo>
                    <a:pt x="530" y="130"/>
                    <a:pt x="530" y="130"/>
                    <a:pt x="531" y="130"/>
                  </a:cubicBezTo>
                  <a:cubicBezTo>
                    <a:pt x="531" y="130"/>
                    <a:pt x="531" y="130"/>
                    <a:pt x="531" y="130"/>
                  </a:cubicBezTo>
                  <a:cubicBezTo>
                    <a:pt x="531" y="130"/>
                    <a:pt x="531" y="130"/>
                    <a:pt x="531" y="130"/>
                  </a:cubicBezTo>
                  <a:cubicBezTo>
                    <a:pt x="533" y="131"/>
                    <a:pt x="533" y="131"/>
                    <a:pt x="533" y="131"/>
                  </a:cubicBezTo>
                  <a:cubicBezTo>
                    <a:pt x="532" y="130"/>
                    <a:pt x="531" y="131"/>
                    <a:pt x="531" y="131"/>
                  </a:cubicBezTo>
                  <a:cubicBezTo>
                    <a:pt x="530" y="131"/>
                    <a:pt x="530" y="131"/>
                    <a:pt x="530" y="131"/>
                  </a:cubicBezTo>
                  <a:cubicBezTo>
                    <a:pt x="530" y="131"/>
                    <a:pt x="530" y="131"/>
                    <a:pt x="530" y="130"/>
                  </a:cubicBezTo>
                  <a:close/>
                  <a:moveTo>
                    <a:pt x="522" y="138"/>
                  </a:moveTo>
                  <a:cubicBezTo>
                    <a:pt x="522" y="138"/>
                    <a:pt x="521" y="139"/>
                    <a:pt x="521" y="139"/>
                  </a:cubicBezTo>
                  <a:cubicBezTo>
                    <a:pt x="521" y="139"/>
                    <a:pt x="521" y="138"/>
                    <a:pt x="520" y="138"/>
                  </a:cubicBezTo>
                  <a:cubicBezTo>
                    <a:pt x="521" y="138"/>
                    <a:pt x="522" y="138"/>
                    <a:pt x="522" y="138"/>
                  </a:cubicBezTo>
                  <a:cubicBezTo>
                    <a:pt x="522" y="138"/>
                    <a:pt x="522" y="138"/>
                    <a:pt x="522" y="138"/>
                  </a:cubicBezTo>
                  <a:close/>
                  <a:moveTo>
                    <a:pt x="520" y="136"/>
                  </a:moveTo>
                  <a:cubicBezTo>
                    <a:pt x="520" y="136"/>
                    <a:pt x="520" y="136"/>
                    <a:pt x="520" y="136"/>
                  </a:cubicBezTo>
                  <a:cubicBezTo>
                    <a:pt x="518" y="137"/>
                    <a:pt x="518" y="137"/>
                    <a:pt x="518" y="137"/>
                  </a:cubicBezTo>
                  <a:cubicBezTo>
                    <a:pt x="519" y="137"/>
                    <a:pt x="518" y="135"/>
                    <a:pt x="519" y="135"/>
                  </a:cubicBezTo>
                  <a:cubicBezTo>
                    <a:pt x="519" y="134"/>
                    <a:pt x="519" y="135"/>
                    <a:pt x="519" y="134"/>
                  </a:cubicBezTo>
                  <a:cubicBezTo>
                    <a:pt x="520" y="134"/>
                    <a:pt x="520" y="134"/>
                    <a:pt x="520" y="134"/>
                  </a:cubicBezTo>
                  <a:cubicBezTo>
                    <a:pt x="519" y="134"/>
                    <a:pt x="520" y="135"/>
                    <a:pt x="520" y="135"/>
                  </a:cubicBezTo>
                  <a:cubicBezTo>
                    <a:pt x="520" y="135"/>
                    <a:pt x="520" y="135"/>
                    <a:pt x="520" y="135"/>
                  </a:cubicBezTo>
                  <a:cubicBezTo>
                    <a:pt x="520" y="135"/>
                    <a:pt x="520" y="135"/>
                    <a:pt x="520" y="135"/>
                  </a:cubicBezTo>
                  <a:cubicBezTo>
                    <a:pt x="519" y="135"/>
                    <a:pt x="519" y="135"/>
                    <a:pt x="519" y="135"/>
                  </a:cubicBezTo>
                  <a:cubicBezTo>
                    <a:pt x="519" y="136"/>
                    <a:pt x="520" y="136"/>
                    <a:pt x="520" y="136"/>
                  </a:cubicBezTo>
                  <a:close/>
                  <a:moveTo>
                    <a:pt x="512" y="147"/>
                  </a:moveTo>
                  <a:cubicBezTo>
                    <a:pt x="513" y="146"/>
                    <a:pt x="513" y="146"/>
                    <a:pt x="514" y="146"/>
                  </a:cubicBezTo>
                  <a:cubicBezTo>
                    <a:pt x="513" y="146"/>
                    <a:pt x="513" y="147"/>
                    <a:pt x="512" y="147"/>
                  </a:cubicBezTo>
                  <a:cubicBezTo>
                    <a:pt x="511" y="147"/>
                    <a:pt x="511" y="146"/>
                    <a:pt x="511" y="146"/>
                  </a:cubicBezTo>
                  <a:cubicBezTo>
                    <a:pt x="509" y="147"/>
                    <a:pt x="510" y="148"/>
                    <a:pt x="508" y="146"/>
                  </a:cubicBezTo>
                  <a:cubicBezTo>
                    <a:pt x="508" y="148"/>
                    <a:pt x="507" y="147"/>
                    <a:pt x="506" y="147"/>
                  </a:cubicBezTo>
                  <a:cubicBezTo>
                    <a:pt x="507" y="147"/>
                    <a:pt x="506" y="146"/>
                    <a:pt x="507" y="146"/>
                  </a:cubicBezTo>
                  <a:cubicBezTo>
                    <a:pt x="507" y="146"/>
                    <a:pt x="507" y="146"/>
                    <a:pt x="507" y="146"/>
                  </a:cubicBezTo>
                  <a:cubicBezTo>
                    <a:pt x="508" y="146"/>
                    <a:pt x="507" y="145"/>
                    <a:pt x="508" y="144"/>
                  </a:cubicBezTo>
                  <a:cubicBezTo>
                    <a:pt x="508" y="145"/>
                    <a:pt x="508" y="145"/>
                    <a:pt x="508" y="145"/>
                  </a:cubicBezTo>
                  <a:cubicBezTo>
                    <a:pt x="508" y="144"/>
                    <a:pt x="510" y="146"/>
                    <a:pt x="510" y="144"/>
                  </a:cubicBezTo>
                  <a:cubicBezTo>
                    <a:pt x="510" y="144"/>
                    <a:pt x="510" y="144"/>
                    <a:pt x="510" y="144"/>
                  </a:cubicBezTo>
                  <a:cubicBezTo>
                    <a:pt x="510" y="143"/>
                    <a:pt x="510" y="143"/>
                    <a:pt x="510" y="143"/>
                  </a:cubicBezTo>
                  <a:cubicBezTo>
                    <a:pt x="511" y="143"/>
                    <a:pt x="511" y="144"/>
                    <a:pt x="511" y="143"/>
                  </a:cubicBezTo>
                  <a:cubicBezTo>
                    <a:pt x="511" y="143"/>
                    <a:pt x="511" y="143"/>
                    <a:pt x="511" y="143"/>
                  </a:cubicBezTo>
                  <a:cubicBezTo>
                    <a:pt x="510" y="143"/>
                    <a:pt x="509" y="142"/>
                    <a:pt x="508" y="142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7" y="141"/>
                    <a:pt x="506" y="141"/>
                    <a:pt x="507" y="142"/>
                  </a:cubicBezTo>
                  <a:cubicBezTo>
                    <a:pt x="508" y="142"/>
                    <a:pt x="507" y="143"/>
                    <a:pt x="508" y="143"/>
                  </a:cubicBezTo>
                  <a:cubicBezTo>
                    <a:pt x="508" y="143"/>
                    <a:pt x="508" y="143"/>
                    <a:pt x="508" y="143"/>
                  </a:cubicBezTo>
                  <a:cubicBezTo>
                    <a:pt x="508" y="143"/>
                    <a:pt x="508" y="143"/>
                    <a:pt x="507" y="143"/>
                  </a:cubicBezTo>
                  <a:cubicBezTo>
                    <a:pt x="507" y="143"/>
                    <a:pt x="507" y="143"/>
                    <a:pt x="507" y="143"/>
                  </a:cubicBezTo>
                  <a:cubicBezTo>
                    <a:pt x="508" y="143"/>
                    <a:pt x="506" y="143"/>
                    <a:pt x="507" y="143"/>
                  </a:cubicBezTo>
                  <a:cubicBezTo>
                    <a:pt x="507" y="142"/>
                    <a:pt x="507" y="142"/>
                    <a:pt x="507" y="142"/>
                  </a:cubicBezTo>
                  <a:cubicBezTo>
                    <a:pt x="506" y="143"/>
                    <a:pt x="505" y="142"/>
                    <a:pt x="505" y="144"/>
                  </a:cubicBezTo>
                  <a:cubicBezTo>
                    <a:pt x="504" y="144"/>
                    <a:pt x="503" y="142"/>
                    <a:pt x="501" y="143"/>
                  </a:cubicBezTo>
                  <a:cubicBezTo>
                    <a:pt x="501" y="143"/>
                    <a:pt x="501" y="143"/>
                    <a:pt x="501" y="143"/>
                  </a:cubicBezTo>
                  <a:cubicBezTo>
                    <a:pt x="501" y="142"/>
                    <a:pt x="501" y="142"/>
                    <a:pt x="501" y="142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3"/>
                    <a:pt x="498" y="143"/>
                    <a:pt x="498" y="143"/>
                  </a:cubicBezTo>
                  <a:cubicBezTo>
                    <a:pt x="498" y="143"/>
                    <a:pt x="499" y="143"/>
                    <a:pt x="499" y="143"/>
                  </a:cubicBezTo>
                  <a:cubicBezTo>
                    <a:pt x="499" y="142"/>
                    <a:pt x="500" y="143"/>
                    <a:pt x="500" y="142"/>
                  </a:cubicBezTo>
                  <a:cubicBezTo>
                    <a:pt x="500" y="143"/>
                    <a:pt x="500" y="143"/>
                    <a:pt x="500" y="143"/>
                  </a:cubicBezTo>
                  <a:cubicBezTo>
                    <a:pt x="501" y="144"/>
                    <a:pt x="503" y="144"/>
                    <a:pt x="505" y="144"/>
                  </a:cubicBezTo>
                  <a:cubicBezTo>
                    <a:pt x="505" y="145"/>
                    <a:pt x="505" y="145"/>
                    <a:pt x="505" y="145"/>
                  </a:cubicBezTo>
                  <a:cubicBezTo>
                    <a:pt x="505" y="145"/>
                    <a:pt x="505" y="145"/>
                    <a:pt x="505" y="145"/>
                  </a:cubicBezTo>
                  <a:cubicBezTo>
                    <a:pt x="505" y="145"/>
                    <a:pt x="505" y="145"/>
                    <a:pt x="505" y="145"/>
                  </a:cubicBezTo>
                  <a:cubicBezTo>
                    <a:pt x="504" y="144"/>
                    <a:pt x="504" y="146"/>
                    <a:pt x="503" y="145"/>
                  </a:cubicBezTo>
                  <a:cubicBezTo>
                    <a:pt x="503" y="146"/>
                    <a:pt x="502" y="146"/>
                    <a:pt x="501" y="146"/>
                  </a:cubicBezTo>
                  <a:cubicBezTo>
                    <a:pt x="502" y="146"/>
                    <a:pt x="502" y="146"/>
                    <a:pt x="502" y="146"/>
                  </a:cubicBezTo>
                  <a:cubicBezTo>
                    <a:pt x="501" y="145"/>
                    <a:pt x="499" y="146"/>
                    <a:pt x="498" y="145"/>
                  </a:cubicBezTo>
                  <a:cubicBezTo>
                    <a:pt x="498" y="146"/>
                    <a:pt x="498" y="147"/>
                    <a:pt x="497" y="146"/>
                  </a:cubicBezTo>
                  <a:cubicBezTo>
                    <a:pt x="497" y="146"/>
                    <a:pt x="497" y="146"/>
                    <a:pt x="497" y="146"/>
                  </a:cubicBezTo>
                  <a:cubicBezTo>
                    <a:pt x="495" y="144"/>
                    <a:pt x="495" y="144"/>
                    <a:pt x="495" y="144"/>
                  </a:cubicBezTo>
                  <a:cubicBezTo>
                    <a:pt x="496" y="144"/>
                    <a:pt x="495" y="144"/>
                    <a:pt x="495" y="143"/>
                  </a:cubicBezTo>
                  <a:cubicBezTo>
                    <a:pt x="495" y="143"/>
                    <a:pt x="495" y="143"/>
                    <a:pt x="495" y="144"/>
                  </a:cubicBezTo>
                  <a:cubicBezTo>
                    <a:pt x="494" y="144"/>
                    <a:pt x="494" y="144"/>
                    <a:pt x="494" y="144"/>
                  </a:cubicBezTo>
                  <a:cubicBezTo>
                    <a:pt x="494" y="144"/>
                    <a:pt x="492" y="144"/>
                    <a:pt x="492" y="143"/>
                  </a:cubicBezTo>
                  <a:cubicBezTo>
                    <a:pt x="493" y="142"/>
                    <a:pt x="493" y="142"/>
                    <a:pt x="493" y="142"/>
                  </a:cubicBezTo>
                  <a:cubicBezTo>
                    <a:pt x="494" y="144"/>
                    <a:pt x="494" y="142"/>
                    <a:pt x="495" y="142"/>
                  </a:cubicBezTo>
                  <a:cubicBezTo>
                    <a:pt x="495" y="143"/>
                    <a:pt x="497" y="143"/>
                    <a:pt x="497" y="143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2"/>
                    <a:pt x="497" y="141"/>
                    <a:pt x="498" y="141"/>
                  </a:cubicBezTo>
                  <a:cubicBezTo>
                    <a:pt x="499" y="140"/>
                    <a:pt x="499" y="142"/>
                    <a:pt x="500" y="141"/>
                  </a:cubicBezTo>
                  <a:cubicBezTo>
                    <a:pt x="500" y="141"/>
                    <a:pt x="500" y="141"/>
                    <a:pt x="500" y="141"/>
                  </a:cubicBezTo>
                  <a:cubicBezTo>
                    <a:pt x="501" y="140"/>
                    <a:pt x="499" y="140"/>
                    <a:pt x="499" y="139"/>
                  </a:cubicBezTo>
                  <a:cubicBezTo>
                    <a:pt x="498" y="139"/>
                    <a:pt x="498" y="139"/>
                    <a:pt x="498" y="139"/>
                  </a:cubicBezTo>
                  <a:cubicBezTo>
                    <a:pt x="498" y="138"/>
                    <a:pt x="500" y="137"/>
                    <a:pt x="499" y="136"/>
                  </a:cubicBezTo>
                  <a:cubicBezTo>
                    <a:pt x="499" y="136"/>
                    <a:pt x="500" y="136"/>
                    <a:pt x="500" y="136"/>
                  </a:cubicBezTo>
                  <a:cubicBezTo>
                    <a:pt x="500" y="135"/>
                    <a:pt x="500" y="135"/>
                    <a:pt x="500" y="135"/>
                  </a:cubicBezTo>
                  <a:cubicBezTo>
                    <a:pt x="501" y="136"/>
                    <a:pt x="501" y="137"/>
                    <a:pt x="502" y="137"/>
                  </a:cubicBezTo>
                  <a:cubicBezTo>
                    <a:pt x="502" y="137"/>
                    <a:pt x="502" y="137"/>
                    <a:pt x="502" y="137"/>
                  </a:cubicBezTo>
                  <a:cubicBezTo>
                    <a:pt x="502" y="137"/>
                    <a:pt x="502" y="137"/>
                    <a:pt x="502" y="137"/>
                  </a:cubicBezTo>
                  <a:cubicBezTo>
                    <a:pt x="502" y="137"/>
                    <a:pt x="502" y="138"/>
                    <a:pt x="502" y="138"/>
                  </a:cubicBezTo>
                  <a:cubicBezTo>
                    <a:pt x="502" y="138"/>
                    <a:pt x="502" y="138"/>
                    <a:pt x="502" y="138"/>
                  </a:cubicBezTo>
                  <a:cubicBezTo>
                    <a:pt x="502" y="137"/>
                    <a:pt x="502" y="137"/>
                    <a:pt x="502" y="137"/>
                  </a:cubicBezTo>
                  <a:cubicBezTo>
                    <a:pt x="502" y="137"/>
                    <a:pt x="502" y="137"/>
                    <a:pt x="502" y="137"/>
                  </a:cubicBezTo>
                  <a:cubicBezTo>
                    <a:pt x="502" y="137"/>
                    <a:pt x="502" y="137"/>
                    <a:pt x="502" y="137"/>
                  </a:cubicBezTo>
                  <a:cubicBezTo>
                    <a:pt x="502" y="137"/>
                    <a:pt x="502" y="137"/>
                    <a:pt x="502" y="137"/>
                  </a:cubicBezTo>
                  <a:cubicBezTo>
                    <a:pt x="500" y="137"/>
                    <a:pt x="500" y="137"/>
                    <a:pt x="500" y="137"/>
                  </a:cubicBezTo>
                  <a:cubicBezTo>
                    <a:pt x="499" y="138"/>
                    <a:pt x="500" y="138"/>
                    <a:pt x="501" y="139"/>
                  </a:cubicBezTo>
                  <a:cubicBezTo>
                    <a:pt x="502" y="138"/>
                    <a:pt x="503" y="141"/>
                    <a:pt x="504" y="138"/>
                  </a:cubicBezTo>
                  <a:cubicBezTo>
                    <a:pt x="504" y="139"/>
                    <a:pt x="505" y="138"/>
                    <a:pt x="505" y="138"/>
                  </a:cubicBezTo>
                  <a:cubicBezTo>
                    <a:pt x="506" y="139"/>
                    <a:pt x="505" y="139"/>
                    <a:pt x="506" y="140"/>
                  </a:cubicBezTo>
                  <a:cubicBezTo>
                    <a:pt x="506" y="140"/>
                    <a:pt x="508" y="139"/>
                    <a:pt x="508" y="140"/>
                  </a:cubicBezTo>
                  <a:cubicBezTo>
                    <a:pt x="509" y="141"/>
                    <a:pt x="509" y="139"/>
                    <a:pt x="510" y="140"/>
                  </a:cubicBezTo>
                  <a:cubicBezTo>
                    <a:pt x="509" y="139"/>
                    <a:pt x="510" y="139"/>
                    <a:pt x="510" y="138"/>
                  </a:cubicBezTo>
                  <a:cubicBezTo>
                    <a:pt x="511" y="138"/>
                    <a:pt x="510" y="138"/>
                    <a:pt x="510" y="139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39"/>
                    <a:pt x="511" y="139"/>
                    <a:pt x="510" y="139"/>
                  </a:cubicBezTo>
                  <a:cubicBezTo>
                    <a:pt x="510" y="140"/>
                    <a:pt x="511" y="140"/>
                    <a:pt x="510" y="140"/>
                  </a:cubicBezTo>
                  <a:cubicBezTo>
                    <a:pt x="511" y="140"/>
                    <a:pt x="511" y="141"/>
                    <a:pt x="512" y="142"/>
                  </a:cubicBezTo>
                  <a:cubicBezTo>
                    <a:pt x="512" y="142"/>
                    <a:pt x="512" y="142"/>
                    <a:pt x="512" y="142"/>
                  </a:cubicBezTo>
                  <a:cubicBezTo>
                    <a:pt x="512" y="142"/>
                    <a:pt x="512" y="142"/>
                    <a:pt x="512" y="142"/>
                  </a:cubicBezTo>
                  <a:cubicBezTo>
                    <a:pt x="511" y="142"/>
                    <a:pt x="511" y="142"/>
                    <a:pt x="511" y="142"/>
                  </a:cubicBezTo>
                  <a:cubicBezTo>
                    <a:pt x="511" y="142"/>
                    <a:pt x="511" y="142"/>
                    <a:pt x="511" y="142"/>
                  </a:cubicBezTo>
                  <a:cubicBezTo>
                    <a:pt x="513" y="142"/>
                    <a:pt x="512" y="143"/>
                    <a:pt x="513" y="145"/>
                  </a:cubicBezTo>
                  <a:cubicBezTo>
                    <a:pt x="512" y="145"/>
                    <a:pt x="511" y="145"/>
                    <a:pt x="511" y="146"/>
                  </a:cubicBezTo>
                  <a:cubicBezTo>
                    <a:pt x="512" y="146"/>
                    <a:pt x="511" y="147"/>
                    <a:pt x="512" y="147"/>
                  </a:cubicBezTo>
                  <a:close/>
                  <a:moveTo>
                    <a:pt x="515" y="151"/>
                  </a:moveTo>
                  <a:cubicBezTo>
                    <a:pt x="515" y="151"/>
                    <a:pt x="515" y="151"/>
                    <a:pt x="516" y="150"/>
                  </a:cubicBezTo>
                  <a:cubicBezTo>
                    <a:pt x="516" y="150"/>
                    <a:pt x="516" y="150"/>
                    <a:pt x="516" y="150"/>
                  </a:cubicBezTo>
                  <a:cubicBezTo>
                    <a:pt x="516" y="151"/>
                    <a:pt x="518" y="150"/>
                    <a:pt x="518" y="151"/>
                  </a:cubicBezTo>
                  <a:cubicBezTo>
                    <a:pt x="519" y="151"/>
                    <a:pt x="519" y="151"/>
                    <a:pt x="519" y="151"/>
                  </a:cubicBezTo>
                  <a:cubicBezTo>
                    <a:pt x="518" y="151"/>
                    <a:pt x="519" y="152"/>
                    <a:pt x="518" y="152"/>
                  </a:cubicBezTo>
                  <a:cubicBezTo>
                    <a:pt x="519" y="152"/>
                    <a:pt x="520" y="151"/>
                    <a:pt x="520" y="151"/>
                  </a:cubicBezTo>
                  <a:cubicBezTo>
                    <a:pt x="520" y="151"/>
                    <a:pt x="520" y="151"/>
                    <a:pt x="519" y="151"/>
                  </a:cubicBezTo>
                  <a:cubicBezTo>
                    <a:pt x="519" y="151"/>
                    <a:pt x="519" y="151"/>
                    <a:pt x="519" y="151"/>
                  </a:cubicBezTo>
                  <a:cubicBezTo>
                    <a:pt x="519" y="150"/>
                    <a:pt x="519" y="150"/>
                    <a:pt x="519" y="150"/>
                  </a:cubicBezTo>
                  <a:cubicBezTo>
                    <a:pt x="519" y="150"/>
                    <a:pt x="519" y="150"/>
                    <a:pt x="519" y="150"/>
                  </a:cubicBezTo>
                  <a:cubicBezTo>
                    <a:pt x="519" y="150"/>
                    <a:pt x="519" y="150"/>
                    <a:pt x="519" y="150"/>
                  </a:cubicBezTo>
                  <a:cubicBezTo>
                    <a:pt x="520" y="151"/>
                    <a:pt x="521" y="150"/>
                    <a:pt x="522" y="151"/>
                  </a:cubicBezTo>
                  <a:cubicBezTo>
                    <a:pt x="522" y="151"/>
                    <a:pt x="521" y="151"/>
                    <a:pt x="521" y="151"/>
                  </a:cubicBezTo>
                  <a:cubicBezTo>
                    <a:pt x="522" y="152"/>
                    <a:pt x="522" y="152"/>
                    <a:pt x="522" y="152"/>
                  </a:cubicBezTo>
                  <a:cubicBezTo>
                    <a:pt x="522" y="152"/>
                    <a:pt x="521" y="152"/>
                    <a:pt x="521" y="153"/>
                  </a:cubicBezTo>
                  <a:cubicBezTo>
                    <a:pt x="521" y="153"/>
                    <a:pt x="521" y="153"/>
                    <a:pt x="522" y="153"/>
                  </a:cubicBezTo>
                  <a:cubicBezTo>
                    <a:pt x="521" y="153"/>
                    <a:pt x="521" y="153"/>
                    <a:pt x="521" y="153"/>
                  </a:cubicBezTo>
                  <a:cubicBezTo>
                    <a:pt x="521" y="154"/>
                    <a:pt x="521" y="154"/>
                    <a:pt x="520" y="155"/>
                  </a:cubicBezTo>
                  <a:cubicBezTo>
                    <a:pt x="520" y="153"/>
                    <a:pt x="518" y="154"/>
                    <a:pt x="517" y="153"/>
                  </a:cubicBezTo>
                  <a:cubicBezTo>
                    <a:pt x="517" y="153"/>
                    <a:pt x="517" y="153"/>
                    <a:pt x="517" y="153"/>
                  </a:cubicBezTo>
                  <a:cubicBezTo>
                    <a:pt x="517" y="153"/>
                    <a:pt x="517" y="153"/>
                    <a:pt x="517" y="152"/>
                  </a:cubicBezTo>
                  <a:cubicBezTo>
                    <a:pt x="517" y="152"/>
                    <a:pt x="517" y="152"/>
                    <a:pt x="516" y="152"/>
                  </a:cubicBezTo>
                  <a:cubicBezTo>
                    <a:pt x="516" y="153"/>
                    <a:pt x="516" y="153"/>
                    <a:pt x="516" y="153"/>
                  </a:cubicBezTo>
                  <a:cubicBezTo>
                    <a:pt x="516" y="152"/>
                    <a:pt x="514" y="153"/>
                    <a:pt x="513" y="153"/>
                  </a:cubicBezTo>
                  <a:cubicBezTo>
                    <a:pt x="514" y="154"/>
                    <a:pt x="514" y="154"/>
                    <a:pt x="514" y="155"/>
                  </a:cubicBezTo>
                  <a:cubicBezTo>
                    <a:pt x="514" y="154"/>
                    <a:pt x="514" y="154"/>
                    <a:pt x="513" y="154"/>
                  </a:cubicBezTo>
                  <a:cubicBezTo>
                    <a:pt x="513" y="154"/>
                    <a:pt x="513" y="154"/>
                    <a:pt x="513" y="154"/>
                  </a:cubicBezTo>
                  <a:cubicBezTo>
                    <a:pt x="513" y="154"/>
                    <a:pt x="513" y="154"/>
                    <a:pt x="513" y="154"/>
                  </a:cubicBezTo>
                  <a:cubicBezTo>
                    <a:pt x="513" y="154"/>
                    <a:pt x="513" y="154"/>
                    <a:pt x="513" y="154"/>
                  </a:cubicBezTo>
                  <a:cubicBezTo>
                    <a:pt x="513" y="154"/>
                    <a:pt x="513" y="153"/>
                    <a:pt x="512" y="153"/>
                  </a:cubicBezTo>
                  <a:cubicBezTo>
                    <a:pt x="512" y="153"/>
                    <a:pt x="512" y="152"/>
                    <a:pt x="511" y="153"/>
                  </a:cubicBezTo>
                  <a:cubicBezTo>
                    <a:pt x="511" y="152"/>
                    <a:pt x="511" y="152"/>
                    <a:pt x="511" y="152"/>
                  </a:cubicBezTo>
                  <a:cubicBezTo>
                    <a:pt x="511" y="153"/>
                    <a:pt x="512" y="152"/>
                    <a:pt x="512" y="152"/>
                  </a:cubicBezTo>
                  <a:cubicBezTo>
                    <a:pt x="510" y="152"/>
                    <a:pt x="510" y="150"/>
                    <a:pt x="508" y="150"/>
                  </a:cubicBezTo>
                  <a:cubicBezTo>
                    <a:pt x="508" y="150"/>
                    <a:pt x="508" y="151"/>
                    <a:pt x="508" y="151"/>
                  </a:cubicBezTo>
                  <a:cubicBezTo>
                    <a:pt x="508" y="151"/>
                    <a:pt x="508" y="151"/>
                    <a:pt x="509" y="151"/>
                  </a:cubicBezTo>
                  <a:cubicBezTo>
                    <a:pt x="508" y="152"/>
                    <a:pt x="509" y="153"/>
                    <a:pt x="508" y="154"/>
                  </a:cubicBezTo>
                  <a:cubicBezTo>
                    <a:pt x="508" y="153"/>
                    <a:pt x="506" y="153"/>
                    <a:pt x="506" y="154"/>
                  </a:cubicBezTo>
                  <a:cubicBezTo>
                    <a:pt x="506" y="153"/>
                    <a:pt x="507" y="153"/>
                    <a:pt x="507" y="152"/>
                  </a:cubicBezTo>
                  <a:cubicBezTo>
                    <a:pt x="507" y="152"/>
                    <a:pt x="507" y="152"/>
                    <a:pt x="507" y="152"/>
                  </a:cubicBezTo>
                  <a:cubicBezTo>
                    <a:pt x="507" y="151"/>
                    <a:pt x="507" y="151"/>
                    <a:pt x="507" y="150"/>
                  </a:cubicBezTo>
                  <a:cubicBezTo>
                    <a:pt x="506" y="151"/>
                    <a:pt x="506" y="149"/>
                    <a:pt x="505" y="150"/>
                  </a:cubicBezTo>
                  <a:cubicBezTo>
                    <a:pt x="505" y="150"/>
                    <a:pt x="505" y="149"/>
                    <a:pt x="505" y="149"/>
                  </a:cubicBezTo>
                  <a:cubicBezTo>
                    <a:pt x="504" y="149"/>
                    <a:pt x="503" y="150"/>
                    <a:pt x="504" y="150"/>
                  </a:cubicBezTo>
                  <a:cubicBezTo>
                    <a:pt x="503" y="150"/>
                    <a:pt x="503" y="151"/>
                    <a:pt x="504" y="151"/>
                  </a:cubicBezTo>
                  <a:cubicBezTo>
                    <a:pt x="504" y="151"/>
                    <a:pt x="504" y="151"/>
                    <a:pt x="504" y="151"/>
                  </a:cubicBezTo>
                  <a:cubicBezTo>
                    <a:pt x="504" y="151"/>
                    <a:pt x="504" y="151"/>
                    <a:pt x="504" y="151"/>
                  </a:cubicBezTo>
                  <a:cubicBezTo>
                    <a:pt x="504" y="151"/>
                    <a:pt x="504" y="151"/>
                    <a:pt x="504" y="151"/>
                  </a:cubicBezTo>
                  <a:cubicBezTo>
                    <a:pt x="505" y="151"/>
                    <a:pt x="505" y="151"/>
                    <a:pt x="506" y="151"/>
                  </a:cubicBezTo>
                  <a:cubicBezTo>
                    <a:pt x="505" y="152"/>
                    <a:pt x="505" y="152"/>
                    <a:pt x="505" y="152"/>
                  </a:cubicBezTo>
                  <a:cubicBezTo>
                    <a:pt x="505" y="151"/>
                    <a:pt x="505" y="151"/>
                    <a:pt x="504" y="151"/>
                  </a:cubicBezTo>
                  <a:cubicBezTo>
                    <a:pt x="504" y="151"/>
                    <a:pt x="504" y="151"/>
                    <a:pt x="504" y="151"/>
                  </a:cubicBezTo>
                  <a:cubicBezTo>
                    <a:pt x="504" y="151"/>
                    <a:pt x="504" y="151"/>
                    <a:pt x="504" y="151"/>
                  </a:cubicBezTo>
                  <a:cubicBezTo>
                    <a:pt x="504" y="151"/>
                    <a:pt x="504" y="151"/>
                    <a:pt x="504" y="151"/>
                  </a:cubicBezTo>
                  <a:cubicBezTo>
                    <a:pt x="503" y="152"/>
                    <a:pt x="501" y="150"/>
                    <a:pt x="500" y="152"/>
                  </a:cubicBezTo>
                  <a:cubicBezTo>
                    <a:pt x="500" y="153"/>
                    <a:pt x="501" y="152"/>
                    <a:pt x="501" y="152"/>
                  </a:cubicBezTo>
                  <a:cubicBezTo>
                    <a:pt x="501" y="152"/>
                    <a:pt x="502" y="152"/>
                    <a:pt x="502" y="152"/>
                  </a:cubicBezTo>
                  <a:cubicBezTo>
                    <a:pt x="502" y="154"/>
                    <a:pt x="503" y="153"/>
                    <a:pt x="504" y="154"/>
                  </a:cubicBezTo>
                  <a:cubicBezTo>
                    <a:pt x="505" y="154"/>
                    <a:pt x="505" y="154"/>
                    <a:pt x="505" y="154"/>
                  </a:cubicBezTo>
                  <a:cubicBezTo>
                    <a:pt x="505" y="154"/>
                    <a:pt x="503" y="153"/>
                    <a:pt x="504" y="155"/>
                  </a:cubicBezTo>
                  <a:cubicBezTo>
                    <a:pt x="505" y="154"/>
                    <a:pt x="505" y="154"/>
                    <a:pt x="505" y="154"/>
                  </a:cubicBezTo>
                  <a:cubicBezTo>
                    <a:pt x="504" y="155"/>
                    <a:pt x="504" y="155"/>
                    <a:pt x="504" y="155"/>
                  </a:cubicBezTo>
                  <a:cubicBezTo>
                    <a:pt x="506" y="155"/>
                    <a:pt x="506" y="155"/>
                    <a:pt x="506" y="155"/>
                  </a:cubicBezTo>
                  <a:cubicBezTo>
                    <a:pt x="505" y="156"/>
                    <a:pt x="505" y="156"/>
                    <a:pt x="504" y="156"/>
                  </a:cubicBezTo>
                  <a:cubicBezTo>
                    <a:pt x="505" y="156"/>
                    <a:pt x="504" y="155"/>
                    <a:pt x="504" y="155"/>
                  </a:cubicBezTo>
                  <a:cubicBezTo>
                    <a:pt x="503" y="155"/>
                    <a:pt x="504" y="155"/>
                    <a:pt x="503" y="155"/>
                  </a:cubicBezTo>
                  <a:cubicBezTo>
                    <a:pt x="503" y="155"/>
                    <a:pt x="503" y="155"/>
                    <a:pt x="503" y="155"/>
                  </a:cubicBezTo>
                  <a:cubicBezTo>
                    <a:pt x="503" y="154"/>
                    <a:pt x="501" y="153"/>
                    <a:pt x="500" y="152"/>
                  </a:cubicBezTo>
                  <a:cubicBezTo>
                    <a:pt x="500" y="153"/>
                    <a:pt x="499" y="153"/>
                    <a:pt x="499" y="153"/>
                  </a:cubicBezTo>
                  <a:cubicBezTo>
                    <a:pt x="499" y="153"/>
                    <a:pt x="499" y="153"/>
                    <a:pt x="500" y="153"/>
                  </a:cubicBezTo>
                  <a:cubicBezTo>
                    <a:pt x="499" y="154"/>
                    <a:pt x="499" y="154"/>
                    <a:pt x="499" y="154"/>
                  </a:cubicBezTo>
                  <a:cubicBezTo>
                    <a:pt x="499" y="154"/>
                    <a:pt x="499" y="154"/>
                    <a:pt x="499" y="154"/>
                  </a:cubicBezTo>
                  <a:cubicBezTo>
                    <a:pt x="499" y="154"/>
                    <a:pt x="499" y="154"/>
                    <a:pt x="499" y="154"/>
                  </a:cubicBezTo>
                  <a:cubicBezTo>
                    <a:pt x="499" y="153"/>
                    <a:pt x="499" y="153"/>
                    <a:pt x="499" y="153"/>
                  </a:cubicBezTo>
                  <a:cubicBezTo>
                    <a:pt x="499" y="153"/>
                    <a:pt x="499" y="153"/>
                    <a:pt x="499" y="153"/>
                  </a:cubicBezTo>
                  <a:cubicBezTo>
                    <a:pt x="499" y="154"/>
                    <a:pt x="499" y="154"/>
                    <a:pt x="499" y="154"/>
                  </a:cubicBezTo>
                  <a:cubicBezTo>
                    <a:pt x="498" y="153"/>
                    <a:pt x="498" y="153"/>
                    <a:pt x="498" y="153"/>
                  </a:cubicBezTo>
                  <a:cubicBezTo>
                    <a:pt x="498" y="151"/>
                    <a:pt x="502" y="153"/>
                    <a:pt x="500" y="151"/>
                  </a:cubicBezTo>
                  <a:cubicBezTo>
                    <a:pt x="499" y="150"/>
                    <a:pt x="497" y="151"/>
                    <a:pt x="496" y="149"/>
                  </a:cubicBezTo>
                  <a:cubicBezTo>
                    <a:pt x="496" y="150"/>
                    <a:pt x="496" y="150"/>
                    <a:pt x="496" y="150"/>
                  </a:cubicBezTo>
                  <a:cubicBezTo>
                    <a:pt x="496" y="150"/>
                    <a:pt x="497" y="151"/>
                    <a:pt x="497" y="151"/>
                  </a:cubicBezTo>
                  <a:cubicBezTo>
                    <a:pt x="496" y="151"/>
                    <a:pt x="496" y="150"/>
                    <a:pt x="495" y="150"/>
                  </a:cubicBezTo>
                  <a:cubicBezTo>
                    <a:pt x="497" y="149"/>
                    <a:pt x="497" y="149"/>
                    <a:pt x="497" y="149"/>
                  </a:cubicBezTo>
                  <a:cubicBezTo>
                    <a:pt x="497" y="148"/>
                    <a:pt x="496" y="148"/>
                    <a:pt x="496" y="148"/>
                  </a:cubicBezTo>
                  <a:cubicBezTo>
                    <a:pt x="496" y="149"/>
                    <a:pt x="494" y="147"/>
                    <a:pt x="495" y="149"/>
                  </a:cubicBezTo>
                  <a:cubicBezTo>
                    <a:pt x="494" y="149"/>
                    <a:pt x="494" y="148"/>
                    <a:pt x="494" y="148"/>
                  </a:cubicBezTo>
                  <a:cubicBezTo>
                    <a:pt x="493" y="148"/>
                    <a:pt x="493" y="148"/>
                    <a:pt x="493" y="148"/>
                  </a:cubicBezTo>
                  <a:cubicBezTo>
                    <a:pt x="493" y="148"/>
                    <a:pt x="493" y="148"/>
                    <a:pt x="493" y="148"/>
                  </a:cubicBezTo>
                  <a:cubicBezTo>
                    <a:pt x="492" y="148"/>
                    <a:pt x="492" y="149"/>
                    <a:pt x="492" y="149"/>
                  </a:cubicBezTo>
                  <a:cubicBezTo>
                    <a:pt x="492" y="149"/>
                    <a:pt x="492" y="149"/>
                    <a:pt x="492" y="149"/>
                  </a:cubicBezTo>
                  <a:cubicBezTo>
                    <a:pt x="492" y="149"/>
                    <a:pt x="492" y="149"/>
                    <a:pt x="491" y="149"/>
                  </a:cubicBezTo>
                  <a:cubicBezTo>
                    <a:pt x="491" y="150"/>
                    <a:pt x="492" y="150"/>
                    <a:pt x="492" y="150"/>
                  </a:cubicBezTo>
                  <a:cubicBezTo>
                    <a:pt x="494" y="150"/>
                    <a:pt x="494" y="150"/>
                    <a:pt x="494" y="150"/>
                  </a:cubicBezTo>
                  <a:cubicBezTo>
                    <a:pt x="494" y="150"/>
                    <a:pt x="494" y="151"/>
                    <a:pt x="494" y="151"/>
                  </a:cubicBezTo>
                  <a:cubicBezTo>
                    <a:pt x="494" y="151"/>
                    <a:pt x="494" y="151"/>
                    <a:pt x="494" y="151"/>
                  </a:cubicBezTo>
                  <a:cubicBezTo>
                    <a:pt x="495" y="150"/>
                    <a:pt x="495" y="150"/>
                    <a:pt x="495" y="150"/>
                  </a:cubicBezTo>
                  <a:cubicBezTo>
                    <a:pt x="495" y="151"/>
                    <a:pt x="493" y="152"/>
                    <a:pt x="494" y="152"/>
                  </a:cubicBezTo>
                  <a:cubicBezTo>
                    <a:pt x="494" y="152"/>
                    <a:pt x="494" y="153"/>
                    <a:pt x="493" y="153"/>
                  </a:cubicBezTo>
                  <a:cubicBezTo>
                    <a:pt x="493" y="153"/>
                    <a:pt x="493" y="153"/>
                    <a:pt x="493" y="154"/>
                  </a:cubicBezTo>
                  <a:cubicBezTo>
                    <a:pt x="493" y="154"/>
                    <a:pt x="493" y="154"/>
                    <a:pt x="493" y="154"/>
                  </a:cubicBezTo>
                  <a:cubicBezTo>
                    <a:pt x="494" y="154"/>
                    <a:pt x="494" y="154"/>
                    <a:pt x="494" y="154"/>
                  </a:cubicBezTo>
                  <a:cubicBezTo>
                    <a:pt x="494" y="153"/>
                    <a:pt x="494" y="153"/>
                    <a:pt x="494" y="153"/>
                  </a:cubicBezTo>
                  <a:cubicBezTo>
                    <a:pt x="494" y="153"/>
                    <a:pt x="494" y="154"/>
                    <a:pt x="494" y="154"/>
                  </a:cubicBezTo>
                  <a:cubicBezTo>
                    <a:pt x="494" y="154"/>
                    <a:pt x="494" y="154"/>
                    <a:pt x="494" y="154"/>
                  </a:cubicBezTo>
                  <a:cubicBezTo>
                    <a:pt x="494" y="154"/>
                    <a:pt x="494" y="154"/>
                    <a:pt x="494" y="154"/>
                  </a:cubicBezTo>
                  <a:cubicBezTo>
                    <a:pt x="495" y="154"/>
                    <a:pt x="495" y="153"/>
                    <a:pt x="496" y="154"/>
                  </a:cubicBezTo>
                  <a:cubicBezTo>
                    <a:pt x="494" y="154"/>
                    <a:pt x="494" y="154"/>
                    <a:pt x="494" y="154"/>
                  </a:cubicBezTo>
                  <a:cubicBezTo>
                    <a:pt x="494" y="154"/>
                    <a:pt x="494" y="154"/>
                    <a:pt x="494" y="154"/>
                  </a:cubicBezTo>
                  <a:cubicBezTo>
                    <a:pt x="494" y="154"/>
                    <a:pt x="494" y="154"/>
                    <a:pt x="494" y="154"/>
                  </a:cubicBezTo>
                  <a:cubicBezTo>
                    <a:pt x="494" y="154"/>
                    <a:pt x="494" y="154"/>
                    <a:pt x="493" y="154"/>
                  </a:cubicBezTo>
                  <a:cubicBezTo>
                    <a:pt x="493" y="154"/>
                    <a:pt x="493" y="154"/>
                    <a:pt x="493" y="154"/>
                  </a:cubicBezTo>
                  <a:cubicBezTo>
                    <a:pt x="493" y="154"/>
                    <a:pt x="493" y="154"/>
                    <a:pt x="493" y="154"/>
                  </a:cubicBezTo>
                  <a:cubicBezTo>
                    <a:pt x="492" y="154"/>
                    <a:pt x="492" y="153"/>
                    <a:pt x="493" y="154"/>
                  </a:cubicBezTo>
                  <a:cubicBezTo>
                    <a:pt x="492" y="154"/>
                    <a:pt x="492" y="154"/>
                    <a:pt x="492" y="154"/>
                  </a:cubicBezTo>
                  <a:cubicBezTo>
                    <a:pt x="492" y="154"/>
                    <a:pt x="492" y="153"/>
                    <a:pt x="492" y="153"/>
                  </a:cubicBezTo>
                  <a:cubicBezTo>
                    <a:pt x="492" y="153"/>
                    <a:pt x="492" y="153"/>
                    <a:pt x="492" y="153"/>
                  </a:cubicBezTo>
                  <a:cubicBezTo>
                    <a:pt x="492" y="153"/>
                    <a:pt x="493" y="153"/>
                    <a:pt x="494" y="152"/>
                  </a:cubicBezTo>
                  <a:cubicBezTo>
                    <a:pt x="494" y="152"/>
                    <a:pt x="493" y="152"/>
                    <a:pt x="492" y="151"/>
                  </a:cubicBezTo>
                  <a:cubicBezTo>
                    <a:pt x="491" y="152"/>
                    <a:pt x="492" y="150"/>
                    <a:pt x="491" y="150"/>
                  </a:cubicBezTo>
                  <a:cubicBezTo>
                    <a:pt x="491" y="150"/>
                    <a:pt x="491" y="150"/>
                    <a:pt x="490" y="150"/>
                  </a:cubicBezTo>
                  <a:cubicBezTo>
                    <a:pt x="491" y="151"/>
                    <a:pt x="491" y="151"/>
                    <a:pt x="490" y="151"/>
                  </a:cubicBezTo>
                  <a:cubicBezTo>
                    <a:pt x="490" y="151"/>
                    <a:pt x="490" y="151"/>
                    <a:pt x="490" y="151"/>
                  </a:cubicBezTo>
                  <a:cubicBezTo>
                    <a:pt x="490" y="151"/>
                    <a:pt x="490" y="151"/>
                    <a:pt x="490" y="151"/>
                  </a:cubicBezTo>
                  <a:cubicBezTo>
                    <a:pt x="490" y="151"/>
                    <a:pt x="490" y="150"/>
                    <a:pt x="490" y="150"/>
                  </a:cubicBezTo>
                  <a:cubicBezTo>
                    <a:pt x="490" y="150"/>
                    <a:pt x="490" y="150"/>
                    <a:pt x="490" y="150"/>
                  </a:cubicBezTo>
                  <a:cubicBezTo>
                    <a:pt x="490" y="150"/>
                    <a:pt x="490" y="150"/>
                    <a:pt x="490" y="150"/>
                  </a:cubicBezTo>
                  <a:cubicBezTo>
                    <a:pt x="490" y="150"/>
                    <a:pt x="490" y="150"/>
                    <a:pt x="490" y="150"/>
                  </a:cubicBezTo>
                  <a:cubicBezTo>
                    <a:pt x="491" y="150"/>
                    <a:pt x="490" y="150"/>
                    <a:pt x="490" y="150"/>
                  </a:cubicBezTo>
                  <a:cubicBezTo>
                    <a:pt x="491" y="149"/>
                    <a:pt x="491" y="149"/>
                    <a:pt x="490" y="149"/>
                  </a:cubicBezTo>
                  <a:cubicBezTo>
                    <a:pt x="490" y="149"/>
                    <a:pt x="490" y="149"/>
                    <a:pt x="490" y="149"/>
                  </a:cubicBezTo>
                  <a:cubicBezTo>
                    <a:pt x="490" y="149"/>
                    <a:pt x="490" y="149"/>
                    <a:pt x="490" y="149"/>
                  </a:cubicBezTo>
                  <a:cubicBezTo>
                    <a:pt x="491" y="149"/>
                    <a:pt x="491" y="149"/>
                    <a:pt x="491" y="149"/>
                  </a:cubicBezTo>
                  <a:cubicBezTo>
                    <a:pt x="491" y="148"/>
                    <a:pt x="492" y="149"/>
                    <a:pt x="492" y="148"/>
                  </a:cubicBezTo>
                  <a:cubicBezTo>
                    <a:pt x="491" y="148"/>
                    <a:pt x="491" y="148"/>
                    <a:pt x="491" y="148"/>
                  </a:cubicBezTo>
                  <a:cubicBezTo>
                    <a:pt x="491" y="146"/>
                    <a:pt x="490" y="148"/>
                    <a:pt x="489" y="147"/>
                  </a:cubicBezTo>
                  <a:cubicBezTo>
                    <a:pt x="489" y="148"/>
                    <a:pt x="488" y="148"/>
                    <a:pt x="489" y="148"/>
                  </a:cubicBezTo>
                  <a:cubicBezTo>
                    <a:pt x="489" y="148"/>
                    <a:pt x="490" y="149"/>
                    <a:pt x="490" y="148"/>
                  </a:cubicBezTo>
                  <a:cubicBezTo>
                    <a:pt x="490" y="149"/>
                    <a:pt x="489" y="149"/>
                    <a:pt x="489" y="149"/>
                  </a:cubicBezTo>
                  <a:cubicBezTo>
                    <a:pt x="489" y="149"/>
                    <a:pt x="489" y="148"/>
                    <a:pt x="488" y="148"/>
                  </a:cubicBezTo>
                  <a:cubicBezTo>
                    <a:pt x="488" y="148"/>
                    <a:pt x="488" y="148"/>
                    <a:pt x="488" y="148"/>
                  </a:cubicBezTo>
                  <a:cubicBezTo>
                    <a:pt x="487" y="147"/>
                    <a:pt x="487" y="148"/>
                    <a:pt x="486" y="147"/>
                  </a:cubicBezTo>
                  <a:cubicBezTo>
                    <a:pt x="484" y="147"/>
                    <a:pt x="484" y="147"/>
                    <a:pt x="484" y="147"/>
                  </a:cubicBezTo>
                  <a:cubicBezTo>
                    <a:pt x="485" y="147"/>
                    <a:pt x="484" y="147"/>
                    <a:pt x="484" y="147"/>
                  </a:cubicBezTo>
                  <a:cubicBezTo>
                    <a:pt x="484" y="146"/>
                    <a:pt x="484" y="146"/>
                    <a:pt x="483" y="147"/>
                  </a:cubicBezTo>
                  <a:cubicBezTo>
                    <a:pt x="484" y="146"/>
                    <a:pt x="483" y="145"/>
                    <a:pt x="483" y="144"/>
                  </a:cubicBezTo>
                  <a:cubicBezTo>
                    <a:pt x="482" y="144"/>
                    <a:pt x="482" y="144"/>
                    <a:pt x="482" y="144"/>
                  </a:cubicBezTo>
                  <a:cubicBezTo>
                    <a:pt x="482" y="145"/>
                    <a:pt x="482" y="145"/>
                    <a:pt x="482" y="145"/>
                  </a:cubicBezTo>
                  <a:cubicBezTo>
                    <a:pt x="481" y="144"/>
                    <a:pt x="482" y="143"/>
                    <a:pt x="482" y="143"/>
                  </a:cubicBezTo>
                  <a:cubicBezTo>
                    <a:pt x="483" y="143"/>
                    <a:pt x="483" y="143"/>
                    <a:pt x="483" y="143"/>
                  </a:cubicBezTo>
                  <a:cubicBezTo>
                    <a:pt x="483" y="143"/>
                    <a:pt x="482" y="144"/>
                    <a:pt x="483" y="144"/>
                  </a:cubicBezTo>
                  <a:cubicBezTo>
                    <a:pt x="483" y="144"/>
                    <a:pt x="483" y="143"/>
                    <a:pt x="484" y="144"/>
                  </a:cubicBezTo>
                  <a:cubicBezTo>
                    <a:pt x="484" y="144"/>
                    <a:pt x="485" y="145"/>
                    <a:pt x="485" y="145"/>
                  </a:cubicBezTo>
                  <a:cubicBezTo>
                    <a:pt x="486" y="146"/>
                    <a:pt x="486" y="145"/>
                    <a:pt x="487" y="145"/>
                  </a:cubicBezTo>
                  <a:cubicBezTo>
                    <a:pt x="487" y="146"/>
                    <a:pt x="487" y="147"/>
                    <a:pt x="488" y="148"/>
                  </a:cubicBezTo>
                  <a:cubicBezTo>
                    <a:pt x="489" y="147"/>
                    <a:pt x="489" y="148"/>
                    <a:pt x="490" y="147"/>
                  </a:cubicBezTo>
                  <a:cubicBezTo>
                    <a:pt x="489" y="146"/>
                    <a:pt x="488" y="147"/>
                    <a:pt x="488" y="146"/>
                  </a:cubicBezTo>
                  <a:cubicBezTo>
                    <a:pt x="489" y="147"/>
                    <a:pt x="488" y="145"/>
                    <a:pt x="488" y="145"/>
                  </a:cubicBezTo>
                  <a:cubicBezTo>
                    <a:pt x="488" y="144"/>
                    <a:pt x="489" y="145"/>
                    <a:pt x="489" y="144"/>
                  </a:cubicBezTo>
                  <a:cubicBezTo>
                    <a:pt x="490" y="144"/>
                    <a:pt x="490" y="144"/>
                    <a:pt x="490" y="144"/>
                  </a:cubicBezTo>
                  <a:cubicBezTo>
                    <a:pt x="490" y="144"/>
                    <a:pt x="490" y="144"/>
                    <a:pt x="490" y="144"/>
                  </a:cubicBezTo>
                  <a:cubicBezTo>
                    <a:pt x="489" y="143"/>
                    <a:pt x="489" y="143"/>
                    <a:pt x="489" y="143"/>
                  </a:cubicBezTo>
                  <a:cubicBezTo>
                    <a:pt x="489" y="143"/>
                    <a:pt x="490" y="143"/>
                    <a:pt x="490" y="144"/>
                  </a:cubicBezTo>
                  <a:cubicBezTo>
                    <a:pt x="491" y="144"/>
                    <a:pt x="491" y="144"/>
                    <a:pt x="491" y="144"/>
                  </a:cubicBezTo>
                  <a:cubicBezTo>
                    <a:pt x="491" y="144"/>
                    <a:pt x="490" y="144"/>
                    <a:pt x="490" y="144"/>
                  </a:cubicBezTo>
                  <a:cubicBezTo>
                    <a:pt x="490" y="144"/>
                    <a:pt x="490" y="144"/>
                    <a:pt x="489" y="144"/>
                  </a:cubicBezTo>
                  <a:cubicBezTo>
                    <a:pt x="489" y="144"/>
                    <a:pt x="489" y="144"/>
                    <a:pt x="489" y="145"/>
                  </a:cubicBezTo>
                  <a:cubicBezTo>
                    <a:pt x="491" y="146"/>
                    <a:pt x="491" y="146"/>
                    <a:pt x="491" y="146"/>
                  </a:cubicBezTo>
                  <a:cubicBezTo>
                    <a:pt x="490" y="147"/>
                    <a:pt x="490" y="147"/>
                    <a:pt x="490" y="147"/>
                  </a:cubicBezTo>
                  <a:cubicBezTo>
                    <a:pt x="491" y="148"/>
                    <a:pt x="492" y="147"/>
                    <a:pt x="492" y="147"/>
                  </a:cubicBezTo>
                  <a:cubicBezTo>
                    <a:pt x="493" y="147"/>
                    <a:pt x="492" y="146"/>
                    <a:pt x="493" y="146"/>
                  </a:cubicBezTo>
                  <a:cubicBezTo>
                    <a:pt x="492" y="146"/>
                    <a:pt x="492" y="146"/>
                    <a:pt x="492" y="146"/>
                  </a:cubicBezTo>
                  <a:cubicBezTo>
                    <a:pt x="494" y="146"/>
                    <a:pt x="494" y="146"/>
                    <a:pt x="495" y="146"/>
                  </a:cubicBezTo>
                  <a:cubicBezTo>
                    <a:pt x="496" y="146"/>
                    <a:pt x="496" y="146"/>
                    <a:pt x="496" y="146"/>
                  </a:cubicBezTo>
                  <a:cubicBezTo>
                    <a:pt x="496" y="146"/>
                    <a:pt x="496" y="146"/>
                    <a:pt x="496" y="146"/>
                  </a:cubicBezTo>
                  <a:cubicBezTo>
                    <a:pt x="496" y="146"/>
                    <a:pt x="496" y="146"/>
                    <a:pt x="496" y="146"/>
                  </a:cubicBezTo>
                  <a:cubicBezTo>
                    <a:pt x="496" y="146"/>
                    <a:pt x="496" y="147"/>
                    <a:pt x="496" y="147"/>
                  </a:cubicBezTo>
                  <a:cubicBezTo>
                    <a:pt x="497" y="148"/>
                    <a:pt x="498" y="146"/>
                    <a:pt x="498" y="147"/>
                  </a:cubicBezTo>
                  <a:cubicBezTo>
                    <a:pt x="498" y="148"/>
                    <a:pt x="499" y="147"/>
                    <a:pt x="499" y="147"/>
                  </a:cubicBezTo>
                  <a:cubicBezTo>
                    <a:pt x="499" y="147"/>
                    <a:pt x="499" y="147"/>
                    <a:pt x="499" y="147"/>
                  </a:cubicBezTo>
                  <a:cubicBezTo>
                    <a:pt x="499" y="147"/>
                    <a:pt x="499" y="147"/>
                    <a:pt x="499" y="148"/>
                  </a:cubicBezTo>
                  <a:cubicBezTo>
                    <a:pt x="499" y="148"/>
                    <a:pt x="500" y="148"/>
                    <a:pt x="500" y="148"/>
                  </a:cubicBezTo>
                  <a:cubicBezTo>
                    <a:pt x="501" y="148"/>
                    <a:pt x="499" y="147"/>
                    <a:pt x="500" y="147"/>
                  </a:cubicBezTo>
                  <a:cubicBezTo>
                    <a:pt x="501" y="147"/>
                    <a:pt x="501" y="147"/>
                    <a:pt x="501" y="148"/>
                  </a:cubicBezTo>
                  <a:cubicBezTo>
                    <a:pt x="501" y="148"/>
                    <a:pt x="501" y="148"/>
                    <a:pt x="501" y="148"/>
                  </a:cubicBezTo>
                  <a:cubicBezTo>
                    <a:pt x="500" y="148"/>
                    <a:pt x="501" y="148"/>
                    <a:pt x="500" y="149"/>
                  </a:cubicBezTo>
                  <a:cubicBezTo>
                    <a:pt x="500" y="148"/>
                    <a:pt x="500" y="148"/>
                    <a:pt x="500" y="148"/>
                  </a:cubicBezTo>
                  <a:cubicBezTo>
                    <a:pt x="500" y="148"/>
                    <a:pt x="500" y="148"/>
                    <a:pt x="499" y="148"/>
                  </a:cubicBezTo>
                  <a:cubicBezTo>
                    <a:pt x="499" y="148"/>
                    <a:pt x="499" y="148"/>
                    <a:pt x="499" y="148"/>
                  </a:cubicBezTo>
                  <a:cubicBezTo>
                    <a:pt x="499" y="147"/>
                    <a:pt x="499" y="148"/>
                    <a:pt x="498" y="148"/>
                  </a:cubicBezTo>
                  <a:cubicBezTo>
                    <a:pt x="498" y="148"/>
                    <a:pt x="498" y="148"/>
                    <a:pt x="498" y="148"/>
                  </a:cubicBezTo>
                  <a:cubicBezTo>
                    <a:pt x="499" y="150"/>
                    <a:pt x="501" y="149"/>
                    <a:pt x="502" y="150"/>
                  </a:cubicBezTo>
                  <a:cubicBezTo>
                    <a:pt x="503" y="150"/>
                    <a:pt x="502" y="149"/>
                    <a:pt x="502" y="149"/>
                  </a:cubicBezTo>
                  <a:cubicBezTo>
                    <a:pt x="502" y="149"/>
                    <a:pt x="502" y="149"/>
                    <a:pt x="502" y="149"/>
                  </a:cubicBezTo>
                  <a:cubicBezTo>
                    <a:pt x="502" y="148"/>
                    <a:pt x="503" y="149"/>
                    <a:pt x="503" y="148"/>
                  </a:cubicBezTo>
                  <a:cubicBezTo>
                    <a:pt x="503" y="148"/>
                    <a:pt x="503" y="147"/>
                    <a:pt x="503" y="147"/>
                  </a:cubicBezTo>
                  <a:cubicBezTo>
                    <a:pt x="502" y="147"/>
                    <a:pt x="502" y="147"/>
                    <a:pt x="502" y="147"/>
                  </a:cubicBezTo>
                  <a:cubicBezTo>
                    <a:pt x="502" y="147"/>
                    <a:pt x="502" y="147"/>
                    <a:pt x="502" y="147"/>
                  </a:cubicBezTo>
                  <a:cubicBezTo>
                    <a:pt x="503" y="147"/>
                    <a:pt x="503" y="148"/>
                    <a:pt x="504" y="147"/>
                  </a:cubicBezTo>
                  <a:cubicBezTo>
                    <a:pt x="504" y="147"/>
                    <a:pt x="503" y="148"/>
                    <a:pt x="504" y="148"/>
                  </a:cubicBezTo>
                  <a:cubicBezTo>
                    <a:pt x="504" y="148"/>
                    <a:pt x="505" y="148"/>
                    <a:pt x="505" y="148"/>
                  </a:cubicBezTo>
                  <a:cubicBezTo>
                    <a:pt x="505" y="147"/>
                    <a:pt x="505" y="147"/>
                    <a:pt x="505" y="147"/>
                  </a:cubicBezTo>
                  <a:cubicBezTo>
                    <a:pt x="507" y="147"/>
                    <a:pt x="509" y="151"/>
                    <a:pt x="511" y="149"/>
                  </a:cubicBezTo>
                  <a:cubicBezTo>
                    <a:pt x="511" y="149"/>
                    <a:pt x="511" y="150"/>
                    <a:pt x="512" y="150"/>
                  </a:cubicBezTo>
                  <a:cubicBezTo>
                    <a:pt x="513" y="151"/>
                    <a:pt x="513" y="149"/>
                    <a:pt x="515" y="150"/>
                  </a:cubicBezTo>
                  <a:cubicBezTo>
                    <a:pt x="514" y="150"/>
                    <a:pt x="514" y="150"/>
                    <a:pt x="514" y="150"/>
                  </a:cubicBezTo>
                  <a:cubicBezTo>
                    <a:pt x="514" y="151"/>
                    <a:pt x="514" y="151"/>
                    <a:pt x="515" y="151"/>
                  </a:cubicBezTo>
                  <a:close/>
                  <a:moveTo>
                    <a:pt x="523" y="154"/>
                  </a:moveTo>
                  <a:cubicBezTo>
                    <a:pt x="522" y="154"/>
                    <a:pt x="522" y="154"/>
                    <a:pt x="522" y="154"/>
                  </a:cubicBezTo>
                  <a:cubicBezTo>
                    <a:pt x="522" y="153"/>
                    <a:pt x="522" y="153"/>
                    <a:pt x="522" y="153"/>
                  </a:cubicBezTo>
                  <a:cubicBezTo>
                    <a:pt x="523" y="153"/>
                    <a:pt x="522" y="154"/>
                    <a:pt x="523" y="154"/>
                  </a:cubicBezTo>
                  <a:close/>
                  <a:moveTo>
                    <a:pt x="520" y="167"/>
                  </a:moveTo>
                  <a:cubicBezTo>
                    <a:pt x="519" y="167"/>
                    <a:pt x="519" y="167"/>
                    <a:pt x="519" y="167"/>
                  </a:cubicBezTo>
                  <a:cubicBezTo>
                    <a:pt x="518" y="168"/>
                    <a:pt x="518" y="167"/>
                    <a:pt x="518" y="166"/>
                  </a:cubicBezTo>
                  <a:cubicBezTo>
                    <a:pt x="519" y="166"/>
                    <a:pt x="519" y="167"/>
                    <a:pt x="520" y="167"/>
                  </a:cubicBezTo>
                  <a:close/>
                  <a:moveTo>
                    <a:pt x="518" y="171"/>
                  </a:moveTo>
                  <a:cubicBezTo>
                    <a:pt x="518" y="170"/>
                    <a:pt x="518" y="170"/>
                    <a:pt x="518" y="170"/>
                  </a:cubicBezTo>
                  <a:cubicBezTo>
                    <a:pt x="519" y="171"/>
                    <a:pt x="519" y="171"/>
                    <a:pt x="519" y="172"/>
                  </a:cubicBezTo>
                  <a:cubicBezTo>
                    <a:pt x="519" y="173"/>
                    <a:pt x="519" y="173"/>
                    <a:pt x="519" y="173"/>
                  </a:cubicBezTo>
                  <a:cubicBezTo>
                    <a:pt x="518" y="173"/>
                    <a:pt x="519" y="172"/>
                    <a:pt x="518" y="172"/>
                  </a:cubicBezTo>
                  <a:cubicBezTo>
                    <a:pt x="518" y="172"/>
                    <a:pt x="518" y="172"/>
                    <a:pt x="518" y="172"/>
                  </a:cubicBezTo>
                  <a:cubicBezTo>
                    <a:pt x="518" y="171"/>
                    <a:pt x="518" y="172"/>
                    <a:pt x="518" y="171"/>
                  </a:cubicBezTo>
                  <a:close/>
                  <a:moveTo>
                    <a:pt x="516" y="174"/>
                  </a:moveTo>
                  <a:cubicBezTo>
                    <a:pt x="517" y="174"/>
                    <a:pt x="517" y="175"/>
                    <a:pt x="517" y="175"/>
                  </a:cubicBezTo>
                  <a:cubicBezTo>
                    <a:pt x="517" y="175"/>
                    <a:pt x="517" y="175"/>
                    <a:pt x="517" y="175"/>
                  </a:cubicBezTo>
                  <a:cubicBezTo>
                    <a:pt x="517" y="175"/>
                    <a:pt x="517" y="175"/>
                    <a:pt x="517" y="174"/>
                  </a:cubicBezTo>
                  <a:lnTo>
                    <a:pt x="516" y="174"/>
                  </a:lnTo>
                  <a:close/>
                  <a:moveTo>
                    <a:pt x="516" y="165"/>
                  </a:moveTo>
                  <a:cubicBezTo>
                    <a:pt x="517" y="165"/>
                    <a:pt x="516" y="165"/>
                    <a:pt x="517" y="165"/>
                  </a:cubicBezTo>
                  <a:cubicBezTo>
                    <a:pt x="516" y="165"/>
                    <a:pt x="517" y="165"/>
                    <a:pt x="517" y="165"/>
                  </a:cubicBezTo>
                  <a:cubicBezTo>
                    <a:pt x="518" y="164"/>
                    <a:pt x="518" y="164"/>
                    <a:pt x="518" y="164"/>
                  </a:cubicBezTo>
                  <a:cubicBezTo>
                    <a:pt x="518" y="164"/>
                    <a:pt x="518" y="164"/>
                    <a:pt x="518" y="164"/>
                  </a:cubicBezTo>
                  <a:cubicBezTo>
                    <a:pt x="518" y="164"/>
                    <a:pt x="518" y="164"/>
                    <a:pt x="518" y="164"/>
                  </a:cubicBezTo>
                  <a:cubicBezTo>
                    <a:pt x="518" y="164"/>
                    <a:pt x="518" y="164"/>
                    <a:pt x="518" y="164"/>
                  </a:cubicBezTo>
                  <a:cubicBezTo>
                    <a:pt x="519" y="165"/>
                    <a:pt x="519" y="165"/>
                    <a:pt x="518" y="164"/>
                  </a:cubicBezTo>
                  <a:cubicBezTo>
                    <a:pt x="518" y="164"/>
                    <a:pt x="518" y="164"/>
                    <a:pt x="518" y="164"/>
                  </a:cubicBezTo>
                  <a:cubicBezTo>
                    <a:pt x="518" y="164"/>
                    <a:pt x="518" y="164"/>
                    <a:pt x="518" y="164"/>
                  </a:cubicBezTo>
                  <a:cubicBezTo>
                    <a:pt x="517" y="165"/>
                    <a:pt x="519" y="165"/>
                    <a:pt x="519" y="166"/>
                  </a:cubicBezTo>
                  <a:cubicBezTo>
                    <a:pt x="518" y="165"/>
                    <a:pt x="517" y="165"/>
                    <a:pt x="516" y="165"/>
                  </a:cubicBezTo>
                  <a:close/>
                  <a:moveTo>
                    <a:pt x="515" y="169"/>
                  </a:moveTo>
                  <a:cubicBezTo>
                    <a:pt x="515" y="168"/>
                    <a:pt x="516" y="169"/>
                    <a:pt x="516" y="169"/>
                  </a:cubicBezTo>
                  <a:cubicBezTo>
                    <a:pt x="516" y="170"/>
                    <a:pt x="516" y="169"/>
                    <a:pt x="515" y="169"/>
                  </a:cubicBezTo>
                  <a:close/>
                  <a:moveTo>
                    <a:pt x="516" y="171"/>
                  </a:moveTo>
                  <a:cubicBezTo>
                    <a:pt x="515" y="172"/>
                    <a:pt x="515" y="172"/>
                    <a:pt x="515" y="172"/>
                  </a:cubicBezTo>
                  <a:cubicBezTo>
                    <a:pt x="515" y="171"/>
                    <a:pt x="515" y="171"/>
                    <a:pt x="515" y="171"/>
                  </a:cubicBezTo>
                  <a:lnTo>
                    <a:pt x="516" y="171"/>
                  </a:lnTo>
                  <a:close/>
                  <a:moveTo>
                    <a:pt x="520" y="158"/>
                  </a:moveTo>
                  <a:cubicBezTo>
                    <a:pt x="520" y="158"/>
                    <a:pt x="520" y="158"/>
                    <a:pt x="520" y="158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0" y="158"/>
                    <a:pt x="520" y="158"/>
                    <a:pt x="520" y="158"/>
                  </a:cubicBezTo>
                  <a:cubicBezTo>
                    <a:pt x="520" y="158"/>
                    <a:pt x="520" y="158"/>
                    <a:pt x="520" y="157"/>
                  </a:cubicBezTo>
                  <a:cubicBezTo>
                    <a:pt x="521" y="157"/>
                    <a:pt x="520" y="157"/>
                    <a:pt x="520" y="157"/>
                  </a:cubicBezTo>
                  <a:cubicBezTo>
                    <a:pt x="520" y="157"/>
                    <a:pt x="520" y="157"/>
                    <a:pt x="519" y="157"/>
                  </a:cubicBezTo>
                  <a:cubicBezTo>
                    <a:pt x="519" y="156"/>
                    <a:pt x="519" y="156"/>
                    <a:pt x="519" y="156"/>
                  </a:cubicBezTo>
                  <a:cubicBezTo>
                    <a:pt x="520" y="156"/>
                    <a:pt x="520" y="156"/>
                    <a:pt x="520" y="156"/>
                  </a:cubicBezTo>
                  <a:cubicBezTo>
                    <a:pt x="521" y="156"/>
                    <a:pt x="521" y="156"/>
                    <a:pt x="521" y="156"/>
                  </a:cubicBezTo>
                  <a:cubicBezTo>
                    <a:pt x="521" y="156"/>
                    <a:pt x="521" y="156"/>
                    <a:pt x="521" y="156"/>
                  </a:cubicBezTo>
                  <a:cubicBezTo>
                    <a:pt x="521" y="157"/>
                    <a:pt x="520" y="157"/>
                    <a:pt x="520" y="158"/>
                  </a:cubicBezTo>
                  <a:close/>
                  <a:moveTo>
                    <a:pt x="516" y="157"/>
                  </a:moveTo>
                  <a:cubicBezTo>
                    <a:pt x="516" y="157"/>
                    <a:pt x="516" y="157"/>
                    <a:pt x="516" y="157"/>
                  </a:cubicBezTo>
                  <a:cubicBezTo>
                    <a:pt x="515" y="156"/>
                    <a:pt x="515" y="156"/>
                    <a:pt x="515" y="156"/>
                  </a:cubicBezTo>
                  <a:cubicBezTo>
                    <a:pt x="515" y="156"/>
                    <a:pt x="515" y="156"/>
                    <a:pt x="515" y="156"/>
                  </a:cubicBezTo>
                  <a:cubicBezTo>
                    <a:pt x="516" y="156"/>
                    <a:pt x="516" y="156"/>
                    <a:pt x="516" y="157"/>
                  </a:cubicBezTo>
                  <a:cubicBezTo>
                    <a:pt x="516" y="157"/>
                    <a:pt x="516" y="157"/>
                    <a:pt x="516" y="157"/>
                  </a:cubicBezTo>
                  <a:close/>
                  <a:moveTo>
                    <a:pt x="502" y="163"/>
                  </a:moveTo>
                  <a:cubicBezTo>
                    <a:pt x="502" y="163"/>
                    <a:pt x="502" y="163"/>
                    <a:pt x="502" y="163"/>
                  </a:cubicBezTo>
                  <a:cubicBezTo>
                    <a:pt x="502" y="162"/>
                    <a:pt x="501" y="162"/>
                    <a:pt x="500" y="161"/>
                  </a:cubicBezTo>
                  <a:cubicBezTo>
                    <a:pt x="499" y="162"/>
                    <a:pt x="500" y="163"/>
                    <a:pt x="499" y="163"/>
                  </a:cubicBezTo>
                  <a:cubicBezTo>
                    <a:pt x="499" y="163"/>
                    <a:pt x="499" y="163"/>
                    <a:pt x="499" y="163"/>
                  </a:cubicBezTo>
                  <a:cubicBezTo>
                    <a:pt x="499" y="163"/>
                    <a:pt x="499" y="163"/>
                    <a:pt x="499" y="163"/>
                  </a:cubicBezTo>
                  <a:cubicBezTo>
                    <a:pt x="499" y="163"/>
                    <a:pt x="499" y="163"/>
                    <a:pt x="498" y="163"/>
                  </a:cubicBezTo>
                  <a:cubicBezTo>
                    <a:pt x="498" y="163"/>
                    <a:pt x="498" y="163"/>
                    <a:pt x="498" y="163"/>
                  </a:cubicBezTo>
                  <a:cubicBezTo>
                    <a:pt x="498" y="164"/>
                    <a:pt x="499" y="164"/>
                    <a:pt x="499" y="164"/>
                  </a:cubicBezTo>
                  <a:cubicBezTo>
                    <a:pt x="499" y="164"/>
                    <a:pt x="499" y="164"/>
                    <a:pt x="499" y="164"/>
                  </a:cubicBezTo>
                  <a:cubicBezTo>
                    <a:pt x="499" y="164"/>
                    <a:pt x="499" y="165"/>
                    <a:pt x="499" y="165"/>
                  </a:cubicBezTo>
                  <a:cubicBezTo>
                    <a:pt x="499" y="164"/>
                    <a:pt x="499" y="164"/>
                    <a:pt x="499" y="164"/>
                  </a:cubicBezTo>
                  <a:cubicBezTo>
                    <a:pt x="499" y="165"/>
                    <a:pt x="499" y="165"/>
                    <a:pt x="498" y="165"/>
                  </a:cubicBezTo>
                  <a:cubicBezTo>
                    <a:pt x="498" y="166"/>
                    <a:pt x="499" y="165"/>
                    <a:pt x="499" y="166"/>
                  </a:cubicBezTo>
                  <a:cubicBezTo>
                    <a:pt x="499" y="166"/>
                    <a:pt x="499" y="166"/>
                    <a:pt x="498" y="166"/>
                  </a:cubicBezTo>
                  <a:cubicBezTo>
                    <a:pt x="498" y="167"/>
                    <a:pt x="499" y="166"/>
                    <a:pt x="499" y="167"/>
                  </a:cubicBezTo>
                  <a:cubicBezTo>
                    <a:pt x="500" y="167"/>
                    <a:pt x="500" y="167"/>
                    <a:pt x="500" y="166"/>
                  </a:cubicBezTo>
                  <a:cubicBezTo>
                    <a:pt x="499" y="168"/>
                    <a:pt x="501" y="167"/>
                    <a:pt x="500" y="168"/>
                  </a:cubicBezTo>
                  <a:cubicBezTo>
                    <a:pt x="500" y="169"/>
                    <a:pt x="500" y="169"/>
                    <a:pt x="500" y="169"/>
                  </a:cubicBezTo>
                  <a:cubicBezTo>
                    <a:pt x="500" y="169"/>
                    <a:pt x="500" y="169"/>
                    <a:pt x="500" y="169"/>
                  </a:cubicBezTo>
                  <a:cubicBezTo>
                    <a:pt x="500" y="169"/>
                    <a:pt x="500" y="169"/>
                    <a:pt x="499" y="169"/>
                  </a:cubicBezTo>
                  <a:cubicBezTo>
                    <a:pt x="499" y="169"/>
                    <a:pt x="499" y="169"/>
                    <a:pt x="499" y="169"/>
                  </a:cubicBezTo>
                  <a:cubicBezTo>
                    <a:pt x="499" y="169"/>
                    <a:pt x="499" y="169"/>
                    <a:pt x="499" y="169"/>
                  </a:cubicBezTo>
                  <a:cubicBezTo>
                    <a:pt x="500" y="169"/>
                    <a:pt x="500" y="169"/>
                    <a:pt x="500" y="169"/>
                  </a:cubicBezTo>
                  <a:cubicBezTo>
                    <a:pt x="500" y="167"/>
                    <a:pt x="497" y="167"/>
                    <a:pt x="498" y="165"/>
                  </a:cubicBezTo>
                  <a:cubicBezTo>
                    <a:pt x="498" y="164"/>
                    <a:pt x="498" y="164"/>
                    <a:pt x="497" y="164"/>
                  </a:cubicBezTo>
                  <a:cubicBezTo>
                    <a:pt x="497" y="164"/>
                    <a:pt x="498" y="163"/>
                    <a:pt x="498" y="163"/>
                  </a:cubicBezTo>
                  <a:cubicBezTo>
                    <a:pt x="498" y="163"/>
                    <a:pt x="498" y="163"/>
                    <a:pt x="498" y="163"/>
                  </a:cubicBezTo>
                  <a:cubicBezTo>
                    <a:pt x="498" y="163"/>
                    <a:pt x="499" y="163"/>
                    <a:pt x="499" y="163"/>
                  </a:cubicBezTo>
                  <a:cubicBezTo>
                    <a:pt x="499" y="162"/>
                    <a:pt x="499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2"/>
                    <a:pt x="501" y="162"/>
                  </a:cubicBezTo>
                  <a:cubicBezTo>
                    <a:pt x="501" y="161"/>
                    <a:pt x="502" y="163"/>
                    <a:pt x="503" y="162"/>
                  </a:cubicBezTo>
                  <a:cubicBezTo>
                    <a:pt x="502" y="161"/>
                    <a:pt x="502" y="161"/>
                    <a:pt x="502" y="161"/>
                  </a:cubicBezTo>
                  <a:cubicBezTo>
                    <a:pt x="503" y="161"/>
                    <a:pt x="502" y="162"/>
                    <a:pt x="503" y="161"/>
                  </a:cubicBezTo>
                  <a:cubicBezTo>
                    <a:pt x="503" y="161"/>
                    <a:pt x="503" y="161"/>
                    <a:pt x="503" y="161"/>
                  </a:cubicBezTo>
                  <a:cubicBezTo>
                    <a:pt x="504" y="161"/>
                    <a:pt x="504" y="161"/>
                    <a:pt x="504" y="161"/>
                  </a:cubicBezTo>
                  <a:cubicBezTo>
                    <a:pt x="504" y="161"/>
                    <a:pt x="504" y="162"/>
                    <a:pt x="504" y="162"/>
                  </a:cubicBezTo>
                  <a:cubicBezTo>
                    <a:pt x="504" y="161"/>
                    <a:pt x="505" y="162"/>
                    <a:pt x="506" y="162"/>
                  </a:cubicBezTo>
                  <a:cubicBezTo>
                    <a:pt x="505" y="163"/>
                    <a:pt x="505" y="163"/>
                    <a:pt x="505" y="163"/>
                  </a:cubicBezTo>
                  <a:cubicBezTo>
                    <a:pt x="504" y="163"/>
                    <a:pt x="504" y="162"/>
                    <a:pt x="504" y="163"/>
                  </a:cubicBezTo>
                  <a:cubicBezTo>
                    <a:pt x="503" y="162"/>
                    <a:pt x="503" y="162"/>
                    <a:pt x="503" y="162"/>
                  </a:cubicBezTo>
                  <a:cubicBezTo>
                    <a:pt x="503" y="162"/>
                    <a:pt x="503" y="162"/>
                    <a:pt x="503" y="162"/>
                  </a:cubicBezTo>
                  <a:cubicBezTo>
                    <a:pt x="503" y="163"/>
                    <a:pt x="503" y="163"/>
                    <a:pt x="502" y="163"/>
                  </a:cubicBezTo>
                  <a:close/>
                  <a:moveTo>
                    <a:pt x="493" y="174"/>
                  </a:moveTo>
                  <a:cubicBezTo>
                    <a:pt x="493" y="175"/>
                    <a:pt x="493" y="175"/>
                    <a:pt x="493" y="175"/>
                  </a:cubicBezTo>
                  <a:cubicBezTo>
                    <a:pt x="492" y="174"/>
                    <a:pt x="492" y="174"/>
                    <a:pt x="492" y="174"/>
                  </a:cubicBezTo>
                  <a:cubicBezTo>
                    <a:pt x="493" y="173"/>
                    <a:pt x="493" y="173"/>
                    <a:pt x="495" y="174"/>
                  </a:cubicBezTo>
                  <a:cubicBezTo>
                    <a:pt x="495" y="174"/>
                    <a:pt x="495" y="174"/>
                    <a:pt x="495" y="174"/>
                  </a:cubicBezTo>
                  <a:cubicBezTo>
                    <a:pt x="495" y="174"/>
                    <a:pt x="495" y="174"/>
                    <a:pt x="495" y="174"/>
                  </a:cubicBezTo>
                  <a:cubicBezTo>
                    <a:pt x="494" y="174"/>
                    <a:pt x="494" y="174"/>
                    <a:pt x="493" y="174"/>
                  </a:cubicBezTo>
                  <a:cubicBezTo>
                    <a:pt x="493" y="174"/>
                    <a:pt x="493" y="174"/>
                    <a:pt x="493" y="174"/>
                  </a:cubicBezTo>
                  <a:close/>
                  <a:moveTo>
                    <a:pt x="493" y="176"/>
                  </a:moveTo>
                  <a:cubicBezTo>
                    <a:pt x="493" y="176"/>
                    <a:pt x="493" y="176"/>
                    <a:pt x="493" y="176"/>
                  </a:cubicBezTo>
                  <a:cubicBezTo>
                    <a:pt x="493" y="176"/>
                    <a:pt x="494" y="176"/>
                    <a:pt x="494" y="176"/>
                  </a:cubicBezTo>
                  <a:cubicBezTo>
                    <a:pt x="494" y="176"/>
                    <a:pt x="494" y="176"/>
                    <a:pt x="494" y="176"/>
                  </a:cubicBezTo>
                  <a:cubicBezTo>
                    <a:pt x="495" y="176"/>
                    <a:pt x="495" y="176"/>
                    <a:pt x="495" y="176"/>
                  </a:cubicBezTo>
                  <a:cubicBezTo>
                    <a:pt x="495" y="177"/>
                    <a:pt x="493" y="177"/>
                    <a:pt x="493" y="176"/>
                  </a:cubicBezTo>
                  <a:cubicBezTo>
                    <a:pt x="493" y="176"/>
                    <a:pt x="493" y="176"/>
                    <a:pt x="493" y="176"/>
                  </a:cubicBezTo>
                  <a:cubicBezTo>
                    <a:pt x="493" y="176"/>
                    <a:pt x="493" y="176"/>
                    <a:pt x="493" y="176"/>
                  </a:cubicBezTo>
                  <a:close/>
                  <a:moveTo>
                    <a:pt x="494" y="167"/>
                  </a:moveTo>
                  <a:cubicBezTo>
                    <a:pt x="494" y="166"/>
                    <a:pt x="494" y="166"/>
                    <a:pt x="494" y="166"/>
                  </a:cubicBezTo>
                  <a:cubicBezTo>
                    <a:pt x="494" y="166"/>
                    <a:pt x="494" y="166"/>
                    <a:pt x="494" y="165"/>
                  </a:cubicBezTo>
                  <a:cubicBezTo>
                    <a:pt x="495" y="165"/>
                    <a:pt x="495" y="164"/>
                    <a:pt x="496" y="165"/>
                  </a:cubicBezTo>
                  <a:cubicBezTo>
                    <a:pt x="495" y="165"/>
                    <a:pt x="496" y="165"/>
                    <a:pt x="496" y="166"/>
                  </a:cubicBezTo>
                  <a:cubicBezTo>
                    <a:pt x="495" y="166"/>
                    <a:pt x="496" y="167"/>
                    <a:pt x="495" y="167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5" y="166"/>
                    <a:pt x="494" y="166"/>
                    <a:pt x="494" y="166"/>
                  </a:cubicBezTo>
                  <a:cubicBezTo>
                    <a:pt x="494" y="166"/>
                    <a:pt x="494" y="166"/>
                    <a:pt x="494" y="167"/>
                  </a:cubicBezTo>
                  <a:close/>
                  <a:moveTo>
                    <a:pt x="495" y="157"/>
                  </a:moveTo>
                  <a:cubicBezTo>
                    <a:pt x="495" y="157"/>
                    <a:pt x="496" y="157"/>
                    <a:pt x="496" y="157"/>
                  </a:cubicBezTo>
                  <a:cubicBezTo>
                    <a:pt x="495" y="157"/>
                    <a:pt x="496" y="158"/>
                    <a:pt x="496" y="158"/>
                  </a:cubicBezTo>
                  <a:cubicBezTo>
                    <a:pt x="496" y="158"/>
                    <a:pt x="496" y="158"/>
                    <a:pt x="496" y="158"/>
                  </a:cubicBezTo>
                  <a:cubicBezTo>
                    <a:pt x="496" y="158"/>
                    <a:pt x="497" y="158"/>
                    <a:pt x="497" y="158"/>
                  </a:cubicBezTo>
                  <a:cubicBezTo>
                    <a:pt x="497" y="158"/>
                    <a:pt x="496" y="158"/>
                    <a:pt x="496" y="158"/>
                  </a:cubicBezTo>
                  <a:cubicBezTo>
                    <a:pt x="496" y="158"/>
                    <a:pt x="496" y="158"/>
                    <a:pt x="496" y="159"/>
                  </a:cubicBezTo>
                  <a:cubicBezTo>
                    <a:pt x="496" y="159"/>
                    <a:pt x="496" y="159"/>
                    <a:pt x="496" y="159"/>
                  </a:cubicBezTo>
                  <a:cubicBezTo>
                    <a:pt x="496" y="158"/>
                    <a:pt x="494" y="158"/>
                    <a:pt x="495" y="157"/>
                  </a:cubicBezTo>
                  <a:close/>
                  <a:moveTo>
                    <a:pt x="493" y="167"/>
                  </a:moveTo>
                  <a:cubicBezTo>
                    <a:pt x="492" y="167"/>
                    <a:pt x="492" y="168"/>
                    <a:pt x="492" y="168"/>
                  </a:cubicBezTo>
                  <a:cubicBezTo>
                    <a:pt x="491" y="168"/>
                    <a:pt x="492" y="167"/>
                    <a:pt x="492" y="167"/>
                  </a:cubicBezTo>
                  <a:cubicBezTo>
                    <a:pt x="492" y="167"/>
                    <a:pt x="493" y="166"/>
                    <a:pt x="493" y="167"/>
                  </a:cubicBezTo>
                  <a:close/>
                  <a:moveTo>
                    <a:pt x="497" y="154"/>
                  </a:moveTo>
                  <a:cubicBezTo>
                    <a:pt x="498" y="155"/>
                    <a:pt x="500" y="155"/>
                    <a:pt x="499" y="156"/>
                  </a:cubicBezTo>
                  <a:cubicBezTo>
                    <a:pt x="498" y="155"/>
                    <a:pt x="498" y="155"/>
                    <a:pt x="498" y="155"/>
                  </a:cubicBezTo>
                  <a:cubicBezTo>
                    <a:pt x="498" y="155"/>
                    <a:pt x="498" y="155"/>
                    <a:pt x="498" y="155"/>
                  </a:cubicBezTo>
                  <a:lnTo>
                    <a:pt x="497" y="154"/>
                  </a:lnTo>
                  <a:close/>
                  <a:moveTo>
                    <a:pt x="496" y="169"/>
                  </a:moveTo>
                  <a:cubicBezTo>
                    <a:pt x="496" y="171"/>
                    <a:pt x="496" y="171"/>
                    <a:pt x="496" y="171"/>
                  </a:cubicBezTo>
                  <a:cubicBezTo>
                    <a:pt x="494" y="171"/>
                    <a:pt x="494" y="169"/>
                    <a:pt x="496" y="169"/>
                  </a:cubicBezTo>
                  <a:close/>
                  <a:moveTo>
                    <a:pt x="497" y="166"/>
                  </a:moveTo>
                  <a:cubicBezTo>
                    <a:pt x="497" y="166"/>
                    <a:pt x="497" y="166"/>
                    <a:pt x="497" y="167"/>
                  </a:cubicBezTo>
                  <a:cubicBezTo>
                    <a:pt x="497" y="167"/>
                    <a:pt x="497" y="167"/>
                    <a:pt x="497" y="167"/>
                  </a:cubicBezTo>
                  <a:lnTo>
                    <a:pt x="497" y="166"/>
                  </a:lnTo>
                  <a:close/>
                  <a:moveTo>
                    <a:pt x="500" y="159"/>
                  </a:moveTo>
                  <a:cubicBezTo>
                    <a:pt x="500" y="159"/>
                    <a:pt x="501" y="158"/>
                    <a:pt x="501" y="158"/>
                  </a:cubicBezTo>
                  <a:cubicBezTo>
                    <a:pt x="500" y="159"/>
                    <a:pt x="501" y="159"/>
                    <a:pt x="500" y="159"/>
                  </a:cubicBezTo>
                  <a:close/>
                  <a:moveTo>
                    <a:pt x="501" y="158"/>
                  </a:moveTo>
                  <a:cubicBezTo>
                    <a:pt x="501" y="158"/>
                    <a:pt x="501" y="158"/>
                    <a:pt x="501" y="158"/>
                  </a:cubicBezTo>
                  <a:cubicBezTo>
                    <a:pt x="501" y="157"/>
                    <a:pt x="501" y="157"/>
                    <a:pt x="501" y="157"/>
                  </a:cubicBezTo>
                  <a:cubicBezTo>
                    <a:pt x="502" y="158"/>
                    <a:pt x="501" y="157"/>
                    <a:pt x="501" y="158"/>
                  </a:cubicBezTo>
                  <a:close/>
                  <a:moveTo>
                    <a:pt x="500" y="155"/>
                  </a:moveTo>
                  <a:cubicBezTo>
                    <a:pt x="500" y="154"/>
                    <a:pt x="500" y="154"/>
                    <a:pt x="500" y="154"/>
                  </a:cubicBezTo>
                  <a:cubicBezTo>
                    <a:pt x="500" y="154"/>
                    <a:pt x="501" y="154"/>
                    <a:pt x="501" y="155"/>
                  </a:cubicBezTo>
                  <a:cubicBezTo>
                    <a:pt x="501" y="156"/>
                    <a:pt x="502" y="156"/>
                    <a:pt x="503" y="155"/>
                  </a:cubicBezTo>
                  <a:cubicBezTo>
                    <a:pt x="503" y="156"/>
                    <a:pt x="503" y="156"/>
                    <a:pt x="503" y="156"/>
                  </a:cubicBezTo>
                  <a:cubicBezTo>
                    <a:pt x="503" y="156"/>
                    <a:pt x="503" y="156"/>
                    <a:pt x="503" y="156"/>
                  </a:cubicBezTo>
                  <a:cubicBezTo>
                    <a:pt x="504" y="156"/>
                    <a:pt x="503" y="156"/>
                    <a:pt x="502" y="156"/>
                  </a:cubicBezTo>
                  <a:cubicBezTo>
                    <a:pt x="501" y="156"/>
                    <a:pt x="501" y="155"/>
                    <a:pt x="500" y="155"/>
                  </a:cubicBezTo>
                  <a:close/>
                  <a:moveTo>
                    <a:pt x="506" y="158"/>
                  </a:moveTo>
                  <a:cubicBezTo>
                    <a:pt x="506" y="159"/>
                    <a:pt x="506" y="159"/>
                    <a:pt x="507" y="159"/>
                  </a:cubicBezTo>
                  <a:cubicBezTo>
                    <a:pt x="507" y="159"/>
                    <a:pt x="507" y="159"/>
                    <a:pt x="507" y="158"/>
                  </a:cubicBezTo>
                  <a:cubicBezTo>
                    <a:pt x="507" y="158"/>
                    <a:pt x="507" y="158"/>
                    <a:pt x="507" y="158"/>
                  </a:cubicBezTo>
                  <a:cubicBezTo>
                    <a:pt x="507" y="158"/>
                    <a:pt x="507" y="158"/>
                    <a:pt x="507" y="158"/>
                  </a:cubicBezTo>
                  <a:cubicBezTo>
                    <a:pt x="507" y="158"/>
                    <a:pt x="506" y="158"/>
                    <a:pt x="506" y="157"/>
                  </a:cubicBezTo>
                  <a:cubicBezTo>
                    <a:pt x="508" y="158"/>
                    <a:pt x="508" y="158"/>
                    <a:pt x="508" y="158"/>
                  </a:cubicBezTo>
                  <a:cubicBezTo>
                    <a:pt x="507" y="158"/>
                    <a:pt x="507" y="158"/>
                    <a:pt x="507" y="158"/>
                  </a:cubicBezTo>
                  <a:cubicBezTo>
                    <a:pt x="507" y="158"/>
                    <a:pt x="507" y="158"/>
                    <a:pt x="507" y="158"/>
                  </a:cubicBezTo>
                  <a:cubicBezTo>
                    <a:pt x="507" y="159"/>
                    <a:pt x="507" y="159"/>
                    <a:pt x="508" y="159"/>
                  </a:cubicBezTo>
                  <a:cubicBezTo>
                    <a:pt x="508" y="159"/>
                    <a:pt x="508" y="159"/>
                    <a:pt x="508" y="158"/>
                  </a:cubicBezTo>
                  <a:cubicBezTo>
                    <a:pt x="508" y="158"/>
                    <a:pt x="508" y="158"/>
                    <a:pt x="508" y="158"/>
                  </a:cubicBezTo>
                  <a:cubicBezTo>
                    <a:pt x="508" y="158"/>
                    <a:pt x="508" y="158"/>
                    <a:pt x="509" y="158"/>
                  </a:cubicBezTo>
                  <a:cubicBezTo>
                    <a:pt x="509" y="158"/>
                    <a:pt x="509" y="158"/>
                    <a:pt x="509" y="158"/>
                  </a:cubicBezTo>
                  <a:cubicBezTo>
                    <a:pt x="510" y="159"/>
                    <a:pt x="510" y="159"/>
                    <a:pt x="510" y="159"/>
                  </a:cubicBezTo>
                  <a:cubicBezTo>
                    <a:pt x="509" y="159"/>
                    <a:pt x="508" y="159"/>
                    <a:pt x="507" y="159"/>
                  </a:cubicBezTo>
                  <a:cubicBezTo>
                    <a:pt x="507" y="160"/>
                    <a:pt x="507" y="160"/>
                    <a:pt x="507" y="160"/>
                  </a:cubicBezTo>
                  <a:cubicBezTo>
                    <a:pt x="507" y="159"/>
                    <a:pt x="507" y="159"/>
                    <a:pt x="507" y="159"/>
                  </a:cubicBezTo>
                  <a:cubicBezTo>
                    <a:pt x="507" y="159"/>
                    <a:pt x="506" y="159"/>
                    <a:pt x="506" y="158"/>
                  </a:cubicBezTo>
                  <a:close/>
                  <a:moveTo>
                    <a:pt x="508" y="157"/>
                  </a:moveTo>
                  <a:cubicBezTo>
                    <a:pt x="508" y="156"/>
                    <a:pt x="508" y="156"/>
                    <a:pt x="508" y="156"/>
                  </a:cubicBezTo>
                  <a:cubicBezTo>
                    <a:pt x="509" y="157"/>
                    <a:pt x="509" y="157"/>
                    <a:pt x="509" y="157"/>
                  </a:cubicBezTo>
                  <a:lnTo>
                    <a:pt x="508" y="157"/>
                  </a:lnTo>
                  <a:close/>
                  <a:moveTo>
                    <a:pt x="506" y="155"/>
                  </a:moveTo>
                  <a:cubicBezTo>
                    <a:pt x="506" y="155"/>
                    <a:pt x="506" y="154"/>
                    <a:pt x="506" y="154"/>
                  </a:cubicBezTo>
                  <a:cubicBezTo>
                    <a:pt x="507" y="153"/>
                    <a:pt x="508" y="156"/>
                    <a:pt x="509" y="154"/>
                  </a:cubicBezTo>
                  <a:cubicBezTo>
                    <a:pt x="510" y="154"/>
                    <a:pt x="510" y="154"/>
                    <a:pt x="510" y="154"/>
                  </a:cubicBezTo>
                  <a:cubicBezTo>
                    <a:pt x="509" y="156"/>
                    <a:pt x="507" y="154"/>
                    <a:pt x="506" y="155"/>
                  </a:cubicBezTo>
                  <a:close/>
                  <a:moveTo>
                    <a:pt x="493" y="156"/>
                  </a:moveTo>
                  <a:cubicBezTo>
                    <a:pt x="492" y="156"/>
                    <a:pt x="492" y="156"/>
                    <a:pt x="492" y="156"/>
                  </a:cubicBezTo>
                  <a:cubicBezTo>
                    <a:pt x="492" y="156"/>
                    <a:pt x="492" y="156"/>
                    <a:pt x="492" y="156"/>
                  </a:cubicBezTo>
                  <a:lnTo>
                    <a:pt x="493" y="156"/>
                  </a:lnTo>
                  <a:close/>
                  <a:moveTo>
                    <a:pt x="489" y="161"/>
                  </a:moveTo>
                  <a:cubicBezTo>
                    <a:pt x="488" y="160"/>
                    <a:pt x="488" y="162"/>
                    <a:pt x="487" y="160"/>
                  </a:cubicBezTo>
                  <a:cubicBezTo>
                    <a:pt x="488" y="161"/>
                    <a:pt x="488" y="160"/>
                    <a:pt x="488" y="160"/>
                  </a:cubicBezTo>
                  <a:cubicBezTo>
                    <a:pt x="488" y="160"/>
                    <a:pt x="488" y="160"/>
                    <a:pt x="488" y="160"/>
                  </a:cubicBezTo>
                  <a:cubicBezTo>
                    <a:pt x="488" y="159"/>
                    <a:pt x="487" y="159"/>
                    <a:pt x="488" y="159"/>
                  </a:cubicBezTo>
                  <a:cubicBezTo>
                    <a:pt x="488" y="160"/>
                    <a:pt x="488" y="160"/>
                    <a:pt x="488" y="160"/>
                  </a:cubicBezTo>
                  <a:cubicBezTo>
                    <a:pt x="488" y="160"/>
                    <a:pt x="488" y="160"/>
                    <a:pt x="488" y="159"/>
                  </a:cubicBezTo>
                  <a:cubicBezTo>
                    <a:pt x="489" y="159"/>
                    <a:pt x="489" y="159"/>
                    <a:pt x="489" y="159"/>
                  </a:cubicBezTo>
                  <a:cubicBezTo>
                    <a:pt x="488" y="158"/>
                    <a:pt x="488" y="158"/>
                    <a:pt x="488" y="158"/>
                  </a:cubicBezTo>
                  <a:cubicBezTo>
                    <a:pt x="489" y="158"/>
                    <a:pt x="489" y="160"/>
                    <a:pt x="491" y="160"/>
                  </a:cubicBezTo>
                  <a:cubicBezTo>
                    <a:pt x="490" y="161"/>
                    <a:pt x="490" y="161"/>
                    <a:pt x="490" y="161"/>
                  </a:cubicBezTo>
                  <a:cubicBezTo>
                    <a:pt x="490" y="161"/>
                    <a:pt x="489" y="159"/>
                    <a:pt x="489" y="161"/>
                  </a:cubicBezTo>
                  <a:close/>
                  <a:moveTo>
                    <a:pt x="487" y="163"/>
                  </a:moveTo>
                  <a:cubicBezTo>
                    <a:pt x="487" y="164"/>
                    <a:pt x="487" y="163"/>
                    <a:pt x="487" y="163"/>
                  </a:cubicBezTo>
                  <a:cubicBezTo>
                    <a:pt x="487" y="162"/>
                    <a:pt x="487" y="162"/>
                    <a:pt x="487" y="162"/>
                  </a:cubicBezTo>
                  <a:cubicBezTo>
                    <a:pt x="487" y="162"/>
                    <a:pt x="488" y="163"/>
                    <a:pt x="487" y="163"/>
                  </a:cubicBezTo>
                  <a:close/>
                  <a:moveTo>
                    <a:pt x="485" y="154"/>
                  </a:moveTo>
                  <a:cubicBezTo>
                    <a:pt x="486" y="154"/>
                    <a:pt x="486" y="154"/>
                    <a:pt x="486" y="154"/>
                  </a:cubicBezTo>
                  <a:cubicBezTo>
                    <a:pt x="486" y="155"/>
                    <a:pt x="485" y="155"/>
                    <a:pt x="485" y="155"/>
                  </a:cubicBezTo>
                  <a:cubicBezTo>
                    <a:pt x="486" y="154"/>
                    <a:pt x="485" y="154"/>
                    <a:pt x="485" y="154"/>
                  </a:cubicBezTo>
                  <a:close/>
                  <a:moveTo>
                    <a:pt x="485" y="152"/>
                  </a:moveTo>
                  <a:cubicBezTo>
                    <a:pt x="486" y="152"/>
                    <a:pt x="485" y="151"/>
                    <a:pt x="486" y="151"/>
                  </a:cubicBezTo>
                  <a:cubicBezTo>
                    <a:pt x="486" y="151"/>
                    <a:pt x="486" y="151"/>
                    <a:pt x="486" y="152"/>
                  </a:cubicBezTo>
                  <a:cubicBezTo>
                    <a:pt x="486" y="153"/>
                    <a:pt x="488" y="151"/>
                    <a:pt x="488" y="152"/>
                  </a:cubicBezTo>
                  <a:cubicBezTo>
                    <a:pt x="489" y="152"/>
                    <a:pt x="489" y="152"/>
                    <a:pt x="489" y="153"/>
                  </a:cubicBezTo>
                  <a:cubicBezTo>
                    <a:pt x="489" y="153"/>
                    <a:pt x="488" y="153"/>
                    <a:pt x="487" y="152"/>
                  </a:cubicBezTo>
                  <a:cubicBezTo>
                    <a:pt x="487" y="153"/>
                    <a:pt x="486" y="152"/>
                    <a:pt x="485" y="152"/>
                  </a:cubicBezTo>
                  <a:close/>
                  <a:moveTo>
                    <a:pt x="488" y="150"/>
                  </a:moveTo>
                  <a:cubicBezTo>
                    <a:pt x="489" y="150"/>
                    <a:pt x="489" y="150"/>
                    <a:pt x="489" y="150"/>
                  </a:cubicBezTo>
                  <a:cubicBezTo>
                    <a:pt x="488" y="151"/>
                    <a:pt x="488" y="151"/>
                    <a:pt x="488" y="151"/>
                  </a:cubicBezTo>
                  <a:lnTo>
                    <a:pt x="488" y="150"/>
                  </a:lnTo>
                  <a:close/>
                  <a:moveTo>
                    <a:pt x="491" y="156"/>
                  </a:moveTo>
                  <a:cubicBezTo>
                    <a:pt x="492" y="156"/>
                    <a:pt x="491" y="156"/>
                    <a:pt x="490" y="156"/>
                  </a:cubicBezTo>
                  <a:cubicBezTo>
                    <a:pt x="490" y="155"/>
                    <a:pt x="490" y="155"/>
                    <a:pt x="490" y="155"/>
                  </a:cubicBezTo>
                  <a:cubicBezTo>
                    <a:pt x="490" y="155"/>
                    <a:pt x="490" y="155"/>
                    <a:pt x="490" y="155"/>
                  </a:cubicBezTo>
                  <a:cubicBezTo>
                    <a:pt x="490" y="155"/>
                    <a:pt x="490" y="155"/>
                    <a:pt x="490" y="155"/>
                  </a:cubicBezTo>
                  <a:cubicBezTo>
                    <a:pt x="490" y="155"/>
                    <a:pt x="491" y="155"/>
                    <a:pt x="491" y="155"/>
                  </a:cubicBezTo>
                  <a:cubicBezTo>
                    <a:pt x="491" y="155"/>
                    <a:pt x="491" y="155"/>
                    <a:pt x="491" y="155"/>
                  </a:cubicBezTo>
                  <a:cubicBezTo>
                    <a:pt x="491" y="155"/>
                    <a:pt x="491" y="155"/>
                    <a:pt x="491" y="155"/>
                  </a:cubicBezTo>
                  <a:cubicBezTo>
                    <a:pt x="491" y="156"/>
                    <a:pt x="491" y="156"/>
                    <a:pt x="491" y="156"/>
                  </a:cubicBezTo>
                  <a:cubicBezTo>
                    <a:pt x="491" y="156"/>
                    <a:pt x="491" y="155"/>
                    <a:pt x="492" y="156"/>
                  </a:cubicBezTo>
                  <a:cubicBezTo>
                    <a:pt x="491" y="156"/>
                    <a:pt x="491" y="156"/>
                    <a:pt x="491" y="156"/>
                  </a:cubicBezTo>
                  <a:close/>
                  <a:moveTo>
                    <a:pt x="476" y="169"/>
                  </a:moveTo>
                  <a:cubicBezTo>
                    <a:pt x="476" y="169"/>
                    <a:pt x="476" y="169"/>
                    <a:pt x="476" y="169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6" y="168"/>
                    <a:pt x="476" y="168"/>
                    <a:pt x="477" y="168"/>
                  </a:cubicBezTo>
                  <a:cubicBezTo>
                    <a:pt x="477" y="168"/>
                    <a:pt x="476" y="168"/>
                    <a:pt x="476" y="169"/>
                  </a:cubicBezTo>
                  <a:close/>
                  <a:moveTo>
                    <a:pt x="475" y="170"/>
                  </a:moveTo>
                  <a:cubicBezTo>
                    <a:pt x="473" y="170"/>
                    <a:pt x="473" y="170"/>
                    <a:pt x="473" y="170"/>
                  </a:cubicBezTo>
                  <a:cubicBezTo>
                    <a:pt x="474" y="170"/>
                    <a:pt x="473" y="170"/>
                    <a:pt x="473" y="169"/>
                  </a:cubicBezTo>
                  <a:cubicBezTo>
                    <a:pt x="474" y="169"/>
                    <a:pt x="474" y="170"/>
                    <a:pt x="474" y="170"/>
                  </a:cubicBezTo>
                  <a:cubicBezTo>
                    <a:pt x="473" y="170"/>
                    <a:pt x="474" y="168"/>
                    <a:pt x="473" y="168"/>
                  </a:cubicBezTo>
                  <a:cubicBezTo>
                    <a:pt x="473" y="168"/>
                    <a:pt x="473" y="168"/>
                    <a:pt x="472" y="168"/>
                  </a:cubicBezTo>
                  <a:cubicBezTo>
                    <a:pt x="473" y="168"/>
                    <a:pt x="473" y="168"/>
                    <a:pt x="473" y="168"/>
                  </a:cubicBezTo>
                  <a:cubicBezTo>
                    <a:pt x="473" y="167"/>
                    <a:pt x="473" y="167"/>
                    <a:pt x="473" y="167"/>
                  </a:cubicBezTo>
                  <a:cubicBezTo>
                    <a:pt x="475" y="168"/>
                    <a:pt x="475" y="168"/>
                    <a:pt x="475" y="168"/>
                  </a:cubicBezTo>
                  <a:cubicBezTo>
                    <a:pt x="474" y="169"/>
                    <a:pt x="474" y="169"/>
                    <a:pt x="474" y="169"/>
                  </a:cubicBezTo>
                  <a:cubicBezTo>
                    <a:pt x="474" y="169"/>
                    <a:pt x="474" y="169"/>
                    <a:pt x="475" y="169"/>
                  </a:cubicBezTo>
                  <a:cubicBezTo>
                    <a:pt x="475" y="169"/>
                    <a:pt x="475" y="169"/>
                    <a:pt x="475" y="169"/>
                  </a:cubicBezTo>
                  <a:cubicBezTo>
                    <a:pt x="475" y="169"/>
                    <a:pt x="475" y="170"/>
                    <a:pt x="475" y="170"/>
                  </a:cubicBezTo>
                  <a:cubicBezTo>
                    <a:pt x="475" y="170"/>
                    <a:pt x="475" y="170"/>
                    <a:pt x="475" y="170"/>
                  </a:cubicBezTo>
                  <a:cubicBezTo>
                    <a:pt x="474" y="170"/>
                    <a:pt x="475" y="170"/>
                    <a:pt x="475" y="170"/>
                  </a:cubicBezTo>
                  <a:close/>
                  <a:moveTo>
                    <a:pt x="473" y="169"/>
                  </a:moveTo>
                  <a:cubicBezTo>
                    <a:pt x="473" y="171"/>
                    <a:pt x="473" y="171"/>
                    <a:pt x="473" y="171"/>
                  </a:cubicBezTo>
                  <a:cubicBezTo>
                    <a:pt x="473" y="170"/>
                    <a:pt x="473" y="170"/>
                    <a:pt x="473" y="170"/>
                  </a:cubicBezTo>
                  <a:cubicBezTo>
                    <a:pt x="473" y="170"/>
                    <a:pt x="472" y="170"/>
                    <a:pt x="473" y="169"/>
                  </a:cubicBezTo>
                  <a:close/>
                  <a:moveTo>
                    <a:pt x="470" y="175"/>
                  </a:moveTo>
                  <a:cubicBezTo>
                    <a:pt x="470" y="174"/>
                    <a:pt x="468" y="174"/>
                    <a:pt x="469" y="174"/>
                  </a:cubicBezTo>
                  <a:cubicBezTo>
                    <a:pt x="469" y="174"/>
                    <a:pt x="469" y="175"/>
                    <a:pt x="470" y="174"/>
                  </a:cubicBezTo>
                  <a:cubicBezTo>
                    <a:pt x="471" y="173"/>
                    <a:pt x="471" y="173"/>
                    <a:pt x="471" y="173"/>
                  </a:cubicBezTo>
                  <a:cubicBezTo>
                    <a:pt x="470" y="173"/>
                    <a:pt x="470" y="173"/>
                    <a:pt x="470" y="173"/>
                  </a:cubicBezTo>
                  <a:cubicBezTo>
                    <a:pt x="471" y="172"/>
                    <a:pt x="471" y="172"/>
                    <a:pt x="471" y="172"/>
                  </a:cubicBezTo>
                  <a:cubicBezTo>
                    <a:pt x="471" y="173"/>
                    <a:pt x="471" y="173"/>
                    <a:pt x="471" y="173"/>
                  </a:cubicBezTo>
                  <a:cubicBezTo>
                    <a:pt x="471" y="173"/>
                    <a:pt x="471" y="172"/>
                    <a:pt x="472" y="173"/>
                  </a:cubicBezTo>
                  <a:cubicBezTo>
                    <a:pt x="471" y="173"/>
                    <a:pt x="471" y="176"/>
                    <a:pt x="470" y="175"/>
                  </a:cubicBezTo>
                  <a:cubicBezTo>
                    <a:pt x="470" y="175"/>
                    <a:pt x="470" y="175"/>
                    <a:pt x="470" y="175"/>
                  </a:cubicBezTo>
                  <a:close/>
                  <a:moveTo>
                    <a:pt x="471" y="154"/>
                  </a:moveTo>
                  <a:cubicBezTo>
                    <a:pt x="471" y="155"/>
                    <a:pt x="471" y="155"/>
                    <a:pt x="471" y="155"/>
                  </a:cubicBezTo>
                  <a:cubicBezTo>
                    <a:pt x="471" y="155"/>
                    <a:pt x="471" y="155"/>
                    <a:pt x="471" y="155"/>
                  </a:cubicBezTo>
                  <a:cubicBezTo>
                    <a:pt x="471" y="154"/>
                    <a:pt x="471" y="154"/>
                    <a:pt x="470" y="153"/>
                  </a:cubicBezTo>
                  <a:cubicBezTo>
                    <a:pt x="470" y="153"/>
                    <a:pt x="470" y="153"/>
                    <a:pt x="470" y="153"/>
                  </a:cubicBezTo>
                  <a:cubicBezTo>
                    <a:pt x="470" y="153"/>
                    <a:pt x="470" y="153"/>
                    <a:pt x="470" y="153"/>
                  </a:cubicBezTo>
                  <a:cubicBezTo>
                    <a:pt x="471" y="154"/>
                    <a:pt x="471" y="154"/>
                    <a:pt x="471" y="154"/>
                  </a:cubicBezTo>
                  <a:cubicBezTo>
                    <a:pt x="471" y="154"/>
                    <a:pt x="471" y="154"/>
                    <a:pt x="471" y="154"/>
                  </a:cubicBezTo>
                  <a:close/>
                  <a:moveTo>
                    <a:pt x="469" y="162"/>
                  </a:moveTo>
                  <a:cubicBezTo>
                    <a:pt x="469" y="162"/>
                    <a:pt x="469" y="162"/>
                    <a:pt x="469" y="162"/>
                  </a:cubicBezTo>
                  <a:cubicBezTo>
                    <a:pt x="469" y="162"/>
                    <a:pt x="469" y="162"/>
                    <a:pt x="469" y="162"/>
                  </a:cubicBezTo>
                  <a:close/>
                  <a:moveTo>
                    <a:pt x="467" y="171"/>
                  </a:moveTo>
                  <a:cubicBezTo>
                    <a:pt x="468" y="171"/>
                    <a:pt x="467" y="172"/>
                    <a:pt x="467" y="173"/>
                  </a:cubicBezTo>
                  <a:cubicBezTo>
                    <a:pt x="466" y="172"/>
                    <a:pt x="466" y="172"/>
                    <a:pt x="466" y="172"/>
                  </a:cubicBezTo>
                  <a:lnTo>
                    <a:pt x="467" y="171"/>
                  </a:lnTo>
                  <a:close/>
                  <a:moveTo>
                    <a:pt x="473" y="150"/>
                  </a:moveTo>
                  <a:cubicBezTo>
                    <a:pt x="473" y="149"/>
                    <a:pt x="472" y="150"/>
                    <a:pt x="471" y="150"/>
                  </a:cubicBezTo>
                  <a:cubicBezTo>
                    <a:pt x="471" y="149"/>
                    <a:pt x="473" y="150"/>
                    <a:pt x="473" y="150"/>
                  </a:cubicBezTo>
                  <a:cubicBezTo>
                    <a:pt x="474" y="150"/>
                    <a:pt x="475" y="151"/>
                    <a:pt x="475" y="150"/>
                  </a:cubicBezTo>
                  <a:cubicBezTo>
                    <a:pt x="475" y="150"/>
                    <a:pt x="475" y="151"/>
                    <a:pt x="476" y="150"/>
                  </a:cubicBezTo>
                  <a:cubicBezTo>
                    <a:pt x="475" y="151"/>
                    <a:pt x="475" y="151"/>
                    <a:pt x="475" y="151"/>
                  </a:cubicBezTo>
                  <a:cubicBezTo>
                    <a:pt x="474" y="151"/>
                    <a:pt x="474" y="149"/>
                    <a:pt x="473" y="150"/>
                  </a:cubicBezTo>
                  <a:close/>
                  <a:moveTo>
                    <a:pt x="469" y="149"/>
                  </a:moveTo>
                  <a:cubicBezTo>
                    <a:pt x="469" y="148"/>
                    <a:pt x="469" y="148"/>
                    <a:pt x="469" y="148"/>
                  </a:cubicBezTo>
                  <a:cubicBezTo>
                    <a:pt x="469" y="148"/>
                    <a:pt x="469" y="148"/>
                    <a:pt x="469" y="148"/>
                  </a:cubicBezTo>
                  <a:cubicBezTo>
                    <a:pt x="469" y="148"/>
                    <a:pt x="469" y="148"/>
                    <a:pt x="469" y="148"/>
                  </a:cubicBezTo>
                  <a:cubicBezTo>
                    <a:pt x="469" y="148"/>
                    <a:pt x="469" y="148"/>
                    <a:pt x="469" y="148"/>
                  </a:cubicBezTo>
                  <a:cubicBezTo>
                    <a:pt x="470" y="148"/>
                    <a:pt x="470" y="148"/>
                    <a:pt x="470" y="148"/>
                  </a:cubicBezTo>
                  <a:cubicBezTo>
                    <a:pt x="470" y="148"/>
                    <a:pt x="470" y="148"/>
                    <a:pt x="470" y="148"/>
                  </a:cubicBezTo>
                  <a:cubicBezTo>
                    <a:pt x="469" y="148"/>
                    <a:pt x="469" y="148"/>
                    <a:pt x="469" y="148"/>
                  </a:cubicBezTo>
                  <a:cubicBezTo>
                    <a:pt x="469" y="148"/>
                    <a:pt x="469" y="148"/>
                    <a:pt x="469" y="148"/>
                  </a:cubicBezTo>
                  <a:cubicBezTo>
                    <a:pt x="469" y="149"/>
                    <a:pt x="469" y="149"/>
                    <a:pt x="469" y="149"/>
                  </a:cubicBezTo>
                  <a:cubicBezTo>
                    <a:pt x="469" y="149"/>
                    <a:pt x="469" y="149"/>
                    <a:pt x="469" y="149"/>
                  </a:cubicBezTo>
                  <a:cubicBezTo>
                    <a:pt x="469" y="149"/>
                    <a:pt x="470" y="149"/>
                    <a:pt x="470" y="149"/>
                  </a:cubicBezTo>
                  <a:cubicBezTo>
                    <a:pt x="470" y="150"/>
                    <a:pt x="470" y="150"/>
                    <a:pt x="470" y="150"/>
                  </a:cubicBezTo>
                  <a:cubicBezTo>
                    <a:pt x="470" y="150"/>
                    <a:pt x="470" y="150"/>
                    <a:pt x="469" y="150"/>
                  </a:cubicBezTo>
                  <a:cubicBezTo>
                    <a:pt x="469" y="149"/>
                    <a:pt x="469" y="149"/>
                    <a:pt x="470" y="149"/>
                  </a:cubicBezTo>
                  <a:lnTo>
                    <a:pt x="469" y="149"/>
                  </a:lnTo>
                  <a:close/>
                  <a:moveTo>
                    <a:pt x="469" y="147"/>
                  </a:moveTo>
                  <a:cubicBezTo>
                    <a:pt x="468" y="148"/>
                    <a:pt x="466" y="149"/>
                    <a:pt x="464" y="149"/>
                  </a:cubicBezTo>
                  <a:cubicBezTo>
                    <a:pt x="464" y="148"/>
                    <a:pt x="466" y="148"/>
                    <a:pt x="465" y="147"/>
                  </a:cubicBezTo>
                  <a:cubicBezTo>
                    <a:pt x="465" y="146"/>
                    <a:pt x="465" y="146"/>
                    <a:pt x="465" y="146"/>
                  </a:cubicBezTo>
                  <a:cubicBezTo>
                    <a:pt x="465" y="146"/>
                    <a:pt x="466" y="146"/>
                    <a:pt x="466" y="146"/>
                  </a:cubicBezTo>
                  <a:cubicBezTo>
                    <a:pt x="466" y="145"/>
                    <a:pt x="466" y="145"/>
                    <a:pt x="466" y="145"/>
                  </a:cubicBezTo>
                  <a:cubicBezTo>
                    <a:pt x="466" y="145"/>
                    <a:pt x="466" y="146"/>
                    <a:pt x="466" y="146"/>
                  </a:cubicBezTo>
                  <a:cubicBezTo>
                    <a:pt x="466" y="146"/>
                    <a:pt x="467" y="146"/>
                    <a:pt x="467" y="146"/>
                  </a:cubicBezTo>
                  <a:cubicBezTo>
                    <a:pt x="468" y="147"/>
                    <a:pt x="469" y="146"/>
                    <a:pt x="469" y="147"/>
                  </a:cubicBezTo>
                  <a:cubicBezTo>
                    <a:pt x="469" y="148"/>
                    <a:pt x="469" y="148"/>
                    <a:pt x="469" y="148"/>
                  </a:cubicBezTo>
                  <a:cubicBezTo>
                    <a:pt x="469" y="148"/>
                    <a:pt x="469" y="147"/>
                    <a:pt x="469" y="147"/>
                  </a:cubicBezTo>
                  <a:close/>
                  <a:moveTo>
                    <a:pt x="468" y="151"/>
                  </a:moveTo>
                  <a:cubicBezTo>
                    <a:pt x="467" y="150"/>
                    <a:pt x="467" y="150"/>
                    <a:pt x="467" y="150"/>
                  </a:cubicBezTo>
                  <a:cubicBezTo>
                    <a:pt x="468" y="150"/>
                    <a:pt x="467" y="150"/>
                    <a:pt x="468" y="151"/>
                  </a:cubicBezTo>
                  <a:close/>
                  <a:moveTo>
                    <a:pt x="465" y="144"/>
                  </a:moveTo>
                  <a:cubicBezTo>
                    <a:pt x="465" y="145"/>
                    <a:pt x="465" y="145"/>
                    <a:pt x="465" y="145"/>
                  </a:cubicBezTo>
                  <a:cubicBezTo>
                    <a:pt x="465" y="145"/>
                    <a:pt x="464" y="145"/>
                    <a:pt x="464" y="145"/>
                  </a:cubicBezTo>
                  <a:cubicBezTo>
                    <a:pt x="464" y="145"/>
                    <a:pt x="464" y="146"/>
                    <a:pt x="464" y="147"/>
                  </a:cubicBezTo>
                  <a:cubicBezTo>
                    <a:pt x="465" y="147"/>
                    <a:pt x="465" y="147"/>
                    <a:pt x="465" y="147"/>
                  </a:cubicBezTo>
                  <a:cubicBezTo>
                    <a:pt x="463" y="147"/>
                    <a:pt x="463" y="147"/>
                    <a:pt x="463" y="147"/>
                  </a:cubicBezTo>
                  <a:cubicBezTo>
                    <a:pt x="463" y="145"/>
                    <a:pt x="463" y="145"/>
                    <a:pt x="463" y="145"/>
                  </a:cubicBezTo>
                  <a:cubicBezTo>
                    <a:pt x="464" y="146"/>
                    <a:pt x="464" y="146"/>
                    <a:pt x="464" y="146"/>
                  </a:cubicBezTo>
                  <a:cubicBezTo>
                    <a:pt x="464" y="145"/>
                    <a:pt x="464" y="145"/>
                    <a:pt x="464" y="144"/>
                  </a:cubicBezTo>
                  <a:cubicBezTo>
                    <a:pt x="463" y="144"/>
                    <a:pt x="462" y="145"/>
                    <a:pt x="462" y="144"/>
                  </a:cubicBezTo>
                  <a:cubicBezTo>
                    <a:pt x="460" y="145"/>
                    <a:pt x="460" y="145"/>
                    <a:pt x="460" y="145"/>
                  </a:cubicBezTo>
                  <a:cubicBezTo>
                    <a:pt x="460" y="145"/>
                    <a:pt x="460" y="145"/>
                    <a:pt x="460" y="145"/>
                  </a:cubicBezTo>
                  <a:cubicBezTo>
                    <a:pt x="459" y="146"/>
                    <a:pt x="458" y="144"/>
                    <a:pt x="458" y="146"/>
                  </a:cubicBezTo>
                  <a:cubicBezTo>
                    <a:pt x="458" y="146"/>
                    <a:pt x="458" y="146"/>
                    <a:pt x="457" y="146"/>
                  </a:cubicBezTo>
                  <a:cubicBezTo>
                    <a:pt x="458" y="145"/>
                    <a:pt x="458" y="145"/>
                    <a:pt x="458" y="145"/>
                  </a:cubicBezTo>
                  <a:cubicBezTo>
                    <a:pt x="457" y="144"/>
                    <a:pt x="457" y="144"/>
                    <a:pt x="457" y="144"/>
                  </a:cubicBezTo>
                  <a:cubicBezTo>
                    <a:pt x="458" y="145"/>
                    <a:pt x="458" y="145"/>
                    <a:pt x="459" y="144"/>
                  </a:cubicBezTo>
                  <a:cubicBezTo>
                    <a:pt x="458" y="143"/>
                    <a:pt x="460" y="143"/>
                    <a:pt x="460" y="143"/>
                  </a:cubicBezTo>
                  <a:cubicBezTo>
                    <a:pt x="460" y="142"/>
                    <a:pt x="460" y="142"/>
                    <a:pt x="460" y="142"/>
                  </a:cubicBezTo>
                  <a:cubicBezTo>
                    <a:pt x="460" y="142"/>
                    <a:pt x="460" y="142"/>
                    <a:pt x="460" y="142"/>
                  </a:cubicBezTo>
                  <a:cubicBezTo>
                    <a:pt x="459" y="142"/>
                    <a:pt x="459" y="142"/>
                    <a:pt x="459" y="142"/>
                  </a:cubicBezTo>
                  <a:cubicBezTo>
                    <a:pt x="459" y="142"/>
                    <a:pt x="458" y="142"/>
                    <a:pt x="458" y="142"/>
                  </a:cubicBezTo>
                  <a:cubicBezTo>
                    <a:pt x="458" y="142"/>
                    <a:pt x="458" y="142"/>
                    <a:pt x="458" y="142"/>
                  </a:cubicBezTo>
                  <a:cubicBezTo>
                    <a:pt x="458" y="142"/>
                    <a:pt x="458" y="142"/>
                    <a:pt x="458" y="142"/>
                  </a:cubicBezTo>
                  <a:cubicBezTo>
                    <a:pt x="458" y="142"/>
                    <a:pt x="458" y="142"/>
                    <a:pt x="459" y="142"/>
                  </a:cubicBezTo>
                  <a:cubicBezTo>
                    <a:pt x="459" y="142"/>
                    <a:pt x="459" y="142"/>
                    <a:pt x="460" y="142"/>
                  </a:cubicBezTo>
                  <a:cubicBezTo>
                    <a:pt x="460" y="142"/>
                    <a:pt x="461" y="142"/>
                    <a:pt x="461" y="142"/>
                  </a:cubicBezTo>
                  <a:cubicBezTo>
                    <a:pt x="462" y="143"/>
                    <a:pt x="462" y="143"/>
                    <a:pt x="462" y="143"/>
                  </a:cubicBezTo>
                  <a:cubicBezTo>
                    <a:pt x="463" y="142"/>
                    <a:pt x="462" y="141"/>
                    <a:pt x="464" y="141"/>
                  </a:cubicBezTo>
                  <a:cubicBezTo>
                    <a:pt x="463" y="141"/>
                    <a:pt x="464" y="140"/>
                    <a:pt x="463" y="139"/>
                  </a:cubicBezTo>
                  <a:cubicBezTo>
                    <a:pt x="463" y="140"/>
                    <a:pt x="463" y="139"/>
                    <a:pt x="462" y="139"/>
                  </a:cubicBezTo>
                  <a:cubicBezTo>
                    <a:pt x="462" y="139"/>
                    <a:pt x="462" y="140"/>
                    <a:pt x="462" y="140"/>
                  </a:cubicBezTo>
                  <a:cubicBezTo>
                    <a:pt x="462" y="139"/>
                    <a:pt x="462" y="139"/>
                    <a:pt x="461" y="138"/>
                  </a:cubicBezTo>
                  <a:cubicBezTo>
                    <a:pt x="461" y="138"/>
                    <a:pt x="461" y="138"/>
                    <a:pt x="461" y="138"/>
                  </a:cubicBezTo>
                  <a:cubicBezTo>
                    <a:pt x="460" y="138"/>
                    <a:pt x="460" y="138"/>
                    <a:pt x="460" y="138"/>
                  </a:cubicBezTo>
                  <a:cubicBezTo>
                    <a:pt x="460" y="138"/>
                    <a:pt x="460" y="138"/>
                    <a:pt x="460" y="138"/>
                  </a:cubicBezTo>
                  <a:cubicBezTo>
                    <a:pt x="460" y="137"/>
                    <a:pt x="460" y="137"/>
                    <a:pt x="460" y="137"/>
                  </a:cubicBezTo>
                  <a:cubicBezTo>
                    <a:pt x="459" y="137"/>
                    <a:pt x="459" y="137"/>
                    <a:pt x="459" y="137"/>
                  </a:cubicBezTo>
                  <a:cubicBezTo>
                    <a:pt x="459" y="137"/>
                    <a:pt x="459" y="137"/>
                    <a:pt x="459" y="137"/>
                  </a:cubicBezTo>
                  <a:cubicBezTo>
                    <a:pt x="459" y="136"/>
                    <a:pt x="459" y="136"/>
                    <a:pt x="459" y="136"/>
                  </a:cubicBezTo>
                  <a:cubicBezTo>
                    <a:pt x="458" y="136"/>
                    <a:pt x="458" y="136"/>
                    <a:pt x="458" y="136"/>
                  </a:cubicBezTo>
                  <a:cubicBezTo>
                    <a:pt x="459" y="136"/>
                    <a:pt x="458" y="135"/>
                    <a:pt x="458" y="135"/>
                  </a:cubicBezTo>
                  <a:cubicBezTo>
                    <a:pt x="456" y="135"/>
                    <a:pt x="456" y="133"/>
                    <a:pt x="454" y="134"/>
                  </a:cubicBezTo>
                  <a:cubicBezTo>
                    <a:pt x="454" y="133"/>
                    <a:pt x="454" y="133"/>
                    <a:pt x="453" y="133"/>
                  </a:cubicBezTo>
                  <a:cubicBezTo>
                    <a:pt x="454" y="133"/>
                    <a:pt x="454" y="132"/>
                    <a:pt x="455" y="133"/>
                  </a:cubicBezTo>
                  <a:cubicBezTo>
                    <a:pt x="455" y="133"/>
                    <a:pt x="455" y="134"/>
                    <a:pt x="456" y="134"/>
                  </a:cubicBezTo>
                  <a:cubicBezTo>
                    <a:pt x="456" y="134"/>
                    <a:pt x="456" y="134"/>
                    <a:pt x="457" y="134"/>
                  </a:cubicBezTo>
                  <a:cubicBezTo>
                    <a:pt x="457" y="134"/>
                    <a:pt x="457" y="134"/>
                    <a:pt x="457" y="134"/>
                  </a:cubicBezTo>
                  <a:cubicBezTo>
                    <a:pt x="457" y="134"/>
                    <a:pt x="457" y="135"/>
                    <a:pt x="457" y="134"/>
                  </a:cubicBezTo>
                  <a:cubicBezTo>
                    <a:pt x="458" y="134"/>
                    <a:pt x="458" y="135"/>
                    <a:pt x="458" y="135"/>
                  </a:cubicBezTo>
                  <a:cubicBezTo>
                    <a:pt x="458" y="135"/>
                    <a:pt x="459" y="136"/>
                    <a:pt x="459" y="135"/>
                  </a:cubicBezTo>
                  <a:cubicBezTo>
                    <a:pt x="460" y="135"/>
                    <a:pt x="460" y="135"/>
                    <a:pt x="460" y="135"/>
                  </a:cubicBezTo>
                  <a:cubicBezTo>
                    <a:pt x="460" y="136"/>
                    <a:pt x="460" y="136"/>
                    <a:pt x="460" y="136"/>
                  </a:cubicBezTo>
                  <a:cubicBezTo>
                    <a:pt x="460" y="136"/>
                    <a:pt x="459" y="135"/>
                    <a:pt x="459" y="135"/>
                  </a:cubicBezTo>
                  <a:cubicBezTo>
                    <a:pt x="459" y="136"/>
                    <a:pt x="460" y="137"/>
                    <a:pt x="461" y="137"/>
                  </a:cubicBezTo>
                  <a:cubicBezTo>
                    <a:pt x="461" y="137"/>
                    <a:pt x="462" y="138"/>
                    <a:pt x="462" y="137"/>
                  </a:cubicBezTo>
                  <a:cubicBezTo>
                    <a:pt x="462" y="137"/>
                    <a:pt x="462" y="137"/>
                    <a:pt x="462" y="137"/>
                  </a:cubicBezTo>
                  <a:cubicBezTo>
                    <a:pt x="462" y="136"/>
                    <a:pt x="462" y="136"/>
                    <a:pt x="462" y="136"/>
                  </a:cubicBezTo>
                  <a:cubicBezTo>
                    <a:pt x="463" y="136"/>
                    <a:pt x="463" y="136"/>
                    <a:pt x="463" y="136"/>
                  </a:cubicBezTo>
                  <a:cubicBezTo>
                    <a:pt x="463" y="137"/>
                    <a:pt x="463" y="137"/>
                    <a:pt x="462" y="137"/>
                  </a:cubicBezTo>
                  <a:cubicBezTo>
                    <a:pt x="462" y="137"/>
                    <a:pt x="462" y="137"/>
                    <a:pt x="462" y="137"/>
                  </a:cubicBezTo>
                  <a:cubicBezTo>
                    <a:pt x="462" y="137"/>
                    <a:pt x="462" y="137"/>
                    <a:pt x="462" y="137"/>
                  </a:cubicBezTo>
                  <a:cubicBezTo>
                    <a:pt x="462" y="138"/>
                    <a:pt x="462" y="138"/>
                    <a:pt x="463" y="138"/>
                  </a:cubicBezTo>
                  <a:cubicBezTo>
                    <a:pt x="463" y="138"/>
                    <a:pt x="462" y="139"/>
                    <a:pt x="463" y="139"/>
                  </a:cubicBezTo>
                  <a:cubicBezTo>
                    <a:pt x="464" y="139"/>
                    <a:pt x="464" y="139"/>
                    <a:pt x="465" y="139"/>
                  </a:cubicBezTo>
                  <a:cubicBezTo>
                    <a:pt x="466" y="141"/>
                    <a:pt x="463" y="140"/>
                    <a:pt x="464" y="141"/>
                  </a:cubicBezTo>
                  <a:cubicBezTo>
                    <a:pt x="464" y="141"/>
                    <a:pt x="463" y="142"/>
                    <a:pt x="464" y="142"/>
                  </a:cubicBezTo>
                  <a:cubicBezTo>
                    <a:pt x="464" y="142"/>
                    <a:pt x="464" y="142"/>
                    <a:pt x="463" y="142"/>
                  </a:cubicBezTo>
                  <a:cubicBezTo>
                    <a:pt x="463" y="143"/>
                    <a:pt x="463" y="143"/>
                    <a:pt x="463" y="143"/>
                  </a:cubicBezTo>
                  <a:cubicBezTo>
                    <a:pt x="464" y="143"/>
                    <a:pt x="464" y="143"/>
                    <a:pt x="464" y="143"/>
                  </a:cubicBezTo>
                  <a:cubicBezTo>
                    <a:pt x="464" y="143"/>
                    <a:pt x="465" y="143"/>
                    <a:pt x="465" y="143"/>
                  </a:cubicBezTo>
                  <a:cubicBezTo>
                    <a:pt x="466" y="143"/>
                    <a:pt x="466" y="143"/>
                    <a:pt x="466" y="143"/>
                  </a:cubicBezTo>
                  <a:cubicBezTo>
                    <a:pt x="466" y="144"/>
                    <a:pt x="465" y="143"/>
                    <a:pt x="465" y="143"/>
                  </a:cubicBezTo>
                  <a:cubicBezTo>
                    <a:pt x="465" y="143"/>
                    <a:pt x="465" y="143"/>
                    <a:pt x="465" y="143"/>
                  </a:cubicBezTo>
                  <a:cubicBezTo>
                    <a:pt x="464" y="143"/>
                    <a:pt x="464" y="143"/>
                    <a:pt x="464" y="143"/>
                  </a:cubicBezTo>
                  <a:cubicBezTo>
                    <a:pt x="464" y="143"/>
                    <a:pt x="463" y="144"/>
                    <a:pt x="463" y="143"/>
                  </a:cubicBezTo>
                  <a:cubicBezTo>
                    <a:pt x="463" y="144"/>
                    <a:pt x="464" y="144"/>
                    <a:pt x="465" y="144"/>
                  </a:cubicBezTo>
                  <a:close/>
                  <a:moveTo>
                    <a:pt x="454" y="154"/>
                  </a:moveTo>
                  <a:cubicBezTo>
                    <a:pt x="454" y="154"/>
                    <a:pt x="454" y="154"/>
                    <a:pt x="454" y="154"/>
                  </a:cubicBezTo>
                  <a:cubicBezTo>
                    <a:pt x="454" y="155"/>
                    <a:pt x="454" y="155"/>
                    <a:pt x="453" y="155"/>
                  </a:cubicBezTo>
                  <a:cubicBezTo>
                    <a:pt x="453" y="154"/>
                    <a:pt x="453" y="154"/>
                    <a:pt x="453" y="154"/>
                  </a:cubicBezTo>
                  <a:cubicBezTo>
                    <a:pt x="453" y="154"/>
                    <a:pt x="453" y="154"/>
                    <a:pt x="453" y="154"/>
                  </a:cubicBezTo>
                  <a:cubicBezTo>
                    <a:pt x="453" y="154"/>
                    <a:pt x="454" y="154"/>
                    <a:pt x="454" y="154"/>
                  </a:cubicBezTo>
                  <a:cubicBezTo>
                    <a:pt x="454" y="154"/>
                    <a:pt x="454" y="154"/>
                    <a:pt x="454" y="153"/>
                  </a:cubicBezTo>
                  <a:cubicBezTo>
                    <a:pt x="454" y="153"/>
                    <a:pt x="454" y="153"/>
                    <a:pt x="454" y="153"/>
                  </a:cubicBezTo>
                  <a:cubicBezTo>
                    <a:pt x="454" y="153"/>
                    <a:pt x="454" y="153"/>
                    <a:pt x="454" y="153"/>
                  </a:cubicBezTo>
                  <a:cubicBezTo>
                    <a:pt x="454" y="153"/>
                    <a:pt x="454" y="153"/>
                    <a:pt x="454" y="153"/>
                  </a:cubicBezTo>
                  <a:cubicBezTo>
                    <a:pt x="454" y="153"/>
                    <a:pt x="454" y="153"/>
                    <a:pt x="454" y="152"/>
                  </a:cubicBezTo>
                  <a:cubicBezTo>
                    <a:pt x="454" y="152"/>
                    <a:pt x="454" y="152"/>
                    <a:pt x="454" y="152"/>
                  </a:cubicBezTo>
                  <a:cubicBezTo>
                    <a:pt x="454" y="152"/>
                    <a:pt x="454" y="152"/>
                    <a:pt x="454" y="152"/>
                  </a:cubicBezTo>
                  <a:cubicBezTo>
                    <a:pt x="454" y="152"/>
                    <a:pt x="454" y="152"/>
                    <a:pt x="454" y="152"/>
                  </a:cubicBezTo>
                  <a:cubicBezTo>
                    <a:pt x="454" y="152"/>
                    <a:pt x="454" y="152"/>
                    <a:pt x="454" y="152"/>
                  </a:cubicBezTo>
                  <a:cubicBezTo>
                    <a:pt x="454" y="153"/>
                    <a:pt x="454" y="153"/>
                    <a:pt x="454" y="153"/>
                  </a:cubicBezTo>
                  <a:cubicBezTo>
                    <a:pt x="454" y="153"/>
                    <a:pt x="454" y="153"/>
                    <a:pt x="454" y="153"/>
                  </a:cubicBezTo>
                  <a:cubicBezTo>
                    <a:pt x="454" y="153"/>
                    <a:pt x="454" y="153"/>
                    <a:pt x="454" y="153"/>
                  </a:cubicBezTo>
                  <a:cubicBezTo>
                    <a:pt x="454" y="153"/>
                    <a:pt x="454" y="153"/>
                    <a:pt x="454" y="153"/>
                  </a:cubicBezTo>
                  <a:cubicBezTo>
                    <a:pt x="454" y="154"/>
                    <a:pt x="454" y="154"/>
                    <a:pt x="454" y="154"/>
                  </a:cubicBezTo>
                  <a:cubicBezTo>
                    <a:pt x="454" y="154"/>
                    <a:pt x="454" y="154"/>
                    <a:pt x="454" y="154"/>
                  </a:cubicBezTo>
                  <a:close/>
                  <a:moveTo>
                    <a:pt x="456" y="145"/>
                  </a:moveTo>
                  <a:cubicBezTo>
                    <a:pt x="456" y="144"/>
                    <a:pt x="456" y="144"/>
                    <a:pt x="456" y="144"/>
                  </a:cubicBezTo>
                  <a:cubicBezTo>
                    <a:pt x="456" y="145"/>
                    <a:pt x="457" y="145"/>
                    <a:pt x="457" y="145"/>
                  </a:cubicBezTo>
                  <a:lnTo>
                    <a:pt x="456" y="145"/>
                  </a:lnTo>
                  <a:close/>
                  <a:moveTo>
                    <a:pt x="458" y="139"/>
                  </a:moveTo>
                  <a:cubicBezTo>
                    <a:pt x="457" y="139"/>
                    <a:pt x="457" y="139"/>
                    <a:pt x="457" y="139"/>
                  </a:cubicBezTo>
                  <a:cubicBezTo>
                    <a:pt x="457" y="138"/>
                    <a:pt x="457" y="138"/>
                    <a:pt x="457" y="138"/>
                  </a:cubicBezTo>
                  <a:lnTo>
                    <a:pt x="458" y="139"/>
                  </a:lnTo>
                  <a:close/>
                  <a:moveTo>
                    <a:pt x="456" y="137"/>
                  </a:moveTo>
                  <a:cubicBezTo>
                    <a:pt x="456" y="137"/>
                    <a:pt x="456" y="137"/>
                    <a:pt x="456" y="137"/>
                  </a:cubicBezTo>
                  <a:cubicBezTo>
                    <a:pt x="456" y="136"/>
                    <a:pt x="456" y="136"/>
                    <a:pt x="456" y="136"/>
                  </a:cubicBezTo>
                  <a:cubicBezTo>
                    <a:pt x="456" y="136"/>
                    <a:pt x="456" y="136"/>
                    <a:pt x="456" y="136"/>
                  </a:cubicBezTo>
                  <a:cubicBezTo>
                    <a:pt x="456" y="136"/>
                    <a:pt x="456" y="136"/>
                    <a:pt x="456" y="136"/>
                  </a:cubicBezTo>
                  <a:cubicBezTo>
                    <a:pt x="456" y="136"/>
                    <a:pt x="456" y="136"/>
                    <a:pt x="456" y="136"/>
                  </a:cubicBezTo>
                  <a:cubicBezTo>
                    <a:pt x="456" y="136"/>
                    <a:pt x="456" y="136"/>
                    <a:pt x="456" y="136"/>
                  </a:cubicBezTo>
                  <a:cubicBezTo>
                    <a:pt x="457" y="136"/>
                    <a:pt x="457" y="136"/>
                    <a:pt x="457" y="136"/>
                  </a:cubicBezTo>
                  <a:cubicBezTo>
                    <a:pt x="457" y="136"/>
                    <a:pt x="457" y="136"/>
                    <a:pt x="457" y="136"/>
                  </a:cubicBezTo>
                  <a:cubicBezTo>
                    <a:pt x="457" y="136"/>
                    <a:pt x="457" y="136"/>
                    <a:pt x="457" y="136"/>
                  </a:cubicBezTo>
                  <a:cubicBezTo>
                    <a:pt x="456" y="136"/>
                    <a:pt x="456" y="136"/>
                    <a:pt x="456" y="136"/>
                  </a:cubicBezTo>
                  <a:cubicBezTo>
                    <a:pt x="456" y="136"/>
                    <a:pt x="456" y="136"/>
                    <a:pt x="456" y="136"/>
                  </a:cubicBezTo>
                  <a:cubicBezTo>
                    <a:pt x="456" y="136"/>
                    <a:pt x="456" y="136"/>
                    <a:pt x="456" y="136"/>
                  </a:cubicBezTo>
                  <a:cubicBezTo>
                    <a:pt x="456" y="137"/>
                    <a:pt x="457" y="137"/>
                    <a:pt x="456" y="137"/>
                  </a:cubicBezTo>
                  <a:close/>
                  <a:moveTo>
                    <a:pt x="452" y="135"/>
                  </a:moveTo>
                  <a:cubicBezTo>
                    <a:pt x="452" y="135"/>
                    <a:pt x="453" y="135"/>
                    <a:pt x="453" y="134"/>
                  </a:cubicBezTo>
                  <a:cubicBezTo>
                    <a:pt x="453" y="135"/>
                    <a:pt x="454" y="135"/>
                    <a:pt x="454" y="135"/>
                  </a:cubicBezTo>
                  <a:cubicBezTo>
                    <a:pt x="454" y="135"/>
                    <a:pt x="452" y="135"/>
                    <a:pt x="452" y="135"/>
                  </a:cubicBezTo>
                  <a:close/>
                  <a:moveTo>
                    <a:pt x="453" y="137"/>
                  </a:moveTo>
                  <a:cubicBezTo>
                    <a:pt x="452" y="137"/>
                    <a:pt x="452" y="137"/>
                    <a:pt x="452" y="137"/>
                  </a:cubicBezTo>
                  <a:cubicBezTo>
                    <a:pt x="452" y="136"/>
                    <a:pt x="452" y="136"/>
                    <a:pt x="452" y="136"/>
                  </a:cubicBezTo>
                  <a:lnTo>
                    <a:pt x="453" y="137"/>
                  </a:lnTo>
                  <a:close/>
                  <a:moveTo>
                    <a:pt x="451" y="138"/>
                  </a:moveTo>
                  <a:cubicBezTo>
                    <a:pt x="451" y="138"/>
                    <a:pt x="450" y="137"/>
                    <a:pt x="450" y="137"/>
                  </a:cubicBezTo>
                  <a:cubicBezTo>
                    <a:pt x="451" y="137"/>
                    <a:pt x="451" y="137"/>
                    <a:pt x="451" y="138"/>
                  </a:cubicBezTo>
                  <a:close/>
                  <a:moveTo>
                    <a:pt x="452" y="133"/>
                  </a:moveTo>
                  <a:cubicBezTo>
                    <a:pt x="452" y="132"/>
                    <a:pt x="452" y="132"/>
                    <a:pt x="452" y="132"/>
                  </a:cubicBezTo>
                  <a:cubicBezTo>
                    <a:pt x="452" y="133"/>
                    <a:pt x="452" y="133"/>
                    <a:pt x="452" y="133"/>
                  </a:cubicBezTo>
                  <a:close/>
                  <a:moveTo>
                    <a:pt x="452" y="132"/>
                  </a:moveTo>
                  <a:cubicBezTo>
                    <a:pt x="452" y="131"/>
                    <a:pt x="452" y="131"/>
                    <a:pt x="452" y="130"/>
                  </a:cubicBezTo>
                  <a:cubicBezTo>
                    <a:pt x="452" y="131"/>
                    <a:pt x="452" y="131"/>
                    <a:pt x="453" y="131"/>
                  </a:cubicBezTo>
                  <a:cubicBezTo>
                    <a:pt x="453" y="131"/>
                    <a:pt x="453" y="131"/>
                    <a:pt x="453" y="131"/>
                  </a:cubicBezTo>
                  <a:cubicBezTo>
                    <a:pt x="453" y="131"/>
                    <a:pt x="453" y="131"/>
                    <a:pt x="453" y="131"/>
                  </a:cubicBezTo>
                  <a:cubicBezTo>
                    <a:pt x="453" y="132"/>
                    <a:pt x="453" y="132"/>
                    <a:pt x="453" y="132"/>
                  </a:cubicBezTo>
                  <a:lnTo>
                    <a:pt x="452" y="132"/>
                  </a:lnTo>
                  <a:close/>
                  <a:moveTo>
                    <a:pt x="453" y="119"/>
                  </a:moveTo>
                  <a:cubicBezTo>
                    <a:pt x="452" y="119"/>
                    <a:pt x="452" y="120"/>
                    <a:pt x="452" y="119"/>
                  </a:cubicBezTo>
                  <a:cubicBezTo>
                    <a:pt x="452" y="118"/>
                    <a:pt x="454" y="119"/>
                    <a:pt x="454" y="117"/>
                  </a:cubicBezTo>
                  <a:cubicBezTo>
                    <a:pt x="454" y="117"/>
                    <a:pt x="454" y="117"/>
                    <a:pt x="454" y="117"/>
                  </a:cubicBezTo>
                  <a:cubicBezTo>
                    <a:pt x="454" y="117"/>
                    <a:pt x="454" y="117"/>
                    <a:pt x="454" y="117"/>
                  </a:cubicBezTo>
                  <a:cubicBezTo>
                    <a:pt x="454" y="117"/>
                    <a:pt x="454" y="117"/>
                    <a:pt x="454" y="117"/>
                  </a:cubicBezTo>
                  <a:cubicBezTo>
                    <a:pt x="454" y="117"/>
                    <a:pt x="454" y="117"/>
                    <a:pt x="454" y="117"/>
                  </a:cubicBezTo>
                  <a:cubicBezTo>
                    <a:pt x="454" y="117"/>
                    <a:pt x="453" y="118"/>
                    <a:pt x="453" y="118"/>
                  </a:cubicBezTo>
                  <a:cubicBezTo>
                    <a:pt x="454" y="119"/>
                    <a:pt x="454" y="120"/>
                    <a:pt x="455" y="120"/>
                  </a:cubicBezTo>
                  <a:cubicBezTo>
                    <a:pt x="455" y="120"/>
                    <a:pt x="455" y="119"/>
                    <a:pt x="455" y="119"/>
                  </a:cubicBezTo>
                  <a:cubicBezTo>
                    <a:pt x="456" y="118"/>
                    <a:pt x="456" y="118"/>
                    <a:pt x="456" y="118"/>
                  </a:cubicBezTo>
                  <a:cubicBezTo>
                    <a:pt x="455" y="117"/>
                    <a:pt x="455" y="118"/>
                    <a:pt x="455" y="118"/>
                  </a:cubicBezTo>
                  <a:cubicBezTo>
                    <a:pt x="455" y="117"/>
                    <a:pt x="456" y="117"/>
                    <a:pt x="456" y="116"/>
                  </a:cubicBezTo>
                  <a:cubicBezTo>
                    <a:pt x="456" y="117"/>
                    <a:pt x="456" y="117"/>
                    <a:pt x="456" y="117"/>
                  </a:cubicBezTo>
                  <a:cubicBezTo>
                    <a:pt x="457" y="118"/>
                    <a:pt x="457" y="118"/>
                    <a:pt x="458" y="118"/>
                  </a:cubicBezTo>
                  <a:cubicBezTo>
                    <a:pt x="458" y="117"/>
                    <a:pt x="459" y="118"/>
                    <a:pt x="459" y="117"/>
                  </a:cubicBezTo>
                  <a:cubicBezTo>
                    <a:pt x="459" y="119"/>
                    <a:pt x="457" y="118"/>
                    <a:pt x="456" y="119"/>
                  </a:cubicBezTo>
                  <a:cubicBezTo>
                    <a:pt x="456" y="119"/>
                    <a:pt x="456" y="119"/>
                    <a:pt x="455" y="119"/>
                  </a:cubicBezTo>
                  <a:cubicBezTo>
                    <a:pt x="455" y="119"/>
                    <a:pt x="455" y="119"/>
                    <a:pt x="455" y="119"/>
                  </a:cubicBezTo>
                  <a:cubicBezTo>
                    <a:pt x="455" y="120"/>
                    <a:pt x="455" y="120"/>
                    <a:pt x="455" y="120"/>
                  </a:cubicBezTo>
                  <a:cubicBezTo>
                    <a:pt x="454" y="120"/>
                    <a:pt x="454" y="120"/>
                    <a:pt x="454" y="119"/>
                  </a:cubicBezTo>
                  <a:cubicBezTo>
                    <a:pt x="453" y="120"/>
                    <a:pt x="452" y="118"/>
                    <a:pt x="453" y="119"/>
                  </a:cubicBezTo>
                  <a:close/>
                  <a:moveTo>
                    <a:pt x="452" y="117"/>
                  </a:moveTo>
                  <a:cubicBezTo>
                    <a:pt x="452" y="117"/>
                    <a:pt x="452" y="117"/>
                    <a:pt x="452" y="116"/>
                  </a:cubicBezTo>
                  <a:cubicBezTo>
                    <a:pt x="451" y="116"/>
                    <a:pt x="451" y="116"/>
                    <a:pt x="451" y="116"/>
                  </a:cubicBezTo>
                  <a:cubicBezTo>
                    <a:pt x="451" y="116"/>
                    <a:pt x="451" y="116"/>
                    <a:pt x="451" y="116"/>
                  </a:cubicBezTo>
                  <a:cubicBezTo>
                    <a:pt x="451" y="116"/>
                    <a:pt x="451" y="116"/>
                    <a:pt x="452" y="116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52" y="115"/>
                    <a:pt x="451" y="116"/>
                    <a:pt x="450" y="115"/>
                  </a:cubicBezTo>
                  <a:cubicBezTo>
                    <a:pt x="450" y="115"/>
                    <a:pt x="451" y="115"/>
                    <a:pt x="450" y="115"/>
                  </a:cubicBezTo>
                  <a:cubicBezTo>
                    <a:pt x="450" y="114"/>
                    <a:pt x="450" y="114"/>
                    <a:pt x="450" y="114"/>
                  </a:cubicBezTo>
                  <a:cubicBezTo>
                    <a:pt x="449" y="114"/>
                    <a:pt x="449" y="114"/>
                    <a:pt x="449" y="115"/>
                  </a:cubicBezTo>
                  <a:cubicBezTo>
                    <a:pt x="449" y="115"/>
                    <a:pt x="449" y="115"/>
                    <a:pt x="449" y="115"/>
                  </a:cubicBezTo>
                  <a:cubicBezTo>
                    <a:pt x="449" y="115"/>
                    <a:pt x="449" y="115"/>
                    <a:pt x="449" y="115"/>
                  </a:cubicBezTo>
                  <a:cubicBezTo>
                    <a:pt x="449" y="114"/>
                    <a:pt x="449" y="113"/>
                    <a:pt x="448" y="114"/>
                  </a:cubicBezTo>
                  <a:cubicBezTo>
                    <a:pt x="448" y="115"/>
                    <a:pt x="448" y="115"/>
                    <a:pt x="448" y="115"/>
                  </a:cubicBezTo>
                  <a:cubicBezTo>
                    <a:pt x="448" y="115"/>
                    <a:pt x="448" y="115"/>
                    <a:pt x="447" y="114"/>
                  </a:cubicBezTo>
                  <a:cubicBezTo>
                    <a:pt x="447" y="114"/>
                    <a:pt x="448" y="114"/>
                    <a:pt x="448" y="114"/>
                  </a:cubicBezTo>
                  <a:cubicBezTo>
                    <a:pt x="448" y="114"/>
                    <a:pt x="448" y="113"/>
                    <a:pt x="448" y="113"/>
                  </a:cubicBezTo>
                  <a:cubicBezTo>
                    <a:pt x="449" y="113"/>
                    <a:pt x="449" y="112"/>
                    <a:pt x="450" y="112"/>
                  </a:cubicBezTo>
                  <a:cubicBezTo>
                    <a:pt x="450" y="112"/>
                    <a:pt x="450" y="113"/>
                    <a:pt x="451" y="113"/>
                  </a:cubicBezTo>
                  <a:cubicBezTo>
                    <a:pt x="449" y="114"/>
                    <a:pt x="450" y="112"/>
                    <a:pt x="449" y="114"/>
                  </a:cubicBezTo>
                  <a:cubicBezTo>
                    <a:pt x="451" y="115"/>
                    <a:pt x="451" y="113"/>
                    <a:pt x="453" y="115"/>
                  </a:cubicBezTo>
                  <a:cubicBezTo>
                    <a:pt x="453" y="115"/>
                    <a:pt x="453" y="115"/>
                    <a:pt x="453" y="115"/>
                  </a:cubicBezTo>
                  <a:cubicBezTo>
                    <a:pt x="454" y="115"/>
                    <a:pt x="454" y="115"/>
                    <a:pt x="455" y="115"/>
                  </a:cubicBezTo>
                  <a:cubicBezTo>
                    <a:pt x="455" y="116"/>
                    <a:pt x="455" y="116"/>
                    <a:pt x="455" y="116"/>
                  </a:cubicBezTo>
                  <a:cubicBezTo>
                    <a:pt x="454" y="116"/>
                    <a:pt x="454" y="116"/>
                    <a:pt x="454" y="116"/>
                  </a:cubicBezTo>
                  <a:cubicBezTo>
                    <a:pt x="454" y="116"/>
                    <a:pt x="454" y="116"/>
                    <a:pt x="453" y="116"/>
                  </a:cubicBezTo>
                  <a:cubicBezTo>
                    <a:pt x="454" y="117"/>
                    <a:pt x="452" y="116"/>
                    <a:pt x="452" y="116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52" y="117"/>
                    <a:pt x="452" y="117"/>
                    <a:pt x="453" y="117"/>
                  </a:cubicBezTo>
                  <a:cubicBezTo>
                    <a:pt x="453" y="117"/>
                    <a:pt x="452" y="117"/>
                    <a:pt x="452" y="117"/>
                  </a:cubicBezTo>
                  <a:close/>
                  <a:moveTo>
                    <a:pt x="449" y="130"/>
                  </a:moveTo>
                  <a:cubicBezTo>
                    <a:pt x="448" y="131"/>
                    <a:pt x="448" y="131"/>
                    <a:pt x="448" y="131"/>
                  </a:cubicBezTo>
                  <a:cubicBezTo>
                    <a:pt x="448" y="130"/>
                    <a:pt x="448" y="130"/>
                    <a:pt x="448" y="130"/>
                  </a:cubicBezTo>
                  <a:lnTo>
                    <a:pt x="449" y="130"/>
                  </a:lnTo>
                  <a:close/>
                  <a:moveTo>
                    <a:pt x="444" y="130"/>
                  </a:moveTo>
                  <a:cubicBezTo>
                    <a:pt x="445" y="130"/>
                    <a:pt x="445" y="130"/>
                    <a:pt x="445" y="129"/>
                  </a:cubicBezTo>
                  <a:cubicBezTo>
                    <a:pt x="445" y="129"/>
                    <a:pt x="445" y="129"/>
                    <a:pt x="445" y="129"/>
                  </a:cubicBezTo>
                  <a:cubicBezTo>
                    <a:pt x="445" y="129"/>
                    <a:pt x="445" y="129"/>
                    <a:pt x="445" y="129"/>
                  </a:cubicBezTo>
                  <a:cubicBezTo>
                    <a:pt x="445" y="129"/>
                    <a:pt x="445" y="129"/>
                    <a:pt x="445" y="129"/>
                  </a:cubicBezTo>
                  <a:cubicBezTo>
                    <a:pt x="445" y="128"/>
                    <a:pt x="445" y="128"/>
                    <a:pt x="445" y="128"/>
                  </a:cubicBezTo>
                  <a:cubicBezTo>
                    <a:pt x="445" y="128"/>
                    <a:pt x="445" y="128"/>
                    <a:pt x="445" y="128"/>
                  </a:cubicBezTo>
                  <a:cubicBezTo>
                    <a:pt x="445" y="128"/>
                    <a:pt x="445" y="128"/>
                    <a:pt x="445" y="128"/>
                  </a:cubicBezTo>
                  <a:cubicBezTo>
                    <a:pt x="446" y="128"/>
                    <a:pt x="446" y="127"/>
                    <a:pt x="447" y="127"/>
                  </a:cubicBezTo>
                  <a:cubicBezTo>
                    <a:pt x="446" y="127"/>
                    <a:pt x="446" y="128"/>
                    <a:pt x="446" y="128"/>
                  </a:cubicBezTo>
                  <a:cubicBezTo>
                    <a:pt x="446" y="129"/>
                    <a:pt x="446" y="129"/>
                    <a:pt x="446" y="129"/>
                  </a:cubicBezTo>
                  <a:cubicBezTo>
                    <a:pt x="445" y="129"/>
                    <a:pt x="445" y="129"/>
                    <a:pt x="445" y="129"/>
                  </a:cubicBezTo>
                  <a:cubicBezTo>
                    <a:pt x="445" y="129"/>
                    <a:pt x="445" y="129"/>
                    <a:pt x="445" y="129"/>
                  </a:cubicBezTo>
                  <a:cubicBezTo>
                    <a:pt x="445" y="130"/>
                    <a:pt x="446" y="130"/>
                    <a:pt x="446" y="130"/>
                  </a:cubicBezTo>
                  <a:cubicBezTo>
                    <a:pt x="446" y="130"/>
                    <a:pt x="446" y="130"/>
                    <a:pt x="446" y="130"/>
                  </a:cubicBezTo>
                  <a:cubicBezTo>
                    <a:pt x="446" y="130"/>
                    <a:pt x="446" y="130"/>
                    <a:pt x="446" y="130"/>
                  </a:cubicBezTo>
                  <a:cubicBezTo>
                    <a:pt x="445" y="129"/>
                    <a:pt x="445" y="131"/>
                    <a:pt x="444" y="131"/>
                  </a:cubicBezTo>
                  <a:cubicBezTo>
                    <a:pt x="445" y="131"/>
                    <a:pt x="445" y="130"/>
                    <a:pt x="444" y="130"/>
                  </a:cubicBezTo>
                  <a:close/>
                  <a:moveTo>
                    <a:pt x="447" y="118"/>
                  </a:moveTo>
                  <a:cubicBezTo>
                    <a:pt x="447" y="118"/>
                    <a:pt x="447" y="118"/>
                    <a:pt x="447" y="118"/>
                  </a:cubicBezTo>
                  <a:cubicBezTo>
                    <a:pt x="447" y="117"/>
                    <a:pt x="445" y="116"/>
                    <a:pt x="447" y="116"/>
                  </a:cubicBezTo>
                  <a:cubicBezTo>
                    <a:pt x="447" y="115"/>
                    <a:pt x="447" y="115"/>
                    <a:pt x="447" y="115"/>
                  </a:cubicBezTo>
                  <a:cubicBezTo>
                    <a:pt x="447" y="116"/>
                    <a:pt x="450" y="115"/>
                    <a:pt x="450" y="116"/>
                  </a:cubicBezTo>
                  <a:cubicBezTo>
                    <a:pt x="449" y="118"/>
                    <a:pt x="449" y="118"/>
                    <a:pt x="449" y="118"/>
                  </a:cubicBezTo>
                  <a:cubicBezTo>
                    <a:pt x="450" y="119"/>
                    <a:pt x="450" y="119"/>
                    <a:pt x="450" y="119"/>
                  </a:cubicBezTo>
                  <a:cubicBezTo>
                    <a:pt x="449" y="119"/>
                    <a:pt x="448" y="119"/>
                    <a:pt x="447" y="118"/>
                  </a:cubicBezTo>
                  <a:close/>
                  <a:moveTo>
                    <a:pt x="437" y="128"/>
                  </a:moveTo>
                  <a:cubicBezTo>
                    <a:pt x="437" y="128"/>
                    <a:pt x="435" y="128"/>
                    <a:pt x="436" y="127"/>
                  </a:cubicBezTo>
                  <a:cubicBezTo>
                    <a:pt x="436" y="126"/>
                    <a:pt x="436" y="126"/>
                    <a:pt x="436" y="126"/>
                  </a:cubicBezTo>
                  <a:cubicBezTo>
                    <a:pt x="436" y="126"/>
                    <a:pt x="435" y="127"/>
                    <a:pt x="436" y="128"/>
                  </a:cubicBezTo>
                  <a:cubicBezTo>
                    <a:pt x="437" y="128"/>
                    <a:pt x="437" y="127"/>
                    <a:pt x="437" y="127"/>
                  </a:cubicBezTo>
                  <a:cubicBezTo>
                    <a:pt x="437" y="127"/>
                    <a:pt x="437" y="127"/>
                    <a:pt x="437" y="127"/>
                  </a:cubicBezTo>
                  <a:cubicBezTo>
                    <a:pt x="437" y="127"/>
                    <a:pt x="437" y="127"/>
                    <a:pt x="437" y="127"/>
                  </a:cubicBezTo>
                  <a:cubicBezTo>
                    <a:pt x="437" y="127"/>
                    <a:pt x="437" y="126"/>
                    <a:pt x="437" y="126"/>
                  </a:cubicBezTo>
                  <a:cubicBezTo>
                    <a:pt x="438" y="127"/>
                    <a:pt x="438" y="127"/>
                    <a:pt x="438" y="127"/>
                  </a:cubicBezTo>
                  <a:cubicBezTo>
                    <a:pt x="438" y="127"/>
                    <a:pt x="438" y="127"/>
                    <a:pt x="438" y="127"/>
                  </a:cubicBezTo>
                  <a:cubicBezTo>
                    <a:pt x="439" y="126"/>
                    <a:pt x="439" y="126"/>
                    <a:pt x="439" y="126"/>
                  </a:cubicBezTo>
                  <a:cubicBezTo>
                    <a:pt x="439" y="126"/>
                    <a:pt x="439" y="126"/>
                    <a:pt x="439" y="126"/>
                  </a:cubicBezTo>
                  <a:cubicBezTo>
                    <a:pt x="439" y="126"/>
                    <a:pt x="439" y="126"/>
                    <a:pt x="439" y="126"/>
                  </a:cubicBezTo>
                  <a:cubicBezTo>
                    <a:pt x="439" y="126"/>
                    <a:pt x="439" y="126"/>
                    <a:pt x="439" y="126"/>
                  </a:cubicBezTo>
                  <a:cubicBezTo>
                    <a:pt x="440" y="126"/>
                    <a:pt x="440" y="127"/>
                    <a:pt x="441" y="127"/>
                  </a:cubicBezTo>
                  <a:cubicBezTo>
                    <a:pt x="441" y="127"/>
                    <a:pt x="440" y="127"/>
                    <a:pt x="441" y="127"/>
                  </a:cubicBezTo>
                  <a:cubicBezTo>
                    <a:pt x="442" y="128"/>
                    <a:pt x="443" y="126"/>
                    <a:pt x="444" y="128"/>
                  </a:cubicBezTo>
                  <a:cubicBezTo>
                    <a:pt x="443" y="128"/>
                    <a:pt x="442" y="127"/>
                    <a:pt x="442" y="128"/>
                  </a:cubicBezTo>
                  <a:cubicBezTo>
                    <a:pt x="441" y="128"/>
                    <a:pt x="439" y="126"/>
                    <a:pt x="438" y="127"/>
                  </a:cubicBezTo>
                  <a:cubicBezTo>
                    <a:pt x="438" y="127"/>
                    <a:pt x="438" y="127"/>
                    <a:pt x="438" y="127"/>
                  </a:cubicBezTo>
                  <a:cubicBezTo>
                    <a:pt x="438" y="127"/>
                    <a:pt x="438" y="127"/>
                    <a:pt x="438" y="127"/>
                  </a:cubicBezTo>
                  <a:cubicBezTo>
                    <a:pt x="438" y="127"/>
                    <a:pt x="438" y="127"/>
                    <a:pt x="438" y="127"/>
                  </a:cubicBezTo>
                  <a:cubicBezTo>
                    <a:pt x="438" y="127"/>
                    <a:pt x="438" y="127"/>
                    <a:pt x="437" y="127"/>
                  </a:cubicBezTo>
                  <a:lnTo>
                    <a:pt x="437" y="128"/>
                  </a:lnTo>
                  <a:close/>
                  <a:moveTo>
                    <a:pt x="432" y="146"/>
                  </a:moveTo>
                  <a:cubicBezTo>
                    <a:pt x="432" y="146"/>
                    <a:pt x="432" y="146"/>
                    <a:pt x="432" y="146"/>
                  </a:cubicBezTo>
                  <a:cubicBezTo>
                    <a:pt x="432" y="145"/>
                    <a:pt x="432" y="145"/>
                    <a:pt x="432" y="145"/>
                  </a:cubicBezTo>
                  <a:cubicBezTo>
                    <a:pt x="432" y="145"/>
                    <a:pt x="432" y="146"/>
                    <a:pt x="432" y="146"/>
                  </a:cubicBezTo>
                  <a:close/>
                  <a:moveTo>
                    <a:pt x="433" y="141"/>
                  </a:moveTo>
                  <a:cubicBezTo>
                    <a:pt x="433" y="140"/>
                    <a:pt x="433" y="140"/>
                    <a:pt x="433" y="140"/>
                  </a:cubicBezTo>
                  <a:cubicBezTo>
                    <a:pt x="433" y="141"/>
                    <a:pt x="431" y="140"/>
                    <a:pt x="431" y="140"/>
                  </a:cubicBezTo>
                  <a:cubicBezTo>
                    <a:pt x="431" y="140"/>
                    <a:pt x="430" y="140"/>
                    <a:pt x="430" y="140"/>
                  </a:cubicBezTo>
                  <a:cubicBezTo>
                    <a:pt x="430" y="140"/>
                    <a:pt x="430" y="140"/>
                    <a:pt x="430" y="141"/>
                  </a:cubicBezTo>
                  <a:cubicBezTo>
                    <a:pt x="430" y="141"/>
                    <a:pt x="430" y="141"/>
                    <a:pt x="430" y="141"/>
                  </a:cubicBezTo>
                  <a:cubicBezTo>
                    <a:pt x="430" y="141"/>
                    <a:pt x="430" y="141"/>
                    <a:pt x="430" y="141"/>
                  </a:cubicBezTo>
                  <a:cubicBezTo>
                    <a:pt x="430" y="140"/>
                    <a:pt x="428" y="140"/>
                    <a:pt x="429" y="139"/>
                  </a:cubicBezTo>
                  <a:cubicBezTo>
                    <a:pt x="429" y="140"/>
                    <a:pt x="431" y="139"/>
                    <a:pt x="432" y="140"/>
                  </a:cubicBezTo>
                  <a:cubicBezTo>
                    <a:pt x="432" y="140"/>
                    <a:pt x="433" y="140"/>
                    <a:pt x="434" y="140"/>
                  </a:cubicBezTo>
                  <a:cubicBezTo>
                    <a:pt x="434" y="141"/>
                    <a:pt x="434" y="141"/>
                    <a:pt x="434" y="141"/>
                  </a:cubicBezTo>
                  <a:lnTo>
                    <a:pt x="433" y="141"/>
                  </a:lnTo>
                  <a:close/>
                  <a:moveTo>
                    <a:pt x="429" y="137"/>
                  </a:moveTo>
                  <a:cubicBezTo>
                    <a:pt x="430" y="137"/>
                    <a:pt x="429" y="138"/>
                    <a:pt x="430" y="138"/>
                  </a:cubicBezTo>
                  <a:cubicBezTo>
                    <a:pt x="430" y="138"/>
                    <a:pt x="430" y="138"/>
                    <a:pt x="430" y="138"/>
                  </a:cubicBezTo>
                  <a:cubicBezTo>
                    <a:pt x="430" y="138"/>
                    <a:pt x="430" y="138"/>
                    <a:pt x="430" y="138"/>
                  </a:cubicBezTo>
                  <a:cubicBezTo>
                    <a:pt x="430" y="138"/>
                    <a:pt x="429" y="138"/>
                    <a:pt x="429" y="138"/>
                  </a:cubicBezTo>
                  <a:cubicBezTo>
                    <a:pt x="429" y="139"/>
                    <a:pt x="429" y="139"/>
                    <a:pt x="429" y="139"/>
                  </a:cubicBezTo>
                  <a:cubicBezTo>
                    <a:pt x="429" y="138"/>
                    <a:pt x="429" y="138"/>
                    <a:pt x="429" y="138"/>
                  </a:cubicBezTo>
                  <a:cubicBezTo>
                    <a:pt x="429" y="138"/>
                    <a:pt x="429" y="138"/>
                    <a:pt x="429" y="138"/>
                  </a:cubicBezTo>
                  <a:cubicBezTo>
                    <a:pt x="430" y="138"/>
                    <a:pt x="429" y="137"/>
                    <a:pt x="429" y="137"/>
                  </a:cubicBezTo>
                  <a:close/>
                  <a:moveTo>
                    <a:pt x="433" y="125"/>
                  </a:moveTo>
                  <a:cubicBezTo>
                    <a:pt x="434" y="126"/>
                    <a:pt x="435" y="126"/>
                    <a:pt x="435" y="127"/>
                  </a:cubicBezTo>
                  <a:cubicBezTo>
                    <a:pt x="434" y="127"/>
                    <a:pt x="434" y="127"/>
                    <a:pt x="434" y="127"/>
                  </a:cubicBezTo>
                  <a:cubicBezTo>
                    <a:pt x="434" y="127"/>
                    <a:pt x="434" y="126"/>
                    <a:pt x="433" y="125"/>
                  </a:cubicBezTo>
                  <a:cubicBezTo>
                    <a:pt x="433" y="125"/>
                    <a:pt x="433" y="125"/>
                    <a:pt x="433" y="125"/>
                  </a:cubicBezTo>
                  <a:cubicBezTo>
                    <a:pt x="433" y="125"/>
                    <a:pt x="433" y="125"/>
                    <a:pt x="433" y="125"/>
                  </a:cubicBezTo>
                  <a:cubicBezTo>
                    <a:pt x="433" y="125"/>
                    <a:pt x="433" y="125"/>
                    <a:pt x="433" y="125"/>
                  </a:cubicBezTo>
                  <a:cubicBezTo>
                    <a:pt x="433" y="124"/>
                    <a:pt x="433" y="124"/>
                    <a:pt x="433" y="123"/>
                  </a:cubicBezTo>
                  <a:cubicBezTo>
                    <a:pt x="434" y="124"/>
                    <a:pt x="434" y="124"/>
                    <a:pt x="434" y="124"/>
                  </a:cubicBezTo>
                  <a:cubicBezTo>
                    <a:pt x="434" y="124"/>
                    <a:pt x="433" y="124"/>
                    <a:pt x="433" y="125"/>
                  </a:cubicBezTo>
                  <a:cubicBezTo>
                    <a:pt x="433" y="125"/>
                    <a:pt x="433" y="125"/>
                    <a:pt x="433" y="125"/>
                  </a:cubicBezTo>
                  <a:close/>
                  <a:moveTo>
                    <a:pt x="439" y="121"/>
                  </a:moveTo>
                  <a:cubicBezTo>
                    <a:pt x="439" y="122"/>
                    <a:pt x="438" y="122"/>
                    <a:pt x="437" y="122"/>
                  </a:cubicBezTo>
                  <a:cubicBezTo>
                    <a:pt x="438" y="121"/>
                    <a:pt x="439" y="120"/>
                    <a:pt x="439" y="121"/>
                  </a:cubicBezTo>
                  <a:close/>
                  <a:moveTo>
                    <a:pt x="439" y="120"/>
                  </a:moveTo>
                  <a:cubicBezTo>
                    <a:pt x="440" y="120"/>
                    <a:pt x="440" y="120"/>
                    <a:pt x="440" y="120"/>
                  </a:cubicBezTo>
                  <a:cubicBezTo>
                    <a:pt x="439" y="120"/>
                    <a:pt x="439" y="120"/>
                    <a:pt x="439" y="120"/>
                  </a:cubicBezTo>
                  <a:close/>
                  <a:moveTo>
                    <a:pt x="437" y="119"/>
                  </a:moveTo>
                  <a:cubicBezTo>
                    <a:pt x="438" y="119"/>
                    <a:pt x="438" y="119"/>
                    <a:pt x="438" y="119"/>
                  </a:cubicBezTo>
                  <a:cubicBezTo>
                    <a:pt x="438" y="120"/>
                    <a:pt x="435" y="119"/>
                    <a:pt x="437" y="119"/>
                  </a:cubicBezTo>
                  <a:close/>
                  <a:moveTo>
                    <a:pt x="435" y="130"/>
                  </a:moveTo>
                  <a:cubicBezTo>
                    <a:pt x="435" y="130"/>
                    <a:pt x="435" y="130"/>
                    <a:pt x="435" y="130"/>
                  </a:cubicBezTo>
                  <a:cubicBezTo>
                    <a:pt x="435" y="129"/>
                    <a:pt x="436" y="128"/>
                    <a:pt x="437" y="129"/>
                  </a:cubicBezTo>
                  <a:cubicBezTo>
                    <a:pt x="437" y="129"/>
                    <a:pt x="437" y="129"/>
                    <a:pt x="437" y="129"/>
                  </a:cubicBezTo>
                  <a:cubicBezTo>
                    <a:pt x="436" y="129"/>
                    <a:pt x="435" y="129"/>
                    <a:pt x="435" y="130"/>
                  </a:cubicBezTo>
                  <a:cubicBezTo>
                    <a:pt x="435" y="130"/>
                    <a:pt x="435" y="130"/>
                    <a:pt x="435" y="130"/>
                  </a:cubicBezTo>
                  <a:close/>
                  <a:moveTo>
                    <a:pt x="434" y="136"/>
                  </a:moveTo>
                  <a:cubicBezTo>
                    <a:pt x="434" y="136"/>
                    <a:pt x="434" y="137"/>
                    <a:pt x="434" y="137"/>
                  </a:cubicBezTo>
                  <a:cubicBezTo>
                    <a:pt x="434" y="137"/>
                    <a:pt x="433" y="137"/>
                    <a:pt x="434" y="138"/>
                  </a:cubicBezTo>
                  <a:cubicBezTo>
                    <a:pt x="434" y="138"/>
                    <a:pt x="434" y="138"/>
                    <a:pt x="434" y="138"/>
                  </a:cubicBezTo>
                  <a:cubicBezTo>
                    <a:pt x="434" y="138"/>
                    <a:pt x="434" y="138"/>
                    <a:pt x="434" y="138"/>
                  </a:cubicBezTo>
                  <a:cubicBezTo>
                    <a:pt x="433" y="137"/>
                    <a:pt x="432" y="137"/>
                    <a:pt x="432" y="137"/>
                  </a:cubicBezTo>
                  <a:cubicBezTo>
                    <a:pt x="433" y="137"/>
                    <a:pt x="434" y="137"/>
                    <a:pt x="434" y="136"/>
                  </a:cubicBezTo>
                  <a:close/>
                  <a:moveTo>
                    <a:pt x="443" y="118"/>
                  </a:moveTo>
                  <a:cubicBezTo>
                    <a:pt x="443" y="118"/>
                    <a:pt x="444" y="118"/>
                    <a:pt x="444" y="118"/>
                  </a:cubicBezTo>
                  <a:cubicBezTo>
                    <a:pt x="444" y="118"/>
                    <a:pt x="444" y="118"/>
                    <a:pt x="444" y="118"/>
                  </a:cubicBezTo>
                  <a:lnTo>
                    <a:pt x="443" y="118"/>
                  </a:lnTo>
                  <a:close/>
                  <a:moveTo>
                    <a:pt x="445" y="119"/>
                  </a:moveTo>
                  <a:cubicBezTo>
                    <a:pt x="446" y="118"/>
                    <a:pt x="446" y="118"/>
                    <a:pt x="446" y="118"/>
                  </a:cubicBezTo>
                  <a:cubicBezTo>
                    <a:pt x="446" y="119"/>
                    <a:pt x="446" y="119"/>
                    <a:pt x="445" y="119"/>
                  </a:cubicBezTo>
                  <a:close/>
                  <a:moveTo>
                    <a:pt x="449" y="108"/>
                  </a:moveTo>
                  <a:cubicBezTo>
                    <a:pt x="447" y="108"/>
                    <a:pt x="447" y="108"/>
                    <a:pt x="447" y="108"/>
                  </a:cubicBezTo>
                  <a:cubicBezTo>
                    <a:pt x="448" y="108"/>
                    <a:pt x="450" y="108"/>
                    <a:pt x="451" y="110"/>
                  </a:cubicBezTo>
                  <a:cubicBezTo>
                    <a:pt x="451" y="110"/>
                    <a:pt x="451" y="110"/>
                    <a:pt x="451" y="110"/>
                  </a:cubicBezTo>
                  <a:cubicBezTo>
                    <a:pt x="451" y="110"/>
                    <a:pt x="451" y="110"/>
                    <a:pt x="450" y="109"/>
                  </a:cubicBezTo>
                  <a:cubicBezTo>
                    <a:pt x="449" y="110"/>
                    <a:pt x="450" y="110"/>
                    <a:pt x="449" y="110"/>
                  </a:cubicBezTo>
                  <a:cubicBezTo>
                    <a:pt x="448" y="109"/>
                    <a:pt x="448" y="109"/>
                    <a:pt x="448" y="109"/>
                  </a:cubicBezTo>
                  <a:cubicBezTo>
                    <a:pt x="448" y="109"/>
                    <a:pt x="449" y="109"/>
                    <a:pt x="449" y="108"/>
                  </a:cubicBezTo>
                  <a:close/>
                  <a:moveTo>
                    <a:pt x="446" y="105"/>
                  </a:moveTo>
                  <a:cubicBezTo>
                    <a:pt x="445" y="105"/>
                    <a:pt x="446" y="105"/>
                    <a:pt x="446" y="106"/>
                  </a:cubicBezTo>
                  <a:cubicBezTo>
                    <a:pt x="446" y="106"/>
                    <a:pt x="446" y="106"/>
                    <a:pt x="446" y="106"/>
                  </a:cubicBezTo>
                  <a:cubicBezTo>
                    <a:pt x="446" y="106"/>
                    <a:pt x="446" y="106"/>
                    <a:pt x="446" y="106"/>
                  </a:cubicBezTo>
                  <a:cubicBezTo>
                    <a:pt x="446" y="106"/>
                    <a:pt x="445" y="107"/>
                    <a:pt x="445" y="105"/>
                  </a:cubicBezTo>
                  <a:cubicBezTo>
                    <a:pt x="445" y="106"/>
                    <a:pt x="445" y="105"/>
                    <a:pt x="445" y="105"/>
                  </a:cubicBezTo>
                  <a:cubicBezTo>
                    <a:pt x="446" y="105"/>
                    <a:pt x="445" y="104"/>
                    <a:pt x="445" y="104"/>
                  </a:cubicBezTo>
                  <a:cubicBezTo>
                    <a:pt x="445" y="104"/>
                    <a:pt x="444" y="104"/>
                    <a:pt x="444" y="105"/>
                  </a:cubicBezTo>
                  <a:cubicBezTo>
                    <a:pt x="444" y="105"/>
                    <a:pt x="444" y="105"/>
                    <a:pt x="444" y="105"/>
                  </a:cubicBezTo>
                  <a:cubicBezTo>
                    <a:pt x="444" y="105"/>
                    <a:pt x="444" y="105"/>
                    <a:pt x="444" y="105"/>
                  </a:cubicBezTo>
                  <a:cubicBezTo>
                    <a:pt x="444" y="105"/>
                    <a:pt x="444" y="105"/>
                    <a:pt x="444" y="105"/>
                  </a:cubicBezTo>
                  <a:cubicBezTo>
                    <a:pt x="444" y="105"/>
                    <a:pt x="444" y="105"/>
                    <a:pt x="443" y="105"/>
                  </a:cubicBezTo>
                  <a:cubicBezTo>
                    <a:pt x="444" y="105"/>
                    <a:pt x="444" y="105"/>
                    <a:pt x="444" y="105"/>
                  </a:cubicBezTo>
                  <a:cubicBezTo>
                    <a:pt x="444" y="105"/>
                    <a:pt x="444" y="105"/>
                    <a:pt x="444" y="105"/>
                  </a:cubicBezTo>
                  <a:cubicBezTo>
                    <a:pt x="444" y="104"/>
                    <a:pt x="444" y="104"/>
                    <a:pt x="444" y="103"/>
                  </a:cubicBezTo>
                  <a:cubicBezTo>
                    <a:pt x="444" y="103"/>
                    <a:pt x="443" y="103"/>
                    <a:pt x="443" y="103"/>
                  </a:cubicBezTo>
                  <a:cubicBezTo>
                    <a:pt x="442" y="104"/>
                    <a:pt x="442" y="103"/>
                    <a:pt x="442" y="103"/>
                  </a:cubicBezTo>
                  <a:cubicBezTo>
                    <a:pt x="442" y="104"/>
                    <a:pt x="442" y="104"/>
                    <a:pt x="442" y="104"/>
                  </a:cubicBezTo>
                  <a:cubicBezTo>
                    <a:pt x="440" y="104"/>
                    <a:pt x="440" y="104"/>
                    <a:pt x="440" y="104"/>
                  </a:cubicBezTo>
                  <a:cubicBezTo>
                    <a:pt x="440" y="103"/>
                    <a:pt x="440" y="103"/>
                    <a:pt x="440" y="103"/>
                  </a:cubicBezTo>
                  <a:cubicBezTo>
                    <a:pt x="440" y="103"/>
                    <a:pt x="440" y="103"/>
                    <a:pt x="440" y="103"/>
                  </a:cubicBezTo>
                  <a:cubicBezTo>
                    <a:pt x="439" y="103"/>
                    <a:pt x="439" y="103"/>
                    <a:pt x="439" y="103"/>
                  </a:cubicBezTo>
                  <a:cubicBezTo>
                    <a:pt x="439" y="103"/>
                    <a:pt x="439" y="103"/>
                    <a:pt x="439" y="103"/>
                  </a:cubicBezTo>
                  <a:cubicBezTo>
                    <a:pt x="439" y="103"/>
                    <a:pt x="439" y="103"/>
                    <a:pt x="438" y="103"/>
                  </a:cubicBezTo>
                  <a:cubicBezTo>
                    <a:pt x="438" y="103"/>
                    <a:pt x="438" y="104"/>
                    <a:pt x="438" y="103"/>
                  </a:cubicBezTo>
                  <a:cubicBezTo>
                    <a:pt x="438" y="103"/>
                    <a:pt x="438" y="103"/>
                    <a:pt x="438" y="103"/>
                  </a:cubicBezTo>
                  <a:cubicBezTo>
                    <a:pt x="438" y="103"/>
                    <a:pt x="438" y="102"/>
                    <a:pt x="437" y="102"/>
                  </a:cubicBezTo>
                  <a:cubicBezTo>
                    <a:pt x="437" y="102"/>
                    <a:pt x="437" y="102"/>
                    <a:pt x="437" y="103"/>
                  </a:cubicBezTo>
                  <a:cubicBezTo>
                    <a:pt x="437" y="103"/>
                    <a:pt x="437" y="103"/>
                    <a:pt x="437" y="103"/>
                  </a:cubicBezTo>
                  <a:cubicBezTo>
                    <a:pt x="437" y="103"/>
                    <a:pt x="437" y="103"/>
                    <a:pt x="437" y="103"/>
                  </a:cubicBezTo>
                  <a:cubicBezTo>
                    <a:pt x="437" y="103"/>
                    <a:pt x="438" y="103"/>
                    <a:pt x="438" y="103"/>
                  </a:cubicBezTo>
                  <a:cubicBezTo>
                    <a:pt x="438" y="103"/>
                    <a:pt x="437" y="103"/>
                    <a:pt x="437" y="103"/>
                  </a:cubicBezTo>
                  <a:cubicBezTo>
                    <a:pt x="437" y="103"/>
                    <a:pt x="437" y="103"/>
                    <a:pt x="437" y="103"/>
                  </a:cubicBezTo>
                  <a:cubicBezTo>
                    <a:pt x="437" y="103"/>
                    <a:pt x="437" y="103"/>
                    <a:pt x="437" y="103"/>
                  </a:cubicBezTo>
                  <a:cubicBezTo>
                    <a:pt x="437" y="103"/>
                    <a:pt x="437" y="103"/>
                    <a:pt x="437" y="103"/>
                  </a:cubicBezTo>
                  <a:cubicBezTo>
                    <a:pt x="437" y="103"/>
                    <a:pt x="437" y="103"/>
                    <a:pt x="437" y="103"/>
                  </a:cubicBezTo>
                  <a:cubicBezTo>
                    <a:pt x="437" y="103"/>
                    <a:pt x="437" y="103"/>
                    <a:pt x="437" y="103"/>
                  </a:cubicBezTo>
                  <a:cubicBezTo>
                    <a:pt x="437" y="103"/>
                    <a:pt x="437" y="103"/>
                    <a:pt x="437" y="103"/>
                  </a:cubicBezTo>
                  <a:cubicBezTo>
                    <a:pt x="436" y="102"/>
                    <a:pt x="437" y="104"/>
                    <a:pt x="436" y="104"/>
                  </a:cubicBezTo>
                  <a:cubicBezTo>
                    <a:pt x="436" y="105"/>
                    <a:pt x="436" y="105"/>
                    <a:pt x="436" y="105"/>
                  </a:cubicBezTo>
                  <a:cubicBezTo>
                    <a:pt x="435" y="105"/>
                    <a:pt x="435" y="105"/>
                    <a:pt x="435" y="105"/>
                  </a:cubicBezTo>
                  <a:cubicBezTo>
                    <a:pt x="435" y="104"/>
                    <a:pt x="436" y="104"/>
                    <a:pt x="436" y="103"/>
                  </a:cubicBezTo>
                  <a:cubicBezTo>
                    <a:pt x="436" y="103"/>
                    <a:pt x="436" y="103"/>
                    <a:pt x="436" y="102"/>
                  </a:cubicBezTo>
                  <a:cubicBezTo>
                    <a:pt x="436" y="102"/>
                    <a:pt x="436" y="102"/>
                    <a:pt x="436" y="102"/>
                  </a:cubicBezTo>
                  <a:cubicBezTo>
                    <a:pt x="436" y="102"/>
                    <a:pt x="436" y="102"/>
                    <a:pt x="436" y="102"/>
                  </a:cubicBezTo>
                  <a:cubicBezTo>
                    <a:pt x="436" y="102"/>
                    <a:pt x="436" y="102"/>
                    <a:pt x="436" y="102"/>
                  </a:cubicBezTo>
                  <a:cubicBezTo>
                    <a:pt x="436" y="102"/>
                    <a:pt x="436" y="102"/>
                    <a:pt x="436" y="102"/>
                  </a:cubicBezTo>
                  <a:cubicBezTo>
                    <a:pt x="436" y="102"/>
                    <a:pt x="435" y="101"/>
                    <a:pt x="435" y="102"/>
                  </a:cubicBezTo>
                  <a:cubicBezTo>
                    <a:pt x="434" y="102"/>
                    <a:pt x="434" y="102"/>
                    <a:pt x="434" y="102"/>
                  </a:cubicBezTo>
                  <a:cubicBezTo>
                    <a:pt x="434" y="102"/>
                    <a:pt x="434" y="102"/>
                    <a:pt x="434" y="102"/>
                  </a:cubicBezTo>
                  <a:cubicBezTo>
                    <a:pt x="434" y="102"/>
                    <a:pt x="434" y="102"/>
                    <a:pt x="434" y="102"/>
                  </a:cubicBezTo>
                  <a:cubicBezTo>
                    <a:pt x="434" y="102"/>
                    <a:pt x="434" y="102"/>
                    <a:pt x="434" y="102"/>
                  </a:cubicBezTo>
                  <a:cubicBezTo>
                    <a:pt x="433" y="103"/>
                    <a:pt x="432" y="102"/>
                    <a:pt x="431" y="103"/>
                  </a:cubicBezTo>
                  <a:cubicBezTo>
                    <a:pt x="431" y="103"/>
                    <a:pt x="431" y="103"/>
                    <a:pt x="431" y="103"/>
                  </a:cubicBezTo>
                  <a:cubicBezTo>
                    <a:pt x="431" y="103"/>
                    <a:pt x="431" y="103"/>
                    <a:pt x="431" y="103"/>
                  </a:cubicBezTo>
                  <a:cubicBezTo>
                    <a:pt x="431" y="103"/>
                    <a:pt x="431" y="103"/>
                    <a:pt x="431" y="103"/>
                  </a:cubicBezTo>
                  <a:cubicBezTo>
                    <a:pt x="430" y="104"/>
                    <a:pt x="430" y="103"/>
                    <a:pt x="429" y="102"/>
                  </a:cubicBezTo>
                  <a:cubicBezTo>
                    <a:pt x="429" y="103"/>
                    <a:pt x="429" y="103"/>
                    <a:pt x="429" y="104"/>
                  </a:cubicBezTo>
                  <a:cubicBezTo>
                    <a:pt x="429" y="104"/>
                    <a:pt x="429" y="104"/>
                    <a:pt x="429" y="104"/>
                  </a:cubicBezTo>
                  <a:cubicBezTo>
                    <a:pt x="429" y="104"/>
                    <a:pt x="429" y="103"/>
                    <a:pt x="429" y="103"/>
                  </a:cubicBezTo>
                  <a:cubicBezTo>
                    <a:pt x="428" y="104"/>
                    <a:pt x="428" y="104"/>
                    <a:pt x="428" y="104"/>
                  </a:cubicBezTo>
                  <a:cubicBezTo>
                    <a:pt x="428" y="103"/>
                    <a:pt x="428" y="103"/>
                    <a:pt x="429" y="103"/>
                  </a:cubicBezTo>
                  <a:cubicBezTo>
                    <a:pt x="429" y="103"/>
                    <a:pt x="429" y="103"/>
                    <a:pt x="429" y="103"/>
                  </a:cubicBezTo>
                  <a:cubicBezTo>
                    <a:pt x="427" y="102"/>
                    <a:pt x="430" y="101"/>
                    <a:pt x="428" y="100"/>
                  </a:cubicBezTo>
                  <a:cubicBezTo>
                    <a:pt x="428" y="101"/>
                    <a:pt x="428" y="101"/>
                    <a:pt x="428" y="101"/>
                  </a:cubicBezTo>
                  <a:cubicBezTo>
                    <a:pt x="426" y="101"/>
                    <a:pt x="427" y="100"/>
                    <a:pt x="425" y="101"/>
                  </a:cubicBezTo>
                  <a:cubicBezTo>
                    <a:pt x="426" y="101"/>
                    <a:pt x="426" y="101"/>
                    <a:pt x="425" y="100"/>
                  </a:cubicBezTo>
                  <a:cubicBezTo>
                    <a:pt x="425" y="100"/>
                    <a:pt x="425" y="101"/>
                    <a:pt x="425" y="101"/>
                  </a:cubicBezTo>
                  <a:cubicBezTo>
                    <a:pt x="424" y="101"/>
                    <a:pt x="425" y="101"/>
                    <a:pt x="425" y="101"/>
                  </a:cubicBezTo>
                  <a:cubicBezTo>
                    <a:pt x="425" y="101"/>
                    <a:pt x="425" y="101"/>
                    <a:pt x="425" y="101"/>
                  </a:cubicBezTo>
                  <a:cubicBezTo>
                    <a:pt x="425" y="101"/>
                    <a:pt x="425" y="101"/>
                    <a:pt x="425" y="101"/>
                  </a:cubicBezTo>
                  <a:cubicBezTo>
                    <a:pt x="424" y="101"/>
                    <a:pt x="424" y="101"/>
                    <a:pt x="424" y="101"/>
                  </a:cubicBezTo>
                  <a:cubicBezTo>
                    <a:pt x="424" y="101"/>
                    <a:pt x="424" y="101"/>
                    <a:pt x="424" y="102"/>
                  </a:cubicBezTo>
                  <a:cubicBezTo>
                    <a:pt x="424" y="102"/>
                    <a:pt x="424" y="102"/>
                    <a:pt x="424" y="102"/>
                  </a:cubicBezTo>
                  <a:cubicBezTo>
                    <a:pt x="424" y="102"/>
                    <a:pt x="424" y="102"/>
                    <a:pt x="424" y="102"/>
                  </a:cubicBezTo>
                  <a:cubicBezTo>
                    <a:pt x="424" y="102"/>
                    <a:pt x="424" y="102"/>
                    <a:pt x="424" y="102"/>
                  </a:cubicBezTo>
                  <a:cubicBezTo>
                    <a:pt x="424" y="102"/>
                    <a:pt x="424" y="102"/>
                    <a:pt x="424" y="102"/>
                  </a:cubicBezTo>
                  <a:cubicBezTo>
                    <a:pt x="424" y="102"/>
                    <a:pt x="424" y="102"/>
                    <a:pt x="424" y="102"/>
                  </a:cubicBezTo>
                  <a:cubicBezTo>
                    <a:pt x="424" y="102"/>
                    <a:pt x="424" y="102"/>
                    <a:pt x="424" y="102"/>
                  </a:cubicBezTo>
                  <a:cubicBezTo>
                    <a:pt x="423" y="101"/>
                    <a:pt x="423" y="101"/>
                    <a:pt x="423" y="101"/>
                  </a:cubicBezTo>
                  <a:cubicBezTo>
                    <a:pt x="423" y="101"/>
                    <a:pt x="423" y="101"/>
                    <a:pt x="423" y="101"/>
                  </a:cubicBezTo>
                  <a:cubicBezTo>
                    <a:pt x="423" y="101"/>
                    <a:pt x="422" y="101"/>
                    <a:pt x="422" y="102"/>
                  </a:cubicBezTo>
                  <a:cubicBezTo>
                    <a:pt x="422" y="102"/>
                    <a:pt x="422" y="102"/>
                    <a:pt x="422" y="102"/>
                  </a:cubicBezTo>
                  <a:cubicBezTo>
                    <a:pt x="421" y="101"/>
                    <a:pt x="421" y="101"/>
                    <a:pt x="421" y="101"/>
                  </a:cubicBezTo>
                  <a:cubicBezTo>
                    <a:pt x="420" y="101"/>
                    <a:pt x="419" y="101"/>
                    <a:pt x="419" y="102"/>
                  </a:cubicBezTo>
                  <a:cubicBezTo>
                    <a:pt x="419" y="102"/>
                    <a:pt x="419" y="102"/>
                    <a:pt x="419" y="102"/>
                  </a:cubicBezTo>
                  <a:cubicBezTo>
                    <a:pt x="419" y="102"/>
                    <a:pt x="419" y="102"/>
                    <a:pt x="419" y="102"/>
                  </a:cubicBezTo>
                  <a:cubicBezTo>
                    <a:pt x="419" y="102"/>
                    <a:pt x="419" y="102"/>
                    <a:pt x="419" y="102"/>
                  </a:cubicBezTo>
                  <a:cubicBezTo>
                    <a:pt x="419" y="101"/>
                    <a:pt x="418" y="101"/>
                    <a:pt x="417" y="100"/>
                  </a:cubicBezTo>
                  <a:cubicBezTo>
                    <a:pt x="418" y="101"/>
                    <a:pt x="418" y="101"/>
                    <a:pt x="419" y="100"/>
                  </a:cubicBezTo>
                  <a:cubicBezTo>
                    <a:pt x="419" y="100"/>
                    <a:pt x="419" y="101"/>
                    <a:pt x="419" y="101"/>
                  </a:cubicBezTo>
                  <a:cubicBezTo>
                    <a:pt x="419" y="101"/>
                    <a:pt x="420" y="101"/>
                    <a:pt x="420" y="100"/>
                  </a:cubicBezTo>
                  <a:cubicBezTo>
                    <a:pt x="420" y="100"/>
                    <a:pt x="420" y="100"/>
                    <a:pt x="420" y="100"/>
                  </a:cubicBezTo>
                  <a:cubicBezTo>
                    <a:pt x="419" y="100"/>
                    <a:pt x="419" y="100"/>
                    <a:pt x="419" y="100"/>
                  </a:cubicBezTo>
                  <a:cubicBezTo>
                    <a:pt x="419" y="100"/>
                    <a:pt x="419" y="100"/>
                    <a:pt x="419" y="100"/>
                  </a:cubicBezTo>
                  <a:cubicBezTo>
                    <a:pt x="419" y="100"/>
                    <a:pt x="417" y="99"/>
                    <a:pt x="417" y="100"/>
                  </a:cubicBezTo>
                  <a:cubicBezTo>
                    <a:pt x="416" y="100"/>
                    <a:pt x="417" y="101"/>
                    <a:pt x="417" y="101"/>
                  </a:cubicBezTo>
                  <a:cubicBezTo>
                    <a:pt x="417" y="102"/>
                    <a:pt x="415" y="100"/>
                    <a:pt x="415" y="101"/>
                  </a:cubicBezTo>
                  <a:cubicBezTo>
                    <a:pt x="415" y="101"/>
                    <a:pt x="415" y="101"/>
                    <a:pt x="414" y="101"/>
                  </a:cubicBezTo>
                  <a:cubicBezTo>
                    <a:pt x="415" y="101"/>
                    <a:pt x="415" y="101"/>
                    <a:pt x="415" y="101"/>
                  </a:cubicBezTo>
                  <a:cubicBezTo>
                    <a:pt x="415" y="101"/>
                    <a:pt x="415" y="101"/>
                    <a:pt x="415" y="101"/>
                  </a:cubicBezTo>
                  <a:cubicBezTo>
                    <a:pt x="414" y="100"/>
                    <a:pt x="413" y="100"/>
                    <a:pt x="412" y="100"/>
                  </a:cubicBezTo>
                  <a:cubicBezTo>
                    <a:pt x="412" y="100"/>
                    <a:pt x="412" y="100"/>
                    <a:pt x="412" y="100"/>
                  </a:cubicBezTo>
                  <a:cubicBezTo>
                    <a:pt x="412" y="101"/>
                    <a:pt x="413" y="101"/>
                    <a:pt x="413" y="101"/>
                  </a:cubicBezTo>
                  <a:cubicBezTo>
                    <a:pt x="412" y="101"/>
                    <a:pt x="411" y="100"/>
                    <a:pt x="411" y="101"/>
                  </a:cubicBezTo>
                  <a:cubicBezTo>
                    <a:pt x="411" y="101"/>
                    <a:pt x="411" y="101"/>
                    <a:pt x="411" y="101"/>
                  </a:cubicBezTo>
                  <a:cubicBezTo>
                    <a:pt x="410" y="101"/>
                    <a:pt x="410" y="101"/>
                    <a:pt x="410" y="101"/>
                  </a:cubicBezTo>
                  <a:cubicBezTo>
                    <a:pt x="410" y="101"/>
                    <a:pt x="410" y="102"/>
                    <a:pt x="410" y="102"/>
                  </a:cubicBezTo>
                  <a:cubicBezTo>
                    <a:pt x="411" y="102"/>
                    <a:pt x="411" y="102"/>
                    <a:pt x="411" y="102"/>
                  </a:cubicBezTo>
                  <a:cubicBezTo>
                    <a:pt x="411" y="102"/>
                    <a:pt x="411" y="102"/>
                    <a:pt x="411" y="102"/>
                  </a:cubicBezTo>
                  <a:cubicBezTo>
                    <a:pt x="411" y="103"/>
                    <a:pt x="412" y="102"/>
                    <a:pt x="413" y="103"/>
                  </a:cubicBezTo>
                  <a:cubicBezTo>
                    <a:pt x="413" y="103"/>
                    <a:pt x="413" y="103"/>
                    <a:pt x="413" y="103"/>
                  </a:cubicBezTo>
                  <a:cubicBezTo>
                    <a:pt x="412" y="103"/>
                    <a:pt x="410" y="101"/>
                    <a:pt x="409" y="102"/>
                  </a:cubicBezTo>
                  <a:cubicBezTo>
                    <a:pt x="409" y="102"/>
                    <a:pt x="409" y="102"/>
                    <a:pt x="409" y="102"/>
                  </a:cubicBezTo>
                  <a:cubicBezTo>
                    <a:pt x="411" y="101"/>
                    <a:pt x="411" y="101"/>
                    <a:pt x="411" y="101"/>
                  </a:cubicBezTo>
                  <a:cubicBezTo>
                    <a:pt x="411" y="101"/>
                    <a:pt x="411" y="101"/>
                    <a:pt x="411" y="101"/>
                  </a:cubicBezTo>
                  <a:cubicBezTo>
                    <a:pt x="411" y="100"/>
                    <a:pt x="411" y="100"/>
                    <a:pt x="411" y="100"/>
                  </a:cubicBezTo>
                  <a:cubicBezTo>
                    <a:pt x="410" y="100"/>
                    <a:pt x="410" y="99"/>
                    <a:pt x="410" y="99"/>
                  </a:cubicBezTo>
                  <a:cubicBezTo>
                    <a:pt x="411" y="99"/>
                    <a:pt x="411" y="98"/>
                    <a:pt x="412" y="98"/>
                  </a:cubicBezTo>
                  <a:cubicBezTo>
                    <a:pt x="412" y="99"/>
                    <a:pt x="412" y="99"/>
                    <a:pt x="412" y="99"/>
                  </a:cubicBezTo>
                  <a:cubicBezTo>
                    <a:pt x="413" y="98"/>
                    <a:pt x="415" y="100"/>
                    <a:pt x="415" y="98"/>
                  </a:cubicBezTo>
                  <a:cubicBezTo>
                    <a:pt x="415" y="97"/>
                    <a:pt x="415" y="97"/>
                    <a:pt x="415" y="97"/>
                  </a:cubicBezTo>
                  <a:cubicBezTo>
                    <a:pt x="416" y="98"/>
                    <a:pt x="416" y="98"/>
                    <a:pt x="416" y="98"/>
                  </a:cubicBezTo>
                  <a:cubicBezTo>
                    <a:pt x="416" y="98"/>
                    <a:pt x="416" y="98"/>
                    <a:pt x="416" y="98"/>
                  </a:cubicBezTo>
                  <a:cubicBezTo>
                    <a:pt x="416" y="99"/>
                    <a:pt x="416" y="99"/>
                    <a:pt x="416" y="99"/>
                  </a:cubicBezTo>
                  <a:cubicBezTo>
                    <a:pt x="417" y="97"/>
                    <a:pt x="418" y="100"/>
                    <a:pt x="420" y="99"/>
                  </a:cubicBezTo>
                  <a:cubicBezTo>
                    <a:pt x="421" y="99"/>
                    <a:pt x="422" y="100"/>
                    <a:pt x="422" y="99"/>
                  </a:cubicBezTo>
                  <a:cubicBezTo>
                    <a:pt x="422" y="100"/>
                    <a:pt x="423" y="99"/>
                    <a:pt x="423" y="99"/>
                  </a:cubicBezTo>
                  <a:cubicBezTo>
                    <a:pt x="425" y="99"/>
                    <a:pt x="425" y="99"/>
                    <a:pt x="425" y="99"/>
                  </a:cubicBezTo>
                  <a:cubicBezTo>
                    <a:pt x="425" y="100"/>
                    <a:pt x="424" y="100"/>
                    <a:pt x="425" y="100"/>
                  </a:cubicBezTo>
                  <a:cubicBezTo>
                    <a:pt x="425" y="100"/>
                    <a:pt x="425" y="100"/>
                    <a:pt x="426" y="100"/>
                  </a:cubicBezTo>
                  <a:cubicBezTo>
                    <a:pt x="426" y="99"/>
                    <a:pt x="426" y="100"/>
                    <a:pt x="427" y="100"/>
                  </a:cubicBezTo>
                  <a:cubicBezTo>
                    <a:pt x="427" y="100"/>
                    <a:pt x="427" y="101"/>
                    <a:pt x="427" y="101"/>
                  </a:cubicBezTo>
                  <a:cubicBezTo>
                    <a:pt x="428" y="100"/>
                    <a:pt x="428" y="99"/>
                    <a:pt x="428" y="100"/>
                  </a:cubicBezTo>
                  <a:cubicBezTo>
                    <a:pt x="429" y="100"/>
                    <a:pt x="429" y="100"/>
                    <a:pt x="429" y="100"/>
                  </a:cubicBezTo>
                  <a:cubicBezTo>
                    <a:pt x="429" y="99"/>
                    <a:pt x="430" y="101"/>
                    <a:pt x="431" y="101"/>
                  </a:cubicBezTo>
                  <a:cubicBezTo>
                    <a:pt x="434" y="101"/>
                    <a:pt x="434" y="101"/>
                    <a:pt x="434" y="101"/>
                  </a:cubicBezTo>
                  <a:cubicBezTo>
                    <a:pt x="434" y="100"/>
                    <a:pt x="433" y="100"/>
                    <a:pt x="433" y="99"/>
                  </a:cubicBezTo>
                  <a:cubicBezTo>
                    <a:pt x="433" y="99"/>
                    <a:pt x="433" y="99"/>
                    <a:pt x="433" y="99"/>
                  </a:cubicBezTo>
                  <a:cubicBezTo>
                    <a:pt x="433" y="99"/>
                    <a:pt x="433" y="100"/>
                    <a:pt x="434" y="100"/>
                  </a:cubicBezTo>
                  <a:cubicBezTo>
                    <a:pt x="435" y="100"/>
                    <a:pt x="435" y="99"/>
                    <a:pt x="434" y="98"/>
                  </a:cubicBezTo>
                  <a:cubicBezTo>
                    <a:pt x="434" y="98"/>
                    <a:pt x="434" y="99"/>
                    <a:pt x="435" y="99"/>
                  </a:cubicBezTo>
                  <a:cubicBezTo>
                    <a:pt x="435" y="99"/>
                    <a:pt x="435" y="98"/>
                    <a:pt x="435" y="98"/>
                  </a:cubicBezTo>
                  <a:cubicBezTo>
                    <a:pt x="435" y="98"/>
                    <a:pt x="435" y="97"/>
                    <a:pt x="434" y="97"/>
                  </a:cubicBezTo>
                  <a:cubicBezTo>
                    <a:pt x="434" y="97"/>
                    <a:pt x="434" y="97"/>
                    <a:pt x="434" y="97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3" y="96"/>
                    <a:pt x="433" y="96"/>
                    <a:pt x="433" y="96"/>
                  </a:cubicBezTo>
                  <a:cubicBezTo>
                    <a:pt x="433" y="96"/>
                    <a:pt x="434" y="96"/>
                    <a:pt x="434" y="96"/>
                  </a:cubicBezTo>
                  <a:cubicBezTo>
                    <a:pt x="434" y="96"/>
                    <a:pt x="434" y="95"/>
                    <a:pt x="435" y="95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5" y="97"/>
                    <a:pt x="435" y="97"/>
                    <a:pt x="435" y="97"/>
                  </a:cubicBezTo>
                  <a:cubicBezTo>
                    <a:pt x="436" y="96"/>
                    <a:pt x="436" y="96"/>
                    <a:pt x="436" y="96"/>
                  </a:cubicBezTo>
                  <a:cubicBezTo>
                    <a:pt x="437" y="97"/>
                    <a:pt x="437" y="96"/>
                    <a:pt x="437" y="98"/>
                  </a:cubicBezTo>
                  <a:cubicBezTo>
                    <a:pt x="437" y="98"/>
                    <a:pt x="434" y="97"/>
                    <a:pt x="435" y="99"/>
                  </a:cubicBezTo>
                  <a:cubicBezTo>
                    <a:pt x="436" y="99"/>
                    <a:pt x="436" y="100"/>
                    <a:pt x="437" y="100"/>
                  </a:cubicBezTo>
                  <a:cubicBezTo>
                    <a:pt x="437" y="100"/>
                    <a:pt x="436" y="100"/>
                    <a:pt x="437" y="101"/>
                  </a:cubicBezTo>
                  <a:cubicBezTo>
                    <a:pt x="438" y="101"/>
                    <a:pt x="440" y="102"/>
                    <a:pt x="441" y="101"/>
                  </a:cubicBezTo>
                  <a:cubicBezTo>
                    <a:pt x="442" y="103"/>
                    <a:pt x="443" y="100"/>
                    <a:pt x="443" y="102"/>
                  </a:cubicBezTo>
                  <a:cubicBezTo>
                    <a:pt x="445" y="102"/>
                    <a:pt x="445" y="102"/>
                    <a:pt x="445" y="102"/>
                  </a:cubicBezTo>
                  <a:cubicBezTo>
                    <a:pt x="445" y="102"/>
                    <a:pt x="445" y="102"/>
                    <a:pt x="445" y="102"/>
                  </a:cubicBezTo>
                  <a:cubicBezTo>
                    <a:pt x="446" y="101"/>
                    <a:pt x="446" y="103"/>
                    <a:pt x="447" y="103"/>
                  </a:cubicBezTo>
                  <a:cubicBezTo>
                    <a:pt x="447" y="102"/>
                    <a:pt x="448" y="102"/>
                    <a:pt x="449" y="102"/>
                  </a:cubicBezTo>
                  <a:cubicBezTo>
                    <a:pt x="449" y="102"/>
                    <a:pt x="449" y="102"/>
                    <a:pt x="449" y="103"/>
                  </a:cubicBezTo>
                  <a:cubicBezTo>
                    <a:pt x="450" y="102"/>
                    <a:pt x="451" y="103"/>
                    <a:pt x="452" y="103"/>
                  </a:cubicBezTo>
                  <a:cubicBezTo>
                    <a:pt x="452" y="103"/>
                    <a:pt x="452" y="103"/>
                    <a:pt x="452" y="103"/>
                  </a:cubicBezTo>
                  <a:cubicBezTo>
                    <a:pt x="452" y="103"/>
                    <a:pt x="453" y="103"/>
                    <a:pt x="453" y="103"/>
                  </a:cubicBezTo>
                  <a:cubicBezTo>
                    <a:pt x="453" y="103"/>
                    <a:pt x="453" y="103"/>
                    <a:pt x="453" y="103"/>
                  </a:cubicBezTo>
                  <a:cubicBezTo>
                    <a:pt x="454" y="103"/>
                    <a:pt x="455" y="104"/>
                    <a:pt x="456" y="105"/>
                  </a:cubicBezTo>
                  <a:cubicBezTo>
                    <a:pt x="456" y="105"/>
                    <a:pt x="456" y="105"/>
                    <a:pt x="457" y="105"/>
                  </a:cubicBezTo>
                  <a:cubicBezTo>
                    <a:pt x="457" y="104"/>
                    <a:pt x="457" y="104"/>
                    <a:pt x="457" y="104"/>
                  </a:cubicBezTo>
                  <a:cubicBezTo>
                    <a:pt x="457" y="104"/>
                    <a:pt x="457" y="104"/>
                    <a:pt x="457" y="105"/>
                  </a:cubicBezTo>
                  <a:cubicBezTo>
                    <a:pt x="456" y="105"/>
                    <a:pt x="458" y="104"/>
                    <a:pt x="458" y="105"/>
                  </a:cubicBezTo>
                  <a:cubicBezTo>
                    <a:pt x="458" y="105"/>
                    <a:pt x="458" y="105"/>
                    <a:pt x="459" y="104"/>
                  </a:cubicBezTo>
                  <a:cubicBezTo>
                    <a:pt x="458" y="104"/>
                    <a:pt x="458" y="104"/>
                    <a:pt x="458" y="104"/>
                  </a:cubicBezTo>
                  <a:cubicBezTo>
                    <a:pt x="458" y="104"/>
                    <a:pt x="459" y="104"/>
                    <a:pt x="459" y="104"/>
                  </a:cubicBezTo>
                  <a:cubicBezTo>
                    <a:pt x="459" y="106"/>
                    <a:pt x="459" y="106"/>
                    <a:pt x="459" y="106"/>
                  </a:cubicBezTo>
                  <a:cubicBezTo>
                    <a:pt x="459" y="105"/>
                    <a:pt x="459" y="105"/>
                    <a:pt x="459" y="105"/>
                  </a:cubicBezTo>
                  <a:cubicBezTo>
                    <a:pt x="458" y="105"/>
                    <a:pt x="458" y="106"/>
                    <a:pt x="458" y="106"/>
                  </a:cubicBezTo>
                  <a:cubicBezTo>
                    <a:pt x="458" y="107"/>
                    <a:pt x="459" y="106"/>
                    <a:pt x="459" y="107"/>
                  </a:cubicBezTo>
                  <a:cubicBezTo>
                    <a:pt x="459" y="107"/>
                    <a:pt x="459" y="106"/>
                    <a:pt x="459" y="106"/>
                  </a:cubicBezTo>
                  <a:cubicBezTo>
                    <a:pt x="459" y="107"/>
                    <a:pt x="459" y="107"/>
                    <a:pt x="459" y="107"/>
                  </a:cubicBezTo>
                  <a:cubicBezTo>
                    <a:pt x="458" y="107"/>
                    <a:pt x="458" y="106"/>
                    <a:pt x="457" y="106"/>
                  </a:cubicBezTo>
                  <a:cubicBezTo>
                    <a:pt x="457" y="106"/>
                    <a:pt x="457" y="105"/>
                    <a:pt x="457" y="105"/>
                  </a:cubicBezTo>
                  <a:cubicBezTo>
                    <a:pt x="457" y="105"/>
                    <a:pt x="456" y="105"/>
                    <a:pt x="456" y="105"/>
                  </a:cubicBezTo>
                  <a:cubicBezTo>
                    <a:pt x="456" y="106"/>
                    <a:pt x="456" y="106"/>
                    <a:pt x="456" y="106"/>
                  </a:cubicBezTo>
                  <a:cubicBezTo>
                    <a:pt x="455" y="105"/>
                    <a:pt x="453" y="104"/>
                    <a:pt x="452" y="104"/>
                  </a:cubicBezTo>
                  <a:cubicBezTo>
                    <a:pt x="451" y="105"/>
                    <a:pt x="453" y="105"/>
                    <a:pt x="452" y="105"/>
                  </a:cubicBezTo>
                  <a:cubicBezTo>
                    <a:pt x="453" y="105"/>
                    <a:pt x="453" y="105"/>
                    <a:pt x="453" y="105"/>
                  </a:cubicBezTo>
                  <a:cubicBezTo>
                    <a:pt x="453" y="105"/>
                    <a:pt x="453" y="105"/>
                    <a:pt x="453" y="105"/>
                  </a:cubicBezTo>
                  <a:cubicBezTo>
                    <a:pt x="452" y="107"/>
                    <a:pt x="451" y="103"/>
                    <a:pt x="451" y="106"/>
                  </a:cubicBezTo>
                  <a:cubicBezTo>
                    <a:pt x="451" y="105"/>
                    <a:pt x="451" y="105"/>
                    <a:pt x="451" y="105"/>
                  </a:cubicBezTo>
                  <a:cubicBezTo>
                    <a:pt x="451" y="105"/>
                    <a:pt x="451" y="105"/>
                    <a:pt x="451" y="104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50" y="103"/>
                    <a:pt x="450" y="105"/>
                    <a:pt x="449" y="104"/>
                  </a:cubicBezTo>
                  <a:cubicBezTo>
                    <a:pt x="449" y="105"/>
                    <a:pt x="449" y="105"/>
                    <a:pt x="449" y="105"/>
                  </a:cubicBezTo>
                  <a:cubicBezTo>
                    <a:pt x="447" y="104"/>
                    <a:pt x="447" y="104"/>
                    <a:pt x="447" y="104"/>
                  </a:cubicBezTo>
                  <a:cubicBezTo>
                    <a:pt x="448" y="105"/>
                    <a:pt x="446" y="105"/>
                    <a:pt x="446" y="105"/>
                  </a:cubicBezTo>
                  <a:close/>
                  <a:moveTo>
                    <a:pt x="448" y="105"/>
                  </a:moveTo>
                  <a:cubicBezTo>
                    <a:pt x="447" y="106"/>
                    <a:pt x="447" y="106"/>
                    <a:pt x="447" y="106"/>
                  </a:cubicBezTo>
                  <a:cubicBezTo>
                    <a:pt x="447" y="105"/>
                    <a:pt x="447" y="105"/>
                    <a:pt x="447" y="105"/>
                  </a:cubicBezTo>
                  <a:lnTo>
                    <a:pt x="448" y="105"/>
                  </a:lnTo>
                  <a:close/>
                  <a:moveTo>
                    <a:pt x="446" y="109"/>
                  </a:moveTo>
                  <a:cubicBezTo>
                    <a:pt x="445" y="110"/>
                    <a:pt x="444" y="108"/>
                    <a:pt x="442" y="109"/>
                  </a:cubicBezTo>
                  <a:cubicBezTo>
                    <a:pt x="443" y="109"/>
                    <a:pt x="442" y="109"/>
                    <a:pt x="442" y="109"/>
                  </a:cubicBezTo>
                  <a:cubicBezTo>
                    <a:pt x="442" y="108"/>
                    <a:pt x="442" y="108"/>
                    <a:pt x="442" y="108"/>
                  </a:cubicBezTo>
                  <a:cubicBezTo>
                    <a:pt x="442" y="109"/>
                    <a:pt x="442" y="109"/>
                    <a:pt x="442" y="109"/>
                  </a:cubicBezTo>
                  <a:cubicBezTo>
                    <a:pt x="441" y="109"/>
                    <a:pt x="440" y="109"/>
                    <a:pt x="440" y="109"/>
                  </a:cubicBezTo>
                  <a:cubicBezTo>
                    <a:pt x="440" y="109"/>
                    <a:pt x="440" y="109"/>
                    <a:pt x="440" y="109"/>
                  </a:cubicBezTo>
                  <a:cubicBezTo>
                    <a:pt x="439" y="110"/>
                    <a:pt x="439" y="108"/>
                    <a:pt x="438" y="109"/>
                  </a:cubicBezTo>
                  <a:cubicBezTo>
                    <a:pt x="438" y="109"/>
                    <a:pt x="437" y="108"/>
                    <a:pt x="436" y="108"/>
                  </a:cubicBezTo>
                  <a:cubicBezTo>
                    <a:pt x="436" y="109"/>
                    <a:pt x="436" y="109"/>
                    <a:pt x="436" y="109"/>
                  </a:cubicBezTo>
                  <a:cubicBezTo>
                    <a:pt x="436" y="109"/>
                    <a:pt x="436" y="109"/>
                    <a:pt x="436" y="109"/>
                  </a:cubicBezTo>
                  <a:cubicBezTo>
                    <a:pt x="436" y="108"/>
                    <a:pt x="436" y="108"/>
                    <a:pt x="436" y="108"/>
                  </a:cubicBezTo>
                  <a:cubicBezTo>
                    <a:pt x="435" y="108"/>
                    <a:pt x="435" y="108"/>
                    <a:pt x="434" y="108"/>
                  </a:cubicBezTo>
                  <a:cubicBezTo>
                    <a:pt x="434" y="109"/>
                    <a:pt x="434" y="109"/>
                    <a:pt x="434" y="109"/>
                  </a:cubicBezTo>
                  <a:cubicBezTo>
                    <a:pt x="434" y="109"/>
                    <a:pt x="433" y="109"/>
                    <a:pt x="432" y="109"/>
                  </a:cubicBezTo>
                  <a:cubicBezTo>
                    <a:pt x="433" y="109"/>
                    <a:pt x="432" y="109"/>
                    <a:pt x="432" y="108"/>
                  </a:cubicBezTo>
                  <a:cubicBezTo>
                    <a:pt x="432" y="108"/>
                    <a:pt x="432" y="108"/>
                    <a:pt x="432" y="108"/>
                  </a:cubicBezTo>
                  <a:cubicBezTo>
                    <a:pt x="432" y="109"/>
                    <a:pt x="432" y="109"/>
                    <a:pt x="432" y="109"/>
                  </a:cubicBezTo>
                  <a:cubicBezTo>
                    <a:pt x="431" y="108"/>
                    <a:pt x="432" y="107"/>
                    <a:pt x="432" y="107"/>
                  </a:cubicBezTo>
                  <a:cubicBezTo>
                    <a:pt x="432" y="106"/>
                    <a:pt x="434" y="108"/>
                    <a:pt x="434" y="107"/>
                  </a:cubicBezTo>
                  <a:cubicBezTo>
                    <a:pt x="435" y="107"/>
                    <a:pt x="435" y="107"/>
                    <a:pt x="435" y="107"/>
                  </a:cubicBezTo>
                  <a:cubicBezTo>
                    <a:pt x="434" y="107"/>
                    <a:pt x="434" y="107"/>
                    <a:pt x="434" y="107"/>
                  </a:cubicBezTo>
                  <a:cubicBezTo>
                    <a:pt x="434" y="107"/>
                    <a:pt x="435" y="107"/>
                    <a:pt x="435" y="107"/>
                  </a:cubicBezTo>
                  <a:cubicBezTo>
                    <a:pt x="435" y="107"/>
                    <a:pt x="435" y="107"/>
                    <a:pt x="435" y="107"/>
                  </a:cubicBezTo>
                  <a:cubicBezTo>
                    <a:pt x="435" y="106"/>
                    <a:pt x="435" y="107"/>
                    <a:pt x="436" y="106"/>
                  </a:cubicBezTo>
                  <a:cubicBezTo>
                    <a:pt x="437" y="106"/>
                    <a:pt x="438" y="106"/>
                    <a:pt x="439" y="106"/>
                  </a:cubicBezTo>
                  <a:cubicBezTo>
                    <a:pt x="438" y="106"/>
                    <a:pt x="438" y="106"/>
                    <a:pt x="438" y="107"/>
                  </a:cubicBezTo>
                  <a:cubicBezTo>
                    <a:pt x="438" y="107"/>
                    <a:pt x="439" y="107"/>
                    <a:pt x="439" y="107"/>
                  </a:cubicBezTo>
                  <a:cubicBezTo>
                    <a:pt x="440" y="107"/>
                    <a:pt x="440" y="107"/>
                    <a:pt x="440" y="107"/>
                  </a:cubicBezTo>
                  <a:cubicBezTo>
                    <a:pt x="439" y="106"/>
                    <a:pt x="439" y="106"/>
                    <a:pt x="439" y="106"/>
                  </a:cubicBezTo>
                  <a:cubicBezTo>
                    <a:pt x="440" y="106"/>
                    <a:pt x="440" y="107"/>
                    <a:pt x="441" y="108"/>
                  </a:cubicBezTo>
                  <a:cubicBezTo>
                    <a:pt x="441" y="108"/>
                    <a:pt x="441" y="107"/>
                    <a:pt x="442" y="107"/>
                  </a:cubicBezTo>
                  <a:cubicBezTo>
                    <a:pt x="442" y="108"/>
                    <a:pt x="442" y="107"/>
                    <a:pt x="442" y="107"/>
                  </a:cubicBezTo>
                  <a:cubicBezTo>
                    <a:pt x="443" y="107"/>
                    <a:pt x="442" y="107"/>
                    <a:pt x="442" y="107"/>
                  </a:cubicBezTo>
                  <a:cubicBezTo>
                    <a:pt x="443" y="107"/>
                    <a:pt x="443" y="107"/>
                    <a:pt x="443" y="107"/>
                  </a:cubicBezTo>
                  <a:cubicBezTo>
                    <a:pt x="443" y="107"/>
                    <a:pt x="442" y="107"/>
                    <a:pt x="443" y="107"/>
                  </a:cubicBezTo>
                  <a:cubicBezTo>
                    <a:pt x="444" y="108"/>
                    <a:pt x="443" y="106"/>
                    <a:pt x="444" y="106"/>
                  </a:cubicBezTo>
                  <a:cubicBezTo>
                    <a:pt x="444" y="108"/>
                    <a:pt x="444" y="108"/>
                    <a:pt x="444" y="108"/>
                  </a:cubicBezTo>
                  <a:cubicBezTo>
                    <a:pt x="444" y="108"/>
                    <a:pt x="445" y="107"/>
                    <a:pt x="445" y="107"/>
                  </a:cubicBezTo>
                  <a:cubicBezTo>
                    <a:pt x="446" y="107"/>
                    <a:pt x="446" y="107"/>
                    <a:pt x="446" y="107"/>
                  </a:cubicBezTo>
                  <a:cubicBezTo>
                    <a:pt x="445" y="107"/>
                    <a:pt x="446" y="107"/>
                    <a:pt x="446" y="108"/>
                  </a:cubicBezTo>
                  <a:cubicBezTo>
                    <a:pt x="446" y="108"/>
                    <a:pt x="446" y="108"/>
                    <a:pt x="446" y="108"/>
                  </a:cubicBezTo>
                  <a:cubicBezTo>
                    <a:pt x="446" y="108"/>
                    <a:pt x="446" y="108"/>
                    <a:pt x="446" y="108"/>
                  </a:cubicBezTo>
                  <a:cubicBezTo>
                    <a:pt x="446" y="108"/>
                    <a:pt x="446" y="108"/>
                    <a:pt x="446" y="108"/>
                  </a:cubicBezTo>
                  <a:cubicBezTo>
                    <a:pt x="446" y="108"/>
                    <a:pt x="446" y="109"/>
                    <a:pt x="446" y="109"/>
                  </a:cubicBezTo>
                  <a:close/>
                  <a:moveTo>
                    <a:pt x="441" y="110"/>
                  </a:moveTo>
                  <a:cubicBezTo>
                    <a:pt x="441" y="110"/>
                    <a:pt x="441" y="110"/>
                    <a:pt x="441" y="110"/>
                  </a:cubicBezTo>
                  <a:cubicBezTo>
                    <a:pt x="441" y="110"/>
                    <a:pt x="441" y="110"/>
                    <a:pt x="441" y="110"/>
                  </a:cubicBezTo>
                  <a:cubicBezTo>
                    <a:pt x="441" y="110"/>
                    <a:pt x="442" y="111"/>
                    <a:pt x="441" y="110"/>
                  </a:cubicBezTo>
                  <a:close/>
                  <a:moveTo>
                    <a:pt x="439" y="111"/>
                  </a:moveTo>
                  <a:cubicBezTo>
                    <a:pt x="439" y="110"/>
                    <a:pt x="439" y="110"/>
                    <a:pt x="440" y="110"/>
                  </a:cubicBezTo>
                  <a:cubicBezTo>
                    <a:pt x="440" y="110"/>
                    <a:pt x="439" y="111"/>
                    <a:pt x="439" y="111"/>
                  </a:cubicBezTo>
                  <a:close/>
                  <a:moveTo>
                    <a:pt x="437" y="111"/>
                  </a:moveTo>
                  <a:cubicBezTo>
                    <a:pt x="436" y="111"/>
                    <a:pt x="436" y="111"/>
                    <a:pt x="436" y="111"/>
                  </a:cubicBezTo>
                  <a:cubicBezTo>
                    <a:pt x="436" y="111"/>
                    <a:pt x="437" y="110"/>
                    <a:pt x="437" y="111"/>
                  </a:cubicBezTo>
                  <a:cubicBezTo>
                    <a:pt x="437" y="111"/>
                    <a:pt x="437" y="111"/>
                    <a:pt x="437" y="111"/>
                  </a:cubicBezTo>
                  <a:close/>
                  <a:moveTo>
                    <a:pt x="428" y="112"/>
                  </a:moveTo>
                  <a:cubicBezTo>
                    <a:pt x="427" y="112"/>
                    <a:pt x="427" y="112"/>
                    <a:pt x="427" y="112"/>
                  </a:cubicBezTo>
                  <a:cubicBezTo>
                    <a:pt x="427" y="113"/>
                    <a:pt x="427" y="113"/>
                    <a:pt x="427" y="113"/>
                  </a:cubicBezTo>
                  <a:cubicBezTo>
                    <a:pt x="426" y="113"/>
                    <a:pt x="425" y="112"/>
                    <a:pt x="424" y="112"/>
                  </a:cubicBezTo>
                  <a:cubicBezTo>
                    <a:pt x="423" y="111"/>
                    <a:pt x="423" y="111"/>
                    <a:pt x="423" y="111"/>
                  </a:cubicBezTo>
                  <a:cubicBezTo>
                    <a:pt x="423" y="111"/>
                    <a:pt x="424" y="111"/>
                    <a:pt x="424" y="110"/>
                  </a:cubicBezTo>
                  <a:cubicBezTo>
                    <a:pt x="424" y="110"/>
                    <a:pt x="424" y="110"/>
                    <a:pt x="424" y="110"/>
                  </a:cubicBezTo>
                  <a:cubicBezTo>
                    <a:pt x="424" y="111"/>
                    <a:pt x="425" y="110"/>
                    <a:pt x="426" y="110"/>
                  </a:cubicBezTo>
                  <a:cubicBezTo>
                    <a:pt x="425" y="111"/>
                    <a:pt x="425" y="111"/>
                    <a:pt x="425" y="111"/>
                  </a:cubicBezTo>
                  <a:cubicBezTo>
                    <a:pt x="425" y="112"/>
                    <a:pt x="426" y="111"/>
                    <a:pt x="427" y="111"/>
                  </a:cubicBezTo>
                  <a:cubicBezTo>
                    <a:pt x="426" y="110"/>
                    <a:pt x="428" y="111"/>
                    <a:pt x="427" y="109"/>
                  </a:cubicBezTo>
                  <a:cubicBezTo>
                    <a:pt x="427" y="110"/>
                    <a:pt x="428" y="110"/>
                    <a:pt x="428" y="110"/>
                  </a:cubicBezTo>
                  <a:cubicBezTo>
                    <a:pt x="429" y="109"/>
                    <a:pt x="428" y="109"/>
                    <a:pt x="428" y="109"/>
                  </a:cubicBezTo>
                  <a:cubicBezTo>
                    <a:pt x="428" y="109"/>
                    <a:pt x="428" y="109"/>
                    <a:pt x="428" y="109"/>
                  </a:cubicBezTo>
                  <a:cubicBezTo>
                    <a:pt x="428" y="109"/>
                    <a:pt x="428" y="109"/>
                    <a:pt x="428" y="109"/>
                  </a:cubicBezTo>
                  <a:cubicBezTo>
                    <a:pt x="430" y="108"/>
                    <a:pt x="430" y="108"/>
                    <a:pt x="430" y="108"/>
                  </a:cubicBezTo>
                  <a:cubicBezTo>
                    <a:pt x="429" y="109"/>
                    <a:pt x="429" y="109"/>
                    <a:pt x="429" y="109"/>
                  </a:cubicBezTo>
                  <a:cubicBezTo>
                    <a:pt x="430" y="110"/>
                    <a:pt x="430" y="110"/>
                    <a:pt x="430" y="110"/>
                  </a:cubicBezTo>
                  <a:cubicBezTo>
                    <a:pt x="430" y="110"/>
                    <a:pt x="429" y="109"/>
                    <a:pt x="429" y="110"/>
                  </a:cubicBezTo>
                  <a:cubicBezTo>
                    <a:pt x="429" y="110"/>
                    <a:pt x="429" y="110"/>
                    <a:pt x="429" y="110"/>
                  </a:cubicBezTo>
                  <a:cubicBezTo>
                    <a:pt x="428" y="110"/>
                    <a:pt x="428" y="110"/>
                    <a:pt x="428" y="110"/>
                  </a:cubicBezTo>
                  <a:lnTo>
                    <a:pt x="428" y="112"/>
                  </a:lnTo>
                  <a:close/>
                  <a:moveTo>
                    <a:pt x="421" y="126"/>
                  </a:moveTo>
                  <a:cubicBezTo>
                    <a:pt x="421" y="127"/>
                    <a:pt x="421" y="126"/>
                    <a:pt x="420" y="126"/>
                  </a:cubicBezTo>
                  <a:cubicBezTo>
                    <a:pt x="421" y="125"/>
                    <a:pt x="421" y="125"/>
                    <a:pt x="421" y="125"/>
                  </a:cubicBezTo>
                  <a:cubicBezTo>
                    <a:pt x="421" y="126"/>
                    <a:pt x="421" y="126"/>
                    <a:pt x="421" y="126"/>
                  </a:cubicBezTo>
                  <a:close/>
                  <a:moveTo>
                    <a:pt x="422" y="121"/>
                  </a:moveTo>
                  <a:cubicBezTo>
                    <a:pt x="422" y="121"/>
                    <a:pt x="422" y="121"/>
                    <a:pt x="422" y="121"/>
                  </a:cubicBezTo>
                  <a:cubicBezTo>
                    <a:pt x="422" y="121"/>
                    <a:pt x="422" y="121"/>
                    <a:pt x="422" y="121"/>
                  </a:cubicBezTo>
                  <a:close/>
                  <a:moveTo>
                    <a:pt x="422" y="120"/>
                  </a:moveTo>
                  <a:cubicBezTo>
                    <a:pt x="423" y="120"/>
                    <a:pt x="423" y="120"/>
                    <a:pt x="423" y="120"/>
                  </a:cubicBezTo>
                  <a:cubicBezTo>
                    <a:pt x="423" y="120"/>
                    <a:pt x="423" y="120"/>
                    <a:pt x="423" y="120"/>
                  </a:cubicBezTo>
                  <a:lnTo>
                    <a:pt x="422" y="120"/>
                  </a:lnTo>
                  <a:close/>
                  <a:moveTo>
                    <a:pt x="423" y="114"/>
                  </a:moveTo>
                  <a:cubicBezTo>
                    <a:pt x="423" y="114"/>
                    <a:pt x="423" y="114"/>
                    <a:pt x="423" y="114"/>
                  </a:cubicBezTo>
                  <a:cubicBezTo>
                    <a:pt x="423" y="114"/>
                    <a:pt x="423" y="114"/>
                    <a:pt x="423" y="114"/>
                  </a:cubicBezTo>
                  <a:cubicBezTo>
                    <a:pt x="423" y="114"/>
                    <a:pt x="422" y="114"/>
                    <a:pt x="422" y="114"/>
                  </a:cubicBezTo>
                  <a:cubicBezTo>
                    <a:pt x="423" y="115"/>
                    <a:pt x="422" y="115"/>
                    <a:pt x="421" y="115"/>
                  </a:cubicBezTo>
                  <a:cubicBezTo>
                    <a:pt x="421" y="115"/>
                    <a:pt x="420" y="114"/>
                    <a:pt x="419" y="114"/>
                  </a:cubicBezTo>
                  <a:cubicBezTo>
                    <a:pt x="419" y="115"/>
                    <a:pt x="419" y="115"/>
                    <a:pt x="419" y="115"/>
                  </a:cubicBezTo>
                  <a:cubicBezTo>
                    <a:pt x="419" y="116"/>
                    <a:pt x="419" y="113"/>
                    <a:pt x="418" y="115"/>
                  </a:cubicBezTo>
                  <a:cubicBezTo>
                    <a:pt x="418" y="115"/>
                    <a:pt x="418" y="115"/>
                    <a:pt x="418" y="115"/>
                  </a:cubicBezTo>
                  <a:cubicBezTo>
                    <a:pt x="418" y="115"/>
                    <a:pt x="418" y="115"/>
                    <a:pt x="418" y="115"/>
                  </a:cubicBezTo>
                  <a:cubicBezTo>
                    <a:pt x="418" y="115"/>
                    <a:pt x="417" y="115"/>
                    <a:pt x="417" y="115"/>
                  </a:cubicBezTo>
                  <a:cubicBezTo>
                    <a:pt x="417" y="115"/>
                    <a:pt x="417" y="115"/>
                    <a:pt x="417" y="115"/>
                  </a:cubicBezTo>
                  <a:cubicBezTo>
                    <a:pt x="418" y="115"/>
                    <a:pt x="418" y="115"/>
                    <a:pt x="418" y="115"/>
                  </a:cubicBezTo>
                  <a:cubicBezTo>
                    <a:pt x="418" y="115"/>
                    <a:pt x="418" y="115"/>
                    <a:pt x="418" y="115"/>
                  </a:cubicBezTo>
                  <a:cubicBezTo>
                    <a:pt x="418" y="115"/>
                    <a:pt x="419" y="114"/>
                    <a:pt x="419" y="114"/>
                  </a:cubicBezTo>
                  <a:cubicBezTo>
                    <a:pt x="419" y="113"/>
                    <a:pt x="422" y="114"/>
                    <a:pt x="421" y="112"/>
                  </a:cubicBezTo>
                  <a:cubicBezTo>
                    <a:pt x="421" y="112"/>
                    <a:pt x="421" y="112"/>
                    <a:pt x="421" y="112"/>
                  </a:cubicBezTo>
                  <a:cubicBezTo>
                    <a:pt x="422" y="111"/>
                    <a:pt x="421" y="111"/>
                    <a:pt x="421" y="110"/>
                  </a:cubicBezTo>
                  <a:cubicBezTo>
                    <a:pt x="420" y="110"/>
                    <a:pt x="420" y="110"/>
                    <a:pt x="420" y="110"/>
                  </a:cubicBezTo>
                  <a:cubicBezTo>
                    <a:pt x="419" y="112"/>
                    <a:pt x="419" y="112"/>
                    <a:pt x="419" y="112"/>
                  </a:cubicBezTo>
                  <a:cubicBezTo>
                    <a:pt x="419" y="111"/>
                    <a:pt x="419" y="111"/>
                    <a:pt x="419" y="111"/>
                  </a:cubicBezTo>
                  <a:cubicBezTo>
                    <a:pt x="419" y="111"/>
                    <a:pt x="421" y="110"/>
                    <a:pt x="420" y="109"/>
                  </a:cubicBezTo>
                  <a:cubicBezTo>
                    <a:pt x="419" y="109"/>
                    <a:pt x="419" y="108"/>
                    <a:pt x="418" y="108"/>
                  </a:cubicBezTo>
                  <a:cubicBezTo>
                    <a:pt x="418" y="109"/>
                    <a:pt x="417" y="108"/>
                    <a:pt x="417" y="109"/>
                  </a:cubicBezTo>
                  <a:cubicBezTo>
                    <a:pt x="417" y="109"/>
                    <a:pt x="417" y="109"/>
                    <a:pt x="417" y="109"/>
                  </a:cubicBezTo>
                  <a:cubicBezTo>
                    <a:pt x="417" y="109"/>
                    <a:pt x="417" y="109"/>
                    <a:pt x="417" y="109"/>
                  </a:cubicBezTo>
                  <a:cubicBezTo>
                    <a:pt x="417" y="109"/>
                    <a:pt x="416" y="109"/>
                    <a:pt x="416" y="109"/>
                  </a:cubicBezTo>
                  <a:cubicBezTo>
                    <a:pt x="416" y="109"/>
                    <a:pt x="416" y="109"/>
                    <a:pt x="416" y="109"/>
                  </a:cubicBezTo>
                  <a:cubicBezTo>
                    <a:pt x="416" y="109"/>
                    <a:pt x="416" y="109"/>
                    <a:pt x="416" y="109"/>
                  </a:cubicBezTo>
                  <a:cubicBezTo>
                    <a:pt x="416" y="108"/>
                    <a:pt x="415" y="109"/>
                    <a:pt x="415" y="108"/>
                  </a:cubicBezTo>
                  <a:cubicBezTo>
                    <a:pt x="413" y="108"/>
                    <a:pt x="415" y="110"/>
                    <a:pt x="414" y="110"/>
                  </a:cubicBezTo>
                  <a:cubicBezTo>
                    <a:pt x="413" y="109"/>
                    <a:pt x="413" y="108"/>
                    <a:pt x="412" y="109"/>
                  </a:cubicBezTo>
                  <a:cubicBezTo>
                    <a:pt x="412" y="108"/>
                    <a:pt x="412" y="108"/>
                    <a:pt x="412" y="108"/>
                  </a:cubicBezTo>
                  <a:cubicBezTo>
                    <a:pt x="412" y="108"/>
                    <a:pt x="412" y="108"/>
                    <a:pt x="412" y="108"/>
                  </a:cubicBezTo>
                  <a:cubicBezTo>
                    <a:pt x="413" y="108"/>
                    <a:pt x="412" y="108"/>
                    <a:pt x="412" y="108"/>
                  </a:cubicBezTo>
                  <a:cubicBezTo>
                    <a:pt x="412" y="108"/>
                    <a:pt x="412" y="108"/>
                    <a:pt x="412" y="108"/>
                  </a:cubicBezTo>
                  <a:cubicBezTo>
                    <a:pt x="411" y="107"/>
                    <a:pt x="413" y="107"/>
                    <a:pt x="413" y="107"/>
                  </a:cubicBezTo>
                  <a:cubicBezTo>
                    <a:pt x="414" y="108"/>
                    <a:pt x="416" y="107"/>
                    <a:pt x="416" y="108"/>
                  </a:cubicBezTo>
                  <a:cubicBezTo>
                    <a:pt x="417" y="107"/>
                    <a:pt x="420" y="109"/>
                    <a:pt x="421" y="108"/>
                  </a:cubicBezTo>
                  <a:cubicBezTo>
                    <a:pt x="421" y="108"/>
                    <a:pt x="421" y="108"/>
                    <a:pt x="421" y="108"/>
                  </a:cubicBezTo>
                  <a:cubicBezTo>
                    <a:pt x="421" y="107"/>
                    <a:pt x="421" y="107"/>
                    <a:pt x="421" y="107"/>
                  </a:cubicBezTo>
                  <a:cubicBezTo>
                    <a:pt x="421" y="107"/>
                    <a:pt x="421" y="107"/>
                    <a:pt x="421" y="107"/>
                  </a:cubicBezTo>
                  <a:cubicBezTo>
                    <a:pt x="421" y="107"/>
                    <a:pt x="421" y="107"/>
                    <a:pt x="421" y="107"/>
                  </a:cubicBezTo>
                  <a:cubicBezTo>
                    <a:pt x="421" y="107"/>
                    <a:pt x="421" y="107"/>
                    <a:pt x="421" y="107"/>
                  </a:cubicBezTo>
                  <a:cubicBezTo>
                    <a:pt x="421" y="107"/>
                    <a:pt x="421" y="107"/>
                    <a:pt x="421" y="107"/>
                  </a:cubicBezTo>
                  <a:cubicBezTo>
                    <a:pt x="421" y="107"/>
                    <a:pt x="421" y="107"/>
                    <a:pt x="421" y="107"/>
                  </a:cubicBezTo>
                  <a:cubicBezTo>
                    <a:pt x="421" y="107"/>
                    <a:pt x="421" y="108"/>
                    <a:pt x="421" y="108"/>
                  </a:cubicBezTo>
                  <a:cubicBezTo>
                    <a:pt x="422" y="108"/>
                    <a:pt x="422" y="109"/>
                    <a:pt x="423" y="108"/>
                  </a:cubicBezTo>
                  <a:cubicBezTo>
                    <a:pt x="423" y="108"/>
                    <a:pt x="423" y="108"/>
                    <a:pt x="423" y="108"/>
                  </a:cubicBezTo>
                  <a:cubicBezTo>
                    <a:pt x="424" y="109"/>
                    <a:pt x="422" y="109"/>
                    <a:pt x="422" y="109"/>
                  </a:cubicBezTo>
                  <a:cubicBezTo>
                    <a:pt x="422" y="109"/>
                    <a:pt x="421" y="107"/>
                    <a:pt x="421" y="109"/>
                  </a:cubicBezTo>
                  <a:cubicBezTo>
                    <a:pt x="420" y="109"/>
                    <a:pt x="420" y="109"/>
                    <a:pt x="420" y="109"/>
                  </a:cubicBezTo>
                  <a:cubicBezTo>
                    <a:pt x="420" y="109"/>
                    <a:pt x="420" y="109"/>
                    <a:pt x="420" y="109"/>
                  </a:cubicBezTo>
                  <a:cubicBezTo>
                    <a:pt x="421" y="110"/>
                    <a:pt x="421" y="110"/>
                    <a:pt x="421" y="110"/>
                  </a:cubicBezTo>
                  <a:cubicBezTo>
                    <a:pt x="421" y="111"/>
                    <a:pt x="422" y="111"/>
                    <a:pt x="422" y="112"/>
                  </a:cubicBezTo>
                  <a:cubicBezTo>
                    <a:pt x="422" y="112"/>
                    <a:pt x="423" y="113"/>
                    <a:pt x="423" y="113"/>
                  </a:cubicBezTo>
                  <a:cubicBezTo>
                    <a:pt x="423" y="113"/>
                    <a:pt x="423" y="113"/>
                    <a:pt x="423" y="113"/>
                  </a:cubicBezTo>
                  <a:cubicBezTo>
                    <a:pt x="423" y="113"/>
                    <a:pt x="423" y="113"/>
                    <a:pt x="423" y="113"/>
                  </a:cubicBezTo>
                  <a:cubicBezTo>
                    <a:pt x="422" y="113"/>
                    <a:pt x="422" y="113"/>
                    <a:pt x="421" y="113"/>
                  </a:cubicBezTo>
                  <a:cubicBezTo>
                    <a:pt x="421" y="114"/>
                    <a:pt x="422" y="114"/>
                    <a:pt x="423" y="114"/>
                  </a:cubicBezTo>
                  <a:cubicBezTo>
                    <a:pt x="423" y="114"/>
                    <a:pt x="423" y="114"/>
                    <a:pt x="423" y="114"/>
                  </a:cubicBezTo>
                  <a:cubicBezTo>
                    <a:pt x="423" y="114"/>
                    <a:pt x="423" y="114"/>
                    <a:pt x="423" y="113"/>
                  </a:cubicBezTo>
                  <a:cubicBezTo>
                    <a:pt x="423" y="114"/>
                    <a:pt x="425" y="114"/>
                    <a:pt x="425" y="115"/>
                  </a:cubicBezTo>
                  <a:cubicBezTo>
                    <a:pt x="424" y="115"/>
                    <a:pt x="423" y="114"/>
                    <a:pt x="423" y="114"/>
                  </a:cubicBezTo>
                  <a:close/>
                  <a:moveTo>
                    <a:pt x="422" y="118"/>
                  </a:moveTo>
                  <a:cubicBezTo>
                    <a:pt x="422" y="118"/>
                    <a:pt x="422" y="118"/>
                    <a:pt x="422" y="118"/>
                  </a:cubicBezTo>
                  <a:cubicBezTo>
                    <a:pt x="421" y="117"/>
                    <a:pt x="421" y="117"/>
                    <a:pt x="421" y="117"/>
                  </a:cubicBezTo>
                  <a:lnTo>
                    <a:pt x="422" y="118"/>
                  </a:lnTo>
                  <a:close/>
                  <a:moveTo>
                    <a:pt x="419" y="122"/>
                  </a:moveTo>
                  <a:cubicBezTo>
                    <a:pt x="419" y="123"/>
                    <a:pt x="419" y="123"/>
                    <a:pt x="419" y="123"/>
                  </a:cubicBezTo>
                  <a:cubicBezTo>
                    <a:pt x="419" y="122"/>
                    <a:pt x="419" y="122"/>
                    <a:pt x="419" y="122"/>
                  </a:cubicBezTo>
                  <a:close/>
                  <a:moveTo>
                    <a:pt x="412" y="133"/>
                  </a:moveTo>
                  <a:cubicBezTo>
                    <a:pt x="412" y="133"/>
                    <a:pt x="412" y="133"/>
                    <a:pt x="412" y="133"/>
                  </a:cubicBezTo>
                  <a:cubicBezTo>
                    <a:pt x="412" y="132"/>
                    <a:pt x="412" y="132"/>
                    <a:pt x="412" y="132"/>
                  </a:cubicBezTo>
                  <a:cubicBezTo>
                    <a:pt x="413" y="132"/>
                    <a:pt x="412" y="131"/>
                    <a:pt x="413" y="131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13" y="130"/>
                    <a:pt x="413" y="131"/>
                    <a:pt x="414" y="131"/>
                  </a:cubicBezTo>
                  <a:cubicBezTo>
                    <a:pt x="414" y="132"/>
                    <a:pt x="412" y="131"/>
                    <a:pt x="412" y="133"/>
                  </a:cubicBezTo>
                  <a:close/>
                  <a:moveTo>
                    <a:pt x="413" y="105"/>
                  </a:moveTo>
                  <a:cubicBezTo>
                    <a:pt x="413" y="104"/>
                    <a:pt x="413" y="104"/>
                    <a:pt x="413" y="104"/>
                  </a:cubicBezTo>
                  <a:cubicBezTo>
                    <a:pt x="413" y="104"/>
                    <a:pt x="414" y="104"/>
                    <a:pt x="413" y="104"/>
                  </a:cubicBezTo>
                  <a:cubicBezTo>
                    <a:pt x="413" y="104"/>
                    <a:pt x="413" y="104"/>
                    <a:pt x="413" y="104"/>
                  </a:cubicBezTo>
                  <a:cubicBezTo>
                    <a:pt x="413" y="104"/>
                    <a:pt x="413" y="105"/>
                    <a:pt x="414" y="105"/>
                  </a:cubicBezTo>
                  <a:cubicBezTo>
                    <a:pt x="414" y="104"/>
                    <a:pt x="415" y="104"/>
                    <a:pt x="414" y="103"/>
                  </a:cubicBezTo>
                  <a:cubicBezTo>
                    <a:pt x="415" y="104"/>
                    <a:pt x="416" y="105"/>
                    <a:pt x="417" y="104"/>
                  </a:cubicBezTo>
                  <a:cubicBezTo>
                    <a:pt x="417" y="105"/>
                    <a:pt x="417" y="105"/>
                    <a:pt x="417" y="105"/>
                  </a:cubicBezTo>
                  <a:cubicBezTo>
                    <a:pt x="417" y="105"/>
                    <a:pt x="418" y="105"/>
                    <a:pt x="418" y="105"/>
                  </a:cubicBezTo>
                  <a:cubicBezTo>
                    <a:pt x="418" y="104"/>
                    <a:pt x="418" y="104"/>
                    <a:pt x="418" y="104"/>
                  </a:cubicBezTo>
                  <a:cubicBezTo>
                    <a:pt x="418" y="104"/>
                    <a:pt x="418" y="104"/>
                    <a:pt x="418" y="104"/>
                  </a:cubicBezTo>
                  <a:cubicBezTo>
                    <a:pt x="418" y="104"/>
                    <a:pt x="418" y="104"/>
                    <a:pt x="417" y="104"/>
                  </a:cubicBezTo>
                  <a:cubicBezTo>
                    <a:pt x="418" y="104"/>
                    <a:pt x="418" y="104"/>
                    <a:pt x="418" y="104"/>
                  </a:cubicBezTo>
                  <a:cubicBezTo>
                    <a:pt x="418" y="104"/>
                    <a:pt x="418" y="104"/>
                    <a:pt x="418" y="104"/>
                  </a:cubicBezTo>
                  <a:cubicBezTo>
                    <a:pt x="418" y="104"/>
                    <a:pt x="418" y="104"/>
                    <a:pt x="418" y="104"/>
                  </a:cubicBezTo>
                  <a:cubicBezTo>
                    <a:pt x="418" y="104"/>
                    <a:pt x="418" y="104"/>
                    <a:pt x="418" y="104"/>
                  </a:cubicBezTo>
                  <a:cubicBezTo>
                    <a:pt x="418" y="104"/>
                    <a:pt x="418" y="104"/>
                    <a:pt x="419" y="105"/>
                  </a:cubicBezTo>
                  <a:cubicBezTo>
                    <a:pt x="419" y="104"/>
                    <a:pt x="419" y="104"/>
                    <a:pt x="419" y="104"/>
                  </a:cubicBezTo>
                  <a:cubicBezTo>
                    <a:pt x="419" y="104"/>
                    <a:pt x="420" y="104"/>
                    <a:pt x="421" y="104"/>
                  </a:cubicBezTo>
                  <a:cubicBezTo>
                    <a:pt x="420" y="103"/>
                    <a:pt x="421" y="104"/>
                    <a:pt x="422" y="103"/>
                  </a:cubicBezTo>
                  <a:cubicBezTo>
                    <a:pt x="421" y="104"/>
                    <a:pt x="422" y="104"/>
                    <a:pt x="422" y="104"/>
                  </a:cubicBezTo>
                  <a:cubicBezTo>
                    <a:pt x="422" y="104"/>
                    <a:pt x="422" y="105"/>
                    <a:pt x="423" y="104"/>
                  </a:cubicBezTo>
                  <a:cubicBezTo>
                    <a:pt x="423" y="103"/>
                    <a:pt x="423" y="102"/>
                    <a:pt x="424" y="103"/>
                  </a:cubicBezTo>
                  <a:cubicBezTo>
                    <a:pt x="424" y="103"/>
                    <a:pt x="424" y="103"/>
                    <a:pt x="424" y="103"/>
                  </a:cubicBezTo>
                  <a:cubicBezTo>
                    <a:pt x="424" y="103"/>
                    <a:pt x="424" y="103"/>
                    <a:pt x="424" y="103"/>
                  </a:cubicBezTo>
                  <a:cubicBezTo>
                    <a:pt x="424" y="103"/>
                    <a:pt x="424" y="104"/>
                    <a:pt x="423" y="104"/>
                  </a:cubicBezTo>
                  <a:cubicBezTo>
                    <a:pt x="425" y="104"/>
                    <a:pt x="426" y="106"/>
                    <a:pt x="428" y="105"/>
                  </a:cubicBezTo>
                  <a:cubicBezTo>
                    <a:pt x="427" y="105"/>
                    <a:pt x="427" y="105"/>
                    <a:pt x="427" y="105"/>
                  </a:cubicBezTo>
                  <a:cubicBezTo>
                    <a:pt x="429" y="104"/>
                    <a:pt x="428" y="106"/>
                    <a:pt x="429" y="105"/>
                  </a:cubicBezTo>
                  <a:cubicBezTo>
                    <a:pt x="431" y="106"/>
                    <a:pt x="431" y="106"/>
                    <a:pt x="431" y="106"/>
                  </a:cubicBezTo>
                  <a:cubicBezTo>
                    <a:pt x="430" y="106"/>
                    <a:pt x="429" y="106"/>
                    <a:pt x="430" y="106"/>
                  </a:cubicBezTo>
                  <a:cubicBezTo>
                    <a:pt x="430" y="106"/>
                    <a:pt x="430" y="106"/>
                    <a:pt x="430" y="106"/>
                  </a:cubicBezTo>
                  <a:cubicBezTo>
                    <a:pt x="430" y="106"/>
                    <a:pt x="430" y="106"/>
                    <a:pt x="429" y="106"/>
                  </a:cubicBezTo>
                  <a:cubicBezTo>
                    <a:pt x="429" y="106"/>
                    <a:pt x="429" y="106"/>
                    <a:pt x="429" y="106"/>
                  </a:cubicBezTo>
                  <a:cubicBezTo>
                    <a:pt x="428" y="106"/>
                    <a:pt x="428" y="106"/>
                    <a:pt x="428" y="106"/>
                  </a:cubicBezTo>
                  <a:cubicBezTo>
                    <a:pt x="429" y="106"/>
                    <a:pt x="429" y="106"/>
                    <a:pt x="429" y="106"/>
                  </a:cubicBezTo>
                  <a:cubicBezTo>
                    <a:pt x="429" y="106"/>
                    <a:pt x="429" y="106"/>
                    <a:pt x="429" y="106"/>
                  </a:cubicBezTo>
                  <a:cubicBezTo>
                    <a:pt x="429" y="105"/>
                    <a:pt x="428" y="105"/>
                    <a:pt x="428" y="105"/>
                  </a:cubicBezTo>
                  <a:cubicBezTo>
                    <a:pt x="428" y="105"/>
                    <a:pt x="428" y="105"/>
                    <a:pt x="428" y="105"/>
                  </a:cubicBezTo>
                  <a:cubicBezTo>
                    <a:pt x="427" y="106"/>
                    <a:pt x="428" y="107"/>
                    <a:pt x="428" y="107"/>
                  </a:cubicBezTo>
                  <a:cubicBezTo>
                    <a:pt x="427" y="107"/>
                    <a:pt x="427" y="105"/>
                    <a:pt x="426" y="105"/>
                  </a:cubicBezTo>
                  <a:cubicBezTo>
                    <a:pt x="426" y="106"/>
                    <a:pt x="425" y="107"/>
                    <a:pt x="424" y="107"/>
                  </a:cubicBezTo>
                  <a:cubicBezTo>
                    <a:pt x="424" y="106"/>
                    <a:pt x="424" y="106"/>
                    <a:pt x="425" y="105"/>
                  </a:cubicBezTo>
                  <a:cubicBezTo>
                    <a:pt x="424" y="105"/>
                    <a:pt x="423" y="106"/>
                    <a:pt x="422" y="105"/>
                  </a:cubicBezTo>
                  <a:cubicBezTo>
                    <a:pt x="422" y="105"/>
                    <a:pt x="421" y="105"/>
                    <a:pt x="421" y="105"/>
                  </a:cubicBezTo>
                  <a:cubicBezTo>
                    <a:pt x="421" y="106"/>
                    <a:pt x="421" y="106"/>
                    <a:pt x="421" y="106"/>
                  </a:cubicBezTo>
                  <a:cubicBezTo>
                    <a:pt x="421" y="106"/>
                    <a:pt x="421" y="106"/>
                    <a:pt x="421" y="105"/>
                  </a:cubicBezTo>
                  <a:cubicBezTo>
                    <a:pt x="421" y="105"/>
                    <a:pt x="421" y="105"/>
                    <a:pt x="421" y="105"/>
                  </a:cubicBezTo>
                  <a:cubicBezTo>
                    <a:pt x="419" y="105"/>
                    <a:pt x="421" y="108"/>
                    <a:pt x="418" y="107"/>
                  </a:cubicBezTo>
                  <a:cubicBezTo>
                    <a:pt x="417" y="107"/>
                    <a:pt x="417" y="105"/>
                    <a:pt x="416" y="106"/>
                  </a:cubicBezTo>
                  <a:cubicBezTo>
                    <a:pt x="416" y="106"/>
                    <a:pt x="416" y="106"/>
                    <a:pt x="416" y="106"/>
                  </a:cubicBezTo>
                  <a:cubicBezTo>
                    <a:pt x="416" y="106"/>
                    <a:pt x="416" y="106"/>
                    <a:pt x="416" y="106"/>
                  </a:cubicBezTo>
                  <a:cubicBezTo>
                    <a:pt x="416" y="106"/>
                    <a:pt x="416" y="106"/>
                    <a:pt x="416" y="106"/>
                  </a:cubicBezTo>
                  <a:cubicBezTo>
                    <a:pt x="416" y="104"/>
                    <a:pt x="415" y="105"/>
                    <a:pt x="414" y="105"/>
                  </a:cubicBezTo>
                  <a:cubicBezTo>
                    <a:pt x="414" y="106"/>
                    <a:pt x="414" y="107"/>
                    <a:pt x="415" y="107"/>
                  </a:cubicBezTo>
                  <a:cubicBezTo>
                    <a:pt x="413" y="107"/>
                    <a:pt x="414" y="105"/>
                    <a:pt x="413" y="105"/>
                  </a:cubicBezTo>
                  <a:cubicBezTo>
                    <a:pt x="413" y="105"/>
                    <a:pt x="412" y="105"/>
                    <a:pt x="412" y="104"/>
                  </a:cubicBezTo>
                  <a:cubicBezTo>
                    <a:pt x="413" y="104"/>
                    <a:pt x="413" y="104"/>
                    <a:pt x="413" y="105"/>
                  </a:cubicBezTo>
                  <a:close/>
                  <a:moveTo>
                    <a:pt x="414" y="101"/>
                  </a:moveTo>
                  <a:cubicBezTo>
                    <a:pt x="414" y="102"/>
                    <a:pt x="414" y="102"/>
                    <a:pt x="414" y="102"/>
                  </a:cubicBezTo>
                  <a:cubicBezTo>
                    <a:pt x="414" y="102"/>
                    <a:pt x="414" y="102"/>
                    <a:pt x="414" y="102"/>
                  </a:cubicBezTo>
                  <a:lnTo>
                    <a:pt x="414" y="101"/>
                  </a:lnTo>
                  <a:close/>
                  <a:moveTo>
                    <a:pt x="416" y="103"/>
                  </a:moveTo>
                  <a:cubicBezTo>
                    <a:pt x="416" y="103"/>
                    <a:pt x="416" y="103"/>
                    <a:pt x="416" y="103"/>
                  </a:cubicBezTo>
                  <a:cubicBezTo>
                    <a:pt x="415" y="103"/>
                    <a:pt x="415" y="103"/>
                    <a:pt x="415" y="103"/>
                  </a:cubicBezTo>
                  <a:cubicBezTo>
                    <a:pt x="416" y="102"/>
                    <a:pt x="416" y="102"/>
                    <a:pt x="416" y="102"/>
                  </a:cubicBezTo>
                  <a:cubicBezTo>
                    <a:pt x="416" y="102"/>
                    <a:pt x="416" y="102"/>
                    <a:pt x="416" y="102"/>
                  </a:cubicBezTo>
                  <a:cubicBezTo>
                    <a:pt x="416" y="103"/>
                    <a:pt x="417" y="103"/>
                    <a:pt x="416" y="103"/>
                  </a:cubicBezTo>
                  <a:close/>
                  <a:moveTo>
                    <a:pt x="416" y="102"/>
                  </a:moveTo>
                  <a:cubicBezTo>
                    <a:pt x="417" y="102"/>
                    <a:pt x="417" y="102"/>
                    <a:pt x="417" y="102"/>
                  </a:cubicBezTo>
                  <a:cubicBezTo>
                    <a:pt x="417" y="102"/>
                    <a:pt x="418" y="102"/>
                    <a:pt x="417" y="103"/>
                  </a:cubicBezTo>
                  <a:cubicBezTo>
                    <a:pt x="417" y="103"/>
                    <a:pt x="417" y="103"/>
                    <a:pt x="417" y="103"/>
                  </a:cubicBezTo>
                  <a:cubicBezTo>
                    <a:pt x="417" y="102"/>
                    <a:pt x="417" y="102"/>
                    <a:pt x="417" y="102"/>
                  </a:cubicBezTo>
                  <a:cubicBezTo>
                    <a:pt x="417" y="102"/>
                    <a:pt x="417" y="102"/>
                    <a:pt x="417" y="102"/>
                  </a:cubicBezTo>
                  <a:cubicBezTo>
                    <a:pt x="417" y="102"/>
                    <a:pt x="417" y="102"/>
                    <a:pt x="416" y="102"/>
                  </a:cubicBezTo>
                  <a:close/>
                  <a:moveTo>
                    <a:pt x="425" y="104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6" y="104"/>
                    <a:pt x="426" y="104"/>
                    <a:pt x="426" y="104"/>
                  </a:cubicBezTo>
                  <a:lnTo>
                    <a:pt x="425" y="104"/>
                  </a:lnTo>
                  <a:close/>
                  <a:moveTo>
                    <a:pt x="430" y="112"/>
                  </a:moveTo>
                  <a:cubicBezTo>
                    <a:pt x="430" y="113"/>
                    <a:pt x="430" y="113"/>
                    <a:pt x="430" y="113"/>
                  </a:cubicBezTo>
                  <a:cubicBezTo>
                    <a:pt x="430" y="113"/>
                    <a:pt x="430" y="113"/>
                    <a:pt x="430" y="113"/>
                  </a:cubicBezTo>
                  <a:cubicBezTo>
                    <a:pt x="429" y="113"/>
                    <a:pt x="430" y="113"/>
                    <a:pt x="430" y="113"/>
                  </a:cubicBezTo>
                  <a:cubicBezTo>
                    <a:pt x="430" y="113"/>
                    <a:pt x="431" y="114"/>
                    <a:pt x="431" y="113"/>
                  </a:cubicBezTo>
                  <a:cubicBezTo>
                    <a:pt x="432" y="113"/>
                    <a:pt x="432" y="113"/>
                    <a:pt x="432" y="113"/>
                  </a:cubicBezTo>
                  <a:cubicBezTo>
                    <a:pt x="432" y="114"/>
                    <a:pt x="432" y="114"/>
                    <a:pt x="432" y="114"/>
                  </a:cubicBezTo>
                  <a:cubicBezTo>
                    <a:pt x="431" y="113"/>
                    <a:pt x="430" y="113"/>
                    <a:pt x="429" y="113"/>
                  </a:cubicBezTo>
                  <a:cubicBezTo>
                    <a:pt x="429" y="112"/>
                    <a:pt x="429" y="112"/>
                    <a:pt x="429" y="112"/>
                  </a:cubicBezTo>
                  <a:lnTo>
                    <a:pt x="430" y="112"/>
                  </a:lnTo>
                  <a:close/>
                  <a:moveTo>
                    <a:pt x="431" y="106"/>
                  </a:moveTo>
                  <a:cubicBezTo>
                    <a:pt x="432" y="105"/>
                    <a:pt x="432" y="105"/>
                    <a:pt x="432" y="105"/>
                  </a:cubicBezTo>
                  <a:cubicBezTo>
                    <a:pt x="432" y="105"/>
                    <a:pt x="432" y="105"/>
                    <a:pt x="432" y="105"/>
                  </a:cubicBezTo>
                  <a:cubicBezTo>
                    <a:pt x="432" y="105"/>
                    <a:pt x="431" y="105"/>
                    <a:pt x="431" y="106"/>
                  </a:cubicBezTo>
                  <a:close/>
                  <a:moveTo>
                    <a:pt x="431" y="111"/>
                  </a:moveTo>
                  <a:cubicBezTo>
                    <a:pt x="430" y="111"/>
                    <a:pt x="430" y="111"/>
                    <a:pt x="430" y="111"/>
                  </a:cubicBezTo>
                  <a:cubicBezTo>
                    <a:pt x="430" y="110"/>
                    <a:pt x="430" y="110"/>
                    <a:pt x="430" y="110"/>
                  </a:cubicBezTo>
                  <a:cubicBezTo>
                    <a:pt x="431" y="111"/>
                    <a:pt x="431" y="111"/>
                    <a:pt x="431" y="111"/>
                  </a:cubicBezTo>
                  <a:close/>
                  <a:moveTo>
                    <a:pt x="432" y="112"/>
                  </a:moveTo>
                  <a:cubicBezTo>
                    <a:pt x="432" y="111"/>
                    <a:pt x="433" y="111"/>
                    <a:pt x="434" y="111"/>
                  </a:cubicBezTo>
                  <a:cubicBezTo>
                    <a:pt x="434" y="112"/>
                    <a:pt x="434" y="112"/>
                    <a:pt x="434" y="112"/>
                  </a:cubicBezTo>
                  <a:cubicBezTo>
                    <a:pt x="433" y="112"/>
                    <a:pt x="433" y="112"/>
                    <a:pt x="433" y="112"/>
                  </a:cubicBezTo>
                  <a:cubicBezTo>
                    <a:pt x="433" y="112"/>
                    <a:pt x="433" y="112"/>
                    <a:pt x="433" y="112"/>
                  </a:cubicBezTo>
                  <a:cubicBezTo>
                    <a:pt x="433" y="112"/>
                    <a:pt x="432" y="112"/>
                    <a:pt x="432" y="112"/>
                  </a:cubicBezTo>
                  <a:close/>
                  <a:moveTo>
                    <a:pt x="434" y="105"/>
                  </a:moveTo>
                  <a:cubicBezTo>
                    <a:pt x="434" y="105"/>
                    <a:pt x="434" y="105"/>
                    <a:pt x="434" y="105"/>
                  </a:cubicBezTo>
                  <a:cubicBezTo>
                    <a:pt x="435" y="106"/>
                    <a:pt x="433" y="106"/>
                    <a:pt x="433" y="106"/>
                  </a:cubicBezTo>
                  <a:cubicBezTo>
                    <a:pt x="433" y="105"/>
                    <a:pt x="433" y="105"/>
                    <a:pt x="433" y="105"/>
                  </a:cubicBezTo>
                  <a:cubicBezTo>
                    <a:pt x="433" y="105"/>
                    <a:pt x="433" y="106"/>
                    <a:pt x="433" y="106"/>
                  </a:cubicBezTo>
                  <a:cubicBezTo>
                    <a:pt x="434" y="105"/>
                    <a:pt x="434" y="105"/>
                    <a:pt x="434" y="105"/>
                  </a:cubicBezTo>
                  <a:cubicBezTo>
                    <a:pt x="433" y="105"/>
                    <a:pt x="434" y="105"/>
                    <a:pt x="434" y="105"/>
                  </a:cubicBezTo>
                  <a:close/>
                  <a:moveTo>
                    <a:pt x="439" y="105"/>
                  </a:moveTo>
                  <a:cubicBezTo>
                    <a:pt x="438" y="105"/>
                    <a:pt x="438" y="105"/>
                    <a:pt x="438" y="105"/>
                  </a:cubicBezTo>
                  <a:cubicBezTo>
                    <a:pt x="438" y="105"/>
                    <a:pt x="438" y="105"/>
                    <a:pt x="438" y="105"/>
                  </a:cubicBezTo>
                  <a:cubicBezTo>
                    <a:pt x="438" y="105"/>
                    <a:pt x="438" y="105"/>
                    <a:pt x="438" y="104"/>
                  </a:cubicBezTo>
                  <a:cubicBezTo>
                    <a:pt x="439" y="105"/>
                    <a:pt x="439" y="104"/>
                    <a:pt x="439" y="105"/>
                  </a:cubicBezTo>
                  <a:cubicBezTo>
                    <a:pt x="439" y="105"/>
                    <a:pt x="439" y="105"/>
                    <a:pt x="439" y="105"/>
                  </a:cubicBezTo>
                  <a:cubicBezTo>
                    <a:pt x="439" y="105"/>
                    <a:pt x="439" y="105"/>
                    <a:pt x="439" y="105"/>
                  </a:cubicBezTo>
                  <a:cubicBezTo>
                    <a:pt x="439" y="104"/>
                    <a:pt x="439" y="104"/>
                    <a:pt x="438" y="105"/>
                  </a:cubicBezTo>
                  <a:lnTo>
                    <a:pt x="439" y="105"/>
                  </a:lnTo>
                  <a:close/>
                  <a:moveTo>
                    <a:pt x="409" y="109"/>
                  </a:moveTo>
                  <a:cubicBezTo>
                    <a:pt x="409" y="109"/>
                    <a:pt x="409" y="109"/>
                    <a:pt x="409" y="109"/>
                  </a:cubicBezTo>
                  <a:cubicBezTo>
                    <a:pt x="408" y="109"/>
                    <a:pt x="408" y="109"/>
                    <a:pt x="408" y="109"/>
                  </a:cubicBezTo>
                  <a:cubicBezTo>
                    <a:pt x="408" y="110"/>
                    <a:pt x="408" y="110"/>
                    <a:pt x="408" y="110"/>
                  </a:cubicBezTo>
                  <a:cubicBezTo>
                    <a:pt x="408" y="110"/>
                    <a:pt x="408" y="110"/>
                    <a:pt x="408" y="110"/>
                  </a:cubicBezTo>
                  <a:cubicBezTo>
                    <a:pt x="408" y="110"/>
                    <a:pt x="407" y="110"/>
                    <a:pt x="407" y="110"/>
                  </a:cubicBezTo>
                  <a:cubicBezTo>
                    <a:pt x="408" y="111"/>
                    <a:pt x="408" y="111"/>
                    <a:pt x="409" y="111"/>
                  </a:cubicBezTo>
                  <a:cubicBezTo>
                    <a:pt x="408" y="112"/>
                    <a:pt x="407" y="110"/>
                    <a:pt x="406" y="111"/>
                  </a:cubicBezTo>
                  <a:cubicBezTo>
                    <a:pt x="406" y="111"/>
                    <a:pt x="407" y="110"/>
                    <a:pt x="405" y="110"/>
                  </a:cubicBezTo>
                  <a:cubicBezTo>
                    <a:pt x="406" y="111"/>
                    <a:pt x="406" y="111"/>
                    <a:pt x="406" y="111"/>
                  </a:cubicBezTo>
                  <a:cubicBezTo>
                    <a:pt x="405" y="111"/>
                    <a:pt x="405" y="110"/>
                    <a:pt x="405" y="111"/>
                  </a:cubicBezTo>
                  <a:cubicBezTo>
                    <a:pt x="404" y="111"/>
                    <a:pt x="406" y="111"/>
                    <a:pt x="405" y="112"/>
                  </a:cubicBezTo>
                  <a:cubicBezTo>
                    <a:pt x="406" y="113"/>
                    <a:pt x="403" y="112"/>
                    <a:pt x="404" y="113"/>
                  </a:cubicBezTo>
                  <a:cubicBezTo>
                    <a:pt x="403" y="114"/>
                    <a:pt x="402" y="112"/>
                    <a:pt x="402" y="114"/>
                  </a:cubicBezTo>
                  <a:cubicBezTo>
                    <a:pt x="402" y="114"/>
                    <a:pt x="402" y="114"/>
                    <a:pt x="402" y="114"/>
                  </a:cubicBezTo>
                  <a:cubicBezTo>
                    <a:pt x="402" y="114"/>
                    <a:pt x="402" y="114"/>
                    <a:pt x="402" y="114"/>
                  </a:cubicBezTo>
                  <a:cubicBezTo>
                    <a:pt x="401" y="114"/>
                    <a:pt x="401" y="114"/>
                    <a:pt x="401" y="114"/>
                  </a:cubicBezTo>
                  <a:cubicBezTo>
                    <a:pt x="401" y="114"/>
                    <a:pt x="401" y="114"/>
                    <a:pt x="401" y="113"/>
                  </a:cubicBezTo>
                  <a:cubicBezTo>
                    <a:pt x="401" y="113"/>
                    <a:pt x="400" y="113"/>
                    <a:pt x="400" y="114"/>
                  </a:cubicBezTo>
                  <a:cubicBezTo>
                    <a:pt x="400" y="115"/>
                    <a:pt x="399" y="113"/>
                    <a:pt x="399" y="113"/>
                  </a:cubicBezTo>
                  <a:cubicBezTo>
                    <a:pt x="397" y="114"/>
                    <a:pt x="396" y="111"/>
                    <a:pt x="396" y="113"/>
                  </a:cubicBezTo>
                  <a:cubicBezTo>
                    <a:pt x="394" y="113"/>
                    <a:pt x="394" y="113"/>
                    <a:pt x="394" y="113"/>
                  </a:cubicBezTo>
                  <a:cubicBezTo>
                    <a:pt x="394" y="112"/>
                    <a:pt x="394" y="112"/>
                    <a:pt x="394" y="112"/>
                  </a:cubicBezTo>
                  <a:cubicBezTo>
                    <a:pt x="393" y="113"/>
                    <a:pt x="393" y="111"/>
                    <a:pt x="392" y="111"/>
                  </a:cubicBezTo>
                  <a:cubicBezTo>
                    <a:pt x="392" y="111"/>
                    <a:pt x="392" y="111"/>
                    <a:pt x="392" y="111"/>
                  </a:cubicBezTo>
                  <a:cubicBezTo>
                    <a:pt x="392" y="111"/>
                    <a:pt x="392" y="110"/>
                    <a:pt x="393" y="110"/>
                  </a:cubicBezTo>
                  <a:cubicBezTo>
                    <a:pt x="394" y="110"/>
                    <a:pt x="394" y="110"/>
                    <a:pt x="394" y="110"/>
                  </a:cubicBezTo>
                  <a:cubicBezTo>
                    <a:pt x="395" y="111"/>
                    <a:pt x="395" y="111"/>
                    <a:pt x="395" y="111"/>
                  </a:cubicBezTo>
                  <a:cubicBezTo>
                    <a:pt x="393" y="110"/>
                    <a:pt x="393" y="110"/>
                    <a:pt x="393" y="110"/>
                  </a:cubicBezTo>
                  <a:cubicBezTo>
                    <a:pt x="394" y="111"/>
                    <a:pt x="394" y="113"/>
                    <a:pt x="395" y="112"/>
                  </a:cubicBezTo>
                  <a:cubicBezTo>
                    <a:pt x="395" y="111"/>
                    <a:pt x="397" y="112"/>
                    <a:pt x="398" y="111"/>
                  </a:cubicBezTo>
                  <a:cubicBezTo>
                    <a:pt x="398" y="112"/>
                    <a:pt x="399" y="110"/>
                    <a:pt x="399" y="111"/>
                  </a:cubicBezTo>
                  <a:cubicBezTo>
                    <a:pt x="401" y="111"/>
                    <a:pt x="403" y="111"/>
                    <a:pt x="404" y="109"/>
                  </a:cubicBezTo>
                  <a:cubicBezTo>
                    <a:pt x="404" y="109"/>
                    <a:pt x="404" y="109"/>
                    <a:pt x="404" y="109"/>
                  </a:cubicBezTo>
                  <a:cubicBezTo>
                    <a:pt x="405" y="109"/>
                    <a:pt x="405" y="108"/>
                    <a:pt x="405" y="108"/>
                  </a:cubicBezTo>
                  <a:cubicBezTo>
                    <a:pt x="405" y="108"/>
                    <a:pt x="404" y="108"/>
                    <a:pt x="404" y="108"/>
                  </a:cubicBezTo>
                  <a:cubicBezTo>
                    <a:pt x="404" y="108"/>
                    <a:pt x="404" y="108"/>
                    <a:pt x="404" y="108"/>
                  </a:cubicBezTo>
                  <a:cubicBezTo>
                    <a:pt x="404" y="108"/>
                    <a:pt x="404" y="108"/>
                    <a:pt x="404" y="108"/>
                  </a:cubicBezTo>
                  <a:cubicBezTo>
                    <a:pt x="404" y="108"/>
                    <a:pt x="404" y="108"/>
                    <a:pt x="404" y="108"/>
                  </a:cubicBezTo>
                  <a:cubicBezTo>
                    <a:pt x="404" y="108"/>
                    <a:pt x="404" y="108"/>
                    <a:pt x="404" y="108"/>
                  </a:cubicBezTo>
                  <a:cubicBezTo>
                    <a:pt x="405" y="108"/>
                    <a:pt x="405" y="108"/>
                    <a:pt x="405" y="108"/>
                  </a:cubicBezTo>
                  <a:cubicBezTo>
                    <a:pt x="405" y="107"/>
                    <a:pt x="405" y="107"/>
                    <a:pt x="405" y="107"/>
                  </a:cubicBezTo>
                  <a:cubicBezTo>
                    <a:pt x="406" y="108"/>
                    <a:pt x="406" y="108"/>
                    <a:pt x="406" y="109"/>
                  </a:cubicBezTo>
                  <a:cubicBezTo>
                    <a:pt x="406" y="108"/>
                    <a:pt x="405" y="108"/>
                    <a:pt x="405" y="108"/>
                  </a:cubicBezTo>
                  <a:cubicBezTo>
                    <a:pt x="405" y="109"/>
                    <a:pt x="405" y="109"/>
                    <a:pt x="404" y="109"/>
                  </a:cubicBezTo>
                  <a:cubicBezTo>
                    <a:pt x="404" y="109"/>
                    <a:pt x="404" y="109"/>
                    <a:pt x="404" y="109"/>
                  </a:cubicBezTo>
                  <a:cubicBezTo>
                    <a:pt x="404" y="109"/>
                    <a:pt x="404" y="109"/>
                    <a:pt x="404" y="109"/>
                  </a:cubicBezTo>
                  <a:cubicBezTo>
                    <a:pt x="405" y="110"/>
                    <a:pt x="405" y="109"/>
                    <a:pt x="406" y="109"/>
                  </a:cubicBezTo>
                  <a:cubicBezTo>
                    <a:pt x="406" y="109"/>
                    <a:pt x="406" y="109"/>
                    <a:pt x="406" y="109"/>
                  </a:cubicBezTo>
                  <a:cubicBezTo>
                    <a:pt x="406" y="109"/>
                    <a:pt x="406" y="110"/>
                    <a:pt x="406" y="110"/>
                  </a:cubicBezTo>
                  <a:cubicBezTo>
                    <a:pt x="407" y="109"/>
                    <a:pt x="407" y="108"/>
                    <a:pt x="407" y="108"/>
                  </a:cubicBezTo>
                  <a:cubicBezTo>
                    <a:pt x="407" y="109"/>
                    <a:pt x="407" y="108"/>
                    <a:pt x="407" y="109"/>
                  </a:cubicBezTo>
                  <a:cubicBezTo>
                    <a:pt x="408" y="109"/>
                    <a:pt x="408" y="108"/>
                    <a:pt x="409" y="108"/>
                  </a:cubicBezTo>
                  <a:cubicBezTo>
                    <a:pt x="409" y="108"/>
                    <a:pt x="410" y="108"/>
                    <a:pt x="410" y="108"/>
                  </a:cubicBezTo>
                  <a:cubicBezTo>
                    <a:pt x="409" y="108"/>
                    <a:pt x="409" y="108"/>
                    <a:pt x="409" y="108"/>
                  </a:cubicBezTo>
                  <a:cubicBezTo>
                    <a:pt x="409" y="108"/>
                    <a:pt x="409" y="109"/>
                    <a:pt x="409" y="109"/>
                  </a:cubicBezTo>
                  <a:close/>
                  <a:moveTo>
                    <a:pt x="406" y="114"/>
                  </a:moveTo>
                  <a:cubicBezTo>
                    <a:pt x="405" y="114"/>
                    <a:pt x="405" y="114"/>
                    <a:pt x="405" y="114"/>
                  </a:cubicBezTo>
                  <a:cubicBezTo>
                    <a:pt x="405" y="114"/>
                    <a:pt x="405" y="113"/>
                    <a:pt x="405" y="113"/>
                  </a:cubicBezTo>
                  <a:cubicBezTo>
                    <a:pt x="405" y="114"/>
                    <a:pt x="406" y="114"/>
                    <a:pt x="406" y="114"/>
                  </a:cubicBezTo>
                  <a:close/>
                  <a:moveTo>
                    <a:pt x="402" y="122"/>
                  </a:moveTo>
                  <a:cubicBezTo>
                    <a:pt x="402" y="122"/>
                    <a:pt x="402" y="120"/>
                    <a:pt x="400" y="121"/>
                  </a:cubicBezTo>
                  <a:cubicBezTo>
                    <a:pt x="401" y="120"/>
                    <a:pt x="402" y="120"/>
                    <a:pt x="402" y="120"/>
                  </a:cubicBezTo>
                  <a:lnTo>
                    <a:pt x="402" y="122"/>
                  </a:lnTo>
                  <a:close/>
                  <a:moveTo>
                    <a:pt x="399" y="119"/>
                  </a:moveTo>
                  <a:cubicBezTo>
                    <a:pt x="399" y="119"/>
                    <a:pt x="399" y="119"/>
                    <a:pt x="399" y="119"/>
                  </a:cubicBezTo>
                  <a:cubicBezTo>
                    <a:pt x="399" y="119"/>
                    <a:pt x="399" y="119"/>
                    <a:pt x="399" y="119"/>
                  </a:cubicBezTo>
                  <a:cubicBezTo>
                    <a:pt x="399" y="119"/>
                    <a:pt x="399" y="119"/>
                    <a:pt x="398" y="119"/>
                  </a:cubicBezTo>
                  <a:cubicBezTo>
                    <a:pt x="398" y="119"/>
                    <a:pt x="398" y="119"/>
                    <a:pt x="398" y="119"/>
                  </a:cubicBezTo>
                  <a:cubicBezTo>
                    <a:pt x="398" y="119"/>
                    <a:pt x="398" y="120"/>
                    <a:pt x="398" y="120"/>
                  </a:cubicBezTo>
                  <a:cubicBezTo>
                    <a:pt x="396" y="120"/>
                    <a:pt x="396" y="120"/>
                    <a:pt x="396" y="120"/>
                  </a:cubicBezTo>
                  <a:cubicBezTo>
                    <a:pt x="396" y="118"/>
                    <a:pt x="397" y="119"/>
                    <a:pt x="398" y="119"/>
                  </a:cubicBezTo>
                  <a:cubicBezTo>
                    <a:pt x="398" y="119"/>
                    <a:pt x="398" y="119"/>
                    <a:pt x="398" y="119"/>
                  </a:cubicBezTo>
                  <a:cubicBezTo>
                    <a:pt x="399" y="119"/>
                    <a:pt x="399" y="119"/>
                    <a:pt x="399" y="119"/>
                  </a:cubicBezTo>
                  <a:cubicBezTo>
                    <a:pt x="399" y="119"/>
                    <a:pt x="399" y="119"/>
                    <a:pt x="399" y="119"/>
                  </a:cubicBezTo>
                  <a:cubicBezTo>
                    <a:pt x="398" y="118"/>
                    <a:pt x="398" y="118"/>
                    <a:pt x="397" y="118"/>
                  </a:cubicBezTo>
                  <a:cubicBezTo>
                    <a:pt x="398" y="117"/>
                    <a:pt x="398" y="118"/>
                    <a:pt x="399" y="118"/>
                  </a:cubicBezTo>
                  <a:cubicBezTo>
                    <a:pt x="399" y="117"/>
                    <a:pt x="399" y="117"/>
                    <a:pt x="399" y="117"/>
                  </a:cubicBezTo>
                  <a:cubicBezTo>
                    <a:pt x="399" y="118"/>
                    <a:pt x="399" y="118"/>
                    <a:pt x="399" y="119"/>
                  </a:cubicBezTo>
                  <a:cubicBezTo>
                    <a:pt x="399" y="119"/>
                    <a:pt x="399" y="119"/>
                    <a:pt x="399" y="119"/>
                  </a:cubicBezTo>
                  <a:cubicBezTo>
                    <a:pt x="399" y="119"/>
                    <a:pt x="399" y="119"/>
                    <a:pt x="399" y="119"/>
                  </a:cubicBezTo>
                  <a:cubicBezTo>
                    <a:pt x="399" y="119"/>
                    <a:pt x="399" y="119"/>
                    <a:pt x="399" y="119"/>
                  </a:cubicBezTo>
                  <a:cubicBezTo>
                    <a:pt x="399" y="119"/>
                    <a:pt x="399" y="119"/>
                    <a:pt x="399" y="119"/>
                  </a:cubicBezTo>
                  <a:cubicBezTo>
                    <a:pt x="400" y="119"/>
                    <a:pt x="400" y="119"/>
                    <a:pt x="400" y="119"/>
                  </a:cubicBezTo>
                  <a:cubicBezTo>
                    <a:pt x="400" y="120"/>
                    <a:pt x="400" y="120"/>
                    <a:pt x="400" y="120"/>
                  </a:cubicBezTo>
                  <a:cubicBezTo>
                    <a:pt x="400" y="120"/>
                    <a:pt x="400" y="120"/>
                    <a:pt x="400" y="120"/>
                  </a:cubicBezTo>
                  <a:cubicBezTo>
                    <a:pt x="400" y="120"/>
                    <a:pt x="400" y="120"/>
                    <a:pt x="400" y="120"/>
                  </a:cubicBezTo>
                  <a:cubicBezTo>
                    <a:pt x="400" y="120"/>
                    <a:pt x="400" y="119"/>
                    <a:pt x="399" y="119"/>
                  </a:cubicBezTo>
                  <a:close/>
                  <a:moveTo>
                    <a:pt x="394" y="121"/>
                  </a:moveTo>
                  <a:cubicBezTo>
                    <a:pt x="394" y="122"/>
                    <a:pt x="393" y="121"/>
                    <a:pt x="393" y="121"/>
                  </a:cubicBezTo>
                  <a:cubicBezTo>
                    <a:pt x="393" y="121"/>
                    <a:pt x="393" y="121"/>
                    <a:pt x="393" y="121"/>
                  </a:cubicBezTo>
                  <a:cubicBezTo>
                    <a:pt x="393" y="121"/>
                    <a:pt x="393" y="121"/>
                    <a:pt x="393" y="121"/>
                  </a:cubicBezTo>
                  <a:cubicBezTo>
                    <a:pt x="393" y="121"/>
                    <a:pt x="394" y="121"/>
                    <a:pt x="394" y="121"/>
                  </a:cubicBezTo>
                  <a:close/>
                  <a:moveTo>
                    <a:pt x="392" y="123"/>
                  </a:moveTo>
                  <a:cubicBezTo>
                    <a:pt x="391" y="123"/>
                    <a:pt x="391" y="123"/>
                    <a:pt x="391" y="123"/>
                  </a:cubicBezTo>
                  <a:cubicBezTo>
                    <a:pt x="391" y="123"/>
                    <a:pt x="391" y="123"/>
                    <a:pt x="391" y="123"/>
                  </a:cubicBezTo>
                  <a:cubicBezTo>
                    <a:pt x="391" y="123"/>
                    <a:pt x="391" y="123"/>
                    <a:pt x="391" y="123"/>
                  </a:cubicBezTo>
                  <a:cubicBezTo>
                    <a:pt x="392" y="123"/>
                    <a:pt x="392" y="122"/>
                    <a:pt x="392" y="123"/>
                  </a:cubicBezTo>
                  <a:close/>
                  <a:moveTo>
                    <a:pt x="386" y="104"/>
                  </a:moveTo>
                  <a:cubicBezTo>
                    <a:pt x="386" y="105"/>
                    <a:pt x="386" y="105"/>
                    <a:pt x="386" y="105"/>
                  </a:cubicBezTo>
                  <a:cubicBezTo>
                    <a:pt x="385" y="105"/>
                    <a:pt x="385" y="105"/>
                    <a:pt x="385" y="105"/>
                  </a:cubicBezTo>
                  <a:cubicBezTo>
                    <a:pt x="385" y="105"/>
                    <a:pt x="386" y="104"/>
                    <a:pt x="385" y="104"/>
                  </a:cubicBezTo>
                  <a:cubicBezTo>
                    <a:pt x="385" y="104"/>
                    <a:pt x="385" y="105"/>
                    <a:pt x="384" y="104"/>
                  </a:cubicBezTo>
                  <a:cubicBezTo>
                    <a:pt x="385" y="105"/>
                    <a:pt x="385" y="105"/>
                    <a:pt x="385" y="105"/>
                  </a:cubicBezTo>
                  <a:cubicBezTo>
                    <a:pt x="383" y="105"/>
                    <a:pt x="383" y="101"/>
                    <a:pt x="381" y="104"/>
                  </a:cubicBezTo>
                  <a:cubicBezTo>
                    <a:pt x="380" y="103"/>
                    <a:pt x="380" y="103"/>
                    <a:pt x="380" y="103"/>
                  </a:cubicBezTo>
                  <a:cubicBezTo>
                    <a:pt x="381" y="102"/>
                    <a:pt x="379" y="103"/>
                    <a:pt x="379" y="102"/>
                  </a:cubicBezTo>
                  <a:cubicBezTo>
                    <a:pt x="378" y="103"/>
                    <a:pt x="378" y="103"/>
                    <a:pt x="378" y="103"/>
                  </a:cubicBezTo>
                  <a:cubicBezTo>
                    <a:pt x="378" y="104"/>
                    <a:pt x="379" y="103"/>
                    <a:pt x="378" y="103"/>
                  </a:cubicBezTo>
                  <a:cubicBezTo>
                    <a:pt x="377" y="103"/>
                    <a:pt x="377" y="103"/>
                    <a:pt x="376" y="102"/>
                  </a:cubicBezTo>
                  <a:cubicBezTo>
                    <a:pt x="375" y="102"/>
                    <a:pt x="375" y="102"/>
                    <a:pt x="375" y="102"/>
                  </a:cubicBezTo>
                  <a:cubicBezTo>
                    <a:pt x="375" y="103"/>
                    <a:pt x="376" y="103"/>
                    <a:pt x="377" y="103"/>
                  </a:cubicBezTo>
                  <a:cubicBezTo>
                    <a:pt x="378" y="105"/>
                    <a:pt x="378" y="105"/>
                    <a:pt x="378" y="105"/>
                  </a:cubicBezTo>
                  <a:cubicBezTo>
                    <a:pt x="378" y="105"/>
                    <a:pt x="378" y="105"/>
                    <a:pt x="378" y="105"/>
                  </a:cubicBezTo>
                  <a:cubicBezTo>
                    <a:pt x="378" y="105"/>
                    <a:pt x="378" y="105"/>
                    <a:pt x="378" y="105"/>
                  </a:cubicBezTo>
                  <a:cubicBezTo>
                    <a:pt x="378" y="105"/>
                    <a:pt x="378" y="105"/>
                    <a:pt x="378" y="105"/>
                  </a:cubicBezTo>
                  <a:cubicBezTo>
                    <a:pt x="378" y="105"/>
                    <a:pt x="378" y="105"/>
                    <a:pt x="378" y="105"/>
                  </a:cubicBezTo>
                  <a:cubicBezTo>
                    <a:pt x="378" y="105"/>
                    <a:pt x="378" y="104"/>
                    <a:pt x="378" y="104"/>
                  </a:cubicBezTo>
                  <a:cubicBezTo>
                    <a:pt x="377" y="104"/>
                    <a:pt x="377" y="104"/>
                    <a:pt x="377" y="105"/>
                  </a:cubicBezTo>
                  <a:cubicBezTo>
                    <a:pt x="377" y="105"/>
                    <a:pt x="377" y="105"/>
                    <a:pt x="377" y="105"/>
                  </a:cubicBezTo>
                  <a:cubicBezTo>
                    <a:pt x="377" y="105"/>
                    <a:pt x="376" y="105"/>
                    <a:pt x="376" y="106"/>
                  </a:cubicBezTo>
                  <a:cubicBezTo>
                    <a:pt x="377" y="107"/>
                    <a:pt x="380" y="105"/>
                    <a:pt x="381" y="107"/>
                  </a:cubicBezTo>
                  <a:cubicBezTo>
                    <a:pt x="380" y="107"/>
                    <a:pt x="379" y="106"/>
                    <a:pt x="379" y="107"/>
                  </a:cubicBezTo>
                  <a:cubicBezTo>
                    <a:pt x="379" y="106"/>
                    <a:pt x="378" y="108"/>
                    <a:pt x="378" y="106"/>
                  </a:cubicBezTo>
                  <a:cubicBezTo>
                    <a:pt x="377" y="107"/>
                    <a:pt x="377" y="106"/>
                    <a:pt x="376" y="106"/>
                  </a:cubicBezTo>
                  <a:cubicBezTo>
                    <a:pt x="376" y="106"/>
                    <a:pt x="376" y="106"/>
                    <a:pt x="376" y="106"/>
                  </a:cubicBezTo>
                  <a:cubicBezTo>
                    <a:pt x="374" y="106"/>
                    <a:pt x="376" y="105"/>
                    <a:pt x="375" y="105"/>
                  </a:cubicBezTo>
                  <a:cubicBezTo>
                    <a:pt x="377" y="104"/>
                    <a:pt x="377" y="104"/>
                    <a:pt x="377" y="104"/>
                  </a:cubicBezTo>
                  <a:cubicBezTo>
                    <a:pt x="377" y="104"/>
                    <a:pt x="376" y="103"/>
                    <a:pt x="375" y="104"/>
                  </a:cubicBezTo>
                  <a:cubicBezTo>
                    <a:pt x="375" y="103"/>
                    <a:pt x="375" y="103"/>
                    <a:pt x="375" y="102"/>
                  </a:cubicBezTo>
                  <a:cubicBezTo>
                    <a:pt x="376" y="102"/>
                    <a:pt x="376" y="102"/>
                    <a:pt x="376" y="102"/>
                  </a:cubicBezTo>
                  <a:cubicBezTo>
                    <a:pt x="376" y="102"/>
                    <a:pt x="376" y="102"/>
                    <a:pt x="376" y="102"/>
                  </a:cubicBezTo>
                  <a:cubicBezTo>
                    <a:pt x="376" y="102"/>
                    <a:pt x="375" y="102"/>
                    <a:pt x="375" y="101"/>
                  </a:cubicBezTo>
                  <a:cubicBezTo>
                    <a:pt x="374" y="101"/>
                    <a:pt x="374" y="101"/>
                    <a:pt x="374" y="101"/>
                  </a:cubicBezTo>
                  <a:cubicBezTo>
                    <a:pt x="374" y="101"/>
                    <a:pt x="374" y="101"/>
                    <a:pt x="374" y="101"/>
                  </a:cubicBezTo>
                  <a:cubicBezTo>
                    <a:pt x="374" y="100"/>
                    <a:pt x="374" y="100"/>
                    <a:pt x="374" y="100"/>
                  </a:cubicBezTo>
                  <a:cubicBezTo>
                    <a:pt x="373" y="101"/>
                    <a:pt x="374" y="101"/>
                    <a:pt x="374" y="102"/>
                  </a:cubicBezTo>
                  <a:cubicBezTo>
                    <a:pt x="374" y="102"/>
                    <a:pt x="374" y="102"/>
                    <a:pt x="374" y="102"/>
                  </a:cubicBezTo>
                  <a:cubicBezTo>
                    <a:pt x="373" y="102"/>
                    <a:pt x="373" y="101"/>
                    <a:pt x="372" y="102"/>
                  </a:cubicBezTo>
                  <a:cubicBezTo>
                    <a:pt x="372" y="101"/>
                    <a:pt x="372" y="101"/>
                    <a:pt x="371" y="101"/>
                  </a:cubicBezTo>
                  <a:cubicBezTo>
                    <a:pt x="371" y="101"/>
                    <a:pt x="371" y="102"/>
                    <a:pt x="371" y="102"/>
                  </a:cubicBezTo>
                  <a:cubicBezTo>
                    <a:pt x="372" y="102"/>
                    <a:pt x="372" y="102"/>
                    <a:pt x="372" y="102"/>
                  </a:cubicBezTo>
                  <a:cubicBezTo>
                    <a:pt x="371" y="102"/>
                    <a:pt x="370" y="102"/>
                    <a:pt x="370" y="103"/>
                  </a:cubicBezTo>
                  <a:cubicBezTo>
                    <a:pt x="370" y="102"/>
                    <a:pt x="369" y="101"/>
                    <a:pt x="368" y="101"/>
                  </a:cubicBezTo>
                  <a:cubicBezTo>
                    <a:pt x="368" y="101"/>
                    <a:pt x="368" y="101"/>
                    <a:pt x="368" y="101"/>
                  </a:cubicBezTo>
                  <a:cubicBezTo>
                    <a:pt x="368" y="101"/>
                    <a:pt x="368" y="101"/>
                    <a:pt x="368" y="101"/>
                  </a:cubicBezTo>
                  <a:cubicBezTo>
                    <a:pt x="368" y="101"/>
                    <a:pt x="368" y="101"/>
                    <a:pt x="368" y="101"/>
                  </a:cubicBezTo>
                  <a:cubicBezTo>
                    <a:pt x="368" y="101"/>
                    <a:pt x="368" y="101"/>
                    <a:pt x="368" y="101"/>
                  </a:cubicBezTo>
                  <a:cubicBezTo>
                    <a:pt x="368" y="101"/>
                    <a:pt x="367" y="101"/>
                    <a:pt x="367" y="100"/>
                  </a:cubicBezTo>
                  <a:cubicBezTo>
                    <a:pt x="368" y="101"/>
                    <a:pt x="370" y="99"/>
                    <a:pt x="371" y="100"/>
                  </a:cubicBezTo>
                  <a:cubicBezTo>
                    <a:pt x="371" y="100"/>
                    <a:pt x="371" y="100"/>
                    <a:pt x="371" y="100"/>
                  </a:cubicBezTo>
                  <a:cubicBezTo>
                    <a:pt x="371" y="100"/>
                    <a:pt x="371" y="100"/>
                    <a:pt x="371" y="100"/>
                  </a:cubicBezTo>
                  <a:cubicBezTo>
                    <a:pt x="371" y="101"/>
                    <a:pt x="369" y="100"/>
                    <a:pt x="369" y="101"/>
                  </a:cubicBezTo>
                  <a:cubicBezTo>
                    <a:pt x="370" y="101"/>
                    <a:pt x="371" y="101"/>
                    <a:pt x="371" y="101"/>
                  </a:cubicBezTo>
                  <a:cubicBezTo>
                    <a:pt x="371" y="101"/>
                    <a:pt x="372" y="100"/>
                    <a:pt x="372" y="100"/>
                  </a:cubicBezTo>
                  <a:cubicBezTo>
                    <a:pt x="372" y="100"/>
                    <a:pt x="372" y="100"/>
                    <a:pt x="372" y="100"/>
                  </a:cubicBezTo>
                  <a:cubicBezTo>
                    <a:pt x="373" y="101"/>
                    <a:pt x="373" y="100"/>
                    <a:pt x="373" y="100"/>
                  </a:cubicBezTo>
                  <a:cubicBezTo>
                    <a:pt x="373" y="100"/>
                    <a:pt x="373" y="100"/>
                    <a:pt x="373" y="100"/>
                  </a:cubicBezTo>
                  <a:cubicBezTo>
                    <a:pt x="373" y="100"/>
                    <a:pt x="373" y="100"/>
                    <a:pt x="373" y="100"/>
                  </a:cubicBezTo>
                  <a:cubicBezTo>
                    <a:pt x="373" y="100"/>
                    <a:pt x="374" y="100"/>
                    <a:pt x="374" y="99"/>
                  </a:cubicBezTo>
                  <a:cubicBezTo>
                    <a:pt x="374" y="99"/>
                    <a:pt x="374" y="99"/>
                    <a:pt x="374" y="99"/>
                  </a:cubicBezTo>
                  <a:cubicBezTo>
                    <a:pt x="374" y="99"/>
                    <a:pt x="374" y="99"/>
                    <a:pt x="374" y="99"/>
                  </a:cubicBezTo>
                  <a:cubicBezTo>
                    <a:pt x="374" y="99"/>
                    <a:pt x="374" y="99"/>
                    <a:pt x="374" y="99"/>
                  </a:cubicBezTo>
                  <a:cubicBezTo>
                    <a:pt x="375" y="99"/>
                    <a:pt x="375" y="99"/>
                    <a:pt x="375" y="99"/>
                  </a:cubicBezTo>
                  <a:cubicBezTo>
                    <a:pt x="374" y="100"/>
                    <a:pt x="374" y="99"/>
                    <a:pt x="374" y="99"/>
                  </a:cubicBezTo>
                  <a:cubicBezTo>
                    <a:pt x="374" y="100"/>
                    <a:pt x="374" y="100"/>
                    <a:pt x="374" y="100"/>
                  </a:cubicBezTo>
                  <a:cubicBezTo>
                    <a:pt x="374" y="100"/>
                    <a:pt x="373" y="100"/>
                    <a:pt x="373" y="100"/>
                  </a:cubicBezTo>
                  <a:cubicBezTo>
                    <a:pt x="373" y="100"/>
                    <a:pt x="373" y="100"/>
                    <a:pt x="373" y="100"/>
                  </a:cubicBezTo>
                  <a:cubicBezTo>
                    <a:pt x="374" y="99"/>
                    <a:pt x="375" y="101"/>
                    <a:pt x="376" y="100"/>
                  </a:cubicBezTo>
                  <a:cubicBezTo>
                    <a:pt x="376" y="100"/>
                    <a:pt x="376" y="100"/>
                    <a:pt x="376" y="100"/>
                  </a:cubicBezTo>
                  <a:cubicBezTo>
                    <a:pt x="376" y="100"/>
                    <a:pt x="376" y="100"/>
                    <a:pt x="376" y="100"/>
                  </a:cubicBezTo>
                  <a:cubicBezTo>
                    <a:pt x="376" y="100"/>
                    <a:pt x="376" y="101"/>
                    <a:pt x="376" y="100"/>
                  </a:cubicBezTo>
                  <a:cubicBezTo>
                    <a:pt x="377" y="100"/>
                    <a:pt x="377" y="100"/>
                    <a:pt x="377" y="100"/>
                  </a:cubicBezTo>
                  <a:cubicBezTo>
                    <a:pt x="377" y="101"/>
                    <a:pt x="377" y="101"/>
                    <a:pt x="377" y="101"/>
                  </a:cubicBezTo>
                  <a:cubicBezTo>
                    <a:pt x="376" y="101"/>
                    <a:pt x="376" y="101"/>
                    <a:pt x="376" y="101"/>
                  </a:cubicBezTo>
                  <a:cubicBezTo>
                    <a:pt x="377" y="102"/>
                    <a:pt x="378" y="101"/>
                    <a:pt x="379" y="102"/>
                  </a:cubicBezTo>
                  <a:cubicBezTo>
                    <a:pt x="379" y="102"/>
                    <a:pt x="379" y="101"/>
                    <a:pt x="379" y="101"/>
                  </a:cubicBezTo>
                  <a:cubicBezTo>
                    <a:pt x="380" y="103"/>
                    <a:pt x="382" y="100"/>
                    <a:pt x="384" y="103"/>
                  </a:cubicBezTo>
                  <a:cubicBezTo>
                    <a:pt x="385" y="102"/>
                    <a:pt x="385" y="102"/>
                    <a:pt x="385" y="102"/>
                  </a:cubicBezTo>
                  <a:cubicBezTo>
                    <a:pt x="385" y="103"/>
                    <a:pt x="385" y="103"/>
                    <a:pt x="385" y="103"/>
                  </a:cubicBezTo>
                  <a:cubicBezTo>
                    <a:pt x="385" y="103"/>
                    <a:pt x="385" y="103"/>
                    <a:pt x="385" y="103"/>
                  </a:cubicBezTo>
                  <a:cubicBezTo>
                    <a:pt x="385" y="103"/>
                    <a:pt x="385" y="103"/>
                    <a:pt x="385" y="103"/>
                  </a:cubicBezTo>
                  <a:cubicBezTo>
                    <a:pt x="385" y="103"/>
                    <a:pt x="385" y="103"/>
                    <a:pt x="385" y="103"/>
                  </a:cubicBezTo>
                  <a:cubicBezTo>
                    <a:pt x="385" y="103"/>
                    <a:pt x="385" y="103"/>
                    <a:pt x="385" y="103"/>
                  </a:cubicBezTo>
                  <a:cubicBezTo>
                    <a:pt x="385" y="103"/>
                    <a:pt x="385" y="103"/>
                    <a:pt x="385" y="103"/>
                  </a:cubicBezTo>
                  <a:cubicBezTo>
                    <a:pt x="385" y="103"/>
                    <a:pt x="385" y="103"/>
                    <a:pt x="385" y="103"/>
                  </a:cubicBezTo>
                  <a:cubicBezTo>
                    <a:pt x="385" y="103"/>
                    <a:pt x="385" y="103"/>
                    <a:pt x="386" y="103"/>
                  </a:cubicBezTo>
                  <a:cubicBezTo>
                    <a:pt x="386" y="103"/>
                    <a:pt x="386" y="103"/>
                    <a:pt x="386" y="103"/>
                  </a:cubicBezTo>
                  <a:cubicBezTo>
                    <a:pt x="387" y="103"/>
                    <a:pt x="386" y="103"/>
                    <a:pt x="387" y="103"/>
                  </a:cubicBezTo>
                  <a:cubicBezTo>
                    <a:pt x="388" y="103"/>
                    <a:pt x="388" y="102"/>
                    <a:pt x="387" y="102"/>
                  </a:cubicBezTo>
                  <a:cubicBezTo>
                    <a:pt x="387" y="101"/>
                    <a:pt x="387" y="101"/>
                    <a:pt x="387" y="101"/>
                  </a:cubicBezTo>
                  <a:cubicBezTo>
                    <a:pt x="386" y="101"/>
                    <a:pt x="386" y="101"/>
                    <a:pt x="385" y="100"/>
                  </a:cubicBezTo>
                  <a:cubicBezTo>
                    <a:pt x="385" y="101"/>
                    <a:pt x="384" y="101"/>
                    <a:pt x="384" y="101"/>
                  </a:cubicBezTo>
                  <a:cubicBezTo>
                    <a:pt x="385" y="101"/>
                    <a:pt x="385" y="101"/>
                    <a:pt x="385" y="101"/>
                  </a:cubicBezTo>
                  <a:cubicBezTo>
                    <a:pt x="384" y="100"/>
                    <a:pt x="385" y="99"/>
                    <a:pt x="384" y="99"/>
                  </a:cubicBezTo>
                  <a:cubicBezTo>
                    <a:pt x="384" y="100"/>
                    <a:pt x="384" y="100"/>
                    <a:pt x="384" y="100"/>
                  </a:cubicBezTo>
                  <a:cubicBezTo>
                    <a:pt x="383" y="99"/>
                    <a:pt x="382" y="100"/>
                    <a:pt x="382" y="99"/>
                  </a:cubicBezTo>
                  <a:cubicBezTo>
                    <a:pt x="382" y="99"/>
                    <a:pt x="382" y="99"/>
                    <a:pt x="382" y="99"/>
                  </a:cubicBezTo>
                  <a:cubicBezTo>
                    <a:pt x="381" y="99"/>
                    <a:pt x="382" y="100"/>
                    <a:pt x="382" y="100"/>
                  </a:cubicBezTo>
                  <a:cubicBezTo>
                    <a:pt x="379" y="100"/>
                    <a:pt x="379" y="100"/>
                    <a:pt x="379" y="100"/>
                  </a:cubicBezTo>
                  <a:cubicBezTo>
                    <a:pt x="380" y="99"/>
                    <a:pt x="379" y="99"/>
                    <a:pt x="379" y="99"/>
                  </a:cubicBezTo>
                  <a:cubicBezTo>
                    <a:pt x="379" y="99"/>
                    <a:pt x="379" y="99"/>
                    <a:pt x="379" y="99"/>
                  </a:cubicBezTo>
                  <a:cubicBezTo>
                    <a:pt x="379" y="99"/>
                    <a:pt x="378" y="99"/>
                    <a:pt x="378" y="98"/>
                  </a:cubicBezTo>
                  <a:cubicBezTo>
                    <a:pt x="378" y="98"/>
                    <a:pt x="379" y="98"/>
                    <a:pt x="379" y="99"/>
                  </a:cubicBezTo>
                  <a:cubicBezTo>
                    <a:pt x="379" y="99"/>
                    <a:pt x="379" y="99"/>
                    <a:pt x="379" y="99"/>
                  </a:cubicBezTo>
                  <a:cubicBezTo>
                    <a:pt x="379" y="99"/>
                    <a:pt x="379" y="99"/>
                    <a:pt x="379" y="99"/>
                  </a:cubicBezTo>
                  <a:cubicBezTo>
                    <a:pt x="379" y="99"/>
                    <a:pt x="380" y="100"/>
                    <a:pt x="380" y="99"/>
                  </a:cubicBezTo>
                  <a:cubicBezTo>
                    <a:pt x="381" y="99"/>
                    <a:pt x="381" y="99"/>
                    <a:pt x="382" y="99"/>
                  </a:cubicBezTo>
                  <a:cubicBezTo>
                    <a:pt x="382" y="99"/>
                    <a:pt x="382" y="99"/>
                    <a:pt x="382" y="99"/>
                  </a:cubicBezTo>
                  <a:cubicBezTo>
                    <a:pt x="382" y="99"/>
                    <a:pt x="382" y="99"/>
                    <a:pt x="382" y="99"/>
                  </a:cubicBezTo>
                  <a:cubicBezTo>
                    <a:pt x="383" y="99"/>
                    <a:pt x="384" y="99"/>
                    <a:pt x="385" y="100"/>
                  </a:cubicBezTo>
                  <a:cubicBezTo>
                    <a:pt x="385" y="100"/>
                    <a:pt x="386" y="101"/>
                    <a:pt x="387" y="100"/>
                  </a:cubicBezTo>
                  <a:cubicBezTo>
                    <a:pt x="386" y="99"/>
                    <a:pt x="388" y="99"/>
                    <a:pt x="388" y="99"/>
                  </a:cubicBezTo>
                  <a:cubicBezTo>
                    <a:pt x="386" y="98"/>
                    <a:pt x="383" y="98"/>
                    <a:pt x="382" y="97"/>
                  </a:cubicBezTo>
                  <a:cubicBezTo>
                    <a:pt x="382" y="98"/>
                    <a:pt x="382" y="98"/>
                    <a:pt x="382" y="98"/>
                  </a:cubicBezTo>
                  <a:cubicBezTo>
                    <a:pt x="381" y="97"/>
                    <a:pt x="381" y="97"/>
                    <a:pt x="381" y="97"/>
                  </a:cubicBezTo>
                  <a:cubicBezTo>
                    <a:pt x="381" y="97"/>
                    <a:pt x="381" y="97"/>
                    <a:pt x="381" y="97"/>
                  </a:cubicBezTo>
                  <a:cubicBezTo>
                    <a:pt x="380" y="97"/>
                    <a:pt x="379" y="97"/>
                    <a:pt x="379" y="97"/>
                  </a:cubicBezTo>
                  <a:cubicBezTo>
                    <a:pt x="379" y="96"/>
                    <a:pt x="379" y="97"/>
                    <a:pt x="378" y="96"/>
                  </a:cubicBezTo>
                  <a:cubicBezTo>
                    <a:pt x="378" y="97"/>
                    <a:pt x="378" y="97"/>
                    <a:pt x="378" y="97"/>
                  </a:cubicBezTo>
                  <a:cubicBezTo>
                    <a:pt x="378" y="97"/>
                    <a:pt x="378" y="96"/>
                    <a:pt x="377" y="96"/>
                  </a:cubicBezTo>
                  <a:cubicBezTo>
                    <a:pt x="377" y="97"/>
                    <a:pt x="376" y="97"/>
                    <a:pt x="377" y="97"/>
                  </a:cubicBezTo>
                  <a:cubicBezTo>
                    <a:pt x="376" y="97"/>
                    <a:pt x="376" y="98"/>
                    <a:pt x="376" y="99"/>
                  </a:cubicBezTo>
                  <a:cubicBezTo>
                    <a:pt x="375" y="98"/>
                    <a:pt x="375" y="98"/>
                    <a:pt x="375" y="98"/>
                  </a:cubicBezTo>
                  <a:cubicBezTo>
                    <a:pt x="376" y="98"/>
                    <a:pt x="377" y="97"/>
                    <a:pt x="375" y="96"/>
                  </a:cubicBezTo>
                  <a:cubicBezTo>
                    <a:pt x="375" y="96"/>
                    <a:pt x="375" y="96"/>
                    <a:pt x="375" y="96"/>
                  </a:cubicBezTo>
                  <a:cubicBezTo>
                    <a:pt x="375" y="97"/>
                    <a:pt x="374" y="98"/>
                    <a:pt x="374" y="98"/>
                  </a:cubicBezTo>
                  <a:cubicBezTo>
                    <a:pt x="374" y="98"/>
                    <a:pt x="374" y="98"/>
                    <a:pt x="374" y="98"/>
                  </a:cubicBezTo>
                  <a:cubicBezTo>
                    <a:pt x="374" y="98"/>
                    <a:pt x="374" y="98"/>
                    <a:pt x="373" y="98"/>
                  </a:cubicBezTo>
                  <a:cubicBezTo>
                    <a:pt x="373" y="98"/>
                    <a:pt x="373" y="98"/>
                    <a:pt x="373" y="98"/>
                  </a:cubicBezTo>
                  <a:cubicBezTo>
                    <a:pt x="373" y="99"/>
                    <a:pt x="373" y="99"/>
                    <a:pt x="373" y="99"/>
                  </a:cubicBezTo>
                  <a:cubicBezTo>
                    <a:pt x="372" y="97"/>
                    <a:pt x="371" y="99"/>
                    <a:pt x="370" y="98"/>
                  </a:cubicBezTo>
                  <a:cubicBezTo>
                    <a:pt x="371" y="97"/>
                    <a:pt x="371" y="97"/>
                    <a:pt x="371" y="97"/>
                  </a:cubicBezTo>
                  <a:cubicBezTo>
                    <a:pt x="372" y="98"/>
                    <a:pt x="373" y="97"/>
                    <a:pt x="375" y="97"/>
                  </a:cubicBezTo>
                  <a:cubicBezTo>
                    <a:pt x="375" y="97"/>
                    <a:pt x="374" y="97"/>
                    <a:pt x="374" y="96"/>
                  </a:cubicBezTo>
                  <a:cubicBezTo>
                    <a:pt x="374" y="97"/>
                    <a:pt x="373" y="97"/>
                    <a:pt x="373" y="97"/>
                  </a:cubicBezTo>
                  <a:cubicBezTo>
                    <a:pt x="373" y="97"/>
                    <a:pt x="373" y="96"/>
                    <a:pt x="373" y="96"/>
                  </a:cubicBezTo>
                  <a:cubicBezTo>
                    <a:pt x="373" y="97"/>
                    <a:pt x="374" y="96"/>
                    <a:pt x="374" y="96"/>
                  </a:cubicBezTo>
                  <a:cubicBezTo>
                    <a:pt x="374" y="96"/>
                    <a:pt x="374" y="96"/>
                    <a:pt x="374" y="96"/>
                  </a:cubicBezTo>
                  <a:cubicBezTo>
                    <a:pt x="374" y="96"/>
                    <a:pt x="375" y="96"/>
                    <a:pt x="375" y="96"/>
                  </a:cubicBezTo>
                  <a:cubicBezTo>
                    <a:pt x="375" y="95"/>
                    <a:pt x="374" y="95"/>
                    <a:pt x="374" y="95"/>
                  </a:cubicBezTo>
                  <a:cubicBezTo>
                    <a:pt x="374" y="94"/>
                    <a:pt x="377" y="94"/>
                    <a:pt x="375" y="93"/>
                  </a:cubicBezTo>
                  <a:cubicBezTo>
                    <a:pt x="375" y="93"/>
                    <a:pt x="376" y="93"/>
                    <a:pt x="376" y="93"/>
                  </a:cubicBezTo>
                  <a:cubicBezTo>
                    <a:pt x="375" y="93"/>
                    <a:pt x="375" y="93"/>
                    <a:pt x="375" y="93"/>
                  </a:cubicBezTo>
                  <a:cubicBezTo>
                    <a:pt x="375" y="93"/>
                    <a:pt x="374" y="93"/>
                    <a:pt x="374" y="93"/>
                  </a:cubicBezTo>
                  <a:cubicBezTo>
                    <a:pt x="372" y="92"/>
                    <a:pt x="375" y="92"/>
                    <a:pt x="374" y="91"/>
                  </a:cubicBezTo>
                  <a:cubicBezTo>
                    <a:pt x="374" y="90"/>
                    <a:pt x="376" y="91"/>
                    <a:pt x="376" y="90"/>
                  </a:cubicBezTo>
                  <a:cubicBezTo>
                    <a:pt x="376" y="91"/>
                    <a:pt x="376" y="91"/>
                    <a:pt x="376" y="91"/>
                  </a:cubicBezTo>
                  <a:cubicBezTo>
                    <a:pt x="376" y="90"/>
                    <a:pt x="376" y="90"/>
                    <a:pt x="376" y="90"/>
                  </a:cubicBezTo>
                  <a:cubicBezTo>
                    <a:pt x="376" y="91"/>
                    <a:pt x="376" y="91"/>
                    <a:pt x="376" y="91"/>
                  </a:cubicBezTo>
                  <a:cubicBezTo>
                    <a:pt x="376" y="91"/>
                    <a:pt x="376" y="91"/>
                    <a:pt x="376" y="91"/>
                  </a:cubicBezTo>
                  <a:cubicBezTo>
                    <a:pt x="375" y="91"/>
                    <a:pt x="375" y="91"/>
                    <a:pt x="375" y="92"/>
                  </a:cubicBezTo>
                  <a:cubicBezTo>
                    <a:pt x="375" y="93"/>
                    <a:pt x="376" y="92"/>
                    <a:pt x="376" y="92"/>
                  </a:cubicBezTo>
                  <a:cubicBezTo>
                    <a:pt x="377" y="92"/>
                    <a:pt x="377" y="92"/>
                    <a:pt x="377" y="92"/>
                  </a:cubicBezTo>
                  <a:cubicBezTo>
                    <a:pt x="377" y="92"/>
                    <a:pt x="377" y="92"/>
                    <a:pt x="377" y="92"/>
                  </a:cubicBezTo>
                  <a:cubicBezTo>
                    <a:pt x="377" y="93"/>
                    <a:pt x="377" y="92"/>
                    <a:pt x="378" y="92"/>
                  </a:cubicBezTo>
                  <a:cubicBezTo>
                    <a:pt x="378" y="92"/>
                    <a:pt x="378" y="92"/>
                    <a:pt x="378" y="91"/>
                  </a:cubicBezTo>
                  <a:cubicBezTo>
                    <a:pt x="378" y="91"/>
                    <a:pt x="378" y="93"/>
                    <a:pt x="380" y="92"/>
                  </a:cubicBezTo>
                  <a:cubicBezTo>
                    <a:pt x="380" y="94"/>
                    <a:pt x="381" y="92"/>
                    <a:pt x="382" y="92"/>
                  </a:cubicBezTo>
                  <a:cubicBezTo>
                    <a:pt x="382" y="92"/>
                    <a:pt x="382" y="92"/>
                    <a:pt x="382" y="92"/>
                  </a:cubicBezTo>
                  <a:cubicBezTo>
                    <a:pt x="384" y="91"/>
                    <a:pt x="384" y="91"/>
                    <a:pt x="384" y="91"/>
                  </a:cubicBezTo>
                  <a:cubicBezTo>
                    <a:pt x="384" y="91"/>
                    <a:pt x="384" y="92"/>
                    <a:pt x="384" y="92"/>
                  </a:cubicBezTo>
                  <a:cubicBezTo>
                    <a:pt x="385" y="91"/>
                    <a:pt x="386" y="94"/>
                    <a:pt x="386" y="91"/>
                  </a:cubicBezTo>
                  <a:cubicBezTo>
                    <a:pt x="385" y="91"/>
                    <a:pt x="386" y="92"/>
                    <a:pt x="387" y="91"/>
                  </a:cubicBezTo>
                  <a:cubicBezTo>
                    <a:pt x="387" y="91"/>
                    <a:pt x="386" y="91"/>
                    <a:pt x="386" y="91"/>
                  </a:cubicBezTo>
                  <a:cubicBezTo>
                    <a:pt x="386" y="91"/>
                    <a:pt x="386" y="91"/>
                    <a:pt x="386" y="91"/>
                  </a:cubicBezTo>
                  <a:cubicBezTo>
                    <a:pt x="386" y="91"/>
                    <a:pt x="386" y="91"/>
                    <a:pt x="386" y="91"/>
                  </a:cubicBezTo>
                  <a:cubicBezTo>
                    <a:pt x="386" y="91"/>
                    <a:pt x="386" y="91"/>
                    <a:pt x="386" y="91"/>
                  </a:cubicBezTo>
                  <a:cubicBezTo>
                    <a:pt x="386" y="91"/>
                    <a:pt x="387" y="90"/>
                    <a:pt x="387" y="91"/>
                  </a:cubicBezTo>
                  <a:cubicBezTo>
                    <a:pt x="387" y="91"/>
                    <a:pt x="387" y="91"/>
                    <a:pt x="388" y="92"/>
                  </a:cubicBezTo>
                  <a:cubicBezTo>
                    <a:pt x="388" y="92"/>
                    <a:pt x="388" y="92"/>
                    <a:pt x="388" y="92"/>
                  </a:cubicBezTo>
                  <a:cubicBezTo>
                    <a:pt x="388" y="92"/>
                    <a:pt x="388" y="91"/>
                    <a:pt x="388" y="91"/>
                  </a:cubicBezTo>
                  <a:cubicBezTo>
                    <a:pt x="388" y="92"/>
                    <a:pt x="388" y="92"/>
                    <a:pt x="388" y="92"/>
                  </a:cubicBezTo>
                  <a:cubicBezTo>
                    <a:pt x="389" y="91"/>
                    <a:pt x="389" y="91"/>
                    <a:pt x="389" y="92"/>
                  </a:cubicBezTo>
                  <a:cubicBezTo>
                    <a:pt x="388" y="92"/>
                    <a:pt x="388" y="92"/>
                    <a:pt x="388" y="92"/>
                  </a:cubicBezTo>
                  <a:cubicBezTo>
                    <a:pt x="388" y="92"/>
                    <a:pt x="388" y="92"/>
                    <a:pt x="388" y="92"/>
                  </a:cubicBezTo>
                  <a:cubicBezTo>
                    <a:pt x="388" y="92"/>
                    <a:pt x="388" y="92"/>
                    <a:pt x="388" y="92"/>
                  </a:cubicBezTo>
                  <a:cubicBezTo>
                    <a:pt x="388" y="92"/>
                    <a:pt x="388" y="92"/>
                    <a:pt x="388" y="92"/>
                  </a:cubicBezTo>
                  <a:cubicBezTo>
                    <a:pt x="387" y="92"/>
                    <a:pt x="387" y="92"/>
                    <a:pt x="386" y="92"/>
                  </a:cubicBezTo>
                  <a:cubicBezTo>
                    <a:pt x="386" y="92"/>
                    <a:pt x="386" y="94"/>
                    <a:pt x="387" y="93"/>
                  </a:cubicBezTo>
                  <a:cubicBezTo>
                    <a:pt x="387" y="93"/>
                    <a:pt x="387" y="93"/>
                    <a:pt x="387" y="94"/>
                  </a:cubicBezTo>
                  <a:cubicBezTo>
                    <a:pt x="387" y="94"/>
                    <a:pt x="387" y="94"/>
                    <a:pt x="387" y="94"/>
                  </a:cubicBezTo>
                  <a:cubicBezTo>
                    <a:pt x="388" y="93"/>
                    <a:pt x="389" y="92"/>
                    <a:pt x="390" y="93"/>
                  </a:cubicBezTo>
                  <a:cubicBezTo>
                    <a:pt x="392" y="93"/>
                    <a:pt x="392" y="93"/>
                    <a:pt x="392" y="93"/>
                  </a:cubicBezTo>
                  <a:cubicBezTo>
                    <a:pt x="392" y="93"/>
                    <a:pt x="392" y="93"/>
                    <a:pt x="392" y="93"/>
                  </a:cubicBezTo>
                  <a:cubicBezTo>
                    <a:pt x="392" y="94"/>
                    <a:pt x="393" y="93"/>
                    <a:pt x="394" y="93"/>
                  </a:cubicBezTo>
                  <a:cubicBezTo>
                    <a:pt x="394" y="93"/>
                    <a:pt x="394" y="93"/>
                    <a:pt x="394" y="93"/>
                  </a:cubicBezTo>
                  <a:cubicBezTo>
                    <a:pt x="395" y="92"/>
                    <a:pt x="395" y="93"/>
                    <a:pt x="396" y="93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2"/>
                    <a:pt x="396" y="92"/>
                    <a:pt x="395" y="92"/>
                  </a:cubicBezTo>
                  <a:cubicBezTo>
                    <a:pt x="395" y="92"/>
                    <a:pt x="395" y="92"/>
                    <a:pt x="395" y="92"/>
                  </a:cubicBezTo>
                  <a:cubicBezTo>
                    <a:pt x="395" y="91"/>
                    <a:pt x="395" y="91"/>
                    <a:pt x="395" y="91"/>
                  </a:cubicBezTo>
                  <a:cubicBezTo>
                    <a:pt x="395" y="91"/>
                    <a:pt x="395" y="92"/>
                    <a:pt x="395" y="92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1"/>
                    <a:pt x="400" y="91"/>
                    <a:pt x="398" y="90"/>
                  </a:cubicBezTo>
                  <a:cubicBezTo>
                    <a:pt x="397" y="90"/>
                    <a:pt x="397" y="90"/>
                    <a:pt x="397" y="90"/>
                  </a:cubicBezTo>
                  <a:cubicBezTo>
                    <a:pt x="398" y="90"/>
                    <a:pt x="398" y="90"/>
                    <a:pt x="398" y="90"/>
                  </a:cubicBezTo>
                  <a:cubicBezTo>
                    <a:pt x="398" y="90"/>
                    <a:pt x="398" y="90"/>
                    <a:pt x="398" y="90"/>
                  </a:cubicBezTo>
                  <a:cubicBezTo>
                    <a:pt x="399" y="88"/>
                    <a:pt x="400" y="90"/>
                    <a:pt x="401" y="90"/>
                  </a:cubicBezTo>
                  <a:cubicBezTo>
                    <a:pt x="401" y="90"/>
                    <a:pt x="402" y="90"/>
                    <a:pt x="402" y="91"/>
                  </a:cubicBezTo>
                  <a:cubicBezTo>
                    <a:pt x="402" y="90"/>
                    <a:pt x="402" y="90"/>
                    <a:pt x="402" y="90"/>
                  </a:cubicBezTo>
                  <a:cubicBezTo>
                    <a:pt x="402" y="89"/>
                    <a:pt x="401" y="88"/>
                    <a:pt x="400" y="88"/>
                  </a:cubicBezTo>
                  <a:cubicBezTo>
                    <a:pt x="399" y="89"/>
                    <a:pt x="399" y="88"/>
                    <a:pt x="398" y="88"/>
                  </a:cubicBezTo>
                  <a:cubicBezTo>
                    <a:pt x="399" y="88"/>
                    <a:pt x="399" y="88"/>
                    <a:pt x="399" y="88"/>
                  </a:cubicBezTo>
                  <a:cubicBezTo>
                    <a:pt x="399" y="88"/>
                    <a:pt x="399" y="88"/>
                    <a:pt x="399" y="88"/>
                  </a:cubicBezTo>
                  <a:cubicBezTo>
                    <a:pt x="398" y="88"/>
                    <a:pt x="398" y="88"/>
                    <a:pt x="397" y="88"/>
                  </a:cubicBezTo>
                  <a:cubicBezTo>
                    <a:pt x="397" y="88"/>
                    <a:pt x="397" y="88"/>
                    <a:pt x="397" y="88"/>
                  </a:cubicBezTo>
                  <a:cubicBezTo>
                    <a:pt x="396" y="88"/>
                    <a:pt x="396" y="89"/>
                    <a:pt x="396" y="88"/>
                  </a:cubicBezTo>
                  <a:cubicBezTo>
                    <a:pt x="395" y="88"/>
                    <a:pt x="395" y="89"/>
                    <a:pt x="395" y="89"/>
                  </a:cubicBezTo>
                  <a:cubicBezTo>
                    <a:pt x="395" y="87"/>
                    <a:pt x="394" y="90"/>
                    <a:pt x="393" y="89"/>
                  </a:cubicBezTo>
                  <a:cubicBezTo>
                    <a:pt x="393" y="89"/>
                    <a:pt x="392" y="88"/>
                    <a:pt x="392" y="89"/>
                  </a:cubicBezTo>
                  <a:cubicBezTo>
                    <a:pt x="393" y="89"/>
                    <a:pt x="393" y="89"/>
                    <a:pt x="393" y="90"/>
                  </a:cubicBezTo>
                  <a:cubicBezTo>
                    <a:pt x="394" y="90"/>
                    <a:pt x="394" y="90"/>
                    <a:pt x="394" y="90"/>
                  </a:cubicBezTo>
                  <a:cubicBezTo>
                    <a:pt x="394" y="91"/>
                    <a:pt x="394" y="91"/>
                    <a:pt x="394" y="91"/>
                  </a:cubicBezTo>
                  <a:cubicBezTo>
                    <a:pt x="393" y="90"/>
                    <a:pt x="392" y="91"/>
                    <a:pt x="392" y="92"/>
                  </a:cubicBezTo>
                  <a:cubicBezTo>
                    <a:pt x="392" y="92"/>
                    <a:pt x="392" y="92"/>
                    <a:pt x="392" y="92"/>
                  </a:cubicBezTo>
                  <a:cubicBezTo>
                    <a:pt x="392" y="91"/>
                    <a:pt x="392" y="91"/>
                    <a:pt x="392" y="91"/>
                  </a:cubicBezTo>
                  <a:cubicBezTo>
                    <a:pt x="391" y="91"/>
                    <a:pt x="391" y="89"/>
                    <a:pt x="391" y="89"/>
                  </a:cubicBezTo>
                  <a:cubicBezTo>
                    <a:pt x="391" y="89"/>
                    <a:pt x="391" y="89"/>
                    <a:pt x="391" y="88"/>
                  </a:cubicBezTo>
                  <a:cubicBezTo>
                    <a:pt x="391" y="88"/>
                    <a:pt x="391" y="88"/>
                    <a:pt x="390" y="88"/>
                  </a:cubicBezTo>
                  <a:cubicBezTo>
                    <a:pt x="390" y="88"/>
                    <a:pt x="390" y="88"/>
                    <a:pt x="390" y="89"/>
                  </a:cubicBezTo>
                  <a:cubicBezTo>
                    <a:pt x="389" y="88"/>
                    <a:pt x="389" y="89"/>
                    <a:pt x="388" y="88"/>
                  </a:cubicBezTo>
                  <a:cubicBezTo>
                    <a:pt x="388" y="87"/>
                    <a:pt x="387" y="88"/>
                    <a:pt x="386" y="87"/>
                  </a:cubicBezTo>
                  <a:cubicBezTo>
                    <a:pt x="385" y="87"/>
                    <a:pt x="385" y="88"/>
                    <a:pt x="384" y="87"/>
                  </a:cubicBezTo>
                  <a:cubicBezTo>
                    <a:pt x="384" y="87"/>
                    <a:pt x="384" y="88"/>
                    <a:pt x="384" y="88"/>
                  </a:cubicBezTo>
                  <a:cubicBezTo>
                    <a:pt x="384" y="88"/>
                    <a:pt x="384" y="88"/>
                    <a:pt x="384" y="88"/>
                  </a:cubicBezTo>
                  <a:cubicBezTo>
                    <a:pt x="384" y="88"/>
                    <a:pt x="384" y="89"/>
                    <a:pt x="383" y="89"/>
                  </a:cubicBezTo>
                  <a:cubicBezTo>
                    <a:pt x="384" y="90"/>
                    <a:pt x="384" y="89"/>
                    <a:pt x="384" y="89"/>
                  </a:cubicBezTo>
                  <a:cubicBezTo>
                    <a:pt x="385" y="89"/>
                    <a:pt x="385" y="89"/>
                    <a:pt x="385" y="89"/>
                  </a:cubicBezTo>
                  <a:cubicBezTo>
                    <a:pt x="382" y="90"/>
                    <a:pt x="382" y="90"/>
                    <a:pt x="382" y="90"/>
                  </a:cubicBezTo>
                  <a:cubicBezTo>
                    <a:pt x="382" y="89"/>
                    <a:pt x="382" y="88"/>
                    <a:pt x="382" y="86"/>
                  </a:cubicBezTo>
                  <a:cubicBezTo>
                    <a:pt x="380" y="87"/>
                    <a:pt x="378" y="85"/>
                    <a:pt x="377" y="86"/>
                  </a:cubicBezTo>
                  <a:cubicBezTo>
                    <a:pt x="377" y="86"/>
                    <a:pt x="377" y="87"/>
                    <a:pt x="376" y="87"/>
                  </a:cubicBezTo>
                  <a:cubicBezTo>
                    <a:pt x="375" y="87"/>
                    <a:pt x="376" y="86"/>
                    <a:pt x="376" y="85"/>
                  </a:cubicBezTo>
                  <a:cubicBezTo>
                    <a:pt x="375" y="85"/>
                    <a:pt x="375" y="85"/>
                    <a:pt x="375" y="85"/>
                  </a:cubicBezTo>
                  <a:cubicBezTo>
                    <a:pt x="375" y="85"/>
                    <a:pt x="375" y="85"/>
                    <a:pt x="376" y="85"/>
                  </a:cubicBezTo>
                  <a:cubicBezTo>
                    <a:pt x="376" y="85"/>
                    <a:pt x="377" y="85"/>
                    <a:pt x="377" y="85"/>
                  </a:cubicBezTo>
                  <a:cubicBezTo>
                    <a:pt x="377" y="84"/>
                    <a:pt x="374" y="85"/>
                    <a:pt x="374" y="83"/>
                  </a:cubicBezTo>
                  <a:cubicBezTo>
                    <a:pt x="374" y="83"/>
                    <a:pt x="374" y="83"/>
                    <a:pt x="374" y="83"/>
                  </a:cubicBezTo>
                  <a:cubicBezTo>
                    <a:pt x="374" y="83"/>
                    <a:pt x="374" y="83"/>
                    <a:pt x="374" y="83"/>
                  </a:cubicBezTo>
                  <a:cubicBezTo>
                    <a:pt x="374" y="83"/>
                    <a:pt x="375" y="83"/>
                    <a:pt x="376" y="83"/>
                  </a:cubicBezTo>
                  <a:cubicBezTo>
                    <a:pt x="376" y="83"/>
                    <a:pt x="376" y="83"/>
                    <a:pt x="376" y="82"/>
                  </a:cubicBezTo>
                  <a:cubicBezTo>
                    <a:pt x="375" y="82"/>
                    <a:pt x="374" y="83"/>
                    <a:pt x="374" y="82"/>
                  </a:cubicBezTo>
                  <a:cubicBezTo>
                    <a:pt x="374" y="82"/>
                    <a:pt x="375" y="83"/>
                    <a:pt x="375" y="82"/>
                  </a:cubicBezTo>
                  <a:cubicBezTo>
                    <a:pt x="375" y="82"/>
                    <a:pt x="375" y="82"/>
                    <a:pt x="375" y="82"/>
                  </a:cubicBezTo>
                  <a:cubicBezTo>
                    <a:pt x="376" y="81"/>
                    <a:pt x="375" y="81"/>
                    <a:pt x="375" y="81"/>
                  </a:cubicBezTo>
                  <a:cubicBezTo>
                    <a:pt x="375" y="80"/>
                    <a:pt x="374" y="80"/>
                    <a:pt x="374" y="80"/>
                  </a:cubicBezTo>
                  <a:cubicBezTo>
                    <a:pt x="374" y="80"/>
                    <a:pt x="374" y="80"/>
                    <a:pt x="374" y="80"/>
                  </a:cubicBezTo>
                  <a:cubicBezTo>
                    <a:pt x="374" y="80"/>
                    <a:pt x="374" y="80"/>
                    <a:pt x="374" y="81"/>
                  </a:cubicBezTo>
                  <a:cubicBezTo>
                    <a:pt x="374" y="81"/>
                    <a:pt x="374" y="81"/>
                    <a:pt x="374" y="81"/>
                  </a:cubicBezTo>
                  <a:cubicBezTo>
                    <a:pt x="374" y="81"/>
                    <a:pt x="373" y="80"/>
                    <a:pt x="373" y="80"/>
                  </a:cubicBezTo>
                  <a:cubicBezTo>
                    <a:pt x="372" y="80"/>
                    <a:pt x="373" y="81"/>
                    <a:pt x="373" y="82"/>
                  </a:cubicBezTo>
                  <a:cubicBezTo>
                    <a:pt x="373" y="82"/>
                    <a:pt x="373" y="82"/>
                    <a:pt x="373" y="82"/>
                  </a:cubicBezTo>
                  <a:cubicBezTo>
                    <a:pt x="373" y="82"/>
                    <a:pt x="373" y="82"/>
                    <a:pt x="373" y="82"/>
                  </a:cubicBezTo>
                  <a:cubicBezTo>
                    <a:pt x="373" y="83"/>
                    <a:pt x="372" y="83"/>
                    <a:pt x="372" y="82"/>
                  </a:cubicBezTo>
                  <a:cubicBezTo>
                    <a:pt x="372" y="82"/>
                    <a:pt x="372" y="82"/>
                    <a:pt x="372" y="82"/>
                  </a:cubicBezTo>
                  <a:cubicBezTo>
                    <a:pt x="373" y="82"/>
                    <a:pt x="372" y="80"/>
                    <a:pt x="373" y="80"/>
                  </a:cubicBezTo>
                  <a:cubicBezTo>
                    <a:pt x="373" y="80"/>
                    <a:pt x="373" y="80"/>
                    <a:pt x="373" y="80"/>
                  </a:cubicBezTo>
                  <a:cubicBezTo>
                    <a:pt x="373" y="79"/>
                    <a:pt x="373" y="79"/>
                    <a:pt x="373" y="79"/>
                  </a:cubicBezTo>
                  <a:cubicBezTo>
                    <a:pt x="374" y="79"/>
                    <a:pt x="373" y="78"/>
                    <a:pt x="373" y="78"/>
                  </a:cubicBezTo>
                  <a:cubicBezTo>
                    <a:pt x="372" y="79"/>
                    <a:pt x="372" y="78"/>
                    <a:pt x="371" y="78"/>
                  </a:cubicBezTo>
                  <a:cubicBezTo>
                    <a:pt x="371" y="78"/>
                    <a:pt x="371" y="78"/>
                    <a:pt x="371" y="78"/>
                  </a:cubicBezTo>
                  <a:cubicBezTo>
                    <a:pt x="371" y="79"/>
                    <a:pt x="371" y="79"/>
                    <a:pt x="371" y="79"/>
                  </a:cubicBezTo>
                  <a:cubicBezTo>
                    <a:pt x="371" y="79"/>
                    <a:pt x="371" y="79"/>
                    <a:pt x="371" y="79"/>
                  </a:cubicBezTo>
                  <a:cubicBezTo>
                    <a:pt x="371" y="78"/>
                    <a:pt x="370" y="78"/>
                    <a:pt x="369" y="77"/>
                  </a:cubicBezTo>
                  <a:cubicBezTo>
                    <a:pt x="369" y="77"/>
                    <a:pt x="369" y="77"/>
                    <a:pt x="369" y="77"/>
                  </a:cubicBezTo>
                  <a:cubicBezTo>
                    <a:pt x="369" y="77"/>
                    <a:pt x="369" y="79"/>
                    <a:pt x="370" y="79"/>
                  </a:cubicBezTo>
                  <a:cubicBezTo>
                    <a:pt x="370" y="79"/>
                    <a:pt x="370" y="79"/>
                    <a:pt x="370" y="79"/>
                  </a:cubicBezTo>
                  <a:cubicBezTo>
                    <a:pt x="370" y="80"/>
                    <a:pt x="370" y="80"/>
                    <a:pt x="370" y="80"/>
                  </a:cubicBezTo>
                  <a:cubicBezTo>
                    <a:pt x="369" y="80"/>
                    <a:pt x="369" y="80"/>
                    <a:pt x="369" y="80"/>
                  </a:cubicBezTo>
                  <a:cubicBezTo>
                    <a:pt x="369" y="80"/>
                    <a:pt x="370" y="79"/>
                    <a:pt x="369" y="79"/>
                  </a:cubicBezTo>
                  <a:cubicBezTo>
                    <a:pt x="369" y="78"/>
                    <a:pt x="368" y="79"/>
                    <a:pt x="368" y="79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8" y="77"/>
                    <a:pt x="368" y="77"/>
                    <a:pt x="368" y="77"/>
                  </a:cubicBezTo>
                  <a:cubicBezTo>
                    <a:pt x="367" y="79"/>
                    <a:pt x="366" y="77"/>
                    <a:pt x="366" y="78"/>
                  </a:cubicBezTo>
                  <a:cubicBezTo>
                    <a:pt x="365" y="78"/>
                    <a:pt x="366" y="76"/>
                    <a:pt x="365" y="77"/>
                  </a:cubicBezTo>
                  <a:cubicBezTo>
                    <a:pt x="365" y="77"/>
                    <a:pt x="365" y="77"/>
                    <a:pt x="365" y="77"/>
                  </a:cubicBezTo>
                  <a:cubicBezTo>
                    <a:pt x="365" y="77"/>
                    <a:pt x="365" y="77"/>
                    <a:pt x="365" y="77"/>
                  </a:cubicBezTo>
                  <a:cubicBezTo>
                    <a:pt x="364" y="77"/>
                    <a:pt x="364" y="77"/>
                    <a:pt x="364" y="77"/>
                  </a:cubicBezTo>
                  <a:cubicBezTo>
                    <a:pt x="364" y="77"/>
                    <a:pt x="364" y="77"/>
                    <a:pt x="364" y="77"/>
                  </a:cubicBezTo>
                  <a:cubicBezTo>
                    <a:pt x="364" y="77"/>
                    <a:pt x="364" y="77"/>
                    <a:pt x="364" y="77"/>
                  </a:cubicBezTo>
                  <a:cubicBezTo>
                    <a:pt x="364" y="77"/>
                    <a:pt x="364" y="77"/>
                    <a:pt x="364" y="76"/>
                  </a:cubicBezTo>
                  <a:cubicBezTo>
                    <a:pt x="364" y="76"/>
                    <a:pt x="363" y="77"/>
                    <a:pt x="363" y="77"/>
                  </a:cubicBezTo>
                  <a:cubicBezTo>
                    <a:pt x="363" y="77"/>
                    <a:pt x="363" y="77"/>
                    <a:pt x="363" y="77"/>
                  </a:cubicBezTo>
                  <a:cubicBezTo>
                    <a:pt x="363" y="77"/>
                    <a:pt x="363" y="77"/>
                    <a:pt x="363" y="77"/>
                  </a:cubicBezTo>
                  <a:cubicBezTo>
                    <a:pt x="363" y="78"/>
                    <a:pt x="363" y="78"/>
                    <a:pt x="364" y="78"/>
                  </a:cubicBezTo>
                  <a:cubicBezTo>
                    <a:pt x="363" y="79"/>
                    <a:pt x="363" y="78"/>
                    <a:pt x="363" y="77"/>
                  </a:cubicBezTo>
                  <a:cubicBezTo>
                    <a:pt x="363" y="77"/>
                    <a:pt x="363" y="77"/>
                    <a:pt x="363" y="77"/>
                  </a:cubicBezTo>
                  <a:cubicBezTo>
                    <a:pt x="363" y="77"/>
                    <a:pt x="363" y="77"/>
                    <a:pt x="363" y="77"/>
                  </a:cubicBezTo>
                  <a:cubicBezTo>
                    <a:pt x="363" y="77"/>
                    <a:pt x="363" y="76"/>
                    <a:pt x="363" y="76"/>
                  </a:cubicBezTo>
                  <a:cubicBezTo>
                    <a:pt x="362" y="76"/>
                    <a:pt x="363" y="77"/>
                    <a:pt x="362" y="77"/>
                  </a:cubicBezTo>
                  <a:cubicBezTo>
                    <a:pt x="361" y="77"/>
                    <a:pt x="361" y="75"/>
                    <a:pt x="361" y="75"/>
                  </a:cubicBezTo>
                  <a:cubicBezTo>
                    <a:pt x="361" y="76"/>
                    <a:pt x="361" y="76"/>
                    <a:pt x="361" y="76"/>
                  </a:cubicBezTo>
                  <a:cubicBezTo>
                    <a:pt x="362" y="75"/>
                    <a:pt x="364" y="76"/>
                    <a:pt x="365" y="75"/>
                  </a:cubicBezTo>
                  <a:cubicBezTo>
                    <a:pt x="365" y="75"/>
                    <a:pt x="364" y="76"/>
                    <a:pt x="365" y="77"/>
                  </a:cubicBezTo>
                  <a:cubicBezTo>
                    <a:pt x="366" y="76"/>
                    <a:pt x="366" y="76"/>
                    <a:pt x="366" y="76"/>
                  </a:cubicBezTo>
                  <a:cubicBezTo>
                    <a:pt x="366" y="76"/>
                    <a:pt x="366" y="76"/>
                    <a:pt x="366" y="76"/>
                  </a:cubicBezTo>
                  <a:cubicBezTo>
                    <a:pt x="367" y="77"/>
                    <a:pt x="368" y="76"/>
                    <a:pt x="368" y="76"/>
                  </a:cubicBezTo>
                  <a:cubicBezTo>
                    <a:pt x="368" y="76"/>
                    <a:pt x="368" y="75"/>
                    <a:pt x="368" y="75"/>
                  </a:cubicBezTo>
                  <a:cubicBezTo>
                    <a:pt x="367" y="76"/>
                    <a:pt x="366" y="74"/>
                    <a:pt x="365" y="74"/>
                  </a:cubicBezTo>
                  <a:cubicBezTo>
                    <a:pt x="365" y="73"/>
                    <a:pt x="366" y="74"/>
                    <a:pt x="366" y="74"/>
                  </a:cubicBezTo>
                  <a:cubicBezTo>
                    <a:pt x="366" y="74"/>
                    <a:pt x="366" y="73"/>
                    <a:pt x="365" y="73"/>
                  </a:cubicBezTo>
                  <a:cubicBezTo>
                    <a:pt x="365" y="74"/>
                    <a:pt x="365" y="74"/>
                    <a:pt x="365" y="74"/>
                  </a:cubicBezTo>
                  <a:cubicBezTo>
                    <a:pt x="364" y="74"/>
                    <a:pt x="364" y="73"/>
                    <a:pt x="363" y="74"/>
                  </a:cubicBezTo>
                  <a:cubicBezTo>
                    <a:pt x="364" y="73"/>
                    <a:pt x="363" y="72"/>
                    <a:pt x="363" y="72"/>
                  </a:cubicBezTo>
                  <a:cubicBezTo>
                    <a:pt x="362" y="72"/>
                    <a:pt x="361" y="73"/>
                    <a:pt x="360" y="72"/>
                  </a:cubicBezTo>
                  <a:cubicBezTo>
                    <a:pt x="359" y="72"/>
                    <a:pt x="359" y="72"/>
                    <a:pt x="359" y="72"/>
                  </a:cubicBezTo>
                  <a:cubicBezTo>
                    <a:pt x="358" y="72"/>
                    <a:pt x="359" y="72"/>
                    <a:pt x="359" y="73"/>
                  </a:cubicBezTo>
                  <a:cubicBezTo>
                    <a:pt x="358" y="73"/>
                    <a:pt x="356" y="72"/>
                    <a:pt x="356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6" y="74"/>
                    <a:pt x="356" y="73"/>
                    <a:pt x="355" y="73"/>
                  </a:cubicBezTo>
                  <a:cubicBezTo>
                    <a:pt x="355" y="73"/>
                    <a:pt x="355" y="74"/>
                    <a:pt x="355" y="74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5" y="75"/>
                    <a:pt x="355" y="75"/>
                    <a:pt x="355" y="75"/>
                  </a:cubicBezTo>
                  <a:cubicBezTo>
                    <a:pt x="355" y="75"/>
                    <a:pt x="355" y="75"/>
                    <a:pt x="355" y="75"/>
                  </a:cubicBezTo>
                  <a:cubicBezTo>
                    <a:pt x="355" y="74"/>
                    <a:pt x="355" y="75"/>
                    <a:pt x="355" y="75"/>
                  </a:cubicBezTo>
                  <a:cubicBezTo>
                    <a:pt x="354" y="77"/>
                    <a:pt x="356" y="75"/>
                    <a:pt x="357" y="76"/>
                  </a:cubicBezTo>
                  <a:cubicBezTo>
                    <a:pt x="357" y="76"/>
                    <a:pt x="358" y="76"/>
                    <a:pt x="357" y="77"/>
                  </a:cubicBezTo>
                  <a:cubicBezTo>
                    <a:pt x="358" y="77"/>
                    <a:pt x="360" y="76"/>
                    <a:pt x="361" y="76"/>
                  </a:cubicBezTo>
                  <a:cubicBezTo>
                    <a:pt x="361" y="77"/>
                    <a:pt x="361" y="77"/>
                    <a:pt x="361" y="77"/>
                  </a:cubicBezTo>
                  <a:cubicBezTo>
                    <a:pt x="361" y="78"/>
                    <a:pt x="362" y="77"/>
                    <a:pt x="362" y="77"/>
                  </a:cubicBezTo>
                  <a:cubicBezTo>
                    <a:pt x="362" y="77"/>
                    <a:pt x="361" y="78"/>
                    <a:pt x="362" y="78"/>
                  </a:cubicBezTo>
                  <a:cubicBezTo>
                    <a:pt x="361" y="78"/>
                    <a:pt x="360" y="78"/>
                    <a:pt x="360" y="78"/>
                  </a:cubicBezTo>
                  <a:cubicBezTo>
                    <a:pt x="360" y="78"/>
                    <a:pt x="360" y="78"/>
                    <a:pt x="360" y="79"/>
                  </a:cubicBezTo>
                  <a:cubicBezTo>
                    <a:pt x="360" y="79"/>
                    <a:pt x="360" y="79"/>
                    <a:pt x="360" y="79"/>
                  </a:cubicBezTo>
                  <a:cubicBezTo>
                    <a:pt x="360" y="79"/>
                    <a:pt x="360" y="79"/>
                    <a:pt x="360" y="79"/>
                  </a:cubicBezTo>
                  <a:cubicBezTo>
                    <a:pt x="360" y="79"/>
                    <a:pt x="360" y="79"/>
                    <a:pt x="360" y="79"/>
                  </a:cubicBezTo>
                  <a:cubicBezTo>
                    <a:pt x="361" y="79"/>
                    <a:pt x="361" y="79"/>
                    <a:pt x="361" y="79"/>
                  </a:cubicBezTo>
                  <a:cubicBezTo>
                    <a:pt x="361" y="79"/>
                    <a:pt x="361" y="79"/>
                    <a:pt x="361" y="79"/>
                  </a:cubicBezTo>
                  <a:cubicBezTo>
                    <a:pt x="362" y="79"/>
                    <a:pt x="362" y="79"/>
                    <a:pt x="363" y="79"/>
                  </a:cubicBezTo>
                  <a:cubicBezTo>
                    <a:pt x="363" y="80"/>
                    <a:pt x="361" y="79"/>
                    <a:pt x="360" y="79"/>
                  </a:cubicBezTo>
                  <a:cubicBezTo>
                    <a:pt x="360" y="79"/>
                    <a:pt x="360" y="79"/>
                    <a:pt x="360" y="79"/>
                  </a:cubicBezTo>
                  <a:cubicBezTo>
                    <a:pt x="360" y="79"/>
                    <a:pt x="360" y="79"/>
                    <a:pt x="360" y="79"/>
                  </a:cubicBezTo>
                  <a:cubicBezTo>
                    <a:pt x="360" y="79"/>
                    <a:pt x="360" y="79"/>
                    <a:pt x="360" y="79"/>
                  </a:cubicBezTo>
                  <a:cubicBezTo>
                    <a:pt x="360" y="79"/>
                    <a:pt x="360" y="79"/>
                    <a:pt x="360" y="79"/>
                  </a:cubicBezTo>
                  <a:cubicBezTo>
                    <a:pt x="360" y="79"/>
                    <a:pt x="360" y="79"/>
                    <a:pt x="360" y="79"/>
                  </a:cubicBezTo>
                  <a:cubicBezTo>
                    <a:pt x="359" y="78"/>
                    <a:pt x="359" y="79"/>
                    <a:pt x="358" y="79"/>
                  </a:cubicBezTo>
                  <a:cubicBezTo>
                    <a:pt x="358" y="79"/>
                    <a:pt x="358" y="79"/>
                    <a:pt x="358" y="79"/>
                  </a:cubicBezTo>
                  <a:cubicBezTo>
                    <a:pt x="358" y="79"/>
                    <a:pt x="358" y="79"/>
                    <a:pt x="358" y="79"/>
                  </a:cubicBezTo>
                  <a:cubicBezTo>
                    <a:pt x="358" y="79"/>
                    <a:pt x="358" y="79"/>
                    <a:pt x="358" y="79"/>
                  </a:cubicBezTo>
                  <a:cubicBezTo>
                    <a:pt x="358" y="79"/>
                    <a:pt x="358" y="79"/>
                    <a:pt x="358" y="79"/>
                  </a:cubicBezTo>
                  <a:cubicBezTo>
                    <a:pt x="358" y="79"/>
                    <a:pt x="357" y="79"/>
                    <a:pt x="357" y="79"/>
                  </a:cubicBezTo>
                  <a:cubicBezTo>
                    <a:pt x="357" y="79"/>
                    <a:pt x="356" y="79"/>
                    <a:pt x="356" y="79"/>
                  </a:cubicBezTo>
                  <a:cubicBezTo>
                    <a:pt x="356" y="79"/>
                    <a:pt x="356" y="79"/>
                    <a:pt x="356" y="80"/>
                  </a:cubicBezTo>
                  <a:cubicBezTo>
                    <a:pt x="355" y="80"/>
                    <a:pt x="355" y="78"/>
                    <a:pt x="354" y="79"/>
                  </a:cubicBezTo>
                  <a:cubicBezTo>
                    <a:pt x="353" y="78"/>
                    <a:pt x="355" y="76"/>
                    <a:pt x="353" y="77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3" y="77"/>
                    <a:pt x="352" y="77"/>
                    <a:pt x="352" y="78"/>
                  </a:cubicBezTo>
                  <a:cubicBezTo>
                    <a:pt x="352" y="77"/>
                    <a:pt x="352" y="77"/>
                    <a:pt x="352" y="77"/>
                  </a:cubicBezTo>
                  <a:cubicBezTo>
                    <a:pt x="352" y="77"/>
                    <a:pt x="353" y="77"/>
                    <a:pt x="353" y="77"/>
                  </a:cubicBezTo>
                  <a:cubicBezTo>
                    <a:pt x="353" y="76"/>
                    <a:pt x="353" y="76"/>
                    <a:pt x="353" y="76"/>
                  </a:cubicBezTo>
                  <a:cubicBezTo>
                    <a:pt x="353" y="76"/>
                    <a:pt x="352" y="76"/>
                    <a:pt x="352" y="76"/>
                  </a:cubicBezTo>
                  <a:cubicBezTo>
                    <a:pt x="352" y="76"/>
                    <a:pt x="352" y="76"/>
                    <a:pt x="352" y="76"/>
                  </a:cubicBezTo>
                  <a:cubicBezTo>
                    <a:pt x="352" y="76"/>
                    <a:pt x="352" y="76"/>
                    <a:pt x="352" y="76"/>
                  </a:cubicBezTo>
                  <a:cubicBezTo>
                    <a:pt x="352" y="76"/>
                    <a:pt x="353" y="76"/>
                    <a:pt x="353" y="76"/>
                  </a:cubicBezTo>
                  <a:cubicBezTo>
                    <a:pt x="353" y="76"/>
                    <a:pt x="354" y="76"/>
                    <a:pt x="355" y="76"/>
                  </a:cubicBezTo>
                  <a:cubicBezTo>
                    <a:pt x="354" y="75"/>
                    <a:pt x="355" y="74"/>
                    <a:pt x="355" y="74"/>
                  </a:cubicBezTo>
                  <a:cubicBezTo>
                    <a:pt x="355" y="74"/>
                    <a:pt x="355" y="74"/>
                    <a:pt x="355" y="74"/>
                  </a:cubicBezTo>
                  <a:cubicBezTo>
                    <a:pt x="355" y="73"/>
                    <a:pt x="355" y="73"/>
                    <a:pt x="355" y="73"/>
                  </a:cubicBezTo>
                  <a:cubicBezTo>
                    <a:pt x="355" y="73"/>
                    <a:pt x="355" y="73"/>
                    <a:pt x="355" y="73"/>
                  </a:cubicBezTo>
                  <a:cubicBezTo>
                    <a:pt x="356" y="73"/>
                    <a:pt x="356" y="74"/>
                    <a:pt x="356" y="73"/>
                  </a:cubicBezTo>
                  <a:cubicBezTo>
                    <a:pt x="357" y="73"/>
                    <a:pt x="356" y="73"/>
                    <a:pt x="356" y="72"/>
                  </a:cubicBezTo>
                  <a:cubicBezTo>
                    <a:pt x="357" y="73"/>
                    <a:pt x="357" y="71"/>
                    <a:pt x="358" y="72"/>
                  </a:cubicBezTo>
                  <a:cubicBezTo>
                    <a:pt x="358" y="71"/>
                    <a:pt x="359" y="71"/>
                    <a:pt x="358" y="70"/>
                  </a:cubicBezTo>
                  <a:cubicBezTo>
                    <a:pt x="358" y="70"/>
                    <a:pt x="357" y="70"/>
                    <a:pt x="357" y="70"/>
                  </a:cubicBezTo>
                  <a:cubicBezTo>
                    <a:pt x="357" y="70"/>
                    <a:pt x="357" y="70"/>
                    <a:pt x="357" y="70"/>
                  </a:cubicBezTo>
                  <a:cubicBezTo>
                    <a:pt x="357" y="70"/>
                    <a:pt x="357" y="70"/>
                    <a:pt x="357" y="70"/>
                  </a:cubicBezTo>
                  <a:cubicBezTo>
                    <a:pt x="355" y="67"/>
                    <a:pt x="355" y="73"/>
                    <a:pt x="354" y="70"/>
                  </a:cubicBezTo>
                  <a:cubicBezTo>
                    <a:pt x="353" y="70"/>
                    <a:pt x="352" y="68"/>
                    <a:pt x="352" y="70"/>
                  </a:cubicBezTo>
                  <a:cubicBezTo>
                    <a:pt x="351" y="70"/>
                    <a:pt x="351" y="68"/>
                    <a:pt x="350" y="70"/>
                  </a:cubicBezTo>
                  <a:cubicBezTo>
                    <a:pt x="350" y="70"/>
                    <a:pt x="350" y="71"/>
                    <a:pt x="349" y="71"/>
                  </a:cubicBezTo>
                  <a:cubicBezTo>
                    <a:pt x="349" y="70"/>
                    <a:pt x="350" y="69"/>
                    <a:pt x="350" y="69"/>
                  </a:cubicBezTo>
                  <a:cubicBezTo>
                    <a:pt x="352" y="68"/>
                    <a:pt x="353" y="69"/>
                    <a:pt x="354" y="70"/>
                  </a:cubicBezTo>
                  <a:cubicBezTo>
                    <a:pt x="355" y="70"/>
                    <a:pt x="355" y="69"/>
                    <a:pt x="355" y="69"/>
                  </a:cubicBezTo>
                  <a:cubicBezTo>
                    <a:pt x="355" y="69"/>
                    <a:pt x="355" y="69"/>
                    <a:pt x="355" y="69"/>
                  </a:cubicBezTo>
                  <a:cubicBezTo>
                    <a:pt x="355" y="68"/>
                    <a:pt x="355" y="68"/>
                    <a:pt x="355" y="68"/>
                  </a:cubicBezTo>
                  <a:cubicBezTo>
                    <a:pt x="355" y="68"/>
                    <a:pt x="355" y="68"/>
                    <a:pt x="355" y="68"/>
                  </a:cubicBezTo>
                  <a:cubicBezTo>
                    <a:pt x="355" y="68"/>
                    <a:pt x="356" y="69"/>
                    <a:pt x="357" y="69"/>
                  </a:cubicBezTo>
                  <a:cubicBezTo>
                    <a:pt x="359" y="70"/>
                    <a:pt x="359" y="70"/>
                    <a:pt x="359" y="70"/>
                  </a:cubicBezTo>
                  <a:cubicBezTo>
                    <a:pt x="359" y="69"/>
                    <a:pt x="360" y="70"/>
                    <a:pt x="360" y="70"/>
                  </a:cubicBezTo>
                  <a:cubicBezTo>
                    <a:pt x="360" y="71"/>
                    <a:pt x="359" y="71"/>
                    <a:pt x="359" y="71"/>
                  </a:cubicBezTo>
                  <a:cubicBezTo>
                    <a:pt x="361" y="72"/>
                    <a:pt x="363" y="72"/>
                    <a:pt x="364" y="72"/>
                  </a:cubicBezTo>
                  <a:cubicBezTo>
                    <a:pt x="364" y="73"/>
                    <a:pt x="365" y="72"/>
                    <a:pt x="365" y="72"/>
                  </a:cubicBezTo>
                  <a:cubicBezTo>
                    <a:pt x="366" y="72"/>
                    <a:pt x="366" y="73"/>
                    <a:pt x="366" y="72"/>
                  </a:cubicBezTo>
                  <a:cubicBezTo>
                    <a:pt x="366" y="72"/>
                    <a:pt x="366" y="72"/>
                    <a:pt x="366" y="72"/>
                  </a:cubicBezTo>
                  <a:cubicBezTo>
                    <a:pt x="366" y="72"/>
                    <a:pt x="366" y="72"/>
                    <a:pt x="366" y="72"/>
                  </a:cubicBezTo>
                  <a:cubicBezTo>
                    <a:pt x="366" y="72"/>
                    <a:pt x="366" y="73"/>
                    <a:pt x="367" y="73"/>
                  </a:cubicBezTo>
                  <a:cubicBezTo>
                    <a:pt x="367" y="72"/>
                    <a:pt x="368" y="72"/>
                    <a:pt x="369" y="72"/>
                  </a:cubicBezTo>
                  <a:cubicBezTo>
                    <a:pt x="369" y="72"/>
                    <a:pt x="369" y="72"/>
                    <a:pt x="369" y="72"/>
                  </a:cubicBezTo>
                  <a:cubicBezTo>
                    <a:pt x="370" y="72"/>
                    <a:pt x="370" y="72"/>
                    <a:pt x="370" y="72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70" y="73"/>
                    <a:pt x="371" y="73"/>
                    <a:pt x="372" y="73"/>
                  </a:cubicBezTo>
                  <a:cubicBezTo>
                    <a:pt x="372" y="73"/>
                    <a:pt x="373" y="73"/>
                    <a:pt x="373" y="73"/>
                  </a:cubicBezTo>
                  <a:cubicBezTo>
                    <a:pt x="373" y="73"/>
                    <a:pt x="373" y="73"/>
                    <a:pt x="373" y="73"/>
                  </a:cubicBezTo>
                  <a:cubicBezTo>
                    <a:pt x="373" y="74"/>
                    <a:pt x="373" y="74"/>
                    <a:pt x="373" y="74"/>
                  </a:cubicBezTo>
                  <a:cubicBezTo>
                    <a:pt x="373" y="74"/>
                    <a:pt x="373" y="73"/>
                    <a:pt x="373" y="73"/>
                  </a:cubicBezTo>
                  <a:cubicBezTo>
                    <a:pt x="373" y="73"/>
                    <a:pt x="372" y="73"/>
                    <a:pt x="372" y="73"/>
                  </a:cubicBezTo>
                  <a:cubicBezTo>
                    <a:pt x="371" y="73"/>
                    <a:pt x="370" y="73"/>
                    <a:pt x="370" y="73"/>
                  </a:cubicBezTo>
                  <a:cubicBezTo>
                    <a:pt x="371" y="74"/>
                    <a:pt x="370" y="75"/>
                    <a:pt x="371" y="76"/>
                  </a:cubicBezTo>
                  <a:cubicBezTo>
                    <a:pt x="371" y="76"/>
                    <a:pt x="370" y="77"/>
                    <a:pt x="371" y="77"/>
                  </a:cubicBezTo>
                  <a:cubicBezTo>
                    <a:pt x="371" y="77"/>
                    <a:pt x="371" y="77"/>
                    <a:pt x="372" y="77"/>
                  </a:cubicBezTo>
                  <a:cubicBezTo>
                    <a:pt x="372" y="76"/>
                    <a:pt x="372" y="76"/>
                    <a:pt x="372" y="76"/>
                  </a:cubicBezTo>
                  <a:cubicBezTo>
                    <a:pt x="373" y="75"/>
                    <a:pt x="374" y="77"/>
                    <a:pt x="374" y="76"/>
                  </a:cubicBezTo>
                  <a:cubicBezTo>
                    <a:pt x="373" y="75"/>
                    <a:pt x="373" y="75"/>
                    <a:pt x="373" y="75"/>
                  </a:cubicBezTo>
                  <a:cubicBezTo>
                    <a:pt x="373" y="74"/>
                    <a:pt x="376" y="76"/>
                    <a:pt x="375" y="74"/>
                  </a:cubicBezTo>
                  <a:cubicBezTo>
                    <a:pt x="375" y="74"/>
                    <a:pt x="375" y="74"/>
                    <a:pt x="375" y="74"/>
                  </a:cubicBezTo>
                  <a:cubicBezTo>
                    <a:pt x="375" y="74"/>
                    <a:pt x="376" y="74"/>
                    <a:pt x="376" y="74"/>
                  </a:cubicBezTo>
                  <a:cubicBezTo>
                    <a:pt x="376" y="74"/>
                    <a:pt x="375" y="74"/>
                    <a:pt x="375" y="74"/>
                  </a:cubicBezTo>
                  <a:cubicBezTo>
                    <a:pt x="375" y="74"/>
                    <a:pt x="375" y="74"/>
                    <a:pt x="375" y="75"/>
                  </a:cubicBezTo>
                  <a:cubicBezTo>
                    <a:pt x="375" y="75"/>
                    <a:pt x="375" y="75"/>
                    <a:pt x="375" y="75"/>
                  </a:cubicBezTo>
                  <a:cubicBezTo>
                    <a:pt x="374" y="76"/>
                    <a:pt x="374" y="76"/>
                    <a:pt x="374" y="76"/>
                  </a:cubicBezTo>
                  <a:cubicBezTo>
                    <a:pt x="375" y="76"/>
                    <a:pt x="375" y="76"/>
                    <a:pt x="375" y="76"/>
                  </a:cubicBezTo>
                  <a:cubicBezTo>
                    <a:pt x="375" y="76"/>
                    <a:pt x="374" y="76"/>
                    <a:pt x="374" y="76"/>
                  </a:cubicBezTo>
                  <a:cubicBezTo>
                    <a:pt x="374" y="76"/>
                    <a:pt x="374" y="76"/>
                    <a:pt x="374" y="76"/>
                  </a:cubicBezTo>
                  <a:cubicBezTo>
                    <a:pt x="372" y="76"/>
                    <a:pt x="372" y="76"/>
                    <a:pt x="372" y="76"/>
                  </a:cubicBezTo>
                  <a:cubicBezTo>
                    <a:pt x="372" y="77"/>
                    <a:pt x="373" y="77"/>
                    <a:pt x="373" y="77"/>
                  </a:cubicBezTo>
                  <a:cubicBezTo>
                    <a:pt x="373" y="77"/>
                    <a:pt x="372" y="77"/>
                    <a:pt x="372" y="78"/>
                  </a:cubicBezTo>
                  <a:cubicBezTo>
                    <a:pt x="372" y="78"/>
                    <a:pt x="373" y="78"/>
                    <a:pt x="373" y="78"/>
                  </a:cubicBezTo>
                  <a:cubicBezTo>
                    <a:pt x="373" y="78"/>
                    <a:pt x="373" y="78"/>
                    <a:pt x="374" y="78"/>
                  </a:cubicBezTo>
                  <a:cubicBezTo>
                    <a:pt x="374" y="78"/>
                    <a:pt x="374" y="78"/>
                    <a:pt x="374" y="78"/>
                  </a:cubicBezTo>
                  <a:cubicBezTo>
                    <a:pt x="374" y="78"/>
                    <a:pt x="374" y="78"/>
                    <a:pt x="374" y="78"/>
                  </a:cubicBezTo>
                  <a:cubicBezTo>
                    <a:pt x="374" y="78"/>
                    <a:pt x="374" y="78"/>
                    <a:pt x="375" y="78"/>
                  </a:cubicBezTo>
                  <a:cubicBezTo>
                    <a:pt x="375" y="77"/>
                    <a:pt x="376" y="78"/>
                    <a:pt x="376" y="77"/>
                  </a:cubicBezTo>
                  <a:cubicBezTo>
                    <a:pt x="376" y="77"/>
                    <a:pt x="376" y="77"/>
                    <a:pt x="376" y="77"/>
                  </a:cubicBezTo>
                  <a:cubicBezTo>
                    <a:pt x="376" y="76"/>
                    <a:pt x="376" y="76"/>
                    <a:pt x="376" y="76"/>
                  </a:cubicBezTo>
                  <a:cubicBezTo>
                    <a:pt x="376" y="76"/>
                    <a:pt x="376" y="77"/>
                    <a:pt x="377" y="77"/>
                  </a:cubicBezTo>
                  <a:cubicBezTo>
                    <a:pt x="377" y="76"/>
                    <a:pt x="377" y="76"/>
                    <a:pt x="377" y="76"/>
                  </a:cubicBezTo>
                  <a:cubicBezTo>
                    <a:pt x="377" y="76"/>
                    <a:pt x="377" y="76"/>
                    <a:pt x="377" y="75"/>
                  </a:cubicBezTo>
                  <a:cubicBezTo>
                    <a:pt x="377" y="76"/>
                    <a:pt x="377" y="76"/>
                    <a:pt x="377" y="76"/>
                  </a:cubicBezTo>
                  <a:cubicBezTo>
                    <a:pt x="377" y="77"/>
                    <a:pt x="379" y="75"/>
                    <a:pt x="379" y="76"/>
                  </a:cubicBezTo>
                  <a:cubicBezTo>
                    <a:pt x="376" y="77"/>
                    <a:pt x="376" y="77"/>
                    <a:pt x="376" y="77"/>
                  </a:cubicBezTo>
                  <a:cubicBezTo>
                    <a:pt x="376" y="77"/>
                    <a:pt x="377" y="78"/>
                    <a:pt x="378" y="77"/>
                  </a:cubicBezTo>
                  <a:cubicBezTo>
                    <a:pt x="380" y="78"/>
                    <a:pt x="380" y="77"/>
                    <a:pt x="382" y="78"/>
                  </a:cubicBezTo>
                  <a:cubicBezTo>
                    <a:pt x="382" y="77"/>
                    <a:pt x="383" y="77"/>
                    <a:pt x="383" y="77"/>
                  </a:cubicBezTo>
                  <a:cubicBezTo>
                    <a:pt x="382" y="76"/>
                    <a:pt x="379" y="78"/>
                    <a:pt x="380" y="76"/>
                  </a:cubicBezTo>
                  <a:cubicBezTo>
                    <a:pt x="381" y="76"/>
                    <a:pt x="382" y="75"/>
                    <a:pt x="381" y="75"/>
                  </a:cubicBezTo>
                  <a:cubicBezTo>
                    <a:pt x="382" y="75"/>
                    <a:pt x="382" y="77"/>
                    <a:pt x="383" y="76"/>
                  </a:cubicBezTo>
                  <a:cubicBezTo>
                    <a:pt x="384" y="75"/>
                    <a:pt x="385" y="78"/>
                    <a:pt x="386" y="76"/>
                  </a:cubicBezTo>
                  <a:cubicBezTo>
                    <a:pt x="387" y="77"/>
                    <a:pt x="388" y="77"/>
                    <a:pt x="389" y="77"/>
                  </a:cubicBezTo>
                  <a:cubicBezTo>
                    <a:pt x="390" y="77"/>
                    <a:pt x="390" y="77"/>
                    <a:pt x="390" y="77"/>
                  </a:cubicBezTo>
                  <a:cubicBezTo>
                    <a:pt x="391" y="78"/>
                    <a:pt x="394" y="76"/>
                    <a:pt x="395" y="78"/>
                  </a:cubicBezTo>
                  <a:cubicBezTo>
                    <a:pt x="395" y="77"/>
                    <a:pt x="395" y="78"/>
                    <a:pt x="395" y="78"/>
                  </a:cubicBezTo>
                  <a:cubicBezTo>
                    <a:pt x="395" y="78"/>
                    <a:pt x="395" y="78"/>
                    <a:pt x="395" y="78"/>
                  </a:cubicBezTo>
                  <a:cubicBezTo>
                    <a:pt x="395" y="78"/>
                    <a:pt x="394" y="78"/>
                    <a:pt x="394" y="78"/>
                  </a:cubicBezTo>
                  <a:cubicBezTo>
                    <a:pt x="395" y="79"/>
                    <a:pt x="396" y="79"/>
                    <a:pt x="396" y="80"/>
                  </a:cubicBezTo>
                  <a:cubicBezTo>
                    <a:pt x="397" y="78"/>
                    <a:pt x="398" y="82"/>
                    <a:pt x="399" y="80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9" y="79"/>
                    <a:pt x="400" y="78"/>
                    <a:pt x="401" y="79"/>
                  </a:cubicBezTo>
                  <a:cubicBezTo>
                    <a:pt x="401" y="79"/>
                    <a:pt x="401" y="79"/>
                    <a:pt x="401" y="79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2" y="79"/>
                    <a:pt x="402" y="79"/>
                    <a:pt x="402" y="79"/>
                  </a:cubicBezTo>
                  <a:cubicBezTo>
                    <a:pt x="402" y="78"/>
                    <a:pt x="403" y="80"/>
                    <a:pt x="404" y="79"/>
                  </a:cubicBezTo>
                  <a:cubicBezTo>
                    <a:pt x="404" y="78"/>
                    <a:pt x="404" y="78"/>
                    <a:pt x="404" y="78"/>
                  </a:cubicBezTo>
                  <a:cubicBezTo>
                    <a:pt x="405" y="78"/>
                    <a:pt x="405" y="79"/>
                    <a:pt x="406" y="80"/>
                  </a:cubicBezTo>
                  <a:cubicBezTo>
                    <a:pt x="407" y="79"/>
                    <a:pt x="407" y="79"/>
                    <a:pt x="407" y="79"/>
                  </a:cubicBezTo>
                  <a:cubicBezTo>
                    <a:pt x="407" y="79"/>
                    <a:pt x="407" y="79"/>
                    <a:pt x="407" y="79"/>
                  </a:cubicBezTo>
                  <a:cubicBezTo>
                    <a:pt x="407" y="79"/>
                    <a:pt x="407" y="79"/>
                    <a:pt x="407" y="79"/>
                  </a:cubicBezTo>
                  <a:cubicBezTo>
                    <a:pt x="407" y="79"/>
                    <a:pt x="407" y="79"/>
                    <a:pt x="407" y="79"/>
                  </a:cubicBezTo>
                  <a:cubicBezTo>
                    <a:pt x="407" y="79"/>
                    <a:pt x="408" y="79"/>
                    <a:pt x="408" y="79"/>
                  </a:cubicBezTo>
                  <a:cubicBezTo>
                    <a:pt x="409" y="79"/>
                    <a:pt x="409" y="79"/>
                    <a:pt x="409" y="79"/>
                  </a:cubicBezTo>
                  <a:cubicBezTo>
                    <a:pt x="409" y="79"/>
                    <a:pt x="409" y="79"/>
                    <a:pt x="409" y="80"/>
                  </a:cubicBezTo>
                  <a:cubicBezTo>
                    <a:pt x="409" y="79"/>
                    <a:pt x="410" y="80"/>
                    <a:pt x="411" y="80"/>
                  </a:cubicBezTo>
                  <a:cubicBezTo>
                    <a:pt x="410" y="80"/>
                    <a:pt x="410" y="80"/>
                    <a:pt x="410" y="80"/>
                  </a:cubicBezTo>
                  <a:cubicBezTo>
                    <a:pt x="411" y="81"/>
                    <a:pt x="411" y="81"/>
                    <a:pt x="411" y="81"/>
                  </a:cubicBezTo>
                  <a:cubicBezTo>
                    <a:pt x="411" y="81"/>
                    <a:pt x="411" y="80"/>
                    <a:pt x="411" y="80"/>
                  </a:cubicBezTo>
                  <a:cubicBezTo>
                    <a:pt x="411" y="80"/>
                    <a:pt x="411" y="80"/>
                    <a:pt x="411" y="80"/>
                  </a:cubicBezTo>
                  <a:cubicBezTo>
                    <a:pt x="411" y="79"/>
                    <a:pt x="411" y="79"/>
                    <a:pt x="411" y="79"/>
                  </a:cubicBezTo>
                  <a:cubicBezTo>
                    <a:pt x="412" y="79"/>
                    <a:pt x="412" y="79"/>
                    <a:pt x="412" y="79"/>
                  </a:cubicBezTo>
                  <a:cubicBezTo>
                    <a:pt x="411" y="79"/>
                    <a:pt x="411" y="79"/>
                    <a:pt x="411" y="79"/>
                  </a:cubicBezTo>
                  <a:cubicBezTo>
                    <a:pt x="412" y="80"/>
                    <a:pt x="412" y="80"/>
                    <a:pt x="413" y="80"/>
                  </a:cubicBezTo>
                  <a:cubicBezTo>
                    <a:pt x="413" y="80"/>
                    <a:pt x="413" y="80"/>
                    <a:pt x="413" y="80"/>
                  </a:cubicBezTo>
                  <a:cubicBezTo>
                    <a:pt x="412" y="81"/>
                    <a:pt x="411" y="81"/>
                    <a:pt x="410" y="82"/>
                  </a:cubicBezTo>
                  <a:cubicBezTo>
                    <a:pt x="410" y="81"/>
                    <a:pt x="411" y="81"/>
                    <a:pt x="410" y="81"/>
                  </a:cubicBezTo>
                  <a:cubicBezTo>
                    <a:pt x="409" y="81"/>
                    <a:pt x="410" y="81"/>
                    <a:pt x="409" y="82"/>
                  </a:cubicBezTo>
                  <a:cubicBezTo>
                    <a:pt x="409" y="82"/>
                    <a:pt x="409" y="82"/>
                    <a:pt x="409" y="82"/>
                  </a:cubicBezTo>
                  <a:cubicBezTo>
                    <a:pt x="409" y="82"/>
                    <a:pt x="409" y="82"/>
                    <a:pt x="409" y="82"/>
                  </a:cubicBezTo>
                  <a:cubicBezTo>
                    <a:pt x="408" y="82"/>
                    <a:pt x="408" y="81"/>
                    <a:pt x="408" y="81"/>
                  </a:cubicBezTo>
                  <a:cubicBezTo>
                    <a:pt x="407" y="82"/>
                    <a:pt x="407" y="82"/>
                    <a:pt x="407" y="82"/>
                  </a:cubicBezTo>
                  <a:cubicBezTo>
                    <a:pt x="409" y="83"/>
                    <a:pt x="409" y="83"/>
                    <a:pt x="409" y="83"/>
                  </a:cubicBezTo>
                  <a:cubicBezTo>
                    <a:pt x="407" y="82"/>
                    <a:pt x="407" y="82"/>
                    <a:pt x="407" y="82"/>
                  </a:cubicBezTo>
                  <a:cubicBezTo>
                    <a:pt x="406" y="83"/>
                    <a:pt x="406" y="82"/>
                    <a:pt x="407" y="82"/>
                  </a:cubicBezTo>
                  <a:cubicBezTo>
                    <a:pt x="407" y="80"/>
                    <a:pt x="405" y="81"/>
                    <a:pt x="404" y="81"/>
                  </a:cubicBezTo>
                  <a:cubicBezTo>
                    <a:pt x="403" y="82"/>
                    <a:pt x="406" y="82"/>
                    <a:pt x="405" y="83"/>
                  </a:cubicBezTo>
                  <a:cubicBezTo>
                    <a:pt x="405" y="83"/>
                    <a:pt x="406" y="83"/>
                    <a:pt x="406" y="83"/>
                  </a:cubicBezTo>
                  <a:cubicBezTo>
                    <a:pt x="407" y="83"/>
                    <a:pt x="408" y="84"/>
                    <a:pt x="409" y="84"/>
                  </a:cubicBezTo>
                  <a:cubicBezTo>
                    <a:pt x="409" y="84"/>
                    <a:pt x="409" y="84"/>
                    <a:pt x="409" y="84"/>
                  </a:cubicBezTo>
                  <a:cubicBezTo>
                    <a:pt x="409" y="84"/>
                    <a:pt x="409" y="84"/>
                    <a:pt x="409" y="85"/>
                  </a:cubicBezTo>
                  <a:cubicBezTo>
                    <a:pt x="409" y="84"/>
                    <a:pt x="410" y="84"/>
                    <a:pt x="410" y="84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1" y="84"/>
                    <a:pt x="411" y="83"/>
                    <a:pt x="412" y="83"/>
                  </a:cubicBezTo>
                  <a:cubicBezTo>
                    <a:pt x="411" y="83"/>
                    <a:pt x="411" y="83"/>
                    <a:pt x="411" y="83"/>
                  </a:cubicBezTo>
                  <a:cubicBezTo>
                    <a:pt x="412" y="82"/>
                    <a:pt x="412" y="82"/>
                    <a:pt x="412" y="82"/>
                  </a:cubicBezTo>
                  <a:cubicBezTo>
                    <a:pt x="412" y="83"/>
                    <a:pt x="414" y="81"/>
                    <a:pt x="414" y="83"/>
                  </a:cubicBezTo>
                  <a:cubicBezTo>
                    <a:pt x="416" y="82"/>
                    <a:pt x="416" y="84"/>
                    <a:pt x="417" y="84"/>
                  </a:cubicBezTo>
                  <a:cubicBezTo>
                    <a:pt x="417" y="84"/>
                    <a:pt x="416" y="84"/>
                    <a:pt x="416" y="84"/>
                  </a:cubicBezTo>
                  <a:cubicBezTo>
                    <a:pt x="416" y="84"/>
                    <a:pt x="416" y="84"/>
                    <a:pt x="416" y="84"/>
                  </a:cubicBezTo>
                  <a:cubicBezTo>
                    <a:pt x="415" y="85"/>
                    <a:pt x="415" y="85"/>
                    <a:pt x="415" y="85"/>
                  </a:cubicBezTo>
                  <a:cubicBezTo>
                    <a:pt x="415" y="85"/>
                    <a:pt x="415" y="85"/>
                    <a:pt x="415" y="85"/>
                  </a:cubicBezTo>
                  <a:cubicBezTo>
                    <a:pt x="414" y="85"/>
                    <a:pt x="414" y="86"/>
                    <a:pt x="415" y="86"/>
                  </a:cubicBezTo>
                  <a:cubicBezTo>
                    <a:pt x="414" y="88"/>
                    <a:pt x="413" y="86"/>
                    <a:pt x="412" y="85"/>
                  </a:cubicBezTo>
                  <a:cubicBezTo>
                    <a:pt x="412" y="85"/>
                    <a:pt x="412" y="85"/>
                    <a:pt x="412" y="86"/>
                  </a:cubicBezTo>
                  <a:cubicBezTo>
                    <a:pt x="412" y="86"/>
                    <a:pt x="412" y="86"/>
                    <a:pt x="412" y="86"/>
                  </a:cubicBezTo>
                  <a:cubicBezTo>
                    <a:pt x="411" y="86"/>
                    <a:pt x="410" y="85"/>
                    <a:pt x="409" y="86"/>
                  </a:cubicBezTo>
                  <a:cubicBezTo>
                    <a:pt x="411" y="86"/>
                    <a:pt x="409" y="86"/>
                    <a:pt x="410" y="87"/>
                  </a:cubicBezTo>
                  <a:cubicBezTo>
                    <a:pt x="411" y="88"/>
                    <a:pt x="413" y="88"/>
                    <a:pt x="414" y="87"/>
                  </a:cubicBezTo>
                  <a:cubicBezTo>
                    <a:pt x="413" y="89"/>
                    <a:pt x="413" y="89"/>
                    <a:pt x="413" y="89"/>
                  </a:cubicBezTo>
                  <a:cubicBezTo>
                    <a:pt x="413" y="89"/>
                    <a:pt x="413" y="89"/>
                    <a:pt x="413" y="89"/>
                  </a:cubicBezTo>
                  <a:cubicBezTo>
                    <a:pt x="413" y="89"/>
                    <a:pt x="412" y="89"/>
                    <a:pt x="412" y="89"/>
                  </a:cubicBezTo>
                  <a:cubicBezTo>
                    <a:pt x="412" y="89"/>
                    <a:pt x="412" y="89"/>
                    <a:pt x="412" y="89"/>
                  </a:cubicBezTo>
                  <a:cubicBezTo>
                    <a:pt x="411" y="89"/>
                    <a:pt x="413" y="88"/>
                    <a:pt x="413" y="88"/>
                  </a:cubicBezTo>
                  <a:cubicBezTo>
                    <a:pt x="412" y="88"/>
                    <a:pt x="410" y="88"/>
                    <a:pt x="410" y="89"/>
                  </a:cubicBezTo>
                  <a:cubicBezTo>
                    <a:pt x="410" y="89"/>
                    <a:pt x="411" y="90"/>
                    <a:pt x="411" y="90"/>
                  </a:cubicBezTo>
                  <a:cubicBezTo>
                    <a:pt x="410" y="93"/>
                    <a:pt x="408" y="88"/>
                    <a:pt x="410" y="91"/>
                  </a:cubicBezTo>
                  <a:cubicBezTo>
                    <a:pt x="410" y="91"/>
                    <a:pt x="410" y="91"/>
                    <a:pt x="410" y="91"/>
                  </a:cubicBezTo>
                  <a:cubicBezTo>
                    <a:pt x="409" y="92"/>
                    <a:pt x="409" y="92"/>
                    <a:pt x="409" y="92"/>
                  </a:cubicBezTo>
                  <a:cubicBezTo>
                    <a:pt x="409" y="92"/>
                    <a:pt x="409" y="92"/>
                    <a:pt x="409" y="92"/>
                  </a:cubicBezTo>
                  <a:cubicBezTo>
                    <a:pt x="410" y="92"/>
                    <a:pt x="409" y="92"/>
                    <a:pt x="409" y="92"/>
                  </a:cubicBezTo>
                  <a:cubicBezTo>
                    <a:pt x="409" y="92"/>
                    <a:pt x="409" y="92"/>
                    <a:pt x="409" y="92"/>
                  </a:cubicBezTo>
                  <a:cubicBezTo>
                    <a:pt x="409" y="92"/>
                    <a:pt x="409" y="92"/>
                    <a:pt x="409" y="92"/>
                  </a:cubicBezTo>
                  <a:cubicBezTo>
                    <a:pt x="409" y="92"/>
                    <a:pt x="409" y="92"/>
                    <a:pt x="409" y="92"/>
                  </a:cubicBezTo>
                  <a:cubicBezTo>
                    <a:pt x="408" y="91"/>
                    <a:pt x="408" y="91"/>
                    <a:pt x="408" y="91"/>
                  </a:cubicBezTo>
                  <a:cubicBezTo>
                    <a:pt x="408" y="91"/>
                    <a:pt x="408" y="91"/>
                    <a:pt x="408" y="91"/>
                  </a:cubicBezTo>
                  <a:cubicBezTo>
                    <a:pt x="408" y="91"/>
                    <a:pt x="408" y="91"/>
                    <a:pt x="408" y="91"/>
                  </a:cubicBezTo>
                  <a:cubicBezTo>
                    <a:pt x="409" y="91"/>
                    <a:pt x="409" y="90"/>
                    <a:pt x="409" y="90"/>
                  </a:cubicBezTo>
                  <a:cubicBezTo>
                    <a:pt x="409" y="89"/>
                    <a:pt x="408" y="89"/>
                    <a:pt x="408" y="89"/>
                  </a:cubicBezTo>
                  <a:cubicBezTo>
                    <a:pt x="407" y="89"/>
                    <a:pt x="407" y="89"/>
                    <a:pt x="407" y="89"/>
                  </a:cubicBezTo>
                  <a:cubicBezTo>
                    <a:pt x="407" y="89"/>
                    <a:pt x="407" y="88"/>
                    <a:pt x="406" y="89"/>
                  </a:cubicBezTo>
                  <a:cubicBezTo>
                    <a:pt x="406" y="89"/>
                    <a:pt x="406" y="89"/>
                    <a:pt x="406" y="89"/>
                  </a:cubicBezTo>
                  <a:cubicBezTo>
                    <a:pt x="405" y="88"/>
                    <a:pt x="404" y="88"/>
                    <a:pt x="404" y="88"/>
                  </a:cubicBezTo>
                  <a:cubicBezTo>
                    <a:pt x="404" y="89"/>
                    <a:pt x="404" y="89"/>
                    <a:pt x="404" y="89"/>
                  </a:cubicBezTo>
                  <a:cubicBezTo>
                    <a:pt x="403" y="89"/>
                    <a:pt x="403" y="88"/>
                    <a:pt x="402" y="89"/>
                  </a:cubicBezTo>
                  <a:cubicBezTo>
                    <a:pt x="402" y="90"/>
                    <a:pt x="403" y="90"/>
                    <a:pt x="403" y="91"/>
                  </a:cubicBezTo>
                  <a:cubicBezTo>
                    <a:pt x="402" y="92"/>
                    <a:pt x="402" y="92"/>
                    <a:pt x="402" y="92"/>
                  </a:cubicBezTo>
                  <a:cubicBezTo>
                    <a:pt x="402" y="92"/>
                    <a:pt x="404" y="92"/>
                    <a:pt x="403" y="93"/>
                  </a:cubicBezTo>
                  <a:cubicBezTo>
                    <a:pt x="402" y="93"/>
                    <a:pt x="402" y="93"/>
                    <a:pt x="401" y="92"/>
                  </a:cubicBezTo>
                  <a:cubicBezTo>
                    <a:pt x="402" y="92"/>
                    <a:pt x="402" y="93"/>
                    <a:pt x="402" y="93"/>
                  </a:cubicBezTo>
                  <a:cubicBezTo>
                    <a:pt x="402" y="92"/>
                    <a:pt x="402" y="92"/>
                    <a:pt x="402" y="91"/>
                  </a:cubicBezTo>
                  <a:cubicBezTo>
                    <a:pt x="401" y="91"/>
                    <a:pt x="401" y="91"/>
                    <a:pt x="401" y="91"/>
                  </a:cubicBezTo>
                  <a:cubicBezTo>
                    <a:pt x="401" y="91"/>
                    <a:pt x="401" y="91"/>
                    <a:pt x="401" y="91"/>
                  </a:cubicBezTo>
                  <a:cubicBezTo>
                    <a:pt x="402" y="91"/>
                    <a:pt x="401" y="91"/>
                    <a:pt x="401" y="90"/>
                  </a:cubicBezTo>
                  <a:cubicBezTo>
                    <a:pt x="400" y="91"/>
                    <a:pt x="399" y="89"/>
                    <a:pt x="399" y="91"/>
                  </a:cubicBezTo>
                  <a:cubicBezTo>
                    <a:pt x="399" y="91"/>
                    <a:pt x="399" y="91"/>
                    <a:pt x="399" y="91"/>
                  </a:cubicBezTo>
                  <a:cubicBezTo>
                    <a:pt x="399" y="91"/>
                    <a:pt x="399" y="91"/>
                    <a:pt x="399" y="91"/>
                  </a:cubicBezTo>
                  <a:cubicBezTo>
                    <a:pt x="399" y="91"/>
                    <a:pt x="399" y="91"/>
                    <a:pt x="399" y="91"/>
                  </a:cubicBezTo>
                  <a:cubicBezTo>
                    <a:pt x="399" y="91"/>
                    <a:pt x="399" y="91"/>
                    <a:pt x="399" y="91"/>
                  </a:cubicBezTo>
                  <a:cubicBezTo>
                    <a:pt x="399" y="91"/>
                    <a:pt x="399" y="91"/>
                    <a:pt x="399" y="91"/>
                  </a:cubicBezTo>
                  <a:cubicBezTo>
                    <a:pt x="399" y="91"/>
                    <a:pt x="398" y="91"/>
                    <a:pt x="398" y="91"/>
                  </a:cubicBezTo>
                  <a:cubicBezTo>
                    <a:pt x="397" y="93"/>
                    <a:pt x="399" y="91"/>
                    <a:pt x="399" y="93"/>
                  </a:cubicBezTo>
                  <a:cubicBezTo>
                    <a:pt x="400" y="91"/>
                    <a:pt x="400" y="93"/>
                    <a:pt x="401" y="93"/>
                  </a:cubicBezTo>
                  <a:cubicBezTo>
                    <a:pt x="400" y="93"/>
                    <a:pt x="400" y="93"/>
                    <a:pt x="400" y="93"/>
                  </a:cubicBezTo>
                  <a:cubicBezTo>
                    <a:pt x="400" y="94"/>
                    <a:pt x="403" y="94"/>
                    <a:pt x="403" y="94"/>
                  </a:cubicBezTo>
                  <a:cubicBezTo>
                    <a:pt x="403" y="94"/>
                    <a:pt x="402" y="94"/>
                    <a:pt x="402" y="94"/>
                  </a:cubicBezTo>
                  <a:cubicBezTo>
                    <a:pt x="402" y="95"/>
                    <a:pt x="402" y="95"/>
                    <a:pt x="402" y="95"/>
                  </a:cubicBezTo>
                  <a:cubicBezTo>
                    <a:pt x="402" y="95"/>
                    <a:pt x="402" y="95"/>
                    <a:pt x="403" y="95"/>
                  </a:cubicBezTo>
                  <a:cubicBezTo>
                    <a:pt x="402" y="95"/>
                    <a:pt x="402" y="95"/>
                    <a:pt x="402" y="95"/>
                  </a:cubicBezTo>
                  <a:cubicBezTo>
                    <a:pt x="402" y="94"/>
                    <a:pt x="401" y="95"/>
                    <a:pt x="401" y="94"/>
                  </a:cubicBezTo>
                  <a:cubicBezTo>
                    <a:pt x="400" y="94"/>
                    <a:pt x="399" y="92"/>
                    <a:pt x="398" y="93"/>
                  </a:cubicBezTo>
                  <a:cubicBezTo>
                    <a:pt x="397" y="93"/>
                    <a:pt x="397" y="93"/>
                    <a:pt x="396" y="93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5" y="94"/>
                    <a:pt x="397" y="93"/>
                    <a:pt x="396" y="94"/>
                  </a:cubicBezTo>
                  <a:cubicBezTo>
                    <a:pt x="397" y="94"/>
                    <a:pt x="397" y="94"/>
                    <a:pt x="396" y="94"/>
                  </a:cubicBezTo>
                  <a:cubicBezTo>
                    <a:pt x="396" y="94"/>
                    <a:pt x="396" y="94"/>
                    <a:pt x="396" y="94"/>
                  </a:cubicBezTo>
                  <a:cubicBezTo>
                    <a:pt x="396" y="94"/>
                    <a:pt x="396" y="94"/>
                    <a:pt x="396" y="95"/>
                  </a:cubicBezTo>
                  <a:cubicBezTo>
                    <a:pt x="396" y="95"/>
                    <a:pt x="396" y="94"/>
                    <a:pt x="396" y="94"/>
                  </a:cubicBezTo>
                  <a:cubicBezTo>
                    <a:pt x="395" y="95"/>
                    <a:pt x="395" y="95"/>
                    <a:pt x="395" y="95"/>
                  </a:cubicBezTo>
                  <a:cubicBezTo>
                    <a:pt x="395" y="95"/>
                    <a:pt x="395" y="95"/>
                    <a:pt x="395" y="95"/>
                  </a:cubicBezTo>
                  <a:cubicBezTo>
                    <a:pt x="395" y="95"/>
                    <a:pt x="395" y="95"/>
                    <a:pt x="395" y="95"/>
                  </a:cubicBezTo>
                  <a:cubicBezTo>
                    <a:pt x="395" y="94"/>
                    <a:pt x="395" y="94"/>
                    <a:pt x="395" y="94"/>
                  </a:cubicBezTo>
                  <a:cubicBezTo>
                    <a:pt x="394" y="94"/>
                    <a:pt x="394" y="96"/>
                    <a:pt x="393" y="95"/>
                  </a:cubicBezTo>
                  <a:cubicBezTo>
                    <a:pt x="392" y="94"/>
                    <a:pt x="391" y="94"/>
                    <a:pt x="390" y="93"/>
                  </a:cubicBezTo>
                  <a:cubicBezTo>
                    <a:pt x="389" y="93"/>
                    <a:pt x="389" y="94"/>
                    <a:pt x="388" y="95"/>
                  </a:cubicBezTo>
                  <a:cubicBezTo>
                    <a:pt x="388" y="94"/>
                    <a:pt x="387" y="94"/>
                    <a:pt x="387" y="94"/>
                  </a:cubicBezTo>
                  <a:cubicBezTo>
                    <a:pt x="387" y="94"/>
                    <a:pt x="387" y="94"/>
                    <a:pt x="387" y="94"/>
                  </a:cubicBezTo>
                  <a:cubicBezTo>
                    <a:pt x="387" y="94"/>
                    <a:pt x="387" y="94"/>
                    <a:pt x="387" y="94"/>
                  </a:cubicBezTo>
                  <a:cubicBezTo>
                    <a:pt x="386" y="94"/>
                    <a:pt x="385" y="94"/>
                    <a:pt x="385" y="93"/>
                  </a:cubicBezTo>
                  <a:cubicBezTo>
                    <a:pt x="384" y="93"/>
                    <a:pt x="382" y="93"/>
                    <a:pt x="382" y="93"/>
                  </a:cubicBezTo>
                  <a:cubicBezTo>
                    <a:pt x="383" y="94"/>
                    <a:pt x="383" y="94"/>
                    <a:pt x="383" y="94"/>
                  </a:cubicBezTo>
                  <a:cubicBezTo>
                    <a:pt x="383" y="96"/>
                    <a:pt x="381" y="94"/>
                    <a:pt x="379" y="95"/>
                  </a:cubicBezTo>
                  <a:cubicBezTo>
                    <a:pt x="379" y="94"/>
                    <a:pt x="379" y="94"/>
                    <a:pt x="379" y="94"/>
                  </a:cubicBezTo>
                  <a:cubicBezTo>
                    <a:pt x="379" y="94"/>
                    <a:pt x="379" y="93"/>
                    <a:pt x="378" y="93"/>
                  </a:cubicBezTo>
                  <a:cubicBezTo>
                    <a:pt x="378" y="93"/>
                    <a:pt x="378" y="93"/>
                    <a:pt x="378" y="93"/>
                  </a:cubicBezTo>
                  <a:cubicBezTo>
                    <a:pt x="378" y="93"/>
                    <a:pt x="378" y="92"/>
                    <a:pt x="377" y="93"/>
                  </a:cubicBezTo>
                  <a:cubicBezTo>
                    <a:pt x="377" y="93"/>
                    <a:pt x="376" y="93"/>
                    <a:pt x="375" y="94"/>
                  </a:cubicBezTo>
                  <a:cubicBezTo>
                    <a:pt x="375" y="95"/>
                    <a:pt x="377" y="94"/>
                    <a:pt x="376" y="95"/>
                  </a:cubicBezTo>
                  <a:cubicBezTo>
                    <a:pt x="376" y="94"/>
                    <a:pt x="375" y="95"/>
                    <a:pt x="375" y="95"/>
                  </a:cubicBezTo>
                  <a:cubicBezTo>
                    <a:pt x="375" y="96"/>
                    <a:pt x="376" y="95"/>
                    <a:pt x="376" y="96"/>
                  </a:cubicBezTo>
                  <a:cubicBezTo>
                    <a:pt x="377" y="95"/>
                    <a:pt x="378" y="96"/>
                    <a:pt x="378" y="95"/>
                  </a:cubicBezTo>
                  <a:cubicBezTo>
                    <a:pt x="378" y="96"/>
                    <a:pt x="379" y="96"/>
                    <a:pt x="380" y="97"/>
                  </a:cubicBezTo>
                  <a:cubicBezTo>
                    <a:pt x="380" y="95"/>
                    <a:pt x="380" y="95"/>
                    <a:pt x="380" y="95"/>
                  </a:cubicBezTo>
                  <a:cubicBezTo>
                    <a:pt x="380" y="96"/>
                    <a:pt x="380" y="96"/>
                    <a:pt x="380" y="96"/>
                  </a:cubicBezTo>
                  <a:cubicBezTo>
                    <a:pt x="380" y="96"/>
                    <a:pt x="381" y="96"/>
                    <a:pt x="381" y="96"/>
                  </a:cubicBezTo>
                  <a:cubicBezTo>
                    <a:pt x="382" y="95"/>
                    <a:pt x="382" y="97"/>
                    <a:pt x="383" y="96"/>
                  </a:cubicBezTo>
                  <a:cubicBezTo>
                    <a:pt x="384" y="96"/>
                    <a:pt x="386" y="97"/>
                    <a:pt x="387" y="96"/>
                  </a:cubicBezTo>
                  <a:cubicBezTo>
                    <a:pt x="388" y="97"/>
                    <a:pt x="389" y="97"/>
                    <a:pt x="390" y="96"/>
                  </a:cubicBezTo>
                  <a:cubicBezTo>
                    <a:pt x="390" y="96"/>
                    <a:pt x="390" y="96"/>
                    <a:pt x="389" y="96"/>
                  </a:cubicBezTo>
                  <a:cubicBezTo>
                    <a:pt x="389" y="95"/>
                    <a:pt x="389" y="95"/>
                    <a:pt x="388" y="95"/>
                  </a:cubicBezTo>
                  <a:cubicBezTo>
                    <a:pt x="389" y="95"/>
                    <a:pt x="389" y="95"/>
                    <a:pt x="389" y="96"/>
                  </a:cubicBezTo>
                  <a:cubicBezTo>
                    <a:pt x="390" y="96"/>
                    <a:pt x="390" y="96"/>
                    <a:pt x="391" y="97"/>
                  </a:cubicBezTo>
                  <a:cubicBezTo>
                    <a:pt x="392" y="96"/>
                    <a:pt x="392" y="97"/>
                    <a:pt x="393" y="96"/>
                  </a:cubicBezTo>
                  <a:cubicBezTo>
                    <a:pt x="393" y="97"/>
                    <a:pt x="395" y="96"/>
                    <a:pt x="394" y="97"/>
                  </a:cubicBezTo>
                  <a:cubicBezTo>
                    <a:pt x="394" y="98"/>
                    <a:pt x="395" y="97"/>
                    <a:pt x="395" y="97"/>
                  </a:cubicBezTo>
                  <a:cubicBezTo>
                    <a:pt x="395" y="96"/>
                    <a:pt x="394" y="97"/>
                    <a:pt x="394" y="97"/>
                  </a:cubicBezTo>
                  <a:cubicBezTo>
                    <a:pt x="395" y="96"/>
                    <a:pt x="396" y="96"/>
                    <a:pt x="396" y="96"/>
                  </a:cubicBezTo>
                  <a:cubicBezTo>
                    <a:pt x="396" y="96"/>
                    <a:pt x="396" y="97"/>
                    <a:pt x="396" y="97"/>
                  </a:cubicBezTo>
                  <a:cubicBezTo>
                    <a:pt x="397" y="97"/>
                    <a:pt x="397" y="96"/>
                    <a:pt x="398" y="96"/>
                  </a:cubicBezTo>
                  <a:cubicBezTo>
                    <a:pt x="397" y="95"/>
                    <a:pt x="398" y="96"/>
                    <a:pt x="398" y="95"/>
                  </a:cubicBezTo>
                  <a:cubicBezTo>
                    <a:pt x="399" y="96"/>
                    <a:pt x="400" y="95"/>
                    <a:pt x="400" y="96"/>
                  </a:cubicBezTo>
                  <a:cubicBezTo>
                    <a:pt x="400" y="97"/>
                    <a:pt x="399" y="96"/>
                    <a:pt x="399" y="97"/>
                  </a:cubicBezTo>
                  <a:cubicBezTo>
                    <a:pt x="399" y="97"/>
                    <a:pt x="400" y="98"/>
                    <a:pt x="400" y="98"/>
                  </a:cubicBezTo>
                  <a:cubicBezTo>
                    <a:pt x="401" y="97"/>
                    <a:pt x="401" y="97"/>
                    <a:pt x="401" y="97"/>
                  </a:cubicBezTo>
                  <a:cubicBezTo>
                    <a:pt x="401" y="97"/>
                    <a:pt x="401" y="97"/>
                    <a:pt x="401" y="97"/>
                  </a:cubicBezTo>
                  <a:cubicBezTo>
                    <a:pt x="401" y="95"/>
                    <a:pt x="402" y="97"/>
                    <a:pt x="403" y="96"/>
                  </a:cubicBezTo>
                  <a:cubicBezTo>
                    <a:pt x="403" y="96"/>
                    <a:pt x="404" y="97"/>
                    <a:pt x="404" y="96"/>
                  </a:cubicBezTo>
                  <a:cubicBezTo>
                    <a:pt x="404" y="97"/>
                    <a:pt x="403" y="96"/>
                    <a:pt x="403" y="97"/>
                  </a:cubicBezTo>
                  <a:cubicBezTo>
                    <a:pt x="403" y="98"/>
                    <a:pt x="404" y="97"/>
                    <a:pt x="405" y="98"/>
                  </a:cubicBezTo>
                  <a:cubicBezTo>
                    <a:pt x="405" y="98"/>
                    <a:pt x="404" y="99"/>
                    <a:pt x="405" y="100"/>
                  </a:cubicBezTo>
                  <a:cubicBezTo>
                    <a:pt x="405" y="100"/>
                    <a:pt x="405" y="100"/>
                    <a:pt x="405" y="100"/>
                  </a:cubicBezTo>
                  <a:cubicBezTo>
                    <a:pt x="405" y="100"/>
                    <a:pt x="405" y="101"/>
                    <a:pt x="405" y="101"/>
                  </a:cubicBezTo>
                  <a:cubicBezTo>
                    <a:pt x="405" y="102"/>
                    <a:pt x="403" y="101"/>
                    <a:pt x="403" y="102"/>
                  </a:cubicBezTo>
                  <a:cubicBezTo>
                    <a:pt x="403" y="102"/>
                    <a:pt x="403" y="102"/>
                    <a:pt x="403" y="102"/>
                  </a:cubicBezTo>
                  <a:cubicBezTo>
                    <a:pt x="403" y="101"/>
                    <a:pt x="404" y="101"/>
                    <a:pt x="405" y="101"/>
                  </a:cubicBezTo>
                  <a:cubicBezTo>
                    <a:pt x="403" y="100"/>
                    <a:pt x="401" y="101"/>
                    <a:pt x="400" y="100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399" y="100"/>
                    <a:pt x="399" y="99"/>
                    <a:pt x="399" y="98"/>
                  </a:cubicBezTo>
                  <a:cubicBezTo>
                    <a:pt x="398" y="99"/>
                    <a:pt x="398" y="99"/>
                    <a:pt x="398" y="99"/>
                  </a:cubicBezTo>
                  <a:cubicBezTo>
                    <a:pt x="398" y="98"/>
                    <a:pt x="398" y="98"/>
                    <a:pt x="398" y="98"/>
                  </a:cubicBezTo>
                  <a:cubicBezTo>
                    <a:pt x="398" y="98"/>
                    <a:pt x="398" y="97"/>
                    <a:pt x="398" y="97"/>
                  </a:cubicBezTo>
                  <a:cubicBezTo>
                    <a:pt x="397" y="98"/>
                    <a:pt x="398" y="98"/>
                    <a:pt x="397" y="98"/>
                  </a:cubicBezTo>
                  <a:cubicBezTo>
                    <a:pt x="397" y="99"/>
                    <a:pt x="397" y="98"/>
                    <a:pt x="396" y="99"/>
                  </a:cubicBezTo>
                  <a:cubicBezTo>
                    <a:pt x="396" y="99"/>
                    <a:pt x="396" y="97"/>
                    <a:pt x="395" y="99"/>
                  </a:cubicBezTo>
                  <a:cubicBezTo>
                    <a:pt x="395" y="98"/>
                    <a:pt x="395" y="98"/>
                    <a:pt x="395" y="98"/>
                  </a:cubicBezTo>
                  <a:cubicBezTo>
                    <a:pt x="394" y="99"/>
                    <a:pt x="394" y="99"/>
                    <a:pt x="394" y="99"/>
                  </a:cubicBezTo>
                  <a:cubicBezTo>
                    <a:pt x="394" y="98"/>
                    <a:pt x="393" y="98"/>
                    <a:pt x="392" y="98"/>
                  </a:cubicBezTo>
                  <a:cubicBezTo>
                    <a:pt x="392" y="99"/>
                    <a:pt x="392" y="99"/>
                    <a:pt x="392" y="99"/>
                  </a:cubicBezTo>
                  <a:cubicBezTo>
                    <a:pt x="392" y="98"/>
                    <a:pt x="392" y="98"/>
                    <a:pt x="392" y="98"/>
                  </a:cubicBezTo>
                  <a:cubicBezTo>
                    <a:pt x="391" y="98"/>
                    <a:pt x="390" y="97"/>
                    <a:pt x="389" y="98"/>
                  </a:cubicBezTo>
                  <a:cubicBezTo>
                    <a:pt x="390" y="99"/>
                    <a:pt x="390" y="99"/>
                    <a:pt x="390" y="99"/>
                  </a:cubicBezTo>
                  <a:cubicBezTo>
                    <a:pt x="390" y="99"/>
                    <a:pt x="390" y="98"/>
                    <a:pt x="389" y="98"/>
                  </a:cubicBezTo>
                  <a:cubicBezTo>
                    <a:pt x="389" y="98"/>
                    <a:pt x="389" y="98"/>
                    <a:pt x="389" y="98"/>
                  </a:cubicBezTo>
                  <a:cubicBezTo>
                    <a:pt x="389" y="99"/>
                    <a:pt x="389" y="99"/>
                    <a:pt x="389" y="99"/>
                  </a:cubicBezTo>
                  <a:cubicBezTo>
                    <a:pt x="389" y="99"/>
                    <a:pt x="389" y="99"/>
                    <a:pt x="389" y="99"/>
                  </a:cubicBezTo>
                  <a:cubicBezTo>
                    <a:pt x="389" y="99"/>
                    <a:pt x="388" y="99"/>
                    <a:pt x="388" y="100"/>
                  </a:cubicBezTo>
                  <a:cubicBezTo>
                    <a:pt x="388" y="100"/>
                    <a:pt x="388" y="100"/>
                    <a:pt x="388" y="100"/>
                  </a:cubicBezTo>
                  <a:cubicBezTo>
                    <a:pt x="389" y="101"/>
                    <a:pt x="389" y="100"/>
                    <a:pt x="389" y="100"/>
                  </a:cubicBezTo>
                  <a:cubicBezTo>
                    <a:pt x="389" y="100"/>
                    <a:pt x="389" y="100"/>
                    <a:pt x="389" y="100"/>
                  </a:cubicBezTo>
                  <a:cubicBezTo>
                    <a:pt x="389" y="100"/>
                    <a:pt x="389" y="100"/>
                    <a:pt x="389" y="100"/>
                  </a:cubicBezTo>
                  <a:cubicBezTo>
                    <a:pt x="389" y="100"/>
                    <a:pt x="389" y="100"/>
                    <a:pt x="389" y="100"/>
                  </a:cubicBezTo>
                  <a:cubicBezTo>
                    <a:pt x="389" y="100"/>
                    <a:pt x="389" y="100"/>
                    <a:pt x="389" y="100"/>
                  </a:cubicBezTo>
                  <a:cubicBezTo>
                    <a:pt x="390" y="100"/>
                    <a:pt x="390" y="100"/>
                    <a:pt x="390" y="100"/>
                  </a:cubicBezTo>
                  <a:cubicBezTo>
                    <a:pt x="390" y="99"/>
                    <a:pt x="390" y="99"/>
                    <a:pt x="390" y="99"/>
                  </a:cubicBezTo>
                  <a:cubicBezTo>
                    <a:pt x="390" y="100"/>
                    <a:pt x="391" y="99"/>
                    <a:pt x="392" y="100"/>
                  </a:cubicBezTo>
                  <a:cubicBezTo>
                    <a:pt x="391" y="100"/>
                    <a:pt x="389" y="100"/>
                    <a:pt x="389" y="101"/>
                  </a:cubicBezTo>
                  <a:cubicBezTo>
                    <a:pt x="388" y="100"/>
                    <a:pt x="388" y="101"/>
                    <a:pt x="387" y="101"/>
                  </a:cubicBezTo>
                  <a:cubicBezTo>
                    <a:pt x="387" y="101"/>
                    <a:pt x="387" y="101"/>
                    <a:pt x="387" y="101"/>
                  </a:cubicBezTo>
                  <a:cubicBezTo>
                    <a:pt x="389" y="102"/>
                    <a:pt x="390" y="101"/>
                    <a:pt x="391" y="103"/>
                  </a:cubicBezTo>
                  <a:cubicBezTo>
                    <a:pt x="391" y="103"/>
                    <a:pt x="391" y="103"/>
                    <a:pt x="390" y="103"/>
                  </a:cubicBezTo>
                  <a:cubicBezTo>
                    <a:pt x="391" y="104"/>
                    <a:pt x="392" y="104"/>
                    <a:pt x="393" y="103"/>
                  </a:cubicBezTo>
                  <a:cubicBezTo>
                    <a:pt x="393" y="103"/>
                    <a:pt x="393" y="103"/>
                    <a:pt x="393" y="103"/>
                  </a:cubicBezTo>
                  <a:cubicBezTo>
                    <a:pt x="393" y="103"/>
                    <a:pt x="393" y="103"/>
                    <a:pt x="393" y="103"/>
                  </a:cubicBezTo>
                  <a:cubicBezTo>
                    <a:pt x="393" y="103"/>
                    <a:pt x="393" y="103"/>
                    <a:pt x="393" y="104"/>
                  </a:cubicBezTo>
                  <a:cubicBezTo>
                    <a:pt x="393" y="104"/>
                    <a:pt x="393" y="104"/>
                    <a:pt x="393" y="104"/>
                  </a:cubicBezTo>
                  <a:cubicBezTo>
                    <a:pt x="393" y="104"/>
                    <a:pt x="393" y="104"/>
                    <a:pt x="393" y="104"/>
                  </a:cubicBezTo>
                  <a:cubicBezTo>
                    <a:pt x="394" y="104"/>
                    <a:pt x="394" y="103"/>
                    <a:pt x="394" y="102"/>
                  </a:cubicBezTo>
                  <a:cubicBezTo>
                    <a:pt x="392" y="102"/>
                    <a:pt x="393" y="100"/>
                    <a:pt x="393" y="100"/>
                  </a:cubicBezTo>
                  <a:cubicBezTo>
                    <a:pt x="394" y="99"/>
                    <a:pt x="394" y="99"/>
                    <a:pt x="394" y="99"/>
                  </a:cubicBezTo>
                  <a:cubicBezTo>
                    <a:pt x="394" y="100"/>
                    <a:pt x="394" y="100"/>
                    <a:pt x="394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94" y="101"/>
                    <a:pt x="394" y="101"/>
                    <a:pt x="394" y="101"/>
                  </a:cubicBezTo>
                  <a:cubicBezTo>
                    <a:pt x="393" y="101"/>
                    <a:pt x="393" y="101"/>
                    <a:pt x="393" y="101"/>
                  </a:cubicBezTo>
                  <a:cubicBezTo>
                    <a:pt x="393" y="101"/>
                    <a:pt x="393" y="102"/>
                    <a:pt x="394" y="102"/>
                  </a:cubicBezTo>
                  <a:cubicBezTo>
                    <a:pt x="395" y="102"/>
                    <a:pt x="396" y="102"/>
                    <a:pt x="397" y="102"/>
                  </a:cubicBezTo>
                  <a:cubicBezTo>
                    <a:pt x="398" y="102"/>
                    <a:pt x="399" y="102"/>
                    <a:pt x="399" y="103"/>
                  </a:cubicBezTo>
                  <a:cubicBezTo>
                    <a:pt x="399" y="103"/>
                    <a:pt x="398" y="102"/>
                    <a:pt x="398" y="103"/>
                  </a:cubicBezTo>
                  <a:cubicBezTo>
                    <a:pt x="399" y="103"/>
                    <a:pt x="400" y="104"/>
                    <a:pt x="401" y="103"/>
                  </a:cubicBezTo>
                  <a:cubicBezTo>
                    <a:pt x="401" y="104"/>
                    <a:pt x="401" y="104"/>
                    <a:pt x="401" y="104"/>
                  </a:cubicBezTo>
                  <a:cubicBezTo>
                    <a:pt x="402" y="104"/>
                    <a:pt x="403" y="103"/>
                    <a:pt x="404" y="103"/>
                  </a:cubicBezTo>
                  <a:cubicBezTo>
                    <a:pt x="404" y="103"/>
                    <a:pt x="404" y="103"/>
                    <a:pt x="404" y="103"/>
                  </a:cubicBezTo>
                  <a:cubicBezTo>
                    <a:pt x="404" y="103"/>
                    <a:pt x="405" y="103"/>
                    <a:pt x="405" y="103"/>
                  </a:cubicBezTo>
                  <a:cubicBezTo>
                    <a:pt x="405" y="103"/>
                    <a:pt x="405" y="103"/>
                    <a:pt x="406" y="103"/>
                  </a:cubicBezTo>
                  <a:cubicBezTo>
                    <a:pt x="405" y="104"/>
                    <a:pt x="404" y="103"/>
                    <a:pt x="404" y="104"/>
                  </a:cubicBezTo>
                  <a:cubicBezTo>
                    <a:pt x="405" y="104"/>
                    <a:pt x="406" y="106"/>
                    <a:pt x="407" y="104"/>
                  </a:cubicBezTo>
                  <a:cubicBezTo>
                    <a:pt x="408" y="103"/>
                    <a:pt x="409" y="103"/>
                    <a:pt x="410" y="103"/>
                  </a:cubicBezTo>
                  <a:cubicBezTo>
                    <a:pt x="410" y="103"/>
                    <a:pt x="410" y="103"/>
                    <a:pt x="410" y="103"/>
                  </a:cubicBezTo>
                  <a:cubicBezTo>
                    <a:pt x="410" y="104"/>
                    <a:pt x="408" y="104"/>
                    <a:pt x="408" y="105"/>
                  </a:cubicBezTo>
                  <a:cubicBezTo>
                    <a:pt x="408" y="105"/>
                    <a:pt x="408" y="105"/>
                    <a:pt x="408" y="105"/>
                  </a:cubicBezTo>
                  <a:cubicBezTo>
                    <a:pt x="408" y="106"/>
                    <a:pt x="408" y="106"/>
                    <a:pt x="408" y="106"/>
                  </a:cubicBezTo>
                  <a:cubicBezTo>
                    <a:pt x="408" y="105"/>
                    <a:pt x="407" y="106"/>
                    <a:pt x="406" y="105"/>
                  </a:cubicBezTo>
                  <a:cubicBezTo>
                    <a:pt x="406" y="106"/>
                    <a:pt x="405" y="104"/>
                    <a:pt x="404" y="106"/>
                  </a:cubicBezTo>
                  <a:cubicBezTo>
                    <a:pt x="405" y="105"/>
                    <a:pt x="405" y="105"/>
                    <a:pt x="405" y="105"/>
                  </a:cubicBezTo>
                  <a:cubicBezTo>
                    <a:pt x="404" y="105"/>
                    <a:pt x="404" y="105"/>
                    <a:pt x="403" y="105"/>
                  </a:cubicBezTo>
                  <a:cubicBezTo>
                    <a:pt x="403" y="106"/>
                    <a:pt x="403" y="105"/>
                    <a:pt x="403" y="105"/>
                  </a:cubicBezTo>
                  <a:cubicBezTo>
                    <a:pt x="403" y="105"/>
                    <a:pt x="403" y="105"/>
                    <a:pt x="403" y="105"/>
                  </a:cubicBezTo>
                  <a:cubicBezTo>
                    <a:pt x="403" y="106"/>
                    <a:pt x="403" y="106"/>
                    <a:pt x="403" y="106"/>
                  </a:cubicBezTo>
                  <a:cubicBezTo>
                    <a:pt x="402" y="105"/>
                    <a:pt x="401" y="105"/>
                    <a:pt x="400" y="105"/>
                  </a:cubicBezTo>
                  <a:cubicBezTo>
                    <a:pt x="401" y="106"/>
                    <a:pt x="400" y="104"/>
                    <a:pt x="399" y="105"/>
                  </a:cubicBezTo>
                  <a:cubicBezTo>
                    <a:pt x="399" y="105"/>
                    <a:pt x="399" y="105"/>
                    <a:pt x="399" y="105"/>
                  </a:cubicBezTo>
                  <a:cubicBezTo>
                    <a:pt x="400" y="106"/>
                    <a:pt x="399" y="106"/>
                    <a:pt x="398" y="107"/>
                  </a:cubicBezTo>
                  <a:cubicBezTo>
                    <a:pt x="398" y="107"/>
                    <a:pt x="398" y="106"/>
                    <a:pt x="397" y="106"/>
                  </a:cubicBezTo>
                  <a:cubicBezTo>
                    <a:pt x="397" y="106"/>
                    <a:pt x="397" y="106"/>
                    <a:pt x="397" y="106"/>
                  </a:cubicBezTo>
                  <a:cubicBezTo>
                    <a:pt x="397" y="107"/>
                    <a:pt x="396" y="106"/>
                    <a:pt x="396" y="106"/>
                  </a:cubicBezTo>
                  <a:cubicBezTo>
                    <a:pt x="396" y="106"/>
                    <a:pt x="396" y="106"/>
                    <a:pt x="396" y="106"/>
                  </a:cubicBezTo>
                  <a:cubicBezTo>
                    <a:pt x="396" y="105"/>
                    <a:pt x="396" y="105"/>
                    <a:pt x="396" y="105"/>
                  </a:cubicBezTo>
                  <a:cubicBezTo>
                    <a:pt x="396" y="105"/>
                    <a:pt x="396" y="105"/>
                    <a:pt x="396" y="105"/>
                  </a:cubicBezTo>
                  <a:cubicBezTo>
                    <a:pt x="396" y="104"/>
                    <a:pt x="395" y="105"/>
                    <a:pt x="395" y="104"/>
                  </a:cubicBezTo>
                  <a:cubicBezTo>
                    <a:pt x="394" y="105"/>
                    <a:pt x="394" y="105"/>
                    <a:pt x="394" y="105"/>
                  </a:cubicBezTo>
                  <a:cubicBezTo>
                    <a:pt x="394" y="105"/>
                    <a:pt x="394" y="104"/>
                    <a:pt x="394" y="104"/>
                  </a:cubicBezTo>
                  <a:cubicBezTo>
                    <a:pt x="393" y="104"/>
                    <a:pt x="393" y="104"/>
                    <a:pt x="393" y="104"/>
                  </a:cubicBezTo>
                  <a:cubicBezTo>
                    <a:pt x="393" y="104"/>
                    <a:pt x="393" y="104"/>
                    <a:pt x="393" y="104"/>
                  </a:cubicBezTo>
                  <a:cubicBezTo>
                    <a:pt x="393" y="104"/>
                    <a:pt x="393" y="104"/>
                    <a:pt x="393" y="104"/>
                  </a:cubicBezTo>
                  <a:cubicBezTo>
                    <a:pt x="393" y="104"/>
                    <a:pt x="393" y="104"/>
                    <a:pt x="393" y="104"/>
                  </a:cubicBezTo>
                  <a:cubicBezTo>
                    <a:pt x="393" y="104"/>
                    <a:pt x="393" y="105"/>
                    <a:pt x="393" y="105"/>
                  </a:cubicBezTo>
                  <a:cubicBezTo>
                    <a:pt x="392" y="106"/>
                    <a:pt x="392" y="103"/>
                    <a:pt x="391" y="104"/>
                  </a:cubicBezTo>
                  <a:cubicBezTo>
                    <a:pt x="391" y="104"/>
                    <a:pt x="391" y="103"/>
                    <a:pt x="390" y="103"/>
                  </a:cubicBezTo>
                  <a:cubicBezTo>
                    <a:pt x="390" y="103"/>
                    <a:pt x="389" y="103"/>
                    <a:pt x="390" y="104"/>
                  </a:cubicBezTo>
                  <a:cubicBezTo>
                    <a:pt x="390" y="104"/>
                    <a:pt x="390" y="104"/>
                    <a:pt x="389" y="104"/>
                  </a:cubicBezTo>
                  <a:cubicBezTo>
                    <a:pt x="389" y="103"/>
                    <a:pt x="388" y="105"/>
                    <a:pt x="388" y="104"/>
                  </a:cubicBezTo>
                  <a:cubicBezTo>
                    <a:pt x="387" y="105"/>
                    <a:pt x="387" y="105"/>
                    <a:pt x="387" y="105"/>
                  </a:cubicBezTo>
                  <a:cubicBezTo>
                    <a:pt x="387" y="104"/>
                    <a:pt x="386" y="104"/>
                    <a:pt x="386" y="104"/>
                  </a:cubicBezTo>
                  <a:close/>
                  <a:moveTo>
                    <a:pt x="386" y="107"/>
                  </a:moveTo>
                  <a:cubicBezTo>
                    <a:pt x="385" y="107"/>
                    <a:pt x="385" y="106"/>
                    <a:pt x="384" y="106"/>
                  </a:cubicBezTo>
                  <a:cubicBezTo>
                    <a:pt x="384" y="105"/>
                    <a:pt x="386" y="106"/>
                    <a:pt x="386" y="107"/>
                  </a:cubicBezTo>
                  <a:close/>
                  <a:moveTo>
                    <a:pt x="383" y="107"/>
                  </a:moveTo>
                  <a:cubicBezTo>
                    <a:pt x="383" y="108"/>
                    <a:pt x="383" y="108"/>
                    <a:pt x="383" y="108"/>
                  </a:cubicBezTo>
                  <a:cubicBezTo>
                    <a:pt x="383" y="107"/>
                    <a:pt x="383" y="107"/>
                    <a:pt x="383" y="107"/>
                  </a:cubicBezTo>
                  <a:cubicBezTo>
                    <a:pt x="383" y="108"/>
                    <a:pt x="383" y="108"/>
                    <a:pt x="383" y="108"/>
                  </a:cubicBezTo>
                  <a:lnTo>
                    <a:pt x="383" y="107"/>
                  </a:lnTo>
                  <a:close/>
                  <a:moveTo>
                    <a:pt x="380" y="105"/>
                  </a:moveTo>
                  <a:cubicBezTo>
                    <a:pt x="380" y="105"/>
                    <a:pt x="380" y="105"/>
                    <a:pt x="380" y="105"/>
                  </a:cubicBezTo>
                  <a:cubicBezTo>
                    <a:pt x="380" y="105"/>
                    <a:pt x="380" y="105"/>
                    <a:pt x="380" y="105"/>
                  </a:cubicBezTo>
                  <a:cubicBezTo>
                    <a:pt x="380" y="105"/>
                    <a:pt x="380" y="105"/>
                    <a:pt x="380" y="105"/>
                  </a:cubicBezTo>
                  <a:cubicBezTo>
                    <a:pt x="379" y="105"/>
                    <a:pt x="379" y="105"/>
                    <a:pt x="379" y="105"/>
                  </a:cubicBezTo>
                  <a:cubicBezTo>
                    <a:pt x="379" y="105"/>
                    <a:pt x="379" y="105"/>
                    <a:pt x="380" y="105"/>
                  </a:cubicBezTo>
                  <a:cubicBezTo>
                    <a:pt x="380" y="105"/>
                    <a:pt x="380" y="105"/>
                    <a:pt x="380" y="105"/>
                  </a:cubicBezTo>
                  <a:cubicBezTo>
                    <a:pt x="380" y="105"/>
                    <a:pt x="380" y="105"/>
                    <a:pt x="380" y="105"/>
                  </a:cubicBezTo>
                  <a:close/>
                  <a:moveTo>
                    <a:pt x="378" y="105"/>
                  </a:moveTo>
                  <a:cubicBezTo>
                    <a:pt x="378" y="105"/>
                    <a:pt x="378" y="105"/>
                    <a:pt x="378" y="105"/>
                  </a:cubicBezTo>
                  <a:cubicBezTo>
                    <a:pt x="378" y="104"/>
                    <a:pt x="378" y="104"/>
                    <a:pt x="378" y="104"/>
                  </a:cubicBezTo>
                  <a:cubicBezTo>
                    <a:pt x="378" y="104"/>
                    <a:pt x="378" y="105"/>
                    <a:pt x="378" y="105"/>
                  </a:cubicBezTo>
                  <a:cubicBezTo>
                    <a:pt x="378" y="105"/>
                    <a:pt x="378" y="105"/>
                    <a:pt x="378" y="105"/>
                  </a:cubicBezTo>
                  <a:cubicBezTo>
                    <a:pt x="378" y="105"/>
                    <a:pt x="378" y="105"/>
                    <a:pt x="378" y="105"/>
                  </a:cubicBezTo>
                  <a:cubicBezTo>
                    <a:pt x="378" y="105"/>
                    <a:pt x="378" y="105"/>
                    <a:pt x="378" y="105"/>
                  </a:cubicBezTo>
                  <a:close/>
                  <a:moveTo>
                    <a:pt x="379" y="109"/>
                  </a:moveTo>
                  <a:cubicBezTo>
                    <a:pt x="377" y="108"/>
                    <a:pt x="377" y="108"/>
                    <a:pt x="377" y="108"/>
                  </a:cubicBezTo>
                  <a:cubicBezTo>
                    <a:pt x="377" y="108"/>
                    <a:pt x="378" y="108"/>
                    <a:pt x="379" y="107"/>
                  </a:cubicBezTo>
                  <a:cubicBezTo>
                    <a:pt x="380" y="108"/>
                    <a:pt x="379" y="108"/>
                    <a:pt x="379" y="109"/>
                  </a:cubicBezTo>
                  <a:close/>
                  <a:moveTo>
                    <a:pt x="373" y="108"/>
                  </a:moveTo>
                  <a:cubicBezTo>
                    <a:pt x="373" y="108"/>
                    <a:pt x="373" y="109"/>
                    <a:pt x="374" y="108"/>
                  </a:cubicBezTo>
                  <a:cubicBezTo>
                    <a:pt x="374" y="108"/>
                    <a:pt x="374" y="108"/>
                    <a:pt x="374" y="108"/>
                  </a:cubicBezTo>
                  <a:cubicBezTo>
                    <a:pt x="374" y="108"/>
                    <a:pt x="374" y="108"/>
                    <a:pt x="374" y="108"/>
                  </a:cubicBezTo>
                  <a:cubicBezTo>
                    <a:pt x="374" y="108"/>
                    <a:pt x="375" y="109"/>
                    <a:pt x="375" y="109"/>
                  </a:cubicBezTo>
                  <a:cubicBezTo>
                    <a:pt x="376" y="108"/>
                    <a:pt x="375" y="108"/>
                    <a:pt x="375" y="107"/>
                  </a:cubicBezTo>
                  <a:cubicBezTo>
                    <a:pt x="375" y="108"/>
                    <a:pt x="376" y="108"/>
                    <a:pt x="376" y="108"/>
                  </a:cubicBezTo>
                  <a:cubicBezTo>
                    <a:pt x="376" y="109"/>
                    <a:pt x="376" y="109"/>
                    <a:pt x="376" y="109"/>
                  </a:cubicBezTo>
                  <a:cubicBezTo>
                    <a:pt x="375" y="109"/>
                    <a:pt x="374" y="109"/>
                    <a:pt x="373" y="109"/>
                  </a:cubicBezTo>
                  <a:cubicBezTo>
                    <a:pt x="373" y="109"/>
                    <a:pt x="373" y="108"/>
                    <a:pt x="373" y="108"/>
                  </a:cubicBezTo>
                  <a:close/>
                  <a:moveTo>
                    <a:pt x="374" y="105"/>
                  </a:moveTo>
                  <a:cubicBezTo>
                    <a:pt x="374" y="105"/>
                    <a:pt x="375" y="105"/>
                    <a:pt x="374" y="105"/>
                  </a:cubicBezTo>
                  <a:cubicBezTo>
                    <a:pt x="374" y="105"/>
                    <a:pt x="374" y="105"/>
                    <a:pt x="374" y="105"/>
                  </a:cubicBezTo>
                  <a:cubicBezTo>
                    <a:pt x="374" y="105"/>
                    <a:pt x="374" y="104"/>
                    <a:pt x="374" y="104"/>
                  </a:cubicBezTo>
                  <a:cubicBezTo>
                    <a:pt x="374" y="104"/>
                    <a:pt x="374" y="105"/>
                    <a:pt x="374" y="105"/>
                  </a:cubicBezTo>
                  <a:close/>
                  <a:moveTo>
                    <a:pt x="373" y="103"/>
                  </a:moveTo>
                  <a:cubicBezTo>
                    <a:pt x="373" y="103"/>
                    <a:pt x="373" y="103"/>
                    <a:pt x="373" y="103"/>
                  </a:cubicBezTo>
                  <a:cubicBezTo>
                    <a:pt x="372" y="103"/>
                    <a:pt x="372" y="103"/>
                    <a:pt x="372" y="103"/>
                  </a:cubicBezTo>
                  <a:cubicBezTo>
                    <a:pt x="373" y="103"/>
                    <a:pt x="373" y="103"/>
                    <a:pt x="373" y="103"/>
                  </a:cubicBezTo>
                  <a:close/>
                  <a:moveTo>
                    <a:pt x="368" y="107"/>
                  </a:moveTo>
                  <a:cubicBezTo>
                    <a:pt x="367" y="108"/>
                    <a:pt x="367" y="106"/>
                    <a:pt x="366" y="107"/>
                  </a:cubicBezTo>
                  <a:cubicBezTo>
                    <a:pt x="366" y="105"/>
                    <a:pt x="366" y="105"/>
                    <a:pt x="366" y="105"/>
                  </a:cubicBezTo>
                  <a:cubicBezTo>
                    <a:pt x="367" y="105"/>
                    <a:pt x="367" y="105"/>
                    <a:pt x="367" y="105"/>
                  </a:cubicBezTo>
                  <a:cubicBezTo>
                    <a:pt x="367" y="105"/>
                    <a:pt x="367" y="105"/>
                    <a:pt x="367" y="105"/>
                  </a:cubicBezTo>
                  <a:cubicBezTo>
                    <a:pt x="366" y="105"/>
                    <a:pt x="367" y="103"/>
                    <a:pt x="366" y="105"/>
                  </a:cubicBezTo>
                  <a:cubicBezTo>
                    <a:pt x="366" y="104"/>
                    <a:pt x="366" y="104"/>
                    <a:pt x="366" y="104"/>
                  </a:cubicBezTo>
                  <a:cubicBezTo>
                    <a:pt x="365" y="103"/>
                    <a:pt x="363" y="106"/>
                    <a:pt x="363" y="104"/>
                  </a:cubicBezTo>
                  <a:cubicBezTo>
                    <a:pt x="362" y="104"/>
                    <a:pt x="362" y="104"/>
                    <a:pt x="362" y="104"/>
                  </a:cubicBezTo>
                  <a:cubicBezTo>
                    <a:pt x="363" y="104"/>
                    <a:pt x="363" y="104"/>
                    <a:pt x="363" y="104"/>
                  </a:cubicBezTo>
                  <a:cubicBezTo>
                    <a:pt x="362" y="104"/>
                    <a:pt x="362" y="104"/>
                    <a:pt x="361" y="104"/>
                  </a:cubicBezTo>
                  <a:cubicBezTo>
                    <a:pt x="361" y="103"/>
                    <a:pt x="363" y="104"/>
                    <a:pt x="364" y="104"/>
                  </a:cubicBezTo>
                  <a:cubicBezTo>
                    <a:pt x="364" y="103"/>
                    <a:pt x="364" y="103"/>
                    <a:pt x="364" y="103"/>
                  </a:cubicBezTo>
                  <a:cubicBezTo>
                    <a:pt x="365" y="105"/>
                    <a:pt x="367" y="102"/>
                    <a:pt x="368" y="105"/>
                  </a:cubicBezTo>
                  <a:cubicBezTo>
                    <a:pt x="367" y="105"/>
                    <a:pt x="367" y="105"/>
                    <a:pt x="367" y="105"/>
                  </a:cubicBezTo>
                  <a:cubicBezTo>
                    <a:pt x="367" y="105"/>
                    <a:pt x="367" y="105"/>
                    <a:pt x="367" y="105"/>
                  </a:cubicBezTo>
                  <a:cubicBezTo>
                    <a:pt x="367" y="105"/>
                    <a:pt x="367" y="105"/>
                    <a:pt x="367" y="105"/>
                  </a:cubicBezTo>
                  <a:cubicBezTo>
                    <a:pt x="367" y="105"/>
                    <a:pt x="367" y="105"/>
                    <a:pt x="367" y="105"/>
                  </a:cubicBezTo>
                  <a:cubicBezTo>
                    <a:pt x="367" y="106"/>
                    <a:pt x="367" y="106"/>
                    <a:pt x="368" y="106"/>
                  </a:cubicBezTo>
                  <a:cubicBezTo>
                    <a:pt x="367" y="106"/>
                    <a:pt x="367" y="106"/>
                    <a:pt x="367" y="106"/>
                  </a:cubicBezTo>
                  <a:cubicBezTo>
                    <a:pt x="366" y="107"/>
                    <a:pt x="368" y="107"/>
                    <a:pt x="368" y="107"/>
                  </a:cubicBezTo>
                  <a:close/>
                  <a:moveTo>
                    <a:pt x="366" y="108"/>
                  </a:moveTo>
                  <a:cubicBezTo>
                    <a:pt x="366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lose/>
                  <a:moveTo>
                    <a:pt x="359" y="108"/>
                  </a:moveTo>
                  <a:cubicBezTo>
                    <a:pt x="359" y="107"/>
                    <a:pt x="359" y="107"/>
                    <a:pt x="359" y="107"/>
                  </a:cubicBezTo>
                  <a:cubicBezTo>
                    <a:pt x="359" y="107"/>
                    <a:pt x="359" y="107"/>
                    <a:pt x="359" y="107"/>
                  </a:cubicBezTo>
                  <a:cubicBezTo>
                    <a:pt x="359" y="106"/>
                    <a:pt x="358" y="107"/>
                    <a:pt x="357" y="107"/>
                  </a:cubicBezTo>
                  <a:cubicBezTo>
                    <a:pt x="357" y="107"/>
                    <a:pt x="357" y="107"/>
                    <a:pt x="357" y="107"/>
                  </a:cubicBezTo>
                  <a:cubicBezTo>
                    <a:pt x="356" y="107"/>
                    <a:pt x="357" y="106"/>
                    <a:pt x="356" y="106"/>
                  </a:cubicBezTo>
                  <a:cubicBezTo>
                    <a:pt x="357" y="106"/>
                    <a:pt x="357" y="106"/>
                    <a:pt x="357" y="106"/>
                  </a:cubicBezTo>
                  <a:cubicBezTo>
                    <a:pt x="357" y="106"/>
                    <a:pt x="357" y="105"/>
                    <a:pt x="356" y="105"/>
                  </a:cubicBezTo>
                  <a:cubicBezTo>
                    <a:pt x="357" y="105"/>
                    <a:pt x="358" y="105"/>
                    <a:pt x="359" y="105"/>
                  </a:cubicBezTo>
                  <a:cubicBezTo>
                    <a:pt x="359" y="105"/>
                    <a:pt x="359" y="105"/>
                    <a:pt x="359" y="105"/>
                  </a:cubicBezTo>
                  <a:cubicBezTo>
                    <a:pt x="359" y="105"/>
                    <a:pt x="358" y="105"/>
                    <a:pt x="357" y="106"/>
                  </a:cubicBezTo>
                  <a:cubicBezTo>
                    <a:pt x="358" y="106"/>
                    <a:pt x="359" y="106"/>
                    <a:pt x="360" y="106"/>
                  </a:cubicBezTo>
                  <a:cubicBezTo>
                    <a:pt x="360" y="106"/>
                    <a:pt x="360" y="106"/>
                    <a:pt x="360" y="106"/>
                  </a:cubicBezTo>
                  <a:cubicBezTo>
                    <a:pt x="360" y="106"/>
                    <a:pt x="360" y="106"/>
                    <a:pt x="360" y="106"/>
                  </a:cubicBezTo>
                  <a:cubicBezTo>
                    <a:pt x="360" y="107"/>
                    <a:pt x="360" y="107"/>
                    <a:pt x="359" y="108"/>
                  </a:cubicBezTo>
                  <a:close/>
                  <a:moveTo>
                    <a:pt x="354" y="107"/>
                  </a:moveTo>
                  <a:cubicBezTo>
                    <a:pt x="353" y="107"/>
                    <a:pt x="353" y="107"/>
                    <a:pt x="353" y="107"/>
                  </a:cubicBezTo>
                  <a:cubicBezTo>
                    <a:pt x="353" y="107"/>
                    <a:pt x="353" y="107"/>
                    <a:pt x="353" y="107"/>
                  </a:cubicBezTo>
                  <a:cubicBezTo>
                    <a:pt x="353" y="107"/>
                    <a:pt x="353" y="107"/>
                    <a:pt x="353" y="106"/>
                  </a:cubicBezTo>
                  <a:cubicBezTo>
                    <a:pt x="353" y="106"/>
                    <a:pt x="353" y="106"/>
                    <a:pt x="354" y="106"/>
                  </a:cubicBezTo>
                  <a:cubicBezTo>
                    <a:pt x="353" y="107"/>
                    <a:pt x="353" y="107"/>
                    <a:pt x="353" y="107"/>
                  </a:cubicBezTo>
                  <a:cubicBezTo>
                    <a:pt x="354" y="107"/>
                    <a:pt x="354" y="107"/>
                    <a:pt x="354" y="108"/>
                  </a:cubicBezTo>
                  <a:cubicBezTo>
                    <a:pt x="354" y="108"/>
                    <a:pt x="354" y="108"/>
                    <a:pt x="354" y="108"/>
                  </a:cubicBezTo>
                  <a:cubicBezTo>
                    <a:pt x="353" y="107"/>
                    <a:pt x="354" y="107"/>
                    <a:pt x="354" y="107"/>
                  </a:cubicBezTo>
                  <a:close/>
                  <a:moveTo>
                    <a:pt x="354" y="105"/>
                  </a:moveTo>
                  <a:cubicBezTo>
                    <a:pt x="354" y="105"/>
                    <a:pt x="353" y="105"/>
                    <a:pt x="353" y="105"/>
                  </a:cubicBezTo>
                  <a:cubicBezTo>
                    <a:pt x="353" y="105"/>
                    <a:pt x="352" y="105"/>
                    <a:pt x="352" y="105"/>
                  </a:cubicBezTo>
                  <a:cubicBezTo>
                    <a:pt x="352" y="105"/>
                    <a:pt x="352" y="105"/>
                    <a:pt x="352" y="105"/>
                  </a:cubicBezTo>
                  <a:cubicBezTo>
                    <a:pt x="352" y="105"/>
                    <a:pt x="352" y="105"/>
                    <a:pt x="352" y="105"/>
                  </a:cubicBezTo>
                  <a:cubicBezTo>
                    <a:pt x="352" y="105"/>
                    <a:pt x="352" y="105"/>
                    <a:pt x="352" y="105"/>
                  </a:cubicBezTo>
                  <a:cubicBezTo>
                    <a:pt x="352" y="105"/>
                    <a:pt x="352" y="104"/>
                    <a:pt x="352" y="105"/>
                  </a:cubicBezTo>
                  <a:cubicBezTo>
                    <a:pt x="351" y="105"/>
                    <a:pt x="352" y="106"/>
                    <a:pt x="352" y="106"/>
                  </a:cubicBezTo>
                  <a:cubicBezTo>
                    <a:pt x="353" y="105"/>
                    <a:pt x="353" y="105"/>
                    <a:pt x="353" y="105"/>
                  </a:cubicBezTo>
                  <a:cubicBezTo>
                    <a:pt x="352" y="108"/>
                    <a:pt x="352" y="108"/>
                    <a:pt x="352" y="108"/>
                  </a:cubicBezTo>
                  <a:cubicBezTo>
                    <a:pt x="352" y="107"/>
                    <a:pt x="352" y="107"/>
                    <a:pt x="352" y="107"/>
                  </a:cubicBezTo>
                  <a:cubicBezTo>
                    <a:pt x="352" y="107"/>
                    <a:pt x="353" y="107"/>
                    <a:pt x="353" y="107"/>
                  </a:cubicBezTo>
                  <a:cubicBezTo>
                    <a:pt x="352" y="106"/>
                    <a:pt x="352" y="106"/>
                    <a:pt x="352" y="106"/>
                  </a:cubicBezTo>
                  <a:cubicBezTo>
                    <a:pt x="352" y="106"/>
                    <a:pt x="352" y="106"/>
                    <a:pt x="352" y="106"/>
                  </a:cubicBezTo>
                  <a:cubicBezTo>
                    <a:pt x="352" y="106"/>
                    <a:pt x="352" y="106"/>
                    <a:pt x="351" y="107"/>
                  </a:cubicBezTo>
                  <a:cubicBezTo>
                    <a:pt x="352" y="106"/>
                    <a:pt x="352" y="106"/>
                    <a:pt x="352" y="106"/>
                  </a:cubicBezTo>
                  <a:cubicBezTo>
                    <a:pt x="352" y="106"/>
                    <a:pt x="350" y="105"/>
                    <a:pt x="352" y="104"/>
                  </a:cubicBezTo>
                  <a:cubicBezTo>
                    <a:pt x="352" y="104"/>
                    <a:pt x="352" y="104"/>
                    <a:pt x="352" y="104"/>
                  </a:cubicBezTo>
                  <a:cubicBezTo>
                    <a:pt x="352" y="103"/>
                    <a:pt x="353" y="103"/>
                    <a:pt x="353" y="102"/>
                  </a:cubicBezTo>
                  <a:cubicBezTo>
                    <a:pt x="353" y="103"/>
                    <a:pt x="354" y="103"/>
                    <a:pt x="354" y="104"/>
                  </a:cubicBezTo>
                  <a:cubicBezTo>
                    <a:pt x="354" y="104"/>
                    <a:pt x="354" y="104"/>
                    <a:pt x="354" y="104"/>
                  </a:cubicBezTo>
                  <a:cubicBezTo>
                    <a:pt x="354" y="104"/>
                    <a:pt x="354" y="104"/>
                    <a:pt x="354" y="104"/>
                  </a:cubicBezTo>
                  <a:cubicBezTo>
                    <a:pt x="354" y="103"/>
                    <a:pt x="352" y="103"/>
                    <a:pt x="353" y="104"/>
                  </a:cubicBezTo>
                  <a:cubicBezTo>
                    <a:pt x="355" y="105"/>
                    <a:pt x="355" y="105"/>
                    <a:pt x="355" y="105"/>
                  </a:cubicBezTo>
                  <a:cubicBezTo>
                    <a:pt x="355" y="105"/>
                    <a:pt x="355" y="105"/>
                    <a:pt x="355" y="105"/>
                  </a:cubicBezTo>
                  <a:cubicBezTo>
                    <a:pt x="355" y="105"/>
                    <a:pt x="355" y="105"/>
                    <a:pt x="355" y="105"/>
                  </a:cubicBezTo>
                  <a:cubicBezTo>
                    <a:pt x="355" y="105"/>
                    <a:pt x="354" y="105"/>
                    <a:pt x="354" y="105"/>
                  </a:cubicBezTo>
                  <a:close/>
                  <a:moveTo>
                    <a:pt x="350" y="108"/>
                  </a:moveTo>
                  <a:cubicBezTo>
                    <a:pt x="350" y="108"/>
                    <a:pt x="349" y="108"/>
                    <a:pt x="349" y="108"/>
                  </a:cubicBezTo>
                  <a:cubicBezTo>
                    <a:pt x="349" y="108"/>
                    <a:pt x="349" y="107"/>
                    <a:pt x="349" y="107"/>
                  </a:cubicBezTo>
                  <a:cubicBezTo>
                    <a:pt x="349" y="107"/>
                    <a:pt x="349" y="107"/>
                    <a:pt x="349" y="107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49" y="107"/>
                    <a:pt x="349" y="107"/>
                    <a:pt x="349" y="107"/>
                  </a:cubicBezTo>
                  <a:cubicBezTo>
                    <a:pt x="350" y="107"/>
                    <a:pt x="350" y="107"/>
                    <a:pt x="350" y="107"/>
                  </a:cubicBezTo>
                  <a:cubicBezTo>
                    <a:pt x="350" y="107"/>
                    <a:pt x="350" y="107"/>
                    <a:pt x="349" y="107"/>
                  </a:cubicBezTo>
                  <a:lnTo>
                    <a:pt x="350" y="108"/>
                  </a:lnTo>
                  <a:close/>
                  <a:moveTo>
                    <a:pt x="349" y="106"/>
                  </a:moveTo>
                  <a:cubicBezTo>
                    <a:pt x="350" y="106"/>
                    <a:pt x="350" y="105"/>
                    <a:pt x="351" y="106"/>
                  </a:cubicBezTo>
                  <a:cubicBezTo>
                    <a:pt x="350" y="106"/>
                    <a:pt x="349" y="106"/>
                    <a:pt x="349" y="106"/>
                  </a:cubicBezTo>
                  <a:close/>
                  <a:moveTo>
                    <a:pt x="349" y="104"/>
                  </a:moveTo>
                  <a:cubicBezTo>
                    <a:pt x="350" y="103"/>
                    <a:pt x="350" y="103"/>
                    <a:pt x="350" y="103"/>
                  </a:cubicBezTo>
                  <a:cubicBezTo>
                    <a:pt x="350" y="103"/>
                    <a:pt x="350" y="104"/>
                    <a:pt x="351" y="104"/>
                  </a:cubicBezTo>
                  <a:cubicBezTo>
                    <a:pt x="350" y="104"/>
                    <a:pt x="350" y="103"/>
                    <a:pt x="349" y="104"/>
                  </a:cubicBezTo>
                  <a:close/>
                  <a:moveTo>
                    <a:pt x="353" y="97"/>
                  </a:moveTo>
                  <a:cubicBezTo>
                    <a:pt x="351" y="97"/>
                    <a:pt x="351" y="97"/>
                    <a:pt x="351" y="97"/>
                  </a:cubicBezTo>
                  <a:cubicBezTo>
                    <a:pt x="351" y="97"/>
                    <a:pt x="351" y="97"/>
                    <a:pt x="351" y="97"/>
                  </a:cubicBezTo>
                  <a:cubicBezTo>
                    <a:pt x="351" y="97"/>
                    <a:pt x="351" y="97"/>
                    <a:pt x="351" y="97"/>
                  </a:cubicBezTo>
                  <a:cubicBezTo>
                    <a:pt x="351" y="97"/>
                    <a:pt x="351" y="97"/>
                    <a:pt x="351" y="97"/>
                  </a:cubicBezTo>
                  <a:cubicBezTo>
                    <a:pt x="351" y="97"/>
                    <a:pt x="351" y="97"/>
                    <a:pt x="351" y="97"/>
                  </a:cubicBezTo>
                  <a:cubicBezTo>
                    <a:pt x="351" y="97"/>
                    <a:pt x="351" y="97"/>
                    <a:pt x="351" y="97"/>
                  </a:cubicBezTo>
                  <a:cubicBezTo>
                    <a:pt x="351" y="97"/>
                    <a:pt x="351" y="96"/>
                    <a:pt x="351" y="96"/>
                  </a:cubicBezTo>
                  <a:cubicBezTo>
                    <a:pt x="353" y="97"/>
                    <a:pt x="353" y="97"/>
                    <a:pt x="353" y="97"/>
                  </a:cubicBezTo>
                  <a:cubicBezTo>
                    <a:pt x="353" y="97"/>
                    <a:pt x="353" y="96"/>
                    <a:pt x="353" y="96"/>
                  </a:cubicBezTo>
                  <a:cubicBezTo>
                    <a:pt x="353" y="96"/>
                    <a:pt x="352" y="96"/>
                    <a:pt x="352" y="95"/>
                  </a:cubicBezTo>
                  <a:cubicBezTo>
                    <a:pt x="353" y="95"/>
                    <a:pt x="354" y="95"/>
                    <a:pt x="354" y="96"/>
                  </a:cubicBezTo>
                  <a:cubicBezTo>
                    <a:pt x="354" y="95"/>
                    <a:pt x="355" y="95"/>
                    <a:pt x="355" y="94"/>
                  </a:cubicBezTo>
                  <a:cubicBezTo>
                    <a:pt x="354" y="94"/>
                    <a:pt x="354" y="95"/>
                    <a:pt x="353" y="95"/>
                  </a:cubicBezTo>
                  <a:cubicBezTo>
                    <a:pt x="353" y="95"/>
                    <a:pt x="354" y="95"/>
                    <a:pt x="354" y="94"/>
                  </a:cubicBezTo>
                  <a:cubicBezTo>
                    <a:pt x="355" y="94"/>
                    <a:pt x="356" y="93"/>
                    <a:pt x="356" y="95"/>
                  </a:cubicBezTo>
                  <a:cubicBezTo>
                    <a:pt x="356" y="95"/>
                    <a:pt x="357" y="95"/>
                    <a:pt x="357" y="95"/>
                  </a:cubicBezTo>
                  <a:cubicBezTo>
                    <a:pt x="358" y="95"/>
                    <a:pt x="357" y="94"/>
                    <a:pt x="357" y="94"/>
                  </a:cubicBezTo>
                  <a:cubicBezTo>
                    <a:pt x="358" y="94"/>
                    <a:pt x="360" y="95"/>
                    <a:pt x="362" y="94"/>
                  </a:cubicBezTo>
                  <a:cubicBezTo>
                    <a:pt x="362" y="96"/>
                    <a:pt x="362" y="96"/>
                    <a:pt x="362" y="96"/>
                  </a:cubicBezTo>
                  <a:cubicBezTo>
                    <a:pt x="361" y="97"/>
                    <a:pt x="360" y="97"/>
                    <a:pt x="358" y="97"/>
                  </a:cubicBezTo>
                  <a:cubicBezTo>
                    <a:pt x="358" y="97"/>
                    <a:pt x="358" y="97"/>
                    <a:pt x="358" y="97"/>
                  </a:cubicBezTo>
                  <a:cubicBezTo>
                    <a:pt x="358" y="97"/>
                    <a:pt x="358" y="96"/>
                    <a:pt x="357" y="97"/>
                  </a:cubicBezTo>
                  <a:cubicBezTo>
                    <a:pt x="357" y="97"/>
                    <a:pt x="358" y="97"/>
                    <a:pt x="358" y="98"/>
                  </a:cubicBezTo>
                  <a:cubicBezTo>
                    <a:pt x="358" y="98"/>
                    <a:pt x="358" y="98"/>
                    <a:pt x="358" y="98"/>
                  </a:cubicBezTo>
                  <a:cubicBezTo>
                    <a:pt x="358" y="98"/>
                    <a:pt x="357" y="98"/>
                    <a:pt x="357" y="98"/>
                  </a:cubicBezTo>
                  <a:cubicBezTo>
                    <a:pt x="357" y="97"/>
                    <a:pt x="357" y="97"/>
                    <a:pt x="357" y="97"/>
                  </a:cubicBezTo>
                  <a:cubicBezTo>
                    <a:pt x="357" y="97"/>
                    <a:pt x="356" y="97"/>
                    <a:pt x="355" y="97"/>
                  </a:cubicBezTo>
                  <a:cubicBezTo>
                    <a:pt x="357" y="97"/>
                    <a:pt x="357" y="97"/>
                    <a:pt x="357" y="97"/>
                  </a:cubicBezTo>
                  <a:cubicBezTo>
                    <a:pt x="357" y="96"/>
                    <a:pt x="356" y="96"/>
                    <a:pt x="355" y="96"/>
                  </a:cubicBezTo>
                  <a:cubicBezTo>
                    <a:pt x="354" y="97"/>
                    <a:pt x="355" y="96"/>
                    <a:pt x="354" y="98"/>
                  </a:cubicBezTo>
                  <a:cubicBezTo>
                    <a:pt x="354" y="98"/>
                    <a:pt x="354" y="98"/>
                    <a:pt x="354" y="98"/>
                  </a:cubicBezTo>
                  <a:cubicBezTo>
                    <a:pt x="355" y="98"/>
                    <a:pt x="355" y="98"/>
                    <a:pt x="355" y="98"/>
                  </a:cubicBezTo>
                  <a:cubicBezTo>
                    <a:pt x="354" y="98"/>
                    <a:pt x="354" y="98"/>
                    <a:pt x="354" y="98"/>
                  </a:cubicBezTo>
                  <a:cubicBezTo>
                    <a:pt x="354" y="98"/>
                    <a:pt x="354" y="98"/>
                    <a:pt x="353" y="97"/>
                  </a:cubicBezTo>
                  <a:cubicBezTo>
                    <a:pt x="353" y="98"/>
                    <a:pt x="353" y="98"/>
                    <a:pt x="353" y="98"/>
                  </a:cubicBezTo>
                  <a:cubicBezTo>
                    <a:pt x="353" y="98"/>
                    <a:pt x="353" y="98"/>
                    <a:pt x="353" y="98"/>
                  </a:cubicBezTo>
                  <a:cubicBezTo>
                    <a:pt x="353" y="98"/>
                    <a:pt x="353" y="98"/>
                    <a:pt x="353" y="98"/>
                  </a:cubicBezTo>
                  <a:cubicBezTo>
                    <a:pt x="353" y="98"/>
                    <a:pt x="353" y="97"/>
                    <a:pt x="353" y="97"/>
                  </a:cubicBezTo>
                  <a:close/>
                  <a:moveTo>
                    <a:pt x="352" y="87"/>
                  </a:moveTo>
                  <a:cubicBezTo>
                    <a:pt x="352" y="87"/>
                    <a:pt x="352" y="87"/>
                    <a:pt x="352" y="87"/>
                  </a:cubicBezTo>
                  <a:cubicBezTo>
                    <a:pt x="352" y="87"/>
                    <a:pt x="352" y="87"/>
                    <a:pt x="352" y="87"/>
                  </a:cubicBezTo>
                  <a:cubicBezTo>
                    <a:pt x="352" y="87"/>
                    <a:pt x="352" y="87"/>
                    <a:pt x="352" y="87"/>
                  </a:cubicBezTo>
                  <a:cubicBezTo>
                    <a:pt x="352" y="87"/>
                    <a:pt x="352" y="87"/>
                    <a:pt x="352" y="87"/>
                  </a:cubicBezTo>
                  <a:cubicBezTo>
                    <a:pt x="352" y="87"/>
                    <a:pt x="352" y="86"/>
                    <a:pt x="352" y="86"/>
                  </a:cubicBezTo>
                  <a:cubicBezTo>
                    <a:pt x="351" y="87"/>
                    <a:pt x="350" y="85"/>
                    <a:pt x="350" y="85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2" y="83"/>
                    <a:pt x="351" y="82"/>
                    <a:pt x="351" y="82"/>
                  </a:cubicBezTo>
                  <a:cubicBezTo>
                    <a:pt x="352" y="82"/>
                    <a:pt x="352" y="82"/>
                    <a:pt x="352" y="82"/>
                  </a:cubicBezTo>
                  <a:cubicBezTo>
                    <a:pt x="351" y="82"/>
                    <a:pt x="352" y="83"/>
                    <a:pt x="353" y="84"/>
                  </a:cubicBezTo>
                  <a:cubicBezTo>
                    <a:pt x="353" y="84"/>
                    <a:pt x="353" y="84"/>
                    <a:pt x="353" y="84"/>
                  </a:cubicBezTo>
                  <a:cubicBezTo>
                    <a:pt x="353" y="84"/>
                    <a:pt x="353" y="84"/>
                    <a:pt x="354" y="84"/>
                  </a:cubicBezTo>
                  <a:cubicBezTo>
                    <a:pt x="354" y="84"/>
                    <a:pt x="355" y="83"/>
                    <a:pt x="355" y="84"/>
                  </a:cubicBezTo>
                  <a:cubicBezTo>
                    <a:pt x="356" y="84"/>
                    <a:pt x="356" y="82"/>
                    <a:pt x="357" y="82"/>
                  </a:cubicBezTo>
                  <a:cubicBezTo>
                    <a:pt x="357" y="83"/>
                    <a:pt x="357" y="83"/>
                    <a:pt x="357" y="84"/>
                  </a:cubicBezTo>
                  <a:cubicBezTo>
                    <a:pt x="357" y="83"/>
                    <a:pt x="358" y="84"/>
                    <a:pt x="358" y="83"/>
                  </a:cubicBezTo>
                  <a:cubicBezTo>
                    <a:pt x="360" y="83"/>
                    <a:pt x="360" y="83"/>
                    <a:pt x="360" y="83"/>
                  </a:cubicBezTo>
                  <a:cubicBezTo>
                    <a:pt x="360" y="84"/>
                    <a:pt x="358" y="83"/>
                    <a:pt x="359" y="84"/>
                  </a:cubicBezTo>
                  <a:cubicBezTo>
                    <a:pt x="358" y="84"/>
                    <a:pt x="357" y="84"/>
                    <a:pt x="356" y="84"/>
                  </a:cubicBezTo>
                  <a:cubicBezTo>
                    <a:pt x="356" y="84"/>
                    <a:pt x="356" y="84"/>
                    <a:pt x="356" y="84"/>
                  </a:cubicBezTo>
                  <a:cubicBezTo>
                    <a:pt x="355" y="84"/>
                    <a:pt x="354" y="84"/>
                    <a:pt x="354" y="84"/>
                  </a:cubicBezTo>
                  <a:cubicBezTo>
                    <a:pt x="353" y="84"/>
                    <a:pt x="353" y="84"/>
                    <a:pt x="353" y="84"/>
                  </a:cubicBezTo>
                  <a:cubicBezTo>
                    <a:pt x="352" y="84"/>
                    <a:pt x="351" y="84"/>
                    <a:pt x="350" y="84"/>
                  </a:cubicBezTo>
                  <a:cubicBezTo>
                    <a:pt x="350" y="84"/>
                    <a:pt x="350" y="84"/>
                    <a:pt x="351" y="84"/>
                  </a:cubicBezTo>
                  <a:cubicBezTo>
                    <a:pt x="352" y="85"/>
                    <a:pt x="350" y="86"/>
                    <a:pt x="352" y="86"/>
                  </a:cubicBezTo>
                  <a:cubicBezTo>
                    <a:pt x="352" y="85"/>
                    <a:pt x="352" y="85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6"/>
                    <a:pt x="355" y="84"/>
                    <a:pt x="356" y="85"/>
                  </a:cubicBezTo>
                  <a:cubicBezTo>
                    <a:pt x="356" y="84"/>
                    <a:pt x="357" y="85"/>
                    <a:pt x="358" y="85"/>
                  </a:cubicBezTo>
                  <a:cubicBezTo>
                    <a:pt x="358" y="86"/>
                    <a:pt x="359" y="85"/>
                    <a:pt x="360" y="86"/>
                  </a:cubicBezTo>
                  <a:cubicBezTo>
                    <a:pt x="361" y="86"/>
                    <a:pt x="361" y="85"/>
                    <a:pt x="361" y="86"/>
                  </a:cubicBezTo>
                  <a:cubicBezTo>
                    <a:pt x="361" y="86"/>
                    <a:pt x="361" y="86"/>
                    <a:pt x="360" y="87"/>
                  </a:cubicBezTo>
                  <a:cubicBezTo>
                    <a:pt x="361" y="89"/>
                    <a:pt x="362" y="87"/>
                    <a:pt x="363" y="88"/>
                  </a:cubicBezTo>
                  <a:cubicBezTo>
                    <a:pt x="363" y="88"/>
                    <a:pt x="363" y="88"/>
                    <a:pt x="363" y="88"/>
                  </a:cubicBezTo>
                  <a:cubicBezTo>
                    <a:pt x="363" y="87"/>
                    <a:pt x="363" y="87"/>
                    <a:pt x="363" y="87"/>
                  </a:cubicBezTo>
                  <a:cubicBezTo>
                    <a:pt x="363" y="87"/>
                    <a:pt x="363" y="87"/>
                    <a:pt x="363" y="87"/>
                  </a:cubicBezTo>
                  <a:cubicBezTo>
                    <a:pt x="364" y="87"/>
                    <a:pt x="364" y="87"/>
                    <a:pt x="364" y="87"/>
                  </a:cubicBezTo>
                  <a:cubicBezTo>
                    <a:pt x="363" y="88"/>
                    <a:pt x="364" y="88"/>
                    <a:pt x="364" y="88"/>
                  </a:cubicBezTo>
                  <a:cubicBezTo>
                    <a:pt x="364" y="89"/>
                    <a:pt x="364" y="88"/>
                    <a:pt x="364" y="88"/>
                  </a:cubicBezTo>
                  <a:cubicBezTo>
                    <a:pt x="365" y="88"/>
                    <a:pt x="364" y="88"/>
                    <a:pt x="364" y="87"/>
                  </a:cubicBezTo>
                  <a:cubicBezTo>
                    <a:pt x="365" y="88"/>
                    <a:pt x="365" y="87"/>
                    <a:pt x="365" y="88"/>
                  </a:cubicBezTo>
                  <a:cubicBezTo>
                    <a:pt x="365" y="88"/>
                    <a:pt x="365" y="88"/>
                    <a:pt x="365" y="88"/>
                  </a:cubicBezTo>
                  <a:cubicBezTo>
                    <a:pt x="365" y="88"/>
                    <a:pt x="365" y="90"/>
                    <a:pt x="364" y="90"/>
                  </a:cubicBezTo>
                  <a:cubicBezTo>
                    <a:pt x="364" y="89"/>
                    <a:pt x="363" y="88"/>
                    <a:pt x="362" y="88"/>
                  </a:cubicBezTo>
                  <a:cubicBezTo>
                    <a:pt x="362" y="89"/>
                    <a:pt x="362" y="89"/>
                    <a:pt x="362" y="89"/>
                  </a:cubicBezTo>
                  <a:cubicBezTo>
                    <a:pt x="361" y="89"/>
                    <a:pt x="361" y="88"/>
                    <a:pt x="361" y="88"/>
                  </a:cubicBezTo>
                  <a:cubicBezTo>
                    <a:pt x="361" y="88"/>
                    <a:pt x="361" y="89"/>
                    <a:pt x="361" y="89"/>
                  </a:cubicBezTo>
                  <a:cubicBezTo>
                    <a:pt x="361" y="89"/>
                    <a:pt x="361" y="89"/>
                    <a:pt x="361" y="89"/>
                  </a:cubicBezTo>
                  <a:cubicBezTo>
                    <a:pt x="361" y="88"/>
                    <a:pt x="361" y="88"/>
                    <a:pt x="361" y="88"/>
                  </a:cubicBezTo>
                  <a:cubicBezTo>
                    <a:pt x="360" y="88"/>
                    <a:pt x="360" y="88"/>
                    <a:pt x="360" y="87"/>
                  </a:cubicBezTo>
                  <a:cubicBezTo>
                    <a:pt x="360" y="87"/>
                    <a:pt x="360" y="87"/>
                    <a:pt x="360" y="87"/>
                  </a:cubicBezTo>
                  <a:cubicBezTo>
                    <a:pt x="360" y="87"/>
                    <a:pt x="360" y="87"/>
                    <a:pt x="360" y="87"/>
                  </a:cubicBezTo>
                  <a:cubicBezTo>
                    <a:pt x="360" y="87"/>
                    <a:pt x="358" y="85"/>
                    <a:pt x="358" y="87"/>
                  </a:cubicBezTo>
                  <a:cubicBezTo>
                    <a:pt x="357" y="87"/>
                    <a:pt x="358" y="86"/>
                    <a:pt x="357" y="86"/>
                  </a:cubicBezTo>
                  <a:cubicBezTo>
                    <a:pt x="357" y="86"/>
                    <a:pt x="356" y="86"/>
                    <a:pt x="356" y="85"/>
                  </a:cubicBezTo>
                  <a:cubicBezTo>
                    <a:pt x="355" y="86"/>
                    <a:pt x="354" y="87"/>
                    <a:pt x="354" y="87"/>
                  </a:cubicBezTo>
                  <a:cubicBezTo>
                    <a:pt x="354" y="86"/>
                    <a:pt x="354" y="86"/>
                    <a:pt x="354" y="86"/>
                  </a:cubicBezTo>
                  <a:cubicBezTo>
                    <a:pt x="354" y="86"/>
                    <a:pt x="354" y="86"/>
                    <a:pt x="354" y="86"/>
                  </a:cubicBezTo>
                  <a:cubicBezTo>
                    <a:pt x="353" y="86"/>
                    <a:pt x="352" y="87"/>
                    <a:pt x="353" y="88"/>
                  </a:cubicBezTo>
                  <a:cubicBezTo>
                    <a:pt x="353" y="88"/>
                    <a:pt x="353" y="88"/>
                    <a:pt x="353" y="88"/>
                  </a:cubicBezTo>
                  <a:cubicBezTo>
                    <a:pt x="353" y="89"/>
                    <a:pt x="353" y="89"/>
                    <a:pt x="353" y="89"/>
                  </a:cubicBezTo>
                  <a:cubicBezTo>
                    <a:pt x="353" y="89"/>
                    <a:pt x="353" y="89"/>
                    <a:pt x="353" y="89"/>
                  </a:cubicBezTo>
                  <a:cubicBezTo>
                    <a:pt x="353" y="89"/>
                    <a:pt x="353" y="89"/>
                    <a:pt x="353" y="89"/>
                  </a:cubicBezTo>
                  <a:cubicBezTo>
                    <a:pt x="353" y="89"/>
                    <a:pt x="353" y="89"/>
                    <a:pt x="353" y="88"/>
                  </a:cubicBezTo>
                  <a:lnTo>
                    <a:pt x="352" y="87"/>
                  </a:lnTo>
                  <a:close/>
                  <a:moveTo>
                    <a:pt x="350" y="91"/>
                  </a:moveTo>
                  <a:cubicBezTo>
                    <a:pt x="350" y="90"/>
                    <a:pt x="350" y="89"/>
                    <a:pt x="349" y="89"/>
                  </a:cubicBezTo>
                  <a:cubicBezTo>
                    <a:pt x="349" y="89"/>
                    <a:pt x="350" y="88"/>
                    <a:pt x="351" y="89"/>
                  </a:cubicBezTo>
                  <a:cubicBezTo>
                    <a:pt x="351" y="89"/>
                    <a:pt x="351" y="89"/>
                    <a:pt x="351" y="89"/>
                  </a:cubicBezTo>
                  <a:cubicBezTo>
                    <a:pt x="350" y="90"/>
                    <a:pt x="352" y="89"/>
                    <a:pt x="351" y="90"/>
                  </a:cubicBezTo>
                  <a:cubicBezTo>
                    <a:pt x="351" y="90"/>
                    <a:pt x="351" y="90"/>
                    <a:pt x="350" y="89"/>
                  </a:cubicBezTo>
                  <a:cubicBezTo>
                    <a:pt x="350" y="90"/>
                    <a:pt x="350" y="90"/>
                    <a:pt x="350" y="91"/>
                  </a:cubicBezTo>
                  <a:close/>
                  <a:moveTo>
                    <a:pt x="349" y="86"/>
                  </a:moveTo>
                  <a:cubicBezTo>
                    <a:pt x="349" y="86"/>
                    <a:pt x="347" y="85"/>
                    <a:pt x="347" y="86"/>
                  </a:cubicBezTo>
                  <a:cubicBezTo>
                    <a:pt x="346" y="86"/>
                    <a:pt x="346" y="86"/>
                    <a:pt x="346" y="86"/>
                  </a:cubicBezTo>
                  <a:cubicBezTo>
                    <a:pt x="346" y="86"/>
                    <a:pt x="346" y="86"/>
                    <a:pt x="346" y="86"/>
                  </a:cubicBezTo>
                  <a:cubicBezTo>
                    <a:pt x="346" y="84"/>
                    <a:pt x="345" y="85"/>
                    <a:pt x="345" y="84"/>
                  </a:cubicBezTo>
                  <a:cubicBezTo>
                    <a:pt x="345" y="84"/>
                    <a:pt x="345" y="84"/>
                    <a:pt x="345" y="84"/>
                  </a:cubicBezTo>
                  <a:cubicBezTo>
                    <a:pt x="344" y="84"/>
                    <a:pt x="344" y="84"/>
                    <a:pt x="344" y="84"/>
                  </a:cubicBezTo>
                  <a:cubicBezTo>
                    <a:pt x="344" y="83"/>
                    <a:pt x="343" y="83"/>
                    <a:pt x="343" y="83"/>
                  </a:cubicBezTo>
                  <a:cubicBezTo>
                    <a:pt x="341" y="83"/>
                    <a:pt x="342" y="82"/>
                    <a:pt x="341" y="83"/>
                  </a:cubicBezTo>
                  <a:cubicBezTo>
                    <a:pt x="340" y="82"/>
                    <a:pt x="339" y="82"/>
                    <a:pt x="338" y="82"/>
                  </a:cubicBezTo>
                  <a:cubicBezTo>
                    <a:pt x="339" y="82"/>
                    <a:pt x="339" y="81"/>
                    <a:pt x="338" y="81"/>
                  </a:cubicBezTo>
                  <a:cubicBezTo>
                    <a:pt x="337" y="81"/>
                    <a:pt x="337" y="79"/>
                    <a:pt x="336" y="80"/>
                  </a:cubicBezTo>
                  <a:cubicBezTo>
                    <a:pt x="337" y="79"/>
                    <a:pt x="337" y="81"/>
                    <a:pt x="338" y="80"/>
                  </a:cubicBezTo>
                  <a:cubicBezTo>
                    <a:pt x="338" y="80"/>
                    <a:pt x="338" y="80"/>
                    <a:pt x="338" y="80"/>
                  </a:cubicBezTo>
                  <a:cubicBezTo>
                    <a:pt x="339" y="80"/>
                    <a:pt x="339" y="80"/>
                    <a:pt x="339" y="80"/>
                  </a:cubicBezTo>
                  <a:cubicBezTo>
                    <a:pt x="339" y="80"/>
                    <a:pt x="339" y="81"/>
                    <a:pt x="340" y="81"/>
                  </a:cubicBezTo>
                  <a:cubicBezTo>
                    <a:pt x="339" y="81"/>
                    <a:pt x="339" y="81"/>
                    <a:pt x="339" y="82"/>
                  </a:cubicBezTo>
                  <a:cubicBezTo>
                    <a:pt x="340" y="82"/>
                    <a:pt x="341" y="82"/>
                    <a:pt x="341" y="81"/>
                  </a:cubicBezTo>
                  <a:cubicBezTo>
                    <a:pt x="341" y="81"/>
                    <a:pt x="341" y="81"/>
                    <a:pt x="341" y="81"/>
                  </a:cubicBezTo>
                  <a:cubicBezTo>
                    <a:pt x="340" y="81"/>
                    <a:pt x="340" y="81"/>
                    <a:pt x="340" y="81"/>
                  </a:cubicBezTo>
                  <a:cubicBezTo>
                    <a:pt x="339" y="80"/>
                    <a:pt x="342" y="79"/>
                    <a:pt x="342" y="80"/>
                  </a:cubicBezTo>
                  <a:cubicBezTo>
                    <a:pt x="343" y="79"/>
                    <a:pt x="344" y="81"/>
                    <a:pt x="345" y="79"/>
                  </a:cubicBezTo>
                  <a:cubicBezTo>
                    <a:pt x="344" y="79"/>
                    <a:pt x="343" y="78"/>
                    <a:pt x="342" y="78"/>
                  </a:cubicBezTo>
                  <a:cubicBezTo>
                    <a:pt x="343" y="78"/>
                    <a:pt x="342" y="77"/>
                    <a:pt x="341" y="77"/>
                  </a:cubicBezTo>
                  <a:cubicBezTo>
                    <a:pt x="341" y="77"/>
                    <a:pt x="341" y="76"/>
                    <a:pt x="341" y="76"/>
                  </a:cubicBezTo>
                  <a:cubicBezTo>
                    <a:pt x="341" y="76"/>
                    <a:pt x="341" y="76"/>
                    <a:pt x="341" y="76"/>
                  </a:cubicBezTo>
                  <a:cubicBezTo>
                    <a:pt x="341" y="76"/>
                    <a:pt x="341" y="76"/>
                    <a:pt x="341" y="76"/>
                  </a:cubicBezTo>
                  <a:cubicBezTo>
                    <a:pt x="341" y="76"/>
                    <a:pt x="341" y="76"/>
                    <a:pt x="341" y="76"/>
                  </a:cubicBezTo>
                  <a:cubicBezTo>
                    <a:pt x="341" y="76"/>
                    <a:pt x="341" y="75"/>
                    <a:pt x="340" y="75"/>
                  </a:cubicBezTo>
                  <a:cubicBezTo>
                    <a:pt x="341" y="75"/>
                    <a:pt x="341" y="75"/>
                    <a:pt x="341" y="76"/>
                  </a:cubicBezTo>
                  <a:cubicBezTo>
                    <a:pt x="342" y="76"/>
                    <a:pt x="342" y="75"/>
                    <a:pt x="343" y="76"/>
                  </a:cubicBezTo>
                  <a:cubicBezTo>
                    <a:pt x="344" y="76"/>
                    <a:pt x="344" y="76"/>
                    <a:pt x="344" y="76"/>
                  </a:cubicBezTo>
                  <a:cubicBezTo>
                    <a:pt x="343" y="77"/>
                    <a:pt x="343" y="77"/>
                    <a:pt x="343" y="77"/>
                  </a:cubicBezTo>
                  <a:cubicBezTo>
                    <a:pt x="343" y="78"/>
                    <a:pt x="343" y="78"/>
                    <a:pt x="344" y="78"/>
                  </a:cubicBezTo>
                  <a:cubicBezTo>
                    <a:pt x="344" y="78"/>
                    <a:pt x="344" y="78"/>
                    <a:pt x="344" y="78"/>
                  </a:cubicBezTo>
                  <a:cubicBezTo>
                    <a:pt x="344" y="78"/>
                    <a:pt x="344" y="78"/>
                    <a:pt x="344" y="79"/>
                  </a:cubicBezTo>
                  <a:cubicBezTo>
                    <a:pt x="345" y="79"/>
                    <a:pt x="345" y="77"/>
                    <a:pt x="346" y="78"/>
                  </a:cubicBezTo>
                  <a:cubicBezTo>
                    <a:pt x="347" y="79"/>
                    <a:pt x="347" y="79"/>
                    <a:pt x="347" y="79"/>
                  </a:cubicBezTo>
                  <a:cubicBezTo>
                    <a:pt x="348" y="79"/>
                    <a:pt x="348" y="78"/>
                    <a:pt x="349" y="78"/>
                  </a:cubicBezTo>
                  <a:cubicBezTo>
                    <a:pt x="349" y="78"/>
                    <a:pt x="348" y="79"/>
                    <a:pt x="348" y="79"/>
                  </a:cubicBezTo>
                  <a:cubicBezTo>
                    <a:pt x="349" y="79"/>
                    <a:pt x="349" y="80"/>
                    <a:pt x="349" y="79"/>
                  </a:cubicBezTo>
                  <a:cubicBezTo>
                    <a:pt x="350" y="79"/>
                    <a:pt x="350" y="79"/>
                    <a:pt x="350" y="79"/>
                  </a:cubicBezTo>
                  <a:cubicBezTo>
                    <a:pt x="350" y="79"/>
                    <a:pt x="350" y="79"/>
                    <a:pt x="350" y="79"/>
                  </a:cubicBezTo>
                  <a:cubicBezTo>
                    <a:pt x="351" y="78"/>
                    <a:pt x="351" y="78"/>
                    <a:pt x="351" y="78"/>
                  </a:cubicBezTo>
                  <a:cubicBezTo>
                    <a:pt x="351" y="78"/>
                    <a:pt x="351" y="79"/>
                    <a:pt x="351" y="79"/>
                  </a:cubicBezTo>
                  <a:cubicBezTo>
                    <a:pt x="351" y="78"/>
                    <a:pt x="351" y="79"/>
                    <a:pt x="350" y="80"/>
                  </a:cubicBezTo>
                  <a:cubicBezTo>
                    <a:pt x="350" y="80"/>
                    <a:pt x="350" y="80"/>
                    <a:pt x="350" y="80"/>
                  </a:cubicBezTo>
                  <a:cubicBezTo>
                    <a:pt x="350" y="81"/>
                    <a:pt x="348" y="80"/>
                    <a:pt x="348" y="80"/>
                  </a:cubicBezTo>
                  <a:cubicBezTo>
                    <a:pt x="348" y="79"/>
                    <a:pt x="346" y="79"/>
                    <a:pt x="346" y="79"/>
                  </a:cubicBezTo>
                  <a:cubicBezTo>
                    <a:pt x="344" y="79"/>
                    <a:pt x="347" y="81"/>
                    <a:pt x="345" y="81"/>
                  </a:cubicBezTo>
                  <a:cubicBezTo>
                    <a:pt x="343" y="81"/>
                    <a:pt x="343" y="79"/>
                    <a:pt x="342" y="80"/>
                  </a:cubicBezTo>
                  <a:cubicBezTo>
                    <a:pt x="341" y="80"/>
                    <a:pt x="342" y="81"/>
                    <a:pt x="342" y="81"/>
                  </a:cubicBezTo>
                  <a:cubicBezTo>
                    <a:pt x="342" y="81"/>
                    <a:pt x="342" y="81"/>
                    <a:pt x="342" y="81"/>
                  </a:cubicBezTo>
                  <a:cubicBezTo>
                    <a:pt x="342" y="81"/>
                    <a:pt x="342" y="81"/>
                    <a:pt x="342" y="81"/>
                  </a:cubicBezTo>
                  <a:cubicBezTo>
                    <a:pt x="342" y="81"/>
                    <a:pt x="342" y="81"/>
                    <a:pt x="342" y="81"/>
                  </a:cubicBezTo>
                  <a:cubicBezTo>
                    <a:pt x="341" y="81"/>
                    <a:pt x="341" y="81"/>
                    <a:pt x="342" y="82"/>
                  </a:cubicBezTo>
                  <a:cubicBezTo>
                    <a:pt x="342" y="82"/>
                    <a:pt x="342" y="82"/>
                    <a:pt x="342" y="82"/>
                  </a:cubicBezTo>
                  <a:cubicBezTo>
                    <a:pt x="342" y="82"/>
                    <a:pt x="342" y="82"/>
                    <a:pt x="342" y="82"/>
                  </a:cubicBezTo>
                  <a:cubicBezTo>
                    <a:pt x="342" y="82"/>
                    <a:pt x="341" y="82"/>
                    <a:pt x="341" y="82"/>
                  </a:cubicBezTo>
                  <a:cubicBezTo>
                    <a:pt x="342" y="82"/>
                    <a:pt x="342" y="83"/>
                    <a:pt x="342" y="83"/>
                  </a:cubicBezTo>
                  <a:cubicBezTo>
                    <a:pt x="342" y="82"/>
                    <a:pt x="342" y="82"/>
                    <a:pt x="343" y="82"/>
                  </a:cubicBezTo>
                  <a:cubicBezTo>
                    <a:pt x="344" y="81"/>
                    <a:pt x="345" y="82"/>
                    <a:pt x="347" y="81"/>
                  </a:cubicBezTo>
                  <a:cubicBezTo>
                    <a:pt x="347" y="82"/>
                    <a:pt x="347" y="82"/>
                    <a:pt x="347" y="82"/>
                  </a:cubicBezTo>
                  <a:cubicBezTo>
                    <a:pt x="346" y="82"/>
                    <a:pt x="347" y="82"/>
                    <a:pt x="347" y="83"/>
                  </a:cubicBezTo>
                  <a:cubicBezTo>
                    <a:pt x="347" y="83"/>
                    <a:pt x="347" y="83"/>
                    <a:pt x="347" y="83"/>
                  </a:cubicBezTo>
                  <a:cubicBezTo>
                    <a:pt x="347" y="83"/>
                    <a:pt x="347" y="83"/>
                    <a:pt x="347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3"/>
                    <a:pt x="346" y="83"/>
                    <a:pt x="346" y="84"/>
                  </a:cubicBezTo>
                  <a:cubicBezTo>
                    <a:pt x="347" y="84"/>
                    <a:pt x="347" y="84"/>
                    <a:pt x="347" y="84"/>
                  </a:cubicBezTo>
                  <a:cubicBezTo>
                    <a:pt x="347" y="84"/>
                    <a:pt x="347" y="84"/>
                    <a:pt x="347" y="84"/>
                  </a:cubicBezTo>
                  <a:cubicBezTo>
                    <a:pt x="348" y="84"/>
                    <a:pt x="347" y="84"/>
                    <a:pt x="348" y="84"/>
                  </a:cubicBezTo>
                  <a:cubicBezTo>
                    <a:pt x="347" y="86"/>
                    <a:pt x="349" y="85"/>
                    <a:pt x="350" y="86"/>
                  </a:cubicBezTo>
                  <a:cubicBezTo>
                    <a:pt x="350" y="86"/>
                    <a:pt x="349" y="86"/>
                    <a:pt x="349" y="86"/>
                  </a:cubicBezTo>
                  <a:close/>
                  <a:moveTo>
                    <a:pt x="349" y="88"/>
                  </a:moveTo>
                  <a:cubicBezTo>
                    <a:pt x="349" y="89"/>
                    <a:pt x="349" y="89"/>
                    <a:pt x="349" y="89"/>
                  </a:cubicBezTo>
                  <a:cubicBezTo>
                    <a:pt x="349" y="89"/>
                    <a:pt x="349" y="89"/>
                    <a:pt x="349" y="89"/>
                  </a:cubicBezTo>
                  <a:cubicBezTo>
                    <a:pt x="349" y="88"/>
                    <a:pt x="349" y="88"/>
                    <a:pt x="349" y="88"/>
                  </a:cubicBezTo>
                  <a:close/>
                  <a:moveTo>
                    <a:pt x="347" y="88"/>
                  </a:moveTo>
                  <a:cubicBezTo>
                    <a:pt x="348" y="88"/>
                    <a:pt x="348" y="88"/>
                    <a:pt x="348" y="88"/>
                  </a:cubicBezTo>
                  <a:cubicBezTo>
                    <a:pt x="348" y="88"/>
                    <a:pt x="348" y="88"/>
                    <a:pt x="348" y="88"/>
                  </a:cubicBezTo>
                  <a:lnTo>
                    <a:pt x="347" y="88"/>
                  </a:lnTo>
                  <a:close/>
                  <a:moveTo>
                    <a:pt x="345" y="88"/>
                  </a:moveTo>
                  <a:cubicBezTo>
                    <a:pt x="344" y="88"/>
                    <a:pt x="344" y="88"/>
                    <a:pt x="344" y="88"/>
                  </a:cubicBezTo>
                  <a:cubicBezTo>
                    <a:pt x="344" y="88"/>
                    <a:pt x="344" y="88"/>
                    <a:pt x="344" y="88"/>
                  </a:cubicBezTo>
                  <a:cubicBezTo>
                    <a:pt x="344" y="88"/>
                    <a:pt x="344" y="88"/>
                    <a:pt x="344" y="88"/>
                  </a:cubicBezTo>
                  <a:cubicBezTo>
                    <a:pt x="344" y="87"/>
                    <a:pt x="344" y="87"/>
                    <a:pt x="344" y="87"/>
                  </a:cubicBezTo>
                  <a:cubicBezTo>
                    <a:pt x="344" y="88"/>
                    <a:pt x="344" y="88"/>
                    <a:pt x="344" y="88"/>
                  </a:cubicBezTo>
                  <a:cubicBezTo>
                    <a:pt x="345" y="88"/>
                    <a:pt x="345" y="87"/>
                    <a:pt x="345" y="88"/>
                  </a:cubicBezTo>
                  <a:close/>
                  <a:moveTo>
                    <a:pt x="341" y="93"/>
                  </a:moveTo>
                  <a:cubicBezTo>
                    <a:pt x="341" y="93"/>
                    <a:pt x="341" y="93"/>
                    <a:pt x="341" y="93"/>
                  </a:cubicBezTo>
                  <a:cubicBezTo>
                    <a:pt x="341" y="92"/>
                    <a:pt x="341" y="91"/>
                    <a:pt x="340" y="91"/>
                  </a:cubicBezTo>
                  <a:cubicBezTo>
                    <a:pt x="339" y="92"/>
                    <a:pt x="340" y="90"/>
                    <a:pt x="339" y="91"/>
                  </a:cubicBezTo>
                  <a:cubicBezTo>
                    <a:pt x="339" y="91"/>
                    <a:pt x="339" y="91"/>
                    <a:pt x="339" y="91"/>
                  </a:cubicBezTo>
                  <a:cubicBezTo>
                    <a:pt x="339" y="91"/>
                    <a:pt x="339" y="91"/>
                    <a:pt x="339" y="91"/>
                  </a:cubicBezTo>
                  <a:cubicBezTo>
                    <a:pt x="338" y="92"/>
                    <a:pt x="338" y="92"/>
                    <a:pt x="338" y="92"/>
                  </a:cubicBezTo>
                  <a:cubicBezTo>
                    <a:pt x="338" y="90"/>
                    <a:pt x="338" y="90"/>
                    <a:pt x="338" y="90"/>
                  </a:cubicBezTo>
                  <a:cubicBezTo>
                    <a:pt x="338" y="90"/>
                    <a:pt x="339" y="90"/>
                    <a:pt x="339" y="90"/>
                  </a:cubicBezTo>
                  <a:cubicBezTo>
                    <a:pt x="339" y="90"/>
                    <a:pt x="338" y="90"/>
                    <a:pt x="338" y="90"/>
                  </a:cubicBezTo>
                  <a:cubicBezTo>
                    <a:pt x="338" y="90"/>
                    <a:pt x="338" y="89"/>
                    <a:pt x="337" y="89"/>
                  </a:cubicBezTo>
                  <a:cubicBezTo>
                    <a:pt x="337" y="89"/>
                    <a:pt x="338" y="88"/>
                    <a:pt x="338" y="89"/>
                  </a:cubicBezTo>
                  <a:cubicBezTo>
                    <a:pt x="338" y="89"/>
                    <a:pt x="338" y="89"/>
                    <a:pt x="338" y="89"/>
                  </a:cubicBezTo>
                  <a:cubicBezTo>
                    <a:pt x="338" y="90"/>
                    <a:pt x="338" y="90"/>
                    <a:pt x="338" y="90"/>
                  </a:cubicBezTo>
                  <a:cubicBezTo>
                    <a:pt x="339" y="90"/>
                    <a:pt x="339" y="88"/>
                    <a:pt x="339" y="88"/>
                  </a:cubicBezTo>
                  <a:cubicBezTo>
                    <a:pt x="339" y="88"/>
                    <a:pt x="339" y="88"/>
                    <a:pt x="339" y="88"/>
                  </a:cubicBezTo>
                  <a:cubicBezTo>
                    <a:pt x="339" y="88"/>
                    <a:pt x="340" y="87"/>
                    <a:pt x="339" y="87"/>
                  </a:cubicBezTo>
                  <a:cubicBezTo>
                    <a:pt x="339" y="87"/>
                    <a:pt x="339" y="87"/>
                    <a:pt x="339" y="87"/>
                  </a:cubicBezTo>
                  <a:cubicBezTo>
                    <a:pt x="339" y="87"/>
                    <a:pt x="339" y="86"/>
                    <a:pt x="339" y="86"/>
                  </a:cubicBezTo>
                  <a:cubicBezTo>
                    <a:pt x="337" y="85"/>
                    <a:pt x="337" y="87"/>
                    <a:pt x="336" y="86"/>
                  </a:cubicBezTo>
                  <a:cubicBezTo>
                    <a:pt x="336" y="87"/>
                    <a:pt x="336" y="87"/>
                    <a:pt x="336" y="87"/>
                  </a:cubicBezTo>
                  <a:cubicBezTo>
                    <a:pt x="335" y="86"/>
                    <a:pt x="335" y="87"/>
                    <a:pt x="335" y="87"/>
                  </a:cubicBezTo>
                  <a:cubicBezTo>
                    <a:pt x="333" y="88"/>
                    <a:pt x="333" y="88"/>
                    <a:pt x="333" y="88"/>
                  </a:cubicBezTo>
                  <a:cubicBezTo>
                    <a:pt x="333" y="87"/>
                    <a:pt x="333" y="87"/>
                    <a:pt x="333" y="87"/>
                  </a:cubicBezTo>
                  <a:cubicBezTo>
                    <a:pt x="333" y="86"/>
                    <a:pt x="332" y="86"/>
                    <a:pt x="332" y="86"/>
                  </a:cubicBezTo>
                  <a:cubicBezTo>
                    <a:pt x="332" y="87"/>
                    <a:pt x="331" y="86"/>
                    <a:pt x="331" y="87"/>
                  </a:cubicBezTo>
                  <a:cubicBezTo>
                    <a:pt x="331" y="86"/>
                    <a:pt x="331" y="86"/>
                    <a:pt x="331" y="86"/>
                  </a:cubicBezTo>
                  <a:cubicBezTo>
                    <a:pt x="329" y="86"/>
                    <a:pt x="329" y="86"/>
                    <a:pt x="329" y="86"/>
                  </a:cubicBezTo>
                  <a:cubicBezTo>
                    <a:pt x="330" y="86"/>
                    <a:pt x="330" y="86"/>
                    <a:pt x="330" y="86"/>
                  </a:cubicBezTo>
                  <a:cubicBezTo>
                    <a:pt x="330" y="86"/>
                    <a:pt x="330" y="85"/>
                    <a:pt x="330" y="85"/>
                  </a:cubicBezTo>
                  <a:cubicBezTo>
                    <a:pt x="330" y="85"/>
                    <a:pt x="330" y="85"/>
                    <a:pt x="330" y="85"/>
                  </a:cubicBezTo>
                  <a:cubicBezTo>
                    <a:pt x="330" y="85"/>
                    <a:pt x="330" y="85"/>
                    <a:pt x="330" y="85"/>
                  </a:cubicBezTo>
                  <a:cubicBezTo>
                    <a:pt x="329" y="85"/>
                    <a:pt x="328" y="85"/>
                    <a:pt x="328" y="85"/>
                  </a:cubicBezTo>
                  <a:cubicBezTo>
                    <a:pt x="326" y="85"/>
                    <a:pt x="326" y="85"/>
                    <a:pt x="326" y="85"/>
                  </a:cubicBezTo>
                  <a:cubicBezTo>
                    <a:pt x="327" y="87"/>
                    <a:pt x="328" y="85"/>
                    <a:pt x="328" y="86"/>
                  </a:cubicBezTo>
                  <a:cubicBezTo>
                    <a:pt x="328" y="86"/>
                    <a:pt x="328" y="86"/>
                    <a:pt x="328" y="86"/>
                  </a:cubicBezTo>
                  <a:cubicBezTo>
                    <a:pt x="329" y="86"/>
                    <a:pt x="329" y="86"/>
                    <a:pt x="329" y="86"/>
                  </a:cubicBezTo>
                  <a:cubicBezTo>
                    <a:pt x="328" y="86"/>
                    <a:pt x="326" y="86"/>
                    <a:pt x="326" y="86"/>
                  </a:cubicBezTo>
                  <a:cubicBezTo>
                    <a:pt x="326" y="86"/>
                    <a:pt x="326" y="86"/>
                    <a:pt x="326" y="86"/>
                  </a:cubicBezTo>
                  <a:cubicBezTo>
                    <a:pt x="326" y="86"/>
                    <a:pt x="326" y="86"/>
                    <a:pt x="326" y="86"/>
                  </a:cubicBezTo>
                  <a:cubicBezTo>
                    <a:pt x="325" y="86"/>
                    <a:pt x="325" y="86"/>
                    <a:pt x="325" y="86"/>
                  </a:cubicBezTo>
                  <a:cubicBezTo>
                    <a:pt x="325" y="85"/>
                    <a:pt x="325" y="85"/>
                    <a:pt x="325" y="85"/>
                  </a:cubicBezTo>
                  <a:cubicBezTo>
                    <a:pt x="325" y="85"/>
                    <a:pt x="326" y="85"/>
                    <a:pt x="326" y="85"/>
                  </a:cubicBezTo>
                  <a:cubicBezTo>
                    <a:pt x="326" y="85"/>
                    <a:pt x="325" y="84"/>
                    <a:pt x="325" y="84"/>
                  </a:cubicBezTo>
                  <a:cubicBezTo>
                    <a:pt x="325" y="84"/>
                    <a:pt x="325" y="84"/>
                    <a:pt x="324" y="84"/>
                  </a:cubicBezTo>
                  <a:cubicBezTo>
                    <a:pt x="324" y="85"/>
                    <a:pt x="324" y="85"/>
                    <a:pt x="324" y="85"/>
                  </a:cubicBezTo>
                  <a:cubicBezTo>
                    <a:pt x="324" y="85"/>
                    <a:pt x="324" y="85"/>
                    <a:pt x="324" y="85"/>
                  </a:cubicBezTo>
                  <a:cubicBezTo>
                    <a:pt x="323" y="84"/>
                    <a:pt x="324" y="83"/>
                    <a:pt x="324" y="84"/>
                  </a:cubicBezTo>
                  <a:cubicBezTo>
                    <a:pt x="325" y="83"/>
                    <a:pt x="324" y="83"/>
                    <a:pt x="324" y="83"/>
                  </a:cubicBezTo>
                  <a:cubicBezTo>
                    <a:pt x="324" y="83"/>
                    <a:pt x="324" y="83"/>
                    <a:pt x="324" y="83"/>
                  </a:cubicBezTo>
                  <a:cubicBezTo>
                    <a:pt x="324" y="83"/>
                    <a:pt x="324" y="83"/>
                    <a:pt x="324" y="83"/>
                  </a:cubicBezTo>
                  <a:cubicBezTo>
                    <a:pt x="324" y="83"/>
                    <a:pt x="324" y="83"/>
                    <a:pt x="324" y="83"/>
                  </a:cubicBezTo>
                  <a:cubicBezTo>
                    <a:pt x="324" y="83"/>
                    <a:pt x="324" y="83"/>
                    <a:pt x="324" y="83"/>
                  </a:cubicBezTo>
                  <a:cubicBezTo>
                    <a:pt x="324" y="83"/>
                    <a:pt x="324" y="83"/>
                    <a:pt x="324" y="83"/>
                  </a:cubicBezTo>
                  <a:cubicBezTo>
                    <a:pt x="325" y="83"/>
                    <a:pt x="325" y="83"/>
                    <a:pt x="325" y="84"/>
                  </a:cubicBezTo>
                  <a:cubicBezTo>
                    <a:pt x="325" y="83"/>
                    <a:pt x="328" y="84"/>
                    <a:pt x="327" y="82"/>
                  </a:cubicBezTo>
                  <a:cubicBezTo>
                    <a:pt x="327" y="83"/>
                    <a:pt x="328" y="82"/>
                    <a:pt x="328" y="8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8" y="83"/>
                    <a:pt x="327" y="83"/>
                    <a:pt x="327" y="84"/>
                  </a:cubicBezTo>
                  <a:cubicBezTo>
                    <a:pt x="328" y="85"/>
                    <a:pt x="330" y="83"/>
                    <a:pt x="330" y="85"/>
                  </a:cubicBezTo>
                  <a:cubicBezTo>
                    <a:pt x="330" y="85"/>
                    <a:pt x="330" y="85"/>
                    <a:pt x="330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86"/>
                    <a:pt x="332" y="85"/>
                    <a:pt x="332" y="85"/>
                  </a:cubicBezTo>
                  <a:cubicBezTo>
                    <a:pt x="333" y="86"/>
                    <a:pt x="333" y="87"/>
                    <a:pt x="334" y="87"/>
                  </a:cubicBezTo>
                  <a:cubicBezTo>
                    <a:pt x="334" y="87"/>
                    <a:pt x="335" y="86"/>
                    <a:pt x="335" y="86"/>
                  </a:cubicBezTo>
                  <a:cubicBezTo>
                    <a:pt x="334" y="85"/>
                    <a:pt x="334" y="85"/>
                    <a:pt x="334" y="85"/>
                  </a:cubicBezTo>
                  <a:cubicBezTo>
                    <a:pt x="334" y="85"/>
                    <a:pt x="334" y="85"/>
                    <a:pt x="334" y="85"/>
                  </a:cubicBezTo>
                  <a:cubicBezTo>
                    <a:pt x="334" y="84"/>
                    <a:pt x="334" y="84"/>
                    <a:pt x="334" y="84"/>
                  </a:cubicBezTo>
                  <a:cubicBezTo>
                    <a:pt x="335" y="85"/>
                    <a:pt x="335" y="85"/>
                    <a:pt x="335" y="85"/>
                  </a:cubicBezTo>
                  <a:cubicBezTo>
                    <a:pt x="334" y="86"/>
                    <a:pt x="336" y="85"/>
                    <a:pt x="336" y="85"/>
                  </a:cubicBezTo>
                  <a:cubicBezTo>
                    <a:pt x="337" y="85"/>
                    <a:pt x="337" y="85"/>
                    <a:pt x="337" y="85"/>
                  </a:cubicBezTo>
                  <a:cubicBezTo>
                    <a:pt x="337" y="84"/>
                    <a:pt x="337" y="84"/>
                    <a:pt x="337" y="84"/>
                  </a:cubicBezTo>
                  <a:cubicBezTo>
                    <a:pt x="337" y="84"/>
                    <a:pt x="337" y="84"/>
                    <a:pt x="337" y="84"/>
                  </a:cubicBezTo>
                  <a:cubicBezTo>
                    <a:pt x="338" y="83"/>
                    <a:pt x="338" y="85"/>
                    <a:pt x="339" y="85"/>
                  </a:cubicBezTo>
                  <a:cubicBezTo>
                    <a:pt x="339" y="86"/>
                    <a:pt x="340" y="87"/>
                    <a:pt x="340" y="88"/>
                  </a:cubicBezTo>
                  <a:cubicBezTo>
                    <a:pt x="341" y="87"/>
                    <a:pt x="341" y="88"/>
                    <a:pt x="341" y="88"/>
                  </a:cubicBezTo>
                  <a:cubicBezTo>
                    <a:pt x="342" y="89"/>
                    <a:pt x="340" y="88"/>
                    <a:pt x="340" y="89"/>
                  </a:cubicBezTo>
                  <a:cubicBezTo>
                    <a:pt x="340" y="91"/>
                    <a:pt x="342" y="90"/>
                    <a:pt x="343" y="91"/>
                  </a:cubicBezTo>
                  <a:cubicBezTo>
                    <a:pt x="342" y="91"/>
                    <a:pt x="342" y="91"/>
                    <a:pt x="342" y="91"/>
                  </a:cubicBezTo>
                  <a:cubicBezTo>
                    <a:pt x="342" y="92"/>
                    <a:pt x="342" y="92"/>
                    <a:pt x="341" y="93"/>
                  </a:cubicBezTo>
                  <a:close/>
                  <a:moveTo>
                    <a:pt x="335" y="97"/>
                  </a:moveTo>
                  <a:cubicBezTo>
                    <a:pt x="334" y="98"/>
                    <a:pt x="334" y="97"/>
                    <a:pt x="333" y="98"/>
                  </a:cubicBezTo>
                  <a:cubicBezTo>
                    <a:pt x="333" y="98"/>
                    <a:pt x="333" y="98"/>
                    <a:pt x="333" y="98"/>
                  </a:cubicBezTo>
                  <a:cubicBezTo>
                    <a:pt x="333" y="98"/>
                    <a:pt x="332" y="98"/>
                    <a:pt x="331" y="98"/>
                  </a:cubicBezTo>
                  <a:cubicBezTo>
                    <a:pt x="330" y="97"/>
                    <a:pt x="330" y="97"/>
                    <a:pt x="330" y="97"/>
                  </a:cubicBezTo>
                  <a:cubicBezTo>
                    <a:pt x="331" y="97"/>
                    <a:pt x="331" y="97"/>
                    <a:pt x="331" y="96"/>
                  </a:cubicBezTo>
                  <a:cubicBezTo>
                    <a:pt x="333" y="98"/>
                    <a:pt x="334" y="96"/>
                    <a:pt x="336" y="97"/>
                  </a:cubicBezTo>
                  <a:cubicBezTo>
                    <a:pt x="336" y="97"/>
                    <a:pt x="336" y="97"/>
                    <a:pt x="336" y="98"/>
                  </a:cubicBezTo>
                  <a:cubicBezTo>
                    <a:pt x="336" y="98"/>
                    <a:pt x="336" y="98"/>
                    <a:pt x="336" y="98"/>
                  </a:cubicBezTo>
                  <a:cubicBezTo>
                    <a:pt x="336" y="98"/>
                    <a:pt x="337" y="97"/>
                    <a:pt x="336" y="97"/>
                  </a:cubicBezTo>
                  <a:cubicBezTo>
                    <a:pt x="336" y="97"/>
                    <a:pt x="337" y="97"/>
                    <a:pt x="337" y="98"/>
                  </a:cubicBezTo>
                  <a:cubicBezTo>
                    <a:pt x="337" y="97"/>
                    <a:pt x="337" y="97"/>
                    <a:pt x="337" y="97"/>
                  </a:cubicBezTo>
                  <a:cubicBezTo>
                    <a:pt x="336" y="98"/>
                    <a:pt x="335" y="99"/>
                    <a:pt x="335" y="98"/>
                  </a:cubicBezTo>
                  <a:cubicBezTo>
                    <a:pt x="335" y="98"/>
                    <a:pt x="335" y="97"/>
                    <a:pt x="335" y="97"/>
                  </a:cubicBezTo>
                  <a:close/>
                  <a:moveTo>
                    <a:pt x="335" y="91"/>
                  </a:moveTo>
                  <a:cubicBezTo>
                    <a:pt x="334" y="91"/>
                    <a:pt x="335" y="90"/>
                    <a:pt x="334" y="90"/>
                  </a:cubicBezTo>
                  <a:cubicBezTo>
                    <a:pt x="334" y="89"/>
                    <a:pt x="334" y="90"/>
                    <a:pt x="334" y="89"/>
                  </a:cubicBezTo>
                  <a:cubicBezTo>
                    <a:pt x="335" y="89"/>
                    <a:pt x="335" y="90"/>
                    <a:pt x="336" y="89"/>
                  </a:cubicBezTo>
                  <a:cubicBezTo>
                    <a:pt x="335" y="90"/>
                    <a:pt x="336" y="91"/>
                    <a:pt x="335" y="91"/>
                  </a:cubicBezTo>
                  <a:close/>
                  <a:moveTo>
                    <a:pt x="335" y="94"/>
                  </a:moveTo>
                  <a:cubicBezTo>
                    <a:pt x="336" y="95"/>
                    <a:pt x="336" y="95"/>
                    <a:pt x="337" y="94"/>
                  </a:cubicBezTo>
                  <a:cubicBezTo>
                    <a:pt x="337" y="94"/>
                    <a:pt x="337" y="94"/>
                    <a:pt x="337" y="94"/>
                  </a:cubicBezTo>
                  <a:cubicBezTo>
                    <a:pt x="337" y="95"/>
                    <a:pt x="336" y="94"/>
                    <a:pt x="336" y="95"/>
                  </a:cubicBezTo>
                  <a:cubicBezTo>
                    <a:pt x="336" y="96"/>
                    <a:pt x="336" y="96"/>
                    <a:pt x="336" y="96"/>
                  </a:cubicBezTo>
                  <a:cubicBezTo>
                    <a:pt x="336" y="96"/>
                    <a:pt x="335" y="95"/>
                    <a:pt x="335" y="96"/>
                  </a:cubicBezTo>
                  <a:cubicBezTo>
                    <a:pt x="335" y="96"/>
                    <a:pt x="335" y="96"/>
                    <a:pt x="335" y="96"/>
                  </a:cubicBezTo>
                  <a:cubicBezTo>
                    <a:pt x="334" y="96"/>
                    <a:pt x="334" y="96"/>
                    <a:pt x="333" y="95"/>
                  </a:cubicBezTo>
                  <a:cubicBezTo>
                    <a:pt x="334" y="95"/>
                    <a:pt x="334" y="94"/>
                    <a:pt x="335" y="94"/>
                  </a:cubicBezTo>
                  <a:close/>
                  <a:moveTo>
                    <a:pt x="336" y="90"/>
                  </a:moveTo>
                  <a:cubicBezTo>
                    <a:pt x="337" y="91"/>
                    <a:pt x="337" y="91"/>
                    <a:pt x="337" y="91"/>
                  </a:cubicBezTo>
                  <a:cubicBezTo>
                    <a:pt x="337" y="91"/>
                    <a:pt x="337" y="91"/>
                    <a:pt x="337" y="91"/>
                  </a:cubicBezTo>
                  <a:cubicBezTo>
                    <a:pt x="337" y="91"/>
                    <a:pt x="337" y="91"/>
                    <a:pt x="337" y="91"/>
                  </a:cubicBezTo>
                  <a:cubicBezTo>
                    <a:pt x="337" y="91"/>
                    <a:pt x="336" y="90"/>
                    <a:pt x="336" y="90"/>
                  </a:cubicBezTo>
                  <a:close/>
                  <a:moveTo>
                    <a:pt x="329" y="89"/>
                  </a:moveTo>
                  <a:cubicBezTo>
                    <a:pt x="330" y="90"/>
                    <a:pt x="330" y="90"/>
                    <a:pt x="330" y="91"/>
                  </a:cubicBezTo>
                  <a:cubicBezTo>
                    <a:pt x="331" y="91"/>
                    <a:pt x="328" y="90"/>
                    <a:pt x="329" y="89"/>
                  </a:cubicBezTo>
                  <a:close/>
                  <a:moveTo>
                    <a:pt x="326" y="90"/>
                  </a:moveTo>
                  <a:cubicBezTo>
                    <a:pt x="326" y="90"/>
                    <a:pt x="327" y="91"/>
                    <a:pt x="326" y="92"/>
                  </a:cubicBezTo>
                  <a:cubicBezTo>
                    <a:pt x="326" y="92"/>
                    <a:pt x="326" y="92"/>
                    <a:pt x="326" y="92"/>
                  </a:cubicBezTo>
                  <a:cubicBezTo>
                    <a:pt x="327" y="91"/>
                    <a:pt x="325" y="87"/>
                    <a:pt x="328" y="89"/>
                  </a:cubicBezTo>
                  <a:cubicBezTo>
                    <a:pt x="327" y="89"/>
                    <a:pt x="327" y="89"/>
                    <a:pt x="327" y="89"/>
                  </a:cubicBezTo>
                  <a:cubicBezTo>
                    <a:pt x="327" y="89"/>
                    <a:pt x="327" y="89"/>
                    <a:pt x="327" y="89"/>
                  </a:cubicBezTo>
                  <a:cubicBezTo>
                    <a:pt x="326" y="89"/>
                    <a:pt x="326" y="89"/>
                    <a:pt x="326" y="90"/>
                  </a:cubicBezTo>
                  <a:close/>
                  <a:moveTo>
                    <a:pt x="321" y="92"/>
                  </a:moveTo>
                  <a:cubicBezTo>
                    <a:pt x="321" y="92"/>
                    <a:pt x="320" y="92"/>
                    <a:pt x="320" y="92"/>
                  </a:cubicBezTo>
                  <a:cubicBezTo>
                    <a:pt x="320" y="92"/>
                    <a:pt x="320" y="92"/>
                    <a:pt x="320" y="93"/>
                  </a:cubicBezTo>
                  <a:cubicBezTo>
                    <a:pt x="320" y="93"/>
                    <a:pt x="320" y="92"/>
                    <a:pt x="320" y="92"/>
                  </a:cubicBezTo>
                  <a:cubicBezTo>
                    <a:pt x="320" y="91"/>
                    <a:pt x="318" y="92"/>
                    <a:pt x="318" y="91"/>
                  </a:cubicBezTo>
                  <a:cubicBezTo>
                    <a:pt x="319" y="90"/>
                    <a:pt x="319" y="90"/>
                    <a:pt x="319" y="90"/>
                  </a:cubicBezTo>
                  <a:cubicBezTo>
                    <a:pt x="320" y="90"/>
                    <a:pt x="320" y="91"/>
                    <a:pt x="321" y="91"/>
                  </a:cubicBezTo>
                  <a:cubicBezTo>
                    <a:pt x="321" y="91"/>
                    <a:pt x="321" y="91"/>
                    <a:pt x="321" y="91"/>
                  </a:cubicBezTo>
                  <a:cubicBezTo>
                    <a:pt x="322" y="91"/>
                    <a:pt x="322" y="91"/>
                    <a:pt x="322" y="91"/>
                  </a:cubicBezTo>
                  <a:cubicBezTo>
                    <a:pt x="321" y="92"/>
                    <a:pt x="321" y="92"/>
                    <a:pt x="321" y="92"/>
                  </a:cubicBezTo>
                  <a:close/>
                  <a:moveTo>
                    <a:pt x="316" y="93"/>
                  </a:moveTo>
                  <a:cubicBezTo>
                    <a:pt x="315" y="93"/>
                    <a:pt x="315" y="93"/>
                    <a:pt x="315" y="93"/>
                  </a:cubicBezTo>
                  <a:cubicBezTo>
                    <a:pt x="316" y="92"/>
                    <a:pt x="316" y="92"/>
                    <a:pt x="316" y="92"/>
                  </a:cubicBezTo>
                  <a:cubicBezTo>
                    <a:pt x="315" y="93"/>
                    <a:pt x="315" y="91"/>
                    <a:pt x="314" y="92"/>
                  </a:cubicBezTo>
                  <a:cubicBezTo>
                    <a:pt x="314" y="92"/>
                    <a:pt x="314" y="92"/>
                    <a:pt x="314" y="92"/>
                  </a:cubicBezTo>
                  <a:cubicBezTo>
                    <a:pt x="314" y="92"/>
                    <a:pt x="314" y="91"/>
                    <a:pt x="315" y="91"/>
                  </a:cubicBezTo>
                  <a:cubicBezTo>
                    <a:pt x="315" y="91"/>
                    <a:pt x="314" y="91"/>
                    <a:pt x="314" y="91"/>
                  </a:cubicBezTo>
                  <a:cubicBezTo>
                    <a:pt x="314" y="91"/>
                    <a:pt x="314" y="91"/>
                    <a:pt x="314" y="91"/>
                  </a:cubicBezTo>
                  <a:cubicBezTo>
                    <a:pt x="313" y="90"/>
                    <a:pt x="313" y="90"/>
                    <a:pt x="313" y="90"/>
                  </a:cubicBezTo>
                  <a:cubicBezTo>
                    <a:pt x="313" y="90"/>
                    <a:pt x="315" y="90"/>
                    <a:pt x="314" y="89"/>
                  </a:cubicBezTo>
                  <a:cubicBezTo>
                    <a:pt x="314" y="89"/>
                    <a:pt x="314" y="87"/>
                    <a:pt x="313" y="87"/>
                  </a:cubicBezTo>
                  <a:cubicBezTo>
                    <a:pt x="312" y="87"/>
                    <a:pt x="312" y="88"/>
                    <a:pt x="312" y="87"/>
                  </a:cubicBezTo>
                  <a:cubicBezTo>
                    <a:pt x="312" y="87"/>
                    <a:pt x="312" y="87"/>
                    <a:pt x="312" y="86"/>
                  </a:cubicBezTo>
                  <a:cubicBezTo>
                    <a:pt x="312" y="87"/>
                    <a:pt x="313" y="86"/>
                    <a:pt x="313" y="86"/>
                  </a:cubicBezTo>
                  <a:cubicBezTo>
                    <a:pt x="313" y="86"/>
                    <a:pt x="313" y="87"/>
                    <a:pt x="313" y="87"/>
                  </a:cubicBezTo>
                  <a:cubicBezTo>
                    <a:pt x="314" y="86"/>
                    <a:pt x="314" y="88"/>
                    <a:pt x="315" y="88"/>
                  </a:cubicBezTo>
                  <a:cubicBezTo>
                    <a:pt x="315" y="89"/>
                    <a:pt x="314" y="88"/>
                    <a:pt x="315" y="89"/>
                  </a:cubicBezTo>
                  <a:cubicBezTo>
                    <a:pt x="315" y="90"/>
                    <a:pt x="315" y="91"/>
                    <a:pt x="316" y="91"/>
                  </a:cubicBezTo>
                  <a:cubicBezTo>
                    <a:pt x="316" y="90"/>
                    <a:pt x="317" y="89"/>
                    <a:pt x="317" y="89"/>
                  </a:cubicBezTo>
                  <a:cubicBezTo>
                    <a:pt x="318" y="89"/>
                    <a:pt x="317" y="90"/>
                    <a:pt x="317" y="91"/>
                  </a:cubicBezTo>
                  <a:cubicBezTo>
                    <a:pt x="317" y="91"/>
                    <a:pt x="317" y="91"/>
                    <a:pt x="316" y="91"/>
                  </a:cubicBezTo>
                  <a:cubicBezTo>
                    <a:pt x="316" y="91"/>
                    <a:pt x="316" y="91"/>
                    <a:pt x="316" y="91"/>
                  </a:cubicBezTo>
                  <a:cubicBezTo>
                    <a:pt x="317" y="91"/>
                    <a:pt x="317" y="91"/>
                    <a:pt x="317" y="91"/>
                  </a:cubicBezTo>
                  <a:cubicBezTo>
                    <a:pt x="317" y="91"/>
                    <a:pt x="317" y="91"/>
                    <a:pt x="317" y="91"/>
                  </a:cubicBezTo>
                  <a:cubicBezTo>
                    <a:pt x="317" y="92"/>
                    <a:pt x="317" y="93"/>
                    <a:pt x="316" y="93"/>
                  </a:cubicBezTo>
                  <a:close/>
                  <a:moveTo>
                    <a:pt x="314" y="93"/>
                  </a:moveTo>
                  <a:cubicBezTo>
                    <a:pt x="314" y="93"/>
                    <a:pt x="314" y="93"/>
                    <a:pt x="314" y="93"/>
                  </a:cubicBezTo>
                  <a:cubicBezTo>
                    <a:pt x="314" y="92"/>
                    <a:pt x="314" y="92"/>
                    <a:pt x="314" y="92"/>
                  </a:cubicBezTo>
                  <a:lnTo>
                    <a:pt x="314" y="93"/>
                  </a:lnTo>
                  <a:close/>
                  <a:moveTo>
                    <a:pt x="309" y="91"/>
                  </a:moveTo>
                  <a:cubicBezTo>
                    <a:pt x="310" y="91"/>
                    <a:pt x="311" y="92"/>
                    <a:pt x="312" y="92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12" y="92"/>
                    <a:pt x="311" y="92"/>
                    <a:pt x="311" y="92"/>
                  </a:cubicBezTo>
                  <a:cubicBezTo>
                    <a:pt x="310" y="93"/>
                    <a:pt x="310" y="93"/>
                    <a:pt x="310" y="93"/>
                  </a:cubicBezTo>
                  <a:cubicBezTo>
                    <a:pt x="309" y="93"/>
                    <a:pt x="310" y="91"/>
                    <a:pt x="309" y="93"/>
                  </a:cubicBezTo>
                  <a:cubicBezTo>
                    <a:pt x="309" y="92"/>
                    <a:pt x="309" y="92"/>
                    <a:pt x="309" y="92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10" y="91"/>
                    <a:pt x="309" y="92"/>
                    <a:pt x="309" y="91"/>
                  </a:cubicBezTo>
                  <a:close/>
                  <a:moveTo>
                    <a:pt x="306" y="84"/>
                  </a:moveTo>
                  <a:cubicBezTo>
                    <a:pt x="306" y="83"/>
                    <a:pt x="306" y="83"/>
                    <a:pt x="306" y="83"/>
                  </a:cubicBezTo>
                  <a:cubicBezTo>
                    <a:pt x="305" y="83"/>
                    <a:pt x="305" y="83"/>
                    <a:pt x="305" y="83"/>
                  </a:cubicBezTo>
                  <a:cubicBezTo>
                    <a:pt x="304" y="82"/>
                    <a:pt x="303" y="82"/>
                    <a:pt x="304" y="80"/>
                  </a:cubicBezTo>
                  <a:cubicBezTo>
                    <a:pt x="304" y="81"/>
                    <a:pt x="305" y="81"/>
                    <a:pt x="306" y="81"/>
                  </a:cubicBezTo>
                  <a:cubicBezTo>
                    <a:pt x="306" y="81"/>
                    <a:pt x="305" y="81"/>
                    <a:pt x="304" y="81"/>
                  </a:cubicBezTo>
                  <a:cubicBezTo>
                    <a:pt x="305" y="81"/>
                    <a:pt x="305" y="82"/>
                    <a:pt x="305" y="83"/>
                  </a:cubicBezTo>
                  <a:cubicBezTo>
                    <a:pt x="305" y="83"/>
                    <a:pt x="305" y="83"/>
                    <a:pt x="306" y="83"/>
                  </a:cubicBezTo>
                  <a:cubicBezTo>
                    <a:pt x="306" y="83"/>
                    <a:pt x="306" y="83"/>
                    <a:pt x="306" y="83"/>
                  </a:cubicBezTo>
                  <a:cubicBezTo>
                    <a:pt x="307" y="83"/>
                    <a:pt x="307" y="82"/>
                    <a:pt x="307" y="82"/>
                  </a:cubicBezTo>
                  <a:cubicBezTo>
                    <a:pt x="308" y="83"/>
                    <a:pt x="308" y="83"/>
                    <a:pt x="308" y="83"/>
                  </a:cubicBezTo>
                  <a:cubicBezTo>
                    <a:pt x="308" y="83"/>
                    <a:pt x="308" y="83"/>
                    <a:pt x="308" y="83"/>
                  </a:cubicBezTo>
                  <a:cubicBezTo>
                    <a:pt x="308" y="83"/>
                    <a:pt x="308" y="83"/>
                    <a:pt x="308" y="83"/>
                  </a:cubicBezTo>
                  <a:cubicBezTo>
                    <a:pt x="308" y="83"/>
                    <a:pt x="309" y="84"/>
                    <a:pt x="309" y="84"/>
                  </a:cubicBezTo>
                  <a:cubicBezTo>
                    <a:pt x="309" y="84"/>
                    <a:pt x="310" y="84"/>
                    <a:pt x="310" y="84"/>
                  </a:cubicBezTo>
                  <a:cubicBezTo>
                    <a:pt x="310" y="84"/>
                    <a:pt x="309" y="84"/>
                    <a:pt x="309" y="84"/>
                  </a:cubicBezTo>
                  <a:cubicBezTo>
                    <a:pt x="308" y="84"/>
                    <a:pt x="307" y="84"/>
                    <a:pt x="306" y="84"/>
                  </a:cubicBezTo>
                  <a:close/>
                  <a:moveTo>
                    <a:pt x="308" y="87"/>
                  </a:moveTo>
                  <a:cubicBezTo>
                    <a:pt x="307" y="87"/>
                    <a:pt x="307" y="87"/>
                    <a:pt x="307" y="87"/>
                  </a:cubicBezTo>
                  <a:cubicBezTo>
                    <a:pt x="307" y="86"/>
                    <a:pt x="307" y="86"/>
                    <a:pt x="307" y="86"/>
                  </a:cubicBezTo>
                  <a:lnTo>
                    <a:pt x="308" y="87"/>
                  </a:lnTo>
                  <a:close/>
                  <a:moveTo>
                    <a:pt x="305" y="79"/>
                  </a:moveTo>
                  <a:cubicBezTo>
                    <a:pt x="305" y="78"/>
                    <a:pt x="305" y="78"/>
                    <a:pt x="305" y="78"/>
                  </a:cubicBezTo>
                  <a:cubicBezTo>
                    <a:pt x="306" y="78"/>
                    <a:pt x="305" y="79"/>
                    <a:pt x="306" y="80"/>
                  </a:cubicBezTo>
                  <a:cubicBezTo>
                    <a:pt x="306" y="80"/>
                    <a:pt x="306" y="80"/>
                    <a:pt x="306" y="80"/>
                  </a:cubicBezTo>
                  <a:cubicBezTo>
                    <a:pt x="306" y="80"/>
                    <a:pt x="305" y="80"/>
                    <a:pt x="305" y="80"/>
                  </a:cubicBezTo>
                  <a:cubicBezTo>
                    <a:pt x="305" y="80"/>
                    <a:pt x="305" y="80"/>
                    <a:pt x="306" y="80"/>
                  </a:cubicBezTo>
                  <a:cubicBezTo>
                    <a:pt x="306" y="79"/>
                    <a:pt x="305" y="80"/>
                    <a:pt x="305" y="79"/>
                  </a:cubicBezTo>
                  <a:close/>
                  <a:moveTo>
                    <a:pt x="309" y="88"/>
                  </a:moveTo>
                  <a:cubicBezTo>
                    <a:pt x="309" y="88"/>
                    <a:pt x="309" y="88"/>
                    <a:pt x="309" y="88"/>
                  </a:cubicBezTo>
                  <a:cubicBezTo>
                    <a:pt x="308" y="88"/>
                    <a:pt x="308" y="88"/>
                    <a:pt x="308" y="88"/>
                  </a:cubicBezTo>
                  <a:lnTo>
                    <a:pt x="309" y="88"/>
                  </a:lnTo>
                  <a:close/>
                  <a:moveTo>
                    <a:pt x="310" y="82"/>
                  </a:moveTo>
                  <a:cubicBezTo>
                    <a:pt x="310" y="82"/>
                    <a:pt x="310" y="82"/>
                    <a:pt x="310" y="82"/>
                  </a:cubicBezTo>
                  <a:cubicBezTo>
                    <a:pt x="309" y="83"/>
                    <a:pt x="308" y="82"/>
                    <a:pt x="308" y="82"/>
                  </a:cubicBezTo>
                  <a:cubicBezTo>
                    <a:pt x="308" y="82"/>
                    <a:pt x="308" y="82"/>
                    <a:pt x="308" y="82"/>
                  </a:cubicBezTo>
                  <a:cubicBezTo>
                    <a:pt x="307" y="82"/>
                    <a:pt x="308" y="82"/>
                    <a:pt x="308" y="82"/>
                  </a:cubicBezTo>
                  <a:cubicBezTo>
                    <a:pt x="308" y="82"/>
                    <a:pt x="308" y="82"/>
                    <a:pt x="308" y="82"/>
                  </a:cubicBezTo>
                  <a:cubicBezTo>
                    <a:pt x="308" y="82"/>
                    <a:pt x="308" y="82"/>
                    <a:pt x="308" y="82"/>
                  </a:cubicBezTo>
                  <a:cubicBezTo>
                    <a:pt x="308" y="82"/>
                    <a:pt x="308" y="82"/>
                    <a:pt x="308" y="82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8" y="81"/>
                    <a:pt x="309" y="81"/>
                    <a:pt x="309" y="81"/>
                  </a:cubicBezTo>
                  <a:cubicBezTo>
                    <a:pt x="309" y="80"/>
                    <a:pt x="309" y="80"/>
                    <a:pt x="309" y="80"/>
                  </a:cubicBezTo>
                  <a:cubicBezTo>
                    <a:pt x="310" y="81"/>
                    <a:pt x="311" y="81"/>
                    <a:pt x="312" y="81"/>
                  </a:cubicBezTo>
                  <a:cubicBezTo>
                    <a:pt x="313" y="80"/>
                    <a:pt x="313" y="81"/>
                    <a:pt x="313" y="81"/>
                  </a:cubicBezTo>
                  <a:cubicBezTo>
                    <a:pt x="312" y="82"/>
                    <a:pt x="311" y="82"/>
                    <a:pt x="310" y="82"/>
                  </a:cubicBezTo>
                  <a:close/>
                  <a:moveTo>
                    <a:pt x="313" y="84"/>
                  </a:moveTo>
                  <a:cubicBezTo>
                    <a:pt x="313" y="85"/>
                    <a:pt x="313" y="85"/>
                    <a:pt x="313" y="85"/>
                  </a:cubicBezTo>
                  <a:cubicBezTo>
                    <a:pt x="313" y="84"/>
                    <a:pt x="312" y="84"/>
                    <a:pt x="313" y="84"/>
                  </a:cubicBezTo>
                  <a:close/>
                  <a:moveTo>
                    <a:pt x="313" y="81"/>
                  </a:moveTo>
                  <a:cubicBezTo>
                    <a:pt x="314" y="81"/>
                    <a:pt x="314" y="82"/>
                    <a:pt x="314" y="82"/>
                  </a:cubicBezTo>
                  <a:cubicBezTo>
                    <a:pt x="314" y="82"/>
                    <a:pt x="314" y="82"/>
                    <a:pt x="314" y="82"/>
                  </a:cubicBezTo>
                  <a:lnTo>
                    <a:pt x="313" y="81"/>
                  </a:lnTo>
                  <a:close/>
                  <a:moveTo>
                    <a:pt x="317" y="79"/>
                  </a:moveTo>
                  <a:cubicBezTo>
                    <a:pt x="318" y="81"/>
                    <a:pt x="319" y="79"/>
                    <a:pt x="320" y="80"/>
                  </a:cubicBezTo>
                  <a:cubicBezTo>
                    <a:pt x="320" y="80"/>
                    <a:pt x="320" y="80"/>
                    <a:pt x="320" y="80"/>
                  </a:cubicBezTo>
                  <a:cubicBezTo>
                    <a:pt x="321" y="80"/>
                    <a:pt x="321" y="80"/>
                    <a:pt x="321" y="80"/>
                  </a:cubicBezTo>
                  <a:cubicBezTo>
                    <a:pt x="320" y="81"/>
                    <a:pt x="320" y="81"/>
                    <a:pt x="320" y="81"/>
                  </a:cubicBezTo>
                  <a:cubicBezTo>
                    <a:pt x="320" y="81"/>
                    <a:pt x="320" y="81"/>
                    <a:pt x="320" y="81"/>
                  </a:cubicBezTo>
                  <a:cubicBezTo>
                    <a:pt x="320" y="81"/>
                    <a:pt x="320" y="82"/>
                    <a:pt x="320" y="82"/>
                  </a:cubicBezTo>
                  <a:cubicBezTo>
                    <a:pt x="320" y="82"/>
                    <a:pt x="320" y="82"/>
                    <a:pt x="320" y="82"/>
                  </a:cubicBezTo>
                  <a:cubicBezTo>
                    <a:pt x="320" y="82"/>
                    <a:pt x="320" y="82"/>
                    <a:pt x="320" y="82"/>
                  </a:cubicBezTo>
                  <a:cubicBezTo>
                    <a:pt x="320" y="82"/>
                    <a:pt x="320" y="82"/>
                    <a:pt x="320" y="82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19" y="83"/>
                    <a:pt x="319" y="83"/>
                    <a:pt x="319" y="83"/>
                  </a:cubicBezTo>
                  <a:cubicBezTo>
                    <a:pt x="319" y="83"/>
                    <a:pt x="320" y="82"/>
                    <a:pt x="319" y="82"/>
                  </a:cubicBezTo>
                  <a:cubicBezTo>
                    <a:pt x="319" y="82"/>
                    <a:pt x="319" y="82"/>
                    <a:pt x="319" y="82"/>
                  </a:cubicBezTo>
                  <a:cubicBezTo>
                    <a:pt x="319" y="81"/>
                    <a:pt x="320" y="82"/>
                    <a:pt x="320" y="81"/>
                  </a:cubicBezTo>
                  <a:cubicBezTo>
                    <a:pt x="319" y="81"/>
                    <a:pt x="318" y="80"/>
                    <a:pt x="317" y="80"/>
                  </a:cubicBezTo>
                  <a:cubicBezTo>
                    <a:pt x="318" y="81"/>
                    <a:pt x="318" y="81"/>
                    <a:pt x="318" y="81"/>
                  </a:cubicBezTo>
                  <a:cubicBezTo>
                    <a:pt x="317" y="81"/>
                    <a:pt x="317" y="81"/>
                    <a:pt x="317" y="81"/>
                  </a:cubicBezTo>
                  <a:cubicBezTo>
                    <a:pt x="317" y="82"/>
                    <a:pt x="317" y="82"/>
                    <a:pt x="317" y="82"/>
                  </a:cubicBezTo>
                  <a:cubicBezTo>
                    <a:pt x="317" y="81"/>
                    <a:pt x="317" y="81"/>
                    <a:pt x="317" y="80"/>
                  </a:cubicBezTo>
                  <a:cubicBezTo>
                    <a:pt x="317" y="80"/>
                    <a:pt x="317" y="80"/>
                    <a:pt x="317" y="80"/>
                  </a:cubicBezTo>
                  <a:cubicBezTo>
                    <a:pt x="317" y="80"/>
                    <a:pt x="317" y="80"/>
                    <a:pt x="317" y="79"/>
                  </a:cubicBezTo>
                  <a:cubicBezTo>
                    <a:pt x="317" y="79"/>
                    <a:pt x="317" y="79"/>
                    <a:pt x="317" y="79"/>
                  </a:cubicBezTo>
                  <a:cubicBezTo>
                    <a:pt x="317" y="79"/>
                    <a:pt x="317" y="79"/>
                    <a:pt x="317" y="79"/>
                  </a:cubicBezTo>
                  <a:cubicBezTo>
                    <a:pt x="317" y="79"/>
                    <a:pt x="316" y="79"/>
                    <a:pt x="316" y="78"/>
                  </a:cubicBezTo>
                  <a:cubicBezTo>
                    <a:pt x="317" y="78"/>
                    <a:pt x="317" y="79"/>
                    <a:pt x="317" y="79"/>
                  </a:cubicBezTo>
                  <a:cubicBezTo>
                    <a:pt x="317" y="79"/>
                    <a:pt x="317" y="79"/>
                    <a:pt x="317" y="79"/>
                  </a:cubicBezTo>
                  <a:cubicBezTo>
                    <a:pt x="317" y="79"/>
                    <a:pt x="317" y="79"/>
                    <a:pt x="317" y="79"/>
                  </a:cubicBezTo>
                  <a:close/>
                  <a:moveTo>
                    <a:pt x="319" y="77"/>
                  </a:moveTo>
                  <a:cubicBezTo>
                    <a:pt x="320" y="76"/>
                    <a:pt x="320" y="77"/>
                    <a:pt x="321" y="77"/>
                  </a:cubicBezTo>
                  <a:cubicBezTo>
                    <a:pt x="320" y="77"/>
                    <a:pt x="319" y="78"/>
                    <a:pt x="318" y="78"/>
                  </a:cubicBezTo>
                  <a:cubicBezTo>
                    <a:pt x="318" y="78"/>
                    <a:pt x="319" y="77"/>
                    <a:pt x="319" y="78"/>
                  </a:cubicBezTo>
                  <a:cubicBezTo>
                    <a:pt x="319" y="77"/>
                    <a:pt x="319" y="77"/>
                    <a:pt x="319" y="77"/>
                  </a:cubicBezTo>
                  <a:close/>
                  <a:moveTo>
                    <a:pt x="317" y="86"/>
                  </a:moveTo>
                  <a:cubicBezTo>
                    <a:pt x="317" y="86"/>
                    <a:pt x="317" y="86"/>
                    <a:pt x="317" y="86"/>
                  </a:cubicBezTo>
                  <a:cubicBezTo>
                    <a:pt x="317" y="86"/>
                    <a:pt x="316" y="85"/>
                    <a:pt x="316" y="85"/>
                  </a:cubicBezTo>
                  <a:cubicBezTo>
                    <a:pt x="317" y="85"/>
                    <a:pt x="317" y="85"/>
                    <a:pt x="317" y="85"/>
                  </a:cubicBezTo>
                  <a:cubicBezTo>
                    <a:pt x="317" y="86"/>
                    <a:pt x="317" y="86"/>
                    <a:pt x="317" y="86"/>
                  </a:cubicBezTo>
                  <a:cubicBezTo>
                    <a:pt x="317" y="86"/>
                    <a:pt x="317" y="86"/>
                    <a:pt x="317" y="86"/>
                  </a:cubicBezTo>
                  <a:cubicBezTo>
                    <a:pt x="317" y="86"/>
                    <a:pt x="317" y="86"/>
                    <a:pt x="317" y="86"/>
                  </a:cubicBezTo>
                  <a:cubicBezTo>
                    <a:pt x="316" y="86"/>
                    <a:pt x="316" y="86"/>
                    <a:pt x="316" y="86"/>
                  </a:cubicBezTo>
                  <a:cubicBezTo>
                    <a:pt x="317" y="86"/>
                    <a:pt x="317" y="86"/>
                    <a:pt x="317" y="86"/>
                  </a:cubicBezTo>
                  <a:close/>
                  <a:moveTo>
                    <a:pt x="317" y="84"/>
                  </a:moveTo>
                  <a:cubicBezTo>
                    <a:pt x="318" y="84"/>
                    <a:pt x="318" y="84"/>
                    <a:pt x="318" y="84"/>
                  </a:cubicBezTo>
                  <a:cubicBezTo>
                    <a:pt x="317" y="84"/>
                    <a:pt x="317" y="84"/>
                    <a:pt x="317" y="84"/>
                  </a:cubicBezTo>
                  <a:cubicBezTo>
                    <a:pt x="317" y="85"/>
                    <a:pt x="318" y="85"/>
                    <a:pt x="318" y="85"/>
                  </a:cubicBezTo>
                  <a:cubicBezTo>
                    <a:pt x="319" y="85"/>
                    <a:pt x="319" y="85"/>
                    <a:pt x="319" y="85"/>
                  </a:cubicBezTo>
                  <a:cubicBezTo>
                    <a:pt x="319" y="85"/>
                    <a:pt x="319" y="84"/>
                    <a:pt x="319" y="84"/>
                  </a:cubicBezTo>
                  <a:cubicBezTo>
                    <a:pt x="319" y="84"/>
                    <a:pt x="319" y="85"/>
                    <a:pt x="319" y="85"/>
                  </a:cubicBezTo>
                  <a:cubicBezTo>
                    <a:pt x="319" y="85"/>
                    <a:pt x="318" y="85"/>
                    <a:pt x="318" y="85"/>
                  </a:cubicBezTo>
                  <a:lnTo>
                    <a:pt x="317" y="84"/>
                  </a:lnTo>
                  <a:close/>
                  <a:moveTo>
                    <a:pt x="315" y="86"/>
                  </a:moveTo>
                  <a:cubicBezTo>
                    <a:pt x="315" y="86"/>
                    <a:pt x="315" y="86"/>
                    <a:pt x="315" y="86"/>
                  </a:cubicBezTo>
                  <a:cubicBezTo>
                    <a:pt x="314" y="86"/>
                    <a:pt x="314" y="86"/>
                    <a:pt x="314" y="86"/>
                  </a:cubicBezTo>
                  <a:cubicBezTo>
                    <a:pt x="314" y="86"/>
                    <a:pt x="315" y="86"/>
                    <a:pt x="315" y="86"/>
                  </a:cubicBezTo>
                  <a:cubicBezTo>
                    <a:pt x="315" y="86"/>
                    <a:pt x="315" y="85"/>
                    <a:pt x="315" y="85"/>
                  </a:cubicBezTo>
                  <a:cubicBezTo>
                    <a:pt x="315" y="85"/>
                    <a:pt x="314" y="84"/>
                    <a:pt x="315" y="85"/>
                  </a:cubicBezTo>
                  <a:cubicBezTo>
                    <a:pt x="315" y="85"/>
                    <a:pt x="315" y="85"/>
                    <a:pt x="315" y="85"/>
                  </a:cubicBezTo>
                  <a:cubicBezTo>
                    <a:pt x="315" y="86"/>
                    <a:pt x="315" y="86"/>
                    <a:pt x="315" y="86"/>
                  </a:cubicBezTo>
                  <a:close/>
                  <a:moveTo>
                    <a:pt x="318" y="88"/>
                  </a:moveTo>
                  <a:cubicBezTo>
                    <a:pt x="318" y="89"/>
                    <a:pt x="318" y="89"/>
                    <a:pt x="318" y="89"/>
                  </a:cubicBezTo>
                  <a:cubicBezTo>
                    <a:pt x="318" y="89"/>
                    <a:pt x="318" y="89"/>
                    <a:pt x="318" y="89"/>
                  </a:cubicBezTo>
                  <a:lnTo>
                    <a:pt x="318" y="88"/>
                  </a:lnTo>
                  <a:close/>
                  <a:moveTo>
                    <a:pt x="319" y="86"/>
                  </a:moveTo>
                  <a:cubicBezTo>
                    <a:pt x="319" y="85"/>
                    <a:pt x="321" y="85"/>
                    <a:pt x="320" y="84"/>
                  </a:cubicBezTo>
                  <a:cubicBezTo>
                    <a:pt x="321" y="85"/>
                    <a:pt x="319" y="87"/>
                    <a:pt x="321" y="86"/>
                  </a:cubicBezTo>
                  <a:cubicBezTo>
                    <a:pt x="321" y="87"/>
                    <a:pt x="321" y="87"/>
                    <a:pt x="321" y="87"/>
                  </a:cubicBezTo>
                  <a:cubicBezTo>
                    <a:pt x="321" y="87"/>
                    <a:pt x="322" y="87"/>
                    <a:pt x="323" y="87"/>
                  </a:cubicBezTo>
                  <a:cubicBezTo>
                    <a:pt x="323" y="87"/>
                    <a:pt x="322" y="89"/>
                    <a:pt x="323" y="89"/>
                  </a:cubicBezTo>
                  <a:cubicBezTo>
                    <a:pt x="322" y="89"/>
                    <a:pt x="322" y="89"/>
                    <a:pt x="322" y="89"/>
                  </a:cubicBezTo>
                  <a:cubicBezTo>
                    <a:pt x="321" y="89"/>
                    <a:pt x="322" y="89"/>
                    <a:pt x="321" y="89"/>
                  </a:cubicBezTo>
                  <a:cubicBezTo>
                    <a:pt x="320" y="88"/>
                    <a:pt x="320" y="88"/>
                    <a:pt x="320" y="88"/>
                  </a:cubicBezTo>
                  <a:cubicBezTo>
                    <a:pt x="320" y="88"/>
                    <a:pt x="320" y="88"/>
                    <a:pt x="320" y="88"/>
                  </a:cubicBezTo>
                  <a:cubicBezTo>
                    <a:pt x="320" y="86"/>
                    <a:pt x="320" y="86"/>
                    <a:pt x="320" y="86"/>
                  </a:cubicBezTo>
                  <a:lnTo>
                    <a:pt x="319" y="86"/>
                  </a:lnTo>
                  <a:close/>
                  <a:moveTo>
                    <a:pt x="323" y="83"/>
                  </a:moveTo>
                  <a:cubicBezTo>
                    <a:pt x="322" y="84"/>
                    <a:pt x="322" y="84"/>
                    <a:pt x="322" y="84"/>
                  </a:cubicBezTo>
                  <a:cubicBezTo>
                    <a:pt x="322" y="83"/>
                    <a:pt x="322" y="83"/>
                    <a:pt x="323" y="83"/>
                  </a:cubicBezTo>
                  <a:close/>
                  <a:moveTo>
                    <a:pt x="323" y="87"/>
                  </a:moveTo>
                  <a:cubicBezTo>
                    <a:pt x="322" y="86"/>
                    <a:pt x="323" y="85"/>
                    <a:pt x="324" y="85"/>
                  </a:cubicBezTo>
                  <a:cubicBezTo>
                    <a:pt x="324" y="86"/>
                    <a:pt x="324" y="86"/>
                    <a:pt x="324" y="86"/>
                  </a:cubicBezTo>
                  <a:cubicBezTo>
                    <a:pt x="323" y="85"/>
                    <a:pt x="323" y="87"/>
                    <a:pt x="323" y="87"/>
                  </a:cubicBezTo>
                  <a:close/>
                  <a:moveTo>
                    <a:pt x="319" y="88"/>
                  </a:moveTo>
                  <a:cubicBezTo>
                    <a:pt x="320" y="89"/>
                    <a:pt x="320" y="89"/>
                    <a:pt x="320" y="89"/>
                  </a:cubicBezTo>
                  <a:cubicBezTo>
                    <a:pt x="320" y="89"/>
                    <a:pt x="320" y="88"/>
                    <a:pt x="319" y="89"/>
                  </a:cubicBezTo>
                  <a:cubicBezTo>
                    <a:pt x="318" y="89"/>
                    <a:pt x="319" y="88"/>
                    <a:pt x="319" y="88"/>
                  </a:cubicBezTo>
                  <a:close/>
                  <a:moveTo>
                    <a:pt x="319" y="87"/>
                  </a:moveTo>
                  <a:cubicBezTo>
                    <a:pt x="319" y="87"/>
                    <a:pt x="319" y="87"/>
                    <a:pt x="319" y="88"/>
                  </a:cubicBezTo>
                  <a:cubicBezTo>
                    <a:pt x="319" y="88"/>
                    <a:pt x="319" y="88"/>
                    <a:pt x="319" y="88"/>
                  </a:cubicBezTo>
                  <a:cubicBezTo>
                    <a:pt x="319" y="87"/>
                    <a:pt x="319" y="87"/>
                    <a:pt x="319" y="87"/>
                  </a:cubicBezTo>
                  <a:close/>
                  <a:moveTo>
                    <a:pt x="323" y="90"/>
                  </a:moveTo>
                  <a:cubicBezTo>
                    <a:pt x="323" y="90"/>
                    <a:pt x="323" y="91"/>
                    <a:pt x="324" y="91"/>
                  </a:cubicBezTo>
                  <a:cubicBezTo>
                    <a:pt x="324" y="91"/>
                    <a:pt x="324" y="91"/>
                    <a:pt x="324" y="91"/>
                  </a:cubicBezTo>
                  <a:cubicBezTo>
                    <a:pt x="323" y="90"/>
                    <a:pt x="323" y="90"/>
                    <a:pt x="323" y="90"/>
                  </a:cubicBezTo>
                  <a:cubicBezTo>
                    <a:pt x="324" y="90"/>
                    <a:pt x="324" y="90"/>
                    <a:pt x="324" y="90"/>
                  </a:cubicBezTo>
                  <a:cubicBezTo>
                    <a:pt x="324" y="91"/>
                    <a:pt x="323" y="92"/>
                    <a:pt x="322" y="93"/>
                  </a:cubicBezTo>
                  <a:cubicBezTo>
                    <a:pt x="322" y="93"/>
                    <a:pt x="322" y="93"/>
                    <a:pt x="322" y="93"/>
                  </a:cubicBezTo>
                  <a:cubicBezTo>
                    <a:pt x="322" y="93"/>
                    <a:pt x="322" y="93"/>
                    <a:pt x="321" y="93"/>
                  </a:cubicBezTo>
                  <a:cubicBezTo>
                    <a:pt x="323" y="92"/>
                    <a:pt x="322" y="91"/>
                    <a:pt x="323" y="90"/>
                  </a:cubicBezTo>
                  <a:close/>
                  <a:moveTo>
                    <a:pt x="331" y="79"/>
                  </a:moveTo>
                  <a:cubicBezTo>
                    <a:pt x="331" y="79"/>
                    <a:pt x="331" y="79"/>
                    <a:pt x="331" y="79"/>
                  </a:cubicBezTo>
                  <a:cubicBezTo>
                    <a:pt x="331" y="79"/>
                    <a:pt x="331" y="79"/>
                    <a:pt x="331" y="79"/>
                  </a:cubicBezTo>
                  <a:cubicBezTo>
                    <a:pt x="331" y="79"/>
                    <a:pt x="332" y="79"/>
                    <a:pt x="332" y="79"/>
                  </a:cubicBezTo>
                  <a:cubicBezTo>
                    <a:pt x="332" y="79"/>
                    <a:pt x="332" y="79"/>
                    <a:pt x="332" y="79"/>
                  </a:cubicBezTo>
                  <a:cubicBezTo>
                    <a:pt x="333" y="80"/>
                    <a:pt x="333" y="80"/>
                    <a:pt x="334" y="79"/>
                  </a:cubicBezTo>
                  <a:cubicBezTo>
                    <a:pt x="334" y="80"/>
                    <a:pt x="332" y="79"/>
                    <a:pt x="332" y="80"/>
                  </a:cubicBezTo>
                  <a:cubicBezTo>
                    <a:pt x="333" y="81"/>
                    <a:pt x="334" y="80"/>
                    <a:pt x="335" y="80"/>
                  </a:cubicBezTo>
                  <a:cubicBezTo>
                    <a:pt x="335" y="80"/>
                    <a:pt x="335" y="80"/>
                    <a:pt x="335" y="80"/>
                  </a:cubicBezTo>
                  <a:cubicBezTo>
                    <a:pt x="335" y="81"/>
                    <a:pt x="335" y="81"/>
                    <a:pt x="335" y="81"/>
                  </a:cubicBezTo>
                  <a:cubicBezTo>
                    <a:pt x="335" y="81"/>
                    <a:pt x="332" y="80"/>
                    <a:pt x="333" y="82"/>
                  </a:cubicBezTo>
                  <a:cubicBezTo>
                    <a:pt x="334" y="82"/>
                    <a:pt x="334" y="82"/>
                    <a:pt x="334" y="82"/>
                  </a:cubicBezTo>
                  <a:cubicBezTo>
                    <a:pt x="334" y="81"/>
                    <a:pt x="334" y="81"/>
                    <a:pt x="334" y="81"/>
                  </a:cubicBezTo>
                  <a:cubicBezTo>
                    <a:pt x="335" y="83"/>
                    <a:pt x="335" y="83"/>
                    <a:pt x="335" y="83"/>
                  </a:cubicBezTo>
                  <a:cubicBezTo>
                    <a:pt x="333" y="82"/>
                    <a:pt x="333" y="83"/>
                    <a:pt x="332" y="82"/>
                  </a:cubicBezTo>
                  <a:cubicBezTo>
                    <a:pt x="330" y="82"/>
                    <a:pt x="332" y="83"/>
                    <a:pt x="331" y="83"/>
                  </a:cubicBezTo>
                  <a:cubicBezTo>
                    <a:pt x="332" y="84"/>
                    <a:pt x="332" y="84"/>
                    <a:pt x="332" y="84"/>
                  </a:cubicBezTo>
                  <a:cubicBezTo>
                    <a:pt x="332" y="83"/>
                    <a:pt x="332" y="83"/>
                    <a:pt x="332" y="84"/>
                  </a:cubicBezTo>
                  <a:cubicBezTo>
                    <a:pt x="332" y="84"/>
                    <a:pt x="332" y="84"/>
                    <a:pt x="332" y="84"/>
                  </a:cubicBezTo>
                  <a:cubicBezTo>
                    <a:pt x="332" y="84"/>
                    <a:pt x="331" y="84"/>
                    <a:pt x="331" y="83"/>
                  </a:cubicBezTo>
                  <a:cubicBezTo>
                    <a:pt x="331" y="83"/>
                    <a:pt x="331" y="84"/>
                    <a:pt x="331" y="84"/>
                  </a:cubicBezTo>
                  <a:cubicBezTo>
                    <a:pt x="330" y="83"/>
                    <a:pt x="332" y="81"/>
                    <a:pt x="330" y="82"/>
                  </a:cubicBezTo>
                  <a:cubicBezTo>
                    <a:pt x="329" y="81"/>
                    <a:pt x="331" y="81"/>
                    <a:pt x="330" y="81"/>
                  </a:cubicBezTo>
                  <a:cubicBezTo>
                    <a:pt x="330" y="81"/>
                    <a:pt x="330" y="81"/>
                    <a:pt x="330" y="81"/>
                  </a:cubicBezTo>
                  <a:cubicBezTo>
                    <a:pt x="330" y="80"/>
                    <a:pt x="330" y="80"/>
                    <a:pt x="330" y="80"/>
                  </a:cubicBezTo>
                  <a:cubicBezTo>
                    <a:pt x="331" y="80"/>
                    <a:pt x="330" y="80"/>
                    <a:pt x="331" y="80"/>
                  </a:cubicBezTo>
                  <a:cubicBezTo>
                    <a:pt x="331" y="80"/>
                    <a:pt x="331" y="80"/>
                    <a:pt x="331" y="79"/>
                  </a:cubicBezTo>
                  <a:close/>
                  <a:moveTo>
                    <a:pt x="336" y="79"/>
                  </a:moveTo>
                  <a:cubicBezTo>
                    <a:pt x="335" y="79"/>
                    <a:pt x="335" y="79"/>
                    <a:pt x="335" y="78"/>
                  </a:cubicBezTo>
                  <a:cubicBezTo>
                    <a:pt x="335" y="78"/>
                    <a:pt x="335" y="78"/>
                    <a:pt x="335" y="78"/>
                  </a:cubicBezTo>
                  <a:lnTo>
                    <a:pt x="336" y="79"/>
                  </a:lnTo>
                  <a:close/>
                  <a:moveTo>
                    <a:pt x="336" y="78"/>
                  </a:moveTo>
                  <a:cubicBezTo>
                    <a:pt x="337" y="79"/>
                    <a:pt x="337" y="79"/>
                    <a:pt x="337" y="79"/>
                  </a:cubicBezTo>
                  <a:cubicBezTo>
                    <a:pt x="336" y="79"/>
                    <a:pt x="336" y="78"/>
                    <a:pt x="336" y="78"/>
                  </a:cubicBezTo>
                  <a:close/>
                  <a:moveTo>
                    <a:pt x="336" y="84"/>
                  </a:moveTo>
                  <a:cubicBezTo>
                    <a:pt x="334" y="83"/>
                    <a:pt x="334" y="83"/>
                    <a:pt x="334" y="83"/>
                  </a:cubicBezTo>
                  <a:cubicBezTo>
                    <a:pt x="334" y="83"/>
                    <a:pt x="334" y="83"/>
                    <a:pt x="334" y="83"/>
                  </a:cubicBezTo>
                  <a:lnTo>
                    <a:pt x="336" y="84"/>
                  </a:lnTo>
                  <a:close/>
                  <a:moveTo>
                    <a:pt x="338" y="82"/>
                  </a:moveTo>
                  <a:cubicBezTo>
                    <a:pt x="338" y="83"/>
                    <a:pt x="338" y="83"/>
                    <a:pt x="338" y="83"/>
                  </a:cubicBezTo>
                  <a:cubicBezTo>
                    <a:pt x="338" y="83"/>
                    <a:pt x="338" y="83"/>
                    <a:pt x="338" y="83"/>
                  </a:cubicBezTo>
                  <a:cubicBezTo>
                    <a:pt x="339" y="83"/>
                    <a:pt x="339" y="83"/>
                    <a:pt x="339" y="83"/>
                  </a:cubicBezTo>
                  <a:cubicBezTo>
                    <a:pt x="338" y="83"/>
                    <a:pt x="338" y="83"/>
                    <a:pt x="338" y="83"/>
                  </a:cubicBezTo>
                  <a:cubicBezTo>
                    <a:pt x="338" y="83"/>
                    <a:pt x="338" y="83"/>
                    <a:pt x="338" y="83"/>
                  </a:cubicBezTo>
                  <a:cubicBezTo>
                    <a:pt x="338" y="83"/>
                    <a:pt x="338" y="82"/>
                    <a:pt x="338" y="82"/>
                  </a:cubicBezTo>
                  <a:close/>
                  <a:moveTo>
                    <a:pt x="341" y="85"/>
                  </a:moveTo>
                  <a:cubicBezTo>
                    <a:pt x="341" y="85"/>
                    <a:pt x="341" y="85"/>
                    <a:pt x="341" y="85"/>
                  </a:cubicBezTo>
                  <a:cubicBezTo>
                    <a:pt x="340" y="84"/>
                    <a:pt x="340" y="84"/>
                    <a:pt x="340" y="84"/>
                  </a:cubicBezTo>
                  <a:lnTo>
                    <a:pt x="341" y="85"/>
                  </a:lnTo>
                  <a:close/>
                  <a:moveTo>
                    <a:pt x="341" y="84"/>
                  </a:moveTo>
                  <a:cubicBezTo>
                    <a:pt x="342" y="84"/>
                    <a:pt x="342" y="84"/>
                    <a:pt x="342" y="84"/>
                  </a:cubicBezTo>
                  <a:cubicBezTo>
                    <a:pt x="341" y="84"/>
                    <a:pt x="341" y="84"/>
                    <a:pt x="341" y="84"/>
                  </a:cubicBezTo>
                  <a:close/>
                  <a:moveTo>
                    <a:pt x="342" y="85"/>
                  </a:moveTo>
                  <a:cubicBezTo>
                    <a:pt x="342" y="86"/>
                    <a:pt x="342" y="86"/>
                    <a:pt x="342" y="86"/>
                  </a:cubicBezTo>
                  <a:cubicBezTo>
                    <a:pt x="342" y="86"/>
                    <a:pt x="342" y="86"/>
                    <a:pt x="342" y="86"/>
                  </a:cubicBezTo>
                  <a:lnTo>
                    <a:pt x="342" y="85"/>
                  </a:lnTo>
                  <a:close/>
                  <a:moveTo>
                    <a:pt x="341" y="77"/>
                  </a:moveTo>
                  <a:cubicBezTo>
                    <a:pt x="341" y="77"/>
                    <a:pt x="341" y="77"/>
                    <a:pt x="341" y="77"/>
                  </a:cubicBezTo>
                  <a:cubicBezTo>
                    <a:pt x="341" y="77"/>
                    <a:pt x="341" y="77"/>
                    <a:pt x="341" y="77"/>
                  </a:cubicBezTo>
                  <a:cubicBezTo>
                    <a:pt x="340" y="77"/>
                    <a:pt x="340" y="77"/>
                    <a:pt x="340" y="77"/>
                  </a:cubicBezTo>
                  <a:cubicBezTo>
                    <a:pt x="341" y="77"/>
                    <a:pt x="341" y="77"/>
                    <a:pt x="341" y="77"/>
                  </a:cubicBezTo>
                  <a:cubicBezTo>
                    <a:pt x="341" y="77"/>
                    <a:pt x="341" y="77"/>
                    <a:pt x="341" y="77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0" y="79"/>
                    <a:pt x="340" y="79"/>
                    <a:pt x="340" y="79"/>
                  </a:cubicBezTo>
                  <a:cubicBezTo>
                    <a:pt x="340" y="79"/>
                    <a:pt x="340" y="78"/>
                    <a:pt x="340" y="78"/>
                  </a:cubicBezTo>
                  <a:cubicBezTo>
                    <a:pt x="339" y="78"/>
                    <a:pt x="340" y="78"/>
                    <a:pt x="341" y="78"/>
                  </a:cubicBezTo>
                  <a:cubicBezTo>
                    <a:pt x="341" y="78"/>
                    <a:pt x="341" y="78"/>
                    <a:pt x="341" y="77"/>
                  </a:cubicBezTo>
                  <a:close/>
                  <a:moveTo>
                    <a:pt x="348" y="81"/>
                  </a:moveTo>
                  <a:cubicBezTo>
                    <a:pt x="349" y="81"/>
                    <a:pt x="349" y="82"/>
                    <a:pt x="349" y="82"/>
                  </a:cubicBezTo>
                  <a:cubicBezTo>
                    <a:pt x="348" y="83"/>
                    <a:pt x="349" y="82"/>
                    <a:pt x="348" y="82"/>
                  </a:cubicBezTo>
                  <a:cubicBezTo>
                    <a:pt x="348" y="82"/>
                    <a:pt x="348" y="82"/>
                    <a:pt x="347" y="82"/>
                  </a:cubicBezTo>
                  <a:cubicBezTo>
                    <a:pt x="348" y="82"/>
                    <a:pt x="348" y="82"/>
                    <a:pt x="348" y="82"/>
                  </a:cubicBezTo>
                  <a:cubicBezTo>
                    <a:pt x="348" y="82"/>
                    <a:pt x="348" y="81"/>
                    <a:pt x="348" y="81"/>
                  </a:cubicBezTo>
                  <a:close/>
                  <a:moveTo>
                    <a:pt x="353" y="79"/>
                  </a:moveTo>
                  <a:cubicBezTo>
                    <a:pt x="353" y="80"/>
                    <a:pt x="353" y="80"/>
                    <a:pt x="353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79"/>
                    <a:pt x="352" y="78"/>
                    <a:pt x="352" y="78"/>
                  </a:cubicBezTo>
                  <a:cubicBezTo>
                    <a:pt x="352" y="79"/>
                    <a:pt x="352" y="79"/>
                    <a:pt x="353" y="79"/>
                  </a:cubicBezTo>
                  <a:close/>
                  <a:moveTo>
                    <a:pt x="353" y="78"/>
                  </a:moveTo>
                  <a:cubicBezTo>
                    <a:pt x="353" y="78"/>
                    <a:pt x="353" y="78"/>
                    <a:pt x="353" y="78"/>
                  </a:cubicBezTo>
                  <a:cubicBezTo>
                    <a:pt x="353" y="79"/>
                    <a:pt x="353" y="79"/>
                    <a:pt x="353" y="79"/>
                  </a:cubicBezTo>
                  <a:lnTo>
                    <a:pt x="353" y="78"/>
                  </a:lnTo>
                  <a:close/>
                  <a:moveTo>
                    <a:pt x="353" y="80"/>
                  </a:moveTo>
                  <a:cubicBezTo>
                    <a:pt x="353" y="81"/>
                    <a:pt x="353" y="81"/>
                    <a:pt x="353" y="81"/>
                  </a:cubicBezTo>
                  <a:cubicBezTo>
                    <a:pt x="354" y="80"/>
                    <a:pt x="356" y="81"/>
                    <a:pt x="357" y="80"/>
                  </a:cubicBezTo>
                  <a:cubicBezTo>
                    <a:pt x="358" y="80"/>
                    <a:pt x="357" y="82"/>
                    <a:pt x="359" y="81"/>
                  </a:cubicBezTo>
                  <a:cubicBezTo>
                    <a:pt x="359" y="81"/>
                    <a:pt x="359" y="81"/>
                    <a:pt x="359" y="81"/>
                  </a:cubicBezTo>
                  <a:cubicBezTo>
                    <a:pt x="359" y="81"/>
                    <a:pt x="359" y="81"/>
                    <a:pt x="359" y="81"/>
                  </a:cubicBezTo>
                  <a:cubicBezTo>
                    <a:pt x="360" y="81"/>
                    <a:pt x="360" y="79"/>
                    <a:pt x="361" y="81"/>
                  </a:cubicBezTo>
                  <a:cubicBezTo>
                    <a:pt x="361" y="81"/>
                    <a:pt x="361" y="81"/>
                    <a:pt x="361" y="81"/>
                  </a:cubicBezTo>
                  <a:cubicBezTo>
                    <a:pt x="361" y="81"/>
                    <a:pt x="361" y="81"/>
                    <a:pt x="361" y="81"/>
                  </a:cubicBezTo>
                  <a:cubicBezTo>
                    <a:pt x="362" y="81"/>
                    <a:pt x="362" y="81"/>
                    <a:pt x="362" y="80"/>
                  </a:cubicBezTo>
                  <a:cubicBezTo>
                    <a:pt x="364" y="81"/>
                    <a:pt x="365" y="81"/>
                    <a:pt x="366" y="81"/>
                  </a:cubicBezTo>
                  <a:cubicBezTo>
                    <a:pt x="366" y="82"/>
                    <a:pt x="366" y="82"/>
                    <a:pt x="366" y="82"/>
                  </a:cubicBezTo>
                  <a:cubicBezTo>
                    <a:pt x="364" y="82"/>
                    <a:pt x="364" y="82"/>
                    <a:pt x="364" y="82"/>
                  </a:cubicBezTo>
                  <a:cubicBezTo>
                    <a:pt x="364" y="81"/>
                    <a:pt x="364" y="81"/>
                    <a:pt x="364" y="81"/>
                  </a:cubicBezTo>
                  <a:cubicBezTo>
                    <a:pt x="364" y="81"/>
                    <a:pt x="364" y="82"/>
                    <a:pt x="363" y="82"/>
                  </a:cubicBezTo>
                  <a:cubicBezTo>
                    <a:pt x="363" y="82"/>
                    <a:pt x="363" y="82"/>
                    <a:pt x="363" y="82"/>
                  </a:cubicBezTo>
                  <a:cubicBezTo>
                    <a:pt x="363" y="83"/>
                    <a:pt x="362" y="81"/>
                    <a:pt x="362" y="81"/>
                  </a:cubicBezTo>
                  <a:cubicBezTo>
                    <a:pt x="361" y="82"/>
                    <a:pt x="360" y="81"/>
                    <a:pt x="359" y="82"/>
                  </a:cubicBezTo>
                  <a:cubicBezTo>
                    <a:pt x="359" y="82"/>
                    <a:pt x="359" y="81"/>
                    <a:pt x="359" y="81"/>
                  </a:cubicBezTo>
                  <a:cubicBezTo>
                    <a:pt x="359" y="81"/>
                    <a:pt x="359" y="81"/>
                    <a:pt x="359" y="81"/>
                  </a:cubicBezTo>
                  <a:cubicBezTo>
                    <a:pt x="359" y="81"/>
                    <a:pt x="358" y="81"/>
                    <a:pt x="358" y="81"/>
                  </a:cubicBezTo>
                  <a:cubicBezTo>
                    <a:pt x="358" y="82"/>
                    <a:pt x="358" y="82"/>
                    <a:pt x="358" y="82"/>
                  </a:cubicBezTo>
                  <a:cubicBezTo>
                    <a:pt x="358" y="81"/>
                    <a:pt x="357" y="80"/>
                    <a:pt x="356" y="80"/>
                  </a:cubicBezTo>
                  <a:cubicBezTo>
                    <a:pt x="357" y="82"/>
                    <a:pt x="354" y="81"/>
                    <a:pt x="354" y="81"/>
                  </a:cubicBezTo>
                  <a:cubicBezTo>
                    <a:pt x="353" y="80"/>
                    <a:pt x="352" y="82"/>
                    <a:pt x="351" y="81"/>
                  </a:cubicBezTo>
                  <a:cubicBezTo>
                    <a:pt x="350" y="80"/>
                    <a:pt x="353" y="81"/>
                    <a:pt x="353" y="80"/>
                  </a:cubicBezTo>
                  <a:close/>
                  <a:moveTo>
                    <a:pt x="369" y="84"/>
                  </a:moveTo>
                  <a:cubicBezTo>
                    <a:pt x="370" y="84"/>
                    <a:pt x="370" y="84"/>
                    <a:pt x="370" y="84"/>
                  </a:cubicBezTo>
                  <a:cubicBezTo>
                    <a:pt x="369" y="85"/>
                    <a:pt x="369" y="85"/>
                    <a:pt x="369" y="85"/>
                  </a:cubicBezTo>
                  <a:cubicBezTo>
                    <a:pt x="369" y="86"/>
                    <a:pt x="368" y="85"/>
                    <a:pt x="368" y="86"/>
                  </a:cubicBezTo>
                  <a:cubicBezTo>
                    <a:pt x="369" y="86"/>
                    <a:pt x="371" y="87"/>
                    <a:pt x="372" y="86"/>
                  </a:cubicBezTo>
                  <a:cubicBezTo>
                    <a:pt x="373" y="87"/>
                    <a:pt x="373" y="86"/>
                    <a:pt x="374" y="86"/>
                  </a:cubicBezTo>
                  <a:cubicBezTo>
                    <a:pt x="374" y="87"/>
                    <a:pt x="374" y="87"/>
                    <a:pt x="374" y="87"/>
                  </a:cubicBezTo>
                  <a:cubicBezTo>
                    <a:pt x="374" y="86"/>
                    <a:pt x="373" y="87"/>
                    <a:pt x="373" y="87"/>
                  </a:cubicBezTo>
                  <a:cubicBezTo>
                    <a:pt x="373" y="87"/>
                    <a:pt x="374" y="87"/>
                    <a:pt x="374" y="87"/>
                  </a:cubicBezTo>
                  <a:cubicBezTo>
                    <a:pt x="374" y="87"/>
                    <a:pt x="373" y="87"/>
                    <a:pt x="373" y="88"/>
                  </a:cubicBezTo>
                  <a:cubicBezTo>
                    <a:pt x="373" y="88"/>
                    <a:pt x="374" y="88"/>
                    <a:pt x="374" y="88"/>
                  </a:cubicBezTo>
                  <a:cubicBezTo>
                    <a:pt x="373" y="88"/>
                    <a:pt x="374" y="89"/>
                    <a:pt x="374" y="89"/>
                  </a:cubicBezTo>
                  <a:cubicBezTo>
                    <a:pt x="373" y="89"/>
                    <a:pt x="373" y="89"/>
                    <a:pt x="373" y="89"/>
                  </a:cubicBezTo>
                  <a:cubicBezTo>
                    <a:pt x="373" y="90"/>
                    <a:pt x="373" y="90"/>
                    <a:pt x="373" y="90"/>
                  </a:cubicBezTo>
                  <a:cubicBezTo>
                    <a:pt x="373" y="89"/>
                    <a:pt x="373" y="89"/>
                    <a:pt x="373" y="89"/>
                  </a:cubicBezTo>
                  <a:cubicBezTo>
                    <a:pt x="372" y="90"/>
                    <a:pt x="371" y="88"/>
                    <a:pt x="370" y="89"/>
                  </a:cubicBezTo>
                  <a:cubicBezTo>
                    <a:pt x="369" y="89"/>
                    <a:pt x="369" y="89"/>
                    <a:pt x="369" y="89"/>
                  </a:cubicBezTo>
                  <a:cubicBezTo>
                    <a:pt x="369" y="89"/>
                    <a:pt x="369" y="89"/>
                    <a:pt x="369" y="89"/>
                  </a:cubicBezTo>
                  <a:cubicBezTo>
                    <a:pt x="369" y="89"/>
                    <a:pt x="369" y="89"/>
                    <a:pt x="369" y="89"/>
                  </a:cubicBezTo>
                  <a:cubicBezTo>
                    <a:pt x="369" y="89"/>
                    <a:pt x="369" y="89"/>
                    <a:pt x="369" y="89"/>
                  </a:cubicBezTo>
                  <a:cubicBezTo>
                    <a:pt x="369" y="88"/>
                    <a:pt x="369" y="87"/>
                    <a:pt x="370" y="87"/>
                  </a:cubicBezTo>
                  <a:cubicBezTo>
                    <a:pt x="370" y="87"/>
                    <a:pt x="370" y="87"/>
                    <a:pt x="370" y="87"/>
                  </a:cubicBezTo>
                  <a:cubicBezTo>
                    <a:pt x="370" y="86"/>
                    <a:pt x="368" y="87"/>
                    <a:pt x="367" y="85"/>
                  </a:cubicBezTo>
                  <a:cubicBezTo>
                    <a:pt x="367" y="85"/>
                    <a:pt x="365" y="86"/>
                    <a:pt x="365" y="85"/>
                  </a:cubicBezTo>
                  <a:cubicBezTo>
                    <a:pt x="365" y="84"/>
                    <a:pt x="364" y="84"/>
                    <a:pt x="364" y="84"/>
                  </a:cubicBezTo>
                  <a:cubicBezTo>
                    <a:pt x="364" y="85"/>
                    <a:pt x="364" y="85"/>
                    <a:pt x="364" y="85"/>
                  </a:cubicBezTo>
                  <a:cubicBezTo>
                    <a:pt x="364" y="84"/>
                    <a:pt x="363" y="84"/>
                    <a:pt x="362" y="83"/>
                  </a:cubicBezTo>
                  <a:cubicBezTo>
                    <a:pt x="363" y="84"/>
                    <a:pt x="364" y="83"/>
                    <a:pt x="365" y="83"/>
                  </a:cubicBezTo>
                  <a:cubicBezTo>
                    <a:pt x="364" y="83"/>
                    <a:pt x="365" y="83"/>
                    <a:pt x="365" y="83"/>
                  </a:cubicBezTo>
                  <a:cubicBezTo>
                    <a:pt x="365" y="83"/>
                    <a:pt x="365" y="83"/>
                    <a:pt x="365" y="83"/>
                  </a:cubicBezTo>
                  <a:cubicBezTo>
                    <a:pt x="366" y="82"/>
                    <a:pt x="367" y="84"/>
                    <a:pt x="368" y="83"/>
                  </a:cubicBezTo>
                  <a:cubicBezTo>
                    <a:pt x="368" y="84"/>
                    <a:pt x="368" y="84"/>
                    <a:pt x="368" y="84"/>
                  </a:cubicBezTo>
                  <a:cubicBezTo>
                    <a:pt x="368" y="84"/>
                    <a:pt x="369" y="84"/>
                    <a:pt x="369" y="84"/>
                  </a:cubicBezTo>
                  <a:close/>
                  <a:moveTo>
                    <a:pt x="370" y="82"/>
                  </a:moveTo>
                  <a:cubicBezTo>
                    <a:pt x="370" y="82"/>
                    <a:pt x="370" y="82"/>
                    <a:pt x="370" y="82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70" y="81"/>
                    <a:pt x="370" y="81"/>
                    <a:pt x="370" y="81"/>
                  </a:cubicBezTo>
                  <a:cubicBezTo>
                    <a:pt x="371" y="81"/>
                    <a:pt x="371" y="81"/>
                    <a:pt x="371" y="81"/>
                  </a:cubicBezTo>
                  <a:cubicBezTo>
                    <a:pt x="371" y="81"/>
                    <a:pt x="371" y="81"/>
                    <a:pt x="370" y="81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71" y="82"/>
                    <a:pt x="371" y="81"/>
                    <a:pt x="371" y="82"/>
                  </a:cubicBezTo>
                  <a:cubicBezTo>
                    <a:pt x="371" y="81"/>
                    <a:pt x="371" y="83"/>
                    <a:pt x="370" y="83"/>
                  </a:cubicBezTo>
                  <a:cubicBezTo>
                    <a:pt x="370" y="83"/>
                    <a:pt x="370" y="83"/>
                    <a:pt x="370" y="83"/>
                  </a:cubicBezTo>
                  <a:cubicBezTo>
                    <a:pt x="370" y="83"/>
                    <a:pt x="370" y="83"/>
                    <a:pt x="370" y="83"/>
                  </a:cubicBezTo>
                  <a:cubicBezTo>
                    <a:pt x="369" y="83"/>
                    <a:pt x="369" y="83"/>
                    <a:pt x="369" y="83"/>
                  </a:cubicBezTo>
                  <a:cubicBezTo>
                    <a:pt x="369" y="83"/>
                    <a:pt x="369" y="83"/>
                    <a:pt x="370" y="83"/>
                  </a:cubicBezTo>
                  <a:cubicBezTo>
                    <a:pt x="370" y="83"/>
                    <a:pt x="370" y="82"/>
                    <a:pt x="370" y="82"/>
                  </a:cubicBezTo>
                  <a:close/>
                  <a:moveTo>
                    <a:pt x="372" y="84"/>
                  </a:moveTo>
                  <a:cubicBezTo>
                    <a:pt x="373" y="84"/>
                    <a:pt x="373" y="84"/>
                    <a:pt x="373" y="84"/>
                  </a:cubicBezTo>
                  <a:cubicBezTo>
                    <a:pt x="373" y="84"/>
                    <a:pt x="373" y="84"/>
                    <a:pt x="373" y="84"/>
                  </a:cubicBezTo>
                  <a:lnTo>
                    <a:pt x="372" y="84"/>
                  </a:lnTo>
                  <a:close/>
                  <a:moveTo>
                    <a:pt x="373" y="85"/>
                  </a:moveTo>
                  <a:cubicBezTo>
                    <a:pt x="374" y="85"/>
                    <a:pt x="374" y="84"/>
                    <a:pt x="374" y="85"/>
                  </a:cubicBezTo>
                  <a:cubicBezTo>
                    <a:pt x="375" y="86"/>
                    <a:pt x="373" y="85"/>
                    <a:pt x="373" y="85"/>
                  </a:cubicBezTo>
                  <a:cubicBezTo>
                    <a:pt x="373" y="85"/>
                    <a:pt x="373" y="85"/>
                    <a:pt x="373" y="85"/>
                  </a:cubicBezTo>
                  <a:close/>
                  <a:moveTo>
                    <a:pt x="373" y="95"/>
                  </a:moveTo>
                  <a:cubicBezTo>
                    <a:pt x="373" y="95"/>
                    <a:pt x="372" y="95"/>
                    <a:pt x="372" y="96"/>
                  </a:cubicBezTo>
                  <a:cubicBezTo>
                    <a:pt x="372" y="95"/>
                    <a:pt x="372" y="95"/>
                    <a:pt x="372" y="95"/>
                  </a:cubicBezTo>
                  <a:cubicBezTo>
                    <a:pt x="371" y="95"/>
                    <a:pt x="371" y="96"/>
                    <a:pt x="371" y="96"/>
                  </a:cubicBezTo>
                  <a:cubicBezTo>
                    <a:pt x="371" y="96"/>
                    <a:pt x="371" y="96"/>
                    <a:pt x="371" y="96"/>
                  </a:cubicBezTo>
                  <a:cubicBezTo>
                    <a:pt x="371" y="96"/>
                    <a:pt x="371" y="96"/>
                    <a:pt x="371" y="96"/>
                  </a:cubicBezTo>
                  <a:cubicBezTo>
                    <a:pt x="371" y="96"/>
                    <a:pt x="371" y="97"/>
                    <a:pt x="371" y="97"/>
                  </a:cubicBezTo>
                  <a:cubicBezTo>
                    <a:pt x="371" y="96"/>
                    <a:pt x="371" y="96"/>
                    <a:pt x="371" y="96"/>
                  </a:cubicBezTo>
                  <a:cubicBezTo>
                    <a:pt x="371" y="96"/>
                    <a:pt x="371" y="96"/>
                    <a:pt x="371" y="96"/>
                  </a:cubicBezTo>
                  <a:cubicBezTo>
                    <a:pt x="371" y="96"/>
                    <a:pt x="371" y="96"/>
                    <a:pt x="371" y="96"/>
                  </a:cubicBezTo>
                  <a:cubicBezTo>
                    <a:pt x="371" y="96"/>
                    <a:pt x="371" y="96"/>
                    <a:pt x="371" y="96"/>
                  </a:cubicBezTo>
                  <a:cubicBezTo>
                    <a:pt x="371" y="96"/>
                    <a:pt x="370" y="96"/>
                    <a:pt x="369" y="96"/>
                  </a:cubicBezTo>
                  <a:cubicBezTo>
                    <a:pt x="369" y="97"/>
                    <a:pt x="368" y="96"/>
                    <a:pt x="367" y="97"/>
                  </a:cubicBezTo>
                  <a:cubicBezTo>
                    <a:pt x="367" y="97"/>
                    <a:pt x="366" y="96"/>
                    <a:pt x="366" y="97"/>
                  </a:cubicBezTo>
                  <a:cubicBezTo>
                    <a:pt x="365" y="97"/>
                    <a:pt x="364" y="97"/>
                    <a:pt x="364" y="97"/>
                  </a:cubicBezTo>
                  <a:cubicBezTo>
                    <a:pt x="364" y="97"/>
                    <a:pt x="364" y="97"/>
                    <a:pt x="363" y="98"/>
                  </a:cubicBezTo>
                  <a:cubicBezTo>
                    <a:pt x="364" y="98"/>
                    <a:pt x="365" y="98"/>
                    <a:pt x="366" y="98"/>
                  </a:cubicBezTo>
                  <a:cubicBezTo>
                    <a:pt x="366" y="98"/>
                    <a:pt x="366" y="98"/>
                    <a:pt x="366" y="98"/>
                  </a:cubicBezTo>
                  <a:cubicBezTo>
                    <a:pt x="365" y="98"/>
                    <a:pt x="364" y="99"/>
                    <a:pt x="363" y="98"/>
                  </a:cubicBezTo>
                  <a:cubicBezTo>
                    <a:pt x="362" y="98"/>
                    <a:pt x="362" y="97"/>
                    <a:pt x="362" y="97"/>
                  </a:cubicBezTo>
                  <a:cubicBezTo>
                    <a:pt x="362" y="97"/>
                    <a:pt x="363" y="96"/>
                    <a:pt x="363" y="95"/>
                  </a:cubicBezTo>
                  <a:cubicBezTo>
                    <a:pt x="364" y="96"/>
                    <a:pt x="365" y="96"/>
                    <a:pt x="366" y="95"/>
                  </a:cubicBezTo>
                  <a:cubicBezTo>
                    <a:pt x="366" y="95"/>
                    <a:pt x="366" y="95"/>
                    <a:pt x="366" y="95"/>
                  </a:cubicBezTo>
                  <a:cubicBezTo>
                    <a:pt x="366" y="95"/>
                    <a:pt x="366" y="95"/>
                    <a:pt x="366" y="95"/>
                  </a:cubicBezTo>
                  <a:cubicBezTo>
                    <a:pt x="366" y="95"/>
                    <a:pt x="366" y="95"/>
                    <a:pt x="367" y="95"/>
                  </a:cubicBezTo>
                  <a:cubicBezTo>
                    <a:pt x="368" y="94"/>
                    <a:pt x="366" y="94"/>
                    <a:pt x="367" y="94"/>
                  </a:cubicBezTo>
                  <a:cubicBezTo>
                    <a:pt x="367" y="95"/>
                    <a:pt x="368" y="95"/>
                    <a:pt x="368" y="95"/>
                  </a:cubicBezTo>
                  <a:cubicBezTo>
                    <a:pt x="369" y="95"/>
                    <a:pt x="370" y="95"/>
                    <a:pt x="370" y="94"/>
                  </a:cubicBezTo>
                  <a:cubicBezTo>
                    <a:pt x="370" y="93"/>
                    <a:pt x="370" y="93"/>
                    <a:pt x="370" y="93"/>
                  </a:cubicBezTo>
                  <a:cubicBezTo>
                    <a:pt x="370" y="93"/>
                    <a:pt x="371" y="93"/>
                    <a:pt x="371" y="94"/>
                  </a:cubicBezTo>
                  <a:cubicBezTo>
                    <a:pt x="372" y="93"/>
                    <a:pt x="372" y="93"/>
                    <a:pt x="372" y="93"/>
                  </a:cubicBezTo>
                  <a:cubicBezTo>
                    <a:pt x="372" y="93"/>
                    <a:pt x="371" y="94"/>
                    <a:pt x="371" y="94"/>
                  </a:cubicBezTo>
                  <a:cubicBezTo>
                    <a:pt x="371" y="94"/>
                    <a:pt x="370" y="94"/>
                    <a:pt x="370" y="95"/>
                  </a:cubicBezTo>
                  <a:cubicBezTo>
                    <a:pt x="370" y="95"/>
                    <a:pt x="371" y="95"/>
                    <a:pt x="371" y="95"/>
                  </a:cubicBezTo>
                  <a:cubicBezTo>
                    <a:pt x="371" y="95"/>
                    <a:pt x="371" y="95"/>
                    <a:pt x="371" y="95"/>
                  </a:cubicBezTo>
                  <a:cubicBezTo>
                    <a:pt x="372" y="95"/>
                    <a:pt x="373" y="95"/>
                    <a:pt x="373" y="95"/>
                  </a:cubicBezTo>
                  <a:close/>
                  <a:moveTo>
                    <a:pt x="373" y="94"/>
                  </a:moveTo>
                  <a:cubicBezTo>
                    <a:pt x="373" y="94"/>
                    <a:pt x="374" y="94"/>
                    <a:pt x="374" y="94"/>
                  </a:cubicBezTo>
                  <a:cubicBezTo>
                    <a:pt x="374" y="94"/>
                    <a:pt x="374" y="94"/>
                    <a:pt x="374" y="94"/>
                  </a:cubicBezTo>
                  <a:lnTo>
                    <a:pt x="373" y="94"/>
                  </a:lnTo>
                  <a:close/>
                  <a:moveTo>
                    <a:pt x="366" y="101"/>
                  </a:moveTo>
                  <a:cubicBezTo>
                    <a:pt x="366" y="101"/>
                    <a:pt x="366" y="103"/>
                    <a:pt x="368" y="102"/>
                  </a:cubicBezTo>
                  <a:cubicBezTo>
                    <a:pt x="367" y="103"/>
                    <a:pt x="367" y="103"/>
                    <a:pt x="367" y="103"/>
                  </a:cubicBezTo>
                  <a:cubicBezTo>
                    <a:pt x="366" y="102"/>
                    <a:pt x="366" y="102"/>
                    <a:pt x="366" y="102"/>
                  </a:cubicBezTo>
                  <a:cubicBezTo>
                    <a:pt x="366" y="102"/>
                    <a:pt x="366" y="103"/>
                    <a:pt x="366" y="103"/>
                  </a:cubicBezTo>
                  <a:cubicBezTo>
                    <a:pt x="364" y="102"/>
                    <a:pt x="364" y="102"/>
                    <a:pt x="364" y="102"/>
                  </a:cubicBezTo>
                  <a:cubicBezTo>
                    <a:pt x="364" y="102"/>
                    <a:pt x="365" y="102"/>
                    <a:pt x="365" y="102"/>
                  </a:cubicBezTo>
                  <a:cubicBezTo>
                    <a:pt x="365" y="102"/>
                    <a:pt x="365" y="102"/>
                    <a:pt x="365" y="102"/>
                  </a:cubicBezTo>
                  <a:cubicBezTo>
                    <a:pt x="366" y="102"/>
                    <a:pt x="366" y="101"/>
                    <a:pt x="366" y="101"/>
                  </a:cubicBezTo>
                  <a:close/>
                  <a:moveTo>
                    <a:pt x="359" y="90"/>
                  </a:moveTo>
                  <a:cubicBezTo>
                    <a:pt x="359" y="90"/>
                    <a:pt x="357" y="90"/>
                    <a:pt x="356" y="90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355" y="91"/>
                    <a:pt x="357" y="92"/>
                    <a:pt x="357" y="93"/>
                  </a:cubicBezTo>
                  <a:cubicBezTo>
                    <a:pt x="357" y="92"/>
                    <a:pt x="358" y="94"/>
                    <a:pt x="359" y="92"/>
                  </a:cubicBezTo>
                  <a:cubicBezTo>
                    <a:pt x="359" y="93"/>
                    <a:pt x="359" y="93"/>
                    <a:pt x="359" y="93"/>
                  </a:cubicBezTo>
                  <a:cubicBezTo>
                    <a:pt x="358" y="94"/>
                    <a:pt x="356" y="92"/>
                    <a:pt x="355" y="93"/>
                  </a:cubicBezTo>
                  <a:cubicBezTo>
                    <a:pt x="355" y="93"/>
                    <a:pt x="355" y="93"/>
                    <a:pt x="355" y="93"/>
                  </a:cubicBezTo>
                  <a:cubicBezTo>
                    <a:pt x="354" y="93"/>
                    <a:pt x="354" y="93"/>
                    <a:pt x="354" y="93"/>
                  </a:cubicBezTo>
                  <a:cubicBezTo>
                    <a:pt x="355" y="92"/>
                    <a:pt x="355" y="92"/>
                    <a:pt x="355" y="92"/>
                  </a:cubicBezTo>
                  <a:cubicBezTo>
                    <a:pt x="354" y="91"/>
                    <a:pt x="354" y="92"/>
                    <a:pt x="353" y="93"/>
                  </a:cubicBezTo>
                  <a:cubicBezTo>
                    <a:pt x="353" y="93"/>
                    <a:pt x="353" y="93"/>
                    <a:pt x="353" y="93"/>
                  </a:cubicBezTo>
                  <a:cubicBezTo>
                    <a:pt x="352" y="92"/>
                    <a:pt x="352" y="92"/>
                    <a:pt x="352" y="92"/>
                  </a:cubicBezTo>
                  <a:cubicBezTo>
                    <a:pt x="353" y="92"/>
                    <a:pt x="352" y="91"/>
                    <a:pt x="353" y="92"/>
                  </a:cubicBezTo>
                  <a:cubicBezTo>
                    <a:pt x="353" y="91"/>
                    <a:pt x="354" y="91"/>
                    <a:pt x="355" y="91"/>
                  </a:cubicBezTo>
                  <a:cubicBezTo>
                    <a:pt x="355" y="91"/>
                    <a:pt x="355" y="90"/>
                    <a:pt x="355" y="90"/>
                  </a:cubicBezTo>
                  <a:cubicBezTo>
                    <a:pt x="355" y="90"/>
                    <a:pt x="355" y="90"/>
                    <a:pt x="355" y="90"/>
                  </a:cubicBezTo>
                  <a:cubicBezTo>
                    <a:pt x="355" y="89"/>
                    <a:pt x="355" y="90"/>
                    <a:pt x="356" y="90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358" y="89"/>
                    <a:pt x="359" y="89"/>
                    <a:pt x="361" y="90"/>
                  </a:cubicBezTo>
                  <a:cubicBezTo>
                    <a:pt x="361" y="90"/>
                    <a:pt x="361" y="90"/>
                    <a:pt x="361" y="90"/>
                  </a:cubicBezTo>
                  <a:cubicBezTo>
                    <a:pt x="361" y="90"/>
                    <a:pt x="362" y="90"/>
                    <a:pt x="361" y="90"/>
                  </a:cubicBezTo>
                  <a:cubicBezTo>
                    <a:pt x="362" y="90"/>
                    <a:pt x="362" y="90"/>
                    <a:pt x="362" y="90"/>
                  </a:cubicBezTo>
                  <a:cubicBezTo>
                    <a:pt x="362" y="91"/>
                    <a:pt x="362" y="91"/>
                    <a:pt x="362" y="91"/>
                  </a:cubicBezTo>
                  <a:cubicBezTo>
                    <a:pt x="362" y="91"/>
                    <a:pt x="362" y="90"/>
                    <a:pt x="361" y="90"/>
                  </a:cubicBezTo>
                  <a:cubicBezTo>
                    <a:pt x="361" y="91"/>
                    <a:pt x="361" y="91"/>
                    <a:pt x="361" y="91"/>
                  </a:cubicBezTo>
                  <a:cubicBezTo>
                    <a:pt x="361" y="91"/>
                    <a:pt x="361" y="92"/>
                    <a:pt x="362" y="92"/>
                  </a:cubicBezTo>
                  <a:cubicBezTo>
                    <a:pt x="363" y="92"/>
                    <a:pt x="362" y="93"/>
                    <a:pt x="362" y="93"/>
                  </a:cubicBezTo>
                  <a:cubicBezTo>
                    <a:pt x="363" y="93"/>
                    <a:pt x="363" y="93"/>
                    <a:pt x="363" y="93"/>
                  </a:cubicBezTo>
                  <a:cubicBezTo>
                    <a:pt x="363" y="93"/>
                    <a:pt x="363" y="93"/>
                    <a:pt x="363" y="93"/>
                  </a:cubicBezTo>
                  <a:cubicBezTo>
                    <a:pt x="362" y="92"/>
                    <a:pt x="361" y="92"/>
                    <a:pt x="360" y="92"/>
                  </a:cubicBezTo>
                  <a:cubicBezTo>
                    <a:pt x="361" y="91"/>
                    <a:pt x="359" y="90"/>
                    <a:pt x="359" y="90"/>
                  </a:cubicBezTo>
                  <a:close/>
                  <a:moveTo>
                    <a:pt x="355" y="88"/>
                  </a:moveTo>
                  <a:cubicBezTo>
                    <a:pt x="355" y="88"/>
                    <a:pt x="354" y="88"/>
                    <a:pt x="354" y="88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4" y="88"/>
                    <a:pt x="354" y="88"/>
                    <a:pt x="354" y="88"/>
                  </a:cubicBezTo>
                  <a:cubicBezTo>
                    <a:pt x="354" y="88"/>
                    <a:pt x="354" y="88"/>
                    <a:pt x="354" y="88"/>
                  </a:cubicBezTo>
                  <a:cubicBezTo>
                    <a:pt x="354" y="88"/>
                    <a:pt x="354" y="88"/>
                    <a:pt x="354" y="88"/>
                  </a:cubicBezTo>
                  <a:cubicBezTo>
                    <a:pt x="353" y="87"/>
                    <a:pt x="355" y="87"/>
                    <a:pt x="355" y="87"/>
                  </a:cubicBezTo>
                  <a:cubicBezTo>
                    <a:pt x="355" y="88"/>
                    <a:pt x="355" y="88"/>
                    <a:pt x="355" y="88"/>
                  </a:cubicBezTo>
                  <a:close/>
                  <a:moveTo>
                    <a:pt x="356" y="89"/>
                  </a:moveTo>
                  <a:cubicBezTo>
                    <a:pt x="356" y="88"/>
                    <a:pt x="357" y="88"/>
                    <a:pt x="357" y="88"/>
                  </a:cubicBezTo>
                  <a:cubicBezTo>
                    <a:pt x="357" y="89"/>
                    <a:pt x="356" y="89"/>
                    <a:pt x="356" y="89"/>
                  </a:cubicBezTo>
                  <a:close/>
                  <a:moveTo>
                    <a:pt x="363" y="92"/>
                  </a:moveTo>
                  <a:cubicBezTo>
                    <a:pt x="363" y="91"/>
                    <a:pt x="364" y="92"/>
                    <a:pt x="365" y="91"/>
                  </a:cubicBezTo>
                  <a:cubicBezTo>
                    <a:pt x="366" y="91"/>
                    <a:pt x="366" y="91"/>
                    <a:pt x="366" y="91"/>
                  </a:cubicBezTo>
                  <a:cubicBezTo>
                    <a:pt x="366" y="91"/>
                    <a:pt x="366" y="91"/>
                    <a:pt x="366" y="91"/>
                  </a:cubicBezTo>
                  <a:cubicBezTo>
                    <a:pt x="366" y="90"/>
                    <a:pt x="366" y="90"/>
                    <a:pt x="366" y="90"/>
                  </a:cubicBezTo>
                  <a:cubicBezTo>
                    <a:pt x="366" y="89"/>
                    <a:pt x="367" y="90"/>
                    <a:pt x="368" y="91"/>
                  </a:cubicBezTo>
                  <a:cubicBezTo>
                    <a:pt x="368" y="90"/>
                    <a:pt x="368" y="90"/>
                    <a:pt x="369" y="90"/>
                  </a:cubicBezTo>
                  <a:cubicBezTo>
                    <a:pt x="369" y="90"/>
                    <a:pt x="368" y="90"/>
                    <a:pt x="369" y="90"/>
                  </a:cubicBezTo>
                  <a:cubicBezTo>
                    <a:pt x="368" y="91"/>
                    <a:pt x="368" y="91"/>
                    <a:pt x="368" y="91"/>
                  </a:cubicBezTo>
                  <a:cubicBezTo>
                    <a:pt x="368" y="92"/>
                    <a:pt x="368" y="92"/>
                    <a:pt x="368" y="92"/>
                  </a:cubicBezTo>
                  <a:cubicBezTo>
                    <a:pt x="367" y="92"/>
                    <a:pt x="367" y="92"/>
                    <a:pt x="367" y="93"/>
                  </a:cubicBezTo>
                  <a:cubicBezTo>
                    <a:pt x="367" y="93"/>
                    <a:pt x="367" y="92"/>
                    <a:pt x="366" y="92"/>
                  </a:cubicBezTo>
                  <a:cubicBezTo>
                    <a:pt x="366" y="92"/>
                    <a:pt x="365" y="92"/>
                    <a:pt x="365" y="93"/>
                  </a:cubicBezTo>
                  <a:cubicBezTo>
                    <a:pt x="365" y="93"/>
                    <a:pt x="365" y="93"/>
                    <a:pt x="366" y="93"/>
                  </a:cubicBezTo>
                  <a:cubicBezTo>
                    <a:pt x="366" y="93"/>
                    <a:pt x="366" y="93"/>
                    <a:pt x="366" y="93"/>
                  </a:cubicBezTo>
                  <a:cubicBezTo>
                    <a:pt x="366" y="94"/>
                    <a:pt x="366" y="93"/>
                    <a:pt x="366" y="93"/>
                  </a:cubicBezTo>
                  <a:cubicBezTo>
                    <a:pt x="365" y="93"/>
                    <a:pt x="365" y="93"/>
                    <a:pt x="365" y="93"/>
                  </a:cubicBezTo>
                  <a:cubicBezTo>
                    <a:pt x="365" y="93"/>
                    <a:pt x="365" y="93"/>
                    <a:pt x="365" y="93"/>
                  </a:cubicBezTo>
                  <a:cubicBezTo>
                    <a:pt x="365" y="93"/>
                    <a:pt x="365" y="92"/>
                    <a:pt x="364" y="93"/>
                  </a:cubicBezTo>
                  <a:cubicBezTo>
                    <a:pt x="364" y="92"/>
                    <a:pt x="365" y="92"/>
                    <a:pt x="364" y="92"/>
                  </a:cubicBezTo>
                  <a:cubicBezTo>
                    <a:pt x="363" y="92"/>
                    <a:pt x="363" y="92"/>
                    <a:pt x="363" y="92"/>
                  </a:cubicBezTo>
                  <a:cubicBezTo>
                    <a:pt x="364" y="92"/>
                    <a:pt x="363" y="92"/>
                    <a:pt x="363" y="91"/>
                  </a:cubicBezTo>
                  <a:cubicBezTo>
                    <a:pt x="363" y="91"/>
                    <a:pt x="363" y="92"/>
                    <a:pt x="363" y="92"/>
                  </a:cubicBezTo>
                  <a:close/>
                  <a:moveTo>
                    <a:pt x="368" y="93"/>
                  </a:moveTo>
                  <a:cubicBezTo>
                    <a:pt x="368" y="93"/>
                    <a:pt x="368" y="93"/>
                    <a:pt x="369" y="93"/>
                  </a:cubicBezTo>
                  <a:cubicBezTo>
                    <a:pt x="369" y="93"/>
                    <a:pt x="369" y="93"/>
                    <a:pt x="369" y="93"/>
                  </a:cubicBezTo>
                  <a:cubicBezTo>
                    <a:pt x="369" y="93"/>
                    <a:pt x="369" y="93"/>
                    <a:pt x="369" y="93"/>
                  </a:cubicBezTo>
                  <a:cubicBezTo>
                    <a:pt x="369" y="93"/>
                    <a:pt x="369" y="93"/>
                    <a:pt x="369" y="93"/>
                  </a:cubicBezTo>
                  <a:cubicBezTo>
                    <a:pt x="368" y="93"/>
                    <a:pt x="368" y="93"/>
                    <a:pt x="368" y="93"/>
                  </a:cubicBezTo>
                  <a:cubicBezTo>
                    <a:pt x="368" y="93"/>
                    <a:pt x="368" y="93"/>
                    <a:pt x="368" y="93"/>
                  </a:cubicBezTo>
                  <a:close/>
                  <a:moveTo>
                    <a:pt x="369" y="93"/>
                  </a:moveTo>
                  <a:cubicBezTo>
                    <a:pt x="369" y="94"/>
                    <a:pt x="369" y="94"/>
                    <a:pt x="369" y="94"/>
                  </a:cubicBezTo>
                  <a:cubicBezTo>
                    <a:pt x="369" y="94"/>
                    <a:pt x="370" y="94"/>
                    <a:pt x="370" y="94"/>
                  </a:cubicBezTo>
                  <a:cubicBezTo>
                    <a:pt x="369" y="94"/>
                    <a:pt x="369" y="94"/>
                    <a:pt x="369" y="94"/>
                  </a:cubicBezTo>
                  <a:cubicBezTo>
                    <a:pt x="369" y="94"/>
                    <a:pt x="369" y="94"/>
                    <a:pt x="369" y="94"/>
                  </a:cubicBezTo>
                  <a:lnTo>
                    <a:pt x="369" y="93"/>
                  </a:lnTo>
                  <a:close/>
                  <a:moveTo>
                    <a:pt x="371" y="93"/>
                  </a:moveTo>
                  <a:cubicBezTo>
                    <a:pt x="371" y="92"/>
                    <a:pt x="371" y="92"/>
                    <a:pt x="371" y="92"/>
                  </a:cubicBezTo>
                  <a:cubicBezTo>
                    <a:pt x="371" y="92"/>
                    <a:pt x="371" y="92"/>
                    <a:pt x="371" y="92"/>
                  </a:cubicBezTo>
                  <a:cubicBezTo>
                    <a:pt x="371" y="93"/>
                    <a:pt x="371" y="93"/>
                    <a:pt x="371" y="93"/>
                  </a:cubicBezTo>
                  <a:close/>
                  <a:moveTo>
                    <a:pt x="361" y="84"/>
                  </a:moveTo>
                  <a:cubicBezTo>
                    <a:pt x="361" y="84"/>
                    <a:pt x="361" y="84"/>
                    <a:pt x="361" y="84"/>
                  </a:cubicBezTo>
                  <a:cubicBezTo>
                    <a:pt x="360" y="84"/>
                    <a:pt x="360" y="84"/>
                    <a:pt x="361" y="84"/>
                  </a:cubicBezTo>
                  <a:close/>
                  <a:moveTo>
                    <a:pt x="354" y="102"/>
                  </a:moveTo>
                  <a:cubicBezTo>
                    <a:pt x="354" y="102"/>
                    <a:pt x="354" y="102"/>
                    <a:pt x="354" y="102"/>
                  </a:cubicBezTo>
                  <a:cubicBezTo>
                    <a:pt x="355" y="103"/>
                    <a:pt x="355" y="103"/>
                    <a:pt x="355" y="103"/>
                  </a:cubicBezTo>
                  <a:cubicBezTo>
                    <a:pt x="355" y="103"/>
                    <a:pt x="355" y="103"/>
                    <a:pt x="355" y="103"/>
                  </a:cubicBezTo>
                  <a:cubicBezTo>
                    <a:pt x="355" y="103"/>
                    <a:pt x="356" y="104"/>
                    <a:pt x="357" y="104"/>
                  </a:cubicBezTo>
                  <a:cubicBezTo>
                    <a:pt x="357" y="104"/>
                    <a:pt x="357" y="104"/>
                    <a:pt x="357" y="104"/>
                  </a:cubicBezTo>
                  <a:cubicBezTo>
                    <a:pt x="356" y="104"/>
                    <a:pt x="355" y="103"/>
                    <a:pt x="354" y="102"/>
                  </a:cubicBezTo>
                  <a:close/>
                  <a:moveTo>
                    <a:pt x="357" y="104"/>
                  </a:moveTo>
                  <a:cubicBezTo>
                    <a:pt x="357" y="103"/>
                    <a:pt x="357" y="103"/>
                    <a:pt x="357" y="103"/>
                  </a:cubicBezTo>
                  <a:cubicBezTo>
                    <a:pt x="359" y="104"/>
                    <a:pt x="359" y="104"/>
                    <a:pt x="359" y="104"/>
                  </a:cubicBezTo>
                  <a:cubicBezTo>
                    <a:pt x="358" y="104"/>
                    <a:pt x="358" y="104"/>
                    <a:pt x="357" y="104"/>
                  </a:cubicBezTo>
                  <a:close/>
                  <a:moveTo>
                    <a:pt x="360" y="102"/>
                  </a:moveTo>
                  <a:cubicBezTo>
                    <a:pt x="360" y="102"/>
                    <a:pt x="361" y="104"/>
                    <a:pt x="360" y="104"/>
                  </a:cubicBezTo>
                  <a:cubicBezTo>
                    <a:pt x="360" y="102"/>
                    <a:pt x="358" y="103"/>
                    <a:pt x="357" y="102"/>
                  </a:cubicBezTo>
                  <a:cubicBezTo>
                    <a:pt x="357" y="102"/>
                    <a:pt x="357" y="102"/>
                    <a:pt x="357" y="102"/>
                  </a:cubicBezTo>
                  <a:cubicBezTo>
                    <a:pt x="357" y="103"/>
                    <a:pt x="357" y="102"/>
                    <a:pt x="356" y="102"/>
                  </a:cubicBezTo>
                  <a:cubicBezTo>
                    <a:pt x="355" y="102"/>
                    <a:pt x="354" y="101"/>
                    <a:pt x="353" y="101"/>
                  </a:cubicBezTo>
                  <a:cubicBezTo>
                    <a:pt x="354" y="101"/>
                    <a:pt x="354" y="101"/>
                    <a:pt x="354" y="101"/>
                  </a:cubicBezTo>
                  <a:cubicBezTo>
                    <a:pt x="353" y="100"/>
                    <a:pt x="353" y="100"/>
                    <a:pt x="353" y="100"/>
                  </a:cubicBezTo>
                  <a:cubicBezTo>
                    <a:pt x="355" y="100"/>
                    <a:pt x="355" y="100"/>
                    <a:pt x="355" y="100"/>
                  </a:cubicBezTo>
                  <a:cubicBezTo>
                    <a:pt x="355" y="100"/>
                    <a:pt x="355" y="100"/>
                    <a:pt x="355" y="100"/>
                  </a:cubicBezTo>
                  <a:cubicBezTo>
                    <a:pt x="356" y="101"/>
                    <a:pt x="355" y="99"/>
                    <a:pt x="356" y="99"/>
                  </a:cubicBezTo>
                  <a:cubicBezTo>
                    <a:pt x="357" y="100"/>
                    <a:pt x="358" y="99"/>
                    <a:pt x="360" y="99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60" y="99"/>
                    <a:pt x="360" y="99"/>
                    <a:pt x="360" y="99"/>
                  </a:cubicBezTo>
                  <a:cubicBezTo>
                    <a:pt x="360" y="99"/>
                    <a:pt x="360" y="99"/>
                    <a:pt x="360" y="99"/>
                  </a:cubicBezTo>
                  <a:cubicBezTo>
                    <a:pt x="361" y="99"/>
                    <a:pt x="362" y="98"/>
                    <a:pt x="363" y="100"/>
                  </a:cubicBezTo>
                  <a:cubicBezTo>
                    <a:pt x="362" y="100"/>
                    <a:pt x="362" y="100"/>
                    <a:pt x="362" y="100"/>
                  </a:cubicBezTo>
                  <a:cubicBezTo>
                    <a:pt x="362" y="100"/>
                    <a:pt x="362" y="100"/>
                    <a:pt x="362" y="100"/>
                  </a:cubicBezTo>
                  <a:cubicBezTo>
                    <a:pt x="361" y="100"/>
                    <a:pt x="361" y="100"/>
                    <a:pt x="361" y="100"/>
                  </a:cubicBezTo>
                  <a:cubicBezTo>
                    <a:pt x="363" y="100"/>
                    <a:pt x="362" y="103"/>
                    <a:pt x="363" y="102"/>
                  </a:cubicBezTo>
                  <a:cubicBezTo>
                    <a:pt x="363" y="102"/>
                    <a:pt x="363" y="102"/>
                    <a:pt x="363" y="102"/>
                  </a:cubicBezTo>
                  <a:cubicBezTo>
                    <a:pt x="362" y="103"/>
                    <a:pt x="362" y="103"/>
                    <a:pt x="362" y="103"/>
                  </a:cubicBezTo>
                  <a:cubicBezTo>
                    <a:pt x="362" y="103"/>
                    <a:pt x="362" y="101"/>
                    <a:pt x="361" y="102"/>
                  </a:cubicBezTo>
                  <a:cubicBezTo>
                    <a:pt x="361" y="102"/>
                    <a:pt x="361" y="102"/>
                    <a:pt x="361" y="102"/>
                  </a:cubicBezTo>
                  <a:cubicBezTo>
                    <a:pt x="361" y="102"/>
                    <a:pt x="361" y="102"/>
                    <a:pt x="360" y="102"/>
                  </a:cubicBezTo>
                  <a:close/>
                  <a:moveTo>
                    <a:pt x="370" y="98"/>
                  </a:moveTo>
                  <a:cubicBezTo>
                    <a:pt x="370" y="99"/>
                    <a:pt x="370" y="99"/>
                    <a:pt x="370" y="99"/>
                  </a:cubicBezTo>
                  <a:cubicBezTo>
                    <a:pt x="370" y="99"/>
                    <a:pt x="370" y="99"/>
                    <a:pt x="370" y="99"/>
                  </a:cubicBezTo>
                  <a:lnTo>
                    <a:pt x="370" y="98"/>
                  </a:lnTo>
                  <a:close/>
                  <a:moveTo>
                    <a:pt x="380" y="91"/>
                  </a:moveTo>
                  <a:cubicBezTo>
                    <a:pt x="380" y="91"/>
                    <a:pt x="380" y="91"/>
                    <a:pt x="379" y="91"/>
                  </a:cubicBezTo>
                  <a:cubicBezTo>
                    <a:pt x="379" y="90"/>
                    <a:pt x="380" y="89"/>
                    <a:pt x="380" y="89"/>
                  </a:cubicBezTo>
                  <a:cubicBezTo>
                    <a:pt x="381" y="89"/>
                    <a:pt x="381" y="90"/>
                    <a:pt x="381" y="90"/>
                  </a:cubicBezTo>
                  <a:cubicBezTo>
                    <a:pt x="381" y="90"/>
                    <a:pt x="381" y="89"/>
                    <a:pt x="380" y="89"/>
                  </a:cubicBezTo>
                  <a:cubicBezTo>
                    <a:pt x="380" y="90"/>
                    <a:pt x="380" y="91"/>
                    <a:pt x="380" y="91"/>
                  </a:cubicBezTo>
                  <a:close/>
                  <a:moveTo>
                    <a:pt x="379" y="91"/>
                  </a:moveTo>
                  <a:cubicBezTo>
                    <a:pt x="379" y="91"/>
                    <a:pt x="379" y="91"/>
                    <a:pt x="379" y="91"/>
                  </a:cubicBezTo>
                  <a:cubicBezTo>
                    <a:pt x="379" y="91"/>
                    <a:pt x="379" y="91"/>
                    <a:pt x="379" y="91"/>
                  </a:cubicBezTo>
                  <a:close/>
                  <a:moveTo>
                    <a:pt x="389" y="89"/>
                  </a:moveTo>
                  <a:cubicBezTo>
                    <a:pt x="389" y="89"/>
                    <a:pt x="389" y="90"/>
                    <a:pt x="389" y="90"/>
                  </a:cubicBezTo>
                  <a:cubicBezTo>
                    <a:pt x="389" y="90"/>
                    <a:pt x="390" y="90"/>
                    <a:pt x="390" y="90"/>
                  </a:cubicBezTo>
                  <a:cubicBezTo>
                    <a:pt x="390" y="89"/>
                    <a:pt x="390" y="89"/>
                    <a:pt x="390" y="89"/>
                  </a:cubicBezTo>
                  <a:cubicBezTo>
                    <a:pt x="391" y="90"/>
                    <a:pt x="391" y="90"/>
                    <a:pt x="391" y="90"/>
                  </a:cubicBezTo>
                  <a:cubicBezTo>
                    <a:pt x="390" y="90"/>
                    <a:pt x="390" y="90"/>
                    <a:pt x="390" y="90"/>
                  </a:cubicBezTo>
                  <a:cubicBezTo>
                    <a:pt x="390" y="91"/>
                    <a:pt x="389" y="90"/>
                    <a:pt x="389" y="91"/>
                  </a:cubicBezTo>
                  <a:cubicBezTo>
                    <a:pt x="388" y="90"/>
                    <a:pt x="389" y="90"/>
                    <a:pt x="389" y="90"/>
                  </a:cubicBezTo>
                  <a:cubicBezTo>
                    <a:pt x="389" y="90"/>
                    <a:pt x="389" y="90"/>
                    <a:pt x="389" y="89"/>
                  </a:cubicBezTo>
                  <a:close/>
                  <a:moveTo>
                    <a:pt x="397" y="89"/>
                  </a:moveTo>
                  <a:cubicBezTo>
                    <a:pt x="397" y="89"/>
                    <a:pt x="397" y="89"/>
                    <a:pt x="397" y="89"/>
                  </a:cubicBezTo>
                  <a:cubicBezTo>
                    <a:pt x="396" y="90"/>
                    <a:pt x="396" y="89"/>
                    <a:pt x="397" y="89"/>
                  </a:cubicBezTo>
                  <a:close/>
                  <a:moveTo>
                    <a:pt x="363" y="74"/>
                  </a:moveTo>
                  <a:cubicBezTo>
                    <a:pt x="363" y="74"/>
                    <a:pt x="363" y="74"/>
                    <a:pt x="363" y="74"/>
                  </a:cubicBezTo>
                  <a:cubicBezTo>
                    <a:pt x="363" y="74"/>
                    <a:pt x="363" y="74"/>
                    <a:pt x="363" y="74"/>
                  </a:cubicBezTo>
                  <a:cubicBezTo>
                    <a:pt x="364" y="74"/>
                    <a:pt x="364" y="74"/>
                    <a:pt x="364" y="74"/>
                  </a:cubicBezTo>
                  <a:cubicBezTo>
                    <a:pt x="363" y="74"/>
                    <a:pt x="363" y="74"/>
                    <a:pt x="363" y="74"/>
                  </a:cubicBezTo>
                  <a:cubicBezTo>
                    <a:pt x="363" y="74"/>
                    <a:pt x="363" y="74"/>
                    <a:pt x="363" y="74"/>
                  </a:cubicBezTo>
                  <a:cubicBezTo>
                    <a:pt x="363" y="74"/>
                    <a:pt x="363" y="74"/>
                    <a:pt x="363" y="74"/>
                  </a:cubicBezTo>
                  <a:cubicBezTo>
                    <a:pt x="363" y="75"/>
                    <a:pt x="363" y="75"/>
                    <a:pt x="363" y="74"/>
                  </a:cubicBezTo>
                  <a:close/>
                  <a:moveTo>
                    <a:pt x="360" y="74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60" y="75"/>
                    <a:pt x="359" y="74"/>
                    <a:pt x="359" y="74"/>
                  </a:cubicBezTo>
                  <a:cubicBezTo>
                    <a:pt x="359" y="74"/>
                    <a:pt x="359" y="74"/>
                    <a:pt x="358" y="74"/>
                  </a:cubicBezTo>
                  <a:cubicBezTo>
                    <a:pt x="358" y="74"/>
                    <a:pt x="358" y="74"/>
                    <a:pt x="358" y="74"/>
                  </a:cubicBezTo>
                  <a:cubicBezTo>
                    <a:pt x="358" y="74"/>
                    <a:pt x="358" y="74"/>
                    <a:pt x="358" y="74"/>
                  </a:cubicBezTo>
                  <a:cubicBezTo>
                    <a:pt x="358" y="73"/>
                    <a:pt x="358" y="74"/>
                    <a:pt x="358" y="74"/>
                  </a:cubicBezTo>
                  <a:cubicBezTo>
                    <a:pt x="359" y="73"/>
                    <a:pt x="359" y="74"/>
                    <a:pt x="359" y="74"/>
                  </a:cubicBezTo>
                  <a:cubicBezTo>
                    <a:pt x="359" y="74"/>
                    <a:pt x="360" y="74"/>
                    <a:pt x="360" y="74"/>
                  </a:cubicBezTo>
                  <a:close/>
                  <a:moveTo>
                    <a:pt x="349" y="69"/>
                  </a:moveTo>
                  <a:cubicBezTo>
                    <a:pt x="349" y="69"/>
                    <a:pt x="349" y="69"/>
                    <a:pt x="349" y="69"/>
                  </a:cubicBezTo>
                  <a:cubicBezTo>
                    <a:pt x="348" y="69"/>
                    <a:pt x="348" y="69"/>
                    <a:pt x="347" y="68"/>
                  </a:cubicBezTo>
                  <a:cubicBezTo>
                    <a:pt x="348" y="68"/>
                    <a:pt x="348" y="68"/>
                    <a:pt x="348" y="68"/>
                  </a:cubicBezTo>
                  <a:cubicBezTo>
                    <a:pt x="348" y="68"/>
                    <a:pt x="348" y="69"/>
                    <a:pt x="349" y="69"/>
                  </a:cubicBezTo>
                  <a:close/>
                  <a:moveTo>
                    <a:pt x="346" y="65"/>
                  </a:moveTo>
                  <a:cubicBezTo>
                    <a:pt x="345" y="64"/>
                    <a:pt x="345" y="66"/>
                    <a:pt x="345" y="65"/>
                  </a:cubicBezTo>
                  <a:cubicBezTo>
                    <a:pt x="346" y="65"/>
                    <a:pt x="347" y="64"/>
                    <a:pt x="347" y="65"/>
                  </a:cubicBezTo>
                  <a:cubicBezTo>
                    <a:pt x="348" y="65"/>
                    <a:pt x="348" y="67"/>
                    <a:pt x="350" y="66"/>
                  </a:cubicBezTo>
                  <a:cubicBezTo>
                    <a:pt x="350" y="67"/>
                    <a:pt x="350" y="67"/>
                    <a:pt x="350" y="67"/>
                  </a:cubicBezTo>
                  <a:cubicBezTo>
                    <a:pt x="348" y="67"/>
                    <a:pt x="347" y="65"/>
                    <a:pt x="346" y="65"/>
                  </a:cubicBezTo>
                  <a:close/>
                  <a:moveTo>
                    <a:pt x="346" y="69"/>
                  </a:moveTo>
                  <a:cubicBezTo>
                    <a:pt x="346" y="69"/>
                    <a:pt x="346" y="69"/>
                    <a:pt x="346" y="69"/>
                  </a:cubicBezTo>
                  <a:cubicBezTo>
                    <a:pt x="346" y="69"/>
                    <a:pt x="346" y="69"/>
                    <a:pt x="346" y="69"/>
                  </a:cubicBezTo>
                  <a:cubicBezTo>
                    <a:pt x="345" y="69"/>
                    <a:pt x="345" y="69"/>
                    <a:pt x="345" y="70"/>
                  </a:cubicBezTo>
                  <a:cubicBezTo>
                    <a:pt x="345" y="69"/>
                    <a:pt x="344" y="69"/>
                    <a:pt x="344" y="68"/>
                  </a:cubicBezTo>
                  <a:cubicBezTo>
                    <a:pt x="346" y="69"/>
                    <a:pt x="346" y="69"/>
                    <a:pt x="346" y="69"/>
                  </a:cubicBezTo>
                  <a:cubicBezTo>
                    <a:pt x="346" y="69"/>
                    <a:pt x="346" y="69"/>
                    <a:pt x="346" y="69"/>
                  </a:cubicBezTo>
                  <a:cubicBezTo>
                    <a:pt x="346" y="69"/>
                    <a:pt x="346" y="69"/>
                    <a:pt x="346" y="69"/>
                  </a:cubicBezTo>
                  <a:cubicBezTo>
                    <a:pt x="346" y="69"/>
                    <a:pt x="347" y="69"/>
                    <a:pt x="347" y="70"/>
                  </a:cubicBezTo>
                  <a:cubicBezTo>
                    <a:pt x="346" y="70"/>
                    <a:pt x="346" y="70"/>
                    <a:pt x="346" y="70"/>
                  </a:cubicBezTo>
                  <a:cubicBezTo>
                    <a:pt x="346" y="70"/>
                    <a:pt x="346" y="70"/>
                    <a:pt x="346" y="69"/>
                  </a:cubicBezTo>
                  <a:cubicBezTo>
                    <a:pt x="346" y="69"/>
                    <a:pt x="346" y="69"/>
                    <a:pt x="346" y="69"/>
                  </a:cubicBezTo>
                  <a:close/>
                  <a:moveTo>
                    <a:pt x="344" y="58"/>
                  </a:moveTo>
                  <a:cubicBezTo>
                    <a:pt x="343" y="57"/>
                    <a:pt x="343" y="57"/>
                    <a:pt x="343" y="57"/>
                  </a:cubicBezTo>
                  <a:cubicBezTo>
                    <a:pt x="343" y="58"/>
                    <a:pt x="343" y="58"/>
                    <a:pt x="343" y="58"/>
                  </a:cubicBezTo>
                  <a:cubicBezTo>
                    <a:pt x="344" y="56"/>
                    <a:pt x="344" y="56"/>
                    <a:pt x="344" y="56"/>
                  </a:cubicBezTo>
                  <a:cubicBezTo>
                    <a:pt x="344" y="56"/>
                    <a:pt x="344" y="56"/>
                    <a:pt x="344" y="56"/>
                  </a:cubicBezTo>
                  <a:cubicBezTo>
                    <a:pt x="344" y="56"/>
                    <a:pt x="344" y="56"/>
                    <a:pt x="344" y="56"/>
                  </a:cubicBezTo>
                  <a:cubicBezTo>
                    <a:pt x="344" y="57"/>
                    <a:pt x="344" y="57"/>
                    <a:pt x="344" y="57"/>
                  </a:cubicBezTo>
                  <a:cubicBezTo>
                    <a:pt x="345" y="57"/>
                    <a:pt x="345" y="57"/>
                    <a:pt x="345" y="57"/>
                  </a:cubicBezTo>
                  <a:cubicBezTo>
                    <a:pt x="345" y="58"/>
                    <a:pt x="345" y="58"/>
                    <a:pt x="345" y="58"/>
                  </a:cubicBezTo>
                  <a:cubicBezTo>
                    <a:pt x="344" y="57"/>
                    <a:pt x="344" y="57"/>
                    <a:pt x="344" y="57"/>
                  </a:cubicBezTo>
                  <a:cubicBezTo>
                    <a:pt x="343" y="57"/>
                    <a:pt x="344" y="58"/>
                    <a:pt x="344" y="58"/>
                  </a:cubicBezTo>
                  <a:close/>
                  <a:moveTo>
                    <a:pt x="345" y="52"/>
                  </a:moveTo>
                  <a:cubicBezTo>
                    <a:pt x="345" y="52"/>
                    <a:pt x="346" y="53"/>
                    <a:pt x="345" y="53"/>
                  </a:cubicBezTo>
                  <a:cubicBezTo>
                    <a:pt x="345" y="53"/>
                    <a:pt x="344" y="52"/>
                    <a:pt x="344" y="52"/>
                  </a:cubicBezTo>
                  <a:cubicBezTo>
                    <a:pt x="345" y="51"/>
                    <a:pt x="345" y="51"/>
                    <a:pt x="345" y="51"/>
                  </a:cubicBezTo>
                  <a:cubicBezTo>
                    <a:pt x="345" y="52"/>
                    <a:pt x="345" y="52"/>
                    <a:pt x="345" y="52"/>
                  </a:cubicBezTo>
                  <a:cubicBezTo>
                    <a:pt x="345" y="51"/>
                    <a:pt x="346" y="51"/>
                    <a:pt x="346" y="52"/>
                  </a:cubicBezTo>
                  <a:cubicBezTo>
                    <a:pt x="346" y="52"/>
                    <a:pt x="345" y="52"/>
                    <a:pt x="345" y="52"/>
                  </a:cubicBezTo>
                  <a:close/>
                  <a:moveTo>
                    <a:pt x="345" y="56"/>
                  </a:moveTo>
                  <a:cubicBezTo>
                    <a:pt x="345" y="56"/>
                    <a:pt x="345" y="56"/>
                    <a:pt x="345" y="56"/>
                  </a:cubicBezTo>
                  <a:cubicBezTo>
                    <a:pt x="345" y="56"/>
                    <a:pt x="345" y="56"/>
                    <a:pt x="345" y="56"/>
                  </a:cubicBezTo>
                  <a:close/>
                  <a:moveTo>
                    <a:pt x="343" y="63"/>
                  </a:moveTo>
                  <a:cubicBezTo>
                    <a:pt x="343" y="64"/>
                    <a:pt x="343" y="64"/>
                    <a:pt x="344" y="65"/>
                  </a:cubicBezTo>
                  <a:cubicBezTo>
                    <a:pt x="343" y="65"/>
                    <a:pt x="343" y="65"/>
                    <a:pt x="343" y="65"/>
                  </a:cubicBezTo>
                  <a:cubicBezTo>
                    <a:pt x="343" y="64"/>
                    <a:pt x="342" y="64"/>
                    <a:pt x="342" y="64"/>
                  </a:cubicBezTo>
                  <a:lnTo>
                    <a:pt x="343" y="63"/>
                  </a:lnTo>
                  <a:close/>
                  <a:moveTo>
                    <a:pt x="346" y="56"/>
                  </a:moveTo>
                  <a:cubicBezTo>
                    <a:pt x="347" y="56"/>
                    <a:pt x="347" y="57"/>
                    <a:pt x="347" y="57"/>
                  </a:cubicBezTo>
                  <a:cubicBezTo>
                    <a:pt x="348" y="56"/>
                    <a:pt x="348" y="56"/>
                    <a:pt x="348" y="56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9" y="57"/>
                    <a:pt x="352" y="57"/>
                    <a:pt x="353" y="56"/>
                  </a:cubicBezTo>
                  <a:cubicBezTo>
                    <a:pt x="352" y="57"/>
                    <a:pt x="351" y="57"/>
                    <a:pt x="350" y="57"/>
                  </a:cubicBezTo>
                  <a:cubicBezTo>
                    <a:pt x="351" y="57"/>
                    <a:pt x="353" y="58"/>
                    <a:pt x="353" y="58"/>
                  </a:cubicBezTo>
                  <a:cubicBezTo>
                    <a:pt x="353" y="57"/>
                    <a:pt x="353" y="57"/>
                    <a:pt x="353" y="57"/>
                  </a:cubicBezTo>
                  <a:cubicBezTo>
                    <a:pt x="353" y="57"/>
                    <a:pt x="354" y="58"/>
                    <a:pt x="354" y="58"/>
                  </a:cubicBezTo>
                  <a:cubicBezTo>
                    <a:pt x="354" y="58"/>
                    <a:pt x="354" y="58"/>
                    <a:pt x="355" y="58"/>
                  </a:cubicBezTo>
                  <a:cubicBezTo>
                    <a:pt x="354" y="58"/>
                    <a:pt x="354" y="58"/>
                    <a:pt x="354" y="58"/>
                  </a:cubicBezTo>
                  <a:cubicBezTo>
                    <a:pt x="354" y="58"/>
                    <a:pt x="354" y="58"/>
                    <a:pt x="353" y="58"/>
                  </a:cubicBezTo>
                  <a:cubicBezTo>
                    <a:pt x="353" y="58"/>
                    <a:pt x="352" y="58"/>
                    <a:pt x="350" y="58"/>
                  </a:cubicBezTo>
                  <a:cubicBezTo>
                    <a:pt x="350" y="58"/>
                    <a:pt x="348" y="58"/>
                    <a:pt x="347" y="58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7" y="58"/>
                    <a:pt x="347" y="58"/>
                    <a:pt x="347" y="59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7" y="58"/>
                    <a:pt x="346" y="58"/>
                    <a:pt x="346" y="56"/>
                  </a:cubicBezTo>
                  <a:close/>
                  <a:moveTo>
                    <a:pt x="351" y="51"/>
                  </a:moveTo>
                  <a:cubicBezTo>
                    <a:pt x="352" y="51"/>
                    <a:pt x="352" y="51"/>
                    <a:pt x="352" y="51"/>
                  </a:cubicBezTo>
                  <a:cubicBezTo>
                    <a:pt x="351" y="52"/>
                    <a:pt x="351" y="52"/>
                    <a:pt x="351" y="52"/>
                  </a:cubicBezTo>
                  <a:cubicBezTo>
                    <a:pt x="351" y="52"/>
                    <a:pt x="351" y="51"/>
                    <a:pt x="351" y="51"/>
                  </a:cubicBezTo>
                  <a:close/>
                  <a:moveTo>
                    <a:pt x="348" y="60"/>
                  </a:moveTo>
                  <a:cubicBezTo>
                    <a:pt x="347" y="59"/>
                    <a:pt x="347" y="59"/>
                    <a:pt x="347" y="59"/>
                  </a:cubicBezTo>
                  <a:cubicBezTo>
                    <a:pt x="348" y="59"/>
                    <a:pt x="348" y="59"/>
                    <a:pt x="348" y="59"/>
                  </a:cubicBezTo>
                  <a:lnTo>
                    <a:pt x="348" y="60"/>
                  </a:lnTo>
                  <a:close/>
                  <a:moveTo>
                    <a:pt x="344" y="70"/>
                  </a:moveTo>
                  <a:cubicBezTo>
                    <a:pt x="344" y="70"/>
                    <a:pt x="344" y="70"/>
                    <a:pt x="344" y="70"/>
                  </a:cubicBezTo>
                  <a:cubicBezTo>
                    <a:pt x="343" y="70"/>
                    <a:pt x="343" y="70"/>
                    <a:pt x="343" y="70"/>
                  </a:cubicBezTo>
                  <a:lnTo>
                    <a:pt x="344" y="70"/>
                  </a:lnTo>
                  <a:close/>
                  <a:moveTo>
                    <a:pt x="344" y="67"/>
                  </a:moveTo>
                  <a:cubicBezTo>
                    <a:pt x="345" y="67"/>
                    <a:pt x="345" y="67"/>
                    <a:pt x="345" y="67"/>
                  </a:cubicBezTo>
                  <a:cubicBezTo>
                    <a:pt x="345" y="67"/>
                    <a:pt x="345" y="67"/>
                    <a:pt x="344" y="67"/>
                  </a:cubicBezTo>
                  <a:close/>
                  <a:moveTo>
                    <a:pt x="349" y="65"/>
                  </a:moveTo>
                  <a:cubicBezTo>
                    <a:pt x="349" y="65"/>
                    <a:pt x="348" y="64"/>
                    <a:pt x="348" y="64"/>
                  </a:cubicBezTo>
                  <a:cubicBezTo>
                    <a:pt x="349" y="63"/>
                    <a:pt x="350" y="64"/>
                    <a:pt x="351" y="64"/>
                  </a:cubicBezTo>
                  <a:cubicBezTo>
                    <a:pt x="351" y="65"/>
                    <a:pt x="350" y="65"/>
                    <a:pt x="349" y="65"/>
                  </a:cubicBezTo>
                  <a:close/>
                  <a:moveTo>
                    <a:pt x="361" y="53"/>
                  </a:moveTo>
                  <a:cubicBezTo>
                    <a:pt x="360" y="53"/>
                    <a:pt x="360" y="53"/>
                    <a:pt x="360" y="53"/>
                  </a:cubicBezTo>
                  <a:cubicBezTo>
                    <a:pt x="360" y="53"/>
                    <a:pt x="361" y="53"/>
                    <a:pt x="361" y="53"/>
                  </a:cubicBezTo>
                  <a:cubicBezTo>
                    <a:pt x="361" y="53"/>
                    <a:pt x="361" y="53"/>
                    <a:pt x="361" y="53"/>
                  </a:cubicBezTo>
                  <a:close/>
                  <a:moveTo>
                    <a:pt x="365" y="53"/>
                  </a:moveTo>
                  <a:cubicBezTo>
                    <a:pt x="365" y="52"/>
                    <a:pt x="366" y="52"/>
                    <a:pt x="366" y="52"/>
                  </a:cubicBezTo>
                  <a:cubicBezTo>
                    <a:pt x="366" y="53"/>
                    <a:pt x="366" y="53"/>
                    <a:pt x="366" y="53"/>
                  </a:cubicBezTo>
                  <a:cubicBezTo>
                    <a:pt x="366" y="53"/>
                    <a:pt x="365" y="53"/>
                    <a:pt x="365" y="53"/>
                  </a:cubicBezTo>
                  <a:close/>
                  <a:moveTo>
                    <a:pt x="365" y="54"/>
                  </a:moveTo>
                  <a:cubicBezTo>
                    <a:pt x="365" y="54"/>
                    <a:pt x="365" y="54"/>
                    <a:pt x="365" y="54"/>
                  </a:cubicBezTo>
                  <a:cubicBezTo>
                    <a:pt x="366" y="54"/>
                    <a:pt x="366" y="54"/>
                    <a:pt x="366" y="54"/>
                  </a:cubicBezTo>
                  <a:cubicBezTo>
                    <a:pt x="366" y="54"/>
                    <a:pt x="366" y="54"/>
                    <a:pt x="365" y="54"/>
                  </a:cubicBezTo>
                  <a:close/>
                  <a:moveTo>
                    <a:pt x="361" y="69"/>
                  </a:moveTo>
                  <a:cubicBezTo>
                    <a:pt x="361" y="69"/>
                    <a:pt x="361" y="69"/>
                    <a:pt x="361" y="69"/>
                  </a:cubicBezTo>
                  <a:cubicBezTo>
                    <a:pt x="361" y="69"/>
                    <a:pt x="361" y="69"/>
                    <a:pt x="361" y="69"/>
                  </a:cubicBezTo>
                  <a:cubicBezTo>
                    <a:pt x="362" y="70"/>
                    <a:pt x="362" y="70"/>
                    <a:pt x="362" y="69"/>
                  </a:cubicBezTo>
                  <a:cubicBezTo>
                    <a:pt x="362" y="69"/>
                    <a:pt x="362" y="69"/>
                    <a:pt x="362" y="69"/>
                  </a:cubicBezTo>
                  <a:cubicBezTo>
                    <a:pt x="362" y="69"/>
                    <a:pt x="362" y="69"/>
                    <a:pt x="362" y="69"/>
                  </a:cubicBezTo>
                  <a:cubicBezTo>
                    <a:pt x="362" y="69"/>
                    <a:pt x="362" y="69"/>
                    <a:pt x="362" y="69"/>
                  </a:cubicBezTo>
                  <a:cubicBezTo>
                    <a:pt x="362" y="68"/>
                    <a:pt x="362" y="68"/>
                    <a:pt x="362" y="68"/>
                  </a:cubicBezTo>
                  <a:cubicBezTo>
                    <a:pt x="362" y="69"/>
                    <a:pt x="363" y="68"/>
                    <a:pt x="363" y="69"/>
                  </a:cubicBezTo>
                  <a:cubicBezTo>
                    <a:pt x="362" y="69"/>
                    <a:pt x="362" y="69"/>
                    <a:pt x="362" y="69"/>
                  </a:cubicBezTo>
                  <a:cubicBezTo>
                    <a:pt x="362" y="69"/>
                    <a:pt x="362" y="69"/>
                    <a:pt x="362" y="69"/>
                  </a:cubicBezTo>
                  <a:cubicBezTo>
                    <a:pt x="362" y="69"/>
                    <a:pt x="363" y="70"/>
                    <a:pt x="363" y="70"/>
                  </a:cubicBezTo>
                  <a:cubicBezTo>
                    <a:pt x="363" y="70"/>
                    <a:pt x="363" y="70"/>
                    <a:pt x="363" y="70"/>
                  </a:cubicBezTo>
                  <a:cubicBezTo>
                    <a:pt x="362" y="71"/>
                    <a:pt x="362" y="70"/>
                    <a:pt x="361" y="69"/>
                  </a:cubicBezTo>
                  <a:cubicBezTo>
                    <a:pt x="361" y="69"/>
                    <a:pt x="361" y="69"/>
                    <a:pt x="361" y="69"/>
                  </a:cubicBezTo>
                  <a:cubicBezTo>
                    <a:pt x="359" y="69"/>
                    <a:pt x="359" y="69"/>
                    <a:pt x="359" y="69"/>
                  </a:cubicBezTo>
                  <a:cubicBezTo>
                    <a:pt x="359" y="69"/>
                    <a:pt x="359" y="69"/>
                    <a:pt x="359" y="69"/>
                  </a:cubicBezTo>
                  <a:cubicBezTo>
                    <a:pt x="359" y="69"/>
                    <a:pt x="360" y="69"/>
                    <a:pt x="361" y="69"/>
                  </a:cubicBezTo>
                  <a:close/>
                  <a:moveTo>
                    <a:pt x="365" y="67"/>
                  </a:moveTo>
                  <a:cubicBezTo>
                    <a:pt x="366" y="67"/>
                    <a:pt x="366" y="67"/>
                    <a:pt x="366" y="67"/>
                  </a:cubicBezTo>
                  <a:cubicBezTo>
                    <a:pt x="366" y="68"/>
                    <a:pt x="365" y="68"/>
                    <a:pt x="365" y="69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5" y="69"/>
                    <a:pt x="365" y="70"/>
                    <a:pt x="365" y="70"/>
                  </a:cubicBezTo>
                  <a:cubicBezTo>
                    <a:pt x="365" y="70"/>
                    <a:pt x="365" y="70"/>
                    <a:pt x="365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5" y="71"/>
                    <a:pt x="364" y="71"/>
                  </a:cubicBezTo>
                  <a:cubicBezTo>
                    <a:pt x="364" y="71"/>
                    <a:pt x="364" y="70"/>
                    <a:pt x="364" y="70"/>
                  </a:cubicBezTo>
                  <a:cubicBezTo>
                    <a:pt x="364" y="70"/>
                    <a:pt x="365" y="70"/>
                    <a:pt x="365" y="70"/>
                  </a:cubicBezTo>
                  <a:cubicBezTo>
                    <a:pt x="365" y="70"/>
                    <a:pt x="365" y="70"/>
                    <a:pt x="365" y="70"/>
                  </a:cubicBezTo>
                  <a:cubicBezTo>
                    <a:pt x="365" y="70"/>
                    <a:pt x="365" y="69"/>
                    <a:pt x="365" y="69"/>
                  </a:cubicBezTo>
                  <a:cubicBezTo>
                    <a:pt x="365" y="69"/>
                    <a:pt x="364" y="68"/>
                    <a:pt x="365" y="68"/>
                  </a:cubicBezTo>
                  <a:lnTo>
                    <a:pt x="365" y="67"/>
                  </a:lnTo>
                  <a:close/>
                  <a:moveTo>
                    <a:pt x="367" y="68"/>
                  </a:moveTo>
                  <a:cubicBezTo>
                    <a:pt x="367" y="68"/>
                    <a:pt x="367" y="68"/>
                    <a:pt x="367" y="68"/>
                  </a:cubicBezTo>
                  <a:cubicBezTo>
                    <a:pt x="366" y="68"/>
                    <a:pt x="366" y="68"/>
                    <a:pt x="366" y="68"/>
                  </a:cubicBezTo>
                  <a:lnTo>
                    <a:pt x="367" y="68"/>
                  </a:lnTo>
                  <a:close/>
                  <a:moveTo>
                    <a:pt x="367" y="70"/>
                  </a:moveTo>
                  <a:cubicBezTo>
                    <a:pt x="367" y="71"/>
                    <a:pt x="368" y="69"/>
                    <a:pt x="369" y="71"/>
                  </a:cubicBezTo>
                  <a:cubicBezTo>
                    <a:pt x="369" y="71"/>
                    <a:pt x="368" y="71"/>
                    <a:pt x="367" y="70"/>
                  </a:cubicBezTo>
                  <a:close/>
                  <a:moveTo>
                    <a:pt x="375" y="61"/>
                  </a:moveTo>
                  <a:cubicBezTo>
                    <a:pt x="375" y="61"/>
                    <a:pt x="375" y="61"/>
                    <a:pt x="375" y="61"/>
                  </a:cubicBezTo>
                  <a:cubicBezTo>
                    <a:pt x="376" y="61"/>
                    <a:pt x="376" y="61"/>
                    <a:pt x="376" y="61"/>
                  </a:cubicBezTo>
                  <a:cubicBezTo>
                    <a:pt x="376" y="61"/>
                    <a:pt x="376" y="61"/>
                    <a:pt x="377" y="61"/>
                  </a:cubicBezTo>
                  <a:cubicBezTo>
                    <a:pt x="376" y="61"/>
                    <a:pt x="376" y="61"/>
                    <a:pt x="376" y="61"/>
                  </a:cubicBezTo>
                  <a:cubicBezTo>
                    <a:pt x="376" y="61"/>
                    <a:pt x="376" y="62"/>
                    <a:pt x="375" y="61"/>
                  </a:cubicBezTo>
                  <a:close/>
                  <a:moveTo>
                    <a:pt x="373" y="69"/>
                  </a:moveTo>
                  <a:cubicBezTo>
                    <a:pt x="373" y="69"/>
                    <a:pt x="373" y="69"/>
                    <a:pt x="373" y="69"/>
                  </a:cubicBezTo>
                  <a:cubicBezTo>
                    <a:pt x="373" y="69"/>
                    <a:pt x="373" y="69"/>
                    <a:pt x="373" y="69"/>
                  </a:cubicBezTo>
                  <a:close/>
                  <a:moveTo>
                    <a:pt x="375" y="60"/>
                  </a:moveTo>
                  <a:cubicBezTo>
                    <a:pt x="375" y="60"/>
                    <a:pt x="375" y="60"/>
                    <a:pt x="375" y="59"/>
                  </a:cubicBezTo>
                  <a:cubicBezTo>
                    <a:pt x="375" y="59"/>
                    <a:pt x="375" y="59"/>
                    <a:pt x="375" y="59"/>
                  </a:cubicBezTo>
                  <a:cubicBezTo>
                    <a:pt x="375" y="59"/>
                    <a:pt x="375" y="59"/>
                    <a:pt x="375" y="60"/>
                  </a:cubicBezTo>
                  <a:cubicBezTo>
                    <a:pt x="375" y="59"/>
                    <a:pt x="375" y="59"/>
                    <a:pt x="375" y="59"/>
                  </a:cubicBezTo>
                  <a:cubicBezTo>
                    <a:pt x="375" y="59"/>
                    <a:pt x="375" y="59"/>
                    <a:pt x="375" y="59"/>
                  </a:cubicBezTo>
                  <a:cubicBezTo>
                    <a:pt x="375" y="59"/>
                    <a:pt x="375" y="59"/>
                    <a:pt x="375" y="59"/>
                  </a:cubicBezTo>
                  <a:cubicBezTo>
                    <a:pt x="375" y="60"/>
                    <a:pt x="376" y="59"/>
                    <a:pt x="375" y="60"/>
                  </a:cubicBezTo>
                  <a:close/>
                  <a:moveTo>
                    <a:pt x="372" y="70"/>
                  </a:moveTo>
                  <a:cubicBezTo>
                    <a:pt x="373" y="70"/>
                    <a:pt x="375" y="70"/>
                    <a:pt x="375" y="72"/>
                  </a:cubicBezTo>
                  <a:cubicBezTo>
                    <a:pt x="375" y="71"/>
                    <a:pt x="373" y="71"/>
                    <a:pt x="373" y="72"/>
                  </a:cubicBezTo>
                  <a:cubicBezTo>
                    <a:pt x="371" y="72"/>
                    <a:pt x="373" y="71"/>
                    <a:pt x="372" y="70"/>
                  </a:cubicBezTo>
                  <a:cubicBezTo>
                    <a:pt x="371" y="71"/>
                    <a:pt x="371" y="71"/>
                    <a:pt x="371" y="71"/>
                  </a:cubicBezTo>
                  <a:cubicBezTo>
                    <a:pt x="371" y="71"/>
                    <a:pt x="370" y="71"/>
                    <a:pt x="370" y="70"/>
                  </a:cubicBezTo>
                  <a:cubicBezTo>
                    <a:pt x="371" y="70"/>
                    <a:pt x="372" y="71"/>
                    <a:pt x="372" y="70"/>
                  </a:cubicBezTo>
                  <a:close/>
                  <a:moveTo>
                    <a:pt x="380" y="64"/>
                  </a:moveTo>
                  <a:cubicBezTo>
                    <a:pt x="380" y="64"/>
                    <a:pt x="380" y="64"/>
                    <a:pt x="380" y="64"/>
                  </a:cubicBezTo>
                  <a:cubicBezTo>
                    <a:pt x="381" y="64"/>
                    <a:pt x="381" y="64"/>
                    <a:pt x="381" y="64"/>
                  </a:cubicBezTo>
                  <a:cubicBezTo>
                    <a:pt x="381" y="64"/>
                    <a:pt x="381" y="64"/>
                    <a:pt x="381" y="64"/>
                  </a:cubicBezTo>
                  <a:cubicBezTo>
                    <a:pt x="381" y="64"/>
                    <a:pt x="381" y="64"/>
                    <a:pt x="381" y="64"/>
                  </a:cubicBezTo>
                  <a:cubicBezTo>
                    <a:pt x="381" y="64"/>
                    <a:pt x="381" y="64"/>
                    <a:pt x="381" y="64"/>
                  </a:cubicBezTo>
                  <a:cubicBezTo>
                    <a:pt x="382" y="64"/>
                    <a:pt x="382" y="66"/>
                    <a:pt x="384" y="65"/>
                  </a:cubicBezTo>
                  <a:cubicBezTo>
                    <a:pt x="383" y="66"/>
                    <a:pt x="382" y="65"/>
                    <a:pt x="382" y="65"/>
                  </a:cubicBezTo>
                  <a:cubicBezTo>
                    <a:pt x="382" y="65"/>
                    <a:pt x="382" y="64"/>
                    <a:pt x="381" y="64"/>
                  </a:cubicBezTo>
                  <a:cubicBezTo>
                    <a:pt x="381" y="64"/>
                    <a:pt x="381" y="65"/>
                    <a:pt x="381" y="65"/>
                  </a:cubicBezTo>
                  <a:cubicBezTo>
                    <a:pt x="381" y="65"/>
                    <a:pt x="380" y="65"/>
                    <a:pt x="380" y="65"/>
                  </a:cubicBezTo>
                  <a:cubicBezTo>
                    <a:pt x="380" y="66"/>
                    <a:pt x="380" y="66"/>
                    <a:pt x="379" y="65"/>
                  </a:cubicBezTo>
                  <a:cubicBezTo>
                    <a:pt x="379" y="65"/>
                    <a:pt x="380" y="65"/>
                    <a:pt x="380" y="65"/>
                  </a:cubicBezTo>
                  <a:cubicBezTo>
                    <a:pt x="380" y="65"/>
                    <a:pt x="381" y="65"/>
                    <a:pt x="381" y="65"/>
                  </a:cubicBezTo>
                  <a:cubicBezTo>
                    <a:pt x="381" y="65"/>
                    <a:pt x="381" y="65"/>
                    <a:pt x="381" y="65"/>
                  </a:cubicBezTo>
                  <a:cubicBezTo>
                    <a:pt x="381" y="64"/>
                    <a:pt x="380" y="64"/>
                    <a:pt x="379" y="64"/>
                  </a:cubicBezTo>
                  <a:cubicBezTo>
                    <a:pt x="379" y="64"/>
                    <a:pt x="378" y="65"/>
                    <a:pt x="377" y="64"/>
                  </a:cubicBezTo>
                  <a:cubicBezTo>
                    <a:pt x="379" y="65"/>
                    <a:pt x="379" y="63"/>
                    <a:pt x="380" y="64"/>
                  </a:cubicBezTo>
                  <a:cubicBezTo>
                    <a:pt x="380" y="64"/>
                    <a:pt x="379" y="64"/>
                    <a:pt x="380" y="64"/>
                  </a:cubicBezTo>
                  <a:close/>
                  <a:moveTo>
                    <a:pt x="384" y="55"/>
                  </a:moveTo>
                  <a:cubicBezTo>
                    <a:pt x="384" y="55"/>
                    <a:pt x="384" y="55"/>
                    <a:pt x="384" y="55"/>
                  </a:cubicBezTo>
                  <a:cubicBezTo>
                    <a:pt x="384" y="55"/>
                    <a:pt x="384" y="55"/>
                    <a:pt x="384" y="55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84" y="55"/>
                    <a:pt x="384" y="55"/>
                    <a:pt x="384" y="55"/>
                  </a:cubicBezTo>
                  <a:cubicBezTo>
                    <a:pt x="384" y="55"/>
                    <a:pt x="384" y="55"/>
                    <a:pt x="384" y="55"/>
                  </a:cubicBezTo>
                  <a:cubicBezTo>
                    <a:pt x="384" y="55"/>
                    <a:pt x="384" y="54"/>
                    <a:pt x="384" y="54"/>
                  </a:cubicBezTo>
                  <a:cubicBezTo>
                    <a:pt x="384" y="54"/>
                    <a:pt x="384" y="54"/>
                    <a:pt x="384" y="54"/>
                  </a:cubicBezTo>
                  <a:cubicBezTo>
                    <a:pt x="384" y="54"/>
                    <a:pt x="384" y="54"/>
                    <a:pt x="384" y="54"/>
                  </a:cubicBezTo>
                  <a:cubicBezTo>
                    <a:pt x="384" y="54"/>
                    <a:pt x="384" y="55"/>
                    <a:pt x="384" y="55"/>
                  </a:cubicBezTo>
                  <a:close/>
                  <a:moveTo>
                    <a:pt x="384" y="56"/>
                  </a:moveTo>
                  <a:cubicBezTo>
                    <a:pt x="384" y="56"/>
                    <a:pt x="384" y="56"/>
                    <a:pt x="385" y="56"/>
                  </a:cubicBezTo>
                  <a:cubicBezTo>
                    <a:pt x="385" y="55"/>
                    <a:pt x="385" y="55"/>
                    <a:pt x="385" y="55"/>
                  </a:cubicBezTo>
                  <a:cubicBezTo>
                    <a:pt x="385" y="55"/>
                    <a:pt x="385" y="56"/>
                    <a:pt x="385" y="56"/>
                  </a:cubicBezTo>
                  <a:cubicBezTo>
                    <a:pt x="384" y="56"/>
                    <a:pt x="384" y="56"/>
                    <a:pt x="384" y="56"/>
                  </a:cubicBezTo>
                  <a:cubicBezTo>
                    <a:pt x="384" y="56"/>
                    <a:pt x="384" y="56"/>
                    <a:pt x="384" y="56"/>
                  </a:cubicBezTo>
                  <a:cubicBezTo>
                    <a:pt x="384" y="56"/>
                    <a:pt x="384" y="56"/>
                    <a:pt x="384" y="56"/>
                  </a:cubicBezTo>
                  <a:close/>
                  <a:moveTo>
                    <a:pt x="384" y="67"/>
                  </a:moveTo>
                  <a:cubicBezTo>
                    <a:pt x="385" y="67"/>
                    <a:pt x="386" y="67"/>
                    <a:pt x="387" y="68"/>
                  </a:cubicBezTo>
                  <a:cubicBezTo>
                    <a:pt x="387" y="68"/>
                    <a:pt x="386" y="68"/>
                    <a:pt x="386" y="69"/>
                  </a:cubicBezTo>
                  <a:cubicBezTo>
                    <a:pt x="385" y="68"/>
                    <a:pt x="385" y="68"/>
                    <a:pt x="385" y="68"/>
                  </a:cubicBezTo>
                  <a:cubicBezTo>
                    <a:pt x="384" y="69"/>
                    <a:pt x="384" y="69"/>
                    <a:pt x="384" y="69"/>
                  </a:cubicBezTo>
                  <a:cubicBezTo>
                    <a:pt x="383" y="68"/>
                    <a:pt x="384" y="68"/>
                    <a:pt x="384" y="67"/>
                  </a:cubicBezTo>
                  <a:close/>
                  <a:moveTo>
                    <a:pt x="391" y="73"/>
                  </a:moveTo>
                  <a:cubicBezTo>
                    <a:pt x="391" y="73"/>
                    <a:pt x="391" y="74"/>
                    <a:pt x="391" y="74"/>
                  </a:cubicBezTo>
                  <a:cubicBezTo>
                    <a:pt x="392" y="74"/>
                    <a:pt x="392" y="73"/>
                    <a:pt x="392" y="73"/>
                  </a:cubicBezTo>
                  <a:cubicBezTo>
                    <a:pt x="391" y="75"/>
                    <a:pt x="391" y="73"/>
                    <a:pt x="389" y="74"/>
                  </a:cubicBezTo>
                  <a:cubicBezTo>
                    <a:pt x="389" y="74"/>
                    <a:pt x="389" y="73"/>
                    <a:pt x="389" y="73"/>
                  </a:cubicBezTo>
                  <a:cubicBezTo>
                    <a:pt x="388" y="72"/>
                    <a:pt x="388" y="72"/>
                    <a:pt x="388" y="72"/>
                  </a:cubicBezTo>
                  <a:cubicBezTo>
                    <a:pt x="388" y="72"/>
                    <a:pt x="388" y="72"/>
                    <a:pt x="388" y="72"/>
                  </a:cubicBezTo>
                  <a:cubicBezTo>
                    <a:pt x="388" y="72"/>
                    <a:pt x="387" y="72"/>
                    <a:pt x="387" y="72"/>
                  </a:cubicBezTo>
                  <a:cubicBezTo>
                    <a:pt x="387" y="73"/>
                    <a:pt x="387" y="73"/>
                    <a:pt x="387" y="73"/>
                  </a:cubicBezTo>
                  <a:cubicBezTo>
                    <a:pt x="387" y="73"/>
                    <a:pt x="387" y="73"/>
                    <a:pt x="387" y="73"/>
                  </a:cubicBezTo>
                  <a:cubicBezTo>
                    <a:pt x="387" y="73"/>
                    <a:pt x="388" y="73"/>
                    <a:pt x="388" y="73"/>
                  </a:cubicBezTo>
                  <a:cubicBezTo>
                    <a:pt x="388" y="74"/>
                    <a:pt x="387" y="74"/>
                    <a:pt x="387" y="74"/>
                  </a:cubicBezTo>
                  <a:cubicBezTo>
                    <a:pt x="387" y="74"/>
                    <a:pt x="387" y="74"/>
                    <a:pt x="387" y="74"/>
                  </a:cubicBezTo>
                  <a:cubicBezTo>
                    <a:pt x="387" y="74"/>
                    <a:pt x="387" y="74"/>
                    <a:pt x="387" y="74"/>
                  </a:cubicBezTo>
                  <a:cubicBezTo>
                    <a:pt x="386" y="73"/>
                    <a:pt x="386" y="73"/>
                    <a:pt x="385" y="73"/>
                  </a:cubicBezTo>
                  <a:cubicBezTo>
                    <a:pt x="386" y="72"/>
                    <a:pt x="386" y="73"/>
                    <a:pt x="387" y="74"/>
                  </a:cubicBezTo>
                  <a:cubicBezTo>
                    <a:pt x="387" y="74"/>
                    <a:pt x="387" y="74"/>
                    <a:pt x="387" y="74"/>
                  </a:cubicBezTo>
                  <a:cubicBezTo>
                    <a:pt x="387" y="73"/>
                    <a:pt x="387" y="73"/>
                    <a:pt x="387" y="73"/>
                  </a:cubicBezTo>
                  <a:cubicBezTo>
                    <a:pt x="387" y="73"/>
                    <a:pt x="387" y="73"/>
                    <a:pt x="387" y="73"/>
                  </a:cubicBezTo>
                  <a:cubicBezTo>
                    <a:pt x="387" y="72"/>
                    <a:pt x="387" y="72"/>
                    <a:pt x="387" y="72"/>
                  </a:cubicBezTo>
                  <a:cubicBezTo>
                    <a:pt x="387" y="72"/>
                    <a:pt x="387" y="72"/>
                    <a:pt x="388" y="72"/>
                  </a:cubicBezTo>
                  <a:cubicBezTo>
                    <a:pt x="388" y="72"/>
                    <a:pt x="388" y="72"/>
                    <a:pt x="388" y="72"/>
                  </a:cubicBezTo>
                  <a:cubicBezTo>
                    <a:pt x="388" y="72"/>
                    <a:pt x="388" y="72"/>
                    <a:pt x="388" y="72"/>
                  </a:cubicBezTo>
                  <a:cubicBezTo>
                    <a:pt x="388" y="72"/>
                    <a:pt x="388" y="72"/>
                    <a:pt x="388" y="72"/>
                  </a:cubicBezTo>
                  <a:cubicBezTo>
                    <a:pt x="390" y="72"/>
                    <a:pt x="390" y="75"/>
                    <a:pt x="391" y="73"/>
                  </a:cubicBezTo>
                  <a:close/>
                  <a:moveTo>
                    <a:pt x="383" y="70"/>
                  </a:moveTo>
                  <a:cubicBezTo>
                    <a:pt x="384" y="71"/>
                    <a:pt x="385" y="69"/>
                    <a:pt x="385" y="70"/>
                  </a:cubicBezTo>
                  <a:cubicBezTo>
                    <a:pt x="386" y="70"/>
                    <a:pt x="386" y="71"/>
                    <a:pt x="386" y="71"/>
                  </a:cubicBezTo>
                  <a:cubicBezTo>
                    <a:pt x="385" y="71"/>
                    <a:pt x="384" y="71"/>
                    <a:pt x="383" y="70"/>
                  </a:cubicBezTo>
                  <a:close/>
                  <a:moveTo>
                    <a:pt x="384" y="73"/>
                  </a:moveTo>
                  <a:cubicBezTo>
                    <a:pt x="384" y="74"/>
                    <a:pt x="384" y="74"/>
                    <a:pt x="384" y="74"/>
                  </a:cubicBezTo>
                  <a:cubicBezTo>
                    <a:pt x="383" y="73"/>
                    <a:pt x="383" y="73"/>
                    <a:pt x="383" y="73"/>
                  </a:cubicBezTo>
                  <a:cubicBezTo>
                    <a:pt x="383" y="73"/>
                    <a:pt x="384" y="73"/>
                    <a:pt x="384" y="73"/>
                  </a:cubicBezTo>
                  <a:close/>
                  <a:moveTo>
                    <a:pt x="383" y="71"/>
                  </a:moveTo>
                  <a:cubicBezTo>
                    <a:pt x="383" y="71"/>
                    <a:pt x="383" y="72"/>
                    <a:pt x="382" y="71"/>
                  </a:cubicBezTo>
                  <a:cubicBezTo>
                    <a:pt x="383" y="71"/>
                    <a:pt x="383" y="71"/>
                    <a:pt x="383" y="71"/>
                  </a:cubicBezTo>
                  <a:cubicBezTo>
                    <a:pt x="382" y="71"/>
                    <a:pt x="382" y="71"/>
                    <a:pt x="382" y="71"/>
                  </a:cubicBezTo>
                  <a:lnTo>
                    <a:pt x="383" y="71"/>
                  </a:lnTo>
                  <a:close/>
                  <a:moveTo>
                    <a:pt x="384" y="74"/>
                  </a:moveTo>
                  <a:cubicBezTo>
                    <a:pt x="384" y="75"/>
                    <a:pt x="385" y="75"/>
                    <a:pt x="386" y="75"/>
                  </a:cubicBezTo>
                  <a:cubicBezTo>
                    <a:pt x="387" y="75"/>
                    <a:pt x="387" y="75"/>
                    <a:pt x="387" y="75"/>
                  </a:cubicBezTo>
                  <a:cubicBezTo>
                    <a:pt x="387" y="76"/>
                    <a:pt x="386" y="76"/>
                    <a:pt x="385" y="75"/>
                  </a:cubicBezTo>
                  <a:cubicBezTo>
                    <a:pt x="385" y="75"/>
                    <a:pt x="385" y="75"/>
                    <a:pt x="384" y="75"/>
                  </a:cubicBezTo>
                  <a:cubicBezTo>
                    <a:pt x="384" y="75"/>
                    <a:pt x="384" y="75"/>
                    <a:pt x="384" y="75"/>
                  </a:cubicBezTo>
                  <a:cubicBezTo>
                    <a:pt x="384" y="75"/>
                    <a:pt x="384" y="75"/>
                    <a:pt x="384" y="75"/>
                  </a:cubicBezTo>
                  <a:lnTo>
                    <a:pt x="384" y="74"/>
                  </a:lnTo>
                  <a:close/>
                  <a:moveTo>
                    <a:pt x="388" y="66"/>
                  </a:moveTo>
                  <a:cubicBezTo>
                    <a:pt x="388" y="66"/>
                    <a:pt x="388" y="66"/>
                    <a:pt x="388" y="66"/>
                  </a:cubicBezTo>
                  <a:cubicBezTo>
                    <a:pt x="387" y="66"/>
                    <a:pt x="386" y="66"/>
                    <a:pt x="385" y="66"/>
                  </a:cubicBezTo>
                  <a:cubicBezTo>
                    <a:pt x="385" y="66"/>
                    <a:pt x="385" y="66"/>
                    <a:pt x="385" y="66"/>
                  </a:cubicBezTo>
                  <a:cubicBezTo>
                    <a:pt x="385" y="66"/>
                    <a:pt x="385" y="66"/>
                    <a:pt x="385" y="66"/>
                  </a:cubicBezTo>
                  <a:cubicBezTo>
                    <a:pt x="385" y="65"/>
                    <a:pt x="385" y="65"/>
                    <a:pt x="385" y="65"/>
                  </a:cubicBezTo>
                  <a:cubicBezTo>
                    <a:pt x="385" y="65"/>
                    <a:pt x="386" y="65"/>
                    <a:pt x="386" y="65"/>
                  </a:cubicBezTo>
                  <a:cubicBezTo>
                    <a:pt x="386" y="66"/>
                    <a:pt x="388" y="65"/>
                    <a:pt x="388" y="66"/>
                  </a:cubicBezTo>
                  <a:cubicBezTo>
                    <a:pt x="389" y="66"/>
                    <a:pt x="389" y="66"/>
                    <a:pt x="389" y="65"/>
                  </a:cubicBezTo>
                  <a:lnTo>
                    <a:pt x="388" y="66"/>
                  </a:lnTo>
                  <a:close/>
                  <a:moveTo>
                    <a:pt x="383" y="70"/>
                  </a:moveTo>
                  <a:cubicBezTo>
                    <a:pt x="383" y="70"/>
                    <a:pt x="383" y="70"/>
                    <a:pt x="383" y="70"/>
                  </a:cubicBezTo>
                  <a:cubicBezTo>
                    <a:pt x="383" y="70"/>
                    <a:pt x="383" y="70"/>
                    <a:pt x="383" y="70"/>
                  </a:cubicBezTo>
                  <a:cubicBezTo>
                    <a:pt x="383" y="69"/>
                    <a:pt x="383" y="69"/>
                    <a:pt x="383" y="69"/>
                  </a:cubicBezTo>
                  <a:lnTo>
                    <a:pt x="383" y="70"/>
                  </a:lnTo>
                  <a:close/>
                  <a:moveTo>
                    <a:pt x="380" y="72"/>
                  </a:moveTo>
                  <a:cubicBezTo>
                    <a:pt x="380" y="73"/>
                    <a:pt x="380" y="73"/>
                    <a:pt x="380" y="73"/>
                  </a:cubicBezTo>
                  <a:cubicBezTo>
                    <a:pt x="380" y="72"/>
                    <a:pt x="380" y="72"/>
                    <a:pt x="380" y="72"/>
                  </a:cubicBezTo>
                  <a:cubicBezTo>
                    <a:pt x="380" y="72"/>
                    <a:pt x="380" y="72"/>
                    <a:pt x="380" y="72"/>
                  </a:cubicBezTo>
                  <a:cubicBezTo>
                    <a:pt x="379" y="72"/>
                    <a:pt x="379" y="72"/>
                    <a:pt x="379" y="72"/>
                  </a:cubicBezTo>
                  <a:cubicBezTo>
                    <a:pt x="379" y="73"/>
                    <a:pt x="379" y="73"/>
                    <a:pt x="379" y="73"/>
                  </a:cubicBezTo>
                  <a:cubicBezTo>
                    <a:pt x="379" y="73"/>
                    <a:pt x="379" y="73"/>
                    <a:pt x="379" y="73"/>
                  </a:cubicBezTo>
                  <a:cubicBezTo>
                    <a:pt x="379" y="73"/>
                    <a:pt x="379" y="72"/>
                    <a:pt x="379" y="72"/>
                  </a:cubicBezTo>
                  <a:cubicBezTo>
                    <a:pt x="379" y="72"/>
                    <a:pt x="378" y="72"/>
                    <a:pt x="378" y="72"/>
                  </a:cubicBezTo>
                  <a:cubicBezTo>
                    <a:pt x="378" y="73"/>
                    <a:pt x="376" y="72"/>
                    <a:pt x="375" y="72"/>
                  </a:cubicBezTo>
                  <a:cubicBezTo>
                    <a:pt x="376" y="72"/>
                    <a:pt x="378" y="73"/>
                    <a:pt x="379" y="71"/>
                  </a:cubicBezTo>
                  <a:cubicBezTo>
                    <a:pt x="379" y="71"/>
                    <a:pt x="381" y="70"/>
                    <a:pt x="381" y="72"/>
                  </a:cubicBezTo>
                  <a:cubicBezTo>
                    <a:pt x="380" y="72"/>
                    <a:pt x="380" y="72"/>
                    <a:pt x="380" y="72"/>
                  </a:cubicBezTo>
                  <a:close/>
                  <a:moveTo>
                    <a:pt x="376" y="71"/>
                  </a:moveTo>
                  <a:cubicBezTo>
                    <a:pt x="377" y="71"/>
                    <a:pt x="377" y="71"/>
                    <a:pt x="377" y="71"/>
                  </a:cubicBezTo>
                  <a:cubicBezTo>
                    <a:pt x="377" y="71"/>
                    <a:pt x="377" y="71"/>
                    <a:pt x="377" y="71"/>
                  </a:cubicBezTo>
                  <a:lnTo>
                    <a:pt x="376" y="71"/>
                  </a:lnTo>
                  <a:close/>
                  <a:moveTo>
                    <a:pt x="378" y="70"/>
                  </a:moveTo>
                  <a:cubicBezTo>
                    <a:pt x="378" y="70"/>
                    <a:pt x="378" y="70"/>
                    <a:pt x="378" y="70"/>
                  </a:cubicBezTo>
                  <a:cubicBezTo>
                    <a:pt x="378" y="71"/>
                    <a:pt x="378" y="71"/>
                    <a:pt x="378" y="71"/>
                  </a:cubicBezTo>
                  <a:lnTo>
                    <a:pt x="378" y="70"/>
                  </a:lnTo>
                  <a:close/>
                  <a:moveTo>
                    <a:pt x="380" y="70"/>
                  </a:moveTo>
                  <a:cubicBezTo>
                    <a:pt x="381" y="70"/>
                    <a:pt x="381" y="70"/>
                    <a:pt x="381" y="70"/>
                  </a:cubicBezTo>
                  <a:cubicBezTo>
                    <a:pt x="382" y="70"/>
                    <a:pt x="382" y="70"/>
                    <a:pt x="382" y="70"/>
                  </a:cubicBezTo>
                  <a:lnTo>
                    <a:pt x="380" y="70"/>
                  </a:lnTo>
                  <a:close/>
                  <a:moveTo>
                    <a:pt x="377" y="61"/>
                  </a:moveTo>
                  <a:cubicBezTo>
                    <a:pt x="378" y="61"/>
                    <a:pt x="379" y="61"/>
                    <a:pt x="379" y="62"/>
                  </a:cubicBezTo>
                  <a:lnTo>
                    <a:pt x="377" y="61"/>
                  </a:lnTo>
                  <a:close/>
                  <a:moveTo>
                    <a:pt x="373" y="59"/>
                  </a:moveTo>
                  <a:cubicBezTo>
                    <a:pt x="373" y="59"/>
                    <a:pt x="373" y="59"/>
                    <a:pt x="373" y="59"/>
                  </a:cubicBezTo>
                  <a:cubicBezTo>
                    <a:pt x="373" y="59"/>
                    <a:pt x="373" y="59"/>
                    <a:pt x="373" y="59"/>
                  </a:cubicBezTo>
                  <a:cubicBezTo>
                    <a:pt x="373" y="59"/>
                    <a:pt x="373" y="58"/>
                    <a:pt x="374" y="59"/>
                  </a:cubicBezTo>
                  <a:cubicBezTo>
                    <a:pt x="374" y="59"/>
                    <a:pt x="373" y="59"/>
                    <a:pt x="373" y="59"/>
                  </a:cubicBezTo>
                  <a:close/>
                  <a:moveTo>
                    <a:pt x="392" y="73"/>
                  </a:moveTo>
                  <a:cubicBezTo>
                    <a:pt x="394" y="73"/>
                    <a:pt x="394" y="73"/>
                    <a:pt x="394" y="73"/>
                  </a:cubicBezTo>
                  <a:cubicBezTo>
                    <a:pt x="394" y="74"/>
                    <a:pt x="393" y="73"/>
                    <a:pt x="393" y="74"/>
                  </a:cubicBezTo>
                  <a:lnTo>
                    <a:pt x="392" y="73"/>
                  </a:lnTo>
                  <a:close/>
                  <a:moveTo>
                    <a:pt x="395" y="73"/>
                  </a:moveTo>
                  <a:cubicBezTo>
                    <a:pt x="394" y="73"/>
                    <a:pt x="394" y="73"/>
                    <a:pt x="394" y="73"/>
                  </a:cubicBezTo>
                  <a:cubicBezTo>
                    <a:pt x="395" y="72"/>
                    <a:pt x="393" y="73"/>
                    <a:pt x="394" y="72"/>
                  </a:cubicBezTo>
                  <a:cubicBezTo>
                    <a:pt x="395" y="72"/>
                    <a:pt x="395" y="73"/>
                    <a:pt x="396" y="73"/>
                  </a:cubicBezTo>
                  <a:cubicBezTo>
                    <a:pt x="396" y="72"/>
                    <a:pt x="396" y="72"/>
                    <a:pt x="396" y="72"/>
                  </a:cubicBezTo>
                  <a:cubicBezTo>
                    <a:pt x="397" y="72"/>
                    <a:pt x="397" y="72"/>
                    <a:pt x="397" y="72"/>
                  </a:cubicBezTo>
                  <a:cubicBezTo>
                    <a:pt x="397" y="72"/>
                    <a:pt x="397" y="72"/>
                    <a:pt x="396" y="72"/>
                  </a:cubicBezTo>
                  <a:cubicBezTo>
                    <a:pt x="396" y="72"/>
                    <a:pt x="395" y="73"/>
                    <a:pt x="394" y="73"/>
                  </a:cubicBezTo>
                  <a:lnTo>
                    <a:pt x="395" y="73"/>
                  </a:lnTo>
                  <a:close/>
                  <a:moveTo>
                    <a:pt x="402" y="67"/>
                  </a:moveTo>
                  <a:cubicBezTo>
                    <a:pt x="403" y="67"/>
                    <a:pt x="403" y="67"/>
                    <a:pt x="403" y="67"/>
                  </a:cubicBezTo>
                  <a:cubicBezTo>
                    <a:pt x="402" y="68"/>
                    <a:pt x="401" y="68"/>
                    <a:pt x="400" y="67"/>
                  </a:cubicBezTo>
                  <a:cubicBezTo>
                    <a:pt x="400" y="67"/>
                    <a:pt x="402" y="68"/>
                    <a:pt x="402" y="67"/>
                  </a:cubicBezTo>
                  <a:close/>
                  <a:moveTo>
                    <a:pt x="401" y="67"/>
                  </a:moveTo>
                  <a:cubicBezTo>
                    <a:pt x="402" y="66"/>
                    <a:pt x="402" y="66"/>
                    <a:pt x="402" y="66"/>
                  </a:cubicBezTo>
                  <a:cubicBezTo>
                    <a:pt x="402" y="67"/>
                    <a:pt x="402" y="67"/>
                    <a:pt x="402" y="67"/>
                  </a:cubicBezTo>
                  <a:lnTo>
                    <a:pt x="401" y="67"/>
                  </a:lnTo>
                  <a:close/>
                  <a:moveTo>
                    <a:pt x="399" y="72"/>
                  </a:moveTo>
                  <a:cubicBezTo>
                    <a:pt x="399" y="72"/>
                    <a:pt x="399" y="72"/>
                    <a:pt x="399" y="72"/>
                  </a:cubicBezTo>
                  <a:cubicBezTo>
                    <a:pt x="400" y="72"/>
                    <a:pt x="400" y="72"/>
                    <a:pt x="400" y="72"/>
                  </a:cubicBezTo>
                  <a:cubicBezTo>
                    <a:pt x="400" y="73"/>
                    <a:pt x="401" y="73"/>
                    <a:pt x="401" y="73"/>
                  </a:cubicBezTo>
                  <a:cubicBezTo>
                    <a:pt x="400" y="72"/>
                    <a:pt x="400" y="72"/>
                    <a:pt x="400" y="72"/>
                  </a:cubicBezTo>
                  <a:cubicBezTo>
                    <a:pt x="400" y="72"/>
                    <a:pt x="400" y="73"/>
                    <a:pt x="399" y="73"/>
                  </a:cubicBezTo>
                  <a:cubicBezTo>
                    <a:pt x="399" y="75"/>
                    <a:pt x="400" y="73"/>
                    <a:pt x="401" y="73"/>
                  </a:cubicBezTo>
                  <a:cubicBezTo>
                    <a:pt x="401" y="73"/>
                    <a:pt x="401" y="73"/>
                    <a:pt x="401" y="73"/>
                  </a:cubicBezTo>
                  <a:cubicBezTo>
                    <a:pt x="402" y="73"/>
                    <a:pt x="402" y="73"/>
                    <a:pt x="402" y="73"/>
                  </a:cubicBezTo>
                  <a:cubicBezTo>
                    <a:pt x="402" y="73"/>
                    <a:pt x="401" y="73"/>
                    <a:pt x="401" y="73"/>
                  </a:cubicBezTo>
                  <a:cubicBezTo>
                    <a:pt x="401" y="74"/>
                    <a:pt x="401" y="73"/>
                    <a:pt x="400" y="74"/>
                  </a:cubicBezTo>
                  <a:cubicBezTo>
                    <a:pt x="401" y="74"/>
                    <a:pt x="402" y="75"/>
                    <a:pt x="403" y="74"/>
                  </a:cubicBezTo>
                  <a:cubicBezTo>
                    <a:pt x="404" y="74"/>
                    <a:pt x="404" y="74"/>
                    <a:pt x="404" y="74"/>
                  </a:cubicBezTo>
                  <a:cubicBezTo>
                    <a:pt x="404" y="74"/>
                    <a:pt x="404" y="74"/>
                    <a:pt x="404" y="74"/>
                  </a:cubicBezTo>
                  <a:cubicBezTo>
                    <a:pt x="404" y="74"/>
                    <a:pt x="404" y="73"/>
                    <a:pt x="404" y="73"/>
                  </a:cubicBezTo>
                  <a:cubicBezTo>
                    <a:pt x="403" y="73"/>
                    <a:pt x="403" y="74"/>
                    <a:pt x="403" y="73"/>
                  </a:cubicBezTo>
                  <a:cubicBezTo>
                    <a:pt x="404" y="72"/>
                    <a:pt x="404" y="72"/>
                    <a:pt x="404" y="72"/>
                  </a:cubicBezTo>
                  <a:cubicBezTo>
                    <a:pt x="404" y="73"/>
                    <a:pt x="405" y="73"/>
                    <a:pt x="405" y="74"/>
                  </a:cubicBezTo>
                  <a:cubicBezTo>
                    <a:pt x="405" y="73"/>
                    <a:pt x="406" y="73"/>
                    <a:pt x="406" y="74"/>
                  </a:cubicBezTo>
                  <a:cubicBezTo>
                    <a:pt x="406" y="74"/>
                    <a:pt x="407" y="74"/>
                    <a:pt x="407" y="74"/>
                  </a:cubicBezTo>
                  <a:cubicBezTo>
                    <a:pt x="408" y="74"/>
                    <a:pt x="407" y="73"/>
                    <a:pt x="407" y="73"/>
                  </a:cubicBezTo>
                  <a:cubicBezTo>
                    <a:pt x="407" y="73"/>
                    <a:pt x="407" y="73"/>
                    <a:pt x="407" y="73"/>
                  </a:cubicBezTo>
                  <a:cubicBezTo>
                    <a:pt x="407" y="73"/>
                    <a:pt x="407" y="73"/>
                    <a:pt x="407" y="73"/>
                  </a:cubicBezTo>
                  <a:cubicBezTo>
                    <a:pt x="408" y="74"/>
                    <a:pt x="408" y="73"/>
                    <a:pt x="409" y="73"/>
                  </a:cubicBezTo>
                  <a:cubicBezTo>
                    <a:pt x="408" y="73"/>
                    <a:pt x="408" y="73"/>
                    <a:pt x="408" y="73"/>
                  </a:cubicBezTo>
                  <a:cubicBezTo>
                    <a:pt x="408" y="74"/>
                    <a:pt x="408" y="75"/>
                    <a:pt x="409" y="75"/>
                  </a:cubicBezTo>
                  <a:cubicBezTo>
                    <a:pt x="409" y="75"/>
                    <a:pt x="408" y="75"/>
                    <a:pt x="408" y="75"/>
                  </a:cubicBezTo>
                  <a:cubicBezTo>
                    <a:pt x="408" y="75"/>
                    <a:pt x="408" y="76"/>
                    <a:pt x="408" y="76"/>
                  </a:cubicBezTo>
                  <a:cubicBezTo>
                    <a:pt x="409" y="76"/>
                    <a:pt x="409" y="76"/>
                    <a:pt x="409" y="76"/>
                  </a:cubicBezTo>
                  <a:cubicBezTo>
                    <a:pt x="409" y="76"/>
                    <a:pt x="409" y="76"/>
                    <a:pt x="409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5"/>
                  </a:cubicBezTo>
                  <a:cubicBezTo>
                    <a:pt x="406" y="76"/>
                    <a:pt x="405" y="73"/>
                    <a:pt x="404" y="75"/>
                  </a:cubicBezTo>
                  <a:cubicBezTo>
                    <a:pt x="403" y="77"/>
                    <a:pt x="402" y="74"/>
                    <a:pt x="401" y="75"/>
                  </a:cubicBezTo>
                  <a:cubicBezTo>
                    <a:pt x="401" y="75"/>
                    <a:pt x="401" y="75"/>
                    <a:pt x="401" y="75"/>
                  </a:cubicBezTo>
                  <a:cubicBezTo>
                    <a:pt x="400" y="74"/>
                    <a:pt x="400" y="74"/>
                    <a:pt x="398" y="74"/>
                  </a:cubicBezTo>
                  <a:cubicBezTo>
                    <a:pt x="398" y="73"/>
                    <a:pt x="398" y="73"/>
                    <a:pt x="399" y="72"/>
                  </a:cubicBezTo>
                  <a:close/>
                  <a:moveTo>
                    <a:pt x="404" y="67"/>
                  </a:moveTo>
                  <a:cubicBezTo>
                    <a:pt x="405" y="68"/>
                    <a:pt x="405" y="68"/>
                    <a:pt x="405" y="68"/>
                  </a:cubicBezTo>
                  <a:cubicBezTo>
                    <a:pt x="405" y="68"/>
                    <a:pt x="404" y="68"/>
                    <a:pt x="404" y="68"/>
                  </a:cubicBezTo>
                  <a:cubicBezTo>
                    <a:pt x="404" y="68"/>
                    <a:pt x="404" y="68"/>
                    <a:pt x="404" y="68"/>
                  </a:cubicBezTo>
                  <a:cubicBezTo>
                    <a:pt x="404" y="68"/>
                    <a:pt x="404" y="68"/>
                    <a:pt x="405" y="68"/>
                  </a:cubicBezTo>
                  <a:lnTo>
                    <a:pt x="404" y="67"/>
                  </a:lnTo>
                  <a:close/>
                  <a:moveTo>
                    <a:pt x="404" y="69"/>
                  </a:moveTo>
                  <a:cubicBezTo>
                    <a:pt x="404" y="69"/>
                    <a:pt x="405" y="69"/>
                    <a:pt x="405" y="70"/>
                  </a:cubicBezTo>
                  <a:cubicBezTo>
                    <a:pt x="405" y="70"/>
                    <a:pt x="404" y="70"/>
                    <a:pt x="404" y="71"/>
                  </a:cubicBezTo>
                  <a:cubicBezTo>
                    <a:pt x="403" y="71"/>
                    <a:pt x="403" y="71"/>
                    <a:pt x="403" y="71"/>
                  </a:cubicBezTo>
                  <a:cubicBezTo>
                    <a:pt x="404" y="70"/>
                    <a:pt x="403" y="69"/>
                    <a:pt x="404" y="69"/>
                  </a:cubicBezTo>
                  <a:close/>
                  <a:moveTo>
                    <a:pt x="408" y="52"/>
                  </a:moveTo>
                  <a:cubicBezTo>
                    <a:pt x="408" y="52"/>
                    <a:pt x="408" y="52"/>
                    <a:pt x="407" y="52"/>
                  </a:cubicBezTo>
                  <a:cubicBezTo>
                    <a:pt x="407" y="53"/>
                    <a:pt x="408" y="53"/>
                    <a:pt x="408" y="53"/>
                  </a:cubicBezTo>
                  <a:cubicBezTo>
                    <a:pt x="408" y="53"/>
                    <a:pt x="408" y="53"/>
                    <a:pt x="408" y="53"/>
                  </a:cubicBezTo>
                  <a:cubicBezTo>
                    <a:pt x="408" y="53"/>
                    <a:pt x="408" y="53"/>
                    <a:pt x="408" y="54"/>
                  </a:cubicBezTo>
                  <a:cubicBezTo>
                    <a:pt x="408" y="53"/>
                    <a:pt x="407" y="52"/>
                    <a:pt x="407" y="52"/>
                  </a:cubicBezTo>
                  <a:cubicBezTo>
                    <a:pt x="407" y="52"/>
                    <a:pt x="407" y="51"/>
                    <a:pt x="407" y="51"/>
                  </a:cubicBezTo>
                  <a:cubicBezTo>
                    <a:pt x="407" y="51"/>
                    <a:pt x="407" y="51"/>
                    <a:pt x="407" y="51"/>
                  </a:cubicBezTo>
                  <a:cubicBezTo>
                    <a:pt x="408" y="51"/>
                    <a:pt x="407" y="51"/>
                    <a:pt x="407" y="51"/>
                  </a:cubicBezTo>
                  <a:cubicBezTo>
                    <a:pt x="407" y="51"/>
                    <a:pt x="407" y="51"/>
                    <a:pt x="408" y="51"/>
                  </a:cubicBezTo>
                  <a:cubicBezTo>
                    <a:pt x="409" y="51"/>
                    <a:pt x="409" y="51"/>
                    <a:pt x="409" y="51"/>
                  </a:cubicBezTo>
                  <a:cubicBezTo>
                    <a:pt x="409" y="51"/>
                    <a:pt x="409" y="52"/>
                    <a:pt x="408" y="52"/>
                  </a:cubicBezTo>
                  <a:close/>
                  <a:moveTo>
                    <a:pt x="409" y="49"/>
                  </a:moveTo>
                  <a:cubicBezTo>
                    <a:pt x="410" y="48"/>
                    <a:pt x="410" y="48"/>
                    <a:pt x="410" y="48"/>
                  </a:cubicBezTo>
                  <a:cubicBezTo>
                    <a:pt x="409" y="49"/>
                    <a:pt x="408" y="47"/>
                    <a:pt x="408" y="48"/>
                  </a:cubicBezTo>
                  <a:cubicBezTo>
                    <a:pt x="408" y="48"/>
                    <a:pt x="407" y="49"/>
                    <a:pt x="408" y="49"/>
                  </a:cubicBezTo>
                  <a:cubicBezTo>
                    <a:pt x="408" y="49"/>
                    <a:pt x="408" y="49"/>
                    <a:pt x="408" y="49"/>
                  </a:cubicBezTo>
                  <a:cubicBezTo>
                    <a:pt x="408" y="49"/>
                    <a:pt x="408" y="49"/>
                    <a:pt x="408" y="49"/>
                  </a:cubicBezTo>
                  <a:cubicBezTo>
                    <a:pt x="408" y="50"/>
                    <a:pt x="408" y="50"/>
                    <a:pt x="408" y="50"/>
                  </a:cubicBezTo>
                  <a:cubicBezTo>
                    <a:pt x="408" y="49"/>
                    <a:pt x="408" y="49"/>
                    <a:pt x="408" y="49"/>
                  </a:cubicBezTo>
                  <a:cubicBezTo>
                    <a:pt x="408" y="49"/>
                    <a:pt x="408" y="49"/>
                    <a:pt x="408" y="49"/>
                  </a:cubicBezTo>
                  <a:cubicBezTo>
                    <a:pt x="407" y="48"/>
                    <a:pt x="407" y="48"/>
                    <a:pt x="406" y="48"/>
                  </a:cubicBezTo>
                  <a:cubicBezTo>
                    <a:pt x="406" y="49"/>
                    <a:pt x="407" y="49"/>
                    <a:pt x="406" y="49"/>
                  </a:cubicBezTo>
                  <a:cubicBezTo>
                    <a:pt x="406" y="49"/>
                    <a:pt x="406" y="49"/>
                    <a:pt x="406" y="49"/>
                  </a:cubicBezTo>
                  <a:cubicBezTo>
                    <a:pt x="405" y="48"/>
                    <a:pt x="406" y="50"/>
                    <a:pt x="405" y="50"/>
                  </a:cubicBezTo>
                  <a:cubicBezTo>
                    <a:pt x="404" y="50"/>
                    <a:pt x="405" y="50"/>
                    <a:pt x="405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5" y="51"/>
                    <a:pt x="406" y="51"/>
                    <a:pt x="406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4" y="50"/>
                    <a:pt x="404" y="50"/>
                    <a:pt x="404" y="50"/>
                  </a:cubicBezTo>
                  <a:cubicBezTo>
                    <a:pt x="404" y="51"/>
                    <a:pt x="403" y="51"/>
                    <a:pt x="404" y="52"/>
                  </a:cubicBezTo>
                  <a:cubicBezTo>
                    <a:pt x="405" y="52"/>
                    <a:pt x="405" y="52"/>
                    <a:pt x="405" y="52"/>
                  </a:cubicBezTo>
                  <a:cubicBezTo>
                    <a:pt x="404" y="52"/>
                    <a:pt x="404" y="52"/>
                    <a:pt x="404" y="52"/>
                  </a:cubicBezTo>
                  <a:cubicBezTo>
                    <a:pt x="404" y="52"/>
                    <a:pt x="404" y="52"/>
                    <a:pt x="404" y="52"/>
                  </a:cubicBezTo>
                  <a:cubicBezTo>
                    <a:pt x="403" y="51"/>
                    <a:pt x="403" y="52"/>
                    <a:pt x="402" y="52"/>
                  </a:cubicBezTo>
                  <a:cubicBezTo>
                    <a:pt x="402" y="52"/>
                    <a:pt x="402" y="52"/>
                    <a:pt x="402" y="52"/>
                  </a:cubicBezTo>
                  <a:cubicBezTo>
                    <a:pt x="402" y="52"/>
                    <a:pt x="401" y="52"/>
                    <a:pt x="401" y="52"/>
                  </a:cubicBezTo>
                  <a:cubicBezTo>
                    <a:pt x="401" y="52"/>
                    <a:pt x="401" y="51"/>
                    <a:pt x="400" y="51"/>
                  </a:cubicBezTo>
                  <a:cubicBezTo>
                    <a:pt x="400" y="51"/>
                    <a:pt x="400" y="51"/>
                    <a:pt x="400" y="51"/>
                  </a:cubicBezTo>
                  <a:cubicBezTo>
                    <a:pt x="401" y="51"/>
                    <a:pt x="401" y="52"/>
                    <a:pt x="402" y="52"/>
                  </a:cubicBezTo>
                  <a:cubicBezTo>
                    <a:pt x="402" y="51"/>
                    <a:pt x="402" y="51"/>
                    <a:pt x="402" y="51"/>
                  </a:cubicBezTo>
                  <a:cubicBezTo>
                    <a:pt x="402" y="51"/>
                    <a:pt x="403" y="51"/>
                    <a:pt x="403" y="51"/>
                  </a:cubicBezTo>
                  <a:cubicBezTo>
                    <a:pt x="403" y="50"/>
                    <a:pt x="405" y="49"/>
                    <a:pt x="405" y="48"/>
                  </a:cubicBezTo>
                  <a:cubicBezTo>
                    <a:pt x="406" y="48"/>
                    <a:pt x="407" y="48"/>
                    <a:pt x="408" y="47"/>
                  </a:cubicBezTo>
                  <a:cubicBezTo>
                    <a:pt x="408" y="47"/>
                    <a:pt x="408" y="47"/>
                    <a:pt x="408" y="47"/>
                  </a:cubicBezTo>
                  <a:cubicBezTo>
                    <a:pt x="409" y="48"/>
                    <a:pt x="409" y="48"/>
                    <a:pt x="409" y="48"/>
                  </a:cubicBezTo>
                  <a:cubicBezTo>
                    <a:pt x="409" y="48"/>
                    <a:pt x="409" y="48"/>
                    <a:pt x="409" y="48"/>
                  </a:cubicBezTo>
                  <a:cubicBezTo>
                    <a:pt x="410" y="49"/>
                    <a:pt x="410" y="47"/>
                    <a:pt x="412" y="48"/>
                  </a:cubicBezTo>
                  <a:cubicBezTo>
                    <a:pt x="413" y="48"/>
                    <a:pt x="413" y="48"/>
                    <a:pt x="413" y="48"/>
                  </a:cubicBezTo>
                  <a:cubicBezTo>
                    <a:pt x="413" y="48"/>
                    <a:pt x="413" y="48"/>
                    <a:pt x="413" y="48"/>
                  </a:cubicBezTo>
                  <a:cubicBezTo>
                    <a:pt x="413" y="48"/>
                    <a:pt x="412" y="48"/>
                    <a:pt x="412" y="48"/>
                  </a:cubicBezTo>
                  <a:cubicBezTo>
                    <a:pt x="412" y="49"/>
                    <a:pt x="412" y="49"/>
                    <a:pt x="412" y="49"/>
                  </a:cubicBezTo>
                  <a:cubicBezTo>
                    <a:pt x="411" y="49"/>
                    <a:pt x="410" y="48"/>
                    <a:pt x="409" y="49"/>
                  </a:cubicBezTo>
                  <a:close/>
                  <a:moveTo>
                    <a:pt x="405" y="53"/>
                  </a:moveTo>
                  <a:cubicBezTo>
                    <a:pt x="405" y="54"/>
                    <a:pt x="404" y="53"/>
                    <a:pt x="404" y="54"/>
                  </a:cubicBezTo>
                  <a:cubicBezTo>
                    <a:pt x="404" y="53"/>
                    <a:pt x="404" y="53"/>
                    <a:pt x="404" y="53"/>
                  </a:cubicBezTo>
                  <a:cubicBezTo>
                    <a:pt x="404" y="53"/>
                    <a:pt x="405" y="53"/>
                    <a:pt x="405" y="53"/>
                  </a:cubicBezTo>
                  <a:close/>
                  <a:moveTo>
                    <a:pt x="402" y="50"/>
                  </a:moveTo>
                  <a:cubicBezTo>
                    <a:pt x="402" y="50"/>
                    <a:pt x="402" y="50"/>
                    <a:pt x="402" y="50"/>
                  </a:cubicBezTo>
                  <a:cubicBezTo>
                    <a:pt x="403" y="50"/>
                    <a:pt x="403" y="50"/>
                    <a:pt x="403" y="50"/>
                  </a:cubicBezTo>
                  <a:cubicBezTo>
                    <a:pt x="403" y="50"/>
                    <a:pt x="403" y="50"/>
                    <a:pt x="402" y="50"/>
                  </a:cubicBezTo>
                  <a:cubicBezTo>
                    <a:pt x="402" y="50"/>
                    <a:pt x="402" y="50"/>
                    <a:pt x="402" y="50"/>
                  </a:cubicBezTo>
                  <a:cubicBezTo>
                    <a:pt x="402" y="50"/>
                    <a:pt x="402" y="50"/>
                    <a:pt x="402" y="50"/>
                  </a:cubicBezTo>
                  <a:cubicBezTo>
                    <a:pt x="402" y="50"/>
                    <a:pt x="401" y="50"/>
                    <a:pt x="401" y="51"/>
                  </a:cubicBezTo>
                  <a:cubicBezTo>
                    <a:pt x="401" y="50"/>
                    <a:pt x="401" y="50"/>
                    <a:pt x="401" y="50"/>
                  </a:cubicBezTo>
                  <a:cubicBezTo>
                    <a:pt x="401" y="50"/>
                    <a:pt x="401" y="50"/>
                    <a:pt x="401" y="50"/>
                  </a:cubicBezTo>
                  <a:cubicBezTo>
                    <a:pt x="401" y="49"/>
                    <a:pt x="401" y="49"/>
                    <a:pt x="401" y="49"/>
                  </a:cubicBezTo>
                  <a:cubicBezTo>
                    <a:pt x="401" y="49"/>
                    <a:pt x="402" y="50"/>
                    <a:pt x="402" y="50"/>
                  </a:cubicBezTo>
                  <a:close/>
                  <a:moveTo>
                    <a:pt x="401" y="48"/>
                  </a:moveTo>
                  <a:cubicBezTo>
                    <a:pt x="402" y="48"/>
                    <a:pt x="402" y="48"/>
                    <a:pt x="402" y="48"/>
                  </a:cubicBezTo>
                  <a:cubicBezTo>
                    <a:pt x="402" y="48"/>
                    <a:pt x="402" y="48"/>
                    <a:pt x="402" y="48"/>
                  </a:cubicBezTo>
                  <a:lnTo>
                    <a:pt x="401" y="48"/>
                  </a:lnTo>
                  <a:close/>
                  <a:moveTo>
                    <a:pt x="406" y="43"/>
                  </a:moveTo>
                  <a:cubicBezTo>
                    <a:pt x="406" y="43"/>
                    <a:pt x="406" y="44"/>
                    <a:pt x="407" y="44"/>
                  </a:cubicBezTo>
                  <a:cubicBezTo>
                    <a:pt x="407" y="44"/>
                    <a:pt x="406" y="44"/>
                    <a:pt x="406" y="44"/>
                  </a:cubicBezTo>
                  <a:cubicBezTo>
                    <a:pt x="406" y="44"/>
                    <a:pt x="406" y="44"/>
                    <a:pt x="406" y="44"/>
                  </a:cubicBezTo>
                  <a:cubicBezTo>
                    <a:pt x="406" y="44"/>
                    <a:pt x="406" y="44"/>
                    <a:pt x="406" y="44"/>
                  </a:cubicBezTo>
                  <a:cubicBezTo>
                    <a:pt x="406" y="44"/>
                    <a:pt x="406" y="44"/>
                    <a:pt x="406" y="44"/>
                  </a:cubicBezTo>
                  <a:lnTo>
                    <a:pt x="406" y="43"/>
                  </a:lnTo>
                  <a:close/>
                  <a:moveTo>
                    <a:pt x="408" y="44"/>
                  </a:moveTo>
                  <a:cubicBezTo>
                    <a:pt x="409" y="43"/>
                    <a:pt x="409" y="43"/>
                    <a:pt x="409" y="43"/>
                  </a:cubicBezTo>
                  <a:cubicBezTo>
                    <a:pt x="409" y="43"/>
                    <a:pt x="409" y="43"/>
                    <a:pt x="409" y="43"/>
                  </a:cubicBezTo>
                  <a:cubicBezTo>
                    <a:pt x="409" y="44"/>
                    <a:pt x="409" y="44"/>
                    <a:pt x="409" y="44"/>
                  </a:cubicBezTo>
                  <a:cubicBezTo>
                    <a:pt x="409" y="44"/>
                    <a:pt x="409" y="44"/>
                    <a:pt x="409" y="44"/>
                  </a:cubicBezTo>
                  <a:cubicBezTo>
                    <a:pt x="410" y="44"/>
                    <a:pt x="410" y="44"/>
                    <a:pt x="410" y="44"/>
                  </a:cubicBezTo>
                  <a:cubicBezTo>
                    <a:pt x="410" y="44"/>
                    <a:pt x="410" y="45"/>
                    <a:pt x="410" y="45"/>
                  </a:cubicBezTo>
                  <a:cubicBezTo>
                    <a:pt x="411" y="46"/>
                    <a:pt x="412" y="46"/>
                    <a:pt x="412" y="47"/>
                  </a:cubicBezTo>
                  <a:cubicBezTo>
                    <a:pt x="411" y="47"/>
                    <a:pt x="410" y="45"/>
                    <a:pt x="409" y="46"/>
                  </a:cubicBezTo>
                  <a:cubicBezTo>
                    <a:pt x="409" y="46"/>
                    <a:pt x="409" y="45"/>
                    <a:pt x="409" y="45"/>
                  </a:cubicBezTo>
                  <a:cubicBezTo>
                    <a:pt x="408" y="46"/>
                    <a:pt x="408" y="44"/>
                    <a:pt x="407" y="44"/>
                  </a:cubicBezTo>
                  <a:cubicBezTo>
                    <a:pt x="409" y="44"/>
                    <a:pt x="409" y="44"/>
                    <a:pt x="409" y="44"/>
                  </a:cubicBezTo>
                  <a:lnTo>
                    <a:pt x="408" y="44"/>
                  </a:lnTo>
                  <a:close/>
                  <a:moveTo>
                    <a:pt x="412" y="36"/>
                  </a:moveTo>
                  <a:cubicBezTo>
                    <a:pt x="412" y="35"/>
                    <a:pt x="411" y="35"/>
                    <a:pt x="411" y="35"/>
                  </a:cubicBezTo>
                  <a:cubicBezTo>
                    <a:pt x="411" y="35"/>
                    <a:pt x="411" y="36"/>
                    <a:pt x="410" y="36"/>
                  </a:cubicBezTo>
                  <a:cubicBezTo>
                    <a:pt x="410" y="34"/>
                    <a:pt x="410" y="34"/>
                    <a:pt x="410" y="34"/>
                  </a:cubicBezTo>
                  <a:cubicBezTo>
                    <a:pt x="410" y="35"/>
                    <a:pt x="410" y="35"/>
                    <a:pt x="411" y="35"/>
                  </a:cubicBezTo>
                  <a:cubicBezTo>
                    <a:pt x="411" y="35"/>
                    <a:pt x="411" y="35"/>
                    <a:pt x="411" y="35"/>
                  </a:cubicBezTo>
                  <a:cubicBezTo>
                    <a:pt x="411" y="34"/>
                    <a:pt x="411" y="34"/>
                    <a:pt x="411" y="34"/>
                  </a:cubicBezTo>
                  <a:cubicBezTo>
                    <a:pt x="411" y="34"/>
                    <a:pt x="411" y="34"/>
                    <a:pt x="411" y="34"/>
                  </a:cubicBezTo>
                  <a:cubicBezTo>
                    <a:pt x="411" y="34"/>
                    <a:pt x="411" y="34"/>
                    <a:pt x="411" y="34"/>
                  </a:cubicBezTo>
                  <a:cubicBezTo>
                    <a:pt x="411" y="34"/>
                    <a:pt x="411" y="34"/>
                    <a:pt x="411" y="34"/>
                  </a:cubicBezTo>
                  <a:cubicBezTo>
                    <a:pt x="411" y="34"/>
                    <a:pt x="411" y="34"/>
                    <a:pt x="411" y="34"/>
                  </a:cubicBezTo>
                  <a:cubicBezTo>
                    <a:pt x="410" y="35"/>
                    <a:pt x="413" y="35"/>
                    <a:pt x="412" y="36"/>
                  </a:cubicBezTo>
                  <a:cubicBezTo>
                    <a:pt x="413" y="36"/>
                    <a:pt x="414" y="35"/>
                    <a:pt x="415" y="36"/>
                  </a:cubicBezTo>
                  <a:cubicBezTo>
                    <a:pt x="415" y="34"/>
                    <a:pt x="417" y="37"/>
                    <a:pt x="417" y="35"/>
                  </a:cubicBezTo>
                  <a:cubicBezTo>
                    <a:pt x="417" y="35"/>
                    <a:pt x="417" y="34"/>
                    <a:pt x="418" y="34"/>
                  </a:cubicBezTo>
                  <a:cubicBezTo>
                    <a:pt x="415" y="35"/>
                    <a:pt x="419" y="36"/>
                    <a:pt x="417" y="37"/>
                  </a:cubicBezTo>
                  <a:cubicBezTo>
                    <a:pt x="417" y="37"/>
                    <a:pt x="417" y="37"/>
                    <a:pt x="417" y="37"/>
                  </a:cubicBezTo>
                  <a:cubicBezTo>
                    <a:pt x="417" y="38"/>
                    <a:pt x="417" y="38"/>
                    <a:pt x="416" y="38"/>
                  </a:cubicBezTo>
                  <a:cubicBezTo>
                    <a:pt x="416" y="38"/>
                    <a:pt x="415" y="37"/>
                    <a:pt x="415" y="37"/>
                  </a:cubicBezTo>
                  <a:cubicBezTo>
                    <a:pt x="415" y="37"/>
                    <a:pt x="415" y="37"/>
                    <a:pt x="415" y="37"/>
                  </a:cubicBezTo>
                  <a:cubicBezTo>
                    <a:pt x="415" y="37"/>
                    <a:pt x="415" y="36"/>
                    <a:pt x="415" y="36"/>
                  </a:cubicBezTo>
                  <a:cubicBezTo>
                    <a:pt x="414" y="36"/>
                    <a:pt x="413" y="37"/>
                    <a:pt x="412" y="36"/>
                  </a:cubicBezTo>
                  <a:cubicBezTo>
                    <a:pt x="412" y="36"/>
                    <a:pt x="412" y="36"/>
                    <a:pt x="412" y="36"/>
                  </a:cubicBezTo>
                  <a:cubicBezTo>
                    <a:pt x="412" y="36"/>
                    <a:pt x="412" y="36"/>
                    <a:pt x="412" y="36"/>
                  </a:cubicBezTo>
                  <a:cubicBezTo>
                    <a:pt x="412" y="36"/>
                    <a:pt x="412" y="36"/>
                    <a:pt x="412" y="36"/>
                  </a:cubicBezTo>
                  <a:cubicBezTo>
                    <a:pt x="412" y="36"/>
                    <a:pt x="412" y="36"/>
                    <a:pt x="412" y="36"/>
                  </a:cubicBezTo>
                  <a:cubicBezTo>
                    <a:pt x="412" y="36"/>
                    <a:pt x="412" y="36"/>
                    <a:pt x="412" y="36"/>
                  </a:cubicBezTo>
                  <a:close/>
                  <a:moveTo>
                    <a:pt x="410" y="40"/>
                  </a:moveTo>
                  <a:cubicBezTo>
                    <a:pt x="410" y="40"/>
                    <a:pt x="409" y="40"/>
                    <a:pt x="409" y="39"/>
                  </a:cubicBezTo>
                  <a:cubicBezTo>
                    <a:pt x="410" y="39"/>
                    <a:pt x="409" y="40"/>
                    <a:pt x="410" y="40"/>
                  </a:cubicBezTo>
                  <a:close/>
                  <a:moveTo>
                    <a:pt x="417" y="48"/>
                  </a:moveTo>
                  <a:cubicBezTo>
                    <a:pt x="417" y="48"/>
                    <a:pt x="418" y="49"/>
                    <a:pt x="418" y="48"/>
                  </a:cubicBezTo>
                  <a:cubicBezTo>
                    <a:pt x="419" y="47"/>
                    <a:pt x="419" y="47"/>
                    <a:pt x="419" y="47"/>
                  </a:cubicBezTo>
                  <a:cubicBezTo>
                    <a:pt x="419" y="48"/>
                    <a:pt x="419" y="48"/>
                    <a:pt x="419" y="48"/>
                  </a:cubicBezTo>
                  <a:cubicBezTo>
                    <a:pt x="419" y="48"/>
                    <a:pt x="420" y="49"/>
                    <a:pt x="419" y="48"/>
                  </a:cubicBezTo>
                  <a:cubicBezTo>
                    <a:pt x="419" y="48"/>
                    <a:pt x="419" y="48"/>
                    <a:pt x="419" y="48"/>
                  </a:cubicBezTo>
                  <a:cubicBezTo>
                    <a:pt x="419" y="48"/>
                    <a:pt x="418" y="48"/>
                    <a:pt x="418" y="48"/>
                  </a:cubicBezTo>
                  <a:cubicBezTo>
                    <a:pt x="418" y="49"/>
                    <a:pt x="419" y="49"/>
                    <a:pt x="419" y="49"/>
                  </a:cubicBezTo>
                  <a:cubicBezTo>
                    <a:pt x="419" y="49"/>
                    <a:pt x="419" y="49"/>
                    <a:pt x="419" y="49"/>
                  </a:cubicBezTo>
                  <a:cubicBezTo>
                    <a:pt x="419" y="49"/>
                    <a:pt x="419" y="49"/>
                    <a:pt x="419" y="49"/>
                  </a:cubicBezTo>
                  <a:cubicBezTo>
                    <a:pt x="419" y="49"/>
                    <a:pt x="419" y="49"/>
                    <a:pt x="419" y="49"/>
                  </a:cubicBezTo>
                  <a:cubicBezTo>
                    <a:pt x="418" y="49"/>
                    <a:pt x="417" y="50"/>
                    <a:pt x="416" y="49"/>
                  </a:cubicBezTo>
                  <a:cubicBezTo>
                    <a:pt x="416" y="49"/>
                    <a:pt x="416" y="49"/>
                    <a:pt x="416" y="49"/>
                  </a:cubicBezTo>
                  <a:cubicBezTo>
                    <a:pt x="416" y="49"/>
                    <a:pt x="416" y="49"/>
                    <a:pt x="415" y="49"/>
                  </a:cubicBezTo>
                  <a:cubicBezTo>
                    <a:pt x="416" y="49"/>
                    <a:pt x="416" y="49"/>
                    <a:pt x="416" y="49"/>
                  </a:cubicBezTo>
                  <a:cubicBezTo>
                    <a:pt x="416" y="49"/>
                    <a:pt x="416" y="49"/>
                    <a:pt x="417" y="49"/>
                  </a:cubicBezTo>
                  <a:cubicBezTo>
                    <a:pt x="417" y="48"/>
                    <a:pt x="416" y="48"/>
                    <a:pt x="417" y="48"/>
                  </a:cubicBezTo>
                  <a:close/>
                  <a:moveTo>
                    <a:pt x="419" y="45"/>
                  </a:moveTo>
                  <a:cubicBezTo>
                    <a:pt x="418" y="45"/>
                    <a:pt x="418" y="45"/>
                    <a:pt x="418" y="45"/>
                  </a:cubicBezTo>
                  <a:cubicBezTo>
                    <a:pt x="418" y="45"/>
                    <a:pt x="418" y="44"/>
                    <a:pt x="418" y="44"/>
                  </a:cubicBezTo>
                  <a:cubicBezTo>
                    <a:pt x="418" y="44"/>
                    <a:pt x="418" y="44"/>
                    <a:pt x="418" y="44"/>
                  </a:cubicBezTo>
                  <a:cubicBezTo>
                    <a:pt x="419" y="45"/>
                    <a:pt x="418" y="43"/>
                    <a:pt x="419" y="44"/>
                  </a:cubicBezTo>
                  <a:cubicBezTo>
                    <a:pt x="419" y="44"/>
                    <a:pt x="419" y="44"/>
                    <a:pt x="419" y="44"/>
                  </a:cubicBezTo>
                  <a:lnTo>
                    <a:pt x="419" y="45"/>
                  </a:lnTo>
                  <a:close/>
                  <a:moveTo>
                    <a:pt x="419" y="54"/>
                  </a:moveTo>
                  <a:cubicBezTo>
                    <a:pt x="420" y="53"/>
                    <a:pt x="420" y="55"/>
                    <a:pt x="420" y="55"/>
                  </a:cubicBezTo>
                  <a:cubicBezTo>
                    <a:pt x="419" y="55"/>
                    <a:pt x="419" y="55"/>
                    <a:pt x="418" y="54"/>
                  </a:cubicBezTo>
                  <a:cubicBezTo>
                    <a:pt x="418" y="54"/>
                    <a:pt x="418" y="54"/>
                    <a:pt x="418" y="54"/>
                  </a:cubicBezTo>
                  <a:cubicBezTo>
                    <a:pt x="418" y="54"/>
                    <a:pt x="418" y="55"/>
                    <a:pt x="417" y="55"/>
                  </a:cubicBezTo>
                  <a:cubicBezTo>
                    <a:pt x="417" y="55"/>
                    <a:pt x="417" y="54"/>
                    <a:pt x="417" y="54"/>
                  </a:cubicBezTo>
                  <a:cubicBezTo>
                    <a:pt x="417" y="54"/>
                    <a:pt x="418" y="54"/>
                    <a:pt x="418" y="54"/>
                  </a:cubicBezTo>
                  <a:cubicBezTo>
                    <a:pt x="418" y="54"/>
                    <a:pt x="418" y="54"/>
                    <a:pt x="418" y="54"/>
                  </a:cubicBezTo>
                  <a:cubicBezTo>
                    <a:pt x="419" y="54"/>
                    <a:pt x="419" y="54"/>
                    <a:pt x="419" y="54"/>
                  </a:cubicBezTo>
                  <a:close/>
                  <a:moveTo>
                    <a:pt x="420" y="50"/>
                  </a:moveTo>
                  <a:cubicBezTo>
                    <a:pt x="420" y="50"/>
                    <a:pt x="420" y="50"/>
                    <a:pt x="420" y="50"/>
                  </a:cubicBezTo>
                  <a:cubicBezTo>
                    <a:pt x="420" y="50"/>
                    <a:pt x="420" y="50"/>
                    <a:pt x="420" y="50"/>
                  </a:cubicBezTo>
                  <a:close/>
                  <a:moveTo>
                    <a:pt x="425" y="51"/>
                  </a:moveTo>
                  <a:cubicBezTo>
                    <a:pt x="426" y="52"/>
                    <a:pt x="427" y="51"/>
                    <a:pt x="428" y="52"/>
                  </a:cubicBezTo>
                  <a:cubicBezTo>
                    <a:pt x="430" y="53"/>
                    <a:pt x="432" y="51"/>
                    <a:pt x="433" y="53"/>
                  </a:cubicBezTo>
                  <a:cubicBezTo>
                    <a:pt x="434" y="52"/>
                    <a:pt x="434" y="52"/>
                    <a:pt x="433" y="52"/>
                  </a:cubicBezTo>
                  <a:cubicBezTo>
                    <a:pt x="433" y="52"/>
                    <a:pt x="433" y="51"/>
                    <a:pt x="433" y="51"/>
                  </a:cubicBezTo>
                  <a:cubicBezTo>
                    <a:pt x="433" y="51"/>
                    <a:pt x="433" y="51"/>
                    <a:pt x="433" y="51"/>
                  </a:cubicBezTo>
                  <a:cubicBezTo>
                    <a:pt x="433" y="51"/>
                    <a:pt x="433" y="51"/>
                    <a:pt x="433" y="51"/>
                  </a:cubicBezTo>
                  <a:cubicBezTo>
                    <a:pt x="433" y="51"/>
                    <a:pt x="433" y="51"/>
                    <a:pt x="433" y="51"/>
                  </a:cubicBezTo>
                  <a:cubicBezTo>
                    <a:pt x="434" y="51"/>
                    <a:pt x="434" y="51"/>
                    <a:pt x="434" y="51"/>
                  </a:cubicBezTo>
                  <a:cubicBezTo>
                    <a:pt x="434" y="51"/>
                    <a:pt x="434" y="52"/>
                    <a:pt x="435" y="52"/>
                  </a:cubicBezTo>
                  <a:cubicBezTo>
                    <a:pt x="434" y="53"/>
                    <a:pt x="434" y="53"/>
                    <a:pt x="434" y="53"/>
                  </a:cubicBezTo>
                  <a:cubicBezTo>
                    <a:pt x="436" y="53"/>
                    <a:pt x="438" y="54"/>
                    <a:pt x="439" y="53"/>
                  </a:cubicBezTo>
                  <a:cubicBezTo>
                    <a:pt x="439" y="52"/>
                    <a:pt x="441" y="52"/>
                    <a:pt x="441" y="53"/>
                  </a:cubicBezTo>
                  <a:cubicBezTo>
                    <a:pt x="440" y="53"/>
                    <a:pt x="440" y="53"/>
                    <a:pt x="439" y="53"/>
                  </a:cubicBezTo>
                  <a:cubicBezTo>
                    <a:pt x="439" y="54"/>
                    <a:pt x="442" y="53"/>
                    <a:pt x="441" y="55"/>
                  </a:cubicBezTo>
                  <a:cubicBezTo>
                    <a:pt x="441" y="55"/>
                    <a:pt x="441" y="54"/>
                    <a:pt x="440" y="55"/>
                  </a:cubicBezTo>
                  <a:cubicBezTo>
                    <a:pt x="440" y="55"/>
                    <a:pt x="440" y="55"/>
                    <a:pt x="440" y="55"/>
                  </a:cubicBezTo>
                  <a:cubicBezTo>
                    <a:pt x="440" y="55"/>
                    <a:pt x="440" y="55"/>
                    <a:pt x="440" y="55"/>
                  </a:cubicBezTo>
                  <a:cubicBezTo>
                    <a:pt x="439" y="56"/>
                    <a:pt x="439" y="56"/>
                    <a:pt x="439" y="56"/>
                  </a:cubicBezTo>
                  <a:cubicBezTo>
                    <a:pt x="439" y="56"/>
                    <a:pt x="439" y="55"/>
                    <a:pt x="439" y="55"/>
                  </a:cubicBezTo>
                  <a:cubicBezTo>
                    <a:pt x="439" y="55"/>
                    <a:pt x="439" y="55"/>
                    <a:pt x="439" y="55"/>
                  </a:cubicBezTo>
                  <a:cubicBezTo>
                    <a:pt x="438" y="55"/>
                    <a:pt x="438" y="56"/>
                    <a:pt x="437" y="56"/>
                  </a:cubicBezTo>
                  <a:cubicBezTo>
                    <a:pt x="437" y="56"/>
                    <a:pt x="437" y="55"/>
                    <a:pt x="437" y="55"/>
                  </a:cubicBezTo>
                  <a:cubicBezTo>
                    <a:pt x="436" y="55"/>
                    <a:pt x="436" y="55"/>
                    <a:pt x="436" y="55"/>
                  </a:cubicBezTo>
                  <a:cubicBezTo>
                    <a:pt x="436" y="55"/>
                    <a:pt x="436" y="55"/>
                    <a:pt x="436" y="55"/>
                  </a:cubicBezTo>
                  <a:cubicBezTo>
                    <a:pt x="436" y="55"/>
                    <a:pt x="436" y="55"/>
                    <a:pt x="436" y="55"/>
                  </a:cubicBezTo>
                  <a:cubicBezTo>
                    <a:pt x="436" y="55"/>
                    <a:pt x="436" y="55"/>
                    <a:pt x="436" y="55"/>
                  </a:cubicBezTo>
                  <a:cubicBezTo>
                    <a:pt x="435" y="53"/>
                    <a:pt x="434" y="54"/>
                    <a:pt x="433" y="54"/>
                  </a:cubicBezTo>
                  <a:cubicBezTo>
                    <a:pt x="432" y="54"/>
                    <a:pt x="432" y="54"/>
                    <a:pt x="432" y="54"/>
                  </a:cubicBezTo>
                  <a:cubicBezTo>
                    <a:pt x="432" y="52"/>
                    <a:pt x="430" y="54"/>
                    <a:pt x="429" y="54"/>
                  </a:cubicBezTo>
                  <a:cubicBezTo>
                    <a:pt x="429" y="54"/>
                    <a:pt x="429" y="54"/>
                    <a:pt x="429" y="54"/>
                  </a:cubicBezTo>
                  <a:cubicBezTo>
                    <a:pt x="429" y="54"/>
                    <a:pt x="429" y="54"/>
                    <a:pt x="429" y="54"/>
                  </a:cubicBezTo>
                  <a:cubicBezTo>
                    <a:pt x="429" y="54"/>
                    <a:pt x="429" y="54"/>
                    <a:pt x="429" y="53"/>
                  </a:cubicBezTo>
                  <a:cubicBezTo>
                    <a:pt x="429" y="53"/>
                    <a:pt x="429" y="53"/>
                    <a:pt x="429" y="53"/>
                  </a:cubicBezTo>
                  <a:cubicBezTo>
                    <a:pt x="429" y="53"/>
                    <a:pt x="429" y="53"/>
                    <a:pt x="429" y="53"/>
                  </a:cubicBezTo>
                  <a:cubicBezTo>
                    <a:pt x="428" y="52"/>
                    <a:pt x="427" y="53"/>
                    <a:pt x="426" y="53"/>
                  </a:cubicBezTo>
                  <a:cubicBezTo>
                    <a:pt x="426" y="52"/>
                    <a:pt x="426" y="52"/>
                    <a:pt x="426" y="52"/>
                  </a:cubicBezTo>
                  <a:cubicBezTo>
                    <a:pt x="426" y="52"/>
                    <a:pt x="425" y="52"/>
                    <a:pt x="425" y="52"/>
                  </a:cubicBezTo>
                  <a:cubicBezTo>
                    <a:pt x="425" y="52"/>
                    <a:pt x="425" y="52"/>
                    <a:pt x="425" y="53"/>
                  </a:cubicBezTo>
                  <a:cubicBezTo>
                    <a:pt x="425" y="53"/>
                    <a:pt x="424" y="52"/>
                    <a:pt x="424" y="53"/>
                  </a:cubicBezTo>
                  <a:cubicBezTo>
                    <a:pt x="424" y="53"/>
                    <a:pt x="424" y="53"/>
                    <a:pt x="424" y="53"/>
                  </a:cubicBezTo>
                  <a:cubicBezTo>
                    <a:pt x="424" y="53"/>
                    <a:pt x="421" y="52"/>
                    <a:pt x="421" y="51"/>
                  </a:cubicBezTo>
                  <a:cubicBezTo>
                    <a:pt x="423" y="51"/>
                    <a:pt x="423" y="52"/>
                    <a:pt x="425" y="51"/>
                  </a:cubicBezTo>
                  <a:close/>
                  <a:moveTo>
                    <a:pt x="424" y="50"/>
                  </a:moveTo>
                  <a:cubicBezTo>
                    <a:pt x="424" y="50"/>
                    <a:pt x="424" y="50"/>
                    <a:pt x="424" y="50"/>
                  </a:cubicBezTo>
                  <a:cubicBezTo>
                    <a:pt x="424" y="51"/>
                    <a:pt x="424" y="51"/>
                    <a:pt x="424" y="51"/>
                  </a:cubicBezTo>
                  <a:lnTo>
                    <a:pt x="424" y="50"/>
                  </a:lnTo>
                  <a:close/>
                  <a:moveTo>
                    <a:pt x="432" y="50"/>
                  </a:moveTo>
                  <a:cubicBezTo>
                    <a:pt x="432" y="49"/>
                    <a:pt x="432" y="49"/>
                    <a:pt x="432" y="49"/>
                  </a:cubicBezTo>
                  <a:cubicBezTo>
                    <a:pt x="433" y="49"/>
                    <a:pt x="433" y="49"/>
                    <a:pt x="433" y="49"/>
                  </a:cubicBezTo>
                  <a:cubicBezTo>
                    <a:pt x="432" y="49"/>
                    <a:pt x="432" y="49"/>
                    <a:pt x="432" y="50"/>
                  </a:cubicBezTo>
                  <a:close/>
                  <a:moveTo>
                    <a:pt x="437" y="52"/>
                  </a:moveTo>
                  <a:cubicBezTo>
                    <a:pt x="438" y="52"/>
                    <a:pt x="438" y="51"/>
                    <a:pt x="438" y="52"/>
                  </a:cubicBezTo>
                  <a:cubicBezTo>
                    <a:pt x="438" y="53"/>
                    <a:pt x="438" y="53"/>
                    <a:pt x="438" y="53"/>
                  </a:cubicBezTo>
                  <a:cubicBezTo>
                    <a:pt x="437" y="53"/>
                    <a:pt x="436" y="52"/>
                    <a:pt x="436" y="52"/>
                  </a:cubicBezTo>
                  <a:cubicBezTo>
                    <a:pt x="436" y="52"/>
                    <a:pt x="437" y="52"/>
                    <a:pt x="437" y="52"/>
                  </a:cubicBezTo>
                  <a:cubicBezTo>
                    <a:pt x="437" y="52"/>
                    <a:pt x="437" y="52"/>
                    <a:pt x="437" y="52"/>
                  </a:cubicBezTo>
                  <a:cubicBezTo>
                    <a:pt x="437" y="52"/>
                    <a:pt x="437" y="52"/>
                    <a:pt x="437" y="52"/>
                  </a:cubicBezTo>
                  <a:cubicBezTo>
                    <a:pt x="437" y="52"/>
                    <a:pt x="437" y="52"/>
                    <a:pt x="437" y="52"/>
                  </a:cubicBezTo>
                  <a:close/>
                  <a:moveTo>
                    <a:pt x="437" y="46"/>
                  </a:moveTo>
                  <a:cubicBezTo>
                    <a:pt x="437" y="46"/>
                    <a:pt x="437" y="46"/>
                    <a:pt x="437" y="46"/>
                  </a:cubicBezTo>
                  <a:cubicBezTo>
                    <a:pt x="437" y="46"/>
                    <a:pt x="437" y="46"/>
                    <a:pt x="437" y="46"/>
                  </a:cubicBezTo>
                  <a:cubicBezTo>
                    <a:pt x="438" y="46"/>
                    <a:pt x="438" y="45"/>
                    <a:pt x="438" y="46"/>
                  </a:cubicBezTo>
                  <a:lnTo>
                    <a:pt x="437" y="46"/>
                  </a:lnTo>
                  <a:close/>
                  <a:moveTo>
                    <a:pt x="438" y="47"/>
                  </a:moveTo>
                  <a:cubicBezTo>
                    <a:pt x="438" y="47"/>
                    <a:pt x="438" y="47"/>
                    <a:pt x="438" y="47"/>
                  </a:cubicBezTo>
                  <a:cubicBezTo>
                    <a:pt x="437" y="47"/>
                    <a:pt x="437" y="47"/>
                    <a:pt x="437" y="47"/>
                  </a:cubicBezTo>
                  <a:cubicBezTo>
                    <a:pt x="437" y="47"/>
                    <a:pt x="437" y="47"/>
                    <a:pt x="437" y="47"/>
                  </a:cubicBezTo>
                  <a:cubicBezTo>
                    <a:pt x="437" y="47"/>
                    <a:pt x="437" y="47"/>
                    <a:pt x="437" y="47"/>
                  </a:cubicBezTo>
                  <a:cubicBezTo>
                    <a:pt x="438" y="47"/>
                    <a:pt x="438" y="47"/>
                    <a:pt x="438" y="47"/>
                  </a:cubicBezTo>
                  <a:close/>
                  <a:moveTo>
                    <a:pt x="441" y="49"/>
                  </a:moveTo>
                  <a:cubicBezTo>
                    <a:pt x="442" y="49"/>
                    <a:pt x="442" y="49"/>
                    <a:pt x="442" y="50"/>
                  </a:cubicBezTo>
                  <a:cubicBezTo>
                    <a:pt x="441" y="50"/>
                    <a:pt x="441" y="50"/>
                    <a:pt x="441" y="50"/>
                  </a:cubicBezTo>
                  <a:lnTo>
                    <a:pt x="441" y="49"/>
                  </a:lnTo>
                  <a:close/>
                  <a:moveTo>
                    <a:pt x="443" y="52"/>
                  </a:moveTo>
                  <a:cubicBezTo>
                    <a:pt x="443" y="52"/>
                    <a:pt x="442" y="52"/>
                    <a:pt x="442" y="51"/>
                  </a:cubicBezTo>
                  <a:cubicBezTo>
                    <a:pt x="443" y="51"/>
                    <a:pt x="443" y="51"/>
                    <a:pt x="443" y="51"/>
                  </a:cubicBezTo>
                  <a:cubicBezTo>
                    <a:pt x="442" y="52"/>
                    <a:pt x="443" y="52"/>
                    <a:pt x="443" y="52"/>
                  </a:cubicBezTo>
                  <a:close/>
                  <a:moveTo>
                    <a:pt x="446" y="44"/>
                  </a:moveTo>
                  <a:cubicBezTo>
                    <a:pt x="447" y="45"/>
                    <a:pt x="448" y="44"/>
                    <a:pt x="449" y="45"/>
                  </a:cubicBezTo>
                  <a:cubicBezTo>
                    <a:pt x="449" y="46"/>
                    <a:pt x="449" y="46"/>
                    <a:pt x="449" y="46"/>
                  </a:cubicBezTo>
                  <a:cubicBezTo>
                    <a:pt x="448" y="46"/>
                    <a:pt x="448" y="47"/>
                    <a:pt x="447" y="46"/>
                  </a:cubicBezTo>
                  <a:cubicBezTo>
                    <a:pt x="447" y="46"/>
                    <a:pt x="447" y="45"/>
                    <a:pt x="446" y="45"/>
                  </a:cubicBezTo>
                  <a:cubicBezTo>
                    <a:pt x="446" y="45"/>
                    <a:pt x="446" y="45"/>
                    <a:pt x="445" y="45"/>
                  </a:cubicBezTo>
                  <a:cubicBezTo>
                    <a:pt x="444" y="44"/>
                    <a:pt x="446" y="45"/>
                    <a:pt x="446" y="44"/>
                  </a:cubicBezTo>
                  <a:close/>
                  <a:moveTo>
                    <a:pt x="452" y="42"/>
                  </a:moveTo>
                  <a:cubicBezTo>
                    <a:pt x="451" y="41"/>
                    <a:pt x="451" y="41"/>
                    <a:pt x="451" y="41"/>
                  </a:cubicBezTo>
                  <a:cubicBezTo>
                    <a:pt x="453" y="41"/>
                    <a:pt x="452" y="40"/>
                    <a:pt x="453" y="40"/>
                  </a:cubicBezTo>
                  <a:cubicBezTo>
                    <a:pt x="454" y="39"/>
                    <a:pt x="454" y="39"/>
                    <a:pt x="454" y="39"/>
                  </a:cubicBezTo>
                  <a:cubicBezTo>
                    <a:pt x="455" y="40"/>
                    <a:pt x="453" y="41"/>
                    <a:pt x="454" y="42"/>
                  </a:cubicBezTo>
                  <a:cubicBezTo>
                    <a:pt x="454" y="42"/>
                    <a:pt x="454" y="42"/>
                    <a:pt x="454" y="42"/>
                  </a:cubicBezTo>
                  <a:cubicBezTo>
                    <a:pt x="454" y="43"/>
                    <a:pt x="454" y="43"/>
                    <a:pt x="454" y="43"/>
                  </a:cubicBezTo>
                  <a:cubicBezTo>
                    <a:pt x="453" y="43"/>
                    <a:pt x="453" y="43"/>
                    <a:pt x="453" y="43"/>
                  </a:cubicBezTo>
                  <a:cubicBezTo>
                    <a:pt x="453" y="43"/>
                    <a:pt x="453" y="43"/>
                    <a:pt x="452" y="43"/>
                  </a:cubicBezTo>
                  <a:cubicBezTo>
                    <a:pt x="452" y="43"/>
                    <a:pt x="452" y="43"/>
                    <a:pt x="452" y="43"/>
                  </a:cubicBezTo>
                  <a:cubicBezTo>
                    <a:pt x="452" y="43"/>
                    <a:pt x="452" y="43"/>
                    <a:pt x="452" y="43"/>
                  </a:cubicBezTo>
                  <a:cubicBezTo>
                    <a:pt x="453" y="43"/>
                    <a:pt x="453" y="43"/>
                    <a:pt x="453" y="43"/>
                  </a:cubicBezTo>
                  <a:cubicBezTo>
                    <a:pt x="453" y="43"/>
                    <a:pt x="453" y="43"/>
                    <a:pt x="453" y="43"/>
                  </a:cubicBezTo>
                  <a:cubicBezTo>
                    <a:pt x="453" y="42"/>
                    <a:pt x="453" y="42"/>
                    <a:pt x="453" y="42"/>
                  </a:cubicBezTo>
                  <a:cubicBezTo>
                    <a:pt x="452" y="42"/>
                    <a:pt x="452" y="42"/>
                    <a:pt x="451" y="42"/>
                  </a:cubicBezTo>
                  <a:cubicBezTo>
                    <a:pt x="452" y="43"/>
                    <a:pt x="452" y="43"/>
                    <a:pt x="452" y="43"/>
                  </a:cubicBezTo>
                  <a:cubicBezTo>
                    <a:pt x="452" y="43"/>
                    <a:pt x="452" y="43"/>
                    <a:pt x="452" y="43"/>
                  </a:cubicBezTo>
                  <a:cubicBezTo>
                    <a:pt x="451" y="42"/>
                    <a:pt x="451" y="42"/>
                    <a:pt x="451" y="42"/>
                  </a:cubicBezTo>
                  <a:cubicBezTo>
                    <a:pt x="450" y="42"/>
                    <a:pt x="450" y="42"/>
                    <a:pt x="450" y="42"/>
                  </a:cubicBezTo>
                  <a:cubicBezTo>
                    <a:pt x="450" y="41"/>
                    <a:pt x="451" y="42"/>
                    <a:pt x="452" y="42"/>
                  </a:cubicBezTo>
                  <a:close/>
                  <a:moveTo>
                    <a:pt x="451" y="38"/>
                  </a:moveTo>
                  <a:cubicBezTo>
                    <a:pt x="452" y="38"/>
                    <a:pt x="452" y="39"/>
                    <a:pt x="453" y="39"/>
                  </a:cubicBezTo>
                  <a:cubicBezTo>
                    <a:pt x="452" y="39"/>
                    <a:pt x="452" y="39"/>
                    <a:pt x="452" y="39"/>
                  </a:cubicBezTo>
                  <a:lnTo>
                    <a:pt x="451" y="38"/>
                  </a:lnTo>
                  <a:close/>
                  <a:moveTo>
                    <a:pt x="456" y="45"/>
                  </a:moveTo>
                  <a:cubicBezTo>
                    <a:pt x="456" y="45"/>
                    <a:pt x="455" y="45"/>
                    <a:pt x="455" y="45"/>
                  </a:cubicBezTo>
                  <a:cubicBezTo>
                    <a:pt x="455" y="44"/>
                    <a:pt x="455" y="44"/>
                    <a:pt x="455" y="44"/>
                  </a:cubicBezTo>
                  <a:cubicBezTo>
                    <a:pt x="457" y="46"/>
                    <a:pt x="457" y="46"/>
                    <a:pt x="457" y="46"/>
                  </a:cubicBezTo>
                  <a:cubicBezTo>
                    <a:pt x="456" y="47"/>
                    <a:pt x="456" y="47"/>
                    <a:pt x="456" y="47"/>
                  </a:cubicBezTo>
                  <a:cubicBezTo>
                    <a:pt x="456" y="47"/>
                    <a:pt x="456" y="47"/>
                    <a:pt x="456" y="47"/>
                  </a:cubicBezTo>
                  <a:cubicBezTo>
                    <a:pt x="457" y="47"/>
                    <a:pt x="457" y="47"/>
                    <a:pt x="457" y="47"/>
                  </a:cubicBezTo>
                  <a:cubicBezTo>
                    <a:pt x="457" y="47"/>
                    <a:pt x="457" y="47"/>
                    <a:pt x="457" y="47"/>
                  </a:cubicBezTo>
                  <a:cubicBezTo>
                    <a:pt x="457" y="47"/>
                    <a:pt x="457" y="47"/>
                    <a:pt x="457" y="47"/>
                  </a:cubicBezTo>
                  <a:cubicBezTo>
                    <a:pt x="457" y="48"/>
                    <a:pt x="457" y="48"/>
                    <a:pt x="457" y="48"/>
                  </a:cubicBezTo>
                  <a:cubicBezTo>
                    <a:pt x="457" y="47"/>
                    <a:pt x="457" y="47"/>
                    <a:pt x="457" y="47"/>
                  </a:cubicBezTo>
                  <a:cubicBezTo>
                    <a:pt x="457" y="47"/>
                    <a:pt x="457" y="47"/>
                    <a:pt x="456" y="47"/>
                  </a:cubicBezTo>
                  <a:cubicBezTo>
                    <a:pt x="456" y="47"/>
                    <a:pt x="456" y="49"/>
                    <a:pt x="455" y="49"/>
                  </a:cubicBezTo>
                  <a:cubicBezTo>
                    <a:pt x="456" y="48"/>
                    <a:pt x="454" y="48"/>
                    <a:pt x="454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53" y="47"/>
                    <a:pt x="453" y="46"/>
                    <a:pt x="453" y="46"/>
                  </a:cubicBezTo>
                  <a:cubicBezTo>
                    <a:pt x="452" y="46"/>
                    <a:pt x="452" y="46"/>
                    <a:pt x="452" y="46"/>
                  </a:cubicBezTo>
                  <a:cubicBezTo>
                    <a:pt x="452" y="46"/>
                    <a:pt x="453" y="46"/>
                    <a:pt x="453" y="46"/>
                  </a:cubicBezTo>
                  <a:cubicBezTo>
                    <a:pt x="454" y="46"/>
                    <a:pt x="454" y="46"/>
                    <a:pt x="455" y="46"/>
                  </a:cubicBezTo>
                  <a:cubicBezTo>
                    <a:pt x="455" y="46"/>
                    <a:pt x="456" y="46"/>
                    <a:pt x="456" y="45"/>
                  </a:cubicBezTo>
                  <a:close/>
                  <a:moveTo>
                    <a:pt x="457" y="44"/>
                  </a:moveTo>
                  <a:cubicBezTo>
                    <a:pt x="457" y="44"/>
                    <a:pt x="457" y="45"/>
                    <a:pt x="456" y="44"/>
                  </a:cubicBezTo>
                  <a:cubicBezTo>
                    <a:pt x="456" y="44"/>
                    <a:pt x="456" y="44"/>
                    <a:pt x="456" y="43"/>
                  </a:cubicBezTo>
                  <a:lnTo>
                    <a:pt x="457" y="44"/>
                  </a:lnTo>
                  <a:close/>
                  <a:moveTo>
                    <a:pt x="458" y="43"/>
                  </a:moveTo>
                  <a:cubicBezTo>
                    <a:pt x="457" y="43"/>
                    <a:pt x="457" y="43"/>
                    <a:pt x="457" y="43"/>
                  </a:cubicBezTo>
                  <a:cubicBezTo>
                    <a:pt x="457" y="43"/>
                    <a:pt x="457" y="42"/>
                    <a:pt x="458" y="43"/>
                  </a:cubicBezTo>
                  <a:close/>
                  <a:moveTo>
                    <a:pt x="460" y="39"/>
                  </a:moveTo>
                  <a:cubicBezTo>
                    <a:pt x="460" y="39"/>
                    <a:pt x="460" y="39"/>
                    <a:pt x="460" y="39"/>
                  </a:cubicBezTo>
                  <a:cubicBezTo>
                    <a:pt x="460" y="39"/>
                    <a:pt x="460" y="39"/>
                    <a:pt x="461" y="39"/>
                  </a:cubicBezTo>
                  <a:cubicBezTo>
                    <a:pt x="459" y="40"/>
                    <a:pt x="459" y="40"/>
                    <a:pt x="459" y="40"/>
                  </a:cubicBezTo>
                  <a:cubicBezTo>
                    <a:pt x="458" y="39"/>
                    <a:pt x="460" y="40"/>
                    <a:pt x="460" y="39"/>
                  </a:cubicBezTo>
                  <a:close/>
                  <a:moveTo>
                    <a:pt x="464" y="43"/>
                  </a:moveTo>
                  <a:cubicBezTo>
                    <a:pt x="464" y="43"/>
                    <a:pt x="464" y="43"/>
                    <a:pt x="464" y="43"/>
                  </a:cubicBezTo>
                  <a:cubicBezTo>
                    <a:pt x="464" y="45"/>
                    <a:pt x="463" y="43"/>
                    <a:pt x="463" y="44"/>
                  </a:cubicBezTo>
                  <a:cubicBezTo>
                    <a:pt x="462" y="44"/>
                    <a:pt x="462" y="44"/>
                    <a:pt x="462" y="44"/>
                  </a:cubicBezTo>
                  <a:cubicBezTo>
                    <a:pt x="462" y="42"/>
                    <a:pt x="463" y="44"/>
                    <a:pt x="464" y="43"/>
                  </a:cubicBezTo>
                  <a:close/>
                  <a:moveTo>
                    <a:pt x="465" y="49"/>
                  </a:moveTo>
                  <a:cubicBezTo>
                    <a:pt x="464" y="49"/>
                    <a:pt x="463" y="49"/>
                    <a:pt x="464" y="50"/>
                  </a:cubicBezTo>
                  <a:cubicBezTo>
                    <a:pt x="464" y="51"/>
                    <a:pt x="464" y="49"/>
                    <a:pt x="463" y="49"/>
                  </a:cubicBezTo>
                  <a:cubicBezTo>
                    <a:pt x="462" y="50"/>
                    <a:pt x="463" y="50"/>
                    <a:pt x="463" y="50"/>
                  </a:cubicBezTo>
                  <a:cubicBezTo>
                    <a:pt x="462" y="50"/>
                    <a:pt x="462" y="50"/>
                    <a:pt x="462" y="50"/>
                  </a:cubicBezTo>
                  <a:cubicBezTo>
                    <a:pt x="462" y="49"/>
                    <a:pt x="463" y="49"/>
                    <a:pt x="462" y="48"/>
                  </a:cubicBezTo>
                  <a:cubicBezTo>
                    <a:pt x="463" y="49"/>
                    <a:pt x="464" y="49"/>
                    <a:pt x="465" y="49"/>
                  </a:cubicBezTo>
                  <a:close/>
                  <a:moveTo>
                    <a:pt x="456" y="82"/>
                  </a:moveTo>
                  <a:cubicBezTo>
                    <a:pt x="456" y="82"/>
                    <a:pt x="456" y="82"/>
                    <a:pt x="456" y="82"/>
                  </a:cubicBezTo>
                  <a:cubicBezTo>
                    <a:pt x="456" y="82"/>
                    <a:pt x="456" y="83"/>
                    <a:pt x="456" y="83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3"/>
                    <a:pt x="457" y="83"/>
                    <a:pt x="457" y="83"/>
                  </a:cubicBezTo>
                  <a:cubicBezTo>
                    <a:pt x="456" y="83"/>
                    <a:pt x="455" y="84"/>
                    <a:pt x="455" y="83"/>
                  </a:cubicBezTo>
                  <a:cubicBezTo>
                    <a:pt x="454" y="83"/>
                    <a:pt x="454" y="83"/>
                    <a:pt x="454" y="83"/>
                  </a:cubicBezTo>
                  <a:cubicBezTo>
                    <a:pt x="454" y="83"/>
                    <a:pt x="455" y="82"/>
                    <a:pt x="454" y="82"/>
                  </a:cubicBezTo>
                  <a:cubicBezTo>
                    <a:pt x="453" y="84"/>
                    <a:pt x="453" y="82"/>
                    <a:pt x="452" y="82"/>
                  </a:cubicBezTo>
                  <a:cubicBezTo>
                    <a:pt x="452" y="81"/>
                    <a:pt x="453" y="82"/>
                    <a:pt x="454" y="81"/>
                  </a:cubicBezTo>
                  <a:cubicBezTo>
                    <a:pt x="453" y="81"/>
                    <a:pt x="453" y="81"/>
                    <a:pt x="453" y="81"/>
                  </a:cubicBezTo>
                  <a:cubicBezTo>
                    <a:pt x="454" y="81"/>
                    <a:pt x="454" y="81"/>
                    <a:pt x="454" y="80"/>
                  </a:cubicBezTo>
                  <a:cubicBezTo>
                    <a:pt x="455" y="80"/>
                    <a:pt x="455" y="80"/>
                    <a:pt x="455" y="80"/>
                  </a:cubicBezTo>
                  <a:cubicBezTo>
                    <a:pt x="455" y="80"/>
                    <a:pt x="455" y="81"/>
                    <a:pt x="455" y="81"/>
                  </a:cubicBezTo>
                  <a:cubicBezTo>
                    <a:pt x="455" y="80"/>
                    <a:pt x="455" y="80"/>
                    <a:pt x="455" y="80"/>
                  </a:cubicBezTo>
                  <a:cubicBezTo>
                    <a:pt x="455" y="80"/>
                    <a:pt x="455" y="80"/>
                    <a:pt x="455" y="80"/>
                  </a:cubicBezTo>
                  <a:cubicBezTo>
                    <a:pt x="455" y="80"/>
                    <a:pt x="455" y="80"/>
                    <a:pt x="456" y="80"/>
                  </a:cubicBezTo>
                  <a:cubicBezTo>
                    <a:pt x="456" y="81"/>
                    <a:pt x="456" y="81"/>
                    <a:pt x="456" y="81"/>
                  </a:cubicBezTo>
                  <a:cubicBezTo>
                    <a:pt x="455" y="81"/>
                    <a:pt x="455" y="81"/>
                    <a:pt x="455" y="81"/>
                  </a:cubicBezTo>
                  <a:cubicBezTo>
                    <a:pt x="455" y="82"/>
                    <a:pt x="456" y="82"/>
                    <a:pt x="456" y="82"/>
                  </a:cubicBezTo>
                  <a:close/>
                  <a:moveTo>
                    <a:pt x="456" y="85"/>
                  </a:moveTo>
                  <a:cubicBezTo>
                    <a:pt x="454" y="84"/>
                    <a:pt x="454" y="84"/>
                    <a:pt x="454" y="84"/>
                  </a:cubicBezTo>
                  <a:cubicBezTo>
                    <a:pt x="454" y="84"/>
                    <a:pt x="454" y="84"/>
                    <a:pt x="454" y="84"/>
                  </a:cubicBezTo>
                  <a:cubicBezTo>
                    <a:pt x="453" y="84"/>
                    <a:pt x="453" y="84"/>
                    <a:pt x="453" y="84"/>
                  </a:cubicBezTo>
                  <a:cubicBezTo>
                    <a:pt x="453" y="84"/>
                    <a:pt x="453" y="84"/>
                    <a:pt x="453" y="84"/>
                  </a:cubicBezTo>
                  <a:cubicBezTo>
                    <a:pt x="453" y="84"/>
                    <a:pt x="453" y="84"/>
                    <a:pt x="452" y="84"/>
                  </a:cubicBezTo>
                  <a:cubicBezTo>
                    <a:pt x="453" y="84"/>
                    <a:pt x="453" y="84"/>
                    <a:pt x="453" y="84"/>
                  </a:cubicBezTo>
                  <a:cubicBezTo>
                    <a:pt x="453" y="84"/>
                    <a:pt x="453" y="84"/>
                    <a:pt x="453" y="84"/>
                  </a:cubicBezTo>
                  <a:cubicBezTo>
                    <a:pt x="454" y="84"/>
                    <a:pt x="456" y="84"/>
                    <a:pt x="457" y="84"/>
                  </a:cubicBezTo>
                  <a:cubicBezTo>
                    <a:pt x="457" y="84"/>
                    <a:pt x="456" y="85"/>
                    <a:pt x="456" y="85"/>
                  </a:cubicBezTo>
                  <a:close/>
                  <a:moveTo>
                    <a:pt x="449" y="85"/>
                  </a:moveTo>
                  <a:cubicBezTo>
                    <a:pt x="449" y="85"/>
                    <a:pt x="449" y="85"/>
                    <a:pt x="448" y="85"/>
                  </a:cubicBezTo>
                  <a:cubicBezTo>
                    <a:pt x="448" y="85"/>
                    <a:pt x="448" y="85"/>
                    <a:pt x="447" y="85"/>
                  </a:cubicBezTo>
                  <a:cubicBezTo>
                    <a:pt x="447" y="85"/>
                    <a:pt x="446" y="86"/>
                    <a:pt x="446" y="86"/>
                  </a:cubicBezTo>
                  <a:cubicBezTo>
                    <a:pt x="448" y="86"/>
                    <a:pt x="448" y="86"/>
                    <a:pt x="448" y="86"/>
                  </a:cubicBezTo>
                  <a:cubicBezTo>
                    <a:pt x="446" y="88"/>
                    <a:pt x="446" y="88"/>
                    <a:pt x="446" y="88"/>
                  </a:cubicBezTo>
                  <a:cubicBezTo>
                    <a:pt x="446" y="88"/>
                    <a:pt x="447" y="87"/>
                    <a:pt x="446" y="86"/>
                  </a:cubicBezTo>
                  <a:cubicBezTo>
                    <a:pt x="446" y="86"/>
                    <a:pt x="445" y="86"/>
                    <a:pt x="445" y="86"/>
                  </a:cubicBezTo>
                  <a:cubicBezTo>
                    <a:pt x="445" y="86"/>
                    <a:pt x="445" y="86"/>
                    <a:pt x="445" y="86"/>
                  </a:cubicBezTo>
                  <a:cubicBezTo>
                    <a:pt x="445" y="86"/>
                    <a:pt x="445" y="86"/>
                    <a:pt x="444" y="87"/>
                  </a:cubicBezTo>
                  <a:cubicBezTo>
                    <a:pt x="444" y="86"/>
                    <a:pt x="444" y="86"/>
                    <a:pt x="444" y="86"/>
                  </a:cubicBezTo>
                  <a:cubicBezTo>
                    <a:pt x="444" y="86"/>
                    <a:pt x="444" y="86"/>
                    <a:pt x="444" y="86"/>
                  </a:cubicBezTo>
                  <a:cubicBezTo>
                    <a:pt x="444" y="86"/>
                    <a:pt x="444" y="86"/>
                    <a:pt x="444" y="86"/>
                  </a:cubicBezTo>
                  <a:cubicBezTo>
                    <a:pt x="444" y="86"/>
                    <a:pt x="444" y="86"/>
                    <a:pt x="444" y="86"/>
                  </a:cubicBezTo>
                  <a:cubicBezTo>
                    <a:pt x="444" y="86"/>
                    <a:pt x="444" y="86"/>
                    <a:pt x="444" y="86"/>
                  </a:cubicBezTo>
                  <a:cubicBezTo>
                    <a:pt x="444" y="86"/>
                    <a:pt x="444" y="86"/>
                    <a:pt x="444" y="86"/>
                  </a:cubicBezTo>
                  <a:cubicBezTo>
                    <a:pt x="444" y="86"/>
                    <a:pt x="444" y="86"/>
                    <a:pt x="444" y="86"/>
                  </a:cubicBezTo>
                  <a:cubicBezTo>
                    <a:pt x="444" y="86"/>
                    <a:pt x="444" y="86"/>
                    <a:pt x="444" y="86"/>
                  </a:cubicBezTo>
                  <a:cubicBezTo>
                    <a:pt x="445" y="86"/>
                    <a:pt x="445" y="86"/>
                    <a:pt x="445" y="86"/>
                  </a:cubicBezTo>
                  <a:cubicBezTo>
                    <a:pt x="445" y="86"/>
                    <a:pt x="445" y="86"/>
                    <a:pt x="445" y="86"/>
                  </a:cubicBezTo>
                  <a:cubicBezTo>
                    <a:pt x="445" y="86"/>
                    <a:pt x="445" y="86"/>
                    <a:pt x="446" y="86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6" y="86"/>
                    <a:pt x="446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8" y="84"/>
                    <a:pt x="448" y="84"/>
                    <a:pt x="448" y="84"/>
                  </a:cubicBezTo>
                  <a:cubicBezTo>
                    <a:pt x="449" y="84"/>
                    <a:pt x="450" y="85"/>
                    <a:pt x="451" y="85"/>
                  </a:cubicBezTo>
                  <a:cubicBezTo>
                    <a:pt x="451" y="86"/>
                    <a:pt x="451" y="86"/>
                    <a:pt x="451" y="86"/>
                  </a:cubicBezTo>
                  <a:cubicBezTo>
                    <a:pt x="450" y="86"/>
                    <a:pt x="450" y="86"/>
                    <a:pt x="450" y="86"/>
                  </a:cubicBezTo>
                  <a:cubicBezTo>
                    <a:pt x="451" y="86"/>
                    <a:pt x="450" y="85"/>
                    <a:pt x="449" y="85"/>
                  </a:cubicBezTo>
                  <a:close/>
                  <a:moveTo>
                    <a:pt x="448" y="94"/>
                  </a:moveTo>
                  <a:cubicBezTo>
                    <a:pt x="447" y="94"/>
                    <a:pt x="447" y="93"/>
                    <a:pt x="446" y="93"/>
                  </a:cubicBezTo>
                  <a:cubicBezTo>
                    <a:pt x="446" y="93"/>
                    <a:pt x="446" y="93"/>
                    <a:pt x="446" y="92"/>
                  </a:cubicBezTo>
                  <a:cubicBezTo>
                    <a:pt x="445" y="92"/>
                    <a:pt x="446" y="93"/>
                    <a:pt x="444" y="93"/>
                  </a:cubicBezTo>
                  <a:cubicBezTo>
                    <a:pt x="444" y="93"/>
                    <a:pt x="444" y="93"/>
                    <a:pt x="444" y="93"/>
                  </a:cubicBezTo>
                  <a:cubicBezTo>
                    <a:pt x="443" y="92"/>
                    <a:pt x="443" y="93"/>
                    <a:pt x="442" y="93"/>
                  </a:cubicBezTo>
                  <a:cubicBezTo>
                    <a:pt x="442" y="93"/>
                    <a:pt x="442" y="92"/>
                    <a:pt x="442" y="92"/>
                  </a:cubicBezTo>
                  <a:cubicBezTo>
                    <a:pt x="442" y="92"/>
                    <a:pt x="441" y="92"/>
                    <a:pt x="441" y="92"/>
                  </a:cubicBezTo>
                  <a:cubicBezTo>
                    <a:pt x="441" y="92"/>
                    <a:pt x="441" y="92"/>
                    <a:pt x="441" y="92"/>
                  </a:cubicBezTo>
                  <a:cubicBezTo>
                    <a:pt x="441" y="93"/>
                    <a:pt x="441" y="93"/>
                    <a:pt x="441" y="93"/>
                  </a:cubicBezTo>
                  <a:cubicBezTo>
                    <a:pt x="441" y="93"/>
                    <a:pt x="441" y="93"/>
                    <a:pt x="441" y="93"/>
                  </a:cubicBezTo>
                  <a:cubicBezTo>
                    <a:pt x="441" y="92"/>
                    <a:pt x="441" y="92"/>
                    <a:pt x="441" y="92"/>
                  </a:cubicBezTo>
                  <a:cubicBezTo>
                    <a:pt x="440" y="92"/>
                    <a:pt x="439" y="91"/>
                    <a:pt x="439" y="92"/>
                  </a:cubicBezTo>
                  <a:cubicBezTo>
                    <a:pt x="438" y="92"/>
                    <a:pt x="437" y="92"/>
                    <a:pt x="436" y="92"/>
                  </a:cubicBezTo>
                  <a:cubicBezTo>
                    <a:pt x="435" y="92"/>
                    <a:pt x="433" y="91"/>
                    <a:pt x="433" y="92"/>
                  </a:cubicBezTo>
                  <a:cubicBezTo>
                    <a:pt x="433" y="92"/>
                    <a:pt x="433" y="92"/>
                    <a:pt x="433" y="92"/>
                  </a:cubicBezTo>
                  <a:cubicBezTo>
                    <a:pt x="433" y="92"/>
                    <a:pt x="433" y="92"/>
                    <a:pt x="433" y="92"/>
                  </a:cubicBezTo>
                  <a:cubicBezTo>
                    <a:pt x="432" y="92"/>
                    <a:pt x="432" y="91"/>
                    <a:pt x="432" y="91"/>
                  </a:cubicBezTo>
                  <a:cubicBezTo>
                    <a:pt x="431" y="91"/>
                    <a:pt x="433" y="91"/>
                    <a:pt x="432" y="90"/>
                  </a:cubicBezTo>
                  <a:cubicBezTo>
                    <a:pt x="431" y="91"/>
                    <a:pt x="429" y="90"/>
                    <a:pt x="430" y="92"/>
                  </a:cubicBezTo>
                  <a:cubicBezTo>
                    <a:pt x="430" y="92"/>
                    <a:pt x="430" y="93"/>
                    <a:pt x="431" y="93"/>
                  </a:cubicBezTo>
                  <a:cubicBezTo>
                    <a:pt x="431" y="93"/>
                    <a:pt x="431" y="93"/>
                    <a:pt x="431" y="93"/>
                  </a:cubicBezTo>
                  <a:cubicBezTo>
                    <a:pt x="431" y="93"/>
                    <a:pt x="431" y="93"/>
                    <a:pt x="431" y="93"/>
                  </a:cubicBezTo>
                  <a:cubicBezTo>
                    <a:pt x="431" y="93"/>
                    <a:pt x="432" y="93"/>
                    <a:pt x="432" y="93"/>
                  </a:cubicBezTo>
                  <a:cubicBezTo>
                    <a:pt x="432" y="93"/>
                    <a:pt x="432" y="93"/>
                    <a:pt x="432" y="93"/>
                  </a:cubicBezTo>
                  <a:cubicBezTo>
                    <a:pt x="433" y="93"/>
                    <a:pt x="433" y="93"/>
                    <a:pt x="433" y="93"/>
                  </a:cubicBezTo>
                  <a:cubicBezTo>
                    <a:pt x="432" y="93"/>
                    <a:pt x="432" y="93"/>
                    <a:pt x="432" y="93"/>
                  </a:cubicBezTo>
                  <a:cubicBezTo>
                    <a:pt x="432" y="94"/>
                    <a:pt x="432" y="94"/>
                    <a:pt x="432" y="94"/>
                  </a:cubicBezTo>
                  <a:cubicBezTo>
                    <a:pt x="431" y="94"/>
                    <a:pt x="431" y="94"/>
                    <a:pt x="431" y="93"/>
                  </a:cubicBezTo>
                  <a:cubicBezTo>
                    <a:pt x="431" y="94"/>
                    <a:pt x="431" y="94"/>
                    <a:pt x="431" y="94"/>
                  </a:cubicBezTo>
                  <a:cubicBezTo>
                    <a:pt x="431" y="93"/>
                    <a:pt x="431" y="93"/>
                    <a:pt x="431" y="93"/>
                  </a:cubicBezTo>
                  <a:cubicBezTo>
                    <a:pt x="431" y="93"/>
                    <a:pt x="431" y="93"/>
                    <a:pt x="431" y="93"/>
                  </a:cubicBezTo>
                  <a:cubicBezTo>
                    <a:pt x="431" y="93"/>
                    <a:pt x="430" y="93"/>
                    <a:pt x="430" y="92"/>
                  </a:cubicBezTo>
                  <a:cubicBezTo>
                    <a:pt x="429" y="92"/>
                    <a:pt x="429" y="93"/>
                    <a:pt x="428" y="93"/>
                  </a:cubicBezTo>
                  <a:cubicBezTo>
                    <a:pt x="428" y="92"/>
                    <a:pt x="428" y="91"/>
                    <a:pt x="427" y="91"/>
                  </a:cubicBezTo>
                  <a:cubicBezTo>
                    <a:pt x="427" y="91"/>
                    <a:pt x="426" y="91"/>
                    <a:pt x="426" y="92"/>
                  </a:cubicBezTo>
                  <a:cubicBezTo>
                    <a:pt x="425" y="92"/>
                    <a:pt x="426" y="93"/>
                    <a:pt x="426" y="93"/>
                  </a:cubicBezTo>
                  <a:cubicBezTo>
                    <a:pt x="425" y="93"/>
                    <a:pt x="425" y="93"/>
                    <a:pt x="425" y="93"/>
                  </a:cubicBezTo>
                  <a:cubicBezTo>
                    <a:pt x="425" y="93"/>
                    <a:pt x="424" y="93"/>
                    <a:pt x="424" y="92"/>
                  </a:cubicBezTo>
                  <a:cubicBezTo>
                    <a:pt x="424" y="92"/>
                    <a:pt x="423" y="93"/>
                    <a:pt x="423" y="94"/>
                  </a:cubicBezTo>
                  <a:cubicBezTo>
                    <a:pt x="424" y="94"/>
                    <a:pt x="424" y="94"/>
                    <a:pt x="424" y="94"/>
                  </a:cubicBezTo>
                  <a:cubicBezTo>
                    <a:pt x="424" y="94"/>
                    <a:pt x="424" y="94"/>
                    <a:pt x="424" y="94"/>
                  </a:cubicBezTo>
                  <a:cubicBezTo>
                    <a:pt x="424" y="94"/>
                    <a:pt x="424" y="94"/>
                    <a:pt x="423" y="94"/>
                  </a:cubicBezTo>
                  <a:cubicBezTo>
                    <a:pt x="423" y="93"/>
                    <a:pt x="422" y="93"/>
                    <a:pt x="422" y="94"/>
                  </a:cubicBezTo>
                  <a:cubicBezTo>
                    <a:pt x="422" y="94"/>
                    <a:pt x="422" y="94"/>
                    <a:pt x="422" y="94"/>
                  </a:cubicBezTo>
                  <a:cubicBezTo>
                    <a:pt x="422" y="94"/>
                    <a:pt x="422" y="94"/>
                    <a:pt x="422" y="94"/>
                  </a:cubicBezTo>
                  <a:cubicBezTo>
                    <a:pt x="422" y="94"/>
                    <a:pt x="422" y="95"/>
                    <a:pt x="422" y="95"/>
                  </a:cubicBezTo>
                  <a:cubicBezTo>
                    <a:pt x="421" y="94"/>
                    <a:pt x="419" y="94"/>
                    <a:pt x="418" y="95"/>
                  </a:cubicBezTo>
                  <a:cubicBezTo>
                    <a:pt x="419" y="94"/>
                    <a:pt x="418" y="94"/>
                    <a:pt x="418" y="93"/>
                  </a:cubicBezTo>
                  <a:cubicBezTo>
                    <a:pt x="418" y="93"/>
                    <a:pt x="418" y="93"/>
                    <a:pt x="418" y="93"/>
                  </a:cubicBezTo>
                  <a:cubicBezTo>
                    <a:pt x="417" y="93"/>
                    <a:pt x="417" y="93"/>
                    <a:pt x="417" y="93"/>
                  </a:cubicBezTo>
                  <a:cubicBezTo>
                    <a:pt x="417" y="94"/>
                    <a:pt x="417" y="94"/>
                    <a:pt x="417" y="94"/>
                  </a:cubicBezTo>
                  <a:cubicBezTo>
                    <a:pt x="417" y="93"/>
                    <a:pt x="417" y="93"/>
                    <a:pt x="417" y="93"/>
                  </a:cubicBezTo>
                  <a:cubicBezTo>
                    <a:pt x="417" y="93"/>
                    <a:pt x="417" y="93"/>
                    <a:pt x="418" y="93"/>
                  </a:cubicBezTo>
                  <a:cubicBezTo>
                    <a:pt x="418" y="93"/>
                    <a:pt x="418" y="93"/>
                    <a:pt x="418" y="93"/>
                  </a:cubicBezTo>
                  <a:cubicBezTo>
                    <a:pt x="417" y="92"/>
                    <a:pt x="417" y="93"/>
                    <a:pt x="417" y="92"/>
                  </a:cubicBezTo>
                  <a:cubicBezTo>
                    <a:pt x="416" y="93"/>
                    <a:pt x="416" y="93"/>
                    <a:pt x="416" y="94"/>
                  </a:cubicBezTo>
                  <a:cubicBezTo>
                    <a:pt x="415" y="94"/>
                    <a:pt x="414" y="94"/>
                    <a:pt x="414" y="93"/>
                  </a:cubicBezTo>
                  <a:cubicBezTo>
                    <a:pt x="414" y="93"/>
                    <a:pt x="414" y="93"/>
                    <a:pt x="414" y="93"/>
                  </a:cubicBezTo>
                  <a:cubicBezTo>
                    <a:pt x="414" y="93"/>
                    <a:pt x="414" y="93"/>
                    <a:pt x="414" y="93"/>
                  </a:cubicBezTo>
                  <a:cubicBezTo>
                    <a:pt x="414" y="94"/>
                    <a:pt x="414" y="94"/>
                    <a:pt x="415" y="94"/>
                  </a:cubicBezTo>
                  <a:cubicBezTo>
                    <a:pt x="415" y="94"/>
                    <a:pt x="415" y="93"/>
                    <a:pt x="415" y="93"/>
                  </a:cubicBezTo>
                  <a:cubicBezTo>
                    <a:pt x="416" y="93"/>
                    <a:pt x="415" y="92"/>
                    <a:pt x="415" y="92"/>
                  </a:cubicBezTo>
                  <a:cubicBezTo>
                    <a:pt x="416" y="92"/>
                    <a:pt x="416" y="92"/>
                    <a:pt x="416" y="92"/>
                  </a:cubicBezTo>
                  <a:cubicBezTo>
                    <a:pt x="416" y="92"/>
                    <a:pt x="415" y="92"/>
                    <a:pt x="415" y="92"/>
                  </a:cubicBezTo>
                  <a:cubicBezTo>
                    <a:pt x="416" y="93"/>
                    <a:pt x="416" y="92"/>
                    <a:pt x="417" y="92"/>
                  </a:cubicBezTo>
                  <a:cubicBezTo>
                    <a:pt x="417" y="92"/>
                    <a:pt x="417" y="92"/>
                    <a:pt x="417" y="92"/>
                  </a:cubicBezTo>
                  <a:cubicBezTo>
                    <a:pt x="416" y="92"/>
                    <a:pt x="416" y="92"/>
                    <a:pt x="416" y="92"/>
                  </a:cubicBezTo>
                  <a:cubicBezTo>
                    <a:pt x="416" y="91"/>
                    <a:pt x="418" y="91"/>
                    <a:pt x="417" y="90"/>
                  </a:cubicBezTo>
                  <a:cubicBezTo>
                    <a:pt x="417" y="90"/>
                    <a:pt x="416" y="91"/>
                    <a:pt x="416" y="90"/>
                  </a:cubicBezTo>
                  <a:cubicBezTo>
                    <a:pt x="417" y="89"/>
                    <a:pt x="417" y="90"/>
                    <a:pt x="418" y="89"/>
                  </a:cubicBezTo>
                  <a:cubicBezTo>
                    <a:pt x="419" y="90"/>
                    <a:pt x="419" y="89"/>
                    <a:pt x="419" y="89"/>
                  </a:cubicBezTo>
                  <a:cubicBezTo>
                    <a:pt x="420" y="89"/>
                    <a:pt x="420" y="89"/>
                    <a:pt x="420" y="89"/>
                  </a:cubicBezTo>
                  <a:cubicBezTo>
                    <a:pt x="418" y="89"/>
                    <a:pt x="418" y="89"/>
                    <a:pt x="418" y="89"/>
                  </a:cubicBezTo>
                  <a:cubicBezTo>
                    <a:pt x="420" y="88"/>
                    <a:pt x="421" y="88"/>
                    <a:pt x="422" y="89"/>
                  </a:cubicBezTo>
                  <a:cubicBezTo>
                    <a:pt x="423" y="88"/>
                    <a:pt x="423" y="88"/>
                    <a:pt x="423" y="88"/>
                  </a:cubicBezTo>
                  <a:cubicBezTo>
                    <a:pt x="422" y="87"/>
                    <a:pt x="420" y="88"/>
                    <a:pt x="419" y="87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8" y="86"/>
                    <a:pt x="418" y="86"/>
                    <a:pt x="418" y="86"/>
                  </a:cubicBezTo>
                  <a:cubicBezTo>
                    <a:pt x="418" y="86"/>
                    <a:pt x="418" y="86"/>
                    <a:pt x="418" y="86"/>
                  </a:cubicBezTo>
                  <a:cubicBezTo>
                    <a:pt x="418" y="86"/>
                    <a:pt x="417" y="87"/>
                    <a:pt x="418" y="87"/>
                  </a:cubicBezTo>
                  <a:cubicBezTo>
                    <a:pt x="418" y="87"/>
                    <a:pt x="418" y="87"/>
                    <a:pt x="418" y="88"/>
                  </a:cubicBezTo>
                  <a:cubicBezTo>
                    <a:pt x="417" y="87"/>
                    <a:pt x="417" y="87"/>
                    <a:pt x="417" y="87"/>
                  </a:cubicBezTo>
                  <a:cubicBezTo>
                    <a:pt x="417" y="88"/>
                    <a:pt x="417" y="88"/>
                    <a:pt x="417" y="88"/>
                  </a:cubicBezTo>
                  <a:cubicBezTo>
                    <a:pt x="417" y="88"/>
                    <a:pt x="415" y="87"/>
                    <a:pt x="416" y="86"/>
                  </a:cubicBezTo>
                  <a:cubicBezTo>
                    <a:pt x="416" y="86"/>
                    <a:pt x="416" y="86"/>
                    <a:pt x="416" y="86"/>
                  </a:cubicBezTo>
                  <a:cubicBezTo>
                    <a:pt x="416" y="86"/>
                    <a:pt x="416" y="85"/>
                    <a:pt x="416" y="85"/>
                  </a:cubicBezTo>
                  <a:cubicBezTo>
                    <a:pt x="416" y="85"/>
                    <a:pt x="416" y="85"/>
                    <a:pt x="416" y="85"/>
                  </a:cubicBezTo>
                  <a:cubicBezTo>
                    <a:pt x="416" y="85"/>
                    <a:pt x="416" y="85"/>
                    <a:pt x="416" y="85"/>
                  </a:cubicBezTo>
                  <a:cubicBezTo>
                    <a:pt x="416" y="85"/>
                    <a:pt x="417" y="85"/>
                    <a:pt x="417" y="85"/>
                  </a:cubicBezTo>
                  <a:cubicBezTo>
                    <a:pt x="417" y="85"/>
                    <a:pt x="417" y="85"/>
                    <a:pt x="417" y="85"/>
                  </a:cubicBezTo>
                  <a:cubicBezTo>
                    <a:pt x="417" y="85"/>
                    <a:pt x="417" y="85"/>
                    <a:pt x="416" y="85"/>
                  </a:cubicBezTo>
                  <a:cubicBezTo>
                    <a:pt x="416" y="85"/>
                    <a:pt x="416" y="85"/>
                    <a:pt x="416" y="85"/>
                  </a:cubicBezTo>
                  <a:cubicBezTo>
                    <a:pt x="416" y="85"/>
                    <a:pt x="416" y="85"/>
                    <a:pt x="417" y="85"/>
                  </a:cubicBezTo>
                  <a:cubicBezTo>
                    <a:pt x="417" y="85"/>
                    <a:pt x="417" y="86"/>
                    <a:pt x="418" y="85"/>
                  </a:cubicBezTo>
                  <a:cubicBezTo>
                    <a:pt x="418" y="85"/>
                    <a:pt x="418" y="85"/>
                    <a:pt x="418" y="85"/>
                  </a:cubicBezTo>
                  <a:cubicBezTo>
                    <a:pt x="418" y="85"/>
                    <a:pt x="420" y="85"/>
                    <a:pt x="420" y="86"/>
                  </a:cubicBezTo>
                  <a:cubicBezTo>
                    <a:pt x="420" y="86"/>
                    <a:pt x="421" y="87"/>
                    <a:pt x="422" y="86"/>
                  </a:cubicBezTo>
                  <a:cubicBezTo>
                    <a:pt x="421" y="86"/>
                    <a:pt x="421" y="86"/>
                    <a:pt x="421" y="86"/>
                  </a:cubicBezTo>
                  <a:cubicBezTo>
                    <a:pt x="421" y="86"/>
                    <a:pt x="421" y="86"/>
                    <a:pt x="421" y="86"/>
                  </a:cubicBezTo>
                  <a:cubicBezTo>
                    <a:pt x="421" y="85"/>
                    <a:pt x="420" y="85"/>
                    <a:pt x="420" y="85"/>
                  </a:cubicBezTo>
                  <a:cubicBezTo>
                    <a:pt x="421" y="84"/>
                    <a:pt x="421" y="85"/>
                    <a:pt x="421" y="86"/>
                  </a:cubicBezTo>
                  <a:cubicBezTo>
                    <a:pt x="421" y="86"/>
                    <a:pt x="421" y="86"/>
                    <a:pt x="421" y="86"/>
                  </a:cubicBezTo>
                  <a:cubicBezTo>
                    <a:pt x="421" y="86"/>
                    <a:pt x="422" y="86"/>
                    <a:pt x="422" y="86"/>
                  </a:cubicBezTo>
                  <a:cubicBezTo>
                    <a:pt x="422" y="87"/>
                    <a:pt x="423" y="86"/>
                    <a:pt x="423" y="87"/>
                  </a:cubicBezTo>
                  <a:cubicBezTo>
                    <a:pt x="424" y="86"/>
                    <a:pt x="424" y="86"/>
                    <a:pt x="424" y="85"/>
                  </a:cubicBezTo>
                  <a:cubicBezTo>
                    <a:pt x="424" y="85"/>
                    <a:pt x="424" y="85"/>
                    <a:pt x="425" y="85"/>
                  </a:cubicBezTo>
                  <a:cubicBezTo>
                    <a:pt x="425" y="86"/>
                    <a:pt x="425" y="86"/>
                    <a:pt x="425" y="86"/>
                  </a:cubicBezTo>
                  <a:cubicBezTo>
                    <a:pt x="424" y="86"/>
                    <a:pt x="424" y="86"/>
                    <a:pt x="424" y="86"/>
                  </a:cubicBezTo>
                  <a:cubicBezTo>
                    <a:pt x="423" y="86"/>
                    <a:pt x="425" y="88"/>
                    <a:pt x="424" y="88"/>
                  </a:cubicBezTo>
                  <a:cubicBezTo>
                    <a:pt x="424" y="89"/>
                    <a:pt x="424" y="89"/>
                    <a:pt x="424" y="89"/>
                  </a:cubicBezTo>
                  <a:cubicBezTo>
                    <a:pt x="424" y="89"/>
                    <a:pt x="424" y="89"/>
                    <a:pt x="424" y="90"/>
                  </a:cubicBezTo>
                  <a:cubicBezTo>
                    <a:pt x="424" y="89"/>
                    <a:pt x="424" y="89"/>
                    <a:pt x="424" y="89"/>
                  </a:cubicBezTo>
                  <a:cubicBezTo>
                    <a:pt x="424" y="90"/>
                    <a:pt x="424" y="90"/>
                    <a:pt x="424" y="89"/>
                  </a:cubicBezTo>
                  <a:cubicBezTo>
                    <a:pt x="424" y="89"/>
                    <a:pt x="424" y="89"/>
                    <a:pt x="424" y="89"/>
                  </a:cubicBezTo>
                  <a:cubicBezTo>
                    <a:pt x="424" y="89"/>
                    <a:pt x="424" y="89"/>
                    <a:pt x="423" y="88"/>
                  </a:cubicBezTo>
                  <a:cubicBezTo>
                    <a:pt x="423" y="89"/>
                    <a:pt x="422" y="89"/>
                    <a:pt x="423" y="90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22" y="90"/>
                    <a:pt x="422" y="90"/>
                    <a:pt x="422" y="89"/>
                  </a:cubicBezTo>
                  <a:cubicBezTo>
                    <a:pt x="422" y="89"/>
                    <a:pt x="422" y="89"/>
                    <a:pt x="422" y="89"/>
                  </a:cubicBezTo>
                  <a:cubicBezTo>
                    <a:pt x="422" y="89"/>
                    <a:pt x="421" y="89"/>
                    <a:pt x="421" y="89"/>
                  </a:cubicBezTo>
                  <a:cubicBezTo>
                    <a:pt x="420" y="89"/>
                    <a:pt x="420" y="91"/>
                    <a:pt x="419" y="92"/>
                  </a:cubicBezTo>
                  <a:cubicBezTo>
                    <a:pt x="419" y="93"/>
                    <a:pt x="420" y="93"/>
                    <a:pt x="421" y="92"/>
                  </a:cubicBezTo>
                  <a:cubicBezTo>
                    <a:pt x="421" y="92"/>
                    <a:pt x="421" y="92"/>
                    <a:pt x="421" y="92"/>
                  </a:cubicBezTo>
                  <a:cubicBezTo>
                    <a:pt x="421" y="92"/>
                    <a:pt x="421" y="92"/>
                    <a:pt x="421" y="92"/>
                  </a:cubicBezTo>
                  <a:cubicBezTo>
                    <a:pt x="421" y="92"/>
                    <a:pt x="421" y="92"/>
                    <a:pt x="421" y="92"/>
                  </a:cubicBezTo>
                  <a:cubicBezTo>
                    <a:pt x="421" y="93"/>
                    <a:pt x="422" y="92"/>
                    <a:pt x="422" y="94"/>
                  </a:cubicBezTo>
                  <a:cubicBezTo>
                    <a:pt x="423" y="94"/>
                    <a:pt x="423" y="93"/>
                    <a:pt x="423" y="93"/>
                  </a:cubicBezTo>
                  <a:cubicBezTo>
                    <a:pt x="423" y="92"/>
                    <a:pt x="422" y="92"/>
                    <a:pt x="423" y="92"/>
                  </a:cubicBezTo>
                  <a:cubicBezTo>
                    <a:pt x="424" y="92"/>
                    <a:pt x="424" y="92"/>
                    <a:pt x="424" y="92"/>
                  </a:cubicBezTo>
                  <a:cubicBezTo>
                    <a:pt x="423" y="91"/>
                    <a:pt x="424" y="92"/>
                    <a:pt x="425" y="91"/>
                  </a:cubicBezTo>
                  <a:cubicBezTo>
                    <a:pt x="425" y="91"/>
                    <a:pt x="425" y="91"/>
                    <a:pt x="426" y="91"/>
                  </a:cubicBezTo>
                  <a:cubicBezTo>
                    <a:pt x="426" y="90"/>
                    <a:pt x="425" y="90"/>
                    <a:pt x="425" y="90"/>
                  </a:cubicBezTo>
                  <a:cubicBezTo>
                    <a:pt x="425" y="90"/>
                    <a:pt x="425" y="90"/>
                    <a:pt x="425" y="90"/>
                  </a:cubicBezTo>
                  <a:cubicBezTo>
                    <a:pt x="426" y="90"/>
                    <a:pt x="424" y="89"/>
                    <a:pt x="425" y="88"/>
                  </a:cubicBezTo>
                  <a:cubicBezTo>
                    <a:pt x="426" y="89"/>
                    <a:pt x="426" y="87"/>
                    <a:pt x="426" y="88"/>
                  </a:cubicBezTo>
                  <a:cubicBezTo>
                    <a:pt x="426" y="87"/>
                    <a:pt x="426" y="87"/>
                    <a:pt x="426" y="87"/>
                  </a:cubicBezTo>
                  <a:cubicBezTo>
                    <a:pt x="427" y="87"/>
                    <a:pt x="427" y="87"/>
                    <a:pt x="427" y="87"/>
                  </a:cubicBezTo>
                  <a:cubicBezTo>
                    <a:pt x="427" y="87"/>
                    <a:pt x="427" y="87"/>
                    <a:pt x="427" y="87"/>
                  </a:cubicBezTo>
                  <a:cubicBezTo>
                    <a:pt x="427" y="87"/>
                    <a:pt x="427" y="86"/>
                    <a:pt x="427" y="86"/>
                  </a:cubicBezTo>
                  <a:cubicBezTo>
                    <a:pt x="427" y="86"/>
                    <a:pt x="427" y="85"/>
                    <a:pt x="426" y="85"/>
                  </a:cubicBezTo>
                  <a:cubicBezTo>
                    <a:pt x="427" y="86"/>
                    <a:pt x="427" y="86"/>
                    <a:pt x="427" y="86"/>
                  </a:cubicBezTo>
                  <a:cubicBezTo>
                    <a:pt x="427" y="86"/>
                    <a:pt x="427" y="86"/>
                    <a:pt x="427" y="86"/>
                  </a:cubicBezTo>
                  <a:cubicBezTo>
                    <a:pt x="427" y="86"/>
                    <a:pt x="427" y="86"/>
                    <a:pt x="427" y="86"/>
                  </a:cubicBezTo>
                  <a:cubicBezTo>
                    <a:pt x="427" y="86"/>
                    <a:pt x="427" y="86"/>
                    <a:pt x="427" y="86"/>
                  </a:cubicBezTo>
                  <a:cubicBezTo>
                    <a:pt x="427" y="86"/>
                    <a:pt x="427" y="86"/>
                    <a:pt x="427" y="86"/>
                  </a:cubicBezTo>
                  <a:cubicBezTo>
                    <a:pt x="427" y="86"/>
                    <a:pt x="427" y="87"/>
                    <a:pt x="427" y="87"/>
                  </a:cubicBezTo>
                  <a:cubicBezTo>
                    <a:pt x="427" y="87"/>
                    <a:pt x="428" y="87"/>
                    <a:pt x="428" y="87"/>
                  </a:cubicBezTo>
                  <a:cubicBezTo>
                    <a:pt x="428" y="86"/>
                    <a:pt x="429" y="87"/>
                    <a:pt x="430" y="86"/>
                  </a:cubicBezTo>
                  <a:cubicBezTo>
                    <a:pt x="430" y="86"/>
                    <a:pt x="430" y="86"/>
                    <a:pt x="430" y="86"/>
                  </a:cubicBezTo>
                  <a:cubicBezTo>
                    <a:pt x="430" y="87"/>
                    <a:pt x="430" y="87"/>
                    <a:pt x="430" y="87"/>
                  </a:cubicBezTo>
                  <a:cubicBezTo>
                    <a:pt x="430" y="88"/>
                    <a:pt x="430" y="88"/>
                    <a:pt x="430" y="88"/>
                  </a:cubicBezTo>
                  <a:cubicBezTo>
                    <a:pt x="429" y="87"/>
                    <a:pt x="428" y="88"/>
                    <a:pt x="427" y="87"/>
                  </a:cubicBezTo>
                  <a:cubicBezTo>
                    <a:pt x="426" y="87"/>
                    <a:pt x="427" y="88"/>
                    <a:pt x="427" y="89"/>
                  </a:cubicBezTo>
                  <a:cubicBezTo>
                    <a:pt x="428" y="89"/>
                    <a:pt x="428" y="89"/>
                    <a:pt x="428" y="89"/>
                  </a:cubicBezTo>
                  <a:cubicBezTo>
                    <a:pt x="428" y="89"/>
                    <a:pt x="428" y="89"/>
                    <a:pt x="428" y="89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27" y="88"/>
                    <a:pt x="427" y="89"/>
                    <a:pt x="426" y="88"/>
                  </a:cubicBezTo>
                  <a:cubicBezTo>
                    <a:pt x="426" y="89"/>
                    <a:pt x="426" y="90"/>
                    <a:pt x="426" y="90"/>
                  </a:cubicBezTo>
                  <a:cubicBezTo>
                    <a:pt x="428" y="90"/>
                    <a:pt x="428" y="90"/>
                    <a:pt x="428" y="90"/>
                  </a:cubicBezTo>
                  <a:cubicBezTo>
                    <a:pt x="428" y="90"/>
                    <a:pt x="429" y="91"/>
                    <a:pt x="430" y="90"/>
                  </a:cubicBezTo>
                  <a:cubicBezTo>
                    <a:pt x="429" y="90"/>
                    <a:pt x="429" y="90"/>
                    <a:pt x="430" y="90"/>
                  </a:cubicBezTo>
                  <a:cubicBezTo>
                    <a:pt x="430" y="90"/>
                    <a:pt x="430" y="90"/>
                    <a:pt x="430" y="90"/>
                  </a:cubicBezTo>
                  <a:cubicBezTo>
                    <a:pt x="430" y="90"/>
                    <a:pt x="430" y="90"/>
                    <a:pt x="430" y="90"/>
                  </a:cubicBezTo>
                  <a:cubicBezTo>
                    <a:pt x="430" y="90"/>
                    <a:pt x="430" y="89"/>
                    <a:pt x="430" y="89"/>
                  </a:cubicBezTo>
                  <a:cubicBezTo>
                    <a:pt x="430" y="89"/>
                    <a:pt x="430" y="89"/>
                    <a:pt x="430" y="89"/>
                  </a:cubicBezTo>
                  <a:cubicBezTo>
                    <a:pt x="430" y="89"/>
                    <a:pt x="430" y="89"/>
                    <a:pt x="430" y="89"/>
                  </a:cubicBezTo>
                  <a:cubicBezTo>
                    <a:pt x="430" y="89"/>
                    <a:pt x="430" y="89"/>
                    <a:pt x="430" y="89"/>
                  </a:cubicBezTo>
                  <a:cubicBezTo>
                    <a:pt x="430" y="89"/>
                    <a:pt x="430" y="89"/>
                    <a:pt x="431" y="89"/>
                  </a:cubicBezTo>
                  <a:cubicBezTo>
                    <a:pt x="432" y="88"/>
                    <a:pt x="432" y="88"/>
                    <a:pt x="432" y="88"/>
                  </a:cubicBezTo>
                  <a:cubicBezTo>
                    <a:pt x="432" y="89"/>
                    <a:pt x="432" y="89"/>
                    <a:pt x="432" y="89"/>
                  </a:cubicBezTo>
                  <a:cubicBezTo>
                    <a:pt x="432" y="88"/>
                    <a:pt x="431" y="89"/>
                    <a:pt x="431" y="89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30" y="89"/>
                    <a:pt x="430" y="89"/>
                    <a:pt x="430" y="89"/>
                  </a:cubicBezTo>
                  <a:cubicBezTo>
                    <a:pt x="430" y="89"/>
                    <a:pt x="430" y="89"/>
                    <a:pt x="430" y="89"/>
                  </a:cubicBezTo>
                  <a:cubicBezTo>
                    <a:pt x="431" y="89"/>
                    <a:pt x="431" y="90"/>
                    <a:pt x="432" y="90"/>
                  </a:cubicBezTo>
                  <a:cubicBezTo>
                    <a:pt x="432" y="90"/>
                    <a:pt x="433" y="90"/>
                    <a:pt x="434" y="90"/>
                  </a:cubicBezTo>
                  <a:cubicBezTo>
                    <a:pt x="434" y="90"/>
                    <a:pt x="433" y="90"/>
                    <a:pt x="433" y="90"/>
                  </a:cubicBezTo>
                  <a:cubicBezTo>
                    <a:pt x="434" y="90"/>
                    <a:pt x="435" y="92"/>
                    <a:pt x="435" y="91"/>
                  </a:cubicBezTo>
                  <a:cubicBezTo>
                    <a:pt x="435" y="90"/>
                    <a:pt x="435" y="90"/>
                    <a:pt x="435" y="90"/>
                  </a:cubicBezTo>
                  <a:cubicBezTo>
                    <a:pt x="436" y="90"/>
                    <a:pt x="436" y="90"/>
                    <a:pt x="436" y="90"/>
                  </a:cubicBezTo>
                  <a:cubicBezTo>
                    <a:pt x="436" y="91"/>
                    <a:pt x="437" y="91"/>
                    <a:pt x="437" y="92"/>
                  </a:cubicBezTo>
                  <a:cubicBezTo>
                    <a:pt x="439" y="92"/>
                    <a:pt x="436" y="90"/>
                    <a:pt x="438" y="90"/>
                  </a:cubicBezTo>
                  <a:cubicBezTo>
                    <a:pt x="438" y="90"/>
                    <a:pt x="439" y="90"/>
                    <a:pt x="439" y="90"/>
                  </a:cubicBezTo>
                  <a:cubicBezTo>
                    <a:pt x="439" y="90"/>
                    <a:pt x="440" y="91"/>
                    <a:pt x="440" y="90"/>
                  </a:cubicBezTo>
                  <a:cubicBezTo>
                    <a:pt x="441" y="90"/>
                    <a:pt x="441" y="90"/>
                    <a:pt x="441" y="90"/>
                  </a:cubicBezTo>
                  <a:cubicBezTo>
                    <a:pt x="441" y="90"/>
                    <a:pt x="441" y="90"/>
                    <a:pt x="441" y="90"/>
                  </a:cubicBezTo>
                  <a:cubicBezTo>
                    <a:pt x="440" y="90"/>
                    <a:pt x="440" y="90"/>
                    <a:pt x="440" y="90"/>
                  </a:cubicBezTo>
                  <a:cubicBezTo>
                    <a:pt x="442" y="90"/>
                    <a:pt x="442" y="90"/>
                    <a:pt x="442" y="90"/>
                  </a:cubicBezTo>
                  <a:cubicBezTo>
                    <a:pt x="441" y="90"/>
                    <a:pt x="441" y="90"/>
                    <a:pt x="441" y="90"/>
                  </a:cubicBezTo>
                  <a:cubicBezTo>
                    <a:pt x="442" y="91"/>
                    <a:pt x="443" y="91"/>
                    <a:pt x="443" y="91"/>
                  </a:cubicBezTo>
                  <a:cubicBezTo>
                    <a:pt x="443" y="91"/>
                    <a:pt x="443" y="91"/>
                    <a:pt x="443" y="91"/>
                  </a:cubicBezTo>
                  <a:cubicBezTo>
                    <a:pt x="444" y="91"/>
                    <a:pt x="444" y="91"/>
                    <a:pt x="444" y="91"/>
                  </a:cubicBezTo>
                  <a:cubicBezTo>
                    <a:pt x="444" y="91"/>
                    <a:pt x="444" y="91"/>
                    <a:pt x="444" y="91"/>
                  </a:cubicBezTo>
                  <a:cubicBezTo>
                    <a:pt x="445" y="91"/>
                    <a:pt x="445" y="92"/>
                    <a:pt x="446" y="91"/>
                  </a:cubicBezTo>
                  <a:cubicBezTo>
                    <a:pt x="446" y="91"/>
                    <a:pt x="446" y="90"/>
                    <a:pt x="445" y="90"/>
                  </a:cubicBezTo>
                  <a:cubicBezTo>
                    <a:pt x="446" y="91"/>
                    <a:pt x="447" y="92"/>
                    <a:pt x="448" y="93"/>
                  </a:cubicBezTo>
                  <a:cubicBezTo>
                    <a:pt x="448" y="93"/>
                    <a:pt x="448" y="93"/>
                    <a:pt x="448" y="94"/>
                  </a:cubicBezTo>
                  <a:close/>
                  <a:moveTo>
                    <a:pt x="432" y="97"/>
                  </a:moveTo>
                  <a:cubicBezTo>
                    <a:pt x="432" y="97"/>
                    <a:pt x="432" y="97"/>
                    <a:pt x="431" y="97"/>
                  </a:cubicBezTo>
                  <a:cubicBezTo>
                    <a:pt x="432" y="98"/>
                    <a:pt x="430" y="98"/>
                    <a:pt x="430" y="98"/>
                  </a:cubicBezTo>
                  <a:cubicBezTo>
                    <a:pt x="430" y="97"/>
                    <a:pt x="429" y="98"/>
                    <a:pt x="429" y="99"/>
                  </a:cubicBezTo>
                  <a:cubicBezTo>
                    <a:pt x="428" y="99"/>
                    <a:pt x="428" y="98"/>
                    <a:pt x="427" y="99"/>
                  </a:cubicBezTo>
                  <a:cubicBezTo>
                    <a:pt x="427" y="99"/>
                    <a:pt x="427" y="99"/>
                    <a:pt x="427" y="99"/>
                  </a:cubicBezTo>
                  <a:cubicBezTo>
                    <a:pt x="427" y="99"/>
                    <a:pt x="428" y="98"/>
                    <a:pt x="428" y="98"/>
                  </a:cubicBezTo>
                  <a:cubicBezTo>
                    <a:pt x="427" y="97"/>
                    <a:pt x="427" y="97"/>
                    <a:pt x="426" y="97"/>
                  </a:cubicBezTo>
                  <a:cubicBezTo>
                    <a:pt x="426" y="97"/>
                    <a:pt x="426" y="97"/>
                    <a:pt x="426" y="97"/>
                  </a:cubicBezTo>
                  <a:cubicBezTo>
                    <a:pt x="425" y="98"/>
                    <a:pt x="423" y="95"/>
                    <a:pt x="423" y="98"/>
                  </a:cubicBezTo>
                  <a:cubicBezTo>
                    <a:pt x="423" y="97"/>
                    <a:pt x="422" y="97"/>
                    <a:pt x="422" y="96"/>
                  </a:cubicBezTo>
                  <a:cubicBezTo>
                    <a:pt x="422" y="96"/>
                    <a:pt x="422" y="96"/>
                    <a:pt x="422" y="96"/>
                  </a:cubicBezTo>
                  <a:cubicBezTo>
                    <a:pt x="421" y="96"/>
                    <a:pt x="420" y="96"/>
                    <a:pt x="419" y="97"/>
                  </a:cubicBezTo>
                  <a:cubicBezTo>
                    <a:pt x="419" y="98"/>
                    <a:pt x="419" y="98"/>
                    <a:pt x="419" y="98"/>
                  </a:cubicBezTo>
                  <a:cubicBezTo>
                    <a:pt x="420" y="98"/>
                    <a:pt x="420" y="98"/>
                    <a:pt x="420" y="98"/>
                  </a:cubicBezTo>
                  <a:cubicBezTo>
                    <a:pt x="419" y="98"/>
                    <a:pt x="419" y="98"/>
                    <a:pt x="419" y="98"/>
                  </a:cubicBezTo>
                  <a:cubicBezTo>
                    <a:pt x="419" y="98"/>
                    <a:pt x="419" y="98"/>
                    <a:pt x="419" y="98"/>
                  </a:cubicBezTo>
                  <a:cubicBezTo>
                    <a:pt x="419" y="97"/>
                    <a:pt x="419" y="97"/>
                    <a:pt x="418" y="97"/>
                  </a:cubicBezTo>
                  <a:cubicBezTo>
                    <a:pt x="418" y="97"/>
                    <a:pt x="418" y="97"/>
                    <a:pt x="417" y="97"/>
                  </a:cubicBezTo>
                  <a:cubicBezTo>
                    <a:pt x="418" y="98"/>
                    <a:pt x="418" y="98"/>
                    <a:pt x="418" y="98"/>
                  </a:cubicBezTo>
                  <a:cubicBezTo>
                    <a:pt x="417" y="97"/>
                    <a:pt x="417" y="96"/>
                    <a:pt x="417" y="96"/>
                  </a:cubicBezTo>
                  <a:cubicBezTo>
                    <a:pt x="418" y="95"/>
                    <a:pt x="418" y="95"/>
                    <a:pt x="418" y="95"/>
                  </a:cubicBezTo>
                  <a:cubicBezTo>
                    <a:pt x="418" y="95"/>
                    <a:pt x="418" y="95"/>
                    <a:pt x="418" y="95"/>
                  </a:cubicBezTo>
                  <a:cubicBezTo>
                    <a:pt x="418" y="96"/>
                    <a:pt x="419" y="95"/>
                    <a:pt x="419" y="95"/>
                  </a:cubicBezTo>
                  <a:cubicBezTo>
                    <a:pt x="420" y="96"/>
                    <a:pt x="420" y="96"/>
                    <a:pt x="420" y="96"/>
                  </a:cubicBezTo>
                  <a:cubicBezTo>
                    <a:pt x="420" y="96"/>
                    <a:pt x="420" y="96"/>
                    <a:pt x="420" y="96"/>
                  </a:cubicBezTo>
                  <a:cubicBezTo>
                    <a:pt x="420" y="96"/>
                    <a:pt x="420" y="96"/>
                    <a:pt x="420" y="96"/>
                  </a:cubicBezTo>
                  <a:cubicBezTo>
                    <a:pt x="421" y="96"/>
                    <a:pt x="422" y="96"/>
                    <a:pt x="422" y="96"/>
                  </a:cubicBezTo>
                  <a:cubicBezTo>
                    <a:pt x="422" y="96"/>
                    <a:pt x="422" y="96"/>
                    <a:pt x="422" y="96"/>
                  </a:cubicBezTo>
                  <a:cubicBezTo>
                    <a:pt x="422" y="96"/>
                    <a:pt x="422" y="96"/>
                    <a:pt x="422" y="96"/>
                  </a:cubicBezTo>
                  <a:cubicBezTo>
                    <a:pt x="422" y="96"/>
                    <a:pt x="422" y="96"/>
                    <a:pt x="422" y="96"/>
                  </a:cubicBezTo>
                  <a:cubicBezTo>
                    <a:pt x="423" y="97"/>
                    <a:pt x="424" y="96"/>
                    <a:pt x="424" y="96"/>
                  </a:cubicBezTo>
                  <a:cubicBezTo>
                    <a:pt x="424" y="95"/>
                    <a:pt x="426" y="96"/>
                    <a:pt x="425" y="95"/>
                  </a:cubicBezTo>
                  <a:cubicBezTo>
                    <a:pt x="426" y="95"/>
                    <a:pt x="426" y="95"/>
                    <a:pt x="426" y="95"/>
                  </a:cubicBezTo>
                  <a:cubicBezTo>
                    <a:pt x="426" y="95"/>
                    <a:pt x="426" y="95"/>
                    <a:pt x="426" y="95"/>
                  </a:cubicBezTo>
                  <a:cubicBezTo>
                    <a:pt x="426" y="96"/>
                    <a:pt x="426" y="95"/>
                    <a:pt x="426" y="95"/>
                  </a:cubicBezTo>
                  <a:cubicBezTo>
                    <a:pt x="426" y="96"/>
                    <a:pt x="424" y="96"/>
                    <a:pt x="426" y="96"/>
                  </a:cubicBezTo>
                  <a:cubicBezTo>
                    <a:pt x="427" y="96"/>
                    <a:pt x="427" y="97"/>
                    <a:pt x="428" y="97"/>
                  </a:cubicBezTo>
                  <a:cubicBezTo>
                    <a:pt x="428" y="97"/>
                    <a:pt x="428" y="97"/>
                    <a:pt x="428" y="97"/>
                  </a:cubicBezTo>
                  <a:cubicBezTo>
                    <a:pt x="428" y="97"/>
                    <a:pt x="429" y="97"/>
                    <a:pt x="430" y="97"/>
                  </a:cubicBezTo>
                  <a:cubicBezTo>
                    <a:pt x="430" y="96"/>
                    <a:pt x="430" y="96"/>
                    <a:pt x="430" y="96"/>
                  </a:cubicBezTo>
                  <a:cubicBezTo>
                    <a:pt x="430" y="96"/>
                    <a:pt x="430" y="96"/>
                    <a:pt x="430" y="96"/>
                  </a:cubicBezTo>
                  <a:cubicBezTo>
                    <a:pt x="430" y="96"/>
                    <a:pt x="430" y="96"/>
                    <a:pt x="430" y="96"/>
                  </a:cubicBezTo>
                  <a:cubicBezTo>
                    <a:pt x="430" y="95"/>
                    <a:pt x="430" y="95"/>
                    <a:pt x="430" y="95"/>
                  </a:cubicBezTo>
                  <a:cubicBezTo>
                    <a:pt x="431" y="95"/>
                    <a:pt x="431" y="96"/>
                    <a:pt x="431" y="95"/>
                  </a:cubicBezTo>
                  <a:cubicBezTo>
                    <a:pt x="432" y="95"/>
                    <a:pt x="432" y="95"/>
                    <a:pt x="432" y="95"/>
                  </a:cubicBezTo>
                  <a:cubicBezTo>
                    <a:pt x="432" y="95"/>
                    <a:pt x="432" y="95"/>
                    <a:pt x="431" y="95"/>
                  </a:cubicBezTo>
                  <a:cubicBezTo>
                    <a:pt x="431" y="95"/>
                    <a:pt x="431" y="95"/>
                    <a:pt x="431" y="95"/>
                  </a:cubicBezTo>
                  <a:cubicBezTo>
                    <a:pt x="433" y="96"/>
                    <a:pt x="433" y="96"/>
                    <a:pt x="433" y="96"/>
                  </a:cubicBezTo>
                  <a:cubicBezTo>
                    <a:pt x="432" y="96"/>
                    <a:pt x="432" y="95"/>
                    <a:pt x="432" y="96"/>
                  </a:cubicBezTo>
                  <a:cubicBezTo>
                    <a:pt x="431" y="97"/>
                    <a:pt x="432" y="96"/>
                    <a:pt x="432" y="97"/>
                  </a:cubicBezTo>
                  <a:close/>
                  <a:moveTo>
                    <a:pt x="422" y="97"/>
                  </a:moveTo>
                  <a:cubicBezTo>
                    <a:pt x="421" y="98"/>
                    <a:pt x="421" y="98"/>
                    <a:pt x="421" y="98"/>
                  </a:cubicBezTo>
                  <a:cubicBezTo>
                    <a:pt x="421" y="97"/>
                    <a:pt x="421" y="97"/>
                    <a:pt x="421" y="97"/>
                  </a:cubicBezTo>
                  <a:cubicBezTo>
                    <a:pt x="421" y="97"/>
                    <a:pt x="421" y="97"/>
                    <a:pt x="421" y="97"/>
                  </a:cubicBezTo>
                  <a:lnTo>
                    <a:pt x="422" y="97"/>
                  </a:lnTo>
                  <a:close/>
                  <a:moveTo>
                    <a:pt x="428" y="96"/>
                  </a:moveTo>
                  <a:cubicBezTo>
                    <a:pt x="428" y="95"/>
                    <a:pt x="428" y="95"/>
                    <a:pt x="428" y="95"/>
                  </a:cubicBezTo>
                  <a:cubicBezTo>
                    <a:pt x="428" y="96"/>
                    <a:pt x="430" y="95"/>
                    <a:pt x="429" y="95"/>
                  </a:cubicBezTo>
                  <a:cubicBezTo>
                    <a:pt x="428" y="96"/>
                    <a:pt x="428" y="96"/>
                    <a:pt x="428" y="96"/>
                  </a:cubicBezTo>
                  <a:cubicBezTo>
                    <a:pt x="428" y="96"/>
                    <a:pt x="428" y="96"/>
                    <a:pt x="428" y="96"/>
                  </a:cubicBezTo>
                  <a:close/>
                  <a:moveTo>
                    <a:pt x="416" y="95"/>
                  </a:moveTo>
                  <a:cubicBezTo>
                    <a:pt x="416" y="95"/>
                    <a:pt x="416" y="95"/>
                    <a:pt x="416" y="95"/>
                  </a:cubicBezTo>
                  <a:cubicBezTo>
                    <a:pt x="416" y="96"/>
                    <a:pt x="416" y="96"/>
                    <a:pt x="415" y="96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15" y="95"/>
                    <a:pt x="415" y="95"/>
                    <a:pt x="415" y="95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16" y="95"/>
                    <a:pt x="416" y="95"/>
                    <a:pt x="416" y="95"/>
                  </a:cubicBezTo>
                  <a:close/>
                  <a:moveTo>
                    <a:pt x="410" y="96"/>
                  </a:moveTo>
                  <a:cubicBezTo>
                    <a:pt x="409" y="96"/>
                    <a:pt x="409" y="96"/>
                    <a:pt x="409" y="97"/>
                  </a:cubicBezTo>
                  <a:cubicBezTo>
                    <a:pt x="409" y="97"/>
                    <a:pt x="410" y="97"/>
                    <a:pt x="410" y="97"/>
                  </a:cubicBezTo>
                  <a:cubicBezTo>
                    <a:pt x="410" y="97"/>
                    <a:pt x="410" y="97"/>
                    <a:pt x="410" y="97"/>
                  </a:cubicBezTo>
                  <a:cubicBezTo>
                    <a:pt x="410" y="97"/>
                    <a:pt x="410" y="97"/>
                    <a:pt x="410" y="97"/>
                  </a:cubicBezTo>
                  <a:cubicBezTo>
                    <a:pt x="410" y="96"/>
                    <a:pt x="409" y="97"/>
                    <a:pt x="408" y="96"/>
                  </a:cubicBezTo>
                  <a:cubicBezTo>
                    <a:pt x="408" y="95"/>
                    <a:pt x="408" y="95"/>
                    <a:pt x="408" y="95"/>
                  </a:cubicBezTo>
                  <a:cubicBezTo>
                    <a:pt x="407" y="96"/>
                    <a:pt x="407" y="95"/>
                    <a:pt x="406" y="95"/>
                  </a:cubicBezTo>
                  <a:cubicBezTo>
                    <a:pt x="406" y="95"/>
                    <a:pt x="406" y="95"/>
                    <a:pt x="406" y="95"/>
                  </a:cubicBezTo>
                  <a:cubicBezTo>
                    <a:pt x="407" y="94"/>
                    <a:pt x="409" y="95"/>
                    <a:pt x="410" y="94"/>
                  </a:cubicBezTo>
                  <a:cubicBezTo>
                    <a:pt x="411" y="94"/>
                    <a:pt x="411" y="94"/>
                    <a:pt x="411" y="94"/>
                  </a:cubicBezTo>
                  <a:cubicBezTo>
                    <a:pt x="410" y="94"/>
                    <a:pt x="411" y="94"/>
                    <a:pt x="411" y="94"/>
                  </a:cubicBezTo>
                  <a:cubicBezTo>
                    <a:pt x="412" y="94"/>
                    <a:pt x="412" y="94"/>
                    <a:pt x="412" y="94"/>
                  </a:cubicBezTo>
                  <a:cubicBezTo>
                    <a:pt x="411" y="95"/>
                    <a:pt x="411" y="95"/>
                    <a:pt x="411" y="95"/>
                  </a:cubicBezTo>
                  <a:cubicBezTo>
                    <a:pt x="412" y="95"/>
                    <a:pt x="412" y="96"/>
                    <a:pt x="413" y="96"/>
                  </a:cubicBezTo>
                  <a:cubicBezTo>
                    <a:pt x="412" y="96"/>
                    <a:pt x="412" y="96"/>
                    <a:pt x="412" y="96"/>
                  </a:cubicBezTo>
                  <a:cubicBezTo>
                    <a:pt x="413" y="97"/>
                    <a:pt x="413" y="97"/>
                    <a:pt x="413" y="97"/>
                  </a:cubicBezTo>
                  <a:cubicBezTo>
                    <a:pt x="411" y="97"/>
                    <a:pt x="411" y="97"/>
                    <a:pt x="411" y="97"/>
                  </a:cubicBezTo>
                  <a:cubicBezTo>
                    <a:pt x="411" y="97"/>
                    <a:pt x="410" y="96"/>
                    <a:pt x="410" y="96"/>
                  </a:cubicBezTo>
                  <a:close/>
                  <a:moveTo>
                    <a:pt x="407" y="101"/>
                  </a:moveTo>
                  <a:cubicBezTo>
                    <a:pt x="407" y="100"/>
                    <a:pt x="407" y="100"/>
                    <a:pt x="407" y="100"/>
                  </a:cubicBezTo>
                  <a:cubicBezTo>
                    <a:pt x="407" y="100"/>
                    <a:pt x="407" y="100"/>
                    <a:pt x="407" y="100"/>
                  </a:cubicBezTo>
                  <a:cubicBezTo>
                    <a:pt x="407" y="99"/>
                    <a:pt x="406" y="98"/>
                    <a:pt x="408" y="98"/>
                  </a:cubicBezTo>
                  <a:cubicBezTo>
                    <a:pt x="409" y="98"/>
                    <a:pt x="408" y="99"/>
                    <a:pt x="409" y="99"/>
                  </a:cubicBezTo>
                  <a:cubicBezTo>
                    <a:pt x="409" y="99"/>
                    <a:pt x="409" y="99"/>
                    <a:pt x="409" y="99"/>
                  </a:cubicBezTo>
                  <a:cubicBezTo>
                    <a:pt x="409" y="99"/>
                    <a:pt x="408" y="99"/>
                    <a:pt x="408" y="99"/>
                  </a:cubicBezTo>
                  <a:cubicBezTo>
                    <a:pt x="408" y="100"/>
                    <a:pt x="407" y="100"/>
                    <a:pt x="407" y="101"/>
                  </a:cubicBezTo>
                  <a:close/>
                  <a:moveTo>
                    <a:pt x="406" y="102"/>
                  </a:moveTo>
                  <a:cubicBezTo>
                    <a:pt x="406" y="103"/>
                    <a:pt x="406" y="103"/>
                    <a:pt x="406" y="103"/>
                  </a:cubicBezTo>
                  <a:cubicBezTo>
                    <a:pt x="406" y="103"/>
                    <a:pt x="406" y="103"/>
                    <a:pt x="406" y="103"/>
                  </a:cubicBezTo>
                  <a:cubicBezTo>
                    <a:pt x="406" y="102"/>
                    <a:pt x="406" y="102"/>
                    <a:pt x="406" y="102"/>
                  </a:cubicBezTo>
                  <a:close/>
                  <a:moveTo>
                    <a:pt x="406" y="97"/>
                  </a:moveTo>
                  <a:cubicBezTo>
                    <a:pt x="406" y="97"/>
                    <a:pt x="405" y="96"/>
                    <a:pt x="405" y="95"/>
                  </a:cubicBezTo>
                  <a:cubicBezTo>
                    <a:pt x="407" y="95"/>
                    <a:pt x="406" y="97"/>
                    <a:pt x="406" y="98"/>
                  </a:cubicBezTo>
                  <a:cubicBezTo>
                    <a:pt x="406" y="98"/>
                    <a:pt x="406" y="98"/>
                    <a:pt x="406" y="98"/>
                  </a:cubicBezTo>
                  <a:cubicBezTo>
                    <a:pt x="406" y="98"/>
                    <a:pt x="406" y="98"/>
                    <a:pt x="406" y="98"/>
                  </a:cubicBezTo>
                  <a:cubicBezTo>
                    <a:pt x="406" y="98"/>
                    <a:pt x="406" y="97"/>
                    <a:pt x="406" y="97"/>
                  </a:cubicBezTo>
                  <a:close/>
                  <a:moveTo>
                    <a:pt x="405" y="99"/>
                  </a:moveTo>
                  <a:cubicBezTo>
                    <a:pt x="405" y="99"/>
                    <a:pt x="405" y="99"/>
                    <a:pt x="405" y="99"/>
                  </a:cubicBezTo>
                  <a:cubicBezTo>
                    <a:pt x="405" y="98"/>
                    <a:pt x="405" y="98"/>
                    <a:pt x="405" y="98"/>
                  </a:cubicBezTo>
                  <a:lnTo>
                    <a:pt x="405" y="99"/>
                  </a:lnTo>
                  <a:close/>
                  <a:moveTo>
                    <a:pt x="407" y="93"/>
                  </a:moveTo>
                  <a:cubicBezTo>
                    <a:pt x="407" y="93"/>
                    <a:pt x="407" y="93"/>
                    <a:pt x="407" y="93"/>
                  </a:cubicBezTo>
                  <a:cubicBezTo>
                    <a:pt x="407" y="93"/>
                    <a:pt x="407" y="93"/>
                    <a:pt x="407" y="93"/>
                  </a:cubicBezTo>
                  <a:cubicBezTo>
                    <a:pt x="407" y="93"/>
                    <a:pt x="407" y="93"/>
                    <a:pt x="407" y="93"/>
                  </a:cubicBezTo>
                  <a:cubicBezTo>
                    <a:pt x="407" y="93"/>
                    <a:pt x="408" y="92"/>
                    <a:pt x="409" y="92"/>
                  </a:cubicBezTo>
                  <a:cubicBezTo>
                    <a:pt x="409" y="92"/>
                    <a:pt x="408" y="92"/>
                    <a:pt x="408" y="93"/>
                  </a:cubicBezTo>
                  <a:cubicBezTo>
                    <a:pt x="409" y="93"/>
                    <a:pt x="409" y="93"/>
                    <a:pt x="409" y="93"/>
                  </a:cubicBezTo>
                  <a:cubicBezTo>
                    <a:pt x="408" y="92"/>
                    <a:pt x="407" y="94"/>
                    <a:pt x="406" y="94"/>
                  </a:cubicBezTo>
                  <a:cubicBezTo>
                    <a:pt x="406" y="94"/>
                    <a:pt x="406" y="94"/>
                    <a:pt x="406" y="94"/>
                  </a:cubicBezTo>
                  <a:cubicBezTo>
                    <a:pt x="406" y="94"/>
                    <a:pt x="406" y="94"/>
                    <a:pt x="406" y="94"/>
                  </a:cubicBezTo>
                  <a:cubicBezTo>
                    <a:pt x="407" y="94"/>
                    <a:pt x="407" y="94"/>
                    <a:pt x="407" y="93"/>
                  </a:cubicBezTo>
                  <a:close/>
                  <a:moveTo>
                    <a:pt x="413" y="92"/>
                  </a:moveTo>
                  <a:cubicBezTo>
                    <a:pt x="413" y="91"/>
                    <a:pt x="413" y="91"/>
                    <a:pt x="413" y="91"/>
                  </a:cubicBezTo>
                  <a:cubicBezTo>
                    <a:pt x="413" y="91"/>
                    <a:pt x="414" y="92"/>
                    <a:pt x="413" y="92"/>
                  </a:cubicBezTo>
                  <a:cubicBezTo>
                    <a:pt x="413" y="92"/>
                    <a:pt x="413" y="92"/>
                    <a:pt x="413" y="92"/>
                  </a:cubicBezTo>
                  <a:close/>
                  <a:moveTo>
                    <a:pt x="414" y="92"/>
                  </a:moveTo>
                  <a:cubicBezTo>
                    <a:pt x="414" y="92"/>
                    <a:pt x="414" y="92"/>
                    <a:pt x="414" y="92"/>
                  </a:cubicBezTo>
                  <a:cubicBezTo>
                    <a:pt x="414" y="92"/>
                    <a:pt x="414" y="92"/>
                    <a:pt x="414" y="92"/>
                  </a:cubicBezTo>
                  <a:cubicBezTo>
                    <a:pt x="414" y="92"/>
                    <a:pt x="415" y="93"/>
                    <a:pt x="414" y="93"/>
                  </a:cubicBezTo>
                  <a:cubicBezTo>
                    <a:pt x="414" y="92"/>
                    <a:pt x="414" y="92"/>
                    <a:pt x="414" y="92"/>
                  </a:cubicBezTo>
                  <a:close/>
                  <a:moveTo>
                    <a:pt x="415" y="81"/>
                  </a:moveTo>
                  <a:cubicBezTo>
                    <a:pt x="415" y="81"/>
                    <a:pt x="415" y="81"/>
                    <a:pt x="414" y="81"/>
                  </a:cubicBezTo>
                  <a:cubicBezTo>
                    <a:pt x="414" y="82"/>
                    <a:pt x="413" y="81"/>
                    <a:pt x="413" y="81"/>
                  </a:cubicBezTo>
                  <a:cubicBezTo>
                    <a:pt x="413" y="81"/>
                    <a:pt x="415" y="79"/>
                    <a:pt x="414" y="79"/>
                  </a:cubicBezTo>
                  <a:cubicBezTo>
                    <a:pt x="414" y="79"/>
                    <a:pt x="413" y="78"/>
                    <a:pt x="413" y="79"/>
                  </a:cubicBezTo>
                  <a:cubicBezTo>
                    <a:pt x="413" y="79"/>
                    <a:pt x="413" y="79"/>
                    <a:pt x="413" y="79"/>
                  </a:cubicBezTo>
                  <a:cubicBezTo>
                    <a:pt x="413" y="79"/>
                    <a:pt x="413" y="79"/>
                    <a:pt x="413" y="79"/>
                  </a:cubicBezTo>
                  <a:cubicBezTo>
                    <a:pt x="413" y="79"/>
                    <a:pt x="413" y="79"/>
                    <a:pt x="413" y="79"/>
                  </a:cubicBezTo>
                  <a:cubicBezTo>
                    <a:pt x="413" y="79"/>
                    <a:pt x="413" y="79"/>
                    <a:pt x="413" y="79"/>
                  </a:cubicBezTo>
                  <a:cubicBezTo>
                    <a:pt x="413" y="79"/>
                    <a:pt x="412" y="79"/>
                    <a:pt x="412" y="79"/>
                  </a:cubicBezTo>
                  <a:cubicBezTo>
                    <a:pt x="412" y="79"/>
                    <a:pt x="413" y="78"/>
                    <a:pt x="413" y="78"/>
                  </a:cubicBezTo>
                  <a:cubicBezTo>
                    <a:pt x="414" y="79"/>
                    <a:pt x="416" y="77"/>
                    <a:pt x="415" y="79"/>
                  </a:cubicBezTo>
                  <a:cubicBezTo>
                    <a:pt x="415" y="79"/>
                    <a:pt x="415" y="79"/>
                    <a:pt x="414" y="79"/>
                  </a:cubicBezTo>
                  <a:cubicBezTo>
                    <a:pt x="414" y="79"/>
                    <a:pt x="414" y="79"/>
                    <a:pt x="414" y="80"/>
                  </a:cubicBezTo>
                  <a:cubicBezTo>
                    <a:pt x="415" y="80"/>
                    <a:pt x="415" y="80"/>
                    <a:pt x="415" y="80"/>
                  </a:cubicBezTo>
                  <a:cubicBezTo>
                    <a:pt x="416" y="80"/>
                    <a:pt x="417" y="80"/>
                    <a:pt x="418" y="81"/>
                  </a:cubicBezTo>
                  <a:cubicBezTo>
                    <a:pt x="420" y="79"/>
                    <a:pt x="420" y="82"/>
                    <a:pt x="421" y="81"/>
                  </a:cubicBezTo>
                  <a:cubicBezTo>
                    <a:pt x="422" y="82"/>
                    <a:pt x="423" y="81"/>
                    <a:pt x="423" y="80"/>
                  </a:cubicBezTo>
                  <a:cubicBezTo>
                    <a:pt x="422" y="80"/>
                    <a:pt x="421" y="78"/>
                    <a:pt x="420" y="79"/>
                  </a:cubicBezTo>
                  <a:cubicBezTo>
                    <a:pt x="422" y="78"/>
                    <a:pt x="422" y="80"/>
                    <a:pt x="423" y="79"/>
                  </a:cubicBezTo>
                  <a:cubicBezTo>
                    <a:pt x="423" y="80"/>
                    <a:pt x="423" y="81"/>
                    <a:pt x="424" y="81"/>
                  </a:cubicBezTo>
                  <a:cubicBezTo>
                    <a:pt x="424" y="82"/>
                    <a:pt x="424" y="82"/>
                    <a:pt x="425" y="82"/>
                  </a:cubicBezTo>
                  <a:cubicBezTo>
                    <a:pt x="424" y="82"/>
                    <a:pt x="424" y="82"/>
                    <a:pt x="424" y="81"/>
                  </a:cubicBezTo>
                  <a:cubicBezTo>
                    <a:pt x="423" y="81"/>
                    <a:pt x="423" y="82"/>
                    <a:pt x="423" y="82"/>
                  </a:cubicBezTo>
                  <a:cubicBezTo>
                    <a:pt x="423" y="82"/>
                    <a:pt x="423" y="83"/>
                    <a:pt x="423" y="83"/>
                  </a:cubicBezTo>
                  <a:cubicBezTo>
                    <a:pt x="423" y="84"/>
                    <a:pt x="423" y="84"/>
                    <a:pt x="423" y="84"/>
                  </a:cubicBezTo>
                  <a:cubicBezTo>
                    <a:pt x="422" y="84"/>
                    <a:pt x="422" y="84"/>
                    <a:pt x="421" y="84"/>
                  </a:cubicBezTo>
                  <a:cubicBezTo>
                    <a:pt x="421" y="84"/>
                    <a:pt x="421" y="84"/>
                    <a:pt x="421" y="84"/>
                  </a:cubicBezTo>
                  <a:cubicBezTo>
                    <a:pt x="422" y="83"/>
                    <a:pt x="422" y="83"/>
                    <a:pt x="422" y="83"/>
                  </a:cubicBezTo>
                  <a:cubicBezTo>
                    <a:pt x="422" y="83"/>
                    <a:pt x="422" y="83"/>
                    <a:pt x="422" y="83"/>
                  </a:cubicBezTo>
                  <a:cubicBezTo>
                    <a:pt x="423" y="83"/>
                    <a:pt x="422" y="83"/>
                    <a:pt x="422" y="82"/>
                  </a:cubicBezTo>
                  <a:cubicBezTo>
                    <a:pt x="422" y="82"/>
                    <a:pt x="421" y="81"/>
                    <a:pt x="420" y="81"/>
                  </a:cubicBezTo>
                  <a:cubicBezTo>
                    <a:pt x="420" y="82"/>
                    <a:pt x="420" y="82"/>
                    <a:pt x="420" y="82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420" y="82"/>
                    <a:pt x="420" y="83"/>
                    <a:pt x="419" y="83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19" y="84"/>
                    <a:pt x="419" y="84"/>
                    <a:pt x="419" y="84"/>
                  </a:cubicBezTo>
                  <a:cubicBezTo>
                    <a:pt x="419" y="83"/>
                    <a:pt x="419" y="83"/>
                    <a:pt x="419" y="83"/>
                  </a:cubicBezTo>
                  <a:cubicBezTo>
                    <a:pt x="419" y="83"/>
                    <a:pt x="418" y="83"/>
                    <a:pt x="418" y="83"/>
                  </a:cubicBezTo>
                  <a:cubicBezTo>
                    <a:pt x="418" y="83"/>
                    <a:pt x="418" y="83"/>
                    <a:pt x="418" y="83"/>
                  </a:cubicBezTo>
                  <a:cubicBezTo>
                    <a:pt x="418" y="83"/>
                    <a:pt x="418" y="83"/>
                    <a:pt x="418" y="83"/>
                  </a:cubicBezTo>
                  <a:cubicBezTo>
                    <a:pt x="418" y="83"/>
                    <a:pt x="418" y="83"/>
                    <a:pt x="418" y="83"/>
                  </a:cubicBezTo>
                  <a:cubicBezTo>
                    <a:pt x="418" y="83"/>
                    <a:pt x="418" y="83"/>
                    <a:pt x="418" y="83"/>
                  </a:cubicBezTo>
                  <a:cubicBezTo>
                    <a:pt x="418" y="83"/>
                    <a:pt x="418" y="83"/>
                    <a:pt x="418" y="83"/>
                  </a:cubicBezTo>
                  <a:cubicBezTo>
                    <a:pt x="418" y="83"/>
                    <a:pt x="418" y="81"/>
                    <a:pt x="419" y="82"/>
                  </a:cubicBezTo>
                  <a:cubicBezTo>
                    <a:pt x="418" y="81"/>
                    <a:pt x="418" y="80"/>
                    <a:pt x="417" y="81"/>
                  </a:cubicBezTo>
                  <a:cubicBezTo>
                    <a:pt x="416" y="81"/>
                    <a:pt x="416" y="80"/>
                    <a:pt x="414" y="80"/>
                  </a:cubicBezTo>
                  <a:lnTo>
                    <a:pt x="415" y="81"/>
                  </a:lnTo>
                  <a:close/>
                  <a:moveTo>
                    <a:pt x="409" y="78"/>
                  </a:moveTo>
                  <a:cubicBezTo>
                    <a:pt x="409" y="78"/>
                    <a:pt x="409" y="78"/>
                    <a:pt x="409" y="78"/>
                  </a:cubicBezTo>
                  <a:cubicBezTo>
                    <a:pt x="408" y="78"/>
                    <a:pt x="407" y="78"/>
                    <a:pt x="407" y="78"/>
                  </a:cubicBezTo>
                  <a:cubicBezTo>
                    <a:pt x="407" y="78"/>
                    <a:pt x="407" y="78"/>
                    <a:pt x="407" y="78"/>
                  </a:cubicBezTo>
                  <a:cubicBezTo>
                    <a:pt x="407" y="77"/>
                    <a:pt x="408" y="78"/>
                    <a:pt x="408" y="77"/>
                  </a:cubicBezTo>
                  <a:cubicBezTo>
                    <a:pt x="409" y="78"/>
                    <a:pt x="409" y="78"/>
                    <a:pt x="409" y="78"/>
                  </a:cubicBezTo>
                  <a:cubicBezTo>
                    <a:pt x="409" y="78"/>
                    <a:pt x="409" y="78"/>
                    <a:pt x="409" y="78"/>
                  </a:cubicBezTo>
                  <a:cubicBezTo>
                    <a:pt x="409" y="78"/>
                    <a:pt x="409" y="78"/>
                    <a:pt x="409" y="78"/>
                  </a:cubicBezTo>
                  <a:close/>
                  <a:moveTo>
                    <a:pt x="409" y="75"/>
                  </a:moveTo>
                  <a:cubicBezTo>
                    <a:pt x="409" y="75"/>
                    <a:pt x="409" y="75"/>
                    <a:pt x="409" y="75"/>
                  </a:cubicBezTo>
                  <a:cubicBezTo>
                    <a:pt x="410" y="75"/>
                    <a:pt x="410" y="75"/>
                    <a:pt x="410" y="75"/>
                  </a:cubicBezTo>
                  <a:cubicBezTo>
                    <a:pt x="410" y="75"/>
                    <a:pt x="410" y="75"/>
                    <a:pt x="410" y="75"/>
                  </a:cubicBezTo>
                  <a:cubicBezTo>
                    <a:pt x="410" y="75"/>
                    <a:pt x="411" y="75"/>
                    <a:pt x="411" y="75"/>
                  </a:cubicBezTo>
                  <a:cubicBezTo>
                    <a:pt x="412" y="75"/>
                    <a:pt x="413" y="74"/>
                    <a:pt x="414" y="75"/>
                  </a:cubicBezTo>
                  <a:cubicBezTo>
                    <a:pt x="414" y="75"/>
                    <a:pt x="414" y="76"/>
                    <a:pt x="415" y="75"/>
                  </a:cubicBezTo>
                  <a:cubicBezTo>
                    <a:pt x="415" y="75"/>
                    <a:pt x="415" y="75"/>
                    <a:pt x="415" y="75"/>
                  </a:cubicBezTo>
                  <a:cubicBezTo>
                    <a:pt x="415" y="75"/>
                    <a:pt x="415" y="75"/>
                    <a:pt x="415" y="75"/>
                  </a:cubicBezTo>
                  <a:cubicBezTo>
                    <a:pt x="416" y="75"/>
                    <a:pt x="416" y="75"/>
                    <a:pt x="417" y="75"/>
                  </a:cubicBezTo>
                  <a:cubicBezTo>
                    <a:pt x="417" y="75"/>
                    <a:pt x="417" y="75"/>
                    <a:pt x="417" y="75"/>
                  </a:cubicBezTo>
                  <a:cubicBezTo>
                    <a:pt x="418" y="76"/>
                    <a:pt x="418" y="76"/>
                    <a:pt x="418" y="76"/>
                  </a:cubicBezTo>
                  <a:cubicBezTo>
                    <a:pt x="418" y="76"/>
                    <a:pt x="418" y="76"/>
                    <a:pt x="419" y="76"/>
                  </a:cubicBezTo>
                  <a:cubicBezTo>
                    <a:pt x="418" y="76"/>
                    <a:pt x="418" y="76"/>
                    <a:pt x="418" y="76"/>
                  </a:cubicBezTo>
                  <a:cubicBezTo>
                    <a:pt x="418" y="76"/>
                    <a:pt x="418" y="76"/>
                    <a:pt x="418" y="76"/>
                  </a:cubicBezTo>
                  <a:cubicBezTo>
                    <a:pt x="418" y="76"/>
                    <a:pt x="418" y="76"/>
                    <a:pt x="418" y="76"/>
                  </a:cubicBezTo>
                  <a:cubicBezTo>
                    <a:pt x="418" y="77"/>
                    <a:pt x="419" y="76"/>
                    <a:pt x="419" y="76"/>
                  </a:cubicBezTo>
                  <a:cubicBezTo>
                    <a:pt x="419" y="76"/>
                    <a:pt x="419" y="76"/>
                    <a:pt x="419" y="77"/>
                  </a:cubicBezTo>
                  <a:cubicBezTo>
                    <a:pt x="419" y="77"/>
                    <a:pt x="419" y="77"/>
                    <a:pt x="420" y="77"/>
                  </a:cubicBezTo>
                  <a:cubicBezTo>
                    <a:pt x="420" y="76"/>
                    <a:pt x="418" y="76"/>
                    <a:pt x="419" y="75"/>
                  </a:cubicBezTo>
                  <a:cubicBezTo>
                    <a:pt x="420" y="75"/>
                    <a:pt x="420" y="75"/>
                    <a:pt x="420" y="75"/>
                  </a:cubicBezTo>
                  <a:cubicBezTo>
                    <a:pt x="420" y="75"/>
                    <a:pt x="420" y="76"/>
                    <a:pt x="420" y="76"/>
                  </a:cubicBezTo>
                  <a:cubicBezTo>
                    <a:pt x="420" y="76"/>
                    <a:pt x="420" y="76"/>
                    <a:pt x="420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21" y="76"/>
                    <a:pt x="422" y="76"/>
                    <a:pt x="422" y="76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2" y="76"/>
                    <a:pt x="422" y="76"/>
                    <a:pt x="423" y="76"/>
                  </a:cubicBezTo>
                  <a:cubicBezTo>
                    <a:pt x="423" y="76"/>
                    <a:pt x="423" y="76"/>
                    <a:pt x="423" y="76"/>
                  </a:cubicBezTo>
                  <a:cubicBezTo>
                    <a:pt x="423" y="76"/>
                    <a:pt x="424" y="76"/>
                    <a:pt x="424" y="77"/>
                  </a:cubicBezTo>
                  <a:cubicBezTo>
                    <a:pt x="423" y="77"/>
                    <a:pt x="423" y="76"/>
                    <a:pt x="423" y="76"/>
                  </a:cubicBezTo>
                  <a:cubicBezTo>
                    <a:pt x="423" y="76"/>
                    <a:pt x="423" y="76"/>
                    <a:pt x="423" y="76"/>
                  </a:cubicBezTo>
                  <a:cubicBezTo>
                    <a:pt x="423" y="76"/>
                    <a:pt x="422" y="76"/>
                    <a:pt x="422" y="76"/>
                  </a:cubicBezTo>
                  <a:cubicBezTo>
                    <a:pt x="422" y="76"/>
                    <a:pt x="422" y="77"/>
                    <a:pt x="422" y="77"/>
                  </a:cubicBezTo>
                  <a:cubicBezTo>
                    <a:pt x="421" y="77"/>
                    <a:pt x="421" y="77"/>
                    <a:pt x="421" y="77"/>
                  </a:cubicBezTo>
                  <a:cubicBezTo>
                    <a:pt x="422" y="77"/>
                    <a:pt x="421" y="76"/>
                    <a:pt x="421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21" y="76"/>
                    <a:pt x="421" y="76"/>
                    <a:pt x="420" y="76"/>
                  </a:cubicBezTo>
                  <a:cubicBezTo>
                    <a:pt x="420" y="76"/>
                    <a:pt x="421" y="78"/>
                    <a:pt x="420" y="78"/>
                  </a:cubicBezTo>
                  <a:cubicBezTo>
                    <a:pt x="419" y="77"/>
                    <a:pt x="417" y="78"/>
                    <a:pt x="416" y="77"/>
                  </a:cubicBezTo>
                  <a:cubicBezTo>
                    <a:pt x="416" y="77"/>
                    <a:pt x="416" y="77"/>
                    <a:pt x="416" y="77"/>
                  </a:cubicBezTo>
                  <a:cubicBezTo>
                    <a:pt x="415" y="76"/>
                    <a:pt x="416" y="75"/>
                    <a:pt x="415" y="75"/>
                  </a:cubicBezTo>
                  <a:cubicBezTo>
                    <a:pt x="415" y="76"/>
                    <a:pt x="415" y="76"/>
                    <a:pt x="415" y="76"/>
                  </a:cubicBezTo>
                  <a:cubicBezTo>
                    <a:pt x="414" y="76"/>
                    <a:pt x="414" y="76"/>
                    <a:pt x="414" y="76"/>
                  </a:cubicBezTo>
                  <a:cubicBezTo>
                    <a:pt x="414" y="76"/>
                    <a:pt x="414" y="76"/>
                    <a:pt x="414" y="76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4" y="76"/>
                    <a:pt x="414" y="76"/>
                    <a:pt x="414" y="76"/>
                  </a:cubicBezTo>
                  <a:cubicBezTo>
                    <a:pt x="414" y="76"/>
                    <a:pt x="413" y="76"/>
                    <a:pt x="413" y="76"/>
                  </a:cubicBezTo>
                  <a:cubicBezTo>
                    <a:pt x="412" y="76"/>
                    <a:pt x="412" y="76"/>
                    <a:pt x="411" y="77"/>
                  </a:cubicBezTo>
                  <a:cubicBezTo>
                    <a:pt x="411" y="76"/>
                    <a:pt x="411" y="76"/>
                    <a:pt x="410" y="75"/>
                  </a:cubicBezTo>
                  <a:cubicBezTo>
                    <a:pt x="410" y="75"/>
                    <a:pt x="410" y="75"/>
                    <a:pt x="410" y="75"/>
                  </a:cubicBezTo>
                  <a:cubicBezTo>
                    <a:pt x="410" y="75"/>
                    <a:pt x="410" y="75"/>
                    <a:pt x="410" y="75"/>
                  </a:cubicBezTo>
                  <a:cubicBezTo>
                    <a:pt x="410" y="75"/>
                    <a:pt x="410" y="75"/>
                    <a:pt x="409" y="75"/>
                  </a:cubicBezTo>
                  <a:cubicBezTo>
                    <a:pt x="409" y="75"/>
                    <a:pt x="409" y="75"/>
                    <a:pt x="409" y="75"/>
                  </a:cubicBezTo>
                  <a:close/>
                  <a:moveTo>
                    <a:pt x="407" y="67"/>
                  </a:moveTo>
                  <a:cubicBezTo>
                    <a:pt x="407" y="66"/>
                    <a:pt x="408" y="66"/>
                    <a:pt x="408" y="66"/>
                  </a:cubicBezTo>
                  <a:cubicBezTo>
                    <a:pt x="408" y="66"/>
                    <a:pt x="408" y="66"/>
                    <a:pt x="407" y="67"/>
                  </a:cubicBezTo>
                  <a:cubicBezTo>
                    <a:pt x="407" y="67"/>
                    <a:pt x="407" y="67"/>
                    <a:pt x="407" y="67"/>
                  </a:cubicBezTo>
                  <a:cubicBezTo>
                    <a:pt x="407" y="68"/>
                    <a:pt x="407" y="68"/>
                    <a:pt x="407" y="68"/>
                  </a:cubicBezTo>
                  <a:cubicBezTo>
                    <a:pt x="407" y="67"/>
                    <a:pt x="407" y="67"/>
                    <a:pt x="407" y="67"/>
                  </a:cubicBezTo>
                  <a:close/>
                  <a:moveTo>
                    <a:pt x="408" y="68"/>
                  </a:moveTo>
                  <a:cubicBezTo>
                    <a:pt x="407" y="69"/>
                    <a:pt x="408" y="69"/>
                    <a:pt x="408" y="69"/>
                  </a:cubicBezTo>
                  <a:cubicBezTo>
                    <a:pt x="408" y="69"/>
                    <a:pt x="407" y="69"/>
                    <a:pt x="407" y="69"/>
                  </a:cubicBezTo>
                  <a:cubicBezTo>
                    <a:pt x="407" y="69"/>
                    <a:pt x="407" y="69"/>
                    <a:pt x="407" y="69"/>
                  </a:cubicBezTo>
                  <a:cubicBezTo>
                    <a:pt x="407" y="69"/>
                    <a:pt x="407" y="69"/>
                    <a:pt x="407" y="69"/>
                  </a:cubicBezTo>
                  <a:cubicBezTo>
                    <a:pt x="407" y="70"/>
                    <a:pt x="407" y="68"/>
                    <a:pt x="406" y="69"/>
                  </a:cubicBezTo>
                  <a:cubicBezTo>
                    <a:pt x="407" y="68"/>
                    <a:pt x="406" y="68"/>
                    <a:pt x="406" y="67"/>
                  </a:cubicBezTo>
                  <a:cubicBezTo>
                    <a:pt x="406" y="68"/>
                    <a:pt x="407" y="68"/>
                    <a:pt x="408" y="68"/>
                  </a:cubicBezTo>
                  <a:close/>
                  <a:moveTo>
                    <a:pt x="411" y="56"/>
                  </a:moveTo>
                  <a:cubicBezTo>
                    <a:pt x="411" y="55"/>
                    <a:pt x="411" y="55"/>
                    <a:pt x="411" y="55"/>
                  </a:cubicBezTo>
                  <a:cubicBezTo>
                    <a:pt x="411" y="55"/>
                    <a:pt x="411" y="55"/>
                    <a:pt x="411" y="55"/>
                  </a:cubicBezTo>
                  <a:lnTo>
                    <a:pt x="411" y="56"/>
                  </a:lnTo>
                  <a:close/>
                  <a:moveTo>
                    <a:pt x="410" y="66"/>
                  </a:moveTo>
                  <a:cubicBezTo>
                    <a:pt x="410" y="66"/>
                    <a:pt x="410" y="66"/>
                    <a:pt x="410" y="66"/>
                  </a:cubicBezTo>
                  <a:cubicBezTo>
                    <a:pt x="409" y="66"/>
                    <a:pt x="409" y="66"/>
                    <a:pt x="409" y="66"/>
                  </a:cubicBezTo>
                  <a:lnTo>
                    <a:pt x="410" y="66"/>
                  </a:lnTo>
                  <a:close/>
                  <a:moveTo>
                    <a:pt x="410" y="70"/>
                  </a:moveTo>
                  <a:cubicBezTo>
                    <a:pt x="410" y="70"/>
                    <a:pt x="410" y="69"/>
                    <a:pt x="410" y="69"/>
                  </a:cubicBezTo>
                  <a:cubicBezTo>
                    <a:pt x="410" y="69"/>
                    <a:pt x="409" y="69"/>
                    <a:pt x="409" y="69"/>
                  </a:cubicBezTo>
                  <a:cubicBezTo>
                    <a:pt x="409" y="68"/>
                    <a:pt x="411" y="70"/>
                    <a:pt x="411" y="68"/>
                  </a:cubicBezTo>
                  <a:cubicBezTo>
                    <a:pt x="411" y="68"/>
                    <a:pt x="412" y="69"/>
                    <a:pt x="413" y="68"/>
                  </a:cubicBezTo>
                  <a:cubicBezTo>
                    <a:pt x="413" y="70"/>
                    <a:pt x="409" y="68"/>
                    <a:pt x="411" y="70"/>
                  </a:cubicBezTo>
                  <a:cubicBezTo>
                    <a:pt x="411" y="70"/>
                    <a:pt x="411" y="70"/>
                    <a:pt x="411" y="70"/>
                  </a:cubicBezTo>
                  <a:cubicBezTo>
                    <a:pt x="411" y="70"/>
                    <a:pt x="411" y="70"/>
                    <a:pt x="411" y="70"/>
                  </a:cubicBezTo>
                  <a:cubicBezTo>
                    <a:pt x="411" y="70"/>
                    <a:pt x="410" y="70"/>
                    <a:pt x="410" y="71"/>
                  </a:cubicBezTo>
                  <a:cubicBezTo>
                    <a:pt x="411" y="71"/>
                    <a:pt x="411" y="71"/>
                    <a:pt x="411" y="71"/>
                  </a:cubicBezTo>
                  <a:cubicBezTo>
                    <a:pt x="410" y="71"/>
                    <a:pt x="409" y="70"/>
                    <a:pt x="408" y="71"/>
                  </a:cubicBezTo>
                  <a:cubicBezTo>
                    <a:pt x="409" y="70"/>
                    <a:pt x="409" y="70"/>
                    <a:pt x="409" y="70"/>
                  </a:cubicBezTo>
                  <a:cubicBezTo>
                    <a:pt x="408" y="70"/>
                    <a:pt x="408" y="70"/>
                    <a:pt x="408" y="70"/>
                  </a:cubicBezTo>
                  <a:lnTo>
                    <a:pt x="410" y="70"/>
                  </a:lnTo>
                  <a:close/>
                  <a:moveTo>
                    <a:pt x="412" y="70"/>
                  </a:moveTo>
                  <a:cubicBezTo>
                    <a:pt x="412" y="70"/>
                    <a:pt x="412" y="70"/>
                    <a:pt x="412" y="70"/>
                  </a:cubicBezTo>
                  <a:cubicBezTo>
                    <a:pt x="412" y="70"/>
                    <a:pt x="413" y="70"/>
                    <a:pt x="413" y="71"/>
                  </a:cubicBezTo>
                  <a:cubicBezTo>
                    <a:pt x="413" y="70"/>
                    <a:pt x="412" y="70"/>
                    <a:pt x="412" y="70"/>
                  </a:cubicBezTo>
                  <a:close/>
                  <a:moveTo>
                    <a:pt x="413" y="74"/>
                  </a:moveTo>
                  <a:cubicBezTo>
                    <a:pt x="413" y="74"/>
                    <a:pt x="413" y="74"/>
                    <a:pt x="412" y="73"/>
                  </a:cubicBezTo>
                  <a:lnTo>
                    <a:pt x="413" y="74"/>
                  </a:lnTo>
                  <a:close/>
                  <a:moveTo>
                    <a:pt x="412" y="72"/>
                  </a:moveTo>
                  <a:cubicBezTo>
                    <a:pt x="412" y="72"/>
                    <a:pt x="411" y="72"/>
                    <a:pt x="411" y="72"/>
                  </a:cubicBezTo>
                  <a:cubicBezTo>
                    <a:pt x="411" y="71"/>
                    <a:pt x="411" y="71"/>
                    <a:pt x="411" y="71"/>
                  </a:cubicBezTo>
                  <a:cubicBezTo>
                    <a:pt x="412" y="72"/>
                    <a:pt x="412" y="72"/>
                    <a:pt x="412" y="72"/>
                  </a:cubicBezTo>
                  <a:cubicBezTo>
                    <a:pt x="412" y="71"/>
                    <a:pt x="412" y="71"/>
                    <a:pt x="412" y="71"/>
                  </a:cubicBezTo>
                  <a:lnTo>
                    <a:pt x="412" y="72"/>
                  </a:lnTo>
                  <a:close/>
                  <a:moveTo>
                    <a:pt x="413" y="58"/>
                  </a:moveTo>
                  <a:cubicBezTo>
                    <a:pt x="413" y="58"/>
                    <a:pt x="413" y="58"/>
                    <a:pt x="413" y="58"/>
                  </a:cubicBezTo>
                  <a:cubicBezTo>
                    <a:pt x="414" y="58"/>
                    <a:pt x="413" y="56"/>
                    <a:pt x="414" y="56"/>
                  </a:cubicBezTo>
                  <a:cubicBezTo>
                    <a:pt x="415" y="56"/>
                    <a:pt x="415" y="57"/>
                    <a:pt x="416" y="57"/>
                  </a:cubicBezTo>
                  <a:cubicBezTo>
                    <a:pt x="415" y="59"/>
                    <a:pt x="413" y="56"/>
                    <a:pt x="413" y="58"/>
                  </a:cubicBezTo>
                  <a:close/>
                  <a:moveTo>
                    <a:pt x="414" y="53"/>
                  </a:moveTo>
                  <a:cubicBezTo>
                    <a:pt x="414" y="53"/>
                    <a:pt x="414" y="53"/>
                    <a:pt x="414" y="53"/>
                  </a:cubicBezTo>
                  <a:cubicBezTo>
                    <a:pt x="414" y="53"/>
                    <a:pt x="414" y="53"/>
                    <a:pt x="414" y="53"/>
                  </a:cubicBezTo>
                  <a:close/>
                  <a:moveTo>
                    <a:pt x="426" y="56"/>
                  </a:moveTo>
                  <a:cubicBezTo>
                    <a:pt x="427" y="55"/>
                    <a:pt x="427" y="55"/>
                    <a:pt x="427" y="55"/>
                  </a:cubicBezTo>
                  <a:cubicBezTo>
                    <a:pt x="427" y="55"/>
                    <a:pt x="427" y="55"/>
                    <a:pt x="427" y="55"/>
                  </a:cubicBezTo>
                  <a:cubicBezTo>
                    <a:pt x="427" y="55"/>
                    <a:pt x="427" y="55"/>
                    <a:pt x="427" y="55"/>
                  </a:cubicBezTo>
                  <a:cubicBezTo>
                    <a:pt x="426" y="56"/>
                    <a:pt x="426" y="57"/>
                    <a:pt x="425" y="56"/>
                  </a:cubicBezTo>
                  <a:cubicBezTo>
                    <a:pt x="425" y="56"/>
                    <a:pt x="424" y="56"/>
                    <a:pt x="424" y="56"/>
                  </a:cubicBezTo>
                  <a:cubicBezTo>
                    <a:pt x="424" y="55"/>
                    <a:pt x="425" y="56"/>
                    <a:pt x="426" y="55"/>
                  </a:cubicBezTo>
                  <a:cubicBezTo>
                    <a:pt x="426" y="55"/>
                    <a:pt x="425" y="56"/>
                    <a:pt x="426" y="56"/>
                  </a:cubicBezTo>
                  <a:close/>
                  <a:moveTo>
                    <a:pt x="431" y="57"/>
                  </a:moveTo>
                  <a:cubicBezTo>
                    <a:pt x="430" y="56"/>
                    <a:pt x="429" y="57"/>
                    <a:pt x="429" y="55"/>
                  </a:cubicBezTo>
                  <a:cubicBezTo>
                    <a:pt x="430" y="56"/>
                    <a:pt x="431" y="56"/>
                    <a:pt x="431" y="57"/>
                  </a:cubicBezTo>
                  <a:close/>
                  <a:moveTo>
                    <a:pt x="430" y="55"/>
                  </a:moveTo>
                  <a:cubicBezTo>
                    <a:pt x="431" y="55"/>
                    <a:pt x="431" y="55"/>
                    <a:pt x="431" y="55"/>
                  </a:cubicBezTo>
                  <a:cubicBezTo>
                    <a:pt x="431" y="56"/>
                    <a:pt x="431" y="56"/>
                    <a:pt x="431" y="56"/>
                  </a:cubicBezTo>
                  <a:lnTo>
                    <a:pt x="430" y="55"/>
                  </a:lnTo>
                  <a:close/>
                  <a:moveTo>
                    <a:pt x="433" y="57"/>
                  </a:moveTo>
                  <a:cubicBezTo>
                    <a:pt x="433" y="58"/>
                    <a:pt x="433" y="58"/>
                    <a:pt x="433" y="58"/>
                  </a:cubicBezTo>
                  <a:cubicBezTo>
                    <a:pt x="434" y="58"/>
                    <a:pt x="434" y="58"/>
                    <a:pt x="434" y="58"/>
                  </a:cubicBezTo>
                  <a:cubicBezTo>
                    <a:pt x="434" y="58"/>
                    <a:pt x="434" y="59"/>
                    <a:pt x="434" y="59"/>
                  </a:cubicBezTo>
                  <a:cubicBezTo>
                    <a:pt x="435" y="59"/>
                    <a:pt x="436" y="60"/>
                    <a:pt x="437" y="60"/>
                  </a:cubicBezTo>
                  <a:cubicBezTo>
                    <a:pt x="436" y="60"/>
                    <a:pt x="437" y="61"/>
                    <a:pt x="436" y="61"/>
                  </a:cubicBezTo>
                  <a:cubicBezTo>
                    <a:pt x="436" y="60"/>
                    <a:pt x="436" y="60"/>
                    <a:pt x="436" y="60"/>
                  </a:cubicBezTo>
                  <a:cubicBezTo>
                    <a:pt x="435" y="60"/>
                    <a:pt x="435" y="60"/>
                    <a:pt x="435" y="61"/>
                  </a:cubicBezTo>
                  <a:cubicBezTo>
                    <a:pt x="434" y="60"/>
                    <a:pt x="433" y="59"/>
                    <a:pt x="433" y="60"/>
                  </a:cubicBezTo>
                  <a:cubicBezTo>
                    <a:pt x="432" y="60"/>
                    <a:pt x="432" y="60"/>
                    <a:pt x="432" y="60"/>
                  </a:cubicBezTo>
                  <a:cubicBezTo>
                    <a:pt x="432" y="60"/>
                    <a:pt x="432" y="60"/>
                    <a:pt x="432" y="60"/>
                  </a:cubicBezTo>
                  <a:cubicBezTo>
                    <a:pt x="433" y="60"/>
                    <a:pt x="433" y="59"/>
                    <a:pt x="433" y="59"/>
                  </a:cubicBezTo>
                  <a:cubicBezTo>
                    <a:pt x="434" y="58"/>
                    <a:pt x="432" y="58"/>
                    <a:pt x="433" y="57"/>
                  </a:cubicBezTo>
                  <a:close/>
                  <a:moveTo>
                    <a:pt x="434" y="56"/>
                  </a:moveTo>
                  <a:cubicBezTo>
                    <a:pt x="435" y="56"/>
                    <a:pt x="435" y="56"/>
                    <a:pt x="435" y="56"/>
                  </a:cubicBezTo>
                  <a:cubicBezTo>
                    <a:pt x="435" y="56"/>
                    <a:pt x="435" y="56"/>
                    <a:pt x="435" y="56"/>
                  </a:cubicBezTo>
                  <a:cubicBezTo>
                    <a:pt x="435" y="56"/>
                    <a:pt x="435" y="56"/>
                    <a:pt x="435" y="56"/>
                  </a:cubicBezTo>
                  <a:cubicBezTo>
                    <a:pt x="435" y="56"/>
                    <a:pt x="435" y="56"/>
                    <a:pt x="435" y="56"/>
                  </a:cubicBezTo>
                  <a:lnTo>
                    <a:pt x="434" y="56"/>
                  </a:lnTo>
                  <a:close/>
                  <a:moveTo>
                    <a:pt x="436" y="57"/>
                  </a:moveTo>
                  <a:cubicBezTo>
                    <a:pt x="436" y="56"/>
                    <a:pt x="436" y="56"/>
                    <a:pt x="436" y="56"/>
                  </a:cubicBezTo>
                  <a:cubicBezTo>
                    <a:pt x="436" y="57"/>
                    <a:pt x="436" y="57"/>
                    <a:pt x="436" y="57"/>
                  </a:cubicBezTo>
                  <a:close/>
                  <a:moveTo>
                    <a:pt x="429" y="81"/>
                  </a:moveTo>
                  <a:cubicBezTo>
                    <a:pt x="429" y="81"/>
                    <a:pt x="428" y="81"/>
                    <a:pt x="428" y="81"/>
                  </a:cubicBezTo>
                  <a:cubicBezTo>
                    <a:pt x="428" y="81"/>
                    <a:pt x="429" y="81"/>
                    <a:pt x="429" y="80"/>
                  </a:cubicBezTo>
                  <a:cubicBezTo>
                    <a:pt x="428" y="80"/>
                    <a:pt x="428" y="80"/>
                    <a:pt x="428" y="80"/>
                  </a:cubicBezTo>
                  <a:cubicBezTo>
                    <a:pt x="428" y="80"/>
                    <a:pt x="429" y="79"/>
                    <a:pt x="430" y="79"/>
                  </a:cubicBezTo>
                  <a:cubicBezTo>
                    <a:pt x="429" y="80"/>
                    <a:pt x="429" y="80"/>
                    <a:pt x="429" y="80"/>
                  </a:cubicBezTo>
                  <a:lnTo>
                    <a:pt x="429" y="81"/>
                  </a:lnTo>
                  <a:close/>
                  <a:moveTo>
                    <a:pt x="429" y="77"/>
                  </a:moveTo>
                  <a:cubicBezTo>
                    <a:pt x="429" y="77"/>
                    <a:pt x="429" y="77"/>
                    <a:pt x="429" y="77"/>
                  </a:cubicBezTo>
                  <a:cubicBezTo>
                    <a:pt x="429" y="77"/>
                    <a:pt x="429" y="77"/>
                    <a:pt x="429" y="77"/>
                  </a:cubicBezTo>
                  <a:cubicBezTo>
                    <a:pt x="429" y="77"/>
                    <a:pt x="429" y="77"/>
                    <a:pt x="429" y="77"/>
                  </a:cubicBezTo>
                  <a:cubicBezTo>
                    <a:pt x="429" y="78"/>
                    <a:pt x="429" y="78"/>
                    <a:pt x="429" y="78"/>
                  </a:cubicBezTo>
                  <a:cubicBezTo>
                    <a:pt x="429" y="78"/>
                    <a:pt x="429" y="77"/>
                    <a:pt x="429" y="77"/>
                  </a:cubicBezTo>
                  <a:cubicBezTo>
                    <a:pt x="429" y="77"/>
                    <a:pt x="429" y="77"/>
                    <a:pt x="429" y="77"/>
                  </a:cubicBezTo>
                  <a:cubicBezTo>
                    <a:pt x="429" y="77"/>
                    <a:pt x="429" y="77"/>
                    <a:pt x="429" y="77"/>
                  </a:cubicBezTo>
                  <a:cubicBezTo>
                    <a:pt x="428" y="77"/>
                    <a:pt x="428" y="77"/>
                    <a:pt x="428" y="77"/>
                  </a:cubicBezTo>
                  <a:cubicBezTo>
                    <a:pt x="429" y="77"/>
                    <a:pt x="429" y="77"/>
                    <a:pt x="429" y="77"/>
                  </a:cubicBezTo>
                  <a:cubicBezTo>
                    <a:pt x="429" y="77"/>
                    <a:pt x="429" y="77"/>
                    <a:pt x="429" y="77"/>
                  </a:cubicBezTo>
                  <a:close/>
                  <a:moveTo>
                    <a:pt x="430" y="78"/>
                  </a:moveTo>
                  <a:cubicBezTo>
                    <a:pt x="430" y="79"/>
                    <a:pt x="430" y="79"/>
                    <a:pt x="430" y="79"/>
                  </a:cubicBezTo>
                  <a:cubicBezTo>
                    <a:pt x="429" y="78"/>
                    <a:pt x="429" y="78"/>
                    <a:pt x="429" y="78"/>
                  </a:cubicBezTo>
                  <a:lnTo>
                    <a:pt x="430" y="78"/>
                  </a:lnTo>
                  <a:close/>
                  <a:moveTo>
                    <a:pt x="430" y="76"/>
                  </a:moveTo>
                  <a:cubicBezTo>
                    <a:pt x="431" y="75"/>
                    <a:pt x="431" y="75"/>
                    <a:pt x="431" y="75"/>
                  </a:cubicBezTo>
                  <a:cubicBezTo>
                    <a:pt x="431" y="75"/>
                    <a:pt x="431" y="76"/>
                    <a:pt x="431" y="76"/>
                  </a:cubicBezTo>
                  <a:cubicBezTo>
                    <a:pt x="431" y="76"/>
                    <a:pt x="431" y="76"/>
                    <a:pt x="431" y="76"/>
                  </a:cubicBezTo>
                  <a:lnTo>
                    <a:pt x="430" y="76"/>
                  </a:lnTo>
                  <a:close/>
                  <a:moveTo>
                    <a:pt x="428" y="78"/>
                  </a:moveTo>
                  <a:cubicBezTo>
                    <a:pt x="428" y="78"/>
                    <a:pt x="427" y="78"/>
                    <a:pt x="427" y="77"/>
                  </a:cubicBezTo>
                  <a:cubicBezTo>
                    <a:pt x="427" y="77"/>
                    <a:pt x="428" y="77"/>
                    <a:pt x="428" y="78"/>
                  </a:cubicBezTo>
                  <a:close/>
                  <a:moveTo>
                    <a:pt x="427" y="80"/>
                  </a:moveTo>
                  <a:cubicBezTo>
                    <a:pt x="426" y="80"/>
                    <a:pt x="426" y="80"/>
                    <a:pt x="426" y="79"/>
                  </a:cubicBezTo>
                  <a:lnTo>
                    <a:pt x="427" y="80"/>
                  </a:lnTo>
                  <a:close/>
                  <a:moveTo>
                    <a:pt x="429" y="82"/>
                  </a:moveTo>
                  <a:cubicBezTo>
                    <a:pt x="429" y="82"/>
                    <a:pt x="429" y="82"/>
                    <a:pt x="430" y="82"/>
                  </a:cubicBezTo>
                  <a:cubicBezTo>
                    <a:pt x="430" y="82"/>
                    <a:pt x="430" y="82"/>
                    <a:pt x="430" y="82"/>
                  </a:cubicBezTo>
                  <a:cubicBezTo>
                    <a:pt x="430" y="82"/>
                    <a:pt x="430" y="82"/>
                    <a:pt x="430" y="82"/>
                  </a:cubicBezTo>
                  <a:cubicBezTo>
                    <a:pt x="430" y="82"/>
                    <a:pt x="430" y="82"/>
                    <a:pt x="430" y="82"/>
                  </a:cubicBezTo>
                  <a:cubicBezTo>
                    <a:pt x="432" y="82"/>
                    <a:pt x="432" y="82"/>
                    <a:pt x="434" y="82"/>
                  </a:cubicBezTo>
                  <a:cubicBezTo>
                    <a:pt x="434" y="82"/>
                    <a:pt x="434" y="82"/>
                    <a:pt x="434" y="82"/>
                  </a:cubicBezTo>
                  <a:cubicBezTo>
                    <a:pt x="434" y="82"/>
                    <a:pt x="434" y="82"/>
                    <a:pt x="435" y="82"/>
                  </a:cubicBezTo>
                  <a:cubicBezTo>
                    <a:pt x="434" y="82"/>
                    <a:pt x="434" y="82"/>
                    <a:pt x="434" y="82"/>
                  </a:cubicBezTo>
                  <a:cubicBezTo>
                    <a:pt x="434" y="82"/>
                    <a:pt x="434" y="82"/>
                    <a:pt x="434" y="83"/>
                  </a:cubicBezTo>
                  <a:cubicBezTo>
                    <a:pt x="434" y="83"/>
                    <a:pt x="435" y="83"/>
                    <a:pt x="435" y="83"/>
                  </a:cubicBezTo>
                  <a:cubicBezTo>
                    <a:pt x="435" y="83"/>
                    <a:pt x="436" y="83"/>
                    <a:pt x="435" y="82"/>
                  </a:cubicBezTo>
                  <a:cubicBezTo>
                    <a:pt x="435" y="82"/>
                    <a:pt x="435" y="82"/>
                    <a:pt x="435" y="82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6" y="82"/>
                    <a:pt x="435" y="83"/>
                    <a:pt x="436" y="83"/>
                  </a:cubicBezTo>
                  <a:cubicBezTo>
                    <a:pt x="436" y="84"/>
                    <a:pt x="435" y="83"/>
                    <a:pt x="435" y="84"/>
                  </a:cubicBezTo>
                  <a:cubicBezTo>
                    <a:pt x="435" y="84"/>
                    <a:pt x="435" y="84"/>
                    <a:pt x="435" y="84"/>
                  </a:cubicBezTo>
                  <a:cubicBezTo>
                    <a:pt x="435" y="84"/>
                    <a:pt x="435" y="84"/>
                    <a:pt x="435" y="84"/>
                  </a:cubicBezTo>
                  <a:cubicBezTo>
                    <a:pt x="435" y="84"/>
                    <a:pt x="435" y="84"/>
                    <a:pt x="434" y="84"/>
                  </a:cubicBezTo>
                  <a:cubicBezTo>
                    <a:pt x="434" y="85"/>
                    <a:pt x="433" y="85"/>
                    <a:pt x="432" y="85"/>
                  </a:cubicBezTo>
                  <a:cubicBezTo>
                    <a:pt x="432" y="85"/>
                    <a:pt x="432" y="85"/>
                    <a:pt x="432" y="85"/>
                  </a:cubicBezTo>
                  <a:cubicBezTo>
                    <a:pt x="432" y="85"/>
                    <a:pt x="431" y="85"/>
                    <a:pt x="431" y="85"/>
                  </a:cubicBezTo>
                  <a:cubicBezTo>
                    <a:pt x="431" y="85"/>
                    <a:pt x="431" y="85"/>
                    <a:pt x="431" y="85"/>
                  </a:cubicBezTo>
                  <a:cubicBezTo>
                    <a:pt x="432" y="84"/>
                    <a:pt x="432" y="85"/>
                    <a:pt x="433" y="85"/>
                  </a:cubicBezTo>
                  <a:cubicBezTo>
                    <a:pt x="433" y="84"/>
                    <a:pt x="432" y="84"/>
                    <a:pt x="431" y="84"/>
                  </a:cubicBezTo>
                  <a:cubicBezTo>
                    <a:pt x="431" y="84"/>
                    <a:pt x="430" y="85"/>
                    <a:pt x="431" y="85"/>
                  </a:cubicBezTo>
                  <a:cubicBezTo>
                    <a:pt x="430" y="85"/>
                    <a:pt x="430" y="85"/>
                    <a:pt x="430" y="85"/>
                  </a:cubicBezTo>
                  <a:cubicBezTo>
                    <a:pt x="430" y="84"/>
                    <a:pt x="429" y="83"/>
                    <a:pt x="429" y="83"/>
                  </a:cubicBezTo>
                  <a:cubicBezTo>
                    <a:pt x="427" y="84"/>
                    <a:pt x="427" y="81"/>
                    <a:pt x="427" y="83"/>
                  </a:cubicBezTo>
                  <a:cubicBezTo>
                    <a:pt x="427" y="84"/>
                    <a:pt x="427" y="84"/>
                    <a:pt x="427" y="84"/>
                  </a:cubicBezTo>
                  <a:cubicBezTo>
                    <a:pt x="425" y="84"/>
                    <a:pt x="427" y="82"/>
                    <a:pt x="426" y="83"/>
                  </a:cubicBezTo>
                  <a:cubicBezTo>
                    <a:pt x="425" y="83"/>
                    <a:pt x="425" y="82"/>
                    <a:pt x="425" y="81"/>
                  </a:cubicBezTo>
                  <a:cubicBezTo>
                    <a:pt x="427" y="82"/>
                    <a:pt x="428" y="80"/>
                    <a:pt x="429" y="82"/>
                  </a:cubicBezTo>
                  <a:close/>
                  <a:moveTo>
                    <a:pt x="434" y="74"/>
                  </a:moveTo>
                  <a:cubicBezTo>
                    <a:pt x="434" y="74"/>
                    <a:pt x="435" y="74"/>
                    <a:pt x="435" y="74"/>
                  </a:cubicBezTo>
                  <a:cubicBezTo>
                    <a:pt x="434" y="75"/>
                    <a:pt x="434" y="75"/>
                    <a:pt x="434" y="75"/>
                  </a:cubicBezTo>
                  <a:cubicBezTo>
                    <a:pt x="434" y="75"/>
                    <a:pt x="434" y="75"/>
                    <a:pt x="434" y="75"/>
                  </a:cubicBezTo>
                  <a:cubicBezTo>
                    <a:pt x="433" y="75"/>
                    <a:pt x="433" y="75"/>
                    <a:pt x="433" y="75"/>
                  </a:cubicBezTo>
                  <a:cubicBezTo>
                    <a:pt x="434" y="75"/>
                    <a:pt x="434" y="75"/>
                    <a:pt x="434" y="75"/>
                  </a:cubicBezTo>
                  <a:cubicBezTo>
                    <a:pt x="433" y="74"/>
                    <a:pt x="434" y="74"/>
                    <a:pt x="434" y="74"/>
                  </a:cubicBezTo>
                  <a:close/>
                  <a:moveTo>
                    <a:pt x="443" y="60"/>
                  </a:moveTo>
                  <a:cubicBezTo>
                    <a:pt x="443" y="59"/>
                    <a:pt x="443" y="59"/>
                    <a:pt x="443" y="59"/>
                  </a:cubicBezTo>
                  <a:cubicBezTo>
                    <a:pt x="443" y="60"/>
                    <a:pt x="443" y="60"/>
                    <a:pt x="443" y="60"/>
                  </a:cubicBezTo>
                  <a:cubicBezTo>
                    <a:pt x="443" y="59"/>
                    <a:pt x="444" y="59"/>
                    <a:pt x="444" y="59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4" y="59"/>
                    <a:pt x="444" y="59"/>
                    <a:pt x="445" y="59"/>
                  </a:cubicBezTo>
                  <a:cubicBezTo>
                    <a:pt x="445" y="59"/>
                    <a:pt x="446" y="60"/>
                    <a:pt x="446" y="59"/>
                  </a:cubicBezTo>
                  <a:cubicBezTo>
                    <a:pt x="446" y="58"/>
                    <a:pt x="445" y="58"/>
                    <a:pt x="445" y="59"/>
                  </a:cubicBezTo>
                  <a:cubicBezTo>
                    <a:pt x="445" y="58"/>
                    <a:pt x="444" y="58"/>
                    <a:pt x="444" y="57"/>
                  </a:cubicBezTo>
                  <a:cubicBezTo>
                    <a:pt x="445" y="57"/>
                    <a:pt x="445" y="57"/>
                    <a:pt x="445" y="57"/>
                  </a:cubicBezTo>
                  <a:cubicBezTo>
                    <a:pt x="445" y="57"/>
                    <a:pt x="445" y="57"/>
                    <a:pt x="445" y="57"/>
                  </a:cubicBezTo>
                  <a:cubicBezTo>
                    <a:pt x="445" y="58"/>
                    <a:pt x="446" y="57"/>
                    <a:pt x="447" y="58"/>
                  </a:cubicBezTo>
                  <a:cubicBezTo>
                    <a:pt x="448" y="57"/>
                    <a:pt x="448" y="58"/>
                    <a:pt x="448" y="58"/>
                  </a:cubicBezTo>
                  <a:cubicBezTo>
                    <a:pt x="448" y="58"/>
                    <a:pt x="448" y="58"/>
                    <a:pt x="448" y="58"/>
                  </a:cubicBezTo>
                  <a:cubicBezTo>
                    <a:pt x="448" y="58"/>
                    <a:pt x="448" y="58"/>
                    <a:pt x="448" y="58"/>
                  </a:cubicBezTo>
                  <a:cubicBezTo>
                    <a:pt x="448" y="58"/>
                    <a:pt x="447" y="58"/>
                    <a:pt x="446" y="59"/>
                  </a:cubicBezTo>
                  <a:cubicBezTo>
                    <a:pt x="446" y="61"/>
                    <a:pt x="443" y="59"/>
                    <a:pt x="445" y="61"/>
                  </a:cubicBezTo>
                  <a:cubicBezTo>
                    <a:pt x="446" y="60"/>
                    <a:pt x="447" y="62"/>
                    <a:pt x="448" y="61"/>
                  </a:cubicBezTo>
                  <a:cubicBezTo>
                    <a:pt x="449" y="60"/>
                    <a:pt x="450" y="61"/>
                    <a:pt x="450" y="61"/>
                  </a:cubicBezTo>
                  <a:cubicBezTo>
                    <a:pt x="450" y="61"/>
                    <a:pt x="450" y="61"/>
                    <a:pt x="450" y="61"/>
                  </a:cubicBezTo>
                  <a:cubicBezTo>
                    <a:pt x="451" y="61"/>
                    <a:pt x="451" y="61"/>
                    <a:pt x="451" y="61"/>
                  </a:cubicBezTo>
                  <a:cubicBezTo>
                    <a:pt x="451" y="61"/>
                    <a:pt x="451" y="61"/>
                    <a:pt x="450" y="61"/>
                  </a:cubicBezTo>
                  <a:cubicBezTo>
                    <a:pt x="451" y="62"/>
                    <a:pt x="452" y="63"/>
                    <a:pt x="454" y="63"/>
                  </a:cubicBezTo>
                  <a:cubicBezTo>
                    <a:pt x="454" y="63"/>
                    <a:pt x="453" y="62"/>
                    <a:pt x="453" y="62"/>
                  </a:cubicBezTo>
                  <a:cubicBezTo>
                    <a:pt x="453" y="62"/>
                    <a:pt x="453" y="62"/>
                    <a:pt x="453" y="62"/>
                  </a:cubicBezTo>
                  <a:cubicBezTo>
                    <a:pt x="453" y="62"/>
                    <a:pt x="453" y="62"/>
                    <a:pt x="453" y="62"/>
                  </a:cubicBezTo>
                  <a:cubicBezTo>
                    <a:pt x="453" y="62"/>
                    <a:pt x="453" y="62"/>
                    <a:pt x="453" y="62"/>
                  </a:cubicBezTo>
                  <a:cubicBezTo>
                    <a:pt x="453" y="62"/>
                    <a:pt x="453" y="62"/>
                    <a:pt x="453" y="62"/>
                  </a:cubicBezTo>
                  <a:cubicBezTo>
                    <a:pt x="453" y="62"/>
                    <a:pt x="453" y="62"/>
                    <a:pt x="453" y="62"/>
                  </a:cubicBezTo>
                  <a:cubicBezTo>
                    <a:pt x="453" y="62"/>
                    <a:pt x="453" y="62"/>
                    <a:pt x="453" y="62"/>
                  </a:cubicBezTo>
                  <a:cubicBezTo>
                    <a:pt x="453" y="62"/>
                    <a:pt x="453" y="62"/>
                    <a:pt x="454" y="62"/>
                  </a:cubicBezTo>
                  <a:cubicBezTo>
                    <a:pt x="454" y="62"/>
                    <a:pt x="454" y="61"/>
                    <a:pt x="454" y="61"/>
                  </a:cubicBezTo>
                  <a:cubicBezTo>
                    <a:pt x="454" y="62"/>
                    <a:pt x="454" y="62"/>
                    <a:pt x="454" y="62"/>
                  </a:cubicBezTo>
                  <a:cubicBezTo>
                    <a:pt x="454" y="62"/>
                    <a:pt x="454" y="62"/>
                    <a:pt x="454" y="62"/>
                  </a:cubicBezTo>
                  <a:cubicBezTo>
                    <a:pt x="454" y="63"/>
                    <a:pt x="455" y="62"/>
                    <a:pt x="456" y="62"/>
                  </a:cubicBezTo>
                  <a:cubicBezTo>
                    <a:pt x="455" y="63"/>
                    <a:pt x="455" y="63"/>
                    <a:pt x="455" y="63"/>
                  </a:cubicBezTo>
                  <a:cubicBezTo>
                    <a:pt x="455" y="64"/>
                    <a:pt x="456" y="63"/>
                    <a:pt x="457" y="64"/>
                  </a:cubicBezTo>
                  <a:cubicBezTo>
                    <a:pt x="456" y="64"/>
                    <a:pt x="456" y="64"/>
                    <a:pt x="456" y="64"/>
                  </a:cubicBezTo>
                  <a:cubicBezTo>
                    <a:pt x="454" y="64"/>
                    <a:pt x="454" y="64"/>
                    <a:pt x="454" y="64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54" y="63"/>
                    <a:pt x="453" y="63"/>
                    <a:pt x="453" y="64"/>
                  </a:cubicBezTo>
                  <a:cubicBezTo>
                    <a:pt x="453" y="64"/>
                    <a:pt x="453" y="64"/>
                    <a:pt x="453" y="64"/>
                  </a:cubicBezTo>
                  <a:cubicBezTo>
                    <a:pt x="453" y="64"/>
                    <a:pt x="453" y="64"/>
                    <a:pt x="453" y="64"/>
                  </a:cubicBezTo>
                  <a:cubicBezTo>
                    <a:pt x="453" y="64"/>
                    <a:pt x="453" y="64"/>
                    <a:pt x="453" y="64"/>
                  </a:cubicBezTo>
                  <a:cubicBezTo>
                    <a:pt x="452" y="64"/>
                    <a:pt x="452" y="64"/>
                    <a:pt x="452" y="64"/>
                  </a:cubicBezTo>
                  <a:cubicBezTo>
                    <a:pt x="452" y="64"/>
                    <a:pt x="453" y="64"/>
                    <a:pt x="453" y="64"/>
                  </a:cubicBezTo>
                  <a:cubicBezTo>
                    <a:pt x="453" y="64"/>
                    <a:pt x="453" y="64"/>
                    <a:pt x="453" y="64"/>
                  </a:cubicBezTo>
                  <a:cubicBezTo>
                    <a:pt x="453" y="63"/>
                    <a:pt x="453" y="63"/>
                    <a:pt x="452" y="63"/>
                  </a:cubicBezTo>
                  <a:cubicBezTo>
                    <a:pt x="451" y="63"/>
                    <a:pt x="450" y="61"/>
                    <a:pt x="449" y="62"/>
                  </a:cubicBezTo>
                  <a:cubicBezTo>
                    <a:pt x="449" y="61"/>
                    <a:pt x="448" y="62"/>
                    <a:pt x="447" y="62"/>
                  </a:cubicBezTo>
                  <a:cubicBezTo>
                    <a:pt x="447" y="62"/>
                    <a:pt x="449" y="62"/>
                    <a:pt x="448" y="63"/>
                  </a:cubicBezTo>
                  <a:cubicBezTo>
                    <a:pt x="447" y="63"/>
                    <a:pt x="447" y="61"/>
                    <a:pt x="446" y="62"/>
                  </a:cubicBezTo>
                  <a:cubicBezTo>
                    <a:pt x="445" y="62"/>
                    <a:pt x="445" y="61"/>
                    <a:pt x="443" y="61"/>
                  </a:cubicBezTo>
                  <a:cubicBezTo>
                    <a:pt x="442" y="60"/>
                    <a:pt x="442" y="60"/>
                    <a:pt x="442" y="60"/>
                  </a:cubicBezTo>
                  <a:cubicBezTo>
                    <a:pt x="442" y="60"/>
                    <a:pt x="442" y="61"/>
                    <a:pt x="442" y="61"/>
                  </a:cubicBezTo>
                  <a:cubicBezTo>
                    <a:pt x="442" y="61"/>
                    <a:pt x="441" y="61"/>
                    <a:pt x="441" y="61"/>
                  </a:cubicBezTo>
                  <a:cubicBezTo>
                    <a:pt x="441" y="60"/>
                    <a:pt x="441" y="60"/>
                    <a:pt x="441" y="60"/>
                  </a:cubicBezTo>
                  <a:cubicBezTo>
                    <a:pt x="441" y="60"/>
                    <a:pt x="441" y="60"/>
                    <a:pt x="440" y="60"/>
                  </a:cubicBezTo>
                  <a:cubicBezTo>
                    <a:pt x="440" y="60"/>
                    <a:pt x="440" y="60"/>
                    <a:pt x="440" y="60"/>
                  </a:cubicBezTo>
                  <a:cubicBezTo>
                    <a:pt x="440" y="60"/>
                    <a:pt x="440" y="61"/>
                    <a:pt x="439" y="60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60"/>
                    <a:pt x="440" y="60"/>
                    <a:pt x="440" y="60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59"/>
                    <a:pt x="440" y="59"/>
                    <a:pt x="440" y="60"/>
                  </a:cubicBezTo>
                  <a:cubicBezTo>
                    <a:pt x="441" y="59"/>
                    <a:pt x="442" y="59"/>
                    <a:pt x="443" y="60"/>
                  </a:cubicBezTo>
                  <a:close/>
                  <a:moveTo>
                    <a:pt x="442" y="56"/>
                  </a:moveTo>
                  <a:cubicBezTo>
                    <a:pt x="443" y="56"/>
                    <a:pt x="443" y="56"/>
                    <a:pt x="443" y="56"/>
                  </a:cubicBezTo>
                  <a:cubicBezTo>
                    <a:pt x="442" y="57"/>
                    <a:pt x="442" y="57"/>
                    <a:pt x="442" y="56"/>
                  </a:cubicBezTo>
                  <a:close/>
                  <a:moveTo>
                    <a:pt x="448" y="51"/>
                  </a:moveTo>
                  <a:cubicBezTo>
                    <a:pt x="449" y="51"/>
                    <a:pt x="448" y="50"/>
                    <a:pt x="448" y="50"/>
                  </a:cubicBezTo>
                  <a:cubicBezTo>
                    <a:pt x="447" y="50"/>
                    <a:pt x="447" y="50"/>
                    <a:pt x="447" y="50"/>
                  </a:cubicBezTo>
                  <a:cubicBezTo>
                    <a:pt x="448" y="49"/>
                    <a:pt x="449" y="50"/>
                    <a:pt x="450" y="51"/>
                  </a:cubicBezTo>
                  <a:cubicBezTo>
                    <a:pt x="450" y="51"/>
                    <a:pt x="450" y="51"/>
                    <a:pt x="450" y="51"/>
                  </a:cubicBezTo>
                  <a:cubicBezTo>
                    <a:pt x="450" y="51"/>
                    <a:pt x="449" y="50"/>
                    <a:pt x="450" y="50"/>
                  </a:cubicBezTo>
                  <a:cubicBezTo>
                    <a:pt x="450" y="50"/>
                    <a:pt x="450" y="50"/>
                    <a:pt x="450" y="50"/>
                  </a:cubicBezTo>
                  <a:cubicBezTo>
                    <a:pt x="450" y="50"/>
                    <a:pt x="449" y="49"/>
                    <a:pt x="449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49"/>
                    <a:pt x="449" y="48"/>
                    <a:pt x="449" y="48"/>
                  </a:cubicBezTo>
                  <a:cubicBezTo>
                    <a:pt x="449" y="48"/>
                    <a:pt x="449" y="48"/>
                    <a:pt x="449" y="48"/>
                  </a:cubicBezTo>
                  <a:cubicBezTo>
                    <a:pt x="449" y="48"/>
                    <a:pt x="449" y="48"/>
                    <a:pt x="449" y="48"/>
                  </a:cubicBezTo>
                  <a:cubicBezTo>
                    <a:pt x="449" y="48"/>
                    <a:pt x="449" y="48"/>
                    <a:pt x="449" y="48"/>
                  </a:cubicBezTo>
                  <a:cubicBezTo>
                    <a:pt x="450" y="48"/>
                    <a:pt x="450" y="47"/>
                    <a:pt x="451" y="48"/>
                  </a:cubicBezTo>
                  <a:cubicBezTo>
                    <a:pt x="451" y="47"/>
                    <a:pt x="451" y="47"/>
                    <a:pt x="451" y="47"/>
                  </a:cubicBezTo>
                  <a:cubicBezTo>
                    <a:pt x="451" y="48"/>
                    <a:pt x="452" y="48"/>
                    <a:pt x="452" y="48"/>
                  </a:cubicBezTo>
                  <a:cubicBezTo>
                    <a:pt x="452" y="48"/>
                    <a:pt x="452" y="48"/>
                    <a:pt x="452" y="48"/>
                  </a:cubicBezTo>
                  <a:cubicBezTo>
                    <a:pt x="452" y="50"/>
                    <a:pt x="452" y="50"/>
                    <a:pt x="452" y="50"/>
                  </a:cubicBezTo>
                  <a:cubicBezTo>
                    <a:pt x="452" y="50"/>
                    <a:pt x="452" y="50"/>
                    <a:pt x="452" y="50"/>
                  </a:cubicBezTo>
                  <a:cubicBezTo>
                    <a:pt x="452" y="51"/>
                    <a:pt x="452" y="51"/>
                    <a:pt x="452" y="51"/>
                  </a:cubicBezTo>
                  <a:cubicBezTo>
                    <a:pt x="452" y="50"/>
                    <a:pt x="452" y="49"/>
                    <a:pt x="451" y="49"/>
                  </a:cubicBezTo>
                  <a:cubicBezTo>
                    <a:pt x="450" y="49"/>
                    <a:pt x="450" y="50"/>
                    <a:pt x="450" y="50"/>
                  </a:cubicBezTo>
                  <a:cubicBezTo>
                    <a:pt x="450" y="50"/>
                    <a:pt x="450" y="50"/>
                    <a:pt x="450" y="50"/>
                  </a:cubicBezTo>
                  <a:cubicBezTo>
                    <a:pt x="450" y="50"/>
                    <a:pt x="450" y="50"/>
                    <a:pt x="450" y="50"/>
                  </a:cubicBezTo>
                  <a:cubicBezTo>
                    <a:pt x="450" y="50"/>
                    <a:pt x="450" y="51"/>
                    <a:pt x="450" y="51"/>
                  </a:cubicBezTo>
                  <a:cubicBezTo>
                    <a:pt x="450" y="51"/>
                    <a:pt x="450" y="51"/>
                    <a:pt x="450" y="51"/>
                  </a:cubicBezTo>
                  <a:cubicBezTo>
                    <a:pt x="450" y="51"/>
                    <a:pt x="450" y="51"/>
                    <a:pt x="450" y="51"/>
                  </a:cubicBezTo>
                  <a:cubicBezTo>
                    <a:pt x="450" y="51"/>
                    <a:pt x="450" y="51"/>
                    <a:pt x="450" y="51"/>
                  </a:cubicBezTo>
                  <a:lnTo>
                    <a:pt x="448" y="51"/>
                  </a:lnTo>
                  <a:close/>
                  <a:moveTo>
                    <a:pt x="449" y="52"/>
                  </a:moveTo>
                  <a:cubicBezTo>
                    <a:pt x="448" y="53"/>
                    <a:pt x="448" y="52"/>
                    <a:pt x="448" y="51"/>
                  </a:cubicBezTo>
                  <a:cubicBezTo>
                    <a:pt x="448" y="51"/>
                    <a:pt x="448" y="51"/>
                    <a:pt x="448" y="51"/>
                  </a:cubicBezTo>
                  <a:cubicBezTo>
                    <a:pt x="448" y="51"/>
                    <a:pt x="448" y="51"/>
                    <a:pt x="448" y="51"/>
                  </a:cubicBezTo>
                  <a:cubicBezTo>
                    <a:pt x="448" y="51"/>
                    <a:pt x="448" y="52"/>
                    <a:pt x="449" y="52"/>
                  </a:cubicBezTo>
                  <a:close/>
                  <a:moveTo>
                    <a:pt x="450" y="43"/>
                  </a:moveTo>
                  <a:cubicBezTo>
                    <a:pt x="450" y="43"/>
                    <a:pt x="450" y="43"/>
                    <a:pt x="450" y="43"/>
                  </a:cubicBezTo>
                  <a:cubicBezTo>
                    <a:pt x="450" y="43"/>
                    <a:pt x="450" y="43"/>
                    <a:pt x="450" y="43"/>
                  </a:cubicBezTo>
                  <a:cubicBezTo>
                    <a:pt x="451" y="43"/>
                    <a:pt x="451" y="43"/>
                    <a:pt x="451" y="44"/>
                  </a:cubicBezTo>
                  <a:cubicBezTo>
                    <a:pt x="450" y="43"/>
                    <a:pt x="450" y="43"/>
                    <a:pt x="450" y="43"/>
                  </a:cubicBezTo>
                  <a:cubicBezTo>
                    <a:pt x="450" y="43"/>
                    <a:pt x="450" y="43"/>
                    <a:pt x="450" y="43"/>
                  </a:cubicBezTo>
                  <a:close/>
                  <a:moveTo>
                    <a:pt x="452" y="53"/>
                  </a:moveTo>
                  <a:cubicBezTo>
                    <a:pt x="452" y="52"/>
                    <a:pt x="452" y="52"/>
                    <a:pt x="452" y="52"/>
                  </a:cubicBezTo>
                  <a:cubicBezTo>
                    <a:pt x="453" y="52"/>
                    <a:pt x="454" y="51"/>
                    <a:pt x="454" y="52"/>
                  </a:cubicBezTo>
                  <a:cubicBezTo>
                    <a:pt x="455" y="52"/>
                    <a:pt x="455" y="52"/>
                    <a:pt x="455" y="52"/>
                  </a:cubicBezTo>
                  <a:cubicBezTo>
                    <a:pt x="455" y="52"/>
                    <a:pt x="455" y="52"/>
                    <a:pt x="455" y="52"/>
                  </a:cubicBezTo>
                  <a:cubicBezTo>
                    <a:pt x="455" y="52"/>
                    <a:pt x="455" y="52"/>
                    <a:pt x="455" y="52"/>
                  </a:cubicBezTo>
                  <a:cubicBezTo>
                    <a:pt x="455" y="52"/>
                    <a:pt x="455" y="52"/>
                    <a:pt x="455" y="52"/>
                  </a:cubicBezTo>
                  <a:cubicBezTo>
                    <a:pt x="455" y="53"/>
                    <a:pt x="454" y="53"/>
                    <a:pt x="454" y="53"/>
                  </a:cubicBezTo>
                  <a:cubicBezTo>
                    <a:pt x="454" y="53"/>
                    <a:pt x="454" y="53"/>
                    <a:pt x="454" y="53"/>
                  </a:cubicBezTo>
                  <a:cubicBezTo>
                    <a:pt x="454" y="54"/>
                    <a:pt x="454" y="53"/>
                    <a:pt x="455" y="54"/>
                  </a:cubicBezTo>
                  <a:cubicBezTo>
                    <a:pt x="454" y="54"/>
                    <a:pt x="453" y="54"/>
                    <a:pt x="453" y="54"/>
                  </a:cubicBezTo>
                  <a:cubicBezTo>
                    <a:pt x="453" y="55"/>
                    <a:pt x="453" y="55"/>
                    <a:pt x="453" y="55"/>
                  </a:cubicBezTo>
                  <a:cubicBezTo>
                    <a:pt x="453" y="55"/>
                    <a:pt x="453" y="55"/>
                    <a:pt x="453" y="55"/>
                  </a:cubicBezTo>
                  <a:cubicBezTo>
                    <a:pt x="453" y="55"/>
                    <a:pt x="453" y="55"/>
                    <a:pt x="453" y="55"/>
                  </a:cubicBezTo>
                  <a:cubicBezTo>
                    <a:pt x="453" y="55"/>
                    <a:pt x="453" y="55"/>
                    <a:pt x="453" y="55"/>
                  </a:cubicBezTo>
                  <a:cubicBezTo>
                    <a:pt x="452" y="55"/>
                    <a:pt x="452" y="55"/>
                    <a:pt x="452" y="55"/>
                  </a:cubicBezTo>
                  <a:cubicBezTo>
                    <a:pt x="453" y="55"/>
                    <a:pt x="453" y="55"/>
                    <a:pt x="453" y="55"/>
                  </a:cubicBezTo>
                  <a:cubicBezTo>
                    <a:pt x="452" y="55"/>
                    <a:pt x="452" y="55"/>
                    <a:pt x="452" y="55"/>
                  </a:cubicBezTo>
                  <a:cubicBezTo>
                    <a:pt x="452" y="56"/>
                    <a:pt x="453" y="56"/>
                    <a:pt x="454" y="56"/>
                  </a:cubicBezTo>
                  <a:cubicBezTo>
                    <a:pt x="452" y="56"/>
                    <a:pt x="452" y="57"/>
                    <a:pt x="451" y="57"/>
                  </a:cubicBezTo>
                  <a:cubicBezTo>
                    <a:pt x="451" y="57"/>
                    <a:pt x="451" y="57"/>
                    <a:pt x="451" y="57"/>
                  </a:cubicBezTo>
                  <a:cubicBezTo>
                    <a:pt x="451" y="57"/>
                    <a:pt x="451" y="57"/>
                    <a:pt x="451" y="57"/>
                  </a:cubicBezTo>
                  <a:cubicBezTo>
                    <a:pt x="451" y="57"/>
                    <a:pt x="451" y="57"/>
                    <a:pt x="451" y="57"/>
                  </a:cubicBezTo>
                  <a:cubicBezTo>
                    <a:pt x="451" y="56"/>
                    <a:pt x="451" y="56"/>
                    <a:pt x="451" y="56"/>
                  </a:cubicBezTo>
                  <a:cubicBezTo>
                    <a:pt x="451" y="56"/>
                    <a:pt x="451" y="56"/>
                    <a:pt x="451" y="56"/>
                  </a:cubicBezTo>
                  <a:cubicBezTo>
                    <a:pt x="450" y="55"/>
                    <a:pt x="451" y="56"/>
                    <a:pt x="451" y="55"/>
                  </a:cubicBezTo>
                  <a:cubicBezTo>
                    <a:pt x="450" y="55"/>
                    <a:pt x="450" y="55"/>
                    <a:pt x="450" y="55"/>
                  </a:cubicBezTo>
                  <a:cubicBezTo>
                    <a:pt x="451" y="55"/>
                    <a:pt x="451" y="54"/>
                    <a:pt x="451" y="54"/>
                  </a:cubicBezTo>
                  <a:cubicBezTo>
                    <a:pt x="451" y="54"/>
                    <a:pt x="452" y="54"/>
                    <a:pt x="451" y="53"/>
                  </a:cubicBezTo>
                  <a:cubicBezTo>
                    <a:pt x="452" y="54"/>
                    <a:pt x="452" y="54"/>
                    <a:pt x="452" y="54"/>
                  </a:cubicBezTo>
                  <a:cubicBezTo>
                    <a:pt x="453" y="54"/>
                    <a:pt x="453" y="54"/>
                    <a:pt x="453" y="53"/>
                  </a:cubicBezTo>
                  <a:cubicBezTo>
                    <a:pt x="453" y="53"/>
                    <a:pt x="452" y="53"/>
                    <a:pt x="452" y="53"/>
                  </a:cubicBezTo>
                  <a:close/>
                  <a:moveTo>
                    <a:pt x="456" y="49"/>
                  </a:moveTo>
                  <a:cubicBezTo>
                    <a:pt x="456" y="50"/>
                    <a:pt x="456" y="50"/>
                    <a:pt x="456" y="51"/>
                  </a:cubicBezTo>
                  <a:cubicBezTo>
                    <a:pt x="455" y="50"/>
                    <a:pt x="454" y="50"/>
                    <a:pt x="453" y="50"/>
                  </a:cubicBezTo>
                  <a:cubicBezTo>
                    <a:pt x="454" y="49"/>
                    <a:pt x="455" y="51"/>
                    <a:pt x="456" y="49"/>
                  </a:cubicBezTo>
                  <a:close/>
                  <a:moveTo>
                    <a:pt x="453" y="51"/>
                  </a:moveTo>
                  <a:cubicBezTo>
                    <a:pt x="453" y="50"/>
                    <a:pt x="454" y="51"/>
                    <a:pt x="454" y="51"/>
                  </a:cubicBezTo>
                  <a:cubicBezTo>
                    <a:pt x="455" y="52"/>
                    <a:pt x="454" y="50"/>
                    <a:pt x="453" y="51"/>
                  </a:cubicBezTo>
                  <a:close/>
                  <a:moveTo>
                    <a:pt x="452" y="53"/>
                  </a:moveTo>
                  <a:cubicBezTo>
                    <a:pt x="451" y="53"/>
                    <a:pt x="451" y="53"/>
                    <a:pt x="451" y="53"/>
                  </a:cubicBezTo>
                  <a:cubicBezTo>
                    <a:pt x="451" y="52"/>
                    <a:pt x="451" y="52"/>
                    <a:pt x="451" y="52"/>
                  </a:cubicBezTo>
                  <a:cubicBezTo>
                    <a:pt x="451" y="52"/>
                    <a:pt x="451" y="52"/>
                    <a:pt x="451" y="52"/>
                  </a:cubicBezTo>
                  <a:cubicBezTo>
                    <a:pt x="451" y="52"/>
                    <a:pt x="451" y="52"/>
                    <a:pt x="451" y="52"/>
                  </a:cubicBezTo>
                  <a:cubicBezTo>
                    <a:pt x="451" y="52"/>
                    <a:pt x="451" y="53"/>
                    <a:pt x="452" y="53"/>
                  </a:cubicBezTo>
                  <a:close/>
                  <a:moveTo>
                    <a:pt x="449" y="57"/>
                  </a:moveTo>
                  <a:cubicBezTo>
                    <a:pt x="449" y="56"/>
                    <a:pt x="449" y="56"/>
                    <a:pt x="449" y="56"/>
                  </a:cubicBezTo>
                  <a:cubicBezTo>
                    <a:pt x="450" y="56"/>
                    <a:pt x="450" y="56"/>
                    <a:pt x="450" y="56"/>
                  </a:cubicBezTo>
                  <a:cubicBezTo>
                    <a:pt x="450" y="56"/>
                    <a:pt x="450" y="56"/>
                    <a:pt x="449" y="57"/>
                  </a:cubicBezTo>
                  <a:close/>
                  <a:moveTo>
                    <a:pt x="454" y="60"/>
                  </a:moveTo>
                  <a:cubicBezTo>
                    <a:pt x="454" y="60"/>
                    <a:pt x="454" y="60"/>
                    <a:pt x="454" y="60"/>
                  </a:cubicBezTo>
                  <a:cubicBezTo>
                    <a:pt x="455" y="60"/>
                    <a:pt x="455" y="60"/>
                    <a:pt x="455" y="60"/>
                  </a:cubicBezTo>
                  <a:cubicBezTo>
                    <a:pt x="455" y="60"/>
                    <a:pt x="455" y="60"/>
                    <a:pt x="455" y="61"/>
                  </a:cubicBezTo>
                  <a:cubicBezTo>
                    <a:pt x="455" y="61"/>
                    <a:pt x="455" y="60"/>
                    <a:pt x="454" y="60"/>
                  </a:cubicBezTo>
                  <a:cubicBezTo>
                    <a:pt x="454" y="61"/>
                    <a:pt x="454" y="61"/>
                    <a:pt x="454" y="61"/>
                  </a:cubicBezTo>
                  <a:cubicBezTo>
                    <a:pt x="454" y="61"/>
                    <a:pt x="454" y="60"/>
                    <a:pt x="454" y="60"/>
                  </a:cubicBezTo>
                  <a:close/>
                  <a:moveTo>
                    <a:pt x="448" y="84"/>
                  </a:moveTo>
                  <a:cubicBezTo>
                    <a:pt x="447" y="83"/>
                    <a:pt x="447" y="83"/>
                    <a:pt x="447" y="83"/>
                  </a:cubicBezTo>
                  <a:cubicBezTo>
                    <a:pt x="448" y="83"/>
                    <a:pt x="448" y="83"/>
                    <a:pt x="449" y="82"/>
                  </a:cubicBezTo>
                  <a:cubicBezTo>
                    <a:pt x="448" y="83"/>
                    <a:pt x="447" y="83"/>
                    <a:pt x="448" y="84"/>
                  </a:cubicBezTo>
                  <a:close/>
                  <a:moveTo>
                    <a:pt x="451" y="67"/>
                  </a:moveTo>
                  <a:cubicBezTo>
                    <a:pt x="452" y="67"/>
                    <a:pt x="452" y="67"/>
                    <a:pt x="452" y="67"/>
                  </a:cubicBezTo>
                  <a:cubicBezTo>
                    <a:pt x="452" y="66"/>
                    <a:pt x="452" y="66"/>
                    <a:pt x="452" y="66"/>
                  </a:cubicBezTo>
                  <a:cubicBezTo>
                    <a:pt x="452" y="66"/>
                    <a:pt x="452" y="66"/>
                    <a:pt x="452" y="66"/>
                  </a:cubicBezTo>
                  <a:cubicBezTo>
                    <a:pt x="452" y="66"/>
                    <a:pt x="452" y="66"/>
                    <a:pt x="452" y="66"/>
                  </a:cubicBezTo>
                  <a:cubicBezTo>
                    <a:pt x="452" y="66"/>
                    <a:pt x="452" y="66"/>
                    <a:pt x="452" y="66"/>
                  </a:cubicBezTo>
                  <a:cubicBezTo>
                    <a:pt x="452" y="66"/>
                    <a:pt x="452" y="67"/>
                    <a:pt x="452" y="67"/>
                  </a:cubicBezTo>
                  <a:cubicBezTo>
                    <a:pt x="453" y="67"/>
                    <a:pt x="453" y="67"/>
                    <a:pt x="453" y="67"/>
                  </a:cubicBezTo>
                  <a:cubicBezTo>
                    <a:pt x="453" y="68"/>
                    <a:pt x="454" y="67"/>
                    <a:pt x="455" y="66"/>
                  </a:cubicBezTo>
                  <a:cubicBezTo>
                    <a:pt x="456" y="67"/>
                    <a:pt x="455" y="67"/>
                    <a:pt x="455" y="67"/>
                  </a:cubicBezTo>
                  <a:cubicBezTo>
                    <a:pt x="455" y="67"/>
                    <a:pt x="455" y="67"/>
                    <a:pt x="455" y="68"/>
                  </a:cubicBezTo>
                  <a:cubicBezTo>
                    <a:pt x="455" y="67"/>
                    <a:pt x="455" y="67"/>
                    <a:pt x="455" y="67"/>
                  </a:cubicBezTo>
                  <a:cubicBezTo>
                    <a:pt x="455" y="67"/>
                    <a:pt x="454" y="67"/>
                    <a:pt x="454" y="67"/>
                  </a:cubicBezTo>
                  <a:cubicBezTo>
                    <a:pt x="454" y="67"/>
                    <a:pt x="454" y="67"/>
                    <a:pt x="454" y="67"/>
                  </a:cubicBezTo>
                  <a:cubicBezTo>
                    <a:pt x="454" y="67"/>
                    <a:pt x="454" y="68"/>
                    <a:pt x="454" y="68"/>
                  </a:cubicBezTo>
                  <a:cubicBezTo>
                    <a:pt x="454" y="68"/>
                    <a:pt x="454" y="67"/>
                    <a:pt x="454" y="67"/>
                  </a:cubicBezTo>
                  <a:cubicBezTo>
                    <a:pt x="453" y="67"/>
                    <a:pt x="452" y="68"/>
                    <a:pt x="451" y="67"/>
                  </a:cubicBezTo>
                  <a:close/>
                  <a:moveTo>
                    <a:pt x="450" y="83"/>
                  </a:moveTo>
                  <a:cubicBezTo>
                    <a:pt x="450" y="83"/>
                    <a:pt x="450" y="83"/>
                    <a:pt x="450" y="83"/>
                  </a:cubicBezTo>
                  <a:cubicBezTo>
                    <a:pt x="451" y="83"/>
                    <a:pt x="451" y="83"/>
                    <a:pt x="451" y="83"/>
                  </a:cubicBezTo>
                  <a:cubicBezTo>
                    <a:pt x="450" y="83"/>
                    <a:pt x="450" y="83"/>
                    <a:pt x="450" y="83"/>
                  </a:cubicBezTo>
                  <a:cubicBezTo>
                    <a:pt x="451" y="83"/>
                    <a:pt x="451" y="83"/>
                    <a:pt x="451" y="83"/>
                  </a:cubicBezTo>
                  <a:cubicBezTo>
                    <a:pt x="450" y="83"/>
                    <a:pt x="450" y="83"/>
                    <a:pt x="450" y="83"/>
                  </a:cubicBezTo>
                  <a:close/>
                  <a:moveTo>
                    <a:pt x="445" y="89"/>
                  </a:moveTo>
                  <a:cubicBezTo>
                    <a:pt x="445" y="90"/>
                    <a:pt x="444" y="90"/>
                    <a:pt x="443" y="90"/>
                  </a:cubicBezTo>
                  <a:cubicBezTo>
                    <a:pt x="442" y="90"/>
                    <a:pt x="442" y="90"/>
                    <a:pt x="442" y="90"/>
                  </a:cubicBezTo>
                  <a:cubicBezTo>
                    <a:pt x="444" y="90"/>
                    <a:pt x="444" y="90"/>
                    <a:pt x="444" y="90"/>
                  </a:cubicBezTo>
                  <a:cubicBezTo>
                    <a:pt x="444" y="89"/>
                    <a:pt x="444" y="90"/>
                    <a:pt x="445" y="89"/>
                  </a:cubicBezTo>
                  <a:close/>
                  <a:moveTo>
                    <a:pt x="444" y="89"/>
                  </a:moveTo>
                  <a:cubicBezTo>
                    <a:pt x="443" y="89"/>
                    <a:pt x="443" y="89"/>
                    <a:pt x="443" y="89"/>
                  </a:cubicBezTo>
                  <a:cubicBezTo>
                    <a:pt x="444" y="88"/>
                    <a:pt x="444" y="88"/>
                    <a:pt x="444" y="88"/>
                  </a:cubicBezTo>
                  <a:cubicBezTo>
                    <a:pt x="443" y="88"/>
                    <a:pt x="442" y="88"/>
                    <a:pt x="442" y="89"/>
                  </a:cubicBezTo>
                  <a:cubicBezTo>
                    <a:pt x="442" y="88"/>
                    <a:pt x="441" y="88"/>
                    <a:pt x="441" y="88"/>
                  </a:cubicBezTo>
                  <a:cubicBezTo>
                    <a:pt x="441" y="88"/>
                    <a:pt x="441" y="88"/>
                    <a:pt x="441" y="88"/>
                  </a:cubicBezTo>
                  <a:cubicBezTo>
                    <a:pt x="440" y="87"/>
                    <a:pt x="440" y="88"/>
                    <a:pt x="439" y="88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41" y="88"/>
                    <a:pt x="441" y="88"/>
                    <a:pt x="441" y="88"/>
                  </a:cubicBezTo>
                  <a:cubicBezTo>
                    <a:pt x="441" y="90"/>
                    <a:pt x="440" y="89"/>
                    <a:pt x="439" y="89"/>
                  </a:cubicBezTo>
                  <a:cubicBezTo>
                    <a:pt x="439" y="89"/>
                    <a:pt x="439" y="89"/>
                    <a:pt x="439" y="89"/>
                  </a:cubicBezTo>
                  <a:cubicBezTo>
                    <a:pt x="439" y="89"/>
                    <a:pt x="439" y="89"/>
                    <a:pt x="439" y="89"/>
                  </a:cubicBezTo>
                  <a:cubicBezTo>
                    <a:pt x="439" y="89"/>
                    <a:pt x="439" y="89"/>
                    <a:pt x="439" y="89"/>
                  </a:cubicBezTo>
                  <a:cubicBezTo>
                    <a:pt x="439" y="88"/>
                    <a:pt x="439" y="88"/>
                    <a:pt x="439" y="88"/>
                  </a:cubicBezTo>
                  <a:cubicBezTo>
                    <a:pt x="438" y="89"/>
                    <a:pt x="436" y="85"/>
                    <a:pt x="437" y="88"/>
                  </a:cubicBezTo>
                  <a:cubicBezTo>
                    <a:pt x="437" y="88"/>
                    <a:pt x="437" y="88"/>
                    <a:pt x="437" y="88"/>
                  </a:cubicBezTo>
                  <a:cubicBezTo>
                    <a:pt x="437" y="88"/>
                    <a:pt x="436" y="88"/>
                    <a:pt x="436" y="88"/>
                  </a:cubicBezTo>
                  <a:cubicBezTo>
                    <a:pt x="436" y="88"/>
                    <a:pt x="436" y="88"/>
                    <a:pt x="436" y="88"/>
                  </a:cubicBezTo>
                  <a:cubicBezTo>
                    <a:pt x="436" y="88"/>
                    <a:pt x="436" y="88"/>
                    <a:pt x="436" y="88"/>
                  </a:cubicBezTo>
                  <a:cubicBezTo>
                    <a:pt x="436" y="88"/>
                    <a:pt x="437" y="87"/>
                    <a:pt x="436" y="87"/>
                  </a:cubicBezTo>
                  <a:cubicBezTo>
                    <a:pt x="436" y="87"/>
                    <a:pt x="436" y="87"/>
                    <a:pt x="435" y="87"/>
                  </a:cubicBezTo>
                  <a:cubicBezTo>
                    <a:pt x="435" y="87"/>
                    <a:pt x="435" y="87"/>
                    <a:pt x="435" y="87"/>
                  </a:cubicBezTo>
                  <a:cubicBezTo>
                    <a:pt x="436" y="86"/>
                    <a:pt x="436" y="86"/>
                    <a:pt x="437" y="86"/>
                  </a:cubicBezTo>
                  <a:cubicBezTo>
                    <a:pt x="437" y="85"/>
                    <a:pt x="437" y="85"/>
                    <a:pt x="436" y="85"/>
                  </a:cubicBezTo>
                  <a:cubicBezTo>
                    <a:pt x="436" y="85"/>
                    <a:pt x="436" y="85"/>
                    <a:pt x="436" y="85"/>
                  </a:cubicBezTo>
                  <a:cubicBezTo>
                    <a:pt x="436" y="84"/>
                    <a:pt x="437" y="84"/>
                    <a:pt x="437" y="83"/>
                  </a:cubicBezTo>
                  <a:cubicBezTo>
                    <a:pt x="437" y="83"/>
                    <a:pt x="437" y="83"/>
                    <a:pt x="437" y="83"/>
                  </a:cubicBezTo>
                  <a:cubicBezTo>
                    <a:pt x="438" y="84"/>
                    <a:pt x="441" y="81"/>
                    <a:pt x="440" y="84"/>
                  </a:cubicBezTo>
                  <a:cubicBezTo>
                    <a:pt x="440" y="84"/>
                    <a:pt x="440" y="84"/>
                    <a:pt x="440" y="84"/>
                  </a:cubicBezTo>
                  <a:cubicBezTo>
                    <a:pt x="440" y="83"/>
                    <a:pt x="442" y="84"/>
                    <a:pt x="442" y="84"/>
                  </a:cubicBezTo>
                  <a:cubicBezTo>
                    <a:pt x="442" y="84"/>
                    <a:pt x="442" y="84"/>
                    <a:pt x="442" y="85"/>
                  </a:cubicBezTo>
                  <a:cubicBezTo>
                    <a:pt x="443" y="85"/>
                    <a:pt x="443" y="84"/>
                    <a:pt x="443" y="84"/>
                  </a:cubicBezTo>
                  <a:cubicBezTo>
                    <a:pt x="443" y="85"/>
                    <a:pt x="443" y="85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3" y="86"/>
                    <a:pt x="442" y="84"/>
                    <a:pt x="441" y="85"/>
                  </a:cubicBezTo>
                  <a:cubicBezTo>
                    <a:pt x="441" y="85"/>
                    <a:pt x="441" y="86"/>
                    <a:pt x="441" y="86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1" y="85"/>
                    <a:pt x="439" y="85"/>
                    <a:pt x="439" y="85"/>
                  </a:cubicBezTo>
                  <a:cubicBezTo>
                    <a:pt x="438" y="85"/>
                    <a:pt x="438" y="85"/>
                    <a:pt x="438" y="85"/>
                  </a:cubicBezTo>
                  <a:cubicBezTo>
                    <a:pt x="439" y="86"/>
                    <a:pt x="436" y="87"/>
                    <a:pt x="438" y="87"/>
                  </a:cubicBezTo>
                  <a:cubicBezTo>
                    <a:pt x="439" y="86"/>
                    <a:pt x="440" y="87"/>
                    <a:pt x="441" y="87"/>
                  </a:cubicBezTo>
                  <a:cubicBezTo>
                    <a:pt x="442" y="87"/>
                    <a:pt x="444" y="86"/>
                    <a:pt x="445" y="88"/>
                  </a:cubicBezTo>
                  <a:cubicBezTo>
                    <a:pt x="445" y="88"/>
                    <a:pt x="443" y="88"/>
                    <a:pt x="444" y="89"/>
                  </a:cubicBezTo>
                  <a:close/>
                  <a:moveTo>
                    <a:pt x="438" y="90"/>
                  </a:moveTo>
                  <a:cubicBezTo>
                    <a:pt x="436" y="90"/>
                    <a:pt x="436" y="90"/>
                    <a:pt x="436" y="90"/>
                  </a:cubicBezTo>
                  <a:cubicBezTo>
                    <a:pt x="437" y="89"/>
                    <a:pt x="437" y="89"/>
                    <a:pt x="437" y="89"/>
                  </a:cubicBezTo>
                  <a:cubicBezTo>
                    <a:pt x="437" y="89"/>
                    <a:pt x="438" y="90"/>
                    <a:pt x="438" y="90"/>
                  </a:cubicBezTo>
                  <a:close/>
                  <a:moveTo>
                    <a:pt x="436" y="79"/>
                  </a:moveTo>
                  <a:cubicBezTo>
                    <a:pt x="437" y="78"/>
                    <a:pt x="437" y="78"/>
                    <a:pt x="437" y="78"/>
                  </a:cubicBezTo>
                  <a:cubicBezTo>
                    <a:pt x="438" y="78"/>
                    <a:pt x="438" y="80"/>
                    <a:pt x="439" y="80"/>
                  </a:cubicBezTo>
                  <a:cubicBezTo>
                    <a:pt x="439" y="79"/>
                    <a:pt x="439" y="79"/>
                    <a:pt x="439" y="79"/>
                  </a:cubicBezTo>
                  <a:cubicBezTo>
                    <a:pt x="439" y="80"/>
                    <a:pt x="439" y="80"/>
                    <a:pt x="439" y="80"/>
                  </a:cubicBezTo>
                  <a:cubicBezTo>
                    <a:pt x="438" y="80"/>
                    <a:pt x="438" y="80"/>
                    <a:pt x="437" y="80"/>
                  </a:cubicBezTo>
                  <a:cubicBezTo>
                    <a:pt x="437" y="80"/>
                    <a:pt x="438" y="80"/>
                    <a:pt x="437" y="79"/>
                  </a:cubicBezTo>
                  <a:cubicBezTo>
                    <a:pt x="437" y="80"/>
                    <a:pt x="437" y="80"/>
                    <a:pt x="437" y="80"/>
                  </a:cubicBezTo>
                  <a:cubicBezTo>
                    <a:pt x="436" y="80"/>
                    <a:pt x="436" y="80"/>
                    <a:pt x="437" y="80"/>
                  </a:cubicBezTo>
                  <a:cubicBezTo>
                    <a:pt x="437" y="80"/>
                    <a:pt x="437" y="80"/>
                    <a:pt x="437" y="80"/>
                  </a:cubicBezTo>
                  <a:cubicBezTo>
                    <a:pt x="437" y="80"/>
                    <a:pt x="437" y="79"/>
                    <a:pt x="437" y="79"/>
                  </a:cubicBezTo>
                  <a:lnTo>
                    <a:pt x="436" y="79"/>
                  </a:lnTo>
                  <a:close/>
                  <a:moveTo>
                    <a:pt x="437" y="75"/>
                  </a:moveTo>
                  <a:cubicBezTo>
                    <a:pt x="437" y="75"/>
                    <a:pt x="437" y="75"/>
                    <a:pt x="437" y="75"/>
                  </a:cubicBezTo>
                  <a:cubicBezTo>
                    <a:pt x="437" y="75"/>
                    <a:pt x="435" y="75"/>
                    <a:pt x="435" y="74"/>
                  </a:cubicBezTo>
                  <a:cubicBezTo>
                    <a:pt x="436" y="74"/>
                    <a:pt x="436" y="74"/>
                    <a:pt x="436" y="74"/>
                  </a:cubicBezTo>
                  <a:cubicBezTo>
                    <a:pt x="436" y="73"/>
                    <a:pt x="437" y="74"/>
                    <a:pt x="438" y="74"/>
                  </a:cubicBezTo>
                  <a:cubicBezTo>
                    <a:pt x="438" y="75"/>
                    <a:pt x="438" y="75"/>
                    <a:pt x="438" y="75"/>
                  </a:cubicBezTo>
                  <a:cubicBezTo>
                    <a:pt x="437" y="75"/>
                    <a:pt x="437" y="75"/>
                    <a:pt x="437" y="75"/>
                  </a:cubicBezTo>
                  <a:close/>
                  <a:moveTo>
                    <a:pt x="438" y="82"/>
                  </a:moveTo>
                  <a:cubicBezTo>
                    <a:pt x="438" y="82"/>
                    <a:pt x="438" y="82"/>
                    <a:pt x="438" y="82"/>
                  </a:cubicBezTo>
                  <a:cubicBezTo>
                    <a:pt x="438" y="82"/>
                    <a:pt x="438" y="82"/>
                    <a:pt x="438" y="82"/>
                  </a:cubicBezTo>
                  <a:cubicBezTo>
                    <a:pt x="438" y="81"/>
                    <a:pt x="438" y="81"/>
                    <a:pt x="438" y="81"/>
                  </a:cubicBezTo>
                  <a:cubicBezTo>
                    <a:pt x="438" y="81"/>
                    <a:pt x="439" y="82"/>
                    <a:pt x="439" y="82"/>
                  </a:cubicBezTo>
                  <a:cubicBezTo>
                    <a:pt x="439" y="82"/>
                    <a:pt x="439" y="82"/>
                    <a:pt x="439" y="82"/>
                  </a:cubicBezTo>
                  <a:cubicBezTo>
                    <a:pt x="439" y="82"/>
                    <a:pt x="439" y="82"/>
                    <a:pt x="439" y="82"/>
                  </a:cubicBezTo>
                  <a:cubicBezTo>
                    <a:pt x="439" y="82"/>
                    <a:pt x="439" y="82"/>
                    <a:pt x="439" y="82"/>
                  </a:cubicBezTo>
                  <a:cubicBezTo>
                    <a:pt x="438" y="82"/>
                    <a:pt x="438" y="82"/>
                    <a:pt x="438" y="82"/>
                  </a:cubicBezTo>
                  <a:cubicBezTo>
                    <a:pt x="438" y="82"/>
                    <a:pt x="438" y="82"/>
                    <a:pt x="438" y="82"/>
                  </a:cubicBezTo>
                  <a:cubicBezTo>
                    <a:pt x="437" y="82"/>
                    <a:pt x="437" y="81"/>
                    <a:pt x="436" y="81"/>
                  </a:cubicBezTo>
                  <a:cubicBezTo>
                    <a:pt x="437" y="81"/>
                    <a:pt x="437" y="82"/>
                    <a:pt x="438" y="82"/>
                  </a:cubicBezTo>
                  <a:close/>
                  <a:moveTo>
                    <a:pt x="443" y="71"/>
                  </a:moveTo>
                  <a:cubicBezTo>
                    <a:pt x="442" y="71"/>
                    <a:pt x="442" y="71"/>
                    <a:pt x="442" y="71"/>
                  </a:cubicBezTo>
                  <a:cubicBezTo>
                    <a:pt x="442" y="70"/>
                    <a:pt x="442" y="70"/>
                    <a:pt x="442" y="70"/>
                  </a:cubicBezTo>
                  <a:cubicBezTo>
                    <a:pt x="441" y="71"/>
                    <a:pt x="443" y="71"/>
                    <a:pt x="443" y="71"/>
                  </a:cubicBezTo>
                  <a:close/>
                  <a:moveTo>
                    <a:pt x="444" y="76"/>
                  </a:moveTo>
                  <a:cubicBezTo>
                    <a:pt x="444" y="76"/>
                    <a:pt x="444" y="76"/>
                    <a:pt x="444" y="76"/>
                  </a:cubicBezTo>
                  <a:cubicBezTo>
                    <a:pt x="444" y="76"/>
                    <a:pt x="444" y="75"/>
                    <a:pt x="444" y="75"/>
                  </a:cubicBezTo>
                  <a:cubicBezTo>
                    <a:pt x="444" y="76"/>
                    <a:pt x="444" y="76"/>
                    <a:pt x="444" y="76"/>
                  </a:cubicBezTo>
                  <a:cubicBezTo>
                    <a:pt x="444" y="76"/>
                    <a:pt x="444" y="76"/>
                    <a:pt x="444" y="76"/>
                  </a:cubicBezTo>
                  <a:cubicBezTo>
                    <a:pt x="444" y="76"/>
                    <a:pt x="444" y="76"/>
                    <a:pt x="444" y="76"/>
                  </a:cubicBezTo>
                  <a:cubicBezTo>
                    <a:pt x="443" y="76"/>
                    <a:pt x="443" y="76"/>
                    <a:pt x="443" y="76"/>
                  </a:cubicBezTo>
                  <a:cubicBezTo>
                    <a:pt x="444" y="76"/>
                    <a:pt x="444" y="76"/>
                    <a:pt x="444" y="76"/>
                  </a:cubicBezTo>
                  <a:cubicBezTo>
                    <a:pt x="443" y="77"/>
                    <a:pt x="441" y="75"/>
                    <a:pt x="441" y="77"/>
                  </a:cubicBezTo>
                  <a:cubicBezTo>
                    <a:pt x="440" y="77"/>
                    <a:pt x="440" y="77"/>
                    <a:pt x="440" y="77"/>
                  </a:cubicBezTo>
                  <a:cubicBezTo>
                    <a:pt x="441" y="76"/>
                    <a:pt x="441" y="76"/>
                    <a:pt x="441" y="76"/>
                  </a:cubicBezTo>
                  <a:cubicBezTo>
                    <a:pt x="441" y="76"/>
                    <a:pt x="441" y="75"/>
                    <a:pt x="442" y="75"/>
                  </a:cubicBezTo>
                  <a:cubicBezTo>
                    <a:pt x="442" y="75"/>
                    <a:pt x="443" y="76"/>
                    <a:pt x="444" y="76"/>
                  </a:cubicBezTo>
                  <a:close/>
                  <a:moveTo>
                    <a:pt x="446" y="64"/>
                  </a:moveTo>
                  <a:cubicBezTo>
                    <a:pt x="446" y="64"/>
                    <a:pt x="445" y="64"/>
                    <a:pt x="445" y="64"/>
                  </a:cubicBezTo>
                  <a:cubicBezTo>
                    <a:pt x="445" y="64"/>
                    <a:pt x="445" y="63"/>
                    <a:pt x="446" y="64"/>
                  </a:cubicBezTo>
                  <a:close/>
                  <a:moveTo>
                    <a:pt x="442" y="80"/>
                  </a:moveTo>
                  <a:cubicBezTo>
                    <a:pt x="442" y="81"/>
                    <a:pt x="442" y="81"/>
                    <a:pt x="442" y="81"/>
                  </a:cubicBezTo>
                  <a:cubicBezTo>
                    <a:pt x="442" y="80"/>
                    <a:pt x="441" y="80"/>
                    <a:pt x="442" y="79"/>
                  </a:cubicBezTo>
                  <a:cubicBezTo>
                    <a:pt x="442" y="80"/>
                    <a:pt x="442" y="80"/>
                    <a:pt x="442" y="80"/>
                  </a:cubicBezTo>
                  <a:close/>
                  <a:moveTo>
                    <a:pt x="440" y="82"/>
                  </a:moveTo>
                  <a:cubicBezTo>
                    <a:pt x="441" y="82"/>
                    <a:pt x="441" y="82"/>
                    <a:pt x="441" y="82"/>
                  </a:cubicBezTo>
                  <a:cubicBezTo>
                    <a:pt x="441" y="82"/>
                    <a:pt x="441" y="82"/>
                    <a:pt x="441" y="82"/>
                  </a:cubicBezTo>
                  <a:cubicBezTo>
                    <a:pt x="440" y="82"/>
                    <a:pt x="440" y="82"/>
                    <a:pt x="440" y="82"/>
                  </a:cubicBezTo>
                  <a:cubicBezTo>
                    <a:pt x="439" y="82"/>
                    <a:pt x="440" y="82"/>
                    <a:pt x="440" y="81"/>
                  </a:cubicBezTo>
                  <a:cubicBezTo>
                    <a:pt x="440" y="82"/>
                    <a:pt x="440" y="82"/>
                    <a:pt x="440" y="82"/>
                  </a:cubicBezTo>
                  <a:close/>
                  <a:moveTo>
                    <a:pt x="441" y="78"/>
                  </a:moveTo>
                  <a:cubicBezTo>
                    <a:pt x="440" y="79"/>
                    <a:pt x="440" y="79"/>
                    <a:pt x="440" y="79"/>
                  </a:cubicBezTo>
                  <a:cubicBezTo>
                    <a:pt x="440" y="78"/>
                    <a:pt x="440" y="78"/>
                    <a:pt x="440" y="78"/>
                  </a:cubicBezTo>
                  <a:cubicBezTo>
                    <a:pt x="440" y="78"/>
                    <a:pt x="440" y="78"/>
                    <a:pt x="441" y="78"/>
                  </a:cubicBezTo>
                  <a:close/>
                  <a:moveTo>
                    <a:pt x="440" y="58"/>
                  </a:moveTo>
                  <a:cubicBezTo>
                    <a:pt x="440" y="59"/>
                    <a:pt x="440" y="59"/>
                    <a:pt x="440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58"/>
                    <a:pt x="440" y="58"/>
                    <a:pt x="440" y="58"/>
                  </a:cubicBezTo>
                  <a:cubicBezTo>
                    <a:pt x="440" y="58"/>
                    <a:pt x="440" y="58"/>
                    <a:pt x="440" y="58"/>
                  </a:cubicBezTo>
                  <a:cubicBezTo>
                    <a:pt x="440" y="58"/>
                    <a:pt x="440" y="58"/>
                    <a:pt x="440" y="58"/>
                  </a:cubicBezTo>
                  <a:cubicBezTo>
                    <a:pt x="440" y="58"/>
                    <a:pt x="441" y="58"/>
                    <a:pt x="441" y="58"/>
                  </a:cubicBezTo>
                  <a:lnTo>
                    <a:pt x="440" y="58"/>
                  </a:lnTo>
                  <a:close/>
                  <a:moveTo>
                    <a:pt x="434" y="81"/>
                  </a:moveTo>
                  <a:cubicBezTo>
                    <a:pt x="433" y="81"/>
                    <a:pt x="433" y="82"/>
                    <a:pt x="433" y="82"/>
                  </a:cubicBezTo>
                  <a:cubicBezTo>
                    <a:pt x="433" y="81"/>
                    <a:pt x="433" y="81"/>
                    <a:pt x="433" y="81"/>
                  </a:cubicBezTo>
                  <a:cubicBezTo>
                    <a:pt x="433" y="81"/>
                    <a:pt x="434" y="81"/>
                    <a:pt x="434" y="81"/>
                  </a:cubicBezTo>
                  <a:close/>
                  <a:moveTo>
                    <a:pt x="428" y="84"/>
                  </a:moveTo>
                  <a:cubicBezTo>
                    <a:pt x="428" y="84"/>
                    <a:pt x="428" y="84"/>
                    <a:pt x="428" y="84"/>
                  </a:cubicBezTo>
                  <a:cubicBezTo>
                    <a:pt x="428" y="85"/>
                    <a:pt x="428" y="85"/>
                    <a:pt x="428" y="85"/>
                  </a:cubicBezTo>
                  <a:cubicBezTo>
                    <a:pt x="427" y="84"/>
                    <a:pt x="427" y="84"/>
                    <a:pt x="427" y="84"/>
                  </a:cubicBezTo>
                  <a:cubicBezTo>
                    <a:pt x="427" y="83"/>
                    <a:pt x="428" y="84"/>
                    <a:pt x="428" y="84"/>
                  </a:cubicBezTo>
                  <a:close/>
                  <a:moveTo>
                    <a:pt x="425" y="84"/>
                  </a:moveTo>
                  <a:cubicBezTo>
                    <a:pt x="426" y="84"/>
                    <a:pt x="426" y="84"/>
                    <a:pt x="426" y="84"/>
                  </a:cubicBezTo>
                  <a:cubicBezTo>
                    <a:pt x="426" y="84"/>
                    <a:pt x="426" y="84"/>
                    <a:pt x="426" y="85"/>
                  </a:cubicBezTo>
                  <a:cubicBezTo>
                    <a:pt x="424" y="84"/>
                    <a:pt x="424" y="84"/>
                    <a:pt x="424" y="84"/>
                  </a:cubicBezTo>
                  <a:cubicBezTo>
                    <a:pt x="425" y="83"/>
                    <a:pt x="425" y="83"/>
                    <a:pt x="425" y="83"/>
                  </a:cubicBezTo>
                  <a:cubicBezTo>
                    <a:pt x="425" y="84"/>
                    <a:pt x="425" y="84"/>
                    <a:pt x="425" y="84"/>
                  </a:cubicBezTo>
                  <a:close/>
                  <a:moveTo>
                    <a:pt x="430" y="59"/>
                  </a:moveTo>
                  <a:cubicBezTo>
                    <a:pt x="430" y="59"/>
                    <a:pt x="431" y="59"/>
                    <a:pt x="431" y="59"/>
                  </a:cubicBezTo>
                  <a:cubicBezTo>
                    <a:pt x="431" y="60"/>
                    <a:pt x="431" y="60"/>
                    <a:pt x="431" y="60"/>
                  </a:cubicBezTo>
                  <a:lnTo>
                    <a:pt x="430" y="59"/>
                  </a:lnTo>
                  <a:close/>
                  <a:moveTo>
                    <a:pt x="431" y="59"/>
                  </a:moveTo>
                  <a:cubicBezTo>
                    <a:pt x="430" y="57"/>
                    <a:pt x="430" y="57"/>
                    <a:pt x="430" y="57"/>
                  </a:cubicBezTo>
                  <a:cubicBezTo>
                    <a:pt x="430" y="57"/>
                    <a:pt x="431" y="57"/>
                    <a:pt x="431" y="58"/>
                  </a:cubicBezTo>
                  <a:cubicBezTo>
                    <a:pt x="432" y="58"/>
                    <a:pt x="432" y="58"/>
                    <a:pt x="432" y="58"/>
                  </a:cubicBezTo>
                  <a:cubicBezTo>
                    <a:pt x="432" y="58"/>
                    <a:pt x="431" y="58"/>
                    <a:pt x="431" y="59"/>
                  </a:cubicBezTo>
                  <a:close/>
                  <a:moveTo>
                    <a:pt x="429" y="59"/>
                  </a:moveTo>
                  <a:cubicBezTo>
                    <a:pt x="427" y="59"/>
                    <a:pt x="428" y="59"/>
                    <a:pt x="426" y="59"/>
                  </a:cubicBezTo>
                  <a:cubicBezTo>
                    <a:pt x="427" y="58"/>
                    <a:pt x="427" y="58"/>
                    <a:pt x="427" y="58"/>
                  </a:cubicBezTo>
                  <a:cubicBezTo>
                    <a:pt x="427" y="58"/>
                    <a:pt x="427" y="58"/>
                    <a:pt x="427" y="58"/>
                  </a:cubicBezTo>
                  <a:cubicBezTo>
                    <a:pt x="426" y="58"/>
                    <a:pt x="425" y="58"/>
                    <a:pt x="424" y="57"/>
                  </a:cubicBezTo>
                  <a:cubicBezTo>
                    <a:pt x="424" y="57"/>
                    <a:pt x="426" y="57"/>
                    <a:pt x="426" y="57"/>
                  </a:cubicBezTo>
                  <a:cubicBezTo>
                    <a:pt x="426" y="57"/>
                    <a:pt x="426" y="57"/>
                    <a:pt x="427" y="57"/>
                  </a:cubicBezTo>
                  <a:cubicBezTo>
                    <a:pt x="427" y="58"/>
                    <a:pt x="427" y="59"/>
                    <a:pt x="429" y="59"/>
                  </a:cubicBezTo>
                  <a:close/>
                  <a:moveTo>
                    <a:pt x="423" y="73"/>
                  </a:moveTo>
                  <a:cubicBezTo>
                    <a:pt x="423" y="73"/>
                    <a:pt x="423" y="73"/>
                    <a:pt x="423" y="73"/>
                  </a:cubicBezTo>
                  <a:cubicBezTo>
                    <a:pt x="423" y="73"/>
                    <a:pt x="423" y="73"/>
                    <a:pt x="424" y="73"/>
                  </a:cubicBezTo>
                  <a:cubicBezTo>
                    <a:pt x="423" y="73"/>
                    <a:pt x="424" y="74"/>
                    <a:pt x="423" y="73"/>
                  </a:cubicBezTo>
                  <a:close/>
                  <a:moveTo>
                    <a:pt x="423" y="75"/>
                  </a:moveTo>
                  <a:cubicBezTo>
                    <a:pt x="423" y="75"/>
                    <a:pt x="423" y="75"/>
                    <a:pt x="423" y="75"/>
                  </a:cubicBezTo>
                  <a:cubicBezTo>
                    <a:pt x="423" y="74"/>
                    <a:pt x="423" y="74"/>
                    <a:pt x="422" y="74"/>
                  </a:cubicBezTo>
                  <a:cubicBezTo>
                    <a:pt x="422" y="74"/>
                    <a:pt x="422" y="74"/>
                    <a:pt x="422" y="74"/>
                  </a:cubicBezTo>
                  <a:cubicBezTo>
                    <a:pt x="422" y="74"/>
                    <a:pt x="422" y="74"/>
                    <a:pt x="422" y="74"/>
                  </a:cubicBezTo>
                  <a:cubicBezTo>
                    <a:pt x="422" y="74"/>
                    <a:pt x="422" y="74"/>
                    <a:pt x="422" y="74"/>
                  </a:cubicBezTo>
                  <a:cubicBezTo>
                    <a:pt x="422" y="74"/>
                    <a:pt x="422" y="74"/>
                    <a:pt x="422" y="74"/>
                  </a:cubicBezTo>
                  <a:cubicBezTo>
                    <a:pt x="423" y="74"/>
                    <a:pt x="423" y="74"/>
                    <a:pt x="423" y="75"/>
                  </a:cubicBezTo>
                  <a:close/>
                  <a:moveTo>
                    <a:pt x="417" y="78"/>
                  </a:moveTo>
                  <a:cubicBezTo>
                    <a:pt x="417" y="78"/>
                    <a:pt x="417" y="78"/>
                    <a:pt x="417" y="78"/>
                  </a:cubicBezTo>
                  <a:cubicBezTo>
                    <a:pt x="416" y="78"/>
                    <a:pt x="416" y="78"/>
                    <a:pt x="416" y="78"/>
                  </a:cubicBezTo>
                  <a:cubicBezTo>
                    <a:pt x="416" y="78"/>
                    <a:pt x="416" y="78"/>
                    <a:pt x="416" y="78"/>
                  </a:cubicBezTo>
                  <a:cubicBezTo>
                    <a:pt x="416" y="78"/>
                    <a:pt x="416" y="78"/>
                    <a:pt x="417" y="78"/>
                  </a:cubicBezTo>
                  <a:cubicBezTo>
                    <a:pt x="417" y="78"/>
                    <a:pt x="417" y="78"/>
                    <a:pt x="417" y="78"/>
                  </a:cubicBezTo>
                  <a:close/>
                  <a:moveTo>
                    <a:pt x="423" y="91"/>
                  </a:moveTo>
                  <a:cubicBezTo>
                    <a:pt x="422" y="91"/>
                    <a:pt x="422" y="91"/>
                    <a:pt x="422" y="91"/>
                  </a:cubicBezTo>
                  <a:cubicBezTo>
                    <a:pt x="423" y="91"/>
                    <a:pt x="423" y="91"/>
                    <a:pt x="423" y="91"/>
                  </a:cubicBezTo>
                  <a:cubicBezTo>
                    <a:pt x="423" y="91"/>
                    <a:pt x="423" y="91"/>
                    <a:pt x="423" y="91"/>
                  </a:cubicBezTo>
                  <a:close/>
                  <a:moveTo>
                    <a:pt x="447" y="89"/>
                  </a:moveTo>
                  <a:cubicBezTo>
                    <a:pt x="448" y="88"/>
                    <a:pt x="448" y="88"/>
                    <a:pt x="448" y="88"/>
                  </a:cubicBezTo>
                  <a:cubicBezTo>
                    <a:pt x="448" y="89"/>
                    <a:pt x="448" y="89"/>
                    <a:pt x="448" y="89"/>
                  </a:cubicBezTo>
                  <a:lnTo>
                    <a:pt x="447" y="89"/>
                  </a:lnTo>
                  <a:close/>
                  <a:moveTo>
                    <a:pt x="448" y="90"/>
                  </a:moveTo>
                  <a:cubicBezTo>
                    <a:pt x="448" y="90"/>
                    <a:pt x="449" y="90"/>
                    <a:pt x="449" y="91"/>
                  </a:cubicBezTo>
                  <a:cubicBezTo>
                    <a:pt x="449" y="91"/>
                    <a:pt x="449" y="91"/>
                    <a:pt x="449" y="92"/>
                  </a:cubicBezTo>
                  <a:cubicBezTo>
                    <a:pt x="449" y="91"/>
                    <a:pt x="449" y="91"/>
                    <a:pt x="449" y="91"/>
                  </a:cubicBezTo>
                  <a:cubicBezTo>
                    <a:pt x="449" y="90"/>
                    <a:pt x="447" y="92"/>
                    <a:pt x="448" y="90"/>
                  </a:cubicBezTo>
                  <a:close/>
                  <a:moveTo>
                    <a:pt x="457" y="70"/>
                  </a:moveTo>
                  <a:cubicBezTo>
                    <a:pt x="456" y="69"/>
                    <a:pt x="456" y="69"/>
                    <a:pt x="456" y="69"/>
                  </a:cubicBezTo>
                  <a:cubicBezTo>
                    <a:pt x="457" y="70"/>
                    <a:pt x="457" y="70"/>
                    <a:pt x="458" y="70"/>
                  </a:cubicBezTo>
                  <a:cubicBezTo>
                    <a:pt x="457" y="70"/>
                    <a:pt x="457" y="70"/>
                    <a:pt x="457" y="70"/>
                  </a:cubicBezTo>
                  <a:cubicBezTo>
                    <a:pt x="457" y="70"/>
                    <a:pt x="457" y="70"/>
                    <a:pt x="457" y="70"/>
                  </a:cubicBezTo>
                  <a:close/>
                  <a:moveTo>
                    <a:pt x="456" y="76"/>
                  </a:moveTo>
                  <a:cubicBezTo>
                    <a:pt x="457" y="76"/>
                    <a:pt x="457" y="76"/>
                    <a:pt x="457" y="76"/>
                  </a:cubicBezTo>
                  <a:cubicBezTo>
                    <a:pt x="457" y="76"/>
                    <a:pt x="457" y="76"/>
                    <a:pt x="457" y="76"/>
                  </a:cubicBezTo>
                  <a:lnTo>
                    <a:pt x="456" y="76"/>
                  </a:lnTo>
                  <a:close/>
                  <a:moveTo>
                    <a:pt x="460" y="60"/>
                  </a:moveTo>
                  <a:cubicBezTo>
                    <a:pt x="461" y="61"/>
                    <a:pt x="461" y="61"/>
                    <a:pt x="461" y="61"/>
                  </a:cubicBezTo>
                  <a:cubicBezTo>
                    <a:pt x="460" y="61"/>
                    <a:pt x="460" y="60"/>
                    <a:pt x="460" y="60"/>
                  </a:cubicBezTo>
                  <a:close/>
                  <a:moveTo>
                    <a:pt x="463" y="55"/>
                  </a:moveTo>
                  <a:cubicBezTo>
                    <a:pt x="461" y="54"/>
                    <a:pt x="461" y="54"/>
                    <a:pt x="461" y="54"/>
                  </a:cubicBezTo>
                  <a:cubicBezTo>
                    <a:pt x="463" y="55"/>
                    <a:pt x="463" y="55"/>
                    <a:pt x="463" y="55"/>
                  </a:cubicBezTo>
                  <a:close/>
                  <a:moveTo>
                    <a:pt x="463" y="44"/>
                  </a:moveTo>
                  <a:cubicBezTo>
                    <a:pt x="462" y="45"/>
                    <a:pt x="462" y="45"/>
                    <a:pt x="462" y="45"/>
                  </a:cubicBezTo>
                  <a:cubicBezTo>
                    <a:pt x="460" y="45"/>
                    <a:pt x="460" y="45"/>
                    <a:pt x="460" y="45"/>
                  </a:cubicBezTo>
                  <a:lnTo>
                    <a:pt x="463" y="44"/>
                  </a:lnTo>
                  <a:close/>
                  <a:moveTo>
                    <a:pt x="461" y="48"/>
                  </a:moveTo>
                  <a:cubicBezTo>
                    <a:pt x="461" y="48"/>
                    <a:pt x="461" y="48"/>
                    <a:pt x="461" y="48"/>
                  </a:cubicBezTo>
                  <a:cubicBezTo>
                    <a:pt x="461" y="48"/>
                    <a:pt x="460" y="48"/>
                    <a:pt x="460" y="48"/>
                  </a:cubicBezTo>
                  <a:cubicBezTo>
                    <a:pt x="461" y="48"/>
                    <a:pt x="461" y="48"/>
                    <a:pt x="461" y="48"/>
                  </a:cubicBezTo>
                  <a:cubicBezTo>
                    <a:pt x="462" y="47"/>
                    <a:pt x="462" y="47"/>
                    <a:pt x="462" y="47"/>
                  </a:cubicBezTo>
                  <a:cubicBezTo>
                    <a:pt x="462" y="47"/>
                    <a:pt x="461" y="48"/>
                    <a:pt x="461" y="48"/>
                  </a:cubicBezTo>
                  <a:close/>
                  <a:moveTo>
                    <a:pt x="458" y="54"/>
                  </a:moveTo>
                  <a:cubicBezTo>
                    <a:pt x="457" y="54"/>
                    <a:pt x="457" y="54"/>
                    <a:pt x="457" y="54"/>
                  </a:cubicBezTo>
                  <a:cubicBezTo>
                    <a:pt x="458" y="55"/>
                    <a:pt x="458" y="55"/>
                    <a:pt x="458" y="55"/>
                  </a:cubicBezTo>
                  <a:cubicBezTo>
                    <a:pt x="457" y="54"/>
                    <a:pt x="457" y="54"/>
                    <a:pt x="457" y="54"/>
                  </a:cubicBezTo>
                  <a:cubicBezTo>
                    <a:pt x="456" y="54"/>
                    <a:pt x="456" y="55"/>
                    <a:pt x="456" y="56"/>
                  </a:cubicBezTo>
                  <a:cubicBezTo>
                    <a:pt x="457" y="56"/>
                    <a:pt x="457" y="56"/>
                    <a:pt x="457" y="56"/>
                  </a:cubicBezTo>
                  <a:cubicBezTo>
                    <a:pt x="457" y="57"/>
                    <a:pt x="458" y="57"/>
                    <a:pt x="458" y="57"/>
                  </a:cubicBezTo>
                  <a:cubicBezTo>
                    <a:pt x="458" y="57"/>
                    <a:pt x="458" y="57"/>
                    <a:pt x="458" y="57"/>
                  </a:cubicBezTo>
                  <a:cubicBezTo>
                    <a:pt x="458" y="57"/>
                    <a:pt x="458" y="57"/>
                    <a:pt x="458" y="57"/>
                  </a:cubicBezTo>
                  <a:cubicBezTo>
                    <a:pt x="458" y="57"/>
                    <a:pt x="459" y="57"/>
                    <a:pt x="459" y="57"/>
                  </a:cubicBezTo>
                  <a:cubicBezTo>
                    <a:pt x="459" y="57"/>
                    <a:pt x="459" y="57"/>
                    <a:pt x="459" y="57"/>
                  </a:cubicBezTo>
                  <a:cubicBezTo>
                    <a:pt x="459" y="57"/>
                    <a:pt x="459" y="57"/>
                    <a:pt x="459" y="57"/>
                  </a:cubicBezTo>
                  <a:cubicBezTo>
                    <a:pt x="459" y="56"/>
                    <a:pt x="460" y="57"/>
                    <a:pt x="461" y="57"/>
                  </a:cubicBezTo>
                  <a:cubicBezTo>
                    <a:pt x="461" y="57"/>
                    <a:pt x="461" y="57"/>
                    <a:pt x="461" y="56"/>
                  </a:cubicBezTo>
                  <a:cubicBezTo>
                    <a:pt x="461" y="57"/>
                    <a:pt x="461" y="57"/>
                    <a:pt x="461" y="57"/>
                  </a:cubicBezTo>
                  <a:cubicBezTo>
                    <a:pt x="461" y="57"/>
                    <a:pt x="461" y="57"/>
                    <a:pt x="461" y="57"/>
                  </a:cubicBezTo>
                  <a:cubicBezTo>
                    <a:pt x="461" y="57"/>
                    <a:pt x="461" y="57"/>
                    <a:pt x="461" y="57"/>
                  </a:cubicBezTo>
                  <a:cubicBezTo>
                    <a:pt x="461" y="57"/>
                    <a:pt x="460" y="57"/>
                    <a:pt x="460" y="57"/>
                  </a:cubicBezTo>
                  <a:cubicBezTo>
                    <a:pt x="462" y="58"/>
                    <a:pt x="462" y="58"/>
                    <a:pt x="462" y="58"/>
                  </a:cubicBezTo>
                  <a:cubicBezTo>
                    <a:pt x="461" y="59"/>
                    <a:pt x="461" y="59"/>
                    <a:pt x="461" y="59"/>
                  </a:cubicBezTo>
                  <a:cubicBezTo>
                    <a:pt x="461" y="59"/>
                    <a:pt x="461" y="59"/>
                    <a:pt x="461" y="59"/>
                  </a:cubicBezTo>
                  <a:cubicBezTo>
                    <a:pt x="461" y="59"/>
                    <a:pt x="461" y="59"/>
                    <a:pt x="461" y="59"/>
                  </a:cubicBezTo>
                  <a:cubicBezTo>
                    <a:pt x="461" y="59"/>
                    <a:pt x="461" y="58"/>
                    <a:pt x="461" y="58"/>
                  </a:cubicBezTo>
                  <a:cubicBezTo>
                    <a:pt x="461" y="58"/>
                    <a:pt x="460" y="58"/>
                    <a:pt x="460" y="58"/>
                  </a:cubicBezTo>
                  <a:cubicBezTo>
                    <a:pt x="460" y="58"/>
                    <a:pt x="460" y="58"/>
                    <a:pt x="460" y="58"/>
                  </a:cubicBezTo>
                  <a:cubicBezTo>
                    <a:pt x="460" y="59"/>
                    <a:pt x="460" y="59"/>
                    <a:pt x="460" y="59"/>
                  </a:cubicBezTo>
                  <a:cubicBezTo>
                    <a:pt x="460" y="59"/>
                    <a:pt x="460" y="59"/>
                    <a:pt x="460" y="59"/>
                  </a:cubicBezTo>
                  <a:cubicBezTo>
                    <a:pt x="460" y="58"/>
                    <a:pt x="460" y="58"/>
                    <a:pt x="460" y="58"/>
                  </a:cubicBezTo>
                  <a:cubicBezTo>
                    <a:pt x="459" y="58"/>
                    <a:pt x="460" y="59"/>
                    <a:pt x="458" y="59"/>
                  </a:cubicBezTo>
                  <a:cubicBezTo>
                    <a:pt x="458" y="58"/>
                    <a:pt x="459" y="58"/>
                    <a:pt x="459" y="57"/>
                  </a:cubicBezTo>
                  <a:cubicBezTo>
                    <a:pt x="459" y="57"/>
                    <a:pt x="459" y="57"/>
                    <a:pt x="459" y="57"/>
                  </a:cubicBezTo>
                  <a:cubicBezTo>
                    <a:pt x="459" y="57"/>
                    <a:pt x="459" y="57"/>
                    <a:pt x="458" y="57"/>
                  </a:cubicBezTo>
                  <a:cubicBezTo>
                    <a:pt x="458" y="57"/>
                    <a:pt x="458" y="57"/>
                    <a:pt x="458" y="57"/>
                  </a:cubicBezTo>
                  <a:cubicBezTo>
                    <a:pt x="458" y="58"/>
                    <a:pt x="458" y="58"/>
                    <a:pt x="458" y="57"/>
                  </a:cubicBezTo>
                  <a:cubicBezTo>
                    <a:pt x="458" y="57"/>
                    <a:pt x="458" y="57"/>
                    <a:pt x="458" y="57"/>
                  </a:cubicBezTo>
                  <a:cubicBezTo>
                    <a:pt x="458" y="57"/>
                    <a:pt x="458" y="57"/>
                    <a:pt x="458" y="57"/>
                  </a:cubicBezTo>
                  <a:cubicBezTo>
                    <a:pt x="456" y="59"/>
                    <a:pt x="456" y="55"/>
                    <a:pt x="454" y="58"/>
                  </a:cubicBezTo>
                  <a:cubicBezTo>
                    <a:pt x="454" y="58"/>
                    <a:pt x="454" y="58"/>
                    <a:pt x="454" y="58"/>
                  </a:cubicBezTo>
                  <a:cubicBezTo>
                    <a:pt x="453" y="57"/>
                    <a:pt x="454" y="57"/>
                    <a:pt x="454" y="56"/>
                  </a:cubicBezTo>
                  <a:cubicBezTo>
                    <a:pt x="455" y="56"/>
                    <a:pt x="455" y="56"/>
                    <a:pt x="456" y="56"/>
                  </a:cubicBezTo>
                  <a:cubicBezTo>
                    <a:pt x="456" y="55"/>
                    <a:pt x="455" y="54"/>
                    <a:pt x="457" y="54"/>
                  </a:cubicBezTo>
                  <a:cubicBezTo>
                    <a:pt x="457" y="54"/>
                    <a:pt x="458" y="53"/>
                    <a:pt x="458" y="54"/>
                  </a:cubicBezTo>
                  <a:close/>
                  <a:moveTo>
                    <a:pt x="457" y="52"/>
                  </a:moveTo>
                  <a:cubicBezTo>
                    <a:pt x="457" y="52"/>
                    <a:pt x="458" y="53"/>
                    <a:pt x="458" y="53"/>
                  </a:cubicBezTo>
                  <a:cubicBezTo>
                    <a:pt x="458" y="53"/>
                    <a:pt x="458" y="53"/>
                    <a:pt x="458" y="53"/>
                  </a:cubicBezTo>
                  <a:cubicBezTo>
                    <a:pt x="457" y="53"/>
                    <a:pt x="457" y="52"/>
                    <a:pt x="456" y="52"/>
                  </a:cubicBezTo>
                  <a:cubicBezTo>
                    <a:pt x="456" y="52"/>
                    <a:pt x="457" y="52"/>
                    <a:pt x="457" y="52"/>
                  </a:cubicBezTo>
                  <a:close/>
                  <a:moveTo>
                    <a:pt x="457" y="50"/>
                  </a:moveTo>
                  <a:cubicBezTo>
                    <a:pt x="457" y="51"/>
                    <a:pt x="457" y="51"/>
                    <a:pt x="457" y="51"/>
                  </a:cubicBezTo>
                  <a:cubicBezTo>
                    <a:pt x="457" y="50"/>
                    <a:pt x="457" y="50"/>
                    <a:pt x="457" y="50"/>
                  </a:cubicBezTo>
                  <a:cubicBezTo>
                    <a:pt x="457" y="50"/>
                    <a:pt x="457" y="50"/>
                    <a:pt x="457" y="50"/>
                  </a:cubicBezTo>
                  <a:cubicBezTo>
                    <a:pt x="458" y="49"/>
                    <a:pt x="458" y="49"/>
                    <a:pt x="458" y="49"/>
                  </a:cubicBezTo>
                  <a:cubicBezTo>
                    <a:pt x="458" y="49"/>
                    <a:pt x="458" y="49"/>
                    <a:pt x="458" y="49"/>
                  </a:cubicBezTo>
                  <a:cubicBezTo>
                    <a:pt x="458" y="49"/>
                    <a:pt x="458" y="49"/>
                    <a:pt x="458" y="49"/>
                  </a:cubicBezTo>
                  <a:cubicBezTo>
                    <a:pt x="457" y="49"/>
                    <a:pt x="457" y="49"/>
                    <a:pt x="457" y="49"/>
                  </a:cubicBezTo>
                  <a:cubicBezTo>
                    <a:pt x="457" y="49"/>
                    <a:pt x="458" y="48"/>
                    <a:pt x="458" y="48"/>
                  </a:cubicBezTo>
                  <a:cubicBezTo>
                    <a:pt x="458" y="48"/>
                    <a:pt x="458" y="48"/>
                    <a:pt x="458" y="48"/>
                  </a:cubicBezTo>
                  <a:cubicBezTo>
                    <a:pt x="458" y="48"/>
                    <a:pt x="458" y="48"/>
                    <a:pt x="458" y="48"/>
                  </a:cubicBezTo>
                  <a:cubicBezTo>
                    <a:pt x="458" y="49"/>
                    <a:pt x="458" y="49"/>
                    <a:pt x="458" y="49"/>
                  </a:cubicBezTo>
                  <a:cubicBezTo>
                    <a:pt x="459" y="48"/>
                    <a:pt x="459" y="48"/>
                    <a:pt x="459" y="48"/>
                  </a:cubicBezTo>
                  <a:cubicBezTo>
                    <a:pt x="459" y="49"/>
                    <a:pt x="459" y="49"/>
                    <a:pt x="459" y="49"/>
                  </a:cubicBezTo>
                  <a:cubicBezTo>
                    <a:pt x="458" y="49"/>
                    <a:pt x="458" y="50"/>
                    <a:pt x="457" y="50"/>
                  </a:cubicBezTo>
                  <a:close/>
                  <a:moveTo>
                    <a:pt x="459" y="43"/>
                  </a:moveTo>
                  <a:cubicBezTo>
                    <a:pt x="459" y="42"/>
                    <a:pt x="459" y="42"/>
                    <a:pt x="459" y="42"/>
                  </a:cubicBezTo>
                  <a:cubicBezTo>
                    <a:pt x="459" y="42"/>
                    <a:pt x="459" y="43"/>
                    <a:pt x="459" y="42"/>
                  </a:cubicBezTo>
                  <a:cubicBezTo>
                    <a:pt x="460" y="43"/>
                    <a:pt x="460" y="43"/>
                    <a:pt x="460" y="43"/>
                  </a:cubicBezTo>
                  <a:cubicBezTo>
                    <a:pt x="459" y="43"/>
                    <a:pt x="459" y="43"/>
                    <a:pt x="459" y="43"/>
                  </a:cubicBezTo>
                  <a:close/>
                  <a:moveTo>
                    <a:pt x="445" y="53"/>
                  </a:moveTo>
                  <a:cubicBezTo>
                    <a:pt x="445" y="54"/>
                    <a:pt x="445" y="53"/>
                    <a:pt x="446" y="53"/>
                  </a:cubicBezTo>
                  <a:cubicBezTo>
                    <a:pt x="446" y="53"/>
                    <a:pt x="445" y="54"/>
                    <a:pt x="445" y="54"/>
                  </a:cubicBezTo>
                  <a:cubicBezTo>
                    <a:pt x="445" y="54"/>
                    <a:pt x="445" y="53"/>
                    <a:pt x="445" y="53"/>
                  </a:cubicBezTo>
                  <a:close/>
                  <a:moveTo>
                    <a:pt x="445" y="52"/>
                  </a:moveTo>
                  <a:cubicBezTo>
                    <a:pt x="445" y="52"/>
                    <a:pt x="445" y="51"/>
                    <a:pt x="445" y="51"/>
                  </a:cubicBezTo>
                  <a:cubicBezTo>
                    <a:pt x="445" y="52"/>
                    <a:pt x="445" y="52"/>
                    <a:pt x="444" y="52"/>
                  </a:cubicBezTo>
                  <a:cubicBezTo>
                    <a:pt x="444" y="51"/>
                    <a:pt x="444" y="51"/>
                    <a:pt x="443" y="51"/>
                  </a:cubicBezTo>
                  <a:cubicBezTo>
                    <a:pt x="444" y="51"/>
                    <a:pt x="444" y="51"/>
                    <a:pt x="445" y="52"/>
                  </a:cubicBezTo>
                  <a:close/>
                  <a:moveTo>
                    <a:pt x="443" y="55"/>
                  </a:moveTo>
                  <a:cubicBezTo>
                    <a:pt x="443" y="55"/>
                    <a:pt x="443" y="55"/>
                    <a:pt x="443" y="55"/>
                  </a:cubicBezTo>
                  <a:cubicBezTo>
                    <a:pt x="443" y="55"/>
                    <a:pt x="443" y="55"/>
                    <a:pt x="443" y="55"/>
                  </a:cubicBezTo>
                  <a:cubicBezTo>
                    <a:pt x="443" y="55"/>
                    <a:pt x="443" y="55"/>
                    <a:pt x="443" y="55"/>
                  </a:cubicBezTo>
                  <a:cubicBezTo>
                    <a:pt x="444" y="55"/>
                    <a:pt x="443" y="54"/>
                    <a:pt x="444" y="54"/>
                  </a:cubicBezTo>
                  <a:cubicBezTo>
                    <a:pt x="445" y="55"/>
                    <a:pt x="445" y="55"/>
                    <a:pt x="445" y="55"/>
                  </a:cubicBezTo>
                  <a:cubicBezTo>
                    <a:pt x="446" y="55"/>
                    <a:pt x="446" y="55"/>
                    <a:pt x="446" y="55"/>
                  </a:cubicBezTo>
                  <a:cubicBezTo>
                    <a:pt x="446" y="55"/>
                    <a:pt x="446" y="55"/>
                    <a:pt x="447" y="55"/>
                  </a:cubicBezTo>
                  <a:cubicBezTo>
                    <a:pt x="447" y="55"/>
                    <a:pt x="447" y="55"/>
                    <a:pt x="447" y="55"/>
                  </a:cubicBezTo>
                  <a:cubicBezTo>
                    <a:pt x="447" y="55"/>
                    <a:pt x="447" y="55"/>
                    <a:pt x="447" y="55"/>
                  </a:cubicBezTo>
                  <a:cubicBezTo>
                    <a:pt x="447" y="55"/>
                    <a:pt x="447" y="55"/>
                    <a:pt x="447" y="55"/>
                  </a:cubicBezTo>
                  <a:cubicBezTo>
                    <a:pt x="447" y="54"/>
                    <a:pt x="447" y="54"/>
                    <a:pt x="447" y="54"/>
                  </a:cubicBezTo>
                  <a:cubicBezTo>
                    <a:pt x="448" y="54"/>
                    <a:pt x="447" y="55"/>
                    <a:pt x="447" y="55"/>
                  </a:cubicBezTo>
                  <a:cubicBezTo>
                    <a:pt x="448" y="55"/>
                    <a:pt x="448" y="54"/>
                    <a:pt x="449" y="54"/>
                  </a:cubicBezTo>
                  <a:cubicBezTo>
                    <a:pt x="449" y="54"/>
                    <a:pt x="448" y="54"/>
                    <a:pt x="448" y="54"/>
                  </a:cubicBezTo>
                  <a:cubicBezTo>
                    <a:pt x="449" y="55"/>
                    <a:pt x="448" y="55"/>
                    <a:pt x="448" y="55"/>
                  </a:cubicBezTo>
                  <a:cubicBezTo>
                    <a:pt x="447" y="56"/>
                    <a:pt x="447" y="56"/>
                    <a:pt x="447" y="56"/>
                  </a:cubicBezTo>
                  <a:cubicBezTo>
                    <a:pt x="447" y="56"/>
                    <a:pt x="447" y="55"/>
                    <a:pt x="447" y="55"/>
                  </a:cubicBezTo>
                  <a:cubicBezTo>
                    <a:pt x="447" y="55"/>
                    <a:pt x="447" y="55"/>
                    <a:pt x="447" y="55"/>
                  </a:cubicBezTo>
                  <a:cubicBezTo>
                    <a:pt x="447" y="55"/>
                    <a:pt x="447" y="55"/>
                    <a:pt x="447" y="55"/>
                  </a:cubicBezTo>
                  <a:cubicBezTo>
                    <a:pt x="446" y="55"/>
                    <a:pt x="446" y="55"/>
                    <a:pt x="446" y="55"/>
                  </a:cubicBezTo>
                  <a:cubicBezTo>
                    <a:pt x="447" y="57"/>
                    <a:pt x="447" y="57"/>
                    <a:pt x="447" y="57"/>
                  </a:cubicBezTo>
                  <a:cubicBezTo>
                    <a:pt x="446" y="55"/>
                    <a:pt x="444" y="57"/>
                    <a:pt x="443" y="55"/>
                  </a:cubicBezTo>
                  <a:cubicBezTo>
                    <a:pt x="443" y="55"/>
                    <a:pt x="443" y="55"/>
                    <a:pt x="443" y="55"/>
                  </a:cubicBezTo>
                  <a:cubicBezTo>
                    <a:pt x="442" y="55"/>
                    <a:pt x="442" y="54"/>
                    <a:pt x="442" y="54"/>
                  </a:cubicBezTo>
                  <a:cubicBezTo>
                    <a:pt x="443" y="54"/>
                    <a:pt x="442" y="55"/>
                    <a:pt x="443" y="55"/>
                  </a:cubicBezTo>
                  <a:close/>
                  <a:moveTo>
                    <a:pt x="420" y="56"/>
                  </a:moveTo>
                  <a:cubicBezTo>
                    <a:pt x="420" y="55"/>
                    <a:pt x="421" y="57"/>
                    <a:pt x="421" y="56"/>
                  </a:cubicBezTo>
                  <a:cubicBezTo>
                    <a:pt x="422" y="57"/>
                    <a:pt x="422" y="57"/>
                    <a:pt x="422" y="57"/>
                  </a:cubicBezTo>
                  <a:cubicBezTo>
                    <a:pt x="421" y="57"/>
                    <a:pt x="421" y="58"/>
                    <a:pt x="421" y="58"/>
                  </a:cubicBezTo>
                  <a:cubicBezTo>
                    <a:pt x="420" y="58"/>
                    <a:pt x="419" y="58"/>
                    <a:pt x="419" y="58"/>
                  </a:cubicBezTo>
                  <a:cubicBezTo>
                    <a:pt x="420" y="58"/>
                    <a:pt x="418" y="57"/>
                    <a:pt x="418" y="57"/>
                  </a:cubicBezTo>
                  <a:cubicBezTo>
                    <a:pt x="418" y="57"/>
                    <a:pt x="417" y="58"/>
                    <a:pt x="417" y="57"/>
                  </a:cubicBezTo>
                  <a:cubicBezTo>
                    <a:pt x="417" y="56"/>
                    <a:pt x="418" y="56"/>
                    <a:pt x="419" y="56"/>
                  </a:cubicBezTo>
                  <a:cubicBezTo>
                    <a:pt x="420" y="55"/>
                    <a:pt x="420" y="55"/>
                    <a:pt x="420" y="55"/>
                  </a:cubicBezTo>
                  <a:lnTo>
                    <a:pt x="420" y="56"/>
                  </a:lnTo>
                  <a:close/>
                  <a:moveTo>
                    <a:pt x="420" y="52"/>
                  </a:moveTo>
                  <a:cubicBezTo>
                    <a:pt x="420" y="52"/>
                    <a:pt x="420" y="52"/>
                    <a:pt x="420" y="52"/>
                  </a:cubicBezTo>
                  <a:cubicBezTo>
                    <a:pt x="420" y="52"/>
                    <a:pt x="420" y="52"/>
                    <a:pt x="420" y="52"/>
                  </a:cubicBezTo>
                  <a:cubicBezTo>
                    <a:pt x="420" y="52"/>
                    <a:pt x="421" y="52"/>
                    <a:pt x="421" y="52"/>
                  </a:cubicBezTo>
                  <a:cubicBezTo>
                    <a:pt x="421" y="52"/>
                    <a:pt x="420" y="52"/>
                    <a:pt x="420" y="52"/>
                  </a:cubicBezTo>
                  <a:cubicBezTo>
                    <a:pt x="420" y="52"/>
                    <a:pt x="420" y="52"/>
                    <a:pt x="420" y="52"/>
                  </a:cubicBezTo>
                  <a:close/>
                  <a:moveTo>
                    <a:pt x="416" y="50"/>
                  </a:moveTo>
                  <a:cubicBezTo>
                    <a:pt x="416" y="50"/>
                    <a:pt x="416" y="50"/>
                    <a:pt x="415" y="50"/>
                  </a:cubicBezTo>
                  <a:cubicBezTo>
                    <a:pt x="415" y="50"/>
                    <a:pt x="415" y="50"/>
                    <a:pt x="415" y="50"/>
                  </a:cubicBezTo>
                  <a:cubicBezTo>
                    <a:pt x="415" y="51"/>
                    <a:pt x="416" y="51"/>
                    <a:pt x="416" y="51"/>
                  </a:cubicBezTo>
                  <a:cubicBezTo>
                    <a:pt x="416" y="51"/>
                    <a:pt x="416" y="50"/>
                    <a:pt x="416" y="50"/>
                  </a:cubicBezTo>
                  <a:cubicBezTo>
                    <a:pt x="417" y="51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9" y="51"/>
                    <a:pt x="419" y="51"/>
                    <a:pt x="419" y="51"/>
                  </a:cubicBezTo>
                  <a:cubicBezTo>
                    <a:pt x="418" y="51"/>
                    <a:pt x="419" y="52"/>
                    <a:pt x="418" y="52"/>
                  </a:cubicBezTo>
                  <a:cubicBezTo>
                    <a:pt x="418" y="52"/>
                    <a:pt x="418" y="51"/>
                    <a:pt x="418" y="51"/>
                  </a:cubicBezTo>
                  <a:cubicBezTo>
                    <a:pt x="417" y="52"/>
                    <a:pt x="417" y="52"/>
                    <a:pt x="417" y="52"/>
                  </a:cubicBezTo>
                  <a:cubicBezTo>
                    <a:pt x="417" y="51"/>
                    <a:pt x="417" y="51"/>
                    <a:pt x="417" y="51"/>
                  </a:cubicBezTo>
                  <a:cubicBezTo>
                    <a:pt x="416" y="52"/>
                    <a:pt x="416" y="52"/>
                    <a:pt x="415" y="52"/>
                  </a:cubicBezTo>
                  <a:cubicBezTo>
                    <a:pt x="414" y="51"/>
                    <a:pt x="414" y="51"/>
                    <a:pt x="414" y="51"/>
                  </a:cubicBezTo>
                  <a:cubicBezTo>
                    <a:pt x="415" y="51"/>
                    <a:pt x="415" y="51"/>
                    <a:pt x="415" y="51"/>
                  </a:cubicBezTo>
                  <a:cubicBezTo>
                    <a:pt x="415" y="50"/>
                    <a:pt x="415" y="50"/>
                    <a:pt x="415" y="50"/>
                  </a:cubicBezTo>
                  <a:cubicBezTo>
                    <a:pt x="415" y="50"/>
                    <a:pt x="415" y="50"/>
                    <a:pt x="415" y="50"/>
                  </a:cubicBezTo>
                  <a:cubicBezTo>
                    <a:pt x="416" y="50"/>
                    <a:pt x="416" y="50"/>
                    <a:pt x="416" y="50"/>
                  </a:cubicBezTo>
                  <a:close/>
                  <a:moveTo>
                    <a:pt x="415" y="48"/>
                  </a:moveTo>
                  <a:cubicBezTo>
                    <a:pt x="414" y="48"/>
                    <a:pt x="415" y="47"/>
                    <a:pt x="414" y="46"/>
                  </a:cubicBezTo>
                  <a:cubicBezTo>
                    <a:pt x="415" y="47"/>
                    <a:pt x="415" y="47"/>
                    <a:pt x="415" y="47"/>
                  </a:cubicBezTo>
                  <a:cubicBezTo>
                    <a:pt x="415" y="47"/>
                    <a:pt x="415" y="47"/>
                    <a:pt x="416" y="47"/>
                  </a:cubicBezTo>
                  <a:lnTo>
                    <a:pt x="415" y="48"/>
                  </a:lnTo>
                  <a:close/>
                  <a:moveTo>
                    <a:pt x="416" y="41"/>
                  </a:moveTo>
                  <a:cubicBezTo>
                    <a:pt x="416" y="41"/>
                    <a:pt x="416" y="41"/>
                    <a:pt x="416" y="41"/>
                  </a:cubicBezTo>
                  <a:cubicBezTo>
                    <a:pt x="416" y="42"/>
                    <a:pt x="416" y="42"/>
                    <a:pt x="416" y="42"/>
                  </a:cubicBezTo>
                  <a:cubicBezTo>
                    <a:pt x="416" y="41"/>
                    <a:pt x="415" y="41"/>
                    <a:pt x="416" y="41"/>
                  </a:cubicBezTo>
                  <a:cubicBezTo>
                    <a:pt x="416" y="41"/>
                    <a:pt x="416" y="41"/>
                    <a:pt x="416" y="41"/>
                  </a:cubicBezTo>
                  <a:cubicBezTo>
                    <a:pt x="416" y="41"/>
                    <a:pt x="416" y="41"/>
                    <a:pt x="416" y="41"/>
                  </a:cubicBezTo>
                  <a:close/>
                  <a:moveTo>
                    <a:pt x="411" y="50"/>
                  </a:moveTo>
                  <a:cubicBezTo>
                    <a:pt x="411" y="50"/>
                    <a:pt x="411" y="50"/>
                    <a:pt x="411" y="50"/>
                  </a:cubicBezTo>
                  <a:cubicBezTo>
                    <a:pt x="412" y="51"/>
                    <a:pt x="412" y="51"/>
                    <a:pt x="412" y="51"/>
                  </a:cubicBezTo>
                  <a:cubicBezTo>
                    <a:pt x="410" y="51"/>
                    <a:pt x="410" y="51"/>
                    <a:pt x="410" y="51"/>
                  </a:cubicBezTo>
                  <a:cubicBezTo>
                    <a:pt x="409" y="52"/>
                    <a:pt x="410" y="53"/>
                    <a:pt x="411" y="53"/>
                  </a:cubicBezTo>
                  <a:cubicBezTo>
                    <a:pt x="411" y="54"/>
                    <a:pt x="411" y="54"/>
                    <a:pt x="411" y="55"/>
                  </a:cubicBezTo>
                  <a:cubicBezTo>
                    <a:pt x="411" y="55"/>
                    <a:pt x="410" y="54"/>
                    <a:pt x="410" y="54"/>
                  </a:cubicBezTo>
                  <a:cubicBezTo>
                    <a:pt x="409" y="54"/>
                    <a:pt x="411" y="53"/>
                    <a:pt x="409" y="52"/>
                  </a:cubicBezTo>
                  <a:cubicBezTo>
                    <a:pt x="410" y="52"/>
                    <a:pt x="410" y="51"/>
                    <a:pt x="410" y="51"/>
                  </a:cubicBezTo>
                  <a:cubicBezTo>
                    <a:pt x="409" y="51"/>
                    <a:pt x="409" y="51"/>
                    <a:pt x="409" y="51"/>
                  </a:cubicBezTo>
                  <a:cubicBezTo>
                    <a:pt x="410" y="50"/>
                    <a:pt x="411" y="50"/>
                    <a:pt x="411" y="50"/>
                  </a:cubicBezTo>
                  <a:close/>
                  <a:moveTo>
                    <a:pt x="400" y="78"/>
                  </a:moveTo>
                  <a:cubicBezTo>
                    <a:pt x="400" y="78"/>
                    <a:pt x="400" y="77"/>
                    <a:pt x="400" y="77"/>
                  </a:cubicBezTo>
                  <a:cubicBezTo>
                    <a:pt x="400" y="77"/>
                    <a:pt x="400" y="77"/>
                    <a:pt x="400" y="77"/>
                  </a:cubicBezTo>
                  <a:cubicBezTo>
                    <a:pt x="400" y="77"/>
                    <a:pt x="400" y="77"/>
                    <a:pt x="400" y="77"/>
                  </a:cubicBezTo>
                  <a:cubicBezTo>
                    <a:pt x="401" y="77"/>
                    <a:pt x="400" y="76"/>
                    <a:pt x="401" y="76"/>
                  </a:cubicBezTo>
                  <a:cubicBezTo>
                    <a:pt x="401" y="77"/>
                    <a:pt x="401" y="76"/>
                    <a:pt x="401" y="76"/>
                  </a:cubicBezTo>
                  <a:cubicBezTo>
                    <a:pt x="402" y="76"/>
                    <a:pt x="402" y="77"/>
                    <a:pt x="402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404" y="76"/>
                    <a:pt x="405" y="76"/>
                    <a:pt x="405" y="78"/>
                  </a:cubicBezTo>
                  <a:cubicBezTo>
                    <a:pt x="405" y="77"/>
                    <a:pt x="404" y="78"/>
                    <a:pt x="40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403" y="77"/>
                    <a:pt x="403" y="77"/>
                    <a:pt x="402" y="77"/>
                  </a:cubicBezTo>
                  <a:cubicBezTo>
                    <a:pt x="402" y="77"/>
                    <a:pt x="402" y="77"/>
                    <a:pt x="402" y="77"/>
                  </a:cubicBezTo>
                  <a:cubicBezTo>
                    <a:pt x="401" y="78"/>
                    <a:pt x="401" y="77"/>
                    <a:pt x="401" y="77"/>
                  </a:cubicBezTo>
                  <a:cubicBezTo>
                    <a:pt x="400" y="77"/>
                    <a:pt x="400" y="78"/>
                    <a:pt x="400" y="78"/>
                  </a:cubicBezTo>
                  <a:close/>
                  <a:moveTo>
                    <a:pt x="398" y="79"/>
                  </a:moveTo>
                  <a:cubicBezTo>
                    <a:pt x="398" y="79"/>
                    <a:pt x="398" y="78"/>
                    <a:pt x="398" y="78"/>
                  </a:cubicBezTo>
                  <a:cubicBezTo>
                    <a:pt x="398" y="78"/>
                    <a:pt x="398" y="78"/>
                    <a:pt x="399" y="78"/>
                  </a:cubicBezTo>
                  <a:cubicBezTo>
                    <a:pt x="399" y="78"/>
                    <a:pt x="398" y="78"/>
                    <a:pt x="398" y="79"/>
                  </a:cubicBezTo>
                  <a:close/>
                  <a:moveTo>
                    <a:pt x="397" y="77"/>
                  </a:moveTo>
                  <a:cubicBezTo>
                    <a:pt x="397" y="76"/>
                    <a:pt x="399" y="76"/>
                    <a:pt x="399" y="76"/>
                  </a:cubicBezTo>
                  <a:cubicBezTo>
                    <a:pt x="400" y="76"/>
                    <a:pt x="400" y="76"/>
                    <a:pt x="400" y="76"/>
                  </a:cubicBezTo>
                  <a:cubicBezTo>
                    <a:pt x="399" y="76"/>
                    <a:pt x="399" y="77"/>
                    <a:pt x="397" y="77"/>
                  </a:cubicBezTo>
                  <a:close/>
                  <a:moveTo>
                    <a:pt x="397" y="76"/>
                  </a:moveTo>
                  <a:cubicBezTo>
                    <a:pt x="397" y="76"/>
                    <a:pt x="398" y="74"/>
                    <a:pt x="399" y="74"/>
                  </a:cubicBezTo>
                  <a:cubicBezTo>
                    <a:pt x="398" y="75"/>
                    <a:pt x="398" y="75"/>
                    <a:pt x="397" y="76"/>
                  </a:cubicBezTo>
                  <a:close/>
                  <a:moveTo>
                    <a:pt x="404" y="93"/>
                  </a:moveTo>
                  <a:cubicBezTo>
                    <a:pt x="403" y="93"/>
                    <a:pt x="403" y="93"/>
                    <a:pt x="403" y="93"/>
                  </a:cubicBezTo>
                  <a:cubicBezTo>
                    <a:pt x="403" y="93"/>
                    <a:pt x="403" y="93"/>
                    <a:pt x="403" y="93"/>
                  </a:cubicBezTo>
                  <a:cubicBezTo>
                    <a:pt x="403" y="93"/>
                    <a:pt x="403" y="93"/>
                    <a:pt x="404" y="93"/>
                  </a:cubicBezTo>
                  <a:cubicBezTo>
                    <a:pt x="404" y="93"/>
                    <a:pt x="404" y="93"/>
                    <a:pt x="404" y="93"/>
                  </a:cubicBezTo>
                  <a:cubicBezTo>
                    <a:pt x="404" y="93"/>
                    <a:pt x="405" y="93"/>
                    <a:pt x="405" y="93"/>
                  </a:cubicBezTo>
                  <a:cubicBezTo>
                    <a:pt x="405" y="94"/>
                    <a:pt x="405" y="94"/>
                    <a:pt x="405" y="94"/>
                  </a:cubicBezTo>
                  <a:cubicBezTo>
                    <a:pt x="405" y="94"/>
                    <a:pt x="404" y="93"/>
                    <a:pt x="404" y="93"/>
                  </a:cubicBezTo>
                  <a:close/>
                  <a:moveTo>
                    <a:pt x="405" y="94"/>
                  </a:moveTo>
                  <a:cubicBezTo>
                    <a:pt x="405" y="95"/>
                    <a:pt x="404" y="95"/>
                    <a:pt x="404" y="95"/>
                  </a:cubicBezTo>
                  <a:cubicBezTo>
                    <a:pt x="404" y="95"/>
                    <a:pt x="404" y="95"/>
                    <a:pt x="404" y="95"/>
                  </a:cubicBezTo>
                  <a:cubicBezTo>
                    <a:pt x="404" y="95"/>
                    <a:pt x="404" y="95"/>
                    <a:pt x="404" y="95"/>
                  </a:cubicBezTo>
                  <a:cubicBezTo>
                    <a:pt x="404" y="95"/>
                    <a:pt x="404" y="95"/>
                    <a:pt x="404" y="95"/>
                  </a:cubicBezTo>
                  <a:cubicBezTo>
                    <a:pt x="404" y="95"/>
                    <a:pt x="404" y="94"/>
                    <a:pt x="404" y="94"/>
                  </a:cubicBezTo>
                  <a:cubicBezTo>
                    <a:pt x="404" y="95"/>
                    <a:pt x="404" y="95"/>
                    <a:pt x="404" y="95"/>
                  </a:cubicBezTo>
                  <a:cubicBezTo>
                    <a:pt x="404" y="95"/>
                    <a:pt x="404" y="95"/>
                    <a:pt x="404" y="95"/>
                  </a:cubicBezTo>
                  <a:cubicBezTo>
                    <a:pt x="404" y="95"/>
                    <a:pt x="404" y="95"/>
                    <a:pt x="404" y="95"/>
                  </a:cubicBezTo>
                  <a:cubicBezTo>
                    <a:pt x="404" y="95"/>
                    <a:pt x="405" y="94"/>
                    <a:pt x="405" y="94"/>
                  </a:cubicBezTo>
                  <a:close/>
                  <a:moveTo>
                    <a:pt x="399" y="94"/>
                  </a:moveTo>
                  <a:cubicBezTo>
                    <a:pt x="398" y="94"/>
                    <a:pt x="398" y="94"/>
                    <a:pt x="398" y="94"/>
                  </a:cubicBezTo>
                  <a:cubicBezTo>
                    <a:pt x="398" y="94"/>
                    <a:pt x="398" y="94"/>
                    <a:pt x="398" y="94"/>
                  </a:cubicBezTo>
                  <a:lnTo>
                    <a:pt x="399" y="94"/>
                  </a:lnTo>
                  <a:close/>
                  <a:moveTo>
                    <a:pt x="384" y="95"/>
                  </a:moveTo>
                  <a:cubicBezTo>
                    <a:pt x="384" y="95"/>
                    <a:pt x="384" y="95"/>
                    <a:pt x="384" y="95"/>
                  </a:cubicBezTo>
                  <a:cubicBezTo>
                    <a:pt x="385" y="95"/>
                    <a:pt x="385" y="95"/>
                    <a:pt x="385" y="95"/>
                  </a:cubicBezTo>
                  <a:cubicBezTo>
                    <a:pt x="384" y="95"/>
                    <a:pt x="385" y="95"/>
                    <a:pt x="384" y="95"/>
                  </a:cubicBezTo>
                  <a:close/>
                  <a:moveTo>
                    <a:pt x="404" y="107"/>
                  </a:moveTo>
                  <a:cubicBezTo>
                    <a:pt x="403" y="107"/>
                    <a:pt x="403" y="107"/>
                    <a:pt x="403" y="107"/>
                  </a:cubicBezTo>
                  <a:cubicBezTo>
                    <a:pt x="404" y="106"/>
                    <a:pt x="404" y="106"/>
                    <a:pt x="404" y="106"/>
                  </a:cubicBezTo>
                  <a:lnTo>
                    <a:pt x="404" y="107"/>
                  </a:lnTo>
                  <a:close/>
                  <a:moveTo>
                    <a:pt x="391" y="109"/>
                  </a:moveTo>
                  <a:cubicBezTo>
                    <a:pt x="390" y="108"/>
                    <a:pt x="389" y="109"/>
                    <a:pt x="389" y="107"/>
                  </a:cubicBezTo>
                  <a:cubicBezTo>
                    <a:pt x="390" y="106"/>
                    <a:pt x="391" y="106"/>
                    <a:pt x="391" y="106"/>
                  </a:cubicBezTo>
                  <a:cubicBezTo>
                    <a:pt x="392" y="107"/>
                    <a:pt x="392" y="107"/>
                    <a:pt x="392" y="107"/>
                  </a:cubicBezTo>
                  <a:cubicBezTo>
                    <a:pt x="391" y="107"/>
                    <a:pt x="391" y="107"/>
                    <a:pt x="391" y="107"/>
                  </a:cubicBezTo>
                  <a:cubicBezTo>
                    <a:pt x="391" y="109"/>
                    <a:pt x="392" y="108"/>
                    <a:pt x="392" y="109"/>
                  </a:cubicBezTo>
                  <a:cubicBezTo>
                    <a:pt x="391" y="109"/>
                    <a:pt x="391" y="109"/>
                    <a:pt x="391" y="109"/>
                  </a:cubicBezTo>
                  <a:cubicBezTo>
                    <a:pt x="391" y="109"/>
                    <a:pt x="391" y="109"/>
                    <a:pt x="391" y="109"/>
                  </a:cubicBezTo>
                  <a:close/>
                  <a:moveTo>
                    <a:pt x="389" y="110"/>
                  </a:moveTo>
                  <a:cubicBezTo>
                    <a:pt x="389" y="110"/>
                    <a:pt x="389" y="110"/>
                    <a:pt x="389" y="110"/>
                  </a:cubicBezTo>
                  <a:cubicBezTo>
                    <a:pt x="389" y="110"/>
                    <a:pt x="389" y="110"/>
                    <a:pt x="389" y="110"/>
                  </a:cubicBezTo>
                  <a:cubicBezTo>
                    <a:pt x="389" y="110"/>
                    <a:pt x="389" y="110"/>
                    <a:pt x="389" y="110"/>
                  </a:cubicBezTo>
                  <a:close/>
                  <a:moveTo>
                    <a:pt x="393" y="107"/>
                  </a:moveTo>
                  <a:cubicBezTo>
                    <a:pt x="393" y="107"/>
                    <a:pt x="393" y="107"/>
                    <a:pt x="392" y="107"/>
                  </a:cubicBezTo>
                  <a:cubicBezTo>
                    <a:pt x="392" y="106"/>
                    <a:pt x="393" y="107"/>
                    <a:pt x="393" y="107"/>
                  </a:cubicBezTo>
                  <a:close/>
                  <a:moveTo>
                    <a:pt x="388" y="113"/>
                  </a:moveTo>
                  <a:cubicBezTo>
                    <a:pt x="388" y="112"/>
                    <a:pt x="389" y="112"/>
                    <a:pt x="389" y="112"/>
                  </a:cubicBezTo>
                  <a:cubicBezTo>
                    <a:pt x="389" y="112"/>
                    <a:pt x="389" y="112"/>
                    <a:pt x="389" y="112"/>
                  </a:cubicBezTo>
                  <a:cubicBezTo>
                    <a:pt x="389" y="112"/>
                    <a:pt x="389" y="112"/>
                    <a:pt x="389" y="112"/>
                  </a:cubicBezTo>
                  <a:cubicBezTo>
                    <a:pt x="389" y="111"/>
                    <a:pt x="390" y="111"/>
                    <a:pt x="390" y="111"/>
                  </a:cubicBezTo>
                  <a:cubicBezTo>
                    <a:pt x="391" y="111"/>
                    <a:pt x="392" y="111"/>
                    <a:pt x="391" y="112"/>
                  </a:cubicBezTo>
                  <a:cubicBezTo>
                    <a:pt x="390" y="112"/>
                    <a:pt x="389" y="114"/>
                    <a:pt x="388" y="113"/>
                  </a:cubicBezTo>
                  <a:cubicBezTo>
                    <a:pt x="388" y="112"/>
                    <a:pt x="387" y="112"/>
                    <a:pt x="386" y="112"/>
                  </a:cubicBezTo>
                  <a:cubicBezTo>
                    <a:pt x="386" y="112"/>
                    <a:pt x="386" y="112"/>
                    <a:pt x="386" y="112"/>
                  </a:cubicBezTo>
                  <a:cubicBezTo>
                    <a:pt x="385" y="113"/>
                    <a:pt x="385" y="113"/>
                    <a:pt x="385" y="113"/>
                  </a:cubicBezTo>
                  <a:cubicBezTo>
                    <a:pt x="385" y="112"/>
                    <a:pt x="384" y="111"/>
                    <a:pt x="385" y="110"/>
                  </a:cubicBezTo>
                  <a:cubicBezTo>
                    <a:pt x="386" y="111"/>
                    <a:pt x="386" y="110"/>
                    <a:pt x="387" y="110"/>
                  </a:cubicBezTo>
                  <a:cubicBezTo>
                    <a:pt x="387" y="111"/>
                    <a:pt x="387" y="112"/>
                    <a:pt x="388" y="113"/>
                  </a:cubicBezTo>
                  <a:close/>
                  <a:moveTo>
                    <a:pt x="390" y="114"/>
                  </a:moveTo>
                  <a:cubicBezTo>
                    <a:pt x="390" y="114"/>
                    <a:pt x="390" y="114"/>
                    <a:pt x="390" y="115"/>
                  </a:cubicBezTo>
                  <a:cubicBezTo>
                    <a:pt x="389" y="115"/>
                    <a:pt x="389" y="115"/>
                    <a:pt x="389" y="115"/>
                  </a:cubicBezTo>
                  <a:lnTo>
                    <a:pt x="390" y="114"/>
                  </a:lnTo>
                  <a:close/>
                  <a:moveTo>
                    <a:pt x="388" y="123"/>
                  </a:moveTo>
                  <a:cubicBezTo>
                    <a:pt x="388" y="124"/>
                    <a:pt x="388" y="124"/>
                    <a:pt x="388" y="124"/>
                  </a:cubicBezTo>
                  <a:cubicBezTo>
                    <a:pt x="387" y="124"/>
                    <a:pt x="387" y="124"/>
                    <a:pt x="387" y="124"/>
                  </a:cubicBezTo>
                  <a:lnTo>
                    <a:pt x="388" y="123"/>
                  </a:lnTo>
                  <a:close/>
                  <a:moveTo>
                    <a:pt x="391" y="110"/>
                  </a:moveTo>
                  <a:cubicBezTo>
                    <a:pt x="392" y="110"/>
                    <a:pt x="392" y="110"/>
                    <a:pt x="392" y="110"/>
                  </a:cubicBezTo>
                  <a:cubicBezTo>
                    <a:pt x="393" y="109"/>
                    <a:pt x="393" y="108"/>
                    <a:pt x="394" y="109"/>
                  </a:cubicBezTo>
                  <a:cubicBezTo>
                    <a:pt x="394" y="108"/>
                    <a:pt x="395" y="108"/>
                    <a:pt x="394" y="108"/>
                  </a:cubicBezTo>
                  <a:cubicBezTo>
                    <a:pt x="394" y="108"/>
                    <a:pt x="394" y="108"/>
                    <a:pt x="394" y="108"/>
                  </a:cubicBezTo>
                  <a:cubicBezTo>
                    <a:pt x="395" y="107"/>
                    <a:pt x="395" y="107"/>
                    <a:pt x="395" y="107"/>
                  </a:cubicBezTo>
                  <a:cubicBezTo>
                    <a:pt x="395" y="107"/>
                    <a:pt x="395" y="107"/>
                    <a:pt x="395" y="107"/>
                  </a:cubicBezTo>
                  <a:cubicBezTo>
                    <a:pt x="395" y="108"/>
                    <a:pt x="395" y="108"/>
                    <a:pt x="395" y="108"/>
                  </a:cubicBezTo>
                  <a:cubicBezTo>
                    <a:pt x="396" y="108"/>
                    <a:pt x="397" y="108"/>
                    <a:pt x="397" y="108"/>
                  </a:cubicBezTo>
                  <a:cubicBezTo>
                    <a:pt x="397" y="107"/>
                    <a:pt x="397" y="107"/>
                    <a:pt x="397" y="107"/>
                  </a:cubicBezTo>
                  <a:cubicBezTo>
                    <a:pt x="398" y="108"/>
                    <a:pt x="398" y="106"/>
                    <a:pt x="399" y="107"/>
                  </a:cubicBezTo>
                  <a:cubicBezTo>
                    <a:pt x="400" y="107"/>
                    <a:pt x="400" y="107"/>
                    <a:pt x="400" y="107"/>
                  </a:cubicBezTo>
                  <a:cubicBezTo>
                    <a:pt x="400" y="107"/>
                    <a:pt x="400" y="107"/>
                    <a:pt x="400" y="107"/>
                  </a:cubicBezTo>
                  <a:cubicBezTo>
                    <a:pt x="400" y="107"/>
                    <a:pt x="400" y="107"/>
                    <a:pt x="400" y="107"/>
                  </a:cubicBezTo>
                  <a:cubicBezTo>
                    <a:pt x="400" y="107"/>
                    <a:pt x="400" y="108"/>
                    <a:pt x="400" y="108"/>
                  </a:cubicBezTo>
                  <a:cubicBezTo>
                    <a:pt x="400" y="108"/>
                    <a:pt x="400" y="108"/>
                    <a:pt x="400" y="108"/>
                  </a:cubicBezTo>
                  <a:cubicBezTo>
                    <a:pt x="400" y="109"/>
                    <a:pt x="400" y="109"/>
                    <a:pt x="400" y="109"/>
                  </a:cubicBezTo>
                  <a:cubicBezTo>
                    <a:pt x="399" y="108"/>
                    <a:pt x="400" y="110"/>
                    <a:pt x="399" y="110"/>
                  </a:cubicBezTo>
                  <a:cubicBezTo>
                    <a:pt x="398" y="110"/>
                    <a:pt x="399" y="108"/>
                    <a:pt x="398" y="108"/>
                  </a:cubicBezTo>
                  <a:cubicBezTo>
                    <a:pt x="398" y="109"/>
                    <a:pt x="397" y="108"/>
                    <a:pt x="396" y="109"/>
                  </a:cubicBezTo>
                  <a:cubicBezTo>
                    <a:pt x="396" y="109"/>
                    <a:pt x="396" y="108"/>
                    <a:pt x="396" y="108"/>
                  </a:cubicBezTo>
                  <a:cubicBezTo>
                    <a:pt x="396" y="108"/>
                    <a:pt x="396" y="108"/>
                    <a:pt x="395" y="108"/>
                  </a:cubicBezTo>
                  <a:cubicBezTo>
                    <a:pt x="395" y="109"/>
                    <a:pt x="396" y="109"/>
                    <a:pt x="396" y="109"/>
                  </a:cubicBezTo>
                  <a:cubicBezTo>
                    <a:pt x="397" y="110"/>
                    <a:pt x="397" y="109"/>
                    <a:pt x="397" y="109"/>
                  </a:cubicBezTo>
                  <a:cubicBezTo>
                    <a:pt x="396" y="110"/>
                    <a:pt x="396" y="110"/>
                    <a:pt x="396" y="110"/>
                  </a:cubicBezTo>
                  <a:cubicBezTo>
                    <a:pt x="396" y="109"/>
                    <a:pt x="395" y="109"/>
                    <a:pt x="393" y="109"/>
                  </a:cubicBezTo>
                  <a:cubicBezTo>
                    <a:pt x="393" y="110"/>
                    <a:pt x="393" y="110"/>
                    <a:pt x="392" y="110"/>
                  </a:cubicBezTo>
                  <a:cubicBezTo>
                    <a:pt x="392" y="110"/>
                    <a:pt x="392" y="110"/>
                    <a:pt x="391" y="110"/>
                  </a:cubicBezTo>
                  <a:close/>
                  <a:moveTo>
                    <a:pt x="410" y="105"/>
                  </a:moveTo>
                  <a:cubicBezTo>
                    <a:pt x="410" y="105"/>
                    <a:pt x="410" y="105"/>
                    <a:pt x="410" y="106"/>
                  </a:cubicBezTo>
                  <a:cubicBezTo>
                    <a:pt x="411" y="105"/>
                    <a:pt x="411" y="105"/>
                    <a:pt x="411" y="106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411" y="107"/>
                    <a:pt x="411" y="106"/>
                    <a:pt x="410" y="106"/>
                  </a:cubicBezTo>
                  <a:cubicBezTo>
                    <a:pt x="410" y="106"/>
                    <a:pt x="410" y="106"/>
                    <a:pt x="410" y="106"/>
                  </a:cubicBezTo>
                  <a:lnTo>
                    <a:pt x="410" y="105"/>
                  </a:lnTo>
                  <a:close/>
                  <a:moveTo>
                    <a:pt x="411" y="104"/>
                  </a:moveTo>
                  <a:cubicBezTo>
                    <a:pt x="411" y="104"/>
                    <a:pt x="411" y="104"/>
                    <a:pt x="411" y="103"/>
                  </a:cubicBezTo>
                  <a:cubicBezTo>
                    <a:pt x="411" y="103"/>
                    <a:pt x="411" y="103"/>
                    <a:pt x="411" y="104"/>
                  </a:cubicBezTo>
                  <a:cubicBezTo>
                    <a:pt x="411" y="103"/>
                    <a:pt x="412" y="103"/>
                    <a:pt x="412" y="104"/>
                  </a:cubicBezTo>
                  <a:cubicBezTo>
                    <a:pt x="411" y="104"/>
                    <a:pt x="411" y="104"/>
                    <a:pt x="411" y="104"/>
                  </a:cubicBezTo>
                  <a:cubicBezTo>
                    <a:pt x="411" y="104"/>
                    <a:pt x="411" y="104"/>
                    <a:pt x="411" y="104"/>
                  </a:cubicBezTo>
                  <a:close/>
                  <a:moveTo>
                    <a:pt x="438" y="96"/>
                  </a:moveTo>
                  <a:cubicBezTo>
                    <a:pt x="438" y="96"/>
                    <a:pt x="438" y="96"/>
                    <a:pt x="438" y="96"/>
                  </a:cubicBezTo>
                  <a:cubicBezTo>
                    <a:pt x="438" y="97"/>
                    <a:pt x="438" y="97"/>
                    <a:pt x="438" y="97"/>
                  </a:cubicBezTo>
                  <a:lnTo>
                    <a:pt x="438" y="96"/>
                  </a:lnTo>
                  <a:close/>
                  <a:moveTo>
                    <a:pt x="439" y="97"/>
                  </a:moveTo>
                  <a:cubicBezTo>
                    <a:pt x="439" y="97"/>
                    <a:pt x="439" y="97"/>
                    <a:pt x="439" y="97"/>
                  </a:cubicBezTo>
                  <a:cubicBezTo>
                    <a:pt x="439" y="97"/>
                    <a:pt x="440" y="97"/>
                    <a:pt x="440" y="97"/>
                  </a:cubicBezTo>
                  <a:lnTo>
                    <a:pt x="439" y="97"/>
                  </a:lnTo>
                  <a:close/>
                  <a:moveTo>
                    <a:pt x="440" y="98"/>
                  </a:moveTo>
                  <a:cubicBezTo>
                    <a:pt x="440" y="98"/>
                    <a:pt x="440" y="98"/>
                    <a:pt x="440" y="98"/>
                  </a:cubicBezTo>
                  <a:cubicBezTo>
                    <a:pt x="440" y="98"/>
                    <a:pt x="440" y="98"/>
                    <a:pt x="441" y="98"/>
                  </a:cubicBezTo>
                  <a:cubicBezTo>
                    <a:pt x="440" y="98"/>
                    <a:pt x="440" y="98"/>
                    <a:pt x="440" y="98"/>
                  </a:cubicBezTo>
                  <a:cubicBezTo>
                    <a:pt x="440" y="98"/>
                    <a:pt x="440" y="98"/>
                    <a:pt x="440" y="98"/>
                  </a:cubicBezTo>
                  <a:cubicBezTo>
                    <a:pt x="440" y="98"/>
                    <a:pt x="440" y="98"/>
                    <a:pt x="440" y="98"/>
                  </a:cubicBezTo>
                  <a:cubicBezTo>
                    <a:pt x="440" y="98"/>
                    <a:pt x="440" y="98"/>
                    <a:pt x="440" y="98"/>
                  </a:cubicBezTo>
                  <a:cubicBezTo>
                    <a:pt x="440" y="98"/>
                    <a:pt x="440" y="98"/>
                    <a:pt x="440" y="98"/>
                  </a:cubicBezTo>
                  <a:close/>
                  <a:moveTo>
                    <a:pt x="440" y="96"/>
                  </a:moveTo>
                  <a:cubicBezTo>
                    <a:pt x="441" y="97"/>
                    <a:pt x="441" y="97"/>
                    <a:pt x="441" y="97"/>
                  </a:cubicBezTo>
                  <a:cubicBezTo>
                    <a:pt x="440" y="97"/>
                    <a:pt x="440" y="97"/>
                    <a:pt x="440" y="97"/>
                  </a:cubicBezTo>
                  <a:lnTo>
                    <a:pt x="440" y="96"/>
                  </a:lnTo>
                  <a:close/>
                  <a:moveTo>
                    <a:pt x="443" y="99"/>
                  </a:moveTo>
                  <a:cubicBezTo>
                    <a:pt x="442" y="99"/>
                    <a:pt x="442" y="99"/>
                    <a:pt x="442" y="99"/>
                  </a:cubicBezTo>
                  <a:cubicBezTo>
                    <a:pt x="442" y="99"/>
                    <a:pt x="442" y="99"/>
                    <a:pt x="442" y="99"/>
                  </a:cubicBezTo>
                  <a:cubicBezTo>
                    <a:pt x="442" y="99"/>
                    <a:pt x="442" y="99"/>
                    <a:pt x="442" y="99"/>
                  </a:cubicBezTo>
                  <a:cubicBezTo>
                    <a:pt x="442" y="99"/>
                    <a:pt x="442" y="99"/>
                    <a:pt x="442" y="99"/>
                  </a:cubicBezTo>
                  <a:cubicBezTo>
                    <a:pt x="442" y="99"/>
                    <a:pt x="442" y="99"/>
                    <a:pt x="443" y="99"/>
                  </a:cubicBezTo>
                  <a:cubicBezTo>
                    <a:pt x="443" y="99"/>
                    <a:pt x="443" y="99"/>
                    <a:pt x="443" y="99"/>
                  </a:cubicBezTo>
                  <a:cubicBezTo>
                    <a:pt x="443" y="99"/>
                    <a:pt x="443" y="99"/>
                    <a:pt x="443" y="99"/>
                  </a:cubicBezTo>
                  <a:cubicBezTo>
                    <a:pt x="444" y="99"/>
                    <a:pt x="443" y="99"/>
                    <a:pt x="443" y="99"/>
                  </a:cubicBezTo>
                  <a:close/>
                  <a:moveTo>
                    <a:pt x="445" y="98"/>
                  </a:moveTo>
                  <a:cubicBezTo>
                    <a:pt x="445" y="97"/>
                    <a:pt x="446" y="98"/>
                    <a:pt x="446" y="98"/>
                  </a:cubicBezTo>
                  <a:cubicBezTo>
                    <a:pt x="446" y="99"/>
                    <a:pt x="446" y="99"/>
                    <a:pt x="447" y="99"/>
                  </a:cubicBezTo>
                  <a:cubicBezTo>
                    <a:pt x="446" y="99"/>
                    <a:pt x="446" y="99"/>
                    <a:pt x="445" y="99"/>
                  </a:cubicBezTo>
                  <a:cubicBezTo>
                    <a:pt x="445" y="99"/>
                    <a:pt x="444" y="99"/>
                    <a:pt x="444" y="99"/>
                  </a:cubicBezTo>
                  <a:cubicBezTo>
                    <a:pt x="445" y="99"/>
                    <a:pt x="445" y="99"/>
                    <a:pt x="445" y="100"/>
                  </a:cubicBezTo>
                  <a:cubicBezTo>
                    <a:pt x="445" y="99"/>
                    <a:pt x="445" y="100"/>
                    <a:pt x="444" y="100"/>
                  </a:cubicBezTo>
                  <a:cubicBezTo>
                    <a:pt x="444" y="100"/>
                    <a:pt x="445" y="98"/>
                    <a:pt x="445" y="98"/>
                  </a:cubicBezTo>
                  <a:close/>
                  <a:moveTo>
                    <a:pt x="450" y="99"/>
                  </a:moveTo>
                  <a:cubicBezTo>
                    <a:pt x="451" y="99"/>
                    <a:pt x="451" y="99"/>
                    <a:pt x="451" y="99"/>
                  </a:cubicBezTo>
                  <a:cubicBezTo>
                    <a:pt x="451" y="99"/>
                    <a:pt x="451" y="99"/>
                    <a:pt x="451" y="99"/>
                  </a:cubicBezTo>
                  <a:cubicBezTo>
                    <a:pt x="452" y="100"/>
                    <a:pt x="452" y="100"/>
                    <a:pt x="452" y="100"/>
                  </a:cubicBezTo>
                  <a:cubicBezTo>
                    <a:pt x="452" y="100"/>
                    <a:pt x="450" y="100"/>
                    <a:pt x="449" y="100"/>
                  </a:cubicBezTo>
                  <a:cubicBezTo>
                    <a:pt x="449" y="101"/>
                    <a:pt x="448" y="100"/>
                    <a:pt x="447" y="101"/>
                  </a:cubicBezTo>
                  <a:cubicBezTo>
                    <a:pt x="447" y="100"/>
                    <a:pt x="446" y="100"/>
                    <a:pt x="447" y="99"/>
                  </a:cubicBezTo>
                  <a:cubicBezTo>
                    <a:pt x="447" y="99"/>
                    <a:pt x="447" y="100"/>
                    <a:pt x="448" y="99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7" y="99"/>
                    <a:pt x="448" y="98"/>
                    <a:pt x="448" y="98"/>
                  </a:cubicBezTo>
                  <a:cubicBezTo>
                    <a:pt x="448" y="98"/>
                    <a:pt x="448" y="98"/>
                    <a:pt x="448" y="98"/>
                  </a:cubicBezTo>
                  <a:cubicBezTo>
                    <a:pt x="448" y="98"/>
                    <a:pt x="447" y="97"/>
                    <a:pt x="446" y="97"/>
                  </a:cubicBezTo>
                  <a:cubicBezTo>
                    <a:pt x="447" y="97"/>
                    <a:pt x="448" y="98"/>
                    <a:pt x="448" y="97"/>
                  </a:cubicBezTo>
                  <a:cubicBezTo>
                    <a:pt x="449" y="99"/>
                    <a:pt x="450" y="97"/>
                    <a:pt x="451" y="98"/>
                  </a:cubicBezTo>
                  <a:cubicBezTo>
                    <a:pt x="451" y="98"/>
                    <a:pt x="449" y="98"/>
                    <a:pt x="450" y="99"/>
                  </a:cubicBezTo>
                  <a:close/>
                  <a:moveTo>
                    <a:pt x="453" y="98"/>
                  </a:moveTo>
                  <a:cubicBezTo>
                    <a:pt x="455" y="98"/>
                    <a:pt x="453" y="102"/>
                    <a:pt x="456" y="101"/>
                  </a:cubicBezTo>
                  <a:cubicBezTo>
                    <a:pt x="455" y="101"/>
                    <a:pt x="455" y="101"/>
                    <a:pt x="455" y="101"/>
                  </a:cubicBezTo>
                  <a:cubicBezTo>
                    <a:pt x="455" y="101"/>
                    <a:pt x="455" y="101"/>
                    <a:pt x="455" y="101"/>
                  </a:cubicBezTo>
                  <a:cubicBezTo>
                    <a:pt x="455" y="101"/>
                    <a:pt x="454" y="101"/>
                    <a:pt x="454" y="101"/>
                  </a:cubicBezTo>
                  <a:cubicBezTo>
                    <a:pt x="454" y="99"/>
                    <a:pt x="453" y="100"/>
                    <a:pt x="453" y="98"/>
                  </a:cubicBezTo>
                  <a:close/>
                  <a:moveTo>
                    <a:pt x="457" y="103"/>
                  </a:moveTo>
                  <a:cubicBezTo>
                    <a:pt x="457" y="103"/>
                    <a:pt x="457" y="103"/>
                    <a:pt x="457" y="103"/>
                  </a:cubicBezTo>
                  <a:cubicBezTo>
                    <a:pt x="455" y="103"/>
                    <a:pt x="455" y="103"/>
                    <a:pt x="455" y="103"/>
                  </a:cubicBezTo>
                  <a:lnTo>
                    <a:pt x="457" y="103"/>
                  </a:lnTo>
                  <a:close/>
                  <a:moveTo>
                    <a:pt x="456" y="101"/>
                  </a:moveTo>
                  <a:cubicBezTo>
                    <a:pt x="456" y="102"/>
                    <a:pt x="456" y="102"/>
                    <a:pt x="456" y="102"/>
                  </a:cubicBezTo>
                  <a:cubicBezTo>
                    <a:pt x="456" y="101"/>
                    <a:pt x="456" y="101"/>
                    <a:pt x="456" y="101"/>
                  </a:cubicBezTo>
                  <a:close/>
                  <a:moveTo>
                    <a:pt x="458" y="97"/>
                  </a:moveTo>
                  <a:cubicBezTo>
                    <a:pt x="458" y="97"/>
                    <a:pt x="459" y="97"/>
                    <a:pt x="459" y="97"/>
                  </a:cubicBezTo>
                  <a:cubicBezTo>
                    <a:pt x="459" y="97"/>
                    <a:pt x="459" y="96"/>
                    <a:pt x="459" y="97"/>
                  </a:cubicBezTo>
                  <a:cubicBezTo>
                    <a:pt x="459" y="97"/>
                    <a:pt x="459" y="97"/>
                    <a:pt x="459" y="97"/>
                  </a:cubicBezTo>
                  <a:cubicBezTo>
                    <a:pt x="459" y="97"/>
                    <a:pt x="459" y="97"/>
                    <a:pt x="459" y="97"/>
                  </a:cubicBezTo>
                  <a:cubicBezTo>
                    <a:pt x="459" y="97"/>
                    <a:pt x="459" y="97"/>
                    <a:pt x="460" y="97"/>
                  </a:cubicBezTo>
                  <a:cubicBezTo>
                    <a:pt x="459" y="97"/>
                    <a:pt x="458" y="98"/>
                    <a:pt x="458" y="97"/>
                  </a:cubicBezTo>
                  <a:cubicBezTo>
                    <a:pt x="458" y="97"/>
                    <a:pt x="458" y="97"/>
                    <a:pt x="458" y="97"/>
                  </a:cubicBezTo>
                  <a:close/>
                  <a:moveTo>
                    <a:pt x="461" y="100"/>
                  </a:moveTo>
                  <a:cubicBezTo>
                    <a:pt x="461" y="100"/>
                    <a:pt x="461" y="100"/>
                    <a:pt x="461" y="100"/>
                  </a:cubicBezTo>
                  <a:cubicBezTo>
                    <a:pt x="461" y="100"/>
                    <a:pt x="461" y="100"/>
                    <a:pt x="461" y="100"/>
                  </a:cubicBezTo>
                  <a:cubicBezTo>
                    <a:pt x="462" y="99"/>
                    <a:pt x="461" y="99"/>
                    <a:pt x="461" y="99"/>
                  </a:cubicBezTo>
                  <a:cubicBezTo>
                    <a:pt x="461" y="98"/>
                    <a:pt x="461" y="99"/>
                    <a:pt x="462" y="99"/>
                  </a:cubicBezTo>
                  <a:cubicBezTo>
                    <a:pt x="462" y="99"/>
                    <a:pt x="461" y="99"/>
                    <a:pt x="461" y="99"/>
                  </a:cubicBezTo>
                  <a:cubicBezTo>
                    <a:pt x="462" y="99"/>
                    <a:pt x="462" y="99"/>
                    <a:pt x="463" y="99"/>
                  </a:cubicBezTo>
                  <a:cubicBezTo>
                    <a:pt x="462" y="99"/>
                    <a:pt x="462" y="100"/>
                    <a:pt x="462" y="100"/>
                  </a:cubicBezTo>
                  <a:cubicBezTo>
                    <a:pt x="462" y="101"/>
                    <a:pt x="464" y="101"/>
                    <a:pt x="465" y="101"/>
                  </a:cubicBezTo>
                  <a:cubicBezTo>
                    <a:pt x="465" y="101"/>
                    <a:pt x="465" y="101"/>
                    <a:pt x="465" y="101"/>
                  </a:cubicBezTo>
                  <a:cubicBezTo>
                    <a:pt x="464" y="101"/>
                    <a:pt x="464" y="101"/>
                    <a:pt x="463" y="102"/>
                  </a:cubicBezTo>
                  <a:cubicBezTo>
                    <a:pt x="463" y="102"/>
                    <a:pt x="463" y="101"/>
                    <a:pt x="463" y="101"/>
                  </a:cubicBezTo>
                  <a:cubicBezTo>
                    <a:pt x="462" y="101"/>
                    <a:pt x="462" y="101"/>
                    <a:pt x="462" y="101"/>
                  </a:cubicBezTo>
                  <a:cubicBezTo>
                    <a:pt x="462" y="101"/>
                    <a:pt x="462" y="101"/>
                    <a:pt x="462" y="101"/>
                  </a:cubicBezTo>
                  <a:cubicBezTo>
                    <a:pt x="462" y="101"/>
                    <a:pt x="461" y="102"/>
                    <a:pt x="461" y="102"/>
                  </a:cubicBezTo>
                  <a:cubicBezTo>
                    <a:pt x="461" y="101"/>
                    <a:pt x="460" y="101"/>
                    <a:pt x="459" y="101"/>
                  </a:cubicBezTo>
                  <a:cubicBezTo>
                    <a:pt x="459" y="101"/>
                    <a:pt x="459" y="101"/>
                    <a:pt x="459" y="101"/>
                  </a:cubicBezTo>
                  <a:cubicBezTo>
                    <a:pt x="459" y="101"/>
                    <a:pt x="459" y="101"/>
                    <a:pt x="459" y="101"/>
                  </a:cubicBezTo>
                  <a:cubicBezTo>
                    <a:pt x="459" y="101"/>
                    <a:pt x="459" y="101"/>
                    <a:pt x="459" y="101"/>
                  </a:cubicBezTo>
                  <a:cubicBezTo>
                    <a:pt x="459" y="100"/>
                    <a:pt x="459" y="100"/>
                    <a:pt x="459" y="100"/>
                  </a:cubicBezTo>
                  <a:cubicBezTo>
                    <a:pt x="460" y="100"/>
                    <a:pt x="460" y="101"/>
                    <a:pt x="461" y="100"/>
                  </a:cubicBezTo>
                  <a:cubicBezTo>
                    <a:pt x="461" y="100"/>
                    <a:pt x="461" y="100"/>
                    <a:pt x="461" y="100"/>
                  </a:cubicBezTo>
                  <a:cubicBezTo>
                    <a:pt x="461" y="100"/>
                    <a:pt x="461" y="100"/>
                    <a:pt x="461" y="100"/>
                  </a:cubicBezTo>
                  <a:close/>
                  <a:moveTo>
                    <a:pt x="462" y="109"/>
                  </a:moveTo>
                  <a:cubicBezTo>
                    <a:pt x="463" y="109"/>
                    <a:pt x="463" y="109"/>
                    <a:pt x="463" y="110"/>
                  </a:cubicBezTo>
                  <a:cubicBezTo>
                    <a:pt x="463" y="110"/>
                    <a:pt x="463" y="110"/>
                    <a:pt x="463" y="110"/>
                  </a:cubicBezTo>
                  <a:cubicBezTo>
                    <a:pt x="463" y="110"/>
                    <a:pt x="463" y="111"/>
                    <a:pt x="464" y="111"/>
                  </a:cubicBezTo>
                  <a:cubicBezTo>
                    <a:pt x="464" y="111"/>
                    <a:pt x="464" y="112"/>
                    <a:pt x="464" y="111"/>
                  </a:cubicBezTo>
                  <a:cubicBezTo>
                    <a:pt x="465" y="110"/>
                    <a:pt x="463" y="110"/>
                    <a:pt x="465" y="109"/>
                  </a:cubicBezTo>
                  <a:cubicBezTo>
                    <a:pt x="467" y="110"/>
                    <a:pt x="467" y="110"/>
                    <a:pt x="467" y="110"/>
                  </a:cubicBezTo>
                  <a:cubicBezTo>
                    <a:pt x="466" y="110"/>
                    <a:pt x="467" y="110"/>
                    <a:pt x="467" y="110"/>
                  </a:cubicBezTo>
                  <a:cubicBezTo>
                    <a:pt x="467" y="110"/>
                    <a:pt x="467" y="110"/>
                    <a:pt x="468" y="110"/>
                  </a:cubicBezTo>
                  <a:cubicBezTo>
                    <a:pt x="468" y="110"/>
                    <a:pt x="468" y="110"/>
                    <a:pt x="468" y="110"/>
                  </a:cubicBezTo>
                  <a:cubicBezTo>
                    <a:pt x="468" y="110"/>
                    <a:pt x="468" y="110"/>
                    <a:pt x="468" y="110"/>
                  </a:cubicBezTo>
                  <a:cubicBezTo>
                    <a:pt x="468" y="110"/>
                    <a:pt x="468" y="110"/>
                    <a:pt x="468" y="110"/>
                  </a:cubicBezTo>
                  <a:cubicBezTo>
                    <a:pt x="469" y="111"/>
                    <a:pt x="470" y="110"/>
                    <a:pt x="471" y="110"/>
                  </a:cubicBezTo>
                  <a:cubicBezTo>
                    <a:pt x="471" y="110"/>
                    <a:pt x="470" y="111"/>
                    <a:pt x="471" y="111"/>
                  </a:cubicBezTo>
                  <a:cubicBezTo>
                    <a:pt x="470" y="111"/>
                    <a:pt x="470" y="111"/>
                    <a:pt x="470" y="111"/>
                  </a:cubicBezTo>
                  <a:cubicBezTo>
                    <a:pt x="469" y="111"/>
                    <a:pt x="470" y="111"/>
                    <a:pt x="470" y="112"/>
                  </a:cubicBezTo>
                  <a:cubicBezTo>
                    <a:pt x="471" y="111"/>
                    <a:pt x="472" y="112"/>
                    <a:pt x="472" y="111"/>
                  </a:cubicBezTo>
                  <a:cubicBezTo>
                    <a:pt x="472" y="111"/>
                    <a:pt x="472" y="111"/>
                    <a:pt x="473" y="111"/>
                  </a:cubicBezTo>
                  <a:cubicBezTo>
                    <a:pt x="473" y="111"/>
                    <a:pt x="473" y="111"/>
                    <a:pt x="473" y="111"/>
                  </a:cubicBezTo>
                  <a:cubicBezTo>
                    <a:pt x="472" y="111"/>
                    <a:pt x="473" y="112"/>
                    <a:pt x="473" y="112"/>
                  </a:cubicBezTo>
                  <a:cubicBezTo>
                    <a:pt x="474" y="113"/>
                    <a:pt x="474" y="111"/>
                    <a:pt x="475" y="112"/>
                  </a:cubicBezTo>
                  <a:cubicBezTo>
                    <a:pt x="474" y="113"/>
                    <a:pt x="474" y="113"/>
                    <a:pt x="474" y="113"/>
                  </a:cubicBezTo>
                  <a:cubicBezTo>
                    <a:pt x="474" y="113"/>
                    <a:pt x="474" y="113"/>
                    <a:pt x="474" y="113"/>
                  </a:cubicBezTo>
                  <a:cubicBezTo>
                    <a:pt x="473" y="113"/>
                    <a:pt x="474" y="113"/>
                    <a:pt x="473" y="113"/>
                  </a:cubicBezTo>
                  <a:cubicBezTo>
                    <a:pt x="473" y="113"/>
                    <a:pt x="473" y="112"/>
                    <a:pt x="472" y="113"/>
                  </a:cubicBezTo>
                  <a:cubicBezTo>
                    <a:pt x="472" y="113"/>
                    <a:pt x="473" y="113"/>
                    <a:pt x="473" y="114"/>
                  </a:cubicBezTo>
                  <a:cubicBezTo>
                    <a:pt x="472" y="114"/>
                    <a:pt x="472" y="113"/>
                    <a:pt x="472" y="113"/>
                  </a:cubicBezTo>
                  <a:cubicBezTo>
                    <a:pt x="471" y="114"/>
                    <a:pt x="472" y="114"/>
                    <a:pt x="472" y="114"/>
                  </a:cubicBezTo>
                  <a:cubicBezTo>
                    <a:pt x="473" y="115"/>
                    <a:pt x="474" y="113"/>
                    <a:pt x="475" y="115"/>
                  </a:cubicBezTo>
                  <a:cubicBezTo>
                    <a:pt x="474" y="116"/>
                    <a:pt x="473" y="115"/>
                    <a:pt x="473" y="116"/>
                  </a:cubicBezTo>
                  <a:cubicBezTo>
                    <a:pt x="473" y="115"/>
                    <a:pt x="472" y="114"/>
                    <a:pt x="471" y="114"/>
                  </a:cubicBezTo>
                  <a:cubicBezTo>
                    <a:pt x="471" y="115"/>
                    <a:pt x="471" y="115"/>
                    <a:pt x="471" y="115"/>
                  </a:cubicBezTo>
                  <a:cubicBezTo>
                    <a:pt x="471" y="116"/>
                    <a:pt x="472" y="116"/>
                    <a:pt x="474" y="117"/>
                  </a:cubicBezTo>
                  <a:cubicBezTo>
                    <a:pt x="473" y="117"/>
                    <a:pt x="474" y="117"/>
                    <a:pt x="474" y="118"/>
                  </a:cubicBezTo>
                  <a:cubicBezTo>
                    <a:pt x="475" y="118"/>
                    <a:pt x="475" y="118"/>
                    <a:pt x="475" y="118"/>
                  </a:cubicBezTo>
                  <a:cubicBezTo>
                    <a:pt x="475" y="119"/>
                    <a:pt x="475" y="119"/>
                    <a:pt x="475" y="119"/>
                  </a:cubicBezTo>
                  <a:cubicBezTo>
                    <a:pt x="475" y="119"/>
                    <a:pt x="475" y="118"/>
                    <a:pt x="475" y="118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4" y="117"/>
                    <a:pt x="472" y="118"/>
                    <a:pt x="472" y="116"/>
                  </a:cubicBezTo>
                  <a:cubicBezTo>
                    <a:pt x="472" y="116"/>
                    <a:pt x="471" y="116"/>
                    <a:pt x="470" y="116"/>
                  </a:cubicBezTo>
                  <a:cubicBezTo>
                    <a:pt x="470" y="115"/>
                    <a:pt x="471" y="116"/>
                    <a:pt x="471" y="115"/>
                  </a:cubicBezTo>
                  <a:cubicBezTo>
                    <a:pt x="470" y="115"/>
                    <a:pt x="470" y="115"/>
                    <a:pt x="470" y="114"/>
                  </a:cubicBezTo>
                  <a:cubicBezTo>
                    <a:pt x="470" y="114"/>
                    <a:pt x="470" y="114"/>
                    <a:pt x="470" y="114"/>
                  </a:cubicBezTo>
                  <a:cubicBezTo>
                    <a:pt x="470" y="114"/>
                    <a:pt x="470" y="114"/>
                    <a:pt x="470" y="114"/>
                  </a:cubicBezTo>
                  <a:cubicBezTo>
                    <a:pt x="470" y="114"/>
                    <a:pt x="470" y="114"/>
                    <a:pt x="470" y="114"/>
                  </a:cubicBezTo>
                  <a:cubicBezTo>
                    <a:pt x="470" y="114"/>
                    <a:pt x="470" y="114"/>
                    <a:pt x="470" y="114"/>
                  </a:cubicBezTo>
                  <a:cubicBezTo>
                    <a:pt x="470" y="114"/>
                    <a:pt x="470" y="114"/>
                    <a:pt x="470" y="114"/>
                  </a:cubicBezTo>
                  <a:cubicBezTo>
                    <a:pt x="471" y="114"/>
                    <a:pt x="471" y="114"/>
                    <a:pt x="471" y="114"/>
                  </a:cubicBezTo>
                  <a:cubicBezTo>
                    <a:pt x="470" y="113"/>
                    <a:pt x="470" y="113"/>
                    <a:pt x="469" y="113"/>
                  </a:cubicBezTo>
                  <a:cubicBezTo>
                    <a:pt x="469" y="112"/>
                    <a:pt x="469" y="112"/>
                    <a:pt x="469" y="112"/>
                  </a:cubicBezTo>
                  <a:cubicBezTo>
                    <a:pt x="469" y="112"/>
                    <a:pt x="468" y="112"/>
                    <a:pt x="468" y="112"/>
                  </a:cubicBezTo>
                  <a:cubicBezTo>
                    <a:pt x="468" y="112"/>
                    <a:pt x="468" y="112"/>
                    <a:pt x="468" y="112"/>
                  </a:cubicBezTo>
                  <a:cubicBezTo>
                    <a:pt x="468" y="112"/>
                    <a:pt x="467" y="112"/>
                    <a:pt x="466" y="112"/>
                  </a:cubicBezTo>
                  <a:cubicBezTo>
                    <a:pt x="466" y="112"/>
                    <a:pt x="466" y="112"/>
                    <a:pt x="466" y="112"/>
                  </a:cubicBezTo>
                  <a:cubicBezTo>
                    <a:pt x="465" y="112"/>
                    <a:pt x="464" y="110"/>
                    <a:pt x="463" y="112"/>
                  </a:cubicBezTo>
                  <a:cubicBezTo>
                    <a:pt x="463" y="112"/>
                    <a:pt x="463" y="112"/>
                    <a:pt x="463" y="112"/>
                  </a:cubicBezTo>
                  <a:cubicBezTo>
                    <a:pt x="463" y="112"/>
                    <a:pt x="463" y="112"/>
                    <a:pt x="463" y="112"/>
                  </a:cubicBezTo>
                  <a:cubicBezTo>
                    <a:pt x="463" y="112"/>
                    <a:pt x="462" y="111"/>
                    <a:pt x="462" y="111"/>
                  </a:cubicBezTo>
                  <a:cubicBezTo>
                    <a:pt x="462" y="112"/>
                    <a:pt x="462" y="112"/>
                    <a:pt x="462" y="112"/>
                  </a:cubicBezTo>
                  <a:cubicBezTo>
                    <a:pt x="461" y="112"/>
                    <a:pt x="461" y="112"/>
                    <a:pt x="461" y="112"/>
                  </a:cubicBezTo>
                  <a:cubicBezTo>
                    <a:pt x="462" y="112"/>
                    <a:pt x="462" y="112"/>
                    <a:pt x="462" y="112"/>
                  </a:cubicBezTo>
                  <a:cubicBezTo>
                    <a:pt x="462" y="111"/>
                    <a:pt x="462" y="111"/>
                    <a:pt x="462" y="111"/>
                  </a:cubicBezTo>
                  <a:cubicBezTo>
                    <a:pt x="463" y="111"/>
                    <a:pt x="463" y="112"/>
                    <a:pt x="463" y="111"/>
                  </a:cubicBezTo>
                  <a:cubicBezTo>
                    <a:pt x="463" y="111"/>
                    <a:pt x="463" y="110"/>
                    <a:pt x="463" y="110"/>
                  </a:cubicBezTo>
                  <a:cubicBezTo>
                    <a:pt x="462" y="109"/>
                    <a:pt x="462" y="109"/>
                    <a:pt x="462" y="109"/>
                  </a:cubicBezTo>
                  <a:cubicBezTo>
                    <a:pt x="462" y="109"/>
                    <a:pt x="462" y="109"/>
                    <a:pt x="462" y="109"/>
                  </a:cubicBezTo>
                  <a:cubicBezTo>
                    <a:pt x="462" y="109"/>
                    <a:pt x="462" y="109"/>
                    <a:pt x="462" y="109"/>
                  </a:cubicBezTo>
                  <a:cubicBezTo>
                    <a:pt x="461" y="110"/>
                    <a:pt x="461" y="110"/>
                    <a:pt x="461" y="110"/>
                  </a:cubicBezTo>
                  <a:cubicBezTo>
                    <a:pt x="461" y="109"/>
                    <a:pt x="460" y="110"/>
                    <a:pt x="460" y="110"/>
                  </a:cubicBezTo>
                  <a:cubicBezTo>
                    <a:pt x="460" y="110"/>
                    <a:pt x="460" y="110"/>
                    <a:pt x="460" y="111"/>
                  </a:cubicBezTo>
                  <a:cubicBezTo>
                    <a:pt x="460" y="111"/>
                    <a:pt x="460" y="111"/>
                    <a:pt x="460" y="111"/>
                  </a:cubicBezTo>
                  <a:cubicBezTo>
                    <a:pt x="460" y="111"/>
                    <a:pt x="459" y="111"/>
                    <a:pt x="460" y="112"/>
                  </a:cubicBezTo>
                  <a:cubicBezTo>
                    <a:pt x="460" y="112"/>
                    <a:pt x="461" y="111"/>
                    <a:pt x="461" y="111"/>
                  </a:cubicBezTo>
                  <a:cubicBezTo>
                    <a:pt x="461" y="111"/>
                    <a:pt x="461" y="111"/>
                    <a:pt x="461" y="111"/>
                  </a:cubicBezTo>
                  <a:cubicBezTo>
                    <a:pt x="461" y="111"/>
                    <a:pt x="461" y="111"/>
                    <a:pt x="461" y="111"/>
                  </a:cubicBezTo>
                  <a:cubicBezTo>
                    <a:pt x="461" y="111"/>
                    <a:pt x="461" y="111"/>
                    <a:pt x="461" y="111"/>
                  </a:cubicBezTo>
                  <a:cubicBezTo>
                    <a:pt x="461" y="111"/>
                    <a:pt x="461" y="111"/>
                    <a:pt x="461" y="111"/>
                  </a:cubicBezTo>
                  <a:cubicBezTo>
                    <a:pt x="461" y="111"/>
                    <a:pt x="461" y="111"/>
                    <a:pt x="461" y="112"/>
                  </a:cubicBezTo>
                  <a:cubicBezTo>
                    <a:pt x="461" y="112"/>
                    <a:pt x="461" y="112"/>
                    <a:pt x="461" y="112"/>
                  </a:cubicBezTo>
                  <a:cubicBezTo>
                    <a:pt x="461" y="112"/>
                    <a:pt x="461" y="112"/>
                    <a:pt x="461" y="112"/>
                  </a:cubicBezTo>
                  <a:cubicBezTo>
                    <a:pt x="461" y="112"/>
                    <a:pt x="461" y="112"/>
                    <a:pt x="461" y="112"/>
                  </a:cubicBezTo>
                  <a:cubicBezTo>
                    <a:pt x="461" y="112"/>
                    <a:pt x="460" y="112"/>
                    <a:pt x="460" y="112"/>
                  </a:cubicBezTo>
                  <a:cubicBezTo>
                    <a:pt x="461" y="113"/>
                    <a:pt x="461" y="113"/>
                    <a:pt x="461" y="113"/>
                  </a:cubicBezTo>
                  <a:cubicBezTo>
                    <a:pt x="460" y="112"/>
                    <a:pt x="459" y="112"/>
                    <a:pt x="459" y="112"/>
                  </a:cubicBezTo>
                  <a:cubicBezTo>
                    <a:pt x="458" y="113"/>
                    <a:pt x="458" y="113"/>
                    <a:pt x="458" y="113"/>
                  </a:cubicBezTo>
                  <a:cubicBezTo>
                    <a:pt x="459" y="112"/>
                    <a:pt x="458" y="111"/>
                    <a:pt x="458" y="111"/>
                  </a:cubicBezTo>
                  <a:cubicBezTo>
                    <a:pt x="458" y="111"/>
                    <a:pt x="458" y="111"/>
                    <a:pt x="458" y="111"/>
                  </a:cubicBezTo>
                  <a:cubicBezTo>
                    <a:pt x="458" y="110"/>
                    <a:pt x="457" y="110"/>
                    <a:pt x="457" y="111"/>
                  </a:cubicBezTo>
                  <a:cubicBezTo>
                    <a:pt x="456" y="111"/>
                    <a:pt x="457" y="111"/>
                    <a:pt x="458" y="112"/>
                  </a:cubicBezTo>
                  <a:cubicBezTo>
                    <a:pt x="457" y="112"/>
                    <a:pt x="457" y="114"/>
                    <a:pt x="456" y="112"/>
                  </a:cubicBezTo>
                  <a:cubicBezTo>
                    <a:pt x="455" y="112"/>
                    <a:pt x="455" y="112"/>
                    <a:pt x="455" y="112"/>
                  </a:cubicBezTo>
                  <a:cubicBezTo>
                    <a:pt x="456" y="111"/>
                    <a:pt x="456" y="113"/>
                    <a:pt x="457" y="111"/>
                  </a:cubicBezTo>
                  <a:cubicBezTo>
                    <a:pt x="456" y="111"/>
                    <a:pt x="456" y="111"/>
                    <a:pt x="455" y="111"/>
                  </a:cubicBezTo>
                  <a:cubicBezTo>
                    <a:pt x="455" y="110"/>
                    <a:pt x="455" y="110"/>
                    <a:pt x="455" y="110"/>
                  </a:cubicBezTo>
                  <a:cubicBezTo>
                    <a:pt x="456" y="110"/>
                    <a:pt x="456" y="110"/>
                    <a:pt x="456" y="110"/>
                  </a:cubicBezTo>
                  <a:cubicBezTo>
                    <a:pt x="456" y="110"/>
                    <a:pt x="456" y="110"/>
                    <a:pt x="456" y="110"/>
                  </a:cubicBezTo>
                  <a:cubicBezTo>
                    <a:pt x="457" y="110"/>
                    <a:pt x="458" y="109"/>
                    <a:pt x="459" y="110"/>
                  </a:cubicBezTo>
                  <a:cubicBezTo>
                    <a:pt x="460" y="109"/>
                    <a:pt x="461" y="109"/>
                    <a:pt x="461" y="109"/>
                  </a:cubicBezTo>
                  <a:cubicBezTo>
                    <a:pt x="460" y="109"/>
                    <a:pt x="461" y="107"/>
                    <a:pt x="460" y="107"/>
                  </a:cubicBezTo>
                  <a:cubicBezTo>
                    <a:pt x="460" y="107"/>
                    <a:pt x="460" y="107"/>
                    <a:pt x="460" y="107"/>
                  </a:cubicBezTo>
                  <a:cubicBezTo>
                    <a:pt x="460" y="107"/>
                    <a:pt x="460" y="107"/>
                    <a:pt x="461" y="108"/>
                  </a:cubicBezTo>
                  <a:cubicBezTo>
                    <a:pt x="461" y="108"/>
                    <a:pt x="461" y="107"/>
                    <a:pt x="461" y="107"/>
                  </a:cubicBezTo>
                  <a:cubicBezTo>
                    <a:pt x="462" y="108"/>
                    <a:pt x="462" y="108"/>
                    <a:pt x="462" y="108"/>
                  </a:cubicBezTo>
                  <a:cubicBezTo>
                    <a:pt x="461" y="108"/>
                    <a:pt x="461" y="108"/>
                    <a:pt x="461" y="108"/>
                  </a:cubicBezTo>
                  <a:cubicBezTo>
                    <a:pt x="461" y="108"/>
                    <a:pt x="461" y="108"/>
                    <a:pt x="462" y="109"/>
                  </a:cubicBezTo>
                  <a:cubicBezTo>
                    <a:pt x="462" y="108"/>
                    <a:pt x="462" y="108"/>
                    <a:pt x="462" y="107"/>
                  </a:cubicBezTo>
                  <a:cubicBezTo>
                    <a:pt x="462" y="107"/>
                    <a:pt x="462" y="107"/>
                    <a:pt x="462" y="107"/>
                  </a:cubicBezTo>
                  <a:cubicBezTo>
                    <a:pt x="462" y="107"/>
                    <a:pt x="462" y="107"/>
                    <a:pt x="462" y="107"/>
                  </a:cubicBezTo>
                  <a:cubicBezTo>
                    <a:pt x="462" y="107"/>
                    <a:pt x="462" y="107"/>
                    <a:pt x="462" y="107"/>
                  </a:cubicBezTo>
                  <a:cubicBezTo>
                    <a:pt x="462" y="107"/>
                    <a:pt x="462" y="107"/>
                    <a:pt x="462" y="107"/>
                  </a:cubicBezTo>
                  <a:cubicBezTo>
                    <a:pt x="463" y="107"/>
                    <a:pt x="463" y="107"/>
                    <a:pt x="463" y="107"/>
                  </a:cubicBezTo>
                  <a:cubicBezTo>
                    <a:pt x="463" y="107"/>
                    <a:pt x="463" y="107"/>
                    <a:pt x="463" y="108"/>
                  </a:cubicBezTo>
                  <a:cubicBezTo>
                    <a:pt x="463" y="108"/>
                    <a:pt x="463" y="108"/>
                    <a:pt x="463" y="108"/>
                  </a:cubicBezTo>
                  <a:cubicBezTo>
                    <a:pt x="462" y="108"/>
                    <a:pt x="463" y="109"/>
                    <a:pt x="462" y="109"/>
                  </a:cubicBezTo>
                  <a:close/>
                  <a:moveTo>
                    <a:pt x="467" y="100"/>
                  </a:moveTo>
                  <a:cubicBezTo>
                    <a:pt x="466" y="100"/>
                    <a:pt x="466" y="100"/>
                    <a:pt x="466" y="100"/>
                  </a:cubicBezTo>
                  <a:cubicBezTo>
                    <a:pt x="466" y="99"/>
                    <a:pt x="466" y="99"/>
                    <a:pt x="466" y="99"/>
                  </a:cubicBezTo>
                  <a:cubicBezTo>
                    <a:pt x="466" y="99"/>
                    <a:pt x="466" y="100"/>
                    <a:pt x="467" y="100"/>
                  </a:cubicBezTo>
                  <a:close/>
                  <a:moveTo>
                    <a:pt x="466" y="102"/>
                  </a:moveTo>
                  <a:cubicBezTo>
                    <a:pt x="465" y="103"/>
                    <a:pt x="465" y="103"/>
                    <a:pt x="465" y="103"/>
                  </a:cubicBezTo>
                  <a:cubicBezTo>
                    <a:pt x="466" y="102"/>
                    <a:pt x="466" y="102"/>
                    <a:pt x="466" y="102"/>
                  </a:cubicBezTo>
                  <a:cubicBezTo>
                    <a:pt x="466" y="102"/>
                    <a:pt x="466" y="102"/>
                    <a:pt x="466" y="102"/>
                  </a:cubicBezTo>
                  <a:close/>
                  <a:moveTo>
                    <a:pt x="466" y="104"/>
                  </a:moveTo>
                  <a:cubicBezTo>
                    <a:pt x="466" y="104"/>
                    <a:pt x="466" y="104"/>
                    <a:pt x="466" y="104"/>
                  </a:cubicBezTo>
                  <a:cubicBezTo>
                    <a:pt x="466" y="104"/>
                    <a:pt x="466" y="104"/>
                    <a:pt x="466" y="104"/>
                  </a:cubicBezTo>
                  <a:cubicBezTo>
                    <a:pt x="466" y="104"/>
                    <a:pt x="466" y="104"/>
                    <a:pt x="466" y="104"/>
                  </a:cubicBezTo>
                  <a:cubicBezTo>
                    <a:pt x="466" y="104"/>
                    <a:pt x="465" y="104"/>
                    <a:pt x="466" y="104"/>
                  </a:cubicBezTo>
                  <a:close/>
                  <a:moveTo>
                    <a:pt x="466" y="106"/>
                  </a:moveTo>
                  <a:cubicBezTo>
                    <a:pt x="466" y="106"/>
                    <a:pt x="467" y="107"/>
                    <a:pt x="467" y="107"/>
                  </a:cubicBezTo>
                  <a:cubicBezTo>
                    <a:pt x="467" y="107"/>
                    <a:pt x="467" y="107"/>
                    <a:pt x="467" y="107"/>
                  </a:cubicBezTo>
                  <a:cubicBezTo>
                    <a:pt x="468" y="107"/>
                    <a:pt x="467" y="106"/>
                    <a:pt x="468" y="106"/>
                  </a:cubicBezTo>
                  <a:cubicBezTo>
                    <a:pt x="469" y="107"/>
                    <a:pt x="469" y="107"/>
                    <a:pt x="469" y="107"/>
                  </a:cubicBezTo>
                  <a:cubicBezTo>
                    <a:pt x="468" y="106"/>
                    <a:pt x="468" y="106"/>
                    <a:pt x="468" y="106"/>
                  </a:cubicBezTo>
                  <a:cubicBezTo>
                    <a:pt x="468" y="107"/>
                    <a:pt x="467" y="107"/>
                    <a:pt x="467" y="107"/>
                  </a:cubicBezTo>
                  <a:cubicBezTo>
                    <a:pt x="467" y="107"/>
                    <a:pt x="467" y="107"/>
                    <a:pt x="467" y="107"/>
                  </a:cubicBezTo>
                  <a:cubicBezTo>
                    <a:pt x="467" y="107"/>
                    <a:pt x="467" y="107"/>
                    <a:pt x="467" y="107"/>
                  </a:cubicBezTo>
                  <a:cubicBezTo>
                    <a:pt x="467" y="107"/>
                    <a:pt x="467" y="107"/>
                    <a:pt x="467" y="107"/>
                  </a:cubicBezTo>
                  <a:cubicBezTo>
                    <a:pt x="466" y="107"/>
                    <a:pt x="466" y="107"/>
                    <a:pt x="466" y="107"/>
                  </a:cubicBezTo>
                  <a:cubicBezTo>
                    <a:pt x="466" y="106"/>
                    <a:pt x="466" y="106"/>
                    <a:pt x="466" y="106"/>
                  </a:cubicBezTo>
                  <a:close/>
                  <a:moveTo>
                    <a:pt x="467" y="105"/>
                  </a:moveTo>
                  <a:cubicBezTo>
                    <a:pt x="467" y="104"/>
                    <a:pt x="467" y="104"/>
                    <a:pt x="467" y="104"/>
                  </a:cubicBezTo>
                  <a:cubicBezTo>
                    <a:pt x="467" y="104"/>
                    <a:pt x="467" y="104"/>
                    <a:pt x="467" y="104"/>
                  </a:cubicBezTo>
                  <a:cubicBezTo>
                    <a:pt x="467" y="105"/>
                    <a:pt x="467" y="105"/>
                    <a:pt x="467" y="105"/>
                  </a:cubicBezTo>
                  <a:close/>
                  <a:moveTo>
                    <a:pt x="468" y="105"/>
                  </a:moveTo>
                  <a:cubicBezTo>
                    <a:pt x="468" y="105"/>
                    <a:pt x="468" y="105"/>
                    <a:pt x="468" y="105"/>
                  </a:cubicBezTo>
                  <a:cubicBezTo>
                    <a:pt x="469" y="105"/>
                    <a:pt x="469" y="105"/>
                    <a:pt x="469" y="105"/>
                  </a:cubicBezTo>
                  <a:cubicBezTo>
                    <a:pt x="469" y="105"/>
                    <a:pt x="469" y="105"/>
                    <a:pt x="468" y="105"/>
                  </a:cubicBezTo>
                  <a:close/>
                  <a:moveTo>
                    <a:pt x="470" y="107"/>
                  </a:moveTo>
                  <a:cubicBezTo>
                    <a:pt x="470" y="106"/>
                    <a:pt x="470" y="106"/>
                    <a:pt x="470" y="106"/>
                  </a:cubicBezTo>
                  <a:cubicBezTo>
                    <a:pt x="470" y="106"/>
                    <a:pt x="470" y="106"/>
                    <a:pt x="470" y="106"/>
                  </a:cubicBezTo>
                  <a:cubicBezTo>
                    <a:pt x="470" y="106"/>
                    <a:pt x="470" y="106"/>
                    <a:pt x="470" y="106"/>
                  </a:cubicBezTo>
                  <a:cubicBezTo>
                    <a:pt x="470" y="107"/>
                    <a:pt x="471" y="107"/>
                    <a:pt x="470" y="107"/>
                  </a:cubicBezTo>
                  <a:close/>
                  <a:moveTo>
                    <a:pt x="475" y="104"/>
                  </a:moveTo>
                  <a:cubicBezTo>
                    <a:pt x="475" y="104"/>
                    <a:pt x="475" y="104"/>
                    <a:pt x="475" y="104"/>
                  </a:cubicBezTo>
                  <a:cubicBezTo>
                    <a:pt x="476" y="104"/>
                    <a:pt x="475" y="103"/>
                    <a:pt x="476" y="104"/>
                  </a:cubicBezTo>
                  <a:cubicBezTo>
                    <a:pt x="476" y="104"/>
                    <a:pt x="476" y="104"/>
                    <a:pt x="475" y="104"/>
                  </a:cubicBezTo>
                  <a:close/>
                  <a:moveTo>
                    <a:pt x="475" y="105"/>
                  </a:moveTo>
                  <a:cubicBezTo>
                    <a:pt x="475" y="105"/>
                    <a:pt x="475" y="105"/>
                    <a:pt x="475" y="105"/>
                  </a:cubicBezTo>
                  <a:cubicBezTo>
                    <a:pt x="475" y="105"/>
                    <a:pt x="475" y="105"/>
                    <a:pt x="475" y="105"/>
                  </a:cubicBezTo>
                  <a:cubicBezTo>
                    <a:pt x="475" y="105"/>
                    <a:pt x="475" y="105"/>
                    <a:pt x="475" y="105"/>
                  </a:cubicBezTo>
                  <a:cubicBezTo>
                    <a:pt x="475" y="105"/>
                    <a:pt x="475" y="105"/>
                    <a:pt x="474" y="105"/>
                  </a:cubicBezTo>
                  <a:cubicBezTo>
                    <a:pt x="474" y="104"/>
                    <a:pt x="474" y="104"/>
                    <a:pt x="474" y="104"/>
                  </a:cubicBezTo>
                  <a:cubicBezTo>
                    <a:pt x="475" y="104"/>
                    <a:pt x="475" y="105"/>
                    <a:pt x="475" y="105"/>
                  </a:cubicBezTo>
                  <a:close/>
                  <a:moveTo>
                    <a:pt x="475" y="106"/>
                  </a:moveTo>
                  <a:cubicBezTo>
                    <a:pt x="475" y="106"/>
                    <a:pt x="475" y="106"/>
                    <a:pt x="475" y="106"/>
                  </a:cubicBezTo>
                  <a:cubicBezTo>
                    <a:pt x="476" y="107"/>
                    <a:pt x="475" y="105"/>
                    <a:pt x="476" y="105"/>
                  </a:cubicBezTo>
                  <a:cubicBezTo>
                    <a:pt x="476" y="106"/>
                    <a:pt x="476" y="106"/>
                    <a:pt x="476" y="106"/>
                  </a:cubicBezTo>
                  <a:cubicBezTo>
                    <a:pt x="476" y="107"/>
                    <a:pt x="477" y="107"/>
                    <a:pt x="476" y="108"/>
                  </a:cubicBezTo>
                  <a:cubicBezTo>
                    <a:pt x="476" y="107"/>
                    <a:pt x="474" y="107"/>
                    <a:pt x="473" y="107"/>
                  </a:cubicBezTo>
                  <a:cubicBezTo>
                    <a:pt x="473" y="107"/>
                    <a:pt x="473" y="107"/>
                    <a:pt x="473" y="107"/>
                  </a:cubicBezTo>
                  <a:cubicBezTo>
                    <a:pt x="473" y="107"/>
                    <a:pt x="473" y="106"/>
                    <a:pt x="473" y="107"/>
                  </a:cubicBezTo>
                  <a:cubicBezTo>
                    <a:pt x="472" y="107"/>
                    <a:pt x="472" y="107"/>
                    <a:pt x="472" y="107"/>
                  </a:cubicBezTo>
                  <a:cubicBezTo>
                    <a:pt x="473" y="107"/>
                    <a:pt x="473" y="105"/>
                    <a:pt x="475" y="106"/>
                  </a:cubicBezTo>
                  <a:close/>
                  <a:moveTo>
                    <a:pt x="472" y="108"/>
                  </a:moveTo>
                  <a:cubicBezTo>
                    <a:pt x="471" y="107"/>
                    <a:pt x="471" y="109"/>
                    <a:pt x="471" y="107"/>
                  </a:cubicBezTo>
                  <a:lnTo>
                    <a:pt x="472" y="108"/>
                  </a:lnTo>
                  <a:close/>
                  <a:moveTo>
                    <a:pt x="475" y="116"/>
                  </a:moveTo>
                  <a:cubicBezTo>
                    <a:pt x="475" y="116"/>
                    <a:pt x="475" y="116"/>
                    <a:pt x="475" y="116"/>
                  </a:cubicBezTo>
                  <a:cubicBezTo>
                    <a:pt x="474" y="116"/>
                    <a:pt x="474" y="116"/>
                    <a:pt x="474" y="116"/>
                  </a:cubicBezTo>
                  <a:cubicBezTo>
                    <a:pt x="475" y="116"/>
                    <a:pt x="475" y="116"/>
                    <a:pt x="475" y="116"/>
                  </a:cubicBezTo>
                  <a:cubicBezTo>
                    <a:pt x="475" y="115"/>
                    <a:pt x="475" y="115"/>
                    <a:pt x="476" y="115"/>
                  </a:cubicBezTo>
                  <a:cubicBezTo>
                    <a:pt x="476" y="116"/>
                    <a:pt x="476" y="116"/>
                    <a:pt x="476" y="116"/>
                  </a:cubicBezTo>
                  <a:cubicBezTo>
                    <a:pt x="475" y="116"/>
                    <a:pt x="475" y="116"/>
                    <a:pt x="475" y="116"/>
                  </a:cubicBezTo>
                  <a:close/>
                  <a:moveTo>
                    <a:pt x="476" y="112"/>
                  </a:moveTo>
                  <a:cubicBezTo>
                    <a:pt x="477" y="112"/>
                    <a:pt x="477" y="112"/>
                    <a:pt x="477" y="112"/>
                  </a:cubicBezTo>
                  <a:cubicBezTo>
                    <a:pt x="477" y="113"/>
                    <a:pt x="477" y="113"/>
                    <a:pt x="477" y="113"/>
                  </a:cubicBezTo>
                  <a:lnTo>
                    <a:pt x="476" y="112"/>
                  </a:lnTo>
                  <a:close/>
                  <a:moveTo>
                    <a:pt x="476" y="110"/>
                  </a:moveTo>
                  <a:cubicBezTo>
                    <a:pt x="476" y="111"/>
                    <a:pt x="476" y="111"/>
                    <a:pt x="476" y="110"/>
                  </a:cubicBezTo>
                  <a:cubicBezTo>
                    <a:pt x="476" y="110"/>
                    <a:pt x="476" y="110"/>
                    <a:pt x="476" y="110"/>
                  </a:cubicBezTo>
                  <a:cubicBezTo>
                    <a:pt x="476" y="110"/>
                    <a:pt x="477" y="110"/>
                    <a:pt x="477" y="110"/>
                  </a:cubicBezTo>
                  <a:cubicBezTo>
                    <a:pt x="477" y="110"/>
                    <a:pt x="477" y="110"/>
                    <a:pt x="476" y="110"/>
                  </a:cubicBezTo>
                  <a:close/>
                  <a:moveTo>
                    <a:pt x="478" y="112"/>
                  </a:moveTo>
                  <a:cubicBezTo>
                    <a:pt x="478" y="112"/>
                    <a:pt x="478" y="113"/>
                    <a:pt x="478" y="113"/>
                  </a:cubicBezTo>
                  <a:cubicBezTo>
                    <a:pt x="479" y="112"/>
                    <a:pt x="479" y="112"/>
                    <a:pt x="479" y="112"/>
                  </a:cubicBezTo>
                  <a:cubicBezTo>
                    <a:pt x="479" y="112"/>
                    <a:pt x="479" y="112"/>
                    <a:pt x="479" y="112"/>
                  </a:cubicBezTo>
                  <a:cubicBezTo>
                    <a:pt x="479" y="112"/>
                    <a:pt x="479" y="112"/>
                    <a:pt x="479" y="112"/>
                  </a:cubicBezTo>
                  <a:cubicBezTo>
                    <a:pt x="479" y="112"/>
                    <a:pt x="480" y="113"/>
                    <a:pt x="480" y="112"/>
                  </a:cubicBezTo>
                  <a:cubicBezTo>
                    <a:pt x="481" y="112"/>
                    <a:pt x="479" y="113"/>
                    <a:pt x="480" y="113"/>
                  </a:cubicBezTo>
                  <a:cubicBezTo>
                    <a:pt x="481" y="112"/>
                    <a:pt x="483" y="114"/>
                    <a:pt x="484" y="113"/>
                  </a:cubicBezTo>
                  <a:cubicBezTo>
                    <a:pt x="484" y="112"/>
                    <a:pt x="486" y="112"/>
                    <a:pt x="485" y="111"/>
                  </a:cubicBezTo>
                  <a:cubicBezTo>
                    <a:pt x="485" y="111"/>
                    <a:pt x="485" y="111"/>
                    <a:pt x="485" y="111"/>
                  </a:cubicBezTo>
                  <a:cubicBezTo>
                    <a:pt x="485" y="110"/>
                    <a:pt x="485" y="110"/>
                    <a:pt x="485" y="110"/>
                  </a:cubicBezTo>
                  <a:cubicBezTo>
                    <a:pt x="485" y="111"/>
                    <a:pt x="485" y="111"/>
                    <a:pt x="485" y="111"/>
                  </a:cubicBezTo>
                  <a:cubicBezTo>
                    <a:pt x="485" y="110"/>
                    <a:pt x="485" y="110"/>
                    <a:pt x="485" y="110"/>
                  </a:cubicBezTo>
                  <a:cubicBezTo>
                    <a:pt x="485" y="111"/>
                    <a:pt x="486" y="111"/>
                    <a:pt x="486" y="111"/>
                  </a:cubicBezTo>
                  <a:cubicBezTo>
                    <a:pt x="486" y="111"/>
                    <a:pt x="486" y="111"/>
                    <a:pt x="486" y="111"/>
                  </a:cubicBezTo>
                  <a:cubicBezTo>
                    <a:pt x="485" y="112"/>
                    <a:pt x="485" y="112"/>
                    <a:pt x="485" y="112"/>
                  </a:cubicBezTo>
                  <a:cubicBezTo>
                    <a:pt x="486" y="112"/>
                    <a:pt x="486" y="112"/>
                    <a:pt x="486" y="112"/>
                  </a:cubicBezTo>
                  <a:cubicBezTo>
                    <a:pt x="485" y="112"/>
                    <a:pt x="485" y="112"/>
                    <a:pt x="485" y="112"/>
                  </a:cubicBezTo>
                  <a:cubicBezTo>
                    <a:pt x="485" y="113"/>
                    <a:pt x="485" y="113"/>
                    <a:pt x="485" y="113"/>
                  </a:cubicBezTo>
                  <a:cubicBezTo>
                    <a:pt x="485" y="113"/>
                    <a:pt x="485" y="113"/>
                    <a:pt x="484" y="113"/>
                  </a:cubicBezTo>
                  <a:cubicBezTo>
                    <a:pt x="484" y="115"/>
                    <a:pt x="485" y="113"/>
                    <a:pt x="486" y="113"/>
                  </a:cubicBezTo>
                  <a:cubicBezTo>
                    <a:pt x="486" y="112"/>
                    <a:pt x="486" y="112"/>
                    <a:pt x="486" y="112"/>
                  </a:cubicBezTo>
                  <a:cubicBezTo>
                    <a:pt x="486" y="113"/>
                    <a:pt x="486" y="113"/>
                    <a:pt x="486" y="113"/>
                  </a:cubicBezTo>
                  <a:cubicBezTo>
                    <a:pt x="488" y="112"/>
                    <a:pt x="488" y="112"/>
                    <a:pt x="488" y="112"/>
                  </a:cubicBezTo>
                  <a:cubicBezTo>
                    <a:pt x="487" y="113"/>
                    <a:pt x="487" y="113"/>
                    <a:pt x="487" y="113"/>
                  </a:cubicBezTo>
                  <a:cubicBezTo>
                    <a:pt x="487" y="113"/>
                    <a:pt x="488" y="114"/>
                    <a:pt x="488" y="114"/>
                  </a:cubicBezTo>
                  <a:cubicBezTo>
                    <a:pt x="488" y="114"/>
                    <a:pt x="488" y="114"/>
                    <a:pt x="488" y="114"/>
                  </a:cubicBezTo>
                  <a:cubicBezTo>
                    <a:pt x="488" y="114"/>
                    <a:pt x="488" y="114"/>
                    <a:pt x="489" y="114"/>
                  </a:cubicBezTo>
                  <a:cubicBezTo>
                    <a:pt x="489" y="114"/>
                    <a:pt x="488" y="114"/>
                    <a:pt x="488" y="114"/>
                  </a:cubicBezTo>
                  <a:cubicBezTo>
                    <a:pt x="488" y="115"/>
                    <a:pt x="489" y="113"/>
                    <a:pt x="490" y="114"/>
                  </a:cubicBezTo>
                  <a:cubicBezTo>
                    <a:pt x="489" y="115"/>
                    <a:pt x="489" y="115"/>
                    <a:pt x="489" y="115"/>
                  </a:cubicBezTo>
                  <a:cubicBezTo>
                    <a:pt x="489" y="115"/>
                    <a:pt x="489" y="115"/>
                    <a:pt x="489" y="115"/>
                  </a:cubicBezTo>
                  <a:cubicBezTo>
                    <a:pt x="489" y="114"/>
                    <a:pt x="487" y="114"/>
                    <a:pt x="488" y="115"/>
                  </a:cubicBezTo>
                  <a:cubicBezTo>
                    <a:pt x="487" y="115"/>
                    <a:pt x="487" y="111"/>
                    <a:pt x="486" y="114"/>
                  </a:cubicBezTo>
                  <a:cubicBezTo>
                    <a:pt x="485" y="114"/>
                    <a:pt x="484" y="114"/>
                    <a:pt x="484" y="114"/>
                  </a:cubicBezTo>
                  <a:cubicBezTo>
                    <a:pt x="484" y="114"/>
                    <a:pt x="484" y="115"/>
                    <a:pt x="485" y="115"/>
                  </a:cubicBezTo>
                  <a:cubicBezTo>
                    <a:pt x="484" y="115"/>
                    <a:pt x="485" y="116"/>
                    <a:pt x="485" y="116"/>
                  </a:cubicBezTo>
                  <a:cubicBezTo>
                    <a:pt x="484" y="115"/>
                    <a:pt x="481" y="115"/>
                    <a:pt x="479" y="114"/>
                  </a:cubicBezTo>
                  <a:cubicBezTo>
                    <a:pt x="479" y="114"/>
                    <a:pt x="478" y="114"/>
                    <a:pt x="478" y="115"/>
                  </a:cubicBezTo>
                  <a:cubicBezTo>
                    <a:pt x="477" y="115"/>
                    <a:pt x="477" y="114"/>
                    <a:pt x="477" y="114"/>
                  </a:cubicBezTo>
                  <a:cubicBezTo>
                    <a:pt x="477" y="114"/>
                    <a:pt x="478" y="113"/>
                    <a:pt x="478" y="112"/>
                  </a:cubicBezTo>
                  <a:close/>
                  <a:moveTo>
                    <a:pt x="477" y="111"/>
                  </a:moveTo>
                  <a:cubicBezTo>
                    <a:pt x="477" y="111"/>
                    <a:pt x="477" y="111"/>
                    <a:pt x="477" y="111"/>
                  </a:cubicBezTo>
                  <a:cubicBezTo>
                    <a:pt x="478" y="111"/>
                    <a:pt x="478" y="111"/>
                    <a:pt x="478" y="111"/>
                  </a:cubicBezTo>
                  <a:cubicBezTo>
                    <a:pt x="478" y="111"/>
                    <a:pt x="478" y="111"/>
                    <a:pt x="478" y="111"/>
                  </a:cubicBezTo>
                  <a:cubicBezTo>
                    <a:pt x="478" y="111"/>
                    <a:pt x="478" y="111"/>
                    <a:pt x="478" y="111"/>
                  </a:cubicBezTo>
                  <a:lnTo>
                    <a:pt x="477" y="111"/>
                  </a:lnTo>
                  <a:close/>
                  <a:moveTo>
                    <a:pt x="486" y="103"/>
                  </a:moveTo>
                  <a:cubicBezTo>
                    <a:pt x="487" y="104"/>
                    <a:pt x="487" y="104"/>
                    <a:pt x="488" y="104"/>
                  </a:cubicBezTo>
                  <a:cubicBezTo>
                    <a:pt x="488" y="103"/>
                    <a:pt x="488" y="103"/>
                    <a:pt x="488" y="103"/>
                  </a:cubicBezTo>
                  <a:cubicBezTo>
                    <a:pt x="488" y="104"/>
                    <a:pt x="490" y="102"/>
                    <a:pt x="490" y="104"/>
                  </a:cubicBezTo>
                  <a:cubicBezTo>
                    <a:pt x="489" y="104"/>
                    <a:pt x="488" y="102"/>
                    <a:pt x="488" y="104"/>
                  </a:cubicBezTo>
                  <a:cubicBezTo>
                    <a:pt x="488" y="105"/>
                    <a:pt x="488" y="105"/>
                    <a:pt x="488" y="105"/>
                  </a:cubicBezTo>
                  <a:cubicBezTo>
                    <a:pt x="489" y="104"/>
                    <a:pt x="489" y="105"/>
                    <a:pt x="490" y="105"/>
                  </a:cubicBezTo>
                  <a:cubicBezTo>
                    <a:pt x="490" y="105"/>
                    <a:pt x="490" y="105"/>
                    <a:pt x="490" y="105"/>
                  </a:cubicBezTo>
                  <a:cubicBezTo>
                    <a:pt x="490" y="106"/>
                    <a:pt x="489" y="105"/>
                    <a:pt x="489" y="105"/>
                  </a:cubicBezTo>
                  <a:cubicBezTo>
                    <a:pt x="490" y="107"/>
                    <a:pt x="490" y="107"/>
                    <a:pt x="490" y="107"/>
                  </a:cubicBezTo>
                  <a:cubicBezTo>
                    <a:pt x="489" y="107"/>
                    <a:pt x="488" y="104"/>
                    <a:pt x="487" y="106"/>
                  </a:cubicBezTo>
                  <a:cubicBezTo>
                    <a:pt x="486" y="105"/>
                    <a:pt x="486" y="105"/>
                    <a:pt x="485" y="105"/>
                  </a:cubicBezTo>
                  <a:cubicBezTo>
                    <a:pt x="485" y="104"/>
                    <a:pt x="486" y="105"/>
                    <a:pt x="486" y="105"/>
                  </a:cubicBezTo>
                  <a:lnTo>
                    <a:pt x="486" y="103"/>
                  </a:lnTo>
                  <a:close/>
                  <a:moveTo>
                    <a:pt x="487" y="101"/>
                  </a:moveTo>
                  <a:cubicBezTo>
                    <a:pt x="487" y="101"/>
                    <a:pt x="488" y="101"/>
                    <a:pt x="487" y="101"/>
                  </a:cubicBezTo>
                  <a:cubicBezTo>
                    <a:pt x="487" y="101"/>
                    <a:pt x="487" y="101"/>
                    <a:pt x="487" y="101"/>
                  </a:cubicBezTo>
                  <a:close/>
                  <a:moveTo>
                    <a:pt x="488" y="98"/>
                  </a:moveTo>
                  <a:cubicBezTo>
                    <a:pt x="488" y="98"/>
                    <a:pt x="488" y="98"/>
                    <a:pt x="488" y="98"/>
                  </a:cubicBezTo>
                  <a:close/>
                  <a:moveTo>
                    <a:pt x="489" y="96"/>
                  </a:moveTo>
                  <a:cubicBezTo>
                    <a:pt x="489" y="96"/>
                    <a:pt x="489" y="96"/>
                    <a:pt x="488" y="96"/>
                  </a:cubicBezTo>
                  <a:cubicBezTo>
                    <a:pt x="488" y="96"/>
                    <a:pt x="488" y="96"/>
                    <a:pt x="488" y="96"/>
                  </a:cubicBezTo>
                  <a:cubicBezTo>
                    <a:pt x="488" y="96"/>
                    <a:pt x="488" y="96"/>
                    <a:pt x="488" y="96"/>
                  </a:cubicBezTo>
                  <a:cubicBezTo>
                    <a:pt x="488" y="96"/>
                    <a:pt x="488" y="96"/>
                    <a:pt x="488" y="96"/>
                  </a:cubicBezTo>
                  <a:cubicBezTo>
                    <a:pt x="488" y="96"/>
                    <a:pt x="488" y="96"/>
                    <a:pt x="488" y="96"/>
                  </a:cubicBezTo>
                  <a:cubicBezTo>
                    <a:pt x="489" y="96"/>
                    <a:pt x="489" y="96"/>
                    <a:pt x="489" y="96"/>
                  </a:cubicBezTo>
                  <a:cubicBezTo>
                    <a:pt x="489" y="96"/>
                    <a:pt x="489" y="96"/>
                    <a:pt x="489" y="96"/>
                  </a:cubicBezTo>
                  <a:cubicBezTo>
                    <a:pt x="489" y="96"/>
                    <a:pt x="489" y="96"/>
                    <a:pt x="489" y="96"/>
                  </a:cubicBezTo>
                  <a:close/>
                  <a:moveTo>
                    <a:pt x="489" y="100"/>
                  </a:moveTo>
                  <a:cubicBezTo>
                    <a:pt x="489" y="100"/>
                    <a:pt x="489" y="100"/>
                    <a:pt x="489" y="100"/>
                  </a:cubicBezTo>
                  <a:cubicBezTo>
                    <a:pt x="489" y="101"/>
                    <a:pt x="489" y="101"/>
                    <a:pt x="489" y="101"/>
                  </a:cubicBezTo>
                  <a:cubicBezTo>
                    <a:pt x="489" y="101"/>
                    <a:pt x="489" y="101"/>
                    <a:pt x="489" y="101"/>
                  </a:cubicBezTo>
                  <a:cubicBezTo>
                    <a:pt x="490" y="101"/>
                    <a:pt x="490" y="101"/>
                    <a:pt x="490" y="101"/>
                  </a:cubicBezTo>
                  <a:cubicBezTo>
                    <a:pt x="489" y="101"/>
                    <a:pt x="489" y="101"/>
                    <a:pt x="489" y="101"/>
                  </a:cubicBezTo>
                  <a:cubicBezTo>
                    <a:pt x="489" y="101"/>
                    <a:pt x="489" y="101"/>
                    <a:pt x="489" y="101"/>
                  </a:cubicBezTo>
                  <a:cubicBezTo>
                    <a:pt x="489" y="101"/>
                    <a:pt x="489" y="102"/>
                    <a:pt x="489" y="102"/>
                  </a:cubicBezTo>
                  <a:cubicBezTo>
                    <a:pt x="489" y="102"/>
                    <a:pt x="490" y="102"/>
                    <a:pt x="490" y="102"/>
                  </a:cubicBezTo>
                  <a:cubicBezTo>
                    <a:pt x="490" y="101"/>
                    <a:pt x="490" y="101"/>
                    <a:pt x="490" y="101"/>
                  </a:cubicBezTo>
                  <a:cubicBezTo>
                    <a:pt x="490" y="102"/>
                    <a:pt x="491" y="102"/>
                    <a:pt x="491" y="102"/>
                  </a:cubicBezTo>
                  <a:cubicBezTo>
                    <a:pt x="491" y="103"/>
                    <a:pt x="491" y="103"/>
                    <a:pt x="491" y="103"/>
                  </a:cubicBezTo>
                  <a:cubicBezTo>
                    <a:pt x="490" y="103"/>
                    <a:pt x="491" y="102"/>
                    <a:pt x="490" y="102"/>
                  </a:cubicBezTo>
                  <a:cubicBezTo>
                    <a:pt x="490" y="103"/>
                    <a:pt x="490" y="103"/>
                    <a:pt x="490" y="103"/>
                  </a:cubicBezTo>
                  <a:cubicBezTo>
                    <a:pt x="490" y="102"/>
                    <a:pt x="488" y="101"/>
                    <a:pt x="488" y="102"/>
                  </a:cubicBezTo>
                  <a:cubicBezTo>
                    <a:pt x="489" y="102"/>
                    <a:pt x="489" y="102"/>
                    <a:pt x="489" y="102"/>
                  </a:cubicBezTo>
                  <a:cubicBezTo>
                    <a:pt x="489" y="100"/>
                    <a:pt x="489" y="100"/>
                    <a:pt x="489" y="100"/>
                  </a:cubicBezTo>
                  <a:cubicBezTo>
                    <a:pt x="489" y="100"/>
                    <a:pt x="489" y="100"/>
                    <a:pt x="489" y="100"/>
                  </a:cubicBezTo>
                  <a:close/>
                  <a:moveTo>
                    <a:pt x="491" y="106"/>
                  </a:moveTo>
                  <a:cubicBezTo>
                    <a:pt x="492" y="106"/>
                    <a:pt x="492" y="106"/>
                    <a:pt x="492" y="106"/>
                  </a:cubicBezTo>
                  <a:cubicBezTo>
                    <a:pt x="492" y="105"/>
                    <a:pt x="492" y="105"/>
                    <a:pt x="492" y="105"/>
                  </a:cubicBezTo>
                  <a:cubicBezTo>
                    <a:pt x="493" y="106"/>
                    <a:pt x="493" y="106"/>
                    <a:pt x="493" y="106"/>
                  </a:cubicBezTo>
                  <a:cubicBezTo>
                    <a:pt x="493" y="105"/>
                    <a:pt x="493" y="105"/>
                    <a:pt x="493" y="105"/>
                  </a:cubicBezTo>
                  <a:cubicBezTo>
                    <a:pt x="494" y="104"/>
                    <a:pt x="492" y="106"/>
                    <a:pt x="493" y="106"/>
                  </a:cubicBezTo>
                  <a:cubicBezTo>
                    <a:pt x="494" y="105"/>
                    <a:pt x="494" y="105"/>
                    <a:pt x="494" y="105"/>
                  </a:cubicBezTo>
                  <a:cubicBezTo>
                    <a:pt x="494" y="105"/>
                    <a:pt x="494" y="105"/>
                    <a:pt x="495" y="106"/>
                  </a:cubicBezTo>
                  <a:cubicBezTo>
                    <a:pt x="496" y="106"/>
                    <a:pt x="496" y="106"/>
                    <a:pt x="496" y="106"/>
                  </a:cubicBezTo>
                  <a:cubicBezTo>
                    <a:pt x="496" y="106"/>
                    <a:pt x="496" y="106"/>
                    <a:pt x="496" y="106"/>
                  </a:cubicBezTo>
                  <a:cubicBezTo>
                    <a:pt x="496" y="106"/>
                    <a:pt x="496" y="106"/>
                    <a:pt x="496" y="106"/>
                  </a:cubicBezTo>
                  <a:cubicBezTo>
                    <a:pt x="497" y="106"/>
                    <a:pt x="496" y="106"/>
                    <a:pt x="497" y="106"/>
                  </a:cubicBezTo>
                  <a:cubicBezTo>
                    <a:pt x="497" y="106"/>
                    <a:pt x="497" y="106"/>
                    <a:pt x="497" y="106"/>
                  </a:cubicBezTo>
                  <a:cubicBezTo>
                    <a:pt x="498" y="105"/>
                    <a:pt x="498" y="105"/>
                    <a:pt x="498" y="105"/>
                  </a:cubicBezTo>
                  <a:cubicBezTo>
                    <a:pt x="499" y="106"/>
                    <a:pt x="499" y="106"/>
                    <a:pt x="499" y="106"/>
                  </a:cubicBezTo>
                  <a:cubicBezTo>
                    <a:pt x="499" y="105"/>
                    <a:pt x="499" y="105"/>
                    <a:pt x="499" y="105"/>
                  </a:cubicBezTo>
                  <a:cubicBezTo>
                    <a:pt x="500" y="106"/>
                    <a:pt x="502" y="106"/>
                    <a:pt x="503" y="107"/>
                  </a:cubicBezTo>
                  <a:cubicBezTo>
                    <a:pt x="503" y="108"/>
                    <a:pt x="504" y="108"/>
                    <a:pt x="504" y="108"/>
                  </a:cubicBezTo>
                  <a:cubicBezTo>
                    <a:pt x="504" y="108"/>
                    <a:pt x="504" y="108"/>
                    <a:pt x="503" y="108"/>
                  </a:cubicBezTo>
                  <a:cubicBezTo>
                    <a:pt x="502" y="108"/>
                    <a:pt x="504" y="109"/>
                    <a:pt x="503" y="109"/>
                  </a:cubicBezTo>
                  <a:cubicBezTo>
                    <a:pt x="503" y="108"/>
                    <a:pt x="502" y="109"/>
                    <a:pt x="502" y="108"/>
                  </a:cubicBezTo>
                  <a:cubicBezTo>
                    <a:pt x="501" y="108"/>
                    <a:pt x="501" y="108"/>
                    <a:pt x="501" y="108"/>
                  </a:cubicBezTo>
                  <a:cubicBezTo>
                    <a:pt x="501" y="108"/>
                    <a:pt x="501" y="106"/>
                    <a:pt x="500" y="107"/>
                  </a:cubicBezTo>
                  <a:cubicBezTo>
                    <a:pt x="501" y="106"/>
                    <a:pt x="499" y="106"/>
                    <a:pt x="499" y="106"/>
                  </a:cubicBezTo>
                  <a:cubicBezTo>
                    <a:pt x="498" y="106"/>
                    <a:pt x="498" y="106"/>
                    <a:pt x="498" y="107"/>
                  </a:cubicBezTo>
                  <a:cubicBezTo>
                    <a:pt x="498" y="107"/>
                    <a:pt x="498" y="107"/>
                    <a:pt x="498" y="107"/>
                  </a:cubicBezTo>
                  <a:cubicBezTo>
                    <a:pt x="498" y="107"/>
                    <a:pt x="496" y="106"/>
                    <a:pt x="496" y="107"/>
                  </a:cubicBezTo>
                  <a:cubicBezTo>
                    <a:pt x="496" y="107"/>
                    <a:pt x="496" y="107"/>
                    <a:pt x="496" y="107"/>
                  </a:cubicBezTo>
                  <a:cubicBezTo>
                    <a:pt x="496" y="107"/>
                    <a:pt x="496" y="107"/>
                    <a:pt x="496" y="107"/>
                  </a:cubicBezTo>
                  <a:cubicBezTo>
                    <a:pt x="496" y="106"/>
                    <a:pt x="495" y="107"/>
                    <a:pt x="494" y="107"/>
                  </a:cubicBezTo>
                  <a:cubicBezTo>
                    <a:pt x="495" y="108"/>
                    <a:pt x="497" y="107"/>
                    <a:pt x="496" y="109"/>
                  </a:cubicBezTo>
                  <a:cubicBezTo>
                    <a:pt x="497" y="109"/>
                    <a:pt x="498" y="109"/>
                    <a:pt x="499" y="110"/>
                  </a:cubicBezTo>
                  <a:cubicBezTo>
                    <a:pt x="498" y="111"/>
                    <a:pt x="496" y="109"/>
                    <a:pt x="495" y="110"/>
                  </a:cubicBezTo>
                  <a:cubicBezTo>
                    <a:pt x="496" y="111"/>
                    <a:pt x="496" y="111"/>
                    <a:pt x="496" y="111"/>
                  </a:cubicBezTo>
                  <a:cubicBezTo>
                    <a:pt x="496" y="111"/>
                    <a:pt x="498" y="111"/>
                    <a:pt x="499" y="111"/>
                  </a:cubicBezTo>
                  <a:cubicBezTo>
                    <a:pt x="498" y="112"/>
                    <a:pt x="499" y="112"/>
                    <a:pt x="499" y="113"/>
                  </a:cubicBezTo>
                  <a:cubicBezTo>
                    <a:pt x="497" y="112"/>
                    <a:pt x="497" y="115"/>
                    <a:pt x="496" y="112"/>
                  </a:cubicBezTo>
                  <a:cubicBezTo>
                    <a:pt x="496" y="112"/>
                    <a:pt x="496" y="112"/>
                    <a:pt x="496" y="112"/>
                  </a:cubicBezTo>
                  <a:cubicBezTo>
                    <a:pt x="496" y="110"/>
                    <a:pt x="492" y="112"/>
                    <a:pt x="494" y="110"/>
                  </a:cubicBezTo>
                  <a:cubicBezTo>
                    <a:pt x="494" y="110"/>
                    <a:pt x="494" y="110"/>
                    <a:pt x="495" y="110"/>
                  </a:cubicBezTo>
                  <a:cubicBezTo>
                    <a:pt x="495" y="110"/>
                    <a:pt x="494" y="109"/>
                    <a:pt x="495" y="109"/>
                  </a:cubicBezTo>
                  <a:cubicBezTo>
                    <a:pt x="495" y="108"/>
                    <a:pt x="494" y="109"/>
                    <a:pt x="493" y="109"/>
                  </a:cubicBezTo>
                  <a:cubicBezTo>
                    <a:pt x="493" y="109"/>
                    <a:pt x="493" y="109"/>
                    <a:pt x="493" y="109"/>
                  </a:cubicBezTo>
                  <a:cubicBezTo>
                    <a:pt x="493" y="109"/>
                    <a:pt x="493" y="108"/>
                    <a:pt x="493" y="108"/>
                  </a:cubicBezTo>
                  <a:cubicBezTo>
                    <a:pt x="493" y="108"/>
                    <a:pt x="493" y="108"/>
                    <a:pt x="493" y="109"/>
                  </a:cubicBezTo>
                  <a:cubicBezTo>
                    <a:pt x="494" y="108"/>
                    <a:pt x="494" y="108"/>
                    <a:pt x="494" y="107"/>
                  </a:cubicBezTo>
                  <a:cubicBezTo>
                    <a:pt x="493" y="107"/>
                    <a:pt x="493" y="107"/>
                    <a:pt x="493" y="107"/>
                  </a:cubicBezTo>
                  <a:cubicBezTo>
                    <a:pt x="493" y="107"/>
                    <a:pt x="493" y="107"/>
                    <a:pt x="493" y="107"/>
                  </a:cubicBezTo>
                  <a:cubicBezTo>
                    <a:pt x="493" y="107"/>
                    <a:pt x="493" y="107"/>
                    <a:pt x="493" y="107"/>
                  </a:cubicBezTo>
                  <a:cubicBezTo>
                    <a:pt x="493" y="107"/>
                    <a:pt x="493" y="107"/>
                    <a:pt x="493" y="106"/>
                  </a:cubicBezTo>
                  <a:cubicBezTo>
                    <a:pt x="491" y="106"/>
                    <a:pt x="492" y="107"/>
                    <a:pt x="491" y="108"/>
                  </a:cubicBezTo>
                  <a:cubicBezTo>
                    <a:pt x="491" y="107"/>
                    <a:pt x="491" y="107"/>
                    <a:pt x="491" y="107"/>
                  </a:cubicBezTo>
                  <a:cubicBezTo>
                    <a:pt x="491" y="107"/>
                    <a:pt x="491" y="107"/>
                    <a:pt x="491" y="107"/>
                  </a:cubicBezTo>
                  <a:lnTo>
                    <a:pt x="491" y="106"/>
                  </a:lnTo>
                  <a:close/>
                  <a:moveTo>
                    <a:pt x="495" y="102"/>
                  </a:moveTo>
                  <a:cubicBezTo>
                    <a:pt x="496" y="102"/>
                    <a:pt x="496" y="103"/>
                    <a:pt x="497" y="103"/>
                  </a:cubicBezTo>
                  <a:cubicBezTo>
                    <a:pt x="497" y="103"/>
                    <a:pt x="497" y="103"/>
                    <a:pt x="497" y="103"/>
                  </a:cubicBezTo>
                  <a:cubicBezTo>
                    <a:pt x="497" y="103"/>
                    <a:pt x="497" y="103"/>
                    <a:pt x="497" y="103"/>
                  </a:cubicBezTo>
                  <a:cubicBezTo>
                    <a:pt x="497" y="103"/>
                    <a:pt x="497" y="103"/>
                    <a:pt x="497" y="103"/>
                  </a:cubicBezTo>
                  <a:cubicBezTo>
                    <a:pt x="496" y="103"/>
                    <a:pt x="496" y="102"/>
                    <a:pt x="495" y="102"/>
                  </a:cubicBezTo>
                  <a:cubicBezTo>
                    <a:pt x="495" y="102"/>
                    <a:pt x="495" y="103"/>
                    <a:pt x="495" y="103"/>
                  </a:cubicBezTo>
                  <a:cubicBezTo>
                    <a:pt x="494" y="103"/>
                    <a:pt x="495" y="102"/>
                    <a:pt x="495" y="102"/>
                  </a:cubicBezTo>
                  <a:cubicBezTo>
                    <a:pt x="495" y="102"/>
                    <a:pt x="495" y="102"/>
                    <a:pt x="495" y="102"/>
                  </a:cubicBezTo>
                  <a:close/>
                  <a:moveTo>
                    <a:pt x="495" y="101"/>
                  </a:moveTo>
                  <a:cubicBezTo>
                    <a:pt x="496" y="101"/>
                    <a:pt x="496" y="101"/>
                    <a:pt x="496" y="101"/>
                  </a:cubicBezTo>
                  <a:cubicBezTo>
                    <a:pt x="496" y="101"/>
                    <a:pt x="496" y="101"/>
                    <a:pt x="496" y="101"/>
                  </a:cubicBezTo>
                  <a:lnTo>
                    <a:pt x="495" y="101"/>
                  </a:lnTo>
                  <a:close/>
                  <a:moveTo>
                    <a:pt x="498" y="104"/>
                  </a:moveTo>
                  <a:cubicBezTo>
                    <a:pt x="498" y="104"/>
                    <a:pt x="499" y="104"/>
                    <a:pt x="499" y="104"/>
                  </a:cubicBezTo>
                  <a:cubicBezTo>
                    <a:pt x="498" y="104"/>
                    <a:pt x="498" y="104"/>
                    <a:pt x="498" y="104"/>
                  </a:cubicBezTo>
                  <a:close/>
                  <a:moveTo>
                    <a:pt x="500" y="104"/>
                  </a:moveTo>
                  <a:cubicBezTo>
                    <a:pt x="500" y="103"/>
                    <a:pt x="501" y="103"/>
                    <a:pt x="501" y="103"/>
                  </a:cubicBezTo>
                  <a:cubicBezTo>
                    <a:pt x="501" y="103"/>
                    <a:pt x="501" y="103"/>
                    <a:pt x="501" y="103"/>
                  </a:cubicBezTo>
                  <a:cubicBezTo>
                    <a:pt x="501" y="104"/>
                    <a:pt x="501" y="104"/>
                    <a:pt x="501" y="104"/>
                  </a:cubicBezTo>
                  <a:lnTo>
                    <a:pt x="500" y="104"/>
                  </a:lnTo>
                  <a:close/>
                  <a:moveTo>
                    <a:pt x="503" y="99"/>
                  </a:moveTo>
                  <a:cubicBezTo>
                    <a:pt x="503" y="99"/>
                    <a:pt x="503" y="99"/>
                    <a:pt x="503" y="99"/>
                  </a:cubicBezTo>
                  <a:cubicBezTo>
                    <a:pt x="503" y="99"/>
                    <a:pt x="503" y="99"/>
                    <a:pt x="503" y="99"/>
                  </a:cubicBezTo>
                  <a:cubicBezTo>
                    <a:pt x="503" y="99"/>
                    <a:pt x="503" y="99"/>
                    <a:pt x="503" y="99"/>
                  </a:cubicBezTo>
                  <a:cubicBezTo>
                    <a:pt x="503" y="100"/>
                    <a:pt x="504" y="99"/>
                    <a:pt x="504" y="100"/>
                  </a:cubicBezTo>
                  <a:cubicBezTo>
                    <a:pt x="503" y="99"/>
                    <a:pt x="505" y="99"/>
                    <a:pt x="504" y="98"/>
                  </a:cubicBezTo>
                  <a:cubicBezTo>
                    <a:pt x="505" y="98"/>
                    <a:pt x="506" y="99"/>
                    <a:pt x="506" y="98"/>
                  </a:cubicBezTo>
                  <a:cubicBezTo>
                    <a:pt x="506" y="97"/>
                    <a:pt x="505" y="99"/>
                    <a:pt x="506" y="99"/>
                  </a:cubicBezTo>
                  <a:cubicBezTo>
                    <a:pt x="506" y="99"/>
                    <a:pt x="507" y="99"/>
                    <a:pt x="507" y="99"/>
                  </a:cubicBezTo>
                  <a:cubicBezTo>
                    <a:pt x="505" y="99"/>
                    <a:pt x="504" y="100"/>
                    <a:pt x="503" y="100"/>
                  </a:cubicBezTo>
                  <a:cubicBezTo>
                    <a:pt x="504" y="101"/>
                    <a:pt x="505" y="100"/>
                    <a:pt x="505" y="101"/>
                  </a:cubicBezTo>
                  <a:cubicBezTo>
                    <a:pt x="505" y="101"/>
                    <a:pt x="505" y="102"/>
                    <a:pt x="503" y="101"/>
                  </a:cubicBezTo>
                  <a:cubicBezTo>
                    <a:pt x="504" y="103"/>
                    <a:pt x="504" y="103"/>
                    <a:pt x="504" y="103"/>
                  </a:cubicBezTo>
                  <a:cubicBezTo>
                    <a:pt x="503" y="104"/>
                    <a:pt x="503" y="103"/>
                    <a:pt x="503" y="103"/>
                  </a:cubicBezTo>
                  <a:cubicBezTo>
                    <a:pt x="502" y="103"/>
                    <a:pt x="502" y="103"/>
                    <a:pt x="502" y="103"/>
                  </a:cubicBezTo>
                  <a:cubicBezTo>
                    <a:pt x="502" y="103"/>
                    <a:pt x="502" y="103"/>
                    <a:pt x="503" y="103"/>
                  </a:cubicBezTo>
                  <a:cubicBezTo>
                    <a:pt x="503" y="103"/>
                    <a:pt x="503" y="102"/>
                    <a:pt x="503" y="102"/>
                  </a:cubicBezTo>
                  <a:cubicBezTo>
                    <a:pt x="503" y="101"/>
                    <a:pt x="503" y="101"/>
                    <a:pt x="503" y="100"/>
                  </a:cubicBezTo>
                  <a:lnTo>
                    <a:pt x="503" y="99"/>
                  </a:lnTo>
                  <a:close/>
                  <a:moveTo>
                    <a:pt x="503" y="97"/>
                  </a:moveTo>
                  <a:cubicBezTo>
                    <a:pt x="503" y="97"/>
                    <a:pt x="502" y="98"/>
                    <a:pt x="503" y="98"/>
                  </a:cubicBezTo>
                  <a:cubicBezTo>
                    <a:pt x="503" y="98"/>
                    <a:pt x="502" y="98"/>
                    <a:pt x="502" y="98"/>
                  </a:cubicBezTo>
                  <a:lnTo>
                    <a:pt x="503" y="97"/>
                  </a:lnTo>
                  <a:close/>
                  <a:moveTo>
                    <a:pt x="501" y="96"/>
                  </a:moveTo>
                  <a:cubicBezTo>
                    <a:pt x="501" y="96"/>
                    <a:pt x="501" y="96"/>
                    <a:pt x="501" y="96"/>
                  </a:cubicBezTo>
                  <a:cubicBezTo>
                    <a:pt x="501" y="96"/>
                    <a:pt x="503" y="97"/>
                    <a:pt x="503" y="97"/>
                  </a:cubicBezTo>
                  <a:cubicBezTo>
                    <a:pt x="502" y="98"/>
                    <a:pt x="501" y="97"/>
                    <a:pt x="501" y="96"/>
                  </a:cubicBezTo>
                  <a:close/>
                  <a:moveTo>
                    <a:pt x="512" y="67"/>
                  </a:moveTo>
                  <a:cubicBezTo>
                    <a:pt x="513" y="67"/>
                    <a:pt x="513" y="67"/>
                    <a:pt x="513" y="67"/>
                  </a:cubicBezTo>
                  <a:cubicBezTo>
                    <a:pt x="513" y="68"/>
                    <a:pt x="513" y="68"/>
                    <a:pt x="513" y="68"/>
                  </a:cubicBezTo>
                  <a:cubicBezTo>
                    <a:pt x="512" y="68"/>
                    <a:pt x="512" y="68"/>
                    <a:pt x="512" y="68"/>
                  </a:cubicBezTo>
                  <a:cubicBezTo>
                    <a:pt x="513" y="67"/>
                    <a:pt x="512" y="67"/>
                    <a:pt x="512" y="67"/>
                  </a:cubicBezTo>
                  <a:close/>
                  <a:moveTo>
                    <a:pt x="513" y="64"/>
                  </a:moveTo>
                  <a:cubicBezTo>
                    <a:pt x="513" y="64"/>
                    <a:pt x="513" y="64"/>
                    <a:pt x="513" y="64"/>
                  </a:cubicBezTo>
                  <a:cubicBezTo>
                    <a:pt x="514" y="65"/>
                    <a:pt x="515" y="64"/>
                    <a:pt x="515" y="64"/>
                  </a:cubicBezTo>
                  <a:cubicBezTo>
                    <a:pt x="515" y="64"/>
                    <a:pt x="515" y="64"/>
                    <a:pt x="515" y="64"/>
                  </a:cubicBezTo>
                  <a:cubicBezTo>
                    <a:pt x="515" y="64"/>
                    <a:pt x="514" y="64"/>
                    <a:pt x="514" y="65"/>
                  </a:cubicBezTo>
                  <a:cubicBezTo>
                    <a:pt x="514" y="65"/>
                    <a:pt x="514" y="65"/>
                    <a:pt x="513" y="65"/>
                  </a:cubicBezTo>
                  <a:cubicBezTo>
                    <a:pt x="513" y="65"/>
                    <a:pt x="513" y="65"/>
                    <a:pt x="513" y="65"/>
                  </a:cubicBezTo>
                  <a:cubicBezTo>
                    <a:pt x="514" y="66"/>
                    <a:pt x="514" y="66"/>
                    <a:pt x="514" y="66"/>
                  </a:cubicBezTo>
                  <a:cubicBezTo>
                    <a:pt x="512" y="65"/>
                    <a:pt x="512" y="65"/>
                    <a:pt x="512" y="65"/>
                  </a:cubicBezTo>
                  <a:cubicBezTo>
                    <a:pt x="513" y="65"/>
                    <a:pt x="512" y="64"/>
                    <a:pt x="513" y="64"/>
                  </a:cubicBezTo>
                  <a:close/>
                  <a:moveTo>
                    <a:pt x="519" y="51"/>
                  </a:moveTo>
                  <a:cubicBezTo>
                    <a:pt x="518" y="51"/>
                    <a:pt x="518" y="52"/>
                    <a:pt x="519" y="52"/>
                  </a:cubicBezTo>
                  <a:cubicBezTo>
                    <a:pt x="519" y="52"/>
                    <a:pt x="519" y="52"/>
                    <a:pt x="519" y="52"/>
                  </a:cubicBezTo>
                  <a:cubicBezTo>
                    <a:pt x="519" y="53"/>
                    <a:pt x="518" y="52"/>
                    <a:pt x="518" y="53"/>
                  </a:cubicBezTo>
                  <a:cubicBezTo>
                    <a:pt x="518" y="54"/>
                    <a:pt x="519" y="54"/>
                    <a:pt x="519" y="54"/>
                  </a:cubicBezTo>
                  <a:cubicBezTo>
                    <a:pt x="519" y="54"/>
                    <a:pt x="519" y="54"/>
                    <a:pt x="519" y="54"/>
                  </a:cubicBezTo>
                  <a:cubicBezTo>
                    <a:pt x="519" y="54"/>
                    <a:pt x="519" y="54"/>
                    <a:pt x="519" y="54"/>
                  </a:cubicBezTo>
                  <a:cubicBezTo>
                    <a:pt x="518" y="55"/>
                    <a:pt x="518" y="54"/>
                    <a:pt x="517" y="54"/>
                  </a:cubicBezTo>
                  <a:cubicBezTo>
                    <a:pt x="517" y="53"/>
                    <a:pt x="517" y="53"/>
                    <a:pt x="517" y="53"/>
                  </a:cubicBezTo>
                  <a:cubicBezTo>
                    <a:pt x="517" y="53"/>
                    <a:pt x="517" y="53"/>
                    <a:pt x="517" y="53"/>
                  </a:cubicBezTo>
                  <a:cubicBezTo>
                    <a:pt x="518" y="52"/>
                    <a:pt x="517" y="52"/>
                    <a:pt x="519" y="51"/>
                  </a:cubicBezTo>
                  <a:close/>
                  <a:moveTo>
                    <a:pt x="517" y="62"/>
                  </a:moveTo>
                  <a:cubicBezTo>
                    <a:pt x="518" y="62"/>
                    <a:pt x="518" y="63"/>
                    <a:pt x="518" y="64"/>
                  </a:cubicBezTo>
                  <a:cubicBezTo>
                    <a:pt x="518" y="63"/>
                    <a:pt x="517" y="63"/>
                    <a:pt x="517" y="63"/>
                  </a:cubicBezTo>
                  <a:cubicBezTo>
                    <a:pt x="517" y="63"/>
                    <a:pt x="516" y="63"/>
                    <a:pt x="516" y="63"/>
                  </a:cubicBezTo>
                  <a:cubicBezTo>
                    <a:pt x="516" y="63"/>
                    <a:pt x="516" y="63"/>
                    <a:pt x="516" y="63"/>
                  </a:cubicBezTo>
                  <a:cubicBezTo>
                    <a:pt x="516" y="63"/>
                    <a:pt x="515" y="63"/>
                    <a:pt x="515" y="63"/>
                  </a:cubicBezTo>
                  <a:cubicBezTo>
                    <a:pt x="516" y="63"/>
                    <a:pt x="516" y="63"/>
                    <a:pt x="516" y="63"/>
                  </a:cubicBezTo>
                  <a:cubicBezTo>
                    <a:pt x="516" y="63"/>
                    <a:pt x="516" y="63"/>
                    <a:pt x="516" y="63"/>
                  </a:cubicBezTo>
                  <a:cubicBezTo>
                    <a:pt x="516" y="63"/>
                    <a:pt x="517" y="63"/>
                    <a:pt x="517" y="63"/>
                  </a:cubicBezTo>
                  <a:cubicBezTo>
                    <a:pt x="517" y="63"/>
                    <a:pt x="517" y="62"/>
                    <a:pt x="517" y="62"/>
                  </a:cubicBezTo>
                  <a:close/>
                  <a:moveTo>
                    <a:pt x="522" y="50"/>
                  </a:moveTo>
                  <a:cubicBezTo>
                    <a:pt x="522" y="50"/>
                    <a:pt x="522" y="50"/>
                    <a:pt x="522" y="50"/>
                  </a:cubicBezTo>
                  <a:cubicBezTo>
                    <a:pt x="522" y="50"/>
                    <a:pt x="522" y="50"/>
                    <a:pt x="522" y="50"/>
                  </a:cubicBezTo>
                  <a:cubicBezTo>
                    <a:pt x="523" y="49"/>
                    <a:pt x="524" y="51"/>
                    <a:pt x="525" y="50"/>
                  </a:cubicBezTo>
                  <a:cubicBezTo>
                    <a:pt x="526" y="50"/>
                    <a:pt x="526" y="51"/>
                    <a:pt x="526" y="51"/>
                  </a:cubicBezTo>
                  <a:cubicBezTo>
                    <a:pt x="526" y="51"/>
                    <a:pt x="526" y="51"/>
                    <a:pt x="527" y="50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7" y="49"/>
                    <a:pt x="527" y="50"/>
                    <a:pt x="528" y="50"/>
                  </a:cubicBezTo>
                  <a:cubicBezTo>
                    <a:pt x="528" y="50"/>
                    <a:pt x="528" y="50"/>
                    <a:pt x="528" y="50"/>
                  </a:cubicBezTo>
                  <a:cubicBezTo>
                    <a:pt x="528" y="50"/>
                    <a:pt x="528" y="49"/>
                    <a:pt x="528" y="49"/>
                  </a:cubicBezTo>
                  <a:cubicBezTo>
                    <a:pt x="527" y="49"/>
                    <a:pt x="527" y="49"/>
                    <a:pt x="527" y="49"/>
                  </a:cubicBezTo>
                  <a:cubicBezTo>
                    <a:pt x="527" y="49"/>
                    <a:pt x="527" y="49"/>
                    <a:pt x="527" y="49"/>
                  </a:cubicBezTo>
                  <a:cubicBezTo>
                    <a:pt x="527" y="49"/>
                    <a:pt x="527" y="49"/>
                    <a:pt x="527" y="49"/>
                  </a:cubicBezTo>
                  <a:cubicBezTo>
                    <a:pt x="527" y="49"/>
                    <a:pt x="527" y="49"/>
                    <a:pt x="527" y="49"/>
                  </a:cubicBezTo>
                  <a:cubicBezTo>
                    <a:pt x="527" y="48"/>
                    <a:pt x="527" y="48"/>
                    <a:pt x="527" y="48"/>
                  </a:cubicBezTo>
                  <a:cubicBezTo>
                    <a:pt x="527" y="48"/>
                    <a:pt x="527" y="48"/>
                    <a:pt x="527" y="49"/>
                  </a:cubicBezTo>
                  <a:cubicBezTo>
                    <a:pt x="528" y="49"/>
                    <a:pt x="529" y="49"/>
                    <a:pt x="528" y="50"/>
                  </a:cubicBezTo>
                  <a:cubicBezTo>
                    <a:pt x="528" y="50"/>
                    <a:pt x="528" y="50"/>
                    <a:pt x="528" y="50"/>
                  </a:cubicBezTo>
                  <a:cubicBezTo>
                    <a:pt x="528" y="50"/>
                    <a:pt x="528" y="50"/>
                    <a:pt x="528" y="50"/>
                  </a:cubicBezTo>
                  <a:cubicBezTo>
                    <a:pt x="528" y="50"/>
                    <a:pt x="528" y="50"/>
                    <a:pt x="528" y="50"/>
                  </a:cubicBezTo>
                  <a:cubicBezTo>
                    <a:pt x="528" y="50"/>
                    <a:pt x="528" y="51"/>
                    <a:pt x="528" y="51"/>
                  </a:cubicBezTo>
                  <a:cubicBezTo>
                    <a:pt x="529" y="51"/>
                    <a:pt x="529" y="51"/>
                    <a:pt x="529" y="51"/>
                  </a:cubicBezTo>
                  <a:cubicBezTo>
                    <a:pt x="527" y="52"/>
                    <a:pt x="526" y="49"/>
                    <a:pt x="525" y="51"/>
                  </a:cubicBezTo>
                  <a:cubicBezTo>
                    <a:pt x="525" y="51"/>
                    <a:pt x="525" y="51"/>
                    <a:pt x="525" y="51"/>
                  </a:cubicBezTo>
                  <a:cubicBezTo>
                    <a:pt x="525" y="51"/>
                    <a:pt x="525" y="51"/>
                    <a:pt x="525" y="50"/>
                  </a:cubicBezTo>
                  <a:cubicBezTo>
                    <a:pt x="524" y="50"/>
                    <a:pt x="524" y="52"/>
                    <a:pt x="523" y="51"/>
                  </a:cubicBezTo>
                  <a:cubicBezTo>
                    <a:pt x="523" y="52"/>
                    <a:pt x="524" y="53"/>
                    <a:pt x="523" y="53"/>
                  </a:cubicBezTo>
                  <a:cubicBezTo>
                    <a:pt x="524" y="53"/>
                    <a:pt x="524" y="53"/>
                    <a:pt x="524" y="53"/>
                  </a:cubicBezTo>
                  <a:cubicBezTo>
                    <a:pt x="524" y="54"/>
                    <a:pt x="522" y="52"/>
                    <a:pt x="522" y="54"/>
                  </a:cubicBezTo>
                  <a:cubicBezTo>
                    <a:pt x="522" y="55"/>
                    <a:pt x="522" y="55"/>
                    <a:pt x="522" y="55"/>
                  </a:cubicBezTo>
                  <a:cubicBezTo>
                    <a:pt x="523" y="55"/>
                    <a:pt x="522" y="55"/>
                    <a:pt x="522" y="55"/>
                  </a:cubicBezTo>
                  <a:cubicBezTo>
                    <a:pt x="521" y="55"/>
                    <a:pt x="521" y="55"/>
                    <a:pt x="521" y="55"/>
                  </a:cubicBezTo>
                  <a:cubicBezTo>
                    <a:pt x="522" y="54"/>
                    <a:pt x="522" y="54"/>
                    <a:pt x="522" y="54"/>
                  </a:cubicBezTo>
                  <a:cubicBezTo>
                    <a:pt x="521" y="54"/>
                    <a:pt x="521" y="54"/>
                    <a:pt x="521" y="54"/>
                  </a:cubicBezTo>
                  <a:cubicBezTo>
                    <a:pt x="522" y="53"/>
                    <a:pt x="522" y="54"/>
                    <a:pt x="523" y="53"/>
                  </a:cubicBezTo>
                  <a:cubicBezTo>
                    <a:pt x="523" y="53"/>
                    <a:pt x="523" y="53"/>
                    <a:pt x="523" y="53"/>
                  </a:cubicBezTo>
                  <a:cubicBezTo>
                    <a:pt x="522" y="52"/>
                    <a:pt x="522" y="52"/>
                    <a:pt x="522" y="52"/>
                  </a:cubicBezTo>
                  <a:cubicBezTo>
                    <a:pt x="522" y="52"/>
                    <a:pt x="523" y="52"/>
                    <a:pt x="523" y="52"/>
                  </a:cubicBezTo>
                  <a:cubicBezTo>
                    <a:pt x="522" y="51"/>
                    <a:pt x="522" y="51"/>
                    <a:pt x="522" y="51"/>
                  </a:cubicBezTo>
                  <a:cubicBezTo>
                    <a:pt x="523" y="51"/>
                    <a:pt x="524" y="52"/>
                    <a:pt x="524" y="51"/>
                  </a:cubicBezTo>
                  <a:cubicBezTo>
                    <a:pt x="523" y="50"/>
                    <a:pt x="523" y="50"/>
                    <a:pt x="522" y="50"/>
                  </a:cubicBezTo>
                  <a:cubicBezTo>
                    <a:pt x="522" y="50"/>
                    <a:pt x="522" y="50"/>
                    <a:pt x="522" y="50"/>
                  </a:cubicBezTo>
                  <a:cubicBezTo>
                    <a:pt x="522" y="49"/>
                    <a:pt x="522" y="49"/>
                    <a:pt x="522" y="49"/>
                  </a:cubicBezTo>
                  <a:cubicBezTo>
                    <a:pt x="522" y="49"/>
                    <a:pt x="522" y="49"/>
                    <a:pt x="522" y="49"/>
                  </a:cubicBezTo>
                  <a:cubicBezTo>
                    <a:pt x="522" y="49"/>
                    <a:pt x="522" y="49"/>
                    <a:pt x="523" y="49"/>
                  </a:cubicBezTo>
                  <a:cubicBezTo>
                    <a:pt x="522" y="49"/>
                    <a:pt x="522" y="49"/>
                    <a:pt x="522" y="49"/>
                  </a:cubicBezTo>
                  <a:cubicBezTo>
                    <a:pt x="522" y="49"/>
                    <a:pt x="522" y="49"/>
                    <a:pt x="522" y="49"/>
                  </a:cubicBezTo>
                  <a:cubicBezTo>
                    <a:pt x="522" y="49"/>
                    <a:pt x="522" y="49"/>
                    <a:pt x="522" y="50"/>
                  </a:cubicBezTo>
                  <a:close/>
                  <a:moveTo>
                    <a:pt x="533" y="54"/>
                  </a:moveTo>
                  <a:cubicBezTo>
                    <a:pt x="532" y="54"/>
                    <a:pt x="532" y="54"/>
                    <a:pt x="532" y="54"/>
                  </a:cubicBezTo>
                  <a:cubicBezTo>
                    <a:pt x="534" y="54"/>
                    <a:pt x="535" y="53"/>
                    <a:pt x="537" y="54"/>
                  </a:cubicBezTo>
                  <a:cubicBezTo>
                    <a:pt x="537" y="54"/>
                    <a:pt x="536" y="54"/>
                    <a:pt x="536" y="55"/>
                  </a:cubicBezTo>
                  <a:cubicBezTo>
                    <a:pt x="537" y="55"/>
                    <a:pt x="537" y="54"/>
                    <a:pt x="537" y="54"/>
                  </a:cubicBezTo>
                  <a:cubicBezTo>
                    <a:pt x="538" y="55"/>
                    <a:pt x="538" y="55"/>
                    <a:pt x="538" y="55"/>
                  </a:cubicBezTo>
                  <a:cubicBezTo>
                    <a:pt x="537" y="55"/>
                    <a:pt x="536" y="55"/>
                    <a:pt x="534" y="54"/>
                  </a:cubicBezTo>
                  <a:cubicBezTo>
                    <a:pt x="534" y="55"/>
                    <a:pt x="534" y="55"/>
                    <a:pt x="535" y="55"/>
                  </a:cubicBezTo>
                  <a:cubicBezTo>
                    <a:pt x="533" y="56"/>
                    <a:pt x="533" y="55"/>
                    <a:pt x="532" y="56"/>
                  </a:cubicBezTo>
                  <a:cubicBezTo>
                    <a:pt x="532" y="55"/>
                    <a:pt x="533" y="55"/>
                    <a:pt x="533" y="54"/>
                  </a:cubicBezTo>
                  <a:close/>
                  <a:moveTo>
                    <a:pt x="528" y="106"/>
                  </a:moveTo>
                  <a:cubicBezTo>
                    <a:pt x="527" y="105"/>
                    <a:pt x="527" y="105"/>
                    <a:pt x="527" y="105"/>
                  </a:cubicBezTo>
                  <a:cubicBezTo>
                    <a:pt x="528" y="105"/>
                    <a:pt x="528" y="105"/>
                    <a:pt x="528" y="105"/>
                  </a:cubicBezTo>
                  <a:cubicBezTo>
                    <a:pt x="528" y="104"/>
                    <a:pt x="527" y="104"/>
                    <a:pt x="527" y="104"/>
                  </a:cubicBezTo>
                  <a:cubicBezTo>
                    <a:pt x="527" y="104"/>
                    <a:pt x="527" y="104"/>
                    <a:pt x="527" y="104"/>
                  </a:cubicBezTo>
                  <a:cubicBezTo>
                    <a:pt x="527" y="104"/>
                    <a:pt x="527" y="104"/>
                    <a:pt x="528" y="104"/>
                  </a:cubicBezTo>
                  <a:cubicBezTo>
                    <a:pt x="528" y="105"/>
                    <a:pt x="529" y="105"/>
                    <a:pt x="528" y="106"/>
                  </a:cubicBezTo>
                  <a:close/>
                  <a:moveTo>
                    <a:pt x="527" y="111"/>
                  </a:moveTo>
                  <a:cubicBezTo>
                    <a:pt x="527" y="111"/>
                    <a:pt x="527" y="111"/>
                    <a:pt x="527" y="111"/>
                  </a:cubicBezTo>
                  <a:cubicBezTo>
                    <a:pt x="526" y="111"/>
                    <a:pt x="526" y="111"/>
                    <a:pt x="526" y="111"/>
                  </a:cubicBezTo>
                  <a:lnTo>
                    <a:pt x="527" y="111"/>
                  </a:lnTo>
                  <a:close/>
                  <a:moveTo>
                    <a:pt x="527" y="106"/>
                  </a:moveTo>
                  <a:cubicBezTo>
                    <a:pt x="527" y="106"/>
                    <a:pt x="527" y="106"/>
                    <a:pt x="527" y="106"/>
                  </a:cubicBezTo>
                  <a:cubicBezTo>
                    <a:pt x="527" y="106"/>
                    <a:pt x="527" y="107"/>
                    <a:pt x="527" y="106"/>
                  </a:cubicBezTo>
                  <a:cubicBezTo>
                    <a:pt x="527" y="106"/>
                    <a:pt x="527" y="106"/>
                    <a:pt x="527" y="106"/>
                  </a:cubicBezTo>
                  <a:cubicBezTo>
                    <a:pt x="527" y="106"/>
                    <a:pt x="527" y="106"/>
                    <a:pt x="527" y="106"/>
                  </a:cubicBezTo>
                  <a:close/>
                  <a:moveTo>
                    <a:pt x="527" y="105"/>
                  </a:moveTo>
                  <a:cubicBezTo>
                    <a:pt x="526" y="106"/>
                    <a:pt x="526" y="104"/>
                    <a:pt x="525" y="105"/>
                  </a:cubicBezTo>
                  <a:cubicBezTo>
                    <a:pt x="526" y="104"/>
                    <a:pt x="526" y="105"/>
                    <a:pt x="527" y="105"/>
                  </a:cubicBezTo>
                  <a:close/>
                  <a:moveTo>
                    <a:pt x="524" y="118"/>
                  </a:moveTo>
                  <a:cubicBezTo>
                    <a:pt x="524" y="117"/>
                    <a:pt x="525" y="117"/>
                    <a:pt x="526" y="117"/>
                  </a:cubicBezTo>
                  <a:cubicBezTo>
                    <a:pt x="525" y="118"/>
                    <a:pt x="525" y="119"/>
                    <a:pt x="525" y="119"/>
                  </a:cubicBezTo>
                  <a:cubicBezTo>
                    <a:pt x="525" y="119"/>
                    <a:pt x="525" y="119"/>
                    <a:pt x="524" y="119"/>
                  </a:cubicBezTo>
                  <a:cubicBezTo>
                    <a:pt x="524" y="119"/>
                    <a:pt x="524" y="119"/>
                    <a:pt x="524" y="119"/>
                  </a:cubicBezTo>
                  <a:cubicBezTo>
                    <a:pt x="524" y="119"/>
                    <a:pt x="524" y="119"/>
                    <a:pt x="523" y="119"/>
                  </a:cubicBezTo>
                  <a:cubicBezTo>
                    <a:pt x="523" y="119"/>
                    <a:pt x="523" y="119"/>
                    <a:pt x="523" y="120"/>
                  </a:cubicBezTo>
                  <a:cubicBezTo>
                    <a:pt x="522" y="119"/>
                    <a:pt x="522" y="119"/>
                    <a:pt x="521" y="120"/>
                  </a:cubicBezTo>
                  <a:cubicBezTo>
                    <a:pt x="522" y="121"/>
                    <a:pt x="522" y="121"/>
                    <a:pt x="522" y="121"/>
                  </a:cubicBezTo>
                  <a:cubicBezTo>
                    <a:pt x="521" y="121"/>
                    <a:pt x="521" y="121"/>
                    <a:pt x="521" y="121"/>
                  </a:cubicBezTo>
                  <a:cubicBezTo>
                    <a:pt x="521" y="121"/>
                    <a:pt x="521" y="120"/>
                    <a:pt x="521" y="120"/>
                  </a:cubicBezTo>
                  <a:cubicBezTo>
                    <a:pt x="521" y="120"/>
                    <a:pt x="521" y="121"/>
                    <a:pt x="521" y="121"/>
                  </a:cubicBezTo>
                  <a:cubicBezTo>
                    <a:pt x="521" y="121"/>
                    <a:pt x="520" y="121"/>
                    <a:pt x="520" y="120"/>
                  </a:cubicBezTo>
                  <a:cubicBezTo>
                    <a:pt x="520" y="120"/>
                    <a:pt x="521" y="120"/>
                    <a:pt x="521" y="120"/>
                  </a:cubicBezTo>
                  <a:cubicBezTo>
                    <a:pt x="522" y="119"/>
                    <a:pt x="520" y="119"/>
                    <a:pt x="520" y="119"/>
                  </a:cubicBezTo>
                  <a:cubicBezTo>
                    <a:pt x="521" y="119"/>
                    <a:pt x="521" y="119"/>
                    <a:pt x="522" y="119"/>
                  </a:cubicBezTo>
                  <a:cubicBezTo>
                    <a:pt x="522" y="119"/>
                    <a:pt x="521" y="118"/>
                    <a:pt x="521" y="118"/>
                  </a:cubicBezTo>
                  <a:cubicBezTo>
                    <a:pt x="521" y="118"/>
                    <a:pt x="521" y="118"/>
                    <a:pt x="521" y="118"/>
                  </a:cubicBezTo>
                  <a:cubicBezTo>
                    <a:pt x="520" y="118"/>
                    <a:pt x="523" y="118"/>
                    <a:pt x="522" y="119"/>
                  </a:cubicBezTo>
                  <a:cubicBezTo>
                    <a:pt x="523" y="118"/>
                    <a:pt x="524" y="119"/>
                    <a:pt x="525" y="118"/>
                  </a:cubicBezTo>
                  <a:cubicBezTo>
                    <a:pt x="525" y="118"/>
                    <a:pt x="524" y="118"/>
                    <a:pt x="524" y="118"/>
                  </a:cubicBezTo>
                  <a:close/>
                  <a:moveTo>
                    <a:pt x="517" y="127"/>
                  </a:moveTo>
                  <a:cubicBezTo>
                    <a:pt x="516" y="126"/>
                    <a:pt x="516" y="126"/>
                    <a:pt x="516" y="126"/>
                  </a:cubicBezTo>
                  <a:cubicBezTo>
                    <a:pt x="518" y="125"/>
                    <a:pt x="517" y="128"/>
                    <a:pt x="518" y="126"/>
                  </a:cubicBezTo>
                  <a:cubicBezTo>
                    <a:pt x="519" y="127"/>
                    <a:pt x="519" y="126"/>
                    <a:pt x="520" y="127"/>
                  </a:cubicBezTo>
                  <a:cubicBezTo>
                    <a:pt x="520" y="126"/>
                    <a:pt x="520" y="127"/>
                    <a:pt x="521" y="126"/>
                  </a:cubicBezTo>
                  <a:cubicBezTo>
                    <a:pt x="521" y="127"/>
                    <a:pt x="522" y="127"/>
                    <a:pt x="522" y="127"/>
                  </a:cubicBezTo>
                  <a:cubicBezTo>
                    <a:pt x="520" y="128"/>
                    <a:pt x="520" y="128"/>
                    <a:pt x="520" y="128"/>
                  </a:cubicBezTo>
                  <a:cubicBezTo>
                    <a:pt x="520" y="127"/>
                    <a:pt x="520" y="127"/>
                    <a:pt x="520" y="127"/>
                  </a:cubicBezTo>
                  <a:cubicBezTo>
                    <a:pt x="519" y="127"/>
                    <a:pt x="518" y="127"/>
                    <a:pt x="517" y="127"/>
                  </a:cubicBezTo>
                  <a:close/>
                  <a:moveTo>
                    <a:pt x="517" y="130"/>
                  </a:moveTo>
                  <a:cubicBezTo>
                    <a:pt x="517" y="129"/>
                    <a:pt x="517" y="129"/>
                    <a:pt x="517" y="129"/>
                  </a:cubicBezTo>
                  <a:cubicBezTo>
                    <a:pt x="517" y="129"/>
                    <a:pt x="517" y="129"/>
                    <a:pt x="517" y="129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7"/>
                    <a:pt x="518" y="128"/>
                    <a:pt x="518" y="129"/>
                  </a:cubicBezTo>
                  <a:cubicBezTo>
                    <a:pt x="518" y="129"/>
                    <a:pt x="519" y="129"/>
                    <a:pt x="519" y="129"/>
                  </a:cubicBezTo>
                  <a:cubicBezTo>
                    <a:pt x="519" y="129"/>
                    <a:pt x="519" y="128"/>
                    <a:pt x="519" y="128"/>
                  </a:cubicBezTo>
                  <a:cubicBezTo>
                    <a:pt x="519" y="128"/>
                    <a:pt x="519" y="128"/>
                    <a:pt x="519" y="128"/>
                  </a:cubicBezTo>
                  <a:cubicBezTo>
                    <a:pt x="519" y="129"/>
                    <a:pt x="519" y="129"/>
                    <a:pt x="519" y="129"/>
                  </a:cubicBezTo>
                  <a:cubicBezTo>
                    <a:pt x="518" y="129"/>
                    <a:pt x="518" y="129"/>
                    <a:pt x="518" y="129"/>
                  </a:cubicBezTo>
                  <a:cubicBezTo>
                    <a:pt x="517" y="129"/>
                    <a:pt x="517" y="129"/>
                    <a:pt x="517" y="130"/>
                  </a:cubicBezTo>
                  <a:close/>
                  <a:moveTo>
                    <a:pt x="516" y="127"/>
                  </a:moveTo>
                  <a:cubicBezTo>
                    <a:pt x="516" y="128"/>
                    <a:pt x="516" y="127"/>
                    <a:pt x="515" y="127"/>
                  </a:cubicBezTo>
                  <a:cubicBezTo>
                    <a:pt x="515" y="127"/>
                    <a:pt x="515" y="127"/>
                    <a:pt x="515" y="127"/>
                  </a:cubicBezTo>
                  <a:cubicBezTo>
                    <a:pt x="515" y="127"/>
                    <a:pt x="515" y="126"/>
                    <a:pt x="515" y="126"/>
                  </a:cubicBezTo>
                  <a:cubicBezTo>
                    <a:pt x="516" y="126"/>
                    <a:pt x="516" y="126"/>
                    <a:pt x="516" y="126"/>
                  </a:cubicBezTo>
                  <a:cubicBezTo>
                    <a:pt x="516" y="126"/>
                    <a:pt x="515" y="127"/>
                    <a:pt x="515" y="127"/>
                  </a:cubicBezTo>
                  <a:cubicBezTo>
                    <a:pt x="515" y="127"/>
                    <a:pt x="515" y="127"/>
                    <a:pt x="515" y="127"/>
                  </a:cubicBezTo>
                  <a:cubicBezTo>
                    <a:pt x="516" y="127"/>
                    <a:pt x="516" y="127"/>
                    <a:pt x="516" y="127"/>
                  </a:cubicBezTo>
                  <a:close/>
                  <a:moveTo>
                    <a:pt x="517" y="124"/>
                  </a:moveTo>
                  <a:cubicBezTo>
                    <a:pt x="517" y="124"/>
                    <a:pt x="517" y="124"/>
                    <a:pt x="516" y="124"/>
                  </a:cubicBezTo>
                  <a:cubicBezTo>
                    <a:pt x="516" y="124"/>
                    <a:pt x="516" y="124"/>
                    <a:pt x="516" y="124"/>
                  </a:cubicBezTo>
                  <a:cubicBezTo>
                    <a:pt x="516" y="124"/>
                    <a:pt x="516" y="124"/>
                    <a:pt x="516" y="124"/>
                  </a:cubicBezTo>
                  <a:cubicBezTo>
                    <a:pt x="516" y="124"/>
                    <a:pt x="516" y="124"/>
                    <a:pt x="516" y="124"/>
                  </a:cubicBezTo>
                  <a:cubicBezTo>
                    <a:pt x="516" y="124"/>
                    <a:pt x="516" y="124"/>
                    <a:pt x="516" y="124"/>
                  </a:cubicBezTo>
                  <a:cubicBezTo>
                    <a:pt x="516" y="124"/>
                    <a:pt x="516" y="124"/>
                    <a:pt x="516" y="124"/>
                  </a:cubicBezTo>
                  <a:cubicBezTo>
                    <a:pt x="517" y="124"/>
                    <a:pt x="517" y="123"/>
                    <a:pt x="517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4"/>
                    <a:pt x="518" y="124"/>
                    <a:pt x="518" y="124"/>
                  </a:cubicBezTo>
                  <a:lnTo>
                    <a:pt x="517" y="124"/>
                  </a:lnTo>
                  <a:close/>
                  <a:moveTo>
                    <a:pt x="511" y="134"/>
                  </a:moveTo>
                  <a:cubicBezTo>
                    <a:pt x="511" y="134"/>
                    <a:pt x="511" y="134"/>
                    <a:pt x="511" y="134"/>
                  </a:cubicBezTo>
                  <a:cubicBezTo>
                    <a:pt x="511" y="135"/>
                    <a:pt x="513" y="134"/>
                    <a:pt x="512" y="136"/>
                  </a:cubicBezTo>
                  <a:cubicBezTo>
                    <a:pt x="512" y="135"/>
                    <a:pt x="511" y="135"/>
                    <a:pt x="511" y="134"/>
                  </a:cubicBezTo>
                  <a:close/>
                  <a:moveTo>
                    <a:pt x="510" y="127"/>
                  </a:moveTo>
                  <a:cubicBezTo>
                    <a:pt x="510" y="127"/>
                    <a:pt x="510" y="127"/>
                    <a:pt x="510" y="127"/>
                  </a:cubicBezTo>
                  <a:cubicBezTo>
                    <a:pt x="509" y="127"/>
                    <a:pt x="509" y="127"/>
                    <a:pt x="509" y="127"/>
                  </a:cubicBezTo>
                  <a:cubicBezTo>
                    <a:pt x="510" y="126"/>
                    <a:pt x="509" y="126"/>
                    <a:pt x="509" y="126"/>
                  </a:cubicBezTo>
                  <a:cubicBezTo>
                    <a:pt x="508" y="127"/>
                    <a:pt x="508" y="127"/>
                    <a:pt x="508" y="127"/>
                  </a:cubicBezTo>
                  <a:cubicBezTo>
                    <a:pt x="508" y="127"/>
                    <a:pt x="508" y="127"/>
                    <a:pt x="508" y="127"/>
                  </a:cubicBezTo>
                  <a:cubicBezTo>
                    <a:pt x="508" y="127"/>
                    <a:pt x="510" y="126"/>
                    <a:pt x="508" y="125"/>
                  </a:cubicBezTo>
                  <a:cubicBezTo>
                    <a:pt x="509" y="125"/>
                    <a:pt x="509" y="125"/>
                    <a:pt x="509" y="125"/>
                  </a:cubicBezTo>
                  <a:cubicBezTo>
                    <a:pt x="509" y="124"/>
                    <a:pt x="509" y="124"/>
                    <a:pt x="509" y="124"/>
                  </a:cubicBezTo>
                  <a:cubicBezTo>
                    <a:pt x="508" y="123"/>
                    <a:pt x="508" y="123"/>
                    <a:pt x="508" y="123"/>
                  </a:cubicBezTo>
                  <a:cubicBezTo>
                    <a:pt x="508" y="123"/>
                    <a:pt x="508" y="123"/>
                    <a:pt x="509" y="124"/>
                  </a:cubicBezTo>
                  <a:cubicBezTo>
                    <a:pt x="509" y="124"/>
                    <a:pt x="509" y="124"/>
                    <a:pt x="509" y="124"/>
                  </a:cubicBezTo>
                  <a:cubicBezTo>
                    <a:pt x="510" y="123"/>
                    <a:pt x="509" y="123"/>
                    <a:pt x="509" y="122"/>
                  </a:cubicBezTo>
                  <a:cubicBezTo>
                    <a:pt x="509" y="122"/>
                    <a:pt x="509" y="122"/>
                    <a:pt x="509" y="122"/>
                  </a:cubicBezTo>
                  <a:cubicBezTo>
                    <a:pt x="509" y="122"/>
                    <a:pt x="509" y="122"/>
                    <a:pt x="509" y="122"/>
                  </a:cubicBezTo>
                  <a:cubicBezTo>
                    <a:pt x="510" y="123"/>
                    <a:pt x="510" y="123"/>
                    <a:pt x="511" y="122"/>
                  </a:cubicBezTo>
                  <a:cubicBezTo>
                    <a:pt x="511" y="123"/>
                    <a:pt x="510" y="123"/>
                    <a:pt x="510" y="124"/>
                  </a:cubicBezTo>
                  <a:cubicBezTo>
                    <a:pt x="511" y="126"/>
                    <a:pt x="511" y="126"/>
                    <a:pt x="511" y="126"/>
                  </a:cubicBezTo>
                  <a:cubicBezTo>
                    <a:pt x="510" y="126"/>
                    <a:pt x="510" y="126"/>
                    <a:pt x="510" y="126"/>
                  </a:cubicBezTo>
                  <a:cubicBezTo>
                    <a:pt x="511" y="127"/>
                    <a:pt x="511" y="125"/>
                    <a:pt x="512" y="125"/>
                  </a:cubicBezTo>
                  <a:cubicBezTo>
                    <a:pt x="512" y="126"/>
                    <a:pt x="512" y="126"/>
                    <a:pt x="512" y="126"/>
                  </a:cubicBezTo>
                  <a:cubicBezTo>
                    <a:pt x="512" y="126"/>
                    <a:pt x="513" y="126"/>
                    <a:pt x="513" y="126"/>
                  </a:cubicBezTo>
                  <a:cubicBezTo>
                    <a:pt x="513" y="126"/>
                    <a:pt x="513" y="126"/>
                    <a:pt x="513" y="126"/>
                  </a:cubicBezTo>
                  <a:cubicBezTo>
                    <a:pt x="514" y="126"/>
                    <a:pt x="514" y="126"/>
                    <a:pt x="514" y="126"/>
                  </a:cubicBezTo>
                  <a:cubicBezTo>
                    <a:pt x="513" y="126"/>
                    <a:pt x="512" y="126"/>
                    <a:pt x="512" y="127"/>
                  </a:cubicBezTo>
                  <a:cubicBezTo>
                    <a:pt x="512" y="128"/>
                    <a:pt x="513" y="126"/>
                    <a:pt x="513" y="128"/>
                  </a:cubicBezTo>
                  <a:cubicBezTo>
                    <a:pt x="513" y="128"/>
                    <a:pt x="513" y="128"/>
                    <a:pt x="512" y="128"/>
                  </a:cubicBezTo>
                  <a:cubicBezTo>
                    <a:pt x="512" y="127"/>
                    <a:pt x="511" y="128"/>
                    <a:pt x="510" y="127"/>
                  </a:cubicBezTo>
                  <a:close/>
                  <a:moveTo>
                    <a:pt x="510" y="135"/>
                  </a:moveTo>
                  <a:cubicBezTo>
                    <a:pt x="509" y="134"/>
                    <a:pt x="509" y="134"/>
                    <a:pt x="509" y="134"/>
                  </a:cubicBezTo>
                  <a:cubicBezTo>
                    <a:pt x="510" y="134"/>
                    <a:pt x="510" y="134"/>
                    <a:pt x="510" y="134"/>
                  </a:cubicBezTo>
                  <a:lnTo>
                    <a:pt x="510" y="135"/>
                  </a:lnTo>
                  <a:close/>
                  <a:moveTo>
                    <a:pt x="509" y="128"/>
                  </a:moveTo>
                  <a:cubicBezTo>
                    <a:pt x="509" y="127"/>
                    <a:pt x="509" y="127"/>
                    <a:pt x="509" y="127"/>
                  </a:cubicBezTo>
                  <a:cubicBezTo>
                    <a:pt x="509" y="127"/>
                    <a:pt x="509" y="127"/>
                    <a:pt x="509" y="127"/>
                  </a:cubicBezTo>
                  <a:cubicBezTo>
                    <a:pt x="509" y="127"/>
                    <a:pt x="509" y="127"/>
                    <a:pt x="509" y="128"/>
                  </a:cubicBezTo>
                  <a:close/>
                  <a:moveTo>
                    <a:pt x="506" y="137"/>
                  </a:moveTo>
                  <a:cubicBezTo>
                    <a:pt x="505" y="137"/>
                    <a:pt x="505" y="137"/>
                    <a:pt x="505" y="137"/>
                  </a:cubicBezTo>
                  <a:cubicBezTo>
                    <a:pt x="505" y="137"/>
                    <a:pt x="505" y="137"/>
                    <a:pt x="505" y="137"/>
                  </a:cubicBezTo>
                  <a:cubicBezTo>
                    <a:pt x="505" y="137"/>
                    <a:pt x="505" y="137"/>
                    <a:pt x="506" y="137"/>
                  </a:cubicBezTo>
                  <a:close/>
                  <a:moveTo>
                    <a:pt x="505" y="125"/>
                  </a:moveTo>
                  <a:cubicBezTo>
                    <a:pt x="505" y="125"/>
                    <a:pt x="505" y="125"/>
                    <a:pt x="505" y="125"/>
                  </a:cubicBezTo>
                  <a:cubicBezTo>
                    <a:pt x="506" y="126"/>
                    <a:pt x="504" y="126"/>
                    <a:pt x="505" y="127"/>
                  </a:cubicBezTo>
                  <a:cubicBezTo>
                    <a:pt x="506" y="127"/>
                    <a:pt x="506" y="127"/>
                    <a:pt x="506" y="127"/>
                  </a:cubicBezTo>
                  <a:cubicBezTo>
                    <a:pt x="505" y="128"/>
                    <a:pt x="505" y="128"/>
                    <a:pt x="504" y="128"/>
                  </a:cubicBezTo>
                  <a:cubicBezTo>
                    <a:pt x="504" y="127"/>
                    <a:pt x="505" y="126"/>
                    <a:pt x="505" y="125"/>
                  </a:cubicBezTo>
                  <a:close/>
                  <a:moveTo>
                    <a:pt x="506" y="122"/>
                  </a:moveTo>
                  <a:cubicBezTo>
                    <a:pt x="506" y="122"/>
                    <a:pt x="506" y="122"/>
                    <a:pt x="506" y="122"/>
                  </a:cubicBezTo>
                  <a:cubicBezTo>
                    <a:pt x="507" y="122"/>
                    <a:pt x="507" y="122"/>
                    <a:pt x="507" y="122"/>
                  </a:cubicBezTo>
                  <a:lnTo>
                    <a:pt x="506" y="122"/>
                  </a:lnTo>
                  <a:close/>
                  <a:moveTo>
                    <a:pt x="507" y="120"/>
                  </a:moveTo>
                  <a:cubicBezTo>
                    <a:pt x="507" y="120"/>
                    <a:pt x="508" y="120"/>
                    <a:pt x="508" y="119"/>
                  </a:cubicBezTo>
                  <a:cubicBezTo>
                    <a:pt x="508" y="119"/>
                    <a:pt x="508" y="119"/>
                    <a:pt x="507" y="119"/>
                  </a:cubicBezTo>
                  <a:cubicBezTo>
                    <a:pt x="507" y="119"/>
                    <a:pt x="507" y="117"/>
                    <a:pt x="506" y="116"/>
                  </a:cubicBezTo>
                  <a:cubicBezTo>
                    <a:pt x="506" y="117"/>
                    <a:pt x="506" y="117"/>
                    <a:pt x="506" y="117"/>
                  </a:cubicBezTo>
                  <a:cubicBezTo>
                    <a:pt x="506" y="117"/>
                    <a:pt x="506" y="117"/>
                    <a:pt x="506" y="117"/>
                  </a:cubicBezTo>
                  <a:cubicBezTo>
                    <a:pt x="505" y="117"/>
                    <a:pt x="505" y="117"/>
                    <a:pt x="505" y="117"/>
                  </a:cubicBezTo>
                  <a:cubicBezTo>
                    <a:pt x="505" y="117"/>
                    <a:pt x="505" y="117"/>
                    <a:pt x="506" y="117"/>
                  </a:cubicBezTo>
                  <a:cubicBezTo>
                    <a:pt x="506" y="117"/>
                    <a:pt x="506" y="116"/>
                    <a:pt x="507" y="116"/>
                  </a:cubicBezTo>
                  <a:cubicBezTo>
                    <a:pt x="507" y="116"/>
                    <a:pt x="507" y="116"/>
                    <a:pt x="506" y="116"/>
                  </a:cubicBezTo>
                  <a:cubicBezTo>
                    <a:pt x="506" y="116"/>
                    <a:pt x="506" y="116"/>
                    <a:pt x="506" y="116"/>
                  </a:cubicBezTo>
                  <a:cubicBezTo>
                    <a:pt x="506" y="116"/>
                    <a:pt x="506" y="115"/>
                    <a:pt x="506" y="115"/>
                  </a:cubicBezTo>
                  <a:cubicBezTo>
                    <a:pt x="506" y="115"/>
                    <a:pt x="506" y="115"/>
                    <a:pt x="506" y="115"/>
                  </a:cubicBezTo>
                  <a:cubicBezTo>
                    <a:pt x="506" y="115"/>
                    <a:pt x="506" y="115"/>
                    <a:pt x="506" y="115"/>
                  </a:cubicBezTo>
                  <a:cubicBezTo>
                    <a:pt x="506" y="115"/>
                    <a:pt x="506" y="115"/>
                    <a:pt x="506" y="115"/>
                  </a:cubicBezTo>
                  <a:cubicBezTo>
                    <a:pt x="506" y="115"/>
                    <a:pt x="506" y="115"/>
                    <a:pt x="506" y="115"/>
                  </a:cubicBezTo>
                  <a:cubicBezTo>
                    <a:pt x="506" y="116"/>
                    <a:pt x="507" y="116"/>
                    <a:pt x="508" y="117"/>
                  </a:cubicBezTo>
                  <a:cubicBezTo>
                    <a:pt x="508" y="117"/>
                    <a:pt x="507" y="117"/>
                    <a:pt x="507" y="118"/>
                  </a:cubicBezTo>
                  <a:cubicBezTo>
                    <a:pt x="508" y="118"/>
                    <a:pt x="508" y="118"/>
                    <a:pt x="508" y="118"/>
                  </a:cubicBezTo>
                  <a:cubicBezTo>
                    <a:pt x="508" y="118"/>
                    <a:pt x="508" y="118"/>
                    <a:pt x="508" y="118"/>
                  </a:cubicBezTo>
                  <a:cubicBezTo>
                    <a:pt x="508" y="119"/>
                    <a:pt x="508" y="119"/>
                    <a:pt x="509" y="119"/>
                  </a:cubicBezTo>
                  <a:cubicBezTo>
                    <a:pt x="508" y="119"/>
                    <a:pt x="508" y="119"/>
                    <a:pt x="508" y="119"/>
                  </a:cubicBezTo>
                  <a:cubicBezTo>
                    <a:pt x="508" y="119"/>
                    <a:pt x="508" y="120"/>
                    <a:pt x="508" y="121"/>
                  </a:cubicBezTo>
                  <a:cubicBezTo>
                    <a:pt x="508" y="120"/>
                    <a:pt x="507" y="121"/>
                    <a:pt x="507" y="120"/>
                  </a:cubicBezTo>
                  <a:close/>
                  <a:moveTo>
                    <a:pt x="504" y="126"/>
                  </a:moveTo>
                  <a:cubicBezTo>
                    <a:pt x="503" y="125"/>
                    <a:pt x="503" y="126"/>
                    <a:pt x="502" y="126"/>
                  </a:cubicBezTo>
                  <a:cubicBezTo>
                    <a:pt x="503" y="127"/>
                    <a:pt x="503" y="127"/>
                    <a:pt x="502" y="128"/>
                  </a:cubicBezTo>
                  <a:cubicBezTo>
                    <a:pt x="502" y="127"/>
                    <a:pt x="502" y="127"/>
                    <a:pt x="502" y="127"/>
                  </a:cubicBezTo>
                  <a:cubicBezTo>
                    <a:pt x="502" y="127"/>
                    <a:pt x="502" y="127"/>
                    <a:pt x="502" y="127"/>
                  </a:cubicBezTo>
                  <a:cubicBezTo>
                    <a:pt x="502" y="125"/>
                    <a:pt x="502" y="125"/>
                    <a:pt x="504" y="124"/>
                  </a:cubicBezTo>
                  <a:cubicBezTo>
                    <a:pt x="504" y="124"/>
                    <a:pt x="505" y="125"/>
                    <a:pt x="504" y="125"/>
                  </a:cubicBezTo>
                  <a:cubicBezTo>
                    <a:pt x="504" y="125"/>
                    <a:pt x="504" y="126"/>
                    <a:pt x="504" y="126"/>
                  </a:cubicBezTo>
                  <a:close/>
                  <a:moveTo>
                    <a:pt x="497" y="140"/>
                  </a:moveTo>
                  <a:cubicBezTo>
                    <a:pt x="496" y="140"/>
                    <a:pt x="495" y="141"/>
                    <a:pt x="494" y="141"/>
                  </a:cubicBezTo>
                  <a:cubicBezTo>
                    <a:pt x="494" y="141"/>
                    <a:pt x="494" y="141"/>
                    <a:pt x="494" y="140"/>
                  </a:cubicBezTo>
                  <a:cubicBezTo>
                    <a:pt x="494" y="140"/>
                    <a:pt x="494" y="141"/>
                    <a:pt x="494" y="141"/>
                  </a:cubicBezTo>
                  <a:cubicBezTo>
                    <a:pt x="495" y="141"/>
                    <a:pt x="495" y="139"/>
                    <a:pt x="495" y="139"/>
                  </a:cubicBezTo>
                  <a:cubicBezTo>
                    <a:pt x="495" y="139"/>
                    <a:pt x="496" y="139"/>
                    <a:pt x="496" y="139"/>
                  </a:cubicBezTo>
                  <a:cubicBezTo>
                    <a:pt x="495" y="138"/>
                    <a:pt x="494" y="138"/>
                    <a:pt x="494" y="138"/>
                  </a:cubicBezTo>
                  <a:cubicBezTo>
                    <a:pt x="494" y="139"/>
                    <a:pt x="493" y="140"/>
                    <a:pt x="493" y="140"/>
                  </a:cubicBezTo>
                  <a:cubicBezTo>
                    <a:pt x="493" y="140"/>
                    <a:pt x="493" y="140"/>
                    <a:pt x="493" y="140"/>
                  </a:cubicBezTo>
                  <a:cubicBezTo>
                    <a:pt x="493" y="140"/>
                    <a:pt x="493" y="140"/>
                    <a:pt x="493" y="140"/>
                  </a:cubicBezTo>
                  <a:cubicBezTo>
                    <a:pt x="492" y="140"/>
                    <a:pt x="492" y="140"/>
                    <a:pt x="493" y="140"/>
                  </a:cubicBezTo>
                  <a:cubicBezTo>
                    <a:pt x="493" y="140"/>
                    <a:pt x="493" y="140"/>
                    <a:pt x="493" y="140"/>
                  </a:cubicBezTo>
                  <a:cubicBezTo>
                    <a:pt x="492" y="140"/>
                    <a:pt x="493" y="138"/>
                    <a:pt x="491" y="138"/>
                  </a:cubicBezTo>
                  <a:cubicBezTo>
                    <a:pt x="491" y="139"/>
                    <a:pt x="490" y="138"/>
                    <a:pt x="489" y="139"/>
                  </a:cubicBezTo>
                  <a:cubicBezTo>
                    <a:pt x="490" y="140"/>
                    <a:pt x="491" y="139"/>
                    <a:pt x="491" y="140"/>
                  </a:cubicBezTo>
                  <a:cubicBezTo>
                    <a:pt x="491" y="140"/>
                    <a:pt x="491" y="140"/>
                    <a:pt x="491" y="141"/>
                  </a:cubicBezTo>
                  <a:cubicBezTo>
                    <a:pt x="491" y="141"/>
                    <a:pt x="491" y="141"/>
                    <a:pt x="491" y="141"/>
                  </a:cubicBezTo>
                  <a:cubicBezTo>
                    <a:pt x="490" y="141"/>
                    <a:pt x="489" y="139"/>
                    <a:pt x="488" y="140"/>
                  </a:cubicBezTo>
                  <a:cubicBezTo>
                    <a:pt x="488" y="140"/>
                    <a:pt x="488" y="140"/>
                    <a:pt x="488" y="140"/>
                  </a:cubicBezTo>
                  <a:cubicBezTo>
                    <a:pt x="488" y="140"/>
                    <a:pt x="488" y="140"/>
                    <a:pt x="488" y="140"/>
                  </a:cubicBezTo>
                  <a:cubicBezTo>
                    <a:pt x="488" y="140"/>
                    <a:pt x="488" y="139"/>
                    <a:pt x="487" y="139"/>
                  </a:cubicBezTo>
                  <a:cubicBezTo>
                    <a:pt x="487" y="139"/>
                    <a:pt x="487" y="139"/>
                    <a:pt x="487" y="139"/>
                  </a:cubicBezTo>
                  <a:cubicBezTo>
                    <a:pt x="487" y="138"/>
                    <a:pt x="487" y="138"/>
                    <a:pt x="487" y="138"/>
                  </a:cubicBezTo>
                  <a:cubicBezTo>
                    <a:pt x="486" y="139"/>
                    <a:pt x="486" y="139"/>
                    <a:pt x="486" y="139"/>
                  </a:cubicBezTo>
                  <a:cubicBezTo>
                    <a:pt x="485" y="138"/>
                    <a:pt x="485" y="140"/>
                    <a:pt x="485" y="139"/>
                  </a:cubicBezTo>
                  <a:cubicBezTo>
                    <a:pt x="484" y="139"/>
                    <a:pt x="484" y="140"/>
                    <a:pt x="483" y="140"/>
                  </a:cubicBezTo>
                  <a:cubicBezTo>
                    <a:pt x="483" y="139"/>
                    <a:pt x="483" y="138"/>
                    <a:pt x="483" y="137"/>
                  </a:cubicBezTo>
                  <a:cubicBezTo>
                    <a:pt x="482" y="137"/>
                    <a:pt x="482" y="137"/>
                    <a:pt x="482" y="137"/>
                  </a:cubicBezTo>
                  <a:cubicBezTo>
                    <a:pt x="482" y="138"/>
                    <a:pt x="482" y="139"/>
                    <a:pt x="482" y="139"/>
                  </a:cubicBezTo>
                  <a:cubicBezTo>
                    <a:pt x="481" y="138"/>
                    <a:pt x="481" y="138"/>
                    <a:pt x="481" y="138"/>
                  </a:cubicBezTo>
                  <a:cubicBezTo>
                    <a:pt x="481" y="139"/>
                    <a:pt x="481" y="139"/>
                    <a:pt x="481" y="139"/>
                  </a:cubicBezTo>
                  <a:cubicBezTo>
                    <a:pt x="481" y="138"/>
                    <a:pt x="480" y="138"/>
                    <a:pt x="480" y="137"/>
                  </a:cubicBezTo>
                  <a:cubicBezTo>
                    <a:pt x="481" y="137"/>
                    <a:pt x="481" y="137"/>
                    <a:pt x="482" y="136"/>
                  </a:cubicBezTo>
                  <a:cubicBezTo>
                    <a:pt x="482" y="137"/>
                    <a:pt x="484" y="138"/>
                    <a:pt x="485" y="137"/>
                  </a:cubicBezTo>
                  <a:cubicBezTo>
                    <a:pt x="485" y="136"/>
                    <a:pt x="485" y="136"/>
                    <a:pt x="485" y="136"/>
                  </a:cubicBezTo>
                  <a:cubicBezTo>
                    <a:pt x="486" y="137"/>
                    <a:pt x="486" y="136"/>
                    <a:pt x="487" y="136"/>
                  </a:cubicBezTo>
                  <a:cubicBezTo>
                    <a:pt x="486" y="135"/>
                    <a:pt x="490" y="134"/>
                    <a:pt x="487" y="134"/>
                  </a:cubicBezTo>
                  <a:cubicBezTo>
                    <a:pt x="486" y="133"/>
                    <a:pt x="486" y="133"/>
                    <a:pt x="485" y="132"/>
                  </a:cubicBezTo>
                  <a:cubicBezTo>
                    <a:pt x="486" y="132"/>
                    <a:pt x="486" y="132"/>
                    <a:pt x="486" y="132"/>
                  </a:cubicBezTo>
                  <a:cubicBezTo>
                    <a:pt x="486" y="133"/>
                    <a:pt x="486" y="133"/>
                    <a:pt x="486" y="133"/>
                  </a:cubicBezTo>
                  <a:cubicBezTo>
                    <a:pt x="488" y="134"/>
                    <a:pt x="489" y="133"/>
                    <a:pt x="491" y="135"/>
                  </a:cubicBezTo>
                  <a:cubicBezTo>
                    <a:pt x="491" y="134"/>
                    <a:pt x="490" y="134"/>
                    <a:pt x="491" y="133"/>
                  </a:cubicBezTo>
                  <a:cubicBezTo>
                    <a:pt x="491" y="133"/>
                    <a:pt x="491" y="133"/>
                    <a:pt x="491" y="133"/>
                  </a:cubicBezTo>
                  <a:cubicBezTo>
                    <a:pt x="491" y="133"/>
                    <a:pt x="491" y="133"/>
                    <a:pt x="491" y="133"/>
                  </a:cubicBezTo>
                  <a:cubicBezTo>
                    <a:pt x="492" y="134"/>
                    <a:pt x="492" y="134"/>
                    <a:pt x="492" y="134"/>
                  </a:cubicBezTo>
                  <a:cubicBezTo>
                    <a:pt x="490" y="134"/>
                    <a:pt x="492" y="135"/>
                    <a:pt x="492" y="136"/>
                  </a:cubicBezTo>
                  <a:cubicBezTo>
                    <a:pt x="492" y="137"/>
                    <a:pt x="493" y="138"/>
                    <a:pt x="494" y="138"/>
                  </a:cubicBezTo>
                  <a:cubicBezTo>
                    <a:pt x="495" y="138"/>
                    <a:pt x="496" y="138"/>
                    <a:pt x="496" y="137"/>
                  </a:cubicBezTo>
                  <a:cubicBezTo>
                    <a:pt x="496" y="139"/>
                    <a:pt x="498" y="139"/>
                    <a:pt x="498" y="139"/>
                  </a:cubicBezTo>
                  <a:cubicBezTo>
                    <a:pt x="498" y="139"/>
                    <a:pt x="497" y="139"/>
                    <a:pt x="497" y="140"/>
                  </a:cubicBezTo>
                  <a:cubicBezTo>
                    <a:pt x="498" y="140"/>
                    <a:pt x="496" y="140"/>
                    <a:pt x="497" y="140"/>
                  </a:cubicBezTo>
                  <a:close/>
                  <a:moveTo>
                    <a:pt x="488" y="143"/>
                  </a:moveTo>
                  <a:cubicBezTo>
                    <a:pt x="487" y="143"/>
                    <a:pt x="487" y="143"/>
                    <a:pt x="487" y="143"/>
                  </a:cubicBezTo>
                  <a:cubicBezTo>
                    <a:pt x="488" y="142"/>
                    <a:pt x="488" y="142"/>
                    <a:pt x="488" y="142"/>
                  </a:cubicBezTo>
                  <a:cubicBezTo>
                    <a:pt x="488" y="143"/>
                    <a:pt x="488" y="143"/>
                    <a:pt x="488" y="143"/>
                  </a:cubicBezTo>
                  <a:cubicBezTo>
                    <a:pt x="488" y="142"/>
                    <a:pt x="488" y="142"/>
                    <a:pt x="488" y="142"/>
                  </a:cubicBezTo>
                  <a:cubicBezTo>
                    <a:pt x="488" y="143"/>
                    <a:pt x="489" y="142"/>
                    <a:pt x="490" y="142"/>
                  </a:cubicBezTo>
                  <a:cubicBezTo>
                    <a:pt x="489" y="142"/>
                    <a:pt x="489" y="142"/>
                    <a:pt x="488" y="143"/>
                  </a:cubicBezTo>
                  <a:cubicBezTo>
                    <a:pt x="488" y="143"/>
                    <a:pt x="488" y="143"/>
                    <a:pt x="488" y="143"/>
                  </a:cubicBezTo>
                  <a:close/>
                  <a:moveTo>
                    <a:pt x="487" y="142"/>
                  </a:moveTo>
                  <a:cubicBezTo>
                    <a:pt x="487" y="142"/>
                    <a:pt x="487" y="142"/>
                    <a:pt x="487" y="142"/>
                  </a:cubicBezTo>
                  <a:cubicBezTo>
                    <a:pt x="487" y="142"/>
                    <a:pt x="487" y="142"/>
                    <a:pt x="487" y="142"/>
                  </a:cubicBezTo>
                  <a:cubicBezTo>
                    <a:pt x="487" y="142"/>
                    <a:pt x="487" y="141"/>
                    <a:pt x="488" y="141"/>
                  </a:cubicBezTo>
                  <a:lnTo>
                    <a:pt x="487" y="142"/>
                  </a:lnTo>
                  <a:close/>
                  <a:moveTo>
                    <a:pt x="485" y="142"/>
                  </a:moveTo>
                  <a:cubicBezTo>
                    <a:pt x="486" y="142"/>
                    <a:pt x="486" y="142"/>
                    <a:pt x="486" y="142"/>
                  </a:cubicBezTo>
                  <a:cubicBezTo>
                    <a:pt x="485" y="142"/>
                    <a:pt x="485" y="142"/>
                    <a:pt x="485" y="142"/>
                  </a:cubicBezTo>
                  <a:cubicBezTo>
                    <a:pt x="485" y="142"/>
                    <a:pt x="485" y="142"/>
                    <a:pt x="485" y="142"/>
                  </a:cubicBezTo>
                  <a:cubicBezTo>
                    <a:pt x="484" y="142"/>
                    <a:pt x="484" y="142"/>
                    <a:pt x="484" y="142"/>
                  </a:cubicBezTo>
                  <a:cubicBezTo>
                    <a:pt x="484" y="142"/>
                    <a:pt x="484" y="142"/>
                    <a:pt x="484" y="142"/>
                  </a:cubicBezTo>
                  <a:cubicBezTo>
                    <a:pt x="484" y="141"/>
                    <a:pt x="484" y="141"/>
                    <a:pt x="484" y="141"/>
                  </a:cubicBezTo>
                  <a:cubicBezTo>
                    <a:pt x="484" y="141"/>
                    <a:pt x="484" y="141"/>
                    <a:pt x="484" y="141"/>
                  </a:cubicBezTo>
                  <a:cubicBezTo>
                    <a:pt x="485" y="141"/>
                    <a:pt x="486" y="141"/>
                    <a:pt x="486" y="141"/>
                  </a:cubicBezTo>
                  <a:cubicBezTo>
                    <a:pt x="486" y="141"/>
                    <a:pt x="485" y="141"/>
                    <a:pt x="485" y="142"/>
                  </a:cubicBezTo>
                  <a:close/>
                  <a:moveTo>
                    <a:pt x="473" y="162"/>
                  </a:moveTo>
                  <a:cubicBezTo>
                    <a:pt x="473" y="161"/>
                    <a:pt x="473" y="161"/>
                    <a:pt x="473" y="160"/>
                  </a:cubicBezTo>
                  <a:cubicBezTo>
                    <a:pt x="473" y="160"/>
                    <a:pt x="474" y="161"/>
                    <a:pt x="474" y="160"/>
                  </a:cubicBezTo>
                  <a:cubicBezTo>
                    <a:pt x="474" y="160"/>
                    <a:pt x="474" y="160"/>
                    <a:pt x="474" y="160"/>
                  </a:cubicBezTo>
                  <a:cubicBezTo>
                    <a:pt x="474" y="160"/>
                    <a:pt x="474" y="160"/>
                    <a:pt x="474" y="160"/>
                  </a:cubicBezTo>
                  <a:cubicBezTo>
                    <a:pt x="474" y="160"/>
                    <a:pt x="474" y="160"/>
                    <a:pt x="474" y="160"/>
                  </a:cubicBezTo>
                  <a:cubicBezTo>
                    <a:pt x="474" y="161"/>
                    <a:pt x="474" y="161"/>
                    <a:pt x="474" y="161"/>
                  </a:cubicBezTo>
                  <a:cubicBezTo>
                    <a:pt x="475" y="161"/>
                    <a:pt x="474" y="160"/>
                    <a:pt x="475" y="160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5" y="161"/>
                    <a:pt x="475" y="161"/>
                    <a:pt x="475" y="161"/>
                  </a:cubicBezTo>
                  <a:cubicBezTo>
                    <a:pt x="476" y="161"/>
                    <a:pt x="476" y="161"/>
                    <a:pt x="476" y="161"/>
                  </a:cubicBezTo>
                  <a:cubicBezTo>
                    <a:pt x="476" y="162"/>
                    <a:pt x="476" y="162"/>
                    <a:pt x="476" y="162"/>
                  </a:cubicBezTo>
                  <a:cubicBezTo>
                    <a:pt x="475" y="163"/>
                    <a:pt x="474" y="160"/>
                    <a:pt x="473" y="162"/>
                  </a:cubicBezTo>
                  <a:close/>
                  <a:moveTo>
                    <a:pt x="471" y="169"/>
                  </a:moveTo>
                  <a:cubicBezTo>
                    <a:pt x="471" y="170"/>
                    <a:pt x="471" y="170"/>
                    <a:pt x="471" y="170"/>
                  </a:cubicBezTo>
                  <a:cubicBezTo>
                    <a:pt x="471" y="170"/>
                    <a:pt x="471" y="170"/>
                    <a:pt x="471" y="170"/>
                  </a:cubicBezTo>
                  <a:cubicBezTo>
                    <a:pt x="471" y="169"/>
                    <a:pt x="471" y="169"/>
                    <a:pt x="471" y="169"/>
                  </a:cubicBezTo>
                  <a:close/>
                  <a:moveTo>
                    <a:pt x="476" y="148"/>
                  </a:moveTo>
                  <a:cubicBezTo>
                    <a:pt x="475" y="149"/>
                    <a:pt x="474" y="149"/>
                    <a:pt x="472" y="149"/>
                  </a:cubicBezTo>
                  <a:cubicBezTo>
                    <a:pt x="473" y="148"/>
                    <a:pt x="473" y="148"/>
                    <a:pt x="473" y="148"/>
                  </a:cubicBezTo>
                  <a:cubicBezTo>
                    <a:pt x="472" y="148"/>
                    <a:pt x="472" y="148"/>
                    <a:pt x="472" y="148"/>
                  </a:cubicBezTo>
                  <a:cubicBezTo>
                    <a:pt x="474" y="147"/>
                    <a:pt x="474" y="147"/>
                    <a:pt x="476" y="147"/>
                  </a:cubicBezTo>
                  <a:cubicBezTo>
                    <a:pt x="477" y="147"/>
                    <a:pt x="476" y="148"/>
                    <a:pt x="477" y="149"/>
                  </a:cubicBezTo>
                  <a:cubicBezTo>
                    <a:pt x="477" y="149"/>
                    <a:pt x="477" y="150"/>
                    <a:pt x="476" y="149"/>
                  </a:cubicBezTo>
                  <a:cubicBezTo>
                    <a:pt x="476" y="149"/>
                    <a:pt x="476" y="149"/>
                    <a:pt x="476" y="148"/>
                  </a:cubicBezTo>
                  <a:close/>
                  <a:moveTo>
                    <a:pt x="478" y="150"/>
                  </a:moveTo>
                  <a:cubicBezTo>
                    <a:pt x="477" y="150"/>
                    <a:pt x="477" y="150"/>
                    <a:pt x="477" y="150"/>
                  </a:cubicBezTo>
                  <a:cubicBezTo>
                    <a:pt x="477" y="149"/>
                    <a:pt x="477" y="149"/>
                    <a:pt x="477" y="149"/>
                  </a:cubicBezTo>
                  <a:cubicBezTo>
                    <a:pt x="478" y="149"/>
                    <a:pt x="478" y="150"/>
                    <a:pt x="478" y="151"/>
                  </a:cubicBezTo>
                  <a:cubicBezTo>
                    <a:pt x="478" y="152"/>
                    <a:pt x="478" y="152"/>
                    <a:pt x="477" y="152"/>
                  </a:cubicBezTo>
                  <a:cubicBezTo>
                    <a:pt x="476" y="152"/>
                    <a:pt x="476" y="152"/>
                    <a:pt x="476" y="152"/>
                  </a:cubicBezTo>
                  <a:cubicBezTo>
                    <a:pt x="477" y="152"/>
                    <a:pt x="477" y="150"/>
                    <a:pt x="478" y="150"/>
                  </a:cubicBezTo>
                  <a:cubicBezTo>
                    <a:pt x="478" y="150"/>
                    <a:pt x="478" y="150"/>
                    <a:pt x="478" y="150"/>
                  </a:cubicBezTo>
                  <a:close/>
                  <a:moveTo>
                    <a:pt x="479" y="148"/>
                  </a:moveTo>
                  <a:cubicBezTo>
                    <a:pt x="479" y="149"/>
                    <a:pt x="479" y="149"/>
                    <a:pt x="479" y="149"/>
                  </a:cubicBezTo>
                  <a:cubicBezTo>
                    <a:pt x="479" y="148"/>
                    <a:pt x="479" y="149"/>
                    <a:pt x="478" y="149"/>
                  </a:cubicBezTo>
                  <a:cubicBezTo>
                    <a:pt x="479" y="148"/>
                    <a:pt x="477" y="149"/>
                    <a:pt x="478" y="148"/>
                  </a:cubicBezTo>
                  <a:cubicBezTo>
                    <a:pt x="478" y="148"/>
                    <a:pt x="479" y="148"/>
                    <a:pt x="479" y="148"/>
                  </a:cubicBezTo>
                  <a:cubicBezTo>
                    <a:pt x="479" y="147"/>
                    <a:pt x="479" y="147"/>
                    <a:pt x="478" y="147"/>
                  </a:cubicBezTo>
                  <a:cubicBezTo>
                    <a:pt x="478" y="147"/>
                    <a:pt x="478" y="147"/>
                    <a:pt x="478" y="147"/>
                  </a:cubicBezTo>
                  <a:cubicBezTo>
                    <a:pt x="478" y="147"/>
                    <a:pt x="478" y="146"/>
                    <a:pt x="479" y="146"/>
                  </a:cubicBezTo>
                  <a:cubicBezTo>
                    <a:pt x="479" y="146"/>
                    <a:pt x="478" y="146"/>
                    <a:pt x="478" y="146"/>
                  </a:cubicBezTo>
                  <a:cubicBezTo>
                    <a:pt x="479" y="146"/>
                    <a:pt x="479" y="146"/>
                    <a:pt x="479" y="146"/>
                  </a:cubicBezTo>
                  <a:cubicBezTo>
                    <a:pt x="479" y="145"/>
                    <a:pt x="478" y="145"/>
                    <a:pt x="478" y="145"/>
                  </a:cubicBezTo>
                  <a:cubicBezTo>
                    <a:pt x="478" y="145"/>
                    <a:pt x="478" y="145"/>
                    <a:pt x="478" y="146"/>
                  </a:cubicBezTo>
                  <a:cubicBezTo>
                    <a:pt x="478" y="146"/>
                    <a:pt x="478" y="146"/>
                    <a:pt x="478" y="146"/>
                  </a:cubicBezTo>
                  <a:cubicBezTo>
                    <a:pt x="477" y="146"/>
                    <a:pt x="477" y="146"/>
                    <a:pt x="477" y="146"/>
                  </a:cubicBezTo>
                  <a:cubicBezTo>
                    <a:pt x="478" y="144"/>
                    <a:pt x="476" y="144"/>
                    <a:pt x="476" y="143"/>
                  </a:cubicBezTo>
                  <a:cubicBezTo>
                    <a:pt x="476" y="143"/>
                    <a:pt x="476" y="143"/>
                    <a:pt x="476" y="143"/>
                  </a:cubicBezTo>
                  <a:cubicBezTo>
                    <a:pt x="476" y="143"/>
                    <a:pt x="476" y="143"/>
                    <a:pt x="476" y="143"/>
                  </a:cubicBezTo>
                  <a:cubicBezTo>
                    <a:pt x="476" y="143"/>
                    <a:pt x="476" y="143"/>
                    <a:pt x="476" y="142"/>
                  </a:cubicBezTo>
                  <a:cubicBezTo>
                    <a:pt x="476" y="143"/>
                    <a:pt x="476" y="143"/>
                    <a:pt x="476" y="143"/>
                  </a:cubicBezTo>
                  <a:cubicBezTo>
                    <a:pt x="476" y="143"/>
                    <a:pt x="477" y="143"/>
                    <a:pt x="477" y="143"/>
                  </a:cubicBezTo>
                  <a:cubicBezTo>
                    <a:pt x="478" y="143"/>
                    <a:pt x="476" y="142"/>
                    <a:pt x="477" y="143"/>
                  </a:cubicBezTo>
                  <a:cubicBezTo>
                    <a:pt x="478" y="142"/>
                    <a:pt x="477" y="142"/>
                    <a:pt x="477" y="141"/>
                  </a:cubicBezTo>
                  <a:cubicBezTo>
                    <a:pt x="477" y="142"/>
                    <a:pt x="476" y="141"/>
                    <a:pt x="476" y="141"/>
                  </a:cubicBezTo>
                  <a:cubicBezTo>
                    <a:pt x="476" y="140"/>
                    <a:pt x="478" y="141"/>
                    <a:pt x="478" y="139"/>
                  </a:cubicBezTo>
                  <a:cubicBezTo>
                    <a:pt x="478" y="140"/>
                    <a:pt x="478" y="140"/>
                    <a:pt x="478" y="140"/>
                  </a:cubicBezTo>
                  <a:cubicBezTo>
                    <a:pt x="480" y="139"/>
                    <a:pt x="477" y="138"/>
                    <a:pt x="478" y="137"/>
                  </a:cubicBezTo>
                  <a:cubicBezTo>
                    <a:pt x="477" y="137"/>
                    <a:pt x="476" y="137"/>
                    <a:pt x="476" y="138"/>
                  </a:cubicBezTo>
                  <a:cubicBezTo>
                    <a:pt x="475" y="137"/>
                    <a:pt x="475" y="137"/>
                    <a:pt x="475" y="137"/>
                  </a:cubicBezTo>
                  <a:cubicBezTo>
                    <a:pt x="476" y="137"/>
                    <a:pt x="477" y="137"/>
                    <a:pt x="478" y="136"/>
                  </a:cubicBezTo>
                  <a:cubicBezTo>
                    <a:pt x="478" y="136"/>
                    <a:pt x="478" y="136"/>
                    <a:pt x="477" y="136"/>
                  </a:cubicBezTo>
                  <a:cubicBezTo>
                    <a:pt x="477" y="136"/>
                    <a:pt x="477" y="136"/>
                    <a:pt x="476" y="136"/>
                  </a:cubicBezTo>
                  <a:cubicBezTo>
                    <a:pt x="476" y="136"/>
                    <a:pt x="476" y="136"/>
                    <a:pt x="476" y="136"/>
                  </a:cubicBezTo>
                  <a:cubicBezTo>
                    <a:pt x="476" y="136"/>
                    <a:pt x="476" y="136"/>
                    <a:pt x="476" y="136"/>
                  </a:cubicBezTo>
                  <a:cubicBezTo>
                    <a:pt x="477" y="135"/>
                    <a:pt x="479" y="136"/>
                    <a:pt x="479" y="137"/>
                  </a:cubicBezTo>
                  <a:cubicBezTo>
                    <a:pt x="479" y="137"/>
                    <a:pt x="479" y="137"/>
                    <a:pt x="480" y="137"/>
                  </a:cubicBezTo>
                  <a:cubicBezTo>
                    <a:pt x="478" y="137"/>
                    <a:pt x="480" y="140"/>
                    <a:pt x="479" y="139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9" y="140"/>
                    <a:pt x="479" y="140"/>
                    <a:pt x="478" y="140"/>
                  </a:cubicBezTo>
                  <a:cubicBezTo>
                    <a:pt x="478" y="141"/>
                    <a:pt x="478" y="142"/>
                    <a:pt x="478" y="143"/>
                  </a:cubicBezTo>
                  <a:cubicBezTo>
                    <a:pt x="478" y="143"/>
                    <a:pt x="477" y="142"/>
                    <a:pt x="477" y="144"/>
                  </a:cubicBezTo>
                  <a:cubicBezTo>
                    <a:pt x="478" y="144"/>
                    <a:pt x="478" y="144"/>
                    <a:pt x="478" y="144"/>
                  </a:cubicBezTo>
                  <a:cubicBezTo>
                    <a:pt x="478" y="144"/>
                    <a:pt x="478" y="144"/>
                    <a:pt x="478" y="144"/>
                  </a:cubicBezTo>
                  <a:cubicBezTo>
                    <a:pt x="478" y="144"/>
                    <a:pt x="479" y="144"/>
                    <a:pt x="479" y="144"/>
                  </a:cubicBezTo>
                  <a:cubicBezTo>
                    <a:pt x="479" y="144"/>
                    <a:pt x="479" y="144"/>
                    <a:pt x="479" y="144"/>
                  </a:cubicBezTo>
                  <a:cubicBezTo>
                    <a:pt x="479" y="144"/>
                    <a:pt x="479" y="144"/>
                    <a:pt x="479" y="144"/>
                  </a:cubicBezTo>
                  <a:cubicBezTo>
                    <a:pt x="479" y="144"/>
                    <a:pt x="479" y="144"/>
                    <a:pt x="479" y="144"/>
                  </a:cubicBezTo>
                  <a:cubicBezTo>
                    <a:pt x="478" y="145"/>
                    <a:pt x="478" y="145"/>
                    <a:pt x="478" y="145"/>
                  </a:cubicBezTo>
                  <a:cubicBezTo>
                    <a:pt x="479" y="145"/>
                    <a:pt x="479" y="145"/>
                    <a:pt x="479" y="145"/>
                  </a:cubicBezTo>
                  <a:cubicBezTo>
                    <a:pt x="479" y="145"/>
                    <a:pt x="479" y="145"/>
                    <a:pt x="479" y="145"/>
                  </a:cubicBezTo>
                  <a:cubicBezTo>
                    <a:pt x="479" y="146"/>
                    <a:pt x="479" y="146"/>
                    <a:pt x="479" y="146"/>
                  </a:cubicBezTo>
                  <a:cubicBezTo>
                    <a:pt x="479" y="146"/>
                    <a:pt x="479" y="146"/>
                    <a:pt x="479" y="146"/>
                  </a:cubicBezTo>
                  <a:cubicBezTo>
                    <a:pt x="479" y="146"/>
                    <a:pt x="480" y="146"/>
                    <a:pt x="480" y="146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1" y="146"/>
                    <a:pt x="480" y="147"/>
                    <a:pt x="481" y="147"/>
                  </a:cubicBezTo>
                  <a:cubicBezTo>
                    <a:pt x="479" y="146"/>
                    <a:pt x="479" y="148"/>
                    <a:pt x="479" y="148"/>
                  </a:cubicBezTo>
                  <a:close/>
                  <a:moveTo>
                    <a:pt x="476" y="138"/>
                  </a:moveTo>
                  <a:cubicBezTo>
                    <a:pt x="476" y="138"/>
                    <a:pt x="476" y="138"/>
                    <a:pt x="476" y="138"/>
                  </a:cubicBezTo>
                  <a:cubicBezTo>
                    <a:pt x="477" y="138"/>
                    <a:pt x="477" y="138"/>
                    <a:pt x="477" y="138"/>
                  </a:cubicBezTo>
                  <a:cubicBezTo>
                    <a:pt x="477" y="139"/>
                    <a:pt x="477" y="139"/>
                    <a:pt x="477" y="139"/>
                  </a:cubicBezTo>
                  <a:cubicBezTo>
                    <a:pt x="477" y="138"/>
                    <a:pt x="476" y="138"/>
                    <a:pt x="476" y="138"/>
                  </a:cubicBezTo>
                  <a:close/>
                  <a:moveTo>
                    <a:pt x="471" y="136"/>
                  </a:moveTo>
                  <a:cubicBezTo>
                    <a:pt x="470" y="136"/>
                    <a:pt x="470" y="136"/>
                    <a:pt x="470" y="136"/>
                  </a:cubicBezTo>
                  <a:cubicBezTo>
                    <a:pt x="470" y="135"/>
                    <a:pt x="470" y="135"/>
                    <a:pt x="470" y="135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1" y="135"/>
                    <a:pt x="471" y="135"/>
                    <a:pt x="471" y="135"/>
                  </a:cubicBezTo>
                  <a:cubicBezTo>
                    <a:pt x="471" y="135"/>
                    <a:pt x="471" y="136"/>
                    <a:pt x="472" y="135"/>
                  </a:cubicBezTo>
                  <a:cubicBezTo>
                    <a:pt x="472" y="135"/>
                    <a:pt x="472" y="135"/>
                    <a:pt x="472" y="135"/>
                  </a:cubicBezTo>
                  <a:cubicBezTo>
                    <a:pt x="472" y="135"/>
                    <a:pt x="472" y="135"/>
                    <a:pt x="472" y="135"/>
                  </a:cubicBezTo>
                  <a:cubicBezTo>
                    <a:pt x="472" y="135"/>
                    <a:pt x="472" y="135"/>
                    <a:pt x="472" y="135"/>
                  </a:cubicBezTo>
                  <a:cubicBezTo>
                    <a:pt x="472" y="135"/>
                    <a:pt x="472" y="135"/>
                    <a:pt x="472" y="136"/>
                  </a:cubicBezTo>
                  <a:cubicBezTo>
                    <a:pt x="472" y="137"/>
                    <a:pt x="473" y="136"/>
                    <a:pt x="473" y="137"/>
                  </a:cubicBezTo>
                  <a:cubicBezTo>
                    <a:pt x="473" y="138"/>
                    <a:pt x="473" y="137"/>
                    <a:pt x="472" y="137"/>
                  </a:cubicBezTo>
                  <a:cubicBezTo>
                    <a:pt x="471" y="136"/>
                    <a:pt x="471" y="137"/>
                    <a:pt x="471" y="136"/>
                  </a:cubicBezTo>
                  <a:close/>
                  <a:moveTo>
                    <a:pt x="467" y="139"/>
                  </a:moveTo>
                  <a:cubicBezTo>
                    <a:pt x="467" y="138"/>
                    <a:pt x="467" y="138"/>
                    <a:pt x="467" y="138"/>
                  </a:cubicBezTo>
                  <a:cubicBezTo>
                    <a:pt x="468" y="138"/>
                    <a:pt x="468" y="138"/>
                    <a:pt x="468" y="138"/>
                  </a:cubicBezTo>
                  <a:cubicBezTo>
                    <a:pt x="468" y="136"/>
                    <a:pt x="468" y="136"/>
                    <a:pt x="468" y="136"/>
                  </a:cubicBezTo>
                  <a:cubicBezTo>
                    <a:pt x="469" y="136"/>
                    <a:pt x="468" y="137"/>
                    <a:pt x="468" y="138"/>
                  </a:cubicBezTo>
                  <a:cubicBezTo>
                    <a:pt x="468" y="138"/>
                    <a:pt x="468" y="138"/>
                    <a:pt x="468" y="138"/>
                  </a:cubicBezTo>
                  <a:cubicBezTo>
                    <a:pt x="469" y="138"/>
                    <a:pt x="469" y="138"/>
                    <a:pt x="469" y="138"/>
                  </a:cubicBezTo>
                  <a:cubicBezTo>
                    <a:pt x="469" y="138"/>
                    <a:pt x="469" y="138"/>
                    <a:pt x="469" y="138"/>
                  </a:cubicBezTo>
                  <a:cubicBezTo>
                    <a:pt x="469" y="138"/>
                    <a:pt x="469" y="138"/>
                    <a:pt x="469" y="138"/>
                  </a:cubicBezTo>
                  <a:cubicBezTo>
                    <a:pt x="469" y="138"/>
                    <a:pt x="469" y="138"/>
                    <a:pt x="468" y="138"/>
                  </a:cubicBezTo>
                  <a:cubicBezTo>
                    <a:pt x="468" y="140"/>
                    <a:pt x="468" y="140"/>
                    <a:pt x="468" y="140"/>
                  </a:cubicBezTo>
                  <a:cubicBezTo>
                    <a:pt x="467" y="140"/>
                    <a:pt x="468" y="138"/>
                    <a:pt x="467" y="139"/>
                  </a:cubicBezTo>
                  <a:close/>
                  <a:moveTo>
                    <a:pt x="465" y="133"/>
                  </a:moveTo>
                  <a:cubicBezTo>
                    <a:pt x="463" y="133"/>
                    <a:pt x="465" y="131"/>
                    <a:pt x="463" y="132"/>
                  </a:cubicBezTo>
                  <a:cubicBezTo>
                    <a:pt x="463" y="132"/>
                    <a:pt x="463" y="132"/>
                    <a:pt x="463" y="132"/>
                  </a:cubicBezTo>
                  <a:cubicBezTo>
                    <a:pt x="462" y="132"/>
                    <a:pt x="462" y="132"/>
                    <a:pt x="462" y="132"/>
                  </a:cubicBezTo>
                  <a:cubicBezTo>
                    <a:pt x="462" y="133"/>
                    <a:pt x="462" y="132"/>
                    <a:pt x="462" y="132"/>
                  </a:cubicBezTo>
                  <a:cubicBezTo>
                    <a:pt x="462" y="132"/>
                    <a:pt x="462" y="131"/>
                    <a:pt x="462" y="131"/>
                  </a:cubicBezTo>
                  <a:cubicBezTo>
                    <a:pt x="462" y="131"/>
                    <a:pt x="462" y="131"/>
                    <a:pt x="461" y="131"/>
                  </a:cubicBezTo>
                  <a:cubicBezTo>
                    <a:pt x="461" y="132"/>
                    <a:pt x="461" y="132"/>
                    <a:pt x="459" y="132"/>
                  </a:cubicBezTo>
                  <a:cubicBezTo>
                    <a:pt x="459" y="132"/>
                    <a:pt x="460" y="132"/>
                    <a:pt x="460" y="131"/>
                  </a:cubicBezTo>
                  <a:cubicBezTo>
                    <a:pt x="460" y="131"/>
                    <a:pt x="460" y="131"/>
                    <a:pt x="460" y="131"/>
                  </a:cubicBezTo>
                  <a:cubicBezTo>
                    <a:pt x="461" y="131"/>
                    <a:pt x="461" y="130"/>
                    <a:pt x="462" y="130"/>
                  </a:cubicBezTo>
                  <a:cubicBezTo>
                    <a:pt x="463" y="131"/>
                    <a:pt x="463" y="131"/>
                    <a:pt x="463" y="131"/>
                  </a:cubicBezTo>
                  <a:cubicBezTo>
                    <a:pt x="463" y="130"/>
                    <a:pt x="464" y="129"/>
                    <a:pt x="465" y="130"/>
                  </a:cubicBezTo>
                  <a:cubicBezTo>
                    <a:pt x="466" y="131"/>
                    <a:pt x="466" y="129"/>
                    <a:pt x="466" y="129"/>
                  </a:cubicBezTo>
                  <a:cubicBezTo>
                    <a:pt x="466" y="129"/>
                    <a:pt x="466" y="128"/>
                    <a:pt x="466" y="128"/>
                  </a:cubicBezTo>
                  <a:cubicBezTo>
                    <a:pt x="466" y="128"/>
                    <a:pt x="466" y="128"/>
                    <a:pt x="466" y="127"/>
                  </a:cubicBezTo>
                  <a:cubicBezTo>
                    <a:pt x="466" y="128"/>
                    <a:pt x="466" y="128"/>
                    <a:pt x="466" y="128"/>
                  </a:cubicBezTo>
                  <a:cubicBezTo>
                    <a:pt x="467" y="128"/>
                    <a:pt x="467" y="128"/>
                    <a:pt x="467" y="128"/>
                  </a:cubicBezTo>
                  <a:cubicBezTo>
                    <a:pt x="467" y="128"/>
                    <a:pt x="467" y="128"/>
                    <a:pt x="467" y="128"/>
                  </a:cubicBezTo>
                  <a:cubicBezTo>
                    <a:pt x="467" y="127"/>
                    <a:pt x="467" y="127"/>
                    <a:pt x="467" y="127"/>
                  </a:cubicBezTo>
                  <a:cubicBezTo>
                    <a:pt x="467" y="127"/>
                    <a:pt x="467" y="128"/>
                    <a:pt x="468" y="128"/>
                  </a:cubicBezTo>
                  <a:cubicBezTo>
                    <a:pt x="468" y="128"/>
                    <a:pt x="468" y="128"/>
                    <a:pt x="468" y="128"/>
                  </a:cubicBezTo>
                  <a:cubicBezTo>
                    <a:pt x="468" y="128"/>
                    <a:pt x="468" y="128"/>
                    <a:pt x="468" y="128"/>
                  </a:cubicBezTo>
                  <a:cubicBezTo>
                    <a:pt x="467" y="128"/>
                    <a:pt x="467" y="129"/>
                    <a:pt x="467" y="128"/>
                  </a:cubicBezTo>
                  <a:cubicBezTo>
                    <a:pt x="466" y="128"/>
                    <a:pt x="466" y="129"/>
                    <a:pt x="467" y="130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66" y="131"/>
                    <a:pt x="466" y="131"/>
                    <a:pt x="466" y="131"/>
                  </a:cubicBezTo>
                  <a:cubicBezTo>
                    <a:pt x="465" y="130"/>
                    <a:pt x="465" y="131"/>
                    <a:pt x="464" y="131"/>
                  </a:cubicBezTo>
                  <a:cubicBezTo>
                    <a:pt x="465" y="132"/>
                    <a:pt x="465" y="132"/>
                    <a:pt x="465" y="132"/>
                  </a:cubicBezTo>
                  <a:cubicBezTo>
                    <a:pt x="465" y="132"/>
                    <a:pt x="466" y="133"/>
                    <a:pt x="467" y="132"/>
                  </a:cubicBezTo>
                  <a:cubicBezTo>
                    <a:pt x="467" y="133"/>
                    <a:pt x="468" y="132"/>
                    <a:pt x="468" y="133"/>
                  </a:cubicBezTo>
                  <a:cubicBezTo>
                    <a:pt x="467" y="133"/>
                    <a:pt x="466" y="133"/>
                    <a:pt x="465" y="133"/>
                  </a:cubicBezTo>
                  <a:close/>
                  <a:moveTo>
                    <a:pt x="467" y="136"/>
                  </a:moveTo>
                  <a:cubicBezTo>
                    <a:pt x="467" y="136"/>
                    <a:pt x="467" y="136"/>
                    <a:pt x="467" y="136"/>
                  </a:cubicBezTo>
                  <a:cubicBezTo>
                    <a:pt x="466" y="136"/>
                    <a:pt x="466" y="136"/>
                    <a:pt x="466" y="136"/>
                  </a:cubicBezTo>
                  <a:cubicBezTo>
                    <a:pt x="466" y="136"/>
                    <a:pt x="466" y="136"/>
                    <a:pt x="466" y="135"/>
                  </a:cubicBezTo>
                  <a:cubicBezTo>
                    <a:pt x="465" y="135"/>
                    <a:pt x="465" y="135"/>
                    <a:pt x="465" y="135"/>
                  </a:cubicBezTo>
                  <a:cubicBezTo>
                    <a:pt x="466" y="135"/>
                    <a:pt x="466" y="135"/>
                    <a:pt x="466" y="135"/>
                  </a:cubicBezTo>
                  <a:cubicBezTo>
                    <a:pt x="466" y="135"/>
                    <a:pt x="466" y="135"/>
                    <a:pt x="466" y="135"/>
                  </a:cubicBezTo>
                  <a:cubicBezTo>
                    <a:pt x="466" y="136"/>
                    <a:pt x="466" y="136"/>
                    <a:pt x="466" y="136"/>
                  </a:cubicBezTo>
                  <a:cubicBezTo>
                    <a:pt x="466" y="136"/>
                    <a:pt x="466" y="136"/>
                    <a:pt x="466" y="136"/>
                  </a:cubicBezTo>
                  <a:cubicBezTo>
                    <a:pt x="467" y="136"/>
                    <a:pt x="467" y="136"/>
                    <a:pt x="467" y="136"/>
                  </a:cubicBezTo>
                  <a:cubicBezTo>
                    <a:pt x="467" y="136"/>
                    <a:pt x="467" y="136"/>
                    <a:pt x="467" y="136"/>
                  </a:cubicBezTo>
                  <a:close/>
                  <a:moveTo>
                    <a:pt x="461" y="134"/>
                  </a:moveTo>
                  <a:cubicBezTo>
                    <a:pt x="461" y="134"/>
                    <a:pt x="461" y="134"/>
                    <a:pt x="460" y="134"/>
                  </a:cubicBezTo>
                  <a:cubicBezTo>
                    <a:pt x="460" y="134"/>
                    <a:pt x="460" y="134"/>
                    <a:pt x="459" y="134"/>
                  </a:cubicBezTo>
                  <a:cubicBezTo>
                    <a:pt x="459" y="133"/>
                    <a:pt x="459" y="133"/>
                    <a:pt x="459" y="133"/>
                  </a:cubicBezTo>
                  <a:cubicBezTo>
                    <a:pt x="460" y="133"/>
                    <a:pt x="460" y="134"/>
                    <a:pt x="460" y="134"/>
                  </a:cubicBezTo>
                  <a:cubicBezTo>
                    <a:pt x="461" y="134"/>
                    <a:pt x="461" y="134"/>
                    <a:pt x="461" y="134"/>
                  </a:cubicBezTo>
                  <a:cubicBezTo>
                    <a:pt x="461" y="134"/>
                    <a:pt x="461" y="135"/>
                    <a:pt x="462" y="135"/>
                  </a:cubicBezTo>
                  <a:cubicBezTo>
                    <a:pt x="462" y="136"/>
                    <a:pt x="461" y="135"/>
                    <a:pt x="461" y="135"/>
                  </a:cubicBezTo>
                  <a:cubicBezTo>
                    <a:pt x="461" y="135"/>
                    <a:pt x="461" y="135"/>
                    <a:pt x="461" y="135"/>
                  </a:cubicBezTo>
                  <a:cubicBezTo>
                    <a:pt x="461" y="135"/>
                    <a:pt x="461" y="135"/>
                    <a:pt x="461" y="135"/>
                  </a:cubicBezTo>
                  <a:cubicBezTo>
                    <a:pt x="460" y="135"/>
                    <a:pt x="460" y="135"/>
                    <a:pt x="460" y="135"/>
                  </a:cubicBezTo>
                  <a:cubicBezTo>
                    <a:pt x="461" y="134"/>
                    <a:pt x="461" y="134"/>
                    <a:pt x="461" y="134"/>
                  </a:cubicBezTo>
                  <a:cubicBezTo>
                    <a:pt x="461" y="134"/>
                    <a:pt x="461" y="134"/>
                    <a:pt x="461" y="134"/>
                  </a:cubicBezTo>
                  <a:close/>
                  <a:moveTo>
                    <a:pt x="457" y="131"/>
                  </a:moveTo>
                  <a:cubicBezTo>
                    <a:pt x="457" y="131"/>
                    <a:pt x="458" y="131"/>
                    <a:pt x="458" y="131"/>
                  </a:cubicBezTo>
                  <a:cubicBezTo>
                    <a:pt x="458" y="132"/>
                    <a:pt x="458" y="132"/>
                    <a:pt x="458" y="132"/>
                  </a:cubicBezTo>
                  <a:cubicBezTo>
                    <a:pt x="458" y="132"/>
                    <a:pt x="458" y="132"/>
                    <a:pt x="457" y="132"/>
                  </a:cubicBezTo>
                  <a:cubicBezTo>
                    <a:pt x="457" y="132"/>
                    <a:pt x="457" y="132"/>
                    <a:pt x="457" y="132"/>
                  </a:cubicBezTo>
                  <a:lnTo>
                    <a:pt x="457" y="131"/>
                  </a:lnTo>
                  <a:close/>
                  <a:moveTo>
                    <a:pt x="459" y="123"/>
                  </a:moveTo>
                  <a:cubicBezTo>
                    <a:pt x="458" y="123"/>
                    <a:pt x="458" y="123"/>
                    <a:pt x="458" y="123"/>
                  </a:cubicBezTo>
                  <a:cubicBezTo>
                    <a:pt x="459" y="122"/>
                    <a:pt x="460" y="123"/>
                    <a:pt x="460" y="124"/>
                  </a:cubicBezTo>
                  <a:cubicBezTo>
                    <a:pt x="458" y="123"/>
                    <a:pt x="458" y="123"/>
                    <a:pt x="458" y="123"/>
                  </a:cubicBezTo>
                  <a:cubicBezTo>
                    <a:pt x="458" y="124"/>
                    <a:pt x="458" y="124"/>
                    <a:pt x="459" y="123"/>
                  </a:cubicBezTo>
                  <a:cubicBezTo>
                    <a:pt x="459" y="123"/>
                    <a:pt x="459" y="123"/>
                    <a:pt x="459" y="123"/>
                  </a:cubicBezTo>
                  <a:close/>
                  <a:moveTo>
                    <a:pt x="458" y="130"/>
                  </a:moveTo>
                  <a:cubicBezTo>
                    <a:pt x="459" y="130"/>
                    <a:pt x="459" y="130"/>
                    <a:pt x="459" y="130"/>
                  </a:cubicBezTo>
                  <a:cubicBezTo>
                    <a:pt x="459" y="130"/>
                    <a:pt x="459" y="130"/>
                    <a:pt x="459" y="131"/>
                  </a:cubicBezTo>
                  <a:cubicBezTo>
                    <a:pt x="459" y="131"/>
                    <a:pt x="459" y="130"/>
                    <a:pt x="458" y="130"/>
                  </a:cubicBezTo>
                  <a:close/>
                  <a:moveTo>
                    <a:pt x="459" y="127"/>
                  </a:moveTo>
                  <a:cubicBezTo>
                    <a:pt x="459" y="127"/>
                    <a:pt x="459" y="127"/>
                    <a:pt x="459" y="127"/>
                  </a:cubicBezTo>
                  <a:cubicBezTo>
                    <a:pt x="459" y="127"/>
                    <a:pt x="459" y="127"/>
                    <a:pt x="459" y="126"/>
                  </a:cubicBezTo>
                  <a:cubicBezTo>
                    <a:pt x="459" y="127"/>
                    <a:pt x="459" y="127"/>
                    <a:pt x="459" y="127"/>
                  </a:cubicBezTo>
                  <a:cubicBezTo>
                    <a:pt x="459" y="126"/>
                    <a:pt x="460" y="125"/>
                    <a:pt x="461" y="126"/>
                  </a:cubicBezTo>
                  <a:cubicBezTo>
                    <a:pt x="460" y="126"/>
                    <a:pt x="460" y="127"/>
                    <a:pt x="459" y="127"/>
                  </a:cubicBezTo>
                  <a:close/>
                  <a:moveTo>
                    <a:pt x="461" y="117"/>
                  </a:moveTo>
                  <a:cubicBezTo>
                    <a:pt x="461" y="118"/>
                    <a:pt x="462" y="118"/>
                    <a:pt x="462" y="119"/>
                  </a:cubicBezTo>
                  <a:cubicBezTo>
                    <a:pt x="461" y="119"/>
                    <a:pt x="462" y="117"/>
                    <a:pt x="461" y="116"/>
                  </a:cubicBezTo>
                  <a:cubicBezTo>
                    <a:pt x="461" y="116"/>
                    <a:pt x="461" y="116"/>
                    <a:pt x="460" y="117"/>
                  </a:cubicBezTo>
                  <a:cubicBezTo>
                    <a:pt x="461" y="117"/>
                    <a:pt x="461" y="117"/>
                    <a:pt x="461" y="117"/>
                  </a:cubicBezTo>
                  <a:cubicBezTo>
                    <a:pt x="459" y="117"/>
                    <a:pt x="461" y="115"/>
                    <a:pt x="459" y="115"/>
                  </a:cubicBezTo>
                  <a:cubicBezTo>
                    <a:pt x="459" y="115"/>
                    <a:pt x="459" y="115"/>
                    <a:pt x="459" y="115"/>
                  </a:cubicBezTo>
                  <a:cubicBezTo>
                    <a:pt x="458" y="115"/>
                    <a:pt x="458" y="115"/>
                    <a:pt x="458" y="115"/>
                  </a:cubicBezTo>
                  <a:cubicBezTo>
                    <a:pt x="458" y="114"/>
                    <a:pt x="457" y="116"/>
                    <a:pt x="457" y="115"/>
                  </a:cubicBezTo>
                  <a:cubicBezTo>
                    <a:pt x="457" y="115"/>
                    <a:pt x="458" y="115"/>
                    <a:pt x="458" y="114"/>
                  </a:cubicBezTo>
                  <a:cubicBezTo>
                    <a:pt x="458" y="114"/>
                    <a:pt x="457" y="113"/>
                    <a:pt x="457" y="113"/>
                  </a:cubicBezTo>
                  <a:cubicBezTo>
                    <a:pt x="457" y="113"/>
                    <a:pt x="457" y="113"/>
                    <a:pt x="457" y="113"/>
                  </a:cubicBezTo>
                  <a:cubicBezTo>
                    <a:pt x="457" y="113"/>
                    <a:pt x="457" y="113"/>
                    <a:pt x="457" y="113"/>
                  </a:cubicBezTo>
                  <a:cubicBezTo>
                    <a:pt x="457" y="113"/>
                    <a:pt x="459" y="113"/>
                    <a:pt x="458" y="114"/>
                  </a:cubicBezTo>
                  <a:cubicBezTo>
                    <a:pt x="458" y="114"/>
                    <a:pt x="458" y="115"/>
                    <a:pt x="459" y="114"/>
                  </a:cubicBezTo>
                  <a:cubicBezTo>
                    <a:pt x="459" y="114"/>
                    <a:pt x="459" y="114"/>
                    <a:pt x="459" y="114"/>
                  </a:cubicBezTo>
                  <a:cubicBezTo>
                    <a:pt x="460" y="115"/>
                    <a:pt x="460" y="114"/>
                    <a:pt x="461" y="114"/>
                  </a:cubicBezTo>
                  <a:cubicBezTo>
                    <a:pt x="461" y="114"/>
                    <a:pt x="461" y="114"/>
                    <a:pt x="461" y="114"/>
                  </a:cubicBezTo>
                  <a:cubicBezTo>
                    <a:pt x="461" y="115"/>
                    <a:pt x="461" y="115"/>
                    <a:pt x="461" y="115"/>
                  </a:cubicBezTo>
                  <a:cubicBezTo>
                    <a:pt x="461" y="115"/>
                    <a:pt x="461" y="115"/>
                    <a:pt x="462" y="115"/>
                  </a:cubicBezTo>
                  <a:cubicBezTo>
                    <a:pt x="461" y="115"/>
                    <a:pt x="461" y="115"/>
                    <a:pt x="461" y="115"/>
                  </a:cubicBezTo>
                  <a:cubicBezTo>
                    <a:pt x="461" y="115"/>
                    <a:pt x="461" y="115"/>
                    <a:pt x="461" y="115"/>
                  </a:cubicBezTo>
                  <a:cubicBezTo>
                    <a:pt x="460" y="116"/>
                    <a:pt x="462" y="115"/>
                    <a:pt x="462" y="116"/>
                  </a:cubicBezTo>
                  <a:cubicBezTo>
                    <a:pt x="462" y="116"/>
                    <a:pt x="462" y="116"/>
                    <a:pt x="462" y="116"/>
                  </a:cubicBezTo>
                  <a:cubicBezTo>
                    <a:pt x="462" y="116"/>
                    <a:pt x="463" y="117"/>
                    <a:pt x="463" y="117"/>
                  </a:cubicBezTo>
                  <a:cubicBezTo>
                    <a:pt x="464" y="117"/>
                    <a:pt x="464" y="117"/>
                    <a:pt x="464" y="117"/>
                  </a:cubicBezTo>
                  <a:cubicBezTo>
                    <a:pt x="464" y="118"/>
                    <a:pt x="464" y="118"/>
                    <a:pt x="464" y="118"/>
                  </a:cubicBezTo>
                  <a:cubicBezTo>
                    <a:pt x="463" y="117"/>
                    <a:pt x="462" y="118"/>
                    <a:pt x="461" y="117"/>
                  </a:cubicBezTo>
                  <a:close/>
                  <a:moveTo>
                    <a:pt x="461" y="114"/>
                  </a:moveTo>
                  <a:cubicBezTo>
                    <a:pt x="462" y="113"/>
                    <a:pt x="462" y="113"/>
                    <a:pt x="462" y="113"/>
                  </a:cubicBezTo>
                  <a:cubicBezTo>
                    <a:pt x="462" y="114"/>
                    <a:pt x="462" y="114"/>
                    <a:pt x="462" y="114"/>
                  </a:cubicBezTo>
                  <a:lnTo>
                    <a:pt x="461" y="114"/>
                  </a:lnTo>
                  <a:close/>
                  <a:moveTo>
                    <a:pt x="464" y="119"/>
                  </a:moveTo>
                  <a:cubicBezTo>
                    <a:pt x="464" y="119"/>
                    <a:pt x="464" y="119"/>
                    <a:pt x="464" y="119"/>
                  </a:cubicBezTo>
                  <a:cubicBezTo>
                    <a:pt x="464" y="119"/>
                    <a:pt x="464" y="119"/>
                    <a:pt x="464" y="119"/>
                  </a:cubicBezTo>
                  <a:cubicBezTo>
                    <a:pt x="464" y="119"/>
                    <a:pt x="465" y="119"/>
                    <a:pt x="465" y="119"/>
                  </a:cubicBezTo>
                  <a:cubicBezTo>
                    <a:pt x="465" y="119"/>
                    <a:pt x="465" y="119"/>
                    <a:pt x="465" y="119"/>
                  </a:cubicBezTo>
                  <a:cubicBezTo>
                    <a:pt x="466" y="120"/>
                    <a:pt x="467" y="119"/>
                    <a:pt x="467" y="120"/>
                  </a:cubicBezTo>
                  <a:cubicBezTo>
                    <a:pt x="468" y="120"/>
                    <a:pt x="468" y="120"/>
                    <a:pt x="468" y="120"/>
                  </a:cubicBezTo>
                  <a:cubicBezTo>
                    <a:pt x="469" y="120"/>
                    <a:pt x="469" y="120"/>
                    <a:pt x="469" y="120"/>
                  </a:cubicBezTo>
                  <a:cubicBezTo>
                    <a:pt x="468" y="120"/>
                    <a:pt x="468" y="120"/>
                    <a:pt x="468" y="120"/>
                  </a:cubicBezTo>
                  <a:cubicBezTo>
                    <a:pt x="468" y="120"/>
                    <a:pt x="468" y="120"/>
                    <a:pt x="468" y="120"/>
                  </a:cubicBezTo>
                  <a:cubicBezTo>
                    <a:pt x="468" y="120"/>
                    <a:pt x="469" y="120"/>
                    <a:pt x="469" y="121"/>
                  </a:cubicBezTo>
                  <a:cubicBezTo>
                    <a:pt x="468" y="120"/>
                    <a:pt x="468" y="120"/>
                    <a:pt x="468" y="120"/>
                  </a:cubicBezTo>
                  <a:cubicBezTo>
                    <a:pt x="468" y="120"/>
                    <a:pt x="468" y="120"/>
                    <a:pt x="468" y="120"/>
                  </a:cubicBezTo>
                  <a:cubicBezTo>
                    <a:pt x="468" y="120"/>
                    <a:pt x="467" y="121"/>
                    <a:pt x="466" y="120"/>
                  </a:cubicBezTo>
                  <a:cubicBezTo>
                    <a:pt x="465" y="120"/>
                    <a:pt x="466" y="120"/>
                    <a:pt x="465" y="120"/>
                  </a:cubicBezTo>
                  <a:cubicBezTo>
                    <a:pt x="464" y="119"/>
                    <a:pt x="464" y="119"/>
                    <a:pt x="464" y="119"/>
                  </a:cubicBezTo>
                  <a:cubicBezTo>
                    <a:pt x="464" y="119"/>
                    <a:pt x="464" y="119"/>
                    <a:pt x="464" y="119"/>
                  </a:cubicBezTo>
                  <a:cubicBezTo>
                    <a:pt x="464" y="119"/>
                    <a:pt x="464" y="119"/>
                    <a:pt x="464" y="119"/>
                  </a:cubicBezTo>
                  <a:close/>
                  <a:moveTo>
                    <a:pt x="466" y="114"/>
                  </a:moveTo>
                  <a:cubicBezTo>
                    <a:pt x="466" y="114"/>
                    <a:pt x="466" y="114"/>
                    <a:pt x="466" y="115"/>
                  </a:cubicBezTo>
                  <a:cubicBezTo>
                    <a:pt x="466" y="115"/>
                    <a:pt x="466" y="115"/>
                    <a:pt x="466" y="115"/>
                  </a:cubicBezTo>
                  <a:cubicBezTo>
                    <a:pt x="466" y="115"/>
                    <a:pt x="466" y="115"/>
                    <a:pt x="466" y="115"/>
                  </a:cubicBezTo>
                  <a:lnTo>
                    <a:pt x="466" y="114"/>
                  </a:lnTo>
                  <a:close/>
                  <a:moveTo>
                    <a:pt x="468" y="113"/>
                  </a:moveTo>
                  <a:cubicBezTo>
                    <a:pt x="469" y="114"/>
                    <a:pt x="469" y="114"/>
                    <a:pt x="469" y="115"/>
                  </a:cubicBezTo>
                  <a:cubicBezTo>
                    <a:pt x="469" y="115"/>
                    <a:pt x="468" y="114"/>
                    <a:pt x="468" y="114"/>
                  </a:cubicBezTo>
                  <a:cubicBezTo>
                    <a:pt x="468" y="114"/>
                    <a:pt x="468" y="114"/>
                    <a:pt x="468" y="114"/>
                  </a:cubicBezTo>
                  <a:cubicBezTo>
                    <a:pt x="467" y="114"/>
                    <a:pt x="467" y="114"/>
                    <a:pt x="467" y="113"/>
                  </a:cubicBezTo>
                  <a:cubicBezTo>
                    <a:pt x="467" y="113"/>
                    <a:pt x="467" y="114"/>
                    <a:pt x="468" y="114"/>
                  </a:cubicBezTo>
                  <a:cubicBezTo>
                    <a:pt x="468" y="114"/>
                    <a:pt x="468" y="114"/>
                    <a:pt x="468" y="114"/>
                  </a:cubicBezTo>
                  <a:cubicBezTo>
                    <a:pt x="468" y="114"/>
                    <a:pt x="468" y="114"/>
                    <a:pt x="468" y="114"/>
                  </a:cubicBezTo>
                  <a:lnTo>
                    <a:pt x="468" y="113"/>
                  </a:lnTo>
                  <a:close/>
                  <a:moveTo>
                    <a:pt x="466" y="116"/>
                  </a:moveTo>
                  <a:cubicBezTo>
                    <a:pt x="467" y="116"/>
                    <a:pt x="467" y="116"/>
                    <a:pt x="467" y="116"/>
                  </a:cubicBezTo>
                  <a:cubicBezTo>
                    <a:pt x="468" y="115"/>
                    <a:pt x="468" y="115"/>
                    <a:pt x="468" y="115"/>
                  </a:cubicBezTo>
                  <a:cubicBezTo>
                    <a:pt x="468" y="116"/>
                    <a:pt x="468" y="116"/>
                    <a:pt x="468" y="116"/>
                  </a:cubicBezTo>
                  <a:cubicBezTo>
                    <a:pt x="469" y="116"/>
                    <a:pt x="469" y="116"/>
                    <a:pt x="469" y="116"/>
                  </a:cubicBezTo>
                  <a:cubicBezTo>
                    <a:pt x="469" y="116"/>
                    <a:pt x="469" y="116"/>
                    <a:pt x="469" y="116"/>
                  </a:cubicBezTo>
                  <a:cubicBezTo>
                    <a:pt x="469" y="116"/>
                    <a:pt x="469" y="116"/>
                    <a:pt x="469" y="116"/>
                  </a:cubicBezTo>
                  <a:cubicBezTo>
                    <a:pt x="469" y="117"/>
                    <a:pt x="465" y="117"/>
                    <a:pt x="468" y="118"/>
                  </a:cubicBezTo>
                  <a:cubicBezTo>
                    <a:pt x="467" y="119"/>
                    <a:pt x="467" y="118"/>
                    <a:pt x="466" y="118"/>
                  </a:cubicBezTo>
                  <a:cubicBezTo>
                    <a:pt x="466" y="118"/>
                    <a:pt x="466" y="118"/>
                    <a:pt x="466" y="118"/>
                  </a:cubicBezTo>
                  <a:cubicBezTo>
                    <a:pt x="466" y="118"/>
                    <a:pt x="466" y="118"/>
                    <a:pt x="466" y="118"/>
                  </a:cubicBezTo>
                  <a:cubicBezTo>
                    <a:pt x="466" y="118"/>
                    <a:pt x="466" y="118"/>
                    <a:pt x="466" y="118"/>
                  </a:cubicBezTo>
                  <a:cubicBezTo>
                    <a:pt x="466" y="117"/>
                    <a:pt x="466" y="116"/>
                    <a:pt x="466" y="116"/>
                  </a:cubicBezTo>
                  <a:close/>
                  <a:moveTo>
                    <a:pt x="470" y="118"/>
                  </a:moveTo>
                  <a:cubicBezTo>
                    <a:pt x="470" y="118"/>
                    <a:pt x="470" y="118"/>
                    <a:pt x="470" y="118"/>
                  </a:cubicBezTo>
                  <a:cubicBezTo>
                    <a:pt x="469" y="118"/>
                    <a:pt x="469" y="118"/>
                    <a:pt x="469" y="118"/>
                  </a:cubicBezTo>
                  <a:cubicBezTo>
                    <a:pt x="469" y="117"/>
                    <a:pt x="470" y="117"/>
                    <a:pt x="470" y="118"/>
                  </a:cubicBezTo>
                  <a:close/>
                  <a:moveTo>
                    <a:pt x="463" y="127"/>
                  </a:moveTo>
                  <a:cubicBezTo>
                    <a:pt x="464" y="127"/>
                    <a:pt x="464" y="127"/>
                    <a:pt x="464" y="127"/>
                  </a:cubicBezTo>
                  <a:cubicBezTo>
                    <a:pt x="464" y="128"/>
                    <a:pt x="464" y="128"/>
                    <a:pt x="464" y="128"/>
                  </a:cubicBezTo>
                  <a:cubicBezTo>
                    <a:pt x="462" y="130"/>
                    <a:pt x="463" y="127"/>
                    <a:pt x="462" y="127"/>
                  </a:cubicBezTo>
                  <a:cubicBezTo>
                    <a:pt x="462" y="127"/>
                    <a:pt x="462" y="127"/>
                    <a:pt x="462" y="127"/>
                  </a:cubicBezTo>
                  <a:cubicBezTo>
                    <a:pt x="461" y="127"/>
                    <a:pt x="461" y="127"/>
                    <a:pt x="461" y="127"/>
                  </a:cubicBezTo>
                  <a:cubicBezTo>
                    <a:pt x="460" y="126"/>
                    <a:pt x="462" y="126"/>
                    <a:pt x="462" y="126"/>
                  </a:cubicBezTo>
                  <a:cubicBezTo>
                    <a:pt x="463" y="126"/>
                    <a:pt x="463" y="127"/>
                    <a:pt x="463" y="127"/>
                  </a:cubicBezTo>
                  <a:close/>
                  <a:moveTo>
                    <a:pt x="468" y="126"/>
                  </a:moveTo>
                  <a:cubicBezTo>
                    <a:pt x="469" y="125"/>
                    <a:pt x="469" y="126"/>
                    <a:pt x="470" y="126"/>
                  </a:cubicBezTo>
                  <a:cubicBezTo>
                    <a:pt x="470" y="126"/>
                    <a:pt x="469" y="126"/>
                    <a:pt x="470" y="127"/>
                  </a:cubicBezTo>
                  <a:cubicBezTo>
                    <a:pt x="471" y="127"/>
                    <a:pt x="471" y="127"/>
                    <a:pt x="471" y="127"/>
                  </a:cubicBezTo>
                  <a:cubicBezTo>
                    <a:pt x="471" y="127"/>
                    <a:pt x="470" y="126"/>
                    <a:pt x="470" y="127"/>
                  </a:cubicBezTo>
                  <a:cubicBezTo>
                    <a:pt x="469" y="127"/>
                    <a:pt x="469" y="127"/>
                    <a:pt x="468" y="126"/>
                  </a:cubicBezTo>
                  <a:close/>
                  <a:moveTo>
                    <a:pt x="471" y="119"/>
                  </a:moveTo>
                  <a:cubicBezTo>
                    <a:pt x="472" y="119"/>
                    <a:pt x="472" y="119"/>
                    <a:pt x="472" y="119"/>
                  </a:cubicBezTo>
                  <a:cubicBezTo>
                    <a:pt x="472" y="119"/>
                    <a:pt x="472" y="120"/>
                    <a:pt x="473" y="120"/>
                  </a:cubicBezTo>
                  <a:cubicBezTo>
                    <a:pt x="473" y="120"/>
                    <a:pt x="473" y="120"/>
                    <a:pt x="473" y="120"/>
                  </a:cubicBezTo>
                  <a:cubicBezTo>
                    <a:pt x="473" y="120"/>
                    <a:pt x="474" y="120"/>
                    <a:pt x="474" y="120"/>
                  </a:cubicBezTo>
                  <a:cubicBezTo>
                    <a:pt x="474" y="121"/>
                    <a:pt x="474" y="121"/>
                    <a:pt x="474" y="121"/>
                  </a:cubicBezTo>
                  <a:cubicBezTo>
                    <a:pt x="473" y="120"/>
                    <a:pt x="473" y="121"/>
                    <a:pt x="471" y="121"/>
                  </a:cubicBezTo>
                  <a:cubicBezTo>
                    <a:pt x="471" y="121"/>
                    <a:pt x="471" y="121"/>
                    <a:pt x="471" y="121"/>
                  </a:cubicBezTo>
                  <a:cubicBezTo>
                    <a:pt x="471" y="121"/>
                    <a:pt x="471" y="121"/>
                    <a:pt x="471" y="121"/>
                  </a:cubicBezTo>
                  <a:cubicBezTo>
                    <a:pt x="470" y="122"/>
                    <a:pt x="470" y="121"/>
                    <a:pt x="470" y="120"/>
                  </a:cubicBezTo>
                  <a:cubicBezTo>
                    <a:pt x="471" y="120"/>
                    <a:pt x="471" y="119"/>
                    <a:pt x="471" y="119"/>
                  </a:cubicBezTo>
                  <a:cubicBezTo>
                    <a:pt x="471" y="119"/>
                    <a:pt x="471" y="119"/>
                    <a:pt x="471" y="119"/>
                  </a:cubicBezTo>
                  <a:close/>
                  <a:moveTo>
                    <a:pt x="468" y="141"/>
                  </a:moveTo>
                  <a:cubicBezTo>
                    <a:pt x="468" y="141"/>
                    <a:pt x="468" y="142"/>
                    <a:pt x="468" y="142"/>
                  </a:cubicBezTo>
                  <a:cubicBezTo>
                    <a:pt x="468" y="142"/>
                    <a:pt x="468" y="142"/>
                    <a:pt x="467" y="142"/>
                  </a:cubicBezTo>
                  <a:lnTo>
                    <a:pt x="468" y="141"/>
                  </a:lnTo>
                  <a:close/>
                  <a:moveTo>
                    <a:pt x="468" y="144"/>
                  </a:moveTo>
                  <a:cubicBezTo>
                    <a:pt x="467" y="144"/>
                    <a:pt x="467" y="144"/>
                    <a:pt x="467" y="144"/>
                  </a:cubicBezTo>
                  <a:cubicBezTo>
                    <a:pt x="467" y="143"/>
                    <a:pt x="467" y="143"/>
                    <a:pt x="467" y="143"/>
                  </a:cubicBezTo>
                  <a:cubicBezTo>
                    <a:pt x="467" y="144"/>
                    <a:pt x="467" y="144"/>
                    <a:pt x="468" y="144"/>
                  </a:cubicBezTo>
                  <a:close/>
                  <a:moveTo>
                    <a:pt x="469" y="140"/>
                  </a:moveTo>
                  <a:cubicBezTo>
                    <a:pt x="469" y="140"/>
                    <a:pt x="469" y="140"/>
                    <a:pt x="469" y="140"/>
                  </a:cubicBezTo>
                  <a:cubicBezTo>
                    <a:pt x="469" y="140"/>
                    <a:pt x="469" y="140"/>
                    <a:pt x="469" y="140"/>
                  </a:cubicBezTo>
                  <a:close/>
                  <a:moveTo>
                    <a:pt x="481" y="118"/>
                  </a:moveTo>
                  <a:cubicBezTo>
                    <a:pt x="480" y="118"/>
                    <a:pt x="480" y="118"/>
                    <a:pt x="480" y="118"/>
                  </a:cubicBezTo>
                  <a:cubicBezTo>
                    <a:pt x="479" y="118"/>
                    <a:pt x="480" y="116"/>
                    <a:pt x="480" y="116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0" y="116"/>
                    <a:pt x="481" y="117"/>
                    <a:pt x="479" y="117"/>
                  </a:cubicBezTo>
                  <a:lnTo>
                    <a:pt x="481" y="118"/>
                  </a:lnTo>
                  <a:close/>
                  <a:moveTo>
                    <a:pt x="481" y="121"/>
                  </a:moveTo>
                  <a:cubicBezTo>
                    <a:pt x="481" y="120"/>
                    <a:pt x="483" y="122"/>
                    <a:pt x="483" y="120"/>
                  </a:cubicBezTo>
                  <a:cubicBezTo>
                    <a:pt x="483" y="121"/>
                    <a:pt x="483" y="120"/>
                    <a:pt x="483" y="120"/>
                  </a:cubicBezTo>
                  <a:cubicBezTo>
                    <a:pt x="483" y="120"/>
                    <a:pt x="483" y="120"/>
                    <a:pt x="483" y="120"/>
                  </a:cubicBezTo>
                  <a:cubicBezTo>
                    <a:pt x="483" y="120"/>
                    <a:pt x="483" y="120"/>
                    <a:pt x="483" y="120"/>
                  </a:cubicBezTo>
                  <a:cubicBezTo>
                    <a:pt x="483" y="120"/>
                    <a:pt x="483" y="120"/>
                    <a:pt x="484" y="120"/>
                  </a:cubicBezTo>
                  <a:cubicBezTo>
                    <a:pt x="484" y="120"/>
                    <a:pt x="484" y="119"/>
                    <a:pt x="484" y="119"/>
                  </a:cubicBezTo>
                  <a:cubicBezTo>
                    <a:pt x="483" y="119"/>
                    <a:pt x="482" y="119"/>
                    <a:pt x="483" y="120"/>
                  </a:cubicBezTo>
                  <a:cubicBezTo>
                    <a:pt x="482" y="120"/>
                    <a:pt x="482" y="120"/>
                    <a:pt x="482" y="120"/>
                  </a:cubicBezTo>
                  <a:cubicBezTo>
                    <a:pt x="482" y="119"/>
                    <a:pt x="481" y="120"/>
                    <a:pt x="482" y="118"/>
                  </a:cubicBezTo>
                  <a:cubicBezTo>
                    <a:pt x="483" y="119"/>
                    <a:pt x="485" y="118"/>
                    <a:pt x="486" y="119"/>
                  </a:cubicBezTo>
                  <a:cubicBezTo>
                    <a:pt x="485" y="118"/>
                    <a:pt x="485" y="118"/>
                    <a:pt x="485" y="117"/>
                  </a:cubicBezTo>
                  <a:cubicBezTo>
                    <a:pt x="484" y="117"/>
                    <a:pt x="484" y="117"/>
                    <a:pt x="484" y="117"/>
                  </a:cubicBezTo>
                  <a:cubicBezTo>
                    <a:pt x="484" y="118"/>
                    <a:pt x="484" y="118"/>
                    <a:pt x="484" y="118"/>
                  </a:cubicBezTo>
                  <a:cubicBezTo>
                    <a:pt x="484" y="117"/>
                    <a:pt x="484" y="117"/>
                    <a:pt x="484" y="117"/>
                  </a:cubicBezTo>
                  <a:cubicBezTo>
                    <a:pt x="484" y="118"/>
                    <a:pt x="484" y="118"/>
                    <a:pt x="484" y="117"/>
                  </a:cubicBezTo>
                  <a:cubicBezTo>
                    <a:pt x="484" y="117"/>
                    <a:pt x="484" y="117"/>
                    <a:pt x="484" y="117"/>
                  </a:cubicBezTo>
                  <a:cubicBezTo>
                    <a:pt x="484" y="117"/>
                    <a:pt x="484" y="117"/>
                    <a:pt x="485" y="117"/>
                  </a:cubicBezTo>
                  <a:cubicBezTo>
                    <a:pt x="485" y="117"/>
                    <a:pt x="485" y="116"/>
                    <a:pt x="485" y="116"/>
                  </a:cubicBezTo>
                  <a:cubicBezTo>
                    <a:pt x="485" y="116"/>
                    <a:pt x="485" y="116"/>
                    <a:pt x="485" y="116"/>
                  </a:cubicBezTo>
                  <a:cubicBezTo>
                    <a:pt x="486" y="116"/>
                    <a:pt x="486" y="116"/>
                    <a:pt x="486" y="116"/>
                  </a:cubicBezTo>
                  <a:cubicBezTo>
                    <a:pt x="486" y="116"/>
                    <a:pt x="486" y="117"/>
                    <a:pt x="487" y="117"/>
                  </a:cubicBezTo>
                  <a:cubicBezTo>
                    <a:pt x="487" y="117"/>
                    <a:pt x="488" y="117"/>
                    <a:pt x="488" y="117"/>
                  </a:cubicBezTo>
                  <a:cubicBezTo>
                    <a:pt x="488" y="116"/>
                    <a:pt x="488" y="116"/>
                    <a:pt x="487" y="116"/>
                  </a:cubicBezTo>
                  <a:cubicBezTo>
                    <a:pt x="487" y="116"/>
                    <a:pt x="487" y="116"/>
                    <a:pt x="487" y="116"/>
                  </a:cubicBezTo>
                  <a:cubicBezTo>
                    <a:pt x="487" y="116"/>
                    <a:pt x="488" y="116"/>
                    <a:pt x="488" y="116"/>
                  </a:cubicBezTo>
                  <a:cubicBezTo>
                    <a:pt x="488" y="117"/>
                    <a:pt x="489" y="117"/>
                    <a:pt x="488" y="117"/>
                  </a:cubicBezTo>
                  <a:cubicBezTo>
                    <a:pt x="487" y="118"/>
                    <a:pt x="487" y="117"/>
                    <a:pt x="486" y="116"/>
                  </a:cubicBezTo>
                  <a:cubicBezTo>
                    <a:pt x="485" y="116"/>
                    <a:pt x="486" y="117"/>
                    <a:pt x="485" y="117"/>
                  </a:cubicBezTo>
                  <a:cubicBezTo>
                    <a:pt x="485" y="117"/>
                    <a:pt x="485" y="117"/>
                    <a:pt x="485" y="117"/>
                  </a:cubicBezTo>
                  <a:cubicBezTo>
                    <a:pt x="485" y="118"/>
                    <a:pt x="485" y="118"/>
                    <a:pt x="486" y="118"/>
                  </a:cubicBezTo>
                  <a:cubicBezTo>
                    <a:pt x="486" y="118"/>
                    <a:pt x="486" y="118"/>
                    <a:pt x="486" y="118"/>
                  </a:cubicBezTo>
                  <a:cubicBezTo>
                    <a:pt x="486" y="119"/>
                    <a:pt x="486" y="119"/>
                    <a:pt x="487" y="119"/>
                  </a:cubicBezTo>
                  <a:cubicBezTo>
                    <a:pt x="487" y="119"/>
                    <a:pt x="487" y="119"/>
                    <a:pt x="487" y="119"/>
                  </a:cubicBezTo>
                  <a:cubicBezTo>
                    <a:pt x="487" y="119"/>
                    <a:pt x="487" y="119"/>
                    <a:pt x="487" y="119"/>
                  </a:cubicBezTo>
                  <a:cubicBezTo>
                    <a:pt x="487" y="119"/>
                    <a:pt x="487" y="119"/>
                    <a:pt x="487" y="119"/>
                  </a:cubicBezTo>
                  <a:cubicBezTo>
                    <a:pt x="486" y="119"/>
                    <a:pt x="485" y="119"/>
                    <a:pt x="485" y="119"/>
                  </a:cubicBezTo>
                  <a:cubicBezTo>
                    <a:pt x="485" y="119"/>
                    <a:pt x="485" y="119"/>
                    <a:pt x="485" y="119"/>
                  </a:cubicBezTo>
                  <a:cubicBezTo>
                    <a:pt x="484" y="119"/>
                    <a:pt x="484" y="119"/>
                    <a:pt x="484" y="119"/>
                  </a:cubicBezTo>
                  <a:cubicBezTo>
                    <a:pt x="484" y="119"/>
                    <a:pt x="484" y="120"/>
                    <a:pt x="485" y="120"/>
                  </a:cubicBezTo>
                  <a:cubicBezTo>
                    <a:pt x="485" y="120"/>
                    <a:pt x="485" y="120"/>
                    <a:pt x="485" y="120"/>
                  </a:cubicBezTo>
                  <a:cubicBezTo>
                    <a:pt x="484" y="120"/>
                    <a:pt x="484" y="120"/>
                    <a:pt x="484" y="120"/>
                  </a:cubicBezTo>
                  <a:cubicBezTo>
                    <a:pt x="483" y="120"/>
                    <a:pt x="484" y="121"/>
                    <a:pt x="484" y="121"/>
                  </a:cubicBezTo>
                  <a:cubicBezTo>
                    <a:pt x="484" y="121"/>
                    <a:pt x="484" y="121"/>
                    <a:pt x="484" y="121"/>
                  </a:cubicBezTo>
                  <a:cubicBezTo>
                    <a:pt x="484" y="121"/>
                    <a:pt x="484" y="122"/>
                    <a:pt x="484" y="122"/>
                  </a:cubicBezTo>
                  <a:cubicBezTo>
                    <a:pt x="485" y="122"/>
                    <a:pt x="485" y="122"/>
                    <a:pt x="485" y="123"/>
                  </a:cubicBezTo>
                  <a:cubicBezTo>
                    <a:pt x="485" y="122"/>
                    <a:pt x="485" y="123"/>
                    <a:pt x="485" y="123"/>
                  </a:cubicBezTo>
                  <a:cubicBezTo>
                    <a:pt x="485" y="123"/>
                    <a:pt x="485" y="123"/>
                    <a:pt x="484" y="123"/>
                  </a:cubicBezTo>
                  <a:cubicBezTo>
                    <a:pt x="484" y="123"/>
                    <a:pt x="484" y="123"/>
                    <a:pt x="485" y="123"/>
                  </a:cubicBezTo>
                  <a:cubicBezTo>
                    <a:pt x="485" y="122"/>
                    <a:pt x="484" y="122"/>
                    <a:pt x="483" y="122"/>
                  </a:cubicBezTo>
                  <a:cubicBezTo>
                    <a:pt x="483" y="122"/>
                    <a:pt x="482" y="122"/>
                    <a:pt x="483" y="122"/>
                  </a:cubicBezTo>
                  <a:cubicBezTo>
                    <a:pt x="482" y="122"/>
                    <a:pt x="482" y="121"/>
                    <a:pt x="481" y="121"/>
                  </a:cubicBezTo>
                  <a:cubicBezTo>
                    <a:pt x="481" y="123"/>
                    <a:pt x="481" y="123"/>
                    <a:pt x="481" y="123"/>
                  </a:cubicBezTo>
                  <a:cubicBezTo>
                    <a:pt x="480" y="123"/>
                    <a:pt x="479" y="122"/>
                    <a:pt x="478" y="122"/>
                  </a:cubicBezTo>
                  <a:cubicBezTo>
                    <a:pt x="478" y="122"/>
                    <a:pt x="478" y="122"/>
                    <a:pt x="478" y="122"/>
                  </a:cubicBezTo>
                  <a:cubicBezTo>
                    <a:pt x="478" y="122"/>
                    <a:pt x="478" y="122"/>
                    <a:pt x="478" y="122"/>
                  </a:cubicBezTo>
                  <a:cubicBezTo>
                    <a:pt x="477" y="122"/>
                    <a:pt x="477" y="122"/>
                    <a:pt x="476" y="122"/>
                  </a:cubicBezTo>
                  <a:cubicBezTo>
                    <a:pt x="476" y="122"/>
                    <a:pt x="476" y="122"/>
                    <a:pt x="476" y="122"/>
                  </a:cubicBezTo>
                  <a:cubicBezTo>
                    <a:pt x="476" y="122"/>
                    <a:pt x="477" y="121"/>
                    <a:pt x="478" y="121"/>
                  </a:cubicBezTo>
                  <a:cubicBezTo>
                    <a:pt x="478" y="121"/>
                    <a:pt x="478" y="122"/>
                    <a:pt x="478" y="122"/>
                  </a:cubicBezTo>
                  <a:cubicBezTo>
                    <a:pt x="478" y="122"/>
                    <a:pt x="478" y="122"/>
                    <a:pt x="478" y="122"/>
                  </a:cubicBezTo>
                  <a:cubicBezTo>
                    <a:pt x="478" y="122"/>
                    <a:pt x="478" y="122"/>
                    <a:pt x="478" y="122"/>
                  </a:cubicBezTo>
                  <a:cubicBezTo>
                    <a:pt x="479" y="122"/>
                    <a:pt x="478" y="122"/>
                    <a:pt x="478" y="121"/>
                  </a:cubicBezTo>
                  <a:cubicBezTo>
                    <a:pt x="478" y="121"/>
                    <a:pt x="478" y="121"/>
                    <a:pt x="478" y="121"/>
                  </a:cubicBezTo>
                  <a:cubicBezTo>
                    <a:pt x="478" y="121"/>
                    <a:pt x="478" y="121"/>
                    <a:pt x="478" y="121"/>
                  </a:cubicBezTo>
                  <a:cubicBezTo>
                    <a:pt x="478" y="121"/>
                    <a:pt x="478" y="121"/>
                    <a:pt x="478" y="121"/>
                  </a:cubicBezTo>
                  <a:cubicBezTo>
                    <a:pt x="478" y="121"/>
                    <a:pt x="478" y="121"/>
                    <a:pt x="478" y="121"/>
                  </a:cubicBezTo>
                  <a:cubicBezTo>
                    <a:pt x="479" y="122"/>
                    <a:pt x="479" y="122"/>
                    <a:pt x="480" y="122"/>
                  </a:cubicBezTo>
                  <a:cubicBezTo>
                    <a:pt x="480" y="122"/>
                    <a:pt x="481" y="121"/>
                    <a:pt x="481" y="121"/>
                  </a:cubicBezTo>
                  <a:close/>
                  <a:moveTo>
                    <a:pt x="481" y="117"/>
                  </a:moveTo>
                  <a:cubicBezTo>
                    <a:pt x="482" y="118"/>
                    <a:pt x="482" y="118"/>
                    <a:pt x="482" y="118"/>
                  </a:cubicBezTo>
                  <a:cubicBezTo>
                    <a:pt x="482" y="118"/>
                    <a:pt x="482" y="118"/>
                    <a:pt x="482" y="118"/>
                  </a:cubicBezTo>
                  <a:lnTo>
                    <a:pt x="481" y="117"/>
                  </a:lnTo>
                  <a:close/>
                  <a:moveTo>
                    <a:pt x="489" y="120"/>
                  </a:moveTo>
                  <a:cubicBezTo>
                    <a:pt x="489" y="121"/>
                    <a:pt x="490" y="120"/>
                    <a:pt x="491" y="121"/>
                  </a:cubicBezTo>
                  <a:cubicBezTo>
                    <a:pt x="490" y="122"/>
                    <a:pt x="489" y="123"/>
                    <a:pt x="488" y="123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8" y="124"/>
                    <a:pt x="488" y="124"/>
                    <a:pt x="488" y="124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8" y="122"/>
                    <a:pt x="486" y="123"/>
                    <a:pt x="487" y="124"/>
                  </a:cubicBezTo>
                  <a:cubicBezTo>
                    <a:pt x="486" y="123"/>
                    <a:pt x="488" y="121"/>
                    <a:pt x="486" y="122"/>
                  </a:cubicBezTo>
                  <a:cubicBezTo>
                    <a:pt x="486" y="122"/>
                    <a:pt x="486" y="122"/>
                    <a:pt x="486" y="122"/>
                  </a:cubicBezTo>
                  <a:cubicBezTo>
                    <a:pt x="487" y="121"/>
                    <a:pt x="487" y="122"/>
                    <a:pt x="488" y="122"/>
                  </a:cubicBezTo>
                  <a:cubicBezTo>
                    <a:pt x="487" y="121"/>
                    <a:pt x="488" y="121"/>
                    <a:pt x="489" y="120"/>
                  </a:cubicBezTo>
                  <a:close/>
                  <a:moveTo>
                    <a:pt x="493" y="112"/>
                  </a:moveTo>
                  <a:cubicBezTo>
                    <a:pt x="493" y="112"/>
                    <a:pt x="493" y="112"/>
                    <a:pt x="493" y="113"/>
                  </a:cubicBezTo>
                  <a:cubicBezTo>
                    <a:pt x="493" y="113"/>
                    <a:pt x="493" y="113"/>
                    <a:pt x="493" y="113"/>
                  </a:cubicBezTo>
                  <a:cubicBezTo>
                    <a:pt x="493" y="113"/>
                    <a:pt x="493" y="114"/>
                    <a:pt x="492" y="114"/>
                  </a:cubicBezTo>
                  <a:cubicBezTo>
                    <a:pt x="492" y="114"/>
                    <a:pt x="492" y="114"/>
                    <a:pt x="493" y="115"/>
                  </a:cubicBezTo>
                  <a:cubicBezTo>
                    <a:pt x="493" y="114"/>
                    <a:pt x="493" y="114"/>
                    <a:pt x="493" y="114"/>
                  </a:cubicBezTo>
                  <a:cubicBezTo>
                    <a:pt x="493" y="115"/>
                    <a:pt x="495" y="115"/>
                    <a:pt x="495" y="115"/>
                  </a:cubicBezTo>
                  <a:cubicBezTo>
                    <a:pt x="495" y="115"/>
                    <a:pt x="494" y="115"/>
                    <a:pt x="493" y="115"/>
                  </a:cubicBezTo>
                  <a:cubicBezTo>
                    <a:pt x="494" y="116"/>
                    <a:pt x="493" y="116"/>
                    <a:pt x="493" y="116"/>
                  </a:cubicBezTo>
                  <a:cubicBezTo>
                    <a:pt x="493" y="116"/>
                    <a:pt x="492" y="117"/>
                    <a:pt x="492" y="116"/>
                  </a:cubicBezTo>
                  <a:cubicBezTo>
                    <a:pt x="493" y="116"/>
                    <a:pt x="492" y="115"/>
                    <a:pt x="493" y="115"/>
                  </a:cubicBezTo>
                  <a:cubicBezTo>
                    <a:pt x="491" y="114"/>
                    <a:pt x="491" y="113"/>
                    <a:pt x="491" y="112"/>
                  </a:cubicBezTo>
                  <a:cubicBezTo>
                    <a:pt x="491" y="112"/>
                    <a:pt x="492" y="111"/>
                    <a:pt x="493" y="112"/>
                  </a:cubicBezTo>
                  <a:close/>
                  <a:moveTo>
                    <a:pt x="492" y="110"/>
                  </a:moveTo>
                  <a:cubicBezTo>
                    <a:pt x="493" y="110"/>
                    <a:pt x="493" y="110"/>
                    <a:pt x="493" y="111"/>
                  </a:cubicBezTo>
                  <a:lnTo>
                    <a:pt x="492" y="110"/>
                  </a:lnTo>
                  <a:close/>
                  <a:moveTo>
                    <a:pt x="498" y="119"/>
                  </a:moveTo>
                  <a:cubicBezTo>
                    <a:pt x="498" y="119"/>
                    <a:pt x="498" y="119"/>
                    <a:pt x="498" y="119"/>
                  </a:cubicBezTo>
                  <a:cubicBezTo>
                    <a:pt x="498" y="119"/>
                    <a:pt x="497" y="119"/>
                    <a:pt x="497" y="119"/>
                  </a:cubicBezTo>
                  <a:cubicBezTo>
                    <a:pt x="497" y="118"/>
                    <a:pt x="497" y="117"/>
                    <a:pt x="496" y="118"/>
                  </a:cubicBezTo>
                  <a:cubicBezTo>
                    <a:pt x="496" y="118"/>
                    <a:pt x="496" y="118"/>
                    <a:pt x="496" y="118"/>
                  </a:cubicBezTo>
                  <a:cubicBezTo>
                    <a:pt x="496" y="118"/>
                    <a:pt x="495" y="117"/>
                    <a:pt x="496" y="117"/>
                  </a:cubicBezTo>
                  <a:cubicBezTo>
                    <a:pt x="496" y="117"/>
                    <a:pt x="497" y="117"/>
                    <a:pt x="497" y="117"/>
                  </a:cubicBezTo>
                  <a:cubicBezTo>
                    <a:pt x="497" y="117"/>
                    <a:pt x="497" y="117"/>
                    <a:pt x="497" y="117"/>
                  </a:cubicBezTo>
                  <a:cubicBezTo>
                    <a:pt x="498" y="117"/>
                    <a:pt x="498" y="117"/>
                    <a:pt x="498" y="117"/>
                  </a:cubicBezTo>
                  <a:cubicBezTo>
                    <a:pt x="498" y="117"/>
                    <a:pt x="498" y="117"/>
                    <a:pt x="498" y="117"/>
                  </a:cubicBezTo>
                  <a:cubicBezTo>
                    <a:pt x="498" y="117"/>
                    <a:pt x="498" y="117"/>
                    <a:pt x="498" y="117"/>
                  </a:cubicBezTo>
                  <a:cubicBezTo>
                    <a:pt x="498" y="117"/>
                    <a:pt x="498" y="117"/>
                    <a:pt x="498" y="117"/>
                  </a:cubicBezTo>
                  <a:cubicBezTo>
                    <a:pt x="498" y="117"/>
                    <a:pt x="498" y="117"/>
                    <a:pt x="497" y="117"/>
                  </a:cubicBezTo>
                  <a:cubicBezTo>
                    <a:pt x="497" y="117"/>
                    <a:pt x="497" y="117"/>
                    <a:pt x="497" y="117"/>
                  </a:cubicBezTo>
                  <a:cubicBezTo>
                    <a:pt x="497" y="117"/>
                    <a:pt x="497" y="117"/>
                    <a:pt x="497" y="117"/>
                  </a:cubicBezTo>
                  <a:cubicBezTo>
                    <a:pt x="497" y="118"/>
                    <a:pt x="498" y="118"/>
                    <a:pt x="498" y="119"/>
                  </a:cubicBezTo>
                  <a:close/>
                  <a:moveTo>
                    <a:pt x="501" y="115"/>
                  </a:moveTo>
                  <a:cubicBezTo>
                    <a:pt x="501" y="115"/>
                    <a:pt x="502" y="114"/>
                    <a:pt x="503" y="114"/>
                  </a:cubicBezTo>
                  <a:cubicBezTo>
                    <a:pt x="502" y="115"/>
                    <a:pt x="503" y="115"/>
                    <a:pt x="502" y="116"/>
                  </a:cubicBezTo>
                  <a:cubicBezTo>
                    <a:pt x="501" y="117"/>
                    <a:pt x="501" y="116"/>
                    <a:pt x="500" y="117"/>
                  </a:cubicBezTo>
                  <a:cubicBezTo>
                    <a:pt x="500" y="117"/>
                    <a:pt x="500" y="116"/>
                    <a:pt x="499" y="116"/>
                  </a:cubicBezTo>
                  <a:cubicBezTo>
                    <a:pt x="499" y="116"/>
                    <a:pt x="499" y="116"/>
                    <a:pt x="499" y="116"/>
                  </a:cubicBezTo>
                  <a:cubicBezTo>
                    <a:pt x="499" y="116"/>
                    <a:pt x="499" y="116"/>
                    <a:pt x="499" y="116"/>
                  </a:cubicBezTo>
                  <a:cubicBezTo>
                    <a:pt x="500" y="116"/>
                    <a:pt x="500" y="116"/>
                    <a:pt x="500" y="116"/>
                  </a:cubicBezTo>
                  <a:cubicBezTo>
                    <a:pt x="500" y="117"/>
                    <a:pt x="501" y="116"/>
                    <a:pt x="501" y="116"/>
                  </a:cubicBezTo>
                  <a:cubicBezTo>
                    <a:pt x="502" y="115"/>
                    <a:pt x="501" y="115"/>
                    <a:pt x="501" y="115"/>
                  </a:cubicBezTo>
                  <a:close/>
                  <a:moveTo>
                    <a:pt x="510" y="97"/>
                  </a:moveTo>
                  <a:cubicBezTo>
                    <a:pt x="509" y="97"/>
                    <a:pt x="509" y="97"/>
                    <a:pt x="509" y="97"/>
                  </a:cubicBezTo>
                  <a:cubicBezTo>
                    <a:pt x="509" y="97"/>
                    <a:pt x="509" y="97"/>
                    <a:pt x="509" y="97"/>
                  </a:cubicBezTo>
                  <a:cubicBezTo>
                    <a:pt x="509" y="97"/>
                    <a:pt x="509" y="97"/>
                    <a:pt x="509" y="97"/>
                  </a:cubicBezTo>
                  <a:cubicBezTo>
                    <a:pt x="509" y="97"/>
                    <a:pt x="509" y="97"/>
                    <a:pt x="509" y="97"/>
                  </a:cubicBezTo>
                  <a:cubicBezTo>
                    <a:pt x="509" y="97"/>
                    <a:pt x="510" y="97"/>
                    <a:pt x="510" y="97"/>
                  </a:cubicBezTo>
                  <a:close/>
                  <a:moveTo>
                    <a:pt x="510" y="99"/>
                  </a:moveTo>
                  <a:cubicBezTo>
                    <a:pt x="510" y="99"/>
                    <a:pt x="510" y="99"/>
                    <a:pt x="510" y="99"/>
                  </a:cubicBezTo>
                  <a:cubicBezTo>
                    <a:pt x="511" y="98"/>
                    <a:pt x="511" y="98"/>
                    <a:pt x="512" y="97"/>
                  </a:cubicBezTo>
                  <a:cubicBezTo>
                    <a:pt x="512" y="97"/>
                    <a:pt x="512" y="97"/>
                    <a:pt x="512" y="97"/>
                  </a:cubicBezTo>
                  <a:cubicBezTo>
                    <a:pt x="512" y="97"/>
                    <a:pt x="512" y="97"/>
                    <a:pt x="512" y="96"/>
                  </a:cubicBezTo>
                  <a:cubicBezTo>
                    <a:pt x="512" y="96"/>
                    <a:pt x="512" y="97"/>
                    <a:pt x="512" y="97"/>
                  </a:cubicBezTo>
                  <a:cubicBezTo>
                    <a:pt x="513" y="97"/>
                    <a:pt x="513" y="97"/>
                    <a:pt x="513" y="97"/>
                  </a:cubicBezTo>
                  <a:cubicBezTo>
                    <a:pt x="514" y="97"/>
                    <a:pt x="513" y="97"/>
                    <a:pt x="513" y="97"/>
                  </a:cubicBezTo>
                  <a:cubicBezTo>
                    <a:pt x="514" y="97"/>
                    <a:pt x="514" y="98"/>
                    <a:pt x="514" y="99"/>
                  </a:cubicBezTo>
                  <a:cubicBezTo>
                    <a:pt x="514" y="98"/>
                    <a:pt x="513" y="99"/>
                    <a:pt x="513" y="99"/>
                  </a:cubicBezTo>
                  <a:cubicBezTo>
                    <a:pt x="513" y="99"/>
                    <a:pt x="513" y="100"/>
                    <a:pt x="513" y="100"/>
                  </a:cubicBezTo>
                  <a:cubicBezTo>
                    <a:pt x="513" y="100"/>
                    <a:pt x="513" y="100"/>
                    <a:pt x="513" y="100"/>
                  </a:cubicBezTo>
                  <a:cubicBezTo>
                    <a:pt x="513" y="100"/>
                    <a:pt x="514" y="99"/>
                    <a:pt x="515" y="100"/>
                  </a:cubicBezTo>
                  <a:cubicBezTo>
                    <a:pt x="515" y="99"/>
                    <a:pt x="515" y="99"/>
                    <a:pt x="515" y="99"/>
                  </a:cubicBezTo>
                  <a:cubicBezTo>
                    <a:pt x="515" y="99"/>
                    <a:pt x="515" y="99"/>
                    <a:pt x="515" y="99"/>
                  </a:cubicBezTo>
                  <a:cubicBezTo>
                    <a:pt x="515" y="100"/>
                    <a:pt x="515" y="100"/>
                    <a:pt x="515" y="100"/>
                  </a:cubicBezTo>
                  <a:cubicBezTo>
                    <a:pt x="515" y="100"/>
                    <a:pt x="515" y="100"/>
                    <a:pt x="515" y="100"/>
                  </a:cubicBezTo>
                  <a:cubicBezTo>
                    <a:pt x="515" y="100"/>
                    <a:pt x="515" y="101"/>
                    <a:pt x="514" y="101"/>
                  </a:cubicBezTo>
                  <a:cubicBezTo>
                    <a:pt x="514" y="101"/>
                    <a:pt x="514" y="101"/>
                    <a:pt x="513" y="101"/>
                  </a:cubicBezTo>
                  <a:cubicBezTo>
                    <a:pt x="513" y="100"/>
                    <a:pt x="513" y="100"/>
                    <a:pt x="513" y="100"/>
                  </a:cubicBezTo>
                  <a:cubicBezTo>
                    <a:pt x="513" y="100"/>
                    <a:pt x="513" y="100"/>
                    <a:pt x="513" y="100"/>
                  </a:cubicBezTo>
                  <a:cubicBezTo>
                    <a:pt x="512" y="100"/>
                    <a:pt x="513" y="101"/>
                    <a:pt x="512" y="101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2" y="100"/>
                    <a:pt x="512" y="100"/>
                    <a:pt x="512" y="100"/>
                  </a:cubicBezTo>
                  <a:cubicBezTo>
                    <a:pt x="512" y="99"/>
                    <a:pt x="511" y="99"/>
                    <a:pt x="511" y="99"/>
                  </a:cubicBezTo>
                  <a:cubicBezTo>
                    <a:pt x="510" y="99"/>
                    <a:pt x="510" y="99"/>
                    <a:pt x="510" y="99"/>
                  </a:cubicBezTo>
                  <a:cubicBezTo>
                    <a:pt x="510" y="99"/>
                    <a:pt x="510" y="99"/>
                    <a:pt x="510" y="99"/>
                  </a:cubicBezTo>
                  <a:cubicBezTo>
                    <a:pt x="510" y="99"/>
                    <a:pt x="510" y="99"/>
                    <a:pt x="510" y="99"/>
                  </a:cubicBezTo>
                  <a:cubicBezTo>
                    <a:pt x="510" y="99"/>
                    <a:pt x="510" y="99"/>
                    <a:pt x="510" y="99"/>
                  </a:cubicBezTo>
                  <a:cubicBezTo>
                    <a:pt x="509" y="99"/>
                    <a:pt x="508" y="99"/>
                    <a:pt x="508" y="98"/>
                  </a:cubicBezTo>
                  <a:cubicBezTo>
                    <a:pt x="508" y="99"/>
                    <a:pt x="508" y="99"/>
                    <a:pt x="508" y="99"/>
                  </a:cubicBezTo>
                  <a:cubicBezTo>
                    <a:pt x="508" y="99"/>
                    <a:pt x="508" y="99"/>
                    <a:pt x="508" y="99"/>
                  </a:cubicBezTo>
                  <a:cubicBezTo>
                    <a:pt x="507" y="98"/>
                    <a:pt x="508" y="98"/>
                    <a:pt x="508" y="97"/>
                  </a:cubicBezTo>
                  <a:cubicBezTo>
                    <a:pt x="508" y="97"/>
                    <a:pt x="509" y="98"/>
                    <a:pt x="510" y="99"/>
                  </a:cubicBezTo>
                  <a:close/>
                  <a:moveTo>
                    <a:pt x="517" y="70"/>
                  </a:moveTo>
                  <a:cubicBezTo>
                    <a:pt x="518" y="70"/>
                    <a:pt x="517" y="71"/>
                    <a:pt x="518" y="71"/>
                  </a:cubicBezTo>
                  <a:cubicBezTo>
                    <a:pt x="517" y="71"/>
                    <a:pt x="517" y="70"/>
                    <a:pt x="517" y="70"/>
                  </a:cubicBezTo>
                  <a:close/>
                  <a:moveTo>
                    <a:pt x="518" y="71"/>
                  </a:moveTo>
                  <a:cubicBezTo>
                    <a:pt x="519" y="71"/>
                    <a:pt x="519" y="71"/>
                    <a:pt x="519" y="71"/>
                  </a:cubicBezTo>
                  <a:cubicBezTo>
                    <a:pt x="519" y="72"/>
                    <a:pt x="519" y="72"/>
                    <a:pt x="519" y="72"/>
                  </a:cubicBezTo>
                  <a:lnTo>
                    <a:pt x="518" y="71"/>
                  </a:lnTo>
                  <a:close/>
                  <a:moveTo>
                    <a:pt x="520" y="68"/>
                  </a:moveTo>
                  <a:cubicBezTo>
                    <a:pt x="520" y="68"/>
                    <a:pt x="520" y="69"/>
                    <a:pt x="520" y="69"/>
                  </a:cubicBezTo>
                  <a:cubicBezTo>
                    <a:pt x="520" y="70"/>
                    <a:pt x="519" y="69"/>
                    <a:pt x="520" y="68"/>
                  </a:cubicBezTo>
                  <a:close/>
                  <a:moveTo>
                    <a:pt x="524" y="51"/>
                  </a:moveTo>
                  <a:cubicBezTo>
                    <a:pt x="525" y="52"/>
                    <a:pt x="525" y="52"/>
                    <a:pt x="525" y="52"/>
                  </a:cubicBezTo>
                  <a:cubicBezTo>
                    <a:pt x="525" y="52"/>
                    <a:pt x="525" y="52"/>
                    <a:pt x="525" y="52"/>
                  </a:cubicBezTo>
                  <a:cubicBezTo>
                    <a:pt x="525" y="52"/>
                    <a:pt x="525" y="52"/>
                    <a:pt x="525" y="52"/>
                  </a:cubicBezTo>
                  <a:cubicBezTo>
                    <a:pt x="525" y="52"/>
                    <a:pt x="524" y="52"/>
                    <a:pt x="524" y="51"/>
                  </a:cubicBezTo>
                  <a:close/>
                  <a:moveTo>
                    <a:pt x="518" y="97"/>
                  </a:moveTo>
                  <a:cubicBezTo>
                    <a:pt x="518" y="97"/>
                    <a:pt x="518" y="97"/>
                    <a:pt x="518" y="97"/>
                  </a:cubicBezTo>
                  <a:cubicBezTo>
                    <a:pt x="518" y="97"/>
                    <a:pt x="518" y="97"/>
                    <a:pt x="518" y="97"/>
                  </a:cubicBezTo>
                  <a:cubicBezTo>
                    <a:pt x="519" y="98"/>
                    <a:pt x="520" y="97"/>
                    <a:pt x="519" y="98"/>
                  </a:cubicBezTo>
                  <a:cubicBezTo>
                    <a:pt x="518" y="98"/>
                    <a:pt x="518" y="98"/>
                    <a:pt x="518" y="98"/>
                  </a:cubicBezTo>
                  <a:cubicBezTo>
                    <a:pt x="517" y="98"/>
                    <a:pt x="518" y="98"/>
                    <a:pt x="518" y="97"/>
                  </a:cubicBezTo>
                  <a:cubicBezTo>
                    <a:pt x="518" y="97"/>
                    <a:pt x="518" y="97"/>
                    <a:pt x="518" y="97"/>
                  </a:cubicBezTo>
                  <a:cubicBezTo>
                    <a:pt x="518" y="97"/>
                    <a:pt x="518" y="97"/>
                    <a:pt x="518" y="97"/>
                  </a:cubicBezTo>
                  <a:cubicBezTo>
                    <a:pt x="517" y="98"/>
                    <a:pt x="516" y="98"/>
                    <a:pt x="516" y="97"/>
                  </a:cubicBezTo>
                  <a:cubicBezTo>
                    <a:pt x="516" y="97"/>
                    <a:pt x="516" y="97"/>
                    <a:pt x="516" y="97"/>
                  </a:cubicBezTo>
                  <a:cubicBezTo>
                    <a:pt x="517" y="97"/>
                    <a:pt x="517" y="98"/>
                    <a:pt x="518" y="97"/>
                  </a:cubicBezTo>
                  <a:close/>
                  <a:moveTo>
                    <a:pt x="518" y="95"/>
                  </a:moveTo>
                  <a:cubicBezTo>
                    <a:pt x="518" y="95"/>
                    <a:pt x="518" y="95"/>
                    <a:pt x="518" y="95"/>
                  </a:cubicBezTo>
                  <a:cubicBezTo>
                    <a:pt x="517" y="96"/>
                    <a:pt x="517" y="96"/>
                    <a:pt x="517" y="96"/>
                  </a:cubicBezTo>
                  <a:cubicBezTo>
                    <a:pt x="517" y="96"/>
                    <a:pt x="517" y="95"/>
                    <a:pt x="518" y="95"/>
                  </a:cubicBezTo>
                  <a:close/>
                  <a:moveTo>
                    <a:pt x="520" y="100"/>
                  </a:moveTo>
                  <a:cubicBezTo>
                    <a:pt x="520" y="100"/>
                    <a:pt x="520" y="100"/>
                    <a:pt x="520" y="100"/>
                  </a:cubicBezTo>
                  <a:cubicBezTo>
                    <a:pt x="520" y="100"/>
                    <a:pt x="520" y="101"/>
                    <a:pt x="520" y="101"/>
                  </a:cubicBezTo>
                  <a:cubicBezTo>
                    <a:pt x="521" y="100"/>
                    <a:pt x="521" y="101"/>
                    <a:pt x="521" y="101"/>
                  </a:cubicBezTo>
                  <a:cubicBezTo>
                    <a:pt x="520" y="102"/>
                    <a:pt x="519" y="99"/>
                    <a:pt x="519" y="100"/>
                  </a:cubicBezTo>
                  <a:cubicBezTo>
                    <a:pt x="518" y="100"/>
                    <a:pt x="518" y="100"/>
                    <a:pt x="518" y="100"/>
                  </a:cubicBezTo>
                  <a:cubicBezTo>
                    <a:pt x="518" y="100"/>
                    <a:pt x="518" y="100"/>
                    <a:pt x="517" y="100"/>
                  </a:cubicBezTo>
                  <a:cubicBezTo>
                    <a:pt x="518" y="100"/>
                    <a:pt x="518" y="100"/>
                    <a:pt x="518" y="100"/>
                  </a:cubicBezTo>
                  <a:cubicBezTo>
                    <a:pt x="519" y="100"/>
                    <a:pt x="519" y="99"/>
                    <a:pt x="520" y="100"/>
                  </a:cubicBezTo>
                  <a:cubicBezTo>
                    <a:pt x="520" y="100"/>
                    <a:pt x="520" y="100"/>
                    <a:pt x="520" y="100"/>
                  </a:cubicBezTo>
                  <a:cubicBezTo>
                    <a:pt x="520" y="100"/>
                    <a:pt x="520" y="100"/>
                    <a:pt x="520" y="100"/>
                  </a:cubicBezTo>
                  <a:close/>
                  <a:moveTo>
                    <a:pt x="523" y="96"/>
                  </a:move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lnTo>
                    <a:pt x="523" y="96"/>
                  </a:lnTo>
                  <a:close/>
                  <a:moveTo>
                    <a:pt x="523" y="103"/>
                  </a:moveTo>
                  <a:cubicBezTo>
                    <a:pt x="523" y="103"/>
                    <a:pt x="523" y="103"/>
                    <a:pt x="523" y="104"/>
                  </a:cubicBezTo>
                  <a:cubicBezTo>
                    <a:pt x="522" y="103"/>
                    <a:pt x="522" y="103"/>
                    <a:pt x="522" y="103"/>
                  </a:cubicBezTo>
                  <a:cubicBezTo>
                    <a:pt x="522" y="103"/>
                    <a:pt x="522" y="103"/>
                    <a:pt x="522" y="103"/>
                  </a:cubicBezTo>
                  <a:cubicBezTo>
                    <a:pt x="522" y="102"/>
                    <a:pt x="522" y="102"/>
                    <a:pt x="522" y="102"/>
                  </a:cubicBezTo>
                  <a:lnTo>
                    <a:pt x="523" y="103"/>
                  </a:lnTo>
                  <a:close/>
                  <a:moveTo>
                    <a:pt x="521" y="107"/>
                  </a:moveTo>
                  <a:cubicBezTo>
                    <a:pt x="519" y="108"/>
                    <a:pt x="519" y="108"/>
                    <a:pt x="519" y="108"/>
                  </a:cubicBezTo>
                  <a:cubicBezTo>
                    <a:pt x="520" y="107"/>
                    <a:pt x="520" y="107"/>
                    <a:pt x="520" y="107"/>
                  </a:cubicBezTo>
                  <a:lnTo>
                    <a:pt x="521" y="107"/>
                  </a:lnTo>
                  <a:close/>
                  <a:moveTo>
                    <a:pt x="518" y="116"/>
                  </a:moveTo>
                  <a:cubicBezTo>
                    <a:pt x="518" y="116"/>
                    <a:pt x="518" y="116"/>
                    <a:pt x="518" y="116"/>
                  </a:cubicBezTo>
                  <a:cubicBezTo>
                    <a:pt x="518" y="116"/>
                    <a:pt x="518" y="116"/>
                    <a:pt x="518" y="116"/>
                  </a:cubicBezTo>
                  <a:close/>
                  <a:moveTo>
                    <a:pt x="519" y="110"/>
                  </a:moveTo>
                  <a:cubicBezTo>
                    <a:pt x="519" y="110"/>
                    <a:pt x="519" y="110"/>
                    <a:pt x="519" y="110"/>
                  </a:cubicBezTo>
                  <a:cubicBezTo>
                    <a:pt x="518" y="110"/>
                    <a:pt x="518" y="110"/>
                    <a:pt x="518" y="110"/>
                  </a:cubicBezTo>
                  <a:cubicBezTo>
                    <a:pt x="518" y="110"/>
                    <a:pt x="519" y="109"/>
                    <a:pt x="519" y="109"/>
                  </a:cubicBezTo>
                  <a:cubicBezTo>
                    <a:pt x="519" y="109"/>
                    <a:pt x="519" y="109"/>
                    <a:pt x="519" y="110"/>
                  </a:cubicBezTo>
                  <a:close/>
                  <a:moveTo>
                    <a:pt x="516" y="115"/>
                  </a:moveTo>
                  <a:cubicBezTo>
                    <a:pt x="516" y="115"/>
                    <a:pt x="515" y="114"/>
                    <a:pt x="514" y="115"/>
                  </a:cubicBezTo>
                  <a:cubicBezTo>
                    <a:pt x="514" y="114"/>
                    <a:pt x="514" y="114"/>
                    <a:pt x="514" y="114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13" y="114"/>
                    <a:pt x="513" y="114"/>
                    <a:pt x="513" y="113"/>
                  </a:cubicBezTo>
                  <a:cubicBezTo>
                    <a:pt x="512" y="114"/>
                    <a:pt x="513" y="113"/>
                    <a:pt x="512" y="113"/>
                  </a:cubicBezTo>
                  <a:cubicBezTo>
                    <a:pt x="513" y="112"/>
                    <a:pt x="513" y="112"/>
                    <a:pt x="513" y="112"/>
                  </a:cubicBezTo>
                  <a:cubicBezTo>
                    <a:pt x="512" y="114"/>
                    <a:pt x="515" y="113"/>
                    <a:pt x="516" y="115"/>
                  </a:cubicBezTo>
                  <a:cubicBezTo>
                    <a:pt x="516" y="115"/>
                    <a:pt x="516" y="114"/>
                    <a:pt x="516" y="114"/>
                  </a:cubicBezTo>
                  <a:cubicBezTo>
                    <a:pt x="517" y="114"/>
                    <a:pt x="517" y="114"/>
                    <a:pt x="517" y="114"/>
                  </a:cubicBezTo>
                  <a:cubicBezTo>
                    <a:pt x="516" y="115"/>
                    <a:pt x="516" y="115"/>
                    <a:pt x="516" y="115"/>
                  </a:cubicBezTo>
                  <a:close/>
                  <a:moveTo>
                    <a:pt x="514" y="124"/>
                  </a:moveTo>
                  <a:cubicBezTo>
                    <a:pt x="514" y="124"/>
                    <a:pt x="514" y="124"/>
                    <a:pt x="514" y="124"/>
                  </a:cubicBezTo>
                  <a:cubicBezTo>
                    <a:pt x="514" y="125"/>
                    <a:pt x="513" y="124"/>
                    <a:pt x="514" y="124"/>
                  </a:cubicBezTo>
                  <a:cubicBezTo>
                    <a:pt x="514" y="124"/>
                    <a:pt x="514" y="124"/>
                    <a:pt x="514" y="124"/>
                  </a:cubicBezTo>
                  <a:close/>
                  <a:moveTo>
                    <a:pt x="510" y="112"/>
                  </a:moveTo>
                  <a:cubicBezTo>
                    <a:pt x="510" y="114"/>
                    <a:pt x="510" y="114"/>
                    <a:pt x="510" y="114"/>
                  </a:cubicBezTo>
                  <a:cubicBezTo>
                    <a:pt x="510" y="114"/>
                    <a:pt x="509" y="114"/>
                    <a:pt x="510" y="113"/>
                  </a:cubicBezTo>
                  <a:cubicBezTo>
                    <a:pt x="510" y="113"/>
                    <a:pt x="510" y="113"/>
                    <a:pt x="510" y="113"/>
                  </a:cubicBezTo>
                  <a:cubicBezTo>
                    <a:pt x="509" y="113"/>
                    <a:pt x="509" y="113"/>
                    <a:pt x="509" y="113"/>
                  </a:cubicBezTo>
                  <a:cubicBezTo>
                    <a:pt x="509" y="113"/>
                    <a:pt x="509" y="113"/>
                    <a:pt x="509" y="113"/>
                  </a:cubicBezTo>
                  <a:cubicBezTo>
                    <a:pt x="509" y="113"/>
                    <a:pt x="509" y="113"/>
                    <a:pt x="509" y="113"/>
                  </a:cubicBezTo>
                  <a:cubicBezTo>
                    <a:pt x="509" y="113"/>
                    <a:pt x="509" y="113"/>
                    <a:pt x="509" y="113"/>
                  </a:cubicBezTo>
                  <a:cubicBezTo>
                    <a:pt x="509" y="112"/>
                    <a:pt x="509" y="112"/>
                    <a:pt x="509" y="112"/>
                  </a:cubicBezTo>
                  <a:cubicBezTo>
                    <a:pt x="508" y="112"/>
                    <a:pt x="508" y="113"/>
                    <a:pt x="507" y="112"/>
                  </a:cubicBezTo>
                  <a:cubicBezTo>
                    <a:pt x="507" y="112"/>
                    <a:pt x="507" y="113"/>
                    <a:pt x="507" y="113"/>
                  </a:cubicBezTo>
                  <a:cubicBezTo>
                    <a:pt x="506" y="113"/>
                    <a:pt x="506" y="113"/>
                    <a:pt x="506" y="113"/>
                  </a:cubicBezTo>
                  <a:cubicBezTo>
                    <a:pt x="507" y="112"/>
                    <a:pt x="505" y="112"/>
                    <a:pt x="506" y="111"/>
                  </a:cubicBezTo>
                  <a:cubicBezTo>
                    <a:pt x="506" y="112"/>
                    <a:pt x="506" y="112"/>
                    <a:pt x="506" y="112"/>
                  </a:cubicBezTo>
                  <a:cubicBezTo>
                    <a:pt x="508" y="112"/>
                    <a:pt x="508" y="112"/>
                    <a:pt x="508" y="112"/>
                  </a:cubicBezTo>
                  <a:cubicBezTo>
                    <a:pt x="508" y="112"/>
                    <a:pt x="508" y="112"/>
                    <a:pt x="508" y="112"/>
                  </a:cubicBezTo>
                  <a:cubicBezTo>
                    <a:pt x="509" y="112"/>
                    <a:pt x="509" y="112"/>
                    <a:pt x="509" y="112"/>
                  </a:cubicBezTo>
                  <a:cubicBezTo>
                    <a:pt x="509" y="111"/>
                    <a:pt x="509" y="111"/>
                    <a:pt x="510" y="110"/>
                  </a:cubicBezTo>
                  <a:cubicBezTo>
                    <a:pt x="510" y="110"/>
                    <a:pt x="510" y="110"/>
                    <a:pt x="510" y="110"/>
                  </a:cubicBezTo>
                  <a:cubicBezTo>
                    <a:pt x="510" y="110"/>
                    <a:pt x="510" y="110"/>
                    <a:pt x="510" y="110"/>
                  </a:cubicBezTo>
                  <a:cubicBezTo>
                    <a:pt x="510" y="110"/>
                    <a:pt x="510" y="111"/>
                    <a:pt x="510" y="111"/>
                  </a:cubicBezTo>
                  <a:cubicBezTo>
                    <a:pt x="510" y="111"/>
                    <a:pt x="510" y="111"/>
                    <a:pt x="510" y="111"/>
                  </a:cubicBezTo>
                  <a:cubicBezTo>
                    <a:pt x="510" y="111"/>
                    <a:pt x="510" y="111"/>
                    <a:pt x="510" y="111"/>
                  </a:cubicBezTo>
                  <a:cubicBezTo>
                    <a:pt x="510" y="111"/>
                    <a:pt x="511" y="112"/>
                    <a:pt x="511" y="112"/>
                  </a:cubicBezTo>
                  <a:cubicBezTo>
                    <a:pt x="511" y="112"/>
                    <a:pt x="511" y="112"/>
                    <a:pt x="511" y="112"/>
                  </a:cubicBezTo>
                  <a:cubicBezTo>
                    <a:pt x="511" y="112"/>
                    <a:pt x="511" y="112"/>
                    <a:pt x="511" y="112"/>
                  </a:cubicBezTo>
                  <a:cubicBezTo>
                    <a:pt x="511" y="113"/>
                    <a:pt x="511" y="113"/>
                    <a:pt x="511" y="113"/>
                  </a:cubicBezTo>
                  <a:cubicBezTo>
                    <a:pt x="511" y="113"/>
                    <a:pt x="511" y="113"/>
                    <a:pt x="511" y="112"/>
                  </a:cubicBezTo>
                  <a:cubicBezTo>
                    <a:pt x="511" y="113"/>
                    <a:pt x="511" y="113"/>
                    <a:pt x="511" y="113"/>
                  </a:cubicBezTo>
                  <a:cubicBezTo>
                    <a:pt x="511" y="113"/>
                    <a:pt x="511" y="112"/>
                    <a:pt x="511" y="112"/>
                  </a:cubicBezTo>
                  <a:cubicBezTo>
                    <a:pt x="511" y="112"/>
                    <a:pt x="510" y="112"/>
                    <a:pt x="510" y="112"/>
                  </a:cubicBezTo>
                  <a:close/>
                  <a:moveTo>
                    <a:pt x="509" y="118"/>
                  </a:moveTo>
                  <a:cubicBezTo>
                    <a:pt x="509" y="118"/>
                    <a:pt x="509" y="118"/>
                    <a:pt x="509" y="118"/>
                  </a:cubicBezTo>
                  <a:cubicBezTo>
                    <a:pt x="509" y="117"/>
                    <a:pt x="509" y="117"/>
                    <a:pt x="509" y="117"/>
                  </a:cubicBezTo>
                  <a:lnTo>
                    <a:pt x="509" y="118"/>
                  </a:lnTo>
                  <a:close/>
                  <a:moveTo>
                    <a:pt x="500" y="133"/>
                  </a:moveTo>
                  <a:cubicBezTo>
                    <a:pt x="499" y="133"/>
                    <a:pt x="499" y="133"/>
                    <a:pt x="499" y="133"/>
                  </a:cubicBezTo>
                  <a:cubicBezTo>
                    <a:pt x="498" y="132"/>
                    <a:pt x="500" y="131"/>
                    <a:pt x="500" y="132"/>
                  </a:cubicBezTo>
                  <a:cubicBezTo>
                    <a:pt x="501" y="132"/>
                    <a:pt x="499" y="131"/>
                    <a:pt x="499" y="132"/>
                  </a:cubicBezTo>
                  <a:cubicBezTo>
                    <a:pt x="499" y="132"/>
                    <a:pt x="499" y="132"/>
                    <a:pt x="499" y="132"/>
                  </a:cubicBezTo>
                  <a:lnTo>
                    <a:pt x="500" y="133"/>
                  </a:lnTo>
                  <a:close/>
                  <a:moveTo>
                    <a:pt x="497" y="135"/>
                  </a:moveTo>
                  <a:cubicBezTo>
                    <a:pt x="498" y="135"/>
                    <a:pt x="498" y="135"/>
                    <a:pt x="497" y="136"/>
                  </a:cubicBezTo>
                  <a:cubicBezTo>
                    <a:pt x="497" y="136"/>
                    <a:pt x="497" y="135"/>
                    <a:pt x="497" y="135"/>
                  </a:cubicBezTo>
                  <a:close/>
                  <a:moveTo>
                    <a:pt x="501" y="123"/>
                  </a:moveTo>
                  <a:cubicBezTo>
                    <a:pt x="501" y="123"/>
                    <a:pt x="501" y="123"/>
                    <a:pt x="501" y="124"/>
                  </a:cubicBezTo>
                  <a:cubicBezTo>
                    <a:pt x="500" y="124"/>
                    <a:pt x="500" y="124"/>
                    <a:pt x="500" y="124"/>
                  </a:cubicBezTo>
                  <a:cubicBezTo>
                    <a:pt x="499" y="123"/>
                    <a:pt x="499" y="123"/>
                    <a:pt x="499" y="123"/>
                  </a:cubicBezTo>
                  <a:cubicBezTo>
                    <a:pt x="499" y="124"/>
                    <a:pt x="498" y="123"/>
                    <a:pt x="498" y="124"/>
                  </a:cubicBezTo>
                  <a:cubicBezTo>
                    <a:pt x="498" y="124"/>
                    <a:pt x="498" y="124"/>
                    <a:pt x="498" y="124"/>
                  </a:cubicBezTo>
                  <a:cubicBezTo>
                    <a:pt x="498" y="124"/>
                    <a:pt x="499" y="124"/>
                    <a:pt x="499" y="125"/>
                  </a:cubicBezTo>
                  <a:cubicBezTo>
                    <a:pt x="499" y="125"/>
                    <a:pt x="498" y="124"/>
                    <a:pt x="498" y="125"/>
                  </a:cubicBezTo>
                  <a:cubicBezTo>
                    <a:pt x="498" y="125"/>
                    <a:pt x="498" y="126"/>
                    <a:pt x="498" y="126"/>
                  </a:cubicBezTo>
                  <a:cubicBezTo>
                    <a:pt x="497" y="125"/>
                    <a:pt x="497" y="125"/>
                    <a:pt x="497" y="125"/>
                  </a:cubicBezTo>
                  <a:cubicBezTo>
                    <a:pt x="497" y="125"/>
                    <a:pt x="497" y="125"/>
                    <a:pt x="497" y="125"/>
                  </a:cubicBezTo>
                  <a:cubicBezTo>
                    <a:pt x="496" y="125"/>
                    <a:pt x="496" y="125"/>
                    <a:pt x="496" y="125"/>
                  </a:cubicBezTo>
                  <a:cubicBezTo>
                    <a:pt x="496" y="125"/>
                    <a:pt x="496" y="125"/>
                    <a:pt x="496" y="125"/>
                  </a:cubicBezTo>
                  <a:cubicBezTo>
                    <a:pt x="496" y="125"/>
                    <a:pt x="498" y="125"/>
                    <a:pt x="498" y="124"/>
                  </a:cubicBezTo>
                  <a:cubicBezTo>
                    <a:pt x="498" y="124"/>
                    <a:pt x="498" y="124"/>
                    <a:pt x="498" y="124"/>
                  </a:cubicBezTo>
                  <a:cubicBezTo>
                    <a:pt x="498" y="124"/>
                    <a:pt x="498" y="124"/>
                    <a:pt x="498" y="123"/>
                  </a:cubicBezTo>
                  <a:cubicBezTo>
                    <a:pt x="498" y="123"/>
                    <a:pt x="497" y="123"/>
                    <a:pt x="497" y="123"/>
                  </a:cubicBezTo>
                  <a:cubicBezTo>
                    <a:pt x="497" y="123"/>
                    <a:pt x="497" y="123"/>
                    <a:pt x="497" y="123"/>
                  </a:cubicBezTo>
                  <a:cubicBezTo>
                    <a:pt x="497" y="123"/>
                    <a:pt x="497" y="124"/>
                    <a:pt x="496" y="124"/>
                  </a:cubicBezTo>
                  <a:cubicBezTo>
                    <a:pt x="496" y="123"/>
                    <a:pt x="496" y="123"/>
                    <a:pt x="496" y="123"/>
                  </a:cubicBezTo>
                  <a:cubicBezTo>
                    <a:pt x="496" y="123"/>
                    <a:pt x="497" y="123"/>
                    <a:pt x="497" y="123"/>
                  </a:cubicBezTo>
                  <a:cubicBezTo>
                    <a:pt x="497" y="123"/>
                    <a:pt x="497" y="123"/>
                    <a:pt x="497" y="123"/>
                  </a:cubicBezTo>
                  <a:cubicBezTo>
                    <a:pt x="497" y="123"/>
                    <a:pt x="497" y="123"/>
                    <a:pt x="497" y="123"/>
                  </a:cubicBezTo>
                  <a:cubicBezTo>
                    <a:pt x="497" y="123"/>
                    <a:pt x="497" y="123"/>
                    <a:pt x="497" y="123"/>
                  </a:cubicBezTo>
                  <a:cubicBezTo>
                    <a:pt x="497" y="123"/>
                    <a:pt x="497" y="123"/>
                    <a:pt x="497" y="123"/>
                  </a:cubicBezTo>
                  <a:cubicBezTo>
                    <a:pt x="497" y="123"/>
                    <a:pt x="497" y="123"/>
                    <a:pt x="497" y="123"/>
                  </a:cubicBezTo>
                  <a:cubicBezTo>
                    <a:pt x="498" y="124"/>
                    <a:pt x="499" y="123"/>
                    <a:pt x="500" y="123"/>
                  </a:cubicBezTo>
                  <a:cubicBezTo>
                    <a:pt x="500" y="122"/>
                    <a:pt x="500" y="122"/>
                    <a:pt x="500" y="122"/>
                  </a:cubicBezTo>
                  <a:cubicBezTo>
                    <a:pt x="500" y="122"/>
                    <a:pt x="501" y="123"/>
                    <a:pt x="500" y="123"/>
                  </a:cubicBezTo>
                  <a:cubicBezTo>
                    <a:pt x="501" y="123"/>
                    <a:pt x="501" y="123"/>
                    <a:pt x="501" y="123"/>
                  </a:cubicBezTo>
                  <a:cubicBezTo>
                    <a:pt x="501" y="123"/>
                    <a:pt x="501" y="123"/>
                    <a:pt x="501" y="123"/>
                  </a:cubicBezTo>
                  <a:cubicBezTo>
                    <a:pt x="502" y="123"/>
                    <a:pt x="502" y="123"/>
                    <a:pt x="502" y="123"/>
                  </a:cubicBezTo>
                  <a:cubicBezTo>
                    <a:pt x="502" y="123"/>
                    <a:pt x="502" y="123"/>
                    <a:pt x="502" y="123"/>
                  </a:cubicBezTo>
                  <a:cubicBezTo>
                    <a:pt x="502" y="124"/>
                    <a:pt x="502" y="124"/>
                    <a:pt x="502" y="124"/>
                  </a:cubicBezTo>
                  <a:cubicBezTo>
                    <a:pt x="502" y="124"/>
                    <a:pt x="502" y="124"/>
                    <a:pt x="502" y="123"/>
                  </a:cubicBezTo>
                  <a:cubicBezTo>
                    <a:pt x="502" y="123"/>
                    <a:pt x="501" y="123"/>
                    <a:pt x="501" y="123"/>
                  </a:cubicBezTo>
                  <a:close/>
                  <a:moveTo>
                    <a:pt x="496" y="135"/>
                  </a:moveTo>
                  <a:cubicBezTo>
                    <a:pt x="496" y="134"/>
                    <a:pt x="496" y="134"/>
                    <a:pt x="496" y="134"/>
                  </a:cubicBezTo>
                  <a:cubicBezTo>
                    <a:pt x="497" y="134"/>
                    <a:pt x="495" y="134"/>
                    <a:pt x="496" y="135"/>
                  </a:cubicBezTo>
                  <a:cubicBezTo>
                    <a:pt x="496" y="135"/>
                    <a:pt x="495" y="135"/>
                    <a:pt x="495" y="136"/>
                  </a:cubicBezTo>
                  <a:cubicBezTo>
                    <a:pt x="496" y="136"/>
                    <a:pt x="496" y="136"/>
                    <a:pt x="496" y="137"/>
                  </a:cubicBezTo>
                  <a:cubicBezTo>
                    <a:pt x="494" y="136"/>
                    <a:pt x="494" y="136"/>
                    <a:pt x="494" y="136"/>
                  </a:cubicBezTo>
                  <a:cubicBezTo>
                    <a:pt x="495" y="136"/>
                    <a:pt x="495" y="135"/>
                    <a:pt x="496" y="135"/>
                  </a:cubicBezTo>
                  <a:close/>
                  <a:moveTo>
                    <a:pt x="505" y="111"/>
                  </a:moveTo>
                  <a:cubicBezTo>
                    <a:pt x="506" y="111"/>
                    <a:pt x="506" y="111"/>
                    <a:pt x="506" y="111"/>
                  </a:cubicBezTo>
                  <a:cubicBezTo>
                    <a:pt x="506" y="111"/>
                    <a:pt x="506" y="111"/>
                    <a:pt x="506" y="111"/>
                  </a:cubicBezTo>
                  <a:cubicBezTo>
                    <a:pt x="506" y="111"/>
                    <a:pt x="506" y="111"/>
                    <a:pt x="506" y="111"/>
                  </a:cubicBezTo>
                  <a:cubicBezTo>
                    <a:pt x="505" y="111"/>
                    <a:pt x="505" y="111"/>
                    <a:pt x="505" y="111"/>
                  </a:cubicBezTo>
                  <a:close/>
                  <a:moveTo>
                    <a:pt x="507" y="104"/>
                  </a:moveTo>
                  <a:cubicBezTo>
                    <a:pt x="508" y="103"/>
                    <a:pt x="508" y="103"/>
                    <a:pt x="508" y="103"/>
                  </a:cubicBezTo>
                  <a:cubicBezTo>
                    <a:pt x="508" y="103"/>
                    <a:pt x="508" y="103"/>
                    <a:pt x="508" y="103"/>
                  </a:cubicBezTo>
                  <a:cubicBezTo>
                    <a:pt x="508" y="102"/>
                    <a:pt x="508" y="102"/>
                    <a:pt x="508" y="102"/>
                  </a:cubicBezTo>
                  <a:cubicBezTo>
                    <a:pt x="508" y="102"/>
                    <a:pt x="508" y="102"/>
                    <a:pt x="508" y="102"/>
                  </a:cubicBezTo>
                  <a:cubicBezTo>
                    <a:pt x="508" y="102"/>
                    <a:pt x="508" y="102"/>
                    <a:pt x="508" y="102"/>
                  </a:cubicBezTo>
                  <a:cubicBezTo>
                    <a:pt x="508" y="102"/>
                    <a:pt x="508" y="102"/>
                    <a:pt x="508" y="102"/>
                  </a:cubicBezTo>
                  <a:cubicBezTo>
                    <a:pt x="508" y="102"/>
                    <a:pt x="508" y="102"/>
                    <a:pt x="508" y="102"/>
                  </a:cubicBezTo>
                  <a:cubicBezTo>
                    <a:pt x="508" y="102"/>
                    <a:pt x="508" y="102"/>
                    <a:pt x="509" y="102"/>
                  </a:cubicBezTo>
                  <a:cubicBezTo>
                    <a:pt x="508" y="102"/>
                    <a:pt x="509" y="102"/>
                    <a:pt x="509" y="102"/>
                  </a:cubicBezTo>
                  <a:cubicBezTo>
                    <a:pt x="508" y="102"/>
                    <a:pt x="508" y="102"/>
                    <a:pt x="508" y="102"/>
                  </a:cubicBezTo>
                  <a:cubicBezTo>
                    <a:pt x="508" y="103"/>
                    <a:pt x="508" y="103"/>
                    <a:pt x="508" y="103"/>
                  </a:cubicBezTo>
                  <a:cubicBezTo>
                    <a:pt x="508" y="104"/>
                    <a:pt x="509" y="105"/>
                    <a:pt x="510" y="105"/>
                  </a:cubicBezTo>
                  <a:cubicBezTo>
                    <a:pt x="508" y="105"/>
                    <a:pt x="508" y="105"/>
                    <a:pt x="508" y="105"/>
                  </a:cubicBezTo>
                  <a:cubicBezTo>
                    <a:pt x="508" y="105"/>
                    <a:pt x="508" y="104"/>
                    <a:pt x="507" y="104"/>
                  </a:cubicBezTo>
                  <a:close/>
                  <a:moveTo>
                    <a:pt x="508" y="108"/>
                  </a:moveTo>
                  <a:cubicBezTo>
                    <a:pt x="507" y="108"/>
                    <a:pt x="509" y="108"/>
                    <a:pt x="509" y="108"/>
                  </a:cubicBezTo>
                  <a:cubicBezTo>
                    <a:pt x="509" y="108"/>
                    <a:pt x="509" y="108"/>
                    <a:pt x="509" y="107"/>
                  </a:cubicBezTo>
                  <a:cubicBezTo>
                    <a:pt x="509" y="107"/>
                    <a:pt x="509" y="107"/>
                    <a:pt x="509" y="107"/>
                  </a:cubicBezTo>
                  <a:cubicBezTo>
                    <a:pt x="508" y="107"/>
                    <a:pt x="508" y="107"/>
                    <a:pt x="508" y="107"/>
                  </a:cubicBezTo>
                  <a:cubicBezTo>
                    <a:pt x="508" y="106"/>
                    <a:pt x="508" y="106"/>
                    <a:pt x="508" y="106"/>
                  </a:cubicBezTo>
                  <a:cubicBezTo>
                    <a:pt x="509" y="107"/>
                    <a:pt x="509" y="107"/>
                    <a:pt x="510" y="107"/>
                  </a:cubicBezTo>
                  <a:cubicBezTo>
                    <a:pt x="509" y="108"/>
                    <a:pt x="509" y="108"/>
                    <a:pt x="508" y="108"/>
                  </a:cubicBezTo>
                  <a:close/>
                  <a:moveTo>
                    <a:pt x="509" y="109"/>
                  </a:moveTo>
                  <a:cubicBezTo>
                    <a:pt x="509" y="111"/>
                    <a:pt x="509" y="111"/>
                    <a:pt x="509" y="111"/>
                  </a:cubicBezTo>
                  <a:cubicBezTo>
                    <a:pt x="507" y="110"/>
                    <a:pt x="507" y="110"/>
                    <a:pt x="507" y="110"/>
                  </a:cubicBezTo>
                  <a:cubicBezTo>
                    <a:pt x="508" y="111"/>
                    <a:pt x="508" y="109"/>
                    <a:pt x="509" y="109"/>
                  </a:cubicBezTo>
                  <a:close/>
                  <a:moveTo>
                    <a:pt x="513" y="105"/>
                  </a:moveTo>
                  <a:cubicBezTo>
                    <a:pt x="513" y="105"/>
                    <a:pt x="513" y="106"/>
                    <a:pt x="513" y="105"/>
                  </a:cubicBezTo>
                  <a:cubicBezTo>
                    <a:pt x="513" y="105"/>
                    <a:pt x="513" y="105"/>
                    <a:pt x="513" y="105"/>
                  </a:cubicBezTo>
                  <a:cubicBezTo>
                    <a:pt x="513" y="105"/>
                    <a:pt x="513" y="104"/>
                    <a:pt x="512" y="104"/>
                  </a:cubicBezTo>
                  <a:cubicBezTo>
                    <a:pt x="512" y="104"/>
                    <a:pt x="512" y="104"/>
                    <a:pt x="512" y="104"/>
                  </a:cubicBezTo>
                  <a:cubicBezTo>
                    <a:pt x="511" y="104"/>
                    <a:pt x="511" y="104"/>
                    <a:pt x="510" y="103"/>
                  </a:cubicBezTo>
                  <a:cubicBezTo>
                    <a:pt x="510" y="103"/>
                    <a:pt x="510" y="103"/>
                    <a:pt x="510" y="103"/>
                  </a:cubicBezTo>
                  <a:cubicBezTo>
                    <a:pt x="510" y="103"/>
                    <a:pt x="511" y="103"/>
                    <a:pt x="511" y="103"/>
                  </a:cubicBezTo>
                  <a:cubicBezTo>
                    <a:pt x="511" y="103"/>
                    <a:pt x="511" y="103"/>
                    <a:pt x="511" y="103"/>
                  </a:cubicBezTo>
                  <a:cubicBezTo>
                    <a:pt x="510" y="102"/>
                    <a:pt x="509" y="102"/>
                    <a:pt x="509" y="101"/>
                  </a:cubicBezTo>
                  <a:cubicBezTo>
                    <a:pt x="510" y="101"/>
                    <a:pt x="510" y="103"/>
                    <a:pt x="511" y="102"/>
                  </a:cubicBezTo>
                  <a:cubicBezTo>
                    <a:pt x="510" y="103"/>
                    <a:pt x="512" y="103"/>
                    <a:pt x="513" y="103"/>
                  </a:cubicBezTo>
                  <a:cubicBezTo>
                    <a:pt x="515" y="103"/>
                    <a:pt x="516" y="105"/>
                    <a:pt x="517" y="104"/>
                  </a:cubicBezTo>
                  <a:cubicBezTo>
                    <a:pt x="519" y="105"/>
                    <a:pt x="519" y="105"/>
                    <a:pt x="519" y="105"/>
                  </a:cubicBezTo>
                  <a:cubicBezTo>
                    <a:pt x="519" y="105"/>
                    <a:pt x="519" y="105"/>
                    <a:pt x="519" y="106"/>
                  </a:cubicBezTo>
                  <a:cubicBezTo>
                    <a:pt x="519" y="106"/>
                    <a:pt x="519" y="106"/>
                    <a:pt x="519" y="106"/>
                  </a:cubicBezTo>
                  <a:cubicBezTo>
                    <a:pt x="518" y="106"/>
                    <a:pt x="518" y="106"/>
                    <a:pt x="518" y="106"/>
                  </a:cubicBezTo>
                  <a:cubicBezTo>
                    <a:pt x="518" y="106"/>
                    <a:pt x="518" y="106"/>
                    <a:pt x="518" y="106"/>
                  </a:cubicBezTo>
                  <a:cubicBezTo>
                    <a:pt x="518" y="106"/>
                    <a:pt x="518" y="106"/>
                    <a:pt x="518" y="106"/>
                  </a:cubicBezTo>
                  <a:cubicBezTo>
                    <a:pt x="517" y="107"/>
                    <a:pt x="517" y="107"/>
                    <a:pt x="517" y="107"/>
                  </a:cubicBezTo>
                  <a:cubicBezTo>
                    <a:pt x="516" y="106"/>
                    <a:pt x="516" y="106"/>
                    <a:pt x="516" y="106"/>
                  </a:cubicBezTo>
                  <a:cubicBezTo>
                    <a:pt x="516" y="106"/>
                    <a:pt x="515" y="106"/>
                    <a:pt x="515" y="107"/>
                  </a:cubicBezTo>
                  <a:cubicBezTo>
                    <a:pt x="515" y="106"/>
                    <a:pt x="515" y="104"/>
                    <a:pt x="514" y="104"/>
                  </a:cubicBezTo>
                  <a:cubicBezTo>
                    <a:pt x="513" y="104"/>
                    <a:pt x="513" y="105"/>
                    <a:pt x="513" y="105"/>
                  </a:cubicBezTo>
                  <a:close/>
                  <a:moveTo>
                    <a:pt x="517" y="100"/>
                  </a:moveTo>
                  <a:cubicBezTo>
                    <a:pt x="518" y="101"/>
                    <a:pt x="518" y="103"/>
                    <a:pt x="518" y="103"/>
                  </a:cubicBezTo>
                  <a:cubicBezTo>
                    <a:pt x="518" y="103"/>
                    <a:pt x="519" y="103"/>
                    <a:pt x="519" y="103"/>
                  </a:cubicBezTo>
                  <a:cubicBezTo>
                    <a:pt x="519" y="102"/>
                    <a:pt x="519" y="102"/>
                    <a:pt x="519" y="102"/>
                  </a:cubicBezTo>
                  <a:cubicBezTo>
                    <a:pt x="520" y="103"/>
                    <a:pt x="520" y="103"/>
                    <a:pt x="520" y="103"/>
                  </a:cubicBezTo>
                  <a:cubicBezTo>
                    <a:pt x="519" y="103"/>
                    <a:pt x="519" y="104"/>
                    <a:pt x="519" y="103"/>
                  </a:cubicBezTo>
                  <a:cubicBezTo>
                    <a:pt x="518" y="103"/>
                    <a:pt x="518" y="103"/>
                    <a:pt x="518" y="103"/>
                  </a:cubicBezTo>
                  <a:cubicBezTo>
                    <a:pt x="518" y="103"/>
                    <a:pt x="518" y="104"/>
                    <a:pt x="518" y="103"/>
                  </a:cubicBezTo>
                  <a:cubicBezTo>
                    <a:pt x="517" y="104"/>
                    <a:pt x="518" y="102"/>
                    <a:pt x="517" y="102"/>
                  </a:cubicBezTo>
                  <a:cubicBezTo>
                    <a:pt x="517" y="102"/>
                    <a:pt x="517" y="101"/>
                    <a:pt x="517" y="100"/>
                  </a:cubicBezTo>
                  <a:close/>
                  <a:moveTo>
                    <a:pt x="514" y="108"/>
                  </a:moveTo>
                  <a:cubicBezTo>
                    <a:pt x="514" y="107"/>
                    <a:pt x="514" y="107"/>
                    <a:pt x="514" y="107"/>
                  </a:cubicBezTo>
                  <a:cubicBezTo>
                    <a:pt x="514" y="107"/>
                    <a:pt x="514" y="107"/>
                    <a:pt x="514" y="107"/>
                  </a:cubicBezTo>
                  <a:cubicBezTo>
                    <a:pt x="515" y="107"/>
                    <a:pt x="515" y="107"/>
                    <a:pt x="515" y="107"/>
                  </a:cubicBezTo>
                  <a:cubicBezTo>
                    <a:pt x="514" y="107"/>
                    <a:pt x="514" y="107"/>
                    <a:pt x="514" y="107"/>
                  </a:cubicBezTo>
                  <a:cubicBezTo>
                    <a:pt x="514" y="107"/>
                    <a:pt x="514" y="108"/>
                    <a:pt x="514" y="108"/>
                  </a:cubicBezTo>
                  <a:close/>
                  <a:moveTo>
                    <a:pt x="514" y="109"/>
                  </a:moveTo>
                  <a:cubicBezTo>
                    <a:pt x="514" y="108"/>
                    <a:pt x="514" y="108"/>
                    <a:pt x="514" y="108"/>
                  </a:cubicBezTo>
                  <a:cubicBezTo>
                    <a:pt x="515" y="109"/>
                    <a:pt x="516" y="109"/>
                    <a:pt x="517" y="109"/>
                  </a:cubicBezTo>
                  <a:cubicBezTo>
                    <a:pt x="517" y="109"/>
                    <a:pt x="517" y="109"/>
                    <a:pt x="517" y="109"/>
                  </a:cubicBezTo>
                  <a:cubicBezTo>
                    <a:pt x="516" y="109"/>
                    <a:pt x="515" y="108"/>
                    <a:pt x="514" y="110"/>
                  </a:cubicBezTo>
                  <a:cubicBezTo>
                    <a:pt x="514" y="110"/>
                    <a:pt x="514" y="110"/>
                    <a:pt x="514" y="110"/>
                  </a:cubicBezTo>
                  <a:cubicBezTo>
                    <a:pt x="514" y="110"/>
                    <a:pt x="514" y="110"/>
                    <a:pt x="514" y="110"/>
                  </a:cubicBezTo>
                  <a:cubicBezTo>
                    <a:pt x="515" y="110"/>
                    <a:pt x="515" y="110"/>
                    <a:pt x="515" y="110"/>
                  </a:cubicBezTo>
                  <a:cubicBezTo>
                    <a:pt x="515" y="110"/>
                    <a:pt x="515" y="110"/>
                    <a:pt x="515" y="111"/>
                  </a:cubicBezTo>
                  <a:cubicBezTo>
                    <a:pt x="518" y="110"/>
                    <a:pt x="518" y="110"/>
                    <a:pt x="518" y="110"/>
                  </a:cubicBezTo>
                  <a:cubicBezTo>
                    <a:pt x="517" y="110"/>
                    <a:pt x="517" y="110"/>
                    <a:pt x="517" y="111"/>
                  </a:cubicBezTo>
                  <a:cubicBezTo>
                    <a:pt x="517" y="111"/>
                    <a:pt x="517" y="111"/>
                    <a:pt x="518" y="111"/>
                  </a:cubicBezTo>
                  <a:cubicBezTo>
                    <a:pt x="518" y="112"/>
                    <a:pt x="518" y="112"/>
                    <a:pt x="518" y="112"/>
                  </a:cubicBezTo>
                  <a:cubicBezTo>
                    <a:pt x="517" y="111"/>
                    <a:pt x="517" y="110"/>
                    <a:pt x="516" y="111"/>
                  </a:cubicBezTo>
                  <a:cubicBezTo>
                    <a:pt x="516" y="111"/>
                    <a:pt x="517" y="111"/>
                    <a:pt x="516" y="111"/>
                  </a:cubicBezTo>
                  <a:cubicBezTo>
                    <a:pt x="516" y="111"/>
                    <a:pt x="515" y="111"/>
                    <a:pt x="515" y="111"/>
                  </a:cubicBezTo>
                  <a:cubicBezTo>
                    <a:pt x="515" y="111"/>
                    <a:pt x="515" y="110"/>
                    <a:pt x="514" y="110"/>
                  </a:cubicBezTo>
                  <a:cubicBezTo>
                    <a:pt x="514" y="110"/>
                    <a:pt x="514" y="110"/>
                    <a:pt x="514" y="110"/>
                  </a:cubicBezTo>
                  <a:cubicBezTo>
                    <a:pt x="514" y="110"/>
                    <a:pt x="514" y="110"/>
                    <a:pt x="514" y="110"/>
                  </a:cubicBezTo>
                  <a:cubicBezTo>
                    <a:pt x="514" y="111"/>
                    <a:pt x="514" y="111"/>
                    <a:pt x="514" y="111"/>
                  </a:cubicBezTo>
                  <a:cubicBezTo>
                    <a:pt x="513" y="109"/>
                    <a:pt x="513" y="109"/>
                    <a:pt x="513" y="109"/>
                  </a:cubicBezTo>
                  <a:lnTo>
                    <a:pt x="514" y="109"/>
                  </a:lnTo>
                  <a:close/>
                  <a:moveTo>
                    <a:pt x="515" y="112"/>
                  </a:moveTo>
                  <a:cubicBezTo>
                    <a:pt x="515" y="113"/>
                    <a:pt x="515" y="113"/>
                    <a:pt x="515" y="113"/>
                  </a:cubicBezTo>
                  <a:cubicBezTo>
                    <a:pt x="515" y="113"/>
                    <a:pt x="515" y="113"/>
                    <a:pt x="515" y="113"/>
                  </a:cubicBezTo>
                  <a:lnTo>
                    <a:pt x="515" y="112"/>
                  </a:lnTo>
                  <a:close/>
                  <a:moveTo>
                    <a:pt x="516" y="113"/>
                  </a:moveTo>
                  <a:cubicBezTo>
                    <a:pt x="517" y="113"/>
                    <a:pt x="518" y="112"/>
                    <a:pt x="518" y="114"/>
                  </a:cubicBezTo>
                  <a:lnTo>
                    <a:pt x="516" y="113"/>
                  </a:lnTo>
                  <a:close/>
                  <a:moveTo>
                    <a:pt x="524" y="70"/>
                  </a:moveTo>
                  <a:cubicBezTo>
                    <a:pt x="523" y="70"/>
                    <a:pt x="523" y="70"/>
                    <a:pt x="523" y="70"/>
                  </a:cubicBezTo>
                  <a:cubicBezTo>
                    <a:pt x="523" y="70"/>
                    <a:pt x="524" y="70"/>
                    <a:pt x="524" y="70"/>
                  </a:cubicBezTo>
                  <a:close/>
                  <a:moveTo>
                    <a:pt x="526" y="56"/>
                  </a:moveTo>
                  <a:cubicBezTo>
                    <a:pt x="526" y="56"/>
                    <a:pt x="526" y="56"/>
                    <a:pt x="525" y="56"/>
                  </a:cubicBezTo>
                  <a:cubicBezTo>
                    <a:pt x="526" y="56"/>
                    <a:pt x="526" y="56"/>
                    <a:pt x="526" y="56"/>
                  </a:cubicBezTo>
                  <a:cubicBezTo>
                    <a:pt x="527" y="56"/>
                    <a:pt x="527" y="55"/>
                    <a:pt x="527" y="56"/>
                  </a:cubicBezTo>
                  <a:cubicBezTo>
                    <a:pt x="527" y="57"/>
                    <a:pt x="526" y="56"/>
                    <a:pt x="526" y="56"/>
                  </a:cubicBezTo>
                  <a:close/>
                  <a:moveTo>
                    <a:pt x="522" y="70"/>
                  </a:moveTo>
                  <a:cubicBezTo>
                    <a:pt x="522" y="69"/>
                    <a:pt x="522" y="69"/>
                    <a:pt x="522" y="68"/>
                  </a:cubicBezTo>
                  <a:cubicBezTo>
                    <a:pt x="523" y="69"/>
                    <a:pt x="523" y="69"/>
                    <a:pt x="523" y="69"/>
                  </a:cubicBezTo>
                  <a:cubicBezTo>
                    <a:pt x="523" y="69"/>
                    <a:pt x="523" y="69"/>
                    <a:pt x="523" y="69"/>
                  </a:cubicBezTo>
                  <a:cubicBezTo>
                    <a:pt x="523" y="69"/>
                    <a:pt x="523" y="69"/>
                    <a:pt x="523" y="69"/>
                  </a:cubicBezTo>
                  <a:cubicBezTo>
                    <a:pt x="522" y="69"/>
                    <a:pt x="522" y="69"/>
                    <a:pt x="522" y="70"/>
                  </a:cubicBezTo>
                  <a:close/>
                  <a:moveTo>
                    <a:pt x="506" y="104"/>
                  </a:moveTo>
                  <a:cubicBezTo>
                    <a:pt x="505" y="104"/>
                    <a:pt x="505" y="104"/>
                    <a:pt x="505" y="104"/>
                  </a:cubicBezTo>
                  <a:cubicBezTo>
                    <a:pt x="505" y="104"/>
                    <a:pt x="505" y="104"/>
                    <a:pt x="505" y="104"/>
                  </a:cubicBezTo>
                  <a:lnTo>
                    <a:pt x="506" y="104"/>
                  </a:lnTo>
                  <a:close/>
                  <a:moveTo>
                    <a:pt x="504" y="111"/>
                  </a:moveTo>
                  <a:cubicBezTo>
                    <a:pt x="503" y="112"/>
                    <a:pt x="503" y="112"/>
                    <a:pt x="503" y="112"/>
                  </a:cubicBezTo>
                  <a:cubicBezTo>
                    <a:pt x="502" y="111"/>
                    <a:pt x="502" y="111"/>
                    <a:pt x="502" y="111"/>
                  </a:cubicBezTo>
                  <a:cubicBezTo>
                    <a:pt x="502" y="112"/>
                    <a:pt x="502" y="112"/>
                    <a:pt x="502" y="112"/>
                  </a:cubicBezTo>
                  <a:cubicBezTo>
                    <a:pt x="503" y="111"/>
                    <a:pt x="504" y="110"/>
                    <a:pt x="504" y="111"/>
                  </a:cubicBezTo>
                  <a:close/>
                  <a:moveTo>
                    <a:pt x="498" y="122"/>
                  </a:moveTo>
                  <a:cubicBezTo>
                    <a:pt x="498" y="122"/>
                    <a:pt x="498" y="122"/>
                    <a:pt x="498" y="122"/>
                  </a:cubicBezTo>
                  <a:cubicBezTo>
                    <a:pt x="498" y="121"/>
                    <a:pt x="498" y="121"/>
                    <a:pt x="498" y="121"/>
                  </a:cubicBezTo>
                  <a:lnTo>
                    <a:pt x="498" y="122"/>
                  </a:lnTo>
                  <a:close/>
                  <a:moveTo>
                    <a:pt x="495" y="121"/>
                  </a:moveTo>
                  <a:cubicBezTo>
                    <a:pt x="494" y="121"/>
                    <a:pt x="494" y="121"/>
                    <a:pt x="494" y="121"/>
                  </a:cubicBezTo>
                  <a:cubicBezTo>
                    <a:pt x="494" y="122"/>
                    <a:pt x="495" y="121"/>
                    <a:pt x="495" y="122"/>
                  </a:cubicBezTo>
                  <a:cubicBezTo>
                    <a:pt x="495" y="122"/>
                    <a:pt x="495" y="123"/>
                    <a:pt x="494" y="123"/>
                  </a:cubicBezTo>
                  <a:cubicBezTo>
                    <a:pt x="495" y="123"/>
                    <a:pt x="495" y="123"/>
                    <a:pt x="494" y="124"/>
                  </a:cubicBezTo>
                  <a:cubicBezTo>
                    <a:pt x="494" y="123"/>
                    <a:pt x="494" y="123"/>
                    <a:pt x="494" y="123"/>
                  </a:cubicBezTo>
                  <a:cubicBezTo>
                    <a:pt x="494" y="122"/>
                    <a:pt x="492" y="122"/>
                    <a:pt x="493" y="121"/>
                  </a:cubicBezTo>
                  <a:cubicBezTo>
                    <a:pt x="493" y="121"/>
                    <a:pt x="493" y="121"/>
                    <a:pt x="493" y="121"/>
                  </a:cubicBezTo>
                  <a:cubicBezTo>
                    <a:pt x="493" y="121"/>
                    <a:pt x="493" y="121"/>
                    <a:pt x="494" y="120"/>
                  </a:cubicBezTo>
                  <a:cubicBezTo>
                    <a:pt x="494" y="121"/>
                    <a:pt x="494" y="121"/>
                    <a:pt x="494" y="121"/>
                  </a:cubicBezTo>
                  <a:lnTo>
                    <a:pt x="495" y="121"/>
                  </a:lnTo>
                  <a:close/>
                  <a:moveTo>
                    <a:pt x="494" y="119"/>
                  </a:moveTo>
                  <a:cubicBezTo>
                    <a:pt x="493" y="119"/>
                    <a:pt x="493" y="118"/>
                    <a:pt x="492" y="118"/>
                  </a:cubicBezTo>
                  <a:cubicBezTo>
                    <a:pt x="494" y="117"/>
                    <a:pt x="494" y="117"/>
                    <a:pt x="494" y="117"/>
                  </a:cubicBezTo>
                  <a:cubicBezTo>
                    <a:pt x="493" y="117"/>
                    <a:pt x="494" y="118"/>
                    <a:pt x="494" y="119"/>
                  </a:cubicBezTo>
                  <a:close/>
                  <a:moveTo>
                    <a:pt x="491" y="122"/>
                  </a:moveTo>
                  <a:cubicBezTo>
                    <a:pt x="491" y="122"/>
                    <a:pt x="492" y="123"/>
                    <a:pt x="492" y="123"/>
                  </a:cubicBezTo>
                  <a:cubicBezTo>
                    <a:pt x="492" y="123"/>
                    <a:pt x="492" y="123"/>
                    <a:pt x="492" y="123"/>
                  </a:cubicBezTo>
                  <a:cubicBezTo>
                    <a:pt x="492" y="124"/>
                    <a:pt x="492" y="124"/>
                    <a:pt x="492" y="124"/>
                  </a:cubicBezTo>
                  <a:cubicBezTo>
                    <a:pt x="493" y="125"/>
                    <a:pt x="493" y="125"/>
                    <a:pt x="493" y="125"/>
                  </a:cubicBezTo>
                  <a:cubicBezTo>
                    <a:pt x="491" y="125"/>
                    <a:pt x="491" y="124"/>
                    <a:pt x="490" y="124"/>
                  </a:cubicBezTo>
                  <a:cubicBezTo>
                    <a:pt x="491" y="124"/>
                    <a:pt x="491" y="123"/>
                    <a:pt x="491" y="122"/>
                  </a:cubicBezTo>
                  <a:close/>
                  <a:moveTo>
                    <a:pt x="490" y="119"/>
                  </a:moveTo>
                  <a:cubicBezTo>
                    <a:pt x="490" y="120"/>
                    <a:pt x="490" y="120"/>
                    <a:pt x="490" y="120"/>
                  </a:cubicBezTo>
                  <a:cubicBezTo>
                    <a:pt x="490" y="120"/>
                    <a:pt x="490" y="120"/>
                    <a:pt x="490" y="120"/>
                  </a:cubicBezTo>
                  <a:lnTo>
                    <a:pt x="490" y="119"/>
                  </a:lnTo>
                  <a:close/>
                  <a:moveTo>
                    <a:pt x="490" y="116"/>
                  </a:moveTo>
                  <a:cubicBezTo>
                    <a:pt x="491" y="116"/>
                    <a:pt x="491" y="116"/>
                    <a:pt x="491" y="116"/>
                  </a:cubicBezTo>
                  <a:cubicBezTo>
                    <a:pt x="491" y="116"/>
                    <a:pt x="491" y="116"/>
                    <a:pt x="491" y="117"/>
                  </a:cubicBezTo>
                  <a:cubicBezTo>
                    <a:pt x="491" y="117"/>
                    <a:pt x="491" y="117"/>
                    <a:pt x="491" y="117"/>
                  </a:cubicBezTo>
                  <a:cubicBezTo>
                    <a:pt x="491" y="117"/>
                    <a:pt x="491" y="117"/>
                    <a:pt x="491" y="117"/>
                  </a:cubicBezTo>
                  <a:cubicBezTo>
                    <a:pt x="491" y="117"/>
                    <a:pt x="491" y="117"/>
                    <a:pt x="491" y="117"/>
                  </a:cubicBezTo>
                  <a:cubicBezTo>
                    <a:pt x="491" y="117"/>
                    <a:pt x="491" y="117"/>
                    <a:pt x="491" y="117"/>
                  </a:cubicBezTo>
                  <a:cubicBezTo>
                    <a:pt x="491" y="116"/>
                    <a:pt x="491" y="116"/>
                    <a:pt x="490" y="116"/>
                  </a:cubicBezTo>
                  <a:close/>
                  <a:moveTo>
                    <a:pt x="479" y="135"/>
                  </a:moveTo>
                  <a:cubicBezTo>
                    <a:pt x="479" y="135"/>
                    <a:pt x="479" y="135"/>
                    <a:pt x="479" y="135"/>
                  </a:cubicBezTo>
                  <a:cubicBezTo>
                    <a:pt x="479" y="135"/>
                    <a:pt x="478" y="135"/>
                    <a:pt x="478" y="135"/>
                  </a:cubicBezTo>
                  <a:cubicBezTo>
                    <a:pt x="478" y="135"/>
                    <a:pt x="479" y="135"/>
                    <a:pt x="479" y="135"/>
                  </a:cubicBezTo>
                  <a:cubicBezTo>
                    <a:pt x="479" y="134"/>
                    <a:pt x="477" y="134"/>
                    <a:pt x="478" y="133"/>
                  </a:cubicBezTo>
                  <a:cubicBezTo>
                    <a:pt x="478" y="133"/>
                    <a:pt x="478" y="134"/>
                    <a:pt x="479" y="134"/>
                  </a:cubicBezTo>
                  <a:cubicBezTo>
                    <a:pt x="479" y="133"/>
                    <a:pt x="479" y="134"/>
                    <a:pt x="480" y="133"/>
                  </a:cubicBezTo>
                  <a:cubicBezTo>
                    <a:pt x="479" y="134"/>
                    <a:pt x="479" y="134"/>
                    <a:pt x="479" y="135"/>
                  </a:cubicBezTo>
                  <a:close/>
                  <a:moveTo>
                    <a:pt x="478" y="126"/>
                  </a:moveTo>
                  <a:cubicBezTo>
                    <a:pt x="478" y="126"/>
                    <a:pt x="478" y="127"/>
                    <a:pt x="478" y="127"/>
                  </a:cubicBezTo>
                  <a:cubicBezTo>
                    <a:pt x="478" y="127"/>
                    <a:pt x="478" y="127"/>
                    <a:pt x="478" y="127"/>
                  </a:cubicBezTo>
                  <a:cubicBezTo>
                    <a:pt x="479" y="127"/>
                    <a:pt x="479" y="127"/>
                    <a:pt x="479" y="127"/>
                  </a:cubicBezTo>
                  <a:cubicBezTo>
                    <a:pt x="479" y="128"/>
                    <a:pt x="479" y="128"/>
                    <a:pt x="479" y="128"/>
                  </a:cubicBezTo>
                  <a:cubicBezTo>
                    <a:pt x="479" y="128"/>
                    <a:pt x="480" y="128"/>
                    <a:pt x="480" y="128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480" y="127"/>
                    <a:pt x="480" y="127"/>
                    <a:pt x="480" y="127"/>
                  </a:cubicBezTo>
                  <a:cubicBezTo>
                    <a:pt x="481" y="127"/>
                    <a:pt x="481" y="127"/>
                    <a:pt x="481" y="127"/>
                  </a:cubicBezTo>
                  <a:cubicBezTo>
                    <a:pt x="481" y="127"/>
                    <a:pt x="480" y="128"/>
                    <a:pt x="480" y="128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480" y="128"/>
                    <a:pt x="480" y="128"/>
                    <a:pt x="479" y="128"/>
                  </a:cubicBezTo>
                  <a:cubicBezTo>
                    <a:pt x="479" y="128"/>
                    <a:pt x="478" y="128"/>
                    <a:pt x="478" y="129"/>
                  </a:cubicBezTo>
                  <a:cubicBezTo>
                    <a:pt x="478" y="128"/>
                    <a:pt x="478" y="128"/>
                    <a:pt x="478" y="128"/>
                  </a:cubicBezTo>
                  <a:cubicBezTo>
                    <a:pt x="477" y="129"/>
                    <a:pt x="477" y="127"/>
                    <a:pt x="475" y="127"/>
                  </a:cubicBezTo>
                  <a:cubicBezTo>
                    <a:pt x="476" y="126"/>
                    <a:pt x="476" y="126"/>
                    <a:pt x="477" y="126"/>
                  </a:cubicBezTo>
                  <a:cubicBezTo>
                    <a:pt x="477" y="126"/>
                    <a:pt x="477" y="126"/>
                    <a:pt x="477" y="126"/>
                  </a:cubicBezTo>
                  <a:cubicBezTo>
                    <a:pt x="478" y="127"/>
                    <a:pt x="478" y="126"/>
                    <a:pt x="478" y="126"/>
                  </a:cubicBezTo>
                  <a:close/>
                  <a:moveTo>
                    <a:pt x="478" y="125"/>
                  </a:moveTo>
                  <a:cubicBezTo>
                    <a:pt x="478" y="125"/>
                    <a:pt x="478" y="125"/>
                    <a:pt x="478" y="125"/>
                  </a:cubicBezTo>
                  <a:cubicBezTo>
                    <a:pt x="478" y="125"/>
                    <a:pt x="478" y="125"/>
                    <a:pt x="478" y="125"/>
                  </a:cubicBezTo>
                  <a:close/>
                  <a:moveTo>
                    <a:pt x="474" y="127"/>
                  </a:moveTo>
                  <a:cubicBezTo>
                    <a:pt x="475" y="126"/>
                    <a:pt x="475" y="126"/>
                    <a:pt x="475" y="126"/>
                  </a:cubicBezTo>
                  <a:cubicBezTo>
                    <a:pt x="475" y="127"/>
                    <a:pt x="475" y="127"/>
                    <a:pt x="475" y="127"/>
                  </a:cubicBezTo>
                  <a:cubicBezTo>
                    <a:pt x="475" y="127"/>
                    <a:pt x="474" y="127"/>
                    <a:pt x="474" y="127"/>
                  </a:cubicBezTo>
                  <a:close/>
                  <a:moveTo>
                    <a:pt x="473" y="134"/>
                  </a:moveTo>
                  <a:cubicBezTo>
                    <a:pt x="473" y="134"/>
                    <a:pt x="473" y="134"/>
                    <a:pt x="473" y="134"/>
                  </a:cubicBezTo>
                  <a:cubicBezTo>
                    <a:pt x="472" y="134"/>
                    <a:pt x="472" y="134"/>
                    <a:pt x="472" y="134"/>
                  </a:cubicBezTo>
                  <a:lnTo>
                    <a:pt x="473" y="134"/>
                  </a:lnTo>
                  <a:close/>
                  <a:moveTo>
                    <a:pt x="476" y="120"/>
                  </a:moveTo>
                  <a:cubicBezTo>
                    <a:pt x="476" y="120"/>
                    <a:pt x="477" y="120"/>
                    <a:pt x="478" y="120"/>
                  </a:cubicBezTo>
                  <a:cubicBezTo>
                    <a:pt x="478" y="121"/>
                    <a:pt x="477" y="120"/>
                    <a:pt x="477" y="121"/>
                  </a:cubicBezTo>
                  <a:cubicBezTo>
                    <a:pt x="476" y="121"/>
                    <a:pt x="476" y="121"/>
                    <a:pt x="476" y="121"/>
                  </a:cubicBezTo>
                  <a:cubicBezTo>
                    <a:pt x="476" y="121"/>
                    <a:pt x="476" y="121"/>
                    <a:pt x="476" y="121"/>
                  </a:cubicBezTo>
                  <a:cubicBezTo>
                    <a:pt x="476" y="121"/>
                    <a:pt x="476" y="121"/>
                    <a:pt x="476" y="121"/>
                  </a:cubicBezTo>
                  <a:cubicBezTo>
                    <a:pt x="476" y="121"/>
                    <a:pt x="476" y="121"/>
                    <a:pt x="476" y="121"/>
                  </a:cubicBezTo>
                  <a:cubicBezTo>
                    <a:pt x="477" y="120"/>
                    <a:pt x="477" y="120"/>
                    <a:pt x="477" y="120"/>
                  </a:cubicBezTo>
                  <a:lnTo>
                    <a:pt x="476" y="120"/>
                  </a:lnTo>
                  <a:close/>
                  <a:moveTo>
                    <a:pt x="480" y="120"/>
                  </a:moveTo>
                  <a:cubicBezTo>
                    <a:pt x="478" y="121"/>
                    <a:pt x="479" y="118"/>
                    <a:pt x="478" y="119"/>
                  </a:cubicBezTo>
                  <a:cubicBezTo>
                    <a:pt x="478" y="119"/>
                    <a:pt x="477" y="119"/>
                    <a:pt x="477" y="119"/>
                  </a:cubicBezTo>
                  <a:cubicBezTo>
                    <a:pt x="477" y="119"/>
                    <a:pt x="477" y="119"/>
                    <a:pt x="477" y="119"/>
                  </a:cubicBezTo>
                  <a:cubicBezTo>
                    <a:pt x="477" y="118"/>
                    <a:pt x="477" y="118"/>
                    <a:pt x="477" y="118"/>
                  </a:cubicBezTo>
                  <a:cubicBezTo>
                    <a:pt x="478" y="118"/>
                    <a:pt x="478" y="118"/>
                    <a:pt x="478" y="118"/>
                  </a:cubicBezTo>
                  <a:cubicBezTo>
                    <a:pt x="477" y="118"/>
                    <a:pt x="477" y="118"/>
                    <a:pt x="477" y="118"/>
                  </a:cubicBezTo>
                  <a:cubicBezTo>
                    <a:pt x="478" y="118"/>
                    <a:pt x="478" y="118"/>
                    <a:pt x="478" y="118"/>
                  </a:cubicBezTo>
                  <a:cubicBezTo>
                    <a:pt x="478" y="118"/>
                    <a:pt x="478" y="118"/>
                    <a:pt x="478" y="118"/>
                  </a:cubicBezTo>
                  <a:cubicBezTo>
                    <a:pt x="478" y="119"/>
                    <a:pt x="480" y="118"/>
                    <a:pt x="480" y="120"/>
                  </a:cubicBezTo>
                  <a:close/>
                  <a:moveTo>
                    <a:pt x="477" y="117"/>
                  </a:moveTo>
                  <a:cubicBezTo>
                    <a:pt x="477" y="116"/>
                    <a:pt x="478" y="116"/>
                    <a:pt x="477" y="116"/>
                  </a:cubicBezTo>
                  <a:cubicBezTo>
                    <a:pt x="477" y="116"/>
                    <a:pt x="477" y="116"/>
                    <a:pt x="476" y="115"/>
                  </a:cubicBezTo>
                  <a:cubicBezTo>
                    <a:pt x="477" y="116"/>
                    <a:pt x="478" y="115"/>
                    <a:pt x="479" y="116"/>
                  </a:cubicBezTo>
                  <a:cubicBezTo>
                    <a:pt x="479" y="115"/>
                    <a:pt x="479" y="115"/>
                    <a:pt x="479" y="115"/>
                  </a:cubicBezTo>
                  <a:cubicBezTo>
                    <a:pt x="479" y="115"/>
                    <a:pt x="479" y="116"/>
                    <a:pt x="479" y="117"/>
                  </a:cubicBezTo>
                  <a:cubicBezTo>
                    <a:pt x="478" y="116"/>
                    <a:pt x="478" y="116"/>
                    <a:pt x="477" y="117"/>
                  </a:cubicBezTo>
                  <a:close/>
                  <a:moveTo>
                    <a:pt x="475" y="121"/>
                  </a:moveTo>
                  <a:cubicBezTo>
                    <a:pt x="475" y="121"/>
                    <a:pt x="475" y="121"/>
                    <a:pt x="475" y="121"/>
                  </a:cubicBezTo>
                  <a:cubicBezTo>
                    <a:pt x="475" y="122"/>
                    <a:pt x="475" y="122"/>
                    <a:pt x="475" y="122"/>
                  </a:cubicBezTo>
                  <a:lnTo>
                    <a:pt x="475" y="121"/>
                  </a:lnTo>
                  <a:close/>
                  <a:moveTo>
                    <a:pt x="474" y="135"/>
                  </a:moveTo>
                  <a:cubicBezTo>
                    <a:pt x="474" y="136"/>
                    <a:pt x="474" y="136"/>
                    <a:pt x="474" y="136"/>
                  </a:cubicBezTo>
                  <a:cubicBezTo>
                    <a:pt x="473" y="135"/>
                    <a:pt x="473" y="135"/>
                    <a:pt x="473" y="135"/>
                  </a:cubicBezTo>
                  <a:cubicBezTo>
                    <a:pt x="474" y="135"/>
                    <a:pt x="475" y="135"/>
                    <a:pt x="476" y="135"/>
                  </a:cubicBezTo>
                  <a:cubicBezTo>
                    <a:pt x="476" y="136"/>
                    <a:pt x="474" y="136"/>
                    <a:pt x="474" y="135"/>
                  </a:cubicBezTo>
                  <a:close/>
                  <a:moveTo>
                    <a:pt x="480" y="140"/>
                  </a:moveTo>
                  <a:cubicBezTo>
                    <a:pt x="480" y="140"/>
                    <a:pt x="480" y="140"/>
                    <a:pt x="480" y="140"/>
                  </a:cubicBezTo>
                  <a:cubicBezTo>
                    <a:pt x="480" y="140"/>
                    <a:pt x="480" y="140"/>
                    <a:pt x="480" y="140"/>
                  </a:cubicBezTo>
                  <a:close/>
                  <a:moveTo>
                    <a:pt x="480" y="144"/>
                  </a:moveTo>
                  <a:cubicBezTo>
                    <a:pt x="480" y="144"/>
                    <a:pt x="480" y="144"/>
                    <a:pt x="480" y="144"/>
                  </a:cubicBezTo>
                  <a:cubicBezTo>
                    <a:pt x="481" y="144"/>
                    <a:pt x="481" y="144"/>
                    <a:pt x="481" y="145"/>
                  </a:cubicBezTo>
                  <a:cubicBezTo>
                    <a:pt x="480" y="144"/>
                    <a:pt x="480" y="144"/>
                    <a:pt x="480" y="144"/>
                  </a:cubicBezTo>
                  <a:close/>
                  <a:moveTo>
                    <a:pt x="499" y="134"/>
                  </a:moveTo>
                  <a:cubicBezTo>
                    <a:pt x="498" y="134"/>
                    <a:pt x="498" y="134"/>
                    <a:pt x="498" y="134"/>
                  </a:cubicBezTo>
                  <a:cubicBezTo>
                    <a:pt x="498" y="134"/>
                    <a:pt x="498" y="134"/>
                    <a:pt x="498" y="134"/>
                  </a:cubicBezTo>
                  <a:cubicBezTo>
                    <a:pt x="498" y="134"/>
                    <a:pt x="498" y="134"/>
                    <a:pt x="498" y="133"/>
                  </a:cubicBezTo>
                  <a:cubicBezTo>
                    <a:pt x="499" y="134"/>
                    <a:pt x="500" y="133"/>
                    <a:pt x="501" y="133"/>
                  </a:cubicBezTo>
                  <a:cubicBezTo>
                    <a:pt x="501" y="134"/>
                    <a:pt x="501" y="134"/>
                    <a:pt x="501" y="134"/>
                  </a:cubicBezTo>
                  <a:cubicBezTo>
                    <a:pt x="501" y="134"/>
                    <a:pt x="501" y="134"/>
                    <a:pt x="500" y="134"/>
                  </a:cubicBezTo>
                  <a:cubicBezTo>
                    <a:pt x="500" y="134"/>
                    <a:pt x="499" y="134"/>
                    <a:pt x="499" y="134"/>
                  </a:cubicBezTo>
                  <a:close/>
                  <a:moveTo>
                    <a:pt x="507" y="125"/>
                  </a:moveTo>
                  <a:cubicBezTo>
                    <a:pt x="507" y="125"/>
                    <a:pt x="507" y="125"/>
                    <a:pt x="507" y="125"/>
                  </a:cubicBezTo>
                  <a:cubicBezTo>
                    <a:pt x="507" y="125"/>
                    <a:pt x="507" y="125"/>
                    <a:pt x="507" y="125"/>
                  </a:cubicBezTo>
                  <a:close/>
                  <a:moveTo>
                    <a:pt x="508" y="122"/>
                  </a:moveTo>
                  <a:cubicBezTo>
                    <a:pt x="508" y="122"/>
                    <a:pt x="508" y="122"/>
                    <a:pt x="508" y="122"/>
                  </a:cubicBezTo>
                  <a:cubicBezTo>
                    <a:pt x="508" y="122"/>
                    <a:pt x="508" y="122"/>
                    <a:pt x="508" y="122"/>
                  </a:cubicBezTo>
                  <a:close/>
                  <a:moveTo>
                    <a:pt x="512" y="132"/>
                  </a:moveTo>
                  <a:cubicBezTo>
                    <a:pt x="511" y="134"/>
                    <a:pt x="511" y="134"/>
                    <a:pt x="511" y="134"/>
                  </a:cubicBezTo>
                  <a:cubicBezTo>
                    <a:pt x="511" y="134"/>
                    <a:pt x="511" y="134"/>
                    <a:pt x="511" y="134"/>
                  </a:cubicBezTo>
                  <a:cubicBezTo>
                    <a:pt x="512" y="132"/>
                    <a:pt x="512" y="132"/>
                    <a:pt x="512" y="132"/>
                  </a:cubicBezTo>
                  <a:close/>
                  <a:moveTo>
                    <a:pt x="516" y="117"/>
                  </a:moveTo>
                  <a:cubicBezTo>
                    <a:pt x="517" y="116"/>
                    <a:pt x="517" y="116"/>
                    <a:pt x="517" y="116"/>
                  </a:cubicBezTo>
                  <a:cubicBezTo>
                    <a:pt x="517" y="117"/>
                    <a:pt x="517" y="117"/>
                    <a:pt x="517" y="117"/>
                  </a:cubicBezTo>
                  <a:cubicBezTo>
                    <a:pt x="517" y="117"/>
                    <a:pt x="517" y="117"/>
                    <a:pt x="517" y="117"/>
                  </a:cubicBezTo>
                  <a:cubicBezTo>
                    <a:pt x="517" y="118"/>
                    <a:pt x="517" y="118"/>
                    <a:pt x="517" y="118"/>
                  </a:cubicBezTo>
                  <a:cubicBezTo>
                    <a:pt x="517" y="118"/>
                    <a:pt x="517" y="118"/>
                    <a:pt x="517" y="118"/>
                  </a:cubicBezTo>
                  <a:cubicBezTo>
                    <a:pt x="517" y="118"/>
                    <a:pt x="517" y="117"/>
                    <a:pt x="516" y="117"/>
                  </a:cubicBezTo>
                  <a:close/>
                  <a:moveTo>
                    <a:pt x="522" y="109"/>
                  </a:moveTo>
                  <a:cubicBezTo>
                    <a:pt x="522" y="109"/>
                    <a:pt x="522" y="109"/>
                    <a:pt x="522" y="109"/>
                  </a:cubicBezTo>
                  <a:cubicBezTo>
                    <a:pt x="522" y="109"/>
                    <a:pt x="522" y="109"/>
                    <a:pt x="521" y="109"/>
                  </a:cubicBezTo>
                  <a:cubicBezTo>
                    <a:pt x="521" y="110"/>
                    <a:pt x="522" y="111"/>
                    <a:pt x="523" y="111"/>
                  </a:cubicBezTo>
                  <a:cubicBezTo>
                    <a:pt x="523" y="110"/>
                    <a:pt x="523" y="110"/>
                    <a:pt x="524" y="110"/>
                  </a:cubicBezTo>
                  <a:cubicBezTo>
                    <a:pt x="524" y="110"/>
                    <a:pt x="524" y="110"/>
                    <a:pt x="524" y="110"/>
                  </a:cubicBezTo>
                  <a:cubicBezTo>
                    <a:pt x="524" y="110"/>
                    <a:pt x="524" y="110"/>
                    <a:pt x="524" y="110"/>
                  </a:cubicBezTo>
                  <a:cubicBezTo>
                    <a:pt x="524" y="110"/>
                    <a:pt x="525" y="110"/>
                    <a:pt x="525" y="110"/>
                  </a:cubicBezTo>
                  <a:cubicBezTo>
                    <a:pt x="525" y="111"/>
                    <a:pt x="525" y="111"/>
                    <a:pt x="525" y="111"/>
                  </a:cubicBezTo>
                  <a:cubicBezTo>
                    <a:pt x="525" y="110"/>
                    <a:pt x="524" y="110"/>
                    <a:pt x="524" y="110"/>
                  </a:cubicBezTo>
                  <a:cubicBezTo>
                    <a:pt x="524" y="110"/>
                    <a:pt x="524" y="110"/>
                    <a:pt x="524" y="110"/>
                  </a:cubicBezTo>
                  <a:cubicBezTo>
                    <a:pt x="524" y="110"/>
                    <a:pt x="524" y="110"/>
                    <a:pt x="524" y="110"/>
                  </a:cubicBezTo>
                  <a:cubicBezTo>
                    <a:pt x="523" y="111"/>
                    <a:pt x="523" y="110"/>
                    <a:pt x="522" y="111"/>
                  </a:cubicBezTo>
                  <a:cubicBezTo>
                    <a:pt x="521" y="111"/>
                    <a:pt x="522" y="109"/>
                    <a:pt x="521" y="109"/>
                  </a:cubicBezTo>
                  <a:cubicBezTo>
                    <a:pt x="520" y="108"/>
                    <a:pt x="521" y="109"/>
                    <a:pt x="522" y="108"/>
                  </a:cubicBezTo>
                  <a:cubicBezTo>
                    <a:pt x="522" y="108"/>
                    <a:pt x="522" y="109"/>
                    <a:pt x="522" y="109"/>
                  </a:cubicBezTo>
                  <a:cubicBezTo>
                    <a:pt x="522" y="109"/>
                    <a:pt x="522" y="109"/>
                    <a:pt x="522" y="109"/>
                  </a:cubicBezTo>
                  <a:close/>
                  <a:moveTo>
                    <a:pt x="524" y="111"/>
                  </a:moveTo>
                  <a:cubicBezTo>
                    <a:pt x="523" y="112"/>
                    <a:pt x="523" y="112"/>
                    <a:pt x="523" y="112"/>
                  </a:cubicBezTo>
                  <a:cubicBezTo>
                    <a:pt x="524" y="111"/>
                    <a:pt x="524" y="111"/>
                    <a:pt x="524" y="111"/>
                  </a:cubicBezTo>
                  <a:close/>
                  <a:moveTo>
                    <a:pt x="518" y="118"/>
                  </a:moveTo>
                  <a:cubicBezTo>
                    <a:pt x="518" y="118"/>
                    <a:pt x="518" y="118"/>
                    <a:pt x="518" y="118"/>
                  </a:cubicBezTo>
                  <a:cubicBezTo>
                    <a:pt x="518" y="118"/>
                    <a:pt x="518" y="118"/>
                    <a:pt x="518" y="118"/>
                  </a:cubicBezTo>
                  <a:cubicBezTo>
                    <a:pt x="518" y="118"/>
                    <a:pt x="519" y="119"/>
                    <a:pt x="520" y="118"/>
                  </a:cubicBezTo>
                  <a:cubicBezTo>
                    <a:pt x="519" y="119"/>
                    <a:pt x="519" y="119"/>
                    <a:pt x="519" y="119"/>
                  </a:cubicBezTo>
                  <a:cubicBezTo>
                    <a:pt x="519" y="119"/>
                    <a:pt x="519" y="120"/>
                    <a:pt x="518" y="119"/>
                  </a:cubicBezTo>
                  <a:cubicBezTo>
                    <a:pt x="518" y="119"/>
                    <a:pt x="518" y="118"/>
                    <a:pt x="518" y="118"/>
                  </a:cubicBezTo>
                  <a:close/>
                  <a:moveTo>
                    <a:pt x="521" y="114"/>
                  </a:moveTo>
                  <a:cubicBezTo>
                    <a:pt x="520" y="115"/>
                    <a:pt x="520" y="115"/>
                    <a:pt x="520" y="115"/>
                  </a:cubicBezTo>
                  <a:cubicBezTo>
                    <a:pt x="519" y="115"/>
                    <a:pt x="519" y="115"/>
                    <a:pt x="519" y="114"/>
                  </a:cubicBezTo>
                  <a:cubicBezTo>
                    <a:pt x="520" y="113"/>
                    <a:pt x="520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lose/>
                  <a:moveTo>
                    <a:pt x="520" y="111"/>
                  </a:moveTo>
                  <a:cubicBezTo>
                    <a:pt x="521" y="112"/>
                    <a:pt x="521" y="112"/>
                    <a:pt x="521" y="112"/>
                  </a:cubicBezTo>
                  <a:cubicBezTo>
                    <a:pt x="520" y="112"/>
                    <a:pt x="520" y="112"/>
                    <a:pt x="519" y="112"/>
                  </a:cubicBezTo>
                  <a:lnTo>
                    <a:pt x="520" y="111"/>
                  </a:lnTo>
                  <a:close/>
                  <a:moveTo>
                    <a:pt x="520" y="125"/>
                  </a:moveTo>
                  <a:cubicBezTo>
                    <a:pt x="520" y="124"/>
                    <a:pt x="522" y="124"/>
                    <a:pt x="522" y="125"/>
                  </a:cubicBezTo>
                  <a:cubicBezTo>
                    <a:pt x="522" y="125"/>
                    <a:pt x="522" y="125"/>
                    <a:pt x="521" y="126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1" y="125"/>
                    <a:pt x="520" y="126"/>
                    <a:pt x="520" y="125"/>
                  </a:cubicBezTo>
                  <a:close/>
                  <a:moveTo>
                    <a:pt x="522" y="124"/>
                  </a:moveTo>
                  <a:cubicBezTo>
                    <a:pt x="523" y="124"/>
                    <a:pt x="523" y="123"/>
                    <a:pt x="523" y="123"/>
                  </a:cubicBezTo>
                  <a:cubicBezTo>
                    <a:pt x="523" y="122"/>
                    <a:pt x="522" y="122"/>
                    <a:pt x="522" y="122"/>
                  </a:cubicBezTo>
                  <a:cubicBezTo>
                    <a:pt x="522" y="122"/>
                    <a:pt x="523" y="122"/>
                    <a:pt x="523" y="122"/>
                  </a:cubicBezTo>
                  <a:cubicBezTo>
                    <a:pt x="523" y="122"/>
                    <a:pt x="523" y="123"/>
                    <a:pt x="523" y="123"/>
                  </a:cubicBezTo>
                  <a:cubicBezTo>
                    <a:pt x="524" y="123"/>
                    <a:pt x="524" y="123"/>
                    <a:pt x="525" y="123"/>
                  </a:cubicBezTo>
                  <a:cubicBezTo>
                    <a:pt x="525" y="124"/>
                    <a:pt x="525" y="124"/>
                    <a:pt x="525" y="124"/>
                  </a:cubicBezTo>
                  <a:cubicBezTo>
                    <a:pt x="523" y="123"/>
                    <a:pt x="523" y="123"/>
                    <a:pt x="523" y="123"/>
                  </a:cubicBezTo>
                  <a:cubicBezTo>
                    <a:pt x="523" y="124"/>
                    <a:pt x="523" y="124"/>
                    <a:pt x="523" y="124"/>
                  </a:cubicBezTo>
                  <a:lnTo>
                    <a:pt x="522" y="124"/>
                  </a:lnTo>
                  <a:close/>
                  <a:moveTo>
                    <a:pt x="525" y="108"/>
                  </a:moveTo>
                  <a:cubicBezTo>
                    <a:pt x="524" y="107"/>
                    <a:pt x="525" y="107"/>
                    <a:pt x="524" y="107"/>
                  </a:cubicBezTo>
                  <a:cubicBezTo>
                    <a:pt x="524" y="108"/>
                    <a:pt x="524" y="108"/>
                    <a:pt x="524" y="108"/>
                  </a:cubicBezTo>
                  <a:cubicBezTo>
                    <a:pt x="522" y="107"/>
                    <a:pt x="522" y="107"/>
                    <a:pt x="522" y="107"/>
                  </a:cubicBezTo>
                  <a:cubicBezTo>
                    <a:pt x="522" y="107"/>
                    <a:pt x="522" y="107"/>
                    <a:pt x="522" y="107"/>
                  </a:cubicBezTo>
                  <a:cubicBezTo>
                    <a:pt x="523" y="107"/>
                    <a:pt x="523" y="107"/>
                    <a:pt x="524" y="107"/>
                  </a:cubicBezTo>
                  <a:cubicBezTo>
                    <a:pt x="524" y="107"/>
                    <a:pt x="524" y="106"/>
                    <a:pt x="523" y="106"/>
                  </a:cubicBezTo>
                  <a:cubicBezTo>
                    <a:pt x="522" y="106"/>
                    <a:pt x="523" y="104"/>
                    <a:pt x="521" y="105"/>
                  </a:cubicBezTo>
                  <a:cubicBezTo>
                    <a:pt x="521" y="104"/>
                    <a:pt x="521" y="104"/>
                    <a:pt x="521" y="104"/>
                  </a:cubicBezTo>
                  <a:cubicBezTo>
                    <a:pt x="523" y="103"/>
                    <a:pt x="522" y="107"/>
                    <a:pt x="524" y="106"/>
                  </a:cubicBezTo>
                  <a:cubicBezTo>
                    <a:pt x="523" y="107"/>
                    <a:pt x="526" y="106"/>
                    <a:pt x="525" y="108"/>
                  </a:cubicBezTo>
                  <a:close/>
                  <a:moveTo>
                    <a:pt x="524" y="105"/>
                  </a:moveTo>
                  <a:cubicBezTo>
                    <a:pt x="524" y="105"/>
                    <a:pt x="523" y="105"/>
                    <a:pt x="523" y="105"/>
                  </a:cubicBezTo>
                  <a:cubicBezTo>
                    <a:pt x="524" y="105"/>
                    <a:pt x="524" y="105"/>
                    <a:pt x="524" y="105"/>
                  </a:cubicBezTo>
                  <a:cubicBezTo>
                    <a:pt x="524" y="105"/>
                    <a:pt x="524" y="105"/>
                    <a:pt x="524" y="105"/>
                  </a:cubicBezTo>
                  <a:close/>
                  <a:moveTo>
                    <a:pt x="522" y="97"/>
                  </a:moveTo>
                  <a:cubicBezTo>
                    <a:pt x="522" y="98"/>
                    <a:pt x="522" y="98"/>
                    <a:pt x="522" y="98"/>
                  </a:cubicBezTo>
                  <a:cubicBezTo>
                    <a:pt x="521" y="99"/>
                    <a:pt x="521" y="99"/>
                    <a:pt x="521" y="99"/>
                  </a:cubicBezTo>
                  <a:cubicBezTo>
                    <a:pt x="520" y="98"/>
                    <a:pt x="520" y="98"/>
                    <a:pt x="520" y="98"/>
                  </a:cubicBezTo>
                  <a:cubicBezTo>
                    <a:pt x="521" y="98"/>
                    <a:pt x="521" y="98"/>
                    <a:pt x="521" y="98"/>
                  </a:cubicBezTo>
                  <a:cubicBezTo>
                    <a:pt x="520" y="97"/>
                    <a:pt x="520" y="97"/>
                    <a:pt x="520" y="97"/>
                  </a:cubicBezTo>
                  <a:cubicBezTo>
                    <a:pt x="520" y="98"/>
                    <a:pt x="521" y="97"/>
                    <a:pt x="522" y="97"/>
                  </a:cubicBezTo>
                  <a:close/>
                  <a:moveTo>
                    <a:pt x="531" y="55"/>
                  </a:moveTo>
                  <a:cubicBezTo>
                    <a:pt x="530" y="55"/>
                    <a:pt x="530" y="55"/>
                    <a:pt x="530" y="55"/>
                  </a:cubicBezTo>
                  <a:cubicBezTo>
                    <a:pt x="530" y="55"/>
                    <a:pt x="531" y="55"/>
                    <a:pt x="532" y="55"/>
                  </a:cubicBezTo>
                  <a:lnTo>
                    <a:pt x="531" y="55"/>
                  </a:lnTo>
                  <a:close/>
                  <a:moveTo>
                    <a:pt x="528" y="53"/>
                  </a:moveTo>
                  <a:cubicBezTo>
                    <a:pt x="528" y="52"/>
                    <a:pt x="530" y="53"/>
                    <a:pt x="530" y="53"/>
                  </a:cubicBezTo>
                  <a:cubicBezTo>
                    <a:pt x="531" y="53"/>
                    <a:pt x="531" y="53"/>
                    <a:pt x="531" y="53"/>
                  </a:cubicBezTo>
                  <a:cubicBezTo>
                    <a:pt x="531" y="54"/>
                    <a:pt x="531" y="54"/>
                    <a:pt x="531" y="54"/>
                  </a:cubicBezTo>
                  <a:cubicBezTo>
                    <a:pt x="530" y="54"/>
                    <a:pt x="529" y="52"/>
                    <a:pt x="528" y="53"/>
                  </a:cubicBezTo>
                  <a:close/>
                  <a:moveTo>
                    <a:pt x="529" y="55"/>
                  </a:moveTo>
                  <a:cubicBezTo>
                    <a:pt x="529" y="55"/>
                    <a:pt x="529" y="55"/>
                    <a:pt x="529" y="55"/>
                  </a:cubicBezTo>
                  <a:cubicBezTo>
                    <a:pt x="528" y="55"/>
                    <a:pt x="527" y="55"/>
                    <a:pt x="526" y="55"/>
                  </a:cubicBezTo>
                  <a:cubicBezTo>
                    <a:pt x="526" y="54"/>
                    <a:pt x="527" y="54"/>
                    <a:pt x="526" y="53"/>
                  </a:cubicBezTo>
                  <a:cubicBezTo>
                    <a:pt x="527" y="54"/>
                    <a:pt x="527" y="53"/>
                    <a:pt x="527" y="53"/>
                  </a:cubicBezTo>
                  <a:cubicBezTo>
                    <a:pt x="528" y="53"/>
                    <a:pt x="527" y="54"/>
                    <a:pt x="528" y="54"/>
                  </a:cubicBezTo>
                  <a:lnTo>
                    <a:pt x="529" y="55"/>
                  </a:lnTo>
                  <a:close/>
                  <a:moveTo>
                    <a:pt x="515" y="66"/>
                  </a:moveTo>
                  <a:cubicBezTo>
                    <a:pt x="515" y="67"/>
                    <a:pt x="515" y="67"/>
                    <a:pt x="515" y="67"/>
                  </a:cubicBezTo>
                  <a:cubicBezTo>
                    <a:pt x="515" y="67"/>
                    <a:pt x="514" y="67"/>
                    <a:pt x="514" y="67"/>
                  </a:cubicBezTo>
                  <a:cubicBezTo>
                    <a:pt x="515" y="67"/>
                    <a:pt x="515" y="67"/>
                    <a:pt x="515" y="67"/>
                  </a:cubicBezTo>
                  <a:lnTo>
                    <a:pt x="515" y="66"/>
                  </a:lnTo>
                  <a:close/>
                  <a:moveTo>
                    <a:pt x="518" y="55"/>
                  </a:moveTo>
                  <a:cubicBezTo>
                    <a:pt x="518" y="55"/>
                    <a:pt x="518" y="55"/>
                    <a:pt x="518" y="55"/>
                  </a:cubicBezTo>
                  <a:cubicBezTo>
                    <a:pt x="518" y="55"/>
                    <a:pt x="518" y="55"/>
                    <a:pt x="519" y="55"/>
                  </a:cubicBezTo>
                  <a:cubicBezTo>
                    <a:pt x="519" y="55"/>
                    <a:pt x="518" y="55"/>
                    <a:pt x="518" y="55"/>
                  </a:cubicBezTo>
                  <a:cubicBezTo>
                    <a:pt x="518" y="55"/>
                    <a:pt x="518" y="55"/>
                    <a:pt x="518" y="55"/>
                  </a:cubicBezTo>
                  <a:close/>
                  <a:moveTo>
                    <a:pt x="514" y="68"/>
                  </a:moveTo>
                  <a:cubicBezTo>
                    <a:pt x="513" y="69"/>
                    <a:pt x="513" y="69"/>
                    <a:pt x="513" y="69"/>
                  </a:cubicBezTo>
                  <a:cubicBezTo>
                    <a:pt x="513" y="69"/>
                    <a:pt x="513" y="69"/>
                    <a:pt x="513" y="69"/>
                  </a:cubicBezTo>
                  <a:cubicBezTo>
                    <a:pt x="513" y="68"/>
                    <a:pt x="513" y="68"/>
                    <a:pt x="513" y="68"/>
                  </a:cubicBezTo>
                  <a:lnTo>
                    <a:pt x="514" y="68"/>
                  </a:lnTo>
                  <a:close/>
                  <a:moveTo>
                    <a:pt x="502" y="105"/>
                  </a:moveTo>
                  <a:cubicBezTo>
                    <a:pt x="502" y="104"/>
                    <a:pt x="502" y="105"/>
                    <a:pt x="502" y="105"/>
                  </a:cubicBezTo>
                  <a:cubicBezTo>
                    <a:pt x="502" y="105"/>
                    <a:pt x="501" y="104"/>
                    <a:pt x="502" y="104"/>
                  </a:cubicBezTo>
                  <a:cubicBezTo>
                    <a:pt x="503" y="104"/>
                    <a:pt x="503" y="106"/>
                    <a:pt x="505" y="106"/>
                  </a:cubicBezTo>
                  <a:cubicBezTo>
                    <a:pt x="504" y="106"/>
                    <a:pt x="504" y="106"/>
                    <a:pt x="504" y="106"/>
                  </a:cubicBezTo>
                  <a:cubicBezTo>
                    <a:pt x="503" y="106"/>
                    <a:pt x="502" y="106"/>
                    <a:pt x="501" y="105"/>
                  </a:cubicBezTo>
                  <a:cubicBezTo>
                    <a:pt x="502" y="105"/>
                    <a:pt x="502" y="105"/>
                    <a:pt x="502" y="105"/>
                  </a:cubicBezTo>
                  <a:cubicBezTo>
                    <a:pt x="502" y="105"/>
                    <a:pt x="503" y="105"/>
                    <a:pt x="502" y="105"/>
                  </a:cubicBezTo>
                  <a:close/>
                  <a:moveTo>
                    <a:pt x="491" y="109"/>
                  </a:moveTo>
                  <a:cubicBezTo>
                    <a:pt x="491" y="108"/>
                    <a:pt x="491" y="108"/>
                    <a:pt x="491" y="108"/>
                  </a:cubicBezTo>
                  <a:cubicBezTo>
                    <a:pt x="491" y="109"/>
                    <a:pt x="491" y="109"/>
                    <a:pt x="492" y="109"/>
                  </a:cubicBezTo>
                  <a:cubicBezTo>
                    <a:pt x="492" y="109"/>
                    <a:pt x="491" y="110"/>
                    <a:pt x="492" y="110"/>
                  </a:cubicBezTo>
                  <a:cubicBezTo>
                    <a:pt x="491" y="110"/>
                    <a:pt x="491" y="110"/>
                    <a:pt x="491" y="110"/>
                  </a:cubicBezTo>
                  <a:cubicBezTo>
                    <a:pt x="491" y="110"/>
                    <a:pt x="491" y="110"/>
                    <a:pt x="491" y="111"/>
                  </a:cubicBezTo>
                  <a:cubicBezTo>
                    <a:pt x="490" y="110"/>
                    <a:pt x="490" y="110"/>
                    <a:pt x="490" y="110"/>
                  </a:cubicBezTo>
                  <a:cubicBezTo>
                    <a:pt x="490" y="108"/>
                    <a:pt x="490" y="108"/>
                    <a:pt x="490" y="108"/>
                  </a:cubicBezTo>
                  <a:cubicBezTo>
                    <a:pt x="489" y="108"/>
                    <a:pt x="489" y="109"/>
                    <a:pt x="489" y="109"/>
                  </a:cubicBezTo>
                  <a:cubicBezTo>
                    <a:pt x="489" y="108"/>
                    <a:pt x="489" y="108"/>
                    <a:pt x="489" y="108"/>
                  </a:cubicBezTo>
                  <a:lnTo>
                    <a:pt x="491" y="109"/>
                  </a:lnTo>
                  <a:close/>
                  <a:moveTo>
                    <a:pt x="487" y="110"/>
                  </a:moveTo>
                  <a:cubicBezTo>
                    <a:pt x="487" y="110"/>
                    <a:pt x="487" y="110"/>
                    <a:pt x="488" y="110"/>
                  </a:cubicBezTo>
                  <a:cubicBezTo>
                    <a:pt x="488" y="110"/>
                    <a:pt x="488" y="110"/>
                    <a:pt x="488" y="110"/>
                  </a:cubicBezTo>
                  <a:cubicBezTo>
                    <a:pt x="488" y="110"/>
                    <a:pt x="488" y="110"/>
                    <a:pt x="488" y="110"/>
                  </a:cubicBezTo>
                  <a:cubicBezTo>
                    <a:pt x="488" y="110"/>
                    <a:pt x="488" y="111"/>
                    <a:pt x="488" y="111"/>
                  </a:cubicBezTo>
                  <a:cubicBezTo>
                    <a:pt x="489" y="111"/>
                    <a:pt x="489" y="110"/>
                    <a:pt x="488" y="110"/>
                  </a:cubicBezTo>
                  <a:cubicBezTo>
                    <a:pt x="488" y="110"/>
                    <a:pt x="488" y="110"/>
                    <a:pt x="488" y="110"/>
                  </a:cubicBezTo>
                  <a:cubicBezTo>
                    <a:pt x="488" y="110"/>
                    <a:pt x="488" y="110"/>
                    <a:pt x="488" y="110"/>
                  </a:cubicBezTo>
                  <a:cubicBezTo>
                    <a:pt x="489" y="110"/>
                    <a:pt x="489" y="110"/>
                    <a:pt x="489" y="110"/>
                  </a:cubicBezTo>
                  <a:cubicBezTo>
                    <a:pt x="489" y="111"/>
                    <a:pt x="489" y="111"/>
                    <a:pt x="489" y="111"/>
                  </a:cubicBezTo>
                  <a:cubicBezTo>
                    <a:pt x="489" y="110"/>
                    <a:pt x="489" y="110"/>
                    <a:pt x="489" y="110"/>
                  </a:cubicBezTo>
                  <a:cubicBezTo>
                    <a:pt x="489" y="110"/>
                    <a:pt x="488" y="110"/>
                    <a:pt x="488" y="111"/>
                  </a:cubicBezTo>
                  <a:cubicBezTo>
                    <a:pt x="490" y="111"/>
                    <a:pt x="490" y="111"/>
                    <a:pt x="490" y="111"/>
                  </a:cubicBezTo>
                  <a:cubicBezTo>
                    <a:pt x="490" y="111"/>
                    <a:pt x="490" y="111"/>
                    <a:pt x="490" y="111"/>
                  </a:cubicBezTo>
                  <a:cubicBezTo>
                    <a:pt x="490" y="111"/>
                    <a:pt x="490" y="111"/>
                    <a:pt x="490" y="111"/>
                  </a:cubicBezTo>
                  <a:cubicBezTo>
                    <a:pt x="489" y="111"/>
                    <a:pt x="489" y="112"/>
                    <a:pt x="489" y="111"/>
                  </a:cubicBezTo>
                  <a:cubicBezTo>
                    <a:pt x="488" y="111"/>
                    <a:pt x="487" y="113"/>
                    <a:pt x="487" y="112"/>
                  </a:cubicBezTo>
                  <a:cubicBezTo>
                    <a:pt x="487" y="112"/>
                    <a:pt x="487" y="111"/>
                    <a:pt x="487" y="111"/>
                  </a:cubicBezTo>
                  <a:cubicBezTo>
                    <a:pt x="488" y="110"/>
                    <a:pt x="486" y="110"/>
                    <a:pt x="487" y="110"/>
                  </a:cubicBezTo>
                  <a:close/>
                  <a:moveTo>
                    <a:pt x="491" y="100"/>
                  </a:moveTo>
                  <a:cubicBezTo>
                    <a:pt x="491" y="100"/>
                    <a:pt x="491" y="100"/>
                    <a:pt x="491" y="100"/>
                  </a:cubicBezTo>
                  <a:cubicBezTo>
                    <a:pt x="492" y="100"/>
                    <a:pt x="492" y="100"/>
                    <a:pt x="492" y="100"/>
                  </a:cubicBezTo>
                  <a:lnTo>
                    <a:pt x="491" y="100"/>
                  </a:lnTo>
                  <a:close/>
                  <a:moveTo>
                    <a:pt x="474" y="127"/>
                  </a:moveTo>
                  <a:cubicBezTo>
                    <a:pt x="473" y="127"/>
                    <a:pt x="473" y="127"/>
                    <a:pt x="473" y="127"/>
                  </a:cubicBezTo>
                  <a:cubicBezTo>
                    <a:pt x="473" y="127"/>
                    <a:pt x="473" y="127"/>
                    <a:pt x="473" y="127"/>
                  </a:cubicBezTo>
                  <a:cubicBezTo>
                    <a:pt x="473" y="127"/>
                    <a:pt x="473" y="127"/>
                    <a:pt x="473" y="127"/>
                  </a:cubicBezTo>
                  <a:cubicBezTo>
                    <a:pt x="473" y="127"/>
                    <a:pt x="472" y="128"/>
                    <a:pt x="473" y="128"/>
                  </a:cubicBezTo>
                  <a:cubicBezTo>
                    <a:pt x="472" y="128"/>
                    <a:pt x="472" y="128"/>
                    <a:pt x="472" y="128"/>
                  </a:cubicBezTo>
                  <a:cubicBezTo>
                    <a:pt x="472" y="129"/>
                    <a:pt x="472" y="130"/>
                    <a:pt x="472" y="131"/>
                  </a:cubicBezTo>
                  <a:cubicBezTo>
                    <a:pt x="471" y="131"/>
                    <a:pt x="471" y="131"/>
                    <a:pt x="471" y="131"/>
                  </a:cubicBezTo>
                  <a:cubicBezTo>
                    <a:pt x="471" y="131"/>
                    <a:pt x="471" y="131"/>
                    <a:pt x="471" y="131"/>
                  </a:cubicBezTo>
                  <a:cubicBezTo>
                    <a:pt x="471" y="131"/>
                    <a:pt x="471" y="131"/>
                    <a:pt x="471" y="131"/>
                  </a:cubicBezTo>
                  <a:cubicBezTo>
                    <a:pt x="471" y="131"/>
                    <a:pt x="471" y="130"/>
                    <a:pt x="471" y="130"/>
                  </a:cubicBezTo>
                  <a:cubicBezTo>
                    <a:pt x="471" y="130"/>
                    <a:pt x="471" y="130"/>
                    <a:pt x="471" y="130"/>
                  </a:cubicBezTo>
                  <a:cubicBezTo>
                    <a:pt x="471" y="130"/>
                    <a:pt x="472" y="130"/>
                    <a:pt x="472" y="130"/>
                  </a:cubicBezTo>
                  <a:cubicBezTo>
                    <a:pt x="472" y="129"/>
                    <a:pt x="472" y="129"/>
                    <a:pt x="471" y="129"/>
                  </a:cubicBezTo>
                  <a:cubicBezTo>
                    <a:pt x="471" y="129"/>
                    <a:pt x="471" y="128"/>
                    <a:pt x="471" y="129"/>
                  </a:cubicBezTo>
                  <a:cubicBezTo>
                    <a:pt x="470" y="126"/>
                    <a:pt x="472" y="129"/>
                    <a:pt x="473" y="127"/>
                  </a:cubicBezTo>
                  <a:cubicBezTo>
                    <a:pt x="473" y="127"/>
                    <a:pt x="473" y="127"/>
                    <a:pt x="473" y="127"/>
                  </a:cubicBezTo>
                  <a:cubicBezTo>
                    <a:pt x="473" y="127"/>
                    <a:pt x="473" y="127"/>
                    <a:pt x="473" y="127"/>
                  </a:cubicBezTo>
                  <a:cubicBezTo>
                    <a:pt x="473" y="127"/>
                    <a:pt x="473" y="127"/>
                    <a:pt x="473" y="127"/>
                  </a:cubicBezTo>
                  <a:cubicBezTo>
                    <a:pt x="473" y="126"/>
                    <a:pt x="473" y="126"/>
                    <a:pt x="473" y="126"/>
                  </a:cubicBezTo>
                  <a:cubicBezTo>
                    <a:pt x="473" y="126"/>
                    <a:pt x="473" y="127"/>
                    <a:pt x="473" y="127"/>
                  </a:cubicBezTo>
                  <a:lnTo>
                    <a:pt x="474" y="127"/>
                  </a:lnTo>
                  <a:close/>
                  <a:moveTo>
                    <a:pt x="453" y="111"/>
                  </a:moveTo>
                  <a:cubicBezTo>
                    <a:pt x="453" y="111"/>
                    <a:pt x="453" y="112"/>
                    <a:pt x="453" y="112"/>
                  </a:cubicBezTo>
                  <a:cubicBezTo>
                    <a:pt x="453" y="112"/>
                    <a:pt x="453" y="112"/>
                    <a:pt x="453" y="112"/>
                  </a:cubicBezTo>
                  <a:cubicBezTo>
                    <a:pt x="453" y="112"/>
                    <a:pt x="452" y="112"/>
                    <a:pt x="452" y="112"/>
                  </a:cubicBezTo>
                  <a:cubicBezTo>
                    <a:pt x="452" y="111"/>
                    <a:pt x="452" y="111"/>
                    <a:pt x="452" y="111"/>
                  </a:cubicBezTo>
                  <a:cubicBezTo>
                    <a:pt x="452" y="111"/>
                    <a:pt x="452" y="111"/>
                    <a:pt x="453" y="111"/>
                  </a:cubicBezTo>
                  <a:cubicBezTo>
                    <a:pt x="452" y="110"/>
                    <a:pt x="452" y="110"/>
                    <a:pt x="452" y="110"/>
                  </a:cubicBezTo>
                  <a:cubicBezTo>
                    <a:pt x="453" y="111"/>
                    <a:pt x="452" y="109"/>
                    <a:pt x="454" y="109"/>
                  </a:cubicBezTo>
                  <a:cubicBezTo>
                    <a:pt x="453" y="110"/>
                    <a:pt x="453" y="110"/>
                    <a:pt x="453" y="110"/>
                  </a:cubicBezTo>
                  <a:cubicBezTo>
                    <a:pt x="454" y="110"/>
                    <a:pt x="455" y="111"/>
                    <a:pt x="455" y="111"/>
                  </a:cubicBezTo>
                  <a:cubicBezTo>
                    <a:pt x="455" y="111"/>
                    <a:pt x="455" y="111"/>
                    <a:pt x="455" y="111"/>
                  </a:cubicBezTo>
                  <a:cubicBezTo>
                    <a:pt x="455" y="111"/>
                    <a:pt x="455" y="111"/>
                    <a:pt x="455" y="111"/>
                  </a:cubicBezTo>
                  <a:cubicBezTo>
                    <a:pt x="454" y="111"/>
                    <a:pt x="454" y="111"/>
                    <a:pt x="453" y="110"/>
                  </a:cubicBezTo>
                  <a:cubicBezTo>
                    <a:pt x="453" y="110"/>
                    <a:pt x="453" y="110"/>
                    <a:pt x="452" y="110"/>
                  </a:cubicBezTo>
                  <a:lnTo>
                    <a:pt x="453" y="111"/>
                  </a:lnTo>
                  <a:close/>
                  <a:moveTo>
                    <a:pt x="454" y="113"/>
                  </a:moveTo>
                  <a:cubicBezTo>
                    <a:pt x="454" y="113"/>
                    <a:pt x="453" y="114"/>
                    <a:pt x="453" y="114"/>
                  </a:cubicBezTo>
                  <a:cubicBezTo>
                    <a:pt x="453" y="114"/>
                    <a:pt x="454" y="113"/>
                    <a:pt x="454" y="113"/>
                  </a:cubicBezTo>
                  <a:close/>
                  <a:moveTo>
                    <a:pt x="455" y="109"/>
                  </a:moveTo>
                  <a:cubicBezTo>
                    <a:pt x="455" y="109"/>
                    <a:pt x="454" y="108"/>
                    <a:pt x="453" y="108"/>
                  </a:cubicBezTo>
                  <a:cubicBezTo>
                    <a:pt x="452" y="109"/>
                    <a:pt x="452" y="109"/>
                    <a:pt x="451" y="109"/>
                  </a:cubicBezTo>
                  <a:cubicBezTo>
                    <a:pt x="451" y="109"/>
                    <a:pt x="451" y="109"/>
                    <a:pt x="451" y="109"/>
                  </a:cubicBezTo>
                  <a:cubicBezTo>
                    <a:pt x="451" y="109"/>
                    <a:pt x="451" y="109"/>
                    <a:pt x="451" y="109"/>
                  </a:cubicBezTo>
                  <a:cubicBezTo>
                    <a:pt x="451" y="109"/>
                    <a:pt x="451" y="108"/>
                    <a:pt x="452" y="108"/>
                  </a:cubicBezTo>
                  <a:cubicBezTo>
                    <a:pt x="452" y="108"/>
                    <a:pt x="452" y="108"/>
                    <a:pt x="453" y="108"/>
                  </a:cubicBezTo>
                  <a:cubicBezTo>
                    <a:pt x="453" y="108"/>
                    <a:pt x="453" y="108"/>
                    <a:pt x="453" y="107"/>
                  </a:cubicBezTo>
                  <a:cubicBezTo>
                    <a:pt x="452" y="107"/>
                    <a:pt x="452" y="108"/>
                    <a:pt x="451" y="107"/>
                  </a:cubicBezTo>
                  <a:cubicBezTo>
                    <a:pt x="451" y="107"/>
                    <a:pt x="451" y="107"/>
                    <a:pt x="451" y="107"/>
                  </a:cubicBezTo>
                  <a:cubicBezTo>
                    <a:pt x="451" y="107"/>
                    <a:pt x="452" y="107"/>
                    <a:pt x="452" y="107"/>
                  </a:cubicBezTo>
                  <a:cubicBezTo>
                    <a:pt x="453" y="106"/>
                    <a:pt x="453" y="106"/>
                    <a:pt x="453" y="106"/>
                  </a:cubicBezTo>
                  <a:cubicBezTo>
                    <a:pt x="452" y="107"/>
                    <a:pt x="453" y="107"/>
                    <a:pt x="453" y="107"/>
                  </a:cubicBezTo>
                  <a:cubicBezTo>
                    <a:pt x="453" y="107"/>
                    <a:pt x="453" y="107"/>
                    <a:pt x="453" y="107"/>
                  </a:cubicBezTo>
                  <a:cubicBezTo>
                    <a:pt x="453" y="107"/>
                    <a:pt x="453" y="107"/>
                    <a:pt x="453" y="107"/>
                  </a:cubicBezTo>
                  <a:cubicBezTo>
                    <a:pt x="453" y="107"/>
                    <a:pt x="453" y="108"/>
                    <a:pt x="454" y="108"/>
                  </a:cubicBezTo>
                  <a:cubicBezTo>
                    <a:pt x="454" y="109"/>
                    <a:pt x="455" y="108"/>
                    <a:pt x="456" y="109"/>
                  </a:cubicBezTo>
                  <a:lnTo>
                    <a:pt x="455" y="109"/>
                  </a:lnTo>
                  <a:close/>
                  <a:moveTo>
                    <a:pt x="454" y="107"/>
                  </a:moveTo>
                  <a:cubicBezTo>
                    <a:pt x="455" y="106"/>
                    <a:pt x="455" y="106"/>
                    <a:pt x="455" y="106"/>
                  </a:cubicBezTo>
                  <a:cubicBezTo>
                    <a:pt x="455" y="107"/>
                    <a:pt x="455" y="107"/>
                    <a:pt x="455" y="107"/>
                  </a:cubicBezTo>
                  <a:cubicBezTo>
                    <a:pt x="454" y="107"/>
                    <a:pt x="454" y="107"/>
                    <a:pt x="454" y="107"/>
                  </a:cubicBezTo>
                  <a:cubicBezTo>
                    <a:pt x="454" y="107"/>
                    <a:pt x="454" y="107"/>
                    <a:pt x="454" y="107"/>
                  </a:cubicBezTo>
                  <a:cubicBezTo>
                    <a:pt x="454" y="107"/>
                    <a:pt x="454" y="107"/>
                    <a:pt x="454" y="107"/>
                  </a:cubicBezTo>
                  <a:cubicBezTo>
                    <a:pt x="454" y="106"/>
                    <a:pt x="454" y="106"/>
                    <a:pt x="454" y="106"/>
                  </a:cubicBezTo>
                  <a:cubicBezTo>
                    <a:pt x="454" y="106"/>
                    <a:pt x="454" y="106"/>
                    <a:pt x="454" y="106"/>
                  </a:cubicBezTo>
                  <a:cubicBezTo>
                    <a:pt x="454" y="106"/>
                    <a:pt x="454" y="106"/>
                    <a:pt x="454" y="107"/>
                  </a:cubicBezTo>
                  <a:close/>
                  <a:moveTo>
                    <a:pt x="456" y="107"/>
                  </a:moveTo>
                  <a:cubicBezTo>
                    <a:pt x="458" y="108"/>
                    <a:pt x="458" y="108"/>
                    <a:pt x="458" y="108"/>
                  </a:cubicBezTo>
                  <a:cubicBezTo>
                    <a:pt x="458" y="109"/>
                    <a:pt x="458" y="109"/>
                    <a:pt x="458" y="109"/>
                  </a:cubicBezTo>
                  <a:lnTo>
                    <a:pt x="456" y="107"/>
                  </a:lnTo>
                  <a:close/>
                  <a:moveTo>
                    <a:pt x="460" y="103"/>
                  </a:moveTo>
                  <a:cubicBezTo>
                    <a:pt x="460" y="103"/>
                    <a:pt x="460" y="103"/>
                    <a:pt x="460" y="103"/>
                  </a:cubicBezTo>
                  <a:cubicBezTo>
                    <a:pt x="460" y="103"/>
                    <a:pt x="459" y="103"/>
                    <a:pt x="459" y="103"/>
                  </a:cubicBezTo>
                  <a:cubicBezTo>
                    <a:pt x="458" y="103"/>
                    <a:pt x="460" y="103"/>
                    <a:pt x="459" y="102"/>
                  </a:cubicBezTo>
                  <a:cubicBezTo>
                    <a:pt x="460" y="102"/>
                    <a:pt x="461" y="103"/>
                    <a:pt x="462" y="103"/>
                  </a:cubicBezTo>
                  <a:cubicBezTo>
                    <a:pt x="461" y="103"/>
                    <a:pt x="461" y="103"/>
                    <a:pt x="461" y="103"/>
                  </a:cubicBezTo>
                  <a:cubicBezTo>
                    <a:pt x="460" y="103"/>
                    <a:pt x="460" y="103"/>
                    <a:pt x="460" y="103"/>
                  </a:cubicBezTo>
                  <a:cubicBezTo>
                    <a:pt x="460" y="103"/>
                    <a:pt x="460" y="103"/>
                    <a:pt x="460" y="103"/>
                  </a:cubicBezTo>
                  <a:cubicBezTo>
                    <a:pt x="461" y="104"/>
                    <a:pt x="461" y="104"/>
                    <a:pt x="460" y="104"/>
                  </a:cubicBezTo>
                  <a:cubicBezTo>
                    <a:pt x="460" y="104"/>
                    <a:pt x="460" y="104"/>
                    <a:pt x="460" y="104"/>
                  </a:cubicBezTo>
                  <a:cubicBezTo>
                    <a:pt x="460" y="104"/>
                    <a:pt x="460" y="104"/>
                    <a:pt x="460" y="104"/>
                  </a:cubicBezTo>
                  <a:cubicBezTo>
                    <a:pt x="460" y="103"/>
                    <a:pt x="460" y="103"/>
                    <a:pt x="460" y="103"/>
                  </a:cubicBezTo>
                  <a:cubicBezTo>
                    <a:pt x="460" y="103"/>
                    <a:pt x="460" y="103"/>
                    <a:pt x="460" y="103"/>
                  </a:cubicBezTo>
                  <a:close/>
                  <a:moveTo>
                    <a:pt x="462" y="105"/>
                  </a:moveTo>
                  <a:cubicBezTo>
                    <a:pt x="462" y="106"/>
                    <a:pt x="461" y="106"/>
                    <a:pt x="460" y="106"/>
                  </a:cubicBezTo>
                  <a:cubicBezTo>
                    <a:pt x="460" y="106"/>
                    <a:pt x="460" y="106"/>
                    <a:pt x="460" y="106"/>
                  </a:cubicBezTo>
                  <a:cubicBezTo>
                    <a:pt x="460" y="105"/>
                    <a:pt x="461" y="105"/>
                    <a:pt x="462" y="105"/>
                  </a:cubicBezTo>
                  <a:close/>
                  <a:moveTo>
                    <a:pt x="462" y="105"/>
                  </a:moveTo>
                  <a:cubicBezTo>
                    <a:pt x="463" y="105"/>
                    <a:pt x="463" y="105"/>
                    <a:pt x="463" y="105"/>
                  </a:cubicBezTo>
                  <a:cubicBezTo>
                    <a:pt x="463" y="105"/>
                    <a:pt x="463" y="105"/>
                    <a:pt x="463" y="105"/>
                  </a:cubicBezTo>
                  <a:lnTo>
                    <a:pt x="462" y="105"/>
                  </a:lnTo>
                  <a:close/>
                  <a:moveTo>
                    <a:pt x="464" y="105"/>
                  </a:moveTo>
                  <a:cubicBezTo>
                    <a:pt x="463" y="105"/>
                    <a:pt x="464" y="106"/>
                    <a:pt x="463" y="106"/>
                  </a:cubicBezTo>
                  <a:cubicBezTo>
                    <a:pt x="464" y="106"/>
                    <a:pt x="463" y="105"/>
                    <a:pt x="464" y="105"/>
                  </a:cubicBezTo>
                  <a:close/>
                  <a:moveTo>
                    <a:pt x="447" y="109"/>
                  </a:moveTo>
                  <a:cubicBezTo>
                    <a:pt x="448" y="109"/>
                    <a:pt x="448" y="109"/>
                    <a:pt x="448" y="109"/>
                  </a:cubicBezTo>
                  <a:cubicBezTo>
                    <a:pt x="447" y="109"/>
                    <a:pt x="447" y="109"/>
                    <a:pt x="447" y="109"/>
                  </a:cubicBezTo>
                  <a:close/>
                  <a:moveTo>
                    <a:pt x="451" y="111"/>
                  </a:moveTo>
                  <a:cubicBezTo>
                    <a:pt x="451" y="112"/>
                    <a:pt x="451" y="112"/>
                    <a:pt x="451" y="112"/>
                  </a:cubicBezTo>
                  <a:cubicBezTo>
                    <a:pt x="451" y="112"/>
                    <a:pt x="450" y="111"/>
                    <a:pt x="450" y="111"/>
                  </a:cubicBezTo>
                  <a:cubicBezTo>
                    <a:pt x="451" y="111"/>
                    <a:pt x="451" y="111"/>
                    <a:pt x="451" y="111"/>
                  </a:cubicBezTo>
                  <a:cubicBezTo>
                    <a:pt x="451" y="111"/>
                    <a:pt x="451" y="111"/>
                    <a:pt x="451" y="111"/>
                  </a:cubicBezTo>
                  <a:close/>
                  <a:moveTo>
                    <a:pt x="457" y="124"/>
                  </a:moveTo>
                  <a:cubicBezTo>
                    <a:pt x="457" y="123"/>
                    <a:pt x="457" y="123"/>
                    <a:pt x="457" y="123"/>
                  </a:cubicBezTo>
                  <a:cubicBezTo>
                    <a:pt x="458" y="123"/>
                    <a:pt x="458" y="124"/>
                    <a:pt x="457" y="124"/>
                  </a:cubicBezTo>
                  <a:close/>
                  <a:moveTo>
                    <a:pt x="456" y="130"/>
                  </a:moveTo>
                  <a:cubicBezTo>
                    <a:pt x="455" y="130"/>
                    <a:pt x="455" y="129"/>
                    <a:pt x="455" y="129"/>
                  </a:cubicBezTo>
                  <a:lnTo>
                    <a:pt x="456" y="130"/>
                  </a:lnTo>
                  <a:close/>
                  <a:moveTo>
                    <a:pt x="454" y="129"/>
                  </a:moveTo>
                  <a:cubicBezTo>
                    <a:pt x="454" y="129"/>
                    <a:pt x="454" y="129"/>
                    <a:pt x="454" y="129"/>
                  </a:cubicBezTo>
                  <a:cubicBezTo>
                    <a:pt x="454" y="129"/>
                    <a:pt x="454" y="129"/>
                    <a:pt x="454" y="129"/>
                  </a:cubicBezTo>
                  <a:cubicBezTo>
                    <a:pt x="454" y="129"/>
                    <a:pt x="454" y="129"/>
                    <a:pt x="454" y="129"/>
                  </a:cubicBezTo>
                  <a:close/>
                  <a:moveTo>
                    <a:pt x="454" y="120"/>
                  </a:moveTo>
                  <a:cubicBezTo>
                    <a:pt x="455" y="121"/>
                    <a:pt x="455" y="121"/>
                    <a:pt x="455" y="121"/>
                  </a:cubicBezTo>
                  <a:cubicBezTo>
                    <a:pt x="455" y="121"/>
                    <a:pt x="454" y="120"/>
                    <a:pt x="454" y="121"/>
                  </a:cubicBezTo>
                  <a:lnTo>
                    <a:pt x="454" y="120"/>
                  </a:lnTo>
                  <a:close/>
                  <a:moveTo>
                    <a:pt x="471" y="139"/>
                  </a:moveTo>
                  <a:cubicBezTo>
                    <a:pt x="471" y="138"/>
                    <a:pt x="472" y="138"/>
                    <a:pt x="473" y="138"/>
                  </a:cubicBezTo>
                  <a:cubicBezTo>
                    <a:pt x="472" y="139"/>
                    <a:pt x="473" y="139"/>
                    <a:pt x="473" y="140"/>
                  </a:cubicBezTo>
                  <a:cubicBezTo>
                    <a:pt x="474" y="140"/>
                    <a:pt x="475" y="140"/>
                    <a:pt x="475" y="140"/>
                  </a:cubicBezTo>
                  <a:cubicBezTo>
                    <a:pt x="474" y="140"/>
                    <a:pt x="474" y="140"/>
                    <a:pt x="474" y="140"/>
                  </a:cubicBezTo>
                  <a:cubicBezTo>
                    <a:pt x="474" y="140"/>
                    <a:pt x="473" y="141"/>
                    <a:pt x="474" y="141"/>
                  </a:cubicBezTo>
                  <a:cubicBezTo>
                    <a:pt x="473" y="142"/>
                    <a:pt x="473" y="140"/>
                    <a:pt x="472" y="140"/>
                  </a:cubicBezTo>
                  <a:cubicBezTo>
                    <a:pt x="472" y="140"/>
                    <a:pt x="473" y="142"/>
                    <a:pt x="472" y="141"/>
                  </a:cubicBezTo>
                  <a:cubicBezTo>
                    <a:pt x="472" y="141"/>
                    <a:pt x="472" y="141"/>
                    <a:pt x="472" y="141"/>
                  </a:cubicBezTo>
                  <a:cubicBezTo>
                    <a:pt x="472" y="140"/>
                    <a:pt x="471" y="140"/>
                    <a:pt x="471" y="139"/>
                  </a:cubicBezTo>
                  <a:close/>
                  <a:moveTo>
                    <a:pt x="468" y="156"/>
                  </a:moveTo>
                  <a:cubicBezTo>
                    <a:pt x="468" y="156"/>
                    <a:pt x="469" y="156"/>
                    <a:pt x="469" y="155"/>
                  </a:cubicBezTo>
                  <a:cubicBezTo>
                    <a:pt x="469" y="155"/>
                    <a:pt x="469" y="155"/>
                    <a:pt x="469" y="155"/>
                  </a:cubicBezTo>
                  <a:cubicBezTo>
                    <a:pt x="469" y="156"/>
                    <a:pt x="469" y="157"/>
                    <a:pt x="468" y="156"/>
                  </a:cubicBezTo>
                  <a:close/>
                  <a:moveTo>
                    <a:pt x="465" y="171"/>
                  </a:moveTo>
                  <a:cubicBezTo>
                    <a:pt x="464" y="171"/>
                    <a:pt x="464" y="171"/>
                    <a:pt x="464" y="171"/>
                  </a:cubicBezTo>
                  <a:cubicBezTo>
                    <a:pt x="464" y="171"/>
                    <a:pt x="464" y="171"/>
                    <a:pt x="464" y="171"/>
                  </a:cubicBezTo>
                  <a:cubicBezTo>
                    <a:pt x="464" y="171"/>
                    <a:pt x="464" y="171"/>
                    <a:pt x="464" y="171"/>
                  </a:cubicBezTo>
                  <a:cubicBezTo>
                    <a:pt x="465" y="170"/>
                    <a:pt x="465" y="170"/>
                    <a:pt x="465" y="171"/>
                  </a:cubicBezTo>
                  <a:close/>
                  <a:moveTo>
                    <a:pt x="473" y="153"/>
                  </a:moveTo>
                  <a:cubicBezTo>
                    <a:pt x="474" y="152"/>
                    <a:pt x="474" y="152"/>
                    <a:pt x="474" y="152"/>
                  </a:cubicBezTo>
                  <a:cubicBezTo>
                    <a:pt x="474" y="152"/>
                    <a:pt x="474" y="152"/>
                    <a:pt x="474" y="152"/>
                  </a:cubicBezTo>
                  <a:cubicBezTo>
                    <a:pt x="475" y="152"/>
                    <a:pt x="475" y="153"/>
                    <a:pt x="475" y="153"/>
                  </a:cubicBezTo>
                  <a:cubicBezTo>
                    <a:pt x="475" y="153"/>
                    <a:pt x="475" y="153"/>
                    <a:pt x="474" y="152"/>
                  </a:cubicBezTo>
                  <a:cubicBezTo>
                    <a:pt x="474" y="152"/>
                    <a:pt x="473" y="153"/>
                    <a:pt x="473" y="154"/>
                  </a:cubicBezTo>
                  <a:cubicBezTo>
                    <a:pt x="472" y="153"/>
                    <a:pt x="473" y="153"/>
                    <a:pt x="473" y="153"/>
                  </a:cubicBezTo>
                  <a:close/>
                  <a:moveTo>
                    <a:pt x="472" y="164"/>
                  </a:moveTo>
                  <a:cubicBezTo>
                    <a:pt x="471" y="164"/>
                    <a:pt x="471" y="164"/>
                    <a:pt x="471" y="164"/>
                  </a:cubicBezTo>
                  <a:cubicBezTo>
                    <a:pt x="471" y="164"/>
                    <a:pt x="470" y="164"/>
                    <a:pt x="470" y="164"/>
                  </a:cubicBezTo>
                  <a:cubicBezTo>
                    <a:pt x="470" y="163"/>
                    <a:pt x="471" y="163"/>
                    <a:pt x="470" y="162"/>
                  </a:cubicBezTo>
                  <a:cubicBezTo>
                    <a:pt x="471" y="163"/>
                    <a:pt x="471" y="163"/>
                    <a:pt x="472" y="163"/>
                  </a:cubicBezTo>
                  <a:cubicBezTo>
                    <a:pt x="471" y="163"/>
                    <a:pt x="471" y="164"/>
                    <a:pt x="472" y="164"/>
                  </a:cubicBezTo>
                  <a:close/>
                  <a:moveTo>
                    <a:pt x="467" y="173"/>
                  </a:moveTo>
                  <a:cubicBezTo>
                    <a:pt x="467" y="173"/>
                    <a:pt x="467" y="173"/>
                    <a:pt x="467" y="173"/>
                  </a:cubicBezTo>
                  <a:cubicBezTo>
                    <a:pt x="468" y="173"/>
                    <a:pt x="468" y="173"/>
                    <a:pt x="468" y="174"/>
                  </a:cubicBezTo>
                  <a:cubicBezTo>
                    <a:pt x="468" y="174"/>
                    <a:pt x="468" y="174"/>
                    <a:pt x="467" y="173"/>
                  </a:cubicBezTo>
                  <a:cubicBezTo>
                    <a:pt x="467" y="173"/>
                    <a:pt x="467" y="173"/>
                    <a:pt x="467" y="173"/>
                  </a:cubicBezTo>
                  <a:close/>
                  <a:moveTo>
                    <a:pt x="468" y="173"/>
                  </a:moveTo>
                  <a:cubicBezTo>
                    <a:pt x="469" y="173"/>
                    <a:pt x="469" y="173"/>
                    <a:pt x="470" y="173"/>
                  </a:cubicBezTo>
                  <a:cubicBezTo>
                    <a:pt x="469" y="173"/>
                    <a:pt x="469" y="173"/>
                    <a:pt x="469" y="173"/>
                  </a:cubicBezTo>
                  <a:cubicBezTo>
                    <a:pt x="469" y="173"/>
                    <a:pt x="469" y="173"/>
                    <a:pt x="468" y="173"/>
                  </a:cubicBezTo>
                  <a:close/>
                  <a:moveTo>
                    <a:pt x="475" y="167"/>
                  </a:moveTo>
                  <a:cubicBezTo>
                    <a:pt x="475" y="167"/>
                    <a:pt x="475" y="167"/>
                    <a:pt x="475" y="167"/>
                  </a:cubicBezTo>
                  <a:cubicBezTo>
                    <a:pt x="474" y="167"/>
                    <a:pt x="474" y="167"/>
                    <a:pt x="474" y="167"/>
                  </a:cubicBezTo>
                  <a:cubicBezTo>
                    <a:pt x="474" y="166"/>
                    <a:pt x="475" y="167"/>
                    <a:pt x="475" y="166"/>
                  </a:cubicBezTo>
                  <a:cubicBezTo>
                    <a:pt x="476" y="166"/>
                    <a:pt x="476" y="167"/>
                    <a:pt x="477" y="167"/>
                  </a:cubicBezTo>
                  <a:cubicBezTo>
                    <a:pt x="477" y="167"/>
                    <a:pt x="477" y="167"/>
                    <a:pt x="477" y="166"/>
                  </a:cubicBezTo>
                  <a:cubicBezTo>
                    <a:pt x="477" y="167"/>
                    <a:pt x="477" y="167"/>
                    <a:pt x="477" y="167"/>
                  </a:cubicBezTo>
                  <a:cubicBezTo>
                    <a:pt x="477" y="167"/>
                    <a:pt x="477" y="167"/>
                    <a:pt x="477" y="167"/>
                  </a:cubicBezTo>
                  <a:cubicBezTo>
                    <a:pt x="477" y="167"/>
                    <a:pt x="477" y="167"/>
                    <a:pt x="477" y="167"/>
                  </a:cubicBezTo>
                  <a:cubicBezTo>
                    <a:pt x="476" y="167"/>
                    <a:pt x="476" y="167"/>
                    <a:pt x="476" y="167"/>
                  </a:cubicBezTo>
                  <a:cubicBezTo>
                    <a:pt x="476" y="167"/>
                    <a:pt x="476" y="167"/>
                    <a:pt x="476" y="167"/>
                  </a:cubicBezTo>
                  <a:cubicBezTo>
                    <a:pt x="476" y="167"/>
                    <a:pt x="475" y="167"/>
                    <a:pt x="475" y="167"/>
                  </a:cubicBezTo>
                  <a:close/>
                  <a:moveTo>
                    <a:pt x="478" y="163"/>
                  </a:moveTo>
                  <a:cubicBezTo>
                    <a:pt x="478" y="163"/>
                    <a:pt x="477" y="162"/>
                    <a:pt x="477" y="162"/>
                  </a:cubicBezTo>
                  <a:cubicBezTo>
                    <a:pt x="478" y="162"/>
                    <a:pt x="478" y="162"/>
                    <a:pt x="478" y="162"/>
                  </a:cubicBezTo>
                  <a:cubicBezTo>
                    <a:pt x="478" y="162"/>
                    <a:pt x="478" y="162"/>
                    <a:pt x="478" y="162"/>
                  </a:cubicBezTo>
                  <a:cubicBezTo>
                    <a:pt x="479" y="162"/>
                    <a:pt x="479" y="162"/>
                    <a:pt x="479" y="162"/>
                  </a:cubicBezTo>
                  <a:cubicBezTo>
                    <a:pt x="479" y="162"/>
                    <a:pt x="479" y="162"/>
                    <a:pt x="479" y="161"/>
                  </a:cubicBezTo>
                  <a:cubicBezTo>
                    <a:pt x="479" y="161"/>
                    <a:pt x="479" y="161"/>
                    <a:pt x="479" y="161"/>
                  </a:cubicBezTo>
                  <a:cubicBezTo>
                    <a:pt x="479" y="161"/>
                    <a:pt x="479" y="161"/>
                    <a:pt x="479" y="161"/>
                  </a:cubicBezTo>
                  <a:cubicBezTo>
                    <a:pt x="479" y="161"/>
                    <a:pt x="479" y="161"/>
                    <a:pt x="479" y="161"/>
                  </a:cubicBezTo>
                  <a:cubicBezTo>
                    <a:pt x="479" y="161"/>
                    <a:pt x="480" y="160"/>
                    <a:pt x="480" y="161"/>
                  </a:cubicBezTo>
                  <a:cubicBezTo>
                    <a:pt x="480" y="162"/>
                    <a:pt x="480" y="162"/>
                    <a:pt x="480" y="162"/>
                  </a:cubicBezTo>
                  <a:cubicBezTo>
                    <a:pt x="481" y="162"/>
                    <a:pt x="481" y="162"/>
                    <a:pt x="481" y="162"/>
                  </a:cubicBezTo>
                  <a:cubicBezTo>
                    <a:pt x="479" y="163"/>
                    <a:pt x="478" y="162"/>
                    <a:pt x="478" y="163"/>
                  </a:cubicBezTo>
                  <a:close/>
                  <a:moveTo>
                    <a:pt x="479" y="159"/>
                  </a:moveTo>
                  <a:cubicBezTo>
                    <a:pt x="478" y="159"/>
                    <a:pt x="478" y="159"/>
                    <a:pt x="478" y="159"/>
                  </a:cubicBezTo>
                  <a:cubicBezTo>
                    <a:pt x="479" y="158"/>
                    <a:pt x="479" y="158"/>
                    <a:pt x="480" y="158"/>
                  </a:cubicBezTo>
                  <a:cubicBezTo>
                    <a:pt x="480" y="159"/>
                    <a:pt x="479" y="158"/>
                    <a:pt x="479" y="159"/>
                  </a:cubicBezTo>
                  <a:close/>
                  <a:moveTo>
                    <a:pt x="481" y="150"/>
                  </a:moveTo>
                  <a:cubicBezTo>
                    <a:pt x="481" y="151"/>
                    <a:pt x="481" y="151"/>
                    <a:pt x="481" y="151"/>
                  </a:cubicBezTo>
                  <a:cubicBezTo>
                    <a:pt x="481" y="151"/>
                    <a:pt x="480" y="150"/>
                    <a:pt x="481" y="150"/>
                  </a:cubicBezTo>
                  <a:close/>
                  <a:moveTo>
                    <a:pt x="483" y="150"/>
                  </a:moveTo>
                  <a:cubicBezTo>
                    <a:pt x="483" y="149"/>
                    <a:pt x="484" y="149"/>
                    <a:pt x="485" y="149"/>
                  </a:cubicBezTo>
                  <a:cubicBezTo>
                    <a:pt x="485" y="149"/>
                    <a:pt x="485" y="149"/>
                    <a:pt x="485" y="149"/>
                  </a:cubicBezTo>
                  <a:cubicBezTo>
                    <a:pt x="485" y="149"/>
                    <a:pt x="485" y="149"/>
                    <a:pt x="485" y="149"/>
                  </a:cubicBezTo>
                  <a:cubicBezTo>
                    <a:pt x="485" y="149"/>
                    <a:pt x="484" y="149"/>
                    <a:pt x="484" y="150"/>
                  </a:cubicBezTo>
                  <a:cubicBezTo>
                    <a:pt x="484" y="150"/>
                    <a:pt x="485" y="150"/>
                    <a:pt x="485" y="150"/>
                  </a:cubicBezTo>
                  <a:cubicBezTo>
                    <a:pt x="484" y="151"/>
                    <a:pt x="484" y="150"/>
                    <a:pt x="483" y="150"/>
                  </a:cubicBezTo>
                  <a:close/>
                  <a:moveTo>
                    <a:pt x="485" y="148"/>
                  </a:moveTo>
                  <a:cubicBezTo>
                    <a:pt x="485" y="148"/>
                    <a:pt x="485" y="148"/>
                    <a:pt x="485" y="148"/>
                  </a:cubicBezTo>
                  <a:cubicBezTo>
                    <a:pt x="485" y="148"/>
                    <a:pt x="485" y="148"/>
                    <a:pt x="485" y="148"/>
                  </a:cubicBezTo>
                  <a:close/>
                  <a:moveTo>
                    <a:pt x="485" y="151"/>
                  </a:moveTo>
                  <a:cubicBezTo>
                    <a:pt x="485" y="152"/>
                    <a:pt x="485" y="152"/>
                    <a:pt x="485" y="152"/>
                  </a:cubicBezTo>
                  <a:cubicBezTo>
                    <a:pt x="484" y="152"/>
                    <a:pt x="484" y="152"/>
                    <a:pt x="484" y="152"/>
                  </a:cubicBezTo>
                  <a:lnTo>
                    <a:pt x="485" y="151"/>
                  </a:lnTo>
                  <a:close/>
                  <a:moveTo>
                    <a:pt x="512" y="141"/>
                  </a:moveTo>
                  <a:cubicBezTo>
                    <a:pt x="512" y="141"/>
                    <a:pt x="512" y="141"/>
                    <a:pt x="512" y="141"/>
                  </a:cubicBezTo>
                  <a:cubicBezTo>
                    <a:pt x="512" y="140"/>
                    <a:pt x="512" y="140"/>
                    <a:pt x="512" y="140"/>
                  </a:cubicBezTo>
                  <a:cubicBezTo>
                    <a:pt x="513" y="140"/>
                    <a:pt x="512" y="140"/>
                    <a:pt x="512" y="141"/>
                  </a:cubicBezTo>
                  <a:cubicBezTo>
                    <a:pt x="512" y="141"/>
                    <a:pt x="512" y="141"/>
                    <a:pt x="512" y="141"/>
                  </a:cubicBezTo>
                  <a:close/>
                  <a:moveTo>
                    <a:pt x="513" y="138"/>
                  </a:moveTo>
                  <a:cubicBezTo>
                    <a:pt x="513" y="137"/>
                    <a:pt x="515" y="137"/>
                    <a:pt x="516" y="137"/>
                  </a:cubicBezTo>
                  <a:cubicBezTo>
                    <a:pt x="516" y="138"/>
                    <a:pt x="517" y="137"/>
                    <a:pt x="516" y="138"/>
                  </a:cubicBezTo>
                  <a:cubicBezTo>
                    <a:pt x="515" y="139"/>
                    <a:pt x="515" y="139"/>
                    <a:pt x="515" y="139"/>
                  </a:cubicBezTo>
                  <a:cubicBezTo>
                    <a:pt x="515" y="139"/>
                    <a:pt x="515" y="139"/>
                    <a:pt x="515" y="138"/>
                  </a:cubicBezTo>
                  <a:cubicBezTo>
                    <a:pt x="515" y="138"/>
                    <a:pt x="515" y="139"/>
                    <a:pt x="515" y="139"/>
                  </a:cubicBezTo>
                  <a:cubicBezTo>
                    <a:pt x="515" y="138"/>
                    <a:pt x="514" y="138"/>
                    <a:pt x="514" y="138"/>
                  </a:cubicBezTo>
                  <a:cubicBezTo>
                    <a:pt x="514" y="139"/>
                    <a:pt x="514" y="139"/>
                    <a:pt x="514" y="139"/>
                  </a:cubicBezTo>
                  <a:cubicBezTo>
                    <a:pt x="514" y="138"/>
                    <a:pt x="513" y="138"/>
                    <a:pt x="513" y="138"/>
                  </a:cubicBezTo>
                  <a:cubicBezTo>
                    <a:pt x="513" y="139"/>
                    <a:pt x="513" y="138"/>
                    <a:pt x="513" y="138"/>
                  </a:cubicBezTo>
                  <a:close/>
                  <a:moveTo>
                    <a:pt x="517" y="135"/>
                  </a:moveTo>
                  <a:cubicBezTo>
                    <a:pt x="517" y="135"/>
                    <a:pt x="517" y="134"/>
                    <a:pt x="517" y="134"/>
                  </a:cubicBezTo>
                  <a:cubicBezTo>
                    <a:pt x="517" y="134"/>
                    <a:pt x="517" y="134"/>
                    <a:pt x="517" y="134"/>
                  </a:cubicBezTo>
                  <a:cubicBezTo>
                    <a:pt x="517" y="134"/>
                    <a:pt x="517" y="134"/>
                    <a:pt x="517" y="134"/>
                  </a:cubicBezTo>
                  <a:cubicBezTo>
                    <a:pt x="517" y="134"/>
                    <a:pt x="517" y="134"/>
                    <a:pt x="517" y="134"/>
                  </a:cubicBezTo>
                  <a:cubicBezTo>
                    <a:pt x="518" y="134"/>
                    <a:pt x="518" y="134"/>
                    <a:pt x="518" y="133"/>
                  </a:cubicBezTo>
                  <a:cubicBezTo>
                    <a:pt x="518" y="134"/>
                    <a:pt x="518" y="134"/>
                    <a:pt x="518" y="134"/>
                  </a:cubicBezTo>
                  <a:cubicBezTo>
                    <a:pt x="518" y="134"/>
                    <a:pt x="517" y="134"/>
                    <a:pt x="517" y="134"/>
                  </a:cubicBezTo>
                  <a:cubicBezTo>
                    <a:pt x="517" y="134"/>
                    <a:pt x="517" y="134"/>
                    <a:pt x="517" y="134"/>
                  </a:cubicBezTo>
                  <a:cubicBezTo>
                    <a:pt x="517" y="135"/>
                    <a:pt x="518" y="135"/>
                    <a:pt x="518" y="135"/>
                  </a:cubicBezTo>
                  <a:cubicBezTo>
                    <a:pt x="518" y="135"/>
                    <a:pt x="517" y="135"/>
                    <a:pt x="517" y="135"/>
                  </a:cubicBezTo>
                  <a:close/>
                  <a:moveTo>
                    <a:pt x="518" y="137"/>
                  </a:moveTo>
                  <a:cubicBezTo>
                    <a:pt x="518" y="138"/>
                    <a:pt x="518" y="138"/>
                    <a:pt x="518" y="138"/>
                  </a:cubicBezTo>
                  <a:cubicBezTo>
                    <a:pt x="518" y="138"/>
                    <a:pt x="518" y="138"/>
                    <a:pt x="518" y="138"/>
                  </a:cubicBezTo>
                  <a:lnTo>
                    <a:pt x="518" y="137"/>
                  </a:lnTo>
                  <a:close/>
                  <a:moveTo>
                    <a:pt x="520" y="131"/>
                  </a:moveTo>
                  <a:cubicBezTo>
                    <a:pt x="519" y="131"/>
                    <a:pt x="519" y="130"/>
                    <a:pt x="519" y="131"/>
                  </a:cubicBezTo>
                  <a:cubicBezTo>
                    <a:pt x="520" y="129"/>
                    <a:pt x="520" y="132"/>
                    <a:pt x="521" y="131"/>
                  </a:cubicBezTo>
                  <a:cubicBezTo>
                    <a:pt x="521" y="132"/>
                    <a:pt x="520" y="131"/>
                    <a:pt x="520" y="131"/>
                  </a:cubicBezTo>
                  <a:close/>
                  <a:moveTo>
                    <a:pt x="526" y="124"/>
                  </a:moveTo>
                  <a:cubicBezTo>
                    <a:pt x="527" y="124"/>
                    <a:pt x="527" y="124"/>
                    <a:pt x="527" y="124"/>
                  </a:cubicBezTo>
                  <a:cubicBezTo>
                    <a:pt x="527" y="125"/>
                    <a:pt x="527" y="125"/>
                    <a:pt x="527" y="125"/>
                  </a:cubicBezTo>
                  <a:cubicBezTo>
                    <a:pt x="527" y="125"/>
                    <a:pt x="527" y="125"/>
                    <a:pt x="528" y="125"/>
                  </a:cubicBezTo>
                  <a:cubicBezTo>
                    <a:pt x="528" y="125"/>
                    <a:pt x="528" y="124"/>
                    <a:pt x="529" y="124"/>
                  </a:cubicBezTo>
                  <a:cubicBezTo>
                    <a:pt x="529" y="123"/>
                    <a:pt x="528" y="123"/>
                    <a:pt x="528" y="123"/>
                  </a:cubicBezTo>
                  <a:cubicBezTo>
                    <a:pt x="528" y="123"/>
                    <a:pt x="529" y="122"/>
                    <a:pt x="529" y="122"/>
                  </a:cubicBezTo>
                  <a:cubicBezTo>
                    <a:pt x="528" y="122"/>
                    <a:pt x="528" y="122"/>
                    <a:pt x="528" y="122"/>
                  </a:cubicBezTo>
                  <a:cubicBezTo>
                    <a:pt x="528" y="122"/>
                    <a:pt x="528" y="122"/>
                    <a:pt x="529" y="122"/>
                  </a:cubicBezTo>
                  <a:cubicBezTo>
                    <a:pt x="529" y="123"/>
                    <a:pt x="529" y="124"/>
                    <a:pt x="530" y="124"/>
                  </a:cubicBezTo>
                  <a:cubicBezTo>
                    <a:pt x="530" y="123"/>
                    <a:pt x="529" y="123"/>
                    <a:pt x="530" y="123"/>
                  </a:cubicBezTo>
                  <a:cubicBezTo>
                    <a:pt x="530" y="122"/>
                    <a:pt x="531" y="123"/>
                    <a:pt x="531" y="122"/>
                  </a:cubicBezTo>
                  <a:cubicBezTo>
                    <a:pt x="531" y="121"/>
                    <a:pt x="529" y="122"/>
                    <a:pt x="530" y="121"/>
                  </a:cubicBezTo>
                  <a:cubicBezTo>
                    <a:pt x="532" y="122"/>
                    <a:pt x="532" y="122"/>
                    <a:pt x="532" y="122"/>
                  </a:cubicBezTo>
                  <a:cubicBezTo>
                    <a:pt x="532" y="121"/>
                    <a:pt x="533" y="121"/>
                    <a:pt x="532" y="120"/>
                  </a:cubicBezTo>
                  <a:cubicBezTo>
                    <a:pt x="533" y="119"/>
                    <a:pt x="533" y="119"/>
                    <a:pt x="533" y="119"/>
                  </a:cubicBezTo>
                  <a:cubicBezTo>
                    <a:pt x="533" y="120"/>
                    <a:pt x="534" y="119"/>
                    <a:pt x="534" y="119"/>
                  </a:cubicBezTo>
                  <a:cubicBezTo>
                    <a:pt x="534" y="120"/>
                    <a:pt x="534" y="120"/>
                    <a:pt x="533" y="121"/>
                  </a:cubicBezTo>
                  <a:cubicBezTo>
                    <a:pt x="533" y="121"/>
                    <a:pt x="533" y="121"/>
                    <a:pt x="533" y="121"/>
                  </a:cubicBezTo>
                  <a:cubicBezTo>
                    <a:pt x="533" y="122"/>
                    <a:pt x="532" y="121"/>
                    <a:pt x="532" y="122"/>
                  </a:cubicBezTo>
                  <a:cubicBezTo>
                    <a:pt x="532" y="123"/>
                    <a:pt x="532" y="123"/>
                    <a:pt x="532" y="123"/>
                  </a:cubicBezTo>
                  <a:cubicBezTo>
                    <a:pt x="533" y="123"/>
                    <a:pt x="533" y="123"/>
                    <a:pt x="533" y="123"/>
                  </a:cubicBezTo>
                  <a:cubicBezTo>
                    <a:pt x="532" y="123"/>
                    <a:pt x="532" y="123"/>
                    <a:pt x="532" y="123"/>
                  </a:cubicBezTo>
                  <a:cubicBezTo>
                    <a:pt x="532" y="123"/>
                    <a:pt x="532" y="123"/>
                    <a:pt x="532" y="123"/>
                  </a:cubicBezTo>
                  <a:cubicBezTo>
                    <a:pt x="531" y="123"/>
                    <a:pt x="530" y="122"/>
                    <a:pt x="530" y="123"/>
                  </a:cubicBezTo>
                  <a:cubicBezTo>
                    <a:pt x="530" y="124"/>
                    <a:pt x="530" y="124"/>
                    <a:pt x="530" y="124"/>
                  </a:cubicBezTo>
                  <a:cubicBezTo>
                    <a:pt x="530" y="124"/>
                    <a:pt x="529" y="124"/>
                    <a:pt x="529" y="124"/>
                  </a:cubicBezTo>
                  <a:cubicBezTo>
                    <a:pt x="529" y="124"/>
                    <a:pt x="529" y="124"/>
                    <a:pt x="529" y="124"/>
                  </a:cubicBezTo>
                  <a:cubicBezTo>
                    <a:pt x="528" y="125"/>
                    <a:pt x="528" y="125"/>
                    <a:pt x="528" y="125"/>
                  </a:cubicBezTo>
                  <a:cubicBezTo>
                    <a:pt x="527" y="125"/>
                    <a:pt x="527" y="126"/>
                    <a:pt x="527" y="126"/>
                  </a:cubicBezTo>
                  <a:cubicBezTo>
                    <a:pt x="527" y="126"/>
                    <a:pt x="527" y="127"/>
                    <a:pt x="527" y="127"/>
                  </a:cubicBezTo>
                  <a:cubicBezTo>
                    <a:pt x="526" y="127"/>
                    <a:pt x="526" y="127"/>
                    <a:pt x="526" y="127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6" y="125"/>
                    <a:pt x="526" y="125"/>
                    <a:pt x="526" y="125"/>
                  </a:cubicBezTo>
                  <a:cubicBezTo>
                    <a:pt x="525" y="125"/>
                    <a:pt x="525" y="125"/>
                    <a:pt x="525" y="125"/>
                  </a:cubicBezTo>
                  <a:cubicBezTo>
                    <a:pt x="526" y="125"/>
                    <a:pt x="526" y="125"/>
                    <a:pt x="526" y="125"/>
                  </a:cubicBezTo>
                  <a:cubicBezTo>
                    <a:pt x="526" y="125"/>
                    <a:pt x="526" y="124"/>
                    <a:pt x="526" y="124"/>
                  </a:cubicBezTo>
                  <a:close/>
                  <a:moveTo>
                    <a:pt x="531" y="113"/>
                  </a:moveTo>
                  <a:cubicBezTo>
                    <a:pt x="531" y="114"/>
                    <a:pt x="530" y="114"/>
                    <a:pt x="530" y="115"/>
                  </a:cubicBezTo>
                  <a:cubicBezTo>
                    <a:pt x="531" y="115"/>
                    <a:pt x="531" y="115"/>
                    <a:pt x="531" y="115"/>
                  </a:cubicBezTo>
                  <a:cubicBezTo>
                    <a:pt x="530" y="116"/>
                    <a:pt x="531" y="117"/>
                    <a:pt x="530" y="117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16"/>
                    <a:pt x="529" y="116"/>
                    <a:pt x="529" y="11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31" y="115"/>
                    <a:pt x="529" y="114"/>
                    <a:pt x="530" y="114"/>
                  </a:cubicBezTo>
                  <a:cubicBezTo>
                    <a:pt x="530" y="114"/>
                    <a:pt x="531" y="113"/>
                    <a:pt x="531" y="113"/>
                  </a:cubicBezTo>
                  <a:close/>
                  <a:moveTo>
                    <a:pt x="529" y="117"/>
                  </a:moveTo>
                  <a:cubicBezTo>
                    <a:pt x="529" y="118"/>
                    <a:pt x="529" y="118"/>
                    <a:pt x="529" y="118"/>
                  </a:cubicBezTo>
                  <a:cubicBezTo>
                    <a:pt x="529" y="117"/>
                    <a:pt x="529" y="117"/>
                    <a:pt x="529" y="117"/>
                  </a:cubicBezTo>
                  <a:close/>
                  <a:moveTo>
                    <a:pt x="532" y="114"/>
                  </a:moveTo>
                  <a:cubicBezTo>
                    <a:pt x="532" y="113"/>
                    <a:pt x="532" y="113"/>
                    <a:pt x="532" y="113"/>
                  </a:cubicBezTo>
                  <a:cubicBezTo>
                    <a:pt x="532" y="114"/>
                    <a:pt x="532" y="114"/>
                    <a:pt x="532" y="114"/>
                  </a:cubicBezTo>
                  <a:cubicBezTo>
                    <a:pt x="532" y="114"/>
                    <a:pt x="532" y="114"/>
                    <a:pt x="532" y="114"/>
                  </a:cubicBezTo>
                  <a:close/>
                  <a:moveTo>
                    <a:pt x="534" y="117"/>
                  </a:moveTo>
                  <a:cubicBezTo>
                    <a:pt x="534" y="117"/>
                    <a:pt x="534" y="117"/>
                    <a:pt x="534" y="117"/>
                  </a:cubicBezTo>
                  <a:cubicBezTo>
                    <a:pt x="534" y="117"/>
                    <a:pt x="533" y="117"/>
                    <a:pt x="534" y="117"/>
                  </a:cubicBezTo>
                  <a:close/>
                  <a:moveTo>
                    <a:pt x="528" y="127"/>
                  </a:moveTo>
                  <a:cubicBezTo>
                    <a:pt x="527" y="125"/>
                    <a:pt x="529" y="126"/>
                    <a:pt x="530" y="126"/>
                  </a:cubicBezTo>
                  <a:cubicBezTo>
                    <a:pt x="530" y="127"/>
                    <a:pt x="528" y="126"/>
                    <a:pt x="528" y="127"/>
                  </a:cubicBezTo>
                  <a:close/>
                  <a:moveTo>
                    <a:pt x="532" y="127"/>
                  </a:moveTo>
                  <a:cubicBezTo>
                    <a:pt x="532" y="127"/>
                    <a:pt x="532" y="127"/>
                    <a:pt x="532" y="127"/>
                  </a:cubicBezTo>
                  <a:cubicBezTo>
                    <a:pt x="531" y="127"/>
                    <a:pt x="531" y="127"/>
                    <a:pt x="530" y="126"/>
                  </a:cubicBezTo>
                  <a:cubicBezTo>
                    <a:pt x="531" y="125"/>
                    <a:pt x="531" y="125"/>
                    <a:pt x="531" y="125"/>
                  </a:cubicBezTo>
                  <a:cubicBezTo>
                    <a:pt x="531" y="125"/>
                    <a:pt x="530" y="126"/>
                    <a:pt x="531" y="126"/>
                  </a:cubicBezTo>
                  <a:cubicBezTo>
                    <a:pt x="532" y="126"/>
                    <a:pt x="531" y="125"/>
                    <a:pt x="532" y="125"/>
                  </a:cubicBezTo>
                  <a:cubicBezTo>
                    <a:pt x="532" y="125"/>
                    <a:pt x="533" y="127"/>
                    <a:pt x="533" y="126"/>
                  </a:cubicBezTo>
                  <a:cubicBezTo>
                    <a:pt x="534" y="126"/>
                    <a:pt x="534" y="126"/>
                    <a:pt x="534" y="126"/>
                  </a:cubicBezTo>
                  <a:cubicBezTo>
                    <a:pt x="534" y="126"/>
                    <a:pt x="533" y="126"/>
                    <a:pt x="533" y="126"/>
                  </a:cubicBezTo>
                  <a:cubicBezTo>
                    <a:pt x="533" y="127"/>
                    <a:pt x="533" y="127"/>
                    <a:pt x="533" y="127"/>
                  </a:cubicBezTo>
                  <a:cubicBezTo>
                    <a:pt x="533" y="127"/>
                    <a:pt x="534" y="126"/>
                    <a:pt x="534" y="127"/>
                  </a:cubicBezTo>
                  <a:lnTo>
                    <a:pt x="532" y="127"/>
                  </a:lnTo>
                  <a:close/>
                  <a:moveTo>
                    <a:pt x="534" y="125"/>
                  </a:moveTo>
                  <a:cubicBezTo>
                    <a:pt x="534" y="125"/>
                    <a:pt x="534" y="125"/>
                    <a:pt x="534" y="125"/>
                  </a:cubicBezTo>
                  <a:cubicBezTo>
                    <a:pt x="534" y="125"/>
                    <a:pt x="534" y="125"/>
                    <a:pt x="534" y="125"/>
                  </a:cubicBezTo>
                  <a:cubicBezTo>
                    <a:pt x="534" y="125"/>
                    <a:pt x="534" y="125"/>
                    <a:pt x="534" y="125"/>
                  </a:cubicBezTo>
                  <a:close/>
                  <a:moveTo>
                    <a:pt x="535" y="123"/>
                  </a:moveTo>
                  <a:cubicBezTo>
                    <a:pt x="535" y="123"/>
                    <a:pt x="535" y="123"/>
                    <a:pt x="535" y="123"/>
                  </a:cubicBezTo>
                  <a:cubicBezTo>
                    <a:pt x="536" y="124"/>
                    <a:pt x="536" y="124"/>
                    <a:pt x="536" y="124"/>
                  </a:cubicBezTo>
                  <a:lnTo>
                    <a:pt x="535" y="123"/>
                  </a:lnTo>
                  <a:close/>
                  <a:moveTo>
                    <a:pt x="536" y="118"/>
                  </a:moveTo>
                  <a:cubicBezTo>
                    <a:pt x="537" y="117"/>
                    <a:pt x="537" y="117"/>
                    <a:pt x="537" y="117"/>
                  </a:cubicBezTo>
                  <a:cubicBezTo>
                    <a:pt x="537" y="118"/>
                    <a:pt x="537" y="118"/>
                    <a:pt x="537" y="118"/>
                  </a:cubicBezTo>
                  <a:lnTo>
                    <a:pt x="536" y="118"/>
                  </a:lnTo>
                  <a:close/>
                  <a:moveTo>
                    <a:pt x="535" y="126"/>
                  </a:moveTo>
                  <a:cubicBezTo>
                    <a:pt x="537" y="126"/>
                    <a:pt x="537" y="126"/>
                    <a:pt x="537" y="126"/>
                  </a:cubicBezTo>
                  <a:cubicBezTo>
                    <a:pt x="537" y="127"/>
                    <a:pt x="537" y="127"/>
                    <a:pt x="537" y="127"/>
                  </a:cubicBezTo>
                  <a:cubicBezTo>
                    <a:pt x="536" y="127"/>
                    <a:pt x="536" y="126"/>
                    <a:pt x="535" y="126"/>
                  </a:cubicBezTo>
                  <a:close/>
                  <a:moveTo>
                    <a:pt x="537" y="121"/>
                  </a:moveTo>
                  <a:cubicBezTo>
                    <a:pt x="538" y="121"/>
                    <a:pt x="537" y="120"/>
                    <a:pt x="538" y="120"/>
                  </a:cubicBezTo>
                  <a:cubicBezTo>
                    <a:pt x="538" y="121"/>
                    <a:pt x="538" y="121"/>
                    <a:pt x="539" y="121"/>
                  </a:cubicBezTo>
                  <a:cubicBezTo>
                    <a:pt x="539" y="121"/>
                    <a:pt x="539" y="121"/>
                    <a:pt x="539" y="121"/>
                  </a:cubicBezTo>
                  <a:cubicBezTo>
                    <a:pt x="539" y="122"/>
                    <a:pt x="539" y="122"/>
                    <a:pt x="539" y="123"/>
                  </a:cubicBezTo>
                  <a:cubicBezTo>
                    <a:pt x="539" y="123"/>
                    <a:pt x="539" y="123"/>
                    <a:pt x="539" y="123"/>
                  </a:cubicBezTo>
                  <a:cubicBezTo>
                    <a:pt x="538" y="123"/>
                    <a:pt x="538" y="123"/>
                    <a:pt x="538" y="123"/>
                  </a:cubicBezTo>
                  <a:cubicBezTo>
                    <a:pt x="537" y="123"/>
                    <a:pt x="537" y="123"/>
                    <a:pt x="536" y="123"/>
                  </a:cubicBezTo>
                  <a:cubicBezTo>
                    <a:pt x="536" y="123"/>
                    <a:pt x="536" y="123"/>
                    <a:pt x="536" y="123"/>
                  </a:cubicBezTo>
                  <a:cubicBezTo>
                    <a:pt x="537" y="123"/>
                    <a:pt x="537" y="123"/>
                    <a:pt x="537" y="123"/>
                  </a:cubicBezTo>
                  <a:cubicBezTo>
                    <a:pt x="537" y="122"/>
                    <a:pt x="537" y="122"/>
                    <a:pt x="537" y="122"/>
                  </a:cubicBezTo>
                  <a:lnTo>
                    <a:pt x="537" y="121"/>
                  </a:lnTo>
                  <a:close/>
                  <a:moveTo>
                    <a:pt x="537" y="119"/>
                  </a:moveTo>
                  <a:cubicBezTo>
                    <a:pt x="537" y="119"/>
                    <a:pt x="537" y="119"/>
                    <a:pt x="537" y="119"/>
                  </a:cubicBezTo>
                  <a:cubicBezTo>
                    <a:pt x="538" y="119"/>
                    <a:pt x="538" y="119"/>
                    <a:pt x="538" y="119"/>
                  </a:cubicBezTo>
                  <a:cubicBezTo>
                    <a:pt x="538" y="119"/>
                    <a:pt x="538" y="120"/>
                    <a:pt x="539" y="120"/>
                  </a:cubicBezTo>
                  <a:cubicBezTo>
                    <a:pt x="539" y="119"/>
                    <a:pt x="539" y="119"/>
                    <a:pt x="539" y="119"/>
                  </a:cubicBezTo>
                  <a:cubicBezTo>
                    <a:pt x="539" y="119"/>
                    <a:pt x="539" y="119"/>
                    <a:pt x="538" y="119"/>
                  </a:cubicBezTo>
                  <a:cubicBezTo>
                    <a:pt x="539" y="118"/>
                    <a:pt x="539" y="118"/>
                    <a:pt x="539" y="118"/>
                  </a:cubicBezTo>
                  <a:cubicBezTo>
                    <a:pt x="539" y="118"/>
                    <a:pt x="539" y="119"/>
                    <a:pt x="540" y="120"/>
                  </a:cubicBezTo>
                  <a:cubicBezTo>
                    <a:pt x="539" y="121"/>
                    <a:pt x="538" y="120"/>
                    <a:pt x="537" y="119"/>
                  </a:cubicBezTo>
                  <a:close/>
                  <a:moveTo>
                    <a:pt x="539" y="115"/>
                  </a:moveTo>
                  <a:cubicBezTo>
                    <a:pt x="539" y="114"/>
                    <a:pt x="539" y="114"/>
                    <a:pt x="539" y="114"/>
                  </a:cubicBezTo>
                  <a:cubicBezTo>
                    <a:pt x="539" y="114"/>
                    <a:pt x="539" y="114"/>
                    <a:pt x="540" y="114"/>
                  </a:cubicBezTo>
                  <a:cubicBezTo>
                    <a:pt x="540" y="114"/>
                    <a:pt x="540" y="114"/>
                    <a:pt x="540" y="114"/>
                  </a:cubicBezTo>
                  <a:cubicBezTo>
                    <a:pt x="540" y="114"/>
                    <a:pt x="540" y="114"/>
                    <a:pt x="541" y="114"/>
                  </a:cubicBezTo>
                  <a:cubicBezTo>
                    <a:pt x="541" y="114"/>
                    <a:pt x="540" y="114"/>
                    <a:pt x="540" y="114"/>
                  </a:cubicBezTo>
                  <a:cubicBezTo>
                    <a:pt x="540" y="114"/>
                    <a:pt x="540" y="114"/>
                    <a:pt x="540" y="114"/>
                  </a:cubicBezTo>
                  <a:cubicBezTo>
                    <a:pt x="539" y="114"/>
                    <a:pt x="539" y="115"/>
                    <a:pt x="539" y="115"/>
                  </a:cubicBezTo>
                  <a:close/>
                  <a:moveTo>
                    <a:pt x="540" y="117"/>
                  </a:moveTo>
                  <a:cubicBezTo>
                    <a:pt x="541" y="117"/>
                    <a:pt x="541" y="117"/>
                    <a:pt x="541" y="117"/>
                  </a:cubicBezTo>
                  <a:cubicBezTo>
                    <a:pt x="541" y="118"/>
                    <a:pt x="541" y="118"/>
                    <a:pt x="541" y="118"/>
                  </a:cubicBezTo>
                  <a:cubicBezTo>
                    <a:pt x="541" y="117"/>
                    <a:pt x="541" y="117"/>
                    <a:pt x="540" y="117"/>
                  </a:cubicBezTo>
                  <a:close/>
                  <a:moveTo>
                    <a:pt x="542" y="115"/>
                  </a:moveTo>
                  <a:cubicBezTo>
                    <a:pt x="543" y="115"/>
                    <a:pt x="543" y="115"/>
                    <a:pt x="543" y="115"/>
                  </a:cubicBezTo>
                  <a:cubicBezTo>
                    <a:pt x="542" y="115"/>
                    <a:pt x="542" y="116"/>
                    <a:pt x="542" y="115"/>
                  </a:cubicBezTo>
                  <a:cubicBezTo>
                    <a:pt x="542" y="115"/>
                    <a:pt x="542" y="115"/>
                    <a:pt x="542" y="115"/>
                  </a:cubicBezTo>
                  <a:close/>
                  <a:moveTo>
                    <a:pt x="541" y="119"/>
                  </a:moveTo>
                  <a:cubicBezTo>
                    <a:pt x="541" y="120"/>
                    <a:pt x="541" y="120"/>
                    <a:pt x="540" y="120"/>
                  </a:cubicBezTo>
                  <a:cubicBezTo>
                    <a:pt x="541" y="120"/>
                    <a:pt x="541" y="120"/>
                    <a:pt x="541" y="119"/>
                  </a:cubicBezTo>
                  <a:close/>
                  <a:moveTo>
                    <a:pt x="543" y="122"/>
                  </a:moveTo>
                  <a:cubicBezTo>
                    <a:pt x="542" y="122"/>
                    <a:pt x="542" y="121"/>
                    <a:pt x="541" y="122"/>
                  </a:cubicBezTo>
                  <a:cubicBezTo>
                    <a:pt x="541" y="121"/>
                    <a:pt x="541" y="121"/>
                    <a:pt x="541" y="121"/>
                  </a:cubicBezTo>
                  <a:cubicBezTo>
                    <a:pt x="542" y="122"/>
                    <a:pt x="543" y="121"/>
                    <a:pt x="543" y="122"/>
                  </a:cubicBezTo>
                  <a:close/>
                  <a:moveTo>
                    <a:pt x="543" y="123"/>
                  </a:moveTo>
                  <a:cubicBezTo>
                    <a:pt x="544" y="124"/>
                    <a:pt x="544" y="124"/>
                    <a:pt x="544" y="124"/>
                  </a:cubicBezTo>
                  <a:cubicBezTo>
                    <a:pt x="543" y="124"/>
                    <a:pt x="543" y="124"/>
                    <a:pt x="543" y="124"/>
                  </a:cubicBezTo>
                  <a:cubicBezTo>
                    <a:pt x="543" y="123"/>
                    <a:pt x="543" y="123"/>
                    <a:pt x="543" y="123"/>
                  </a:cubicBezTo>
                  <a:cubicBezTo>
                    <a:pt x="543" y="123"/>
                    <a:pt x="543" y="123"/>
                    <a:pt x="543" y="123"/>
                  </a:cubicBezTo>
                  <a:close/>
                  <a:moveTo>
                    <a:pt x="542" y="113"/>
                  </a:moveTo>
                  <a:cubicBezTo>
                    <a:pt x="544" y="113"/>
                    <a:pt x="544" y="113"/>
                    <a:pt x="544" y="113"/>
                  </a:cubicBezTo>
                  <a:cubicBezTo>
                    <a:pt x="544" y="114"/>
                    <a:pt x="544" y="114"/>
                    <a:pt x="544" y="114"/>
                  </a:cubicBezTo>
                  <a:lnTo>
                    <a:pt x="542" y="113"/>
                  </a:lnTo>
                  <a:close/>
                  <a:moveTo>
                    <a:pt x="544" y="108"/>
                  </a:moveTo>
                  <a:cubicBezTo>
                    <a:pt x="544" y="108"/>
                    <a:pt x="544" y="107"/>
                    <a:pt x="545" y="107"/>
                  </a:cubicBezTo>
                  <a:cubicBezTo>
                    <a:pt x="546" y="108"/>
                    <a:pt x="546" y="108"/>
                    <a:pt x="546" y="108"/>
                  </a:cubicBezTo>
                  <a:cubicBezTo>
                    <a:pt x="545" y="108"/>
                    <a:pt x="544" y="108"/>
                    <a:pt x="544" y="108"/>
                  </a:cubicBezTo>
                  <a:close/>
                  <a:moveTo>
                    <a:pt x="540" y="113"/>
                  </a:moveTo>
                  <a:cubicBezTo>
                    <a:pt x="540" y="114"/>
                    <a:pt x="539" y="113"/>
                    <a:pt x="540" y="113"/>
                  </a:cubicBezTo>
                  <a:close/>
                  <a:moveTo>
                    <a:pt x="529" y="106"/>
                  </a:moveTo>
                  <a:cubicBezTo>
                    <a:pt x="530" y="106"/>
                    <a:pt x="530" y="106"/>
                    <a:pt x="530" y="106"/>
                  </a:cubicBezTo>
                  <a:cubicBezTo>
                    <a:pt x="530" y="106"/>
                    <a:pt x="530" y="107"/>
                    <a:pt x="530" y="107"/>
                  </a:cubicBezTo>
                  <a:cubicBezTo>
                    <a:pt x="531" y="107"/>
                    <a:pt x="531" y="107"/>
                    <a:pt x="531" y="107"/>
                  </a:cubicBezTo>
                  <a:cubicBezTo>
                    <a:pt x="530" y="107"/>
                    <a:pt x="530" y="107"/>
                    <a:pt x="529" y="108"/>
                  </a:cubicBezTo>
                  <a:cubicBezTo>
                    <a:pt x="529" y="108"/>
                    <a:pt x="530" y="106"/>
                    <a:pt x="529" y="106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29" y="105"/>
                    <a:pt x="529" y="105"/>
                    <a:pt x="529" y="105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29" y="106"/>
                    <a:pt x="529" y="106"/>
                    <a:pt x="529" y="106"/>
                  </a:cubicBezTo>
                  <a:close/>
                  <a:moveTo>
                    <a:pt x="531" y="109"/>
                  </a:moveTo>
                  <a:cubicBezTo>
                    <a:pt x="530" y="109"/>
                    <a:pt x="530" y="109"/>
                    <a:pt x="530" y="109"/>
                  </a:cubicBezTo>
                  <a:cubicBezTo>
                    <a:pt x="530" y="108"/>
                    <a:pt x="530" y="108"/>
                    <a:pt x="530" y="108"/>
                  </a:cubicBezTo>
                  <a:cubicBezTo>
                    <a:pt x="531" y="108"/>
                    <a:pt x="531" y="108"/>
                    <a:pt x="531" y="108"/>
                  </a:cubicBezTo>
                  <a:cubicBezTo>
                    <a:pt x="531" y="108"/>
                    <a:pt x="531" y="108"/>
                    <a:pt x="531" y="109"/>
                  </a:cubicBezTo>
                  <a:close/>
                  <a:moveTo>
                    <a:pt x="531" y="105"/>
                  </a:moveTo>
                  <a:cubicBezTo>
                    <a:pt x="531" y="106"/>
                    <a:pt x="532" y="106"/>
                    <a:pt x="532" y="106"/>
                  </a:cubicBezTo>
                  <a:cubicBezTo>
                    <a:pt x="531" y="106"/>
                    <a:pt x="531" y="106"/>
                    <a:pt x="531" y="106"/>
                  </a:cubicBezTo>
                  <a:lnTo>
                    <a:pt x="531" y="105"/>
                  </a:lnTo>
                  <a:close/>
                  <a:moveTo>
                    <a:pt x="533" y="105"/>
                  </a:moveTo>
                  <a:cubicBezTo>
                    <a:pt x="533" y="105"/>
                    <a:pt x="533" y="105"/>
                    <a:pt x="533" y="105"/>
                  </a:cubicBezTo>
                  <a:cubicBezTo>
                    <a:pt x="533" y="105"/>
                    <a:pt x="533" y="105"/>
                    <a:pt x="533" y="105"/>
                  </a:cubicBezTo>
                  <a:close/>
                  <a:moveTo>
                    <a:pt x="533" y="104"/>
                  </a:moveTo>
                  <a:cubicBezTo>
                    <a:pt x="534" y="103"/>
                    <a:pt x="534" y="103"/>
                    <a:pt x="534" y="103"/>
                  </a:cubicBezTo>
                  <a:cubicBezTo>
                    <a:pt x="534" y="103"/>
                    <a:pt x="533" y="104"/>
                    <a:pt x="534" y="104"/>
                  </a:cubicBezTo>
                  <a:lnTo>
                    <a:pt x="533" y="104"/>
                  </a:lnTo>
                  <a:close/>
                  <a:moveTo>
                    <a:pt x="534" y="98"/>
                  </a:moveTo>
                  <a:cubicBezTo>
                    <a:pt x="535" y="98"/>
                    <a:pt x="535" y="99"/>
                    <a:pt x="535" y="99"/>
                  </a:cubicBezTo>
                  <a:cubicBezTo>
                    <a:pt x="535" y="99"/>
                    <a:pt x="534" y="99"/>
                    <a:pt x="534" y="98"/>
                  </a:cubicBezTo>
                  <a:close/>
                  <a:moveTo>
                    <a:pt x="534" y="101"/>
                  </a:moveTo>
                  <a:cubicBezTo>
                    <a:pt x="533" y="101"/>
                    <a:pt x="531" y="102"/>
                    <a:pt x="532" y="103"/>
                  </a:cubicBezTo>
                  <a:cubicBezTo>
                    <a:pt x="531" y="103"/>
                    <a:pt x="532" y="102"/>
                    <a:pt x="531" y="102"/>
                  </a:cubicBezTo>
                  <a:cubicBezTo>
                    <a:pt x="531" y="101"/>
                    <a:pt x="531" y="101"/>
                    <a:pt x="531" y="101"/>
                  </a:cubicBezTo>
                  <a:cubicBezTo>
                    <a:pt x="531" y="101"/>
                    <a:pt x="531" y="101"/>
                    <a:pt x="531" y="100"/>
                  </a:cubicBezTo>
                  <a:cubicBezTo>
                    <a:pt x="531" y="101"/>
                    <a:pt x="531" y="101"/>
                    <a:pt x="531" y="101"/>
                  </a:cubicBezTo>
                  <a:cubicBezTo>
                    <a:pt x="531" y="101"/>
                    <a:pt x="531" y="101"/>
                    <a:pt x="531" y="101"/>
                  </a:cubicBezTo>
                  <a:cubicBezTo>
                    <a:pt x="532" y="101"/>
                    <a:pt x="533" y="100"/>
                    <a:pt x="534" y="101"/>
                  </a:cubicBezTo>
                  <a:close/>
                  <a:moveTo>
                    <a:pt x="530" y="100"/>
                  </a:moveTo>
                  <a:cubicBezTo>
                    <a:pt x="530" y="100"/>
                    <a:pt x="530" y="99"/>
                    <a:pt x="530" y="99"/>
                  </a:cubicBezTo>
                  <a:cubicBezTo>
                    <a:pt x="530" y="99"/>
                    <a:pt x="530" y="99"/>
                    <a:pt x="530" y="99"/>
                  </a:cubicBezTo>
                  <a:cubicBezTo>
                    <a:pt x="530" y="100"/>
                    <a:pt x="531" y="99"/>
                    <a:pt x="530" y="100"/>
                  </a:cubicBezTo>
                  <a:close/>
                  <a:moveTo>
                    <a:pt x="541" y="55"/>
                  </a:moveTo>
                  <a:cubicBezTo>
                    <a:pt x="542" y="56"/>
                    <a:pt x="542" y="56"/>
                    <a:pt x="542" y="56"/>
                  </a:cubicBezTo>
                  <a:cubicBezTo>
                    <a:pt x="541" y="56"/>
                    <a:pt x="541" y="56"/>
                    <a:pt x="541" y="56"/>
                  </a:cubicBezTo>
                  <a:cubicBezTo>
                    <a:pt x="541" y="56"/>
                    <a:pt x="541" y="56"/>
                    <a:pt x="541" y="56"/>
                  </a:cubicBezTo>
                  <a:cubicBezTo>
                    <a:pt x="541" y="55"/>
                    <a:pt x="540" y="55"/>
                    <a:pt x="540" y="56"/>
                  </a:cubicBezTo>
                  <a:cubicBezTo>
                    <a:pt x="540" y="56"/>
                    <a:pt x="540" y="56"/>
                    <a:pt x="540" y="56"/>
                  </a:cubicBezTo>
                  <a:cubicBezTo>
                    <a:pt x="540" y="56"/>
                    <a:pt x="540" y="56"/>
                    <a:pt x="540" y="56"/>
                  </a:cubicBezTo>
                  <a:cubicBezTo>
                    <a:pt x="539" y="56"/>
                    <a:pt x="540" y="56"/>
                    <a:pt x="540" y="57"/>
                  </a:cubicBezTo>
                  <a:cubicBezTo>
                    <a:pt x="540" y="56"/>
                    <a:pt x="540" y="56"/>
                    <a:pt x="540" y="57"/>
                  </a:cubicBezTo>
                  <a:cubicBezTo>
                    <a:pt x="540" y="57"/>
                    <a:pt x="540" y="57"/>
                    <a:pt x="540" y="57"/>
                  </a:cubicBezTo>
                  <a:cubicBezTo>
                    <a:pt x="540" y="57"/>
                    <a:pt x="540" y="57"/>
                    <a:pt x="540" y="56"/>
                  </a:cubicBezTo>
                  <a:cubicBezTo>
                    <a:pt x="540" y="56"/>
                    <a:pt x="540" y="56"/>
                    <a:pt x="540" y="56"/>
                  </a:cubicBezTo>
                  <a:cubicBezTo>
                    <a:pt x="540" y="56"/>
                    <a:pt x="540" y="56"/>
                    <a:pt x="540" y="56"/>
                  </a:cubicBezTo>
                  <a:cubicBezTo>
                    <a:pt x="540" y="55"/>
                    <a:pt x="539" y="55"/>
                    <a:pt x="539" y="55"/>
                  </a:cubicBezTo>
                  <a:cubicBezTo>
                    <a:pt x="539" y="55"/>
                    <a:pt x="540" y="55"/>
                    <a:pt x="540" y="55"/>
                  </a:cubicBezTo>
                  <a:cubicBezTo>
                    <a:pt x="540" y="54"/>
                    <a:pt x="540" y="54"/>
                    <a:pt x="540" y="54"/>
                  </a:cubicBezTo>
                  <a:cubicBezTo>
                    <a:pt x="540" y="54"/>
                    <a:pt x="540" y="54"/>
                    <a:pt x="540" y="54"/>
                  </a:cubicBezTo>
                  <a:cubicBezTo>
                    <a:pt x="540" y="53"/>
                    <a:pt x="540" y="54"/>
                    <a:pt x="539" y="53"/>
                  </a:cubicBezTo>
                  <a:cubicBezTo>
                    <a:pt x="538" y="53"/>
                    <a:pt x="538" y="53"/>
                    <a:pt x="538" y="53"/>
                  </a:cubicBezTo>
                  <a:cubicBezTo>
                    <a:pt x="538" y="53"/>
                    <a:pt x="539" y="53"/>
                    <a:pt x="538" y="53"/>
                  </a:cubicBezTo>
                  <a:cubicBezTo>
                    <a:pt x="538" y="52"/>
                    <a:pt x="538" y="52"/>
                    <a:pt x="538" y="52"/>
                  </a:cubicBezTo>
                  <a:cubicBezTo>
                    <a:pt x="539" y="53"/>
                    <a:pt x="539" y="53"/>
                    <a:pt x="539" y="53"/>
                  </a:cubicBezTo>
                  <a:cubicBezTo>
                    <a:pt x="540" y="52"/>
                    <a:pt x="540" y="52"/>
                    <a:pt x="540" y="52"/>
                  </a:cubicBezTo>
                  <a:cubicBezTo>
                    <a:pt x="541" y="52"/>
                    <a:pt x="540" y="56"/>
                    <a:pt x="541" y="54"/>
                  </a:cubicBezTo>
                  <a:cubicBezTo>
                    <a:pt x="541" y="54"/>
                    <a:pt x="541" y="54"/>
                    <a:pt x="541" y="55"/>
                  </a:cubicBezTo>
                  <a:cubicBezTo>
                    <a:pt x="542" y="55"/>
                    <a:pt x="542" y="55"/>
                    <a:pt x="542" y="54"/>
                  </a:cubicBezTo>
                  <a:cubicBezTo>
                    <a:pt x="542" y="54"/>
                    <a:pt x="542" y="54"/>
                    <a:pt x="542" y="54"/>
                  </a:cubicBezTo>
                  <a:cubicBezTo>
                    <a:pt x="543" y="55"/>
                    <a:pt x="543" y="55"/>
                    <a:pt x="543" y="55"/>
                  </a:cubicBezTo>
                  <a:cubicBezTo>
                    <a:pt x="542" y="54"/>
                    <a:pt x="542" y="55"/>
                    <a:pt x="541" y="55"/>
                  </a:cubicBezTo>
                  <a:close/>
                  <a:moveTo>
                    <a:pt x="510" y="69"/>
                  </a:moveTo>
                  <a:cubicBezTo>
                    <a:pt x="509" y="69"/>
                    <a:pt x="509" y="69"/>
                    <a:pt x="509" y="69"/>
                  </a:cubicBezTo>
                  <a:cubicBezTo>
                    <a:pt x="510" y="68"/>
                    <a:pt x="510" y="68"/>
                    <a:pt x="510" y="68"/>
                  </a:cubicBezTo>
                  <a:cubicBezTo>
                    <a:pt x="510" y="68"/>
                    <a:pt x="510" y="68"/>
                    <a:pt x="510" y="68"/>
                  </a:cubicBezTo>
                  <a:cubicBezTo>
                    <a:pt x="510" y="68"/>
                    <a:pt x="511" y="69"/>
                    <a:pt x="510" y="68"/>
                  </a:cubicBezTo>
                  <a:cubicBezTo>
                    <a:pt x="510" y="68"/>
                    <a:pt x="510" y="68"/>
                    <a:pt x="510" y="68"/>
                  </a:cubicBezTo>
                  <a:cubicBezTo>
                    <a:pt x="510" y="68"/>
                    <a:pt x="510" y="68"/>
                    <a:pt x="510" y="69"/>
                  </a:cubicBezTo>
                  <a:close/>
                  <a:moveTo>
                    <a:pt x="514" y="48"/>
                  </a:moveTo>
                  <a:cubicBezTo>
                    <a:pt x="514" y="48"/>
                    <a:pt x="514" y="48"/>
                    <a:pt x="514" y="48"/>
                  </a:cubicBezTo>
                  <a:cubicBezTo>
                    <a:pt x="515" y="48"/>
                    <a:pt x="515" y="48"/>
                    <a:pt x="515" y="48"/>
                  </a:cubicBezTo>
                  <a:lnTo>
                    <a:pt x="514" y="48"/>
                  </a:lnTo>
                  <a:close/>
                  <a:moveTo>
                    <a:pt x="511" y="66"/>
                  </a:moveTo>
                  <a:cubicBezTo>
                    <a:pt x="511" y="66"/>
                    <a:pt x="511" y="66"/>
                    <a:pt x="510" y="66"/>
                  </a:cubicBezTo>
                  <a:cubicBezTo>
                    <a:pt x="510" y="66"/>
                    <a:pt x="510" y="66"/>
                    <a:pt x="510" y="66"/>
                  </a:cubicBezTo>
                  <a:cubicBezTo>
                    <a:pt x="511" y="66"/>
                    <a:pt x="511" y="66"/>
                    <a:pt x="511" y="66"/>
                  </a:cubicBezTo>
                  <a:close/>
                  <a:moveTo>
                    <a:pt x="510" y="67"/>
                  </a:moveTo>
                  <a:cubicBezTo>
                    <a:pt x="510" y="67"/>
                    <a:pt x="510" y="67"/>
                    <a:pt x="510" y="67"/>
                  </a:cubicBezTo>
                  <a:cubicBezTo>
                    <a:pt x="510" y="67"/>
                    <a:pt x="510" y="67"/>
                    <a:pt x="510" y="67"/>
                  </a:cubicBezTo>
                  <a:cubicBezTo>
                    <a:pt x="510" y="67"/>
                    <a:pt x="510" y="67"/>
                    <a:pt x="510" y="67"/>
                  </a:cubicBezTo>
                  <a:cubicBezTo>
                    <a:pt x="510" y="67"/>
                    <a:pt x="510" y="67"/>
                    <a:pt x="510" y="67"/>
                  </a:cubicBezTo>
                  <a:cubicBezTo>
                    <a:pt x="510" y="67"/>
                    <a:pt x="510" y="67"/>
                    <a:pt x="510" y="67"/>
                  </a:cubicBezTo>
                  <a:cubicBezTo>
                    <a:pt x="510" y="67"/>
                    <a:pt x="510" y="67"/>
                    <a:pt x="510" y="67"/>
                  </a:cubicBezTo>
                  <a:cubicBezTo>
                    <a:pt x="511" y="67"/>
                    <a:pt x="511" y="67"/>
                    <a:pt x="511" y="67"/>
                  </a:cubicBezTo>
                  <a:cubicBezTo>
                    <a:pt x="511" y="67"/>
                    <a:pt x="511" y="67"/>
                    <a:pt x="511" y="67"/>
                  </a:cubicBezTo>
                  <a:cubicBezTo>
                    <a:pt x="511" y="68"/>
                    <a:pt x="511" y="68"/>
                    <a:pt x="511" y="68"/>
                  </a:cubicBezTo>
                  <a:cubicBezTo>
                    <a:pt x="511" y="68"/>
                    <a:pt x="511" y="67"/>
                    <a:pt x="510" y="67"/>
                  </a:cubicBezTo>
                  <a:close/>
                  <a:moveTo>
                    <a:pt x="512" y="47"/>
                  </a:moveTo>
                  <a:cubicBezTo>
                    <a:pt x="512" y="47"/>
                    <a:pt x="512" y="47"/>
                    <a:pt x="512" y="47"/>
                  </a:cubicBezTo>
                  <a:cubicBezTo>
                    <a:pt x="512" y="47"/>
                    <a:pt x="512" y="47"/>
                    <a:pt x="512" y="47"/>
                  </a:cubicBezTo>
                  <a:close/>
                  <a:moveTo>
                    <a:pt x="510" y="48"/>
                  </a:moveTo>
                  <a:cubicBezTo>
                    <a:pt x="510" y="48"/>
                    <a:pt x="510" y="48"/>
                    <a:pt x="510" y="48"/>
                  </a:cubicBezTo>
                  <a:cubicBezTo>
                    <a:pt x="510" y="46"/>
                    <a:pt x="510" y="46"/>
                    <a:pt x="510" y="46"/>
                  </a:cubicBezTo>
                  <a:cubicBezTo>
                    <a:pt x="510" y="47"/>
                    <a:pt x="510" y="47"/>
                    <a:pt x="510" y="47"/>
                  </a:cubicBezTo>
                  <a:cubicBezTo>
                    <a:pt x="511" y="46"/>
                    <a:pt x="511" y="46"/>
                    <a:pt x="511" y="46"/>
                  </a:cubicBezTo>
                  <a:cubicBezTo>
                    <a:pt x="511" y="47"/>
                    <a:pt x="509" y="47"/>
                    <a:pt x="510" y="48"/>
                  </a:cubicBezTo>
                  <a:close/>
                  <a:moveTo>
                    <a:pt x="508" y="46"/>
                  </a:moveTo>
                  <a:cubicBezTo>
                    <a:pt x="509" y="46"/>
                    <a:pt x="508" y="46"/>
                    <a:pt x="508" y="47"/>
                  </a:cubicBezTo>
                  <a:cubicBezTo>
                    <a:pt x="508" y="47"/>
                    <a:pt x="508" y="47"/>
                    <a:pt x="508" y="47"/>
                  </a:cubicBezTo>
                  <a:cubicBezTo>
                    <a:pt x="508" y="47"/>
                    <a:pt x="508" y="47"/>
                    <a:pt x="508" y="47"/>
                  </a:cubicBezTo>
                  <a:cubicBezTo>
                    <a:pt x="508" y="46"/>
                    <a:pt x="507" y="46"/>
                    <a:pt x="508" y="46"/>
                  </a:cubicBezTo>
                  <a:close/>
                  <a:moveTo>
                    <a:pt x="508" y="48"/>
                  </a:moveTo>
                  <a:cubicBezTo>
                    <a:pt x="507" y="49"/>
                    <a:pt x="507" y="49"/>
                    <a:pt x="507" y="49"/>
                  </a:cubicBezTo>
                  <a:cubicBezTo>
                    <a:pt x="508" y="49"/>
                    <a:pt x="508" y="49"/>
                    <a:pt x="508" y="49"/>
                  </a:cubicBezTo>
                  <a:cubicBezTo>
                    <a:pt x="508" y="49"/>
                    <a:pt x="508" y="49"/>
                    <a:pt x="508" y="50"/>
                  </a:cubicBezTo>
                  <a:cubicBezTo>
                    <a:pt x="508" y="49"/>
                    <a:pt x="509" y="49"/>
                    <a:pt x="509" y="49"/>
                  </a:cubicBezTo>
                  <a:cubicBezTo>
                    <a:pt x="509" y="50"/>
                    <a:pt x="509" y="50"/>
                    <a:pt x="509" y="50"/>
                  </a:cubicBezTo>
                  <a:cubicBezTo>
                    <a:pt x="509" y="50"/>
                    <a:pt x="508" y="50"/>
                    <a:pt x="508" y="50"/>
                  </a:cubicBezTo>
                  <a:cubicBezTo>
                    <a:pt x="508" y="50"/>
                    <a:pt x="508" y="50"/>
                    <a:pt x="508" y="49"/>
                  </a:cubicBezTo>
                  <a:cubicBezTo>
                    <a:pt x="507" y="49"/>
                    <a:pt x="507" y="50"/>
                    <a:pt x="507" y="50"/>
                  </a:cubicBezTo>
                  <a:cubicBezTo>
                    <a:pt x="507" y="49"/>
                    <a:pt x="507" y="49"/>
                    <a:pt x="508" y="48"/>
                  </a:cubicBezTo>
                  <a:close/>
                  <a:moveTo>
                    <a:pt x="510" y="45"/>
                  </a:moveTo>
                  <a:cubicBezTo>
                    <a:pt x="511" y="45"/>
                    <a:pt x="511" y="45"/>
                    <a:pt x="511" y="45"/>
                  </a:cubicBezTo>
                  <a:cubicBezTo>
                    <a:pt x="510" y="45"/>
                    <a:pt x="510" y="45"/>
                    <a:pt x="509" y="46"/>
                  </a:cubicBezTo>
                  <a:cubicBezTo>
                    <a:pt x="509" y="45"/>
                    <a:pt x="510" y="45"/>
                    <a:pt x="510" y="45"/>
                  </a:cubicBezTo>
                  <a:close/>
                  <a:moveTo>
                    <a:pt x="505" y="66"/>
                  </a:moveTo>
                  <a:cubicBezTo>
                    <a:pt x="505" y="66"/>
                    <a:pt x="505" y="68"/>
                    <a:pt x="504" y="67"/>
                  </a:cubicBezTo>
                  <a:cubicBezTo>
                    <a:pt x="504" y="66"/>
                    <a:pt x="505" y="66"/>
                    <a:pt x="505" y="66"/>
                  </a:cubicBezTo>
                  <a:close/>
                  <a:moveTo>
                    <a:pt x="506" y="48"/>
                  </a:moveTo>
                  <a:cubicBezTo>
                    <a:pt x="506" y="48"/>
                    <a:pt x="506" y="48"/>
                    <a:pt x="506" y="48"/>
                  </a:cubicBezTo>
                  <a:cubicBezTo>
                    <a:pt x="506" y="48"/>
                    <a:pt x="506" y="48"/>
                    <a:pt x="506" y="48"/>
                  </a:cubicBezTo>
                  <a:cubicBezTo>
                    <a:pt x="506" y="48"/>
                    <a:pt x="506" y="48"/>
                    <a:pt x="506" y="48"/>
                  </a:cubicBezTo>
                  <a:cubicBezTo>
                    <a:pt x="506" y="48"/>
                    <a:pt x="506" y="48"/>
                    <a:pt x="506" y="48"/>
                  </a:cubicBezTo>
                  <a:cubicBezTo>
                    <a:pt x="506" y="48"/>
                    <a:pt x="506" y="48"/>
                    <a:pt x="506" y="48"/>
                  </a:cubicBezTo>
                  <a:cubicBezTo>
                    <a:pt x="507" y="47"/>
                    <a:pt x="507" y="47"/>
                    <a:pt x="507" y="47"/>
                  </a:cubicBezTo>
                  <a:cubicBezTo>
                    <a:pt x="506" y="46"/>
                    <a:pt x="506" y="46"/>
                    <a:pt x="506" y="46"/>
                  </a:cubicBezTo>
                  <a:cubicBezTo>
                    <a:pt x="508" y="47"/>
                    <a:pt x="507" y="47"/>
                    <a:pt x="506" y="48"/>
                  </a:cubicBezTo>
                  <a:cubicBezTo>
                    <a:pt x="506" y="48"/>
                    <a:pt x="506" y="48"/>
                    <a:pt x="506" y="48"/>
                  </a:cubicBezTo>
                  <a:cubicBezTo>
                    <a:pt x="506" y="48"/>
                    <a:pt x="506" y="48"/>
                    <a:pt x="506" y="48"/>
                  </a:cubicBezTo>
                  <a:close/>
                  <a:moveTo>
                    <a:pt x="506" y="49"/>
                  </a:moveTo>
                  <a:cubicBezTo>
                    <a:pt x="505" y="49"/>
                    <a:pt x="505" y="49"/>
                    <a:pt x="505" y="49"/>
                  </a:cubicBezTo>
                  <a:cubicBezTo>
                    <a:pt x="505" y="49"/>
                    <a:pt x="505" y="49"/>
                    <a:pt x="505" y="49"/>
                  </a:cubicBezTo>
                  <a:lnTo>
                    <a:pt x="506" y="49"/>
                  </a:lnTo>
                  <a:close/>
                  <a:moveTo>
                    <a:pt x="493" y="90"/>
                  </a:moveTo>
                  <a:cubicBezTo>
                    <a:pt x="494" y="91"/>
                    <a:pt x="494" y="91"/>
                    <a:pt x="494" y="91"/>
                  </a:cubicBezTo>
                  <a:cubicBezTo>
                    <a:pt x="494" y="90"/>
                    <a:pt x="493" y="91"/>
                    <a:pt x="493" y="91"/>
                  </a:cubicBezTo>
                  <a:cubicBezTo>
                    <a:pt x="493" y="91"/>
                    <a:pt x="493" y="91"/>
                    <a:pt x="493" y="91"/>
                  </a:cubicBezTo>
                  <a:cubicBezTo>
                    <a:pt x="494" y="91"/>
                    <a:pt x="494" y="91"/>
                    <a:pt x="494" y="91"/>
                  </a:cubicBezTo>
                  <a:cubicBezTo>
                    <a:pt x="494" y="91"/>
                    <a:pt x="494" y="91"/>
                    <a:pt x="493" y="91"/>
                  </a:cubicBezTo>
                  <a:cubicBezTo>
                    <a:pt x="493" y="91"/>
                    <a:pt x="493" y="91"/>
                    <a:pt x="493" y="91"/>
                  </a:cubicBezTo>
                  <a:cubicBezTo>
                    <a:pt x="493" y="91"/>
                    <a:pt x="492" y="92"/>
                    <a:pt x="491" y="91"/>
                  </a:cubicBezTo>
                  <a:cubicBezTo>
                    <a:pt x="491" y="91"/>
                    <a:pt x="491" y="91"/>
                    <a:pt x="491" y="91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490" y="90"/>
                    <a:pt x="491" y="91"/>
                    <a:pt x="491" y="91"/>
                  </a:cubicBezTo>
                  <a:cubicBezTo>
                    <a:pt x="491" y="91"/>
                    <a:pt x="491" y="91"/>
                    <a:pt x="491" y="91"/>
                  </a:cubicBezTo>
                  <a:cubicBezTo>
                    <a:pt x="491" y="91"/>
                    <a:pt x="491" y="91"/>
                    <a:pt x="491" y="91"/>
                  </a:cubicBezTo>
                  <a:cubicBezTo>
                    <a:pt x="492" y="91"/>
                    <a:pt x="492" y="91"/>
                    <a:pt x="492" y="91"/>
                  </a:cubicBezTo>
                  <a:cubicBezTo>
                    <a:pt x="492" y="90"/>
                    <a:pt x="493" y="92"/>
                    <a:pt x="493" y="90"/>
                  </a:cubicBezTo>
                  <a:close/>
                  <a:moveTo>
                    <a:pt x="472" y="91"/>
                  </a:moveTo>
                  <a:cubicBezTo>
                    <a:pt x="473" y="90"/>
                    <a:pt x="473" y="90"/>
                    <a:pt x="473" y="90"/>
                  </a:cubicBezTo>
                  <a:cubicBezTo>
                    <a:pt x="473" y="90"/>
                    <a:pt x="473" y="90"/>
                    <a:pt x="473" y="90"/>
                  </a:cubicBezTo>
                  <a:cubicBezTo>
                    <a:pt x="473" y="91"/>
                    <a:pt x="473" y="91"/>
                    <a:pt x="472" y="91"/>
                  </a:cubicBezTo>
                  <a:close/>
                  <a:moveTo>
                    <a:pt x="484" y="49"/>
                  </a:moveTo>
                  <a:cubicBezTo>
                    <a:pt x="485" y="49"/>
                    <a:pt x="485" y="49"/>
                    <a:pt x="485" y="49"/>
                  </a:cubicBezTo>
                  <a:cubicBezTo>
                    <a:pt x="485" y="49"/>
                    <a:pt x="485" y="49"/>
                    <a:pt x="485" y="49"/>
                  </a:cubicBezTo>
                  <a:lnTo>
                    <a:pt x="484" y="49"/>
                  </a:lnTo>
                  <a:close/>
                  <a:moveTo>
                    <a:pt x="482" y="55"/>
                  </a:moveTo>
                  <a:cubicBezTo>
                    <a:pt x="482" y="54"/>
                    <a:pt x="482" y="54"/>
                    <a:pt x="482" y="54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2" y="55"/>
                    <a:pt x="483" y="54"/>
                    <a:pt x="482" y="55"/>
                  </a:cubicBezTo>
                  <a:close/>
                  <a:moveTo>
                    <a:pt x="474" y="87"/>
                  </a:moveTo>
                  <a:cubicBezTo>
                    <a:pt x="473" y="87"/>
                    <a:pt x="473" y="89"/>
                    <a:pt x="472" y="88"/>
                  </a:cubicBezTo>
                  <a:cubicBezTo>
                    <a:pt x="472" y="89"/>
                    <a:pt x="472" y="89"/>
                    <a:pt x="472" y="89"/>
                  </a:cubicBezTo>
                  <a:cubicBezTo>
                    <a:pt x="472" y="88"/>
                    <a:pt x="471" y="88"/>
                    <a:pt x="470" y="88"/>
                  </a:cubicBezTo>
                  <a:cubicBezTo>
                    <a:pt x="469" y="88"/>
                    <a:pt x="469" y="86"/>
                    <a:pt x="467" y="87"/>
                  </a:cubicBezTo>
                  <a:cubicBezTo>
                    <a:pt x="467" y="87"/>
                    <a:pt x="466" y="87"/>
                    <a:pt x="465" y="87"/>
                  </a:cubicBezTo>
                  <a:cubicBezTo>
                    <a:pt x="466" y="87"/>
                    <a:pt x="464" y="87"/>
                    <a:pt x="463" y="87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64" y="88"/>
                    <a:pt x="464" y="88"/>
                    <a:pt x="465" y="89"/>
                  </a:cubicBezTo>
                  <a:cubicBezTo>
                    <a:pt x="464" y="89"/>
                    <a:pt x="463" y="89"/>
                    <a:pt x="463" y="89"/>
                  </a:cubicBezTo>
                  <a:cubicBezTo>
                    <a:pt x="463" y="89"/>
                    <a:pt x="462" y="89"/>
                    <a:pt x="462" y="90"/>
                  </a:cubicBezTo>
                  <a:cubicBezTo>
                    <a:pt x="462" y="90"/>
                    <a:pt x="462" y="90"/>
                    <a:pt x="462" y="90"/>
                  </a:cubicBezTo>
                  <a:cubicBezTo>
                    <a:pt x="462" y="90"/>
                    <a:pt x="462" y="90"/>
                    <a:pt x="462" y="90"/>
                  </a:cubicBezTo>
                  <a:cubicBezTo>
                    <a:pt x="462" y="90"/>
                    <a:pt x="462" y="91"/>
                    <a:pt x="462" y="91"/>
                  </a:cubicBezTo>
                  <a:cubicBezTo>
                    <a:pt x="462" y="91"/>
                    <a:pt x="462" y="91"/>
                    <a:pt x="461" y="91"/>
                  </a:cubicBezTo>
                  <a:cubicBezTo>
                    <a:pt x="461" y="91"/>
                    <a:pt x="461" y="90"/>
                    <a:pt x="461" y="90"/>
                  </a:cubicBezTo>
                  <a:cubicBezTo>
                    <a:pt x="460" y="90"/>
                    <a:pt x="459" y="90"/>
                    <a:pt x="458" y="90"/>
                  </a:cubicBezTo>
                  <a:cubicBezTo>
                    <a:pt x="459" y="91"/>
                    <a:pt x="460" y="91"/>
                    <a:pt x="461" y="91"/>
                  </a:cubicBezTo>
                  <a:cubicBezTo>
                    <a:pt x="461" y="91"/>
                    <a:pt x="461" y="91"/>
                    <a:pt x="461" y="91"/>
                  </a:cubicBezTo>
                  <a:cubicBezTo>
                    <a:pt x="461" y="91"/>
                    <a:pt x="461" y="92"/>
                    <a:pt x="461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1" y="93"/>
                    <a:pt x="463" y="93"/>
                    <a:pt x="463" y="94"/>
                  </a:cubicBezTo>
                  <a:cubicBezTo>
                    <a:pt x="464" y="94"/>
                    <a:pt x="464" y="94"/>
                    <a:pt x="464" y="94"/>
                  </a:cubicBezTo>
                  <a:cubicBezTo>
                    <a:pt x="464" y="94"/>
                    <a:pt x="463" y="94"/>
                    <a:pt x="463" y="94"/>
                  </a:cubicBezTo>
                  <a:cubicBezTo>
                    <a:pt x="464" y="94"/>
                    <a:pt x="465" y="94"/>
                    <a:pt x="465" y="94"/>
                  </a:cubicBezTo>
                  <a:cubicBezTo>
                    <a:pt x="465" y="94"/>
                    <a:pt x="465" y="94"/>
                    <a:pt x="465" y="94"/>
                  </a:cubicBezTo>
                  <a:cubicBezTo>
                    <a:pt x="465" y="94"/>
                    <a:pt x="465" y="94"/>
                    <a:pt x="465" y="94"/>
                  </a:cubicBezTo>
                  <a:cubicBezTo>
                    <a:pt x="465" y="93"/>
                    <a:pt x="466" y="93"/>
                    <a:pt x="467" y="93"/>
                  </a:cubicBezTo>
                  <a:cubicBezTo>
                    <a:pt x="466" y="94"/>
                    <a:pt x="468" y="94"/>
                    <a:pt x="468" y="95"/>
                  </a:cubicBezTo>
                  <a:cubicBezTo>
                    <a:pt x="469" y="96"/>
                    <a:pt x="469" y="94"/>
                    <a:pt x="471" y="95"/>
                  </a:cubicBezTo>
                  <a:cubicBezTo>
                    <a:pt x="471" y="95"/>
                    <a:pt x="471" y="95"/>
                    <a:pt x="470" y="95"/>
                  </a:cubicBezTo>
                  <a:cubicBezTo>
                    <a:pt x="471" y="95"/>
                    <a:pt x="471" y="95"/>
                    <a:pt x="471" y="96"/>
                  </a:cubicBezTo>
                  <a:cubicBezTo>
                    <a:pt x="471" y="96"/>
                    <a:pt x="471" y="96"/>
                    <a:pt x="471" y="96"/>
                  </a:cubicBezTo>
                  <a:cubicBezTo>
                    <a:pt x="471" y="95"/>
                    <a:pt x="472" y="95"/>
                    <a:pt x="473" y="95"/>
                  </a:cubicBezTo>
                  <a:cubicBezTo>
                    <a:pt x="472" y="95"/>
                    <a:pt x="473" y="96"/>
                    <a:pt x="473" y="96"/>
                  </a:cubicBezTo>
                  <a:cubicBezTo>
                    <a:pt x="474" y="96"/>
                    <a:pt x="474" y="96"/>
                    <a:pt x="474" y="96"/>
                  </a:cubicBezTo>
                  <a:cubicBezTo>
                    <a:pt x="474" y="96"/>
                    <a:pt x="474" y="96"/>
                    <a:pt x="474" y="96"/>
                  </a:cubicBezTo>
                  <a:cubicBezTo>
                    <a:pt x="473" y="96"/>
                    <a:pt x="473" y="96"/>
                    <a:pt x="473" y="96"/>
                  </a:cubicBezTo>
                  <a:cubicBezTo>
                    <a:pt x="472" y="97"/>
                    <a:pt x="473" y="97"/>
                    <a:pt x="473" y="97"/>
                  </a:cubicBezTo>
                  <a:cubicBezTo>
                    <a:pt x="473" y="97"/>
                    <a:pt x="474" y="98"/>
                    <a:pt x="474" y="97"/>
                  </a:cubicBezTo>
                  <a:cubicBezTo>
                    <a:pt x="474" y="97"/>
                    <a:pt x="474" y="97"/>
                    <a:pt x="474" y="97"/>
                  </a:cubicBezTo>
                  <a:cubicBezTo>
                    <a:pt x="475" y="97"/>
                    <a:pt x="475" y="97"/>
                    <a:pt x="475" y="97"/>
                  </a:cubicBezTo>
                  <a:cubicBezTo>
                    <a:pt x="474" y="99"/>
                    <a:pt x="473" y="97"/>
                    <a:pt x="472" y="98"/>
                  </a:cubicBezTo>
                  <a:cubicBezTo>
                    <a:pt x="471" y="98"/>
                    <a:pt x="472" y="95"/>
                    <a:pt x="471" y="96"/>
                  </a:cubicBezTo>
                  <a:cubicBezTo>
                    <a:pt x="471" y="96"/>
                    <a:pt x="471" y="96"/>
                    <a:pt x="471" y="96"/>
                  </a:cubicBezTo>
                  <a:cubicBezTo>
                    <a:pt x="470" y="95"/>
                    <a:pt x="470" y="95"/>
                    <a:pt x="470" y="95"/>
                  </a:cubicBezTo>
                  <a:cubicBezTo>
                    <a:pt x="469" y="95"/>
                    <a:pt x="471" y="96"/>
                    <a:pt x="469" y="96"/>
                  </a:cubicBezTo>
                  <a:cubicBezTo>
                    <a:pt x="469" y="96"/>
                    <a:pt x="470" y="95"/>
                    <a:pt x="469" y="95"/>
                  </a:cubicBezTo>
                  <a:cubicBezTo>
                    <a:pt x="469" y="97"/>
                    <a:pt x="468" y="96"/>
                    <a:pt x="467" y="97"/>
                  </a:cubicBezTo>
                  <a:cubicBezTo>
                    <a:pt x="467" y="97"/>
                    <a:pt x="467" y="97"/>
                    <a:pt x="466" y="97"/>
                  </a:cubicBezTo>
                  <a:cubicBezTo>
                    <a:pt x="466" y="97"/>
                    <a:pt x="466" y="97"/>
                    <a:pt x="466" y="97"/>
                  </a:cubicBezTo>
                  <a:cubicBezTo>
                    <a:pt x="467" y="98"/>
                    <a:pt x="468" y="98"/>
                    <a:pt x="470" y="98"/>
                  </a:cubicBezTo>
                  <a:cubicBezTo>
                    <a:pt x="470" y="98"/>
                    <a:pt x="470" y="98"/>
                    <a:pt x="470" y="98"/>
                  </a:cubicBezTo>
                  <a:cubicBezTo>
                    <a:pt x="470" y="98"/>
                    <a:pt x="469" y="100"/>
                    <a:pt x="470" y="100"/>
                  </a:cubicBezTo>
                  <a:cubicBezTo>
                    <a:pt x="470" y="100"/>
                    <a:pt x="470" y="100"/>
                    <a:pt x="470" y="100"/>
                  </a:cubicBezTo>
                  <a:cubicBezTo>
                    <a:pt x="470" y="100"/>
                    <a:pt x="470" y="100"/>
                    <a:pt x="470" y="100"/>
                  </a:cubicBezTo>
                  <a:cubicBezTo>
                    <a:pt x="470" y="100"/>
                    <a:pt x="470" y="100"/>
                    <a:pt x="471" y="100"/>
                  </a:cubicBezTo>
                  <a:cubicBezTo>
                    <a:pt x="471" y="100"/>
                    <a:pt x="471" y="100"/>
                    <a:pt x="471" y="101"/>
                  </a:cubicBezTo>
                  <a:cubicBezTo>
                    <a:pt x="471" y="101"/>
                    <a:pt x="471" y="101"/>
                    <a:pt x="471" y="101"/>
                  </a:cubicBezTo>
                  <a:cubicBezTo>
                    <a:pt x="472" y="100"/>
                    <a:pt x="472" y="100"/>
                    <a:pt x="472" y="100"/>
                  </a:cubicBezTo>
                  <a:cubicBezTo>
                    <a:pt x="473" y="101"/>
                    <a:pt x="475" y="101"/>
                    <a:pt x="476" y="101"/>
                  </a:cubicBezTo>
                  <a:cubicBezTo>
                    <a:pt x="475" y="102"/>
                    <a:pt x="475" y="102"/>
                    <a:pt x="475" y="102"/>
                  </a:cubicBezTo>
                  <a:cubicBezTo>
                    <a:pt x="475" y="102"/>
                    <a:pt x="475" y="101"/>
                    <a:pt x="475" y="101"/>
                  </a:cubicBezTo>
                  <a:cubicBezTo>
                    <a:pt x="475" y="101"/>
                    <a:pt x="474" y="101"/>
                    <a:pt x="474" y="101"/>
                  </a:cubicBezTo>
                  <a:cubicBezTo>
                    <a:pt x="474" y="102"/>
                    <a:pt x="474" y="102"/>
                    <a:pt x="474" y="102"/>
                  </a:cubicBezTo>
                  <a:cubicBezTo>
                    <a:pt x="474" y="103"/>
                    <a:pt x="473" y="101"/>
                    <a:pt x="473" y="102"/>
                  </a:cubicBezTo>
                  <a:cubicBezTo>
                    <a:pt x="473" y="102"/>
                    <a:pt x="472" y="102"/>
                    <a:pt x="473" y="103"/>
                  </a:cubicBezTo>
                  <a:cubicBezTo>
                    <a:pt x="473" y="103"/>
                    <a:pt x="473" y="103"/>
                    <a:pt x="473" y="103"/>
                  </a:cubicBezTo>
                  <a:cubicBezTo>
                    <a:pt x="472" y="104"/>
                    <a:pt x="472" y="101"/>
                    <a:pt x="470" y="102"/>
                  </a:cubicBezTo>
                  <a:cubicBezTo>
                    <a:pt x="469" y="103"/>
                    <a:pt x="469" y="103"/>
                    <a:pt x="469" y="103"/>
                  </a:cubicBezTo>
                  <a:cubicBezTo>
                    <a:pt x="470" y="104"/>
                    <a:pt x="470" y="104"/>
                    <a:pt x="470" y="104"/>
                  </a:cubicBezTo>
                  <a:cubicBezTo>
                    <a:pt x="470" y="104"/>
                    <a:pt x="470" y="104"/>
                    <a:pt x="470" y="104"/>
                  </a:cubicBezTo>
                  <a:cubicBezTo>
                    <a:pt x="469" y="104"/>
                    <a:pt x="469" y="104"/>
                    <a:pt x="469" y="104"/>
                  </a:cubicBezTo>
                  <a:cubicBezTo>
                    <a:pt x="469" y="104"/>
                    <a:pt x="469" y="104"/>
                    <a:pt x="470" y="104"/>
                  </a:cubicBezTo>
                  <a:cubicBezTo>
                    <a:pt x="470" y="104"/>
                    <a:pt x="470" y="104"/>
                    <a:pt x="470" y="104"/>
                  </a:cubicBezTo>
                  <a:cubicBezTo>
                    <a:pt x="470" y="104"/>
                    <a:pt x="469" y="104"/>
                    <a:pt x="469" y="104"/>
                  </a:cubicBezTo>
                  <a:cubicBezTo>
                    <a:pt x="468" y="103"/>
                    <a:pt x="468" y="103"/>
                    <a:pt x="468" y="103"/>
                  </a:cubicBezTo>
                  <a:cubicBezTo>
                    <a:pt x="469" y="103"/>
                    <a:pt x="469" y="103"/>
                    <a:pt x="469" y="103"/>
                  </a:cubicBezTo>
                  <a:cubicBezTo>
                    <a:pt x="468" y="102"/>
                    <a:pt x="468" y="102"/>
                    <a:pt x="468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69" y="102"/>
                    <a:pt x="468" y="103"/>
                    <a:pt x="469" y="103"/>
                  </a:cubicBezTo>
                  <a:cubicBezTo>
                    <a:pt x="469" y="103"/>
                    <a:pt x="470" y="102"/>
                    <a:pt x="469" y="102"/>
                  </a:cubicBezTo>
                  <a:cubicBezTo>
                    <a:pt x="469" y="101"/>
                    <a:pt x="468" y="101"/>
                    <a:pt x="468" y="102"/>
                  </a:cubicBezTo>
                  <a:cubicBezTo>
                    <a:pt x="467" y="102"/>
                    <a:pt x="467" y="102"/>
                    <a:pt x="467" y="102"/>
                  </a:cubicBezTo>
                  <a:cubicBezTo>
                    <a:pt x="467" y="102"/>
                    <a:pt x="467" y="102"/>
                    <a:pt x="467" y="102"/>
                  </a:cubicBezTo>
                  <a:cubicBezTo>
                    <a:pt x="467" y="102"/>
                    <a:pt x="467" y="102"/>
                    <a:pt x="467" y="102"/>
                  </a:cubicBezTo>
                  <a:cubicBezTo>
                    <a:pt x="467" y="100"/>
                    <a:pt x="471" y="102"/>
                    <a:pt x="469" y="100"/>
                  </a:cubicBezTo>
                  <a:cubicBezTo>
                    <a:pt x="469" y="100"/>
                    <a:pt x="469" y="100"/>
                    <a:pt x="469" y="99"/>
                  </a:cubicBezTo>
                  <a:cubicBezTo>
                    <a:pt x="469" y="99"/>
                    <a:pt x="469" y="99"/>
                    <a:pt x="468" y="99"/>
                  </a:cubicBezTo>
                  <a:cubicBezTo>
                    <a:pt x="468" y="99"/>
                    <a:pt x="468" y="99"/>
                    <a:pt x="468" y="99"/>
                  </a:cubicBezTo>
                  <a:cubicBezTo>
                    <a:pt x="467" y="99"/>
                    <a:pt x="469" y="99"/>
                    <a:pt x="468" y="98"/>
                  </a:cubicBezTo>
                  <a:cubicBezTo>
                    <a:pt x="468" y="99"/>
                    <a:pt x="467" y="99"/>
                    <a:pt x="466" y="98"/>
                  </a:cubicBezTo>
                  <a:cubicBezTo>
                    <a:pt x="466" y="99"/>
                    <a:pt x="466" y="99"/>
                    <a:pt x="466" y="99"/>
                  </a:cubicBezTo>
                  <a:cubicBezTo>
                    <a:pt x="466" y="99"/>
                    <a:pt x="466" y="99"/>
                    <a:pt x="466" y="99"/>
                  </a:cubicBezTo>
                  <a:cubicBezTo>
                    <a:pt x="465" y="98"/>
                    <a:pt x="464" y="99"/>
                    <a:pt x="464" y="97"/>
                  </a:cubicBezTo>
                  <a:cubicBezTo>
                    <a:pt x="465" y="98"/>
                    <a:pt x="465" y="99"/>
                    <a:pt x="466" y="99"/>
                  </a:cubicBezTo>
                  <a:cubicBezTo>
                    <a:pt x="466" y="98"/>
                    <a:pt x="466" y="98"/>
                    <a:pt x="466" y="98"/>
                  </a:cubicBezTo>
                  <a:cubicBezTo>
                    <a:pt x="466" y="98"/>
                    <a:pt x="466" y="98"/>
                    <a:pt x="467" y="98"/>
                  </a:cubicBezTo>
                  <a:cubicBezTo>
                    <a:pt x="466" y="98"/>
                    <a:pt x="466" y="98"/>
                    <a:pt x="466" y="97"/>
                  </a:cubicBezTo>
                  <a:cubicBezTo>
                    <a:pt x="466" y="97"/>
                    <a:pt x="466" y="97"/>
                    <a:pt x="466" y="97"/>
                  </a:cubicBezTo>
                  <a:cubicBezTo>
                    <a:pt x="466" y="97"/>
                    <a:pt x="466" y="97"/>
                    <a:pt x="466" y="97"/>
                  </a:cubicBezTo>
                  <a:cubicBezTo>
                    <a:pt x="466" y="97"/>
                    <a:pt x="466" y="96"/>
                    <a:pt x="465" y="96"/>
                  </a:cubicBezTo>
                  <a:cubicBezTo>
                    <a:pt x="465" y="96"/>
                    <a:pt x="464" y="95"/>
                    <a:pt x="463" y="96"/>
                  </a:cubicBezTo>
                  <a:cubicBezTo>
                    <a:pt x="463" y="95"/>
                    <a:pt x="463" y="95"/>
                    <a:pt x="462" y="94"/>
                  </a:cubicBezTo>
                  <a:cubicBezTo>
                    <a:pt x="462" y="95"/>
                    <a:pt x="463" y="95"/>
                    <a:pt x="463" y="94"/>
                  </a:cubicBezTo>
                  <a:cubicBezTo>
                    <a:pt x="463" y="94"/>
                    <a:pt x="462" y="93"/>
                    <a:pt x="461" y="93"/>
                  </a:cubicBezTo>
                  <a:cubicBezTo>
                    <a:pt x="461" y="92"/>
                    <a:pt x="461" y="92"/>
                    <a:pt x="461" y="92"/>
                  </a:cubicBezTo>
                  <a:cubicBezTo>
                    <a:pt x="461" y="91"/>
                    <a:pt x="460" y="93"/>
                    <a:pt x="460" y="92"/>
                  </a:cubicBezTo>
                  <a:cubicBezTo>
                    <a:pt x="459" y="93"/>
                    <a:pt x="459" y="93"/>
                    <a:pt x="459" y="93"/>
                  </a:cubicBezTo>
                  <a:cubicBezTo>
                    <a:pt x="459" y="93"/>
                    <a:pt x="459" y="93"/>
                    <a:pt x="459" y="93"/>
                  </a:cubicBezTo>
                  <a:cubicBezTo>
                    <a:pt x="459" y="93"/>
                    <a:pt x="459" y="93"/>
                    <a:pt x="459" y="93"/>
                  </a:cubicBezTo>
                  <a:cubicBezTo>
                    <a:pt x="458" y="93"/>
                    <a:pt x="458" y="93"/>
                    <a:pt x="457" y="93"/>
                  </a:cubicBezTo>
                  <a:cubicBezTo>
                    <a:pt x="458" y="94"/>
                    <a:pt x="458" y="94"/>
                    <a:pt x="459" y="94"/>
                  </a:cubicBezTo>
                  <a:cubicBezTo>
                    <a:pt x="460" y="94"/>
                    <a:pt x="460" y="95"/>
                    <a:pt x="461" y="94"/>
                  </a:cubicBezTo>
                  <a:cubicBezTo>
                    <a:pt x="460" y="95"/>
                    <a:pt x="461" y="95"/>
                    <a:pt x="461" y="96"/>
                  </a:cubicBezTo>
                  <a:cubicBezTo>
                    <a:pt x="461" y="96"/>
                    <a:pt x="462" y="95"/>
                    <a:pt x="462" y="96"/>
                  </a:cubicBezTo>
                  <a:cubicBezTo>
                    <a:pt x="462" y="96"/>
                    <a:pt x="462" y="97"/>
                    <a:pt x="462" y="97"/>
                  </a:cubicBezTo>
                  <a:cubicBezTo>
                    <a:pt x="462" y="97"/>
                    <a:pt x="461" y="97"/>
                    <a:pt x="461" y="97"/>
                  </a:cubicBezTo>
                  <a:cubicBezTo>
                    <a:pt x="461" y="98"/>
                    <a:pt x="461" y="98"/>
                    <a:pt x="461" y="98"/>
                  </a:cubicBezTo>
                  <a:cubicBezTo>
                    <a:pt x="460" y="97"/>
                    <a:pt x="462" y="97"/>
                    <a:pt x="461" y="97"/>
                  </a:cubicBezTo>
                  <a:cubicBezTo>
                    <a:pt x="461" y="96"/>
                    <a:pt x="462" y="97"/>
                    <a:pt x="462" y="96"/>
                  </a:cubicBezTo>
                  <a:cubicBezTo>
                    <a:pt x="461" y="95"/>
                    <a:pt x="460" y="97"/>
                    <a:pt x="459" y="95"/>
                  </a:cubicBezTo>
                  <a:cubicBezTo>
                    <a:pt x="459" y="94"/>
                    <a:pt x="457" y="94"/>
                    <a:pt x="457" y="94"/>
                  </a:cubicBezTo>
                  <a:cubicBezTo>
                    <a:pt x="457" y="93"/>
                    <a:pt x="457" y="93"/>
                    <a:pt x="458" y="92"/>
                  </a:cubicBezTo>
                  <a:cubicBezTo>
                    <a:pt x="458" y="92"/>
                    <a:pt x="458" y="92"/>
                    <a:pt x="457" y="91"/>
                  </a:cubicBezTo>
                  <a:cubicBezTo>
                    <a:pt x="457" y="91"/>
                    <a:pt x="457" y="91"/>
                    <a:pt x="457" y="91"/>
                  </a:cubicBezTo>
                  <a:cubicBezTo>
                    <a:pt x="457" y="91"/>
                    <a:pt x="457" y="91"/>
                    <a:pt x="456" y="90"/>
                  </a:cubicBezTo>
                  <a:cubicBezTo>
                    <a:pt x="456" y="89"/>
                    <a:pt x="457" y="91"/>
                    <a:pt x="457" y="91"/>
                  </a:cubicBezTo>
                  <a:cubicBezTo>
                    <a:pt x="457" y="91"/>
                    <a:pt x="457" y="91"/>
                    <a:pt x="457" y="91"/>
                  </a:cubicBezTo>
                  <a:cubicBezTo>
                    <a:pt x="457" y="91"/>
                    <a:pt x="457" y="91"/>
                    <a:pt x="457" y="91"/>
                  </a:cubicBezTo>
                  <a:cubicBezTo>
                    <a:pt x="458" y="92"/>
                    <a:pt x="458" y="92"/>
                    <a:pt x="458" y="92"/>
                  </a:cubicBezTo>
                  <a:cubicBezTo>
                    <a:pt x="460" y="90"/>
                    <a:pt x="457" y="90"/>
                    <a:pt x="457" y="89"/>
                  </a:cubicBezTo>
                  <a:cubicBezTo>
                    <a:pt x="457" y="89"/>
                    <a:pt x="458" y="89"/>
                    <a:pt x="459" y="89"/>
                  </a:cubicBezTo>
                  <a:cubicBezTo>
                    <a:pt x="459" y="89"/>
                    <a:pt x="459" y="89"/>
                    <a:pt x="459" y="89"/>
                  </a:cubicBezTo>
                  <a:cubicBezTo>
                    <a:pt x="459" y="89"/>
                    <a:pt x="458" y="89"/>
                    <a:pt x="458" y="90"/>
                  </a:cubicBezTo>
                  <a:cubicBezTo>
                    <a:pt x="458" y="90"/>
                    <a:pt x="458" y="90"/>
                    <a:pt x="458" y="90"/>
                  </a:cubicBezTo>
                  <a:cubicBezTo>
                    <a:pt x="459" y="91"/>
                    <a:pt x="459" y="89"/>
                    <a:pt x="459" y="89"/>
                  </a:cubicBezTo>
                  <a:cubicBezTo>
                    <a:pt x="459" y="90"/>
                    <a:pt x="459" y="90"/>
                    <a:pt x="459" y="90"/>
                  </a:cubicBezTo>
                  <a:cubicBezTo>
                    <a:pt x="460" y="90"/>
                    <a:pt x="460" y="90"/>
                    <a:pt x="461" y="90"/>
                  </a:cubicBezTo>
                  <a:cubicBezTo>
                    <a:pt x="461" y="90"/>
                    <a:pt x="461" y="90"/>
                    <a:pt x="461" y="91"/>
                  </a:cubicBezTo>
                  <a:cubicBezTo>
                    <a:pt x="462" y="91"/>
                    <a:pt x="462" y="90"/>
                    <a:pt x="462" y="90"/>
                  </a:cubicBezTo>
                  <a:cubicBezTo>
                    <a:pt x="462" y="90"/>
                    <a:pt x="462" y="90"/>
                    <a:pt x="462" y="90"/>
                  </a:cubicBezTo>
                  <a:cubicBezTo>
                    <a:pt x="462" y="89"/>
                    <a:pt x="461" y="90"/>
                    <a:pt x="461" y="90"/>
                  </a:cubicBezTo>
                  <a:cubicBezTo>
                    <a:pt x="461" y="89"/>
                    <a:pt x="461" y="88"/>
                    <a:pt x="461" y="88"/>
                  </a:cubicBezTo>
                  <a:cubicBezTo>
                    <a:pt x="461" y="88"/>
                    <a:pt x="461" y="87"/>
                    <a:pt x="461" y="87"/>
                  </a:cubicBezTo>
                  <a:cubicBezTo>
                    <a:pt x="461" y="87"/>
                    <a:pt x="461" y="87"/>
                    <a:pt x="460" y="87"/>
                  </a:cubicBezTo>
                  <a:cubicBezTo>
                    <a:pt x="460" y="87"/>
                    <a:pt x="459" y="88"/>
                    <a:pt x="459" y="88"/>
                  </a:cubicBezTo>
                  <a:cubicBezTo>
                    <a:pt x="459" y="88"/>
                    <a:pt x="459" y="88"/>
                    <a:pt x="459" y="88"/>
                  </a:cubicBezTo>
                  <a:cubicBezTo>
                    <a:pt x="459" y="88"/>
                    <a:pt x="459" y="88"/>
                    <a:pt x="459" y="88"/>
                  </a:cubicBezTo>
                  <a:cubicBezTo>
                    <a:pt x="459" y="87"/>
                    <a:pt x="459" y="87"/>
                    <a:pt x="458" y="87"/>
                  </a:cubicBezTo>
                  <a:cubicBezTo>
                    <a:pt x="458" y="87"/>
                    <a:pt x="458" y="88"/>
                    <a:pt x="457" y="88"/>
                  </a:cubicBezTo>
                  <a:cubicBezTo>
                    <a:pt x="458" y="88"/>
                    <a:pt x="458" y="88"/>
                    <a:pt x="458" y="88"/>
                  </a:cubicBezTo>
                  <a:cubicBezTo>
                    <a:pt x="458" y="87"/>
                    <a:pt x="457" y="87"/>
                    <a:pt x="457" y="87"/>
                  </a:cubicBezTo>
                  <a:cubicBezTo>
                    <a:pt x="457" y="87"/>
                    <a:pt x="456" y="88"/>
                    <a:pt x="456" y="88"/>
                  </a:cubicBezTo>
                  <a:cubicBezTo>
                    <a:pt x="457" y="88"/>
                    <a:pt x="457" y="88"/>
                    <a:pt x="457" y="88"/>
                  </a:cubicBezTo>
                  <a:cubicBezTo>
                    <a:pt x="456" y="88"/>
                    <a:pt x="456" y="88"/>
                    <a:pt x="456" y="88"/>
                  </a:cubicBezTo>
                  <a:cubicBezTo>
                    <a:pt x="456" y="89"/>
                    <a:pt x="456" y="89"/>
                    <a:pt x="456" y="89"/>
                  </a:cubicBezTo>
                  <a:cubicBezTo>
                    <a:pt x="456" y="90"/>
                    <a:pt x="455" y="89"/>
                    <a:pt x="455" y="88"/>
                  </a:cubicBezTo>
                  <a:cubicBezTo>
                    <a:pt x="454" y="89"/>
                    <a:pt x="455" y="88"/>
                    <a:pt x="454" y="87"/>
                  </a:cubicBezTo>
                  <a:cubicBezTo>
                    <a:pt x="453" y="87"/>
                    <a:pt x="452" y="88"/>
                    <a:pt x="453" y="89"/>
                  </a:cubicBezTo>
                  <a:cubicBezTo>
                    <a:pt x="453" y="89"/>
                    <a:pt x="453" y="89"/>
                    <a:pt x="453" y="89"/>
                  </a:cubicBezTo>
                  <a:cubicBezTo>
                    <a:pt x="453" y="89"/>
                    <a:pt x="453" y="89"/>
                    <a:pt x="453" y="89"/>
                  </a:cubicBezTo>
                  <a:cubicBezTo>
                    <a:pt x="452" y="89"/>
                    <a:pt x="452" y="89"/>
                    <a:pt x="452" y="89"/>
                  </a:cubicBezTo>
                  <a:cubicBezTo>
                    <a:pt x="452" y="89"/>
                    <a:pt x="451" y="89"/>
                    <a:pt x="451" y="89"/>
                  </a:cubicBezTo>
                  <a:cubicBezTo>
                    <a:pt x="452" y="90"/>
                    <a:pt x="452" y="90"/>
                    <a:pt x="452" y="90"/>
                  </a:cubicBezTo>
                  <a:cubicBezTo>
                    <a:pt x="452" y="90"/>
                    <a:pt x="452" y="90"/>
                    <a:pt x="452" y="90"/>
                  </a:cubicBezTo>
                  <a:cubicBezTo>
                    <a:pt x="452" y="91"/>
                    <a:pt x="453" y="92"/>
                    <a:pt x="453" y="91"/>
                  </a:cubicBezTo>
                  <a:cubicBezTo>
                    <a:pt x="454" y="90"/>
                    <a:pt x="454" y="90"/>
                    <a:pt x="454" y="90"/>
                  </a:cubicBezTo>
                  <a:cubicBezTo>
                    <a:pt x="454" y="90"/>
                    <a:pt x="454" y="90"/>
                    <a:pt x="454" y="90"/>
                  </a:cubicBezTo>
                  <a:cubicBezTo>
                    <a:pt x="454" y="91"/>
                    <a:pt x="455" y="91"/>
                    <a:pt x="455" y="91"/>
                  </a:cubicBezTo>
                  <a:cubicBezTo>
                    <a:pt x="455" y="91"/>
                    <a:pt x="455" y="90"/>
                    <a:pt x="455" y="91"/>
                  </a:cubicBezTo>
                  <a:cubicBezTo>
                    <a:pt x="455" y="91"/>
                    <a:pt x="455" y="91"/>
                    <a:pt x="455" y="91"/>
                  </a:cubicBezTo>
                  <a:cubicBezTo>
                    <a:pt x="455" y="91"/>
                    <a:pt x="454" y="91"/>
                    <a:pt x="455" y="91"/>
                  </a:cubicBezTo>
                  <a:cubicBezTo>
                    <a:pt x="455" y="92"/>
                    <a:pt x="456" y="92"/>
                    <a:pt x="456" y="92"/>
                  </a:cubicBezTo>
                  <a:cubicBezTo>
                    <a:pt x="456" y="92"/>
                    <a:pt x="456" y="92"/>
                    <a:pt x="457" y="93"/>
                  </a:cubicBezTo>
                  <a:cubicBezTo>
                    <a:pt x="455" y="92"/>
                    <a:pt x="455" y="92"/>
                    <a:pt x="454" y="91"/>
                  </a:cubicBezTo>
                  <a:cubicBezTo>
                    <a:pt x="454" y="91"/>
                    <a:pt x="453" y="92"/>
                    <a:pt x="453" y="92"/>
                  </a:cubicBezTo>
                  <a:cubicBezTo>
                    <a:pt x="453" y="93"/>
                    <a:pt x="454" y="93"/>
                    <a:pt x="454" y="93"/>
                  </a:cubicBezTo>
                  <a:cubicBezTo>
                    <a:pt x="455" y="94"/>
                    <a:pt x="456" y="93"/>
                    <a:pt x="456" y="94"/>
                  </a:cubicBezTo>
                  <a:cubicBezTo>
                    <a:pt x="455" y="94"/>
                    <a:pt x="455" y="94"/>
                    <a:pt x="455" y="94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3" y="95"/>
                    <a:pt x="454" y="93"/>
                    <a:pt x="452" y="94"/>
                  </a:cubicBezTo>
                  <a:cubicBezTo>
                    <a:pt x="452" y="94"/>
                    <a:pt x="453" y="94"/>
                    <a:pt x="453" y="95"/>
                  </a:cubicBezTo>
                  <a:cubicBezTo>
                    <a:pt x="453" y="95"/>
                    <a:pt x="454" y="95"/>
                    <a:pt x="454" y="95"/>
                  </a:cubicBezTo>
                  <a:cubicBezTo>
                    <a:pt x="453" y="97"/>
                    <a:pt x="455" y="95"/>
                    <a:pt x="456" y="96"/>
                  </a:cubicBezTo>
                  <a:cubicBezTo>
                    <a:pt x="455" y="96"/>
                    <a:pt x="455" y="96"/>
                    <a:pt x="455" y="96"/>
                  </a:cubicBezTo>
                  <a:cubicBezTo>
                    <a:pt x="457" y="96"/>
                    <a:pt x="457" y="96"/>
                    <a:pt x="457" y="96"/>
                  </a:cubicBezTo>
                  <a:cubicBezTo>
                    <a:pt x="457" y="97"/>
                    <a:pt x="456" y="98"/>
                    <a:pt x="455" y="97"/>
                  </a:cubicBezTo>
                  <a:cubicBezTo>
                    <a:pt x="455" y="97"/>
                    <a:pt x="455" y="97"/>
                    <a:pt x="455" y="97"/>
                  </a:cubicBezTo>
                  <a:cubicBezTo>
                    <a:pt x="453" y="99"/>
                    <a:pt x="457" y="98"/>
                    <a:pt x="457" y="99"/>
                  </a:cubicBezTo>
                  <a:cubicBezTo>
                    <a:pt x="459" y="98"/>
                    <a:pt x="459" y="98"/>
                    <a:pt x="459" y="98"/>
                  </a:cubicBezTo>
                  <a:cubicBezTo>
                    <a:pt x="458" y="99"/>
                    <a:pt x="458" y="99"/>
                    <a:pt x="458" y="100"/>
                  </a:cubicBezTo>
                  <a:cubicBezTo>
                    <a:pt x="458" y="100"/>
                    <a:pt x="458" y="100"/>
                    <a:pt x="458" y="100"/>
                  </a:cubicBezTo>
                  <a:cubicBezTo>
                    <a:pt x="458" y="100"/>
                    <a:pt x="458" y="101"/>
                    <a:pt x="457" y="101"/>
                  </a:cubicBezTo>
                  <a:cubicBezTo>
                    <a:pt x="457" y="101"/>
                    <a:pt x="458" y="101"/>
                    <a:pt x="458" y="101"/>
                  </a:cubicBezTo>
                  <a:cubicBezTo>
                    <a:pt x="458" y="100"/>
                    <a:pt x="458" y="100"/>
                    <a:pt x="458" y="100"/>
                  </a:cubicBezTo>
                  <a:cubicBezTo>
                    <a:pt x="458" y="100"/>
                    <a:pt x="458" y="100"/>
                    <a:pt x="458" y="100"/>
                  </a:cubicBezTo>
                  <a:cubicBezTo>
                    <a:pt x="458" y="100"/>
                    <a:pt x="458" y="99"/>
                    <a:pt x="458" y="99"/>
                  </a:cubicBezTo>
                  <a:cubicBezTo>
                    <a:pt x="457" y="100"/>
                    <a:pt x="457" y="100"/>
                    <a:pt x="457" y="100"/>
                  </a:cubicBezTo>
                  <a:cubicBezTo>
                    <a:pt x="457" y="99"/>
                    <a:pt x="457" y="99"/>
                    <a:pt x="456" y="99"/>
                  </a:cubicBezTo>
                  <a:cubicBezTo>
                    <a:pt x="456" y="99"/>
                    <a:pt x="455" y="100"/>
                    <a:pt x="454" y="100"/>
                  </a:cubicBezTo>
                  <a:cubicBezTo>
                    <a:pt x="455" y="99"/>
                    <a:pt x="454" y="99"/>
                    <a:pt x="455" y="99"/>
                  </a:cubicBezTo>
                  <a:cubicBezTo>
                    <a:pt x="455" y="99"/>
                    <a:pt x="455" y="99"/>
                    <a:pt x="454" y="99"/>
                  </a:cubicBezTo>
                  <a:cubicBezTo>
                    <a:pt x="455" y="97"/>
                    <a:pt x="455" y="97"/>
                    <a:pt x="455" y="97"/>
                  </a:cubicBezTo>
                  <a:cubicBezTo>
                    <a:pt x="454" y="97"/>
                    <a:pt x="453" y="96"/>
                    <a:pt x="452" y="97"/>
                  </a:cubicBezTo>
                  <a:cubicBezTo>
                    <a:pt x="452" y="97"/>
                    <a:pt x="452" y="97"/>
                    <a:pt x="452" y="98"/>
                  </a:cubicBezTo>
                  <a:cubicBezTo>
                    <a:pt x="452" y="98"/>
                    <a:pt x="452" y="98"/>
                    <a:pt x="452" y="98"/>
                  </a:cubicBezTo>
                  <a:cubicBezTo>
                    <a:pt x="452" y="98"/>
                    <a:pt x="452" y="98"/>
                    <a:pt x="452" y="98"/>
                  </a:cubicBezTo>
                  <a:cubicBezTo>
                    <a:pt x="452" y="97"/>
                    <a:pt x="452" y="97"/>
                    <a:pt x="452" y="97"/>
                  </a:cubicBezTo>
                  <a:cubicBezTo>
                    <a:pt x="452" y="97"/>
                    <a:pt x="452" y="97"/>
                    <a:pt x="452" y="97"/>
                  </a:cubicBezTo>
                  <a:cubicBezTo>
                    <a:pt x="452" y="97"/>
                    <a:pt x="452" y="97"/>
                    <a:pt x="452" y="96"/>
                  </a:cubicBezTo>
                  <a:cubicBezTo>
                    <a:pt x="451" y="97"/>
                    <a:pt x="450" y="97"/>
                    <a:pt x="449" y="96"/>
                  </a:cubicBezTo>
                  <a:cubicBezTo>
                    <a:pt x="448" y="96"/>
                    <a:pt x="448" y="95"/>
                    <a:pt x="447" y="95"/>
                  </a:cubicBezTo>
                  <a:cubicBezTo>
                    <a:pt x="447" y="97"/>
                    <a:pt x="445" y="95"/>
                    <a:pt x="445" y="96"/>
                  </a:cubicBezTo>
                  <a:cubicBezTo>
                    <a:pt x="445" y="96"/>
                    <a:pt x="445" y="96"/>
                    <a:pt x="445" y="96"/>
                  </a:cubicBezTo>
                  <a:cubicBezTo>
                    <a:pt x="444" y="96"/>
                    <a:pt x="443" y="95"/>
                    <a:pt x="442" y="95"/>
                  </a:cubicBezTo>
                  <a:cubicBezTo>
                    <a:pt x="442" y="96"/>
                    <a:pt x="442" y="96"/>
                    <a:pt x="442" y="96"/>
                  </a:cubicBezTo>
                  <a:cubicBezTo>
                    <a:pt x="441" y="96"/>
                    <a:pt x="441" y="94"/>
                    <a:pt x="440" y="95"/>
                  </a:cubicBezTo>
                  <a:cubicBezTo>
                    <a:pt x="439" y="95"/>
                    <a:pt x="439" y="95"/>
                    <a:pt x="439" y="95"/>
                  </a:cubicBezTo>
                  <a:cubicBezTo>
                    <a:pt x="438" y="95"/>
                    <a:pt x="438" y="95"/>
                    <a:pt x="438" y="95"/>
                  </a:cubicBezTo>
                  <a:cubicBezTo>
                    <a:pt x="438" y="95"/>
                    <a:pt x="438" y="95"/>
                    <a:pt x="438" y="95"/>
                  </a:cubicBezTo>
                  <a:cubicBezTo>
                    <a:pt x="438" y="95"/>
                    <a:pt x="438" y="95"/>
                    <a:pt x="438" y="95"/>
                  </a:cubicBezTo>
                  <a:cubicBezTo>
                    <a:pt x="438" y="96"/>
                    <a:pt x="438" y="96"/>
                    <a:pt x="438" y="96"/>
                  </a:cubicBezTo>
                  <a:cubicBezTo>
                    <a:pt x="438" y="96"/>
                    <a:pt x="437" y="96"/>
                    <a:pt x="437" y="96"/>
                  </a:cubicBezTo>
                  <a:cubicBezTo>
                    <a:pt x="437" y="95"/>
                    <a:pt x="438" y="95"/>
                    <a:pt x="437" y="94"/>
                  </a:cubicBezTo>
                  <a:cubicBezTo>
                    <a:pt x="436" y="94"/>
                    <a:pt x="435" y="93"/>
                    <a:pt x="434" y="94"/>
                  </a:cubicBezTo>
                  <a:cubicBezTo>
                    <a:pt x="434" y="94"/>
                    <a:pt x="434" y="94"/>
                    <a:pt x="434" y="94"/>
                  </a:cubicBezTo>
                  <a:cubicBezTo>
                    <a:pt x="434" y="94"/>
                    <a:pt x="433" y="94"/>
                    <a:pt x="433" y="94"/>
                  </a:cubicBezTo>
                  <a:cubicBezTo>
                    <a:pt x="433" y="94"/>
                    <a:pt x="433" y="94"/>
                    <a:pt x="433" y="94"/>
                  </a:cubicBezTo>
                  <a:cubicBezTo>
                    <a:pt x="433" y="94"/>
                    <a:pt x="433" y="94"/>
                    <a:pt x="433" y="94"/>
                  </a:cubicBezTo>
                  <a:cubicBezTo>
                    <a:pt x="433" y="94"/>
                    <a:pt x="433" y="94"/>
                    <a:pt x="433" y="94"/>
                  </a:cubicBezTo>
                  <a:cubicBezTo>
                    <a:pt x="433" y="94"/>
                    <a:pt x="434" y="94"/>
                    <a:pt x="434" y="94"/>
                  </a:cubicBezTo>
                  <a:cubicBezTo>
                    <a:pt x="434" y="94"/>
                    <a:pt x="434" y="94"/>
                    <a:pt x="434" y="94"/>
                  </a:cubicBezTo>
                  <a:cubicBezTo>
                    <a:pt x="434" y="94"/>
                    <a:pt x="434" y="94"/>
                    <a:pt x="435" y="93"/>
                  </a:cubicBezTo>
                  <a:cubicBezTo>
                    <a:pt x="435" y="93"/>
                    <a:pt x="434" y="93"/>
                    <a:pt x="434" y="93"/>
                  </a:cubicBezTo>
                  <a:cubicBezTo>
                    <a:pt x="434" y="93"/>
                    <a:pt x="434" y="93"/>
                    <a:pt x="434" y="93"/>
                  </a:cubicBezTo>
                  <a:cubicBezTo>
                    <a:pt x="434" y="93"/>
                    <a:pt x="434" y="93"/>
                    <a:pt x="434" y="93"/>
                  </a:cubicBezTo>
                  <a:cubicBezTo>
                    <a:pt x="435" y="93"/>
                    <a:pt x="435" y="92"/>
                    <a:pt x="436" y="93"/>
                  </a:cubicBezTo>
                  <a:cubicBezTo>
                    <a:pt x="435" y="93"/>
                    <a:pt x="436" y="94"/>
                    <a:pt x="436" y="94"/>
                  </a:cubicBezTo>
                  <a:cubicBezTo>
                    <a:pt x="437" y="94"/>
                    <a:pt x="437" y="94"/>
                    <a:pt x="437" y="94"/>
                  </a:cubicBezTo>
                  <a:cubicBezTo>
                    <a:pt x="436" y="93"/>
                    <a:pt x="436" y="93"/>
                    <a:pt x="436" y="93"/>
                  </a:cubicBezTo>
                  <a:cubicBezTo>
                    <a:pt x="438" y="93"/>
                    <a:pt x="438" y="93"/>
                    <a:pt x="439" y="93"/>
                  </a:cubicBezTo>
                  <a:cubicBezTo>
                    <a:pt x="440" y="93"/>
                    <a:pt x="440" y="93"/>
                    <a:pt x="440" y="93"/>
                  </a:cubicBezTo>
                  <a:cubicBezTo>
                    <a:pt x="440" y="94"/>
                    <a:pt x="441" y="93"/>
                    <a:pt x="441" y="93"/>
                  </a:cubicBezTo>
                  <a:cubicBezTo>
                    <a:pt x="441" y="93"/>
                    <a:pt x="441" y="93"/>
                    <a:pt x="441" y="93"/>
                  </a:cubicBezTo>
                  <a:cubicBezTo>
                    <a:pt x="443" y="94"/>
                    <a:pt x="444" y="93"/>
                    <a:pt x="445" y="94"/>
                  </a:cubicBezTo>
                  <a:cubicBezTo>
                    <a:pt x="445" y="94"/>
                    <a:pt x="445" y="94"/>
                    <a:pt x="445" y="95"/>
                  </a:cubicBezTo>
                  <a:cubicBezTo>
                    <a:pt x="447" y="95"/>
                    <a:pt x="448" y="94"/>
                    <a:pt x="449" y="95"/>
                  </a:cubicBezTo>
                  <a:cubicBezTo>
                    <a:pt x="449" y="95"/>
                    <a:pt x="449" y="95"/>
                    <a:pt x="449" y="95"/>
                  </a:cubicBezTo>
                  <a:cubicBezTo>
                    <a:pt x="450" y="95"/>
                    <a:pt x="452" y="96"/>
                    <a:pt x="453" y="95"/>
                  </a:cubicBezTo>
                  <a:cubicBezTo>
                    <a:pt x="453" y="94"/>
                    <a:pt x="453" y="94"/>
                    <a:pt x="453" y="94"/>
                  </a:cubicBezTo>
                  <a:cubicBezTo>
                    <a:pt x="452" y="94"/>
                    <a:pt x="450" y="94"/>
                    <a:pt x="450" y="92"/>
                  </a:cubicBezTo>
                  <a:cubicBezTo>
                    <a:pt x="451" y="91"/>
                    <a:pt x="450" y="91"/>
                    <a:pt x="450" y="90"/>
                  </a:cubicBezTo>
                  <a:cubicBezTo>
                    <a:pt x="449" y="90"/>
                    <a:pt x="449" y="90"/>
                    <a:pt x="449" y="90"/>
                  </a:cubicBezTo>
                  <a:cubicBezTo>
                    <a:pt x="449" y="89"/>
                    <a:pt x="449" y="89"/>
                    <a:pt x="449" y="89"/>
                  </a:cubicBezTo>
                  <a:cubicBezTo>
                    <a:pt x="449" y="89"/>
                    <a:pt x="449" y="89"/>
                    <a:pt x="449" y="89"/>
                  </a:cubicBezTo>
                  <a:cubicBezTo>
                    <a:pt x="449" y="89"/>
                    <a:pt x="449" y="89"/>
                    <a:pt x="449" y="89"/>
                  </a:cubicBezTo>
                  <a:cubicBezTo>
                    <a:pt x="449" y="89"/>
                    <a:pt x="449" y="89"/>
                    <a:pt x="449" y="89"/>
                  </a:cubicBezTo>
                  <a:cubicBezTo>
                    <a:pt x="449" y="89"/>
                    <a:pt x="449" y="88"/>
                    <a:pt x="448" y="88"/>
                  </a:cubicBezTo>
                  <a:cubicBezTo>
                    <a:pt x="449" y="88"/>
                    <a:pt x="451" y="90"/>
                    <a:pt x="451" y="88"/>
                  </a:cubicBezTo>
                  <a:cubicBezTo>
                    <a:pt x="451" y="88"/>
                    <a:pt x="451" y="88"/>
                    <a:pt x="451" y="88"/>
                  </a:cubicBezTo>
                  <a:cubicBezTo>
                    <a:pt x="452" y="87"/>
                    <a:pt x="452" y="87"/>
                    <a:pt x="452" y="87"/>
                  </a:cubicBezTo>
                  <a:cubicBezTo>
                    <a:pt x="451" y="87"/>
                    <a:pt x="452" y="87"/>
                    <a:pt x="452" y="86"/>
                  </a:cubicBezTo>
                  <a:cubicBezTo>
                    <a:pt x="452" y="86"/>
                    <a:pt x="452" y="86"/>
                    <a:pt x="452" y="86"/>
                  </a:cubicBezTo>
                  <a:cubicBezTo>
                    <a:pt x="452" y="86"/>
                    <a:pt x="452" y="86"/>
                    <a:pt x="452" y="86"/>
                  </a:cubicBezTo>
                  <a:cubicBezTo>
                    <a:pt x="452" y="86"/>
                    <a:pt x="452" y="86"/>
                    <a:pt x="452" y="86"/>
                  </a:cubicBezTo>
                  <a:cubicBezTo>
                    <a:pt x="453" y="86"/>
                    <a:pt x="453" y="86"/>
                    <a:pt x="453" y="86"/>
                  </a:cubicBezTo>
                  <a:cubicBezTo>
                    <a:pt x="452" y="87"/>
                    <a:pt x="453" y="87"/>
                    <a:pt x="453" y="87"/>
                  </a:cubicBezTo>
                  <a:cubicBezTo>
                    <a:pt x="453" y="87"/>
                    <a:pt x="453" y="87"/>
                    <a:pt x="453" y="87"/>
                  </a:cubicBezTo>
                  <a:cubicBezTo>
                    <a:pt x="453" y="86"/>
                    <a:pt x="453" y="86"/>
                    <a:pt x="453" y="86"/>
                  </a:cubicBezTo>
                  <a:cubicBezTo>
                    <a:pt x="454" y="87"/>
                    <a:pt x="454" y="86"/>
                    <a:pt x="455" y="86"/>
                  </a:cubicBezTo>
                  <a:cubicBezTo>
                    <a:pt x="455" y="86"/>
                    <a:pt x="455" y="86"/>
                    <a:pt x="455" y="86"/>
                  </a:cubicBezTo>
                  <a:cubicBezTo>
                    <a:pt x="455" y="86"/>
                    <a:pt x="455" y="86"/>
                    <a:pt x="455" y="86"/>
                  </a:cubicBezTo>
                  <a:cubicBezTo>
                    <a:pt x="455" y="86"/>
                    <a:pt x="455" y="86"/>
                    <a:pt x="455" y="86"/>
                  </a:cubicBezTo>
                  <a:cubicBezTo>
                    <a:pt x="456" y="87"/>
                    <a:pt x="456" y="87"/>
                    <a:pt x="457" y="86"/>
                  </a:cubicBezTo>
                  <a:cubicBezTo>
                    <a:pt x="457" y="86"/>
                    <a:pt x="457" y="86"/>
                    <a:pt x="457" y="86"/>
                  </a:cubicBezTo>
                  <a:cubicBezTo>
                    <a:pt x="457" y="86"/>
                    <a:pt x="457" y="86"/>
                    <a:pt x="457" y="86"/>
                  </a:cubicBezTo>
                  <a:cubicBezTo>
                    <a:pt x="457" y="86"/>
                    <a:pt x="457" y="86"/>
                    <a:pt x="458" y="86"/>
                  </a:cubicBezTo>
                  <a:cubicBezTo>
                    <a:pt x="458" y="86"/>
                    <a:pt x="458" y="86"/>
                    <a:pt x="458" y="86"/>
                  </a:cubicBezTo>
                  <a:cubicBezTo>
                    <a:pt x="458" y="86"/>
                    <a:pt x="457" y="86"/>
                    <a:pt x="457" y="86"/>
                  </a:cubicBezTo>
                  <a:cubicBezTo>
                    <a:pt x="457" y="86"/>
                    <a:pt x="457" y="86"/>
                    <a:pt x="457" y="86"/>
                  </a:cubicBezTo>
                  <a:cubicBezTo>
                    <a:pt x="457" y="86"/>
                    <a:pt x="457" y="86"/>
                    <a:pt x="457" y="86"/>
                  </a:cubicBezTo>
                  <a:cubicBezTo>
                    <a:pt x="458" y="87"/>
                    <a:pt x="459" y="87"/>
                    <a:pt x="460" y="87"/>
                  </a:cubicBezTo>
                  <a:cubicBezTo>
                    <a:pt x="460" y="86"/>
                    <a:pt x="461" y="87"/>
                    <a:pt x="460" y="86"/>
                  </a:cubicBezTo>
                  <a:cubicBezTo>
                    <a:pt x="462" y="87"/>
                    <a:pt x="462" y="84"/>
                    <a:pt x="464" y="86"/>
                  </a:cubicBezTo>
                  <a:cubicBezTo>
                    <a:pt x="465" y="86"/>
                    <a:pt x="467" y="87"/>
                    <a:pt x="468" y="86"/>
                  </a:cubicBezTo>
                  <a:cubicBezTo>
                    <a:pt x="468" y="86"/>
                    <a:pt x="468" y="86"/>
                    <a:pt x="468" y="86"/>
                  </a:cubicBezTo>
                  <a:cubicBezTo>
                    <a:pt x="469" y="87"/>
                    <a:pt x="470" y="87"/>
                    <a:pt x="471" y="86"/>
                  </a:cubicBezTo>
                  <a:cubicBezTo>
                    <a:pt x="471" y="87"/>
                    <a:pt x="471" y="87"/>
                    <a:pt x="471" y="87"/>
                  </a:cubicBezTo>
                  <a:cubicBezTo>
                    <a:pt x="472" y="87"/>
                    <a:pt x="474" y="87"/>
                    <a:pt x="474" y="87"/>
                  </a:cubicBezTo>
                  <a:close/>
                  <a:moveTo>
                    <a:pt x="467" y="92"/>
                  </a:moveTo>
                  <a:cubicBezTo>
                    <a:pt x="467" y="91"/>
                    <a:pt x="467" y="91"/>
                    <a:pt x="468" y="91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468" y="92"/>
                    <a:pt x="469" y="92"/>
                    <a:pt x="469" y="93"/>
                  </a:cubicBezTo>
                  <a:cubicBezTo>
                    <a:pt x="468" y="93"/>
                    <a:pt x="468" y="93"/>
                    <a:pt x="468" y="92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467" y="92"/>
                    <a:pt x="467" y="91"/>
                    <a:pt x="467" y="92"/>
                  </a:cubicBezTo>
                  <a:close/>
                  <a:moveTo>
                    <a:pt x="467" y="93"/>
                  </a:moveTo>
                  <a:cubicBezTo>
                    <a:pt x="465" y="92"/>
                    <a:pt x="465" y="92"/>
                    <a:pt x="465" y="92"/>
                  </a:cubicBezTo>
                  <a:cubicBezTo>
                    <a:pt x="466" y="92"/>
                    <a:pt x="466" y="92"/>
                    <a:pt x="466" y="92"/>
                  </a:cubicBezTo>
                  <a:cubicBezTo>
                    <a:pt x="466" y="93"/>
                    <a:pt x="467" y="92"/>
                    <a:pt x="467" y="93"/>
                  </a:cubicBezTo>
                  <a:close/>
                  <a:moveTo>
                    <a:pt x="469" y="93"/>
                  </a:moveTo>
                  <a:cubicBezTo>
                    <a:pt x="469" y="93"/>
                    <a:pt x="469" y="93"/>
                    <a:pt x="469" y="93"/>
                  </a:cubicBezTo>
                  <a:cubicBezTo>
                    <a:pt x="468" y="93"/>
                    <a:pt x="468" y="93"/>
                    <a:pt x="468" y="93"/>
                  </a:cubicBezTo>
                  <a:lnTo>
                    <a:pt x="469" y="93"/>
                  </a:lnTo>
                  <a:close/>
                  <a:moveTo>
                    <a:pt x="469" y="91"/>
                  </a:moveTo>
                  <a:cubicBezTo>
                    <a:pt x="469" y="91"/>
                    <a:pt x="469" y="91"/>
                    <a:pt x="469" y="92"/>
                  </a:cubicBezTo>
                  <a:cubicBezTo>
                    <a:pt x="468" y="91"/>
                    <a:pt x="468" y="91"/>
                    <a:pt x="468" y="91"/>
                  </a:cubicBezTo>
                  <a:cubicBezTo>
                    <a:pt x="469" y="91"/>
                    <a:pt x="469" y="91"/>
                    <a:pt x="469" y="91"/>
                  </a:cubicBezTo>
                  <a:cubicBezTo>
                    <a:pt x="469" y="91"/>
                    <a:pt x="469" y="91"/>
                    <a:pt x="470" y="91"/>
                  </a:cubicBezTo>
                  <a:cubicBezTo>
                    <a:pt x="470" y="91"/>
                    <a:pt x="470" y="91"/>
                    <a:pt x="470" y="91"/>
                  </a:cubicBezTo>
                  <a:cubicBezTo>
                    <a:pt x="470" y="91"/>
                    <a:pt x="470" y="91"/>
                    <a:pt x="470" y="91"/>
                  </a:cubicBezTo>
                  <a:cubicBezTo>
                    <a:pt x="470" y="90"/>
                    <a:pt x="470" y="90"/>
                    <a:pt x="470" y="90"/>
                  </a:cubicBezTo>
                  <a:cubicBezTo>
                    <a:pt x="469" y="90"/>
                    <a:pt x="468" y="90"/>
                    <a:pt x="468" y="89"/>
                  </a:cubicBezTo>
                  <a:cubicBezTo>
                    <a:pt x="468" y="89"/>
                    <a:pt x="468" y="89"/>
                    <a:pt x="469" y="89"/>
                  </a:cubicBezTo>
                  <a:cubicBezTo>
                    <a:pt x="470" y="89"/>
                    <a:pt x="470" y="89"/>
                    <a:pt x="470" y="89"/>
                  </a:cubicBezTo>
                  <a:cubicBezTo>
                    <a:pt x="469" y="89"/>
                    <a:pt x="469" y="90"/>
                    <a:pt x="470" y="90"/>
                  </a:cubicBezTo>
                  <a:cubicBezTo>
                    <a:pt x="470" y="90"/>
                    <a:pt x="470" y="90"/>
                    <a:pt x="470" y="91"/>
                  </a:cubicBezTo>
                  <a:cubicBezTo>
                    <a:pt x="470" y="91"/>
                    <a:pt x="470" y="91"/>
                    <a:pt x="470" y="91"/>
                  </a:cubicBezTo>
                  <a:cubicBezTo>
                    <a:pt x="471" y="92"/>
                    <a:pt x="471" y="92"/>
                    <a:pt x="471" y="92"/>
                  </a:cubicBezTo>
                  <a:cubicBezTo>
                    <a:pt x="471" y="92"/>
                    <a:pt x="470" y="92"/>
                    <a:pt x="470" y="91"/>
                  </a:cubicBezTo>
                  <a:cubicBezTo>
                    <a:pt x="469" y="92"/>
                    <a:pt x="469" y="91"/>
                    <a:pt x="469" y="91"/>
                  </a:cubicBezTo>
                  <a:close/>
                  <a:moveTo>
                    <a:pt x="472" y="93"/>
                  </a:moveTo>
                  <a:cubicBezTo>
                    <a:pt x="471" y="94"/>
                    <a:pt x="471" y="93"/>
                    <a:pt x="470" y="93"/>
                  </a:cubicBezTo>
                  <a:cubicBezTo>
                    <a:pt x="470" y="93"/>
                    <a:pt x="471" y="92"/>
                    <a:pt x="472" y="93"/>
                  </a:cubicBezTo>
                  <a:close/>
                  <a:moveTo>
                    <a:pt x="465" y="93"/>
                  </a:moveTo>
                  <a:cubicBezTo>
                    <a:pt x="465" y="93"/>
                    <a:pt x="465" y="93"/>
                    <a:pt x="465" y="93"/>
                  </a:cubicBezTo>
                  <a:cubicBezTo>
                    <a:pt x="464" y="93"/>
                    <a:pt x="464" y="93"/>
                    <a:pt x="464" y="93"/>
                  </a:cubicBezTo>
                  <a:cubicBezTo>
                    <a:pt x="464" y="93"/>
                    <a:pt x="464" y="93"/>
                    <a:pt x="464" y="93"/>
                  </a:cubicBezTo>
                  <a:cubicBezTo>
                    <a:pt x="464" y="93"/>
                    <a:pt x="464" y="93"/>
                    <a:pt x="464" y="93"/>
                  </a:cubicBezTo>
                  <a:cubicBezTo>
                    <a:pt x="465" y="93"/>
                    <a:pt x="465" y="93"/>
                    <a:pt x="465" y="93"/>
                  </a:cubicBezTo>
                  <a:close/>
                  <a:moveTo>
                    <a:pt x="470" y="97"/>
                  </a:moveTo>
                  <a:cubicBezTo>
                    <a:pt x="470" y="97"/>
                    <a:pt x="470" y="97"/>
                    <a:pt x="470" y="97"/>
                  </a:cubicBezTo>
                  <a:cubicBezTo>
                    <a:pt x="470" y="97"/>
                    <a:pt x="470" y="97"/>
                    <a:pt x="470" y="97"/>
                  </a:cubicBezTo>
                  <a:cubicBezTo>
                    <a:pt x="469" y="97"/>
                    <a:pt x="469" y="97"/>
                    <a:pt x="470" y="97"/>
                  </a:cubicBezTo>
                  <a:cubicBezTo>
                    <a:pt x="470" y="97"/>
                    <a:pt x="470" y="97"/>
                    <a:pt x="470" y="97"/>
                  </a:cubicBezTo>
                  <a:close/>
                  <a:moveTo>
                    <a:pt x="468" y="61"/>
                  </a:moveTo>
                  <a:cubicBezTo>
                    <a:pt x="468" y="61"/>
                    <a:pt x="469" y="61"/>
                    <a:pt x="469" y="61"/>
                  </a:cubicBezTo>
                  <a:cubicBezTo>
                    <a:pt x="470" y="61"/>
                    <a:pt x="470" y="61"/>
                    <a:pt x="470" y="61"/>
                  </a:cubicBezTo>
                  <a:cubicBezTo>
                    <a:pt x="469" y="62"/>
                    <a:pt x="469" y="61"/>
                    <a:pt x="469" y="61"/>
                  </a:cubicBezTo>
                  <a:cubicBezTo>
                    <a:pt x="468" y="61"/>
                    <a:pt x="468" y="61"/>
                    <a:pt x="468" y="61"/>
                  </a:cubicBezTo>
                  <a:cubicBezTo>
                    <a:pt x="468" y="60"/>
                    <a:pt x="467" y="59"/>
                    <a:pt x="466" y="59"/>
                  </a:cubicBezTo>
                  <a:cubicBezTo>
                    <a:pt x="466" y="59"/>
                    <a:pt x="466" y="59"/>
                    <a:pt x="466" y="59"/>
                  </a:cubicBezTo>
                  <a:cubicBezTo>
                    <a:pt x="467" y="59"/>
                    <a:pt x="467" y="59"/>
                    <a:pt x="467" y="59"/>
                  </a:cubicBezTo>
                  <a:cubicBezTo>
                    <a:pt x="468" y="59"/>
                    <a:pt x="467" y="59"/>
                    <a:pt x="468" y="60"/>
                  </a:cubicBezTo>
                  <a:cubicBezTo>
                    <a:pt x="469" y="59"/>
                    <a:pt x="469" y="59"/>
                    <a:pt x="469" y="59"/>
                  </a:cubicBezTo>
                  <a:cubicBezTo>
                    <a:pt x="468" y="59"/>
                    <a:pt x="468" y="60"/>
                    <a:pt x="468" y="61"/>
                  </a:cubicBezTo>
                  <a:close/>
                  <a:moveTo>
                    <a:pt x="473" y="58"/>
                  </a:moveTo>
                  <a:cubicBezTo>
                    <a:pt x="474" y="58"/>
                    <a:pt x="475" y="58"/>
                    <a:pt x="476" y="59"/>
                  </a:cubicBezTo>
                  <a:cubicBezTo>
                    <a:pt x="475" y="59"/>
                    <a:pt x="476" y="60"/>
                    <a:pt x="475" y="59"/>
                  </a:cubicBezTo>
                  <a:cubicBezTo>
                    <a:pt x="475" y="59"/>
                    <a:pt x="475" y="58"/>
                    <a:pt x="474" y="58"/>
                  </a:cubicBezTo>
                  <a:cubicBezTo>
                    <a:pt x="474" y="58"/>
                    <a:pt x="474" y="58"/>
                    <a:pt x="474" y="58"/>
                  </a:cubicBezTo>
                  <a:cubicBezTo>
                    <a:pt x="474" y="59"/>
                    <a:pt x="474" y="59"/>
                    <a:pt x="474" y="59"/>
                  </a:cubicBezTo>
                  <a:cubicBezTo>
                    <a:pt x="473" y="59"/>
                    <a:pt x="472" y="59"/>
                    <a:pt x="471" y="59"/>
                  </a:cubicBezTo>
                  <a:cubicBezTo>
                    <a:pt x="471" y="58"/>
                    <a:pt x="473" y="59"/>
                    <a:pt x="473" y="58"/>
                  </a:cubicBezTo>
                  <a:close/>
                  <a:moveTo>
                    <a:pt x="473" y="61"/>
                  </a:moveTo>
                  <a:cubicBezTo>
                    <a:pt x="473" y="60"/>
                    <a:pt x="473" y="60"/>
                    <a:pt x="473" y="60"/>
                  </a:cubicBezTo>
                  <a:cubicBezTo>
                    <a:pt x="474" y="61"/>
                    <a:pt x="474" y="61"/>
                    <a:pt x="474" y="61"/>
                  </a:cubicBezTo>
                  <a:cubicBezTo>
                    <a:pt x="474" y="60"/>
                    <a:pt x="474" y="60"/>
                    <a:pt x="474" y="60"/>
                  </a:cubicBezTo>
                  <a:cubicBezTo>
                    <a:pt x="474" y="61"/>
                    <a:pt x="473" y="61"/>
                    <a:pt x="473" y="61"/>
                  </a:cubicBezTo>
                  <a:close/>
                  <a:moveTo>
                    <a:pt x="474" y="62"/>
                  </a:moveTo>
                  <a:cubicBezTo>
                    <a:pt x="475" y="62"/>
                    <a:pt x="475" y="62"/>
                    <a:pt x="475" y="62"/>
                  </a:cubicBezTo>
                  <a:cubicBezTo>
                    <a:pt x="475" y="62"/>
                    <a:pt x="475" y="62"/>
                    <a:pt x="475" y="62"/>
                  </a:cubicBezTo>
                  <a:cubicBezTo>
                    <a:pt x="475" y="62"/>
                    <a:pt x="475" y="62"/>
                    <a:pt x="475" y="62"/>
                  </a:cubicBezTo>
                  <a:cubicBezTo>
                    <a:pt x="474" y="62"/>
                    <a:pt x="474" y="63"/>
                    <a:pt x="474" y="63"/>
                  </a:cubicBezTo>
                  <a:lnTo>
                    <a:pt x="474" y="62"/>
                  </a:lnTo>
                  <a:close/>
                  <a:moveTo>
                    <a:pt x="469" y="84"/>
                  </a:moveTo>
                  <a:cubicBezTo>
                    <a:pt x="469" y="84"/>
                    <a:pt x="469" y="84"/>
                    <a:pt x="469" y="85"/>
                  </a:cubicBezTo>
                  <a:cubicBezTo>
                    <a:pt x="469" y="85"/>
                    <a:pt x="469" y="85"/>
                    <a:pt x="469" y="85"/>
                  </a:cubicBezTo>
                  <a:cubicBezTo>
                    <a:pt x="469" y="85"/>
                    <a:pt x="468" y="84"/>
                    <a:pt x="468" y="85"/>
                  </a:cubicBezTo>
                  <a:cubicBezTo>
                    <a:pt x="468" y="84"/>
                    <a:pt x="468" y="84"/>
                    <a:pt x="468" y="84"/>
                  </a:cubicBezTo>
                  <a:lnTo>
                    <a:pt x="469" y="84"/>
                  </a:lnTo>
                  <a:close/>
                  <a:moveTo>
                    <a:pt x="465" y="82"/>
                  </a:moveTo>
                  <a:cubicBezTo>
                    <a:pt x="466" y="83"/>
                    <a:pt x="466" y="83"/>
                    <a:pt x="466" y="83"/>
                  </a:cubicBezTo>
                  <a:cubicBezTo>
                    <a:pt x="464" y="83"/>
                    <a:pt x="464" y="81"/>
                    <a:pt x="462" y="82"/>
                  </a:cubicBezTo>
                  <a:cubicBezTo>
                    <a:pt x="463" y="81"/>
                    <a:pt x="463" y="81"/>
                    <a:pt x="463" y="81"/>
                  </a:cubicBezTo>
                  <a:cubicBezTo>
                    <a:pt x="463" y="81"/>
                    <a:pt x="463" y="81"/>
                    <a:pt x="463" y="81"/>
                  </a:cubicBezTo>
                  <a:cubicBezTo>
                    <a:pt x="463" y="81"/>
                    <a:pt x="465" y="82"/>
                    <a:pt x="465" y="82"/>
                  </a:cubicBezTo>
                  <a:close/>
                  <a:moveTo>
                    <a:pt x="461" y="84"/>
                  </a:moveTo>
                  <a:cubicBezTo>
                    <a:pt x="462" y="83"/>
                    <a:pt x="462" y="83"/>
                    <a:pt x="462" y="83"/>
                  </a:cubicBezTo>
                  <a:cubicBezTo>
                    <a:pt x="462" y="84"/>
                    <a:pt x="463" y="84"/>
                    <a:pt x="463" y="85"/>
                  </a:cubicBezTo>
                  <a:cubicBezTo>
                    <a:pt x="462" y="85"/>
                    <a:pt x="462" y="85"/>
                    <a:pt x="462" y="85"/>
                  </a:cubicBezTo>
                  <a:cubicBezTo>
                    <a:pt x="461" y="85"/>
                    <a:pt x="462" y="84"/>
                    <a:pt x="461" y="84"/>
                  </a:cubicBezTo>
                  <a:close/>
                  <a:moveTo>
                    <a:pt x="476" y="63"/>
                  </a:moveTo>
                  <a:cubicBezTo>
                    <a:pt x="476" y="63"/>
                    <a:pt x="476" y="63"/>
                    <a:pt x="476" y="63"/>
                  </a:cubicBezTo>
                  <a:cubicBezTo>
                    <a:pt x="476" y="62"/>
                    <a:pt x="476" y="62"/>
                    <a:pt x="476" y="62"/>
                  </a:cubicBezTo>
                  <a:cubicBezTo>
                    <a:pt x="477" y="62"/>
                    <a:pt x="477" y="62"/>
                    <a:pt x="477" y="62"/>
                  </a:cubicBezTo>
                  <a:cubicBezTo>
                    <a:pt x="477" y="62"/>
                    <a:pt x="477" y="62"/>
                    <a:pt x="477" y="62"/>
                  </a:cubicBezTo>
                  <a:cubicBezTo>
                    <a:pt x="476" y="62"/>
                    <a:pt x="477" y="63"/>
                    <a:pt x="476" y="63"/>
                  </a:cubicBezTo>
                  <a:cubicBezTo>
                    <a:pt x="475" y="62"/>
                    <a:pt x="475" y="62"/>
                    <a:pt x="475" y="62"/>
                  </a:cubicBezTo>
                  <a:cubicBezTo>
                    <a:pt x="476" y="62"/>
                    <a:pt x="476" y="62"/>
                    <a:pt x="476" y="62"/>
                  </a:cubicBezTo>
                  <a:cubicBezTo>
                    <a:pt x="476" y="62"/>
                    <a:pt x="476" y="63"/>
                    <a:pt x="476" y="63"/>
                  </a:cubicBezTo>
                  <a:close/>
                  <a:moveTo>
                    <a:pt x="477" y="59"/>
                  </a:moveTo>
                  <a:cubicBezTo>
                    <a:pt x="478" y="59"/>
                    <a:pt x="478" y="59"/>
                    <a:pt x="478" y="59"/>
                  </a:cubicBezTo>
                  <a:cubicBezTo>
                    <a:pt x="478" y="59"/>
                    <a:pt x="478" y="59"/>
                    <a:pt x="478" y="60"/>
                  </a:cubicBezTo>
                  <a:cubicBezTo>
                    <a:pt x="477" y="60"/>
                    <a:pt x="477" y="60"/>
                    <a:pt x="477" y="59"/>
                  </a:cubicBezTo>
                  <a:close/>
                  <a:moveTo>
                    <a:pt x="478" y="52"/>
                  </a:moveTo>
                  <a:cubicBezTo>
                    <a:pt x="478" y="52"/>
                    <a:pt x="478" y="53"/>
                    <a:pt x="477" y="53"/>
                  </a:cubicBezTo>
                  <a:cubicBezTo>
                    <a:pt x="476" y="53"/>
                    <a:pt x="476" y="51"/>
                    <a:pt x="475" y="51"/>
                  </a:cubicBezTo>
                  <a:cubicBezTo>
                    <a:pt x="475" y="51"/>
                    <a:pt x="475" y="51"/>
                    <a:pt x="475" y="51"/>
                  </a:cubicBezTo>
                  <a:cubicBezTo>
                    <a:pt x="476" y="51"/>
                    <a:pt x="477" y="52"/>
                    <a:pt x="478" y="52"/>
                  </a:cubicBezTo>
                  <a:close/>
                  <a:moveTo>
                    <a:pt x="476" y="50"/>
                  </a:moveTo>
                  <a:cubicBezTo>
                    <a:pt x="476" y="50"/>
                    <a:pt x="477" y="50"/>
                    <a:pt x="477" y="51"/>
                  </a:cubicBezTo>
                  <a:cubicBezTo>
                    <a:pt x="476" y="51"/>
                    <a:pt x="476" y="50"/>
                    <a:pt x="476" y="50"/>
                  </a:cubicBezTo>
                  <a:close/>
                  <a:moveTo>
                    <a:pt x="471" y="57"/>
                  </a:moveTo>
                  <a:cubicBezTo>
                    <a:pt x="470" y="58"/>
                    <a:pt x="472" y="58"/>
                    <a:pt x="471" y="59"/>
                  </a:cubicBezTo>
                  <a:cubicBezTo>
                    <a:pt x="471" y="59"/>
                    <a:pt x="471" y="59"/>
                    <a:pt x="471" y="59"/>
                  </a:cubicBezTo>
                  <a:cubicBezTo>
                    <a:pt x="471" y="59"/>
                    <a:pt x="471" y="59"/>
                    <a:pt x="471" y="59"/>
                  </a:cubicBezTo>
                  <a:cubicBezTo>
                    <a:pt x="471" y="59"/>
                    <a:pt x="471" y="58"/>
                    <a:pt x="471" y="58"/>
                  </a:cubicBezTo>
                  <a:cubicBezTo>
                    <a:pt x="470" y="57"/>
                    <a:pt x="470" y="57"/>
                    <a:pt x="469" y="57"/>
                  </a:cubicBezTo>
                  <a:cubicBezTo>
                    <a:pt x="468" y="58"/>
                    <a:pt x="468" y="58"/>
                    <a:pt x="468" y="58"/>
                  </a:cubicBezTo>
                  <a:cubicBezTo>
                    <a:pt x="468" y="58"/>
                    <a:pt x="467" y="57"/>
                    <a:pt x="466" y="57"/>
                  </a:cubicBezTo>
                  <a:cubicBezTo>
                    <a:pt x="466" y="58"/>
                    <a:pt x="466" y="58"/>
                    <a:pt x="466" y="58"/>
                  </a:cubicBezTo>
                  <a:cubicBezTo>
                    <a:pt x="466" y="58"/>
                    <a:pt x="466" y="58"/>
                    <a:pt x="466" y="58"/>
                  </a:cubicBezTo>
                  <a:cubicBezTo>
                    <a:pt x="466" y="58"/>
                    <a:pt x="466" y="58"/>
                    <a:pt x="466" y="58"/>
                  </a:cubicBezTo>
                  <a:cubicBezTo>
                    <a:pt x="466" y="58"/>
                    <a:pt x="465" y="58"/>
                    <a:pt x="465" y="58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63" y="56"/>
                    <a:pt x="464" y="58"/>
                    <a:pt x="462" y="57"/>
                  </a:cubicBezTo>
                  <a:cubicBezTo>
                    <a:pt x="464" y="56"/>
                    <a:pt x="464" y="56"/>
                    <a:pt x="464" y="56"/>
                  </a:cubicBezTo>
                  <a:cubicBezTo>
                    <a:pt x="463" y="56"/>
                    <a:pt x="463" y="56"/>
                    <a:pt x="463" y="56"/>
                  </a:cubicBezTo>
                  <a:cubicBezTo>
                    <a:pt x="463" y="53"/>
                    <a:pt x="466" y="56"/>
                    <a:pt x="467" y="53"/>
                  </a:cubicBezTo>
                  <a:cubicBezTo>
                    <a:pt x="467" y="54"/>
                    <a:pt x="467" y="54"/>
                    <a:pt x="467" y="54"/>
                  </a:cubicBezTo>
                  <a:cubicBezTo>
                    <a:pt x="467" y="54"/>
                    <a:pt x="467" y="55"/>
                    <a:pt x="467" y="56"/>
                  </a:cubicBezTo>
                  <a:cubicBezTo>
                    <a:pt x="467" y="55"/>
                    <a:pt x="466" y="56"/>
                    <a:pt x="466" y="56"/>
                  </a:cubicBezTo>
                  <a:cubicBezTo>
                    <a:pt x="466" y="56"/>
                    <a:pt x="466" y="55"/>
                    <a:pt x="466" y="55"/>
                  </a:cubicBezTo>
                  <a:cubicBezTo>
                    <a:pt x="465" y="55"/>
                    <a:pt x="465" y="55"/>
                    <a:pt x="465" y="55"/>
                  </a:cubicBezTo>
                  <a:cubicBezTo>
                    <a:pt x="465" y="56"/>
                    <a:pt x="466" y="57"/>
                    <a:pt x="465" y="57"/>
                  </a:cubicBezTo>
                  <a:cubicBezTo>
                    <a:pt x="466" y="57"/>
                    <a:pt x="466" y="57"/>
                    <a:pt x="466" y="56"/>
                  </a:cubicBezTo>
                  <a:cubicBezTo>
                    <a:pt x="466" y="57"/>
                    <a:pt x="466" y="57"/>
                    <a:pt x="466" y="57"/>
                  </a:cubicBezTo>
                  <a:cubicBezTo>
                    <a:pt x="467" y="57"/>
                    <a:pt x="468" y="56"/>
                    <a:pt x="469" y="56"/>
                  </a:cubicBezTo>
                  <a:cubicBezTo>
                    <a:pt x="468" y="55"/>
                    <a:pt x="468" y="55"/>
                    <a:pt x="468" y="55"/>
                  </a:cubicBezTo>
                  <a:cubicBezTo>
                    <a:pt x="468" y="55"/>
                    <a:pt x="469" y="55"/>
                    <a:pt x="469" y="55"/>
                  </a:cubicBezTo>
                  <a:cubicBezTo>
                    <a:pt x="469" y="55"/>
                    <a:pt x="469" y="55"/>
                    <a:pt x="469" y="56"/>
                  </a:cubicBezTo>
                  <a:cubicBezTo>
                    <a:pt x="469" y="56"/>
                    <a:pt x="469" y="56"/>
                    <a:pt x="470" y="56"/>
                  </a:cubicBezTo>
                  <a:cubicBezTo>
                    <a:pt x="470" y="56"/>
                    <a:pt x="470" y="56"/>
                    <a:pt x="470" y="56"/>
                  </a:cubicBezTo>
                  <a:cubicBezTo>
                    <a:pt x="470" y="57"/>
                    <a:pt x="470" y="57"/>
                    <a:pt x="470" y="57"/>
                  </a:cubicBezTo>
                  <a:lnTo>
                    <a:pt x="471" y="57"/>
                  </a:lnTo>
                  <a:close/>
                  <a:moveTo>
                    <a:pt x="466" y="52"/>
                  </a:moveTo>
                  <a:cubicBezTo>
                    <a:pt x="466" y="53"/>
                    <a:pt x="466" y="53"/>
                    <a:pt x="465" y="54"/>
                  </a:cubicBezTo>
                  <a:cubicBezTo>
                    <a:pt x="465" y="53"/>
                    <a:pt x="464" y="53"/>
                    <a:pt x="464" y="53"/>
                  </a:cubicBezTo>
                  <a:cubicBezTo>
                    <a:pt x="464" y="52"/>
                    <a:pt x="465" y="54"/>
                    <a:pt x="466" y="52"/>
                  </a:cubicBezTo>
                  <a:close/>
                  <a:moveTo>
                    <a:pt x="465" y="51"/>
                  </a:moveTo>
                  <a:cubicBezTo>
                    <a:pt x="466" y="51"/>
                    <a:pt x="466" y="51"/>
                    <a:pt x="466" y="51"/>
                  </a:cubicBezTo>
                  <a:cubicBezTo>
                    <a:pt x="466" y="51"/>
                    <a:pt x="465" y="51"/>
                    <a:pt x="465" y="51"/>
                  </a:cubicBezTo>
                  <a:close/>
                  <a:moveTo>
                    <a:pt x="468" y="53"/>
                  </a:moveTo>
                  <a:cubicBezTo>
                    <a:pt x="468" y="53"/>
                    <a:pt x="468" y="53"/>
                    <a:pt x="468" y="53"/>
                  </a:cubicBezTo>
                  <a:cubicBezTo>
                    <a:pt x="469" y="53"/>
                    <a:pt x="469" y="53"/>
                    <a:pt x="469" y="53"/>
                  </a:cubicBezTo>
                  <a:lnTo>
                    <a:pt x="468" y="53"/>
                  </a:lnTo>
                  <a:close/>
                  <a:moveTo>
                    <a:pt x="468" y="41"/>
                  </a:moveTo>
                  <a:cubicBezTo>
                    <a:pt x="468" y="41"/>
                    <a:pt x="467" y="41"/>
                    <a:pt x="467" y="41"/>
                  </a:cubicBezTo>
                  <a:cubicBezTo>
                    <a:pt x="467" y="41"/>
                    <a:pt x="467" y="41"/>
                    <a:pt x="467" y="41"/>
                  </a:cubicBezTo>
                  <a:cubicBezTo>
                    <a:pt x="467" y="41"/>
                    <a:pt x="467" y="41"/>
                    <a:pt x="467" y="41"/>
                  </a:cubicBezTo>
                  <a:cubicBezTo>
                    <a:pt x="467" y="41"/>
                    <a:pt x="467" y="41"/>
                    <a:pt x="467" y="41"/>
                  </a:cubicBezTo>
                  <a:cubicBezTo>
                    <a:pt x="467" y="41"/>
                    <a:pt x="467" y="41"/>
                    <a:pt x="467" y="41"/>
                  </a:cubicBezTo>
                  <a:cubicBezTo>
                    <a:pt x="466" y="41"/>
                    <a:pt x="466" y="41"/>
                    <a:pt x="466" y="41"/>
                  </a:cubicBezTo>
                  <a:cubicBezTo>
                    <a:pt x="466" y="41"/>
                    <a:pt x="466" y="41"/>
                    <a:pt x="466" y="41"/>
                  </a:cubicBezTo>
                  <a:cubicBezTo>
                    <a:pt x="466" y="41"/>
                    <a:pt x="466" y="41"/>
                    <a:pt x="466" y="41"/>
                  </a:cubicBezTo>
                  <a:cubicBezTo>
                    <a:pt x="466" y="40"/>
                    <a:pt x="467" y="40"/>
                    <a:pt x="467" y="40"/>
                  </a:cubicBezTo>
                  <a:cubicBezTo>
                    <a:pt x="467" y="41"/>
                    <a:pt x="468" y="40"/>
                    <a:pt x="468" y="41"/>
                  </a:cubicBezTo>
                  <a:close/>
                  <a:moveTo>
                    <a:pt x="466" y="42"/>
                  </a:moveTo>
                  <a:cubicBezTo>
                    <a:pt x="466" y="42"/>
                    <a:pt x="465" y="42"/>
                    <a:pt x="465" y="42"/>
                  </a:cubicBezTo>
                  <a:cubicBezTo>
                    <a:pt x="465" y="42"/>
                    <a:pt x="465" y="43"/>
                    <a:pt x="465" y="43"/>
                  </a:cubicBezTo>
                  <a:cubicBezTo>
                    <a:pt x="465" y="42"/>
                    <a:pt x="465" y="42"/>
                    <a:pt x="465" y="42"/>
                  </a:cubicBezTo>
                  <a:cubicBezTo>
                    <a:pt x="465" y="42"/>
                    <a:pt x="466" y="42"/>
                    <a:pt x="466" y="42"/>
                  </a:cubicBezTo>
                  <a:close/>
                  <a:moveTo>
                    <a:pt x="463" y="40"/>
                  </a:moveTo>
                  <a:cubicBezTo>
                    <a:pt x="463" y="40"/>
                    <a:pt x="463" y="40"/>
                    <a:pt x="463" y="40"/>
                  </a:cubicBezTo>
                  <a:cubicBezTo>
                    <a:pt x="463" y="40"/>
                    <a:pt x="463" y="40"/>
                    <a:pt x="463" y="40"/>
                  </a:cubicBezTo>
                  <a:cubicBezTo>
                    <a:pt x="463" y="40"/>
                    <a:pt x="463" y="40"/>
                    <a:pt x="463" y="40"/>
                  </a:cubicBezTo>
                  <a:cubicBezTo>
                    <a:pt x="463" y="40"/>
                    <a:pt x="462" y="41"/>
                    <a:pt x="462" y="40"/>
                  </a:cubicBezTo>
                  <a:cubicBezTo>
                    <a:pt x="462" y="39"/>
                    <a:pt x="461" y="40"/>
                    <a:pt x="461" y="39"/>
                  </a:cubicBezTo>
                  <a:cubicBezTo>
                    <a:pt x="461" y="39"/>
                    <a:pt x="461" y="39"/>
                    <a:pt x="461" y="39"/>
                  </a:cubicBezTo>
                  <a:cubicBezTo>
                    <a:pt x="461" y="39"/>
                    <a:pt x="461" y="40"/>
                    <a:pt x="462" y="40"/>
                  </a:cubicBezTo>
                  <a:cubicBezTo>
                    <a:pt x="463" y="39"/>
                    <a:pt x="463" y="39"/>
                    <a:pt x="463" y="39"/>
                  </a:cubicBezTo>
                  <a:cubicBezTo>
                    <a:pt x="462" y="39"/>
                    <a:pt x="463" y="39"/>
                    <a:pt x="463" y="40"/>
                  </a:cubicBezTo>
                  <a:cubicBezTo>
                    <a:pt x="463" y="40"/>
                    <a:pt x="463" y="40"/>
                    <a:pt x="463" y="40"/>
                  </a:cubicBezTo>
                  <a:cubicBezTo>
                    <a:pt x="463" y="40"/>
                    <a:pt x="464" y="40"/>
                    <a:pt x="464" y="40"/>
                  </a:cubicBezTo>
                  <a:lnTo>
                    <a:pt x="463" y="40"/>
                  </a:lnTo>
                  <a:close/>
                  <a:moveTo>
                    <a:pt x="445" y="40"/>
                  </a:moveTo>
                  <a:cubicBezTo>
                    <a:pt x="445" y="40"/>
                    <a:pt x="445" y="40"/>
                    <a:pt x="445" y="40"/>
                  </a:cubicBezTo>
                  <a:cubicBezTo>
                    <a:pt x="445" y="40"/>
                    <a:pt x="445" y="40"/>
                    <a:pt x="445" y="40"/>
                  </a:cubicBezTo>
                  <a:cubicBezTo>
                    <a:pt x="445" y="40"/>
                    <a:pt x="445" y="40"/>
                    <a:pt x="445" y="40"/>
                  </a:cubicBezTo>
                  <a:close/>
                  <a:moveTo>
                    <a:pt x="439" y="36"/>
                  </a:moveTo>
                  <a:cubicBezTo>
                    <a:pt x="439" y="36"/>
                    <a:pt x="440" y="36"/>
                    <a:pt x="440" y="35"/>
                  </a:cubicBezTo>
                  <a:cubicBezTo>
                    <a:pt x="441" y="37"/>
                    <a:pt x="442" y="36"/>
                    <a:pt x="443" y="36"/>
                  </a:cubicBezTo>
                  <a:cubicBezTo>
                    <a:pt x="442" y="37"/>
                    <a:pt x="442" y="37"/>
                    <a:pt x="442" y="37"/>
                  </a:cubicBezTo>
                  <a:cubicBezTo>
                    <a:pt x="442" y="37"/>
                    <a:pt x="442" y="37"/>
                    <a:pt x="442" y="37"/>
                  </a:cubicBezTo>
                  <a:cubicBezTo>
                    <a:pt x="442" y="37"/>
                    <a:pt x="442" y="37"/>
                    <a:pt x="442" y="37"/>
                  </a:cubicBezTo>
                  <a:cubicBezTo>
                    <a:pt x="442" y="37"/>
                    <a:pt x="442" y="37"/>
                    <a:pt x="442" y="37"/>
                  </a:cubicBezTo>
                  <a:cubicBezTo>
                    <a:pt x="442" y="37"/>
                    <a:pt x="441" y="37"/>
                    <a:pt x="441" y="37"/>
                  </a:cubicBezTo>
                  <a:cubicBezTo>
                    <a:pt x="441" y="38"/>
                    <a:pt x="441" y="38"/>
                    <a:pt x="441" y="38"/>
                  </a:cubicBezTo>
                  <a:cubicBezTo>
                    <a:pt x="440" y="36"/>
                    <a:pt x="440" y="37"/>
                    <a:pt x="438" y="36"/>
                  </a:cubicBezTo>
                  <a:lnTo>
                    <a:pt x="439" y="36"/>
                  </a:lnTo>
                  <a:close/>
                  <a:moveTo>
                    <a:pt x="436" y="47"/>
                  </a:moveTo>
                  <a:cubicBezTo>
                    <a:pt x="435" y="47"/>
                    <a:pt x="435" y="47"/>
                    <a:pt x="435" y="47"/>
                  </a:cubicBezTo>
                  <a:cubicBezTo>
                    <a:pt x="435" y="46"/>
                    <a:pt x="435" y="46"/>
                    <a:pt x="435" y="46"/>
                  </a:cubicBezTo>
                  <a:lnTo>
                    <a:pt x="436" y="47"/>
                  </a:lnTo>
                  <a:close/>
                  <a:moveTo>
                    <a:pt x="435" y="45"/>
                  </a:moveTo>
                  <a:cubicBezTo>
                    <a:pt x="435" y="45"/>
                    <a:pt x="435" y="45"/>
                    <a:pt x="435" y="45"/>
                  </a:cubicBezTo>
                  <a:cubicBezTo>
                    <a:pt x="435" y="45"/>
                    <a:pt x="435" y="46"/>
                    <a:pt x="434" y="46"/>
                  </a:cubicBezTo>
                  <a:cubicBezTo>
                    <a:pt x="434" y="45"/>
                    <a:pt x="433" y="45"/>
                    <a:pt x="434" y="44"/>
                  </a:cubicBezTo>
                  <a:lnTo>
                    <a:pt x="435" y="45"/>
                  </a:lnTo>
                  <a:close/>
                  <a:moveTo>
                    <a:pt x="433" y="47"/>
                  </a:moveTo>
                  <a:cubicBezTo>
                    <a:pt x="435" y="47"/>
                    <a:pt x="435" y="47"/>
                    <a:pt x="435" y="47"/>
                  </a:cubicBezTo>
                  <a:cubicBezTo>
                    <a:pt x="435" y="47"/>
                    <a:pt x="435" y="47"/>
                    <a:pt x="435" y="47"/>
                  </a:cubicBezTo>
                  <a:cubicBezTo>
                    <a:pt x="437" y="48"/>
                    <a:pt x="437" y="48"/>
                    <a:pt x="437" y="48"/>
                  </a:cubicBezTo>
                  <a:cubicBezTo>
                    <a:pt x="435" y="47"/>
                    <a:pt x="435" y="49"/>
                    <a:pt x="433" y="48"/>
                  </a:cubicBezTo>
                  <a:cubicBezTo>
                    <a:pt x="433" y="48"/>
                    <a:pt x="433" y="48"/>
                    <a:pt x="433" y="48"/>
                  </a:cubicBezTo>
                  <a:cubicBezTo>
                    <a:pt x="432" y="48"/>
                    <a:pt x="431" y="47"/>
                    <a:pt x="430" y="48"/>
                  </a:cubicBezTo>
                  <a:cubicBezTo>
                    <a:pt x="430" y="48"/>
                    <a:pt x="430" y="48"/>
                    <a:pt x="430" y="48"/>
                  </a:cubicBezTo>
                  <a:cubicBezTo>
                    <a:pt x="429" y="48"/>
                    <a:pt x="429" y="48"/>
                    <a:pt x="429" y="48"/>
                  </a:cubicBezTo>
                  <a:cubicBezTo>
                    <a:pt x="429" y="48"/>
                    <a:pt x="429" y="48"/>
                    <a:pt x="429" y="48"/>
                  </a:cubicBezTo>
                  <a:cubicBezTo>
                    <a:pt x="428" y="48"/>
                    <a:pt x="428" y="49"/>
                    <a:pt x="428" y="49"/>
                  </a:cubicBezTo>
                  <a:cubicBezTo>
                    <a:pt x="428" y="50"/>
                    <a:pt x="429" y="50"/>
                    <a:pt x="429" y="51"/>
                  </a:cubicBezTo>
                  <a:cubicBezTo>
                    <a:pt x="428" y="50"/>
                    <a:pt x="427" y="49"/>
                    <a:pt x="426" y="49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4" y="48"/>
                    <a:pt x="422" y="48"/>
                    <a:pt x="420" y="47"/>
                  </a:cubicBezTo>
                  <a:cubicBezTo>
                    <a:pt x="419" y="47"/>
                    <a:pt x="419" y="47"/>
                    <a:pt x="419" y="47"/>
                  </a:cubicBezTo>
                  <a:cubicBezTo>
                    <a:pt x="420" y="46"/>
                    <a:pt x="420" y="47"/>
                    <a:pt x="421" y="47"/>
                  </a:cubicBezTo>
                  <a:cubicBezTo>
                    <a:pt x="422" y="47"/>
                    <a:pt x="421" y="46"/>
                    <a:pt x="422" y="46"/>
                  </a:cubicBezTo>
                  <a:cubicBezTo>
                    <a:pt x="422" y="46"/>
                    <a:pt x="422" y="46"/>
                    <a:pt x="422" y="46"/>
                  </a:cubicBezTo>
                  <a:cubicBezTo>
                    <a:pt x="423" y="46"/>
                    <a:pt x="423" y="46"/>
                    <a:pt x="423" y="46"/>
                  </a:cubicBezTo>
                  <a:cubicBezTo>
                    <a:pt x="422" y="46"/>
                    <a:pt x="422" y="47"/>
                    <a:pt x="423" y="47"/>
                  </a:cubicBezTo>
                  <a:cubicBezTo>
                    <a:pt x="423" y="47"/>
                    <a:pt x="423" y="47"/>
                    <a:pt x="423" y="46"/>
                  </a:cubicBezTo>
                  <a:cubicBezTo>
                    <a:pt x="423" y="48"/>
                    <a:pt x="425" y="47"/>
                    <a:pt x="425" y="48"/>
                  </a:cubicBezTo>
                  <a:cubicBezTo>
                    <a:pt x="426" y="47"/>
                    <a:pt x="426" y="47"/>
                    <a:pt x="426" y="47"/>
                  </a:cubicBezTo>
                  <a:cubicBezTo>
                    <a:pt x="425" y="47"/>
                    <a:pt x="426" y="47"/>
                    <a:pt x="426" y="47"/>
                  </a:cubicBezTo>
                  <a:cubicBezTo>
                    <a:pt x="426" y="47"/>
                    <a:pt x="426" y="47"/>
                    <a:pt x="426" y="47"/>
                  </a:cubicBezTo>
                  <a:cubicBezTo>
                    <a:pt x="426" y="47"/>
                    <a:pt x="426" y="47"/>
                    <a:pt x="426" y="47"/>
                  </a:cubicBezTo>
                  <a:cubicBezTo>
                    <a:pt x="426" y="47"/>
                    <a:pt x="426" y="48"/>
                    <a:pt x="427" y="48"/>
                  </a:cubicBezTo>
                  <a:cubicBezTo>
                    <a:pt x="427" y="47"/>
                    <a:pt x="428" y="47"/>
                    <a:pt x="428" y="47"/>
                  </a:cubicBezTo>
                  <a:cubicBezTo>
                    <a:pt x="428" y="47"/>
                    <a:pt x="429" y="47"/>
                    <a:pt x="429" y="48"/>
                  </a:cubicBezTo>
                  <a:cubicBezTo>
                    <a:pt x="429" y="48"/>
                    <a:pt x="429" y="48"/>
                    <a:pt x="429" y="47"/>
                  </a:cubicBezTo>
                  <a:cubicBezTo>
                    <a:pt x="429" y="48"/>
                    <a:pt x="429" y="48"/>
                    <a:pt x="429" y="48"/>
                  </a:cubicBezTo>
                  <a:cubicBezTo>
                    <a:pt x="429" y="48"/>
                    <a:pt x="429" y="48"/>
                    <a:pt x="430" y="48"/>
                  </a:cubicBezTo>
                  <a:cubicBezTo>
                    <a:pt x="430" y="48"/>
                    <a:pt x="430" y="48"/>
                    <a:pt x="430" y="48"/>
                  </a:cubicBezTo>
                  <a:cubicBezTo>
                    <a:pt x="430" y="47"/>
                    <a:pt x="429" y="47"/>
                    <a:pt x="429" y="47"/>
                  </a:cubicBezTo>
                  <a:cubicBezTo>
                    <a:pt x="430" y="45"/>
                    <a:pt x="430" y="47"/>
                    <a:pt x="431" y="47"/>
                  </a:cubicBezTo>
                  <a:cubicBezTo>
                    <a:pt x="431" y="48"/>
                    <a:pt x="433" y="47"/>
                    <a:pt x="433" y="47"/>
                  </a:cubicBezTo>
                  <a:close/>
                  <a:moveTo>
                    <a:pt x="427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26" y="44"/>
                    <a:pt x="426" y="44"/>
                    <a:pt x="426" y="44"/>
                  </a:cubicBezTo>
                  <a:cubicBezTo>
                    <a:pt x="426" y="43"/>
                    <a:pt x="426" y="43"/>
                    <a:pt x="426" y="43"/>
                  </a:cubicBezTo>
                  <a:cubicBezTo>
                    <a:pt x="426" y="43"/>
                    <a:pt x="426" y="44"/>
                    <a:pt x="426" y="44"/>
                  </a:cubicBezTo>
                  <a:cubicBezTo>
                    <a:pt x="425" y="44"/>
                    <a:pt x="425" y="44"/>
                    <a:pt x="425" y="44"/>
                  </a:cubicBezTo>
                  <a:cubicBezTo>
                    <a:pt x="426" y="45"/>
                    <a:pt x="425" y="43"/>
                    <a:pt x="426" y="43"/>
                  </a:cubicBezTo>
                  <a:cubicBezTo>
                    <a:pt x="426" y="43"/>
                    <a:pt x="426" y="43"/>
                    <a:pt x="426" y="43"/>
                  </a:cubicBezTo>
                  <a:cubicBezTo>
                    <a:pt x="426" y="43"/>
                    <a:pt x="426" y="43"/>
                    <a:pt x="426" y="43"/>
                  </a:cubicBezTo>
                  <a:cubicBezTo>
                    <a:pt x="426" y="43"/>
                    <a:pt x="426" y="44"/>
                    <a:pt x="426" y="44"/>
                  </a:cubicBezTo>
                  <a:lnTo>
                    <a:pt x="427" y="44"/>
                  </a:lnTo>
                  <a:close/>
                  <a:moveTo>
                    <a:pt x="425" y="45"/>
                  </a:moveTo>
                  <a:cubicBezTo>
                    <a:pt x="425" y="46"/>
                    <a:pt x="425" y="46"/>
                    <a:pt x="425" y="46"/>
                  </a:cubicBezTo>
                  <a:cubicBezTo>
                    <a:pt x="425" y="45"/>
                    <a:pt x="425" y="46"/>
                    <a:pt x="424" y="46"/>
                  </a:cubicBezTo>
                  <a:cubicBezTo>
                    <a:pt x="424" y="46"/>
                    <a:pt x="424" y="47"/>
                    <a:pt x="424" y="47"/>
                  </a:cubicBezTo>
                  <a:cubicBezTo>
                    <a:pt x="424" y="46"/>
                    <a:pt x="424" y="46"/>
                    <a:pt x="424" y="46"/>
                  </a:cubicBezTo>
                  <a:cubicBezTo>
                    <a:pt x="424" y="46"/>
                    <a:pt x="424" y="46"/>
                    <a:pt x="424" y="46"/>
                  </a:cubicBezTo>
                  <a:cubicBezTo>
                    <a:pt x="424" y="46"/>
                    <a:pt x="424" y="46"/>
                    <a:pt x="424" y="46"/>
                  </a:cubicBezTo>
                  <a:lnTo>
                    <a:pt x="425" y="45"/>
                  </a:lnTo>
                  <a:close/>
                  <a:moveTo>
                    <a:pt x="428" y="44"/>
                  </a:moveTo>
                  <a:cubicBezTo>
                    <a:pt x="430" y="44"/>
                    <a:pt x="430" y="44"/>
                    <a:pt x="430" y="44"/>
                  </a:cubicBezTo>
                  <a:cubicBezTo>
                    <a:pt x="429" y="45"/>
                    <a:pt x="429" y="45"/>
                    <a:pt x="429" y="45"/>
                  </a:cubicBezTo>
                  <a:lnTo>
                    <a:pt x="428" y="44"/>
                  </a:lnTo>
                  <a:close/>
                  <a:moveTo>
                    <a:pt x="432" y="44"/>
                  </a:moveTo>
                  <a:cubicBezTo>
                    <a:pt x="433" y="45"/>
                    <a:pt x="433" y="45"/>
                    <a:pt x="433" y="45"/>
                  </a:cubicBezTo>
                  <a:cubicBezTo>
                    <a:pt x="431" y="44"/>
                    <a:pt x="431" y="44"/>
                    <a:pt x="431" y="44"/>
                  </a:cubicBezTo>
                  <a:lnTo>
                    <a:pt x="432" y="44"/>
                  </a:lnTo>
                  <a:close/>
                  <a:moveTo>
                    <a:pt x="432" y="43"/>
                  </a:moveTo>
                  <a:cubicBezTo>
                    <a:pt x="432" y="43"/>
                    <a:pt x="432" y="43"/>
                    <a:pt x="432" y="43"/>
                  </a:cubicBezTo>
                  <a:cubicBezTo>
                    <a:pt x="432" y="44"/>
                    <a:pt x="432" y="43"/>
                    <a:pt x="432" y="43"/>
                  </a:cubicBezTo>
                  <a:cubicBezTo>
                    <a:pt x="432" y="43"/>
                    <a:pt x="432" y="43"/>
                    <a:pt x="432" y="43"/>
                  </a:cubicBezTo>
                  <a:close/>
                  <a:moveTo>
                    <a:pt x="433" y="42"/>
                  </a:moveTo>
                  <a:cubicBezTo>
                    <a:pt x="433" y="42"/>
                    <a:pt x="433" y="42"/>
                    <a:pt x="433" y="42"/>
                  </a:cubicBezTo>
                  <a:cubicBezTo>
                    <a:pt x="432" y="42"/>
                    <a:pt x="432" y="42"/>
                    <a:pt x="432" y="42"/>
                  </a:cubicBezTo>
                  <a:cubicBezTo>
                    <a:pt x="432" y="42"/>
                    <a:pt x="432" y="42"/>
                    <a:pt x="431" y="42"/>
                  </a:cubicBezTo>
                  <a:cubicBezTo>
                    <a:pt x="432" y="42"/>
                    <a:pt x="432" y="42"/>
                    <a:pt x="432" y="42"/>
                  </a:cubicBezTo>
                  <a:cubicBezTo>
                    <a:pt x="432" y="41"/>
                    <a:pt x="432" y="41"/>
                    <a:pt x="432" y="41"/>
                  </a:cubicBezTo>
                  <a:cubicBezTo>
                    <a:pt x="432" y="41"/>
                    <a:pt x="432" y="42"/>
                    <a:pt x="433" y="42"/>
                  </a:cubicBezTo>
                  <a:cubicBezTo>
                    <a:pt x="433" y="42"/>
                    <a:pt x="433" y="42"/>
                    <a:pt x="433" y="42"/>
                  </a:cubicBezTo>
                  <a:cubicBezTo>
                    <a:pt x="433" y="42"/>
                    <a:pt x="433" y="42"/>
                    <a:pt x="433" y="42"/>
                  </a:cubicBezTo>
                  <a:close/>
                  <a:moveTo>
                    <a:pt x="432" y="36"/>
                  </a:moveTo>
                  <a:cubicBezTo>
                    <a:pt x="433" y="36"/>
                    <a:pt x="433" y="36"/>
                    <a:pt x="433" y="36"/>
                  </a:cubicBezTo>
                  <a:cubicBezTo>
                    <a:pt x="433" y="37"/>
                    <a:pt x="432" y="36"/>
                    <a:pt x="432" y="36"/>
                  </a:cubicBezTo>
                  <a:close/>
                  <a:moveTo>
                    <a:pt x="420" y="37"/>
                  </a:moveTo>
                  <a:cubicBezTo>
                    <a:pt x="420" y="37"/>
                    <a:pt x="419" y="37"/>
                    <a:pt x="419" y="38"/>
                  </a:cubicBezTo>
                  <a:cubicBezTo>
                    <a:pt x="419" y="38"/>
                    <a:pt x="419" y="38"/>
                    <a:pt x="419" y="38"/>
                  </a:cubicBezTo>
                  <a:cubicBezTo>
                    <a:pt x="419" y="38"/>
                    <a:pt x="419" y="38"/>
                    <a:pt x="419" y="38"/>
                  </a:cubicBezTo>
                  <a:cubicBezTo>
                    <a:pt x="418" y="38"/>
                    <a:pt x="419" y="37"/>
                    <a:pt x="420" y="37"/>
                  </a:cubicBezTo>
                  <a:close/>
                  <a:moveTo>
                    <a:pt x="408" y="40"/>
                  </a:moveTo>
                  <a:cubicBezTo>
                    <a:pt x="409" y="40"/>
                    <a:pt x="409" y="40"/>
                    <a:pt x="409" y="40"/>
                  </a:cubicBezTo>
                  <a:cubicBezTo>
                    <a:pt x="408" y="40"/>
                    <a:pt x="408" y="40"/>
                    <a:pt x="408" y="41"/>
                  </a:cubicBezTo>
                  <a:lnTo>
                    <a:pt x="408" y="40"/>
                  </a:lnTo>
                  <a:close/>
                  <a:moveTo>
                    <a:pt x="408" y="42"/>
                  </a:moveTo>
                  <a:cubicBezTo>
                    <a:pt x="408" y="42"/>
                    <a:pt x="408" y="42"/>
                    <a:pt x="408" y="42"/>
                  </a:cubicBezTo>
                  <a:cubicBezTo>
                    <a:pt x="408" y="42"/>
                    <a:pt x="408" y="42"/>
                    <a:pt x="408" y="42"/>
                  </a:cubicBezTo>
                  <a:cubicBezTo>
                    <a:pt x="408" y="42"/>
                    <a:pt x="408" y="42"/>
                    <a:pt x="408" y="42"/>
                  </a:cubicBezTo>
                  <a:cubicBezTo>
                    <a:pt x="409" y="42"/>
                    <a:pt x="409" y="41"/>
                    <a:pt x="409" y="41"/>
                  </a:cubicBezTo>
                  <a:cubicBezTo>
                    <a:pt x="410" y="41"/>
                    <a:pt x="408" y="41"/>
                    <a:pt x="409" y="42"/>
                  </a:cubicBezTo>
                  <a:cubicBezTo>
                    <a:pt x="410" y="42"/>
                    <a:pt x="410" y="42"/>
                    <a:pt x="410" y="42"/>
                  </a:cubicBezTo>
                  <a:cubicBezTo>
                    <a:pt x="409" y="44"/>
                    <a:pt x="408" y="42"/>
                    <a:pt x="406" y="43"/>
                  </a:cubicBezTo>
                  <a:cubicBezTo>
                    <a:pt x="406" y="42"/>
                    <a:pt x="405" y="42"/>
                    <a:pt x="406" y="41"/>
                  </a:cubicBezTo>
                  <a:cubicBezTo>
                    <a:pt x="407" y="41"/>
                    <a:pt x="407" y="41"/>
                    <a:pt x="408" y="42"/>
                  </a:cubicBezTo>
                  <a:cubicBezTo>
                    <a:pt x="407" y="42"/>
                    <a:pt x="408" y="42"/>
                    <a:pt x="408" y="42"/>
                  </a:cubicBezTo>
                  <a:close/>
                  <a:moveTo>
                    <a:pt x="410" y="31"/>
                  </a:moveTo>
                  <a:cubicBezTo>
                    <a:pt x="410" y="31"/>
                    <a:pt x="410" y="31"/>
                    <a:pt x="410" y="31"/>
                  </a:cubicBezTo>
                  <a:cubicBezTo>
                    <a:pt x="410" y="31"/>
                    <a:pt x="409" y="31"/>
                    <a:pt x="410" y="31"/>
                  </a:cubicBezTo>
                  <a:close/>
                  <a:moveTo>
                    <a:pt x="404" y="37"/>
                  </a:moveTo>
                  <a:cubicBezTo>
                    <a:pt x="404" y="37"/>
                    <a:pt x="404" y="37"/>
                    <a:pt x="404" y="37"/>
                  </a:cubicBezTo>
                  <a:cubicBezTo>
                    <a:pt x="404" y="37"/>
                    <a:pt x="404" y="37"/>
                    <a:pt x="404" y="38"/>
                  </a:cubicBezTo>
                  <a:cubicBezTo>
                    <a:pt x="405" y="38"/>
                    <a:pt x="404" y="37"/>
                    <a:pt x="405" y="37"/>
                  </a:cubicBezTo>
                  <a:cubicBezTo>
                    <a:pt x="405" y="37"/>
                    <a:pt x="404" y="37"/>
                    <a:pt x="405" y="37"/>
                  </a:cubicBezTo>
                  <a:cubicBezTo>
                    <a:pt x="406" y="37"/>
                    <a:pt x="406" y="37"/>
                    <a:pt x="407" y="37"/>
                  </a:cubicBezTo>
                  <a:cubicBezTo>
                    <a:pt x="407" y="37"/>
                    <a:pt x="407" y="38"/>
                    <a:pt x="407" y="38"/>
                  </a:cubicBezTo>
                  <a:cubicBezTo>
                    <a:pt x="407" y="38"/>
                    <a:pt x="407" y="38"/>
                    <a:pt x="407" y="38"/>
                  </a:cubicBezTo>
                  <a:cubicBezTo>
                    <a:pt x="406" y="38"/>
                    <a:pt x="406" y="38"/>
                    <a:pt x="406" y="38"/>
                  </a:cubicBezTo>
                  <a:cubicBezTo>
                    <a:pt x="405" y="38"/>
                    <a:pt x="406" y="38"/>
                    <a:pt x="406" y="39"/>
                  </a:cubicBezTo>
                  <a:cubicBezTo>
                    <a:pt x="407" y="38"/>
                    <a:pt x="407" y="38"/>
                    <a:pt x="407" y="38"/>
                  </a:cubicBezTo>
                  <a:cubicBezTo>
                    <a:pt x="407" y="39"/>
                    <a:pt x="405" y="39"/>
                    <a:pt x="405" y="39"/>
                  </a:cubicBezTo>
                  <a:cubicBezTo>
                    <a:pt x="404" y="39"/>
                    <a:pt x="404" y="38"/>
                    <a:pt x="404" y="38"/>
                  </a:cubicBezTo>
                  <a:cubicBezTo>
                    <a:pt x="404" y="38"/>
                    <a:pt x="404" y="38"/>
                    <a:pt x="404" y="38"/>
                  </a:cubicBezTo>
                  <a:cubicBezTo>
                    <a:pt x="404" y="37"/>
                    <a:pt x="404" y="37"/>
                    <a:pt x="404" y="37"/>
                  </a:cubicBezTo>
                  <a:cubicBezTo>
                    <a:pt x="404" y="37"/>
                    <a:pt x="404" y="37"/>
                    <a:pt x="404" y="37"/>
                  </a:cubicBezTo>
                  <a:cubicBezTo>
                    <a:pt x="404" y="37"/>
                    <a:pt x="403" y="36"/>
                    <a:pt x="403" y="36"/>
                  </a:cubicBezTo>
                  <a:cubicBezTo>
                    <a:pt x="402" y="37"/>
                    <a:pt x="402" y="37"/>
                    <a:pt x="402" y="37"/>
                  </a:cubicBezTo>
                  <a:cubicBezTo>
                    <a:pt x="402" y="37"/>
                    <a:pt x="402" y="36"/>
                    <a:pt x="402" y="36"/>
                  </a:cubicBezTo>
                  <a:cubicBezTo>
                    <a:pt x="402" y="35"/>
                    <a:pt x="402" y="35"/>
                    <a:pt x="402" y="35"/>
                  </a:cubicBezTo>
                  <a:cubicBezTo>
                    <a:pt x="403" y="36"/>
                    <a:pt x="404" y="36"/>
                    <a:pt x="404" y="37"/>
                  </a:cubicBezTo>
                  <a:close/>
                  <a:moveTo>
                    <a:pt x="404" y="43"/>
                  </a:moveTo>
                  <a:cubicBezTo>
                    <a:pt x="403" y="42"/>
                    <a:pt x="403" y="43"/>
                    <a:pt x="402" y="43"/>
                  </a:cubicBezTo>
                  <a:cubicBezTo>
                    <a:pt x="402" y="42"/>
                    <a:pt x="402" y="42"/>
                    <a:pt x="402" y="42"/>
                  </a:cubicBezTo>
                  <a:cubicBezTo>
                    <a:pt x="403" y="42"/>
                    <a:pt x="404" y="42"/>
                    <a:pt x="405" y="42"/>
                  </a:cubicBezTo>
                  <a:cubicBezTo>
                    <a:pt x="405" y="42"/>
                    <a:pt x="404" y="43"/>
                    <a:pt x="404" y="42"/>
                  </a:cubicBezTo>
                  <a:lnTo>
                    <a:pt x="404" y="43"/>
                  </a:lnTo>
                  <a:close/>
                  <a:moveTo>
                    <a:pt x="397" y="49"/>
                  </a:moveTo>
                  <a:cubicBezTo>
                    <a:pt x="398" y="49"/>
                    <a:pt x="398" y="49"/>
                    <a:pt x="397" y="50"/>
                  </a:cubicBezTo>
                  <a:cubicBezTo>
                    <a:pt x="397" y="50"/>
                    <a:pt x="397" y="50"/>
                    <a:pt x="397" y="50"/>
                  </a:cubicBezTo>
                  <a:cubicBezTo>
                    <a:pt x="397" y="50"/>
                    <a:pt x="397" y="50"/>
                    <a:pt x="397" y="50"/>
                  </a:cubicBezTo>
                  <a:cubicBezTo>
                    <a:pt x="397" y="50"/>
                    <a:pt x="397" y="50"/>
                    <a:pt x="397" y="50"/>
                  </a:cubicBezTo>
                  <a:cubicBezTo>
                    <a:pt x="397" y="50"/>
                    <a:pt x="397" y="49"/>
                    <a:pt x="397" y="49"/>
                  </a:cubicBezTo>
                  <a:close/>
                  <a:moveTo>
                    <a:pt x="397" y="48"/>
                  </a:moveTo>
                  <a:cubicBezTo>
                    <a:pt x="397" y="48"/>
                    <a:pt x="397" y="48"/>
                    <a:pt x="397" y="48"/>
                  </a:cubicBezTo>
                  <a:cubicBezTo>
                    <a:pt x="396" y="47"/>
                    <a:pt x="396" y="47"/>
                    <a:pt x="396" y="47"/>
                  </a:cubicBezTo>
                  <a:cubicBezTo>
                    <a:pt x="396" y="47"/>
                    <a:pt x="396" y="47"/>
                    <a:pt x="396" y="47"/>
                  </a:cubicBezTo>
                  <a:cubicBezTo>
                    <a:pt x="396" y="47"/>
                    <a:pt x="396" y="48"/>
                    <a:pt x="397" y="48"/>
                  </a:cubicBezTo>
                  <a:close/>
                  <a:moveTo>
                    <a:pt x="392" y="51"/>
                  </a:moveTo>
                  <a:cubicBezTo>
                    <a:pt x="392" y="52"/>
                    <a:pt x="391" y="52"/>
                    <a:pt x="391" y="51"/>
                  </a:cubicBezTo>
                  <a:cubicBezTo>
                    <a:pt x="392" y="51"/>
                    <a:pt x="392" y="51"/>
                    <a:pt x="392" y="50"/>
                  </a:cubicBezTo>
                  <a:cubicBezTo>
                    <a:pt x="392" y="50"/>
                    <a:pt x="392" y="50"/>
                    <a:pt x="392" y="50"/>
                  </a:cubicBezTo>
                  <a:cubicBezTo>
                    <a:pt x="393" y="50"/>
                    <a:pt x="393" y="50"/>
                    <a:pt x="393" y="50"/>
                  </a:cubicBezTo>
                  <a:cubicBezTo>
                    <a:pt x="392" y="51"/>
                    <a:pt x="392" y="51"/>
                    <a:pt x="392" y="51"/>
                  </a:cubicBezTo>
                  <a:cubicBezTo>
                    <a:pt x="392" y="51"/>
                    <a:pt x="392" y="51"/>
                    <a:pt x="392" y="51"/>
                  </a:cubicBezTo>
                  <a:cubicBezTo>
                    <a:pt x="392" y="51"/>
                    <a:pt x="392" y="51"/>
                    <a:pt x="392" y="51"/>
                  </a:cubicBezTo>
                  <a:close/>
                  <a:moveTo>
                    <a:pt x="392" y="49"/>
                  </a:moveTo>
                  <a:cubicBezTo>
                    <a:pt x="393" y="48"/>
                    <a:pt x="393" y="48"/>
                    <a:pt x="393" y="48"/>
                  </a:cubicBezTo>
                  <a:cubicBezTo>
                    <a:pt x="393" y="48"/>
                    <a:pt x="393" y="49"/>
                    <a:pt x="393" y="49"/>
                  </a:cubicBezTo>
                  <a:cubicBezTo>
                    <a:pt x="394" y="49"/>
                    <a:pt x="394" y="49"/>
                    <a:pt x="394" y="49"/>
                  </a:cubicBezTo>
                  <a:cubicBezTo>
                    <a:pt x="394" y="49"/>
                    <a:pt x="394" y="49"/>
                    <a:pt x="393" y="49"/>
                  </a:cubicBezTo>
                  <a:lnTo>
                    <a:pt x="392" y="49"/>
                  </a:lnTo>
                  <a:close/>
                  <a:moveTo>
                    <a:pt x="394" y="50"/>
                  </a:moveTo>
                  <a:cubicBezTo>
                    <a:pt x="394" y="51"/>
                    <a:pt x="394" y="51"/>
                    <a:pt x="394" y="51"/>
                  </a:cubicBezTo>
                  <a:cubicBezTo>
                    <a:pt x="393" y="50"/>
                    <a:pt x="393" y="50"/>
                    <a:pt x="393" y="50"/>
                  </a:cubicBezTo>
                  <a:lnTo>
                    <a:pt x="394" y="50"/>
                  </a:lnTo>
                  <a:close/>
                  <a:moveTo>
                    <a:pt x="385" y="49"/>
                  </a:moveTo>
                  <a:cubicBezTo>
                    <a:pt x="385" y="49"/>
                    <a:pt x="385" y="49"/>
                    <a:pt x="385" y="49"/>
                  </a:cubicBezTo>
                  <a:cubicBezTo>
                    <a:pt x="385" y="48"/>
                    <a:pt x="386" y="48"/>
                    <a:pt x="386" y="47"/>
                  </a:cubicBezTo>
                  <a:cubicBezTo>
                    <a:pt x="386" y="47"/>
                    <a:pt x="387" y="48"/>
                    <a:pt x="387" y="48"/>
                  </a:cubicBezTo>
                  <a:cubicBezTo>
                    <a:pt x="387" y="48"/>
                    <a:pt x="386" y="48"/>
                    <a:pt x="386" y="48"/>
                  </a:cubicBezTo>
                  <a:cubicBezTo>
                    <a:pt x="386" y="48"/>
                    <a:pt x="386" y="49"/>
                    <a:pt x="386" y="49"/>
                  </a:cubicBezTo>
                  <a:cubicBezTo>
                    <a:pt x="386" y="50"/>
                    <a:pt x="387" y="48"/>
                    <a:pt x="388" y="50"/>
                  </a:cubicBezTo>
                  <a:cubicBezTo>
                    <a:pt x="387" y="50"/>
                    <a:pt x="387" y="49"/>
                    <a:pt x="386" y="50"/>
                  </a:cubicBezTo>
                  <a:cubicBezTo>
                    <a:pt x="385" y="50"/>
                    <a:pt x="385" y="50"/>
                    <a:pt x="385" y="50"/>
                  </a:cubicBezTo>
                  <a:cubicBezTo>
                    <a:pt x="385" y="49"/>
                    <a:pt x="385" y="49"/>
                    <a:pt x="385" y="49"/>
                  </a:cubicBezTo>
                  <a:close/>
                  <a:moveTo>
                    <a:pt x="388" y="43"/>
                  </a:moveTo>
                  <a:cubicBezTo>
                    <a:pt x="388" y="42"/>
                    <a:pt x="389" y="43"/>
                    <a:pt x="390" y="43"/>
                  </a:cubicBezTo>
                  <a:cubicBezTo>
                    <a:pt x="390" y="43"/>
                    <a:pt x="390" y="43"/>
                    <a:pt x="390" y="43"/>
                  </a:cubicBezTo>
                  <a:cubicBezTo>
                    <a:pt x="390" y="43"/>
                    <a:pt x="390" y="43"/>
                    <a:pt x="390" y="43"/>
                  </a:cubicBezTo>
                  <a:cubicBezTo>
                    <a:pt x="389" y="44"/>
                    <a:pt x="388" y="43"/>
                    <a:pt x="387" y="43"/>
                  </a:cubicBezTo>
                  <a:cubicBezTo>
                    <a:pt x="387" y="42"/>
                    <a:pt x="387" y="42"/>
                    <a:pt x="387" y="42"/>
                  </a:cubicBezTo>
                  <a:cubicBezTo>
                    <a:pt x="388" y="43"/>
                    <a:pt x="388" y="43"/>
                    <a:pt x="388" y="43"/>
                  </a:cubicBezTo>
                  <a:cubicBezTo>
                    <a:pt x="388" y="43"/>
                    <a:pt x="388" y="43"/>
                    <a:pt x="388" y="43"/>
                  </a:cubicBezTo>
                  <a:close/>
                  <a:moveTo>
                    <a:pt x="392" y="42"/>
                  </a:moveTo>
                  <a:cubicBezTo>
                    <a:pt x="391" y="42"/>
                    <a:pt x="389" y="43"/>
                    <a:pt x="388" y="42"/>
                  </a:cubicBezTo>
                  <a:cubicBezTo>
                    <a:pt x="389" y="41"/>
                    <a:pt x="391" y="41"/>
                    <a:pt x="392" y="42"/>
                  </a:cubicBezTo>
                  <a:close/>
                  <a:moveTo>
                    <a:pt x="393" y="41"/>
                  </a:moveTo>
                  <a:cubicBezTo>
                    <a:pt x="394" y="40"/>
                    <a:pt x="394" y="40"/>
                    <a:pt x="394" y="40"/>
                  </a:cubicBezTo>
                  <a:cubicBezTo>
                    <a:pt x="394" y="41"/>
                    <a:pt x="394" y="41"/>
                    <a:pt x="394" y="41"/>
                  </a:cubicBezTo>
                  <a:lnTo>
                    <a:pt x="393" y="41"/>
                  </a:lnTo>
                  <a:close/>
                  <a:moveTo>
                    <a:pt x="394" y="40"/>
                  </a:moveTo>
                  <a:cubicBezTo>
                    <a:pt x="395" y="40"/>
                    <a:pt x="395" y="40"/>
                    <a:pt x="395" y="40"/>
                  </a:cubicBezTo>
                  <a:cubicBezTo>
                    <a:pt x="395" y="41"/>
                    <a:pt x="395" y="41"/>
                    <a:pt x="395" y="41"/>
                  </a:cubicBezTo>
                  <a:lnTo>
                    <a:pt x="394" y="40"/>
                  </a:lnTo>
                  <a:close/>
                  <a:moveTo>
                    <a:pt x="397" y="39"/>
                  </a:moveTo>
                  <a:cubicBezTo>
                    <a:pt x="398" y="39"/>
                    <a:pt x="398" y="39"/>
                    <a:pt x="398" y="39"/>
                  </a:cubicBezTo>
                  <a:cubicBezTo>
                    <a:pt x="398" y="39"/>
                    <a:pt x="398" y="39"/>
                    <a:pt x="398" y="39"/>
                  </a:cubicBezTo>
                  <a:cubicBezTo>
                    <a:pt x="398" y="40"/>
                    <a:pt x="398" y="40"/>
                    <a:pt x="398" y="39"/>
                  </a:cubicBezTo>
                  <a:cubicBezTo>
                    <a:pt x="397" y="39"/>
                    <a:pt x="397" y="39"/>
                    <a:pt x="397" y="39"/>
                  </a:cubicBezTo>
                  <a:close/>
                  <a:moveTo>
                    <a:pt x="400" y="33"/>
                  </a:moveTo>
                  <a:cubicBezTo>
                    <a:pt x="398" y="33"/>
                    <a:pt x="398" y="33"/>
                    <a:pt x="398" y="33"/>
                  </a:cubicBezTo>
                  <a:cubicBezTo>
                    <a:pt x="399" y="32"/>
                    <a:pt x="399" y="32"/>
                    <a:pt x="399" y="32"/>
                  </a:cubicBezTo>
                  <a:cubicBezTo>
                    <a:pt x="400" y="32"/>
                    <a:pt x="400" y="32"/>
                    <a:pt x="400" y="32"/>
                  </a:cubicBezTo>
                  <a:lnTo>
                    <a:pt x="400" y="33"/>
                  </a:lnTo>
                  <a:close/>
                  <a:moveTo>
                    <a:pt x="399" y="35"/>
                  </a:moveTo>
                  <a:cubicBezTo>
                    <a:pt x="399" y="35"/>
                    <a:pt x="399" y="35"/>
                    <a:pt x="399" y="35"/>
                  </a:cubicBezTo>
                  <a:cubicBezTo>
                    <a:pt x="399" y="35"/>
                    <a:pt x="399" y="35"/>
                    <a:pt x="398" y="35"/>
                  </a:cubicBezTo>
                  <a:cubicBezTo>
                    <a:pt x="398" y="35"/>
                    <a:pt x="398" y="36"/>
                    <a:pt x="398" y="36"/>
                  </a:cubicBezTo>
                  <a:cubicBezTo>
                    <a:pt x="397" y="36"/>
                    <a:pt x="397" y="36"/>
                    <a:pt x="397" y="36"/>
                  </a:cubicBezTo>
                  <a:cubicBezTo>
                    <a:pt x="398" y="36"/>
                    <a:pt x="397" y="35"/>
                    <a:pt x="398" y="35"/>
                  </a:cubicBezTo>
                  <a:cubicBezTo>
                    <a:pt x="398" y="36"/>
                    <a:pt x="398" y="34"/>
                    <a:pt x="399" y="35"/>
                  </a:cubicBezTo>
                  <a:close/>
                  <a:moveTo>
                    <a:pt x="398" y="33"/>
                  </a:moveTo>
                  <a:cubicBezTo>
                    <a:pt x="398" y="33"/>
                    <a:pt x="398" y="33"/>
                    <a:pt x="398" y="33"/>
                  </a:cubicBezTo>
                  <a:cubicBezTo>
                    <a:pt x="398" y="33"/>
                    <a:pt x="398" y="33"/>
                    <a:pt x="398" y="33"/>
                  </a:cubicBezTo>
                  <a:close/>
                  <a:moveTo>
                    <a:pt x="397" y="38"/>
                  </a:moveTo>
                  <a:cubicBezTo>
                    <a:pt x="397" y="38"/>
                    <a:pt x="397" y="38"/>
                    <a:pt x="397" y="38"/>
                  </a:cubicBezTo>
                  <a:cubicBezTo>
                    <a:pt x="396" y="38"/>
                    <a:pt x="396" y="38"/>
                    <a:pt x="396" y="37"/>
                  </a:cubicBezTo>
                  <a:cubicBezTo>
                    <a:pt x="396" y="37"/>
                    <a:pt x="396" y="37"/>
                    <a:pt x="397" y="38"/>
                  </a:cubicBezTo>
                  <a:cubicBezTo>
                    <a:pt x="397" y="38"/>
                    <a:pt x="397" y="38"/>
                    <a:pt x="397" y="38"/>
                  </a:cubicBezTo>
                  <a:close/>
                  <a:moveTo>
                    <a:pt x="382" y="41"/>
                  </a:moveTo>
                  <a:cubicBezTo>
                    <a:pt x="382" y="40"/>
                    <a:pt x="382" y="40"/>
                    <a:pt x="382" y="40"/>
                  </a:cubicBezTo>
                  <a:cubicBezTo>
                    <a:pt x="382" y="40"/>
                    <a:pt x="382" y="41"/>
                    <a:pt x="382" y="41"/>
                  </a:cubicBezTo>
                  <a:cubicBezTo>
                    <a:pt x="382" y="42"/>
                    <a:pt x="382" y="42"/>
                    <a:pt x="382" y="42"/>
                  </a:cubicBezTo>
                  <a:cubicBezTo>
                    <a:pt x="382" y="42"/>
                    <a:pt x="382" y="41"/>
                    <a:pt x="382" y="41"/>
                  </a:cubicBezTo>
                  <a:close/>
                  <a:moveTo>
                    <a:pt x="381" y="51"/>
                  </a:moveTo>
                  <a:cubicBezTo>
                    <a:pt x="381" y="51"/>
                    <a:pt x="381" y="51"/>
                    <a:pt x="380" y="51"/>
                  </a:cubicBezTo>
                  <a:cubicBezTo>
                    <a:pt x="381" y="51"/>
                    <a:pt x="382" y="52"/>
                    <a:pt x="383" y="51"/>
                  </a:cubicBezTo>
                  <a:cubicBezTo>
                    <a:pt x="383" y="51"/>
                    <a:pt x="385" y="51"/>
                    <a:pt x="385" y="51"/>
                  </a:cubicBezTo>
                  <a:cubicBezTo>
                    <a:pt x="385" y="51"/>
                    <a:pt x="385" y="51"/>
                    <a:pt x="385" y="51"/>
                  </a:cubicBezTo>
                  <a:cubicBezTo>
                    <a:pt x="385" y="50"/>
                    <a:pt x="385" y="50"/>
                    <a:pt x="385" y="50"/>
                  </a:cubicBezTo>
                  <a:cubicBezTo>
                    <a:pt x="385" y="50"/>
                    <a:pt x="385" y="50"/>
                    <a:pt x="385" y="51"/>
                  </a:cubicBezTo>
                  <a:cubicBezTo>
                    <a:pt x="387" y="50"/>
                    <a:pt x="386" y="53"/>
                    <a:pt x="388" y="52"/>
                  </a:cubicBezTo>
                  <a:cubicBezTo>
                    <a:pt x="389" y="52"/>
                    <a:pt x="390" y="51"/>
                    <a:pt x="390" y="52"/>
                  </a:cubicBezTo>
                  <a:cubicBezTo>
                    <a:pt x="391" y="53"/>
                    <a:pt x="393" y="53"/>
                    <a:pt x="394" y="52"/>
                  </a:cubicBezTo>
                  <a:cubicBezTo>
                    <a:pt x="394" y="52"/>
                    <a:pt x="394" y="52"/>
                    <a:pt x="394" y="52"/>
                  </a:cubicBezTo>
                  <a:cubicBezTo>
                    <a:pt x="394" y="54"/>
                    <a:pt x="398" y="51"/>
                    <a:pt x="399" y="53"/>
                  </a:cubicBezTo>
                  <a:cubicBezTo>
                    <a:pt x="399" y="53"/>
                    <a:pt x="399" y="53"/>
                    <a:pt x="399" y="53"/>
                  </a:cubicBezTo>
                  <a:cubicBezTo>
                    <a:pt x="400" y="53"/>
                    <a:pt x="400" y="53"/>
                    <a:pt x="400" y="53"/>
                  </a:cubicBezTo>
                  <a:cubicBezTo>
                    <a:pt x="400" y="54"/>
                    <a:pt x="399" y="53"/>
                    <a:pt x="399" y="54"/>
                  </a:cubicBezTo>
                  <a:cubicBezTo>
                    <a:pt x="400" y="55"/>
                    <a:pt x="401" y="53"/>
                    <a:pt x="403" y="53"/>
                  </a:cubicBezTo>
                  <a:cubicBezTo>
                    <a:pt x="402" y="53"/>
                    <a:pt x="402" y="53"/>
                    <a:pt x="402" y="53"/>
                  </a:cubicBezTo>
                  <a:cubicBezTo>
                    <a:pt x="402" y="54"/>
                    <a:pt x="402" y="54"/>
                    <a:pt x="402" y="54"/>
                  </a:cubicBezTo>
                  <a:cubicBezTo>
                    <a:pt x="402" y="54"/>
                    <a:pt x="402" y="54"/>
                    <a:pt x="401" y="55"/>
                  </a:cubicBezTo>
                  <a:cubicBezTo>
                    <a:pt x="402" y="55"/>
                    <a:pt x="402" y="55"/>
                    <a:pt x="403" y="55"/>
                  </a:cubicBezTo>
                  <a:cubicBezTo>
                    <a:pt x="403" y="56"/>
                    <a:pt x="404" y="55"/>
                    <a:pt x="405" y="56"/>
                  </a:cubicBezTo>
                  <a:cubicBezTo>
                    <a:pt x="404" y="55"/>
                    <a:pt x="404" y="55"/>
                    <a:pt x="404" y="55"/>
                  </a:cubicBezTo>
                  <a:cubicBezTo>
                    <a:pt x="405" y="54"/>
                    <a:pt x="405" y="55"/>
                    <a:pt x="406" y="54"/>
                  </a:cubicBezTo>
                  <a:cubicBezTo>
                    <a:pt x="406" y="54"/>
                    <a:pt x="407" y="55"/>
                    <a:pt x="407" y="56"/>
                  </a:cubicBezTo>
                  <a:cubicBezTo>
                    <a:pt x="408" y="55"/>
                    <a:pt x="408" y="55"/>
                    <a:pt x="408" y="55"/>
                  </a:cubicBezTo>
                  <a:cubicBezTo>
                    <a:pt x="408" y="57"/>
                    <a:pt x="408" y="57"/>
                    <a:pt x="408" y="57"/>
                  </a:cubicBezTo>
                  <a:cubicBezTo>
                    <a:pt x="405" y="56"/>
                    <a:pt x="405" y="56"/>
                    <a:pt x="405" y="56"/>
                  </a:cubicBezTo>
                  <a:cubicBezTo>
                    <a:pt x="405" y="56"/>
                    <a:pt x="405" y="56"/>
                    <a:pt x="405" y="56"/>
                  </a:cubicBezTo>
                  <a:cubicBezTo>
                    <a:pt x="405" y="56"/>
                    <a:pt x="403" y="56"/>
                    <a:pt x="402" y="56"/>
                  </a:cubicBezTo>
                  <a:cubicBezTo>
                    <a:pt x="400" y="57"/>
                    <a:pt x="400" y="55"/>
                    <a:pt x="399" y="54"/>
                  </a:cubicBezTo>
                  <a:cubicBezTo>
                    <a:pt x="399" y="54"/>
                    <a:pt x="399" y="54"/>
                    <a:pt x="399" y="54"/>
                  </a:cubicBezTo>
                  <a:cubicBezTo>
                    <a:pt x="399" y="55"/>
                    <a:pt x="400" y="55"/>
                    <a:pt x="399" y="55"/>
                  </a:cubicBezTo>
                  <a:cubicBezTo>
                    <a:pt x="399" y="56"/>
                    <a:pt x="398" y="55"/>
                    <a:pt x="397" y="55"/>
                  </a:cubicBezTo>
                  <a:cubicBezTo>
                    <a:pt x="397" y="54"/>
                    <a:pt x="396" y="56"/>
                    <a:pt x="395" y="55"/>
                  </a:cubicBezTo>
                  <a:cubicBezTo>
                    <a:pt x="394" y="55"/>
                    <a:pt x="394" y="55"/>
                    <a:pt x="394" y="54"/>
                  </a:cubicBezTo>
                  <a:cubicBezTo>
                    <a:pt x="393" y="54"/>
                    <a:pt x="393" y="55"/>
                    <a:pt x="393" y="54"/>
                  </a:cubicBezTo>
                  <a:cubicBezTo>
                    <a:pt x="392" y="54"/>
                    <a:pt x="392" y="54"/>
                    <a:pt x="392" y="54"/>
                  </a:cubicBezTo>
                  <a:cubicBezTo>
                    <a:pt x="391" y="54"/>
                    <a:pt x="392" y="53"/>
                    <a:pt x="390" y="53"/>
                  </a:cubicBezTo>
                  <a:cubicBezTo>
                    <a:pt x="390" y="53"/>
                    <a:pt x="390" y="54"/>
                    <a:pt x="390" y="54"/>
                  </a:cubicBezTo>
                  <a:cubicBezTo>
                    <a:pt x="391" y="54"/>
                    <a:pt x="391" y="54"/>
                    <a:pt x="391" y="54"/>
                  </a:cubicBezTo>
                  <a:cubicBezTo>
                    <a:pt x="389" y="54"/>
                    <a:pt x="388" y="53"/>
                    <a:pt x="386" y="54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5" y="54"/>
                    <a:pt x="385" y="53"/>
                    <a:pt x="385" y="53"/>
                  </a:cubicBezTo>
                  <a:cubicBezTo>
                    <a:pt x="385" y="53"/>
                    <a:pt x="384" y="52"/>
                    <a:pt x="383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3" y="53"/>
                    <a:pt x="383" y="53"/>
                    <a:pt x="383" y="53"/>
                  </a:cubicBezTo>
                  <a:cubicBezTo>
                    <a:pt x="383" y="53"/>
                    <a:pt x="383" y="53"/>
                    <a:pt x="383" y="53"/>
                  </a:cubicBezTo>
                  <a:cubicBezTo>
                    <a:pt x="383" y="54"/>
                    <a:pt x="383" y="54"/>
                    <a:pt x="383" y="54"/>
                  </a:cubicBezTo>
                  <a:cubicBezTo>
                    <a:pt x="382" y="53"/>
                    <a:pt x="382" y="53"/>
                    <a:pt x="382" y="53"/>
                  </a:cubicBezTo>
                  <a:cubicBezTo>
                    <a:pt x="382" y="53"/>
                    <a:pt x="382" y="53"/>
                    <a:pt x="382" y="53"/>
                  </a:cubicBezTo>
                  <a:cubicBezTo>
                    <a:pt x="381" y="52"/>
                    <a:pt x="382" y="53"/>
                    <a:pt x="381" y="53"/>
                  </a:cubicBezTo>
                  <a:cubicBezTo>
                    <a:pt x="380" y="53"/>
                    <a:pt x="380" y="53"/>
                    <a:pt x="379" y="53"/>
                  </a:cubicBezTo>
                  <a:cubicBezTo>
                    <a:pt x="378" y="53"/>
                    <a:pt x="379" y="54"/>
                    <a:pt x="378" y="54"/>
                  </a:cubicBezTo>
                  <a:cubicBezTo>
                    <a:pt x="379" y="53"/>
                    <a:pt x="378" y="52"/>
                    <a:pt x="378" y="52"/>
                  </a:cubicBezTo>
                  <a:cubicBezTo>
                    <a:pt x="377" y="52"/>
                    <a:pt x="377" y="51"/>
                    <a:pt x="377" y="52"/>
                  </a:cubicBezTo>
                  <a:cubicBezTo>
                    <a:pt x="377" y="53"/>
                    <a:pt x="377" y="53"/>
                    <a:pt x="377" y="53"/>
                  </a:cubicBezTo>
                  <a:cubicBezTo>
                    <a:pt x="376" y="53"/>
                    <a:pt x="376" y="52"/>
                    <a:pt x="375" y="52"/>
                  </a:cubicBezTo>
                  <a:cubicBezTo>
                    <a:pt x="374" y="52"/>
                    <a:pt x="372" y="52"/>
                    <a:pt x="371" y="53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70" y="52"/>
                    <a:pt x="369" y="52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8" y="53"/>
                    <a:pt x="368" y="52"/>
                    <a:pt x="368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70" y="51"/>
                    <a:pt x="368" y="51"/>
                    <a:pt x="368" y="50"/>
                  </a:cubicBezTo>
                  <a:cubicBezTo>
                    <a:pt x="367" y="50"/>
                    <a:pt x="367" y="50"/>
                    <a:pt x="367" y="49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67" y="50"/>
                    <a:pt x="368" y="50"/>
                    <a:pt x="368" y="50"/>
                  </a:cubicBezTo>
                  <a:cubicBezTo>
                    <a:pt x="369" y="48"/>
                    <a:pt x="369" y="51"/>
                    <a:pt x="370" y="50"/>
                  </a:cubicBezTo>
                  <a:cubicBezTo>
                    <a:pt x="371" y="49"/>
                    <a:pt x="372" y="51"/>
                    <a:pt x="373" y="50"/>
                  </a:cubicBezTo>
                  <a:cubicBezTo>
                    <a:pt x="374" y="49"/>
                    <a:pt x="374" y="52"/>
                    <a:pt x="375" y="50"/>
                  </a:cubicBezTo>
                  <a:cubicBezTo>
                    <a:pt x="376" y="50"/>
                    <a:pt x="378" y="50"/>
                    <a:pt x="379" y="50"/>
                  </a:cubicBezTo>
                  <a:cubicBezTo>
                    <a:pt x="379" y="51"/>
                    <a:pt x="380" y="50"/>
                    <a:pt x="381" y="51"/>
                  </a:cubicBezTo>
                  <a:close/>
                  <a:moveTo>
                    <a:pt x="368" y="47"/>
                  </a:moveTo>
                  <a:cubicBezTo>
                    <a:pt x="369" y="47"/>
                    <a:pt x="369" y="47"/>
                    <a:pt x="369" y="47"/>
                  </a:cubicBezTo>
                  <a:cubicBezTo>
                    <a:pt x="368" y="48"/>
                    <a:pt x="368" y="48"/>
                    <a:pt x="368" y="48"/>
                  </a:cubicBezTo>
                  <a:cubicBezTo>
                    <a:pt x="367" y="48"/>
                    <a:pt x="367" y="48"/>
                    <a:pt x="367" y="48"/>
                  </a:cubicBezTo>
                  <a:cubicBezTo>
                    <a:pt x="368" y="48"/>
                    <a:pt x="368" y="48"/>
                    <a:pt x="369" y="48"/>
                  </a:cubicBezTo>
                  <a:lnTo>
                    <a:pt x="368" y="47"/>
                  </a:lnTo>
                  <a:close/>
                  <a:moveTo>
                    <a:pt x="370" y="47"/>
                  </a:moveTo>
                  <a:cubicBezTo>
                    <a:pt x="371" y="47"/>
                    <a:pt x="371" y="49"/>
                    <a:pt x="372" y="47"/>
                  </a:cubicBezTo>
                  <a:cubicBezTo>
                    <a:pt x="372" y="47"/>
                    <a:pt x="372" y="48"/>
                    <a:pt x="372" y="48"/>
                  </a:cubicBezTo>
                  <a:cubicBezTo>
                    <a:pt x="372" y="48"/>
                    <a:pt x="371" y="48"/>
                    <a:pt x="371" y="49"/>
                  </a:cubicBezTo>
                  <a:cubicBezTo>
                    <a:pt x="370" y="48"/>
                    <a:pt x="370" y="48"/>
                    <a:pt x="370" y="48"/>
                  </a:cubicBezTo>
                  <a:cubicBezTo>
                    <a:pt x="369" y="48"/>
                    <a:pt x="369" y="48"/>
                    <a:pt x="369" y="48"/>
                  </a:cubicBezTo>
                  <a:cubicBezTo>
                    <a:pt x="369" y="48"/>
                    <a:pt x="369" y="48"/>
                    <a:pt x="370" y="48"/>
                  </a:cubicBezTo>
                  <a:cubicBezTo>
                    <a:pt x="370" y="48"/>
                    <a:pt x="370" y="48"/>
                    <a:pt x="371" y="48"/>
                  </a:cubicBezTo>
                  <a:cubicBezTo>
                    <a:pt x="371" y="47"/>
                    <a:pt x="370" y="47"/>
                    <a:pt x="370" y="47"/>
                  </a:cubicBezTo>
                  <a:close/>
                  <a:moveTo>
                    <a:pt x="374" y="48"/>
                  </a:moveTo>
                  <a:cubicBezTo>
                    <a:pt x="374" y="49"/>
                    <a:pt x="374" y="49"/>
                    <a:pt x="374" y="49"/>
                  </a:cubicBezTo>
                  <a:cubicBezTo>
                    <a:pt x="374" y="48"/>
                    <a:pt x="373" y="48"/>
                    <a:pt x="374" y="48"/>
                  </a:cubicBezTo>
                  <a:close/>
                  <a:moveTo>
                    <a:pt x="375" y="49"/>
                  </a:moveTo>
                  <a:cubicBezTo>
                    <a:pt x="376" y="48"/>
                    <a:pt x="376" y="48"/>
                    <a:pt x="376" y="48"/>
                  </a:cubicBezTo>
                  <a:cubicBezTo>
                    <a:pt x="377" y="48"/>
                    <a:pt x="377" y="48"/>
                    <a:pt x="377" y="49"/>
                  </a:cubicBezTo>
                  <a:lnTo>
                    <a:pt x="375" y="49"/>
                  </a:lnTo>
                  <a:close/>
                  <a:moveTo>
                    <a:pt x="366" y="49"/>
                  </a:moveTo>
                  <a:cubicBezTo>
                    <a:pt x="366" y="49"/>
                    <a:pt x="367" y="49"/>
                    <a:pt x="367" y="50"/>
                  </a:cubicBezTo>
                  <a:cubicBezTo>
                    <a:pt x="366" y="49"/>
                    <a:pt x="366" y="50"/>
                    <a:pt x="366" y="49"/>
                  </a:cubicBezTo>
                  <a:close/>
                  <a:moveTo>
                    <a:pt x="366" y="47"/>
                  </a:moveTo>
                  <a:cubicBezTo>
                    <a:pt x="367" y="48"/>
                    <a:pt x="367" y="48"/>
                    <a:pt x="367" y="48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66" y="48"/>
                    <a:pt x="367" y="48"/>
                    <a:pt x="366" y="47"/>
                  </a:cubicBezTo>
                  <a:close/>
                  <a:moveTo>
                    <a:pt x="367" y="51"/>
                  </a:moveTo>
                  <a:cubicBezTo>
                    <a:pt x="366" y="51"/>
                    <a:pt x="365" y="51"/>
                    <a:pt x="365" y="50"/>
                  </a:cubicBezTo>
                  <a:cubicBezTo>
                    <a:pt x="365" y="50"/>
                    <a:pt x="365" y="50"/>
                    <a:pt x="365" y="50"/>
                  </a:cubicBezTo>
                  <a:cubicBezTo>
                    <a:pt x="365" y="50"/>
                    <a:pt x="364" y="50"/>
                    <a:pt x="364" y="50"/>
                  </a:cubicBezTo>
                  <a:cubicBezTo>
                    <a:pt x="364" y="50"/>
                    <a:pt x="364" y="50"/>
                    <a:pt x="364" y="51"/>
                  </a:cubicBezTo>
                  <a:cubicBezTo>
                    <a:pt x="363" y="51"/>
                    <a:pt x="363" y="51"/>
                    <a:pt x="362" y="51"/>
                  </a:cubicBezTo>
                  <a:cubicBezTo>
                    <a:pt x="363" y="51"/>
                    <a:pt x="362" y="50"/>
                    <a:pt x="363" y="50"/>
                  </a:cubicBezTo>
                  <a:cubicBezTo>
                    <a:pt x="362" y="50"/>
                    <a:pt x="361" y="50"/>
                    <a:pt x="360" y="51"/>
                  </a:cubicBezTo>
                  <a:cubicBezTo>
                    <a:pt x="360" y="51"/>
                    <a:pt x="361" y="51"/>
                    <a:pt x="361" y="51"/>
                  </a:cubicBezTo>
                  <a:cubicBezTo>
                    <a:pt x="361" y="51"/>
                    <a:pt x="361" y="51"/>
                    <a:pt x="361" y="51"/>
                  </a:cubicBezTo>
                  <a:cubicBezTo>
                    <a:pt x="361" y="51"/>
                    <a:pt x="361" y="51"/>
                    <a:pt x="361" y="51"/>
                  </a:cubicBezTo>
                  <a:cubicBezTo>
                    <a:pt x="360" y="51"/>
                    <a:pt x="359" y="51"/>
                    <a:pt x="359" y="51"/>
                  </a:cubicBezTo>
                  <a:cubicBezTo>
                    <a:pt x="359" y="51"/>
                    <a:pt x="359" y="51"/>
                    <a:pt x="359" y="50"/>
                  </a:cubicBezTo>
                  <a:cubicBezTo>
                    <a:pt x="357" y="51"/>
                    <a:pt x="357" y="51"/>
                    <a:pt x="357" y="51"/>
                  </a:cubicBezTo>
                  <a:cubicBezTo>
                    <a:pt x="357" y="51"/>
                    <a:pt x="357" y="51"/>
                    <a:pt x="357" y="51"/>
                  </a:cubicBezTo>
                  <a:cubicBezTo>
                    <a:pt x="356" y="51"/>
                    <a:pt x="356" y="51"/>
                    <a:pt x="356" y="51"/>
                  </a:cubicBezTo>
                  <a:cubicBezTo>
                    <a:pt x="357" y="50"/>
                    <a:pt x="357" y="50"/>
                    <a:pt x="357" y="50"/>
                  </a:cubicBezTo>
                  <a:cubicBezTo>
                    <a:pt x="357" y="50"/>
                    <a:pt x="357" y="50"/>
                    <a:pt x="356" y="50"/>
                  </a:cubicBezTo>
                  <a:cubicBezTo>
                    <a:pt x="356" y="50"/>
                    <a:pt x="356" y="50"/>
                    <a:pt x="356" y="50"/>
                  </a:cubicBezTo>
                  <a:cubicBezTo>
                    <a:pt x="355" y="50"/>
                    <a:pt x="355" y="50"/>
                    <a:pt x="355" y="50"/>
                  </a:cubicBezTo>
                  <a:cubicBezTo>
                    <a:pt x="355" y="51"/>
                    <a:pt x="355" y="51"/>
                    <a:pt x="355" y="51"/>
                  </a:cubicBezTo>
                  <a:cubicBezTo>
                    <a:pt x="355" y="51"/>
                    <a:pt x="354" y="50"/>
                    <a:pt x="354" y="51"/>
                  </a:cubicBezTo>
                  <a:cubicBezTo>
                    <a:pt x="354" y="52"/>
                    <a:pt x="354" y="52"/>
                    <a:pt x="354" y="52"/>
                  </a:cubicBezTo>
                  <a:cubicBezTo>
                    <a:pt x="354" y="51"/>
                    <a:pt x="354" y="51"/>
                    <a:pt x="353" y="51"/>
                  </a:cubicBezTo>
                  <a:cubicBezTo>
                    <a:pt x="353" y="51"/>
                    <a:pt x="353" y="51"/>
                    <a:pt x="353" y="51"/>
                  </a:cubicBezTo>
                  <a:cubicBezTo>
                    <a:pt x="353" y="50"/>
                    <a:pt x="352" y="51"/>
                    <a:pt x="352" y="50"/>
                  </a:cubicBezTo>
                  <a:cubicBezTo>
                    <a:pt x="351" y="52"/>
                    <a:pt x="351" y="48"/>
                    <a:pt x="349" y="50"/>
                  </a:cubicBezTo>
                  <a:cubicBezTo>
                    <a:pt x="349" y="50"/>
                    <a:pt x="349" y="50"/>
                    <a:pt x="350" y="50"/>
                  </a:cubicBezTo>
                  <a:cubicBezTo>
                    <a:pt x="350" y="50"/>
                    <a:pt x="350" y="50"/>
                    <a:pt x="350" y="50"/>
                  </a:cubicBezTo>
                  <a:cubicBezTo>
                    <a:pt x="350" y="51"/>
                    <a:pt x="350" y="51"/>
                    <a:pt x="350" y="51"/>
                  </a:cubicBezTo>
                  <a:cubicBezTo>
                    <a:pt x="349" y="50"/>
                    <a:pt x="347" y="48"/>
                    <a:pt x="346" y="49"/>
                  </a:cubicBezTo>
                  <a:cubicBezTo>
                    <a:pt x="345" y="49"/>
                    <a:pt x="344" y="48"/>
                    <a:pt x="343" y="49"/>
                  </a:cubicBezTo>
                  <a:cubicBezTo>
                    <a:pt x="343" y="50"/>
                    <a:pt x="343" y="50"/>
                    <a:pt x="343" y="50"/>
                  </a:cubicBezTo>
                  <a:cubicBezTo>
                    <a:pt x="343" y="50"/>
                    <a:pt x="343" y="49"/>
                    <a:pt x="342" y="49"/>
                  </a:cubicBezTo>
                  <a:cubicBezTo>
                    <a:pt x="342" y="49"/>
                    <a:pt x="342" y="49"/>
                    <a:pt x="342" y="49"/>
                  </a:cubicBezTo>
                  <a:cubicBezTo>
                    <a:pt x="342" y="49"/>
                    <a:pt x="342" y="49"/>
                    <a:pt x="342" y="49"/>
                  </a:cubicBezTo>
                  <a:cubicBezTo>
                    <a:pt x="341" y="50"/>
                    <a:pt x="343" y="50"/>
                    <a:pt x="343" y="50"/>
                  </a:cubicBezTo>
                  <a:cubicBezTo>
                    <a:pt x="343" y="50"/>
                    <a:pt x="342" y="50"/>
                    <a:pt x="342" y="50"/>
                  </a:cubicBezTo>
                  <a:cubicBezTo>
                    <a:pt x="342" y="50"/>
                    <a:pt x="342" y="51"/>
                    <a:pt x="342" y="51"/>
                  </a:cubicBezTo>
                  <a:cubicBezTo>
                    <a:pt x="341" y="51"/>
                    <a:pt x="341" y="51"/>
                    <a:pt x="341" y="52"/>
                  </a:cubicBezTo>
                  <a:cubicBezTo>
                    <a:pt x="341" y="52"/>
                    <a:pt x="341" y="52"/>
                    <a:pt x="341" y="52"/>
                  </a:cubicBezTo>
                  <a:cubicBezTo>
                    <a:pt x="341" y="51"/>
                    <a:pt x="341" y="51"/>
                    <a:pt x="341" y="51"/>
                  </a:cubicBezTo>
                  <a:cubicBezTo>
                    <a:pt x="341" y="51"/>
                    <a:pt x="341" y="51"/>
                    <a:pt x="341" y="51"/>
                  </a:cubicBezTo>
                  <a:cubicBezTo>
                    <a:pt x="341" y="50"/>
                    <a:pt x="341" y="51"/>
                    <a:pt x="342" y="51"/>
                  </a:cubicBezTo>
                  <a:cubicBezTo>
                    <a:pt x="342" y="50"/>
                    <a:pt x="342" y="50"/>
                    <a:pt x="342" y="50"/>
                  </a:cubicBezTo>
                  <a:cubicBezTo>
                    <a:pt x="342" y="50"/>
                    <a:pt x="342" y="50"/>
                    <a:pt x="342" y="50"/>
                  </a:cubicBezTo>
                  <a:cubicBezTo>
                    <a:pt x="342" y="49"/>
                    <a:pt x="341" y="50"/>
                    <a:pt x="341" y="49"/>
                  </a:cubicBezTo>
                  <a:cubicBezTo>
                    <a:pt x="341" y="49"/>
                    <a:pt x="341" y="48"/>
                    <a:pt x="341" y="48"/>
                  </a:cubicBezTo>
                  <a:cubicBezTo>
                    <a:pt x="341" y="48"/>
                    <a:pt x="342" y="49"/>
                    <a:pt x="342" y="49"/>
                  </a:cubicBezTo>
                  <a:cubicBezTo>
                    <a:pt x="342" y="49"/>
                    <a:pt x="342" y="49"/>
                    <a:pt x="342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43" y="48"/>
                    <a:pt x="344" y="48"/>
                    <a:pt x="344" y="48"/>
                  </a:cubicBezTo>
                  <a:cubicBezTo>
                    <a:pt x="344" y="48"/>
                    <a:pt x="345" y="48"/>
                    <a:pt x="345" y="48"/>
                  </a:cubicBezTo>
                  <a:cubicBezTo>
                    <a:pt x="345" y="48"/>
                    <a:pt x="345" y="48"/>
                    <a:pt x="344" y="48"/>
                  </a:cubicBezTo>
                  <a:cubicBezTo>
                    <a:pt x="344" y="48"/>
                    <a:pt x="344" y="48"/>
                    <a:pt x="345" y="48"/>
                  </a:cubicBezTo>
                  <a:cubicBezTo>
                    <a:pt x="345" y="48"/>
                    <a:pt x="345" y="48"/>
                    <a:pt x="345" y="48"/>
                  </a:cubicBezTo>
                  <a:cubicBezTo>
                    <a:pt x="346" y="48"/>
                    <a:pt x="345" y="47"/>
                    <a:pt x="345" y="47"/>
                  </a:cubicBezTo>
                  <a:cubicBezTo>
                    <a:pt x="346" y="47"/>
                    <a:pt x="345" y="48"/>
                    <a:pt x="346" y="48"/>
                  </a:cubicBezTo>
                  <a:cubicBezTo>
                    <a:pt x="348" y="48"/>
                    <a:pt x="348" y="48"/>
                    <a:pt x="348" y="48"/>
                  </a:cubicBezTo>
                  <a:cubicBezTo>
                    <a:pt x="347" y="48"/>
                    <a:pt x="347" y="48"/>
                    <a:pt x="347" y="48"/>
                  </a:cubicBezTo>
                  <a:cubicBezTo>
                    <a:pt x="348" y="48"/>
                    <a:pt x="349" y="50"/>
                    <a:pt x="349" y="48"/>
                  </a:cubicBezTo>
                  <a:cubicBezTo>
                    <a:pt x="349" y="48"/>
                    <a:pt x="349" y="48"/>
                    <a:pt x="349" y="48"/>
                  </a:cubicBezTo>
                  <a:cubicBezTo>
                    <a:pt x="350" y="48"/>
                    <a:pt x="350" y="49"/>
                    <a:pt x="351" y="48"/>
                  </a:cubicBezTo>
                  <a:cubicBezTo>
                    <a:pt x="351" y="48"/>
                    <a:pt x="351" y="48"/>
                    <a:pt x="351" y="48"/>
                  </a:cubicBezTo>
                  <a:cubicBezTo>
                    <a:pt x="351" y="48"/>
                    <a:pt x="351" y="48"/>
                    <a:pt x="351" y="48"/>
                  </a:cubicBezTo>
                  <a:cubicBezTo>
                    <a:pt x="351" y="48"/>
                    <a:pt x="351" y="48"/>
                    <a:pt x="351" y="48"/>
                  </a:cubicBezTo>
                  <a:cubicBezTo>
                    <a:pt x="352" y="49"/>
                    <a:pt x="353" y="48"/>
                    <a:pt x="354" y="48"/>
                  </a:cubicBezTo>
                  <a:cubicBezTo>
                    <a:pt x="353" y="48"/>
                    <a:pt x="354" y="48"/>
                    <a:pt x="354" y="49"/>
                  </a:cubicBezTo>
                  <a:cubicBezTo>
                    <a:pt x="355" y="49"/>
                    <a:pt x="355" y="47"/>
                    <a:pt x="355" y="47"/>
                  </a:cubicBezTo>
                  <a:cubicBezTo>
                    <a:pt x="355" y="46"/>
                    <a:pt x="355" y="46"/>
                    <a:pt x="355" y="46"/>
                  </a:cubicBezTo>
                  <a:cubicBezTo>
                    <a:pt x="355" y="46"/>
                    <a:pt x="355" y="46"/>
                    <a:pt x="355" y="46"/>
                  </a:cubicBezTo>
                  <a:cubicBezTo>
                    <a:pt x="355" y="46"/>
                    <a:pt x="355" y="46"/>
                    <a:pt x="355" y="46"/>
                  </a:cubicBezTo>
                  <a:cubicBezTo>
                    <a:pt x="355" y="46"/>
                    <a:pt x="355" y="46"/>
                    <a:pt x="355" y="46"/>
                  </a:cubicBezTo>
                  <a:cubicBezTo>
                    <a:pt x="355" y="46"/>
                    <a:pt x="355" y="47"/>
                    <a:pt x="355" y="47"/>
                  </a:cubicBezTo>
                  <a:cubicBezTo>
                    <a:pt x="356" y="47"/>
                    <a:pt x="356" y="46"/>
                    <a:pt x="357" y="46"/>
                  </a:cubicBezTo>
                  <a:cubicBezTo>
                    <a:pt x="357" y="47"/>
                    <a:pt x="357" y="47"/>
                    <a:pt x="357" y="47"/>
                  </a:cubicBezTo>
                  <a:cubicBezTo>
                    <a:pt x="356" y="47"/>
                    <a:pt x="356" y="47"/>
                    <a:pt x="356" y="47"/>
                  </a:cubicBezTo>
                  <a:cubicBezTo>
                    <a:pt x="356" y="47"/>
                    <a:pt x="356" y="47"/>
                    <a:pt x="356" y="48"/>
                  </a:cubicBezTo>
                  <a:cubicBezTo>
                    <a:pt x="356" y="49"/>
                    <a:pt x="357" y="48"/>
                    <a:pt x="358" y="48"/>
                  </a:cubicBezTo>
                  <a:cubicBezTo>
                    <a:pt x="358" y="48"/>
                    <a:pt x="357" y="49"/>
                    <a:pt x="358" y="49"/>
                  </a:cubicBezTo>
                  <a:cubicBezTo>
                    <a:pt x="359" y="49"/>
                    <a:pt x="359" y="49"/>
                    <a:pt x="360" y="49"/>
                  </a:cubicBezTo>
                  <a:cubicBezTo>
                    <a:pt x="360" y="49"/>
                    <a:pt x="360" y="49"/>
                    <a:pt x="360" y="49"/>
                  </a:cubicBezTo>
                  <a:cubicBezTo>
                    <a:pt x="361" y="49"/>
                    <a:pt x="362" y="50"/>
                    <a:pt x="363" y="49"/>
                  </a:cubicBezTo>
                  <a:cubicBezTo>
                    <a:pt x="363" y="50"/>
                    <a:pt x="363" y="50"/>
                    <a:pt x="363" y="50"/>
                  </a:cubicBezTo>
                  <a:cubicBezTo>
                    <a:pt x="364" y="49"/>
                    <a:pt x="364" y="49"/>
                    <a:pt x="364" y="49"/>
                  </a:cubicBezTo>
                  <a:cubicBezTo>
                    <a:pt x="364" y="49"/>
                    <a:pt x="364" y="50"/>
                    <a:pt x="364" y="50"/>
                  </a:cubicBezTo>
                  <a:cubicBezTo>
                    <a:pt x="364" y="50"/>
                    <a:pt x="365" y="50"/>
                    <a:pt x="365" y="50"/>
                  </a:cubicBezTo>
                  <a:cubicBezTo>
                    <a:pt x="365" y="50"/>
                    <a:pt x="365" y="50"/>
                    <a:pt x="365" y="50"/>
                  </a:cubicBezTo>
                  <a:cubicBezTo>
                    <a:pt x="366" y="49"/>
                    <a:pt x="366" y="51"/>
                    <a:pt x="367" y="51"/>
                  </a:cubicBezTo>
                  <a:close/>
                  <a:moveTo>
                    <a:pt x="342" y="45"/>
                  </a:moveTo>
                  <a:cubicBezTo>
                    <a:pt x="342" y="44"/>
                    <a:pt x="342" y="44"/>
                    <a:pt x="342" y="44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3" y="45"/>
                    <a:pt x="343" y="44"/>
                    <a:pt x="344" y="44"/>
                  </a:cubicBezTo>
                  <a:cubicBezTo>
                    <a:pt x="343" y="44"/>
                    <a:pt x="343" y="45"/>
                    <a:pt x="342" y="45"/>
                  </a:cubicBezTo>
                  <a:close/>
                  <a:moveTo>
                    <a:pt x="343" y="46"/>
                  </a:moveTo>
                  <a:cubicBezTo>
                    <a:pt x="343" y="47"/>
                    <a:pt x="343" y="47"/>
                    <a:pt x="343" y="47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43" y="46"/>
                    <a:pt x="343" y="46"/>
                    <a:pt x="343" y="46"/>
                  </a:cubicBezTo>
                  <a:close/>
                  <a:moveTo>
                    <a:pt x="350" y="44"/>
                  </a:moveTo>
                  <a:cubicBezTo>
                    <a:pt x="350" y="43"/>
                    <a:pt x="350" y="43"/>
                    <a:pt x="350" y="43"/>
                  </a:cubicBezTo>
                  <a:cubicBezTo>
                    <a:pt x="350" y="44"/>
                    <a:pt x="351" y="44"/>
                    <a:pt x="351" y="44"/>
                  </a:cubicBezTo>
                  <a:cubicBezTo>
                    <a:pt x="352" y="44"/>
                    <a:pt x="351" y="45"/>
                    <a:pt x="352" y="46"/>
                  </a:cubicBezTo>
                  <a:cubicBezTo>
                    <a:pt x="351" y="45"/>
                    <a:pt x="351" y="45"/>
                    <a:pt x="351" y="45"/>
                  </a:cubicBezTo>
                  <a:cubicBezTo>
                    <a:pt x="351" y="45"/>
                    <a:pt x="351" y="45"/>
                    <a:pt x="350" y="45"/>
                  </a:cubicBezTo>
                  <a:cubicBezTo>
                    <a:pt x="350" y="45"/>
                    <a:pt x="350" y="45"/>
                    <a:pt x="350" y="45"/>
                  </a:cubicBezTo>
                  <a:cubicBezTo>
                    <a:pt x="350" y="45"/>
                    <a:pt x="350" y="45"/>
                    <a:pt x="350" y="45"/>
                  </a:cubicBezTo>
                  <a:cubicBezTo>
                    <a:pt x="351" y="45"/>
                    <a:pt x="350" y="44"/>
                    <a:pt x="350" y="44"/>
                  </a:cubicBezTo>
                  <a:cubicBezTo>
                    <a:pt x="350" y="44"/>
                    <a:pt x="350" y="45"/>
                    <a:pt x="349" y="44"/>
                  </a:cubicBezTo>
                  <a:cubicBezTo>
                    <a:pt x="349" y="44"/>
                    <a:pt x="349" y="44"/>
                    <a:pt x="349" y="44"/>
                  </a:cubicBezTo>
                  <a:cubicBezTo>
                    <a:pt x="349" y="44"/>
                    <a:pt x="349" y="44"/>
                    <a:pt x="349" y="44"/>
                  </a:cubicBezTo>
                  <a:cubicBezTo>
                    <a:pt x="349" y="44"/>
                    <a:pt x="349" y="44"/>
                    <a:pt x="349" y="43"/>
                  </a:cubicBezTo>
                  <a:cubicBezTo>
                    <a:pt x="349" y="43"/>
                    <a:pt x="349" y="44"/>
                    <a:pt x="349" y="44"/>
                  </a:cubicBezTo>
                  <a:cubicBezTo>
                    <a:pt x="349" y="44"/>
                    <a:pt x="349" y="44"/>
                    <a:pt x="350" y="44"/>
                  </a:cubicBezTo>
                  <a:close/>
                  <a:moveTo>
                    <a:pt x="352" y="29"/>
                  </a:moveTo>
                  <a:cubicBezTo>
                    <a:pt x="352" y="28"/>
                    <a:pt x="352" y="28"/>
                    <a:pt x="352" y="28"/>
                  </a:cubicBezTo>
                  <a:cubicBezTo>
                    <a:pt x="352" y="29"/>
                    <a:pt x="354" y="29"/>
                    <a:pt x="354" y="29"/>
                  </a:cubicBezTo>
                  <a:cubicBezTo>
                    <a:pt x="353" y="29"/>
                    <a:pt x="353" y="29"/>
                    <a:pt x="352" y="29"/>
                  </a:cubicBezTo>
                  <a:close/>
                  <a:moveTo>
                    <a:pt x="356" y="38"/>
                  </a:moveTo>
                  <a:cubicBezTo>
                    <a:pt x="355" y="38"/>
                    <a:pt x="355" y="38"/>
                    <a:pt x="355" y="38"/>
                  </a:cubicBezTo>
                  <a:cubicBezTo>
                    <a:pt x="356" y="37"/>
                    <a:pt x="356" y="37"/>
                    <a:pt x="356" y="37"/>
                  </a:cubicBezTo>
                  <a:cubicBezTo>
                    <a:pt x="356" y="37"/>
                    <a:pt x="356" y="38"/>
                    <a:pt x="357" y="38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57" y="39"/>
                    <a:pt x="355" y="40"/>
                    <a:pt x="355" y="39"/>
                  </a:cubicBezTo>
                  <a:cubicBezTo>
                    <a:pt x="355" y="38"/>
                    <a:pt x="356" y="40"/>
                    <a:pt x="356" y="38"/>
                  </a:cubicBezTo>
                  <a:close/>
                  <a:moveTo>
                    <a:pt x="359" y="46"/>
                  </a:moveTo>
                  <a:cubicBezTo>
                    <a:pt x="358" y="46"/>
                    <a:pt x="358" y="46"/>
                    <a:pt x="358" y="46"/>
                  </a:cubicBezTo>
                  <a:cubicBezTo>
                    <a:pt x="359" y="45"/>
                    <a:pt x="359" y="48"/>
                    <a:pt x="360" y="46"/>
                  </a:cubicBezTo>
                  <a:cubicBezTo>
                    <a:pt x="360" y="46"/>
                    <a:pt x="361" y="47"/>
                    <a:pt x="361" y="47"/>
                  </a:cubicBezTo>
                  <a:cubicBezTo>
                    <a:pt x="361" y="47"/>
                    <a:pt x="362" y="47"/>
                    <a:pt x="362" y="47"/>
                  </a:cubicBezTo>
                  <a:cubicBezTo>
                    <a:pt x="362" y="47"/>
                    <a:pt x="361" y="47"/>
                    <a:pt x="361" y="47"/>
                  </a:cubicBezTo>
                  <a:cubicBezTo>
                    <a:pt x="360" y="47"/>
                    <a:pt x="359" y="47"/>
                    <a:pt x="359" y="47"/>
                  </a:cubicBezTo>
                  <a:cubicBezTo>
                    <a:pt x="359" y="47"/>
                    <a:pt x="359" y="47"/>
                    <a:pt x="359" y="47"/>
                  </a:cubicBezTo>
                  <a:cubicBezTo>
                    <a:pt x="360" y="47"/>
                    <a:pt x="360" y="47"/>
                    <a:pt x="360" y="47"/>
                  </a:cubicBezTo>
                  <a:cubicBezTo>
                    <a:pt x="360" y="48"/>
                    <a:pt x="359" y="47"/>
                    <a:pt x="358" y="47"/>
                  </a:cubicBezTo>
                  <a:cubicBezTo>
                    <a:pt x="358" y="46"/>
                    <a:pt x="358" y="46"/>
                    <a:pt x="358" y="46"/>
                  </a:cubicBezTo>
                  <a:cubicBezTo>
                    <a:pt x="358" y="46"/>
                    <a:pt x="359" y="47"/>
                    <a:pt x="359" y="46"/>
                  </a:cubicBezTo>
                  <a:close/>
                  <a:moveTo>
                    <a:pt x="361" y="46"/>
                  </a:moveTo>
                  <a:cubicBezTo>
                    <a:pt x="362" y="46"/>
                    <a:pt x="362" y="46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2" y="46"/>
                    <a:pt x="361" y="46"/>
                    <a:pt x="361" y="46"/>
                  </a:cubicBezTo>
                  <a:close/>
                  <a:moveTo>
                    <a:pt x="364" y="45"/>
                  </a:moveTo>
                  <a:cubicBezTo>
                    <a:pt x="364" y="45"/>
                    <a:pt x="364" y="45"/>
                    <a:pt x="364" y="45"/>
                  </a:cubicBezTo>
                  <a:cubicBezTo>
                    <a:pt x="364" y="45"/>
                    <a:pt x="364" y="45"/>
                    <a:pt x="364" y="45"/>
                  </a:cubicBezTo>
                  <a:cubicBezTo>
                    <a:pt x="363" y="44"/>
                    <a:pt x="363" y="46"/>
                    <a:pt x="362" y="45"/>
                  </a:cubicBezTo>
                  <a:cubicBezTo>
                    <a:pt x="362" y="44"/>
                    <a:pt x="364" y="44"/>
                    <a:pt x="364" y="45"/>
                  </a:cubicBezTo>
                  <a:cubicBezTo>
                    <a:pt x="364" y="45"/>
                    <a:pt x="364" y="45"/>
                    <a:pt x="364" y="45"/>
                  </a:cubicBezTo>
                  <a:close/>
                  <a:moveTo>
                    <a:pt x="367" y="42"/>
                  </a:moveTo>
                  <a:cubicBezTo>
                    <a:pt x="367" y="43"/>
                    <a:pt x="367" y="43"/>
                    <a:pt x="367" y="43"/>
                  </a:cubicBezTo>
                  <a:cubicBezTo>
                    <a:pt x="366" y="42"/>
                    <a:pt x="366" y="42"/>
                    <a:pt x="366" y="42"/>
                  </a:cubicBezTo>
                  <a:lnTo>
                    <a:pt x="367" y="42"/>
                  </a:lnTo>
                  <a:close/>
                  <a:moveTo>
                    <a:pt x="366" y="45"/>
                  </a:moveTo>
                  <a:cubicBezTo>
                    <a:pt x="365" y="45"/>
                    <a:pt x="365" y="45"/>
                    <a:pt x="365" y="45"/>
                  </a:cubicBezTo>
                  <a:cubicBezTo>
                    <a:pt x="365" y="45"/>
                    <a:pt x="365" y="45"/>
                    <a:pt x="365" y="45"/>
                  </a:cubicBezTo>
                  <a:cubicBezTo>
                    <a:pt x="365" y="45"/>
                    <a:pt x="365" y="45"/>
                    <a:pt x="366" y="45"/>
                  </a:cubicBezTo>
                  <a:close/>
                  <a:moveTo>
                    <a:pt x="353" y="37"/>
                  </a:moveTo>
                  <a:cubicBezTo>
                    <a:pt x="353" y="37"/>
                    <a:pt x="353" y="37"/>
                    <a:pt x="353" y="37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53" y="37"/>
                    <a:pt x="352" y="37"/>
                    <a:pt x="352" y="38"/>
                  </a:cubicBezTo>
                  <a:cubicBezTo>
                    <a:pt x="352" y="38"/>
                    <a:pt x="352" y="38"/>
                    <a:pt x="351" y="38"/>
                  </a:cubicBezTo>
                  <a:lnTo>
                    <a:pt x="353" y="37"/>
                  </a:lnTo>
                  <a:close/>
                  <a:moveTo>
                    <a:pt x="352" y="29"/>
                  </a:moveTo>
                  <a:cubicBezTo>
                    <a:pt x="351" y="30"/>
                    <a:pt x="351" y="29"/>
                    <a:pt x="351" y="29"/>
                  </a:cubicBezTo>
                  <a:lnTo>
                    <a:pt x="352" y="29"/>
                  </a:lnTo>
                  <a:close/>
                  <a:moveTo>
                    <a:pt x="343" y="43"/>
                  </a:moveTo>
                  <a:cubicBezTo>
                    <a:pt x="343" y="43"/>
                    <a:pt x="343" y="43"/>
                    <a:pt x="343" y="43"/>
                  </a:cubicBezTo>
                  <a:cubicBezTo>
                    <a:pt x="343" y="43"/>
                    <a:pt x="343" y="43"/>
                    <a:pt x="343" y="43"/>
                  </a:cubicBezTo>
                  <a:cubicBezTo>
                    <a:pt x="343" y="42"/>
                    <a:pt x="343" y="43"/>
                    <a:pt x="343" y="43"/>
                  </a:cubicBezTo>
                  <a:cubicBezTo>
                    <a:pt x="343" y="43"/>
                    <a:pt x="343" y="43"/>
                    <a:pt x="343" y="43"/>
                  </a:cubicBezTo>
                  <a:close/>
                  <a:moveTo>
                    <a:pt x="346" y="27"/>
                  </a:moveTo>
                  <a:cubicBezTo>
                    <a:pt x="346" y="27"/>
                    <a:pt x="347" y="27"/>
                    <a:pt x="347" y="27"/>
                  </a:cubicBezTo>
                  <a:cubicBezTo>
                    <a:pt x="347" y="27"/>
                    <a:pt x="346" y="27"/>
                    <a:pt x="346" y="27"/>
                  </a:cubicBezTo>
                  <a:cubicBezTo>
                    <a:pt x="346" y="27"/>
                    <a:pt x="346" y="27"/>
                    <a:pt x="346" y="28"/>
                  </a:cubicBezTo>
                  <a:cubicBezTo>
                    <a:pt x="346" y="27"/>
                    <a:pt x="346" y="27"/>
                    <a:pt x="346" y="27"/>
                  </a:cubicBezTo>
                  <a:cubicBezTo>
                    <a:pt x="346" y="27"/>
                    <a:pt x="346" y="27"/>
                    <a:pt x="346" y="27"/>
                  </a:cubicBezTo>
                  <a:cubicBezTo>
                    <a:pt x="345" y="27"/>
                    <a:pt x="345" y="27"/>
                    <a:pt x="345" y="27"/>
                  </a:cubicBezTo>
                  <a:cubicBezTo>
                    <a:pt x="345" y="26"/>
                    <a:pt x="346" y="27"/>
                    <a:pt x="345" y="26"/>
                  </a:cubicBezTo>
                  <a:cubicBezTo>
                    <a:pt x="345" y="26"/>
                    <a:pt x="345" y="26"/>
                    <a:pt x="345" y="26"/>
                  </a:cubicBezTo>
                  <a:cubicBezTo>
                    <a:pt x="345" y="26"/>
                    <a:pt x="345" y="26"/>
                    <a:pt x="345" y="26"/>
                  </a:cubicBezTo>
                  <a:cubicBezTo>
                    <a:pt x="345" y="25"/>
                    <a:pt x="345" y="25"/>
                    <a:pt x="345" y="25"/>
                  </a:cubicBezTo>
                  <a:cubicBezTo>
                    <a:pt x="345" y="25"/>
                    <a:pt x="345" y="25"/>
                    <a:pt x="345" y="25"/>
                  </a:cubicBezTo>
                  <a:cubicBezTo>
                    <a:pt x="347" y="25"/>
                    <a:pt x="347" y="25"/>
                    <a:pt x="347" y="25"/>
                  </a:cubicBezTo>
                  <a:cubicBezTo>
                    <a:pt x="346" y="25"/>
                    <a:pt x="347" y="26"/>
                    <a:pt x="348" y="25"/>
                  </a:cubicBezTo>
                  <a:cubicBezTo>
                    <a:pt x="347" y="26"/>
                    <a:pt x="346" y="25"/>
                    <a:pt x="346" y="27"/>
                  </a:cubicBezTo>
                  <a:close/>
                  <a:moveTo>
                    <a:pt x="341" y="44"/>
                  </a:moveTo>
                  <a:cubicBezTo>
                    <a:pt x="341" y="43"/>
                    <a:pt x="341" y="43"/>
                    <a:pt x="341" y="43"/>
                  </a:cubicBezTo>
                  <a:cubicBezTo>
                    <a:pt x="342" y="43"/>
                    <a:pt x="341" y="43"/>
                    <a:pt x="342" y="44"/>
                  </a:cubicBezTo>
                  <a:cubicBezTo>
                    <a:pt x="341" y="44"/>
                    <a:pt x="341" y="45"/>
                    <a:pt x="341" y="45"/>
                  </a:cubicBezTo>
                  <a:cubicBezTo>
                    <a:pt x="341" y="45"/>
                    <a:pt x="340" y="45"/>
                    <a:pt x="340" y="45"/>
                  </a:cubicBezTo>
                  <a:cubicBezTo>
                    <a:pt x="340" y="47"/>
                    <a:pt x="341" y="45"/>
                    <a:pt x="342" y="46"/>
                  </a:cubicBezTo>
                  <a:cubicBezTo>
                    <a:pt x="342" y="47"/>
                    <a:pt x="339" y="45"/>
                    <a:pt x="339" y="47"/>
                  </a:cubicBezTo>
                  <a:cubicBezTo>
                    <a:pt x="339" y="47"/>
                    <a:pt x="338" y="48"/>
                    <a:pt x="339" y="49"/>
                  </a:cubicBezTo>
                  <a:cubicBezTo>
                    <a:pt x="338" y="49"/>
                    <a:pt x="338" y="50"/>
                    <a:pt x="337" y="50"/>
                  </a:cubicBezTo>
                  <a:cubicBezTo>
                    <a:pt x="337" y="50"/>
                    <a:pt x="337" y="49"/>
                    <a:pt x="338" y="49"/>
                  </a:cubicBezTo>
                  <a:cubicBezTo>
                    <a:pt x="338" y="49"/>
                    <a:pt x="338" y="49"/>
                    <a:pt x="338" y="49"/>
                  </a:cubicBezTo>
                  <a:cubicBezTo>
                    <a:pt x="338" y="48"/>
                    <a:pt x="339" y="47"/>
                    <a:pt x="339" y="46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40" y="46"/>
                    <a:pt x="340" y="44"/>
                    <a:pt x="341" y="44"/>
                  </a:cubicBezTo>
                  <a:close/>
                  <a:moveTo>
                    <a:pt x="333" y="68"/>
                  </a:moveTo>
                  <a:cubicBezTo>
                    <a:pt x="334" y="68"/>
                    <a:pt x="334" y="67"/>
                    <a:pt x="335" y="67"/>
                  </a:cubicBezTo>
                  <a:cubicBezTo>
                    <a:pt x="335" y="67"/>
                    <a:pt x="335" y="67"/>
                    <a:pt x="335" y="67"/>
                  </a:cubicBezTo>
                  <a:cubicBezTo>
                    <a:pt x="335" y="67"/>
                    <a:pt x="335" y="67"/>
                    <a:pt x="335" y="67"/>
                  </a:cubicBezTo>
                  <a:cubicBezTo>
                    <a:pt x="335" y="67"/>
                    <a:pt x="335" y="67"/>
                    <a:pt x="334" y="67"/>
                  </a:cubicBezTo>
                  <a:cubicBezTo>
                    <a:pt x="334" y="68"/>
                    <a:pt x="335" y="67"/>
                    <a:pt x="335" y="68"/>
                  </a:cubicBezTo>
                  <a:lnTo>
                    <a:pt x="333" y="68"/>
                  </a:lnTo>
                  <a:close/>
                  <a:moveTo>
                    <a:pt x="334" y="69"/>
                  </a:moveTo>
                  <a:cubicBezTo>
                    <a:pt x="334" y="69"/>
                    <a:pt x="334" y="69"/>
                    <a:pt x="334" y="69"/>
                  </a:cubicBezTo>
                  <a:cubicBezTo>
                    <a:pt x="333" y="69"/>
                    <a:pt x="334" y="69"/>
                    <a:pt x="334" y="69"/>
                  </a:cubicBezTo>
                  <a:close/>
                  <a:moveTo>
                    <a:pt x="332" y="69"/>
                  </a:moveTo>
                  <a:cubicBezTo>
                    <a:pt x="332" y="69"/>
                    <a:pt x="332" y="69"/>
                    <a:pt x="332" y="69"/>
                  </a:cubicBezTo>
                  <a:cubicBezTo>
                    <a:pt x="332" y="69"/>
                    <a:pt x="332" y="69"/>
                    <a:pt x="332" y="69"/>
                  </a:cubicBezTo>
                  <a:cubicBezTo>
                    <a:pt x="331" y="69"/>
                    <a:pt x="331" y="69"/>
                    <a:pt x="331" y="69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2" y="70"/>
                    <a:pt x="331" y="71"/>
                    <a:pt x="331" y="70"/>
                  </a:cubicBezTo>
                  <a:cubicBezTo>
                    <a:pt x="330" y="69"/>
                    <a:pt x="332" y="69"/>
                    <a:pt x="332" y="69"/>
                  </a:cubicBezTo>
                  <a:cubicBezTo>
                    <a:pt x="332" y="69"/>
                    <a:pt x="332" y="69"/>
                    <a:pt x="332" y="69"/>
                  </a:cubicBezTo>
                  <a:close/>
                  <a:moveTo>
                    <a:pt x="333" y="57"/>
                  </a:moveTo>
                  <a:cubicBezTo>
                    <a:pt x="333" y="56"/>
                    <a:pt x="333" y="56"/>
                    <a:pt x="333" y="56"/>
                  </a:cubicBezTo>
                  <a:cubicBezTo>
                    <a:pt x="334" y="56"/>
                    <a:pt x="334" y="56"/>
                    <a:pt x="334" y="56"/>
                  </a:cubicBezTo>
                  <a:lnTo>
                    <a:pt x="333" y="57"/>
                  </a:lnTo>
                  <a:close/>
                  <a:moveTo>
                    <a:pt x="332" y="64"/>
                  </a:moveTo>
                  <a:cubicBezTo>
                    <a:pt x="332" y="64"/>
                    <a:pt x="332" y="64"/>
                    <a:pt x="332" y="64"/>
                  </a:cubicBezTo>
                  <a:cubicBezTo>
                    <a:pt x="332" y="64"/>
                    <a:pt x="332" y="64"/>
                    <a:pt x="332" y="64"/>
                  </a:cubicBezTo>
                  <a:cubicBezTo>
                    <a:pt x="332" y="64"/>
                    <a:pt x="332" y="64"/>
                    <a:pt x="332" y="64"/>
                  </a:cubicBezTo>
                  <a:cubicBezTo>
                    <a:pt x="332" y="63"/>
                    <a:pt x="332" y="63"/>
                    <a:pt x="332" y="63"/>
                  </a:cubicBezTo>
                  <a:cubicBezTo>
                    <a:pt x="332" y="63"/>
                    <a:pt x="332" y="64"/>
                    <a:pt x="332" y="64"/>
                  </a:cubicBezTo>
                  <a:close/>
                  <a:moveTo>
                    <a:pt x="332" y="65"/>
                  </a:moveTo>
                  <a:cubicBezTo>
                    <a:pt x="331" y="65"/>
                    <a:pt x="331" y="65"/>
                    <a:pt x="331" y="65"/>
                  </a:cubicBezTo>
                  <a:lnTo>
                    <a:pt x="332" y="65"/>
                  </a:lnTo>
                  <a:close/>
                  <a:moveTo>
                    <a:pt x="334" y="57"/>
                  </a:moveTo>
                  <a:cubicBezTo>
                    <a:pt x="335" y="56"/>
                    <a:pt x="335" y="56"/>
                    <a:pt x="335" y="56"/>
                  </a:cubicBezTo>
                  <a:cubicBezTo>
                    <a:pt x="335" y="57"/>
                    <a:pt x="335" y="57"/>
                    <a:pt x="335" y="57"/>
                  </a:cubicBezTo>
                  <a:lnTo>
                    <a:pt x="334" y="57"/>
                  </a:lnTo>
                  <a:close/>
                  <a:moveTo>
                    <a:pt x="334" y="59"/>
                  </a:moveTo>
                  <a:cubicBezTo>
                    <a:pt x="334" y="58"/>
                    <a:pt x="334" y="59"/>
                    <a:pt x="334" y="58"/>
                  </a:cubicBezTo>
                  <a:cubicBezTo>
                    <a:pt x="335" y="59"/>
                    <a:pt x="335" y="59"/>
                    <a:pt x="335" y="59"/>
                  </a:cubicBezTo>
                  <a:cubicBezTo>
                    <a:pt x="335" y="59"/>
                    <a:pt x="335" y="59"/>
                    <a:pt x="335" y="59"/>
                  </a:cubicBezTo>
                  <a:cubicBezTo>
                    <a:pt x="335" y="60"/>
                    <a:pt x="335" y="60"/>
                    <a:pt x="335" y="60"/>
                  </a:cubicBezTo>
                  <a:cubicBezTo>
                    <a:pt x="335" y="60"/>
                    <a:pt x="334" y="59"/>
                    <a:pt x="334" y="59"/>
                  </a:cubicBezTo>
                  <a:close/>
                  <a:moveTo>
                    <a:pt x="333" y="70"/>
                  </a:moveTo>
                  <a:cubicBezTo>
                    <a:pt x="333" y="70"/>
                    <a:pt x="333" y="70"/>
                    <a:pt x="333" y="70"/>
                  </a:cubicBezTo>
                  <a:cubicBezTo>
                    <a:pt x="333" y="71"/>
                    <a:pt x="332" y="71"/>
                    <a:pt x="332" y="71"/>
                  </a:cubicBezTo>
                  <a:cubicBezTo>
                    <a:pt x="332" y="71"/>
                    <a:pt x="333" y="71"/>
                    <a:pt x="333" y="70"/>
                  </a:cubicBezTo>
                  <a:close/>
                  <a:moveTo>
                    <a:pt x="336" y="59"/>
                  </a:moveTo>
                  <a:cubicBezTo>
                    <a:pt x="337" y="58"/>
                    <a:pt x="337" y="58"/>
                    <a:pt x="337" y="58"/>
                  </a:cubicBezTo>
                  <a:cubicBezTo>
                    <a:pt x="337" y="59"/>
                    <a:pt x="337" y="59"/>
                    <a:pt x="337" y="60"/>
                  </a:cubicBezTo>
                  <a:cubicBezTo>
                    <a:pt x="336" y="60"/>
                    <a:pt x="337" y="59"/>
                    <a:pt x="336" y="59"/>
                  </a:cubicBezTo>
                  <a:close/>
                  <a:moveTo>
                    <a:pt x="343" y="26"/>
                  </a:moveTo>
                  <a:cubicBezTo>
                    <a:pt x="343" y="26"/>
                    <a:pt x="343" y="26"/>
                    <a:pt x="343" y="26"/>
                  </a:cubicBezTo>
                  <a:cubicBezTo>
                    <a:pt x="343" y="25"/>
                    <a:pt x="343" y="25"/>
                    <a:pt x="343" y="25"/>
                  </a:cubicBezTo>
                  <a:cubicBezTo>
                    <a:pt x="342" y="25"/>
                    <a:pt x="343" y="26"/>
                    <a:pt x="342" y="26"/>
                  </a:cubicBezTo>
                  <a:cubicBezTo>
                    <a:pt x="343" y="26"/>
                    <a:pt x="343" y="25"/>
                    <a:pt x="344" y="25"/>
                  </a:cubicBezTo>
                  <a:cubicBezTo>
                    <a:pt x="344" y="26"/>
                    <a:pt x="343" y="26"/>
                    <a:pt x="343" y="26"/>
                  </a:cubicBezTo>
                  <a:close/>
                  <a:moveTo>
                    <a:pt x="343" y="27"/>
                  </a:moveTo>
                  <a:cubicBezTo>
                    <a:pt x="342" y="27"/>
                    <a:pt x="342" y="27"/>
                    <a:pt x="342" y="27"/>
                  </a:cubicBezTo>
                  <a:cubicBezTo>
                    <a:pt x="342" y="27"/>
                    <a:pt x="342" y="27"/>
                    <a:pt x="342" y="27"/>
                  </a:cubicBezTo>
                  <a:lnTo>
                    <a:pt x="343" y="27"/>
                  </a:lnTo>
                  <a:close/>
                  <a:moveTo>
                    <a:pt x="337" y="45"/>
                  </a:moveTo>
                  <a:cubicBezTo>
                    <a:pt x="338" y="45"/>
                    <a:pt x="336" y="45"/>
                    <a:pt x="337" y="45"/>
                  </a:cubicBezTo>
                  <a:cubicBezTo>
                    <a:pt x="338" y="45"/>
                    <a:pt x="338" y="45"/>
                    <a:pt x="338" y="45"/>
                  </a:cubicBezTo>
                  <a:cubicBezTo>
                    <a:pt x="338" y="46"/>
                    <a:pt x="337" y="47"/>
                    <a:pt x="336" y="46"/>
                  </a:cubicBezTo>
                  <a:cubicBezTo>
                    <a:pt x="336" y="46"/>
                    <a:pt x="336" y="46"/>
                    <a:pt x="336" y="46"/>
                  </a:cubicBezTo>
                  <a:cubicBezTo>
                    <a:pt x="336" y="46"/>
                    <a:pt x="336" y="46"/>
                    <a:pt x="336" y="46"/>
                  </a:cubicBezTo>
                  <a:cubicBezTo>
                    <a:pt x="337" y="46"/>
                    <a:pt x="337" y="45"/>
                    <a:pt x="337" y="45"/>
                  </a:cubicBezTo>
                  <a:close/>
                  <a:moveTo>
                    <a:pt x="336" y="47"/>
                  </a:moveTo>
                  <a:cubicBezTo>
                    <a:pt x="336" y="48"/>
                    <a:pt x="337" y="48"/>
                    <a:pt x="337" y="48"/>
                  </a:cubicBezTo>
                  <a:cubicBezTo>
                    <a:pt x="336" y="48"/>
                    <a:pt x="336" y="50"/>
                    <a:pt x="335" y="49"/>
                  </a:cubicBezTo>
                  <a:cubicBezTo>
                    <a:pt x="334" y="50"/>
                    <a:pt x="335" y="49"/>
                    <a:pt x="335" y="49"/>
                  </a:cubicBezTo>
                  <a:cubicBezTo>
                    <a:pt x="335" y="49"/>
                    <a:pt x="335" y="48"/>
                    <a:pt x="335" y="48"/>
                  </a:cubicBezTo>
                  <a:cubicBezTo>
                    <a:pt x="334" y="48"/>
                    <a:pt x="334" y="48"/>
                    <a:pt x="334" y="49"/>
                  </a:cubicBezTo>
                  <a:cubicBezTo>
                    <a:pt x="334" y="47"/>
                    <a:pt x="336" y="49"/>
                    <a:pt x="336" y="47"/>
                  </a:cubicBezTo>
                  <a:close/>
                  <a:moveTo>
                    <a:pt x="327" y="76"/>
                  </a:moveTo>
                  <a:cubicBezTo>
                    <a:pt x="326" y="76"/>
                    <a:pt x="326" y="76"/>
                    <a:pt x="326" y="76"/>
                  </a:cubicBezTo>
                  <a:cubicBezTo>
                    <a:pt x="326" y="76"/>
                    <a:pt x="326" y="76"/>
                    <a:pt x="325" y="76"/>
                  </a:cubicBezTo>
                  <a:cubicBezTo>
                    <a:pt x="326" y="76"/>
                    <a:pt x="326" y="76"/>
                    <a:pt x="326" y="76"/>
                  </a:cubicBezTo>
                  <a:cubicBezTo>
                    <a:pt x="326" y="76"/>
                    <a:pt x="326" y="74"/>
                    <a:pt x="327" y="75"/>
                  </a:cubicBezTo>
                  <a:cubicBezTo>
                    <a:pt x="327" y="75"/>
                    <a:pt x="327" y="75"/>
                    <a:pt x="327" y="75"/>
                  </a:cubicBezTo>
                  <a:cubicBezTo>
                    <a:pt x="326" y="75"/>
                    <a:pt x="327" y="76"/>
                    <a:pt x="327" y="76"/>
                  </a:cubicBezTo>
                  <a:close/>
                  <a:moveTo>
                    <a:pt x="324" y="75"/>
                  </a:moveTo>
                  <a:cubicBezTo>
                    <a:pt x="324" y="75"/>
                    <a:pt x="323" y="75"/>
                    <a:pt x="323" y="75"/>
                  </a:cubicBezTo>
                  <a:cubicBezTo>
                    <a:pt x="323" y="74"/>
                    <a:pt x="324" y="75"/>
                    <a:pt x="324" y="74"/>
                  </a:cubicBezTo>
                  <a:cubicBezTo>
                    <a:pt x="324" y="75"/>
                    <a:pt x="325" y="74"/>
                    <a:pt x="325" y="75"/>
                  </a:cubicBezTo>
                  <a:cubicBezTo>
                    <a:pt x="325" y="75"/>
                    <a:pt x="324" y="74"/>
                    <a:pt x="324" y="75"/>
                  </a:cubicBezTo>
                  <a:close/>
                  <a:moveTo>
                    <a:pt x="331" y="41"/>
                  </a:moveTo>
                  <a:cubicBezTo>
                    <a:pt x="332" y="42"/>
                    <a:pt x="332" y="42"/>
                    <a:pt x="332" y="42"/>
                  </a:cubicBezTo>
                  <a:cubicBezTo>
                    <a:pt x="332" y="42"/>
                    <a:pt x="331" y="42"/>
                    <a:pt x="331" y="41"/>
                  </a:cubicBezTo>
                  <a:close/>
                  <a:moveTo>
                    <a:pt x="331" y="43"/>
                  </a:moveTo>
                  <a:cubicBezTo>
                    <a:pt x="331" y="43"/>
                    <a:pt x="330" y="43"/>
                    <a:pt x="330" y="43"/>
                  </a:cubicBezTo>
                  <a:cubicBezTo>
                    <a:pt x="330" y="42"/>
                    <a:pt x="330" y="42"/>
                    <a:pt x="330" y="42"/>
                  </a:cubicBezTo>
                  <a:lnTo>
                    <a:pt x="331" y="43"/>
                  </a:lnTo>
                  <a:close/>
                  <a:moveTo>
                    <a:pt x="330" y="41"/>
                  </a:moveTo>
                  <a:cubicBezTo>
                    <a:pt x="329" y="41"/>
                    <a:pt x="329" y="41"/>
                    <a:pt x="329" y="41"/>
                  </a:cubicBezTo>
                  <a:cubicBezTo>
                    <a:pt x="330" y="41"/>
                    <a:pt x="330" y="40"/>
                    <a:pt x="330" y="41"/>
                  </a:cubicBezTo>
                  <a:cubicBezTo>
                    <a:pt x="330" y="41"/>
                    <a:pt x="330" y="41"/>
                    <a:pt x="330" y="41"/>
                  </a:cubicBezTo>
                  <a:close/>
                  <a:moveTo>
                    <a:pt x="327" y="52"/>
                  </a:moveTo>
                  <a:cubicBezTo>
                    <a:pt x="327" y="52"/>
                    <a:pt x="326" y="52"/>
                    <a:pt x="326" y="52"/>
                  </a:cubicBezTo>
                  <a:cubicBezTo>
                    <a:pt x="327" y="51"/>
                    <a:pt x="327" y="51"/>
                    <a:pt x="327" y="52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2"/>
                    <a:pt x="328" y="52"/>
                    <a:pt x="327" y="52"/>
                  </a:cubicBezTo>
                  <a:cubicBezTo>
                    <a:pt x="327" y="52"/>
                    <a:pt x="327" y="52"/>
                    <a:pt x="327" y="52"/>
                  </a:cubicBezTo>
                  <a:close/>
                  <a:moveTo>
                    <a:pt x="320" y="71"/>
                  </a:moveTo>
                  <a:cubicBezTo>
                    <a:pt x="320" y="71"/>
                    <a:pt x="320" y="71"/>
                    <a:pt x="320" y="71"/>
                  </a:cubicBezTo>
                  <a:cubicBezTo>
                    <a:pt x="319" y="71"/>
                    <a:pt x="319" y="71"/>
                    <a:pt x="319" y="71"/>
                  </a:cubicBezTo>
                  <a:lnTo>
                    <a:pt x="320" y="71"/>
                  </a:lnTo>
                  <a:close/>
                  <a:moveTo>
                    <a:pt x="318" y="72"/>
                  </a:moveTo>
                  <a:cubicBezTo>
                    <a:pt x="318" y="72"/>
                    <a:pt x="318" y="72"/>
                    <a:pt x="318" y="72"/>
                  </a:cubicBezTo>
                  <a:cubicBezTo>
                    <a:pt x="318" y="72"/>
                    <a:pt x="318" y="72"/>
                    <a:pt x="318" y="72"/>
                  </a:cubicBezTo>
                  <a:cubicBezTo>
                    <a:pt x="318" y="72"/>
                    <a:pt x="318" y="72"/>
                    <a:pt x="318" y="72"/>
                  </a:cubicBezTo>
                  <a:cubicBezTo>
                    <a:pt x="318" y="72"/>
                    <a:pt x="318" y="72"/>
                    <a:pt x="318" y="72"/>
                  </a:cubicBezTo>
                  <a:close/>
                  <a:moveTo>
                    <a:pt x="317" y="74"/>
                  </a:moveTo>
                  <a:cubicBezTo>
                    <a:pt x="318" y="75"/>
                    <a:pt x="318" y="74"/>
                    <a:pt x="318" y="74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9" y="74"/>
                    <a:pt x="319" y="72"/>
                    <a:pt x="320" y="73"/>
                  </a:cubicBezTo>
                  <a:cubicBezTo>
                    <a:pt x="320" y="72"/>
                    <a:pt x="320" y="72"/>
                    <a:pt x="320" y="72"/>
                  </a:cubicBezTo>
                  <a:cubicBezTo>
                    <a:pt x="321" y="72"/>
                    <a:pt x="322" y="72"/>
                    <a:pt x="322" y="73"/>
                  </a:cubicBezTo>
                  <a:cubicBezTo>
                    <a:pt x="322" y="72"/>
                    <a:pt x="322" y="72"/>
                    <a:pt x="323" y="72"/>
                  </a:cubicBezTo>
                  <a:cubicBezTo>
                    <a:pt x="323" y="72"/>
                    <a:pt x="323" y="72"/>
                    <a:pt x="323" y="73"/>
                  </a:cubicBezTo>
                  <a:cubicBezTo>
                    <a:pt x="322" y="72"/>
                    <a:pt x="323" y="73"/>
                    <a:pt x="322" y="73"/>
                  </a:cubicBezTo>
                  <a:cubicBezTo>
                    <a:pt x="322" y="74"/>
                    <a:pt x="322" y="74"/>
                    <a:pt x="322" y="74"/>
                  </a:cubicBezTo>
                  <a:cubicBezTo>
                    <a:pt x="321" y="74"/>
                    <a:pt x="321" y="74"/>
                    <a:pt x="321" y="74"/>
                  </a:cubicBezTo>
                  <a:cubicBezTo>
                    <a:pt x="323" y="75"/>
                    <a:pt x="320" y="75"/>
                    <a:pt x="321" y="76"/>
                  </a:cubicBezTo>
                  <a:cubicBezTo>
                    <a:pt x="322" y="76"/>
                    <a:pt x="323" y="76"/>
                    <a:pt x="324" y="76"/>
                  </a:cubicBezTo>
                  <a:cubicBezTo>
                    <a:pt x="323" y="76"/>
                    <a:pt x="322" y="76"/>
                    <a:pt x="322" y="77"/>
                  </a:cubicBezTo>
                  <a:cubicBezTo>
                    <a:pt x="323" y="78"/>
                    <a:pt x="323" y="78"/>
                    <a:pt x="324" y="78"/>
                  </a:cubicBezTo>
                  <a:cubicBezTo>
                    <a:pt x="324" y="78"/>
                    <a:pt x="324" y="78"/>
                    <a:pt x="324" y="79"/>
                  </a:cubicBezTo>
                  <a:cubicBezTo>
                    <a:pt x="325" y="77"/>
                    <a:pt x="327" y="80"/>
                    <a:pt x="327" y="77"/>
                  </a:cubicBezTo>
                  <a:cubicBezTo>
                    <a:pt x="328" y="76"/>
                    <a:pt x="328" y="76"/>
                    <a:pt x="328" y="76"/>
                  </a:cubicBezTo>
                  <a:cubicBezTo>
                    <a:pt x="329" y="76"/>
                    <a:pt x="330" y="76"/>
                    <a:pt x="330" y="76"/>
                  </a:cubicBezTo>
                  <a:cubicBezTo>
                    <a:pt x="330" y="76"/>
                    <a:pt x="331" y="76"/>
                    <a:pt x="331" y="76"/>
                  </a:cubicBezTo>
                  <a:cubicBezTo>
                    <a:pt x="331" y="75"/>
                    <a:pt x="332" y="75"/>
                    <a:pt x="332" y="75"/>
                  </a:cubicBezTo>
                  <a:cubicBezTo>
                    <a:pt x="332" y="76"/>
                    <a:pt x="332" y="76"/>
                    <a:pt x="332" y="76"/>
                  </a:cubicBezTo>
                  <a:cubicBezTo>
                    <a:pt x="332" y="76"/>
                    <a:pt x="332" y="76"/>
                    <a:pt x="332" y="76"/>
                  </a:cubicBezTo>
                  <a:cubicBezTo>
                    <a:pt x="333" y="75"/>
                    <a:pt x="333" y="75"/>
                    <a:pt x="333" y="75"/>
                  </a:cubicBezTo>
                  <a:cubicBezTo>
                    <a:pt x="333" y="76"/>
                    <a:pt x="333" y="76"/>
                    <a:pt x="332" y="76"/>
                  </a:cubicBezTo>
                  <a:cubicBezTo>
                    <a:pt x="332" y="76"/>
                    <a:pt x="332" y="76"/>
                    <a:pt x="332" y="76"/>
                  </a:cubicBezTo>
                  <a:cubicBezTo>
                    <a:pt x="332" y="76"/>
                    <a:pt x="332" y="76"/>
                    <a:pt x="332" y="76"/>
                  </a:cubicBezTo>
                  <a:cubicBezTo>
                    <a:pt x="332" y="76"/>
                    <a:pt x="332" y="76"/>
                    <a:pt x="332" y="76"/>
                  </a:cubicBezTo>
                  <a:cubicBezTo>
                    <a:pt x="331" y="77"/>
                    <a:pt x="330" y="78"/>
                    <a:pt x="331" y="79"/>
                  </a:cubicBezTo>
                  <a:cubicBezTo>
                    <a:pt x="330" y="79"/>
                    <a:pt x="329" y="78"/>
                    <a:pt x="329" y="79"/>
                  </a:cubicBezTo>
                  <a:cubicBezTo>
                    <a:pt x="329" y="79"/>
                    <a:pt x="329" y="79"/>
                    <a:pt x="329" y="79"/>
                  </a:cubicBezTo>
                  <a:cubicBezTo>
                    <a:pt x="328" y="79"/>
                    <a:pt x="328" y="79"/>
                    <a:pt x="328" y="79"/>
                  </a:cubicBezTo>
                  <a:cubicBezTo>
                    <a:pt x="329" y="79"/>
                    <a:pt x="329" y="77"/>
                    <a:pt x="330" y="78"/>
                  </a:cubicBezTo>
                  <a:cubicBezTo>
                    <a:pt x="330" y="77"/>
                    <a:pt x="329" y="77"/>
                    <a:pt x="330" y="76"/>
                  </a:cubicBezTo>
                  <a:cubicBezTo>
                    <a:pt x="329" y="76"/>
                    <a:pt x="329" y="76"/>
                    <a:pt x="329" y="76"/>
                  </a:cubicBezTo>
                  <a:cubicBezTo>
                    <a:pt x="329" y="77"/>
                    <a:pt x="326" y="77"/>
                    <a:pt x="328" y="78"/>
                  </a:cubicBezTo>
                  <a:cubicBezTo>
                    <a:pt x="328" y="78"/>
                    <a:pt x="327" y="78"/>
                    <a:pt x="327" y="78"/>
                  </a:cubicBezTo>
                  <a:cubicBezTo>
                    <a:pt x="328" y="79"/>
                    <a:pt x="326" y="81"/>
                    <a:pt x="328" y="81"/>
                  </a:cubicBezTo>
                  <a:cubicBezTo>
                    <a:pt x="327" y="81"/>
                    <a:pt x="327" y="81"/>
                    <a:pt x="327" y="81"/>
                  </a:cubicBezTo>
                  <a:cubicBezTo>
                    <a:pt x="327" y="80"/>
                    <a:pt x="325" y="81"/>
                    <a:pt x="325" y="80"/>
                  </a:cubicBezTo>
                  <a:cubicBezTo>
                    <a:pt x="324" y="80"/>
                    <a:pt x="324" y="80"/>
                    <a:pt x="324" y="80"/>
                  </a:cubicBezTo>
                  <a:cubicBezTo>
                    <a:pt x="324" y="80"/>
                    <a:pt x="324" y="80"/>
                    <a:pt x="324" y="79"/>
                  </a:cubicBezTo>
                  <a:cubicBezTo>
                    <a:pt x="324" y="79"/>
                    <a:pt x="324" y="79"/>
                    <a:pt x="324" y="79"/>
                  </a:cubicBezTo>
                  <a:cubicBezTo>
                    <a:pt x="324" y="79"/>
                    <a:pt x="323" y="79"/>
                    <a:pt x="323" y="79"/>
                  </a:cubicBezTo>
                  <a:cubicBezTo>
                    <a:pt x="323" y="79"/>
                    <a:pt x="323" y="79"/>
                    <a:pt x="323" y="79"/>
                  </a:cubicBezTo>
                  <a:cubicBezTo>
                    <a:pt x="323" y="80"/>
                    <a:pt x="323" y="80"/>
                    <a:pt x="323" y="80"/>
                  </a:cubicBezTo>
                  <a:cubicBezTo>
                    <a:pt x="324" y="80"/>
                    <a:pt x="324" y="80"/>
                    <a:pt x="324" y="80"/>
                  </a:cubicBezTo>
                  <a:cubicBezTo>
                    <a:pt x="323" y="80"/>
                    <a:pt x="323" y="80"/>
                    <a:pt x="323" y="80"/>
                  </a:cubicBezTo>
                  <a:cubicBezTo>
                    <a:pt x="323" y="82"/>
                    <a:pt x="323" y="82"/>
                    <a:pt x="323" y="82"/>
                  </a:cubicBezTo>
                  <a:cubicBezTo>
                    <a:pt x="322" y="81"/>
                    <a:pt x="322" y="81"/>
                    <a:pt x="322" y="81"/>
                  </a:cubicBezTo>
                  <a:cubicBezTo>
                    <a:pt x="323" y="80"/>
                    <a:pt x="323" y="80"/>
                    <a:pt x="323" y="80"/>
                  </a:cubicBezTo>
                  <a:cubicBezTo>
                    <a:pt x="323" y="80"/>
                    <a:pt x="323" y="80"/>
                    <a:pt x="323" y="80"/>
                  </a:cubicBezTo>
                  <a:cubicBezTo>
                    <a:pt x="323" y="79"/>
                    <a:pt x="323" y="79"/>
                    <a:pt x="323" y="79"/>
                  </a:cubicBezTo>
                  <a:cubicBezTo>
                    <a:pt x="323" y="79"/>
                    <a:pt x="323" y="79"/>
                    <a:pt x="323" y="79"/>
                  </a:cubicBezTo>
                  <a:cubicBezTo>
                    <a:pt x="323" y="79"/>
                    <a:pt x="323" y="79"/>
                    <a:pt x="323" y="79"/>
                  </a:cubicBezTo>
                  <a:cubicBezTo>
                    <a:pt x="323" y="79"/>
                    <a:pt x="323" y="79"/>
                    <a:pt x="323" y="79"/>
                  </a:cubicBezTo>
                  <a:cubicBezTo>
                    <a:pt x="323" y="78"/>
                    <a:pt x="323" y="78"/>
                    <a:pt x="323" y="78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4" y="77"/>
                    <a:pt x="321" y="77"/>
                    <a:pt x="321" y="76"/>
                  </a:cubicBezTo>
                  <a:cubicBezTo>
                    <a:pt x="320" y="75"/>
                    <a:pt x="320" y="77"/>
                    <a:pt x="320" y="76"/>
                  </a:cubicBezTo>
                  <a:cubicBezTo>
                    <a:pt x="320" y="76"/>
                    <a:pt x="320" y="76"/>
                    <a:pt x="320" y="76"/>
                  </a:cubicBezTo>
                  <a:cubicBezTo>
                    <a:pt x="320" y="76"/>
                    <a:pt x="320" y="75"/>
                    <a:pt x="320" y="75"/>
                  </a:cubicBezTo>
                  <a:cubicBezTo>
                    <a:pt x="319" y="76"/>
                    <a:pt x="319" y="75"/>
                    <a:pt x="318" y="75"/>
                  </a:cubicBezTo>
                  <a:cubicBezTo>
                    <a:pt x="318" y="75"/>
                    <a:pt x="317" y="75"/>
                    <a:pt x="317" y="76"/>
                  </a:cubicBezTo>
                  <a:cubicBezTo>
                    <a:pt x="317" y="76"/>
                    <a:pt x="318" y="76"/>
                    <a:pt x="319" y="76"/>
                  </a:cubicBezTo>
                  <a:cubicBezTo>
                    <a:pt x="317" y="76"/>
                    <a:pt x="317" y="76"/>
                    <a:pt x="317" y="76"/>
                  </a:cubicBezTo>
                  <a:cubicBezTo>
                    <a:pt x="317" y="76"/>
                    <a:pt x="317" y="75"/>
                    <a:pt x="317" y="75"/>
                  </a:cubicBezTo>
                  <a:cubicBezTo>
                    <a:pt x="317" y="75"/>
                    <a:pt x="317" y="75"/>
                    <a:pt x="317" y="75"/>
                  </a:cubicBezTo>
                  <a:cubicBezTo>
                    <a:pt x="318" y="75"/>
                    <a:pt x="317" y="75"/>
                    <a:pt x="317" y="74"/>
                  </a:cubicBezTo>
                  <a:cubicBezTo>
                    <a:pt x="316" y="75"/>
                    <a:pt x="316" y="75"/>
                    <a:pt x="316" y="75"/>
                  </a:cubicBezTo>
                  <a:cubicBezTo>
                    <a:pt x="316" y="73"/>
                    <a:pt x="315" y="75"/>
                    <a:pt x="314" y="74"/>
                  </a:cubicBezTo>
                  <a:cubicBezTo>
                    <a:pt x="313" y="75"/>
                    <a:pt x="311" y="74"/>
                    <a:pt x="311" y="75"/>
                  </a:cubicBezTo>
                  <a:cubicBezTo>
                    <a:pt x="310" y="75"/>
                    <a:pt x="309" y="73"/>
                    <a:pt x="308" y="74"/>
                  </a:cubicBezTo>
                  <a:cubicBezTo>
                    <a:pt x="307" y="74"/>
                    <a:pt x="307" y="74"/>
                    <a:pt x="307" y="74"/>
                  </a:cubicBezTo>
                  <a:cubicBezTo>
                    <a:pt x="308" y="73"/>
                    <a:pt x="308" y="73"/>
                    <a:pt x="308" y="72"/>
                  </a:cubicBezTo>
                  <a:cubicBezTo>
                    <a:pt x="308" y="72"/>
                    <a:pt x="308" y="72"/>
                    <a:pt x="307" y="71"/>
                  </a:cubicBezTo>
                  <a:cubicBezTo>
                    <a:pt x="308" y="71"/>
                    <a:pt x="308" y="71"/>
                    <a:pt x="308" y="71"/>
                  </a:cubicBezTo>
                  <a:cubicBezTo>
                    <a:pt x="308" y="72"/>
                    <a:pt x="308" y="72"/>
                    <a:pt x="308" y="72"/>
                  </a:cubicBezTo>
                  <a:cubicBezTo>
                    <a:pt x="309" y="71"/>
                    <a:pt x="309" y="71"/>
                    <a:pt x="309" y="71"/>
                  </a:cubicBezTo>
                  <a:cubicBezTo>
                    <a:pt x="308" y="72"/>
                    <a:pt x="309" y="72"/>
                    <a:pt x="310" y="73"/>
                  </a:cubicBezTo>
                  <a:cubicBezTo>
                    <a:pt x="309" y="73"/>
                    <a:pt x="309" y="73"/>
                    <a:pt x="309" y="73"/>
                  </a:cubicBezTo>
                  <a:cubicBezTo>
                    <a:pt x="309" y="74"/>
                    <a:pt x="310" y="74"/>
                    <a:pt x="310" y="74"/>
                  </a:cubicBezTo>
                  <a:cubicBezTo>
                    <a:pt x="310" y="73"/>
                    <a:pt x="310" y="75"/>
                    <a:pt x="311" y="74"/>
                  </a:cubicBezTo>
                  <a:cubicBezTo>
                    <a:pt x="311" y="74"/>
                    <a:pt x="312" y="73"/>
                    <a:pt x="313" y="74"/>
                  </a:cubicBezTo>
                  <a:cubicBezTo>
                    <a:pt x="313" y="74"/>
                    <a:pt x="314" y="73"/>
                    <a:pt x="314" y="73"/>
                  </a:cubicBezTo>
                  <a:cubicBezTo>
                    <a:pt x="314" y="72"/>
                    <a:pt x="313" y="73"/>
                    <a:pt x="313" y="72"/>
                  </a:cubicBezTo>
                  <a:cubicBezTo>
                    <a:pt x="314" y="72"/>
                    <a:pt x="314" y="72"/>
                    <a:pt x="314" y="72"/>
                  </a:cubicBezTo>
                  <a:cubicBezTo>
                    <a:pt x="314" y="72"/>
                    <a:pt x="314" y="73"/>
                    <a:pt x="314" y="73"/>
                  </a:cubicBezTo>
                  <a:cubicBezTo>
                    <a:pt x="314" y="73"/>
                    <a:pt x="314" y="73"/>
                    <a:pt x="314" y="73"/>
                  </a:cubicBezTo>
                  <a:cubicBezTo>
                    <a:pt x="314" y="73"/>
                    <a:pt x="314" y="73"/>
                    <a:pt x="314" y="73"/>
                  </a:cubicBezTo>
                  <a:cubicBezTo>
                    <a:pt x="314" y="73"/>
                    <a:pt x="314" y="73"/>
                    <a:pt x="314" y="73"/>
                  </a:cubicBezTo>
                  <a:cubicBezTo>
                    <a:pt x="314" y="73"/>
                    <a:pt x="315" y="73"/>
                    <a:pt x="314" y="73"/>
                  </a:cubicBezTo>
                  <a:cubicBezTo>
                    <a:pt x="315" y="73"/>
                    <a:pt x="315" y="73"/>
                    <a:pt x="315" y="73"/>
                  </a:cubicBezTo>
                  <a:cubicBezTo>
                    <a:pt x="316" y="72"/>
                    <a:pt x="316" y="72"/>
                    <a:pt x="316" y="72"/>
                  </a:cubicBezTo>
                  <a:cubicBezTo>
                    <a:pt x="316" y="73"/>
                    <a:pt x="318" y="73"/>
                    <a:pt x="317" y="74"/>
                  </a:cubicBezTo>
                  <a:close/>
                  <a:moveTo>
                    <a:pt x="312" y="71"/>
                  </a:moveTo>
                  <a:cubicBezTo>
                    <a:pt x="311" y="71"/>
                    <a:pt x="311" y="71"/>
                    <a:pt x="311" y="71"/>
                  </a:cubicBezTo>
                  <a:cubicBezTo>
                    <a:pt x="312" y="70"/>
                    <a:pt x="312" y="70"/>
                    <a:pt x="312" y="70"/>
                  </a:cubicBezTo>
                  <a:cubicBezTo>
                    <a:pt x="312" y="70"/>
                    <a:pt x="312" y="70"/>
                    <a:pt x="312" y="71"/>
                  </a:cubicBezTo>
                  <a:close/>
                  <a:moveTo>
                    <a:pt x="312" y="72"/>
                  </a:moveTo>
                  <a:cubicBezTo>
                    <a:pt x="312" y="71"/>
                    <a:pt x="312" y="71"/>
                    <a:pt x="312" y="71"/>
                  </a:cubicBezTo>
                  <a:cubicBezTo>
                    <a:pt x="313" y="71"/>
                    <a:pt x="313" y="71"/>
                    <a:pt x="313" y="71"/>
                  </a:cubicBezTo>
                  <a:cubicBezTo>
                    <a:pt x="313" y="71"/>
                    <a:pt x="313" y="71"/>
                    <a:pt x="312" y="72"/>
                  </a:cubicBezTo>
                  <a:close/>
                  <a:moveTo>
                    <a:pt x="324" y="44"/>
                  </a:moveTo>
                  <a:cubicBezTo>
                    <a:pt x="324" y="44"/>
                    <a:pt x="323" y="45"/>
                    <a:pt x="322" y="45"/>
                  </a:cubicBezTo>
                  <a:cubicBezTo>
                    <a:pt x="322" y="45"/>
                    <a:pt x="322" y="45"/>
                    <a:pt x="322" y="45"/>
                  </a:cubicBezTo>
                  <a:cubicBezTo>
                    <a:pt x="322" y="45"/>
                    <a:pt x="322" y="45"/>
                    <a:pt x="322" y="45"/>
                  </a:cubicBezTo>
                  <a:cubicBezTo>
                    <a:pt x="322" y="45"/>
                    <a:pt x="322" y="45"/>
                    <a:pt x="322" y="45"/>
                  </a:cubicBezTo>
                  <a:cubicBezTo>
                    <a:pt x="322" y="45"/>
                    <a:pt x="322" y="46"/>
                    <a:pt x="322" y="46"/>
                  </a:cubicBezTo>
                  <a:cubicBezTo>
                    <a:pt x="322" y="46"/>
                    <a:pt x="322" y="46"/>
                    <a:pt x="322" y="46"/>
                  </a:cubicBezTo>
                  <a:cubicBezTo>
                    <a:pt x="321" y="46"/>
                    <a:pt x="321" y="46"/>
                    <a:pt x="321" y="46"/>
                  </a:cubicBezTo>
                  <a:cubicBezTo>
                    <a:pt x="322" y="45"/>
                    <a:pt x="322" y="45"/>
                    <a:pt x="322" y="45"/>
                  </a:cubicBezTo>
                  <a:cubicBezTo>
                    <a:pt x="322" y="45"/>
                    <a:pt x="322" y="45"/>
                    <a:pt x="322" y="45"/>
                  </a:cubicBezTo>
                  <a:cubicBezTo>
                    <a:pt x="322" y="45"/>
                    <a:pt x="322" y="45"/>
                    <a:pt x="322" y="45"/>
                  </a:cubicBezTo>
                  <a:cubicBezTo>
                    <a:pt x="323" y="44"/>
                    <a:pt x="323" y="45"/>
                    <a:pt x="324" y="44"/>
                  </a:cubicBezTo>
                  <a:close/>
                  <a:moveTo>
                    <a:pt x="331" y="18"/>
                  </a:moveTo>
                  <a:cubicBezTo>
                    <a:pt x="332" y="19"/>
                    <a:pt x="332" y="19"/>
                    <a:pt x="332" y="19"/>
                  </a:cubicBezTo>
                  <a:cubicBezTo>
                    <a:pt x="331" y="19"/>
                    <a:pt x="331" y="19"/>
                    <a:pt x="331" y="19"/>
                  </a:cubicBezTo>
                  <a:lnTo>
                    <a:pt x="331" y="18"/>
                  </a:lnTo>
                  <a:close/>
                  <a:moveTo>
                    <a:pt x="303" y="71"/>
                  </a:moveTo>
                  <a:cubicBezTo>
                    <a:pt x="303" y="71"/>
                    <a:pt x="303" y="71"/>
                    <a:pt x="303" y="71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4" y="71"/>
                    <a:pt x="303" y="71"/>
                    <a:pt x="303" y="71"/>
                  </a:cubicBezTo>
                  <a:close/>
                  <a:moveTo>
                    <a:pt x="298" y="79"/>
                  </a:moveTo>
                  <a:cubicBezTo>
                    <a:pt x="298" y="79"/>
                    <a:pt x="297" y="79"/>
                    <a:pt x="297" y="79"/>
                  </a:cubicBezTo>
                  <a:cubicBezTo>
                    <a:pt x="297" y="79"/>
                    <a:pt x="297" y="79"/>
                    <a:pt x="297" y="79"/>
                  </a:cubicBezTo>
                  <a:cubicBezTo>
                    <a:pt x="297" y="79"/>
                    <a:pt x="297" y="79"/>
                    <a:pt x="297" y="79"/>
                  </a:cubicBezTo>
                  <a:cubicBezTo>
                    <a:pt x="298" y="78"/>
                    <a:pt x="298" y="77"/>
                    <a:pt x="298" y="76"/>
                  </a:cubicBezTo>
                  <a:cubicBezTo>
                    <a:pt x="299" y="77"/>
                    <a:pt x="299" y="77"/>
                    <a:pt x="299" y="77"/>
                  </a:cubicBezTo>
                  <a:cubicBezTo>
                    <a:pt x="298" y="77"/>
                    <a:pt x="298" y="77"/>
                    <a:pt x="298" y="77"/>
                  </a:cubicBezTo>
                  <a:cubicBezTo>
                    <a:pt x="298" y="77"/>
                    <a:pt x="299" y="78"/>
                    <a:pt x="298" y="79"/>
                  </a:cubicBezTo>
                  <a:cubicBezTo>
                    <a:pt x="299" y="79"/>
                    <a:pt x="299" y="79"/>
                    <a:pt x="299" y="79"/>
                  </a:cubicBezTo>
                  <a:cubicBezTo>
                    <a:pt x="299" y="80"/>
                    <a:pt x="299" y="80"/>
                    <a:pt x="299" y="80"/>
                  </a:cubicBezTo>
                  <a:cubicBezTo>
                    <a:pt x="299" y="79"/>
                    <a:pt x="298" y="79"/>
                    <a:pt x="298" y="79"/>
                  </a:cubicBezTo>
                  <a:cubicBezTo>
                    <a:pt x="298" y="79"/>
                    <a:pt x="298" y="79"/>
                    <a:pt x="298" y="79"/>
                  </a:cubicBezTo>
                  <a:close/>
                  <a:moveTo>
                    <a:pt x="291" y="90"/>
                  </a:moveTo>
                  <a:cubicBezTo>
                    <a:pt x="291" y="90"/>
                    <a:pt x="291" y="90"/>
                    <a:pt x="291" y="90"/>
                  </a:cubicBezTo>
                  <a:cubicBezTo>
                    <a:pt x="291" y="90"/>
                    <a:pt x="291" y="90"/>
                    <a:pt x="291" y="90"/>
                  </a:cubicBezTo>
                  <a:cubicBezTo>
                    <a:pt x="291" y="90"/>
                    <a:pt x="291" y="90"/>
                    <a:pt x="291" y="90"/>
                  </a:cubicBezTo>
                  <a:close/>
                  <a:moveTo>
                    <a:pt x="291" y="89"/>
                  </a:moveTo>
                  <a:cubicBezTo>
                    <a:pt x="290" y="89"/>
                    <a:pt x="290" y="89"/>
                    <a:pt x="290" y="89"/>
                  </a:cubicBezTo>
                  <a:cubicBezTo>
                    <a:pt x="289" y="89"/>
                    <a:pt x="289" y="89"/>
                    <a:pt x="289" y="89"/>
                  </a:cubicBezTo>
                  <a:cubicBezTo>
                    <a:pt x="289" y="88"/>
                    <a:pt x="290" y="89"/>
                    <a:pt x="291" y="89"/>
                  </a:cubicBezTo>
                  <a:cubicBezTo>
                    <a:pt x="291" y="89"/>
                    <a:pt x="291" y="89"/>
                    <a:pt x="291" y="89"/>
                  </a:cubicBezTo>
                  <a:cubicBezTo>
                    <a:pt x="291" y="89"/>
                    <a:pt x="291" y="89"/>
                    <a:pt x="291" y="89"/>
                  </a:cubicBezTo>
                  <a:close/>
                  <a:moveTo>
                    <a:pt x="288" y="88"/>
                  </a:moveTo>
                  <a:cubicBezTo>
                    <a:pt x="289" y="87"/>
                    <a:pt x="289" y="87"/>
                    <a:pt x="289" y="88"/>
                  </a:cubicBezTo>
                  <a:cubicBezTo>
                    <a:pt x="289" y="88"/>
                    <a:pt x="288" y="88"/>
                    <a:pt x="288" y="88"/>
                  </a:cubicBezTo>
                  <a:cubicBezTo>
                    <a:pt x="288" y="88"/>
                    <a:pt x="288" y="88"/>
                    <a:pt x="288" y="88"/>
                  </a:cubicBezTo>
                  <a:cubicBezTo>
                    <a:pt x="289" y="88"/>
                    <a:pt x="289" y="88"/>
                    <a:pt x="289" y="88"/>
                  </a:cubicBezTo>
                  <a:cubicBezTo>
                    <a:pt x="288" y="88"/>
                    <a:pt x="288" y="89"/>
                    <a:pt x="288" y="89"/>
                  </a:cubicBezTo>
                  <a:cubicBezTo>
                    <a:pt x="288" y="89"/>
                    <a:pt x="288" y="87"/>
                    <a:pt x="287" y="87"/>
                  </a:cubicBezTo>
                  <a:cubicBezTo>
                    <a:pt x="287" y="87"/>
                    <a:pt x="287" y="86"/>
                    <a:pt x="287" y="86"/>
                  </a:cubicBezTo>
                  <a:cubicBezTo>
                    <a:pt x="286" y="85"/>
                    <a:pt x="286" y="85"/>
                    <a:pt x="286" y="85"/>
                  </a:cubicBezTo>
                  <a:cubicBezTo>
                    <a:pt x="287" y="85"/>
                    <a:pt x="287" y="85"/>
                    <a:pt x="287" y="85"/>
                  </a:cubicBezTo>
                  <a:cubicBezTo>
                    <a:pt x="287" y="85"/>
                    <a:pt x="287" y="86"/>
                    <a:pt x="288" y="85"/>
                  </a:cubicBezTo>
                  <a:cubicBezTo>
                    <a:pt x="288" y="85"/>
                    <a:pt x="287" y="85"/>
                    <a:pt x="287" y="85"/>
                  </a:cubicBezTo>
                  <a:cubicBezTo>
                    <a:pt x="288" y="84"/>
                    <a:pt x="288" y="86"/>
                    <a:pt x="289" y="86"/>
                  </a:cubicBezTo>
                  <a:cubicBezTo>
                    <a:pt x="289" y="85"/>
                    <a:pt x="289" y="85"/>
                    <a:pt x="289" y="85"/>
                  </a:cubicBezTo>
                  <a:cubicBezTo>
                    <a:pt x="289" y="85"/>
                    <a:pt x="290" y="86"/>
                    <a:pt x="289" y="86"/>
                  </a:cubicBezTo>
                  <a:cubicBezTo>
                    <a:pt x="290" y="87"/>
                    <a:pt x="290" y="87"/>
                    <a:pt x="290" y="87"/>
                  </a:cubicBezTo>
                  <a:cubicBezTo>
                    <a:pt x="289" y="87"/>
                    <a:pt x="288" y="86"/>
                    <a:pt x="287" y="86"/>
                  </a:cubicBezTo>
                  <a:cubicBezTo>
                    <a:pt x="288" y="87"/>
                    <a:pt x="288" y="87"/>
                    <a:pt x="288" y="88"/>
                  </a:cubicBezTo>
                  <a:close/>
                  <a:moveTo>
                    <a:pt x="281" y="93"/>
                  </a:moveTo>
                  <a:cubicBezTo>
                    <a:pt x="281" y="94"/>
                    <a:pt x="282" y="94"/>
                    <a:pt x="282" y="94"/>
                  </a:cubicBezTo>
                  <a:cubicBezTo>
                    <a:pt x="281" y="94"/>
                    <a:pt x="281" y="93"/>
                    <a:pt x="280" y="93"/>
                  </a:cubicBezTo>
                  <a:cubicBezTo>
                    <a:pt x="279" y="94"/>
                    <a:pt x="281" y="94"/>
                    <a:pt x="280" y="94"/>
                  </a:cubicBezTo>
                  <a:cubicBezTo>
                    <a:pt x="279" y="94"/>
                    <a:pt x="279" y="94"/>
                    <a:pt x="279" y="94"/>
                  </a:cubicBezTo>
                  <a:cubicBezTo>
                    <a:pt x="279" y="93"/>
                    <a:pt x="280" y="91"/>
                    <a:pt x="279" y="91"/>
                  </a:cubicBezTo>
                  <a:cubicBezTo>
                    <a:pt x="278" y="91"/>
                    <a:pt x="278" y="92"/>
                    <a:pt x="278" y="92"/>
                  </a:cubicBezTo>
                  <a:cubicBezTo>
                    <a:pt x="278" y="92"/>
                    <a:pt x="278" y="92"/>
                    <a:pt x="278" y="92"/>
                  </a:cubicBezTo>
                  <a:cubicBezTo>
                    <a:pt x="277" y="93"/>
                    <a:pt x="278" y="92"/>
                    <a:pt x="277" y="92"/>
                  </a:cubicBezTo>
                  <a:cubicBezTo>
                    <a:pt x="278" y="91"/>
                    <a:pt x="278" y="91"/>
                    <a:pt x="278" y="91"/>
                  </a:cubicBezTo>
                  <a:cubicBezTo>
                    <a:pt x="278" y="91"/>
                    <a:pt x="278" y="91"/>
                    <a:pt x="278" y="91"/>
                  </a:cubicBezTo>
                  <a:cubicBezTo>
                    <a:pt x="279" y="90"/>
                    <a:pt x="279" y="90"/>
                    <a:pt x="279" y="90"/>
                  </a:cubicBezTo>
                  <a:cubicBezTo>
                    <a:pt x="279" y="91"/>
                    <a:pt x="279" y="91"/>
                    <a:pt x="279" y="91"/>
                  </a:cubicBezTo>
                  <a:cubicBezTo>
                    <a:pt x="280" y="92"/>
                    <a:pt x="280" y="91"/>
                    <a:pt x="280" y="92"/>
                  </a:cubicBezTo>
                  <a:cubicBezTo>
                    <a:pt x="280" y="92"/>
                    <a:pt x="280" y="92"/>
                    <a:pt x="280" y="92"/>
                  </a:cubicBezTo>
                  <a:cubicBezTo>
                    <a:pt x="281" y="92"/>
                    <a:pt x="281" y="92"/>
                    <a:pt x="281" y="92"/>
                  </a:cubicBezTo>
                  <a:cubicBezTo>
                    <a:pt x="281" y="92"/>
                    <a:pt x="281" y="92"/>
                    <a:pt x="281" y="91"/>
                  </a:cubicBezTo>
                  <a:cubicBezTo>
                    <a:pt x="281" y="91"/>
                    <a:pt x="281" y="91"/>
                    <a:pt x="281" y="91"/>
                  </a:cubicBezTo>
                  <a:cubicBezTo>
                    <a:pt x="282" y="92"/>
                    <a:pt x="284" y="92"/>
                    <a:pt x="283" y="94"/>
                  </a:cubicBezTo>
                  <a:cubicBezTo>
                    <a:pt x="284" y="94"/>
                    <a:pt x="283" y="94"/>
                    <a:pt x="282" y="94"/>
                  </a:cubicBezTo>
                  <a:cubicBezTo>
                    <a:pt x="283" y="94"/>
                    <a:pt x="283" y="94"/>
                    <a:pt x="283" y="94"/>
                  </a:cubicBezTo>
                  <a:cubicBezTo>
                    <a:pt x="282" y="93"/>
                    <a:pt x="282" y="93"/>
                    <a:pt x="281" y="93"/>
                  </a:cubicBezTo>
                  <a:close/>
                  <a:moveTo>
                    <a:pt x="279" y="86"/>
                  </a:moveTo>
                  <a:cubicBezTo>
                    <a:pt x="277" y="85"/>
                    <a:pt x="277" y="85"/>
                    <a:pt x="277" y="85"/>
                  </a:cubicBezTo>
                  <a:cubicBezTo>
                    <a:pt x="277" y="85"/>
                    <a:pt x="277" y="85"/>
                    <a:pt x="277" y="85"/>
                  </a:cubicBezTo>
                  <a:cubicBezTo>
                    <a:pt x="278" y="85"/>
                    <a:pt x="279" y="85"/>
                    <a:pt x="279" y="86"/>
                  </a:cubicBezTo>
                  <a:close/>
                  <a:moveTo>
                    <a:pt x="280" y="78"/>
                  </a:moveTo>
                  <a:cubicBezTo>
                    <a:pt x="281" y="77"/>
                    <a:pt x="281" y="77"/>
                    <a:pt x="281" y="77"/>
                  </a:cubicBezTo>
                  <a:cubicBezTo>
                    <a:pt x="280" y="78"/>
                    <a:pt x="280" y="78"/>
                    <a:pt x="280" y="78"/>
                  </a:cubicBezTo>
                  <a:close/>
                  <a:moveTo>
                    <a:pt x="280" y="86"/>
                  </a:moveTo>
                  <a:cubicBezTo>
                    <a:pt x="280" y="87"/>
                    <a:pt x="280" y="87"/>
                    <a:pt x="280" y="87"/>
                  </a:cubicBezTo>
                  <a:cubicBezTo>
                    <a:pt x="279" y="86"/>
                    <a:pt x="280" y="87"/>
                    <a:pt x="279" y="87"/>
                  </a:cubicBezTo>
                  <a:cubicBezTo>
                    <a:pt x="279" y="87"/>
                    <a:pt x="280" y="87"/>
                    <a:pt x="280" y="86"/>
                  </a:cubicBezTo>
                  <a:close/>
                  <a:moveTo>
                    <a:pt x="282" y="79"/>
                  </a:moveTo>
                  <a:cubicBezTo>
                    <a:pt x="281" y="78"/>
                    <a:pt x="281" y="79"/>
                    <a:pt x="281" y="78"/>
                  </a:cubicBezTo>
                  <a:cubicBezTo>
                    <a:pt x="281" y="77"/>
                    <a:pt x="282" y="78"/>
                    <a:pt x="283" y="78"/>
                  </a:cubicBezTo>
                  <a:cubicBezTo>
                    <a:pt x="283" y="78"/>
                    <a:pt x="282" y="79"/>
                    <a:pt x="282" y="79"/>
                  </a:cubicBezTo>
                  <a:close/>
                  <a:moveTo>
                    <a:pt x="283" y="79"/>
                  </a:moveTo>
                  <a:cubicBezTo>
                    <a:pt x="283" y="79"/>
                    <a:pt x="283" y="78"/>
                    <a:pt x="283" y="78"/>
                  </a:cubicBezTo>
                  <a:cubicBezTo>
                    <a:pt x="284" y="78"/>
                    <a:pt x="284" y="78"/>
                    <a:pt x="284" y="78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9"/>
                    <a:pt x="283" y="79"/>
                    <a:pt x="283" y="79"/>
                  </a:cubicBezTo>
                  <a:close/>
                  <a:moveTo>
                    <a:pt x="282" y="85"/>
                  </a:moveTo>
                  <a:cubicBezTo>
                    <a:pt x="282" y="86"/>
                    <a:pt x="282" y="86"/>
                    <a:pt x="283" y="87"/>
                  </a:cubicBezTo>
                  <a:cubicBezTo>
                    <a:pt x="283" y="87"/>
                    <a:pt x="283" y="87"/>
                    <a:pt x="283" y="87"/>
                  </a:cubicBezTo>
                  <a:cubicBezTo>
                    <a:pt x="283" y="87"/>
                    <a:pt x="282" y="86"/>
                    <a:pt x="281" y="87"/>
                  </a:cubicBezTo>
                  <a:cubicBezTo>
                    <a:pt x="281" y="86"/>
                    <a:pt x="282" y="85"/>
                    <a:pt x="282" y="85"/>
                  </a:cubicBezTo>
                  <a:close/>
                  <a:moveTo>
                    <a:pt x="284" y="89"/>
                  </a:moveTo>
                  <a:cubicBezTo>
                    <a:pt x="284" y="88"/>
                    <a:pt x="284" y="88"/>
                    <a:pt x="284" y="88"/>
                  </a:cubicBezTo>
                  <a:cubicBezTo>
                    <a:pt x="284" y="89"/>
                    <a:pt x="284" y="89"/>
                    <a:pt x="284" y="89"/>
                  </a:cubicBezTo>
                  <a:cubicBezTo>
                    <a:pt x="284" y="89"/>
                    <a:pt x="284" y="89"/>
                    <a:pt x="284" y="89"/>
                  </a:cubicBezTo>
                  <a:close/>
                  <a:moveTo>
                    <a:pt x="285" y="88"/>
                  </a:moveTo>
                  <a:cubicBezTo>
                    <a:pt x="285" y="88"/>
                    <a:pt x="285" y="87"/>
                    <a:pt x="285" y="87"/>
                  </a:cubicBezTo>
                  <a:cubicBezTo>
                    <a:pt x="284" y="87"/>
                    <a:pt x="284" y="88"/>
                    <a:pt x="284" y="88"/>
                  </a:cubicBezTo>
                  <a:cubicBezTo>
                    <a:pt x="283" y="87"/>
                    <a:pt x="283" y="87"/>
                    <a:pt x="283" y="87"/>
                  </a:cubicBezTo>
                  <a:cubicBezTo>
                    <a:pt x="284" y="87"/>
                    <a:pt x="283" y="86"/>
                    <a:pt x="283" y="85"/>
                  </a:cubicBezTo>
                  <a:cubicBezTo>
                    <a:pt x="284" y="85"/>
                    <a:pt x="284" y="85"/>
                    <a:pt x="284" y="85"/>
                  </a:cubicBezTo>
                  <a:cubicBezTo>
                    <a:pt x="284" y="85"/>
                    <a:pt x="284" y="85"/>
                    <a:pt x="284" y="8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87"/>
                    <a:pt x="286" y="86"/>
                    <a:pt x="286" y="86"/>
                  </a:cubicBezTo>
                  <a:cubicBezTo>
                    <a:pt x="286" y="87"/>
                    <a:pt x="286" y="87"/>
                    <a:pt x="286" y="87"/>
                  </a:cubicBezTo>
                  <a:cubicBezTo>
                    <a:pt x="286" y="87"/>
                    <a:pt x="286" y="87"/>
                    <a:pt x="286" y="87"/>
                  </a:cubicBezTo>
                  <a:cubicBezTo>
                    <a:pt x="286" y="87"/>
                    <a:pt x="286" y="87"/>
                    <a:pt x="286" y="87"/>
                  </a:cubicBezTo>
                  <a:cubicBezTo>
                    <a:pt x="286" y="87"/>
                    <a:pt x="286" y="87"/>
                    <a:pt x="286" y="87"/>
                  </a:cubicBezTo>
                  <a:lnTo>
                    <a:pt x="285" y="88"/>
                  </a:lnTo>
                  <a:close/>
                  <a:moveTo>
                    <a:pt x="285" y="83"/>
                  </a:moveTo>
                  <a:cubicBezTo>
                    <a:pt x="285" y="82"/>
                    <a:pt x="285" y="82"/>
                    <a:pt x="285" y="82"/>
                  </a:cubicBezTo>
                  <a:cubicBezTo>
                    <a:pt x="286" y="83"/>
                    <a:pt x="286" y="83"/>
                    <a:pt x="286" y="83"/>
                  </a:cubicBezTo>
                  <a:cubicBezTo>
                    <a:pt x="286" y="83"/>
                    <a:pt x="286" y="83"/>
                    <a:pt x="286" y="83"/>
                  </a:cubicBezTo>
                  <a:cubicBezTo>
                    <a:pt x="286" y="83"/>
                    <a:pt x="286" y="83"/>
                    <a:pt x="286" y="83"/>
                  </a:cubicBezTo>
                  <a:cubicBezTo>
                    <a:pt x="286" y="83"/>
                    <a:pt x="285" y="83"/>
                    <a:pt x="285" y="83"/>
                  </a:cubicBezTo>
                  <a:close/>
                  <a:moveTo>
                    <a:pt x="288" y="82"/>
                  </a:moveTo>
                  <a:cubicBezTo>
                    <a:pt x="289" y="82"/>
                    <a:pt x="289" y="82"/>
                    <a:pt x="289" y="82"/>
                  </a:cubicBezTo>
                  <a:cubicBezTo>
                    <a:pt x="288" y="82"/>
                    <a:pt x="288" y="82"/>
                    <a:pt x="288" y="82"/>
                  </a:cubicBezTo>
                  <a:cubicBezTo>
                    <a:pt x="288" y="82"/>
                    <a:pt x="288" y="82"/>
                    <a:pt x="288" y="82"/>
                  </a:cubicBezTo>
                  <a:cubicBezTo>
                    <a:pt x="288" y="82"/>
                    <a:pt x="288" y="82"/>
                    <a:pt x="288" y="82"/>
                  </a:cubicBezTo>
                  <a:cubicBezTo>
                    <a:pt x="288" y="82"/>
                    <a:pt x="288" y="82"/>
                    <a:pt x="288" y="82"/>
                  </a:cubicBezTo>
                  <a:cubicBezTo>
                    <a:pt x="288" y="81"/>
                    <a:pt x="288" y="81"/>
                    <a:pt x="287" y="81"/>
                  </a:cubicBezTo>
                  <a:cubicBezTo>
                    <a:pt x="287" y="81"/>
                    <a:pt x="287" y="81"/>
                    <a:pt x="287" y="81"/>
                  </a:cubicBezTo>
                  <a:cubicBezTo>
                    <a:pt x="287" y="80"/>
                    <a:pt x="287" y="80"/>
                    <a:pt x="287" y="80"/>
                  </a:cubicBezTo>
                  <a:cubicBezTo>
                    <a:pt x="287" y="81"/>
                    <a:pt x="288" y="80"/>
                    <a:pt x="288" y="81"/>
                  </a:cubicBezTo>
                  <a:cubicBezTo>
                    <a:pt x="289" y="81"/>
                    <a:pt x="289" y="80"/>
                    <a:pt x="290" y="81"/>
                  </a:cubicBezTo>
                  <a:cubicBezTo>
                    <a:pt x="290" y="81"/>
                    <a:pt x="289" y="81"/>
                    <a:pt x="288" y="82"/>
                  </a:cubicBezTo>
                  <a:cubicBezTo>
                    <a:pt x="288" y="82"/>
                    <a:pt x="288" y="82"/>
                    <a:pt x="288" y="82"/>
                  </a:cubicBezTo>
                  <a:close/>
                  <a:moveTo>
                    <a:pt x="288" y="83"/>
                  </a:moveTo>
                  <a:cubicBezTo>
                    <a:pt x="288" y="84"/>
                    <a:pt x="288" y="84"/>
                    <a:pt x="288" y="84"/>
                  </a:cubicBezTo>
                  <a:cubicBezTo>
                    <a:pt x="288" y="83"/>
                    <a:pt x="288" y="83"/>
                    <a:pt x="288" y="83"/>
                  </a:cubicBezTo>
                  <a:cubicBezTo>
                    <a:pt x="288" y="83"/>
                    <a:pt x="288" y="83"/>
                    <a:pt x="288" y="83"/>
                  </a:cubicBezTo>
                  <a:cubicBezTo>
                    <a:pt x="287" y="83"/>
                    <a:pt x="287" y="83"/>
                    <a:pt x="287" y="83"/>
                  </a:cubicBezTo>
                  <a:cubicBezTo>
                    <a:pt x="287" y="83"/>
                    <a:pt x="287" y="83"/>
                    <a:pt x="287" y="83"/>
                  </a:cubicBezTo>
                  <a:cubicBezTo>
                    <a:pt x="287" y="83"/>
                    <a:pt x="287" y="83"/>
                    <a:pt x="287" y="83"/>
                  </a:cubicBezTo>
                  <a:cubicBezTo>
                    <a:pt x="287" y="83"/>
                    <a:pt x="288" y="83"/>
                    <a:pt x="288" y="83"/>
                  </a:cubicBezTo>
                  <a:cubicBezTo>
                    <a:pt x="288" y="83"/>
                    <a:pt x="288" y="83"/>
                    <a:pt x="288" y="83"/>
                  </a:cubicBezTo>
                  <a:cubicBezTo>
                    <a:pt x="288" y="83"/>
                    <a:pt x="288" y="83"/>
                    <a:pt x="288" y="83"/>
                  </a:cubicBezTo>
                  <a:close/>
                  <a:moveTo>
                    <a:pt x="285" y="93"/>
                  </a:moveTo>
                  <a:cubicBezTo>
                    <a:pt x="284" y="93"/>
                    <a:pt x="284" y="93"/>
                    <a:pt x="284" y="93"/>
                  </a:cubicBezTo>
                  <a:cubicBezTo>
                    <a:pt x="285" y="93"/>
                    <a:pt x="285" y="93"/>
                    <a:pt x="286" y="93"/>
                  </a:cubicBezTo>
                  <a:cubicBezTo>
                    <a:pt x="285" y="94"/>
                    <a:pt x="285" y="94"/>
                    <a:pt x="285" y="94"/>
                  </a:cubicBezTo>
                  <a:cubicBezTo>
                    <a:pt x="285" y="93"/>
                    <a:pt x="284" y="94"/>
                    <a:pt x="284" y="94"/>
                  </a:cubicBezTo>
                  <a:cubicBezTo>
                    <a:pt x="284" y="94"/>
                    <a:pt x="285" y="94"/>
                    <a:pt x="285" y="93"/>
                  </a:cubicBezTo>
                  <a:close/>
                  <a:moveTo>
                    <a:pt x="293" y="81"/>
                  </a:moveTo>
                  <a:cubicBezTo>
                    <a:pt x="293" y="81"/>
                    <a:pt x="293" y="81"/>
                    <a:pt x="293" y="81"/>
                  </a:cubicBezTo>
                  <a:cubicBezTo>
                    <a:pt x="293" y="81"/>
                    <a:pt x="293" y="81"/>
                    <a:pt x="293" y="81"/>
                  </a:cubicBezTo>
                  <a:cubicBezTo>
                    <a:pt x="293" y="81"/>
                    <a:pt x="293" y="81"/>
                    <a:pt x="293" y="81"/>
                  </a:cubicBezTo>
                  <a:cubicBezTo>
                    <a:pt x="293" y="81"/>
                    <a:pt x="293" y="81"/>
                    <a:pt x="294" y="81"/>
                  </a:cubicBezTo>
                  <a:cubicBezTo>
                    <a:pt x="294" y="81"/>
                    <a:pt x="294" y="81"/>
                    <a:pt x="294" y="82"/>
                  </a:cubicBezTo>
                  <a:cubicBezTo>
                    <a:pt x="294" y="82"/>
                    <a:pt x="294" y="82"/>
                    <a:pt x="294" y="81"/>
                  </a:cubicBezTo>
                  <a:cubicBezTo>
                    <a:pt x="293" y="81"/>
                    <a:pt x="293" y="81"/>
                    <a:pt x="293" y="81"/>
                  </a:cubicBezTo>
                  <a:close/>
                  <a:moveTo>
                    <a:pt x="293" y="91"/>
                  </a:moveTo>
                  <a:cubicBezTo>
                    <a:pt x="293" y="92"/>
                    <a:pt x="292" y="91"/>
                    <a:pt x="292" y="91"/>
                  </a:cubicBezTo>
                  <a:cubicBezTo>
                    <a:pt x="292" y="91"/>
                    <a:pt x="292" y="91"/>
                    <a:pt x="292" y="91"/>
                  </a:cubicBezTo>
                  <a:cubicBezTo>
                    <a:pt x="292" y="91"/>
                    <a:pt x="292" y="92"/>
                    <a:pt x="293" y="91"/>
                  </a:cubicBezTo>
                  <a:close/>
                  <a:moveTo>
                    <a:pt x="295" y="81"/>
                  </a:moveTo>
                  <a:cubicBezTo>
                    <a:pt x="295" y="81"/>
                    <a:pt x="295" y="81"/>
                    <a:pt x="295" y="81"/>
                  </a:cubicBezTo>
                  <a:cubicBezTo>
                    <a:pt x="295" y="81"/>
                    <a:pt x="295" y="81"/>
                    <a:pt x="295" y="81"/>
                  </a:cubicBezTo>
                  <a:cubicBezTo>
                    <a:pt x="296" y="81"/>
                    <a:pt x="296" y="81"/>
                    <a:pt x="296" y="81"/>
                  </a:cubicBezTo>
                  <a:cubicBezTo>
                    <a:pt x="295" y="80"/>
                    <a:pt x="295" y="80"/>
                    <a:pt x="295" y="80"/>
                  </a:cubicBezTo>
                  <a:cubicBezTo>
                    <a:pt x="295" y="80"/>
                    <a:pt x="295" y="80"/>
                    <a:pt x="295" y="80"/>
                  </a:cubicBezTo>
                  <a:cubicBezTo>
                    <a:pt x="295" y="80"/>
                    <a:pt x="295" y="81"/>
                    <a:pt x="295" y="81"/>
                  </a:cubicBezTo>
                  <a:cubicBezTo>
                    <a:pt x="294" y="80"/>
                    <a:pt x="294" y="80"/>
                    <a:pt x="294" y="80"/>
                  </a:cubicBezTo>
                  <a:cubicBezTo>
                    <a:pt x="294" y="80"/>
                    <a:pt x="294" y="80"/>
                    <a:pt x="294" y="80"/>
                  </a:cubicBezTo>
                  <a:cubicBezTo>
                    <a:pt x="294" y="80"/>
                    <a:pt x="294" y="80"/>
                    <a:pt x="294" y="80"/>
                  </a:cubicBezTo>
                  <a:cubicBezTo>
                    <a:pt x="294" y="80"/>
                    <a:pt x="294" y="79"/>
                    <a:pt x="294" y="79"/>
                  </a:cubicBezTo>
                  <a:cubicBezTo>
                    <a:pt x="294" y="79"/>
                    <a:pt x="294" y="79"/>
                    <a:pt x="294" y="79"/>
                  </a:cubicBezTo>
                  <a:cubicBezTo>
                    <a:pt x="294" y="79"/>
                    <a:pt x="294" y="79"/>
                    <a:pt x="294" y="79"/>
                  </a:cubicBezTo>
                  <a:cubicBezTo>
                    <a:pt x="294" y="79"/>
                    <a:pt x="294" y="79"/>
                    <a:pt x="294" y="79"/>
                  </a:cubicBezTo>
                  <a:cubicBezTo>
                    <a:pt x="294" y="79"/>
                    <a:pt x="294" y="79"/>
                    <a:pt x="294" y="79"/>
                  </a:cubicBezTo>
                  <a:cubicBezTo>
                    <a:pt x="294" y="79"/>
                    <a:pt x="294" y="79"/>
                    <a:pt x="293" y="79"/>
                  </a:cubicBezTo>
                  <a:cubicBezTo>
                    <a:pt x="294" y="78"/>
                    <a:pt x="294" y="78"/>
                    <a:pt x="294" y="78"/>
                  </a:cubicBezTo>
                  <a:cubicBezTo>
                    <a:pt x="293" y="77"/>
                    <a:pt x="293" y="78"/>
                    <a:pt x="292" y="78"/>
                  </a:cubicBezTo>
                  <a:cubicBezTo>
                    <a:pt x="293" y="77"/>
                    <a:pt x="293" y="77"/>
                    <a:pt x="293" y="77"/>
                  </a:cubicBezTo>
                  <a:cubicBezTo>
                    <a:pt x="292" y="77"/>
                    <a:pt x="291" y="78"/>
                    <a:pt x="291" y="78"/>
                  </a:cubicBezTo>
                  <a:cubicBezTo>
                    <a:pt x="290" y="78"/>
                    <a:pt x="290" y="79"/>
                    <a:pt x="290" y="79"/>
                  </a:cubicBezTo>
                  <a:cubicBezTo>
                    <a:pt x="290" y="79"/>
                    <a:pt x="291" y="79"/>
                    <a:pt x="291" y="79"/>
                  </a:cubicBezTo>
                  <a:cubicBezTo>
                    <a:pt x="292" y="79"/>
                    <a:pt x="292" y="79"/>
                    <a:pt x="292" y="79"/>
                  </a:cubicBezTo>
                  <a:cubicBezTo>
                    <a:pt x="292" y="80"/>
                    <a:pt x="293" y="79"/>
                    <a:pt x="293" y="79"/>
                  </a:cubicBezTo>
                  <a:cubicBezTo>
                    <a:pt x="293" y="81"/>
                    <a:pt x="291" y="79"/>
                    <a:pt x="291" y="80"/>
                  </a:cubicBezTo>
                  <a:cubicBezTo>
                    <a:pt x="291" y="81"/>
                    <a:pt x="292" y="81"/>
                    <a:pt x="292" y="81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81"/>
                    <a:pt x="293" y="81"/>
                    <a:pt x="293" y="81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82"/>
                    <a:pt x="292" y="82"/>
                    <a:pt x="292" y="82"/>
                  </a:cubicBezTo>
                  <a:cubicBezTo>
                    <a:pt x="292" y="82"/>
                    <a:pt x="291" y="82"/>
                    <a:pt x="291" y="82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1" y="83"/>
                    <a:pt x="291" y="82"/>
                    <a:pt x="291" y="81"/>
                  </a:cubicBezTo>
                  <a:cubicBezTo>
                    <a:pt x="290" y="81"/>
                    <a:pt x="290" y="80"/>
                    <a:pt x="289" y="80"/>
                  </a:cubicBezTo>
                  <a:cubicBezTo>
                    <a:pt x="289" y="78"/>
                    <a:pt x="289" y="78"/>
                    <a:pt x="289" y="78"/>
                  </a:cubicBezTo>
                  <a:cubicBezTo>
                    <a:pt x="289" y="78"/>
                    <a:pt x="290" y="78"/>
                    <a:pt x="290" y="77"/>
                  </a:cubicBezTo>
                  <a:cubicBezTo>
                    <a:pt x="290" y="77"/>
                    <a:pt x="290" y="77"/>
                    <a:pt x="290" y="77"/>
                  </a:cubicBezTo>
                  <a:cubicBezTo>
                    <a:pt x="290" y="77"/>
                    <a:pt x="290" y="77"/>
                    <a:pt x="290" y="77"/>
                  </a:cubicBezTo>
                  <a:cubicBezTo>
                    <a:pt x="290" y="77"/>
                    <a:pt x="290" y="77"/>
                    <a:pt x="290" y="77"/>
                  </a:cubicBezTo>
                  <a:cubicBezTo>
                    <a:pt x="290" y="77"/>
                    <a:pt x="291" y="77"/>
                    <a:pt x="291" y="77"/>
                  </a:cubicBezTo>
                  <a:cubicBezTo>
                    <a:pt x="291" y="77"/>
                    <a:pt x="291" y="77"/>
                    <a:pt x="291" y="77"/>
                  </a:cubicBezTo>
                  <a:cubicBezTo>
                    <a:pt x="291" y="77"/>
                    <a:pt x="291" y="77"/>
                    <a:pt x="292" y="76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3" y="76"/>
                    <a:pt x="293" y="76"/>
                    <a:pt x="293" y="76"/>
                  </a:cubicBezTo>
                  <a:cubicBezTo>
                    <a:pt x="293" y="76"/>
                    <a:pt x="293" y="76"/>
                    <a:pt x="293" y="76"/>
                  </a:cubicBezTo>
                  <a:cubicBezTo>
                    <a:pt x="293" y="77"/>
                    <a:pt x="294" y="77"/>
                    <a:pt x="294" y="77"/>
                  </a:cubicBezTo>
                  <a:cubicBezTo>
                    <a:pt x="293" y="77"/>
                    <a:pt x="295" y="78"/>
                    <a:pt x="294" y="79"/>
                  </a:cubicBezTo>
                  <a:cubicBezTo>
                    <a:pt x="294" y="79"/>
                    <a:pt x="294" y="79"/>
                    <a:pt x="294" y="79"/>
                  </a:cubicBezTo>
                  <a:cubicBezTo>
                    <a:pt x="295" y="79"/>
                    <a:pt x="295" y="79"/>
                    <a:pt x="295" y="79"/>
                  </a:cubicBezTo>
                  <a:cubicBezTo>
                    <a:pt x="294" y="80"/>
                    <a:pt x="294" y="80"/>
                    <a:pt x="294" y="80"/>
                  </a:cubicBezTo>
                  <a:cubicBezTo>
                    <a:pt x="294" y="80"/>
                    <a:pt x="294" y="80"/>
                    <a:pt x="294" y="80"/>
                  </a:cubicBezTo>
                  <a:cubicBezTo>
                    <a:pt x="295" y="80"/>
                    <a:pt x="295" y="80"/>
                    <a:pt x="295" y="80"/>
                  </a:cubicBezTo>
                  <a:cubicBezTo>
                    <a:pt x="295" y="80"/>
                    <a:pt x="295" y="80"/>
                    <a:pt x="295" y="80"/>
                  </a:cubicBezTo>
                  <a:cubicBezTo>
                    <a:pt x="296" y="80"/>
                    <a:pt x="296" y="80"/>
                    <a:pt x="296" y="80"/>
                  </a:cubicBezTo>
                  <a:cubicBezTo>
                    <a:pt x="296" y="79"/>
                    <a:pt x="296" y="80"/>
                    <a:pt x="296" y="79"/>
                  </a:cubicBezTo>
                  <a:cubicBezTo>
                    <a:pt x="297" y="79"/>
                    <a:pt x="296" y="81"/>
                    <a:pt x="297" y="81"/>
                  </a:cubicBezTo>
                  <a:cubicBezTo>
                    <a:pt x="296" y="81"/>
                    <a:pt x="296" y="81"/>
                    <a:pt x="295" y="81"/>
                  </a:cubicBezTo>
                  <a:close/>
                  <a:moveTo>
                    <a:pt x="275" y="86"/>
                  </a:moveTo>
                  <a:cubicBezTo>
                    <a:pt x="275" y="85"/>
                    <a:pt x="276" y="86"/>
                    <a:pt x="275" y="85"/>
                  </a:cubicBezTo>
                  <a:cubicBezTo>
                    <a:pt x="275" y="85"/>
                    <a:pt x="275" y="84"/>
                    <a:pt x="274" y="83"/>
                  </a:cubicBezTo>
                  <a:cubicBezTo>
                    <a:pt x="275" y="82"/>
                    <a:pt x="275" y="84"/>
                    <a:pt x="275" y="83"/>
                  </a:cubicBezTo>
                  <a:cubicBezTo>
                    <a:pt x="276" y="83"/>
                    <a:pt x="276" y="83"/>
                    <a:pt x="276" y="83"/>
                  </a:cubicBezTo>
                  <a:cubicBezTo>
                    <a:pt x="276" y="83"/>
                    <a:pt x="275" y="84"/>
                    <a:pt x="276" y="84"/>
                  </a:cubicBezTo>
                  <a:cubicBezTo>
                    <a:pt x="277" y="84"/>
                    <a:pt x="277" y="84"/>
                    <a:pt x="277" y="84"/>
                  </a:cubicBezTo>
                  <a:cubicBezTo>
                    <a:pt x="276" y="84"/>
                    <a:pt x="276" y="84"/>
                    <a:pt x="277" y="85"/>
                  </a:cubicBezTo>
                  <a:cubicBezTo>
                    <a:pt x="276" y="85"/>
                    <a:pt x="276" y="84"/>
                    <a:pt x="276" y="85"/>
                  </a:cubicBezTo>
                  <a:cubicBezTo>
                    <a:pt x="276" y="85"/>
                    <a:pt x="276" y="85"/>
                    <a:pt x="276" y="85"/>
                  </a:cubicBezTo>
                  <a:cubicBezTo>
                    <a:pt x="276" y="85"/>
                    <a:pt x="276" y="85"/>
                    <a:pt x="276" y="85"/>
                  </a:cubicBezTo>
                  <a:cubicBezTo>
                    <a:pt x="276" y="85"/>
                    <a:pt x="276" y="85"/>
                    <a:pt x="276" y="85"/>
                  </a:cubicBezTo>
                  <a:cubicBezTo>
                    <a:pt x="276" y="85"/>
                    <a:pt x="276" y="85"/>
                    <a:pt x="276" y="85"/>
                  </a:cubicBezTo>
                  <a:cubicBezTo>
                    <a:pt x="275" y="86"/>
                    <a:pt x="276" y="86"/>
                    <a:pt x="275" y="86"/>
                  </a:cubicBezTo>
                  <a:close/>
                  <a:moveTo>
                    <a:pt x="275" y="81"/>
                  </a:moveTo>
                  <a:cubicBezTo>
                    <a:pt x="275" y="81"/>
                    <a:pt x="274" y="81"/>
                    <a:pt x="274" y="81"/>
                  </a:cubicBezTo>
                  <a:cubicBezTo>
                    <a:pt x="274" y="82"/>
                    <a:pt x="274" y="82"/>
                    <a:pt x="274" y="82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274" y="81"/>
                    <a:pt x="275" y="81"/>
                    <a:pt x="274" y="80"/>
                  </a:cubicBezTo>
                  <a:cubicBezTo>
                    <a:pt x="275" y="80"/>
                    <a:pt x="275" y="79"/>
                    <a:pt x="275" y="79"/>
                  </a:cubicBezTo>
                  <a:cubicBezTo>
                    <a:pt x="275" y="78"/>
                    <a:pt x="274" y="79"/>
                    <a:pt x="274" y="78"/>
                  </a:cubicBezTo>
                  <a:cubicBezTo>
                    <a:pt x="275" y="77"/>
                    <a:pt x="275" y="80"/>
                    <a:pt x="276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5" y="80"/>
                    <a:pt x="275" y="80"/>
                    <a:pt x="275" y="80"/>
                  </a:cubicBezTo>
                  <a:cubicBezTo>
                    <a:pt x="275" y="80"/>
                    <a:pt x="275" y="80"/>
                    <a:pt x="276" y="80"/>
                  </a:cubicBezTo>
                  <a:cubicBezTo>
                    <a:pt x="275" y="81"/>
                    <a:pt x="275" y="81"/>
                    <a:pt x="275" y="81"/>
                  </a:cubicBezTo>
                  <a:cubicBezTo>
                    <a:pt x="275" y="80"/>
                    <a:pt x="275" y="80"/>
                    <a:pt x="275" y="80"/>
                  </a:cubicBezTo>
                  <a:cubicBezTo>
                    <a:pt x="274" y="80"/>
                    <a:pt x="275" y="81"/>
                    <a:pt x="275" y="81"/>
                  </a:cubicBezTo>
                  <a:close/>
                  <a:moveTo>
                    <a:pt x="274" y="94"/>
                  </a:moveTo>
                  <a:cubicBezTo>
                    <a:pt x="275" y="95"/>
                    <a:pt x="275" y="95"/>
                    <a:pt x="275" y="95"/>
                  </a:cubicBezTo>
                  <a:cubicBezTo>
                    <a:pt x="274" y="95"/>
                    <a:pt x="274" y="94"/>
                    <a:pt x="274" y="94"/>
                  </a:cubicBezTo>
                  <a:close/>
                  <a:moveTo>
                    <a:pt x="273" y="77"/>
                  </a:move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lose/>
                  <a:moveTo>
                    <a:pt x="271" y="77"/>
                  </a:moveTo>
                  <a:cubicBezTo>
                    <a:pt x="271" y="77"/>
                    <a:pt x="271" y="77"/>
                    <a:pt x="271" y="77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6"/>
                    <a:pt x="271" y="77"/>
                    <a:pt x="271" y="77"/>
                  </a:cubicBezTo>
                  <a:close/>
                  <a:moveTo>
                    <a:pt x="260" y="92"/>
                  </a:moveTo>
                  <a:cubicBezTo>
                    <a:pt x="260" y="92"/>
                    <a:pt x="260" y="93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61" y="93"/>
                    <a:pt x="261" y="93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60" y="92"/>
                    <a:pt x="260" y="93"/>
                    <a:pt x="259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60" y="92"/>
                    <a:pt x="259" y="91"/>
                    <a:pt x="260" y="90"/>
                  </a:cubicBezTo>
                  <a:cubicBezTo>
                    <a:pt x="261" y="91"/>
                    <a:pt x="261" y="92"/>
                    <a:pt x="262" y="91"/>
                  </a:cubicBezTo>
                  <a:cubicBezTo>
                    <a:pt x="262" y="91"/>
                    <a:pt x="262" y="91"/>
                    <a:pt x="262" y="91"/>
                  </a:cubicBezTo>
                  <a:cubicBezTo>
                    <a:pt x="262" y="91"/>
                    <a:pt x="262" y="91"/>
                    <a:pt x="262" y="91"/>
                  </a:cubicBezTo>
                  <a:cubicBezTo>
                    <a:pt x="262" y="91"/>
                    <a:pt x="262" y="91"/>
                    <a:pt x="262" y="91"/>
                  </a:cubicBezTo>
                  <a:cubicBezTo>
                    <a:pt x="262" y="92"/>
                    <a:pt x="262" y="92"/>
                    <a:pt x="262" y="92"/>
                  </a:cubicBezTo>
                  <a:cubicBezTo>
                    <a:pt x="262" y="93"/>
                    <a:pt x="263" y="92"/>
                    <a:pt x="264" y="93"/>
                  </a:cubicBezTo>
                  <a:cubicBezTo>
                    <a:pt x="264" y="93"/>
                    <a:pt x="264" y="93"/>
                    <a:pt x="264" y="93"/>
                  </a:cubicBezTo>
                  <a:cubicBezTo>
                    <a:pt x="266" y="92"/>
                    <a:pt x="266" y="92"/>
                    <a:pt x="266" y="92"/>
                  </a:cubicBezTo>
                  <a:cubicBezTo>
                    <a:pt x="266" y="93"/>
                    <a:pt x="266" y="93"/>
                    <a:pt x="266" y="93"/>
                  </a:cubicBezTo>
                  <a:cubicBezTo>
                    <a:pt x="265" y="93"/>
                    <a:pt x="265" y="94"/>
                    <a:pt x="264" y="94"/>
                  </a:cubicBezTo>
                  <a:cubicBezTo>
                    <a:pt x="264" y="93"/>
                    <a:pt x="263" y="94"/>
                    <a:pt x="262" y="93"/>
                  </a:cubicBezTo>
                  <a:cubicBezTo>
                    <a:pt x="262" y="93"/>
                    <a:pt x="262" y="93"/>
                    <a:pt x="262" y="93"/>
                  </a:cubicBezTo>
                  <a:cubicBezTo>
                    <a:pt x="262" y="92"/>
                    <a:pt x="261" y="92"/>
                    <a:pt x="260" y="92"/>
                  </a:cubicBezTo>
                  <a:close/>
                  <a:moveTo>
                    <a:pt x="257" y="95"/>
                  </a:moveTo>
                  <a:cubicBezTo>
                    <a:pt x="257" y="94"/>
                    <a:pt x="258" y="93"/>
                    <a:pt x="259" y="93"/>
                  </a:cubicBezTo>
                  <a:cubicBezTo>
                    <a:pt x="259" y="94"/>
                    <a:pt x="259" y="94"/>
                    <a:pt x="259" y="95"/>
                  </a:cubicBezTo>
                  <a:cubicBezTo>
                    <a:pt x="259" y="95"/>
                    <a:pt x="258" y="93"/>
                    <a:pt x="257" y="95"/>
                  </a:cubicBezTo>
                  <a:close/>
                  <a:moveTo>
                    <a:pt x="259" y="96"/>
                  </a:moveTo>
                  <a:cubicBezTo>
                    <a:pt x="259" y="97"/>
                    <a:pt x="259" y="97"/>
                    <a:pt x="259" y="97"/>
                  </a:cubicBezTo>
                  <a:cubicBezTo>
                    <a:pt x="258" y="96"/>
                    <a:pt x="258" y="96"/>
                    <a:pt x="258" y="95"/>
                  </a:cubicBezTo>
                  <a:cubicBezTo>
                    <a:pt x="258" y="96"/>
                    <a:pt x="258" y="96"/>
                    <a:pt x="259" y="96"/>
                  </a:cubicBezTo>
                  <a:close/>
                  <a:moveTo>
                    <a:pt x="261" y="78"/>
                  </a:moveTo>
                  <a:cubicBezTo>
                    <a:pt x="261" y="78"/>
                    <a:pt x="261" y="78"/>
                    <a:pt x="261" y="78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1" y="77"/>
                    <a:pt x="261" y="77"/>
                    <a:pt x="261" y="77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2" y="78"/>
                    <a:pt x="262" y="78"/>
                    <a:pt x="262" y="78"/>
                  </a:cubicBezTo>
                  <a:cubicBezTo>
                    <a:pt x="262" y="78"/>
                    <a:pt x="262" y="78"/>
                    <a:pt x="262" y="78"/>
                  </a:cubicBezTo>
                  <a:cubicBezTo>
                    <a:pt x="262" y="78"/>
                    <a:pt x="262" y="78"/>
                    <a:pt x="262" y="78"/>
                  </a:cubicBezTo>
                  <a:lnTo>
                    <a:pt x="261" y="78"/>
                  </a:lnTo>
                  <a:close/>
                  <a:moveTo>
                    <a:pt x="266" y="81"/>
                  </a:moveTo>
                  <a:cubicBezTo>
                    <a:pt x="265" y="81"/>
                    <a:pt x="265" y="81"/>
                    <a:pt x="265" y="81"/>
                  </a:cubicBezTo>
                  <a:cubicBezTo>
                    <a:pt x="265" y="81"/>
                    <a:pt x="266" y="80"/>
                    <a:pt x="266" y="80"/>
                  </a:cubicBezTo>
                  <a:cubicBezTo>
                    <a:pt x="266" y="80"/>
                    <a:pt x="267" y="81"/>
                    <a:pt x="267" y="80"/>
                  </a:cubicBezTo>
                  <a:cubicBezTo>
                    <a:pt x="267" y="81"/>
                    <a:pt x="267" y="81"/>
                    <a:pt x="266" y="81"/>
                  </a:cubicBezTo>
                  <a:cubicBezTo>
                    <a:pt x="266" y="81"/>
                    <a:pt x="266" y="81"/>
                    <a:pt x="266" y="81"/>
                  </a:cubicBezTo>
                  <a:cubicBezTo>
                    <a:pt x="266" y="81"/>
                    <a:pt x="266" y="81"/>
                    <a:pt x="266" y="81"/>
                  </a:cubicBezTo>
                  <a:close/>
                  <a:moveTo>
                    <a:pt x="251" y="97"/>
                  </a:moveTo>
                  <a:cubicBezTo>
                    <a:pt x="251" y="97"/>
                    <a:pt x="251" y="97"/>
                    <a:pt x="251" y="97"/>
                  </a:cubicBezTo>
                  <a:cubicBezTo>
                    <a:pt x="250" y="97"/>
                    <a:pt x="250" y="97"/>
                    <a:pt x="249" y="98"/>
                  </a:cubicBezTo>
                  <a:cubicBezTo>
                    <a:pt x="249" y="98"/>
                    <a:pt x="249" y="98"/>
                    <a:pt x="249" y="98"/>
                  </a:cubicBezTo>
                  <a:cubicBezTo>
                    <a:pt x="249" y="98"/>
                    <a:pt x="249" y="98"/>
                    <a:pt x="249" y="98"/>
                  </a:cubicBezTo>
                  <a:cubicBezTo>
                    <a:pt x="249" y="99"/>
                    <a:pt x="249" y="99"/>
                    <a:pt x="249" y="99"/>
                  </a:cubicBezTo>
                  <a:cubicBezTo>
                    <a:pt x="249" y="99"/>
                    <a:pt x="249" y="99"/>
                    <a:pt x="249" y="99"/>
                  </a:cubicBezTo>
                  <a:cubicBezTo>
                    <a:pt x="249" y="99"/>
                    <a:pt x="249" y="99"/>
                    <a:pt x="249" y="99"/>
                  </a:cubicBezTo>
                  <a:cubicBezTo>
                    <a:pt x="249" y="99"/>
                    <a:pt x="249" y="99"/>
                    <a:pt x="249" y="99"/>
                  </a:cubicBezTo>
                  <a:cubicBezTo>
                    <a:pt x="249" y="99"/>
                    <a:pt x="249" y="98"/>
                    <a:pt x="249" y="98"/>
                  </a:cubicBezTo>
                  <a:cubicBezTo>
                    <a:pt x="249" y="98"/>
                    <a:pt x="249" y="98"/>
                    <a:pt x="249" y="98"/>
                  </a:cubicBezTo>
                  <a:cubicBezTo>
                    <a:pt x="249" y="98"/>
                    <a:pt x="249" y="98"/>
                    <a:pt x="249" y="98"/>
                  </a:cubicBezTo>
                  <a:cubicBezTo>
                    <a:pt x="248" y="98"/>
                    <a:pt x="248" y="99"/>
                    <a:pt x="247" y="99"/>
                  </a:cubicBezTo>
                  <a:cubicBezTo>
                    <a:pt x="247" y="99"/>
                    <a:pt x="247" y="99"/>
                    <a:pt x="247" y="98"/>
                  </a:cubicBezTo>
                  <a:cubicBezTo>
                    <a:pt x="246" y="98"/>
                    <a:pt x="248" y="97"/>
                    <a:pt x="247" y="97"/>
                  </a:cubicBezTo>
                  <a:cubicBezTo>
                    <a:pt x="248" y="96"/>
                    <a:pt x="248" y="96"/>
                    <a:pt x="248" y="96"/>
                  </a:cubicBezTo>
                  <a:cubicBezTo>
                    <a:pt x="248" y="96"/>
                    <a:pt x="248" y="96"/>
                    <a:pt x="248" y="97"/>
                  </a:cubicBezTo>
                  <a:cubicBezTo>
                    <a:pt x="248" y="96"/>
                    <a:pt x="249" y="97"/>
                    <a:pt x="250" y="96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49" y="95"/>
                    <a:pt x="249" y="96"/>
                    <a:pt x="250" y="96"/>
                  </a:cubicBezTo>
                  <a:cubicBezTo>
                    <a:pt x="250" y="95"/>
                    <a:pt x="250" y="95"/>
                    <a:pt x="250" y="95"/>
                  </a:cubicBezTo>
                  <a:cubicBezTo>
                    <a:pt x="250" y="95"/>
                    <a:pt x="251" y="95"/>
                    <a:pt x="250" y="96"/>
                  </a:cubicBezTo>
                  <a:cubicBezTo>
                    <a:pt x="250" y="96"/>
                    <a:pt x="250" y="96"/>
                    <a:pt x="251" y="96"/>
                  </a:cubicBezTo>
                  <a:cubicBezTo>
                    <a:pt x="251" y="95"/>
                    <a:pt x="251" y="94"/>
                    <a:pt x="251" y="93"/>
                  </a:cubicBezTo>
                  <a:cubicBezTo>
                    <a:pt x="251" y="93"/>
                    <a:pt x="251" y="93"/>
                    <a:pt x="251" y="93"/>
                  </a:cubicBezTo>
                  <a:cubicBezTo>
                    <a:pt x="251" y="93"/>
                    <a:pt x="251" y="93"/>
                    <a:pt x="251" y="93"/>
                  </a:cubicBezTo>
                  <a:cubicBezTo>
                    <a:pt x="251" y="93"/>
                    <a:pt x="251" y="93"/>
                    <a:pt x="251" y="93"/>
                  </a:cubicBezTo>
                  <a:cubicBezTo>
                    <a:pt x="251" y="93"/>
                    <a:pt x="251" y="93"/>
                    <a:pt x="251" y="93"/>
                  </a:cubicBezTo>
                  <a:cubicBezTo>
                    <a:pt x="251" y="93"/>
                    <a:pt x="250" y="92"/>
                    <a:pt x="249" y="92"/>
                  </a:cubicBezTo>
                  <a:cubicBezTo>
                    <a:pt x="249" y="93"/>
                    <a:pt x="249" y="93"/>
                    <a:pt x="249" y="93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50" y="92"/>
                    <a:pt x="251" y="92"/>
                    <a:pt x="251" y="93"/>
                  </a:cubicBezTo>
                  <a:cubicBezTo>
                    <a:pt x="251" y="92"/>
                    <a:pt x="251" y="92"/>
                    <a:pt x="251" y="92"/>
                  </a:cubicBezTo>
                  <a:cubicBezTo>
                    <a:pt x="251" y="92"/>
                    <a:pt x="251" y="92"/>
                    <a:pt x="252" y="92"/>
                  </a:cubicBezTo>
                  <a:cubicBezTo>
                    <a:pt x="251" y="92"/>
                    <a:pt x="251" y="92"/>
                    <a:pt x="251" y="92"/>
                  </a:cubicBezTo>
                  <a:cubicBezTo>
                    <a:pt x="251" y="93"/>
                    <a:pt x="253" y="93"/>
                    <a:pt x="252" y="94"/>
                  </a:cubicBezTo>
                  <a:cubicBezTo>
                    <a:pt x="253" y="94"/>
                    <a:pt x="253" y="94"/>
                    <a:pt x="253" y="94"/>
                  </a:cubicBezTo>
                  <a:cubicBezTo>
                    <a:pt x="251" y="95"/>
                    <a:pt x="251" y="95"/>
                    <a:pt x="251" y="95"/>
                  </a:cubicBezTo>
                  <a:cubicBezTo>
                    <a:pt x="252" y="96"/>
                    <a:pt x="253" y="95"/>
                    <a:pt x="253" y="95"/>
                  </a:cubicBezTo>
                  <a:cubicBezTo>
                    <a:pt x="252" y="95"/>
                    <a:pt x="251" y="96"/>
                    <a:pt x="250" y="96"/>
                  </a:cubicBezTo>
                  <a:cubicBezTo>
                    <a:pt x="250" y="97"/>
                    <a:pt x="250" y="97"/>
                    <a:pt x="251" y="97"/>
                  </a:cubicBezTo>
                  <a:close/>
                  <a:moveTo>
                    <a:pt x="253" y="83"/>
                  </a:moveTo>
                  <a:cubicBezTo>
                    <a:pt x="252" y="83"/>
                    <a:pt x="252" y="83"/>
                    <a:pt x="252" y="83"/>
                  </a:cubicBezTo>
                  <a:cubicBezTo>
                    <a:pt x="252" y="82"/>
                    <a:pt x="252" y="83"/>
                    <a:pt x="253" y="83"/>
                  </a:cubicBezTo>
                  <a:cubicBezTo>
                    <a:pt x="253" y="83"/>
                    <a:pt x="253" y="83"/>
                    <a:pt x="253" y="83"/>
                  </a:cubicBezTo>
                  <a:cubicBezTo>
                    <a:pt x="253" y="83"/>
                    <a:pt x="253" y="83"/>
                    <a:pt x="253" y="83"/>
                  </a:cubicBezTo>
                  <a:close/>
                  <a:moveTo>
                    <a:pt x="254" y="83"/>
                  </a:moveTo>
                  <a:cubicBezTo>
                    <a:pt x="254" y="83"/>
                    <a:pt x="254" y="83"/>
                    <a:pt x="254" y="83"/>
                  </a:cubicBezTo>
                  <a:cubicBezTo>
                    <a:pt x="255" y="83"/>
                    <a:pt x="255" y="83"/>
                    <a:pt x="255" y="83"/>
                  </a:cubicBezTo>
                  <a:cubicBezTo>
                    <a:pt x="255" y="82"/>
                    <a:pt x="255" y="82"/>
                    <a:pt x="255" y="82"/>
                  </a:cubicBezTo>
                  <a:cubicBezTo>
                    <a:pt x="256" y="83"/>
                    <a:pt x="256" y="83"/>
                    <a:pt x="256" y="84"/>
                  </a:cubicBezTo>
                  <a:cubicBezTo>
                    <a:pt x="255" y="83"/>
                    <a:pt x="254" y="84"/>
                    <a:pt x="254" y="83"/>
                  </a:cubicBezTo>
                  <a:close/>
                  <a:moveTo>
                    <a:pt x="258" y="77"/>
                  </a:moveTo>
                  <a:cubicBezTo>
                    <a:pt x="258" y="76"/>
                    <a:pt x="257" y="76"/>
                    <a:pt x="257" y="75"/>
                  </a:cubicBezTo>
                  <a:cubicBezTo>
                    <a:pt x="258" y="75"/>
                    <a:pt x="258" y="75"/>
                    <a:pt x="258" y="76"/>
                  </a:cubicBezTo>
                  <a:cubicBezTo>
                    <a:pt x="258" y="76"/>
                    <a:pt x="258" y="76"/>
                    <a:pt x="258" y="77"/>
                  </a:cubicBezTo>
                  <a:close/>
                  <a:moveTo>
                    <a:pt x="249" y="77"/>
                  </a:moveTo>
                  <a:cubicBezTo>
                    <a:pt x="249" y="77"/>
                    <a:pt x="248" y="77"/>
                    <a:pt x="248" y="77"/>
                  </a:cubicBezTo>
                  <a:cubicBezTo>
                    <a:pt x="248" y="77"/>
                    <a:pt x="248" y="77"/>
                    <a:pt x="248" y="77"/>
                  </a:cubicBezTo>
                  <a:cubicBezTo>
                    <a:pt x="248" y="77"/>
                    <a:pt x="248" y="77"/>
                    <a:pt x="248" y="77"/>
                  </a:cubicBezTo>
                  <a:cubicBezTo>
                    <a:pt x="248" y="77"/>
                    <a:pt x="248" y="77"/>
                    <a:pt x="248" y="77"/>
                  </a:cubicBezTo>
                  <a:cubicBezTo>
                    <a:pt x="248" y="77"/>
                    <a:pt x="248" y="77"/>
                    <a:pt x="248" y="77"/>
                  </a:cubicBezTo>
                  <a:lnTo>
                    <a:pt x="249" y="77"/>
                  </a:lnTo>
                  <a:close/>
                  <a:moveTo>
                    <a:pt x="243" y="100"/>
                  </a:moveTo>
                  <a:cubicBezTo>
                    <a:pt x="244" y="101"/>
                    <a:pt x="244" y="101"/>
                    <a:pt x="244" y="101"/>
                  </a:cubicBezTo>
                  <a:cubicBezTo>
                    <a:pt x="243" y="102"/>
                    <a:pt x="243" y="102"/>
                    <a:pt x="243" y="102"/>
                  </a:cubicBezTo>
                  <a:cubicBezTo>
                    <a:pt x="242" y="101"/>
                    <a:pt x="244" y="101"/>
                    <a:pt x="243" y="100"/>
                  </a:cubicBezTo>
                  <a:close/>
                  <a:moveTo>
                    <a:pt x="244" y="99"/>
                  </a:moveTo>
                  <a:cubicBezTo>
                    <a:pt x="244" y="99"/>
                    <a:pt x="244" y="100"/>
                    <a:pt x="244" y="100"/>
                  </a:cubicBezTo>
                  <a:lnTo>
                    <a:pt x="244" y="99"/>
                  </a:lnTo>
                  <a:close/>
                  <a:moveTo>
                    <a:pt x="248" y="84"/>
                  </a:moveTo>
                  <a:cubicBezTo>
                    <a:pt x="248" y="84"/>
                    <a:pt x="248" y="84"/>
                    <a:pt x="248" y="83"/>
                  </a:cubicBezTo>
                  <a:cubicBezTo>
                    <a:pt x="248" y="83"/>
                    <a:pt x="248" y="83"/>
                    <a:pt x="248" y="83"/>
                  </a:cubicBezTo>
                  <a:cubicBezTo>
                    <a:pt x="249" y="82"/>
                    <a:pt x="250" y="84"/>
                    <a:pt x="250" y="83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0" y="83"/>
                    <a:pt x="252" y="81"/>
                    <a:pt x="250" y="82"/>
                  </a:cubicBezTo>
                  <a:cubicBezTo>
                    <a:pt x="251" y="81"/>
                    <a:pt x="251" y="81"/>
                    <a:pt x="251" y="81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50" y="80"/>
                    <a:pt x="252" y="79"/>
                    <a:pt x="253" y="80"/>
                  </a:cubicBezTo>
                  <a:cubicBezTo>
                    <a:pt x="253" y="79"/>
                    <a:pt x="253" y="79"/>
                    <a:pt x="253" y="79"/>
                  </a:cubicBezTo>
                  <a:cubicBezTo>
                    <a:pt x="253" y="79"/>
                    <a:pt x="253" y="80"/>
                    <a:pt x="254" y="80"/>
                  </a:cubicBezTo>
                  <a:cubicBezTo>
                    <a:pt x="254" y="79"/>
                    <a:pt x="254" y="79"/>
                    <a:pt x="254" y="78"/>
                  </a:cubicBezTo>
                  <a:cubicBezTo>
                    <a:pt x="254" y="78"/>
                    <a:pt x="254" y="78"/>
                    <a:pt x="254" y="78"/>
                  </a:cubicBezTo>
                  <a:cubicBezTo>
                    <a:pt x="254" y="78"/>
                    <a:pt x="254" y="78"/>
                    <a:pt x="254" y="78"/>
                  </a:cubicBezTo>
                  <a:cubicBezTo>
                    <a:pt x="254" y="78"/>
                    <a:pt x="254" y="78"/>
                    <a:pt x="254" y="78"/>
                  </a:cubicBezTo>
                  <a:cubicBezTo>
                    <a:pt x="255" y="79"/>
                    <a:pt x="255" y="77"/>
                    <a:pt x="256" y="78"/>
                  </a:cubicBezTo>
                  <a:cubicBezTo>
                    <a:pt x="255" y="78"/>
                    <a:pt x="255" y="80"/>
                    <a:pt x="254" y="80"/>
                  </a:cubicBezTo>
                  <a:cubicBezTo>
                    <a:pt x="254" y="80"/>
                    <a:pt x="254" y="80"/>
                    <a:pt x="254" y="80"/>
                  </a:cubicBezTo>
                  <a:cubicBezTo>
                    <a:pt x="254" y="80"/>
                    <a:pt x="253" y="80"/>
                    <a:pt x="253" y="81"/>
                  </a:cubicBezTo>
                  <a:cubicBezTo>
                    <a:pt x="254" y="81"/>
                    <a:pt x="252" y="81"/>
                    <a:pt x="252" y="82"/>
                  </a:cubicBezTo>
                  <a:cubicBezTo>
                    <a:pt x="251" y="81"/>
                    <a:pt x="252" y="83"/>
                    <a:pt x="251" y="83"/>
                  </a:cubicBezTo>
                  <a:cubicBezTo>
                    <a:pt x="251" y="83"/>
                    <a:pt x="251" y="83"/>
                    <a:pt x="251" y="84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2" y="83"/>
                    <a:pt x="252" y="83"/>
                    <a:pt x="252" y="83"/>
                  </a:cubicBezTo>
                  <a:cubicBezTo>
                    <a:pt x="252" y="84"/>
                    <a:pt x="252" y="84"/>
                    <a:pt x="252" y="84"/>
                  </a:cubicBezTo>
                  <a:cubicBezTo>
                    <a:pt x="253" y="84"/>
                    <a:pt x="253" y="84"/>
                    <a:pt x="253" y="84"/>
                  </a:cubicBezTo>
                  <a:cubicBezTo>
                    <a:pt x="252" y="84"/>
                    <a:pt x="252" y="84"/>
                    <a:pt x="252" y="84"/>
                  </a:cubicBezTo>
                  <a:cubicBezTo>
                    <a:pt x="252" y="84"/>
                    <a:pt x="252" y="84"/>
                    <a:pt x="252" y="84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2" y="84"/>
                    <a:pt x="251" y="84"/>
                    <a:pt x="251" y="84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1" y="83"/>
                    <a:pt x="250" y="83"/>
                    <a:pt x="250" y="83"/>
                  </a:cubicBezTo>
                  <a:cubicBezTo>
                    <a:pt x="250" y="84"/>
                    <a:pt x="249" y="83"/>
                    <a:pt x="249" y="84"/>
                  </a:cubicBezTo>
                  <a:cubicBezTo>
                    <a:pt x="250" y="85"/>
                    <a:pt x="251" y="85"/>
                    <a:pt x="251" y="85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5"/>
                    <a:pt x="250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48" y="85"/>
                    <a:pt x="248" y="85"/>
                    <a:pt x="248" y="85"/>
                  </a:cubicBezTo>
                  <a:cubicBezTo>
                    <a:pt x="249" y="85"/>
                    <a:pt x="249" y="84"/>
                    <a:pt x="249" y="84"/>
                  </a:cubicBezTo>
                  <a:lnTo>
                    <a:pt x="248" y="84"/>
                  </a:lnTo>
                  <a:close/>
                  <a:moveTo>
                    <a:pt x="246" y="95"/>
                  </a:moveTo>
                  <a:cubicBezTo>
                    <a:pt x="246" y="95"/>
                    <a:pt x="246" y="95"/>
                    <a:pt x="246" y="95"/>
                  </a:cubicBezTo>
                  <a:cubicBezTo>
                    <a:pt x="245" y="95"/>
                    <a:pt x="246" y="96"/>
                    <a:pt x="246" y="96"/>
                  </a:cubicBezTo>
                  <a:cubicBezTo>
                    <a:pt x="246" y="96"/>
                    <a:pt x="246" y="96"/>
                    <a:pt x="246" y="96"/>
                  </a:cubicBezTo>
                  <a:cubicBezTo>
                    <a:pt x="246" y="96"/>
                    <a:pt x="246" y="96"/>
                    <a:pt x="246" y="96"/>
                  </a:cubicBezTo>
                  <a:cubicBezTo>
                    <a:pt x="245" y="96"/>
                    <a:pt x="245" y="96"/>
                    <a:pt x="245" y="96"/>
                  </a:cubicBezTo>
                  <a:lnTo>
                    <a:pt x="246" y="95"/>
                  </a:lnTo>
                  <a:close/>
                  <a:moveTo>
                    <a:pt x="245" y="99"/>
                  </a:moveTo>
                  <a:cubicBezTo>
                    <a:pt x="246" y="99"/>
                    <a:pt x="247" y="100"/>
                    <a:pt x="247" y="99"/>
                  </a:cubicBezTo>
                  <a:cubicBezTo>
                    <a:pt x="248" y="99"/>
                    <a:pt x="248" y="99"/>
                    <a:pt x="248" y="100"/>
                  </a:cubicBezTo>
                  <a:cubicBezTo>
                    <a:pt x="248" y="100"/>
                    <a:pt x="248" y="100"/>
                    <a:pt x="249" y="100"/>
                  </a:cubicBezTo>
                  <a:cubicBezTo>
                    <a:pt x="249" y="100"/>
                    <a:pt x="249" y="100"/>
                    <a:pt x="249" y="100"/>
                  </a:cubicBezTo>
                  <a:cubicBezTo>
                    <a:pt x="249" y="100"/>
                    <a:pt x="250" y="100"/>
                    <a:pt x="250" y="100"/>
                  </a:cubicBezTo>
                  <a:cubicBezTo>
                    <a:pt x="250" y="100"/>
                    <a:pt x="249" y="100"/>
                    <a:pt x="249" y="100"/>
                  </a:cubicBezTo>
                  <a:cubicBezTo>
                    <a:pt x="249" y="100"/>
                    <a:pt x="249" y="100"/>
                    <a:pt x="249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7" y="99"/>
                    <a:pt x="246" y="100"/>
                    <a:pt x="245" y="100"/>
                  </a:cubicBezTo>
                  <a:cubicBezTo>
                    <a:pt x="245" y="100"/>
                    <a:pt x="245" y="100"/>
                    <a:pt x="245" y="100"/>
                  </a:cubicBezTo>
                  <a:cubicBezTo>
                    <a:pt x="245" y="100"/>
                    <a:pt x="245" y="100"/>
                    <a:pt x="245" y="100"/>
                  </a:cubicBezTo>
                  <a:cubicBezTo>
                    <a:pt x="245" y="99"/>
                    <a:pt x="245" y="99"/>
                    <a:pt x="245" y="99"/>
                  </a:cubicBezTo>
                  <a:close/>
                  <a:moveTo>
                    <a:pt x="275" y="99"/>
                  </a:moveTo>
                  <a:cubicBezTo>
                    <a:pt x="274" y="100"/>
                    <a:pt x="272" y="99"/>
                    <a:pt x="272" y="99"/>
                  </a:cubicBezTo>
                  <a:cubicBezTo>
                    <a:pt x="273" y="99"/>
                    <a:pt x="274" y="98"/>
                    <a:pt x="275" y="99"/>
                  </a:cubicBezTo>
                  <a:close/>
                  <a:moveTo>
                    <a:pt x="304" y="78"/>
                  </a:moveTo>
                  <a:cubicBezTo>
                    <a:pt x="304" y="79"/>
                    <a:pt x="304" y="79"/>
                    <a:pt x="304" y="79"/>
                  </a:cubicBezTo>
                  <a:cubicBezTo>
                    <a:pt x="303" y="79"/>
                    <a:pt x="303" y="79"/>
                    <a:pt x="303" y="79"/>
                  </a:cubicBezTo>
                  <a:cubicBezTo>
                    <a:pt x="303" y="78"/>
                    <a:pt x="304" y="78"/>
                    <a:pt x="304" y="78"/>
                  </a:cubicBezTo>
                  <a:close/>
                  <a:moveTo>
                    <a:pt x="302" y="84"/>
                  </a:moveTo>
                  <a:cubicBezTo>
                    <a:pt x="303" y="83"/>
                    <a:pt x="303" y="84"/>
                    <a:pt x="303" y="84"/>
                  </a:cubicBezTo>
                  <a:cubicBezTo>
                    <a:pt x="303" y="84"/>
                    <a:pt x="304" y="84"/>
                    <a:pt x="304" y="84"/>
                  </a:cubicBezTo>
                  <a:cubicBezTo>
                    <a:pt x="304" y="84"/>
                    <a:pt x="304" y="84"/>
                    <a:pt x="304" y="84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5" y="85"/>
                    <a:pt x="305" y="84"/>
                    <a:pt x="306" y="83"/>
                  </a:cubicBezTo>
                  <a:cubicBezTo>
                    <a:pt x="306" y="84"/>
                    <a:pt x="305" y="86"/>
                    <a:pt x="306" y="84"/>
                  </a:cubicBezTo>
                  <a:cubicBezTo>
                    <a:pt x="307" y="85"/>
                    <a:pt x="305" y="85"/>
                    <a:pt x="305" y="85"/>
                  </a:cubicBezTo>
                  <a:cubicBezTo>
                    <a:pt x="305" y="85"/>
                    <a:pt x="305" y="85"/>
                    <a:pt x="304" y="85"/>
                  </a:cubicBezTo>
                  <a:cubicBezTo>
                    <a:pt x="304" y="85"/>
                    <a:pt x="304" y="85"/>
                    <a:pt x="304" y="84"/>
                  </a:cubicBezTo>
                  <a:cubicBezTo>
                    <a:pt x="303" y="84"/>
                    <a:pt x="303" y="84"/>
                    <a:pt x="302" y="84"/>
                  </a:cubicBezTo>
                  <a:close/>
                  <a:moveTo>
                    <a:pt x="303" y="86"/>
                  </a:moveTo>
                  <a:cubicBezTo>
                    <a:pt x="304" y="86"/>
                    <a:pt x="304" y="86"/>
                    <a:pt x="304" y="86"/>
                  </a:cubicBezTo>
                  <a:cubicBezTo>
                    <a:pt x="304" y="86"/>
                    <a:pt x="304" y="87"/>
                    <a:pt x="304" y="87"/>
                  </a:cubicBezTo>
                  <a:cubicBezTo>
                    <a:pt x="304" y="86"/>
                    <a:pt x="303" y="87"/>
                    <a:pt x="303" y="86"/>
                  </a:cubicBezTo>
                  <a:close/>
                  <a:moveTo>
                    <a:pt x="302" y="94"/>
                  </a:moveTo>
                  <a:cubicBezTo>
                    <a:pt x="302" y="94"/>
                    <a:pt x="302" y="94"/>
                    <a:pt x="302" y="94"/>
                  </a:cubicBezTo>
                  <a:cubicBezTo>
                    <a:pt x="302" y="94"/>
                    <a:pt x="302" y="94"/>
                    <a:pt x="302" y="94"/>
                  </a:cubicBezTo>
                  <a:close/>
                  <a:moveTo>
                    <a:pt x="307" y="94"/>
                  </a:moveTo>
                  <a:cubicBezTo>
                    <a:pt x="306" y="94"/>
                    <a:pt x="306" y="94"/>
                    <a:pt x="306" y="94"/>
                  </a:cubicBezTo>
                  <a:cubicBezTo>
                    <a:pt x="306" y="94"/>
                    <a:pt x="306" y="94"/>
                    <a:pt x="306" y="94"/>
                  </a:cubicBezTo>
                  <a:lnTo>
                    <a:pt x="307" y="94"/>
                  </a:lnTo>
                  <a:close/>
                  <a:moveTo>
                    <a:pt x="307" y="90"/>
                  </a:moveTo>
                  <a:cubicBezTo>
                    <a:pt x="307" y="90"/>
                    <a:pt x="307" y="89"/>
                    <a:pt x="307" y="90"/>
                  </a:cubicBezTo>
                  <a:cubicBezTo>
                    <a:pt x="307" y="89"/>
                    <a:pt x="306" y="88"/>
                    <a:pt x="306" y="88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8"/>
                    <a:pt x="307" y="88"/>
                    <a:pt x="306" y="88"/>
                  </a:cubicBezTo>
                  <a:cubicBezTo>
                    <a:pt x="306" y="88"/>
                    <a:pt x="306" y="88"/>
                    <a:pt x="305" y="87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5" y="87"/>
                    <a:pt x="306" y="87"/>
                    <a:pt x="306" y="87"/>
                  </a:cubicBezTo>
                  <a:cubicBezTo>
                    <a:pt x="306" y="87"/>
                    <a:pt x="307" y="87"/>
                    <a:pt x="306" y="87"/>
                  </a:cubicBezTo>
                  <a:cubicBezTo>
                    <a:pt x="307" y="87"/>
                    <a:pt x="307" y="88"/>
                    <a:pt x="308" y="88"/>
                  </a:cubicBezTo>
                  <a:cubicBezTo>
                    <a:pt x="307" y="88"/>
                    <a:pt x="307" y="88"/>
                    <a:pt x="307" y="89"/>
                  </a:cubicBezTo>
                  <a:cubicBezTo>
                    <a:pt x="307" y="89"/>
                    <a:pt x="307" y="89"/>
                    <a:pt x="308" y="89"/>
                  </a:cubicBezTo>
                  <a:cubicBezTo>
                    <a:pt x="308" y="89"/>
                    <a:pt x="308" y="89"/>
                    <a:pt x="308" y="89"/>
                  </a:cubicBezTo>
                  <a:cubicBezTo>
                    <a:pt x="308" y="89"/>
                    <a:pt x="308" y="89"/>
                    <a:pt x="308" y="89"/>
                  </a:cubicBezTo>
                  <a:cubicBezTo>
                    <a:pt x="309" y="89"/>
                    <a:pt x="309" y="89"/>
                    <a:pt x="309" y="89"/>
                  </a:cubicBezTo>
                  <a:cubicBezTo>
                    <a:pt x="308" y="89"/>
                    <a:pt x="309" y="90"/>
                    <a:pt x="308" y="90"/>
                  </a:cubicBezTo>
                  <a:cubicBezTo>
                    <a:pt x="309" y="90"/>
                    <a:pt x="309" y="90"/>
                    <a:pt x="309" y="90"/>
                  </a:cubicBezTo>
                  <a:cubicBezTo>
                    <a:pt x="308" y="91"/>
                    <a:pt x="308" y="91"/>
                    <a:pt x="308" y="91"/>
                  </a:cubicBezTo>
                  <a:cubicBezTo>
                    <a:pt x="308" y="90"/>
                    <a:pt x="308" y="90"/>
                    <a:pt x="307" y="90"/>
                  </a:cubicBezTo>
                  <a:close/>
                  <a:moveTo>
                    <a:pt x="328" y="98"/>
                  </a:moveTo>
                  <a:cubicBezTo>
                    <a:pt x="328" y="98"/>
                    <a:pt x="328" y="98"/>
                    <a:pt x="327" y="97"/>
                  </a:cubicBezTo>
                  <a:cubicBezTo>
                    <a:pt x="327" y="98"/>
                    <a:pt x="326" y="98"/>
                    <a:pt x="326" y="98"/>
                  </a:cubicBezTo>
                  <a:cubicBezTo>
                    <a:pt x="326" y="98"/>
                    <a:pt x="326" y="98"/>
                    <a:pt x="326" y="98"/>
                  </a:cubicBezTo>
                  <a:cubicBezTo>
                    <a:pt x="326" y="97"/>
                    <a:pt x="326" y="97"/>
                    <a:pt x="326" y="97"/>
                  </a:cubicBezTo>
                  <a:cubicBezTo>
                    <a:pt x="325" y="97"/>
                    <a:pt x="325" y="97"/>
                    <a:pt x="326" y="97"/>
                  </a:cubicBezTo>
                  <a:cubicBezTo>
                    <a:pt x="326" y="97"/>
                    <a:pt x="326" y="97"/>
                    <a:pt x="326" y="97"/>
                  </a:cubicBezTo>
                  <a:cubicBezTo>
                    <a:pt x="326" y="97"/>
                    <a:pt x="326" y="97"/>
                    <a:pt x="326" y="97"/>
                  </a:cubicBezTo>
                  <a:cubicBezTo>
                    <a:pt x="326" y="97"/>
                    <a:pt x="326" y="96"/>
                    <a:pt x="326" y="96"/>
                  </a:cubicBezTo>
                  <a:cubicBezTo>
                    <a:pt x="327" y="96"/>
                    <a:pt x="327" y="97"/>
                    <a:pt x="328" y="97"/>
                  </a:cubicBezTo>
                  <a:cubicBezTo>
                    <a:pt x="328" y="96"/>
                    <a:pt x="329" y="97"/>
                    <a:pt x="330" y="97"/>
                  </a:cubicBezTo>
                  <a:cubicBezTo>
                    <a:pt x="330" y="97"/>
                    <a:pt x="330" y="97"/>
                    <a:pt x="330" y="97"/>
                  </a:cubicBezTo>
                  <a:cubicBezTo>
                    <a:pt x="330" y="98"/>
                    <a:pt x="329" y="98"/>
                    <a:pt x="329" y="97"/>
                  </a:cubicBezTo>
                  <a:cubicBezTo>
                    <a:pt x="329" y="98"/>
                    <a:pt x="328" y="98"/>
                    <a:pt x="328" y="98"/>
                  </a:cubicBezTo>
                  <a:close/>
                  <a:moveTo>
                    <a:pt x="323" y="96"/>
                  </a:moveTo>
                  <a:cubicBezTo>
                    <a:pt x="323" y="96"/>
                    <a:pt x="323" y="96"/>
                    <a:pt x="323" y="96"/>
                  </a:cubicBezTo>
                  <a:cubicBezTo>
                    <a:pt x="324" y="95"/>
                    <a:pt x="323" y="97"/>
                    <a:pt x="324" y="97"/>
                  </a:cubicBezTo>
                  <a:cubicBezTo>
                    <a:pt x="324" y="97"/>
                    <a:pt x="324" y="97"/>
                    <a:pt x="324" y="97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3" y="97"/>
                    <a:pt x="323" y="96"/>
                    <a:pt x="323" y="96"/>
                  </a:cubicBezTo>
                  <a:close/>
                  <a:moveTo>
                    <a:pt x="318" y="97"/>
                  </a:moveTo>
                  <a:cubicBezTo>
                    <a:pt x="320" y="96"/>
                    <a:pt x="320" y="98"/>
                    <a:pt x="321" y="97"/>
                  </a:cubicBezTo>
                  <a:cubicBezTo>
                    <a:pt x="322" y="97"/>
                    <a:pt x="322" y="97"/>
                    <a:pt x="322" y="98"/>
                  </a:cubicBezTo>
                  <a:cubicBezTo>
                    <a:pt x="321" y="97"/>
                    <a:pt x="321" y="98"/>
                    <a:pt x="320" y="98"/>
                  </a:cubicBezTo>
                  <a:cubicBezTo>
                    <a:pt x="321" y="97"/>
                    <a:pt x="319" y="97"/>
                    <a:pt x="319" y="97"/>
                  </a:cubicBezTo>
                  <a:cubicBezTo>
                    <a:pt x="318" y="97"/>
                    <a:pt x="318" y="97"/>
                    <a:pt x="318" y="97"/>
                  </a:cubicBezTo>
                  <a:cubicBezTo>
                    <a:pt x="318" y="97"/>
                    <a:pt x="318" y="97"/>
                    <a:pt x="318" y="97"/>
                  </a:cubicBezTo>
                  <a:close/>
                  <a:moveTo>
                    <a:pt x="317" y="98"/>
                  </a:moveTo>
                  <a:cubicBezTo>
                    <a:pt x="316" y="99"/>
                    <a:pt x="314" y="98"/>
                    <a:pt x="313" y="98"/>
                  </a:cubicBezTo>
                  <a:cubicBezTo>
                    <a:pt x="313" y="98"/>
                    <a:pt x="313" y="98"/>
                    <a:pt x="313" y="98"/>
                  </a:cubicBezTo>
                  <a:cubicBezTo>
                    <a:pt x="313" y="98"/>
                    <a:pt x="314" y="98"/>
                    <a:pt x="315" y="97"/>
                  </a:cubicBezTo>
                  <a:cubicBezTo>
                    <a:pt x="315" y="97"/>
                    <a:pt x="315" y="97"/>
                    <a:pt x="315" y="97"/>
                  </a:cubicBezTo>
                  <a:cubicBezTo>
                    <a:pt x="315" y="96"/>
                    <a:pt x="316" y="99"/>
                    <a:pt x="316" y="97"/>
                  </a:cubicBezTo>
                  <a:cubicBezTo>
                    <a:pt x="316" y="97"/>
                    <a:pt x="316" y="97"/>
                    <a:pt x="316" y="97"/>
                  </a:cubicBezTo>
                  <a:cubicBezTo>
                    <a:pt x="317" y="97"/>
                    <a:pt x="317" y="97"/>
                    <a:pt x="317" y="97"/>
                  </a:cubicBezTo>
                  <a:cubicBezTo>
                    <a:pt x="317" y="97"/>
                    <a:pt x="317" y="97"/>
                    <a:pt x="317" y="97"/>
                  </a:cubicBezTo>
                  <a:cubicBezTo>
                    <a:pt x="317" y="97"/>
                    <a:pt x="316" y="97"/>
                    <a:pt x="317" y="96"/>
                  </a:cubicBezTo>
                  <a:cubicBezTo>
                    <a:pt x="317" y="97"/>
                    <a:pt x="317" y="97"/>
                    <a:pt x="317" y="97"/>
                  </a:cubicBezTo>
                  <a:cubicBezTo>
                    <a:pt x="317" y="97"/>
                    <a:pt x="317" y="97"/>
                    <a:pt x="317" y="97"/>
                  </a:cubicBezTo>
                  <a:cubicBezTo>
                    <a:pt x="317" y="97"/>
                    <a:pt x="317" y="97"/>
                    <a:pt x="317" y="97"/>
                  </a:cubicBezTo>
                  <a:cubicBezTo>
                    <a:pt x="317" y="97"/>
                    <a:pt x="317" y="97"/>
                    <a:pt x="317" y="97"/>
                  </a:cubicBezTo>
                  <a:cubicBezTo>
                    <a:pt x="318" y="97"/>
                    <a:pt x="318" y="97"/>
                    <a:pt x="318" y="97"/>
                  </a:cubicBezTo>
                  <a:cubicBezTo>
                    <a:pt x="318" y="97"/>
                    <a:pt x="317" y="97"/>
                    <a:pt x="317" y="97"/>
                  </a:cubicBezTo>
                  <a:cubicBezTo>
                    <a:pt x="317" y="97"/>
                    <a:pt x="317" y="97"/>
                    <a:pt x="317" y="97"/>
                  </a:cubicBezTo>
                  <a:cubicBezTo>
                    <a:pt x="317" y="97"/>
                    <a:pt x="317" y="97"/>
                    <a:pt x="317" y="97"/>
                  </a:cubicBezTo>
                  <a:cubicBezTo>
                    <a:pt x="317" y="97"/>
                    <a:pt x="317" y="97"/>
                    <a:pt x="317" y="97"/>
                  </a:cubicBezTo>
                  <a:cubicBezTo>
                    <a:pt x="317" y="97"/>
                    <a:pt x="316" y="97"/>
                    <a:pt x="317" y="98"/>
                  </a:cubicBezTo>
                  <a:close/>
                  <a:moveTo>
                    <a:pt x="310" y="98"/>
                  </a:moveTo>
                  <a:cubicBezTo>
                    <a:pt x="311" y="97"/>
                    <a:pt x="312" y="97"/>
                    <a:pt x="312" y="96"/>
                  </a:cubicBezTo>
                  <a:cubicBezTo>
                    <a:pt x="312" y="96"/>
                    <a:pt x="312" y="96"/>
                    <a:pt x="312" y="96"/>
                  </a:cubicBezTo>
                  <a:cubicBezTo>
                    <a:pt x="312" y="96"/>
                    <a:pt x="312" y="97"/>
                    <a:pt x="312" y="97"/>
                  </a:cubicBezTo>
                  <a:cubicBezTo>
                    <a:pt x="313" y="97"/>
                    <a:pt x="313" y="97"/>
                    <a:pt x="313" y="97"/>
                  </a:cubicBezTo>
                  <a:cubicBezTo>
                    <a:pt x="312" y="97"/>
                    <a:pt x="312" y="98"/>
                    <a:pt x="312" y="98"/>
                  </a:cubicBezTo>
                  <a:cubicBezTo>
                    <a:pt x="312" y="99"/>
                    <a:pt x="312" y="99"/>
                    <a:pt x="311" y="99"/>
                  </a:cubicBezTo>
                  <a:cubicBezTo>
                    <a:pt x="311" y="99"/>
                    <a:pt x="311" y="98"/>
                    <a:pt x="311" y="98"/>
                  </a:cubicBezTo>
                  <a:cubicBezTo>
                    <a:pt x="311" y="98"/>
                    <a:pt x="310" y="98"/>
                    <a:pt x="310" y="98"/>
                  </a:cubicBezTo>
                  <a:cubicBezTo>
                    <a:pt x="310" y="98"/>
                    <a:pt x="310" y="98"/>
                    <a:pt x="310" y="98"/>
                  </a:cubicBezTo>
                  <a:cubicBezTo>
                    <a:pt x="310" y="98"/>
                    <a:pt x="310" y="98"/>
                    <a:pt x="310" y="98"/>
                  </a:cubicBezTo>
                  <a:close/>
                  <a:moveTo>
                    <a:pt x="318" y="102"/>
                  </a:moveTo>
                  <a:cubicBezTo>
                    <a:pt x="319" y="102"/>
                    <a:pt x="320" y="103"/>
                    <a:pt x="320" y="103"/>
                  </a:cubicBezTo>
                  <a:cubicBezTo>
                    <a:pt x="319" y="103"/>
                    <a:pt x="317" y="103"/>
                    <a:pt x="316" y="103"/>
                  </a:cubicBezTo>
                  <a:cubicBezTo>
                    <a:pt x="316" y="102"/>
                    <a:pt x="316" y="102"/>
                    <a:pt x="316" y="102"/>
                  </a:cubicBezTo>
                  <a:cubicBezTo>
                    <a:pt x="316" y="102"/>
                    <a:pt x="316" y="102"/>
                    <a:pt x="316" y="103"/>
                  </a:cubicBezTo>
                  <a:cubicBezTo>
                    <a:pt x="316" y="103"/>
                    <a:pt x="317" y="102"/>
                    <a:pt x="318" y="103"/>
                  </a:cubicBezTo>
                  <a:lnTo>
                    <a:pt x="318" y="102"/>
                  </a:lnTo>
                  <a:close/>
                  <a:moveTo>
                    <a:pt x="321" y="100"/>
                  </a:moveTo>
                  <a:cubicBezTo>
                    <a:pt x="321" y="101"/>
                    <a:pt x="322" y="101"/>
                    <a:pt x="322" y="101"/>
                  </a:cubicBezTo>
                  <a:cubicBezTo>
                    <a:pt x="321" y="101"/>
                    <a:pt x="320" y="102"/>
                    <a:pt x="320" y="102"/>
                  </a:cubicBezTo>
                  <a:cubicBezTo>
                    <a:pt x="318" y="101"/>
                    <a:pt x="317" y="102"/>
                    <a:pt x="315" y="101"/>
                  </a:cubicBezTo>
                  <a:cubicBezTo>
                    <a:pt x="315" y="102"/>
                    <a:pt x="315" y="102"/>
                    <a:pt x="315" y="102"/>
                  </a:cubicBezTo>
                  <a:cubicBezTo>
                    <a:pt x="314" y="102"/>
                    <a:pt x="313" y="100"/>
                    <a:pt x="313" y="102"/>
                  </a:cubicBezTo>
                  <a:cubicBezTo>
                    <a:pt x="313" y="102"/>
                    <a:pt x="313" y="102"/>
                    <a:pt x="313" y="102"/>
                  </a:cubicBezTo>
                  <a:cubicBezTo>
                    <a:pt x="313" y="102"/>
                    <a:pt x="311" y="103"/>
                    <a:pt x="312" y="102"/>
                  </a:cubicBezTo>
                  <a:cubicBezTo>
                    <a:pt x="313" y="102"/>
                    <a:pt x="313" y="102"/>
                    <a:pt x="313" y="102"/>
                  </a:cubicBezTo>
                  <a:cubicBezTo>
                    <a:pt x="312" y="100"/>
                    <a:pt x="312" y="100"/>
                    <a:pt x="312" y="100"/>
                  </a:cubicBezTo>
                  <a:cubicBezTo>
                    <a:pt x="313" y="101"/>
                    <a:pt x="313" y="99"/>
                    <a:pt x="315" y="100"/>
                  </a:cubicBezTo>
                  <a:cubicBezTo>
                    <a:pt x="315" y="99"/>
                    <a:pt x="316" y="99"/>
                    <a:pt x="317" y="99"/>
                  </a:cubicBezTo>
                  <a:cubicBezTo>
                    <a:pt x="317" y="99"/>
                    <a:pt x="317" y="99"/>
                    <a:pt x="317" y="99"/>
                  </a:cubicBezTo>
                  <a:cubicBezTo>
                    <a:pt x="317" y="99"/>
                    <a:pt x="317" y="99"/>
                    <a:pt x="317" y="99"/>
                  </a:cubicBezTo>
                  <a:cubicBezTo>
                    <a:pt x="317" y="99"/>
                    <a:pt x="317" y="99"/>
                    <a:pt x="317" y="99"/>
                  </a:cubicBezTo>
                  <a:cubicBezTo>
                    <a:pt x="317" y="99"/>
                    <a:pt x="316" y="99"/>
                    <a:pt x="316" y="99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00"/>
                    <a:pt x="316" y="100"/>
                    <a:pt x="316" y="100"/>
                  </a:cubicBezTo>
                  <a:cubicBezTo>
                    <a:pt x="316" y="100"/>
                    <a:pt x="316" y="100"/>
                    <a:pt x="316" y="100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99"/>
                    <a:pt x="316" y="99"/>
                    <a:pt x="315" y="99"/>
                  </a:cubicBezTo>
                  <a:cubicBezTo>
                    <a:pt x="315" y="100"/>
                    <a:pt x="316" y="100"/>
                    <a:pt x="316" y="100"/>
                  </a:cubicBezTo>
                  <a:cubicBezTo>
                    <a:pt x="317" y="101"/>
                    <a:pt x="317" y="99"/>
                    <a:pt x="318" y="99"/>
                  </a:cubicBezTo>
                  <a:cubicBezTo>
                    <a:pt x="318" y="99"/>
                    <a:pt x="318" y="99"/>
                    <a:pt x="318" y="99"/>
                  </a:cubicBezTo>
                  <a:cubicBezTo>
                    <a:pt x="319" y="99"/>
                    <a:pt x="320" y="100"/>
                    <a:pt x="320" y="99"/>
                  </a:cubicBezTo>
                  <a:cubicBezTo>
                    <a:pt x="321" y="99"/>
                    <a:pt x="322" y="98"/>
                    <a:pt x="322" y="99"/>
                  </a:cubicBezTo>
                  <a:cubicBezTo>
                    <a:pt x="322" y="99"/>
                    <a:pt x="322" y="99"/>
                    <a:pt x="322" y="99"/>
                  </a:cubicBezTo>
                  <a:cubicBezTo>
                    <a:pt x="322" y="99"/>
                    <a:pt x="322" y="100"/>
                    <a:pt x="322" y="100"/>
                  </a:cubicBezTo>
                  <a:cubicBezTo>
                    <a:pt x="323" y="99"/>
                    <a:pt x="323" y="99"/>
                    <a:pt x="323" y="99"/>
                  </a:cubicBezTo>
                  <a:cubicBezTo>
                    <a:pt x="324" y="98"/>
                    <a:pt x="324" y="100"/>
                    <a:pt x="325" y="99"/>
                  </a:cubicBezTo>
                  <a:cubicBezTo>
                    <a:pt x="325" y="99"/>
                    <a:pt x="325" y="99"/>
                    <a:pt x="325" y="99"/>
                  </a:cubicBezTo>
                  <a:cubicBezTo>
                    <a:pt x="325" y="99"/>
                    <a:pt x="325" y="99"/>
                    <a:pt x="325" y="99"/>
                  </a:cubicBezTo>
                  <a:cubicBezTo>
                    <a:pt x="325" y="99"/>
                    <a:pt x="325" y="99"/>
                    <a:pt x="325" y="99"/>
                  </a:cubicBezTo>
                  <a:cubicBezTo>
                    <a:pt x="325" y="100"/>
                    <a:pt x="325" y="100"/>
                    <a:pt x="325" y="100"/>
                  </a:cubicBezTo>
                  <a:cubicBezTo>
                    <a:pt x="326" y="99"/>
                    <a:pt x="327" y="101"/>
                    <a:pt x="329" y="100"/>
                  </a:cubicBezTo>
                  <a:cubicBezTo>
                    <a:pt x="329" y="100"/>
                    <a:pt x="329" y="100"/>
                    <a:pt x="329" y="100"/>
                  </a:cubicBezTo>
                  <a:cubicBezTo>
                    <a:pt x="330" y="100"/>
                    <a:pt x="330" y="99"/>
                    <a:pt x="331" y="99"/>
                  </a:cubicBezTo>
                  <a:cubicBezTo>
                    <a:pt x="332" y="100"/>
                    <a:pt x="334" y="97"/>
                    <a:pt x="335" y="99"/>
                  </a:cubicBezTo>
                  <a:cubicBezTo>
                    <a:pt x="336" y="97"/>
                    <a:pt x="336" y="101"/>
                    <a:pt x="338" y="99"/>
                  </a:cubicBezTo>
                  <a:cubicBezTo>
                    <a:pt x="340" y="101"/>
                    <a:pt x="340" y="101"/>
                    <a:pt x="340" y="101"/>
                  </a:cubicBezTo>
                  <a:cubicBezTo>
                    <a:pt x="340" y="100"/>
                    <a:pt x="340" y="100"/>
                    <a:pt x="340" y="100"/>
                  </a:cubicBezTo>
                  <a:cubicBezTo>
                    <a:pt x="340" y="100"/>
                    <a:pt x="340" y="100"/>
                    <a:pt x="340" y="100"/>
                  </a:cubicBezTo>
                  <a:cubicBezTo>
                    <a:pt x="340" y="100"/>
                    <a:pt x="341" y="100"/>
                    <a:pt x="341" y="100"/>
                  </a:cubicBezTo>
                  <a:cubicBezTo>
                    <a:pt x="341" y="100"/>
                    <a:pt x="341" y="100"/>
                    <a:pt x="341" y="100"/>
                  </a:cubicBezTo>
                  <a:cubicBezTo>
                    <a:pt x="341" y="100"/>
                    <a:pt x="341" y="100"/>
                    <a:pt x="341" y="100"/>
                  </a:cubicBezTo>
                  <a:cubicBezTo>
                    <a:pt x="341" y="100"/>
                    <a:pt x="341" y="100"/>
                    <a:pt x="341" y="100"/>
                  </a:cubicBezTo>
                  <a:cubicBezTo>
                    <a:pt x="340" y="100"/>
                    <a:pt x="340" y="100"/>
                    <a:pt x="340" y="100"/>
                  </a:cubicBezTo>
                  <a:cubicBezTo>
                    <a:pt x="341" y="101"/>
                    <a:pt x="341" y="101"/>
                    <a:pt x="341" y="101"/>
                  </a:cubicBezTo>
                  <a:cubicBezTo>
                    <a:pt x="342" y="101"/>
                    <a:pt x="342" y="100"/>
                    <a:pt x="342" y="99"/>
                  </a:cubicBezTo>
                  <a:cubicBezTo>
                    <a:pt x="343" y="99"/>
                    <a:pt x="344" y="100"/>
                    <a:pt x="345" y="99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45" y="99"/>
                    <a:pt x="346" y="99"/>
                    <a:pt x="347" y="99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46" y="98"/>
                    <a:pt x="346" y="98"/>
                    <a:pt x="346" y="97"/>
                  </a:cubicBezTo>
                  <a:cubicBezTo>
                    <a:pt x="346" y="97"/>
                    <a:pt x="346" y="98"/>
                    <a:pt x="347" y="97"/>
                  </a:cubicBezTo>
                  <a:cubicBezTo>
                    <a:pt x="347" y="97"/>
                    <a:pt x="346" y="97"/>
                    <a:pt x="346" y="96"/>
                  </a:cubicBezTo>
                  <a:cubicBezTo>
                    <a:pt x="345" y="96"/>
                    <a:pt x="345" y="96"/>
                    <a:pt x="345" y="96"/>
                  </a:cubicBezTo>
                  <a:cubicBezTo>
                    <a:pt x="345" y="96"/>
                    <a:pt x="344" y="96"/>
                    <a:pt x="344" y="96"/>
                  </a:cubicBezTo>
                  <a:cubicBezTo>
                    <a:pt x="343" y="96"/>
                    <a:pt x="343" y="96"/>
                    <a:pt x="342" y="96"/>
                  </a:cubicBezTo>
                  <a:cubicBezTo>
                    <a:pt x="342" y="95"/>
                    <a:pt x="341" y="96"/>
                    <a:pt x="340" y="95"/>
                  </a:cubicBezTo>
                  <a:cubicBezTo>
                    <a:pt x="340" y="95"/>
                    <a:pt x="340" y="95"/>
                    <a:pt x="340" y="95"/>
                  </a:cubicBezTo>
                  <a:cubicBezTo>
                    <a:pt x="340" y="95"/>
                    <a:pt x="339" y="94"/>
                    <a:pt x="338" y="94"/>
                  </a:cubicBezTo>
                  <a:cubicBezTo>
                    <a:pt x="338" y="94"/>
                    <a:pt x="338" y="95"/>
                    <a:pt x="338" y="95"/>
                  </a:cubicBezTo>
                  <a:cubicBezTo>
                    <a:pt x="339" y="95"/>
                    <a:pt x="339" y="95"/>
                    <a:pt x="339" y="95"/>
                  </a:cubicBezTo>
                  <a:cubicBezTo>
                    <a:pt x="338" y="96"/>
                    <a:pt x="338" y="96"/>
                    <a:pt x="338" y="96"/>
                  </a:cubicBezTo>
                  <a:cubicBezTo>
                    <a:pt x="338" y="95"/>
                    <a:pt x="338" y="96"/>
                    <a:pt x="337" y="95"/>
                  </a:cubicBezTo>
                  <a:cubicBezTo>
                    <a:pt x="337" y="95"/>
                    <a:pt x="338" y="95"/>
                    <a:pt x="337" y="94"/>
                  </a:cubicBezTo>
                  <a:cubicBezTo>
                    <a:pt x="338" y="93"/>
                    <a:pt x="340" y="93"/>
                    <a:pt x="341" y="94"/>
                  </a:cubicBezTo>
                  <a:cubicBezTo>
                    <a:pt x="341" y="93"/>
                    <a:pt x="342" y="95"/>
                    <a:pt x="342" y="94"/>
                  </a:cubicBezTo>
                  <a:cubicBezTo>
                    <a:pt x="343" y="94"/>
                    <a:pt x="343" y="95"/>
                    <a:pt x="343" y="95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43" y="96"/>
                    <a:pt x="344" y="95"/>
                    <a:pt x="344" y="95"/>
                  </a:cubicBezTo>
                  <a:cubicBezTo>
                    <a:pt x="344" y="95"/>
                    <a:pt x="344" y="96"/>
                    <a:pt x="344" y="96"/>
                  </a:cubicBezTo>
                  <a:cubicBezTo>
                    <a:pt x="345" y="95"/>
                    <a:pt x="346" y="96"/>
                    <a:pt x="346" y="94"/>
                  </a:cubicBezTo>
                  <a:cubicBezTo>
                    <a:pt x="345" y="95"/>
                    <a:pt x="345" y="95"/>
                    <a:pt x="344" y="94"/>
                  </a:cubicBezTo>
                  <a:cubicBezTo>
                    <a:pt x="344" y="94"/>
                    <a:pt x="345" y="94"/>
                    <a:pt x="345" y="93"/>
                  </a:cubicBezTo>
                  <a:cubicBezTo>
                    <a:pt x="345" y="93"/>
                    <a:pt x="345" y="93"/>
                    <a:pt x="345" y="93"/>
                  </a:cubicBezTo>
                  <a:cubicBezTo>
                    <a:pt x="345" y="93"/>
                    <a:pt x="345" y="93"/>
                    <a:pt x="345" y="93"/>
                  </a:cubicBezTo>
                  <a:cubicBezTo>
                    <a:pt x="345" y="93"/>
                    <a:pt x="345" y="94"/>
                    <a:pt x="345" y="94"/>
                  </a:cubicBezTo>
                  <a:cubicBezTo>
                    <a:pt x="346" y="95"/>
                    <a:pt x="347" y="94"/>
                    <a:pt x="348" y="94"/>
                  </a:cubicBezTo>
                  <a:cubicBezTo>
                    <a:pt x="346" y="93"/>
                    <a:pt x="348" y="92"/>
                    <a:pt x="347" y="92"/>
                  </a:cubicBezTo>
                  <a:cubicBezTo>
                    <a:pt x="346" y="93"/>
                    <a:pt x="346" y="93"/>
                    <a:pt x="346" y="93"/>
                  </a:cubicBezTo>
                  <a:cubicBezTo>
                    <a:pt x="346" y="93"/>
                    <a:pt x="346" y="93"/>
                    <a:pt x="346" y="93"/>
                  </a:cubicBezTo>
                  <a:cubicBezTo>
                    <a:pt x="346" y="93"/>
                    <a:pt x="346" y="93"/>
                    <a:pt x="346" y="93"/>
                  </a:cubicBezTo>
                  <a:cubicBezTo>
                    <a:pt x="346" y="93"/>
                    <a:pt x="346" y="93"/>
                    <a:pt x="346" y="93"/>
                  </a:cubicBezTo>
                  <a:cubicBezTo>
                    <a:pt x="346" y="93"/>
                    <a:pt x="346" y="93"/>
                    <a:pt x="346" y="93"/>
                  </a:cubicBezTo>
                  <a:cubicBezTo>
                    <a:pt x="347" y="93"/>
                    <a:pt x="347" y="92"/>
                    <a:pt x="347" y="92"/>
                  </a:cubicBezTo>
                  <a:cubicBezTo>
                    <a:pt x="345" y="91"/>
                    <a:pt x="345" y="91"/>
                    <a:pt x="345" y="91"/>
                  </a:cubicBezTo>
                  <a:cubicBezTo>
                    <a:pt x="345" y="91"/>
                    <a:pt x="345" y="91"/>
                    <a:pt x="345" y="90"/>
                  </a:cubicBezTo>
                  <a:cubicBezTo>
                    <a:pt x="344" y="91"/>
                    <a:pt x="344" y="90"/>
                    <a:pt x="344" y="90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345" y="90"/>
                    <a:pt x="345" y="90"/>
                    <a:pt x="345" y="90"/>
                  </a:cubicBezTo>
                  <a:cubicBezTo>
                    <a:pt x="345" y="90"/>
                    <a:pt x="345" y="90"/>
                    <a:pt x="345" y="90"/>
                  </a:cubicBezTo>
                  <a:cubicBezTo>
                    <a:pt x="345" y="90"/>
                    <a:pt x="345" y="90"/>
                    <a:pt x="345" y="90"/>
                  </a:cubicBezTo>
                  <a:cubicBezTo>
                    <a:pt x="344" y="89"/>
                    <a:pt x="343" y="89"/>
                    <a:pt x="343" y="89"/>
                  </a:cubicBezTo>
                  <a:cubicBezTo>
                    <a:pt x="344" y="89"/>
                    <a:pt x="344" y="89"/>
                    <a:pt x="344" y="89"/>
                  </a:cubicBezTo>
                  <a:cubicBezTo>
                    <a:pt x="345" y="89"/>
                    <a:pt x="345" y="88"/>
                    <a:pt x="345" y="89"/>
                  </a:cubicBezTo>
                  <a:cubicBezTo>
                    <a:pt x="345" y="89"/>
                    <a:pt x="345" y="89"/>
                    <a:pt x="345" y="89"/>
                  </a:cubicBezTo>
                  <a:cubicBezTo>
                    <a:pt x="346" y="88"/>
                    <a:pt x="346" y="88"/>
                    <a:pt x="346" y="88"/>
                  </a:cubicBezTo>
                  <a:cubicBezTo>
                    <a:pt x="346" y="88"/>
                    <a:pt x="346" y="88"/>
                    <a:pt x="346" y="88"/>
                  </a:cubicBezTo>
                  <a:cubicBezTo>
                    <a:pt x="346" y="89"/>
                    <a:pt x="346" y="89"/>
                    <a:pt x="345" y="89"/>
                  </a:cubicBezTo>
                  <a:cubicBezTo>
                    <a:pt x="345" y="89"/>
                    <a:pt x="345" y="89"/>
                    <a:pt x="345" y="89"/>
                  </a:cubicBezTo>
                  <a:cubicBezTo>
                    <a:pt x="345" y="89"/>
                    <a:pt x="345" y="89"/>
                    <a:pt x="345" y="89"/>
                  </a:cubicBezTo>
                  <a:cubicBezTo>
                    <a:pt x="345" y="89"/>
                    <a:pt x="345" y="89"/>
                    <a:pt x="345" y="90"/>
                  </a:cubicBezTo>
                  <a:cubicBezTo>
                    <a:pt x="345" y="90"/>
                    <a:pt x="345" y="90"/>
                    <a:pt x="345" y="90"/>
                  </a:cubicBezTo>
                  <a:cubicBezTo>
                    <a:pt x="345" y="90"/>
                    <a:pt x="345" y="90"/>
                    <a:pt x="345" y="91"/>
                  </a:cubicBezTo>
                  <a:cubicBezTo>
                    <a:pt x="345" y="90"/>
                    <a:pt x="346" y="90"/>
                    <a:pt x="346" y="89"/>
                  </a:cubicBezTo>
                  <a:cubicBezTo>
                    <a:pt x="347" y="90"/>
                    <a:pt x="344" y="91"/>
                    <a:pt x="346" y="91"/>
                  </a:cubicBezTo>
                  <a:cubicBezTo>
                    <a:pt x="346" y="91"/>
                    <a:pt x="347" y="90"/>
                    <a:pt x="347" y="90"/>
                  </a:cubicBezTo>
                  <a:cubicBezTo>
                    <a:pt x="348" y="91"/>
                    <a:pt x="348" y="91"/>
                    <a:pt x="348" y="91"/>
                  </a:cubicBezTo>
                  <a:cubicBezTo>
                    <a:pt x="348" y="91"/>
                    <a:pt x="348" y="91"/>
                    <a:pt x="348" y="92"/>
                  </a:cubicBezTo>
                  <a:cubicBezTo>
                    <a:pt x="348" y="92"/>
                    <a:pt x="348" y="92"/>
                    <a:pt x="349" y="92"/>
                  </a:cubicBezTo>
                  <a:cubicBezTo>
                    <a:pt x="350" y="92"/>
                    <a:pt x="350" y="93"/>
                    <a:pt x="351" y="93"/>
                  </a:cubicBezTo>
                  <a:cubicBezTo>
                    <a:pt x="351" y="93"/>
                    <a:pt x="351" y="93"/>
                    <a:pt x="351" y="93"/>
                  </a:cubicBezTo>
                  <a:cubicBezTo>
                    <a:pt x="351" y="92"/>
                    <a:pt x="351" y="92"/>
                    <a:pt x="351" y="92"/>
                  </a:cubicBezTo>
                  <a:cubicBezTo>
                    <a:pt x="351" y="92"/>
                    <a:pt x="351" y="92"/>
                    <a:pt x="351" y="92"/>
                  </a:cubicBezTo>
                  <a:cubicBezTo>
                    <a:pt x="351" y="92"/>
                    <a:pt x="351" y="92"/>
                    <a:pt x="351" y="92"/>
                  </a:cubicBezTo>
                  <a:cubicBezTo>
                    <a:pt x="351" y="91"/>
                    <a:pt x="351" y="91"/>
                    <a:pt x="351" y="91"/>
                  </a:cubicBezTo>
                  <a:cubicBezTo>
                    <a:pt x="351" y="91"/>
                    <a:pt x="351" y="91"/>
                    <a:pt x="351" y="91"/>
                  </a:cubicBezTo>
                  <a:cubicBezTo>
                    <a:pt x="351" y="91"/>
                    <a:pt x="352" y="91"/>
                    <a:pt x="352" y="91"/>
                  </a:cubicBezTo>
                  <a:cubicBezTo>
                    <a:pt x="351" y="91"/>
                    <a:pt x="352" y="93"/>
                    <a:pt x="352" y="93"/>
                  </a:cubicBezTo>
                  <a:cubicBezTo>
                    <a:pt x="352" y="92"/>
                    <a:pt x="352" y="92"/>
                    <a:pt x="351" y="92"/>
                  </a:cubicBezTo>
                  <a:cubicBezTo>
                    <a:pt x="351" y="92"/>
                    <a:pt x="351" y="92"/>
                    <a:pt x="351" y="92"/>
                  </a:cubicBezTo>
                  <a:cubicBezTo>
                    <a:pt x="351" y="93"/>
                    <a:pt x="351" y="93"/>
                    <a:pt x="351" y="93"/>
                  </a:cubicBezTo>
                  <a:cubicBezTo>
                    <a:pt x="351" y="93"/>
                    <a:pt x="351" y="93"/>
                    <a:pt x="351" y="93"/>
                  </a:cubicBezTo>
                  <a:cubicBezTo>
                    <a:pt x="349" y="93"/>
                    <a:pt x="349" y="93"/>
                    <a:pt x="349" y="93"/>
                  </a:cubicBezTo>
                  <a:cubicBezTo>
                    <a:pt x="349" y="93"/>
                    <a:pt x="350" y="93"/>
                    <a:pt x="350" y="93"/>
                  </a:cubicBezTo>
                  <a:cubicBezTo>
                    <a:pt x="349" y="92"/>
                    <a:pt x="349" y="92"/>
                    <a:pt x="349" y="92"/>
                  </a:cubicBezTo>
                  <a:cubicBezTo>
                    <a:pt x="349" y="93"/>
                    <a:pt x="349" y="93"/>
                    <a:pt x="349" y="93"/>
                  </a:cubicBezTo>
                  <a:cubicBezTo>
                    <a:pt x="349" y="93"/>
                    <a:pt x="349" y="93"/>
                    <a:pt x="349" y="92"/>
                  </a:cubicBezTo>
                  <a:cubicBezTo>
                    <a:pt x="347" y="92"/>
                    <a:pt x="349" y="94"/>
                    <a:pt x="348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50" y="96"/>
                    <a:pt x="350" y="96"/>
                    <a:pt x="350" y="96"/>
                  </a:cubicBezTo>
                  <a:cubicBezTo>
                    <a:pt x="351" y="96"/>
                    <a:pt x="351" y="96"/>
                    <a:pt x="351" y="96"/>
                  </a:cubicBezTo>
                  <a:cubicBezTo>
                    <a:pt x="350" y="96"/>
                    <a:pt x="350" y="96"/>
                    <a:pt x="350" y="96"/>
                  </a:cubicBezTo>
                  <a:cubicBezTo>
                    <a:pt x="350" y="97"/>
                    <a:pt x="350" y="97"/>
                    <a:pt x="350" y="97"/>
                  </a:cubicBezTo>
                  <a:cubicBezTo>
                    <a:pt x="349" y="96"/>
                    <a:pt x="348" y="96"/>
                    <a:pt x="347" y="96"/>
                  </a:cubicBezTo>
                  <a:cubicBezTo>
                    <a:pt x="346" y="97"/>
                    <a:pt x="347" y="97"/>
                    <a:pt x="347" y="97"/>
                  </a:cubicBezTo>
                  <a:cubicBezTo>
                    <a:pt x="348" y="97"/>
                    <a:pt x="348" y="98"/>
                    <a:pt x="348" y="98"/>
                  </a:cubicBezTo>
                  <a:cubicBezTo>
                    <a:pt x="348" y="98"/>
                    <a:pt x="349" y="98"/>
                    <a:pt x="349" y="98"/>
                  </a:cubicBezTo>
                  <a:cubicBezTo>
                    <a:pt x="349" y="98"/>
                    <a:pt x="349" y="98"/>
                    <a:pt x="349" y="98"/>
                  </a:cubicBezTo>
                  <a:cubicBezTo>
                    <a:pt x="349" y="98"/>
                    <a:pt x="349" y="98"/>
                    <a:pt x="349" y="98"/>
                  </a:cubicBezTo>
                  <a:cubicBezTo>
                    <a:pt x="349" y="98"/>
                    <a:pt x="349" y="98"/>
                    <a:pt x="349" y="98"/>
                  </a:cubicBezTo>
                  <a:cubicBezTo>
                    <a:pt x="349" y="98"/>
                    <a:pt x="349" y="98"/>
                    <a:pt x="349" y="98"/>
                  </a:cubicBezTo>
                  <a:cubicBezTo>
                    <a:pt x="349" y="98"/>
                    <a:pt x="347" y="98"/>
                    <a:pt x="348" y="99"/>
                  </a:cubicBezTo>
                  <a:cubicBezTo>
                    <a:pt x="349" y="99"/>
                    <a:pt x="350" y="100"/>
                    <a:pt x="350" y="99"/>
                  </a:cubicBezTo>
                  <a:cubicBezTo>
                    <a:pt x="350" y="98"/>
                    <a:pt x="350" y="98"/>
                    <a:pt x="350" y="98"/>
                  </a:cubicBezTo>
                  <a:cubicBezTo>
                    <a:pt x="350" y="98"/>
                    <a:pt x="350" y="98"/>
                    <a:pt x="350" y="98"/>
                  </a:cubicBezTo>
                  <a:cubicBezTo>
                    <a:pt x="350" y="99"/>
                    <a:pt x="351" y="99"/>
                    <a:pt x="352" y="99"/>
                  </a:cubicBezTo>
                  <a:cubicBezTo>
                    <a:pt x="350" y="100"/>
                    <a:pt x="353" y="103"/>
                    <a:pt x="350" y="102"/>
                  </a:cubicBezTo>
                  <a:cubicBezTo>
                    <a:pt x="350" y="101"/>
                    <a:pt x="350" y="100"/>
                    <a:pt x="349" y="101"/>
                  </a:cubicBezTo>
                  <a:cubicBezTo>
                    <a:pt x="348" y="101"/>
                    <a:pt x="348" y="102"/>
                    <a:pt x="348" y="102"/>
                  </a:cubicBezTo>
                  <a:cubicBezTo>
                    <a:pt x="348" y="102"/>
                    <a:pt x="348" y="102"/>
                    <a:pt x="348" y="102"/>
                  </a:cubicBezTo>
                  <a:cubicBezTo>
                    <a:pt x="349" y="102"/>
                    <a:pt x="349" y="102"/>
                    <a:pt x="349" y="102"/>
                  </a:cubicBezTo>
                  <a:cubicBezTo>
                    <a:pt x="349" y="103"/>
                    <a:pt x="349" y="103"/>
                    <a:pt x="349" y="103"/>
                  </a:cubicBezTo>
                  <a:cubicBezTo>
                    <a:pt x="349" y="103"/>
                    <a:pt x="348" y="102"/>
                    <a:pt x="348" y="102"/>
                  </a:cubicBezTo>
                  <a:cubicBezTo>
                    <a:pt x="348" y="102"/>
                    <a:pt x="348" y="102"/>
                    <a:pt x="348" y="102"/>
                  </a:cubicBezTo>
                  <a:cubicBezTo>
                    <a:pt x="348" y="102"/>
                    <a:pt x="348" y="102"/>
                    <a:pt x="348" y="102"/>
                  </a:cubicBezTo>
                  <a:cubicBezTo>
                    <a:pt x="347" y="101"/>
                    <a:pt x="346" y="104"/>
                    <a:pt x="345" y="103"/>
                  </a:cubicBezTo>
                  <a:cubicBezTo>
                    <a:pt x="345" y="103"/>
                    <a:pt x="345" y="103"/>
                    <a:pt x="345" y="102"/>
                  </a:cubicBezTo>
                  <a:cubicBezTo>
                    <a:pt x="345" y="102"/>
                    <a:pt x="345" y="102"/>
                    <a:pt x="345" y="102"/>
                  </a:cubicBezTo>
                  <a:cubicBezTo>
                    <a:pt x="344" y="102"/>
                    <a:pt x="344" y="102"/>
                    <a:pt x="344" y="102"/>
                  </a:cubicBezTo>
                  <a:cubicBezTo>
                    <a:pt x="345" y="102"/>
                    <a:pt x="344" y="102"/>
                    <a:pt x="344" y="102"/>
                  </a:cubicBezTo>
                  <a:cubicBezTo>
                    <a:pt x="343" y="101"/>
                    <a:pt x="340" y="101"/>
                    <a:pt x="340" y="102"/>
                  </a:cubicBezTo>
                  <a:cubicBezTo>
                    <a:pt x="340" y="102"/>
                    <a:pt x="339" y="101"/>
                    <a:pt x="339" y="101"/>
                  </a:cubicBezTo>
                  <a:cubicBezTo>
                    <a:pt x="339" y="102"/>
                    <a:pt x="339" y="102"/>
                    <a:pt x="338" y="102"/>
                  </a:cubicBezTo>
                  <a:cubicBezTo>
                    <a:pt x="337" y="100"/>
                    <a:pt x="337" y="100"/>
                    <a:pt x="337" y="100"/>
                  </a:cubicBezTo>
                  <a:cubicBezTo>
                    <a:pt x="336" y="101"/>
                    <a:pt x="337" y="101"/>
                    <a:pt x="336" y="101"/>
                  </a:cubicBezTo>
                  <a:cubicBezTo>
                    <a:pt x="336" y="102"/>
                    <a:pt x="336" y="101"/>
                    <a:pt x="335" y="101"/>
                  </a:cubicBezTo>
                  <a:cubicBezTo>
                    <a:pt x="335" y="101"/>
                    <a:pt x="335" y="101"/>
                    <a:pt x="335" y="101"/>
                  </a:cubicBezTo>
                  <a:cubicBezTo>
                    <a:pt x="335" y="101"/>
                    <a:pt x="335" y="101"/>
                    <a:pt x="335" y="101"/>
                  </a:cubicBezTo>
                  <a:cubicBezTo>
                    <a:pt x="336" y="101"/>
                    <a:pt x="336" y="101"/>
                    <a:pt x="336" y="101"/>
                  </a:cubicBezTo>
                  <a:cubicBezTo>
                    <a:pt x="335" y="100"/>
                    <a:pt x="334" y="101"/>
                    <a:pt x="334" y="100"/>
                  </a:cubicBezTo>
                  <a:cubicBezTo>
                    <a:pt x="334" y="100"/>
                    <a:pt x="334" y="100"/>
                    <a:pt x="334" y="100"/>
                  </a:cubicBezTo>
                  <a:cubicBezTo>
                    <a:pt x="334" y="99"/>
                    <a:pt x="334" y="99"/>
                    <a:pt x="333" y="100"/>
                  </a:cubicBezTo>
                  <a:cubicBezTo>
                    <a:pt x="334" y="100"/>
                    <a:pt x="334" y="99"/>
                    <a:pt x="334" y="99"/>
                  </a:cubicBezTo>
                  <a:cubicBezTo>
                    <a:pt x="334" y="99"/>
                    <a:pt x="334" y="99"/>
                    <a:pt x="334" y="99"/>
                  </a:cubicBezTo>
                  <a:cubicBezTo>
                    <a:pt x="333" y="100"/>
                    <a:pt x="332" y="98"/>
                    <a:pt x="332" y="100"/>
                  </a:cubicBezTo>
                  <a:cubicBezTo>
                    <a:pt x="331" y="99"/>
                    <a:pt x="331" y="99"/>
                    <a:pt x="331" y="99"/>
                  </a:cubicBezTo>
                  <a:cubicBezTo>
                    <a:pt x="331" y="100"/>
                    <a:pt x="331" y="101"/>
                    <a:pt x="331" y="101"/>
                  </a:cubicBezTo>
                  <a:cubicBezTo>
                    <a:pt x="331" y="101"/>
                    <a:pt x="331" y="101"/>
                    <a:pt x="331" y="101"/>
                  </a:cubicBezTo>
                  <a:cubicBezTo>
                    <a:pt x="330" y="101"/>
                    <a:pt x="330" y="102"/>
                    <a:pt x="328" y="102"/>
                  </a:cubicBezTo>
                  <a:cubicBezTo>
                    <a:pt x="328" y="102"/>
                    <a:pt x="328" y="102"/>
                    <a:pt x="328" y="102"/>
                  </a:cubicBezTo>
                  <a:cubicBezTo>
                    <a:pt x="328" y="102"/>
                    <a:pt x="328" y="102"/>
                    <a:pt x="327" y="102"/>
                  </a:cubicBezTo>
                  <a:cubicBezTo>
                    <a:pt x="327" y="102"/>
                    <a:pt x="325" y="101"/>
                    <a:pt x="325" y="101"/>
                  </a:cubicBezTo>
                  <a:cubicBezTo>
                    <a:pt x="324" y="100"/>
                    <a:pt x="322" y="101"/>
                    <a:pt x="321" y="100"/>
                  </a:cubicBezTo>
                  <a:close/>
                  <a:moveTo>
                    <a:pt x="339" y="97"/>
                  </a:moveTo>
                  <a:cubicBezTo>
                    <a:pt x="340" y="97"/>
                    <a:pt x="340" y="97"/>
                    <a:pt x="340" y="97"/>
                  </a:cubicBezTo>
                  <a:cubicBezTo>
                    <a:pt x="340" y="98"/>
                    <a:pt x="340" y="98"/>
                    <a:pt x="340" y="98"/>
                  </a:cubicBezTo>
                  <a:cubicBezTo>
                    <a:pt x="339" y="98"/>
                    <a:pt x="339" y="98"/>
                    <a:pt x="339" y="98"/>
                  </a:cubicBezTo>
                  <a:cubicBezTo>
                    <a:pt x="339" y="99"/>
                    <a:pt x="339" y="97"/>
                    <a:pt x="338" y="98"/>
                  </a:cubicBezTo>
                  <a:cubicBezTo>
                    <a:pt x="338" y="97"/>
                    <a:pt x="338" y="97"/>
                    <a:pt x="337" y="97"/>
                  </a:cubicBezTo>
                  <a:cubicBezTo>
                    <a:pt x="338" y="96"/>
                    <a:pt x="338" y="96"/>
                    <a:pt x="338" y="96"/>
                  </a:cubicBezTo>
                  <a:cubicBezTo>
                    <a:pt x="338" y="97"/>
                    <a:pt x="339" y="97"/>
                    <a:pt x="339" y="97"/>
                  </a:cubicBezTo>
                  <a:cubicBezTo>
                    <a:pt x="339" y="97"/>
                    <a:pt x="339" y="97"/>
                    <a:pt x="339" y="97"/>
                  </a:cubicBezTo>
                  <a:cubicBezTo>
                    <a:pt x="339" y="97"/>
                    <a:pt x="339" y="97"/>
                    <a:pt x="339" y="97"/>
                  </a:cubicBezTo>
                  <a:close/>
                  <a:moveTo>
                    <a:pt x="341" y="97"/>
                  </a:moveTo>
                  <a:cubicBezTo>
                    <a:pt x="342" y="96"/>
                    <a:pt x="343" y="98"/>
                    <a:pt x="343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5" y="97"/>
                    <a:pt x="344" y="98"/>
                    <a:pt x="344" y="98"/>
                  </a:cubicBezTo>
                  <a:cubicBezTo>
                    <a:pt x="345" y="98"/>
                    <a:pt x="345" y="98"/>
                    <a:pt x="345" y="98"/>
                  </a:cubicBezTo>
                  <a:cubicBezTo>
                    <a:pt x="345" y="98"/>
                    <a:pt x="345" y="98"/>
                    <a:pt x="345" y="98"/>
                  </a:cubicBezTo>
                  <a:cubicBezTo>
                    <a:pt x="345" y="98"/>
                    <a:pt x="345" y="98"/>
                    <a:pt x="344" y="98"/>
                  </a:cubicBezTo>
                  <a:cubicBezTo>
                    <a:pt x="344" y="98"/>
                    <a:pt x="344" y="98"/>
                    <a:pt x="344" y="98"/>
                  </a:cubicBezTo>
                  <a:cubicBezTo>
                    <a:pt x="344" y="99"/>
                    <a:pt x="344" y="99"/>
                    <a:pt x="344" y="99"/>
                  </a:cubicBezTo>
                  <a:cubicBezTo>
                    <a:pt x="344" y="98"/>
                    <a:pt x="344" y="98"/>
                    <a:pt x="344" y="98"/>
                  </a:cubicBezTo>
                  <a:cubicBezTo>
                    <a:pt x="343" y="98"/>
                    <a:pt x="345" y="98"/>
                    <a:pt x="344" y="97"/>
                  </a:cubicBezTo>
                  <a:cubicBezTo>
                    <a:pt x="343" y="98"/>
                    <a:pt x="342" y="96"/>
                    <a:pt x="341" y="98"/>
                  </a:cubicBezTo>
                  <a:cubicBezTo>
                    <a:pt x="342" y="98"/>
                    <a:pt x="343" y="97"/>
                    <a:pt x="343" y="98"/>
                  </a:cubicBezTo>
                  <a:cubicBezTo>
                    <a:pt x="343" y="98"/>
                    <a:pt x="342" y="98"/>
                    <a:pt x="342" y="98"/>
                  </a:cubicBezTo>
                  <a:cubicBezTo>
                    <a:pt x="342" y="98"/>
                    <a:pt x="341" y="98"/>
                    <a:pt x="341" y="98"/>
                  </a:cubicBezTo>
                  <a:cubicBezTo>
                    <a:pt x="341" y="99"/>
                    <a:pt x="341" y="99"/>
                    <a:pt x="341" y="99"/>
                  </a:cubicBezTo>
                  <a:cubicBezTo>
                    <a:pt x="340" y="98"/>
                    <a:pt x="341" y="98"/>
                    <a:pt x="341" y="97"/>
                  </a:cubicBezTo>
                  <a:close/>
                  <a:moveTo>
                    <a:pt x="344" y="93"/>
                  </a:moveTo>
                  <a:cubicBezTo>
                    <a:pt x="344" y="93"/>
                    <a:pt x="344" y="93"/>
                    <a:pt x="344" y="93"/>
                  </a:cubicBezTo>
                  <a:cubicBezTo>
                    <a:pt x="344" y="93"/>
                    <a:pt x="344" y="93"/>
                    <a:pt x="344" y="93"/>
                  </a:cubicBezTo>
                  <a:cubicBezTo>
                    <a:pt x="344" y="92"/>
                    <a:pt x="344" y="92"/>
                    <a:pt x="344" y="92"/>
                  </a:cubicBezTo>
                  <a:cubicBezTo>
                    <a:pt x="343" y="93"/>
                    <a:pt x="343" y="93"/>
                    <a:pt x="342" y="93"/>
                  </a:cubicBezTo>
                  <a:cubicBezTo>
                    <a:pt x="342" y="93"/>
                    <a:pt x="342" y="93"/>
                    <a:pt x="342" y="93"/>
                  </a:cubicBezTo>
                  <a:cubicBezTo>
                    <a:pt x="344" y="93"/>
                    <a:pt x="344" y="92"/>
                    <a:pt x="345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45" y="92"/>
                    <a:pt x="344" y="92"/>
                    <a:pt x="344" y="93"/>
                  </a:cubicBezTo>
                  <a:close/>
                  <a:moveTo>
                    <a:pt x="348" y="105"/>
                  </a:moveTo>
                  <a:cubicBezTo>
                    <a:pt x="348" y="105"/>
                    <a:pt x="347" y="104"/>
                    <a:pt x="348" y="104"/>
                  </a:cubicBezTo>
                  <a:cubicBezTo>
                    <a:pt x="349" y="105"/>
                    <a:pt x="349" y="105"/>
                    <a:pt x="349" y="105"/>
                  </a:cubicBezTo>
                  <a:cubicBezTo>
                    <a:pt x="348" y="105"/>
                    <a:pt x="348" y="105"/>
                    <a:pt x="348" y="105"/>
                  </a:cubicBezTo>
                  <a:close/>
                  <a:moveTo>
                    <a:pt x="348" y="106"/>
                  </a:moveTo>
                  <a:cubicBezTo>
                    <a:pt x="348" y="106"/>
                    <a:pt x="348" y="106"/>
                    <a:pt x="348" y="106"/>
                  </a:cubicBezTo>
                  <a:cubicBezTo>
                    <a:pt x="347" y="106"/>
                    <a:pt x="347" y="106"/>
                    <a:pt x="347" y="106"/>
                  </a:cubicBezTo>
                  <a:cubicBezTo>
                    <a:pt x="348" y="105"/>
                    <a:pt x="348" y="106"/>
                    <a:pt x="348" y="106"/>
                  </a:cubicBezTo>
                  <a:close/>
                  <a:moveTo>
                    <a:pt x="348" y="108"/>
                  </a:moveTo>
                  <a:cubicBezTo>
                    <a:pt x="348" y="108"/>
                    <a:pt x="348" y="108"/>
                    <a:pt x="348" y="108"/>
                  </a:cubicBezTo>
                  <a:cubicBezTo>
                    <a:pt x="348" y="108"/>
                    <a:pt x="348" y="108"/>
                    <a:pt x="348" y="108"/>
                  </a:cubicBezTo>
                  <a:cubicBezTo>
                    <a:pt x="348" y="108"/>
                    <a:pt x="348" y="108"/>
                    <a:pt x="348" y="108"/>
                  </a:cubicBezTo>
                  <a:cubicBezTo>
                    <a:pt x="348" y="108"/>
                    <a:pt x="348" y="108"/>
                    <a:pt x="348" y="108"/>
                  </a:cubicBezTo>
                  <a:cubicBezTo>
                    <a:pt x="348" y="108"/>
                    <a:pt x="348" y="108"/>
                    <a:pt x="348" y="108"/>
                  </a:cubicBezTo>
                  <a:close/>
                  <a:moveTo>
                    <a:pt x="345" y="112"/>
                  </a:moveTo>
                  <a:cubicBezTo>
                    <a:pt x="344" y="112"/>
                    <a:pt x="344" y="112"/>
                    <a:pt x="344" y="112"/>
                  </a:cubicBezTo>
                  <a:cubicBezTo>
                    <a:pt x="344" y="111"/>
                    <a:pt x="344" y="111"/>
                    <a:pt x="345" y="111"/>
                  </a:cubicBezTo>
                  <a:cubicBezTo>
                    <a:pt x="345" y="112"/>
                    <a:pt x="345" y="112"/>
                    <a:pt x="345" y="112"/>
                  </a:cubicBezTo>
                  <a:cubicBezTo>
                    <a:pt x="345" y="111"/>
                    <a:pt x="345" y="111"/>
                    <a:pt x="345" y="111"/>
                  </a:cubicBezTo>
                  <a:cubicBezTo>
                    <a:pt x="345" y="112"/>
                    <a:pt x="345" y="112"/>
                    <a:pt x="345" y="112"/>
                  </a:cubicBezTo>
                  <a:close/>
                  <a:moveTo>
                    <a:pt x="344" y="119"/>
                  </a:moveTo>
                  <a:cubicBezTo>
                    <a:pt x="344" y="119"/>
                    <a:pt x="343" y="119"/>
                    <a:pt x="343" y="119"/>
                  </a:cubicBezTo>
                  <a:cubicBezTo>
                    <a:pt x="343" y="119"/>
                    <a:pt x="343" y="119"/>
                    <a:pt x="343" y="119"/>
                  </a:cubicBezTo>
                  <a:cubicBezTo>
                    <a:pt x="342" y="119"/>
                    <a:pt x="342" y="119"/>
                    <a:pt x="342" y="119"/>
                  </a:cubicBezTo>
                  <a:cubicBezTo>
                    <a:pt x="343" y="119"/>
                    <a:pt x="343" y="119"/>
                    <a:pt x="343" y="119"/>
                  </a:cubicBezTo>
                  <a:cubicBezTo>
                    <a:pt x="343" y="119"/>
                    <a:pt x="343" y="119"/>
                    <a:pt x="343" y="119"/>
                  </a:cubicBezTo>
                  <a:cubicBezTo>
                    <a:pt x="343" y="119"/>
                    <a:pt x="343" y="119"/>
                    <a:pt x="343" y="119"/>
                  </a:cubicBezTo>
                  <a:cubicBezTo>
                    <a:pt x="343" y="119"/>
                    <a:pt x="343" y="119"/>
                    <a:pt x="343" y="119"/>
                  </a:cubicBezTo>
                  <a:cubicBezTo>
                    <a:pt x="344" y="119"/>
                    <a:pt x="344" y="119"/>
                    <a:pt x="344" y="119"/>
                  </a:cubicBezTo>
                  <a:cubicBezTo>
                    <a:pt x="344" y="120"/>
                    <a:pt x="344" y="120"/>
                    <a:pt x="344" y="120"/>
                  </a:cubicBezTo>
                  <a:cubicBezTo>
                    <a:pt x="344" y="120"/>
                    <a:pt x="343" y="120"/>
                    <a:pt x="343" y="120"/>
                  </a:cubicBezTo>
                  <a:cubicBezTo>
                    <a:pt x="343" y="121"/>
                    <a:pt x="343" y="121"/>
                    <a:pt x="343" y="122"/>
                  </a:cubicBezTo>
                  <a:cubicBezTo>
                    <a:pt x="343" y="122"/>
                    <a:pt x="342" y="121"/>
                    <a:pt x="342" y="121"/>
                  </a:cubicBezTo>
                  <a:cubicBezTo>
                    <a:pt x="341" y="122"/>
                    <a:pt x="341" y="122"/>
                    <a:pt x="341" y="122"/>
                  </a:cubicBezTo>
                  <a:cubicBezTo>
                    <a:pt x="341" y="121"/>
                    <a:pt x="341" y="121"/>
                    <a:pt x="341" y="121"/>
                  </a:cubicBezTo>
                  <a:cubicBezTo>
                    <a:pt x="342" y="121"/>
                    <a:pt x="342" y="121"/>
                    <a:pt x="342" y="121"/>
                  </a:cubicBezTo>
                  <a:cubicBezTo>
                    <a:pt x="342" y="120"/>
                    <a:pt x="343" y="120"/>
                    <a:pt x="344" y="119"/>
                  </a:cubicBezTo>
                  <a:close/>
                  <a:moveTo>
                    <a:pt x="344" y="124"/>
                  </a:moveTo>
                  <a:cubicBezTo>
                    <a:pt x="345" y="124"/>
                    <a:pt x="345" y="124"/>
                    <a:pt x="345" y="124"/>
                  </a:cubicBezTo>
                  <a:cubicBezTo>
                    <a:pt x="344" y="123"/>
                    <a:pt x="344" y="123"/>
                    <a:pt x="344" y="123"/>
                  </a:cubicBezTo>
                  <a:cubicBezTo>
                    <a:pt x="344" y="124"/>
                    <a:pt x="345" y="123"/>
                    <a:pt x="345" y="123"/>
                  </a:cubicBezTo>
                  <a:cubicBezTo>
                    <a:pt x="345" y="123"/>
                    <a:pt x="345" y="123"/>
                    <a:pt x="345" y="123"/>
                  </a:cubicBezTo>
                  <a:cubicBezTo>
                    <a:pt x="345" y="123"/>
                    <a:pt x="345" y="123"/>
                    <a:pt x="345" y="123"/>
                  </a:cubicBezTo>
                  <a:cubicBezTo>
                    <a:pt x="344" y="123"/>
                    <a:pt x="344" y="123"/>
                    <a:pt x="344" y="123"/>
                  </a:cubicBezTo>
                  <a:cubicBezTo>
                    <a:pt x="345" y="123"/>
                    <a:pt x="345" y="123"/>
                    <a:pt x="345" y="123"/>
                  </a:cubicBezTo>
                  <a:cubicBezTo>
                    <a:pt x="345" y="123"/>
                    <a:pt x="344" y="123"/>
                    <a:pt x="344" y="122"/>
                  </a:cubicBezTo>
                  <a:cubicBezTo>
                    <a:pt x="344" y="122"/>
                    <a:pt x="344" y="122"/>
                    <a:pt x="344" y="122"/>
                  </a:cubicBezTo>
                  <a:cubicBezTo>
                    <a:pt x="344" y="122"/>
                    <a:pt x="344" y="122"/>
                    <a:pt x="344" y="122"/>
                  </a:cubicBezTo>
                  <a:cubicBezTo>
                    <a:pt x="344" y="122"/>
                    <a:pt x="344" y="122"/>
                    <a:pt x="344" y="122"/>
                  </a:cubicBezTo>
                  <a:cubicBezTo>
                    <a:pt x="345" y="122"/>
                    <a:pt x="346" y="124"/>
                    <a:pt x="347" y="123"/>
                  </a:cubicBezTo>
                  <a:cubicBezTo>
                    <a:pt x="347" y="123"/>
                    <a:pt x="347" y="123"/>
                    <a:pt x="348" y="123"/>
                  </a:cubicBezTo>
                  <a:cubicBezTo>
                    <a:pt x="348" y="124"/>
                    <a:pt x="346" y="123"/>
                    <a:pt x="346" y="124"/>
                  </a:cubicBezTo>
                  <a:cubicBezTo>
                    <a:pt x="348" y="124"/>
                    <a:pt x="348" y="124"/>
                    <a:pt x="348" y="124"/>
                  </a:cubicBezTo>
                  <a:cubicBezTo>
                    <a:pt x="348" y="124"/>
                    <a:pt x="348" y="124"/>
                    <a:pt x="348" y="125"/>
                  </a:cubicBezTo>
                  <a:cubicBezTo>
                    <a:pt x="348" y="124"/>
                    <a:pt x="348" y="124"/>
                    <a:pt x="348" y="124"/>
                  </a:cubicBezTo>
                  <a:cubicBezTo>
                    <a:pt x="348" y="124"/>
                    <a:pt x="347" y="125"/>
                    <a:pt x="347" y="125"/>
                  </a:cubicBezTo>
                  <a:cubicBezTo>
                    <a:pt x="347" y="125"/>
                    <a:pt x="347" y="125"/>
                    <a:pt x="347" y="125"/>
                  </a:cubicBezTo>
                  <a:cubicBezTo>
                    <a:pt x="348" y="125"/>
                    <a:pt x="349" y="125"/>
                    <a:pt x="350" y="126"/>
                  </a:cubicBezTo>
                  <a:cubicBezTo>
                    <a:pt x="349" y="125"/>
                    <a:pt x="347" y="126"/>
                    <a:pt x="346" y="126"/>
                  </a:cubicBezTo>
                  <a:cubicBezTo>
                    <a:pt x="347" y="126"/>
                    <a:pt x="345" y="127"/>
                    <a:pt x="346" y="128"/>
                  </a:cubicBezTo>
                  <a:cubicBezTo>
                    <a:pt x="346" y="127"/>
                    <a:pt x="346" y="127"/>
                    <a:pt x="346" y="127"/>
                  </a:cubicBezTo>
                  <a:cubicBezTo>
                    <a:pt x="345" y="127"/>
                    <a:pt x="345" y="127"/>
                    <a:pt x="345" y="127"/>
                  </a:cubicBezTo>
                  <a:cubicBezTo>
                    <a:pt x="345" y="127"/>
                    <a:pt x="345" y="128"/>
                    <a:pt x="345" y="128"/>
                  </a:cubicBezTo>
                  <a:cubicBezTo>
                    <a:pt x="344" y="128"/>
                    <a:pt x="344" y="128"/>
                    <a:pt x="344" y="128"/>
                  </a:cubicBezTo>
                  <a:cubicBezTo>
                    <a:pt x="344" y="129"/>
                    <a:pt x="344" y="129"/>
                    <a:pt x="344" y="129"/>
                  </a:cubicBezTo>
                  <a:cubicBezTo>
                    <a:pt x="343" y="128"/>
                    <a:pt x="341" y="129"/>
                    <a:pt x="341" y="128"/>
                  </a:cubicBezTo>
                  <a:cubicBezTo>
                    <a:pt x="341" y="128"/>
                    <a:pt x="341" y="128"/>
                    <a:pt x="340" y="128"/>
                  </a:cubicBezTo>
                  <a:cubicBezTo>
                    <a:pt x="340" y="128"/>
                    <a:pt x="340" y="128"/>
                    <a:pt x="339" y="128"/>
                  </a:cubicBezTo>
                  <a:cubicBezTo>
                    <a:pt x="339" y="127"/>
                    <a:pt x="339" y="127"/>
                    <a:pt x="339" y="127"/>
                  </a:cubicBezTo>
                  <a:cubicBezTo>
                    <a:pt x="340" y="128"/>
                    <a:pt x="339" y="126"/>
                    <a:pt x="340" y="126"/>
                  </a:cubicBezTo>
                  <a:cubicBezTo>
                    <a:pt x="340" y="127"/>
                    <a:pt x="341" y="128"/>
                    <a:pt x="342" y="128"/>
                  </a:cubicBezTo>
                  <a:cubicBezTo>
                    <a:pt x="342" y="128"/>
                    <a:pt x="342" y="128"/>
                    <a:pt x="342" y="127"/>
                  </a:cubicBezTo>
                  <a:cubicBezTo>
                    <a:pt x="343" y="128"/>
                    <a:pt x="343" y="128"/>
                    <a:pt x="343" y="127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4" y="127"/>
                    <a:pt x="344" y="127"/>
                    <a:pt x="344" y="127"/>
                  </a:cubicBezTo>
                  <a:cubicBezTo>
                    <a:pt x="344" y="126"/>
                    <a:pt x="345" y="127"/>
                    <a:pt x="345" y="127"/>
                  </a:cubicBezTo>
                  <a:cubicBezTo>
                    <a:pt x="345" y="127"/>
                    <a:pt x="345" y="127"/>
                    <a:pt x="345" y="127"/>
                  </a:cubicBezTo>
                  <a:cubicBezTo>
                    <a:pt x="345" y="127"/>
                    <a:pt x="345" y="127"/>
                    <a:pt x="346" y="127"/>
                  </a:cubicBezTo>
                  <a:cubicBezTo>
                    <a:pt x="346" y="127"/>
                    <a:pt x="346" y="127"/>
                    <a:pt x="346" y="126"/>
                  </a:cubicBezTo>
                  <a:cubicBezTo>
                    <a:pt x="345" y="124"/>
                    <a:pt x="343" y="127"/>
                    <a:pt x="342" y="125"/>
                  </a:cubicBezTo>
                  <a:cubicBezTo>
                    <a:pt x="342" y="126"/>
                    <a:pt x="341" y="126"/>
                    <a:pt x="341" y="126"/>
                  </a:cubicBezTo>
                  <a:cubicBezTo>
                    <a:pt x="341" y="125"/>
                    <a:pt x="341" y="125"/>
                    <a:pt x="341" y="125"/>
                  </a:cubicBezTo>
                  <a:cubicBezTo>
                    <a:pt x="341" y="125"/>
                    <a:pt x="340" y="124"/>
                    <a:pt x="339" y="124"/>
                  </a:cubicBezTo>
                  <a:cubicBezTo>
                    <a:pt x="339" y="124"/>
                    <a:pt x="338" y="124"/>
                    <a:pt x="338" y="125"/>
                  </a:cubicBezTo>
                  <a:cubicBezTo>
                    <a:pt x="339" y="125"/>
                    <a:pt x="339" y="125"/>
                    <a:pt x="339" y="125"/>
                  </a:cubicBezTo>
                  <a:cubicBezTo>
                    <a:pt x="338" y="125"/>
                    <a:pt x="338" y="125"/>
                    <a:pt x="338" y="125"/>
                  </a:cubicBezTo>
                  <a:cubicBezTo>
                    <a:pt x="337" y="125"/>
                    <a:pt x="338" y="125"/>
                    <a:pt x="338" y="126"/>
                  </a:cubicBezTo>
                  <a:cubicBezTo>
                    <a:pt x="338" y="126"/>
                    <a:pt x="337" y="126"/>
                    <a:pt x="337" y="126"/>
                  </a:cubicBezTo>
                  <a:cubicBezTo>
                    <a:pt x="337" y="127"/>
                    <a:pt x="337" y="127"/>
                    <a:pt x="336" y="127"/>
                  </a:cubicBezTo>
                  <a:cubicBezTo>
                    <a:pt x="336" y="127"/>
                    <a:pt x="336" y="127"/>
                    <a:pt x="336" y="127"/>
                  </a:cubicBezTo>
                  <a:cubicBezTo>
                    <a:pt x="336" y="127"/>
                    <a:pt x="336" y="127"/>
                    <a:pt x="336" y="127"/>
                  </a:cubicBezTo>
                  <a:cubicBezTo>
                    <a:pt x="337" y="126"/>
                    <a:pt x="337" y="126"/>
                    <a:pt x="337" y="126"/>
                  </a:cubicBezTo>
                  <a:cubicBezTo>
                    <a:pt x="337" y="126"/>
                    <a:pt x="337" y="125"/>
                    <a:pt x="336" y="125"/>
                  </a:cubicBezTo>
                  <a:cubicBezTo>
                    <a:pt x="337" y="125"/>
                    <a:pt x="337" y="125"/>
                    <a:pt x="337" y="125"/>
                  </a:cubicBezTo>
                  <a:cubicBezTo>
                    <a:pt x="337" y="125"/>
                    <a:pt x="337" y="125"/>
                    <a:pt x="337" y="125"/>
                  </a:cubicBezTo>
                  <a:cubicBezTo>
                    <a:pt x="337" y="125"/>
                    <a:pt x="337" y="125"/>
                    <a:pt x="337" y="125"/>
                  </a:cubicBezTo>
                  <a:cubicBezTo>
                    <a:pt x="337" y="124"/>
                    <a:pt x="337" y="124"/>
                    <a:pt x="337" y="124"/>
                  </a:cubicBezTo>
                  <a:cubicBezTo>
                    <a:pt x="338" y="125"/>
                    <a:pt x="338" y="125"/>
                    <a:pt x="338" y="125"/>
                  </a:cubicBezTo>
                  <a:cubicBezTo>
                    <a:pt x="338" y="124"/>
                    <a:pt x="339" y="124"/>
                    <a:pt x="339" y="124"/>
                  </a:cubicBezTo>
                  <a:cubicBezTo>
                    <a:pt x="339" y="124"/>
                    <a:pt x="339" y="124"/>
                    <a:pt x="340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40" y="124"/>
                    <a:pt x="339" y="124"/>
                    <a:pt x="339" y="124"/>
                  </a:cubicBezTo>
                  <a:cubicBezTo>
                    <a:pt x="339" y="124"/>
                    <a:pt x="339" y="124"/>
                    <a:pt x="339" y="124"/>
                  </a:cubicBezTo>
                  <a:cubicBezTo>
                    <a:pt x="341" y="124"/>
                    <a:pt x="342" y="126"/>
                    <a:pt x="345" y="125"/>
                  </a:cubicBezTo>
                  <a:cubicBezTo>
                    <a:pt x="345" y="124"/>
                    <a:pt x="344" y="125"/>
                    <a:pt x="344" y="124"/>
                  </a:cubicBezTo>
                  <a:close/>
                  <a:moveTo>
                    <a:pt x="345" y="117"/>
                  </a:moveTo>
                  <a:cubicBezTo>
                    <a:pt x="345" y="117"/>
                    <a:pt x="345" y="117"/>
                    <a:pt x="345" y="117"/>
                  </a:cubicBezTo>
                  <a:cubicBezTo>
                    <a:pt x="346" y="117"/>
                    <a:pt x="346" y="117"/>
                    <a:pt x="346" y="117"/>
                  </a:cubicBezTo>
                  <a:cubicBezTo>
                    <a:pt x="346" y="117"/>
                    <a:pt x="346" y="118"/>
                    <a:pt x="346" y="117"/>
                  </a:cubicBezTo>
                  <a:cubicBezTo>
                    <a:pt x="346" y="118"/>
                    <a:pt x="346" y="118"/>
                    <a:pt x="346" y="118"/>
                  </a:cubicBezTo>
                  <a:cubicBezTo>
                    <a:pt x="345" y="117"/>
                    <a:pt x="345" y="117"/>
                    <a:pt x="345" y="117"/>
                  </a:cubicBezTo>
                  <a:cubicBezTo>
                    <a:pt x="345" y="117"/>
                    <a:pt x="345" y="117"/>
                    <a:pt x="345" y="117"/>
                  </a:cubicBezTo>
                  <a:close/>
                  <a:moveTo>
                    <a:pt x="348" y="117"/>
                  </a:moveTo>
                  <a:cubicBezTo>
                    <a:pt x="348" y="118"/>
                    <a:pt x="348" y="118"/>
                    <a:pt x="348" y="118"/>
                  </a:cubicBezTo>
                  <a:cubicBezTo>
                    <a:pt x="348" y="118"/>
                    <a:pt x="348" y="118"/>
                    <a:pt x="348" y="118"/>
                  </a:cubicBezTo>
                  <a:cubicBezTo>
                    <a:pt x="348" y="119"/>
                    <a:pt x="347" y="117"/>
                    <a:pt x="347" y="119"/>
                  </a:cubicBezTo>
                  <a:cubicBezTo>
                    <a:pt x="348" y="119"/>
                    <a:pt x="348" y="119"/>
                    <a:pt x="348" y="119"/>
                  </a:cubicBezTo>
                  <a:cubicBezTo>
                    <a:pt x="348" y="120"/>
                    <a:pt x="347" y="120"/>
                    <a:pt x="348" y="120"/>
                  </a:cubicBezTo>
                  <a:cubicBezTo>
                    <a:pt x="348" y="120"/>
                    <a:pt x="349" y="120"/>
                    <a:pt x="349" y="120"/>
                  </a:cubicBezTo>
                  <a:cubicBezTo>
                    <a:pt x="349" y="120"/>
                    <a:pt x="349" y="120"/>
                    <a:pt x="349" y="120"/>
                  </a:cubicBezTo>
                  <a:cubicBezTo>
                    <a:pt x="349" y="120"/>
                    <a:pt x="349" y="120"/>
                    <a:pt x="349" y="119"/>
                  </a:cubicBezTo>
                  <a:cubicBezTo>
                    <a:pt x="349" y="120"/>
                    <a:pt x="349" y="119"/>
                    <a:pt x="349" y="119"/>
                  </a:cubicBezTo>
                  <a:cubicBezTo>
                    <a:pt x="349" y="119"/>
                    <a:pt x="349" y="120"/>
                    <a:pt x="349" y="120"/>
                  </a:cubicBezTo>
                  <a:cubicBezTo>
                    <a:pt x="349" y="120"/>
                    <a:pt x="349" y="120"/>
                    <a:pt x="349" y="120"/>
                  </a:cubicBezTo>
                  <a:cubicBezTo>
                    <a:pt x="349" y="120"/>
                    <a:pt x="349" y="120"/>
                    <a:pt x="349" y="120"/>
                  </a:cubicBezTo>
                  <a:cubicBezTo>
                    <a:pt x="349" y="120"/>
                    <a:pt x="350" y="121"/>
                    <a:pt x="350" y="121"/>
                  </a:cubicBezTo>
                  <a:cubicBezTo>
                    <a:pt x="348" y="122"/>
                    <a:pt x="348" y="120"/>
                    <a:pt x="347" y="119"/>
                  </a:cubicBezTo>
                  <a:cubicBezTo>
                    <a:pt x="346" y="119"/>
                    <a:pt x="346" y="119"/>
                    <a:pt x="346" y="119"/>
                  </a:cubicBezTo>
                  <a:cubicBezTo>
                    <a:pt x="348" y="119"/>
                    <a:pt x="346" y="117"/>
                    <a:pt x="348" y="117"/>
                  </a:cubicBezTo>
                  <a:close/>
                  <a:moveTo>
                    <a:pt x="352" y="117"/>
                  </a:moveTo>
                  <a:cubicBezTo>
                    <a:pt x="352" y="117"/>
                    <a:pt x="352" y="117"/>
                    <a:pt x="352" y="116"/>
                  </a:cubicBezTo>
                  <a:cubicBezTo>
                    <a:pt x="352" y="117"/>
                    <a:pt x="353" y="117"/>
                    <a:pt x="353" y="117"/>
                  </a:cubicBezTo>
                  <a:cubicBezTo>
                    <a:pt x="353" y="117"/>
                    <a:pt x="355" y="117"/>
                    <a:pt x="354" y="116"/>
                  </a:cubicBezTo>
                  <a:cubicBezTo>
                    <a:pt x="355" y="115"/>
                    <a:pt x="355" y="116"/>
                    <a:pt x="355" y="115"/>
                  </a:cubicBezTo>
                  <a:cubicBezTo>
                    <a:pt x="356" y="117"/>
                    <a:pt x="352" y="116"/>
                    <a:pt x="355" y="117"/>
                  </a:cubicBezTo>
                  <a:cubicBezTo>
                    <a:pt x="355" y="118"/>
                    <a:pt x="354" y="118"/>
                    <a:pt x="354" y="118"/>
                  </a:cubicBezTo>
                  <a:cubicBezTo>
                    <a:pt x="352" y="117"/>
                    <a:pt x="351" y="118"/>
                    <a:pt x="350" y="118"/>
                  </a:cubicBezTo>
                  <a:cubicBezTo>
                    <a:pt x="350" y="118"/>
                    <a:pt x="350" y="118"/>
                    <a:pt x="350" y="118"/>
                  </a:cubicBezTo>
                  <a:cubicBezTo>
                    <a:pt x="350" y="119"/>
                    <a:pt x="350" y="119"/>
                    <a:pt x="350" y="119"/>
                  </a:cubicBezTo>
                  <a:cubicBezTo>
                    <a:pt x="350" y="119"/>
                    <a:pt x="350" y="119"/>
                    <a:pt x="350" y="119"/>
                  </a:cubicBezTo>
                  <a:cubicBezTo>
                    <a:pt x="350" y="119"/>
                    <a:pt x="350" y="119"/>
                    <a:pt x="350" y="119"/>
                  </a:cubicBezTo>
                  <a:cubicBezTo>
                    <a:pt x="350" y="119"/>
                    <a:pt x="350" y="119"/>
                    <a:pt x="350" y="119"/>
                  </a:cubicBezTo>
                  <a:cubicBezTo>
                    <a:pt x="350" y="119"/>
                    <a:pt x="350" y="119"/>
                    <a:pt x="350" y="118"/>
                  </a:cubicBezTo>
                  <a:cubicBezTo>
                    <a:pt x="349" y="118"/>
                    <a:pt x="349" y="118"/>
                    <a:pt x="349" y="118"/>
                  </a:cubicBezTo>
                  <a:cubicBezTo>
                    <a:pt x="349" y="118"/>
                    <a:pt x="349" y="118"/>
                    <a:pt x="349" y="118"/>
                  </a:cubicBezTo>
                  <a:cubicBezTo>
                    <a:pt x="349" y="117"/>
                    <a:pt x="349" y="117"/>
                    <a:pt x="349" y="117"/>
                  </a:cubicBezTo>
                  <a:cubicBezTo>
                    <a:pt x="350" y="117"/>
                    <a:pt x="350" y="117"/>
                    <a:pt x="350" y="117"/>
                  </a:cubicBezTo>
                  <a:cubicBezTo>
                    <a:pt x="350" y="117"/>
                    <a:pt x="350" y="117"/>
                    <a:pt x="350" y="117"/>
                  </a:cubicBezTo>
                  <a:cubicBezTo>
                    <a:pt x="351" y="118"/>
                    <a:pt x="351" y="116"/>
                    <a:pt x="352" y="117"/>
                  </a:cubicBezTo>
                  <a:close/>
                  <a:moveTo>
                    <a:pt x="355" y="118"/>
                  </a:moveTo>
                  <a:cubicBezTo>
                    <a:pt x="356" y="118"/>
                    <a:pt x="356" y="119"/>
                    <a:pt x="357" y="119"/>
                  </a:cubicBezTo>
                  <a:cubicBezTo>
                    <a:pt x="356" y="119"/>
                    <a:pt x="356" y="119"/>
                    <a:pt x="355" y="118"/>
                  </a:cubicBezTo>
                  <a:cubicBezTo>
                    <a:pt x="354" y="118"/>
                    <a:pt x="356" y="119"/>
                    <a:pt x="355" y="118"/>
                  </a:cubicBezTo>
                  <a:close/>
                  <a:moveTo>
                    <a:pt x="353" y="127"/>
                  </a:moveTo>
                  <a:cubicBezTo>
                    <a:pt x="353" y="128"/>
                    <a:pt x="354" y="127"/>
                    <a:pt x="353" y="128"/>
                  </a:cubicBezTo>
                  <a:cubicBezTo>
                    <a:pt x="353" y="128"/>
                    <a:pt x="353" y="128"/>
                    <a:pt x="353" y="128"/>
                  </a:cubicBezTo>
                  <a:cubicBezTo>
                    <a:pt x="354" y="128"/>
                    <a:pt x="353" y="127"/>
                    <a:pt x="353" y="127"/>
                  </a:cubicBezTo>
                  <a:close/>
                  <a:moveTo>
                    <a:pt x="350" y="141"/>
                  </a:moveTo>
                  <a:cubicBezTo>
                    <a:pt x="350" y="141"/>
                    <a:pt x="350" y="141"/>
                    <a:pt x="350" y="141"/>
                  </a:cubicBezTo>
                  <a:cubicBezTo>
                    <a:pt x="350" y="141"/>
                    <a:pt x="350" y="141"/>
                    <a:pt x="350" y="141"/>
                  </a:cubicBezTo>
                  <a:cubicBezTo>
                    <a:pt x="350" y="141"/>
                    <a:pt x="350" y="141"/>
                    <a:pt x="350" y="141"/>
                  </a:cubicBezTo>
                  <a:cubicBezTo>
                    <a:pt x="350" y="142"/>
                    <a:pt x="350" y="142"/>
                    <a:pt x="350" y="142"/>
                  </a:cubicBezTo>
                  <a:cubicBezTo>
                    <a:pt x="349" y="142"/>
                    <a:pt x="349" y="142"/>
                    <a:pt x="349" y="142"/>
                  </a:cubicBezTo>
                  <a:cubicBezTo>
                    <a:pt x="349" y="141"/>
                    <a:pt x="349" y="141"/>
                    <a:pt x="350" y="141"/>
                  </a:cubicBezTo>
                  <a:close/>
                  <a:moveTo>
                    <a:pt x="353" y="124"/>
                  </a:moveTo>
                  <a:cubicBezTo>
                    <a:pt x="353" y="125"/>
                    <a:pt x="353" y="125"/>
                    <a:pt x="353" y="125"/>
                  </a:cubicBezTo>
                  <a:cubicBezTo>
                    <a:pt x="352" y="123"/>
                    <a:pt x="350" y="125"/>
                    <a:pt x="349" y="123"/>
                  </a:cubicBezTo>
                  <a:cubicBezTo>
                    <a:pt x="350" y="123"/>
                    <a:pt x="350" y="123"/>
                    <a:pt x="350" y="123"/>
                  </a:cubicBezTo>
                  <a:cubicBezTo>
                    <a:pt x="350" y="123"/>
                    <a:pt x="350" y="123"/>
                    <a:pt x="350" y="123"/>
                  </a:cubicBezTo>
                  <a:cubicBezTo>
                    <a:pt x="351" y="123"/>
                    <a:pt x="351" y="123"/>
                    <a:pt x="352" y="123"/>
                  </a:cubicBezTo>
                  <a:cubicBezTo>
                    <a:pt x="352" y="122"/>
                    <a:pt x="352" y="122"/>
                    <a:pt x="352" y="122"/>
                  </a:cubicBezTo>
                  <a:cubicBezTo>
                    <a:pt x="352" y="123"/>
                    <a:pt x="352" y="123"/>
                    <a:pt x="352" y="123"/>
                  </a:cubicBezTo>
                  <a:cubicBezTo>
                    <a:pt x="352" y="123"/>
                    <a:pt x="352" y="123"/>
                    <a:pt x="352" y="123"/>
                  </a:cubicBezTo>
                  <a:cubicBezTo>
                    <a:pt x="352" y="123"/>
                    <a:pt x="352" y="123"/>
                    <a:pt x="352" y="123"/>
                  </a:cubicBezTo>
                  <a:cubicBezTo>
                    <a:pt x="352" y="123"/>
                    <a:pt x="353" y="124"/>
                    <a:pt x="353" y="123"/>
                  </a:cubicBezTo>
                  <a:cubicBezTo>
                    <a:pt x="353" y="122"/>
                    <a:pt x="353" y="122"/>
                    <a:pt x="353" y="122"/>
                  </a:cubicBezTo>
                  <a:cubicBezTo>
                    <a:pt x="353" y="122"/>
                    <a:pt x="354" y="122"/>
                    <a:pt x="354" y="122"/>
                  </a:cubicBezTo>
                  <a:cubicBezTo>
                    <a:pt x="353" y="121"/>
                    <a:pt x="353" y="121"/>
                    <a:pt x="353" y="121"/>
                  </a:cubicBezTo>
                  <a:cubicBezTo>
                    <a:pt x="354" y="121"/>
                    <a:pt x="354" y="121"/>
                    <a:pt x="354" y="121"/>
                  </a:cubicBezTo>
                  <a:cubicBezTo>
                    <a:pt x="354" y="121"/>
                    <a:pt x="354" y="121"/>
                    <a:pt x="354" y="121"/>
                  </a:cubicBezTo>
                  <a:cubicBezTo>
                    <a:pt x="354" y="121"/>
                    <a:pt x="354" y="120"/>
                    <a:pt x="354" y="120"/>
                  </a:cubicBezTo>
                  <a:cubicBezTo>
                    <a:pt x="354" y="120"/>
                    <a:pt x="354" y="119"/>
                    <a:pt x="355" y="119"/>
                  </a:cubicBezTo>
                  <a:cubicBezTo>
                    <a:pt x="355" y="120"/>
                    <a:pt x="355" y="120"/>
                    <a:pt x="355" y="120"/>
                  </a:cubicBezTo>
                  <a:cubicBezTo>
                    <a:pt x="355" y="120"/>
                    <a:pt x="355" y="120"/>
                    <a:pt x="354" y="120"/>
                  </a:cubicBezTo>
                  <a:cubicBezTo>
                    <a:pt x="354" y="121"/>
                    <a:pt x="354" y="121"/>
                    <a:pt x="354" y="121"/>
                  </a:cubicBezTo>
                  <a:cubicBezTo>
                    <a:pt x="354" y="121"/>
                    <a:pt x="354" y="121"/>
                    <a:pt x="354" y="121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4" y="121"/>
                    <a:pt x="354" y="121"/>
                    <a:pt x="354" y="121"/>
                  </a:cubicBezTo>
                  <a:cubicBezTo>
                    <a:pt x="354" y="122"/>
                    <a:pt x="354" y="122"/>
                    <a:pt x="354" y="122"/>
                  </a:cubicBezTo>
                  <a:cubicBezTo>
                    <a:pt x="354" y="122"/>
                    <a:pt x="354" y="122"/>
                    <a:pt x="355" y="122"/>
                  </a:cubicBezTo>
                  <a:cubicBezTo>
                    <a:pt x="354" y="123"/>
                    <a:pt x="355" y="123"/>
                    <a:pt x="355" y="125"/>
                  </a:cubicBezTo>
                  <a:cubicBezTo>
                    <a:pt x="355" y="124"/>
                    <a:pt x="354" y="125"/>
                    <a:pt x="353" y="124"/>
                  </a:cubicBezTo>
                  <a:close/>
                  <a:moveTo>
                    <a:pt x="350" y="127"/>
                  </a:moveTo>
                  <a:cubicBezTo>
                    <a:pt x="350" y="127"/>
                    <a:pt x="350" y="127"/>
                    <a:pt x="350" y="127"/>
                  </a:cubicBezTo>
                  <a:cubicBezTo>
                    <a:pt x="349" y="126"/>
                    <a:pt x="349" y="126"/>
                    <a:pt x="349" y="126"/>
                  </a:cubicBezTo>
                  <a:lnTo>
                    <a:pt x="350" y="127"/>
                  </a:lnTo>
                  <a:close/>
                  <a:moveTo>
                    <a:pt x="352" y="121"/>
                  </a:moveTo>
                  <a:cubicBezTo>
                    <a:pt x="352" y="120"/>
                    <a:pt x="352" y="121"/>
                    <a:pt x="351" y="121"/>
                  </a:cubicBezTo>
                  <a:cubicBezTo>
                    <a:pt x="351" y="121"/>
                    <a:pt x="351" y="121"/>
                    <a:pt x="351" y="121"/>
                  </a:cubicBezTo>
                  <a:cubicBezTo>
                    <a:pt x="351" y="121"/>
                    <a:pt x="351" y="121"/>
                    <a:pt x="351" y="120"/>
                  </a:cubicBezTo>
                  <a:cubicBezTo>
                    <a:pt x="352" y="120"/>
                    <a:pt x="352" y="120"/>
                    <a:pt x="352" y="121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52" y="121"/>
                    <a:pt x="352" y="121"/>
                    <a:pt x="352" y="121"/>
                  </a:cubicBezTo>
                  <a:close/>
                  <a:moveTo>
                    <a:pt x="347" y="121"/>
                  </a:moveTo>
                  <a:cubicBezTo>
                    <a:pt x="347" y="121"/>
                    <a:pt x="346" y="122"/>
                    <a:pt x="346" y="121"/>
                  </a:cubicBezTo>
                  <a:cubicBezTo>
                    <a:pt x="346" y="121"/>
                    <a:pt x="346" y="121"/>
                    <a:pt x="345" y="120"/>
                  </a:cubicBezTo>
                  <a:lnTo>
                    <a:pt x="347" y="121"/>
                  </a:lnTo>
                  <a:close/>
                  <a:moveTo>
                    <a:pt x="344" y="138"/>
                  </a:moveTo>
                  <a:cubicBezTo>
                    <a:pt x="344" y="138"/>
                    <a:pt x="344" y="138"/>
                    <a:pt x="344" y="138"/>
                  </a:cubicBezTo>
                  <a:cubicBezTo>
                    <a:pt x="344" y="137"/>
                    <a:pt x="344" y="137"/>
                    <a:pt x="343" y="137"/>
                  </a:cubicBezTo>
                  <a:cubicBezTo>
                    <a:pt x="343" y="137"/>
                    <a:pt x="343" y="137"/>
                    <a:pt x="343" y="137"/>
                  </a:cubicBezTo>
                  <a:cubicBezTo>
                    <a:pt x="344" y="136"/>
                    <a:pt x="344" y="136"/>
                    <a:pt x="344" y="136"/>
                  </a:cubicBezTo>
                  <a:cubicBezTo>
                    <a:pt x="344" y="136"/>
                    <a:pt x="344" y="136"/>
                    <a:pt x="344" y="137"/>
                  </a:cubicBezTo>
                  <a:cubicBezTo>
                    <a:pt x="344" y="137"/>
                    <a:pt x="344" y="137"/>
                    <a:pt x="344" y="137"/>
                  </a:cubicBezTo>
                  <a:cubicBezTo>
                    <a:pt x="344" y="137"/>
                    <a:pt x="344" y="137"/>
                    <a:pt x="344" y="137"/>
                  </a:cubicBezTo>
                  <a:cubicBezTo>
                    <a:pt x="344" y="137"/>
                    <a:pt x="344" y="137"/>
                    <a:pt x="344" y="137"/>
                  </a:cubicBezTo>
                  <a:cubicBezTo>
                    <a:pt x="344" y="137"/>
                    <a:pt x="344" y="137"/>
                    <a:pt x="344" y="138"/>
                  </a:cubicBezTo>
                  <a:cubicBezTo>
                    <a:pt x="344" y="138"/>
                    <a:pt x="344" y="138"/>
                    <a:pt x="344" y="138"/>
                  </a:cubicBezTo>
                  <a:close/>
                  <a:moveTo>
                    <a:pt x="341" y="145"/>
                  </a:moveTo>
                  <a:cubicBezTo>
                    <a:pt x="341" y="146"/>
                    <a:pt x="341" y="145"/>
                    <a:pt x="340" y="144"/>
                  </a:cubicBezTo>
                  <a:cubicBezTo>
                    <a:pt x="341" y="144"/>
                    <a:pt x="340" y="143"/>
                    <a:pt x="341" y="143"/>
                  </a:cubicBezTo>
                  <a:cubicBezTo>
                    <a:pt x="341" y="143"/>
                    <a:pt x="341" y="144"/>
                    <a:pt x="341" y="144"/>
                  </a:cubicBezTo>
                  <a:cubicBezTo>
                    <a:pt x="341" y="144"/>
                    <a:pt x="341" y="144"/>
                    <a:pt x="342" y="144"/>
                  </a:cubicBezTo>
                  <a:cubicBezTo>
                    <a:pt x="341" y="144"/>
                    <a:pt x="341" y="144"/>
                    <a:pt x="341" y="144"/>
                  </a:cubicBezTo>
                  <a:cubicBezTo>
                    <a:pt x="341" y="144"/>
                    <a:pt x="341" y="145"/>
                    <a:pt x="341" y="145"/>
                  </a:cubicBezTo>
                  <a:close/>
                  <a:moveTo>
                    <a:pt x="346" y="127"/>
                  </a:moveTo>
                  <a:cubicBezTo>
                    <a:pt x="347" y="128"/>
                    <a:pt x="347" y="128"/>
                    <a:pt x="348" y="128"/>
                  </a:cubicBezTo>
                  <a:cubicBezTo>
                    <a:pt x="349" y="129"/>
                    <a:pt x="349" y="129"/>
                    <a:pt x="349" y="129"/>
                  </a:cubicBezTo>
                  <a:cubicBezTo>
                    <a:pt x="347" y="128"/>
                    <a:pt x="347" y="128"/>
                    <a:pt x="346" y="127"/>
                  </a:cubicBezTo>
                  <a:close/>
                  <a:moveTo>
                    <a:pt x="341" y="136"/>
                  </a:moveTo>
                  <a:cubicBezTo>
                    <a:pt x="341" y="136"/>
                    <a:pt x="341" y="136"/>
                    <a:pt x="340" y="136"/>
                  </a:cubicBezTo>
                  <a:cubicBezTo>
                    <a:pt x="341" y="136"/>
                    <a:pt x="341" y="136"/>
                    <a:pt x="341" y="136"/>
                  </a:cubicBezTo>
                  <a:cubicBezTo>
                    <a:pt x="341" y="136"/>
                    <a:pt x="341" y="136"/>
                    <a:pt x="341" y="136"/>
                  </a:cubicBezTo>
                  <a:close/>
                  <a:moveTo>
                    <a:pt x="334" y="132"/>
                  </a:moveTo>
                  <a:cubicBezTo>
                    <a:pt x="335" y="132"/>
                    <a:pt x="336" y="132"/>
                    <a:pt x="336" y="134"/>
                  </a:cubicBezTo>
                  <a:cubicBezTo>
                    <a:pt x="335" y="133"/>
                    <a:pt x="335" y="133"/>
                    <a:pt x="334" y="133"/>
                  </a:cubicBezTo>
                  <a:cubicBezTo>
                    <a:pt x="334" y="133"/>
                    <a:pt x="334" y="133"/>
                    <a:pt x="334" y="133"/>
                  </a:cubicBezTo>
                  <a:cubicBezTo>
                    <a:pt x="334" y="133"/>
                    <a:pt x="334" y="133"/>
                    <a:pt x="334" y="133"/>
                  </a:cubicBezTo>
                  <a:cubicBezTo>
                    <a:pt x="334" y="133"/>
                    <a:pt x="334" y="132"/>
                    <a:pt x="334" y="132"/>
                  </a:cubicBezTo>
                  <a:close/>
                  <a:moveTo>
                    <a:pt x="331" y="133"/>
                  </a:moveTo>
                  <a:cubicBezTo>
                    <a:pt x="332" y="133"/>
                    <a:pt x="331" y="133"/>
                    <a:pt x="332" y="134"/>
                  </a:cubicBezTo>
                  <a:cubicBezTo>
                    <a:pt x="331" y="133"/>
                    <a:pt x="331" y="132"/>
                    <a:pt x="330" y="132"/>
                  </a:cubicBezTo>
                  <a:cubicBezTo>
                    <a:pt x="331" y="132"/>
                    <a:pt x="331" y="132"/>
                    <a:pt x="331" y="132"/>
                  </a:cubicBezTo>
                  <a:cubicBezTo>
                    <a:pt x="331" y="132"/>
                    <a:pt x="331" y="132"/>
                    <a:pt x="331" y="133"/>
                  </a:cubicBezTo>
                  <a:close/>
                  <a:moveTo>
                    <a:pt x="331" y="131"/>
                  </a:moveTo>
                  <a:cubicBezTo>
                    <a:pt x="330" y="130"/>
                    <a:pt x="330" y="130"/>
                    <a:pt x="330" y="130"/>
                  </a:cubicBezTo>
                  <a:cubicBezTo>
                    <a:pt x="331" y="131"/>
                    <a:pt x="332" y="131"/>
                    <a:pt x="334" y="131"/>
                  </a:cubicBezTo>
                  <a:cubicBezTo>
                    <a:pt x="333" y="132"/>
                    <a:pt x="332" y="131"/>
                    <a:pt x="331" y="131"/>
                  </a:cubicBezTo>
                  <a:close/>
                  <a:moveTo>
                    <a:pt x="336" y="111"/>
                  </a:moveTo>
                  <a:cubicBezTo>
                    <a:pt x="336" y="111"/>
                    <a:pt x="336" y="111"/>
                    <a:pt x="336" y="111"/>
                  </a:cubicBezTo>
                  <a:cubicBezTo>
                    <a:pt x="336" y="111"/>
                    <a:pt x="336" y="111"/>
                    <a:pt x="336" y="111"/>
                  </a:cubicBezTo>
                  <a:cubicBezTo>
                    <a:pt x="335" y="111"/>
                    <a:pt x="335" y="111"/>
                    <a:pt x="335" y="111"/>
                  </a:cubicBezTo>
                  <a:cubicBezTo>
                    <a:pt x="336" y="110"/>
                    <a:pt x="336" y="110"/>
                    <a:pt x="336" y="110"/>
                  </a:cubicBezTo>
                  <a:cubicBezTo>
                    <a:pt x="336" y="110"/>
                    <a:pt x="335" y="110"/>
                    <a:pt x="336" y="111"/>
                  </a:cubicBezTo>
                  <a:close/>
                  <a:moveTo>
                    <a:pt x="339" y="112"/>
                  </a:moveTo>
                  <a:cubicBezTo>
                    <a:pt x="338" y="112"/>
                    <a:pt x="338" y="112"/>
                    <a:pt x="338" y="112"/>
                  </a:cubicBezTo>
                  <a:cubicBezTo>
                    <a:pt x="338" y="113"/>
                    <a:pt x="338" y="113"/>
                    <a:pt x="338" y="113"/>
                  </a:cubicBezTo>
                  <a:cubicBezTo>
                    <a:pt x="338" y="112"/>
                    <a:pt x="337" y="112"/>
                    <a:pt x="338" y="111"/>
                  </a:cubicBezTo>
                  <a:cubicBezTo>
                    <a:pt x="337" y="111"/>
                    <a:pt x="337" y="111"/>
                    <a:pt x="337" y="111"/>
                  </a:cubicBezTo>
                  <a:cubicBezTo>
                    <a:pt x="337" y="111"/>
                    <a:pt x="337" y="111"/>
                    <a:pt x="337" y="111"/>
                  </a:cubicBezTo>
                  <a:cubicBezTo>
                    <a:pt x="338" y="111"/>
                    <a:pt x="338" y="112"/>
                    <a:pt x="339" y="112"/>
                  </a:cubicBezTo>
                  <a:close/>
                  <a:moveTo>
                    <a:pt x="339" y="108"/>
                  </a:moveTo>
                  <a:cubicBezTo>
                    <a:pt x="339" y="108"/>
                    <a:pt x="339" y="109"/>
                    <a:pt x="339" y="109"/>
                  </a:cubicBezTo>
                  <a:cubicBezTo>
                    <a:pt x="339" y="109"/>
                    <a:pt x="339" y="109"/>
                    <a:pt x="339" y="109"/>
                  </a:cubicBezTo>
                  <a:lnTo>
                    <a:pt x="339" y="108"/>
                  </a:lnTo>
                  <a:close/>
                  <a:moveTo>
                    <a:pt x="343" y="112"/>
                  </a:moveTo>
                  <a:cubicBezTo>
                    <a:pt x="343" y="112"/>
                    <a:pt x="342" y="112"/>
                    <a:pt x="342" y="112"/>
                  </a:cubicBezTo>
                  <a:cubicBezTo>
                    <a:pt x="341" y="111"/>
                    <a:pt x="341" y="111"/>
                    <a:pt x="341" y="111"/>
                  </a:cubicBezTo>
                  <a:cubicBezTo>
                    <a:pt x="342" y="111"/>
                    <a:pt x="342" y="111"/>
                    <a:pt x="342" y="111"/>
                  </a:cubicBezTo>
                  <a:cubicBezTo>
                    <a:pt x="342" y="111"/>
                    <a:pt x="342" y="111"/>
                    <a:pt x="342" y="111"/>
                  </a:cubicBezTo>
                  <a:lnTo>
                    <a:pt x="343" y="112"/>
                  </a:lnTo>
                  <a:close/>
                  <a:moveTo>
                    <a:pt x="343" y="109"/>
                  </a:moveTo>
                  <a:cubicBezTo>
                    <a:pt x="343" y="109"/>
                    <a:pt x="343" y="109"/>
                    <a:pt x="342" y="110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42" y="109"/>
                    <a:pt x="343" y="109"/>
                    <a:pt x="343" y="108"/>
                  </a:cubicBezTo>
                  <a:cubicBezTo>
                    <a:pt x="342" y="109"/>
                    <a:pt x="341" y="108"/>
                    <a:pt x="341" y="109"/>
                  </a:cubicBezTo>
                  <a:cubicBezTo>
                    <a:pt x="342" y="110"/>
                    <a:pt x="342" y="110"/>
                    <a:pt x="342" y="110"/>
                  </a:cubicBezTo>
                  <a:cubicBezTo>
                    <a:pt x="342" y="110"/>
                    <a:pt x="342" y="110"/>
                    <a:pt x="342" y="110"/>
                  </a:cubicBezTo>
                  <a:cubicBezTo>
                    <a:pt x="341" y="110"/>
                    <a:pt x="341" y="109"/>
                    <a:pt x="341" y="109"/>
                  </a:cubicBezTo>
                  <a:cubicBezTo>
                    <a:pt x="340" y="110"/>
                    <a:pt x="340" y="110"/>
                    <a:pt x="340" y="110"/>
                  </a:cubicBezTo>
                  <a:cubicBezTo>
                    <a:pt x="340" y="108"/>
                    <a:pt x="342" y="109"/>
                    <a:pt x="342" y="108"/>
                  </a:cubicBezTo>
                  <a:cubicBezTo>
                    <a:pt x="343" y="108"/>
                    <a:pt x="343" y="110"/>
                    <a:pt x="344" y="109"/>
                  </a:cubicBezTo>
                  <a:cubicBezTo>
                    <a:pt x="344" y="109"/>
                    <a:pt x="343" y="109"/>
                    <a:pt x="343" y="109"/>
                  </a:cubicBezTo>
                  <a:close/>
                  <a:moveTo>
                    <a:pt x="341" y="111"/>
                  </a:moveTo>
                  <a:cubicBezTo>
                    <a:pt x="340" y="111"/>
                    <a:pt x="340" y="111"/>
                    <a:pt x="340" y="111"/>
                  </a:cubicBezTo>
                  <a:cubicBezTo>
                    <a:pt x="339" y="112"/>
                    <a:pt x="340" y="111"/>
                    <a:pt x="341" y="111"/>
                  </a:cubicBezTo>
                  <a:close/>
                  <a:moveTo>
                    <a:pt x="340" y="112"/>
                  </a:moveTo>
                  <a:cubicBezTo>
                    <a:pt x="340" y="113"/>
                    <a:pt x="340" y="113"/>
                    <a:pt x="340" y="113"/>
                  </a:cubicBezTo>
                  <a:cubicBezTo>
                    <a:pt x="339" y="113"/>
                    <a:pt x="339" y="113"/>
                    <a:pt x="339" y="113"/>
                  </a:cubicBezTo>
                  <a:lnTo>
                    <a:pt x="340" y="112"/>
                  </a:lnTo>
                  <a:close/>
                  <a:moveTo>
                    <a:pt x="339" y="117"/>
                  </a:moveTo>
                  <a:cubicBezTo>
                    <a:pt x="339" y="117"/>
                    <a:pt x="339" y="117"/>
                    <a:pt x="339" y="117"/>
                  </a:cubicBezTo>
                  <a:cubicBezTo>
                    <a:pt x="339" y="117"/>
                    <a:pt x="339" y="117"/>
                    <a:pt x="340" y="117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0" y="116"/>
                    <a:pt x="340" y="116"/>
                    <a:pt x="340" y="116"/>
                  </a:cubicBezTo>
                  <a:cubicBezTo>
                    <a:pt x="341" y="117"/>
                    <a:pt x="340" y="118"/>
                    <a:pt x="341" y="118"/>
                  </a:cubicBezTo>
                  <a:cubicBezTo>
                    <a:pt x="341" y="118"/>
                    <a:pt x="340" y="118"/>
                    <a:pt x="340" y="118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39" y="117"/>
                    <a:pt x="339" y="118"/>
                    <a:pt x="339" y="117"/>
                  </a:cubicBezTo>
                  <a:cubicBezTo>
                    <a:pt x="339" y="117"/>
                    <a:pt x="339" y="117"/>
                    <a:pt x="339" y="117"/>
                  </a:cubicBezTo>
                  <a:cubicBezTo>
                    <a:pt x="338" y="117"/>
                    <a:pt x="337" y="117"/>
                    <a:pt x="336" y="117"/>
                  </a:cubicBezTo>
                  <a:cubicBezTo>
                    <a:pt x="337" y="116"/>
                    <a:pt x="338" y="117"/>
                    <a:pt x="339" y="117"/>
                  </a:cubicBezTo>
                  <a:close/>
                  <a:moveTo>
                    <a:pt x="341" y="120"/>
                  </a:moveTo>
                  <a:cubicBezTo>
                    <a:pt x="341" y="120"/>
                    <a:pt x="341" y="120"/>
                    <a:pt x="341" y="120"/>
                  </a:cubicBezTo>
                  <a:cubicBezTo>
                    <a:pt x="340" y="120"/>
                    <a:pt x="340" y="120"/>
                    <a:pt x="340" y="120"/>
                  </a:cubicBezTo>
                  <a:lnTo>
                    <a:pt x="341" y="120"/>
                  </a:lnTo>
                  <a:close/>
                  <a:moveTo>
                    <a:pt x="333" y="126"/>
                  </a:moveTo>
                  <a:cubicBezTo>
                    <a:pt x="332" y="126"/>
                    <a:pt x="333" y="125"/>
                    <a:pt x="333" y="125"/>
                  </a:cubicBezTo>
                  <a:cubicBezTo>
                    <a:pt x="333" y="125"/>
                    <a:pt x="333" y="125"/>
                    <a:pt x="333" y="125"/>
                  </a:cubicBezTo>
                  <a:cubicBezTo>
                    <a:pt x="333" y="125"/>
                    <a:pt x="333" y="125"/>
                    <a:pt x="333" y="125"/>
                  </a:cubicBezTo>
                  <a:cubicBezTo>
                    <a:pt x="333" y="125"/>
                    <a:pt x="333" y="125"/>
                    <a:pt x="334" y="125"/>
                  </a:cubicBezTo>
                  <a:cubicBezTo>
                    <a:pt x="334" y="125"/>
                    <a:pt x="334" y="125"/>
                    <a:pt x="334" y="125"/>
                  </a:cubicBezTo>
                  <a:cubicBezTo>
                    <a:pt x="334" y="125"/>
                    <a:pt x="334" y="125"/>
                    <a:pt x="334" y="125"/>
                  </a:cubicBezTo>
                  <a:cubicBezTo>
                    <a:pt x="334" y="125"/>
                    <a:pt x="334" y="125"/>
                    <a:pt x="333" y="125"/>
                  </a:cubicBezTo>
                  <a:cubicBezTo>
                    <a:pt x="333" y="125"/>
                    <a:pt x="333" y="125"/>
                    <a:pt x="333" y="125"/>
                  </a:cubicBezTo>
                  <a:cubicBezTo>
                    <a:pt x="333" y="125"/>
                    <a:pt x="333" y="125"/>
                    <a:pt x="333" y="126"/>
                  </a:cubicBezTo>
                  <a:close/>
                  <a:moveTo>
                    <a:pt x="332" y="128"/>
                  </a:moveTo>
                  <a:cubicBezTo>
                    <a:pt x="332" y="127"/>
                    <a:pt x="331" y="127"/>
                    <a:pt x="332" y="126"/>
                  </a:cubicBezTo>
                  <a:cubicBezTo>
                    <a:pt x="332" y="127"/>
                    <a:pt x="333" y="127"/>
                    <a:pt x="332" y="128"/>
                  </a:cubicBezTo>
                  <a:close/>
                  <a:moveTo>
                    <a:pt x="335" y="122"/>
                  </a:moveTo>
                  <a:cubicBezTo>
                    <a:pt x="335" y="122"/>
                    <a:pt x="334" y="122"/>
                    <a:pt x="334" y="122"/>
                  </a:cubicBezTo>
                  <a:cubicBezTo>
                    <a:pt x="334" y="122"/>
                    <a:pt x="334" y="122"/>
                    <a:pt x="334" y="122"/>
                  </a:cubicBezTo>
                  <a:cubicBezTo>
                    <a:pt x="334" y="122"/>
                    <a:pt x="334" y="122"/>
                    <a:pt x="334" y="122"/>
                  </a:cubicBezTo>
                  <a:cubicBezTo>
                    <a:pt x="334" y="123"/>
                    <a:pt x="334" y="123"/>
                    <a:pt x="334" y="123"/>
                  </a:cubicBezTo>
                  <a:cubicBezTo>
                    <a:pt x="334" y="122"/>
                    <a:pt x="334" y="122"/>
                    <a:pt x="334" y="122"/>
                  </a:cubicBezTo>
                  <a:cubicBezTo>
                    <a:pt x="334" y="122"/>
                    <a:pt x="334" y="122"/>
                    <a:pt x="334" y="122"/>
                  </a:cubicBezTo>
                  <a:cubicBezTo>
                    <a:pt x="334" y="122"/>
                    <a:pt x="335" y="122"/>
                    <a:pt x="335" y="122"/>
                  </a:cubicBezTo>
                  <a:close/>
                  <a:moveTo>
                    <a:pt x="335" y="118"/>
                  </a:moveTo>
                  <a:cubicBezTo>
                    <a:pt x="334" y="117"/>
                    <a:pt x="334" y="117"/>
                    <a:pt x="334" y="117"/>
                  </a:cubicBezTo>
                  <a:cubicBezTo>
                    <a:pt x="335" y="117"/>
                    <a:pt x="335" y="117"/>
                    <a:pt x="335" y="117"/>
                  </a:cubicBezTo>
                  <a:cubicBezTo>
                    <a:pt x="335" y="117"/>
                    <a:pt x="335" y="118"/>
                    <a:pt x="335" y="118"/>
                  </a:cubicBezTo>
                  <a:close/>
                  <a:moveTo>
                    <a:pt x="334" y="124"/>
                  </a:moveTo>
                  <a:cubicBezTo>
                    <a:pt x="333" y="124"/>
                    <a:pt x="333" y="124"/>
                    <a:pt x="333" y="124"/>
                  </a:cubicBezTo>
                  <a:cubicBezTo>
                    <a:pt x="333" y="123"/>
                    <a:pt x="333" y="123"/>
                    <a:pt x="333" y="123"/>
                  </a:cubicBezTo>
                  <a:cubicBezTo>
                    <a:pt x="332" y="124"/>
                    <a:pt x="332" y="124"/>
                    <a:pt x="332" y="124"/>
                  </a:cubicBezTo>
                  <a:cubicBezTo>
                    <a:pt x="332" y="124"/>
                    <a:pt x="332" y="123"/>
                    <a:pt x="332" y="123"/>
                  </a:cubicBezTo>
                  <a:cubicBezTo>
                    <a:pt x="332" y="123"/>
                    <a:pt x="331" y="123"/>
                    <a:pt x="331" y="123"/>
                  </a:cubicBezTo>
                  <a:cubicBezTo>
                    <a:pt x="331" y="124"/>
                    <a:pt x="331" y="124"/>
                    <a:pt x="331" y="124"/>
                  </a:cubicBezTo>
                  <a:cubicBezTo>
                    <a:pt x="331" y="125"/>
                    <a:pt x="331" y="125"/>
                    <a:pt x="331" y="125"/>
                  </a:cubicBezTo>
                  <a:cubicBezTo>
                    <a:pt x="331" y="124"/>
                    <a:pt x="331" y="124"/>
                    <a:pt x="331" y="124"/>
                  </a:cubicBezTo>
                  <a:cubicBezTo>
                    <a:pt x="330" y="124"/>
                    <a:pt x="330" y="124"/>
                    <a:pt x="330" y="124"/>
                  </a:cubicBezTo>
                  <a:cubicBezTo>
                    <a:pt x="331" y="122"/>
                    <a:pt x="331" y="122"/>
                    <a:pt x="331" y="122"/>
                  </a:cubicBezTo>
                  <a:cubicBezTo>
                    <a:pt x="333" y="123"/>
                    <a:pt x="332" y="123"/>
                    <a:pt x="334" y="124"/>
                  </a:cubicBezTo>
                  <a:close/>
                  <a:moveTo>
                    <a:pt x="329" y="132"/>
                  </a:moveTo>
                  <a:cubicBezTo>
                    <a:pt x="329" y="132"/>
                    <a:pt x="329" y="132"/>
                    <a:pt x="329" y="132"/>
                  </a:cubicBezTo>
                  <a:cubicBezTo>
                    <a:pt x="329" y="132"/>
                    <a:pt x="329" y="132"/>
                    <a:pt x="329" y="132"/>
                  </a:cubicBezTo>
                  <a:cubicBezTo>
                    <a:pt x="329" y="132"/>
                    <a:pt x="329" y="133"/>
                    <a:pt x="329" y="133"/>
                  </a:cubicBezTo>
                  <a:cubicBezTo>
                    <a:pt x="329" y="133"/>
                    <a:pt x="329" y="133"/>
                    <a:pt x="329" y="133"/>
                  </a:cubicBezTo>
                  <a:cubicBezTo>
                    <a:pt x="330" y="133"/>
                    <a:pt x="330" y="133"/>
                    <a:pt x="330" y="133"/>
                  </a:cubicBezTo>
                  <a:cubicBezTo>
                    <a:pt x="330" y="134"/>
                    <a:pt x="329" y="133"/>
                    <a:pt x="328" y="134"/>
                  </a:cubicBezTo>
                  <a:cubicBezTo>
                    <a:pt x="328" y="133"/>
                    <a:pt x="329" y="133"/>
                    <a:pt x="329" y="132"/>
                  </a:cubicBezTo>
                  <a:close/>
                  <a:moveTo>
                    <a:pt x="334" y="128"/>
                  </a:moveTo>
                  <a:cubicBezTo>
                    <a:pt x="334" y="127"/>
                    <a:pt x="334" y="127"/>
                    <a:pt x="334" y="127"/>
                  </a:cubicBezTo>
                  <a:cubicBezTo>
                    <a:pt x="335" y="128"/>
                    <a:pt x="335" y="128"/>
                    <a:pt x="335" y="128"/>
                  </a:cubicBezTo>
                  <a:cubicBezTo>
                    <a:pt x="335" y="128"/>
                    <a:pt x="334" y="128"/>
                    <a:pt x="334" y="128"/>
                  </a:cubicBezTo>
                  <a:close/>
                  <a:moveTo>
                    <a:pt x="336" y="123"/>
                  </a:moveTo>
                  <a:cubicBezTo>
                    <a:pt x="336" y="123"/>
                    <a:pt x="336" y="123"/>
                    <a:pt x="336" y="123"/>
                  </a:cubicBezTo>
                  <a:cubicBezTo>
                    <a:pt x="336" y="123"/>
                    <a:pt x="336" y="123"/>
                    <a:pt x="336" y="123"/>
                  </a:cubicBezTo>
                  <a:cubicBezTo>
                    <a:pt x="336" y="123"/>
                    <a:pt x="336" y="123"/>
                    <a:pt x="336" y="123"/>
                  </a:cubicBezTo>
                  <a:cubicBezTo>
                    <a:pt x="336" y="123"/>
                    <a:pt x="336" y="123"/>
                    <a:pt x="336" y="123"/>
                  </a:cubicBezTo>
                  <a:cubicBezTo>
                    <a:pt x="336" y="123"/>
                    <a:pt x="336" y="123"/>
                    <a:pt x="336" y="123"/>
                  </a:cubicBezTo>
                  <a:cubicBezTo>
                    <a:pt x="336" y="123"/>
                    <a:pt x="336" y="123"/>
                    <a:pt x="336" y="123"/>
                  </a:cubicBezTo>
                  <a:cubicBezTo>
                    <a:pt x="336" y="123"/>
                    <a:pt x="337" y="122"/>
                    <a:pt x="337" y="123"/>
                  </a:cubicBezTo>
                  <a:cubicBezTo>
                    <a:pt x="337" y="123"/>
                    <a:pt x="336" y="123"/>
                    <a:pt x="337" y="124"/>
                  </a:cubicBezTo>
                  <a:cubicBezTo>
                    <a:pt x="336" y="124"/>
                    <a:pt x="336" y="124"/>
                    <a:pt x="336" y="124"/>
                  </a:cubicBezTo>
                  <a:cubicBezTo>
                    <a:pt x="336" y="124"/>
                    <a:pt x="337" y="122"/>
                    <a:pt x="336" y="123"/>
                  </a:cubicBezTo>
                  <a:close/>
                  <a:moveTo>
                    <a:pt x="331" y="156"/>
                  </a:moveTo>
                  <a:cubicBezTo>
                    <a:pt x="331" y="156"/>
                    <a:pt x="331" y="156"/>
                    <a:pt x="331" y="156"/>
                  </a:cubicBezTo>
                  <a:cubicBezTo>
                    <a:pt x="331" y="156"/>
                    <a:pt x="331" y="156"/>
                    <a:pt x="331" y="156"/>
                  </a:cubicBezTo>
                  <a:cubicBezTo>
                    <a:pt x="331" y="156"/>
                    <a:pt x="331" y="156"/>
                    <a:pt x="331" y="156"/>
                  </a:cubicBezTo>
                  <a:cubicBezTo>
                    <a:pt x="331" y="156"/>
                    <a:pt x="330" y="156"/>
                    <a:pt x="330" y="156"/>
                  </a:cubicBezTo>
                  <a:cubicBezTo>
                    <a:pt x="330" y="155"/>
                    <a:pt x="330" y="155"/>
                    <a:pt x="330" y="155"/>
                  </a:cubicBezTo>
                  <a:cubicBezTo>
                    <a:pt x="330" y="156"/>
                    <a:pt x="330" y="156"/>
                    <a:pt x="331" y="156"/>
                  </a:cubicBezTo>
                  <a:close/>
                  <a:moveTo>
                    <a:pt x="337" y="134"/>
                  </a:moveTo>
                  <a:cubicBezTo>
                    <a:pt x="337" y="134"/>
                    <a:pt x="337" y="134"/>
                    <a:pt x="337" y="134"/>
                  </a:cubicBezTo>
                  <a:cubicBezTo>
                    <a:pt x="337" y="134"/>
                    <a:pt x="337" y="133"/>
                    <a:pt x="337" y="133"/>
                  </a:cubicBezTo>
                  <a:cubicBezTo>
                    <a:pt x="337" y="133"/>
                    <a:pt x="337" y="134"/>
                    <a:pt x="337" y="134"/>
                  </a:cubicBezTo>
                  <a:cubicBezTo>
                    <a:pt x="337" y="134"/>
                    <a:pt x="337" y="134"/>
                    <a:pt x="337" y="134"/>
                  </a:cubicBezTo>
                  <a:cubicBezTo>
                    <a:pt x="337" y="134"/>
                    <a:pt x="337" y="134"/>
                    <a:pt x="337" y="134"/>
                  </a:cubicBezTo>
                  <a:cubicBezTo>
                    <a:pt x="337" y="134"/>
                    <a:pt x="337" y="134"/>
                    <a:pt x="337" y="134"/>
                  </a:cubicBezTo>
                  <a:close/>
                  <a:moveTo>
                    <a:pt x="332" y="156"/>
                  </a:moveTo>
                  <a:cubicBezTo>
                    <a:pt x="332" y="157"/>
                    <a:pt x="332" y="157"/>
                    <a:pt x="332" y="157"/>
                  </a:cubicBezTo>
                  <a:cubicBezTo>
                    <a:pt x="331" y="156"/>
                    <a:pt x="331" y="156"/>
                    <a:pt x="331" y="156"/>
                  </a:cubicBezTo>
                  <a:lnTo>
                    <a:pt x="332" y="156"/>
                  </a:lnTo>
                  <a:close/>
                  <a:moveTo>
                    <a:pt x="344" y="118"/>
                  </a:moveTo>
                  <a:cubicBezTo>
                    <a:pt x="344" y="117"/>
                    <a:pt x="344" y="117"/>
                    <a:pt x="344" y="117"/>
                  </a:cubicBezTo>
                  <a:cubicBezTo>
                    <a:pt x="345" y="118"/>
                    <a:pt x="345" y="118"/>
                    <a:pt x="345" y="118"/>
                  </a:cubicBezTo>
                  <a:cubicBezTo>
                    <a:pt x="345" y="118"/>
                    <a:pt x="344" y="117"/>
                    <a:pt x="344" y="118"/>
                  </a:cubicBezTo>
                  <a:close/>
                  <a:moveTo>
                    <a:pt x="344" y="107"/>
                  </a:moveTo>
                  <a:cubicBezTo>
                    <a:pt x="343" y="107"/>
                    <a:pt x="343" y="106"/>
                    <a:pt x="342" y="106"/>
                  </a:cubicBezTo>
                  <a:cubicBezTo>
                    <a:pt x="342" y="107"/>
                    <a:pt x="342" y="107"/>
                    <a:pt x="342" y="107"/>
                  </a:cubicBezTo>
                  <a:cubicBezTo>
                    <a:pt x="340" y="108"/>
                    <a:pt x="340" y="106"/>
                    <a:pt x="339" y="106"/>
                  </a:cubicBezTo>
                  <a:cubicBezTo>
                    <a:pt x="339" y="106"/>
                    <a:pt x="338" y="106"/>
                    <a:pt x="338" y="106"/>
                  </a:cubicBezTo>
                  <a:cubicBezTo>
                    <a:pt x="338" y="106"/>
                    <a:pt x="338" y="106"/>
                    <a:pt x="338" y="106"/>
                  </a:cubicBezTo>
                  <a:cubicBezTo>
                    <a:pt x="338" y="106"/>
                    <a:pt x="337" y="106"/>
                    <a:pt x="337" y="107"/>
                  </a:cubicBezTo>
                  <a:cubicBezTo>
                    <a:pt x="336" y="106"/>
                    <a:pt x="334" y="105"/>
                    <a:pt x="333" y="106"/>
                  </a:cubicBezTo>
                  <a:cubicBezTo>
                    <a:pt x="333" y="106"/>
                    <a:pt x="334" y="106"/>
                    <a:pt x="333" y="106"/>
                  </a:cubicBezTo>
                  <a:cubicBezTo>
                    <a:pt x="332" y="106"/>
                    <a:pt x="332" y="106"/>
                    <a:pt x="332" y="106"/>
                  </a:cubicBezTo>
                  <a:cubicBezTo>
                    <a:pt x="332" y="106"/>
                    <a:pt x="332" y="106"/>
                    <a:pt x="332" y="106"/>
                  </a:cubicBezTo>
                  <a:cubicBezTo>
                    <a:pt x="331" y="107"/>
                    <a:pt x="331" y="106"/>
                    <a:pt x="331" y="106"/>
                  </a:cubicBezTo>
                  <a:cubicBezTo>
                    <a:pt x="331" y="105"/>
                    <a:pt x="332" y="106"/>
                    <a:pt x="332" y="105"/>
                  </a:cubicBezTo>
                  <a:cubicBezTo>
                    <a:pt x="332" y="105"/>
                    <a:pt x="332" y="105"/>
                    <a:pt x="331" y="105"/>
                  </a:cubicBezTo>
                  <a:cubicBezTo>
                    <a:pt x="331" y="105"/>
                    <a:pt x="331" y="105"/>
                    <a:pt x="331" y="105"/>
                  </a:cubicBezTo>
                  <a:cubicBezTo>
                    <a:pt x="331" y="105"/>
                    <a:pt x="331" y="105"/>
                    <a:pt x="331" y="105"/>
                  </a:cubicBezTo>
                  <a:cubicBezTo>
                    <a:pt x="331" y="105"/>
                    <a:pt x="332" y="105"/>
                    <a:pt x="332" y="105"/>
                  </a:cubicBezTo>
                  <a:cubicBezTo>
                    <a:pt x="331" y="104"/>
                    <a:pt x="331" y="104"/>
                    <a:pt x="331" y="104"/>
                  </a:cubicBezTo>
                  <a:cubicBezTo>
                    <a:pt x="333" y="105"/>
                    <a:pt x="333" y="103"/>
                    <a:pt x="335" y="104"/>
                  </a:cubicBezTo>
                  <a:cubicBezTo>
                    <a:pt x="335" y="104"/>
                    <a:pt x="334" y="104"/>
                    <a:pt x="334" y="105"/>
                  </a:cubicBezTo>
                  <a:cubicBezTo>
                    <a:pt x="335" y="107"/>
                    <a:pt x="337" y="104"/>
                    <a:pt x="338" y="106"/>
                  </a:cubicBezTo>
                  <a:cubicBezTo>
                    <a:pt x="338" y="106"/>
                    <a:pt x="339" y="106"/>
                    <a:pt x="339" y="106"/>
                  </a:cubicBezTo>
                  <a:cubicBezTo>
                    <a:pt x="339" y="106"/>
                    <a:pt x="339" y="106"/>
                    <a:pt x="339" y="105"/>
                  </a:cubicBezTo>
                  <a:cubicBezTo>
                    <a:pt x="339" y="105"/>
                    <a:pt x="339" y="105"/>
                    <a:pt x="339" y="105"/>
                  </a:cubicBezTo>
                  <a:cubicBezTo>
                    <a:pt x="339" y="105"/>
                    <a:pt x="340" y="106"/>
                    <a:pt x="341" y="106"/>
                  </a:cubicBezTo>
                  <a:cubicBezTo>
                    <a:pt x="342" y="104"/>
                    <a:pt x="342" y="104"/>
                    <a:pt x="342" y="104"/>
                  </a:cubicBezTo>
                  <a:cubicBezTo>
                    <a:pt x="342" y="104"/>
                    <a:pt x="342" y="104"/>
                    <a:pt x="342" y="104"/>
                  </a:cubicBezTo>
                  <a:cubicBezTo>
                    <a:pt x="342" y="104"/>
                    <a:pt x="342" y="104"/>
                    <a:pt x="342" y="104"/>
                  </a:cubicBezTo>
                  <a:cubicBezTo>
                    <a:pt x="341" y="105"/>
                    <a:pt x="341" y="106"/>
                    <a:pt x="342" y="106"/>
                  </a:cubicBezTo>
                  <a:cubicBezTo>
                    <a:pt x="343" y="106"/>
                    <a:pt x="343" y="106"/>
                    <a:pt x="343" y="105"/>
                  </a:cubicBezTo>
                  <a:cubicBezTo>
                    <a:pt x="343" y="105"/>
                    <a:pt x="343" y="105"/>
                    <a:pt x="343" y="105"/>
                  </a:cubicBezTo>
                  <a:cubicBezTo>
                    <a:pt x="345" y="105"/>
                    <a:pt x="344" y="108"/>
                    <a:pt x="346" y="107"/>
                  </a:cubicBezTo>
                  <a:cubicBezTo>
                    <a:pt x="346" y="107"/>
                    <a:pt x="346" y="107"/>
                    <a:pt x="346" y="107"/>
                  </a:cubicBezTo>
                  <a:cubicBezTo>
                    <a:pt x="346" y="107"/>
                    <a:pt x="344" y="108"/>
                    <a:pt x="344" y="107"/>
                  </a:cubicBezTo>
                  <a:close/>
                  <a:moveTo>
                    <a:pt x="327" y="121"/>
                  </a:moveTo>
                  <a:cubicBezTo>
                    <a:pt x="328" y="121"/>
                    <a:pt x="329" y="121"/>
                    <a:pt x="329" y="122"/>
                  </a:cubicBezTo>
                  <a:cubicBezTo>
                    <a:pt x="329" y="122"/>
                    <a:pt x="329" y="122"/>
                    <a:pt x="329" y="122"/>
                  </a:cubicBezTo>
                  <a:cubicBezTo>
                    <a:pt x="329" y="122"/>
                    <a:pt x="329" y="122"/>
                    <a:pt x="329" y="122"/>
                  </a:cubicBezTo>
                  <a:cubicBezTo>
                    <a:pt x="329" y="122"/>
                    <a:pt x="329" y="122"/>
                    <a:pt x="329" y="122"/>
                  </a:cubicBezTo>
                  <a:cubicBezTo>
                    <a:pt x="329" y="122"/>
                    <a:pt x="329" y="121"/>
                    <a:pt x="328" y="122"/>
                  </a:cubicBezTo>
                  <a:cubicBezTo>
                    <a:pt x="328" y="121"/>
                    <a:pt x="327" y="121"/>
                    <a:pt x="327" y="121"/>
                  </a:cubicBezTo>
                  <a:close/>
                  <a:moveTo>
                    <a:pt x="327" y="122"/>
                  </a:moveTo>
                  <a:cubicBezTo>
                    <a:pt x="327" y="123"/>
                    <a:pt x="327" y="123"/>
                    <a:pt x="327" y="123"/>
                  </a:cubicBezTo>
                  <a:cubicBezTo>
                    <a:pt x="327" y="123"/>
                    <a:pt x="327" y="123"/>
                    <a:pt x="327" y="123"/>
                  </a:cubicBezTo>
                  <a:cubicBezTo>
                    <a:pt x="327" y="122"/>
                    <a:pt x="327" y="122"/>
                    <a:pt x="327" y="122"/>
                  </a:cubicBezTo>
                  <a:close/>
                  <a:moveTo>
                    <a:pt x="329" y="110"/>
                  </a:moveTo>
                  <a:cubicBezTo>
                    <a:pt x="331" y="109"/>
                    <a:pt x="331" y="110"/>
                    <a:pt x="332" y="109"/>
                  </a:cubicBezTo>
                  <a:cubicBezTo>
                    <a:pt x="332" y="110"/>
                    <a:pt x="331" y="110"/>
                    <a:pt x="331" y="110"/>
                  </a:cubicBezTo>
                  <a:cubicBezTo>
                    <a:pt x="331" y="110"/>
                    <a:pt x="331" y="110"/>
                    <a:pt x="331" y="110"/>
                  </a:cubicBezTo>
                  <a:lnTo>
                    <a:pt x="329" y="110"/>
                  </a:lnTo>
                  <a:close/>
                  <a:moveTo>
                    <a:pt x="326" y="122"/>
                  </a:moveTo>
                  <a:cubicBezTo>
                    <a:pt x="326" y="122"/>
                    <a:pt x="326" y="122"/>
                    <a:pt x="326" y="122"/>
                  </a:cubicBezTo>
                  <a:cubicBezTo>
                    <a:pt x="326" y="122"/>
                    <a:pt x="326" y="122"/>
                    <a:pt x="326" y="122"/>
                  </a:cubicBezTo>
                  <a:cubicBezTo>
                    <a:pt x="326" y="122"/>
                    <a:pt x="326" y="122"/>
                    <a:pt x="326" y="122"/>
                  </a:cubicBezTo>
                  <a:cubicBezTo>
                    <a:pt x="326" y="122"/>
                    <a:pt x="326" y="121"/>
                    <a:pt x="326" y="122"/>
                  </a:cubicBezTo>
                  <a:close/>
                  <a:moveTo>
                    <a:pt x="323" y="136"/>
                  </a:moveTo>
                  <a:cubicBezTo>
                    <a:pt x="323" y="135"/>
                    <a:pt x="322" y="135"/>
                    <a:pt x="322" y="135"/>
                  </a:cubicBezTo>
                  <a:cubicBezTo>
                    <a:pt x="322" y="134"/>
                    <a:pt x="323" y="135"/>
                    <a:pt x="323" y="136"/>
                  </a:cubicBezTo>
                  <a:close/>
                  <a:moveTo>
                    <a:pt x="321" y="140"/>
                  </a:moveTo>
                  <a:cubicBezTo>
                    <a:pt x="321" y="141"/>
                    <a:pt x="321" y="141"/>
                    <a:pt x="322" y="141"/>
                  </a:cubicBezTo>
                  <a:cubicBezTo>
                    <a:pt x="322" y="141"/>
                    <a:pt x="322" y="141"/>
                    <a:pt x="322" y="141"/>
                  </a:cubicBezTo>
                  <a:cubicBezTo>
                    <a:pt x="322" y="141"/>
                    <a:pt x="322" y="141"/>
                    <a:pt x="322" y="141"/>
                  </a:cubicBezTo>
                  <a:cubicBezTo>
                    <a:pt x="322" y="141"/>
                    <a:pt x="322" y="141"/>
                    <a:pt x="321" y="141"/>
                  </a:cubicBezTo>
                  <a:cubicBezTo>
                    <a:pt x="321" y="142"/>
                    <a:pt x="321" y="142"/>
                    <a:pt x="321" y="142"/>
                  </a:cubicBezTo>
                  <a:cubicBezTo>
                    <a:pt x="320" y="141"/>
                    <a:pt x="320" y="141"/>
                    <a:pt x="320" y="141"/>
                  </a:cubicBezTo>
                  <a:lnTo>
                    <a:pt x="321" y="140"/>
                  </a:lnTo>
                  <a:close/>
                  <a:moveTo>
                    <a:pt x="332" y="110"/>
                  </a:moveTo>
                  <a:cubicBezTo>
                    <a:pt x="333" y="110"/>
                    <a:pt x="333" y="110"/>
                    <a:pt x="333" y="110"/>
                  </a:cubicBezTo>
                  <a:cubicBezTo>
                    <a:pt x="333" y="110"/>
                    <a:pt x="333" y="110"/>
                    <a:pt x="333" y="110"/>
                  </a:cubicBezTo>
                  <a:lnTo>
                    <a:pt x="332" y="110"/>
                  </a:lnTo>
                  <a:close/>
                  <a:moveTo>
                    <a:pt x="323" y="146"/>
                  </a:moveTo>
                  <a:cubicBezTo>
                    <a:pt x="322" y="146"/>
                    <a:pt x="322" y="146"/>
                    <a:pt x="321" y="145"/>
                  </a:cubicBezTo>
                  <a:cubicBezTo>
                    <a:pt x="322" y="145"/>
                    <a:pt x="322" y="146"/>
                    <a:pt x="323" y="146"/>
                  </a:cubicBezTo>
                  <a:close/>
                  <a:moveTo>
                    <a:pt x="324" y="136"/>
                  </a:moveTo>
                  <a:cubicBezTo>
                    <a:pt x="324" y="136"/>
                    <a:pt x="324" y="136"/>
                    <a:pt x="324" y="136"/>
                  </a:cubicBezTo>
                  <a:cubicBezTo>
                    <a:pt x="324" y="136"/>
                    <a:pt x="325" y="136"/>
                    <a:pt x="325" y="136"/>
                  </a:cubicBezTo>
                  <a:cubicBezTo>
                    <a:pt x="325" y="137"/>
                    <a:pt x="325" y="137"/>
                    <a:pt x="325" y="137"/>
                  </a:cubicBezTo>
                  <a:cubicBezTo>
                    <a:pt x="324" y="136"/>
                    <a:pt x="324" y="136"/>
                    <a:pt x="324" y="136"/>
                  </a:cubicBezTo>
                  <a:cubicBezTo>
                    <a:pt x="324" y="136"/>
                    <a:pt x="324" y="136"/>
                    <a:pt x="324" y="136"/>
                  </a:cubicBezTo>
                  <a:close/>
                  <a:moveTo>
                    <a:pt x="325" y="133"/>
                  </a:moveTo>
                  <a:cubicBezTo>
                    <a:pt x="326" y="132"/>
                    <a:pt x="327" y="133"/>
                    <a:pt x="326" y="132"/>
                  </a:cubicBezTo>
                  <a:cubicBezTo>
                    <a:pt x="326" y="131"/>
                    <a:pt x="326" y="131"/>
                    <a:pt x="326" y="131"/>
                  </a:cubicBezTo>
                  <a:cubicBezTo>
                    <a:pt x="326" y="131"/>
                    <a:pt x="327" y="131"/>
                    <a:pt x="328" y="131"/>
                  </a:cubicBezTo>
                  <a:cubicBezTo>
                    <a:pt x="327" y="131"/>
                    <a:pt x="327" y="132"/>
                    <a:pt x="327" y="132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27" y="133"/>
                    <a:pt x="327" y="133"/>
                    <a:pt x="327" y="133"/>
                  </a:cubicBezTo>
                  <a:cubicBezTo>
                    <a:pt x="326" y="133"/>
                    <a:pt x="326" y="133"/>
                    <a:pt x="325" y="133"/>
                  </a:cubicBezTo>
                  <a:close/>
                  <a:moveTo>
                    <a:pt x="332" y="100"/>
                  </a:moveTo>
                  <a:cubicBezTo>
                    <a:pt x="333" y="100"/>
                    <a:pt x="333" y="100"/>
                    <a:pt x="333" y="100"/>
                  </a:cubicBezTo>
                  <a:cubicBezTo>
                    <a:pt x="333" y="101"/>
                    <a:pt x="333" y="101"/>
                    <a:pt x="333" y="101"/>
                  </a:cubicBezTo>
                  <a:lnTo>
                    <a:pt x="332" y="100"/>
                  </a:lnTo>
                  <a:close/>
                  <a:moveTo>
                    <a:pt x="333" y="102"/>
                  </a:moveTo>
                  <a:cubicBezTo>
                    <a:pt x="332" y="102"/>
                    <a:pt x="332" y="102"/>
                    <a:pt x="332" y="102"/>
                  </a:cubicBezTo>
                  <a:cubicBezTo>
                    <a:pt x="332" y="102"/>
                    <a:pt x="332" y="102"/>
                    <a:pt x="332" y="102"/>
                  </a:cubicBezTo>
                  <a:lnTo>
                    <a:pt x="333" y="102"/>
                  </a:lnTo>
                  <a:close/>
                  <a:moveTo>
                    <a:pt x="335" y="102"/>
                  </a:moveTo>
                  <a:cubicBezTo>
                    <a:pt x="336" y="102"/>
                    <a:pt x="335" y="103"/>
                    <a:pt x="336" y="103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35" y="103"/>
                    <a:pt x="335" y="103"/>
                    <a:pt x="335" y="103"/>
                  </a:cubicBezTo>
                  <a:lnTo>
                    <a:pt x="335" y="102"/>
                  </a:lnTo>
                  <a:close/>
                  <a:moveTo>
                    <a:pt x="338" y="103"/>
                  </a:moveTo>
                  <a:cubicBezTo>
                    <a:pt x="338" y="103"/>
                    <a:pt x="338" y="103"/>
                    <a:pt x="338" y="103"/>
                  </a:cubicBezTo>
                  <a:cubicBezTo>
                    <a:pt x="338" y="103"/>
                    <a:pt x="338" y="103"/>
                    <a:pt x="338" y="103"/>
                  </a:cubicBezTo>
                  <a:close/>
                  <a:moveTo>
                    <a:pt x="339" y="103"/>
                  </a:moveTo>
                  <a:cubicBezTo>
                    <a:pt x="339" y="102"/>
                    <a:pt x="339" y="102"/>
                    <a:pt x="339" y="102"/>
                  </a:cubicBezTo>
                  <a:cubicBezTo>
                    <a:pt x="340" y="103"/>
                    <a:pt x="340" y="103"/>
                    <a:pt x="340" y="103"/>
                  </a:cubicBezTo>
                  <a:cubicBezTo>
                    <a:pt x="340" y="104"/>
                    <a:pt x="340" y="104"/>
                    <a:pt x="340" y="104"/>
                  </a:cubicBezTo>
                  <a:cubicBezTo>
                    <a:pt x="340" y="103"/>
                    <a:pt x="340" y="103"/>
                    <a:pt x="340" y="103"/>
                  </a:cubicBezTo>
                  <a:cubicBezTo>
                    <a:pt x="339" y="103"/>
                    <a:pt x="340" y="103"/>
                    <a:pt x="340" y="103"/>
                  </a:cubicBezTo>
                  <a:cubicBezTo>
                    <a:pt x="340" y="103"/>
                    <a:pt x="339" y="102"/>
                    <a:pt x="339" y="103"/>
                  </a:cubicBezTo>
                  <a:close/>
                  <a:moveTo>
                    <a:pt x="341" y="104"/>
                  </a:moveTo>
                  <a:cubicBezTo>
                    <a:pt x="340" y="105"/>
                    <a:pt x="340" y="105"/>
                    <a:pt x="340" y="105"/>
                  </a:cubicBezTo>
                  <a:cubicBezTo>
                    <a:pt x="340" y="104"/>
                    <a:pt x="341" y="104"/>
                    <a:pt x="341" y="104"/>
                  </a:cubicBezTo>
                  <a:close/>
                  <a:moveTo>
                    <a:pt x="344" y="104"/>
                  </a:moveTo>
                  <a:cubicBezTo>
                    <a:pt x="344" y="104"/>
                    <a:pt x="344" y="104"/>
                    <a:pt x="344" y="104"/>
                  </a:cubicBezTo>
                  <a:cubicBezTo>
                    <a:pt x="344" y="104"/>
                    <a:pt x="344" y="104"/>
                    <a:pt x="344" y="104"/>
                  </a:cubicBezTo>
                  <a:cubicBezTo>
                    <a:pt x="344" y="104"/>
                    <a:pt x="343" y="104"/>
                    <a:pt x="343" y="104"/>
                  </a:cubicBezTo>
                  <a:cubicBezTo>
                    <a:pt x="344" y="104"/>
                    <a:pt x="344" y="104"/>
                    <a:pt x="344" y="104"/>
                  </a:cubicBezTo>
                  <a:cubicBezTo>
                    <a:pt x="344" y="104"/>
                    <a:pt x="344" y="104"/>
                    <a:pt x="344" y="104"/>
                  </a:cubicBezTo>
                  <a:close/>
                  <a:moveTo>
                    <a:pt x="346" y="105"/>
                  </a:moveTo>
                  <a:cubicBezTo>
                    <a:pt x="346" y="105"/>
                    <a:pt x="346" y="105"/>
                    <a:pt x="347" y="105"/>
                  </a:cubicBezTo>
                  <a:cubicBezTo>
                    <a:pt x="347" y="106"/>
                    <a:pt x="346" y="106"/>
                    <a:pt x="346" y="106"/>
                  </a:cubicBezTo>
                  <a:cubicBezTo>
                    <a:pt x="346" y="106"/>
                    <a:pt x="345" y="105"/>
                    <a:pt x="346" y="104"/>
                  </a:cubicBezTo>
                  <a:cubicBezTo>
                    <a:pt x="346" y="104"/>
                    <a:pt x="346" y="104"/>
                    <a:pt x="346" y="104"/>
                  </a:cubicBezTo>
                  <a:cubicBezTo>
                    <a:pt x="346" y="104"/>
                    <a:pt x="346" y="105"/>
                    <a:pt x="346" y="105"/>
                  </a:cubicBezTo>
                  <a:close/>
                  <a:moveTo>
                    <a:pt x="328" y="103"/>
                  </a:moveTo>
                  <a:cubicBezTo>
                    <a:pt x="328" y="103"/>
                    <a:pt x="329" y="103"/>
                    <a:pt x="329" y="103"/>
                  </a:cubicBezTo>
                  <a:cubicBezTo>
                    <a:pt x="329" y="103"/>
                    <a:pt x="329" y="103"/>
                    <a:pt x="329" y="103"/>
                  </a:cubicBezTo>
                  <a:cubicBezTo>
                    <a:pt x="329" y="103"/>
                    <a:pt x="329" y="103"/>
                    <a:pt x="329" y="103"/>
                  </a:cubicBezTo>
                  <a:cubicBezTo>
                    <a:pt x="330" y="103"/>
                    <a:pt x="331" y="102"/>
                    <a:pt x="332" y="102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2" y="103"/>
                    <a:pt x="332" y="103"/>
                    <a:pt x="332" y="102"/>
                  </a:cubicBezTo>
                  <a:cubicBezTo>
                    <a:pt x="331" y="102"/>
                    <a:pt x="330" y="105"/>
                    <a:pt x="329" y="103"/>
                  </a:cubicBezTo>
                  <a:cubicBezTo>
                    <a:pt x="329" y="103"/>
                    <a:pt x="329" y="103"/>
                    <a:pt x="329" y="103"/>
                  </a:cubicBezTo>
                  <a:cubicBezTo>
                    <a:pt x="327" y="104"/>
                    <a:pt x="327" y="104"/>
                    <a:pt x="327" y="104"/>
                  </a:cubicBezTo>
                  <a:cubicBezTo>
                    <a:pt x="326" y="104"/>
                    <a:pt x="327" y="103"/>
                    <a:pt x="326" y="103"/>
                  </a:cubicBezTo>
                  <a:cubicBezTo>
                    <a:pt x="326" y="104"/>
                    <a:pt x="326" y="104"/>
                    <a:pt x="326" y="104"/>
                  </a:cubicBezTo>
                  <a:cubicBezTo>
                    <a:pt x="325" y="103"/>
                    <a:pt x="325" y="103"/>
                    <a:pt x="325" y="103"/>
                  </a:cubicBezTo>
                  <a:cubicBezTo>
                    <a:pt x="325" y="103"/>
                    <a:pt x="325" y="103"/>
                    <a:pt x="325" y="103"/>
                  </a:cubicBezTo>
                  <a:cubicBezTo>
                    <a:pt x="325" y="103"/>
                    <a:pt x="325" y="103"/>
                    <a:pt x="325" y="103"/>
                  </a:cubicBezTo>
                  <a:cubicBezTo>
                    <a:pt x="325" y="103"/>
                    <a:pt x="325" y="103"/>
                    <a:pt x="325" y="103"/>
                  </a:cubicBezTo>
                  <a:cubicBezTo>
                    <a:pt x="324" y="103"/>
                    <a:pt x="324" y="103"/>
                    <a:pt x="324" y="103"/>
                  </a:cubicBezTo>
                  <a:cubicBezTo>
                    <a:pt x="325" y="102"/>
                    <a:pt x="327" y="103"/>
                    <a:pt x="328" y="103"/>
                  </a:cubicBezTo>
                  <a:close/>
                  <a:moveTo>
                    <a:pt x="326" y="107"/>
                  </a:moveTo>
                  <a:cubicBezTo>
                    <a:pt x="326" y="107"/>
                    <a:pt x="326" y="109"/>
                    <a:pt x="327" y="109"/>
                  </a:cubicBezTo>
                  <a:cubicBezTo>
                    <a:pt x="326" y="108"/>
                    <a:pt x="326" y="110"/>
                    <a:pt x="325" y="109"/>
                  </a:cubicBezTo>
                  <a:cubicBezTo>
                    <a:pt x="326" y="109"/>
                    <a:pt x="325" y="108"/>
                    <a:pt x="326" y="107"/>
                  </a:cubicBezTo>
                  <a:close/>
                  <a:moveTo>
                    <a:pt x="327" y="113"/>
                  </a:moveTo>
                  <a:cubicBezTo>
                    <a:pt x="327" y="113"/>
                    <a:pt x="327" y="113"/>
                    <a:pt x="327" y="113"/>
                  </a:cubicBezTo>
                  <a:cubicBezTo>
                    <a:pt x="327" y="113"/>
                    <a:pt x="327" y="113"/>
                    <a:pt x="327" y="113"/>
                  </a:cubicBezTo>
                  <a:close/>
                  <a:moveTo>
                    <a:pt x="326" y="136"/>
                  </a:moveTo>
                  <a:cubicBezTo>
                    <a:pt x="327" y="136"/>
                    <a:pt x="327" y="136"/>
                    <a:pt x="327" y="136"/>
                  </a:cubicBezTo>
                  <a:cubicBezTo>
                    <a:pt x="326" y="137"/>
                    <a:pt x="326" y="137"/>
                    <a:pt x="326" y="137"/>
                  </a:cubicBezTo>
                  <a:lnTo>
                    <a:pt x="326" y="136"/>
                  </a:lnTo>
                  <a:close/>
                  <a:moveTo>
                    <a:pt x="324" y="146"/>
                  </a:moveTo>
                  <a:cubicBezTo>
                    <a:pt x="324" y="146"/>
                    <a:pt x="324" y="146"/>
                    <a:pt x="324" y="146"/>
                  </a:cubicBezTo>
                  <a:cubicBezTo>
                    <a:pt x="324" y="147"/>
                    <a:pt x="324" y="147"/>
                    <a:pt x="324" y="147"/>
                  </a:cubicBezTo>
                  <a:cubicBezTo>
                    <a:pt x="324" y="147"/>
                    <a:pt x="324" y="147"/>
                    <a:pt x="324" y="147"/>
                  </a:cubicBezTo>
                  <a:cubicBezTo>
                    <a:pt x="325" y="147"/>
                    <a:pt x="324" y="147"/>
                    <a:pt x="324" y="147"/>
                  </a:cubicBezTo>
                  <a:cubicBezTo>
                    <a:pt x="323" y="147"/>
                    <a:pt x="323" y="147"/>
                    <a:pt x="323" y="147"/>
                  </a:cubicBezTo>
                  <a:lnTo>
                    <a:pt x="324" y="146"/>
                  </a:lnTo>
                  <a:close/>
                  <a:moveTo>
                    <a:pt x="330" y="135"/>
                  </a:moveTo>
                  <a:cubicBezTo>
                    <a:pt x="330" y="135"/>
                    <a:pt x="329" y="135"/>
                    <a:pt x="329" y="135"/>
                  </a:cubicBezTo>
                  <a:cubicBezTo>
                    <a:pt x="329" y="135"/>
                    <a:pt x="329" y="135"/>
                    <a:pt x="329" y="135"/>
                  </a:cubicBezTo>
                  <a:cubicBezTo>
                    <a:pt x="329" y="135"/>
                    <a:pt x="329" y="135"/>
                    <a:pt x="329" y="135"/>
                  </a:cubicBezTo>
                  <a:cubicBezTo>
                    <a:pt x="329" y="134"/>
                    <a:pt x="329" y="134"/>
                    <a:pt x="329" y="134"/>
                  </a:cubicBezTo>
                  <a:cubicBezTo>
                    <a:pt x="329" y="134"/>
                    <a:pt x="329" y="134"/>
                    <a:pt x="329" y="134"/>
                  </a:cubicBezTo>
                  <a:cubicBezTo>
                    <a:pt x="329" y="135"/>
                    <a:pt x="329" y="135"/>
                    <a:pt x="329" y="135"/>
                  </a:cubicBezTo>
                  <a:cubicBezTo>
                    <a:pt x="329" y="135"/>
                    <a:pt x="329" y="135"/>
                    <a:pt x="329" y="135"/>
                  </a:cubicBezTo>
                  <a:cubicBezTo>
                    <a:pt x="329" y="135"/>
                    <a:pt x="330" y="135"/>
                    <a:pt x="330" y="135"/>
                  </a:cubicBezTo>
                  <a:cubicBezTo>
                    <a:pt x="330" y="135"/>
                    <a:pt x="330" y="135"/>
                    <a:pt x="331" y="135"/>
                  </a:cubicBezTo>
                  <a:cubicBezTo>
                    <a:pt x="330" y="136"/>
                    <a:pt x="330" y="135"/>
                    <a:pt x="330" y="135"/>
                  </a:cubicBezTo>
                  <a:close/>
                  <a:moveTo>
                    <a:pt x="330" y="140"/>
                  </a:moveTo>
                  <a:cubicBezTo>
                    <a:pt x="329" y="141"/>
                    <a:pt x="330" y="141"/>
                    <a:pt x="330" y="141"/>
                  </a:cubicBezTo>
                  <a:cubicBezTo>
                    <a:pt x="330" y="141"/>
                    <a:pt x="330" y="142"/>
                    <a:pt x="330" y="141"/>
                  </a:cubicBezTo>
                  <a:cubicBezTo>
                    <a:pt x="330" y="141"/>
                    <a:pt x="330" y="141"/>
                    <a:pt x="330" y="141"/>
                  </a:cubicBezTo>
                  <a:cubicBezTo>
                    <a:pt x="330" y="141"/>
                    <a:pt x="330" y="141"/>
                    <a:pt x="329" y="141"/>
                  </a:cubicBezTo>
                  <a:cubicBezTo>
                    <a:pt x="329" y="141"/>
                    <a:pt x="329" y="141"/>
                    <a:pt x="329" y="141"/>
                  </a:cubicBezTo>
                  <a:lnTo>
                    <a:pt x="330" y="140"/>
                  </a:lnTo>
                  <a:close/>
                  <a:moveTo>
                    <a:pt x="327" y="158"/>
                  </a:moveTo>
                  <a:cubicBezTo>
                    <a:pt x="328" y="158"/>
                    <a:pt x="328" y="158"/>
                    <a:pt x="328" y="158"/>
                  </a:cubicBezTo>
                  <a:cubicBezTo>
                    <a:pt x="328" y="158"/>
                    <a:pt x="328" y="158"/>
                    <a:pt x="328" y="158"/>
                  </a:cubicBezTo>
                  <a:cubicBezTo>
                    <a:pt x="329" y="158"/>
                    <a:pt x="329" y="158"/>
                    <a:pt x="329" y="158"/>
                  </a:cubicBezTo>
                  <a:cubicBezTo>
                    <a:pt x="329" y="158"/>
                    <a:pt x="329" y="158"/>
                    <a:pt x="329" y="158"/>
                  </a:cubicBezTo>
                  <a:cubicBezTo>
                    <a:pt x="329" y="158"/>
                    <a:pt x="328" y="159"/>
                    <a:pt x="327" y="158"/>
                  </a:cubicBezTo>
                  <a:close/>
                  <a:moveTo>
                    <a:pt x="338" y="163"/>
                  </a:moveTo>
                  <a:cubicBezTo>
                    <a:pt x="338" y="162"/>
                    <a:pt x="338" y="162"/>
                    <a:pt x="338" y="162"/>
                  </a:cubicBezTo>
                  <a:cubicBezTo>
                    <a:pt x="338" y="163"/>
                    <a:pt x="339" y="163"/>
                    <a:pt x="339" y="163"/>
                  </a:cubicBezTo>
                  <a:cubicBezTo>
                    <a:pt x="339" y="163"/>
                    <a:pt x="339" y="163"/>
                    <a:pt x="339" y="163"/>
                  </a:cubicBezTo>
                  <a:cubicBezTo>
                    <a:pt x="339" y="163"/>
                    <a:pt x="339" y="163"/>
                    <a:pt x="339" y="163"/>
                  </a:cubicBezTo>
                  <a:cubicBezTo>
                    <a:pt x="339" y="163"/>
                    <a:pt x="340" y="163"/>
                    <a:pt x="340" y="163"/>
                  </a:cubicBezTo>
                  <a:cubicBezTo>
                    <a:pt x="340" y="163"/>
                    <a:pt x="340" y="163"/>
                    <a:pt x="340" y="163"/>
                  </a:cubicBezTo>
                  <a:cubicBezTo>
                    <a:pt x="339" y="163"/>
                    <a:pt x="339" y="163"/>
                    <a:pt x="339" y="163"/>
                  </a:cubicBezTo>
                  <a:cubicBezTo>
                    <a:pt x="339" y="163"/>
                    <a:pt x="339" y="163"/>
                    <a:pt x="339" y="163"/>
                  </a:cubicBezTo>
                  <a:cubicBezTo>
                    <a:pt x="339" y="164"/>
                    <a:pt x="338" y="163"/>
                    <a:pt x="338" y="163"/>
                  </a:cubicBezTo>
                  <a:close/>
                  <a:moveTo>
                    <a:pt x="338" y="161"/>
                  </a:moveTo>
                  <a:cubicBezTo>
                    <a:pt x="338" y="161"/>
                    <a:pt x="338" y="161"/>
                    <a:pt x="338" y="161"/>
                  </a:cubicBezTo>
                  <a:cubicBezTo>
                    <a:pt x="339" y="161"/>
                    <a:pt x="339" y="161"/>
                    <a:pt x="339" y="161"/>
                  </a:cubicBezTo>
                  <a:lnTo>
                    <a:pt x="338" y="161"/>
                  </a:lnTo>
                  <a:close/>
                  <a:moveTo>
                    <a:pt x="346" y="131"/>
                  </a:moveTo>
                  <a:cubicBezTo>
                    <a:pt x="346" y="131"/>
                    <a:pt x="347" y="132"/>
                    <a:pt x="347" y="131"/>
                  </a:cubicBezTo>
                  <a:cubicBezTo>
                    <a:pt x="347" y="131"/>
                    <a:pt x="347" y="132"/>
                    <a:pt x="347" y="132"/>
                  </a:cubicBezTo>
                  <a:cubicBezTo>
                    <a:pt x="348" y="131"/>
                    <a:pt x="348" y="131"/>
                    <a:pt x="348" y="131"/>
                  </a:cubicBezTo>
                  <a:cubicBezTo>
                    <a:pt x="348" y="131"/>
                    <a:pt x="348" y="131"/>
                    <a:pt x="348" y="131"/>
                  </a:cubicBezTo>
                  <a:cubicBezTo>
                    <a:pt x="348" y="131"/>
                    <a:pt x="348" y="131"/>
                    <a:pt x="348" y="131"/>
                  </a:cubicBezTo>
                  <a:cubicBezTo>
                    <a:pt x="348" y="131"/>
                    <a:pt x="348" y="130"/>
                    <a:pt x="348" y="130"/>
                  </a:cubicBezTo>
                  <a:cubicBezTo>
                    <a:pt x="346" y="130"/>
                    <a:pt x="346" y="130"/>
                    <a:pt x="346" y="130"/>
                  </a:cubicBezTo>
                  <a:cubicBezTo>
                    <a:pt x="347" y="130"/>
                    <a:pt x="347" y="129"/>
                    <a:pt x="348" y="129"/>
                  </a:cubicBezTo>
                  <a:cubicBezTo>
                    <a:pt x="348" y="129"/>
                    <a:pt x="349" y="129"/>
                    <a:pt x="350" y="129"/>
                  </a:cubicBezTo>
                  <a:cubicBezTo>
                    <a:pt x="350" y="130"/>
                    <a:pt x="349" y="131"/>
                    <a:pt x="349" y="130"/>
                  </a:cubicBezTo>
                  <a:cubicBezTo>
                    <a:pt x="348" y="130"/>
                    <a:pt x="348" y="130"/>
                    <a:pt x="348" y="131"/>
                  </a:cubicBezTo>
                  <a:cubicBezTo>
                    <a:pt x="348" y="131"/>
                    <a:pt x="348" y="131"/>
                    <a:pt x="348" y="131"/>
                  </a:cubicBezTo>
                  <a:cubicBezTo>
                    <a:pt x="349" y="131"/>
                    <a:pt x="349" y="131"/>
                    <a:pt x="350" y="131"/>
                  </a:cubicBezTo>
                  <a:cubicBezTo>
                    <a:pt x="350" y="130"/>
                    <a:pt x="350" y="130"/>
                    <a:pt x="350" y="130"/>
                  </a:cubicBezTo>
                  <a:cubicBezTo>
                    <a:pt x="350" y="131"/>
                    <a:pt x="350" y="132"/>
                    <a:pt x="349" y="132"/>
                  </a:cubicBezTo>
                  <a:cubicBezTo>
                    <a:pt x="349" y="132"/>
                    <a:pt x="349" y="132"/>
                    <a:pt x="349" y="132"/>
                  </a:cubicBezTo>
                  <a:cubicBezTo>
                    <a:pt x="348" y="131"/>
                    <a:pt x="347" y="133"/>
                    <a:pt x="346" y="131"/>
                  </a:cubicBezTo>
                  <a:close/>
                  <a:moveTo>
                    <a:pt x="341" y="163"/>
                  </a:moveTo>
                  <a:cubicBezTo>
                    <a:pt x="341" y="163"/>
                    <a:pt x="342" y="163"/>
                    <a:pt x="342" y="162"/>
                  </a:cubicBezTo>
                  <a:cubicBezTo>
                    <a:pt x="341" y="161"/>
                    <a:pt x="343" y="161"/>
                    <a:pt x="343" y="162"/>
                  </a:cubicBezTo>
                  <a:cubicBezTo>
                    <a:pt x="343" y="162"/>
                    <a:pt x="343" y="162"/>
                    <a:pt x="342" y="162"/>
                  </a:cubicBezTo>
                  <a:cubicBezTo>
                    <a:pt x="342" y="163"/>
                    <a:pt x="342" y="163"/>
                    <a:pt x="343" y="163"/>
                  </a:cubicBezTo>
                  <a:cubicBezTo>
                    <a:pt x="343" y="163"/>
                    <a:pt x="343" y="163"/>
                    <a:pt x="343" y="163"/>
                  </a:cubicBezTo>
                  <a:cubicBezTo>
                    <a:pt x="343" y="163"/>
                    <a:pt x="343" y="163"/>
                    <a:pt x="343" y="163"/>
                  </a:cubicBezTo>
                  <a:cubicBezTo>
                    <a:pt x="343" y="163"/>
                    <a:pt x="343" y="164"/>
                    <a:pt x="343" y="164"/>
                  </a:cubicBezTo>
                  <a:cubicBezTo>
                    <a:pt x="343" y="164"/>
                    <a:pt x="343" y="164"/>
                    <a:pt x="343" y="164"/>
                  </a:cubicBezTo>
                  <a:cubicBezTo>
                    <a:pt x="343" y="164"/>
                    <a:pt x="343" y="164"/>
                    <a:pt x="343" y="163"/>
                  </a:cubicBezTo>
                  <a:cubicBezTo>
                    <a:pt x="343" y="163"/>
                    <a:pt x="343" y="163"/>
                    <a:pt x="343" y="163"/>
                  </a:cubicBezTo>
                  <a:cubicBezTo>
                    <a:pt x="342" y="163"/>
                    <a:pt x="341" y="163"/>
                    <a:pt x="341" y="163"/>
                  </a:cubicBezTo>
                  <a:cubicBezTo>
                    <a:pt x="341" y="163"/>
                    <a:pt x="341" y="163"/>
                    <a:pt x="341" y="163"/>
                  </a:cubicBezTo>
                  <a:close/>
                  <a:moveTo>
                    <a:pt x="347" y="164"/>
                  </a:moveTo>
                  <a:cubicBezTo>
                    <a:pt x="347" y="163"/>
                    <a:pt x="347" y="163"/>
                    <a:pt x="346" y="163"/>
                  </a:cubicBezTo>
                  <a:cubicBezTo>
                    <a:pt x="346" y="163"/>
                    <a:pt x="346" y="163"/>
                    <a:pt x="347" y="163"/>
                  </a:cubicBezTo>
                  <a:cubicBezTo>
                    <a:pt x="346" y="162"/>
                    <a:pt x="345" y="162"/>
                    <a:pt x="344" y="162"/>
                  </a:cubicBezTo>
                  <a:cubicBezTo>
                    <a:pt x="344" y="162"/>
                    <a:pt x="344" y="162"/>
                    <a:pt x="344" y="162"/>
                  </a:cubicBezTo>
                  <a:cubicBezTo>
                    <a:pt x="344" y="162"/>
                    <a:pt x="344" y="162"/>
                    <a:pt x="344" y="162"/>
                  </a:cubicBezTo>
                  <a:cubicBezTo>
                    <a:pt x="344" y="162"/>
                    <a:pt x="344" y="162"/>
                    <a:pt x="345" y="162"/>
                  </a:cubicBezTo>
                  <a:cubicBezTo>
                    <a:pt x="345" y="162"/>
                    <a:pt x="345" y="162"/>
                    <a:pt x="344" y="161"/>
                  </a:cubicBezTo>
                  <a:cubicBezTo>
                    <a:pt x="344" y="161"/>
                    <a:pt x="344" y="161"/>
                    <a:pt x="344" y="161"/>
                  </a:cubicBezTo>
                  <a:cubicBezTo>
                    <a:pt x="345" y="161"/>
                    <a:pt x="345" y="161"/>
                    <a:pt x="345" y="161"/>
                  </a:cubicBezTo>
                  <a:cubicBezTo>
                    <a:pt x="345" y="161"/>
                    <a:pt x="345" y="161"/>
                    <a:pt x="345" y="161"/>
                  </a:cubicBezTo>
                  <a:cubicBezTo>
                    <a:pt x="346" y="162"/>
                    <a:pt x="347" y="163"/>
                    <a:pt x="347" y="164"/>
                  </a:cubicBezTo>
                  <a:close/>
                  <a:moveTo>
                    <a:pt x="357" y="114"/>
                  </a:moveTo>
                  <a:cubicBezTo>
                    <a:pt x="356" y="114"/>
                    <a:pt x="356" y="114"/>
                    <a:pt x="356" y="114"/>
                  </a:cubicBezTo>
                  <a:cubicBezTo>
                    <a:pt x="356" y="114"/>
                    <a:pt x="356" y="114"/>
                    <a:pt x="356" y="114"/>
                  </a:cubicBezTo>
                  <a:cubicBezTo>
                    <a:pt x="356" y="113"/>
                    <a:pt x="358" y="113"/>
                    <a:pt x="356" y="112"/>
                  </a:cubicBezTo>
                  <a:cubicBezTo>
                    <a:pt x="358" y="113"/>
                    <a:pt x="358" y="113"/>
                    <a:pt x="358" y="113"/>
                  </a:cubicBezTo>
                  <a:cubicBezTo>
                    <a:pt x="358" y="113"/>
                    <a:pt x="358" y="113"/>
                    <a:pt x="358" y="113"/>
                  </a:cubicBezTo>
                  <a:cubicBezTo>
                    <a:pt x="359" y="113"/>
                    <a:pt x="359" y="113"/>
                    <a:pt x="359" y="113"/>
                  </a:cubicBezTo>
                  <a:cubicBezTo>
                    <a:pt x="359" y="115"/>
                    <a:pt x="359" y="115"/>
                    <a:pt x="359" y="115"/>
                  </a:cubicBezTo>
                  <a:cubicBezTo>
                    <a:pt x="359" y="114"/>
                    <a:pt x="357" y="115"/>
                    <a:pt x="357" y="114"/>
                  </a:cubicBezTo>
                  <a:close/>
                  <a:moveTo>
                    <a:pt x="360" y="110"/>
                  </a:moveTo>
                  <a:cubicBezTo>
                    <a:pt x="359" y="109"/>
                    <a:pt x="358" y="110"/>
                    <a:pt x="358" y="110"/>
                  </a:cubicBezTo>
                  <a:cubicBezTo>
                    <a:pt x="358" y="111"/>
                    <a:pt x="358" y="111"/>
                    <a:pt x="358" y="111"/>
                  </a:cubicBezTo>
                  <a:cubicBezTo>
                    <a:pt x="357" y="111"/>
                    <a:pt x="357" y="109"/>
                    <a:pt x="356" y="111"/>
                  </a:cubicBezTo>
                  <a:cubicBezTo>
                    <a:pt x="355" y="111"/>
                    <a:pt x="353" y="108"/>
                    <a:pt x="352" y="110"/>
                  </a:cubicBezTo>
                  <a:cubicBezTo>
                    <a:pt x="350" y="110"/>
                    <a:pt x="350" y="110"/>
                    <a:pt x="350" y="110"/>
                  </a:cubicBezTo>
                  <a:cubicBezTo>
                    <a:pt x="350" y="110"/>
                    <a:pt x="350" y="110"/>
                    <a:pt x="350" y="110"/>
                  </a:cubicBezTo>
                  <a:cubicBezTo>
                    <a:pt x="349" y="110"/>
                    <a:pt x="349" y="109"/>
                    <a:pt x="348" y="109"/>
                  </a:cubicBezTo>
                  <a:cubicBezTo>
                    <a:pt x="348" y="109"/>
                    <a:pt x="348" y="110"/>
                    <a:pt x="348" y="110"/>
                  </a:cubicBezTo>
                  <a:cubicBezTo>
                    <a:pt x="348" y="110"/>
                    <a:pt x="348" y="110"/>
                    <a:pt x="348" y="110"/>
                  </a:cubicBezTo>
                  <a:cubicBezTo>
                    <a:pt x="348" y="110"/>
                    <a:pt x="348" y="110"/>
                    <a:pt x="348" y="110"/>
                  </a:cubicBezTo>
                  <a:cubicBezTo>
                    <a:pt x="348" y="110"/>
                    <a:pt x="348" y="110"/>
                    <a:pt x="348" y="110"/>
                  </a:cubicBezTo>
                  <a:cubicBezTo>
                    <a:pt x="348" y="110"/>
                    <a:pt x="348" y="110"/>
                    <a:pt x="348" y="110"/>
                  </a:cubicBezTo>
                  <a:cubicBezTo>
                    <a:pt x="349" y="110"/>
                    <a:pt x="349" y="110"/>
                    <a:pt x="349" y="110"/>
                  </a:cubicBezTo>
                  <a:cubicBezTo>
                    <a:pt x="348" y="111"/>
                    <a:pt x="348" y="110"/>
                    <a:pt x="348" y="110"/>
                  </a:cubicBezTo>
                  <a:cubicBezTo>
                    <a:pt x="348" y="110"/>
                    <a:pt x="348" y="110"/>
                    <a:pt x="348" y="110"/>
                  </a:cubicBezTo>
                  <a:cubicBezTo>
                    <a:pt x="348" y="110"/>
                    <a:pt x="348" y="110"/>
                    <a:pt x="348" y="110"/>
                  </a:cubicBezTo>
                  <a:cubicBezTo>
                    <a:pt x="348" y="110"/>
                    <a:pt x="347" y="110"/>
                    <a:pt x="347" y="111"/>
                  </a:cubicBezTo>
                  <a:cubicBezTo>
                    <a:pt x="347" y="110"/>
                    <a:pt x="347" y="110"/>
                    <a:pt x="347" y="110"/>
                  </a:cubicBezTo>
                  <a:cubicBezTo>
                    <a:pt x="347" y="110"/>
                    <a:pt x="347" y="110"/>
                    <a:pt x="347" y="110"/>
                  </a:cubicBezTo>
                  <a:cubicBezTo>
                    <a:pt x="347" y="110"/>
                    <a:pt x="347" y="110"/>
                    <a:pt x="348" y="110"/>
                  </a:cubicBezTo>
                  <a:cubicBezTo>
                    <a:pt x="348" y="110"/>
                    <a:pt x="348" y="110"/>
                    <a:pt x="348" y="110"/>
                  </a:cubicBezTo>
                  <a:cubicBezTo>
                    <a:pt x="348" y="110"/>
                    <a:pt x="348" y="110"/>
                    <a:pt x="348" y="110"/>
                  </a:cubicBezTo>
                  <a:cubicBezTo>
                    <a:pt x="348" y="109"/>
                    <a:pt x="348" y="109"/>
                    <a:pt x="348" y="109"/>
                  </a:cubicBezTo>
                  <a:cubicBezTo>
                    <a:pt x="347" y="109"/>
                    <a:pt x="347" y="109"/>
                    <a:pt x="347" y="109"/>
                  </a:cubicBezTo>
                  <a:cubicBezTo>
                    <a:pt x="347" y="109"/>
                    <a:pt x="347" y="109"/>
                    <a:pt x="347" y="109"/>
                  </a:cubicBezTo>
                  <a:cubicBezTo>
                    <a:pt x="346" y="109"/>
                    <a:pt x="346" y="109"/>
                    <a:pt x="346" y="109"/>
                  </a:cubicBezTo>
                  <a:cubicBezTo>
                    <a:pt x="346" y="110"/>
                    <a:pt x="346" y="110"/>
                    <a:pt x="346" y="110"/>
                  </a:cubicBezTo>
                  <a:cubicBezTo>
                    <a:pt x="346" y="110"/>
                    <a:pt x="346" y="110"/>
                    <a:pt x="346" y="110"/>
                  </a:cubicBezTo>
                  <a:cubicBezTo>
                    <a:pt x="346" y="110"/>
                    <a:pt x="346" y="110"/>
                    <a:pt x="346" y="110"/>
                  </a:cubicBezTo>
                  <a:cubicBezTo>
                    <a:pt x="346" y="110"/>
                    <a:pt x="345" y="110"/>
                    <a:pt x="345" y="110"/>
                  </a:cubicBezTo>
                  <a:cubicBezTo>
                    <a:pt x="344" y="110"/>
                    <a:pt x="344" y="110"/>
                    <a:pt x="344" y="110"/>
                  </a:cubicBezTo>
                  <a:cubicBezTo>
                    <a:pt x="345" y="108"/>
                    <a:pt x="345" y="108"/>
                    <a:pt x="345" y="108"/>
                  </a:cubicBezTo>
                  <a:cubicBezTo>
                    <a:pt x="346" y="108"/>
                    <a:pt x="346" y="108"/>
                    <a:pt x="346" y="108"/>
                  </a:cubicBezTo>
                  <a:cubicBezTo>
                    <a:pt x="346" y="109"/>
                    <a:pt x="347" y="108"/>
                    <a:pt x="348" y="109"/>
                  </a:cubicBezTo>
                  <a:cubicBezTo>
                    <a:pt x="349" y="108"/>
                    <a:pt x="349" y="109"/>
                    <a:pt x="350" y="109"/>
                  </a:cubicBezTo>
                  <a:cubicBezTo>
                    <a:pt x="351" y="109"/>
                    <a:pt x="351" y="109"/>
                    <a:pt x="351" y="109"/>
                  </a:cubicBezTo>
                  <a:cubicBezTo>
                    <a:pt x="351" y="109"/>
                    <a:pt x="351" y="110"/>
                    <a:pt x="351" y="110"/>
                  </a:cubicBezTo>
                  <a:cubicBezTo>
                    <a:pt x="351" y="110"/>
                    <a:pt x="351" y="110"/>
                    <a:pt x="352" y="110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2" y="109"/>
                    <a:pt x="354" y="110"/>
                    <a:pt x="353" y="109"/>
                  </a:cubicBezTo>
                  <a:cubicBezTo>
                    <a:pt x="354" y="108"/>
                    <a:pt x="355" y="109"/>
                    <a:pt x="356" y="109"/>
                  </a:cubicBezTo>
                  <a:cubicBezTo>
                    <a:pt x="356" y="109"/>
                    <a:pt x="356" y="109"/>
                    <a:pt x="356" y="109"/>
                  </a:cubicBezTo>
                  <a:cubicBezTo>
                    <a:pt x="356" y="109"/>
                    <a:pt x="356" y="109"/>
                    <a:pt x="356" y="109"/>
                  </a:cubicBezTo>
                  <a:cubicBezTo>
                    <a:pt x="357" y="109"/>
                    <a:pt x="358" y="109"/>
                    <a:pt x="358" y="109"/>
                  </a:cubicBezTo>
                  <a:cubicBezTo>
                    <a:pt x="358" y="108"/>
                    <a:pt x="358" y="108"/>
                    <a:pt x="358" y="108"/>
                  </a:cubicBezTo>
                  <a:cubicBezTo>
                    <a:pt x="359" y="109"/>
                    <a:pt x="359" y="109"/>
                    <a:pt x="359" y="109"/>
                  </a:cubicBezTo>
                  <a:cubicBezTo>
                    <a:pt x="359" y="109"/>
                    <a:pt x="359" y="109"/>
                    <a:pt x="358" y="109"/>
                  </a:cubicBezTo>
                  <a:cubicBezTo>
                    <a:pt x="358" y="109"/>
                    <a:pt x="359" y="110"/>
                    <a:pt x="359" y="110"/>
                  </a:cubicBezTo>
                  <a:cubicBezTo>
                    <a:pt x="359" y="110"/>
                    <a:pt x="360" y="110"/>
                    <a:pt x="360" y="109"/>
                  </a:cubicBezTo>
                  <a:cubicBezTo>
                    <a:pt x="360" y="110"/>
                    <a:pt x="360" y="110"/>
                    <a:pt x="360" y="110"/>
                  </a:cubicBezTo>
                  <a:close/>
                  <a:moveTo>
                    <a:pt x="369" y="107"/>
                  </a:moveTo>
                  <a:cubicBezTo>
                    <a:pt x="369" y="106"/>
                    <a:pt x="369" y="106"/>
                    <a:pt x="369" y="106"/>
                  </a:cubicBezTo>
                  <a:cubicBezTo>
                    <a:pt x="370" y="107"/>
                    <a:pt x="370" y="107"/>
                    <a:pt x="370" y="107"/>
                  </a:cubicBezTo>
                  <a:cubicBezTo>
                    <a:pt x="370" y="107"/>
                    <a:pt x="369" y="107"/>
                    <a:pt x="369" y="107"/>
                  </a:cubicBezTo>
                  <a:close/>
                  <a:moveTo>
                    <a:pt x="369" y="108"/>
                  </a:moveTo>
                  <a:cubicBezTo>
                    <a:pt x="369" y="108"/>
                    <a:pt x="369" y="108"/>
                    <a:pt x="369" y="108"/>
                  </a:cubicBezTo>
                  <a:cubicBezTo>
                    <a:pt x="369" y="108"/>
                    <a:pt x="369" y="108"/>
                    <a:pt x="369" y="108"/>
                  </a:cubicBezTo>
                  <a:cubicBezTo>
                    <a:pt x="370" y="108"/>
                    <a:pt x="370" y="108"/>
                    <a:pt x="370" y="108"/>
                  </a:cubicBezTo>
                  <a:cubicBezTo>
                    <a:pt x="369" y="108"/>
                    <a:pt x="369" y="108"/>
                    <a:pt x="369" y="108"/>
                  </a:cubicBezTo>
                  <a:close/>
                  <a:moveTo>
                    <a:pt x="370" y="105"/>
                  </a:moveTo>
                  <a:cubicBezTo>
                    <a:pt x="369" y="105"/>
                    <a:pt x="369" y="105"/>
                    <a:pt x="369" y="105"/>
                  </a:cubicBezTo>
                  <a:cubicBezTo>
                    <a:pt x="369" y="105"/>
                    <a:pt x="369" y="104"/>
                    <a:pt x="370" y="104"/>
                  </a:cubicBezTo>
                  <a:cubicBezTo>
                    <a:pt x="370" y="105"/>
                    <a:pt x="371" y="106"/>
                    <a:pt x="372" y="106"/>
                  </a:cubicBezTo>
                  <a:cubicBezTo>
                    <a:pt x="372" y="107"/>
                    <a:pt x="372" y="107"/>
                    <a:pt x="372" y="107"/>
                  </a:cubicBezTo>
                  <a:cubicBezTo>
                    <a:pt x="370" y="107"/>
                    <a:pt x="370" y="107"/>
                    <a:pt x="370" y="107"/>
                  </a:cubicBezTo>
                  <a:cubicBezTo>
                    <a:pt x="370" y="107"/>
                    <a:pt x="371" y="107"/>
                    <a:pt x="371" y="106"/>
                  </a:cubicBezTo>
                  <a:cubicBezTo>
                    <a:pt x="371" y="106"/>
                    <a:pt x="371" y="106"/>
                    <a:pt x="371" y="106"/>
                  </a:cubicBezTo>
                  <a:cubicBezTo>
                    <a:pt x="370" y="106"/>
                    <a:pt x="370" y="106"/>
                    <a:pt x="370" y="106"/>
                  </a:cubicBezTo>
                  <a:cubicBezTo>
                    <a:pt x="370" y="105"/>
                    <a:pt x="370" y="106"/>
                    <a:pt x="370" y="105"/>
                  </a:cubicBezTo>
                  <a:close/>
                  <a:moveTo>
                    <a:pt x="372" y="108"/>
                  </a:moveTo>
                  <a:cubicBezTo>
                    <a:pt x="372" y="109"/>
                    <a:pt x="372" y="108"/>
                    <a:pt x="371" y="108"/>
                  </a:cubicBezTo>
                  <a:cubicBezTo>
                    <a:pt x="371" y="109"/>
                    <a:pt x="371" y="109"/>
                    <a:pt x="371" y="109"/>
                  </a:cubicBezTo>
                  <a:cubicBezTo>
                    <a:pt x="371" y="109"/>
                    <a:pt x="370" y="109"/>
                    <a:pt x="370" y="108"/>
                  </a:cubicBezTo>
                  <a:cubicBezTo>
                    <a:pt x="371" y="108"/>
                    <a:pt x="371" y="108"/>
                    <a:pt x="372" y="108"/>
                  </a:cubicBezTo>
                  <a:close/>
                  <a:moveTo>
                    <a:pt x="376" y="123"/>
                  </a:moveTo>
                  <a:cubicBezTo>
                    <a:pt x="376" y="123"/>
                    <a:pt x="376" y="123"/>
                    <a:pt x="376" y="123"/>
                  </a:cubicBezTo>
                  <a:cubicBezTo>
                    <a:pt x="377" y="123"/>
                    <a:pt x="377" y="124"/>
                    <a:pt x="377" y="123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8" y="124"/>
                    <a:pt x="378" y="124"/>
                    <a:pt x="378" y="124"/>
                  </a:cubicBezTo>
                  <a:cubicBezTo>
                    <a:pt x="377" y="124"/>
                    <a:pt x="377" y="124"/>
                    <a:pt x="376" y="124"/>
                  </a:cubicBezTo>
                  <a:cubicBezTo>
                    <a:pt x="376" y="124"/>
                    <a:pt x="376" y="124"/>
                    <a:pt x="376" y="124"/>
                  </a:cubicBezTo>
                  <a:cubicBezTo>
                    <a:pt x="376" y="124"/>
                    <a:pt x="376" y="124"/>
                    <a:pt x="376" y="124"/>
                  </a:cubicBezTo>
                  <a:cubicBezTo>
                    <a:pt x="376" y="124"/>
                    <a:pt x="376" y="124"/>
                    <a:pt x="376" y="124"/>
                  </a:cubicBezTo>
                  <a:cubicBezTo>
                    <a:pt x="376" y="124"/>
                    <a:pt x="377" y="123"/>
                    <a:pt x="376" y="123"/>
                  </a:cubicBezTo>
                  <a:close/>
                  <a:moveTo>
                    <a:pt x="374" y="130"/>
                  </a:moveTo>
                  <a:cubicBezTo>
                    <a:pt x="375" y="129"/>
                    <a:pt x="375" y="129"/>
                    <a:pt x="375" y="129"/>
                  </a:cubicBezTo>
                  <a:cubicBezTo>
                    <a:pt x="375" y="129"/>
                    <a:pt x="375" y="129"/>
                    <a:pt x="375" y="129"/>
                  </a:cubicBezTo>
                  <a:lnTo>
                    <a:pt x="374" y="130"/>
                  </a:lnTo>
                  <a:close/>
                  <a:moveTo>
                    <a:pt x="376" y="133"/>
                  </a:moveTo>
                  <a:cubicBezTo>
                    <a:pt x="376" y="132"/>
                    <a:pt x="377" y="133"/>
                    <a:pt x="378" y="133"/>
                  </a:cubicBezTo>
                  <a:cubicBezTo>
                    <a:pt x="378" y="133"/>
                    <a:pt x="378" y="133"/>
                    <a:pt x="378" y="133"/>
                  </a:cubicBezTo>
                  <a:cubicBezTo>
                    <a:pt x="378" y="133"/>
                    <a:pt x="378" y="133"/>
                    <a:pt x="378" y="133"/>
                  </a:cubicBezTo>
                  <a:cubicBezTo>
                    <a:pt x="379" y="132"/>
                    <a:pt x="379" y="132"/>
                    <a:pt x="379" y="132"/>
                  </a:cubicBezTo>
                  <a:cubicBezTo>
                    <a:pt x="379" y="132"/>
                    <a:pt x="379" y="132"/>
                    <a:pt x="379" y="132"/>
                  </a:cubicBezTo>
                  <a:cubicBezTo>
                    <a:pt x="378" y="132"/>
                    <a:pt x="380" y="132"/>
                    <a:pt x="379" y="133"/>
                  </a:cubicBezTo>
                  <a:cubicBezTo>
                    <a:pt x="379" y="133"/>
                    <a:pt x="378" y="133"/>
                    <a:pt x="378" y="133"/>
                  </a:cubicBezTo>
                  <a:cubicBezTo>
                    <a:pt x="378" y="133"/>
                    <a:pt x="378" y="133"/>
                    <a:pt x="378" y="133"/>
                  </a:cubicBezTo>
                  <a:cubicBezTo>
                    <a:pt x="377" y="133"/>
                    <a:pt x="377" y="134"/>
                    <a:pt x="376" y="133"/>
                  </a:cubicBezTo>
                  <a:close/>
                  <a:moveTo>
                    <a:pt x="372" y="156"/>
                  </a:moveTo>
                  <a:cubicBezTo>
                    <a:pt x="373" y="156"/>
                    <a:pt x="373" y="156"/>
                    <a:pt x="373" y="157"/>
                  </a:cubicBezTo>
                  <a:cubicBezTo>
                    <a:pt x="373" y="157"/>
                    <a:pt x="373" y="157"/>
                    <a:pt x="373" y="157"/>
                  </a:cubicBezTo>
                  <a:cubicBezTo>
                    <a:pt x="373" y="157"/>
                    <a:pt x="373" y="157"/>
                    <a:pt x="374" y="157"/>
                  </a:cubicBezTo>
                  <a:cubicBezTo>
                    <a:pt x="374" y="157"/>
                    <a:pt x="374" y="156"/>
                    <a:pt x="375" y="157"/>
                  </a:cubicBezTo>
                  <a:cubicBezTo>
                    <a:pt x="374" y="157"/>
                    <a:pt x="374" y="158"/>
                    <a:pt x="373" y="157"/>
                  </a:cubicBezTo>
                  <a:cubicBezTo>
                    <a:pt x="373" y="157"/>
                    <a:pt x="373" y="157"/>
                    <a:pt x="373" y="157"/>
                  </a:cubicBezTo>
                  <a:cubicBezTo>
                    <a:pt x="373" y="157"/>
                    <a:pt x="373" y="157"/>
                    <a:pt x="373" y="157"/>
                  </a:cubicBezTo>
                  <a:cubicBezTo>
                    <a:pt x="373" y="156"/>
                    <a:pt x="372" y="156"/>
                    <a:pt x="372" y="156"/>
                  </a:cubicBezTo>
                  <a:close/>
                  <a:moveTo>
                    <a:pt x="378" y="143"/>
                  </a:moveTo>
                  <a:cubicBezTo>
                    <a:pt x="378" y="143"/>
                    <a:pt x="378" y="143"/>
                    <a:pt x="378" y="143"/>
                  </a:cubicBezTo>
                  <a:cubicBezTo>
                    <a:pt x="378" y="143"/>
                    <a:pt x="378" y="143"/>
                    <a:pt x="378" y="143"/>
                  </a:cubicBezTo>
                  <a:close/>
                  <a:moveTo>
                    <a:pt x="377" y="143"/>
                  </a:moveTo>
                  <a:cubicBezTo>
                    <a:pt x="378" y="141"/>
                    <a:pt x="378" y="141"/>
                    <a:pt x="378" y="141"/>
                  </a:cubicBezTo>
                  <a:cubicBezTo>
                    <a:pt x="379" y="142"/>
                    <a:pt x="379" y="142"/>
                    <a:pt x="379" y="142"/>
                  </a:cubicBezTo>
                  <a:cubicBezTo>
                    <a:pt x="378" y="142"/>
                    <a:pt x="378" y="142"/>
                    <a:pt x="377" y="143"/>
                  </a:cubicBezTo>
                  <a:close/>
                  <a:moveTo>
                    <a:pt x="382" y="125"/>
                  </a:moveTo>
                  <a:cubicBezTo>
                    <a:pt x="382" y="125"/>
                    <a:pt x="382" y="125"/>
                    <a:pt x="382" y="125"/>
                  </a:cubicBezTo>
                  <a:cubicBezTo>
                    <a:pt x="382" y="126"/>
                    <a:pt x="382" y="126"/>
                    <a:pt x="382" y="126"/>
                  </a:cubicBezTo>
                  <a:lnTo>
                    <a:pt x="382" y="125"/>
                  </a:lnTo>
                  <a:close/>
                  <a:moveTo>
                    <a:pt x="383" y="124"/>
                  </a:moveTo>
                  <a:cubicBezTo>
                    <a:pt x="383" y="124"/>
                    <a:pt x="383" y="124"/>
                    <a:pt x="383" y="124"/>
                  </a:cubicBezTo>
                  <a:cubicBezTo>
                    <a:pt x="383" y="123"/>
                    <a:pt x="383" y="123"/>
                    <a:pt x="383" y="123"/>
                  </a:cubicBezTo>
                  <a:cubicBezTo>
                    <a:pt x="383" y="122"/>
                    <a:pt x="383" y="123"/>
                    <a:pt x="384" y="123"/>
                  </a:cubicBezTo>
                  <a:cubicBezTo>
                    <a:pt x="384" y="123"/>
                    <a:pt x="384" y="123"/>
                    <a:pt x="384" y="123"/>
                  </a:cubicBezTo>
                  <a:cubicBezTo>
                    <a:pt x="384" y="123"/>
                    <a:pt x="384" y="123"/>
                    <a:pt x="384" y="123"/>
                  </a:cubicBezTo>
                  <a:cubicBezTo>
                    <a:pt x="385" y="123"/>
                    <a:pt x="385" y="123"/>
                    <a:pt x="385" y="123"/>
                  </a:cubicBezTo>
                  <a:cubicBezTo>
                    <a:pt x="385" y="123"/>
                    <a:pt x="385" y="122"/>
                    <a:pt x="385" y="122"/>
                  </a:cubicBezTo>
                  <a:cubicBezTo>
                    <a:pt x="385" y="121"/>
                    <a:pt x="385" y="121"/>
                    <a:pt x="385" y="121"/>
                  </a:cubicBezTo>
                  <a:cubicBezTo>
                    <a:pt x="385" y="122"/>
                    <a:pt x="386" y="122"/>
                    <a:pt x="386" y="123"/>
                  </a:cubicBezTo>
                  <a:cubicBezTo>
                    <a:pt x="386" y="122"/>
                    <a:pt x="387" y="123"/>
                    <a:pt x="387" y="123"/>
                  </a:cubicBezTo>
                  <a:cubicBezTo>
                    <a:pt x="387" y="123"/>
                    <a:pt x="387" y="123"/>
                    <a:pt x="387" y="123"/>
                  </a:cubicBezTo>
                  <a:cubicBezTo>
                    <a:pt x="387" y="123"/>
                    <a:pt x="387" y="123"/>
                    <a:pt x="387" y="123"/>
                  </a:cubicBezTo>
                  <a:cubicBezTo>
                    <a:pt x="386" y="122"/>
                    <a:pt x="386" y="124"/>
                    <a:pt x="385" y="123"/>
                  </a:cubicBezTo>
                  <a:cubicBezTo>
                    <a:pt x="385" y="124"/>
                    <a:pt x="385" y="124"/>
                    <a:pt x="385" y="124"/>
                  </a:cubicBezTo>
                  <a:cubicBezTo>
                    <a:pt x="385" y="123"/>
                    <a:pt x="385" y="123"/>
                    <a:pt x="384" y="123"/>
                  </a:cubicBezTo>
                  <a:cubicBezTo>
                    <a:pt x="384" y="123"/>
                    <a:pt x="384" y="123"/>
                    <a:pt x="384" y="123"/>
                  </a:cubicBezTo>
                  <a:cubicBezTo>
                    <a:pt x="384" y="124"/>
                    <a:pt x="383" y="124"/>
                    <a:pt x="383" y="124"/>
                  </a:cubicBezTo>
                  <a:close/>
                  <a:moveTo>
                    <a:pt x="399" y="125"/>
                  </a:moveTo>
                  <a:cubicBezTo>
                    <a:pt x="397" y="124"/>
                    <a:pt x="397" y="124"/>
                    <a:pt x="397" y="124"/>
                  </a:cubicBezTo>
                  <a:cubicBezTo>
                    <a:pt x="397" y="124"/>
                    <a:pt x="397" y="124"/>
                    <a:pt x="397" y="124"/>
                  </a:cubicBezTo>
                  <a:cubicBezTo>
                    <a:pt x="397" y="124"/>
                    <a:pt x="397" y="124"/>
                    <a:pt x="397" y="124"/>
                  </a:cubicBezTo>
                  <a:cubicBezTo>
                    <a:pt x="396" y="125"/>
                    <a:pt x="396" y="125"/>
                    <a:pt x="396" y="125"/>
                  </a:cubicBezTo>
                  <a:cubicBezTo>
                    <a:pt x="396" y="125"/>
                    <a:pt x="396" y="125"/>
                    <a:pt x="396" y="124"/>
                  </a:cubicBezTo>
                  <a:cubicBezTo>
                    <a:pt x="397" y="124"/>
                    <a:pt x="397" y="124"/>
                    <a:pt x="397" y="124"/>
                  </a:cubicBezTo>
                  <a:cubicBezTo>
                    <a:pt x="397" y="124"/>
                    <a:pt x="397" y="124"/>
                    <a:pt x="397" y="124"/>
                  </a:cubicBezTo>
                  <a:cubicBezTo>
                    <a:pt x="397" y="124"/>
                    <a:pt x="397" y="124"/>
                    <a:pt x="397" y="124"/>
                  </a:cubicBezTo>
                  <a:cubicBezTo>
                    <a:pt x="397" y="124"/>
                    <a:pt x="397" y="124"/>
                    <a:pt x="397" y="124"/>
                  </a:cubicBezTo>
                  <a:cubicBezTo>
                    <a:pt x="397" y="124"/>
                    <a:pt x="397" y="124"/>
                    <a:pt x="397" y="124"/>
                  </a:cubicBezTo>
                  <a:cubicBezTo>
                    <a:pt x="398" y="125"/>
                    <a:pt x="399" y="124"/>
                    <a:pt x="399" y="125"/>
                  </a:cubicBezTo>
                  <a:close/>
                  <a:moveTo>
                    <a:pt x="394" y="130"/>
                  </a:moveTo>
                  <a:cubicBezTo>
                    <a:pt x="394" y="130"/>
                    <a:pt x="394" y="130"/>
                    <a:pt x="394" y="130"/>
                  </a:cubicBezTo>
                  <a:cubicBezTo>
                    <a:pt x="395" y="129"/>
                    <a:pt x="395" y="131"/>
                    <a:pt x="396" y="131"/>
                  </a:cubicBezTo>
                  <a:cubicBezTo>
                    <a:pt x="396" y="132"/>
                    <a:pt x="395" y="131"/>
                    <a:pt x="395" y="131"/>
                  </a:cubicBezTo>
                  <a:cubicBezTo>
                    <a:pt x="395" y="131"/>
                    <a:pt x="395" y="131"/>
                    <a:pt x="395" y="131"/>
                  </a:cubicBezTo>
                  <a:cubicBezTo>
                    <a:pt x="394" y="131"/>
                    <a:pt x="394" y="131"/>
                    <a:pt x="395" y="131"/>
                  </a:cubicBezTo>
                  <a:cubicBezTo>
                    <a:pt x="395" y="131"/>
                    <a:pt x="394" y="131"/>
                    <a:pt x="394" y="131"/>
                  </a:cubicBezTo>
                  <a:cubicBezTo>
                    <a:pt x="394" y="131"/>
                    <a:pt x="393" y="131"/>
                    <a:pt x="393" y="131"/>
                  </a:cubicBezTo>
                  <a:cubicBezTo>
                    <a:pt x="393" y="131"/>
                    <a:pt x="393" y="131"/>
                    <a:pt x="393" y="131"/>
                  </a:cubicBezTo>
                  <a:cubicBezTo>
                    <a:pt x="393" y="131"/>
                    <a:pt x="393" y="131"/>
                    <a:pt x="393" y="131"/>
                  </a:cubicBezTo>
                  <a:cubicBezTo>
                    <a:pt x="392" y="131"/>
                    <a:pt x="393" y="132"/>
                    <a:pt x="392" y="132"/>
                  </a:cubicBezTo>
                  <a:cubicBezTo>
                    <a:pt x="392" y="131"/>
                    <a:pt x="392" y="131"/>
                    <a:pt x="392" y="131"/>
                  </a:cubicBezTo>
                  <a:cubicBezTo>
                    <a:pt x="392" y="131"/>
                    <a:pt x="392" y="131"/>
                    <a:pt x="393" y="131"/>
                  </a:cubicBezTo>
                  <a:cubicBezTo>
                    <a:pt x="393" y="131"/>
                    <a:pt x="393" y="131"/>
                    <a:pt x="393" y="131"/>
                  </a:cubicBezTo>
                  <a:cubicBezTo>
                    <a:pt x="393" y="131"/>
                    <a:pt x="393" y="131"/>
                    <a:pt x="393" y="131"/>
                  </a:cubicBezTo>
                  <a:cubicBezTo>
                    <a:pt x="394" y="131"/>
                    <a:pt x="394" y="131"/>
                    <a:pt x="394" y="130"/>
                  </a:cubicBezTo>
                  <a:close/>
                  <a:moveTo>
                    <a:pt x="394" y="134"/>
                  </a:moveTo>
                  <a:cubicBezTo>
                    <a:pt x="394" y="135"/>
                    <a:pt x="394" y="135"/>
                    <a:pt x="394" y="135"/>
                  </a:cubicBezTo>
                  <a:cubicBezTo>
                    <a:pt x="393" y="134"/>
                    <a:pt x="393" y="135"/>
                    <a:pt x="392" y="134"/>
                  </a:cubicBezTo>
                  <a:lnTo>
                    <a:pt x="394" y="134"/>
                  </a:lnTo>
                  <a:close/>
                  <a:moveTo>
                    <a:pt x="392" y="127"/>
                  </a:moveTo>
                  <a:cubicBezTo>
                    <a:pt x="392" y="128"/>
                    <a:pt x="392" y="127"/>
                    <a:pt x="391" y="127"/>
                  </a:cubicBezTo>
                  <a:lnTo>
                    <a:pt x="392" y="127"/>
                  </a:lnTo>
                  <a:close/>
                  <a:moveTo>
                    <a:pt x="391" y="127"/>
                  </a:moveTo>
                  <a:cubicBezTo>
                    <a:pt x="391" y="128"/>
                    <a:pt x="391" y="128"/>
                    <a:pt x="391" y="128"/>
                  </a:cubicBezTo>
                  <a:cubicBezTo>
                    <a:pt x="391" y="128"/>
                    <a:pt x="391" y="128"/>
                    <a:pt x="391" y="128"/>
                  </a:cubicBezTo>
                  <a:cubicBezTo>
                    <a:pt x="391" y="128"/>
                    <a:pt x="391" y="128"/>
                    <a:pt x="391" y="128"/>
                  </a:cubicBezTo>
                  <a:cubicBezTo>
                    <a:pt x="390" y="128"/>
                    <a:pt x="390" y="128"/>
                    <a:pt x="390" y="127"/>
                  </a:cubicBezTo>
                  <a:cubicBezTo>
                    <a:pt x="390" y="127"/>
                    <a:pt x="391" y="128"/>
                    <a:pt x="391" y="127"/>
                  </a:cubicBezTo>
                  <a:close/>
                  <a:moveTo>
                    <a:pt x="395" y="133"/>
                  </a:moveTo>
                  <a:cubicBezTo>
                    <a:pt x="396" y="134"/>
                    <a:pt x="396" y="134"/>
                    <a:pt x="396" y="135"/>
                  </a:cubicBezTo>
                  <a:cubicBezTo>
                    <a:pt x="396" y="135"/>
                    <a:pt x="396" y="135"/>
                    <a:pt x="396" y="135"/>
                  </a:cubicBezTo>
                  <a:cubicBezTo>
                    <a:pt x="395" y="135"/>
                    <a:pt x="396" y="134"/>
                    <a:pt x="395" y="134"/>
                  </a:cubicBezTo>
                  <a:cubicBezTo>
                    <a:pt x="395" y="134"/>
                    <a:pt x="395" y="134"/>
                    <a:pt x="395" y="134"/>
                  </a:cubicBezTo>
                  <a:cubicBezTo>
                    <a:pt x="395" y="134"/>
                    <a:pt x="395" y="134"/>
                    <a:pt x="395" y="134"/>
                  </a:cubicBezTo>
                  <a:cubicBezTo>
                    <a:pt x="395" y="134"/>
                    <a:pt x="395" y="134"/>
                    <a:pt x="395" y="134"/>
                  </a:cubicBezTo>
                  <a:cubicBezTo>
                    <a:pt x="395" y="134"/>
                    <a:pt x="394" y="134"/>
                    <a:pt x="395" y="133"/>
                  </a:cubicBezTo>
                  <a:close/>
                  <a:moveTo>
                    <a:pt x="397" y="135"/>
                  </a:moveTo>
                  <a:cubicBezTo>
                    <a:pt x="397" y="134"/>
                    <a:pt x="397" y="134"/>
                    <a:pt x="397" y="134"/>
                  </a:cubicBezTo>
                  <a:cubicBezTo>
                    <a:pt x="397" y="135"/>
                    <a:pt x="397" y="135"/>
                    <a:pt x="397" y="135"/>
                  </a:cubicBezTo>
                  <a:close/>
                  <a:moveTo>
                    <a:pt x="410" y="118"/>
                  </a:moveTo>
                  <a:cubicBezTo>
                    <a:pt x="411" y="119"/>
                    <a:pt x="411" y="119"/>
                    <a:pt x="411" y="119"/>
                  </a:cubicBezTo>
                  <a:cubicBezTo>
                    <a:pt x="410" y="120"/>
                    <a:pt x="410" y="120"/>
                    <a:pt x="410" y="120"/>
                  </a:cubicBezTo>
                  <a:cubicBezTo>
                    <a:pt x="409" y="119"/>
                    <a:pt x="409" y="119"/>
                    <a:pt x="409" y="119"/>
                  </a:cubicBezTo>
                  <a:cubicBezTo>
                    <a:pt x="409" y="119"/>
                    <a:pt x="410" y="118"/>
                    <a:pt x="410" y="118"/>
                  </a:cubicBezTo>
                  <a:close/>
                  <a:moveTo>
                    <a:pt x="407" y="127"/>
                  </a:moveTo>
                  <a:cubicBezTo>
                    <a:pt x="407" y="128"/>
                    <a:pt x="407" y="128"/>
                    <a:pt x="407" y="128"/>
                  </a:cubicBezTo>
                  <a:cubicBezTo>
                    <a:pt x="406" y="127"/>
                    <a:pt x="406" y="127"/>
                    <a:pt x="406" y="127"/>
                  </a:cubicBezTo>
                  <a:cubicBezTo>
                    <a:pt x="407" y="127"/>
                    <a:pt x="407" y="127"/>
                    <a:pt x="407" y="127"/>
                  </a:cubicBezTo>
                  <a:close/>
                  <a:moveTo>
                    <a:pt x="403" y="133"/>
                  </a:moveTo>
                  <a:cubicBezTo>
                    <a:pt x="402" y="133"/>
                    <a:pt x="402" y="133"/>
                    <a:pt x="402" y="133"/>
                  </a:cubicBezTo>
                  <a:cubicBezTo>
                    <a:pt x="403" y="132"/>
                    <a:pt x="403" y="132"/>
                    <a:pt x="403" y="132"/>
                  </a:cubicBezTo>
                  <a:cubicBezTo>
                    <a:pt x="402" y="132"/>
                    <a:pt x="402" y="132"/>
                    <a:pt x="402" y="132"/>
                  </a:cubicBezTo>
                  <a:cubicBezTo>
                    <a:pt x="402" y="132"/>
                    <a:pt x="402" y="132"/>
                    <a:pt x="402" y="132"/>
                  </a:cubicBezTo>
                  <a:cubicBezTo>
                    <a:pt x="402" y="131"/>
                    <a:pt x="402" y="131"/>
                    <a:pt x="402" y="131"/>
                  </a:cubicBezTo>
                  <a:cubicBezTo>
                    <a:pt x="403" y="130"/>
                    <a:pt x="405" y="131"/>
                    <a:pt x="405" y="133"/>
                  </a:cubicBezTo>
                  <a:cubicBezTo>
                    <a:pt x="403" y="132"/>
                    <a:pt x="403" y="132"/>
                    <a:pt x="403" y="132"/>
                  </a:cubicBezTo>
                  <a:lnTo>
                    <a:pt x="403" y="133"/>
                  </a:lnTo>
                  <a:close/>
                  <a:moveTo>
                    <a:pt x="401" y="135"/>
                  </a:moveTo>
                  <a:cubicBezTo>
                    <a:pt x="401" y="134"/>
                    <a:pt x="401" y="134"/>
                    <a:pt x="401" y="134"/>
                  </a:cubicBezTo>
                  <a:cubicBezTo>
                    <a:pt x="402" y="135"/>
                    <a:pt x="402" y="135"/>
                    <a:pt x="402" y="135"/>
                  </a:cubicBezTo>
                  <a:cubicBezTo>
                    <a:pt x="402" y="135"/>
                    <a:pt x="402" y="134"/>
                    <a:pt x="401" y="135"/>
                  </a:cubicBezTo>
                  <a:close/>
                  <a:moveTo>
                    <a:pt x="401" y="137"/>
                  </a:moveTo>
                  <a:cubicBezTo>
                    <a:pt x="401" y="138"/>
                    <a:pt x="401" y="138"/>
                    <a:pt x="401" y="138"/>
                  </a:cubicBezTo>
                  <a:cubicBezTo>
                    <a:pt x="401" y="137"/>
                    <a:pt x="401" y="137"/>
                    <a:pt x="401" y="137"/>
                  </a:cubicBezTo>
                  <a:close/>
                  <a:moveTo>
                    <a:pt x="405" y="151"/>
                  </a:moveTo>
                  <a:cubicBezTo>
                    <a:pt x="405" y="151"/>
                    <a:pt x="405" y="151"/>
                    <a:pt x="405" y="151"/>
                  </a:cubicBezTo>
                  <a:cubicBezTo>
                    <a:pt x="404" y="151"/>
                    <a:pt x="404" y="151"/>
                    <a:pt x="404" y="151"/>
                  </a:cubicBezTo>
                  <a:cubicBezTo>
                    <a:pt x="404" y="151"/>
                    <a:pt x="405" y="151"/>
                    <a:pt x="405" y="151"/>
                  </a:cubicBezTo>
                  <a:close/>
                  <a:moveTo>
                    <a:pt x="402" y="158"/>
                  </a:moveTo>
                  <a:cubicBezTo>
                    <a:pt x="403" y="158"/>
                    <a:pt x="403" y="158"/>
                    <a:pt x="403" y="159"/>
                  </a:cubicBezTo>
                  <a:cubicBezTo>
                    <a:pt x="403" y="159"/>
                    <a:pt x="403" y="159"/>
                    <a:pt x="402" y="158"/>
                  </a:cubicBezTo>
                  <a:close/>
                  <a:moveTo>
                    <a:pt x="402" y="163"/>
                  </a:moveTo>
                  <a:cubicBezTo>
                    <a:pt x="402" y="163"/>
                    <a:pt x="402" y="163"/>
                    <a:pt x="402" y="163"/>
                  </a:cubicBezTo>
                  <a:cubicBezTo>
                    <a:pt x="401" y="163"/>
                    <a:pt x="401" y="163"/>
                    <a:pt x="401" y="163"/>
                  </a:cubicBezTo>
                  <a:lnTo>
                    <a:pt x="402" y="163"/>
                  </a:lnTo>
                  <a:close/>
                  <a:moveTo>
                    <a:pt x="403" y="158"/>
                  </a:moveTo>
                  <a:cubicBezTo>
                    <a:pt x="403" y="157"/>
                    <a:pt x="403" y="157"/>
                    <a:pt x="403" y="157"/>
                  </a:cubicBezTo>
                  <a:cubicBezTo>
                    <a:pt x="404" y="157"/>
                    <a:pt x="404" y="157"/>
                    <a:pt x="404" y="157"/>
                  </a:cubicBezTo>
                  <a:cubicBezTo>
                    <a:pt x="404" y="158"/>
                    <a:pt x="403" y="158"/>
                    <a:pt x="403" y="158"/>
                  </a:cubicBezTo>
                  <a:close/>
                  <a:moveTo>
                    <a:pt x="413" y="114"/>
                  </a:moveTo>
                  <a:cubicBezTo>
                    <a:pt x="411" y="114"/>
                    <a:pt x="411" y="115"/>
                    <a:pt x="408" y="114"/>
                  </a:cubicBezTo>
                  <a:cubicBezTo>
                    <a:pt x="408" y="114"/>
                    <a:pt x="407" y="114"/>
                    <a:pt x="406" y="114"/>
                  </a:cubicBezTo>
                  <a:cubicBezTo>
                    <a:pt x="407" y="114"/>
                    <a:pt x="406" y="112"/>
                    <a:pt x="407" y="113"/>
                  </a:cubicBezTo>
                  <a:cubicBezTo>
                    <a:pt x="407" y="113"/>
                    <a:pt x="407" y="113"/>
                    <a:pt x="407" y="113"/>
                  </a:cubicBezTo>
                  <a:cubicBezTo>
                    <a:pt x="408" y="114"/>
                    <a:pt x="409" y="113"/>
                    <a:pt x="409" y="112"/>
                  </a:cubicBezTo>
                  <a:cubicBezTo>
                    <a:pt x="409" y="112"/>
                    <a:pt x="410" y="112"/>
                    <a:pt x="409" y="111"/>
                  </a:cubicBezTo>
                  <a:cubicBezTo>
                    <a:pt x="410" y="111"/>
                    <a:pt x="410" y="111"/>
                    <a:pt x="410" y="111"/>
                  </a:cubicBezTo>
                  <a:cubicBezTo>
                    <a:pt x="410" y="111"/>
                    <a:pt x="409" y="112"/>
                    <a:pt x="410" y="112"/>
                  </a:cubicBezTo>
                  <a:cubicBezTo>
                    <a:pt x="411" y="112"/>
                    <a:pt x="410" y="111"/>
                    <a:pt x="410" y="111"/>
                  </a:cubicBezTo>
                  <a:cubicBezTo>
                    <a:pt x="411" y="111"/>
                    <a:pt x="411" y="111"/>
                    <a:pt x="411" y="111"/>
                  </a:cubicBezTo>
                  <a:cubicBezTo>
                    <a:pt x="411" y="112"/>
                    <a:pt x="411" y="112"/>
                    <a:pt x="411" y="113"/>
                  </a:cubicBezTo>
                  <a:cubicBezTo>
                    <a:pt x="411" y="113"/>
                    <a:pt x="412" y="113"/>
                    <a:pt x="412" y="112"/>
                  </a:cubicBezTo>
                  <a:cubicBezTo>
                    <a:pt x="412" y="112"/>
                    <a:pt x="412" y="112"/>
                    <a:pt x="412" y="112"/>
                  </a:cubicBezTo>
                  <a:cubicBezTo>
                    <a:pt x="412" y="112"/>
                    <a:pt x="412" y="112"/>
                    <a:pt x="412" y="112"/>
                  </a:cubicBezTo>
                  <a:cubicBezTo>
                    <a:pt x="412" y="112"/>
                    <a:pt x="412" y="112"/>
                    <a:pt x="412" y="112"/>
                  </a:cubicBezTo>
                  <a:cubicBezTo>
                    <a:pt x="412" y="112"/>
                    <a:pt x="412" y="112"/>
                    <a:pt x="412" y="112"/>
                  </a:cubicBezTo>
                  <a:cubicBezTo>
                    <a:pt x="413" y="113"/>
                    <a:pt x="413" y="112"/>
                    <a:pt x="414" y="112"/>
                  </a:cubicBezTo>
                  <a:cubicBezTo>
                    <a:pt x="414" y="112"/>
                    <a:pt x="414" y="112"/>
                    <a:pt x="414" y="112"/>
                  </a:cubicBezTo>
                  <a:cubicBezTo>
                    <a:pt x="413" y="112"/>
                    <a:pt x="413" y="112"/>
                    <a:pt x="413" y="112"/>
                  </a:cubicBezTo>
                  <a:cubicBezTo>
                    <a:pt x="414" y="111"/>
                    <a:pt x="416" y="113"/>
                    <a:pt x="415" y="111"/>
                  </a:cubicBezTo>
                  <a:cubicBezTo>
                    <a:pt x="416" y="111"/>
                    <a:pt x="416" y="111"/>
                    <a:pt x="416" y="111"/>
                  </a:cubicBezTo>
                  <a:cubicBezTo>
                    <a:pt x="415" y="111"/>
                    <a:pt x="415" y="112"/>
                    <a:pt x="416" y="112"/>
                  </a:cubicBezTo>
                  <a:cubicBezTo>
                    <a:pt x="416" y="112"/>
                    <a:pt x="416" y="112"/>
                    <a:pt x="417" y="112"/>
                  </a:cubicBezTo>
                  <a:cubicBezTo>
                    <a:pt x="416" y="111"/>
                    <a:pt x="417" y="111"/>
                    <a:pt x="417" y="111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7" y="111"/>
                    <a:pt x="417" y="111"/>
                    <a:pt x="418" y="111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7" y="111"/>
                    <a:pt x="417" y="111"/>
                    <a:pt x="417" y="112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6" y="112"/>
                    <a:pt x="416" y="112"/>
                    <a:pt x="416" y="112"/>
                  </a:cubicBezTo>
                  <a:cubicBezTo>
                    <a:pt x="416" y="114"/>
                    <a:pt x="416" y="114"/>
                    <a:pt x="416" y="114"/>
                  </a:cubicBezTo>
                  <a:cubicBezTo>
                    <a:pt x="415" y="114"/>
                    <a:pt x="414" y="112"/>
                    <a:pt x="413" y="114"/>
                  </a:cubicBezTo>
                  <a:close/>
                  <a:moveTo>
                    <a:pt x="411" y="133"/>
                  </a:moveTo>
                  <a:cubicBezTo>
                    <a:pt x="411" y="133"/>
                    <a:pt x="411" y="133"/>
                    <a:pt x="411" y="133"/>
                  </a:cubicBezTo>
                  <a:cubicBezTo>
                    <a:pt x="410" y="133"/>
                    <a:pt x="410" y="133"/>
                    <a:pt x="410" y="133"/>
                  </a:cubicBezTo>
                  <a:lnTo>
                    <a:pt x="411" y="133"/>
                  </a:lnTo>
                  <a:close/>
                  <a:moveTo>
                    <a:pt x="411" y="137"/>
                  </a:moveTo>
                  <a:cubicBezTo>
                    <a:pt x="410" y="137"/>
                    <a:pt x="410" y="137"/>
                    <a:pt x="410" y="137"/>
                  </a:cubicBezTo>
                  <a:cubicBezTo>
                    <a:pt x="410" y="137"/>
                    <a:pt x="410" y="137"/>
                    <a:pt x="410" y="137"/>
                  </a:cubicBezTo>
                  <a:lnTo>
                    <a:pt x="411" y="137"/>
                  </a:lnTo>
                  <a:close/>
                  <a:moveTo>
                    <a:pt x="411" y="136"/>
                  </a:moveTo>
                  <a:cubicBezTo>
                    <a:pt x="411" y="135"/>
                    <a:pt x="411" y="135"/>
                    <a:pt x="411" y="135"/>
                  </a:cubicBezTo>
                  <a:cubicBezTo>
                    <a:pt x="411" y="136"/>
                    <a:pt x="412" y="136"/>
                    <a:pt x="413" y="135"/>
                  </a:cubicBezTo>
                  <a:cubicBezTo>
                    <a:pt x="415" y="135"/>
                    <a:pt x="415" y="135"/>
                    <a:pt x="415" y="135"/>
                  </a:cubicBezTo>
                  <a:cubicBezTo>
                    <a:pt x="415" y="134"/>
                    <a:pt x="415" y="134"/>
                    <a:pt x="415" y="134"/>
                  </a:cubicBezTo>
                  <a:cubicBezTo>
                    <a:pt x="415" y="134"/>
                    <a:pt x="415" y="134"/>
                    <a:pt x="415" y="134"/>
                  </a:cubicBezTo>
                  <a:cubicBezTo>
                    <a:pt x="415" y="134"/>
                    <a:pt x="415" y="134"/>
                    <a:pt x="415" y="134"/>
                  </a:cubicBezTo>
                  <a:cubicBezTo>
                    <a:pt x="416" y="135"/>
                    <a:pt x="416" y="136"/>
                    <a:pt x="416" y="136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5" y="136"/>
                    <a:pt x="415" y="136"/>
                    <a:pt x="415" y="136"/>
                  </a:cubicBezTo>
                  <a:cubicBezTo>
                    <a:pt x="415" y="137"/>
                    <a:pt x="415" y="137"/>
                    <a:pt x="415" y="137"/>
                  </a:cubicBezTo>
                  <a:cubicBezTo>
                    <a:pt x="415" y="136"/>
                    <a:pt x="415" y="136"/>
                    <a:pt x="414" y="136"/>
                  </a:cubicBezTo>
                  <a:cubicBezTo>
                    <a:pt x="414" y="138"/>
                    <a:pt x="412" y="136"/>
                    <a:pt x="411" y="136"/>
                  </a:cubicBezTo>
                  <a:close/>
                  <a:moveTo>
                    <a:pt x="408" y="166"/>
                  </a:moveTo>
                  <a:cubicBezTo>
                    <a:pt x="408" y="167"/>
                    <a:pt x="408" y="167"/>
                    <a:pt x="408" y="167"/>
                  </a:cubicBezTo>
                  <a:cubicBezTo>
                    <a:pt x="408" y="166"/>
                    <a:pt x="408" y="166"/>
                    <a:pt x="408" y="166"/>
                  </a:cubicBezTo>
                  <a:close/>
                  <a:moveTo>
                    <a:pt x="424" y="122"/>
                  </a:moveTo>
                  <a:cubicBezTo>
                    <a:pt x="423" y="122"/>
                    <a:pt x="423" y="122"/>
                    <a:pt x="423" y="122"/>
                  </a:cubicBezTo>
                  <a:cubicBezTo>
                    <a:pt x="424" y="122"/>
                    <a:pt x="424" y="122"/>
                    <a:pt x="424" y="122"/>
                  </a:cubicBezTo>
                  <a:cubicBezTo>
                    <a:pt x="423" y="122"/>
                    <a:pt x="424" y="122"/>
                    <a:pt x="424" y="122"/>
                  </a:cubicBezTo>
                  <a:close/>
                  <a:moveTo>
                    <a:pt x="425" y="123"/>
                  </a:moveTo>
                  <a:cubicBezTo>
                    <a:pt x="425" y="122"/>
                    <a:pt x="425" y="122"/>
                    <a:pt x="425" y="122"/>
                  </a:cubicBezTo>
                  <a:cubicBezTo>
                    <a:pt x="425" y="122"/>
                    <a:pt x="426" y="123"/>
                    <a:pt x="426" y="123"/>
                  </a:cubicBezTo>
                  <a:cubicBezTo>
                    <a:pt x="426" y="123"/>
                    <a:pt x="426" y="123"/>
                    <a:pt x="426" y="123"/>
                  </a:cubicBezTo>
                  <a:cubicBezTo>
                    <a:pt x="426" y="123"/>
                    <a:pt x="426" y="123"/>
                    <a:pt x="426" y="123"/>
                  </a:cubicBezTo>
                  <a:cubicBezTo>
                    <a:pt x="426" y="123"/>
                    <a:pt x="426" y="123"/>
                    <a:pt x="426" y="123"/>
                  </a:cubicBezTo>
                  <a:cubicBezTo>
                    <a:pt x="426" y="123"/>
                    <a:pt x="425" y="123"/>
                    <a:pt x="425" y="123"/>
                  </a:cubicBezTo>
                  <a:close/>
                  <a:moveTo>
                    <a:pt x="428" y="123"/>
                  </a:moveTo>
                  <a:cubicBezTo>
                    <a:pt x="428" y="124"/>
                    <a:pt x="428" y="123"/>
                    <a:pt x="428" y="124"/>
                  </a:cubicBezTo>
                  <a:cubicBezTo>
                    <a:pt x="428" y="124"/>
                    <a:pt x="428" y="124"/>
                    <a:pt x="428" y="124"/>
                  </a:cubicBezTo>
                  <a:cubicBezTo>
                    <a:pt x="428" y="124"/>
                    <a:pt x="427" y="124"/>
                    <a:pt x="428" y="123"/>
                  </a:cubicBezTo>
                  <a:close/>
                  <a:moveTo>
                    <a:pt x="429" y="116"/>
                  </a:moveTo>
                  <a:cubicBezTo>
                    <a:pt x="429" y="115"/>
                    <a:pt x="428" y="115"/>
                    <a:pt x="427" y="115"/>
                  </a:cubicBezTo>
                  <a:cubicBezTo>
                    <a:pt x="425" y="116"/>
                    <a:pt x="425" y="116"/>
                    <a:pt x="425" y="116"/>
                  </a:cubicBezTo>
                  <a:cubicBezTo>
                    <a:pt x="426" y="116"/>
                    <a:pt x="426" y="116"/>
                    <a:pt x="426" y="116"/>
                  </a:cubicBezTo>
                  <a:cubicBezTo>
                    <a:pt x="426" y="116"/>
                    <a:pt x="426" y="116"/>
                    <a:pt x="426" y="116"/>
                  </a:cubicBezTo>
                  <a:cubicBezTo>
                    <a:pt x="426" y="116"/>
                    <a:pt x="426" y="116"/>
                    <a:pt x="426" y="116"/>
                  </a:cubicBezTo>
                  <a:cubicBezTo>
                    <a:pt x="426" y="116"/>
                    <a:pt x="425" y="116"/>
                    <a:pt x="425" y="116"/>
                  </a:cubicBezTo>
                  <a:cubicBezTo>
                    <a:pt x="424" y="117"/>
                    <a:pt x="424" y="117"/>
                    <a:pt x="424" y="117"/>
                  </a:cubicBezTo>
                  <a:cubicBezTo>
                    <a:pt x="424" y="116"/>
                    <a:pt x="425" y="116"/>
                    <a:pt x="425" y="115"/>
                  </a:cubicBezTo>
                  <a:cubicBezTo>
                    <a:pt x="426" y="115"/>
                    <a:pt x="426" y="115"/>
                    <a:pt x="427" y="115"/>
                  </a:cubicBezTo>
                  <a:cubicBezTo>
                    <a:pt x="427" y="114"/>
                    <a:pt x="427" y="114"/>
                    <a:pt x="427" y="114"/>
                  </a:cubicBezTo>
                  <a:cubicBezTo>
                    <a:pt x="427" y="115"/>
                    <a:pt x="427" y="115"/>
                    <a:pt x="427" y="115"/>
                  </a:cubicBezTo>
                  <a:cubicBezTo>
                    <a:pt x="428" y="114"/>
                    <a:pt x="429" y="114"/>
                    <a:pt x="429" y="115"/>
                  </a:cubicBezTo>
                  <a:cubicBezTo>
                    <a:pt x="429" y="115"/>
                    <a:pt x="430" y="115"/>
                    <a:pt x="430" y="115"/>
                  </a:cubicBezTo>
                  <a:cubicBezTo>
                    <a:pt x="430" y="115"/>
                    <a:pt x="431" y="115"/>
                    <a:pt x="432" y="115"/>
                  </a:cubicBezTo>
                  <a:cubicBezTo>
                    <a:pt x="432" y="115"/>
                    <a:pt x="432" y="114"/>
                    <a:pt x="432" y="114"/>
                  </a:cubicBezTo>
                  <a:cubicBezTo>
                    <a:pt x="432" y="114"/>
                    <a:pt x="432" y="114"/>
                    <a:pt x="432" y="114"/>
                  </a:cubicBezTo>
                  <a:cubicBezTo>
                    <a:pt x="432" y="114"/>
                    <a:pt x="432" y="114"/>
                    <a:pt x="432" y="114"/>
                  </a:cubicBezTo>
                  <a:cubicBezTo>
                    <a:pt x="432" y="115"/>
                    <a:pt x="433" y="115"/>
                    <a:pt x="434" y="115"/>
                  </a:cubicBezTo>
                  <a:cubicBezTo>
                    <a:pt x="435" y="115"/>
                    <a:pt x="435" y="114"/>
                    <a:pt x="435" y="113"/>
                  </a:cubicBezTo>
                  <a:cubicBezTo>
                    <a:pt x="434" y="113"/>
                    <a:pt x="434" y="112"/>
                    <a:pt x="435" y="112"/>
                  </a:cubicBezTo>
                  <a:cubicBezTo>
                    <a:pt x="435" y="112"/>
                    <a:pt x="435" y="112"/>
                    <a:pt x="435" y="112"/>
                  </a:cubicBezTo>
                  <a:cubicBezTo>
                    <a:pt x="435" y="112"/>
                    <a:pt x="435" y="112"/>
                    <a:pt x="435" y="112"/>
                  </a:cubicBezTo>
                  <a:cubicBezTo>
                    <a:pt x="435" y="112"/>
                    <a:pt x="436" y="112"/>
                    <a:pt x="435" y="112"/>
                  </a:cubicBezTo>
                  <a:cubicBezTo>
                    <a:pt x="436" y="112"/>
                    <a:pt x="438" y="112"/>
                    <a:pt x="438" y="113"/>
                  </a:cubicBezTo>
                  <a:cubicBezTo>
                    <a:pt x="439" y="112"/>
                    <a:pt x="438" y="112"/>
                    <a:pt x="438" y="112"/>
                  </a:cubicBezTo>
                  <a:cubicBezTo>
                    <a:pt x="438" y="112"/>
                    <a:pt x="438" y="112"/>
                    <a:pt x="438" y="112"/>
                  </a:cubicBezTo>
                  <a:cubicBezTo>
                    <a:pt x="438" y="111"/>
                    <a:pt x="439" y="111"/>
                    <a:pt x="439" y="111"/>
                  </a:cubicBezTo>
                  <a:cubicBezTo>
                    <a:pt x="440" y="111"/>
                    <a:pt x="439" y="112"/>
                    <a:pt x="439" y="112"/>
                  </a:cubicBezTo>
                  <a:cubicBezTo>
                    <a:pt x="438" y="112"/>
                    <a:pt x="439" y="113"/>
                    <a:pt x="438" y="113"/>
                  </a:cubicBezTo>
                  <a:cubicBezTo>
                    <a:pt x="438" y="114"/>
                    <a:pt x="438" y="114"/>
                    <a:pt x="438" y="114"/>
                  </a:cubicBezTo>
                  <a:cubicBezTo>
                    <a:pt x="439" y="114"/>
                    <a:pt x="439" y="113"/>
                    <a:pt x="439" y="113"/>
                  </a:cubicBezTo>
                  <a:cubicBezTo>
                    <a:pt x="439" y="113"/>
                    <a:pt x="439" y="113"/>
                    <a:pt x="439" y="113"/>
                  </a:cubicBezTo>
                  <a:cubicBezTo>
                    <a:pt x="440" y="113"/>
                    <a:pt x="441" y="111"/>
                    <a:pt x="442" y="112"/>
                  </a:cubicBezTo>
                  <a:cubicBezTo>
                    <a:pt x="442" y="112"/>
                    <a:pt x="441" y="112"/>
                    <a:pt x="441" y="112"/>
                  </a:cubicBezTo>
                  <a:cubicBezTo>
                    <a:pt x="442" y="114"/>
                    <a:pt x="443" y="111"/>
                    <a:pt x="444" y="112"/>
                  </a:cubicBezTo>
                  <a:cubicBezTo>
                    <a:pt x="444" y="111"/>
                    <a:pt x="444" y="111"/>
                    <a:pt x="444" y="111"/>
                  </a:cubicBezTo>
                  <a:cubicBezTo>
                    <a:pt x="445" y="111"/>
                    <a:pt x="444" y="113"/>
                    <a:pt x="446" y="112"/>
                  </a:cubicBezTo>
                  <a:cubicBezTo>
                    <a:pt x="446" y="112"/>
                    <a:pt x="446" y="111"/>
                    <a:pt x="446" y="111"/>
                  </a:cubicBezTo>
                  <a:cubicBezTo>
                    <a:pt x="447" y="111"/>
                    <a:pt x="447" y="111"/>
                    <a:pt x="447" y="111"/>
                  </a:cubicBezTo>
                  <a:cubicBezTo>
                    <a:pt x="447" y="111"/>
                    <a:pt x="447" y="111"/>
                    <a:pt x="447" y="111"/>
                  </a:cubicBezTo>
                  <a:cubicBezTo>
                    <a:pt x="447" y="110"/>
                    <a:pt x="448" y="110"/>
                    <a:pt x="448" y="110"/>
                  </a:cubicBezTo>
                  <a:cubicBezTo>
                    <a:pt x="448" y="110"/>
                    <a:pt x="448" y="110"/>
                    <a:pt x="448" y="110"/>
                  </a:cubicBezTo>
                  <a:cubicBezTo>
                    <a:pt x="448" y="111"/>
                    <a:pt x="448" y="111"/>
                    <a:pt x="448" y="111"/>
                  </a:cubicBezTo>
                  <a:cubicBezTo>
                    <a:pt x="448" y="111"/>
                    <a:pt x="448" y="112"/>
                    <a:pt x="448" y="112"/>
                  </a:cubicBezTo>
                  <a:cubicBezTo>
                    <a:pt x="447" y="112"/>
                    <a:pt x="447" y="111"/>
                    <a:pt x="447" y="111"/>
                  </a:cubicBezTo>
                  <a:cubicBezTo>
                    <a:pt x="447" y="111"/>
                    <a:pt x="447" y="111"/>
                    <a:pt x="447" y="111"/>
                  </a:cubicBezTo>
                  <a:cubicBezTo>
                    <a:pt x="447" y="111"/>
                    <a:pt x="446" y="111"/>
                    <a:pt x="446" y="111"/>
                  </a:cubicBezTo>
                  <a:cubicBezTo>
                    <a:pt x="446" y="111"/>
                    <a:pt x="446" y="111"/>
                    <a:pt x="446" y="111"/>
                  </a:cubicBezTo>
                  <a:cubicBezTo>
                    <a:pt x="446" y="112"/>
                    <a:pt x="446" y="112"/>
                    <a:pt x="446" y="112"/>
                  </a:cubicBezTo>
                  <a:cubicBezTo>
                    <a:pt x="446" y="112"/>
                    <a:pt x="446" y="112"/>
                    <a:pt x="446" y="113"/>
                  </a:cubicBezTo>
                  <a:cubicBezTo>
                    <a:pt x="446" y="113"/>
                    <a:pt x="446" y="113"/>
                    <a:pt x="446" y="113"/>
                  </a:cubicBezTo>
                  <a:cubicBezTo>
                    <a:pt x="446" y="113"/>
                    <a:pt x="446" y="113"/>
                    <a:pt x="446" y="113"/>
                  </a:cubicBezTo>
                  <a:cubicBezTo>
                    <a:pt x="446" y="113"/>
                    <a:pt x="446" y="113"/>
                    <a:pt x="446" y="113"/>
                  </a:cubicBezTo>
                  <a:cubicBezTo>
                    <a:pt x="446" y="114"/>
                    <a:pt x="446" y="114"/>
                    <a:pt x="446" y="114"/>
                  </a:cubicBezTo>
                  <a:cubicBezTo>
                    <a:pt x="446" y="113"/>
                    <a:pt x="446" y="113"/>
                    <a:pt x="446" y="113"/>
                  </a:cubicBezTo>
                  <a:cubicBezTo>
                    <a:pt x="446" y="113"/>
                    <a:pt x="446" y="113"/>
                    <a:pt x="446" y="113"/>
                  </a:cubicBezTo>
                  <a:cubicBezTo>
                    <a:pt x="446" y="112"/>
                    <a:pt x="446" y="112"/>
                    <a:pt x="446" y="112"/>
                  </a:cubicBezTo>
                  <a:cubicBezTo>
                    <a:pt x="446" y="112"/>
                    <a:pt x="446" y="112"/>
                    <a:pt x="446" y="112"/>
                  </a:cubicBezTo>
                  <a:cubicBezTo>
                    <a:pt x="445" y="113"/>
                    <a:pt x="444" y="113"/>
                    <a:pt x="445" y="114"/>
                  </a:cubicBezTo>
                  <a:cubicBezTo>
                    <a:pt x="444" y="114"/>
                    <a:pt x="444" y="115"/>
                    <a:pt x="443" y="116"/>
                  </a:cubicBezTo>
                  <a:cubicBezTo>
                    <a:pt x="444" y="116"/>
                    <a:pt x="444" y="116"/>
                    <a:pt x="444" y="116"/>
                  </a:cubicBezTo>
                  <a:cubicBezTo>
                    <a:pt x="444" y="117"/>
                    <a:pt x="444" y="117"/>
                    <a:pt x="443" y="117"/>
                  </a:cubicBezTo>
                  <a:cubicBezTo>
                    <a:pt x="442" y="117"/>
                    <a:pt x="442" y="117"/>
                    <a:pt x="442" y="117"/>
                  </a:cubicBezTo>
                  <a:cubicBezTo>
                    <a:pt x="442" y="116"/>
                    <a:pt x="444" y="116"/>
                    <a:pt x="443" y="116"/>
                  </a:cubicBezTo>
                  <a:cubicBezTo>
                    <a:pt x="442" y="116"/>
                    <a:pt x="442" y="116"/>
                    <a:pt x="441" y="117"/>
                  </a:cubicBezTo>
                  <a:cubicBezTo>
                    <a:pt x="441" y="117"/>
                    <a:pt x="441" y="117"/>
                    <a:pt x="441" y="117"/>
                  </a:cubicBezTo>
                  <a:cubicBezTo>
                    <a:pt x="440" y="117"/>
                    <a:pt x="439" y="116"/>
                    <a:pt x="438" y="117"/>
                  </a:cubicBezTo>
                  <a:cubicBezTo>
                    <a:pt x="437" y="117"/>
                    <a:pt x="438" y="116"/>
                    <a:pt x="437" y="116"/>
                  </a:cubicBezTo>
                  <a:cubicBezTo>
                    <a:pt x="436" y="117"/>
                    <a:pt x="437" y="117"/>
                    <a:pt x="437" y="118"/>
                  </a:cubicBezTo>
                  <a:cubicBezTo>
                    <a:pt x="437" y="118"/>
                    <a:pt x="436" y="116"/>
                    <a:pt x="436" y="117"/>
                  </a:cubicBezTo>
                  <a:cubicBezTo>
                    <a:pt x="435" y="116"/>
                    <a:pt x="434" y="117"/>
                    <a:pt x="433" y="116"/>
                  </a:cubicBezTo>
                  <a:cubicBezTo>
                    <a:pt x="433" y="116"/>
                    <a:pt x="433" y="116"/>
                    <a:pt x="433" y="116"/>
                  </a:cubicBezTo>
                  <a:cubicBezTo>
                    <a:pt x="433" y="116"/>
                    <a:pt x="432" y="116"/>
                    <a:pt x="432" y="116"/>
                  </a:cubicBezTo>
                  <a:cubicBezTo>
                    <a:pt x="431" y="115"/>
                    <a:pt x="430" y="116"/>
                    <a:pt x="429" y="116"/>
                  </a:cubicBezTo>
                  <a:close/>
                  <a:moveTo>
                    <a:pt x="426" y="136"/>
                  </a:moveTo>
                  <a:cubicBezTo>
                    <a:pt x="426" y="137"/>
                    <a:pt x="426" y="137"/>
                    <a:pt x="426" y="137"/>
                  </a:cubicBezTo>
                  <a:cubicBezTo>
                    <a:pt x="426" y="136"/>
                    <a:pt x="426" y="136"/>
                    <a:pt x="426" y="136"/>
                  </a:cubicBezTo>
                  <a:close/>
                  <a:moveTo>
                    <a:pt x="425" y="139"/>
                  </a:moveTo>
                  <a:cubicBezTo>
                    <a:pt x="426" y="138"/>
                    <a:pt x="426" y="138"/>
                    <a:pt x="426" y="138"/>
                  </a:cubicBezTo>
                  <a:cubicBezTo>
                    <a:pt x="427" y="139"/>
                    <a:pt x="427" y="139"/>
                    <a:pt x="427" y="139"/>
                  </a:cubicBezTo>
                  <a:lnTo>
                    <a:pt x="425" y="139"/>
                  </a:lnTo>
                  <a:close/>
                  <a:moveTo>
                    <a:pt x="427" y="136"/>
                  </a:moveTo>
                  <a:cubicBezTo>
                    <a:pt x="426" y="136"/>
                    <a:pt x="428" y="136"/>
                    <a:pt x="427" y="136"/>
                  </a:cubicBezTo>
                  <a:cubicBezTo>
                    <a:pt x="428" y="137"/>
                    <a:pt x="428" y="135"/>
                    <a:pt x="428" y="136"/>
                  </a:cubicBezTo>
                  <a:cubicBezTo>
                    <a:pt x="428" y="136"/>
                    <a:pt x="427" y="137"/>
                    <a:pt x="427" y="136"/>
                  </a:cubicBezTo>
                  <a:close/>
                  <a:moveTo>
                    <a:pt x="428" y="139"/>
                  </a:moveTo>
                  <a:cubicBezTo>
                    <a:pt x="428" y="139"/>
                    <a:pt x="428" y="139"/>
                    <a:pt x="428" y="139"/>
                  </a:cubicBezTo>
                  <a:cubicBezTo>
                    <a:pt x="428" y="139"/>
                    <a:pt x="428" y="140"/>
                    <a:pt x="427" y="139"/>
                  </a:cubicBezTo>
                  <a:cubicBezTo>
                    <a:pt x="427" y="139"/>
                    <a:pt x="427" y="139"/>
                    <a:pt x="427" y="139"/>
                  </a:cubicBezTo>
                  <a:cubicBezTo>
                    <a:pt x="427" y="139"/>
                    <a:pt x="427" y="139"/>
                    <a:pt x="427" y="139"/>
                  </a:cubicBezTo>
                  <a:cubicBezTo>
                    <a:pt x="427" y="139"/>
                    <a:pt x="428" y="139"/>
                    <a:pt x="428" y="139"/>
                  </a:cubicBezTo>
                  <a:close/>
                  <a:moveTo>
                    <a:pt x="437" y="132"/>
                  </a:moveTo>
                  <a:cubicBezTo>
                    <a:pt x="437" y="132"/>
                    <a:pt x="437" y="132"/>
                    <a:pt x="437" y="132"/>
                  </a:cubicBezTo>
                  <a:cubicBezTo>
                    <a:pt x="437" y="132"/>
                    <a:pt x="437" y="132"/>
                    <a:pt x="437" y="132"/>
                  </a:cubicBezTo>
                  <a:close/>
                  <a:moveTo>
                    <a:pt x="440" y="134"/>
                  </a:moveTo>
                  <a:cubicBezTo>
                    <a:pt x="440" y="134"/>
                    <a:pt x="441" y="135"/>
                    <a:pt x="441" y="134"/>
                  </a:cubicBezTo>
                  <a:cubicBezTo>
                    <a:pt x="441" y="136"/>
                    <a:pt x="441" y="136"/>
                    <a:pt x="441" y="136"/>
                  </a:cubicBezTo>
                  <a:lnTo>
                    <a:pt x="440" y="134"/>
                  </a:lnTo>
                  <a:close/>
                  <a:moveTo>
                    <a:pt x="440" y="133"/>
                  </a:moveTo>
                  <a:cubicBezTo>
                    <a:pt x="441" y="133"/>
                    <a:pt x="441" y="133"/>
                    <a:pt x="441" y="133"/>
                  </a:cubicBezTo>
                  <a:cubicBezTo>
                    <a:pt x="440" y="134"/>
                    <a:pt x="440" y="134"/>
                    <a:pt x="440" y="134"/>
                  </a:cubicBezTo>
                  <a:lnTo>
                    <a:pt x="440" y="133"/>
                  </a:lnTo>
                  <a:close/>
                  <a:moveTo>
                    <a:pt x="441" y="131"/>
                  </a:moveTo>
                  <a:cubicBezTo>
                    <a:pt x="441" y="131"/>
                    <a:pt x="441" y="131"/>
                    <a:pt x="441" y="131"/>
                  </a:cubicBezTo>
                  <a:cubicBezTo>
                    <a:pt x="441" y="130"/>
                    <a:pt x="441" y="130"/>
                    <a:pt x="441" y="130"/>
                  </a:cubicBezTo>
                  <a:cubicBezTo>
                    <a:pt x="440" y="131"/>
                    <a:pt x="438" y="130"/>
                    <a:pt x="437" y="129"/>
                  </a:cubicBezTo>
                  <a:cubicBezTo>
                    <a:pt x="439" y="129"/>
                    <a:pt x="440" y="129"/>
                    <a:pt x="442" y="129"/>
                  </a:cubicBezTo>
                  <a:cubicBezTo>
                    <a:pt x="442" y="130"/>
                    <a:pt x="442" y="130"/>
                    <a:pt x="442" y="130"/>
                  </a:cubicBezTo>
                  <a:cubicBezTo>
                    <a:pt x="441" y="129"/>
                    <a:pt x="441" y="130"/>
                    <a:pt x="441" y="131"/>
                  </a:cubicBezTo>
                  <a:cubicBezTo>
                    <a:pt x="441" y="131"/>
                    <a:pt x="442" y="132"/>
                    <a:pt x="443" y="132"/>
                  </a:cubicBezTo>
                  <a:cubicBezTo>
                    <a:pt x="443" y="131"/>
                    <a:pt x="442" y="131"/>
                    <a:pt x="442" y="130"/>
                  </a:cubicBezTo>
                  <a:cubicBezTo>
                    <a:pt x="443" y="130"/>
                    <a:pt x="444" y="131"/>
                    <a:pt x="443" y="132"/>
                  </a:cubicBezTo>
                  <a:cubicBezTo>
                    <a:pt x="442" y="132"/>
                    <a:pt x="441" y="132"/>
                    <a:pt x="441" y="131"/>
                  </a:cubicBezTo>
                  <a:close/>
                  <a:moveTo>
                    <a:pt x="440" y="143"/>
                  </a:moveTo>
                  <a:cubicBezTo>
                    <a:pt x="441" y="144"/>
                    <a:pt x="441" y="144"/>
                    <a:pt x="441" y="144"/>
                  </a:cubicBezTo>
                  <a:cubicBezTo>
                    <a:pt x="440" y="144"/>
                    <a:pt x="440" y="144"/>
                    <a:pt x="439" y="144"/>
                  </a:cubicBezTo>
                  <a:cubicBezTo>
                    <a:pt x="440" y="145"/>
                    <a:pt x="440" y="145"/>
                    <a:pt x="440" y="145"/>
                  </a:cubicBezTo>
                  <a:cubicBezTo>
                    <a:pt x="440" y="144"/>
                    <a:pt x="440" y="145"/>
                    <a:pt x="441" y="145"/>
                  </a:cubicBezTo>
                  <a:cubicBezTo>
                    <a:pt x="440" y="145"/>
                    <a:pt x="440" y="145"/>
                    <a:pt x="440" y="145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1" y="145"/>
                    <a:pt x="442" y="146"/>
                    <a:pt x="442" y="146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1" y="145"/>
                    <a:pt x="440" y="145"/>
                    <a:pt x="440" y="146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0" y="146"/>
                    <a:pt x="439" y="144"/>
                    <a:pt x="439" y="144"/>
                  </a:cubicBezTo>
                  <a:lnTo>
                    <a:pt x="440" y="143"/>
                  </a:lnTo>
                  <a:close/>
                  <a:moveTo>
                    <a:pt x="437" y="158"/>
                  </a:moveTo>
                  <a:cubicBezTo>
                    <a:pt x="436" y="158"/>
                    <a:pt x="436" y="158"/>
                    <a:pt x="436" y="158"/>
                  </a:cubicBezTo>
                  <a:cubicBezTo>
                    <a:pt x="436" y="158"/>
                    <a:pt x="437" y="158"/>
                    <a:pt x="437" y="158"/>
                  </a:cubicBezTo>
                  <a:close/>
                  <a:moveTo>
                    <a:pt x="437" y="161"/>
                  </a:moveTo>
                  <a:cubicBezTo>
                    <a:pt x="437" y="161"/>
                    <a:pt x="437" y="161"/>
                    <a:pt x="437" y="161"/>
                  </a:cubicBezTo>
                  <a:cubicBezTo>
                    <a:pt x="437" y="161"/>
                    <a:pt x="437" y="161"/>
                    <a:pt x="437" y="161"/>
                  </a:cubicBezTo>
                  <a:cubicBezTo>
                    <a:pt x="437" y="161"/>
                    <a:pt x="437" y="162"/>
                    <a:pt x="438" y="162"/>
                  </a:cubicBezTo>
                  <a:cubicBezTo>
                    <a:pt x="437" y="162"/>
                    <a:pt x="436" y="162"/>
                    <a:pt x="436" y="162"/>
                  </a:cubicBezTo>
                  <a:cubicBezTo>
                    <a:pt x="436" y="162"/>
                    <a:pt x="435" y="162"/>
                    <a:pt x="435" y="162"/>
                  </a:cubicBezTo>
                  <a:cubicBezTo>
                    <a:pt x="435" y="162"/>
                    <a:pt x="436" y="162"/>
                    <a:pt x="437" y="161"/>
                  </a:cubicBezTo>
                  <a:close/>
                  <a:moveTo>
                    <a:pt x="443" y="140"/>
                  </a:moveTo>
                  <a:cubicBezTo>
                    <a:pt x="443" y="139"/>
                    <a:pt x="443" y="139"/>
                    <a:pt x="443" y="139"/>
                  </a:cubicBezTo>
                  <a:cubicBezTo>
                    <a:pt x="444" y="139"/>
                    <a:pt x="444" y="139"/>
                    <a:pt x="444" y="139"/>
                  </a:cubicBezTo>
                  <a:lnTo>
                    <a:pt x="443" y="140"/>
                  </a:lnTo>
                  <a:close/>
                  <a:moveTo>
                    <a:pt x="448" y="148"/>
                  </a:moveTo>
                  <a:cubicBezTo>
                    <a:pt x="446" y="148"/>
                    <a:pt x="447" y="147"/>
                    <a:pt x="446" y="147"/>
                  </a:cubicBezTo>
                  <a:cubicBezTo>
                    <a:pt x="447" y="147"/>
                    <a:pt x="447" y="147"/>
                    <a:pt x="448" y="148"/>
                  </a:cubicBezTo>
                  <a:cubicBezTo>
                    <a:pt x="448" y="148"/>
                    <a:pt x="447" y="148"/>
                    <a:pt x="447" y="148"/>
                  </a:cubicBezTo>
                  <a:lnTo>
                    <a:pt x="448" y="148"/>
                  </a:lnTo>
                  <a:close/>
                  <a:moveTo>
                    <a:pt x="447" y="147"/>
                  </a:moveTo>
                  <a:cubicBezTo>
                    <a:pt x="447" y="146"/>
                    <a:pt x="447" y="146"/>
                    <a:pt x="447" y="146"/>
                  </a:cubicBezTo>
                  <a:cubicBezTo>
                    <a:pt x="447" y="146"/>
                    <a:pt x="447" y="146"/>
                    <a:pt x="447" y="147"/>
                  </a:cubicBezTo>
                  <a:close/>
                  <a:moveTo>
                    <a:pt x="448" y="144"/>
                  </a:moveTo>
                  <a:cubicBezTo>
                    <a:pt x="448" y="144"/>
                    <a:pt x="448" y="144"/>
                    <a:pt x="448" y="144"/>
                  </a:cubicBezTo>
                  <a:cubicBezTo>
                    <a:pt x="448" y="144"/>
                    <a:pt x="448" y="144"/>
                    <a:pt x="448" y="144"/>
                  </a:cubicBezTo>
                  <a:cubicBezTo>
                    <a:pt x="448" y="144"/>
                    <a:pt x="449" y="144"/>
                    <a:pt x="449" y="143"/>
                  </a:cubicBezTo>
                  <a:cubicBezTo>
                    <a:pt x="448" y="143"/>
                    <a:pt x="447" y="145"/>
                    <a:pt x="447" y="143"/>
                  </a:cubicBezTo>
                  <a:cubicBezTo>
                    <a:pt x="447" y="144"/>
                    <a:pt x="450" y="142"/>
                    <a:pt x="449" y="144"/>
                  </a:cubicBezTo>
                  <a:cubicBezTo>
                    <a:pt x="448" y="144"/>
                    <a:pt x="448" y="144"/>
                    <a:pt x="448" y="144"/>
                  </a:cubicBezTo>
                  <a:cubicBezTo>
                    <a:pt x="448" y="144"/>
                    <a:pt x="448" y="144"/>
                    <a:pt x="448" y="144"/>
                  </a:cubicBezTo>
                  <a:close/>
                  <a:moveTo>
                    <a:pt x="449" y="141"/>
                  </a:moveTo>
                  <a:cubicBezTo>
                    <a:pt x="448" y="140"/>
                    <a:pt x="447" y="141"/>
                    <a:pt x="447" y="141"/>
                  </a:cubicBezTo>
                  <a:cubicBezTo>
                    <a:pt x="447" y="142"/>
                    <a:pt x="447" y="142"/>
                    <a:pt x="447" y="142"/>
                  </a:cubicBezTo>
                  <a:cubicBezTo>
                    <a:pt x="447" y="142"/>
                    <a:pt x="447" y="141"/>
                    <a:pt x="447" y="141"/>
                  </a:cubicBezTo>
                  <a:cubicBezTo>
                    <a:pt x="447" y="141"/>
                    <a:pt x="447" y="141"/>
                    <a:pt x="447" y="141"/>
                  </a:cubicBezTo>
                  <a:cubicBezTo>
                    <a:pt x="447" y="140"/>
                    <a:pt x="447" y="141"/>
                    <a:pt x="447" y="141"/>
                  </a:cubicBezTo>
                  <a:cubicBezTo>
                    <a:pt x="447" y="141"/>
                    <a:pt x="448" y="141"/>
                    <a:pt x="448" y="140"/>
                  </a:cubicBezTo>
                  <a:cubicBezTo>
                    <a:pt x="448" y="140"/>
                    <a:pt x="448" y="140"/>
                    <a:pt x="448" y="140"/>
                  </a:cubicBezTo>
                  <a:cubicBezTo>
                    <a:pt x="448" y="140"/>
                    <a:pt x="448" y="140"/>
                    <a:pt x="448" y="140"/>
                  </a:cubicBezTo>
                  <a:cubicBezTo>
                    <a:pt x="448" y="140"/>
                    <a:pt x="448" y="140"/>
                    <a:pt x="448" y="140"/>
                  </a:cubicBezTo>
                  <a:cubicBezTo>
                    <a:pt x="448" y="140"/>
                    <a:pt x="448" y="140"/>
                    <a:pt x="448" y="140"/>
                  </a:cubicBezTo>
                  <a:cubicBezTo>
                    <a:pt x="449" y="140"/>
                    <a:pt x="449" y="140"/>
                    <a:pt x="449" y="140"/>
                  </a:cubicBezTo>
                  <a:lnTo>
                    <a:pt x="449" y="141"/>
                  </a:lnTo>
                  <a:close/>
                  <a:moveTo>
                    <a:pt x="445" y="141"/>
                  </a:moveTo>
                  <a:cubicBezTo>
                    <a:pt x="446" y="141"/>
                    <a:pt x="445" y="141"/>
                    <a:pt x="446" y="141"/>
                  </a:cubicBezTo>
                  <a:cubicBezTo>
                    <a:pt x="446" y="141"/>
                    <a:pt x="446" y="142"/>
                    <a:pt x="446" y="142"/>
                  </a:cubicBezTo>
                  <a:cubicBezTo>
                    <a:pt x="446" y="142"/>
                    <a:pt x="446" y="142"/>
                    <a:pt x="446" y="141"/>
                  </a:cubicBezTo>
                  <a:cubicBezTo>
                    <a:pt x="445" y="141"/>
                    <a:pt x="445" y="142"/>
                    <a:pt x="444" y="141"/>
                  </a:cubicBezTo>
                  <a:lnTo>
                    <a:pt x="445" y="141"/>
                  </a:lnTo>
                  <a:close/>
                  <a:moveTo>
                    <a:pt x="446" y="144"/>
                  </a:moveTo>
                  <a:cubicBezTo>
                    <a:pt x="446" y="144"/>
                    <a:pt x="446" y="144"/>
                    <a:pt x="446" y="144"/>
                  </a:cubicBezTo>
                  <a:cubicBezTo>
                    <a:pt x="445" y="144"/>
                    <a:pt x="445" y="144"/>
                    <a:pt x="445" y="144"/>
                  </a:cubicBezTo>
                  <a:cubicBezTo>
                    <a:pt x="445" y="143"/>
                    <a:pt x="446" y="144"/>
                    <a:pt x="446" y="144"/>
                  </a:cubicBezTo>
                  <a:close/>
                  <a:moveTo>
                    <a:pt x="449" y="142"/>
                  </a:moveTo>
                  <a:cubicBezTo>
                    <a:pt x="449" y="141"/>
                    <a:pt x="450" y="142"/>
                    <a:pt x="450" y="141"/>
                  </a:cubicBezTo>
                  <a:cubicBezTo>
                    <a:pt x="450" y="141"/>
                    <a:pt x="450" y="141"/>
                    <a:pt x="450" y="141"/>
                  </a:cubicBezTo>
                  <a:cubicBezTo>
                    <a:pt x="450" y="141"/>
                    <a:pt x="450" y="141"/>
                    <a:pt x="450" y="141"/>
                  </a:cubicBezTo>
                  <a:cubicBezTo>
                    <a:pt x="450" y="141"/>
                    <a:pt x="450" y="141"/>
                    <a:pt x="450" y="141"/>
                  </a:cubicBezTo>
                  <a:cubicBezTo>
                    <a:pt x="451" y="141"/>
                    <a:pt x="451" y="141"/>
                    <a:pt x="451" y="141"/>
                  </a:cubicBezTo>
                  <a:cubicBezTo>
                    <a:pt x="451" y="140"/>
                    <a:pt x="451" y="140"/>
                    <a:pt x="451" y="140"/>
                  </a:cubicBezTo>
                  <a:cubicBezTo>
                    <a:pt x="451" y="140"/>
                    <a:pt x="451" y="141"/>
                    <a:pt x="451" y="141"/>
                  </a:cubicBezTo>
                  <a:cubicBezTo>
                    <a:pt x="451" y="141"/>
                    <a:pt x="451" y="142"/>
                    <a:pt x="452" y="141"/>
                  </a:cubicBezTo>
                  <a:cubicBezTo>
                    <a:pt x="450" y="142"/>
                    <a:pt x="450" y="142"/>
                    <a:pt x="450" y="142"/>
                  </a:cubicBezTo>
                  <a:cubicBezTo>
                    <a:pt x="451" y="143"/>
                    <a:pt x="451" y="143"/>
                    <a:pt x="451" y="143"/>
                  </a:cubicBezTo>
                  <a:cubicBezTo>
                    <a:pt x="450" y="144"/>
                    <a:pt x="450" y="142"/>
                    <a:pt x="449" y="142"/>
                  </a:cubicBezTo>
                  <a:close/>
                  <a:moveTo>
                    <a:pt x="451" y="147"/>
                  </a:moveTo>
                  <a:cubicBezTo>
                    <a:pt x="451" y="147"/>
                    <a:pt x="451" y="147"/>
                    <a:pt x="451" y="147"/>
                  </a:cubicBezTo>
                  <a:cubicBezTo>
                    <a:pt x="451" y="146"/>
                    <a:pt x="451" y="147"/>
                    <a:pt x="451" y="146"/>
                  </a:cubicBezTo>
                  <a:cubicBezTo>
                    <a:pt x="451" y="147"/>
                    <a:pt x="452" y="147"/>
                    <a:pt x="452" y="147"/>
                  </a:cubicBezTo>
                  <a:cubicBezTo>
                    <a:pt x="452" y="148"/>
                    <a:pt x="450" y="147"/>
                    <a:pt x="450" y="148"/>
                  </a:cubicBezTo>
                  <a:cubicBezTo>
                    <a:pt x="450" y="148"/>
                    <a:pt x="450" y="147"/>
                    <a:pt x="450" y="147"/>
                  </a:cubicBezTo>
                  <a:cubicBezTo>
                    <a:pt x="450" y="148"/>
                    <a:pt x="450" y="148"/>
                    <a:pt x="450" y="148"/>
                  </a:cubicBezTo>
                  <a:cubicBezTo>
                    <a:pt x="449" y="148"/>
                    <a:pt x="450" y="147"/>
                    <a:pt x="451" y="147"/>
                  </a:cubicBezTo>
                  <a:close/>
                  <a:moveTo>
                    <a:pt x="454" y="143"/>
                  </a:moveTo>
                  <a:cubicBezTo>
                    <a:pt x="454" y="143"/>
                    <a:pt x="455" y="142"/>
                    <a:pt x="455" y="143"/>
                  </a:cubicBezTo>
                  <a:cubicBezTo>
                    <a:pt x="455" y="143"/>
                    <a:pt x="455" y="144"/>
                    <a:pt x="454" y="144"/>
                  </a:cubicBezTo>
                  <a:cubicBezTo>
                    <a:pt x="454" y="143"/>
                    <a:pt x="454" y="143"/>
                    <a:pt x="454" y="143"/>
                  </a:cubicBezTo>
                  <a:cubicBezTo>
                    <a:pt x="454" y="143"/>
                    <a:pt x="454" y="143"/>
                    <a:pt x="454" y="143"/>
                  </a:cubicBezTo>
                  <a:cubicBezTo>
                    <a:pt x="454" y="143"/>
                    <a:pt x="454" y="143"/>
                    <a:pt x="454" y="143"/>
                  </a:cubicBezTo>
                  <a:cubicBezTo>
                    <a:pt x="454" y="143"/>
                    <a:pt x="453" y="143"/>
                    <a:pt x="453" y="143"/>
                  </a:cubicBezTo>
                  <a:cubicBezTo>
                    <a:pt x="453" y="143"/>
                    <a:pt x="453" y="143"/>
                    <a:pt x="453" y="143"/>
                  </a:cubicBezTo>
                  <a:cubicBezTo>
                    <a:pt x="453" y="142"/>
                    <a:pt x="453" y="142"/>
                    <a:pt x="453" y="142"/>
                  </a:cubicBezTo>
                  <a:cubicBezTo>
                    <a:pt x="453" y="142"/>
                    <a:pt x="453" y="142"/>
                    <a:pt x="454" y="142"/>
                  </a:cubicBezTo>
                  <a:cubicBezTo>
                    <a:pt x="454" y="142"/>
                    <a:pt x="454" y="142"/>
                    <a:pt x="454" y="142"/>
                  </a:cubicBezTo>
                  <a:cubicBezTo>
                    <a:pt x="454" y="142"/>
                    <a:pt x="455" y="141"/>
                    <a:pt x="456" y="142"/>
                  </a:cubicBezTo>
                  <a:cubicBezTo>
                    <a:pt x="455" y="142"/>
                    <a:pt x="454" y="142"/>
                    <a:pt x="454" y="142"/>
                  </a:cubicBezTo>
                  <a:cubicBezTo>
                    <a:pt x="454" y="142"/>
                    <a:pt x="454" y="142"/>
                    <a:pt x="454" y="142"/>
                  </a:cubicBezTo>
                  <a:cubicBezTo>
                    <a:pt x="453" y="142"/>
                    <a:pt x="453" y="142"/>
                    <a:pt x="454" y="143"/>
                  </a:cubicBezTo>
                  <a:cubicBezTo>
                    <a:pt x="454" y="143"/>
                    <a:pt x="454" y="143"/>
                    <a:pt x="454" y="143"/>
                  </a:cubicBezTo>
                  <a:close/>
                  <a:moveTo>
                    <a:pt x="450" y="156"/>
                  </a:moveTo>
                  <a:cubicBezTo>
                    <a:pt x="450" y="156"/>
                    <a:pt x="450" y="156"/>
                    <a:pt x="450" y="156"/>
                  </a:cubicBezTo>
                  <a:cubicBezTo>
                    <a:pt x="450" y="155"/>
                    <a:pt x="450" y="155"/>
                    <a:pt x="450" y="155"/>
                  </a:cubicBezTo>
                  <a:cubicBezTo>
                    <a:pt x="450" y="155"/>
                    <a:pt x="450" y="156"/>
                    <a:pt x="450" y="156"/>
                  </a:cubicBezTo>
                  <a:close/>
                  <a:moveTo>
                    <a:pt x="447" y="167"/>
                  </a:moveTo>
                  <a:cubicBezTo>
                    <a:pt x="447" y="167"/>
                    <a:pt x="446" y="166"/>
                    <a:pt x="445" y="166"/>
                  </a:cubicBezTo>
                  <a:cubicBezTo>
                    <a:pt x="445" y="166"/>
                    <a:pt x="445" y="166"/>
                    <a:pt x="445" y="166"/>
                  </a:cubicBezTo>
                  <a:cubicBezTo>
                    <a:pt x="446" y="166"/>
                    <a:pt x="447" y="166"/>
                    <a:pt x="447" y="167"/>
                  </a:cubicBezTo>
                  <a:close/>
                  <a:moveTo>
                    <a:pt x="450" y="157"/>
                  </a:moveTo>
                  <a:cubicBezTo>
                    <a:pt x="450" y="157"/>
                    <a:pt x="450" y="157"/>
                    <a:pt x="450" y="157"/>
                  </a:cubicBezTo>
                  <a:cubicBezTo>
                    <a:pt x="450" y="157"/>
                    <a:pt x="450" y="157"/>
                    <a:pt x="450" y="157"/>
                  </a:cubicBezTo>
                  <a:close/>
                  <a:moveTo>
                    <a:pt x="452" y="151"/>
                  </a:moveTo>
                  <a:cubicBezTo>
                    <a:pt x="451" y="151"/>
                    <a:pt x="451" y="150"/>
                    <a:pt x="451" y="150"/>
                  </a:cubicBezTo>
                  <a:cubicBezTo>
                    <a:pt x="452" y="150"/>
                    <a:pt x="453" y="150"/>
                    <a:pt x="454" y="150"/>
                  </a:cubicBezTo>
                  <a:cubicBezTo>
                    <a:pt x="453" y="150"/>
                    <a:pt x="453" y="151"/>
                    <a:pt x="452" y="150"/>
                  </a:cubicBezTo>
                  <a:cubicBezTo>
                    <a:pt x="451" y="150"/>
                    <a:pt x="452" y="151"/>
                    <a:pt x="452" y="151"/>
                  </a:cubicBezTo>
                  <a:close/>
                  <a:moveTo>
                    <a:pt x="451" y="158"/>
                  </a:moveTo>
                  <a:cubicBezTo>
                    <a:pt x="451" y="158"/>
                    <a:pt x="451" y="158"/>
                    <a:pt x="452" y="158"/>
                  </a:cubicBezTo>
                  <a:cubicBezTo>
                    <a:pt x="452" y="158"/>
                    <a:pt x="452" y="158"/>
                    <a:pt x="452" y="158"/>
                  </a:cubicBezTo>
                  <a:cubicBezTo>
                    <a:pt x="451" y="159"/>
                    <a:pt x="451" y="159"/>
                    <a:pt x="451" y="159"/>
                  </a:cubicBezTo>
                  <a:cubicBezTo>
                    <a:pt x="451" y="158"/>
                    <a:pt x="451" y="158"/>
                    <a:pt x="451" y="158"/>
                  </a:cubicBezTo>
                  <a:cubicBezTo>
                    <a:pt x="451" y="158"/>
                    <a:pt x="451" y="158"/>
                    <a:pt x="451" y="158"/>
                  </a:cubicBezTo>
                  <a:cubicBezTo>
                    <a:pt x="451" y="158"/>
                    <a:pt x="451" y="158"/>
                    <a:pt x="450" y="158"/>
                  </a:cubicBezTo>
                  <a:lnTo>
                    <a:pt x="451" y="158"/>
                  </a:lnTo>
                  <a:close/>
                  <a:moveTo>
                    <a:pt x="456" y="141"/>
                  </a:moveTo>
                  <a:cubicBezTo>
                    <a:pt x="456" y="141"/>
                    <a:pt x="456" y="141"/>
                    <a:pt x="456" y="141"/>
                  </a:cubicBezTo>
                  <a:cubicBezTo>
                    <a:pt x="455" y="140"/>
                    <a:pt x="454" y="140"/>
                    <a:pt x="454" y="139"/>
                  </a:cubicBezTo>
                  <a:cubicBezTo>
                    <a:pt x="453" y="139"/>
                    <a:pt x="453" y="139"/>
                    <a:pt x="453" y="139"/>
                  </a:cubicBezTo>
                  <a:cubicBezTo>
                    <a:pt x="453" y="139"/>
                    <a:pt x="453" y="139"/>
                    <a:pt x="453" y="139"/>
                  </a:cubicBezTo>
                  <a:cubicBezTo>
                    <a:pt x="453" y="140"/>
                    <a:pt x="453" y="140"/>
                    <a:pt x="453" y="140"/>
                  </a:cubicBezTo>
                  <a:cubicBezTo>
                    <a:pt x="453" y="139"/>
                    <a:pt x="453" y="139"/>
                    <a:pt x="453" y="139"/>
                  </a:cubicBezTo>
                  <a:cubicBezTo>
                    <a:pt x="453" y="139"/>
                    <a:pt x="452" y="139"/>
                    <a:pt x="452" y="139"/>
                  </a:cubicBezTo>
                  <a:cubicBezTo>
                    <a:pt x="453" y="138"/>
                    <a:pt x="454" y="139"/>
                    <a:pt x="455" y="138"/>
                  </a:cubicBezTo>
                  <a:cubicBezTo>
                    <a:pt x="455" y="139"/>
                    <a:pt x="456" y="138"/>
                    <a:pt x="456" y="139"/>
                  </a:cubicBezTo>
                  <a:cubicBezTo>
                    <a:pt x="456" y="139"/>
                    <a:pt x="455" y="139"/>
                    <a:pt x="456" y="139"/>
                  </a:cubicBezTo>
                  <a:cubicBezTo>
                    <a:pt x="455" y="139"/>
                    <a:pt x="456" y="140"/>
                    <a:pt x="456" y="140"/>
                  </a:cubicBezTo>
                  <a:cubicBezTo>
                    <a:pt x="457" y="139"/>
                    <a:pt x="456" y="140"/>
                    <a:pt x="457" y="141"/>
                  </a:cubicBezTo>
                  <a:cubicBezTo>
                    <a:pt x="457" y="141"/>
                    <a:pt x="457" y="141"/>
                    <a:pt x="458" y="141"/>
                  </a:cubicBezTo>
                  <a:cubicBezTo>
                    <a:pt x="457" y="141"/>
                    <a:pt x="457" y="141"/>
                    <a:pt x="457" y="141"/>
                  </a:cubicBezTo>
                  <a:cubicBezTo>
                    <a:pt x="457" y="141"/>
                    <a:pt x="456" y="140"/>
                    <a:pt x="456" y="141"/>
                  </a:cubicBezTo>
                  <a:close/>
                  <a:moveTo>
                    <a:pt x="452" y="159"/>
                  </a:moveTo>
                  <a:cubicBezTo>
                    <a:pt x="452" y="159"/>
                    <a:pt x="452" y="159"/>
                    <a:pt x="452" y="159"/>
                  </a:cubicBezTo>
                  <a:cubicBezTo>
                    <a:pt x="452" y="159"/>
                    <a:pt x="453" y="158"/>
                    <a:pt x="452" y="158"/>
                  </a:cubicBezTo>
                  <a:cubicBezTo>
                    <a:pt x="453" y="159"/>
                    <a:pt x="455" y="157"/>
                    <a:pt x="455" y="159"/>
                  </a:cubicBezTo>
                  <a:cubicBezTo>
                    <a:pt x="455" y="159"/>
                    <a:pt x="455" y="159"/>
                    <a:pt x="454" y="159"/>
                  </a:cubicBezTo>
                  <a:cubicBezTo>
                    <a:pt x="454" y="158"/>
                    <a:pt x="453" y="159"/>
                    <a:pt x="452" y="159"/>
                  </a:cubicBezTo>
                  <a:cubicBezTo>
                    <a:pt x="452" y="159"/>
                    <a:pt x="452" y="159"/>
                    <a:pt x="452" y="159"/>
                  </a:cubicBezTo>
                  <a:close/>
                  <a:moveTo>
                    <a:pt x="451" y="167"/>
                  </a:moveTo>
                  <a:cubicBezTo>
                    <a:pt x="450" y="167"/>
                    <a:pt x="450" y="167"/>
                    <a:pt x="450" y="167"/>
                  </a:cubicBezTo>
                  <a:cubicBezTo>
                    <a:pt x="450" y="166"/>
                    <a:pt x="450" y="166"/>
                    <a:pt x="450" y="166"/>
                  </a:cubicBezTo>
                  <a:lnTo>
                    <a:pt x="451" y="167"/>
                  </a:lnTo>
                  <a:close/>
                  <a:moveTo>
                    <a:pt x="457" y="154"/>
                  </a:moveTo>
                  <a:cubicBezTo>
                    <a:pt x="457" y="154"/>
                    <a:pt x="457" y="155"/>
                    <a:pt x="458" y="155"/>
                  </a:cubicBezTo>
                  <a:cubicBezTo>
                    <a:pt x="458" y="155"/>
                    <a:pt x="458" y="155"/>
                    <a:pt x="458" y="155"/>
                  </a:cubicBezTo>
                  <a:cubicBezTo>
                    <a:pt x="458" y="156"/>
                    <a:pt x="458" y="156"/>
                    <a:pt x="459" y="155"/>
                  </a:cubicBezTo>
                  <a:cubicBezTo>
                    <a:pt x="459" y="155"/>
                    <a:pt x="459" y="155"/>
                    <a:pt x="459" y="155"/>
                  </a:cubicBezTo>
                  <a:cubicBezTo>
                    <a:pt x="459" y="155"/>
                    <a:pt x="459" y="155"/>
                    <a:pt x="459" y="155"/>
                  </a:cubicBezTo>
                  <a:cubicBezTo>
                    <a:pt x="459" y="156"/>
                    <a:pt x="459" y="156"/>
                    <a:pt x="459" y="156"/>
                  </a:cubicBezTo>
                  <a:cubicBezTo>
                    <a:pt x="458" y="155"/>
                    <a:pt x="457" y="155"/>
                    <a:pt x="456" y="156"/>
                  </a:cubicBezTo>
                  <a:cubicBezTo>
                    <a:pt x="456" y="155"/>
                    <a:pt x="456" y="155"/>
                    <a:pt x="456" y="155"/>
                  </a:cubicBezTo>
                  <a:cubicBezTo>
                    <a:pt x="456" y="155"/>
                    <a:pt x="456" y="155"/>
                    <a:pt x="456" y="155"/>
                  </a:cubicBezTo>
                  <a:cubicBezTo>
                    <a:pt x="456" y="154"/>
                    <a:pt x="456" y="153"/>
                    <a:pt x="457" y="154"/>
                  </a:cubicBezTo>
                  <a:cubicBezTo>
                    <a:pt x="457" y="154"/>
                    <a:pt x="456" y="154"/>
                    <a:pt x="457" y="154"/>
                  </a:cubicBezTo>
                  <a:close/>
                  <a:moveTo>
                    <a:pt x="459" y="154"/>
                  </a:moveTo>
                  <a:cubicBezTo>
                    <a:pt x="459" y="153"/>
                    <a:pt x="459" y="153"/>
                    <a:pt x="459" y="153"/>
                  </a:cubicBezTo>
                  <a:cubicBezTo>
                    <a:pt x="459" y="153"/>
                    <a:pt x="460" y="154"/>
                    <a:pt x="460" y="154"/>
                  </a:cubicBezTo>
                  <a:cubicBezTo>
                    <a:pt x="460" y="154"/>
                    <a:pt x="460" y="154"/>
                    <a:pt x="460" y="154"/>
                  </a:cubicBezTo>
                  <a:cubicBezTo>
                    <a:pt x="460" y="154"/>
                    <a:pt x="460" y="154"/>
                    <a:pt x="460" y="154"/>
                  </a:cubicBezTo>
                  <a:cubicBezTo>
                    <a:pt x="460" y="154"/>
                    <a:pt x="459" y="154"/>
                    <a:pt x="459" y="154"/>
                  </a:cubicBezTo>
                  <a:close/>
                  <a:moveTo>
                    <a:pt x="454" y="170"/>
                  </a:moveTo>
                  <a:cubicBezTo>
                    <a:pt x="454" y="170"/>
                    <a:pt x="454" y="170"/>
                    <a:pt x="454" y="170"/>
                  </a:cubicBezTo>
                  <a:cubicBezTo>
                    <a:pt x="454" y="170"/>
                    <a:pt x="454" y="170"/>
                    <a:pt x="454" y="170"/>
                  </a:cubicBezTo>
                  <a:cubicBezTo>
                    <a:pt x="453" y="169"/>
                    <a:pt x="452" y="170"/>
                    <a:pt x="452" y="170"/>
                  </a:cubicBezTo>
                  <a:cubicBezTo>
                    <a:pt x="452" y="169"/>
                    <a:pt x="453" y="169"/>
                    <a:pt x="454" y="170"/>
                  </a:cubicBezTo>
                  <a:close/>
                  <a:moveTo>
                    <a:pt x="453" y="169"/>
                  </a:moveTo>
                  <a:cubicBezTo>
                    <a:pt x="453" y="169"/>
                    <a:pt x="453" y="169"/>
                    <a:pt x="453" y="169"/>
                  </a:cubicBezTo>
                  <a:cubicBezTo>
                    <a:pt x="454" y="169"/>
                    <a:pt x="454" y="169"/>
                    <a:pt x="454" y="169"/>
                  </a:cubicBezTo>
                  <a:cubicBezTo>
                    <a:pt x="454" y="169"/>
                    <a:pt x="454" y="169"/>
                    <a:pt x="453" y="169"/>
                  </a:cubicBezTo>
                  <a:close/>
                  <a:moveTo>
                    <a:pt x="461" y="155"/>
                  </a:moveTo>
                  <a:cubicBezTo>
                    <a:pt x="461" y="155"/>
                    <a:pt x="462" y="155"/>
                    <a:pt x="462" y="154"/>
                  </a:cubicBezTo>
                  <a:cubicBezTo>
                    <a:pt x="461" y="154"/>
                    <a:pt x="461" y="154"/>
                    <a:pt x="462" y="153"/>
                  </a:cubicBezTo>
                  <a:cubicBezTo>
                    <a:pt x="461" y="154"/>
                    <a:pt x="462" y="154"/>
                    <a:pt x="462" y="154"/>
                  </a:cubicBezTo>
                  <a:cubicBezTo>
                    <a:pt x="462" y="154"/>
                    <a:pt x="461" y="155"/>
                    <a:pt x="461" y="155"/>
                  </a:cubicBezTo>
                  <a:cubicBezTo>
                    <a:pt x="462" y="156"/>
                    <a:pt x="462" y="156"/>
                    <a:pt x="463" y="156"/>
                  </a:cubicBezTo>
                  <a:cubicBezTo>
                    <a:pt x="462" y="156"/>
                    <a:pt x="461" y="156"/>
                    <a:pt x="461" y="155"/>
                  </a:cubicBezTo>
                  <a:close/>
                  <a:moveTo>
                    <a:pt x="463" y="172"/>
                  </a:moveTo>
                  <a:cubicBezTo>
                    <a:pt x="463" y="173"/>
                    <a:pt x="463" y="173"/>
                    <a:pt x="463" y="173"/>
                  </a:cubicBezTo>
                  <a:cubicBezTo>
                    <a:pt x="463" y="173"/>
                    <a:pt x="463" y="173"/>
                    <a:pt x="463" y="173"/>
                  </a:cubicBezTo>
                  <a:cubicBezTo>
                    <a:pt x="463" y="173"/>
                    <a:pt x="463" y="173"/>
                    <a:pt x="463" y="173"/>
                  </a:cubicBezTo>
                  <a:cubicBezTo>
                    <a:pt x="463" y="173"/>
                    <a:pt x="463" y="173"/>
                    <a:pt x="463" y="173"/>
                  </a:cubicBezTo>
                  <a:cubicBezTo>
                    <a:pt x="463" y="172"/>
                    <a:pt x="463" y="172"/>
                    <a:pt x="463" y="172"/>
                  </a:cubicBezTo>
                  <a:cubicBezTo>
                    <a:pt x="463" y="171"/>
                    <a:pt x="463" y="171"/>
                    <a:pt x="463" y="171"/>
                  </a:cubicBezTo>
                  <a:cubicBezTo>
                    <a:pt x="463" y="171"/>
                    <a:pt x="463" y="171"/>
                    <a:pt x="463" y="172"/>
                  </a:cubicBezTo>
                  <a:close/>
                  <a:moveTo>
                    <a:pt x="463" y="171"/>
                  </a:moveTo>
                  <a:cubicBezTo>
                    <a:pt x="464" y="171"/>
                    <a:pt x="464" y="171"/>
                    <a:pt x="464" y="171"/>
                  </a:cubicBezTo>
                  <a:cubicBezTo>
                    <a:pt x="464" y="171"/>
                    <a:pt x="464" y="171"/>
                    <a:pt x="464" y="171"/>
                  </a:cubicBezTo>
                  <a:cubicBezTo>
                    <a:pt x="464" y="171"/>
                    <a:pt x="464" y="171"/>
                    <a:pt x="464" y="171"/>
                  </a:cubicBezTo>
                  <a:cubicBezTo>
                    <a:pt x="464" y="171"/>
                    <a:pt x="464" y="171"/>
                    <a:pt x="464" y="171"/>
                  </a:cubicBezTo>
                  <a:cubicBezTo>
                    <a:pt x="464" y="171"/>
                    <a:pt x="464" y="171"/>
                    <a:pt x="464" y="171"/>
                  </a:cubicBezTo>
                  <a:lnTo>
                    <a:pt x="463" y="171"/>
                  </a:lnTo>
                  <a:close/>
                  <a:moveTo>
                    <a:pt x="464" y="173"/>
                  </a:moveTo>
                  <a:cubicBezTo>
                    <a:pt x="464" y="173"/>
                    <a:pt x="465" y="173"/>
                    <a:pt x="465" y="173"/>
                  </a:cubicBezTo>
                  <a:cubicBezTo>
                    <a:pt x="465" y="173"/>
                    <a:pt x="466" y="172"/>
                    <a:pt x="467" y="173"/>
                  </a:cubicBezTo>
                  <a:cubicBezTo>
                    <a:pt x="466" y="173"/>
                    <a:pt x="467" y="174"/>
                    <a:pt x="466" y="174"/>
                  </a:cubicBezTo>
                  <a:cubicBezTo>
                    <a:pt x="465" y="174"/>
                    <a:pt x="464" y="173"/>
                    <a:pt x="464" y="173"/>
                  </a:cubicBezTo>
                  <a:close/>
                  <a:moveTo>
                    <a:pt x="477" y="170"/>
                  </a:moveTo>
                  <a:cubicBezTo>
                    <a:pt x="477" y="170"/>
                    <a:pt x="477" y="170"/>
                    <a:pt x="477" y="170"/>
                  </a:cubicBezTo>
                  <a:cubicBezTo>
                    <a:pt x="478" y="170"/>
                    <a:pt x="478" y="170"/>
                    <a:pt x="478" y="170"/>
                  </a:cubicBezTo>
                  <a:cubicBezTo>
                    <a:pt x="478" y="170"/>
                    <a:pt x="478" y="170"/>
                    <a:pt x="478" y="170"/>
                  </a:cubicBezTo>
                  <a:cubicBezTo>
                    <a:pt x="477" y="169"/>
                    <a:pt x="477" y="169"/>
                    <a:pt x="477" y="169"/>
                  </a:cubicBezTo>
                  <a:cubicBezTo>
                    <a:pt x="477" y="169"/>
                    <a:pt x="478" y="170"/>
                    <a:pt x="478" y="170"/>
                  </a:cubicBezTo>
                  <a:cubicBezTo>
                    <a:pt x="478" y="170"/>
                    <a:pt x="478" y="170"/>
                    <a:pt x="478" y="170"/>
                  </a:cubicBezTo>
                  <a:cubicBezTo>
                    <a:pt x="478" y="170"/>
                    <a:pt x="478" y="170"/>
                    <a:pt x="478" y="170"/>
                  </a:cubicBezTo>
                  <a:cubicBezTo>
                    <a:pt x="478" y="170"/>
                    <a:pt x="478" y="170"/>
                    <a:pt x="478" y="170"/>
                  </a:cubicBezTo>
                  <a:cubicBezTo>
                    <a:pt x="478" y="170"/>
                    <a:pt x="478" y="170"/>
                    <a:pt x="478" y="170"/>
                  </a:cubicBezTo>
                  <a:cubicBezTo>
                    <a:pt x="478" y="170"/>
                    <a:pt x="478" y="170"/>
                    <a:pt x="478" y="170"/>
                  </a:cubicBezTo>
                  <a:cubicBezTo>
                    <a:pt x="478" y="170"/>
                    <a:pt x="478" y="170"/>
                    <a:pt x="478" y="170"/>
                  </a:cubicBezTo>
                  <a:cubicBezTo>
                    <a:pt x="478" y="170"/>
                    <a:pt x="478" y="170"/>
                    <a:pt x="478" y="170"/>
                  </a:cubicBezTo>
                  <a:cubicBezTo>
                    <a:pt x="479" y="170"/>
                    <a:pt x="479" y="170"/>
                    <a:pt x="479" y="170"/>
                  </a:cubicBezTo>
                  <a:cubicBezTo>
                    <a:pt x="478" y="171"/>
                    <a:pt x="479" y="170"/>
                    <a:pt x="478" y="171"/>
                  </a:cubicBezTo>
                  <a:cubicBezTo>
                    <a:pt x="478" y="171"/>
                    <a:pt x="478" y="170"/>
                    <a:pt x="477" y="170"/>
                  </a:cubicBezTo>
                  <a:close/>
                  <a:moveTo>
                    <a:pt x="480" y="165"/>
                  </a:moveTo>
                  <a:cubicBezTo>
                    <a:pt x="479" y="166"/>
                    <a:pt x="480" y="167"/>
                    <a:pt x="479" y="168"/>
                  </a:cubicBezTo>
                  <a:cubicBezTo>
                    <a:pt x="479" y="168"/>
                    <a:pt x="480" y="168"/>
                    <a:pt x="479" y="168"/>
                  </a:cubicBezTo>
                  <a:cubicBezTo>
                    <a:pt x="479" y="169"/>
                    <a:pt x="479" y="168"/>
                    <a:pt x="478" y="168"/>
                  </a:cubicBezTo>
                  <a:cubicBezTo>
                    <a:pt x="478" y="168"/>
                    <a:pt x="478" y="167"/>
                    <a:pt x="477" y="167"/>
                  </a:cubicBezTo>
                  <a:cubicBezTo>
                    <a:pt x="478" y="167"/>
                    <a:pt x="479" y="167"/>
                    <a:pt x="479" y="166"/>
                  </a:cubicBezTo>
                  <a:cubicBezTo>
                    <a:pt x="479" y="165"/>
                    <a:pt x="480" y="166"/>
                    <a:pt x="480" y="165"/>
                  </a:cubicBezTo>
                  <a:cubicBezTo>
                    <a:pt x="480" y="165"/>
                    <a:pt x="480" y="165"/>
                    <a:pt x="480" y="165"/>
                  </a:cubicBezTo>
                  <a:cubicBezTo>
                    <a:pt x="481" y="165"/>
                    <a:pt x="481" y="165"/>
                    <a:pt x="481" y="165"/>
                  </a:cubicBezTo>
                  <a:cubicBezTo>
                    <a:pt x="481" y="165"/>
                    <a:pt x="481" y="165"/>
                    <a:pt x="481" y="165"/>
                  </a:cubicBezTo>
                  <a:lnTo>
                    <a:pt x="480" y="165"/>
                  </a:lnTo>
                  <a:close/>
                  <a:moveTo>
                    <a:pt x="481" y="163"/>
                  </a:moveTo>
                  <a:cubicBezTo>
                    <a:pt x="481" y="163"/>
                    <a:pt x="481" y="163"/>
                    <a:pt x="481" y="163"/>
                  </a:cubicBezTo>
                  <a:cubicBezTo>
                    <a:pt x="481" y="163"/>
                    <a:pt x="481" y="163"/>
                    <a:pt x="481" y="163"/>
                  </a:cubicBezTo>
                  <a:close/>
                  <a:moveTo>
                    <a:pt x="482" y="160"/>
                  </a:moveTo>
                  <a:cubicBezTo>
                    <a:pt x="482" y="160"/>
                    <a:pt x="482" y="160"/>
                    <a:pt x="482" y="160"/>
                  </a:cubicBezTo>
                  <a:cubicBezTo>
                    <a:pt x="482" y="160"/>
                    <a:pt x="482" y="160"/>
                    <a:pt x="482" y="160"/>
                  </a:cubicBezTo>
                  <a:cubicBezTo>
                    <a:pt x="481" y="160"/>
                    <a:pt x="481" y="160"/>
                    <a:pt x="481" y="160"/>
                  </a:cubicBezTo>
                  <a:cubicBezTo>
                    <a:pt x="481" y="160"/>
                    <a:pt x="482" y="160"/>
                    <a:pt x="482" y="160"/>
                  </a:cubicBezTo>
                  <a:cubicBezTo>
                    <a:pt x="482" y="160"/>
                    <a:pt x="482" y="160"/>
                    <a:pt x="482" y="160"/>
                  </a:cubicBezTo>
                  <a:cubicBezTo>
                    <a:pt x="482" y="159"/>
                    <a:pt x="482" y="159"/>
                    <a:pt x="482" y="159"/>
                  </a:cubicBezTo>
                  <a:cubicBezTo>
                    <a:pt x="482" y="159"/>
                    <a:pt x="482" y="159"/>
                    <a:pt x="482" y="159"/>
                  </a:cubicBezTo>
                  <a:cubicBezTo>
                    <a:pt x="482" y="159"/>
                    <a:pt x="482" y="159"/>
                    <a:pt x="482" y="159"/>
                  </a:cubicBezTo>
                  <a:cubicBezTo>
                    <a:pt x="482" y="159"/>
                    <a:pt x="482" y="159"/>
                    <a:pt x="482" y="159"/>
                  </a:cubicBezTo>
                  <a:cubicBezTo>
                    <a:pt x="483" y="160"/>
                    <a:pt x="483" y="159"/>
                    <a:pt x="483" y="159"/>
                  </a:cubicBezTo>
                  <a:cubicBezTo>
                    <a:pt x="483" y="159"/>
                    <a:pt x="483" y="160"/>
                    <a:pt x="484" y="160"/>
                  </a:cubicBezTo>
                  <a:cubicBezTo>
                    <a:pt x="484" y="159"/>
                    <a:pt x="485" y="159"/>
                    <a:pt x="485" y="158"/>
                  </a:cubicBezTo>
                  <a:cubicBezTo>
                    <a:pt x="485" y="159"/>
                    <a:pt x="485" y="159"/>
                    <a:pt x="485" y="159"/>
                  </a:cubicBezTo>
                  <a:cubicBezTo>
                    <a:pt x="486" y="159"/>
                    <a:pt x="486" y="159"/>
                    <a:pt x="486" y="159"/>
                  </a:cubicBezTo>
                  <a:cubicBezTo>
                    <a:pt x="486" y="159"/>
                    <a:pt x="487" y="159"/>
                    <a:pt x="487" y="159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87" y="160"/>
                    <a:pt x="486" y="159"/>
                    <a:pt x="486" y="159"/>
                  </a:cubicBezTo>
                  <a:cubicBezTo>
                    <a:pt x="486" y="159"/>
                    <a:pt x="486" y="159"/>
                    <a:pt x="485" y="159"/>
                  </a:cubicBezTo>
                  <a:cubicBezTo>
                    <a:pt x="484" y="159"/>
                    <a:pt x="483" y="160"/>
                    <a:pt x="482" y="160"/>
                  </a:cubicBezTo>
                  <a:close/>
                  <a:moveTo>
                    <a:pt x="480" y="171"/>
                  </a:moveTo>
                  <a:cubicBezTo>
                    <a:pt x="480" y="171"/>
                    <a:pt x="480" y="171"/>
                    <a:pt x="480" y="171"/>
                  </a:cubicBezTo>
                  <a:cubicBezTo>
                    <a:pt x="480" y="170"/>
                    <a:pt x="480" y="170"/>
                    <a:pt x="480" y="170"/>
                  </a:cubicBezTo>
                  <a:cubicBezTo>
                    <a:pt x="480" y="170"/>
                    <a:pt x="480" y="171"/>
                    <a:pt x="480" y="171"/>
                  </a:cubicBezTo>
                  <a:close/>
                  <a:moveTo>
                    <a:pt x="485" y="166"/>
                  </a:moveTo>
                  <a:cubicBezTo>
                    <a:pt x="485" y="166"/>
                    <a:pt x="485" y="166"/>
                    <a:pt x="485" y="166"/>
                  </a:cubicBezTo>
                  <a:cubicBezTo>
                    <a:pt x="484" y="166"/>
                    <a:pt x="484" y="166"/>
                    <a:pt x="484" y="166"/>
                  </a:cubicBezTo>
                  <a:lnTo>
                    <a:pt x="485" y="166"/>
                  </a:lnTo>
                  <a:close/>
                  <a:moveTo>
                    <a:pt x="487" y="179"/>
                  </a:moveTo>
                  <a:cubicBezTo>
                    <a:pt x="488" y="179"/>
                    <a:pt x="488" y="179"/>
                    <a:pt x="488" y="180"/>
                  </a:cubicBezTo>
                  <a:cubicBezTo>
                    <a:pt x="487" y="179"/>
                    <a:pt x="487" y="180"/>
                    <a:pt x="486" y="179"/>
                  </a:cubicBezTo>
                  <a:cubicBezTo>
                    <a:pt x="486" y="179"/>
                    <a:pt x="486" y="179"/>
                    <a:pt x="487" y="179"/>
                  </a:cubicBezTo>
                  <a:close/>
                  <a:moveTo>
                    <a:pt x="493" y="178"/>
                  </a:moveTo>
                  <a:cubicBezTo>
                    <a:pt x="493" y="178"/>
                    <a:pt x="492" y="178"/>
                    <a:pt x="492" y="179"/>
                  </a:cubicBezTo>
                  <a:cubicBezTo>
                    <a:pt x="492" y="179"/>
                    <a:pt x="492" y="179"/>
                    <a:pt x="492" y="179"/>
                  </a:cubicBezTo>
                  <a:cubicBezTo>
                    <a:pt x="492" y="179"/>
                    <a:pt x="492" y="179"/>
                    <a:pt x="492" y="179"/>
                  </a:cubicBezTo>
                  <a:cubicBezTo>
                    <a:pt x="493" y="179"/>
                    <a:pt x="493" y="179"/>
                    <a:pt x="493" y="179"/>
                  </a:cubicBezTo>
                  <a:cubicBezTo>
                    <a:pt x="493" y="179"/>
                    <a:pt x="494" y="178"/>
                    <a:pt x="494" y="179"/>
                  </a:cubicBezTo>
                  <a:cubicBezTo>
                    <a:pt x="494" y="179"/>
                    <a:pt x="493" y="179"/>
                    <a:pt x="492" y="179"/>
                  </a:cubicBezTo>
                  <a:cubicBezTo>
                    <a:pt x="492" y="179"/>
                    <a:pt x="492" y="179"/>
                    <a:pt x="492" y="179"/>
                  </a:cubicBezTo>
                  <a:cubicBezTo>
                    <a:pt x="492" y="179"/>
                    <a:pt x="492" y="179"/>
                    <a:pt x="492" y="179"/>
                  </a:cubicBezTo>
                  <a:cubicBezTo>
                    <a:pt x="492" y="178"/>
                    <a:pt x="491" y="178"/>
                    <a:pt x="491" y="177"/>
                  </a:cubicBezTo>
                  <a:cubicBezTo>
                    <a:pt x="491" y="177"/>
                    <a:pt x="492" y="178"/>
                    <a:pt x="493" y="178"/>
                  </a:cubicBezTo>
                  <a:close/>
                  <a:moveTo>
                    <a:pt x="491" y="184"/>
                  </a:moveTo>
                  <a:cubicBezTo>
                    <a:pt x="492" y="184"/>
                    <a:pt x="492" y="184"/>
                    <a:pt x="492" y="184"/>
                  </a:cubicBezTo>
                  <a:cubicBezTo>
                    <a:pt x="492" y="184"/>
                    <a:pt x="491" y="184"/>
                    <a:pt x="491" y="184"/>
                  </a:cubicBezTo>
                  <a:cubicBezTo>
                    <a:pt x="491" y="184"/>
                    <a:pt x="489" y="184"/>
                    <a:pt x="489" y="184"/>
                  </a:cubicBezTo>
                  <a:cubicBezTo>
                    <a:pt x="490" y="183"/>
                    <a:pt x="491" y="184"/>
                    <a:pt x="491" y="184"/>
                  </a:cubicBezTo>
                  <a:close/>
                  <a:moveTo>
                    <a:pt x="509" y="161"/>
                  </a:moveTo>
                  <a:cubicBezTo>
                    <a:pt x="509" y="161"/>
                    <a:pt x="509" y="161"/>
                    <a:pt x="509" y="162"/>
                  </a:cubicBezTo>
                  <a:cubicBezTo>
                    <a:pt x="509" y="162"/>
                    <a:pt x="509" y="162"/>
                    <a:pt x="509" y="162"/>
                  </a:cubicBezTo>
                  <a:cubicBezTo>
                    <a:pt x="508" y="162"/>
                    <a:pt x="508" y="162"/>
                    <a:pt x="508" y="162"/>
                  </a:cubicBezTo>
                  <a:cubicBezTo>
                    <a:pt x="509" y="162"/>
                    <a:pt x="509" y="162"/>
                    <a:pt x="509" y="162"/>
                  </a:cubicBezTo>
                  <a:cubicBezTo>
                    <a:pt x="508" y="161"/>
                    <a:pt x="508" y="161"/>
                    <a:pt x="508" y="161"/>
                  </a:cubicBezTo>
                  <a:cubicBezTo>
                    <a:pt x="509" y="161"/>
                    <a:pt x="509" y="161"/>
                    <a:pt x="509" y="161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9" y="160"/>
                    <a:pt x="510" y="160"/>
                    <a:pt x="509" y="161"/>
                  </a:cubicBezTo>
                  <a:cubicBezTo>
                    <a:pt x="510" y="162"/>
                    <a:pt x="511" y="161"/>
                    <a:pt x="511" y="162"/>
                  </a:cubicBezTo>
                  <a:cubicBezTo>
                    <a:pt x="511" y="162"/>
                    <a:pt x="509" y="162"/>
                    <a:pt x="509" y="161"/>
                  </a:cubicBezTo>
                  <a:close/>
                  <a:moveTo>
                    <a:pt x="511" y="161"/>
                  </a:moveTo>
                  <a:cubicBezTo>
                    <a:pt x="511" y="161"/>
                    <a:pt x="511" y="161"/>
                    <a:pt x="511" y="161"/>
                  </a:cubicBezTo>
                  <a:cubicBezTo>
                    <a:pt x="512" y="160"/>
                    <a:pt x="512" y="160"/>
                    <a:pt x="512" y="160"/>
                  </a:cubicBezTo>
                  <a:lnTo>
                    <a:pt x="511" y="161"/>
                  </a:lnTo>
                  <a:close/>
                  <a:moveTo>
                    <a:pt x="510" y="170"/>
                  </a:moveTo>
                  <a:cubicBezTo>
                    <a:pt x="511" y="170"/>
                    <a:pt x="511" y="170"/>
                    <a:pt x="511" y="170"/>
                  </a:cubicBezTo>
                  <a:cubicBezTo>
                    <a:pt x="511" y="170"/>
                    <a:pt x="511" y="170"/>
                    <a:pt x="511" y="170"/>
                  </a:cubicBezTo>
                  <a:cubicBezTo>
                    <a:pt x="511" y="171"/>
                    <a:pt x="511" y="171"/>
                    <a:pt x="511" y="171"/>
                  </a:cubicBezTo>
                  <a:cubicBezTo>
                    <a:pt x="511" y="171"/>
                    <a:pt x="511" y="171"/>
                    <a:pt x="511" y="171"/>
                  </a:cubicBezTo>
                  <a:cubicBezTo>
                    <a:pt x="511" y="171"/>
                    <a:pt x="511" y="171"/>
                    <a:pt x="511" y="171"/>
                  </a:cubicBezTo>
                  <a:cubicBezTo>
                    <a:pt x="511" y="171"/>
                    <a:pt x="511" y="171"/>
                    <a:pt x="511" y="170"/>
                  </a:cubicBezTo>
                  <a:cubicBezTo>
                    <a:pt x="511" y="170"/>
                    <a:pt x="511" y="170"/>
                    <a:pt x="511" y="170"/>
                  </a:cubicBezTo>
                  <a:cubicBezTo>
                    <a:pt x="510" y="170"/>
                    <a:pt x="510" y="170"/>
                    <a:pt x="510" y="170"/>
                  </a:cubicBezTo>
                  <a:cubicBezTo>
                    <a:pt x="510" y="170"/>
                    <a:pt x="510" y="170"/>
                    <a:pt x="510" y="170"/>
                  </a:cubicBezTo>
                  <a:close/>
                  <a:moveTo>
                    <a:pt x="513" y="161"/>
                  </a:moveTo>
                  <a:cubicBezTo>
                    <a:pt x="514" y="160"/>
                    <a:pt x="514" y="159"/>
                    <a:pt x="515" y="160"/>
                  </a:cubicBezTo>
                  <a:cubicBezTo>
                    <a:pt x="515" y="159"/>
                    <a:pt x="516" y="159"/>
                    <a:pt x="516" y="159"/>
                  </a:cubicBezTo>
                  <a:cubicBezTo>
                    <a:pt x="517" y="160"/>
                    <a:pt x="516" y="158"/>
                    <a:pt x="517" y="158"/>
                  </a:cubicBezTo>
                  <a:cubicBezTo>
                    <a:pt x="517" y="157"/>
                    <a:pt x="517" y="157"/>
                    <a:pt x="517" y="157"/>
                  </a:cubicBezTo>
                  <a:cubicBezTo>
                    <a:pt x="517" y="157"/>
                    <a:pt x="518" y="157"/>
                    <a:pt x="518" y="157"/>
                  </a:cubicBezTo>
                  <a:cubicBezTo>
                    <a:pt x="518" y="157"/>
                    <a:pt x="518" y="157"/>
                    <a:pt x="518" y="157"/>
                  </a:cubicBezTo>
                  <a:cubicBezTo>
                    <a:pt x="519" y="158"/>
                    <a:pt x="519" y="158"/>
                    <a:pt x="519" y="157"/>
                  </a:cubicBezTo>
                  <a:cubicBezTo>
                    <a:pt x="519" y="157"/>
                    <a:pt x="519" y="157"/>
                    <a:pt x="519" y="157"/>
                  </a:cubicBezTo>
                  <a:cubicBezTo>
                    <a:pt x="519" y="158"/>
                    <a:pt x="519" y="158"/>
                    <a:pt x="518" y="157"/>
                  </a:cubicBezTo>
                  <a:cubicBezTo>
                    <a:pt x="518" y="157"/>
                    <a:pt x="518" y="157"/>
                    <a:pt x="518" y="157"/>
                  </a:cubicBezTo>
                  <a:cubicBezTo>
                    <a:pt x="518" y="157"/>
                    <a:pt x="518" y="157"/>
                    <a:pt x="517" y="157"/>
                  </a:cubicBezTo>
                  <a:cubicBezTo>
                    <a:pt x="518" y="158"/>
                    <a:pt x="518" y="159"/>
                    <a:pt x="519" y="159"/>
                  </a:cubicBezTo>
                  <a:cubicBezTo>
                    <a:pt x="519" y="159"/>
                    <a:pt x="519" y="159"/>
                    <a:pt x="519" y="159"/>
                  </a:cubicBezTo>
                  <a:cubicBezTo>
                    <a:pt x="518" y="159"/>
                    <a:pt x="518" y="159"/>
                    <a:pt x="517" y="159"/>
                  </a:cubicBezTo>
                  <a:cubicBezTo>
                    <a:pt x="517" y="159"/>
                    <a:pt x="517" y="159"/>
                    <a:pt x="517" y="160"/>
                  </a:cubicBezTo>
                  <a:cubicBezTo>
                    <a:pt x="518" y="160"/>
                    <a:pt x="518" y="160"/>
                    <a:pt x="518" y="160"/>
                  </a:cubicBezTo>
                  <a:cubicBezTo>
                    <a:pt x="518" y="160"/>
                    <a:pt x="518" y="160"/>
                    <a:pt x="518" y="160"/>
                  </a:cubicBezTo>
                  <a:cubicBezTo>
                    <a:pt x="516" y="160"/>
                    <a:pt x="516" y="160"/>
                    <a:pt x="516" y="160"/>
                  </a:cubicBezTo>
                  <a:cubicBezTo>
                    <a:pt x="516" y="161"/>
                    <a:pt x="515" y="160"/>
                    <a:pt x="515" y="161"/>
                  </a:cubicBezTo>
                  <a:cubicBezTo>
                    <a:pt x="516" y="161"/>
                    <a:pt x="516" y="161"/>
                    <a:pt x="516" y="161"/>
                  </a:cubicBezTo>
                  <a:cubicBezTo>
                    <a:pt x="516" y="162"/>
                    <a:pt x="516" y="162"/>
                    <a:pt x="516" y="162"/>
                  </a:cubicBezTo>
                  <a:cubicBezTo>
                    <a:pt x="515" y="162"/>
                    <a:pt x="514" y="161"/>
                    <a:pt x="513" y="161"/>
                  </a:cubicBezTo>
                  <a:close/>
                  <a:moveTo>
                    <a:pt x="515" y="162"/>
                  </a:moveTo>
                  <a:cubicBezTo>
                    <a:pt x="515" y="162"/>
                    <a:pt x="515" y="164"/>
                    <a:pt x="516" y="163"/>
                  </a:cubicBezTo>
                  <a:cubicBezTo>
                    <a:pt x="515" y="164"/>
                    <a:pt x="515" y="164"/>
                    <a:pt x="514" y="164"/>
                  </a:cubicBezTo>
                  <a:cubicBezTo>
                    <a:pt x="514" y="164"/>
                    <a:pt x="514" y="164"/>
                    <a:pt x="514" y="164"/>
                  </a:cubicBezTo>
                  <a:cubicBezTo>
                    <a:pt x="515" y="164"/>
                    <a:pt x="515" y="164"/>
                    <a:pt x="515" y="164"/>
                  </a:cubicBezTo>
                  <a:lnTo>
                    <a:pt x="515" y="162"/>
                  </a:lnTo>
                  <a:close/>
                  <a:moveTo>
                    <a:pt x="514" y="166"/>
                  </a:moveTo>
                  <a:cubicBezTo>
                    <a:pt x="513" y="166"/>
                    <a:pt x="514" y="167"/>
                    <a:pt x="515" y="167"/>
                  </a:cubicBezTo>
                  <a:cubicBezTo>
                    <a:pt x="516" y="166"/>
                    <a:pt x="516" y="166"/>
                    <a:pt x="516" y="166"/>
                  </a:cubicBezTo>
                  <a:cubicBezTo>
                    <a:pt x="516" y="166"/>
                    <a:pt x="515" y="167"/>
                    <a:pt x="515" y="167"/>
                  </a:cubicBezTo>
                  <a:cubicBezTo>
                    <a:pt x="515" y="167"/>
                    <a:pt x="515" y="167"/>
                    <a:pt x="515" y="167"/>
                  </a:cubicBezTo>
                  <a:cubicBezTo>
                    <a:pt x="515" y="168"/>
                    <a:pt x="515" y="167"/>
                    <a:pt x="515" y="167"/>
                  </a:cubicBezTo>
                  <a:cubicBezTo>
                    <a:pt x="514" y="167"/>
                    <a:pt x="514" y="167"/>
                    <a:pt x="513" y="167"/>
                  </a:cubicBezTo>
                  <a:cubicBezTo>
                    <a:pt x="514" y="166"/>
                    <a:pt x="514" y="166"/>
                    <a:pt x="514" y="166"/>
                  </a:cubicBezTo>
                  <a:cubicBezTo>
                    <a:pt x="513" y="166"/>
                    <a:pt x="513" y="166"/>
                    <a:pt x="513" y="166"/>
                  </a:cubicBezTo>
                  <a:lnTo>
                    <a:pt x="514" y="166"/>
                  </a:lnTo>
                  <a:close/>
                  <a:moveTo>
                    <a:pt x="512" y="174"/>
                  </a:moveTo>
                  <a:cubicBezTo>
                    <a:pt x="512" y="174"/>
                    <a:pt x="512" y="174"/>
                    <a:pt x="512" y="174"/>
                  </a:cubicBezTo>
                  <a:cubicBezTo>
                    <a:pt x="512" y="175"/>
                    <a:pt x="512" y="175"/>
                    <a:pt x="511" y="175"/>
                  </a:cubicBezTo>
                  <a:cubicBezTo>
                    <a:pt x="512" y="174"/>
                    <a:pt x="512" y="174"/>
                    <a:pt x="512" y="174"/>
                  </a:cubicBezTo>
                  <a:cubicBezTo>
                    <a:pt x="512" y="174"/>
                    <a:pt x="512" y="174"/>
                    <a:pt x="512" y="174"/>
                  </a:cubicBezTo>
                  <a:cubicBezTo>
                    <a:pt x="512" y="174"/>
                    <a:pt x="512" y="174"/>
                    <a:pt x="512" y="174"/>
                  </a:cubicBezTo>
                  <a:cubicBezTo>
                    <a:pt x="512" y="174"/>
                    <a:pt x="512" y="173"/>
                    <a:pt x="513" y="174"/>
                  </a:cubicBezTo>
                  <a:cubicBezTo>
                    <a:pt x="513" y="174"/>
                    <a:pt x="512" y="174"/>
                    <a:pt x="512" y="174"/>
                  </a:cubicBezTo>
                  <a:close/>
                  <a:moveTo>
                    <a:pt x="513" y="172"/>
                  </a:moveTo>
                  <a:cubicBezTo>
                    <a:pt x="513" y="173"/>
                    <a:pt x="514" y="173"/>
                    <a:pt x="513" y="173"/>
                  </a:cubicBezTo>
                  <a:cubicBezTo>
                    <a:pt x="513" y="173"/>
                    <a:pt x="513" y="173"/>
                    <a:pt x="513" y="172"/>
                  </a:cubicBezTo>
                  <a:close/>
                  <a:moveTo>
                    <a:pt x="513" y="171"/>
                  </a:moveTo>
                  <a:cubicBezTo>
                    <a:pt x="513" y="171"/>
                    <a:pt x="513" y="171"/>
                    <a:pt x="513" y="171"/>
                  </a:cubicBezTo>
                  <a:cubicBezTo>
                    <a:pt x="513" y="171"/>
                    <a:pt x="513" y="171"/>
                    <a:pt x="513" y="171"/>
                  </a:cubicBezTo>
                  <a:close/>
                  <a:moveTo>
                    <a:pt x="514" y="170"/>
                  </a:moveTo>
                  <a:cubicBezTo>
                    <a:pt x="514" y="170"/>
                    <a:pt x="514" y="170"/>
                    <a:pt x="514" y="170"/>
                  </a:cubicBezTo>
                  <a:cubicBezTo>
                    <a:pt x="514" y="170"/>
                    <a:pt x="514" y="170"/>
                    <a:pt x="514" y="170"/>
                  </a:cubicBezTo>
                  <a:cubicBezTo>
                    <a:pt x="514" y="170"/>
                    <a:pt x="514" y="169"/>
                    <a:pt x="515" y="170"/>
                  </a:cubicBezTo>
                  <a:lnTo>
                    <a:pt x="514" y="170"/>
                  </a:lnTo>
                  <a:close/>
                  <a:moveTo>
                    <a:pt x="511" y="184"/>
                  </a:moveTo>
                  <a:cubicBezTo>
                    <a:pt x="514" y="184"/>
                    <a:pt x="514" y="184"/>
                    <a:pt x="514" y="184"/>
                  </a:cubicBezTo>
                  <a:cubicBezTo>
                    <a:pt x="513" y="185"/>
                    <a:pt x="513" y="185"/>
                    <a:pt x="513" y="185"/>
                  </a:cubicBezTo>
                  <a:cubicBezTo>
                    <a:pt x="513" y="184"/>
                    <a:pt x="513" y="184"/>
                    <a:pt x="513" y="184"/>
                  </a:cubicBezTo>
                  <a:cubicBezTo>
                    <a:pt x="512" y="185"/>
                    <a:pt x="512" y="185"/>
                    <a:pt x="512" y="185"/>
                  </a:cubicBezTo>
                  <a:cubicBezTo>
                    <a:pt x="512" y="184"/>
                    <a:pt x="511" y="184"/>
                    <a:pt x="511" y="184"/>
                  </a:cubicBezTo>
                  <a:cubicBezTo>
                    <a:pt x="511" y="184"/>
                    <a:pt x="512" y="184"/>
                    <a:pt x="511" y="184"/>
                  </a:cubicBezTo>
                  <a:close/>
                  <a:moveTo>
                    <a:pt x="512" y="187"/>
                  </a:moveTo>
                  <a:cubicBezTo>
                    <a:pt x="512" y="187"/>
                    <a:pt x="512" y="187"/>
                    <a:pt x="513" y="187"/>
                  </a:cubicBezTo>
                  <a:cubicBezTo>
                    <a:pt x="513" y="186"/>
                    <a:pt x="514" y="188"/>
                    <a:pt x="514" y="187"/>
                  </a:cubicBezTo>
                  <a:cubicBezTo>
                    <a:pt x="514" y="188"/>
                    <a:pt x="513" y="187"/>
                    <a:pt x="513" y="187"/>
                  </a:cubicBezTo>
                  <a:cubicBezTo>
                    <a:pt x="513" y="187"/>
                    <a:pt x="512" y="187"/>
                    <a:pt x="512" y="187"/>
                  </a:cubicBezTo>
                  <a:close/>
                  <a:moveTo>
                    <a:pt x="521" y="169"/>
                  </a:moveTo>
                  <a:cubicBezTo>
                    <a:pt x="520" y="168"/>
                    <a:pt x="520" y="168"/>
                    <a:pt x="520" y="168"/>
                  </a:cubicBezTo>
                  <a:cubicBezTo>
                    <a:pt x="520" y="168"/>
                    <a:pt x="521" y="169"/>
                    <a:pt x="521" y="168"/>
                  </a:cubicBezTo>
                  <a:cubicBezTo>
                    <a:pt x="522" y="169"/>
                    <a:pt x="521" y="168"/>
                    <a:pt x="521" y="169"/>
                  </a:cubicBezTo>
                  <a:close/>
                  <a:moveTo>
                    <a:pt x="523" y="156"/>
                  </a:moveTo>
                  <a:cubicBezTo>
                    <a:pt x="524" y="156"/>
                    <a:pt x="524" y="156"/>
                    <a:pt x="524" y="157"/>
                  </a:cubicBezTo>
                  <a:cubicBezTo>
                    <a:pt x="523" y="157"/>
                    <a:pt x="523" y="157"/>
                    <a:pt x="523" y="157"/>
                  </a:cubicBezTo>
                  <a:cubicBezTo>
                    <a:pt x="524" y="158"/>
                    <a:pt x="524" y="158"/>
                    <a:pt x="524" y="158"/>
                  </a:cubicBezTo>
                  <a:cubicBezTo>
                    <a:pt x="522" y="157"/>
                    <a:pt x="522" y="157"/>
                    <a:pt x="522" y="157"/>
                  </a:cubicBezTo>
                  <a:cubicBezTo>
                    <a:pt x="523" y="157"/>
                    <a:pt x="523" y="157"/>
                    <a:pt x="523" y="156"/>
                  </a:cubicBezTo>
                  <a:close/>
                  <a:moveTo>
                    <a:pt x="521" y="141"/>
                  </a:moveTo>
                  <a:cubicBezTo>
                    <a:pt x="521" y="141"/>
                    <a:pt x="521" y="141"/>
                    <a:pt x="521" y="141"/>
                  </a:cubicBezTo>
                  <a:cubicBezTo>
                    <a:pt x="520" y="141"/>
                    <a:pt x="520" y="141"/>
                    <a:pt x="520" y="141"/>
                  </a:cubicBezTo>
                  <a:cubicBezTo>
                    <a:pt x="522" y="142"/>
                    <a:pt x="522" y="142"/>
                    <a:pt x="522" y="142"/>
                  </a:cubicBezTo>
                  <a:cubicBezTo>
                    <a:pt x="521" y="142"/>
                    <a:pt x="521" y="143"/>
                    <a:pt x="521" y="143"/>
                  </a:cubicBezTo>
                  <a:cubicBezTo>
                    <a:pt x="519" y="142"/>
                    <a:pt x="519" y="142"/>
                    <a:pt x="519" y="142"/>
                  </a:cubicBezTo>
                  <a:cubicBezTo>
                    <a:pt x="519" y="141"/>
                    <a:pt x="519" y="141"/>
                    <a:pt x="519" y="141"/>
                  </a:cubicBezTo>
                  <a:cubicBezTo>
                    <a:pt x="519" y="142"/>
                    <a:pt x="519" y="140"/>
                    <a:pt x="519" y="141"/>
                  </a:cubicBezTo>
                  <a:cubicBezTo>
                    <a:pt x="517" y="142"/>
                    <a:pt x="517" y="142"/>
                    <a:pt x="517" y="142"/>
                  </a:cubicBezTo>
                  <a:cubicBezTo>
                    <a:pt x="518" y="143"/>
                    <a:pt x="518" y="143"/>
                    <a:pt x="518" y="143"/>
                  </a:cubicBezTo>
                  <a:cubicBezTo>
                    <a:pt x="517" y="144"/>
                    <a:pt x="517" y="144"/>
                    <a:pt x="517" y="144"/>
                  </a:cubicBezTo>
                  <a:cubicBezTo>
                    <a:pt x="517" y="144"/>
                    <a:pt x="517" y="144"/>
                    <a:pt x="517" y="144"/>
                  </a:cubicBezTo>
                  <a:cubicBezTo>
                    <a:pt x="517" y="144"/>
                    <a:pt x="518" y="144"/>
                    <a:pt x="518" y="145"/>
                  </a:cubicBezTo>
                  <a:cubicBezTo>
                    <a:pt x="518" y="144"/>
                    <a:pt x="518" y="144"/>
                    <a:pt x="519" y="144"/>
                  </a:cubicBezTo>
                  <a:cubicBezTo>
                    <a:pt x="519" y="145"/>
                    <a:pt x="519" y="145"/>
                    <a:pt x="519" y="145"/>
                  </a:cubicBezTo>
                  <a:cubicBezTo>
                    <a:pt x="519" y="145"/>
                    <a:pt x="519" y="145"/>
                    <a:pt x="519" y="145"/>
                  </a:cubicBezTo>
                  <a:cubicBezTo>
                    <a:pt x="520" y="145"/>
                    <a:pt x="520" y="145"/>
                    <a:pt x="521" y="145"/>
                  </a:cubicBezTo>
                  <a:cubicBezTo>
                    <a:pt x="521" y="145"/>
                    <a:pt x="521" y="145"/>
                    <a:pt x="521" y="144"/>
                  </a:cubicBezTo>
                  <a:cubicBezTo>
                    <a:pt x="521" y="144"/>
                    <a:pt x="521" y="144"/>
                    <a:pt x="521" y="144"/>
                  </a:cubicBezTo>
                  <a:cubicBezTo>
                    <a:pt x="521" y="145"/>
                    <a:pt x="521" y="145"/>
                    <a:pt x="521" y="145"/>
                  </a:cubicBezTo>
                  <a:cubicBezTo>
                    <a:pt x="521" y="145"/>
                    <a:pt x="521" y="145"/>
                    <a:pt x="521" y="145"/>
                  </a:cubicBezTo>
                  <a:cubicBezTo>
                    <a:pt x="521" y="147"/>
                    <a:pt x="521" y="147"/>
                    <a:pt x="521" y="147"/>
                  </a:cubicBezTo>
                  <a:cubicBezTo>
                    <a:pt x="519" y="146"/>
                    <a:pt x="519" y="146"/>
                    <a:pt x="519" y="146"/>
                  </a:cubicBezTo>
                  <a:cubicBezTo>
                    <a:pt x="518" y="146"/>
                    <a:pt x="518" y="146"/>
                    <a:pt x="518" y="146"/>
                  </a:cubicBezTo>
                  <a:cubicBezTo>
                    <a:pt x="519" y="147"/>
                    <a:pt x="519" y="147"/>
                    <a:pt x="519" y="147"/>
                  </a:cubicBezTo>
                  <a:cubicBezTo>
                    <a:pt x="520" y="147"/>
                    <a:pt x="520" y="147"/>
                    <a:pt x="520" y="147"/>
                  </a:cubicBezTo>
                  <a:cubicBezTo>
                    <a:pt x="520" y="147"/>
                    <a:pt x="520" y="147"/>
                    <a:pt x="520" y="147"/>
                  </a:cubicBezTo>
                  <a:cubicBezTo>
                    <a:pt x="522" y="148"/>
                    <a:pt x="522" y="148"/>
                    <a:pt x="522" y="148"/>
                  </a:cubicBezTo>
                  <a:cubicBezTo>
                    <a:pt x="523" y="148"/>
                    <a:pt x="523" y="148"/>
                    <a:pt x="523" y="148"/>
                  </a:cubicBezTo>
                  <a:cubicBezTo>
                    <a:pt x="524" y="148"/>
                    <a:pt x="524" y="148"/>
                    <a:pt x="524" y="148"/>
                  </a:cubicBezTo>
                  <a:cubicBezTo>
                    <a:pt x="524" y="148"/>
                    <a:pt x="524" y="148"/>
                    <a:pt x="524" y="148"/>
                  </a:cubicBezTo>
                  <a:cubicBezTo>
                    <a:pt x="525" y="148"/>
                    <a:pt x="525" y="148"/>
                    <a:pt x="525" y="148"/>
                  </a:cubicBezTo>
                  <a:cubicBezTo>
                    <a:pt x="525" y="148"/>
                    <a:pt x="525" y="148"/>
                    <a:pt x="525" y="148"/>
                  </a:cubicBezTo>
                  <a:cubicBezTo>
                    <a:pt x="525" y="148"/>
                    <a:pt x="525" y="148"/>
                    <a:pt x="525" y="148"/>
                  </a:cubicBezTo>
                  <a:cubicBezTo>
                    <a:pt x="525" y="148"/>
                    <a:pt x="526" y="147"/>
                    <a:pt x="526" y="148"/>
                  </a:cubicBezTo>
                  <a:cubicBezTo>
                    <a:pt x="526" y="148"/>
                    <a:pt x="526" y="148"/>
                    <a:pt x="526" y="148"/>
                  </a:cubicBezTo>
                  <a:cubicBezTo>
                    <a:pt x="527" y="149"/>
                    <a:pt x="527" y="149"/>
                    <a:pt x="527" y="149"/>
                  </a:cubicBezTo>
                  <a:cubicBezTo>
                    <a:pt x="527" y="149"/>
                    <a:pt x="527" y="149"/>
                    <a:pt x="527" y="149"/>
                  </a:cubicBezTo>
                  <a:cubicBezTo>
                    <a:pt x="528" y="149"/>
                    <a:pt x="528" y="149"/>
                    <a:pt x="528" y="149"/>
                  </a:cubicBezTo>
                  <a:cubicBezTo>
                    <a:pt x="529" y="150"/>
                    <a:pt x="529" y="150"/>
                    <a:pt x="529" y="150"/>
                  </a:cubicBezTo>
                  <a:cubicBezTo>
                    <a:pt x="528" y="150"/>
                    <a:pt x="529" y="150"/>
                    <a:pt x="528" y="150"/>
                  </a:cubicBezTo>
                  <a:cubicBezTo>
                    <a:pt x="528" y="151"/>
                    <a:pt x="528" y="151"/>
                    <a:pt x="528" y="151"/>
                  </a:cubicBezTo>
                  <a:cubicBezTo>
                    <a:pt x="528" y="151"/>
                    <a:pt x="528" y="151"/>
                    <a:pt x="528" y="151"/>
                  </a:cubicBezTo>
                  <a:cubicBezTo>
                    <a:pt x="527" y="151"/>
                    <a:pt x="527" y="151"/>
                    <a:pt x="527" y="151"/>
                  </a:cubicBezTo>
                  <a:cubicBezTo>
                    <a:pt x="526" y="151"/>
                    <a:pt x="526" y="151"/>
                    <a:pt x="526" y="151"/>
                  </a:cubicBezTo>
                  <a:cubicBezTo>
                    <a:pt x="526" y="152"/>
                    <a:pt x="526" y="152"/>
                    <a:pt x="526" y="152"/>
                  </a:cubicBezTo>
                  <a:cubicBezTo>
                    <a:pt x="526" y="151"/>
                    <a:pt x="526" y="151"/>
                    <a:pt x="526" y="151"/>
                  </a:cubicBezTo>
                  <a:cubicBezTo>
                    <a:pt x="525" y="151"/>
                    <a:pt x="525" y="151"/>
                    <a:pt x="525" y="151"/>
                  </a:cubicBezTo>
                  <a:cubicBezTo>
                    <a:pt x="524" y="150"/>
                    <a:pt x="524" y="150"/>
                    <a:pt x="524" y="150"/>
                  </a:cubicBezTo>
                  <a:cubicBezTo>
                    <a:pt x="525" y="152"/>
                    <a:pt x="524" y="150"/>
                    <a:pt x="524" y="151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24" y="150"/>
                    <a:pt x="524" y="150"/>
                    <a:pt x="524" y="150"/>
                  </a:cubicBezTo>
                  <a:cubicBezTo>
                    <a:pt x="523" y="150"/>
                    <a:pt x="523" y="149"/>
                    <a:pt x="523" y="149"/>
                  </a:cubicBezTo>
                  <a:cubicBezTo>
                    <a:pt x="521" y="149"/>
                    <a:pt x="521" y="149"/>
                    <a:pt x="521" y="149"/>
                  </a:cubicBezTo>
                  <a:cubicBezTo>
                    <a:pt x="521" y="149"/>
                    <a:pt x="521" y="149"/>
                    <a:pt x="521" y="149"/>
                  </a:cubicBezTo>
                  <a:cubicBezTo>
                    <a:pt x="520" y="149"/>
                    <a:pt x="520" y="149"/>
                    <a:pt x="520" y="149"/>
                  </a:cubicBezTo>
                  <a:cubicBezTo>
                    <a:pt x="520" y="149"/>
                    <a:pt x="520" y="149"/>
                    <a:pt x="520" y="149"/>
                  </a:cubicBezTo>
                  <a:cubicBezTo>
                    <a:pt x="519" y="148"/>
                    <a:pt x="519" y="148"/>
                    <a:pt x="519" y="148"/>
                  </a:cubicBezTo>
                  <a:cubicBezTo>
                    <a:pt x="519" y="149"/>
                    <a:pt x="519" y="149"/>
                    <a:pt x="519" y="149"/>
                  </a:cubicBezTo>
                  <a:cubicBezTo>
                    <a:pt x="517" y="150"/>
                    <a:pt x="516" y="149"/>
                    <a:pt x="516" y="148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5" y="146"/>
                    <a:pt x="515" y="146"/>
                    <a:pt x="514" y="147"/>
                  </a:cubicBezTo>
                  <a:cubicBezTo>
                    <a:pt x="515" y="146"/>
                    <a:pt x="515" y="146"/>
                    <a:pt x="515" y="146"/>
                  </a:cubicBezTo>
                  <a:cubicBezTo>
                    <a:pt x="515" y="145"/>
                    <a:pt x="515" y="145"/>
                    <a:pt x="514" y="145"/>
                  </a:cubicBezTo>
                  <a:cubicBezTo>
                    <a:pt x="514" y="144"/>
                    <a:pt x="514" y="144"/>
                    <a:pt x="514" y="144"/>
                  </a:cubicBezTo>
                  <a:cubicBezTo>
                    <a:pt x="513" y="143"/>
                    <a:pt x="514" y="144"/>
                    <a:pt x="514" y="143"/>
                  </a:cubicBezTo>
                  <a:cubicBezTo>
                    <a:pt x="513" y="142"/>
                    <a:pt x="513" y="142"/>
                    <a:pt x="513" y="142"/>
                  </a:cubicBezTo>
                  <a:cubicBezTo>
                    <a:pt x="513" y="142"/>
                    <a:pt x="513" y="142"/>
                    <a:pt x="513" y="142"/>
                  </a:cubicBezTo>
                  <a:cubicBezTo>
                    <a:pt x="513" y="141"/>
                    <a:pt x="513" y="141"/>
                    <a:pt x="513" y="141"/>
                  </a:cubicBezTo>
                  <a:cubicBezTo>
                    <a:pt x="513" y="141"/>
                    <a:pt x="513" y="141"/>
                    <a:pt x="513" y="141"/>
                  </a:cubicBezTo>
                  <a:cubicBezTo>
                    <a:pt x="514" y="140"/>
                    <a:pt x="513" y="141"/>
                    <a:pt x="514" y="141"/>
                  </a:cubicBezTo>
                  <a:cubicBezTo>
                    <a:pt x="515" y="140"/>
                    <a:pt x="515" y="140"/>
                    <a:pt x="515" y="140"/>
                  </a:cubicBezTo>
                  <a:cubicBezTo>
                    <a:pt x="515" y="140"/>
                    <a:pt x="516" y="141"/>
                    <a:pt x="516" y="141"/>
                  </a:cubicBezTo>
                  <a:cubicBezTo>
                    <a:pt x="516" y="141"/>
                    <a:pt x="516" y="141"/>
                    <a:pt x="516" y="141"/>
                  </a:cubicBezTo>
                  <a:cubicBezTo>
                    <a:pt x="515" y="141"/>
                    <a:pt x="515" y="141"/>
                    <a:pt x="515" y="141"/>
                  </a:cubicBezTo>
                  <a:cubicBezTo>
                    <a:pt x="515" y="141"/>
                    <a:pt x="516" y="141"/>
                    <a:pt x="516" y="142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9" y="140"/>
                    <a:pt x="519" y="140"/>
                    <a:pt x="519" y="140"/>
                  </a:cubicBezTo>
                  <a:cubicBezTo>
                    <a:pt x="520" y="139"/>
                    <a:pt x="520" y="139"/>
                    <a:pt x="520" y="139"/>
                  </a:cubicBezTo>
                  <a:cubicBezTo>
                    <a:pt x="519" y="140"/>
                    <a:pt x="521" y="139"/>
                    <a:pt x="521" y="140"/>
                  </a:cubicBezTo>
                  <a:cubicBezTo>
                    <a:pt x="521" y="140"/>
                    <a:pt x="521" y="140"/>
                    <a:pt x="521" y="140"/>
                  </a:cubicBezTo>
                  <a:cubicBezTo>
                    <a:pt x="521" y="141"/>
                    <a:pt x="522" y="141"/>
                    <a:pt x="522" y="141"/>
                  </a:cubicBezTo>
                  <a:cubicBezTo>
                    <a:pt x="522" y="141"/>
                    <a:pt x="522" y="141"/>
                    <a:pt x="522" y="141"/>
                  </a:cubicBezTo>
                  <a:lnTo>
                    <a:pt x="521" y="141"/>
                  </a:lnTo>
                  <a:close/>
                  <a:moveTo>
                    <a:pt x="521" y="143"/>
                  </a:move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lose/>
                  <a:moveTo>
                    <a:pt x="523" y="138"/>
                  </a:moveTo>
                  <a:cubicBezTo>
                    <a:pt x="523" y="138"/>
                    <a:pt x="523" y="138"/>
                    <a:pt x="523" y="138"/>
                  </a:cubicBezTo>
                  <a:cubicBezTo>
                    <a:pt x="523" y="140"/>
                    <a:pt x="523" y="140"/>
                    <a:pt x="523" y="140"/>
                  </a:cubicBezTo>
                  <a:cubicBezTo>
                    <a:pt x="523" y="140"/>
                    <a:pt x="523" y="139"/>
                    <a:pt x="523" y="138"/>
                  </a:cubicBezTo>
                  <a:close/>
                  <a:moveTo>
                    <a:pt x="528" y="137"/>
                  </a:moveTo>
                  <a:cubicBezTo>
                    <a:pt x="527" y="137"/>
                    <a:pt x="527" y="138"/>
                    <a:pt x="527" y="137"/>
                  </a:cubicBezTo>
                  <a:cubicBezTo>
                    <a:pt x="526" y="138"/>
                    <a:pt x="525" y="136"/>
                    <a:pt x="525" y="137"/>
                  </a:cubicBezTo>
                  <a:cubicBezTo>
                    <a:pt x="525" y="137"/>
                    <a:pt x="525" y="137"/>
                    <a:pt x="524" y="137"/>
                  </a:cubicBezTo>
                  <a:cubicBezTo>
                    <a:pt x="524" y="137"/>
                    <a:pt x="525" y="137"/>
                    <a:pt x="525" y="137"/>
                  </a:cubicBezTo>
                  <a:cubicBezTo>
                    <a:pt x="525" y="137"/>
                    <a:pt x="524" y="136"/>
                    <a:pt x="524" y="136"/>
                  </a:cubicBezTo>
                  <a:cubicBezTo>
                    <a:pt x="525" y="137"/>
                    <a:pt x="525" y="137"/>
                    <a:pt x="526" y="137"/>
                  </a:cubicBezTo>
                  <a:cubicBezTo>
                    <a:pt x="526" y="136"/>
                    <a:pt x="526" y="136"/>
                    <a:pt x="526" y="136"/>
                  </a:cubicBezTo>
                  <a:cubicBezTo>
                    <a:pt x="527" y="136"/>
                    <a:pt x="527" y="136"/>
                    <a:pt x="527" y="136"/>
                  </a:cubicBezTo>
                  <a:cubicBezTo>
                    <a:pt x="526" y="136"/>
                    <a:pt x="527" y="137"/>
                    <a:pt x="526" y="137"/>
                  </a:cubicBezTo>
                  <a:cubicBezTo>
                    <a:pt x="526" y="137"/>
                    <a:pt x="526" y="137"/>
                    <a:pt x="526" y="137"/>
                  </a:cubicBezTo>
                  <a:cubicBezTo>
                    <a:pt x="529" y="136"/>
                    <a:pt x="529" y="136"/>
                    <a:pt x="529" y="136"/>
                  </a:cubicBezTo>
                  <a:cubicBezTo>
                    <a:pt x="528" y="136"/>
                    <a:pt x="529" y="136"/>
                    <a:pt x="529" y="137"/>
                  </a:cubicBezTo>
                  <a:cubicBezTo>
                    <a:pt x="528" y="137"/>
                    <a:pt x="528" y="136"/>
                    <a:pt x="528" y="137"/>
                  </a:cubicBezTo>
                  <a:cubicBezTo>
                    <a:pt x="528" y="137"/>
                    <a:pt x="528" y="137"/>
                    <a:pt x="528" y="137"/>
                  </a:cubicBezTo>
                  <a:cubicBezTo>
                    <a:pt x="529" y="137"/>
                    <a:pt x="529" y="137"/>
                    <a:pt x="529" y="137"/>
                  </a:cubicBezTo>
                  <a:cubicBezTo>
                    <a:pt x="528" y="138"/>
                    <a:pt x="528" y="137"/>
                    <a:pt x="528" y="137"/>
                  </a:cubicBezTo>
                  <a:close/>
                  <a:moveTo>
                    <a:pt x="530" y="140"/>
                  </a:moveTo>
                  <a:cubicBezTo>
                    <a:pt x="530" y="140"/>
                    <a:pt x="531" y="140"/>
                    <a:pt x="531" y="140"/>
                  </a:cubicBezTo>
                  <a:cubicBezTo>
                    <a:pt x="531" y="139"/>
                    <a:pt x="530" y="139"/>
                    <a:pt x="530" y="138"/>
                  </a:cubicBezTo>
                  <a:cubicBezTo>
                    <a:pt x="531" y="139"/>
                    <a:pt x="531" y="140"/>
                    <a:pt x="532" y="140"/>
                  </a:cubicBezTo>
                  <a:cubicBezTo>
                    <a:pt x="532" y="140"/>
                    <a:pt x="532" y="140"/>
                    <a:pt x="532" y="140"/>
                  </a:cubicBezTo>
                  <a:cubicBezTo>
                    <a:pt x="532" y="140"/>
                    <a:pt x="532" y="140"/>
                    <a:pt x="532" y="140"/>
                  </a:cubicBezTo>
                  <a:cubicBezTo>
                    <a:pt x="531" y="140"/>
                    <a:pt x="530" y="141"/>
                    <a:pt x="530" y="140"/>
                  </a:cubicBezTo>
                  <a:close/>
                  <a:moveTo>
                    <a:pt x="531" y="138"/>
                  </a:moveTo>
                  <a:cubicBezTo>
                    <a:pt x="532" y="137"/>
                    <a:pt x="532" y="137"/>
                    <a:pt x="532" y="137"/>
                  </a:cubicBezTo>
                  <a:cubicBezTo>
                    <a:pt x="533" y="137"/>
                    <a:pt x="532" y="138"/>
                    <a:pt x="532" y="138"/>
                  </a:cubicBezTo>
                  <a:lnTo>
                    <a:pt x="531" y="138"/>
                  </a:lnTo>
                  <a:close/>
                  <a:moveTo>
                    <a:pt x="534" y="137"/>
                  </a:moveTo>
                  <a:cubicBezTo>
                    <a:pt x="533" y="137"/>
                    <a:pt x="533" y="137"/>
                    <a:pt x="533" y="137"/>
                  </a:cubicBezTo>
                  <a:cubicBezTo>
                    <a:pt x="533" y="137"/>
                    <a:pt x="533" y="137"/>
                    <a:pt x="533" y="137"/>
                  </a:cubicBezTo>
                  <a:cubicBezTo>
                    <a:pt x="533" y="137"/>
                    <a:pt x="533" y="137"/>
                    <a:pt x="533" y="137"/>
                  </a:cubicBezTo>
                  <a:cubicBezTo>
                    <a:pt x="533" y="137"/>
                    <a:pt x="533" y="137"/>
                    <a:pt x="533" y="137"/>
                  </a:cubicBezTo>
                  <a:cubicBezTo>
                    <a:pt x="533" y="137"/>
                    <a:pt x="533" y="137"/>
                    <a:pt x="533" y="137"/>
                  </a:cubicBezTo>
                  <a:lnTo>
                    <a:pt x="534" y="137"/>
                  </a:lnTo>
                  <a:close/>
                  <a:moveTo>
                    <a:pt x="534" y="140"/>
                  </a:moveTo>
                  <a:cubicBezTo>
                    <a:pt x="533" y="140"/>
                    <a:pt x="533" y="140"/>
                    <a:pt x="533" y="139"/>
                  </a:cubicBezTo>
                  <a:cubicBezTo>
                    <a:pt x="533" y="138"/>
                    <a:pt x="534" y="139"/>
                    <a:pt x="534" y="140"/>
                  </a:cubicBezTo>
                  <a:close/>
                  <a:moveTo>
                    <a:pt x="535" y="135"/>
                  </a:moveTo>
                  <a:cubicBezTo>
                    <a:pt x="535" y="135"/>
                    <a:pt x="536" y="135"/>
                    <a:pt x="535" y="135"/>
                  </a:cubicBezTo>
                  <a:cubicBezTo>
                    <a:pt x="535" y="135"/>
                    <a:pt x="535" y="135"/>
                    <a:pt x="535" y="135"/>
                  </a:cubicBezTo>
                  <a:cubicBezTo>
                    <a:pt x="535" y="135"/>
                    <a:pt x="534" y="134"/>
                    <a:pt x="534" y="134"/>
                  </a:cubicBezTo>
                  <a:cubicBezTo>
                    <a:pt x="533" y="135"/>
                    <a:pt x="533" y="135"/>
                    <a:pt x="533" y="135"/>
                  </a:cubicBezTo>
                  <a:cubicBezTo>
                    <a:pt x="533" y="135"/>
                    <a:pt x="532" y="135"/>
                    <a:pt x="532" y="134"/>
                  </a:cubicBezTo>
                  <a:cubicBezTo>
                    <a:pt x="532" y="134"/>
                    <a:pt x="531" y="133"/>
                    <a:pt x="531" y="135"/>
                  </a:cubicBezTo>
                  <a:cubicBezTo>
                    <a:pt x="530" y="134"/>
                    <a:pt x="529" y="133"/>
                    <a:pt x="528" y="134"/>
                  </a:cubicBezTo>
                  <a:cubicBezTo>
                    <a:pt x="528" y="134"/>
                    <a:pt x="529" y="133"/>
                    <a:pt x="528" y="133"/>
                  </a:cubicBezTo>
                  <a:cubicBezTo>
                    <a:pt x="527" y="133"/>
                    <a:pt x="527" y="133"/>
                    <a:pt x="527" y="133"/>
                  </a:cubicBezTo>
                  <a:cubicBezTo>
                    <a:pt x="527" y="133"/>
                    <a:pt x="528" y="133"/>
                    <a:pt x="528" y="132"/>
                  </a:cubicBezTo>
                  <a:cubicBezTo>
                    <a:pt x="528" y="132"/>
                    <a:pt x="527" y="132"/>
                    <a:pt x="527" y="132"/>
                  </a:cubicBezTo>
                  <a:cubicBezTo>
                    <a:pt x="528" y="132"/>
                    <a:pt x="528" y="132"/>
                    <a:pt x="528" y="132"/>
                  </a:cubicBezTo>
                  <a:cubicBezTo>
                    <a:pt x="528" y="133"/>
                    <a:pt x="528" y="133"/>
                    <a:pt x="528" y="133"/>
                  </a:cubicBezTo>
                  <a:cubicBezTo>
                    <a:pt x="528" y="132"/>
                    <a:pt x="529" y="133"/>
                    <a:pt x="529" y="133"/>
                  </a:cubicBezTo>
                  <a:cubicBezTo>
                    <a:pt x="529" y="133"/>
                    <a:pt x="529" y="133"/>
                    <a:pt x="529" y="133"/>
                  </a:cubicBezTo>
                  <a:cubicBezTo>
                    <a:pt x="529" y="133"/>
                    <a:pt x="531" y="134"/>
                    <a:pt x="531" y="133"/>
                  </a:cubicBezTo>
                  <a:cubicBezTo>
                    <a:pt x="531" y="133"/>
                    <a:pt x="531" y="133"/>
                    <a:pt x="531" y="133"/>
                  </a:cubicBezTo>
                  <a:cubicBezTo>
                    <a:pt x="531" y="133"/>
                    <a:pt x="532" y="134"/>
                    <a:pt x="533" y="133"/>
                  </a:cubicBezTo>
                  <a:cubicBezTo>
                    <a:pt x="534" y="133"/>
                    <a:pt x="534" y="133"/>
                    <a:pt x="534" y="133"/>
                  </a:cubicBezTo>
                  <a:cubicBezTo>
                    <a:pt x="534" y="132"/>
                    <a:pt x="534" y="132"/>
                    <a:pt x="534" y="132"/>
                  </a:cubicBezTo>
                  <a:cubicBezTo>
                    <a:pt x="534" y="132"/>
                    <a:pt x="534" y="133"/>
                    <a:pt x="535" y="134"/>
                  </a:cubicBezTo>
                  <a:cubicBezTo>
                    <a:pt x="535" y="133"/>
                    <a:pt x="535" y="132"/>
                    <a:pt x="536" y="132"/>
                  </a:cubicBezTo>
                  <a:cubicBezTo>
                    <a:pt x="536" y="133"/>
                    <a:pt x="535" y="133"/>
                    <a:pt x="535" y="133"/>
                  </a:cubicBezTo>
                  <a:cubicBezTo>
                    <a:pt x="536" y="133"/>
                    <a:pt x="536" y="133"/>
                    <a:pt x="536" y="133"/>
                  </a:cubicBezTo>
                  <a:cubicBezTo>
                    <a:pt x="536" y="134"/>
                    <a:pt x="535" y="134"/>
                    <a:pt x="535" y="135"/>
                  </a:cubicBezTo>
                  <a:close/>
                  <a:moveTo>
                    <a:pt x="536" y="144"/>
                  </a:moveTo>
                  <a:cubicBezTo>
                    <a:pt x="535" y="144"/>
                    <a:pt x="535" y="143"/>
                    <a:pt x="535" y="143"/>
                  </a:cubicBezTo>
                  <a:cubicBezTo>
                    <a:pt x="538" y="145"/>
                    <a:pt x="535" y="145"/>
                    <a:pt x="536" y="144"/>
                  </a:cubicBezTo>
                  <a:close/>
                  <a:moveTo>
                    <a:pt x="537" y="143"/>
                  </a:moveTo>
                  <a:cubicBezTo>
                    <a:pt x="536" y="143"/>
                    <a:pt x="537" y="142"/>
                    <a:pt x="536" y="143"/>
                  </a:cubicBezTo>
                  <a:cubicBezTo>
                    <a:pt x="536" y="143"/>
                    <a:pt x="535" y="143"/>
                    <a:pt x="535" y="142"/>
                  </a:cubicBezTo>
                  <a:cubicBezTo>
                    <a:pt x="535" y="142"/>
                    <a:pt x="535" y="142"/>
                    <a:pt x="535" y="142"/>
                  </a:cubicBezTo>
                  <a:cubicBezTo>
                    <a:pt x="536" y="142"/>
                    <a:pt x="536" y="142"/>
                    <a:pt x="537" y="142"/>
                  </a:cubicBezTo>
                  <a:cubicBezTo>
                    <a:pt x="536" y="141"/>
                    <a:pt x="536" y="141"/>
                    <a:pt x="536" y="141"/>
                  </a:cubicBezTo>
                  <a:cubicBezTo>
                    <a:pt x="537" y="142"/>
                    <a:pt x="537" y="142"/>
                    <a:pt x="537" y="141"/>
                  </a:cubicBezTo>
                  <a:cubicBezTo>
                    <a:pt x="538" y="142"/>
                    <a:pt x="537" y="142"/>
                    <a:pt x="538" y="143"/>
                  </a:cubicBezTo>
                  <a:lnTo>
                    <a:pt x="537" y="143"/>
                  </a:lnTo>
                  <a:close/>
                  <a:moveTo>
                    <a:pt x="538" y="138"/>
                  </a:moveTo>
                  <a:cubicBezTo>
                    <a:pt x="537" y="137"/>
                    <a:pt x="537" y="137"/>
                    <a:pt x="537" y="137"/>
                  </a:cubicBezTo>
                  <a:cubicBezTo>
                    <a:pt x="537" y="137"/>
                    <a:pt x="537" y="137"/>
                    <a:pt x="538" y="137"/>
                  </a:cubicBezTo>
                  <a:cubicBezTo>
                    <a:pt x="538" y="137"/>
                    <a:pt x="538" y="137"/>
                    <a:pt x="538" y="137"/>
                  </a:cubicBezTo>
                  <a:cubicBezTo>
                    <a:pt x="538" y="137"/>
                    <a:pt x="538" y="137"/>
                    <a:pt x="538" y="137"/>
                  </a:cubicBezTo>
                  <a:cubicBezTo>
                    <a:pt x="538" y="137"/>
                    <a:pt x="538" y="138"/>
                    <a:pt x="538" y="138"/>
                  </a:cubicBezTo>
                  <a:close/>
                  <a:moveTo>
                    <a:pt x="541" y="133"/>
                  </a:moveTo>
                  <a:cubicBezTo>
                    <a:pt x="540" y="132"/>
                    <a:pt x="541" y="133"/>
                    <a:pt x="541" y="133"/>
                  </a:cubicBezTo>
                  <a:close/>
                  <a:moveTo>
                    <a:pt x="548" y="126"/>
                  </a:moveTo>
                  <a:cubicBezTo>
                    <a:pt x="548" y="126"/>
                    <a:pt x="548" y="126"/>
                    <a:pt x="548" y="126"/>
                  </a:cubicBezTo>
                  <a:cubicBezTo>
                    <a:pt x="549" y="126"/>
                    <a:pt x="549" y="126"/>
                    <a:pt x="549" y="126"/>
                  </a:cubicBezTo>
                  <a:cubicBezTo>
                    <a:pt x="549" y="126"/>
                    <a:pt x="548" y="126"/>
                    <a:pt x="548" y="126"/>
                  </a:cubicBezTo>
                  <a:close/>
                  <a:moveTo>
                    <a:pt x="550" y="125"/>
                  </a:moveTo>
                  <a:cubicBezTo>
                    <a:pt x="549" y="125"/>
                    <a:pt x="548" y="125"/>
                    <a:pt x="547" y="126"/>
                  </a:cubicBezTo>
                  <a:cubicBezTo>
                    <a:pt x="546" y="125"/>
                    <a:pt x="548" y="124"/>
                    <a:pt x="547" y="124"/>
                  </a:cubicBezTo>
                  <a:cubicBezTo>
                    <a:pt x="547" y="125"/>
                    <a:pt x="546" y="125"/>
                    <a:pt x="545" y="125"/>
                  </a:cubicBezTo>
                  <a:cubicBezTo>
                    <a:pt x="545" y="125"/>
                    <a:pt x="546" y="125"/>
                    <a:pt x="546" y="125"/>
                  </a:cubicBezTo>
                  <a:cubicBezTo>
                    <a:pt x="546" y="126"/>
                    <a:pt x="545" y="127"/>
                    <a:pt x="546" y="127"/>
                  </a:cubicBezTo>
                  <a:cubicBezTo>
                    <a:pt x="545" y="128"/>
                    <a:pt x="545" y="128"/>
                    <a:pt x="545" y="128"/>
                  </a:cubicBezTo>
                  <a:cubicBezTo>
                    <a:pt x="545" y="128"/>
                    <a:pt x="546" y="128"/>
                    <a:pt x="546" y="129"/>
                  </a:cubicBezTo>
                  <a:cubicBezTo>
                    <a:pt x="545" y="129"/>
                    <a:pt x="545" y="129"/>
                    <a:pt x="545" y="129"/>
                  </a:cubicBezTo>
                  <a:cubicBezTo>
                    <a:pt x="545" y="128"/>
                    <a:pt x="544" y="128"/>
                    <a:pt x="544" y="127"/>
                  </a:cubicBezTo>
                  <a:cubicBezTo>
                    <a:pt x="543" y="127"/>
                    <a:pt x="543" y="128"/>
                    <a:pt x="542" y="128"/>
                  </a:cubicBezTo>
                  <a:cubicBezTo>
                    <a:pt x="542" y="128"/>
                    <a:pt x="542" y="129"/>
                    <a:pt x="543" y="129"/>
                  </a:cubicBezTo>
                  <a:cubicBezTo>
                    <a:pt x="542" y="129"/>
                    <a:pt x="542" y="129"/>
                    <a:pt x="542" y="129"/>
                  </a:cubicBezTo>
                  <a:cubicBezTo>
                    <a:pt x="542" y="130"/>
                    <a:pt x="542" y="130"/>
                    <a:pt x="542" y="130"/>
                  </a:cubicBezTo>
                  <a:cubicBezTo>
                    <a:pt x="542" y="130"/>
                    <a:pt x="540" y="129"/>
                    <a:pt x="541" y="130"/>
                  </a:cubicBezTo>
                  <a:cubicBezTo>
                    <a:pt x="540" y="131"/>
                    <a:pt x="539" y="129"/>
                    <a:pt x="538" y="130"/>
                  </a:cubicBezTo>
                  <a:cubicBezTo>
                    <a:pt x="539" y="131"/>
                    <a:pt x="539" y="131"/>
                    <a:pt x="539" y="131"/>
                  </a:cubicBezTo>
                  <a:cubicBezTo>
                    <a:pt x="539" y="131"/>
                    <a:pt x="539" y="131"/>
                    <a:pt x="539" y="131"/>
                  </a:cubicBezTo>
                  <a:cubicBezTo>
                    <a:pt x="539" y="131"/>
                    <a:pt x="539" y="131"/>
                    <a:pt x="539" y="131"/>
                  </a:cubicBezTo>
                  <a:cubicBezTo>
                    <a:pt x="539" y="131"/>
                    <a:pt x="539" y="131"/>
                    <a:pt x="539" y="131"/>
                  </a:cubicBezTo>
                  <a:cubicBezTo>
                    <a:pt x="539" y="131"/>
                    <a:pt x="539" y="131"/>
                    <a:pt x="538" y="13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538" y="132"/>
                    <a:pt x="538" y="132"/>
                    <a:pt x="538" y="132"/>
                  </a:cubicBezTo>
                  <a:cubicBezTo>
                    <a:pt x="538" y="132"/>
                    <a:pt x="538" y="132"/>
                    <a:pt x="538" y="132"/>
                  </a:cubicBezTo>
                  <a:cubicBezTo>
                    <a:pt x="540" y="133"/>
                    <a:pt x="540" y="133"/>
                    <a:pt x="540" y="133"/>
                  </a:cubicBezTo>
                  <a:cubicBezTo>
                    <a:pt x="540" y="134"/>
                    <a:pt x="540" y="134"/>
                    <a:pt x="540" y="134"/>
                  </a:cubicBezTo>
                  <a:cubicBezTo>
                    <a:pt x="540" y="133"/>
                    <a:pt x="540" y="133"/>
                    <a:pt x="539" y="133"/>
                  </a:cubicBezTo>
                  <a:cubicBezTo>
                    <a:pt x="539" y="133"/>
                    <a:pt x="539" y="133"/>
                    <a:pt x="539" y="133"/>
                  </a:cubicBezTo>
                  <a:cubicBezTo>
                    <a:pt x="539" y="134"/>
                    <a:pt x="539" y="134"/>
                    <a:pt x="539" y="134"/>
                  </a:cubicBezTo>
                  <a:cubicBezTo>
                    <a:pt x="539" y="135"/>
                    <a:pt x="539" y="135"/>
                    <a:pt x="539" y="135"/>
                  </a:cubicBezTo>
                  <a:cubicBezTo>
                    <a:pt x="539" y="135"/>
                    <a:pt x="540" y="135"/>
                    <a:pt x="540" y="135"/>
                  </a:cubicBezTo>
                  <a:cubicBezTo>
                    <a:pt x="539" y="136"/>
                    <a:pt x="539" y="135"/>
                    <a:pt x="538" y="135"/>
                  </a:cubicBezTo>
                  <a:cubicBezTo>
                    <a:pt x="538" y="135"/>
                    <a:pt x="539" y="135"/>
                    <a:pt x="538" y="135"/>
                  </a:cubicBezTo>
                  <a:cubicBezTo>
                    <a:pt x="537" y="135"/>
                    <a:pt x="537" y="135"/>
                    <a:pt x="537" y="135"/>
                  </a:cubicBezTo>
                  <a:cubicBezTo>
                    <a:pt x="538" y="134"/>
                    <a:pt x="539" y="134"/>
                    <a:pt x="538" y="133"/>
                  </a:cubicBezTo>
                  <a:cubicBezTo>
                    <a:pt x="539" y="133"/>
                    <a:pt x="539" y="133"/>
                    <a:pt x="539" y="133"/>
                  </a:cubicBezTo>
                  <a:cubicBezTo>
                    <a:pt x="537" y="133"/>
                    <a:pt x="537" y="133"/>
                    <a:pt x="537" y="133"/>
                  </a:cubicBezTo>
                  <a:cubicBezTo>
                    <a:pt x="538" y="132"/>
                    <a:pt x="538" y="132"/>
                    <a:pt x="538" y="132"/>
                  </a:cubicBezTo>
                  <a:cubicBezTo>
                    <a:pt x="537" y="132"/>
                    <a:pt x="537" y="132"/>
                    <a:pt x="537" y="132"/>
                  </a:cubicBezTo>
                  <a:cubicBezTo>
                    <a:pt x="537" y="132"/>
                    <a:pt x="537" y="132"/>
                    <a:pt x="537" y="132"/>
                  </a:cubicBezTo>
                  <a:cubicBezTo>
                    <a:pt x="537" y="132"/>
                    <a:pt x="537" y="132"/>
                    <a:pt x="537" y="132"/>
                  </a:cubicBezTo>
                  <a:cubicBezTo>
                    <a:pt x="538" y="132"/>
                    <a:pt x="538" y="132"/>
                    <a:pt x="538" y="132"/>
                  </a:cubicBezTo>
                  <a:cubicBezTo>
                    <a:pt x="537" y="131"/>
                    <a:pt x="537" y="131"/>
                    <a:pt x="536" y="131"/>
                  </a:cubicBezTo>
                  <a:cubicBezTo>
                    <a:pt x="536" y="130"/>
                    <a:pt x="538" y="130"/>
                    <a:pt x="538" y="129"/>
                  </a:cubicBezTo>
                  <a:cubicBezTo>
                    <a:pt x="539" y="128"/>
                    <a:pt x="539" y="131"/>
                    <a:pt x="539" y="129"/>
                  </a:cubicBezTo>
                  <a:cubicBezTo>
                    <a:pt x="539" y="129"/>
                    <a:pt x="539" y="129"/>
                    <a:pt x="539" y="129"/>
                  </a:cubicBezTo>
                  <a:cubicBezTo>
                    <a:pt x="540" y="128"/>
                    <a:pt x="540" y="128"/>
                    <a:pt x="540" y="128"/>
                  </a:cubicBezTo>
                  <a:cubicBezTo>
                    <a:pt x="540" y="128"/>
                    <a:pt x="540" y="128"/>
                    <a:pt x="540" y="128"/>
                  </a:cubicBezTo>
                  <a:cubicBezTo>
                    <a:pt x="540" y="128"/>
                    <a:pt x="539" y="128"/>
                    <a:pt x="539" y="128"/>
                  </a:cubicBezTo>
                  <a:cubicBezTo>
                    <a:pt x="539" y="128"/>
                    <a:pt x="539" y="128"/>
                    <a:pt x="539" y="128"/>
                  </a:cubicBezTo>
                  <a:cubicBezTo>
                    <a:pt x="540" y="128"/>
                    <a:pt x="540" y="128"/>
                    <a:pt x="540" y="128"/>
                  </a:cubicBezTo>
                  <a:cubicBezTo>
                    <a:pt x="540" y="128"/>
                    <a:pt x="540" y="128"/>
                    <a:pt x="540" y="128"/>
                  </a:cubicBezTo>
                  <a:cubicBezTo>
                    <a:pt x="540" y="128"/>
                    <a:pt x="540" y="128"/>
                    <a:pt x="540" y="128"/>
                  </a:cubicBezTo>
                  <a:cubicBezTo>
                    <a:pt x="540" y="128"/>
                    <a:pt x="540" y="128"/>
                    <a:pt x="541" y="128"/>
                  </a:cubicBezTo>
                  <a:cubicBezTo>
                    <a:pt x="541" y="127"/>
                    <a:pt x="540" y="126"/>
                    <a:pt x="539" y="126"/>
                  </a:cubicBezTo>
                  <a:cubicBezTo>
                    <a:pt x="538" y="126"/>
                    <a:pt x="538" y="124"/>
                    <a:pt x="537" y="124"/>
                  </a:cubicBezTo>
                  <a:cubicBezTo>
                    <a:pt x="537" y="124"/>
                    <a:pt x="537" y="124"/>
                    <a:pt x="537" y="124"/>
                  </a:cubicBezTo>
                  <a:cubicBezTo>
                    <a:pt x="537" y="124"/>
                    <a:pt x="537" y="124"/>
                    <a:pt x="537" y="124"/>
                  </a:cubicBezTo>
                  <a:cubicBezTo>
                    <a:pt x="537" y="124"/>
                    <a:pt x="537" y="124"/>
                    <a:pt x="537" y="124"/>
                  </a:cubicBezTo>
                  <a:cubicBezTo>
                    <a:pt x="536" y="124"/>
                    <a:pt x="536" y="124"/>
                    <a:pt x="536" y="124"/>
                  </a:cubicBezTo>
                  <a:cubicBezTo>
                    <a:pt x="537" y="124"/>
                    <a:pt x="537" y="124"/>
                    <a:pt x="537" y="124"/>
                  </a:cubicBezTo>
                  <a:cubicBezTo>
                    <a:pt x="537" y="124"/>
                    <a:pt x="537" y="124"/>
                    <a:pt x="537" y="124"/>
                  </a:cubicBezTo>
                  <a:cubicBezTo>
                    <a:pt x="538" y="124"/>
                    <a:pt x="538" y="124"/>
                    <a:pt x="538" y="124"/>
                  </a:cubicBezTo>
                  <a:cubicBezTo>
                    <a:pt x="537" y="125"/>
                    <a:pt x="538" y="125"/>
                    <a:pt x="539" y="125"/>
                  </a:cubicBezTo>
                  <a:cubicBezTo>
                    <a:pt x="539" y="125"/>
                    <a:pt x="539" y="125"/>
                    <a:pt x="539" y="125"/>
                  </a:cubicBezTo>
                  <a:cubicBezTo>
                    <a:pt x="540" y="126"/>
                    <a:pt x="540" y="125"/>
                    <a:pt x="540" y="125"/>
                  </a:cubicBezTo>
                  <a:cubicBezTo>
                    <a:pt x="540" y="125"/>
                    <a:pt x="540" y="125"/>
                    <a:pt x="540" y="125"/>
                  </a:cubicBezTo>
                  <a:cubicBezTo>
                    <a:pt x="540" y="125"/>
                    <a:pt x="541" y="125"/>
                    <a:pt x="541" y="125"/>
                  </a:cubicBezTo>
                  <a:cubicBezTo>
                    <a:pt x="540" y="124"/>
                    <a:pt x="541" y="123"/>
                    <a:pt x="540" y="123"/>
                  </a:cubicBezTo>
                  <a:cubicBezTo>
                    <a:pt x="540" y="123"/>
                    <a:pt x="540" y="123"/>
                    <a:pt x="540" y="122"/>
                  </a:cubicBezTo>
                  <a:cubicBezTo>
                    <a:pt x="540" y="122"/>
                    <a:pt x="540" y="122"/>
                    <a:pt x="540" y="122"/>
                  </a:cubicBezTo>
                  <a:cubicBezTo>
                    <a:pt x="540" y="123"/>
                    <a:pt x="541" y="122"/>
                    <a:pt x="542" y="123"/>
                  </a:cubicBezTo>
                  <a:cubicBezTo>
                    <a:pt x="541" y="123"/>
                    <a:pt x="541" y="124"/>
                    <a:pt x="541" y="124"/>
                  </a:cubicBezTo>
                  <a:cubicBezTo>
                    <a:pt x="541" y="124"/>
                    <a:pt x="541" y="125"/>
                    <a:pt x="542" y="125"/>
                  </a:cubicBezTo>
                  <a:cubicBezTo>
                    <a:pt x="541" y="125"/>
                    <a:pt x="541" y="125"/>
                    <a:pt x="541" y="125"/>
                  </a:cubicBezTo>
                  <a:cubicBezTo>
                    <a:pt x="541" y="125"/>
                    <a:pt x="541" y="125"/>
                    <a:pt x="541" y="125"/>
                  </a:cubicBezTo>
                  <a:cubicBezTo>
                    <a:pt x="541" y="125"/>
                    <a:pt x="541" y="125"/>
                    <a:pt x="541" y="125"/>
                  </a:cubicBezTo>
                  <a:cubicBezTo>
                    <a:pt x="541" y="125"/>
                    <a:pt x="541" y="125"/>
                    <a:pt x="541" y="125"/>
                  </a:cubicBezTo>
                  <a:cubicBezTo>
                    <a:pt x="541" y="125"/>
                    <a:pt x="541" y="125"/>
                    <a:pt x="541" y="125"/>
                  </a:cubicBezTo>
                  <a:cubicBezTo>
                    <a:pt x="541" y="125"/>
                    <a:pt x="540" y="125"/>
                    <a:pt x="540" y="125"/>
                  </a:cubicBezTo>
                  <a:cubicBezTo>
                    <a:pt x="540" y="125"/>
                    <a:pt x="540" y="125"/>
                    <a:pt x="540" y="125"/>
                  </a:cubicBezTo>
                  <a:cubicBezTo>
                    <a:pt x="540" y="125"/>
                    <a:pt x="540" y="126"/>
                    <a:pt x="540" y="126"/>
                  </a:cubicBezTo>
                  <a:cubicBezTo>
                    <a:pt x="541" y="126"/>
                    <a:pt x="540" y="128"/>
                    <a:pt x="542" y="127"/>
                  </a:cubicBezTo>
                  <a:cubicBezTo>
                    <a:pt x="541" y="126"/>
                    <a:pt x="543" y="127"/>
                    <a:pt x="543" y="126"/>
                  </a:cubicBezTo>
                  <a:cubicBezTo>
                    <a:pt x="544" y="127"/>
                    <a:pt x="544" y="127"/>
                    <a:pt x="544" y="127"/>
                  </a:cubicBezTo>
                  <a:cubicBezTo>
                    <a:pt x="544" y="127"/>
                    <a:pt x="544" y="127"/>
                    <a:pt x="544" y="126"/>
                  </a:cubicBezTo>
                  <a:cubicBezTo>
                    <a:pt x="544" y="126"/>
                    <a:pt x="544" y="126"/>
                    <a:pt x="544" y="126"/>
                  </a:cubicBezTo>
                  <a:cubicBezTo>
                    <a:pt x="544" y="126"/>
                    <a:pt x="544" y="126"/>
                    <a:pt x="544" y="126"/>
                  </a:cubicBezTo>
                  <a:cubicBezTo>
                    <a:pt x="544" y="126"/>
                    <a:pt x="544" y="126"/>
                    <a:pt x="544" y="126"/>
                  </a:cubicBezTo>
                  <a:cubicBezTo>
                    <a:pt x="544" y="126"/>
                    <a:pt x="544" y="126"/>
                    <a:pt x="544" y="126"/>
                  </a:cubicBezTo>
                  <a:cubicBezTo>
                    <a:pt x="544" y="127"/>
                    <a:pt x="544" y="127"/>
                    <a:pt x="544" y="127"/>
                  </a:cubicBezTo>
                  <a:cubicBezTo>
                    <a:pt x="545" y="127"/>
                    <a:pt x="545" y="126"/>
                    <a:pt x="545" y="126"/>
                  </a:cubicBezTo>
                  <a:cubicBezTo>
                    <a:pt x="544" y="125"/>
                    <a:pt x="546" y="124"/>
                    <a:pt x="544" y="124"/>
                  </a:cubicBezTo>
                  <a:cubicBezTo>
                    <a:pt x="545" y="123"/>
                    <a:pt x="545" y="123"/>
                    <a:pt x="546" y="123"/>
                  </a:cubicBezTo>
                  <a:cubicBezTo>
                    <a:pt x="546" y="123"/>
                    <a:pt x="546" y="123"/>
                    <a:pt x="546" y="123"/>
                  </a:cubicBezTo>
                  <a:cubicBezTo>
                    <a:pt x="547" y="124"/>
                    <a:pt x="547" y="124"/>
                    <a:pt x="547" y="124"/>
                  </a:cubicBezTo>
                  <a:cubicBezTo>
                    <a:pt x="547" y="123"/>
                    <a:pt x="547" y="123"/>
                    <a:pt x="547" y="123"/>
                  </a:cubicBezTo>
                  <a:cubicBezTo>
                    <a:pt x="547" y="124"/>
                    <a:pt x="548" y="123"/>
                    <a:pt x="549" y="123"/>
                  </a:cubicBezTo>
                  <a:cubicBezTo>
                    <a:pt x="549" y="124"/>
                    <a:pt x="549" y="124"/>
                    <a:pt x="549" y="124"/>
                  </a:cubicBezTo>
                  <a:cubicBezTo>
                    <a:pt x="548" y="124"/>
                    <a:pt x="550" y="125"/>
                    <a:pt x="550" y="125"/>
                  </a:cubicBezTo>
                  <a:close/>
                  <a:moveTo>
                    <a:pt x="540" y="132"/>
                  </a:moveTo>
                  <a:cubicBezTo>
                    <a:pt x="540" y="132"/>
                    <a:pt x="540" y="132"/>
                    <a:pt x="540" y="132"/>
                  </a:cubicBezTo>
                  <a:cubicBezTo>
                    <a:pt x="540" y="131"/>
                    <a:pt x="540" y="131"/>
                    <a:pt x="540" y="131"/>
                  </a:cubicBezTo>
                  <a:cubicBezTo>
                    <a:pt x="540" y="132"/>
                    <a:pt x="540" y="132"/>
                    <a:pt x="540" y="132"/>
                  </a:cubicBezTo>
                  <a:close/>
                  <a:moveTo>
                    <a:pt x="550" y="128"/>
                  </a:moveTo>
                  <a:cubicBezTo>
                    <a:pt x="549" y="127"/>
                    <a:pt x="549" y="127"/>
                    <a:pt x="549" y="127"/>
                  </a:cubicBezTo>
                  <a:cubicBezTo>
                    <a:pt x="550" y="128"/>
                    <a:pt x="550" y="128"/>
                    <a:pt x="550" y="128"/>
                  </a:cubicBezTo>
                  <a:cubicBezTo>
                    <a:pt x="550" y="128"/>
                    <a:pt x="550" y="128"/>
                    <a:pt x="550" y="128"/>
                  </a:cubicBezTo>
                  <a:close/>
                  <a:moveTo>
                    <a:pt x="553" y="122"/>
                  </a:moveTo>
                  <a:cubicBezTo>
                    <a:pt x="552" y="122"/>
                    <a:pt x="552" y="121"/>
                    <a:pt x="551" y="122"/>
                  </a:cubicBezTo>
                  <a:cubicBezTo>
                    <a:pt x="551" y="122"/>
                    <a:pt x="551" y="122"/>
                    <a:pt x="551" y="122"/>
                  </a:cubicBezTo>
                  <a:cubicBezTo>
                    <a:pt x="551" y="122"/>
                    <a:pt x="551" y="122"/>
                    <a:pt x="551" y="122"/>
                  </a:cubicBezTo>
                  <a:cubicBezTo>
                    <a:pt x="551" y="122"/>
                    <a:pt x="551" y="122"/>
                    <a:pt x="551" y="122"/>
                  </a:cubicBezTo>
                  <a:cubicBezTo>
                    <a:pt x="552" y="122"/>
                    <a:pt x="552" y="122"/>
                    <a:pt x="552" y="122"/>
                  </a:cubicBezTo>
                  <a:cubicBezTo>
                    <a:pt x="552" y="122"/>
                    <a:pt x="552" y="122"/>
                    <a:pt x="551" y="122"/>
                  </a:cubicBezTo>
                  <a:cubicBezTo>
                    <a:pt x="551" y="122"/>
                    <a:pt x="551" y="122"/>
                    <a:pt x="551" y="122"/>
                  </a:cubicBezTo>
                  <a:cubicBezTo>
                    <a:pt x="551" y="122"/>
                    <a:pt x="551" y="122"/>
                    <a:pt x="550" y="121"/>
                  </a:cubicBezTo>
                  <a:cubicBezTo>
                    <a:pt x="550" y="121"/>
                    <a:pt x="550" y="121"/>
                    <a:pt x="551" y="121"/>
                  </a:cubicBezTo>
                  <a:cubicBezTo>
                    <a:pt x="550" y="121"/>
                    <a:pt x="550" y="121"/>
                    <a:pt x="550" y="121"/>
                  </a:cubicBezTo>
                  <a:cubicBezTo>
                    <a:pt x="551" y="121"/>
                    <a:pt x="552" y="122"/>
                    <a:pt x="553" y="121"/>
                  </a:cubicBezTo>
                  <a:cubicBezTo>
                    <a:pt x="553" y="121"/>
                    <a:pt x="553" y="121"/>
                    <a:pt x="553" y="122"/>
                  </a:cubicBezTo>
                  <a:close/>
                  <a:moveTo>
                    <a:pt x="554" y="123"/>
                  </a:moveTo>
                  <a:cubicBezTo>
                    <a:pt x="554" y="123"/>
                    <a:pt x="554" y="123"/>
                    <a:pt x="554" y="123"/>
                  </a:cubicBezTo>
                  <a:cubicBezTo>
                    <a:pt x="556" y="123"/>
                    <a:pt x="556" y="123"/>
                    <a:pt x="556" y="123"/>
                  </a:cubicBezTo>
                  <a:lnTo>
                    <a:pt x="554" y="123"/>
                  </a:lnTo>
                  <a:close/>
                  <a:moveTo>
                    <a:pt x="555" y="122"/>
                  </a:moveTo>
                  <a:cubicBezTo>
                    <a:pt x="554" y="122"/>
                    <a:pt x="554" y="122"/>
                    <a:pt x="554" y="122"/>
                  </a:cubicBezTo>
                  <a:cubicBezTo>
                    <a:pt x="554" y="122"/>
                    <a:pt x="554" y="122"/>
                    <a:pt x="554" y="122"/>
                  </a:cubicBezTo>
                  <a:cubicBezTo>
                    <a:pt x="554" y="122"/>
                    <a:pt x="554" y="122"/>
                    <a:pt x="554" y="122"/>
                  </a:cubicBezTo>
                  <a:cubicBezTo>
                    <a:pt x="553" y="122"/>
                    <a:pt x="555" y="121"/>
                    <a:pt x="554" y="121"/>
                  </a:cubicBezTo>
                  <a:cubicBezTo>
                    <a:pt x="553" y="120"/>
                    <a:pt x="552" y="120"/>
                    <a:pt x="551" y="120"/>
                  </a:cubicBezTo>
                  <a:cubicBezTo>
                    <a:pt x="551" y="120"/>
                    <a:pt x="551" y="119"/>
                    <a:pt x="551" y="118"/>
                  </a:cubicBezTo>
                  <a:cubicBezTo>
                    <a:pt x="551" y="119"/>
                    <a:pt x="551" y="119"/>
                    <a:pt x="551" y="119"/>
                  </a:cubicBezTo>
                  <a:cubicBezTo>
                    <a:pt x="553" y="118"/>
                    <a:pt x="553" y="118"/>
                    <a:pt x="553" y="118"/>
                  </a:cubicBezTo>
                  <a:cubicBezTo>
                    <a:pt x="553" y="119"/>
                    <a:pt x="552" y="119"/>
                    <a:pt x="553" y="120"/>
                  </a:cubicBezTo>
                  <a:cubicBezTo>
                    <a:pt x="554" y="119"/>
                    <a:pt x="554" y="120"/>
                    <a:pt x="554" y="121"/>
                  </a:cubicBezTo>
                  <a:lnTo>
                    <a:pt x="555" y="122"/>
                  </a:lnTo>
                  <a:close/>
                  <a:moveTo>
                    <a:pt x="554" y="117"/>
                  </a:moveTo>
                  <a:cubicBezTo>
                    <a:pt x="554" y="117"/>
                    <a:pt x="555" y="116"/>
                    <a:pt x="555" y="116"/>
                  </a:cubicBezTo>
                  <a:cubicBezTo>
                    <a:pt x="555" y="117"/>
                    <a:pt x="556" y="118"/>
                    <a:pt x="557" y="117"/>
                  </a:cubicBezTo>
                  <a:cubicBezTo>
                    <a:pt x="557" y="117"/>
                    <a:pt x="557" y="117"/>
                    <a:pt x="557" y="117"/>
                  </a:cubicBezTo>
                  <a:cubicBezTo>
                    <a:pt x="557" y="117"/>
                    <a:pt x="557" y="117"/>
                    <a:pt x="557" y="117"/>
                  </a:cubicBezTo>
                  <a:cubicBezTo>
                    <a:pt x="557" y="117"/>
                    <a:pt x="556" y="117"/>
                    <a:pt x="556" y="117"/>
                  </a:cubicBezTo>
                  <a:cubicBezTo>
                    <a:pt x="556" y="118"/>
                    <a:pt x="556" y="118"/>
                    <a:pt x="556" y="118"/>
                  </a:cubicBezTo>
                  <a:cubicBezTo>
                    <a:pt x="556" y="118"/>
                    <a:pt x="556" y="118"/>
                    <a:pt x="556" y="118"/>
                  </a:cubicBezTo>
                  <a:cubicBezTo>
                    <a:pt x="556" y="118"/>
                    <a:pt x="556" y="118"/>
                    <a:pt x="556" y="118"/>
                  </a:cubicBezTo>
                  <a:cubicBezTo>
                    <a:pt x="556" y="118"/>
                    <a:pt x="555" y="118"/>
                    <a:pt x="555" y="118"/>
                  </a:cubicBezTo>
                  <a:cubicBezTo>
                    <a:pt x="555" y="118"/>
                    <a:pt x="555" y="118"/>
                    <a:pt x="555" y="118"/>
                  </a:cubicBezTo>
                  <a:cubicBezTo>
                    <a:pt x="555" y="118"/>
                    <a:pt x="555" y="118"/>
                    <a:pt x="555" y="118"/>
                  </a:cubicBezTo>
                  <a:cubicBezTo>
                    <a:pt x="556" y="119"/>
                    <a:pt x="556" y="119"/>
                    <a:pt x="557" y="119"/>
                  </a:cubicBezTo>
                  <a:cubicBezTo>
                    <a:pt x="556" y="119"/>
                    <a:pt x="556" y="119"/>
                    <a:pt x="555" y="118"/>
                  </a:cubicBezTo>
                  <a:cubicBezTo>
                    <a:pt x="555" y="118"/>
                    <a:pt x="555" y="118"/>
                    <a:pt x="555" y="118"/>
                  </a:cubicBezTo>
                  <a:cubicBezTo>
                    <a:pt x="555" y="118"/>
                    <a:pt x="555" y="118"/>
                    <a:pt x="555" y="118"/>
                  </a:cubicBezTo>
                  <a:cubicBezTo>
                    <a:pt x="554" y="118"/>
                    <a:pt x="554" y="118"/>
                    <a:pt x="554" y="118"/>
                  </a:cubicBezTo>
                  <a:cubicBezTo>
                    <a:pt x="554" y="118"/>
                    <a:pt x="555" y="117"/>
                    <a:pt x="554" y="117"/>
                  </a:cubicBezTo>
                  <a:cubicBezTo>
                    <a:pt x="554" y="117"/>
                    <a:pt x="554" y="117"/>
                    <a:pt x="554" y="117"/>
                  </a:cubicBezTo>
                  <a:cubicBezTo>
                    <a:pt x="554" y="117"/>
                    <a:pt x="554" y="117"/>
                    <a:pt x="554" y="117"/>
                  </a:cubicBezTo>
                  <a:close/>
                  <a:moveTo>
                    <a:pt x="553" y="114"/>
                  </a:moveTo>
                  <a:cubicBezTo>
                    <a:pt x="554" y="115"/>
                    <a:pt x="552" y="115"/>
                    <a:pt x="552" y="114"/>
                  </a:cubicBezTo>
                  <a:lnTo>
                    <a:pt x="553" y="114"/>
                  </a:lnTo>
                  <a:close/>
                  <a:moveTo>
                    <a:pt x="555" y="112"/>
                  </a:moveTo>
                  <a:cubicBezTo>
                    <a:pt x="555" y="111"/>
                    <a:pt x="555" y="111"/>
                    <a:pt x="555" y="111"/>
                  </a:cubicBezTo>
                  <a:cubicBezTo>
                    <a:pt x="555" y="112"/>
                    <a:pt x="555" y="112"/>
                    <a:pt x="555" y="113"/>
                  </a:cubicBezTo>
                  <a:cubicBezTo>
                    <a:pt x="553" y="112"/>
                    <a:pt x="553" y="112"/>
                    <a:pt x="553" y="112"/>
                  </a:cubicBezTo>
                  <a:cubicBezTo>
                    <a:pt x="553" y="112"/>
                    <a:pt x="554" y="112"/>
                    <a:pt x="555" y="112"/>
                  </a:cubicBezTo>
                  <a:close/>
                  <a:moveTo>
                    <a:pt x="553" y="116"/>
                  </a:moveTo>
                  <a:cubicBezTo>
                    <a:pt x="554" y="116"/>
                    <a:pt x="554" y="116"/>
                    <a:pt x="554" y="116"/>
                  </a:cubicBezTo>
                  <a:cubicBezTo>
                    <a:pt x="554" y="116"/>
                    <a:pt x="554" y="116"/>
                    <a:pt x="554" y="116"/>
                  </a:cubicBezTo>
                  <a:cubicBezTo>
                    <a:pt x="554" y="116"/>
                    <a:pt x="554" y="116"/>
                    <a:pt x="554" y="116"/>
                  </a:cubicBezTo>
                  <a:cubicBezTo>
                    <a:pt x="554" y="116"/>
                    <a:pt x="554" y="116"/>
                    <a:pt x="554" y="116"/>
                  </a:cubicBezTo>
                  <a:cubicBezTo>
                    <a:pt x="554" y="116"/>
                    <a:pt x="554" y="116"/>
                    <a:pt x="554" y="116"/>
                  </a:cubicBezTo>
                  <a:cubicBezTo>
                    <a:pt x="553" y="116"/>
                    <a:pt x="553" y="116"/>
                    <a:pt x="553" y="116"/>
                  </a:cubicBezTo>
                  <a:cubicBezTo>
                    <a:pt x="552" y="116"/>
                    <a:pt x="552" y="116"/>
                    <a:pt x="552" y="116"/>
                  </a:cubicBezTo>
                  <a:cubicBezTo>
                    <a:pt x="552" y="115"/>
                    <a:pt x="553" y="116"/>
                    <a:pt x="553" y="116"/>
                  </a:cubicBezTo>
                  <a:close/>
                  <a:moveTo>
                    <a:pt x="551" y="114"/>
                  </a:moveTo>
                  <a:cubicBezTo>
                    <a:pt x="552" y="114"/>
                    <a:pt x="552" y="114"/>
                    <a:pt x="552" y="114"/>
                  </a:cubicBezTo>
                  <a:cubicBezTo>
                    <a:pt x="551" y="115"/>
                    <a:pt x="551" y="115"/>
                    <a:pt x="551" y="115"/>
                  </a:cubicBezTo>
                  <a:cubicBezTo>
                    <a:pt x="551" y="115"/>
                    <a:pt x="550" y="115"/>
                    <a:pt x="550" y="115"/>
                  </a:cubicBezTo>
                  <a:cubicBezTo>
                    <a:pt x="550" y="115"/>
                    <a:pt x="550" y="115"/>
                    <a:pt x="550" y="115"/>
                  </a:cubicBezTo>
                  <a:cubicBezTo>
                    <a:pt x="550" y="115"/>
                    <a:pt x="550" y="115"/>
                    <a:pt x="550" y="115"/>
                  </a:cubicBezTo>
                  <a:cubicBezTo>
                    <a:pt x="550" y="115"/>
                    <a:pt x="550" y="116"/>
                    <a:pt x="550" y="116"/>
                  </a:cubicBezTo>
                  <a:cubicBezTo>
                    <a:pt x="550" y="116"/>
                    <a:pt x="550" y="116"/>
                    <a:pt x="550" y="116"/>
                  </a:cubicBezTo>
                  <a:cubicBezTo>
                    <a:pt x="552" y="117"/>
                    <a:pt x="552" y="117"/>
                    <a:pt x="552" y="117"/>
                  </a:cubicBezTo>
                  <a:cubicBezTo>
                    <a:pt x="551" y="117"/>
                    <a:pt x="550" y="115"/>
                    <a:pt x="549" y="117"/>
                  </a:cubicBezTo>
                  <a:cubicBezTo>
                    <a:pt x="549" y="116"/>
                    <a:pt x="550" y="116"/>
                    <a:pt x="550" y="116"/>
                  </a:cubicBezTo>
                  <a:cubicBezTo>
                    <a:pt x="550" y="116"/>
                    <a:pt x="550" y="115"/>
                    <a:pt x="550" y="115"/>
                  </a:cubicBezTo>
                  <a:cubicBezTo>
                    <a:pt x="550" y="115"/>
                    <a:pt x="550" y="115"/>
                    <a:pt x="550" y="115"/>
                  </a:cubicBezTo>
                  <a:cubicBezTo>
                    <a:pt x="549" y="115"/>
                    <a:pt x="549" y="115"/>
                    <a:pt x="549" y="115"/>
                  </a:cubicBezTo>
                  <a:cubicBezTo>
                    <a:pt x="549" y="115"/>
                    <a:pt x="549" y="115"/>
                    <a:pt x="549" y="114"/>
                  </a:cubicBezTo>
                  <a:cubicBezTo>
                    <a:pt x="549" y="114"/>
                    <a:pt x="549" y="114"/>
                    <a:pt x="549" y="114"/>
                  </a:cubicBezTo>
                  <a:cubicBezTo>
                    <a:pt x="549" y="114"/>
                    <a:pt x="549" y="114"/>
                    <a:pt x="549" y="114"/>
                  </a:cubicBezTo>
                  <a:cubicBezTo>
                    <a:pt x="550" y="114"/>
                    <a:pt x="550" y="114"/>
                    <a:pt x="550" y="114"/>
                  </a:cubicBezTo>
                  <a:cubicBezTo>
                    <a:pt x="550" y="114"/>
                    <a:pt x="550" y="114"/>
                    <a:pt x="550" y="114"/>
                  </a:cubicBezTo>
                  <a:cubicBezTo>
                    <a:pt x="550" y="114"/>
                    <a:pt x="550" y="114"/>
                    <a:pt x="550" y="114"/>
                  </a:cubicBezTo>
                  <a:cubicBezTo>
                    <a:pt x="550" y="114"/>
                    <a:pt x="550" y="114"/>
                    <a:pt x="550" y="114"/>
                  </a:cubicBezTo>
                  <a:cubicBezTo>
                    <a:pt x="550" y="114"/>
                    <a:pt x="551" y="114"/>
                    <a:pt x="551" y="114"/>
                  </a:cubicBezTo>
                  <a:cubicBezTo>
                    <a:pt x="551" y="113"/>
                    <a:pt x="551" y="113"/>
                    <a:pt x="551" y="113"/>
                  </a:cubicBezTo>
                  <a:cubicBezTo>
                    <a:pt x="552" y="113"/>
                    <a:pt x="552" y="113"/>
                    <a:pt x="552" y="113"/>
                  </a:cubicBezTo>
                  <a:cubicBezTo>
                    <a:pt x="552" y="113"/>
                    <a:pt x="551" y="113"/>
                    <a:pt x="551" y="114"/>
                  </a:cubicBezTo>
                  <a:close/>
                  <a:moveTo>
                    <a:pt x="550" y="111"/>
                  </a:moveTo>
                  <a:cubicBezTo>
                    <a:pt x="550" y="111"/>
                    <a:pt x="550" y="111"/>
                    <a:pt x="550" y="111"/>
                  </a:cubicBezTo>
                  <a:cubicBezTo>
                    <a:pt x="550" y="111"/>
                    <a:pt x="550" y="111"/>
                    <a:pt x="550" y="111"/>
                  </a:cubicBezTo>
                  <a:cubicBezTo>
                    <a:pt x="550" y="111"/>
                    <a:pt x="550" y="111"/>
                    <a:pt x="550" y="111"/>
                  </a:cubicBezTo>
                  <a:cubicBezTo>
                    <a:pt x="550" y="111"/>
                    <a:pt x="550" y="111"/>
                    <a:pt x="550" y="111"/>
                  </a:cubicBezTo>
                  <a:cubicBezTo>
                    <a:pt x="550" y="111"/>
                    <a:pt x="550" y="111"/>
                    <a:pt x="550" y="111"/>
                  </a:cubicBezTo>
                  <a:cubicBezTo>
                    <a:pt x="550" y="111"/>
                    <a:pt x="550" y="111"/>
                    <a:pt x="550" y="111"/>
                  </a:cubicBezTo>
                  <a:cubicBezTo>
                    <a:pt x="550" y="111"/>
                    <a:pt x="551" y="111"/>
                    <a:pt x="551" y="111"/>
                  </a:cubicBezTo>
                  <a:cubicBezTo>
                    <a:pt x="551" y="111"/>
                    <a:pt x="551" y="111"/>
                    <a:pt x="551" y="111"/>
                  </a:cubicBezTo>
                  <a:cubicBezTo>
                    <a:pt x="551" y="111"/>
                    <a:pt x="551" y="111"/>
                    <a:pt x="551" y="111"/>
                  </a:cubicBezTo>
                  <a:cubicBezTo>
                    <a:pt x="551" y="111"/>
                    <a:pt x="552" y="112"/>
                    <a:pt x="551" y="112"/>
                  </a:cubicBezTo>
                  <a:cubicBezTo>
                    <a:pt x="551" y="112"/>
                    <a:pt x="550" y="111"/>
                    <a:pt x="549" y="111"/>
                  </a:cubicBezTo>
                  <a:cubicBezTo>
                    <a:pt x="550" y="111"/>
                    <a:pt x="550" y="111"/>
                    <a:pt x="550" y="111"/>
                  </a:cubicBezTo>
                  <a:cubicBezTo>
                    <a:pt x="550" y="111"/>
                    <a:pt x="550" y="111"/>
                    <a:pt x="550" y="111"/>
                  </a:cubicBezTo>
                  <a:cubicBezTo>
                    <a:pt x="550" y="111"/>
                    <a:pt x="550" y="111"/>
                    <a:pt x="550" y="111"/>
                  </a:cubicBezTo>
                  <a:close/>
                  <a:moveTo>
                    <a:pt x="549" y="112"/>
                  </a:moveTo>
                  <a:cubicBezTo>
                    <a:pt x="548" y="113"/>
                    <a:pt x="548" y="113"/>
                    <a:pt x="548" y="113"/>
                  </a:cubicBezTo>
                  <a:cubicBezTo>
                    <a:pt x="548" y="113"/>
                    <a:pt x="547" y="112"/>
                    <a:pt x="548" y="112"/>
                  </a:cubicBezTo>
                  <a:cubicBezTo>
                    <a:pt x="548" y="112"/>
                    <a:pt x="548" y="112"/>
                    <a:pt x="548" y="112"/>
                  </a:cubicBezTo>
                  <a:cubicBezTo>
                    <a:pt x="548" y="113"/>
                    <a:pt x="549" y="112"/>
                    <a:pt x="549" y="112"/>
                  </a:cubicBezTo>
                  <a:close/>
                  <a:moveTo>
                    <a:pt x="550" y="106"/>
                  </a:moveTo>
                  <a:cubicBezTo>
                    <a:pt x="548" y="107"/>
                    <a:pt x="549" y="106"/>
                    <a:pt x="549" y="106"/>
                  </a:cubicBezTo>
                  <a:cubicBezTo>
                    <a:pt x="550" y="106"/>
                    <a:pt x="550" y="105"/>
                    <a:pt x="550" y="106"/>
                  </a:cubicBezTo>
                  <a:close/>
                  <a:moveTo>
                    <a:pt x="548" y="107"/>
                  </a:moveTo>
                  <a:cubicBezTo>
                    <a:pt x="549" y="107"/>
                    <a:pt x="549" y="107"/>
                    <a:pt x="549" y="107"/>
                  </a:cubicBezTo>
                  <a:cubicBezTo>
                    <a:pt x="549" y="108"/>
                    <a:pt x="548" y="107"/>
                    <a:pt x="548" y="107"/>
                  </a:cubicBezTo>
                  <a:cubicBezTo>
                    <a:pt x="548" y="108"/>
                    <a:pt x="548" y="108"/>
                    <a:pt x="548" y="108"/>
                  </a:cubicBezTo>
                  <a:cubicBezTo>
                    <a:pt x="547" y="107"/>
                    <a:pt x="547" y="107"/>
                    <a:pt x="547" y="107"/>
                  </a:cubicBezTo>
                  <a:cubicBezTo>
                    <a:pt x="546" y="107"/>
                    <a:pt x="546" y="107"/>
                    <a:pt x="546" y="107"/>
                  </a:cubicBezTo>
                  <a:cubicBezTo>
                    <a:pt x="547" y="106"/>
                    <a:pt x="547" y="106"/>
                    <a:pt x="547" y="106"/>
                  </a:cubicBezTo>
                  <a:cubicBezTo>
                    <a:pt x="546" y="106"/>
                    <a:pt x="546" y="106"/>
                    <a:pt x="546" y="106"/>
                  </a:cubicBezTo>
                  <a:cubicBezTo>
                    <a:pt x="547" y="105"/>
                    <a:pt x="546" y="106"/>
                    <a:pt x="545" y="105"/>
                  </a:cubicBezTo>
                  <a:cubicBezTo>
                    <a:pt x="545" y="105"/>
                    <a:pt x="545" y="105"/>
                    <a:pt x="545" y="105"/>
                  </a:cubicBezTo>
                  <a:cubicBezTo>
                    <a:pt x="547" y="105"/>
                    <a:pt x="548" y="106"/>
                    <a:pt x="548" y="107"/>
                  </a:cubicBezTo>
                  <a:close/>
                  <a:moveTo>
                    <a:pt x="541" y="105"/>
                  </a:moveTo>
                  <a:cubicBezTo>
                    <a:pt x="542" y="105"/>
                    <a:pt x="542" y="105"/>
                    <a:pt x="542" y="105"/>
                  </a:cubicBezTo>
                  <a:cubicBezTo>
                    <a:pt x="542" y="105"/>
                    <a:pt x="542" y="105"/>
                    <a:pt x="542" y="105"/>
                  </a:cubicBezTo>
                  <a:cubicBezTo>
                    <a:pt x="542" y="105"/>
                    <a:pt x="542" y="105"/>
                    <a:pt x="542" y="105"/>
                  </a:cubicBezTo>
                  <a:cubicBezTo>
                    <a:pt x="541" y="105"/>
                    <a:pt x="541" y="105"/>
                    <a:pt x="541" y="105"/>
                  </a:cubicBezTo>
                  <a:cubicBezTo>
                    <a:pt x="541" y="105"/>
                    <a:pt x="542" y="106"/>
                    <a:pt x="542" y="106"/>
                  </a:cubicBezTo>
                  <a:cubicBezTo>
                    <a:pt x="542" y="105"/>
                    <a:pt x="543" y="105"/>
                    <a:pt x="543" y="105"/>
                  </a:cubicBezTo>
                  <a:cubicBezTo>
                    <a:pt x="544" y="106"/>
                    <a:pt x="544" y="106"/>
                    <a:pt x="544" y="106"/>
                  </a:cubicBezTo>
                  <a:cubicBezTo>
                    <a:pt x="543" y="106"/>
                    <a:pt x="543" y="106"/>
                    <a:pt x="543" y="106"/>
                  </a:cubicBezTo>
                  <a:cubicBezTo>
                    <a:pt x="543" y="107"/>
                    <a:pt x="543" y="107"/>
                    <a:pt x="543" y="107"/>
                  </a:cubicBezTo>
                  <a:cubicBezTo>
                    <a:pt x="543" y="108"/>
                    <a:pt x="542" y="107"/>
                    <a:pt x="542" y="108"/>
                  </a:cubicBezTo>
                  <a:cubicBezTo>
                    <a:pt x="542" y="107"/>
                    <a:pt x="542" y="107"/>
                    <a:pt x="541" y="107"/>
                  </a:cubicBezTo>
                  <a:cubicBezTo>
                    <a:pt x="542" y="106"/>
                    <a:pt x="542" y="106"/>
                    <a:pt x="542" y="106"/>
                  </a:cubicBezTo>
                  <a:cubicBezTo>
                    <a:pt x="541" y="105"/>
                    <a:pt x="541" y="106"/>
                    <a:pt x="540" y="106"/>
                  </a:cubicBezTo>
                  <a:cubicBezTo>
                    <a:pt x="540" y="106"/>
                    <a:pt x="540" y="106"/>
                    <a:pt x="540" y="106"/>
                  </a:cubicBezTo>
                  <a:cubicBezTo>
                    <a:pt x="540" y="106"/>
                    <a:pt x="540" y="106"/>
                    <a:pt x="540" y="106"/>
                  </a:cubicBezTo>
                  <a:cubicBezTo>
                    <a:pt x="540" y="105"/>
                    <a:pt x="540" y="105"/>
                    <a:pt x="541" y="105"/>
                  </a:cubicBezTo>
                  <a:close/>
                  <a:moveTo>
                    <a:pt x="538" y="112"/>
                  </a:moveTo>
                  <a:cubicBezTo>
                    <a:pt x="538" y="113"/>
                    <a:pt x="536" y="111"/>
                    <a:pt x="536" y="112"/>
                  </a:cubicBezTo>
                  <a:cubicBezTo>
                    <a:pt x="535" y="112"/>
                    <a:pt x="535" y="112"/>
                    <a:pt x="535" y="112"/>
                  </a:cubicBezTo>
                  <a:cubicBezTo>
                    <a:pt x="535" y="112"/>
                    <a:pt x="536" y="111"/>
                    <a:pt x="536" y="111"/>
                  </a:cubicBezTo>
                  <a:cubicBezTo>
                    <a:pt x="537" y="111"/>
                    <a:pt x="538" y="112"/>
                    <a:pt x="538" y="112"/>
                  </a:cubicBezTo>
                  <a:close/>
                  <a:moveTo>
                    <a:pt x="536" y="110"/>
                  </a:moveTo>
                  <a:cubicBezTo>
                    <a:pt x="537" y="110"/>
                    <a:pt x="537" y="110"/>
                    <a:pt x="537" y="110"/>
                  </a:cubicBezTo>
                  <a:cubicBezTo>
                    <a:pt x="537" y="111"/>
                    <a:pt x="537" y="111"/>
                    <a:pt x="537" y="111"/>
                  </a:cubicBezTo>
                  <a:lnTo>
                    <a:pt x="536" y="110"/>
                  </a:lnTo>
                  <a:close/>
                  <a:moveTo>
                    <a:pt x="539" y="106"/>
                  </a:moveTo>
                  <a:cubicBezTo>
                    <a:pt x="539" y="106"/>
                    <a:pt x="538" y="105"/>
                    <a:pt x="537" y="105"/>
                  </a:cubicBezTo>
                  <a:cubicBezTo>
                    <a:pt x="538" y="104"/>
                    <a:pt x="538" y="104"/>
                    <a:pt x="538" y="104"/>
                  </a:cubicBezTo>
                  <a:cubicBezTo>
                    <a:pt x="539" y="105"/>
                    <a:pt x="539" y="105"/>
                    <a:pt x="539" y="106"/>
                  </a:cubicBezTo>
                  <a:close/>
                  <a:moveTo>
                    <a:pt x="541" y="99"/>
                  </a:moveTo>
                  <a:cubicBezTo>
                    <a:pt x="540" y="99"/>
                    <a:pt x="540" y="99"/>
                    <a:pt x="540" y="99"/>
                  </a:cubicBezTo>
                  <a:cubicBezTo>
                    <a:pt x="540" y="99"/>
                    <a:pt x="540" y="99"/>
                    <a:pt x="540" y="99"/>
                  </a:cubicBezTo>
                  <a:cubicBezTo>
                    <a:pt x="539" y="99"/>
                    <a:pt x="539" y="99"/>
                    <a:pt x="539" y="99"/>
                  </a:cubicBezTo>
                  <a:cubicBezTo>
                    <a:pt x="540" y="98"/>
                    <a:pt x="540" y="98"/>
                    <a:pt x="541" y="99"/>
                  </a:cubicBezTo>
                  <a:close/>
                  <a:moveTo>
                    <a:pt x="540" y="101"/>
                  </a:moveTo>
                  <a:cubicBezTo>
                    <a:pt x="540" y="102"/>
                    <a:pt x="540" y="102"/>
                    <a:pt x="540" y="102"/>
                  </a:cubicBezTo>
                  <a:cubicBezTo>
                    <a:pt x="540" y="102"/>
                    <a:pt x="539" y="102"/>
                    <a:pt x="539" y="103"/>
                  </a:cubicBezTo>
                  <a:cubicBezTo>
                    <a:pt x="538" y="102"/>
                    <a:pt x="537" y="102"/>
                    <a:pt x="537" y="101"/>
                  </a:cubicBezTo>
                  <a:cubicBezTo>
                    <a:pt x="537" y="101"/>
                    <a:pt x="537" y="101"/>
                    <a:pt x="537" y="101"/>
                  </a:cubicBezTo>
                  <a:cubicBezTo>
                    <a:pt x="537" y="102"/>
                    <a:pt x="535" y="101"/>
                    <a:pt x="536" y="102"/>
                  </a:cubicBezTo>
                  <a:cubicBezTo>
                    <a:pt x="536" y="102"/>
                    <a:pt x="536" y="102"/>
                    <a:pt x="536" y="102"/>
                  </a:cubicBezTo>
                  <a:cubicBezTo>
                    <a:pt x="536" y="102"/>
                    <a:pt x="536" y="102"/>
                    <a:pt x="536" y="102"/>
                  </a:cubicBezTo>
                  <a:cubicBezTo>
                    <a:pt x="536" y="102"/>
                    <a:pt x="536" y="102"/>
                    <a:pt x="536" y="102"/>
                  </a:cubicBezTo>
                  <a:cubicBezTo>
                    <a:pt x="536" y="102"/>
                    <a:pt x="535" y="103"/>
                    <a:pt x="534" y="102"/>
                  </a:cubicBezTo>
                  <a:cubicBezTo>
                    <a:pt x="535" y="103"/>
                    <a:pt x="535" y="101"/>
                    <a:pt x="536" y="102"/>
                  </a:cubicBezTo>
                  <a:cubicBezTo>
                    <a:pt x="535" y="101"/>
                    <a:pt x="535" y="101"/>
                    <a:pt x="535" y="101"/>
                  </a:cubicBezTo>
                  <a:cubicBezTo>
                    <a:pt x="536" y="100"/>
                    <a:pt x="538" y="101"/>
                    <a:pt x="538" y="100"/>
                  </a:cubicBezTo>
                  <a:cubicBezTo>
                    <a:pt x="539" y="100"/>
                    <a:pt x="538" y="101"/>
                    <a:pt x="538" y="102"/>
                  </a:cubicBezTo>
                  <a:cubicBezTo>
                    <a:pt x="539" y="102"/>
                    <a:pt x="540" y="102"/>
                    <a:pt x="540" y="101"/>
                  </a:cubicBezTo>
                  <a:close/>
                  <a:moveTo>
                    <a:pt x="550" y="53"/>
                  </a:moveTo>
                  <a:cubicBezTo>
                    <a:pt x="550" y="53"/>
                    <a:pt x="550" y="53"/>
                    <a:pt x="550" y="53"/>
                  </a:cubicBezTo>
                  <a:cubicBezTo>
                    <a:pt x="550" y="53"/>
                    <a:pt x="550" y="53"/>
                    <a:pt x="550" y="53"/>
                  </a:cubicBezTo>
                  <a:cubicBezTo>
                    <a:pt x="550" y="53"/>
                    <a:pt x="550" y="53"/>
                    <a:pt x="550" y="52"/>
                  </a:cubicBezTo>
                  <a:cubicBezTo>
                    <a:pt x="550" y="52"/>
                    <a:pt x="549" y="52"/>
                    <a:pt x="549" y="52"/>
                  </a:cubicBezTo>
                  <a:cubicBezTo>
                    <a:pt x="549" y="52"/>
                    <a:pt x="549" y="52"/>
                    <a:pt x="549" y="52"/>
                  </a:cubicBezTo>
                  <a:cubicBezTo>
                    <a:pt x="550" y="52"/>
                    <a:pt x="550" y="52"/>
                    <a:pt x="550" y="52"/>
                  </a:cubicBezTo>
                  <a:cubicBezTo>
                    <a:pt x="550" y="52"/>
                    <a:pt x="550" y="52"/>
                    <a:pt x="550" y="52"/>
                  </a:cubicBezTo>
                  <a:cubicBezTo>
                    <a:pt x="550" y="52"/>
                    <a:pt x="550" y="53"/>
                    <a:pt x="550" y="53"/>
                  </a:cubicBezTo>
                  <a:cubicBezTo>
                    <a:pt x="550" y="53"/>
                    <a:pt x="550" y="53"/>
                    <a:pt x="550" y="53"/>
                  </a:cubicBezTo>
                  <a:cubicBezTo>
                    <a:pt x="550" y="53"/>
                    <a:pt x="550" y="53"/>
                    <a:pt x="550" y="53"/>
                  </a:cubicBezTo>
                  <a:cubicBezTo>
                    <a:pt x="550" y="53"/>
                    <a:pt x="550" y="53"/>
                    <a:pt x="550" y="53"/>
                  </a:cubicBezTo>
                  <a:cubicBezTo>
                    <a:pt x="551" y="54"/>
                    <a:pt x="548" y="53"/>
                    <a:pt x="549" y="55"/>
                  </a:cubicBezTo>
                  <a:cubicBezTo>
                    <a:pt x="548" y="55"/>
                    <a:pt x="548" y="55"/>
                    <a:pt x="548" y="55"/>
                  </a:cubicBezTo>
                  <a:cubicBezTo>
                    <a:pt x="548" y="54"/>
                    <a:pt x="549" y="54"/>
                    <a:pt x="549" y="53"/>
                  </a:cubicBezTo>
                  <a:cubicBezTo>
                    <a:pt x="549" y="53"/>
                    <a:pt x="549" y="54"/>
                    <a:pt x="549" y="53"/>
                  </a:cubicBezTo>
                  <a:cubicBezTo>
                    <a:pt x="549" y="53"/>
                    <a:pt x="549" y="53"/>
                    <a:pt x="550" y="53"/>
                  </a:cubicBezTo>
                  <a:cubicBezTo>
                    <a:pt x="550" y="53"/>
                    <a:pt x="550" y="53"/>
                    <a:pt x="550" y="53"/>
                  </a:cubicBezTo>
                  <a:close/>
                  <a:moveTo>
                    <a:pt x="551" y="51"/>
                  </a:moveTo>
                  <a:cubicBezTo>
                    <a:pt x="551" y="51"/>
                    <a:pt x="551" y="51"/>
                    <a:pt x="551" y="51"/>
                  </a:cubicBezTo>
                  <a:cubicBezTo>
                    <a:pt x="550" y="51"/>
                    <a:pt x="550" y="51"/>
                    <a:pt x="550" y="51"/>
                  </a:cubicBezTo>
                  <a:cubicBezTo>
                    <a:pt x="550" y="50"/>
                    <a:pt x="550" y="50"/>
                    <a:pt x="550" y="50"/>
                  </a:cubicBezTo>
                  <a:cubicBezTo>
                    <a:pt x="551" y="51"/>
                    <a:pt x="551" y="50"/>
                    <a:pt x="551" y="51"/>
                  </a:cubicBezTo>
                  <a:close/>
                  <a:moveTo>
                    <a:pt x="546" y="48"/>
                  </a:moveTo>
                  <a:cubicBezTo>
                    <a:pt x="547" y="50"/>
                    <a:pt x="549" y="46"/>
                    <a:pt x="550" y="48"/>
                  </a:cubicBezTo>
                  <a:cubicBezTo>
                    <a:pt x="551" y="48"/>
                    <a:pt x="551" y="48"/>
                    <a:pt x="551" y="48"/>
                  </a:cubicBezTo>
                  <a:cubicBezTo>
                    <a:pt x="551" y="49"/>
                    <a:pt x="551" y="49"/>
                    <a:pt x="551" y="49"/>
                  </a:cubicBezTo>
                  <a:cubicBezTo>
                    <a:pt x="551" y="49"/>
                    <a:pt x="550" y="49"/>
                    <a:pt x="550" y="49"/>
                  </a:cubicBezTo>
                  <a:cubicBezTo>
                    <a:pt x="550" y="49"/>
                    <a:pt x="550" y="49"/>
                    <a:pt x="550" y="49"/>
                  </a:cubicBezTo>
                  <a:cubicBezTo>
                    <a:pt x="550" y="49"/>
                    <a:pt x="550" y="49"/>
                    <a:pt x="550" y="49"/>
                  </a:cubicBezTo>
                  <a:cubicBezTo>
                    <a:pt x="550" y="49"/>
                    <a:pt x="550" y="49"/>
                    <a:pt x="550" y="49"/>
                  </a:cubicBezTo>
                  <a:cubicBezTo>
                    <a:pt x="550" y="50"/>
                    <a:pt x="550" y="49"/>
                    <a:pt x="551" y="50"/>
                  </a:cubicBezTo>
                  <a:cubicBezTo>
                    <a:pt x="551" y="49"/>
                    <a:pt x="551" y="49"/>
                    <a:pt x="551" y="49"/>
                  </a:cubicBezTo>
                  <a:cubicBezTo>
                    <a:pt x="551" y="50"/>
                    <a:pt x="550" y="49"/>
                    <a:pt x="550" y="50"/>
                  </a:cubicBezTo>
                  <a:cubicBezTo>
                    <a:pt x="549" y="49"/>
                    <a:pt x="549" y="49"/>
                    <a:pt x="549" y="49"/>
                  </a:cubicBezTo>
                  <a:cubicBezTo>
                    <a:pt x="549" y="49"/>
                    <a:pt x="549" y="49"/>
                    <a:pt x="549" y="49"/>
                  </a:cubicBezTo>
                  <a:cubicBezTo>
                    <a:pt x="549" y="49"/>
                    <a:pt x="549" y="49"/>
                    <a:pt x="549" y="49"/>
                  </a:cubicBezTo>
                  <a:cubicBezTo>
                    <a:pt x="549" y="49"/>
                    <a:pt x="550" y="49"/>
                    <a:pt x="550" y="49"/>
                  </a:cubicBezTo>
                  <a:cubicBezTo>
                    <a:pt x="550" y="49"/>
                    <a:pt x="550" y="49"/>
                    <a:pt x="550" y="49"/>
                  </a:cubicBezTo>
                  <a:cubicBezTo>
                    <a:pt x="550" y="49"/>
                    <a:pt x="550" y="49"/>
                    <a:pt x="550" y="49"/>
                  </a:cubicBezTo>
                  <a:cubicBezTo>
                    <a:pt x="550" y="48"/>
                    <a:pt x="549" y="49"/>
                    <a:pt x="548" y="49"/>
                  </a:cubicBezTo>
                  <a:cubicBezTo>
                    <a:pt x="548" y="49"/>
                    <a:pt x="548" y="49"/>
                    <a:pt x="548" y="49"/>
                  </a:cubicBezTo>
                  <a:cubicBezTo>
                    <a:pt x="548" y="49"/>
                    <a:pt x="548" y="49"/>
                    <a:pt x="547" y="49"/>
                  </a:cubicBezTo>
                  <a:cubicBezTo>
                    <a:pt x="548" y="49"/>
                    <a:pt x="548" y="49"/>
                    <a:pt x="548" y="49"/>
                  </a:cubicBezTo>
                  <a:cubicBezTo>
                    <a:pt x="547" y="48"/>
                    <a:pt x="546" y="50"/>
                    <a:pt x="545" y="50"/>
                  </a:cubicBezTo>
                  <a:cubicBezTo>
                    <a:pt x="545" y="49"/>
                    <a:pt x="546" y="49"/>
                    <a:pt x="545" y="49"/>
                  </a:cubicBezTo>
                  <a:cubicBezTo>
                    <a:pt x="545" y="49"/>
                    <a:pt x="546" y="48"/>
                    <a:pt x="546" y="48"/>
                  </a:cubicBezTo>
                  <a:close/>
                  <a:moveTo>
                    <a:pt x="543" y="48"/>
                  </a:moveTo>
                  <a:cubicBezTo>
                    <a:pt x="543" y="49"/>
                    <a:pt x="543" y="49"/>
                    <a:pt x="543" y="49"/>
                  </a:cubicBezTo>
                  <a:cubicBezTo>
                    <a:pt x="544" y="49"/>
                    <a:pt x="545" y="51"/>
                    <a:pt x="546" y="50"/>
                  </a:cubicBezTo>
                  <a:cubicBezTo>
                    <a:pt x="546" y="50"/>
                    <a:pt x="546" y="50"/>
                    <a:pt x="546" y="50"/>
                  </a:cubicBezTo>
                  <a:cubicBezTo>
                    <a:pt x="546" y="50"/>
                    <a:pt x="546" y="50"/>
                    <a:pt x="546" y="50"/>
                  </a:cubicBezTo>
                  <a:cubicBezTo>
                    <a:pt x="545" y="51"/>
                    <a:pt x="545" y="52"/>
                    <a:pt x="545" y="52"/>
                  </a:cubicBezTo>
                  <a:cubicBezTo>
                    <a:pt x="544" y="51"/>
                    <a:pt x="544" y="51"/>
                    <a:pt x="544" y="51"/>
                  </a:cubicBezTo>
                  <a:cubicBezTo>
                    <a:pt x="545" y="51"/>
                    <a:pt x="545" y="50"/>
                    <a:pt x="544" y="50"/>
                  </a:cubicBezTo>
                  <a:cubicBezTo>
                    <a:pt x="544" y="49"/>
                    <a:pt x="543" y="50"/>
                    <a:pt x="542" y="50"/>
                  </a:cubicBezTo>
                  <a:cubicBezTo>
                    <a:pt x="542" y="49"/>
                    <a:pt x="542" y="49"/>
                    <a:pt x="542" y="49"/>
                  </a:cubicBezTo>
                  <a:cubicBezTo>
                    <a:pt x="542" y="49"/>
                    <a:pt x="542" y="49"/>
                    <a:pt x="542" y="49"/>
                  </a:cubicBezTo>
                  <a:cubicBezTo>
                    <a:pt x="542" y="49"/>
                    <a:pt x="542" y="49"/>
                    <a:pt x="542" y="48"/>
                  </a:cubicBezTo>
                  <a:cubicBezTo>
                    <a:pt x="542" y="49"/>
                    <a:pt x="542" y="49"/>
                    <a:pt x="542" y="49"/>
                  </a:cubicBezTo>
                  <a:cubicBezTo>
                    <a:pt x="543" y="49"/>
                    <a:pt x="543" y="49"/>
                    <a:pt x="543" y="48"/>
                  </a:cubicBezTo>
                  <a:close/>
                  <a:moveTo>
                    <a:pt x="542" y="47"/>
                  </a:moveTo>
                  <a:cubicBezTo>
                    <a:pt x="542" y="47"/>
                    <a:pt x="542" y="47"/>
                    <a:pt x="542" y="47"/>
                  </a:cubicBezTo>
                  <a:cubicBezTo>
                    <a:pt x="542" y="48"/>
                    <a:pt x="542" y="47"/>
                    <a:pt x="541" y="47"/>
                  </a:cubicBezTo>
                  <a:cubicBezTo>
                    <a:pt x="541" y="48"/>
                    <a:pt x="541" y="48"/>
                    <a:pt x="541" y="48"/>
                  </a:cubicBezTo>
                  <a:cubicBezTo>
                    <a:pt x="541" y="48"/>
                    <a:pt x="541" y="48"/>
                    <a:pt x="541" y="49"/>
                  </a:cubicBezTo>
                  <a:cubicBezTo>
                    <a:pt x="541" y="48"/>
                    <a:pt x="541" y="48"/>
                    <a:pt x="541" y="48"/>
                  </a:cubicBezTo>
                  <a:cubicBezTo>
                    <a:pt x="541" y="48"/>
                    <a:pt x="541" y="48"/>
                    <a:pt x="540" y="47"/>
                  </a:cubicBezTo>
                  <a:cubicBezTo>
                    <a:pt x="541" y="47"/>
                    <a:pt x="541" y="47"/>
                    <a:pt x="541" y="47"/>
                  </a:cubicBezTo>
                  <a:cubicBezTo>
                    <a:pt x="542" y="46"/>
                    <a:pt x="542" y="47"/>
                    <a:pt x="542" y="47"/>
                  </a:cubicBezTo>
                  <a:close/>
                  <a:moveTo>
                    <a:pt x="542" y="44"/>
                  </a:moveTo>
                  <a:cubicBezTo>
                    <a:pt x="542" y="44"/>
                    <a:pt x="542" y="44"/>
                    <a:pt x="542" y="44"/>
                  </a:cubicBezTo>
                  <a:cubicBezTo>
                    <a:pt x="542" y="44"/>
                    <a:pt x="542" y="44"/>
                    <a:pt x="542" y="44"/>
                  </a:cubicBezTo>
                  <a:cubicBezTo>
                    <a:pt x="541" y="44"/>
                    <a:pt x="541" y="45"/>
                    <a:pt x="541" y="46"/>
                  </a:cubicBezTo>
                  <a:cubicBezTo>
                    <a:pt x="541" y="45"/>
                    <a:pt x="541" y="45"/>
                    <a:pt x="541" y="45"/>
                  </a:cubicBezTo>
                  <a:cubicBezTo>
                    <a:pt x="540" y="45"/>
                    <a:pt x="540" y="45"/>
                    <a:pt x="540" y="45"/>
                  </a:cubicBezTo>
                  <a:cubicBezTo>
                    <a:pt x="541" y="45"/>
                    <a:pt x="541" y="45"/>
                    <a:pt x="541" y="45"/>
                  </a:cubicBezTo>
                  <a:cubicBezTo>
                    <a:pt x="540" y="44"/>
                    <a:pt x="540" y="44"/>
                    <a:pt x="540" y="44"/>
                  </a:cubicBezTo>
                  <a:cubicBezTo>
                    <a:pt x="541" y="44"/>
                    <a:pt x="541" y="45"/>
                    <a:pt x="541" y="44"/>
                  </a:cubicBezTo>
                  <a:cubicBezTo>
                    <a:pt x="541" y="44"/>
                    <a:pt x="541" y="44"/>
                    <a:pt x="541" y="44"/>
                  </a:cubicBezTo>
                  <a:cubicBezTo>
                    <a:pt x="542" y="44"/>
                    <a:pt x="542" y="44"/>
                    <a:pt x="542" y="44"/>
                  </a:cubicBezTo>
                  <a:cubicBezTo>
                    <a:pt x="542" y="44"/>
                    <a:pt x="542" y="44"/>
                    <a:pt x="542" y="44"/>
                  </a:cubicBezTo>
                  <a:cubicBezTo>
                    <a:pt x="542" y="44"/>
                    <a:pt x="542" y="44"/>
                    <a:pt x="542" y="44"/>
                  </a:cubicBezTo>
                  <a:cubicBezTo>
                    <a:pt x="542" y="44"/>
                    <a:pt x="542" y="44"/>
                    <a:pt x="542" y="44"/>
                  </a:cubicBezTo>
                  <a:cubicBezTo>
                    <a:pt x="542" y="44"/>
                    <a:pt x="542" y="43"/>
                    <a:pt x="542" y="43"/>
                  </a:cubicBezTo>
                  <a:cubicBezTo>
                    <a:pt x="542" y="43"/>
                    <a:pt x="542" y="43"/>
                    <a:pt x="541" y="43"/>
                  </a:cubicBezTo>
                  <a:cubicBezTo>
                    <a:pt x="542" y="43"/>
                    <a:pt x="542" y="43"/>
                    <a:pt x="542" y="43"/>
                  </a:cubicBezTo>
                  <a:cubicBezTo>
                    <a:pt x="542" y="43"/>
                    <a:pt x="543" y="43"/>
                    <a:pt x="543" y="44"/>
                  </a:cubicBezTo>
                  <a:lnTo>
                    <a:pt x="542" y="44"/>
                  </a:lnTo>
                  <a:close/>
                  <a:moveTo>
                    <a:pt x="548" y="45"/>
                  </a:moveTo>
                  <a:cubicBezTo>
                    <a:pt x="548" y="45"/>
                    <a:pt x="548" y="45"/>
                    <a:pt x="548" y="45"/>
                  </a:cubicBezTo>
                  <a:cubicBezTo>
                    <a:pt x="548" y="45"/>
                    <a:pt x="548" y="45"/>
                    <a:pt x="548" y="45"/>
                  </a:cubicBezTo>
                  <a:cubicBezTo>
                    <a:pt x="547" y="44"/>
                    <a:pt x="547" y="44"/>
                    <a:pt x="547" y="44"/>
                  </a:cubicBezTo>
                  <a:cubicBezTo>
                    <a:pt x="548" y="45"/>
                    <a:pt x="548" y="45"/>
                    <a:pt x="548" y="45"/>
                  </a:cubicBezTo>
                  <a:cubicBezTo>
                    <a:pt x="548" y="45"/>
                    <a:pt x="548" y="45"/>
                    <a:pt x="548" y="45"/>
                  </a:cubicBezTo>
                  <a:close/>
                  <a:moveTo>
                    <a:pt x="550" y="44"/>
                  </a:moveTo>
                  <a:cubicBezTo>
                    <a:pt x="550" y="44"/>
                    <a:pt x="550" y="44"/>
                    <a:pt x="550" y="44"/>
                  </a:cubicBezTo>
                  <a:cubicBezTo>
                    <a:pt x="549" y="44"/>
                    <a:pt x="549" y="44"/>
                    <a:pt x="549" y="44"/>
                  </a:cubicBezTo>
                  <a:cubicBezTo>
                    <a:pt x="549" y="43"/>
                    <a:pt x="549" y="43"/>
                    <a:pt x="549" y="43"/>
                  </a:cubicBezTo>
                  <a:cubicBezTo>
                    <a:pt x="549" y="43"/>
                    <a:pt x="549" y="43"/>
                    <a:pt x="549" y="44"/>
                  </a:cubicBezTo>
                  <a:cubicBezTo>
                    <a:pt x="549" y="44"/>
                    <a:pt x="549" y="44"/>
                    <a:pt x="550" y="44"/>
                  </a:cubicBezTo>
                  <a:cubicBezTo>
                    <a:pt x="550" y="44"/>
                    <a:pt x="550" y="44"/>
                    <a:pt x="550" y="44"/>
                  </a:cubicBezTo>
                  <a:cubicBezTo>
                    <a:pt x="550" y="44"/>
                    <a:pt x="550" y="44"/>
                    <a:pt x="550" y="44"/>
                  </a:cubicBezTo>
                  <a:cubicBezTo>
                    <a:pt x="550" y="44"/>
                    <a:pt x="550" y="44"/>
                    <a:pt x="550" y="44"/>
                  </a:cubicBezTo>
                  <a:cubicBezTo>
                    <a:pt x="550" y="44"/>
                    <a:pt x="550" y="44"/>
                    <a:pt x="550" y="44"/>
                  </a:cubicBezTo>
                  <a:cubicBezTo>
                    <a:pt x="550" y="44"/>
                    <a:pt x="550" y="44"/>
                    <a:pt x="550" y="44"/>
                  </a:cubicBezTo>
                  <a:cubicBezTo>
                    <a:pt x="550" y="44"/>
                    <a:pt x="550" y="44"/>
                    <a:pt x="550" y="44"/>
                  </a:cubicBezTo>
                  <a:close/>
                  <a:moveTo>
                    <a:pt x="551" y="43"/>
                  </a:moveTo>
                  <a:cubicBezTo>
                    <a:pt x="551" y="43"/>
                    <a:pt x="551" y="43"/>
                    <a:pt x="551" y="43"/>
                  </a:cubicBezTo>
                  <a:cubicBezTo>
                    <a:pt x="551" y="43"/>
                    <a:pt x="550" y="42"/>
                    <a:pt x="550" y="42"/>
                  </a:cubicBezTo>
                  <a:cubicBezTo>
                    <a:pt x="550" y="43"/>
                    <a:pt x="550" y="43"/>
                    <a:pt x="550" y="43"/>
                  </a:cubicBezTo>
                  <a:cubicBezTo>
                    <a:pt x="549" y="43"/>
                    <a:pt x="549" y="43"/>
                    <a:pt x="549" y="43"/>
                  </a:cubicBezTo>
                  <a:cubicBezTo>
                    <a:pt x="550" y="42"/>
                    <a:pt x="550" y="42"/>
                    <a:pt x="550" y="42"/>
                  </a:cubicBezTo>
                  <a:cubicBezTo>
                    <a:pt x="550" y="42"/>
                    <a:pt x="549" y="42"/>
                    <a:pt x="549" y="42"/>
                  </a:cubicBezTo>
                  <a:cubicBezTo>
                    <a:pt x="549" y="42"/>
                    <a:pt x="549" y="42"/>
                    <a:pt x="549" y="43"/>
                  </a:cubicBezTo>
                  <a:cubicBezTo>
                    <a:pt x="549" y="43"/>
                    <a:pt x="548" y="44"/>
                    <a:pt x="549" y="43"/>
                  </a:cubicBezTo>
                  <a:cubicBezTo>
                    <a:pt x="549" y="43"/>
                    <a:pt x="549" y="43"/>
                    <a:pt x="549" y="43"/>
                  </a:cubicBezTo>
                  <a:cubicBezTo>
                    <a:pt x="549" y="43"/>
                    <a:pt x="548" y="43"/>
                    <a:pt x="548" y="43"/>
                  </a:cubicBezTo>
                  <a:cubicBezTo>
                    <a:pt x="548" y="43"/>
                    <a:pt x="548" y="43"/>
                    <a:pt x="548" y="43"/>
                  </a:cubicBezTo>
                  <a:cubicBezTo>
                    <a:pt x="547" y="44"/>
                    <a:pt x="548" y="42"/>
                    <a:pt x="547" y="43"/>
                  </a:cubicBezTo>
                  <a:cubicBezTo>
                    <a:pt x="546" y="43"/>
                    <a:pt x="546" y="43"/>
                    <a:pt x="546" y="43"/>
                  </a:cubicBezTo>
                  <a:cubicBezTo>
                    <a:pt x="546" y="43"/>
                    <a:pt x="546" y="43"/>
                    <a:pt x="546" y="43"/>
                  </a:cubicBezTo>
                  <a:cubicBezTo>
                    <a:pt x="546" y="43"/>
                    <a:pt x="546" y="43"/>
                    <a:pt x="546" y="43"/>
                  </a:cubicBezTo>
                  <a:cubicBezTo>
                    <a:pt x="545" y="43"/>
                    <a:pt x="544" y="44"/>
                    <a:pt x="543" y="44"/>
                  </a:cubicBezTo>
                  <a:cubicBezTo>
                    <a:pt x="544" y="43"/>
                    <a:pt x="544" y="43"/>
                    <a:pt x="544" y="43"/>
                  </a:cubicBezTo>
                  <a:cubicBezTo>
                    <a:pt x="544" y="43"/>
                    <a:pt x="545" y="43"/>
                    <a:pt x="546" y="43"/>
                  </a:cubicBezTo>
                  <a:cubicBezTo>
                    <a:pt x="546" y="43"/>
                    <a:pt x="546" y="43"/>
                    <a:pt x="546" y="43"/>
                  </a:cubicBezTo>
                  <a:cubicBezTo>
                    <a:pt x="547" y="43"/>
                    <a:pt x="547" y="43"/>
                    <a:pt x="547" y="42"/>
                  </a:cubicBezTo>
                  <a:cubicBezTo>
                    <a:pt x="547" y="42"/>
                    <a:pt x="547" y="42"/>
                    <a:pt x="546" y="41"/>
                  </a:cubicBezTo>
                  <a:cubicBezTo>
                    <a:pt x="546" y="41"/>
                    <a:pt x="546" y="41"/>
                    <a:pt x="546" y="41"/>
                  </a:cubicBezTo>
                  <a:cubicBezTo>
                    <a:pt x="546" y="41"/>
                    <a:pt x="546" y="41"/>
                    <a:pt x="545" y="41"/>
                  </a:cubicBezTo>
                  <a:cubicBezTo>
                    <a:pt x="545" y="41"/>
                    <a:pt x="545" y="41"/>
                    <a:pt x="545" y="41"/>
                  </a:cubicBezTo>
                  <a:cubicBezTo>
                    <a:pt x="545" y="41"/>
                    <a:pt x="545" y="41"/>
                    <a:pt x="544" y="41"/>
                  </a:cubicBezTo>
                  <a:cubicBezTo>
                    <a:pt x="544" y="41"/>
                    <a:pt x="543" y="41"/>
                    <a:pt x="543" y="41"/>
                  </a:cubicBezTo>
                  <a:cubicBezTo>
                    <a:pt x="543" y="41"/>
                    <a:pt x="543" y="41"/>
                    <a:pt x="543" y="41"/>
                  </a:cubicBezTo>
                  <a:cubicBezTo>
                    <a:pt x="543" y="41"/>
                    <a:pt x="544" y="41"/>
                    <a:pt x="544" y="41"/>
                  </a:cubicBezTo>
                  <a:cubicBezTo>
                    <a:pt x="545" y="41"/>
                    <a:pt x="545" y="41"/>
                    <a:pt x="545" y="41"/>
                  </a:cubicBezTo>
                  <a:cubicBezTo>
                    <a:pt x="545" y="41"/>
                    <a:pt x="545" y="41"/>
                    <a:pt x="545" y="41"/>
                  </a:cubicBezTo>
                  <a:cubicBezTo>
                    <a:pt x="545" y="41"/>
                    <a:pt x="545" y="41"/>
                    <a:pt x="545" y="41"/>
                  </a:cubicBezTo>
                  <a:cubicBezTo>
                    <a:pt x="546" y="41"/>
                    <a:pt x="546" y="41"/>
                    <a:pt x="546" y="41"/>
                  </a:cubicBezTo>
                  <a:cubicBezTo>
                    <a:pt x="546" y="41"/>
                    <a:pt x="546" y="41"/>
                    <a:pt x="546" y="41"/>
                  </a:cubicBezTo>
                  <a:cubicBezTo>
                    <a:pt x="547" y="41"/>
                    <a:pt x="547" y="41"/>
                    <a:pt x="547" y="41"/>
                  </a:cubicBezTo>
                  <a:cubicBezTo>
                    <a:pt x="548" y="41"/>
                    <a:pt x="550" y="42"/>
                    <a:pt x="551" y="41"/>
                  </a:cubicBezTo>
                  <a:cubicBezTo>
                    <a:pt x="551" y="41"/>
                    <a:pt x="550" y="42"/>
                    <a:pt x="551" y="42"/>
                  </a:cubicBezTo>
                  <a:cubicBezTo>
                    <a:pt x="551" y="42"/>
                    <a:pt x="551" y="42"/>
                    <a:pt x="551" y="42"/>
                  </a:cubicBezTo>
                  <a:lnTo>
                    <a:pt x="551" y="43"/>
                  </a:lnTo>
                  <a:close/>
                  <a:moveTo>
                    <a:pt x="555" y="43"/>
                  </a:moveTo>
                  <a:cubicBezTo>
                    <a:pt x="555" y="43"/>
                    <a:pt x="555" y="43"/>
                    <a:pt x="555" y="43"/>
                  </a:cubicBezTo>
                  <a:cubicBezTo>
                    <a:pt x="556" y="43"/>
                    <a:pt x="556" y="43"/>
                    <a:pt x="556" y="43"/>
                  </a:cubicBezTo>
                  <a:cubicBezTo>
                    <a:pt x="555" y="43"/>
                    <a:pt x="555" y="43"/>
                    <a:pt x="555" y="43"/>
                  </a:cubicBezTo>
                  <a:close/>
                  <a:moveTo>
                    <a:pt x="556" y="41"/>
                  </a:moveTo>
                  <a:cubicBezTo>
                    <a:pt x="556" y="41"/>
                    <a:pt x="556" y="41"/>
                    <a:pt x="556" y="41"/>
                  </a:cubicBezTo>
                  <a:cubicBezTo>
                    <a:pt x="555" y="42"/>
                    <a:pt x="555" y="42"/>
                    <a:pt x="555" y="42"/>
                  </a:cubicBezTo>
                  <a:cubicBezTo>
                    <a:pt x="555" y="41"/>
                    <a:pt x="555" y="42"/>
                    <a:pt x="556" y="41"/>
                  </a:cubicBezTo>
                  <a:close/>
                  <a:moveTo>
                    <a:pt x="554" y="43"/>
                  </a:moveTo>
                  <a:cubicBezTo>
                    <a:pt x="554" y="42"/>
                    <a:pt x="554" y="42"/>
                    <a:pt x="554" y="42"/>
                  </a:cubicBezTo>
                  <a:cubicBezTo>
                    <a:pt x="554" y="43"/>
                    <a:pt x="554" y="43"/>
                    <a:pt x="554" y="43"/>
                  </a:cubicBezTo>
                  <a:close/>
                  <a:moveTo>
                    <a:pt x="552" y="41"/>
                  </a:moveTo>
                  <a:cubicBezTo>
                    <a:pt x="553" y="40"/>
                    <a:pt x="553" y="40"/>
                    <a:pt x="553" y="40"/>
                  </a:cubicBezTo>
                  <a:cubicBezTo>
                    <a:pt x="553" y="40"/>
                    <a:pt x="553" y="41"/>
                    <a:pt x="553" y="41"/>
                  </a:cubicBezTo>
                  <a:cubicBezTo>
                    <a:pt x="553" y="41"/>
                    <a:pt x="553" y="40"/>
                    <a:pt x="553" y="40"/>
                  </a:cubicBezTo>
                  <a:cubicBezTo>
                    <a:pt x="553" y="40"/>
                    <a:pt x="553" y="40"/>
                    <a:pt x="553" y="40"/>
                  </a:cubicBezTo>
                  <a:cubicBezTo>
                    <a:pt x="553" y="40"/>
                    <a:pt x="553" y="40"/>
                    <a:pt x="553" y="40"/>
                  </a:cubicBezTo>
                  <a:cubicBezTo>
                    <a:pt x="553" y="39"/>
                    <a:pt x="554" y="39"/>
                    <a:pt x="554" y="40"/>
                  </a:cubicBezTo>
                  <a:cubicBezTo>
                    <a:pt x="554" y="40"/>
                    <a:pt x="555" y="40"/>
                    <a:pt x="555" y="40"/>
                  </a:cubicBezTo>
                  <a:cubicBezTo>
                    <a:pt x="555" y="40"/>
                    <a:pt x="554" y="40"/>
                    <a:pt x="554" y="40"/>
                  </a:cubicBezTo>
                  <a:cubicBezTo>
                    <a:pt x="554" y="40"/>
                    <a:pt x="554" y="40"/>
                    <a:pt x="554" y="40"/>
                  </a:cubicBezTo>
                  <a:cubicBezTo>
                    <a:pt x="554" y="40"/>
                    <a:pt x="554" y="40"/>
                    <a:pt x="554" y="40"/>
                  </a:cubicBezTo>
                  <a:cubicBezTo>
                    <a:pt x="555" y="41"/>
                    <a:pt x="555" y="41"/>
                    <a:pt x="555" y="41"/>
                  </a:cubicBezTo>
                  <a:cubicBezTo>
                    <a:pt x="554" y="41"/>
                    <a:pt x="554" y="41"/>
                    <a:pt x="554" y="41"/>
                  </a:cubicBezTo>
                  <a:cubicBezTo>
                    <a:pt x="553" y="40"/>
                    <a:pt x="552" y="41"/>
                    <a:pt x="551" y="40"/>
                  </a:cubicBezTo>
                  <a:cubicBezTo>
                    <a:pt x="550" y="39"/>
                    <a:pt x="550" y="39"/>
                    <a:pt x="550" y="39"/>
                  </a:cubicBezTo>
                  <a:cubicBezTo>
                    <a:pt x="551" y="40"/>
                    <a:pt x="551" y="39"/>
                    <a:pt x="552" y="41"/>
                  </a:cubicBezTo>
                  <a:close/>
                  <a:moveTo>
                    <a:pt x="551" y="36"/>
                  </a:moveTo>
                  <a:cubicBezTo>
                    <a:pt x="550" y="36"/>
                    <a:pt x="551" y="35"/>
                    <a:pt x="551" y="36"/>
                  </a:cubicBezTo>
                  <a:cubicBezTo>
                    <a:pt x="551" y="36"/>
                    <a:pt x="551" y="36"/>
                    <a:pt x="551" y="36"/>
                  </a:cubicBezTo>
                  <a:cubicBezTo>
                    <a:pt x="550" y="36"/>
                    <a:pt x="550" y="36"/>
                    <a:pt x="550" y="36"/>
                  </a:cubicBezTo>
                  <a:cubicBezTo>
                    <a:pt x="550" y="36"/>
                    <a:pt x="551" y="36"/>
                    <a:pt x="551" y="36"/>
                  </a:cubicBezTo>
                  <a:close/>
                  <a:moveTo>
                    <a:pt x="549" y="35"/>
                  </a:moveTo>
                  <a:cubicBezTo>
                    <a:pt x="548" y="35"/>
                    <a:pt x="548" y="35"/>
                    <a:pt x="549" y="35"/>
                  </a:cubicBezTo>
                  <a:cubicBezTo>
                    <a:pt x="549" y="35"/>
                    <a:pt x="549" y="35"/>
                    <a:pt x="549" y="35"/>
                  </a:cubicBezTo>
                  <a:cubicBezTo>
                    <a:pt x="549" y="35"/>
                    <a:pt x="549" y="35"/>
                    <a:pt x="549" y="35"/>
                  </a:cubicBezTo>
                  <a:cubicBezTo>
                    <a:pt x="548" y="34"/>
                    <a:pt x="548" y="34"/>
                    <a:pt x="548" y="34"/>
                  </a:cubicBezTo>
                  <a:lnTo>
                    <a:pt x="549" y="35"/>
                  </a:lnTo>
                  <a:close/>
                  <a:moveTo>
                    <a:pt x="540" y="33"/>
                  </a:moveTo>
                  <a:cubicBezTo>
                    <a:pt x="540" y="33"/>
                    <a:pt x="540" y="33"/>
                    <a:pt x="540" y="33"/>
                  </a:cubicBezTo>
                  <a:cubicBezTo>
                    <a:pt x="540" y="34"/>
                    <a:pt x="541" y="34"/>
                    <a:pt x="541" y="34"/>
                  </a:cubicBezTo>
                  <a:cubicBezTo>
                    <a:pt x="541" y="34"/>
                    <a:pt x="541" y="34"/>
                    <a:pt x="541" y="34"/>
                  </a:cubicBezTo>
                  <a:cubicBezTo>
                    <a:pt x="542" y="35"/>
                    <a:pt x="542" y="35"/>
                    <a:pt x="542" y="35"/>
                  </a:cubicBezTo>
                  <a:cubicBezTo>
                    <a:pt x="542" y="35"/>
                    <a:pt x="542" y="35"/>
                    <a:pt x="542" y="35"/>
                  </a:cubicBezTo>
                  <a:cubicBezTo>
                    <a:pt x="542" y="35"/>
                    <a:pt x="542" y="35"/>
                    <a:pt x="542" y="35"/>
                  </a:cubicBezTo>
                  <a:cubicBezTo>
                    <a:pt x="543" y="35"/>
                    <a:pt x="543" y="34"/>
                    <a:pt x="544" y="35"/>
                  </a:cubicBezTo>
                  <a:cubicBezTo>
                    <a:pt x="543" y="35"/>
                    <a:pt x="545" y="36"/>
                    <a:pt x="545" y="36"/>
                  </a:cubicBezTo>
                  <a:cubicBezTo>
                    <a:pt x="546" y="35"/>
                    <a:pt x="546" y="35"/>
                    <a:pt x="546" y="35"/>
                  </a:cubicBezTo>
                  <a:cubicBezTo>
                    <a:pt x="546" y="36"/>
                    <a:pt x="547" y="36"/>
                    <a:pt x="547" y="36"/>
                  </a:cubicBezTo>
                  <a:cubicBezTo>
                    <a:pt x="547" y="37"/>
                    <a:pt x="545" y="37"/>
                    <a:pt x="545" y="38"/>
                  </a:cubicBezTo>
                  <a:cubicBezTo>
                    <a:pt x="546" y="38"/>
                    <a:pt x="547" y="38"/>
                    <a:pt x="547" y="38"/>
                  </a:cubicBezTo>
                  <a:cubicBezTo>
                    <a:pt x="547" y="38"/>
                    <a:pt x="547" y="38"/>
                    <a:pt x="547" y="38"/>
                  </a:cubicBezTo>
                  <a:cubicBezTo>
                    <a:pt x="548" y="38"/>
                    <a:pt x="548" y="39"/>
                    <a:pt x="549" y="38"/>
                  </a:cubicBezTo>
                  <a:cubicBezTo>
                    <a:pt x="549" y="38"/>
                    <a:pt x="548" y="39"/>
                    <a:pt x="549" y="39"/>
                  </a:cubicBezTo>
                  <a:cubicBezTo>
                    <a:pt x="550" y="39"/>
                    <a:pt x="550" y="39"/>
                    <a:pt x="550" y="39"/>
                  </a:cubicBezTo>
                  <a:cubicBezTo>
                    <a:pt x="549" y="39"/>
                    <a:pt x="550" y="39"/>
                    <a:pt x="550" y="39"/>
                  </a:cubicBezTo>
                  <a:cubicBezTo>
                    <a:pt x="548" y="39"/>
                    <a:pt x="545" y="38"/>
                    <a:pt x="543" y="38"/>
                  </a:cubicBezTo>
                  <a:cubicBezTo>
                    <a:pt x="544" y="39"/>
                    <a:pt x="544" y="39"/>
                    <a:pt x="543" y="40"/>
                  </a:cubicBezTo>
                  <a:cubicBezTo>
                    <a:pt x="543" y="40"/>
                    <a:pt x="543" y="40"/>
                    <a:pt x="543" y="40"/>
                  </a:cubicBezTo>
                  <a:cubicBezTo>
                    <a:pt x="543" y="40"/>
                    <a:pt x="543" y="40"/>
                    <a:pt x="543" y="40"/>
                  </a:cubicBezTo>
                  <a:cubicBezTo>
                    <a:pt x="543" y="40"/>
                    <a:pt x="543" y="40"/>
                    <a:pt x="543" y="40"/>
                  </a:cubicBezTo>
                  <a:cubicBezTo>
                    <a:pt x="543" y="39"/>
                    <a:pt x="543" y="39"/>
                    <a:pt x="542" y="39"/>
                  </a:cubicBezTo>
                  <a:cubicBezTo>
                    <a:pt x="542" y="39"/>
                    <a:pt x="542" y="39"/>
                    <a:pt x="542" y="40"/>
                  </a:cubicBezTo>
                  <a:cubicBezTo>
                    <a:pt x="542" y="39"/>
                    <a:pt x="542" y="39"/>
                    <a:pt x="541" y="38"/>
                  </a:cubicBezTo>
                  <a:cubicBezTo>
                    <a:pt x="541" y="39"/>
                    <a:pt x="541" y="39"/>
                    <a:pt x="541" y="39"/>
                  </a:cubicBezTo>
                  <a:cubicBezTo>
                    <a:pt x="541" y="38"/>
                    <a:pt x="541" y="38"/>
                    <a:pt x="541" y="38"/>
                  </a:cubicBezTo>
                  <a:cubicBezTo>
                    <a:pt x="542" y="38"/>
                    <a:pt x="543" y="39"/>
                    <a:pt x="544" y="38"/>
                  </a:cubicBezTo>
                  <a:cubicBezTo>
                    <a:pt x="544" y="38"/>
                    <a:pt x="545" y="38"/>
                    <a:pt x="546" y="37"/>
                  </a:cubicBezTo>
                  <a:cubicBezTo>
                    <a:pt x="545" y="37"/>
                    <a:pt x="544" y="36"/>
                    <a:pt x="543" y="35"/>
                  </a:cubicBezTo>
                  <a:cubicBezTo>
                    <a:pt x="543" y="35"/>
                    <a:pt x="543" y="35"/>
                    <a:pt x="543" y="35"/>
                  </a:cubicBezTo>
                  <a:cubicBezTo>
                    <a:pt x="542" y="35"/>
                    <a:pt x="542" y="36"/>
                    <a:pt x="541" y="36"/>
                  </a:cubicBezTo>
                  <a:cubicBezTo>
                    <a:pt x="541" y="36"/>
                    <a:pt x="540" y="35"/>
                    <a:pt x="540" y="35"/>
                  </a:cubicBezTo>
                  <a:cubicBezTo>
                    <a:pt x="540" y="35"/>
                    <a:pt x="540" y="36"/>
                    <a:pt x="540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36"/>
                    <a:pt x="539" y="34"/>
                    <a:pt x="538" y="35"/>
                  </a:cubicBezTo>
                  <a:cubicBezTo>
                    <a:pt x="538" y="35"/>
                    <a:pt x="538" y="35"/>
                    <a:pt x="537" y="35"/>
                  </a:cubicBezTo>
                  <a:cubicBezTo>
                    <a:pt x="537" y="34"/>
                    <a:pt x="537" y="35"/>
                    <a:pt x="537" y="35"/>
                  </a:cubicBezTo>
                  <a:cubicBezTo>
                    <a:pt x="537" y="35"/>
                    <a:pt x="537" y="35"/>
                    <a:pt x="537" y="35"/>
                  </a:cubicBezTo>
                  <a:cubicBezTo>
                    <a:pt x="537" y="35"/>
                    <a:pt x="537" y="35"/>
                    <a:pt x="537" y="35"/>
                  </a:cubicBezTo>
                  <a:cubicBezTo>
                    <a:pt x="537" y="36"/>
                    <a:pt x="537" y="36"/>
                    <a:pt x="537" y="36"/>
                  </a:cubicBezTo>
                  <a:cubicBezTo>
                    <a:pt x="537" y="36"/>
                    <a:pt x="536" y="36"/>
                    <a:pt x="536" y="36"/>
                  </a:cubicBezTo>
                  <a:cubicBezTo>
                    <a:pt x="536" y="36"/>
                    <a:pt x="536" y="36"/>
                    <a:pt x="536" y="36"/>
                  </a:cubicBezTo>
                  <a:cubicBezTo>
                    <a:pt x="536" y="36"/>
                    <a:pt x="536" y="36"/>
                    <a:pt x="536" y="36"/>
                  </a:cubicBezTo>
                  <a:cubicBezTo>
                    <a:pt x="536" y="36"/>
                    <a:pt x="536" y="36"/>
                    <a:pt x="536" y="36"/>
                  </a:cubicBezTo>
                  <a:cubicBezTo>
                    <a:pt x="536" y="35"/>
                    <a:pt x="536" y="36"/>
                    <a:pt x="536" y="36"/>
                  </a:cubicBezTo>
                  <a:cubicBezTo>
                    <a:pt x="536" y="36"/>
                    <a:pt x="536" y="36"/>
                    <a:pt x="536" y="36"/>
                  </a:cubicBezTo>
                  <a:cubicBezTo>
                    <a:pt x="536" y="36"/>
                    <a:pt x="537" y="35"/>
                    <a:pt x="537" y="35"/>
                  </a:cubicBezTo>
                  <a:cubicBezTo>
                    <a:pt x="537" y="35"/>
                    <a:pt x="537" y="35"/>
                    <a:pt x="537" y="35"/>
                  </a:cubicBezTo>
                  <a:cubicBezTo>
                    <a:pt x="537" y="35"/>
                    <a:pt x="537" y="35"/>
                    <a:pt x="537" y="34"/>
                  </a:cubicBezTo>
                  <a:cubicBezTo>
                    <a:pt x="536" y="34"/>
                    <a:pt x="536" y="34"/>
                    <a:pt x="536" y="35"/>
                  </a:cubicBezTo>
                  <a:cubicBezTo>
                    <a:pt x="535" y="33"/>
                    <a:pt x="535" y="33"/>
                    <a:pt x="535" y="33"/>
                  </a:cubicBezTo>
                  <a:cubicBezTo>
                    <a:pt x="537" y="31"/>
                    <a:pt x="537" y="35"/>
                    <a:pt x="540" y="33"/>
                  </a:cubicBezTo>
                  <a:close/>
                  <a:moveTo>
                    <a:pt x="540" y="37"/>
                  </a:moveTo>
                  <a:cubicBezTo>
                    <a:pt x="540" y="38"/>
                    <a:pt x="539" y="38"/>
                    <a:pt x="538" y="38"/>
                  </a:cubicBezTo>
                  <a:cubicBezTo>
                    <a:pt x="538" y="36"/>
                    <a:pt x="538" y="36"/>
                    <a:pt x="538" y="36"/>
                  </a:cubicBezTo>
                  <a:cubicBezTo>
                    <a:pt x="539" y="37"/>
                    <a:pt x="539" y="37"/>
                    <a:pt x="539" y="37"/>
                  </a:cubicBezTo>
                  <a:cubicBezTo>
                    <a:pt x="539" y="37"/>
                    <a:pt x="539" y="37"/>
                    <a:pt x="539" y="37"/>
                  </a:cubicBezTo>
                  <a:cubicBezTo>
                    <a:pt x="539" y="37"/>
                    <a:pt x="539" y="37"/>
                    <a:pt x="539" y="37"/>
                  </a:cubicBezTo>
                  <a:lnTo>
                    <a:pt x="540" y="37"/>
                  </a:lnTo>
                  <a:close/>
                  <a:moveTo>
                    <a:pt x="537" y="38"/>
                  </a:moveTo>
                  <a:cubicBezTo>
                    <a:pt x="537" y="38"/>
                    <a:pt x="536" y="38"/>
                    <a:pt x="535" y="38"/>
                  </a:cubicBezTo>
                  <a:cubicBezTo>
                    <a:pt x="536" y="38"/>
                    <a:pt x="535" y="37"/>
                    <a:pt x="536" y="37"/>
                  </a:cubicBezTo>
                  <a:cubicBezTo>
                    <a:pt x="536" y="38"/>
                    <a:pt x="536" y="38"/>
                    <a:pt x="536" y="38"/>
                  </a:cubicBezTo>
                  <a:lnTo>
                    <a:pt x="537" y="38"/>
                  </a:lnTo>
                  <a:close/>
                  <a:moveTo>
                    <a:pt x="533" y="36"/>
                  </a:moveTo>
                  <a:cubicBezTo>
                    <a:pt x="534" y="36"/>
                    <a:pt x="535" y="36"/>
                    <a:pt x="535" y="36"/>
                  </a:cubicBezTo>
                  <a:cubicBezTo>
                    <a:pt x="535" y="36"/>
                    <a:pt x="535" y="36"/>
                    <a:pt x="535" y="36"/>
                  </a:cubicBezTo>
                  <a:cubicBezTo>
                    <a:pt x="535" y="36"/>
                    <a:pt x="535" y="36"/>
                    <a:pt x="535" y="36"/>
                  </a:cubicBezTo>
                  <a:cubicBezTo>
                    <a:pt x="535" y="36"/>
                    <a:pt x="535" y="36"/>
                    <a:pt x="535" y="36"/>
                  </a:cubicBezTo>
                  <a:cubicBezTo>
                    <a:pt x="535" y="37"/>
                    <a:pt x="535" y="37"/>
                    <a:pt x="535" y="37"/>
                  </a:cubicBezTo>
                  <a:cubicBezTo>
                    <a:pt x="534" y="37"/>
                    <a:pt x="534" y="37"/>
                    <a:pt x="534" y="37"/>
                  </a:cubicBezTo>
                  <a:cubicBezTo>
                    <a:pt x="534" y="38"/>
                    <a:pt x="534" y="38"/>
                    <a:pt x="534" y="38"/>
                  </a:cubicBezTo>
                  <a:cubicBezTo>
                    <a:pt x="533" y="38"/>
                    <a:pt x="533" y="38"/>
                    <a:pt x="533" y="38"/>
                  </a:cubicBezTo>
                  <a:cubicBezTo>
                    <a:pt x="533" y="37"/>
                    <a:pt x="533" y="37"/>
                    <a:pt x="533" y="37"/>
                  </a:cubicBezTo>
                  <a:cubicBezTo>
                    <a:pt x="531" y="36"/>
                    <a:pt x="531" y="36"/>
                    <a:pt x="531" y="36"/>
                  </a:cubicBezTo>
                  <a:cubicBezTo>
                    <a:pt x="532" y="36"/>
                    <a:pt x="533" y="36"/>
                    <a:pt x="533" y="36"/>
                  </a:cubicBezTo>
                  <a:close/>
                  <a:moveTo>
                    <a:pt x="530" y="34"/>
                  </a:moveTo>
                  <a:cubicBezTo>
                    <a:pt x="530" y="35"/>
                    <a:pt x="531" y="35"/>
                    <a:pt x="531" y="36"/>
                  </a:cubicBezTo>
                  <a:cubicBezTo>
                    <a:pt x="531" y="36"/>
                    <a:pt x="530" y="36"/>
                    <a:pt x="530" y="36"/>
                  </a:cubicBezTo>
                  <a:cubicBezTo>
                    <a:pt x="531" y="37"/>
                    <a:pt x="531" y="37"/>
                    <a:pt x="531" y="37"/>
                  </a:cubicBezTo>
                  <a:cubicBezTo>
                    <a:pt x="530" y="37"/>
                    <a:pt x="530" y="37"/>
                    <a:pt x="530" y="37"/>
                  </a:cubicBezTo>
                  <a:cubicBezTo>
                    <a:pt x="530" y="37"/>
                    <a:pt x="529" y="34"/>
                    <a:pt x="529" y="36"/>
                  </a:cubicBezTo>
                  <a:cubicBezTo>
                    <a:pt x="529" y="36"/>
                    <a:pt x="529" y="36"/>
                    <a:pt x="529" y="36"/>
                  </a:cubicBezTo>
                  <a:cubicBezTo>
                    <a:pt x="529" y="36"/>
                    <a:pt x="529" y="36"/>
                    <a:pt x="529" y="36"/>
                  </a:cubicBezTo>
                  <a:cubicBezTo>
                    <a:pt x="528" y="36"/>
                    <a:pt x="528" y="36"/>
                    <a:pt x="528" y="35"/>
                  </a:cubicBezTo>
                  <a:cubicBezTo>
                    <a:pt x="528" y="35"/>
                    <a:pt x="527" y="35"/>
                    <a:pt x="527" y="36"/>
                  </a:cubicBezTo>
                  <a:cubicBezTo>
                    <a:pt x="527" y="36"/>
                    <a:pt x="527" y="36"/>
                    <a:pt x="527" y="36"/>
                  </a:cubicBezTo>
                  <a:cubicBezTo>
                    <a:pt x="527" y="35"/>
                    <a:pt x="527" y="35"/>
                    <a:pt x="527" y="35"/>
                  </a:cubicBezTo>
                  <a:cubicBezTo>
                    <a:pt x="528" y="35"/>
                    <a:pt x="529" y="36"/>
                    <a:pt x="530" y="34"/>
                  </a:cubicBezTo>
                  <a:close/>
                  <a:moveTo>
                    <a:pt x="520" y="39"/>
                  </a:moveTo>
                  <a:cubicBezTo>
                    <a:pt x="520" y="39"/>
                    <a:pt x="521" y="38"/>
                    <a:pt x="522" y="39"/>
                  </a:cubicBezTo>
                  <a:cubicBezTo>
                    <a:pt x="522" y="39"/>
                    <a:pt x="521" y="39"/>
                    <a:pt x="521" y="39"/>
                  </a:cubicBezTo>
                  <a:cubicBezTo>
                    <a:pt x="523" y="39"/>
                    <a:pt x="523" y="40"/>
                    <a:pt x="524" y="41"/>
                  </a:cubicBezTo>
                  <a:cubicBezTo>
                    <a:pt x="525" y="40"/>
                    <a:pt x="524" y="39"/>
                    <a:pt x="524" y="38"/>
                  </a:cubicBezTo>
                  <a:cubicBezTo>
                    <a:pt x="524" y="38"/>
                    <a:pt x="523" y="38"/>
                    <a:pt x="523" y="38"/>
                  </a:cubicBezTo>
                  <a:cubicBezTo>
                    <a:pt x="523" y="38"/>
                    <a:pt x="523" y="38"/>
                    <a:pt x="523" y="38"/>
                  </a:cubicBezTo>
                  <a:cubicBezTo>
                    <a:pt x="523" y="38"/>
                    <a:pt x="523" y="38"/>
                    <a:pt x="523" y="38"/>
                  </a:cubicBezTo>
                  <a:cubicBezTo>
                    <a:pt x="523" y="36"/>
                    <a:pt x="522" y="37"/>
                    <a:pt x="521" y="36"/>
                  </a:cubicBezTo>
                  <a:cubicBezTo>
                    <a:pt x="522" y="35"/>
                    <a:pt x="522" y="35"/>
                    <a:pt x="522" y="35"/>
                  </a:cubicBezTo>
                  <a:cubicBezTo>
                    <a:pt x="522" y="36"/>
                    <a:pt x="523" y="36"/>
                    <a:pt x="523" y="36"/>
                  </a:cubicBezTo>
                  <a:cubicBezTo>
                    <a:pt x="524" y="37"/>
                    <a:pt x="522" y="37"/>
                    <a:pt x="524" y="37"/>
                  </a:cubicBezTo>
                  <a:cubicBezTo>
                    <a:pt x="524" y="36"/>
                    <a:pt x="525" y="37"/>
                    <a:pt x="526" y="37"/>
                  </a:cubicBezTo>
                  <a:cubicBezTo>
                    <a:pt x="526" y="37"/>
                    <a:pt x="526" y="37"/>
                    <a:pt x="527" y="37"/>
                  </a:cubicBezTo>
                  <a:cubicBezTo>
                    <a:pt x="527" y="37"/>
                    <a:pt x="527" y="37"/>
                    <a:pt x="527" y="37"/>
                  </a:cubicBezTo>
                  <a:cubicBezTo>
                    <a:pt x="528" y="37"/>
                    <a:pt x="527" y="39"/>
                    <a:pt x="529" y="39"/>
                  </a:cubicBezTo>
                  <a:cubicBezTo>
                    <a:pt x="529" y="39"/>
                    <a:pt x="530" y="40"/>
                    <a:pt x="530" y="40"/>
                  </a:cubicBezTo>
                  <a:cubicBezTo>
                    <a:pt x="530" y="40"/>
                    <a:pt x="531" y="40"/>
                    <a:pt x="531" y="39"/>
                  </a:cubicBezTo>
                  <a:cubicBezTo>
                    <a:pt x="530" y="39"/>
                    <a:pt x="529" y="39"/>
                    <a:pt x="529" y="38"/>
                  </a:cubicBezTo>
                  <a:cubicBezTo>
                    <a:pt x="529" y="38"/>
                    <a:pt x="529" y="38"/>
                    <a:pt x="529" y="38"/>
                  </a:cubicBezTo>
                  <a:cubicBezTo>
                    <a:pt x="531" y="38"/>
                    <a:pt x="531" y="38"/>
                    <a:pt x="531" y="38"/>
                  </a:cubicBezTo>
                  <a:cubicBezTo>
                    <a:pt x="531" y="38"/>
                    <a:pt x="531" y="38"/>
                    <a:pt x="531" y="38"/>
                  </a:cubicBezTo>
                  <a:cubicBezTo>
                    <a:pt x="531" y="38"/>
                    <a:pt x="531" y="38"/>
                    <a:pt x="531" y="38"/>
                  </a:cubicBezTo>
                  <a:cubicBezTo>
                    <a:pt x="534" y="39"/>
                    <a:pt x="534" y="39"/>
                    <a:pt x="534" y="39"/>
                  </a:cubicBezTo>
                  <a:cubicBezTo>
                    <a:pt x="534" y="39"/>
                    <a:pt x="534" y="39"/>
                    <a:pt x="534" y="39"/>
                  </a:cubicBezTo>
                  <a:cubicBezTo>
                    <a:pt x="536" y="39"/>
                    <a:pt x="536" y="39"/>
                    <a:pt x="536" y="39"/>
                  </a:cubicBezTo>
                  <a:cubicBezTo>
                    <a:pt x="536" y="40"/>
                    <a:pt x="536" y="39"/>
                    <a:pt x="536" y="40"/>
                  </a:cubicBezTo>
                  <a:cubicBezTo>
                    <a:pt x="535" y="39"/>
                    <a:pt x="535" y="39"/>
                    <a:pt x="535" y="39"/>
                  </a:cubicBezTo>
                  <a:cubicBezTo>
                    <a:pt x="535" y="40"/>
                    <a:pt x="535" y="40"/>
                    <a:pt x="534" y="40"/>
                  </a:cubicBezTo>
                  <a:cubicBezTo>
                    <a:pt x="534" y="40"/>
                    <a:pt x="534" y="39"/>
                    <a:pt x="534" y="39"/>
                  </a:cubicBezTo>
                  <a:cubicBezTo>
                    <a:pt x="533" y="39"/>
                    <a:pt x="534" y="40"/>
                    <a:pt x="533" y="40"/>
                  </a:cubicBezTo>
                  <a:cubicBezTo>
                    <a:pt x="533" y="41"/>
                    <a:pt x="534" y="41"/>
                    <a:pt x="534" y="41"/>
                  </a:cubicBezTo>
                  <a:cubicBezTo>
                    <a:pt x="534" y="41"/>
                    <a:pt x="534" y="41"/>
                    <a:pt x="534" y="41"/>
                  </a:cubicBezTo>
                  <a:cubicBezTo>
                    <a:pt x="534" y="41"/>
                    <a:pt x="534" y="41"/>
                    <a:pt x="535" y="42"/>
                  </a:cubicBezTo>
                  <a:cubicBezTo>
                    <a:pt x="535" y="42"/>
                    <a:pt x="535" y="42"/>
                    <a:pt x="535" y="42"/>
                  </a:cubicBezTo>
                  <a:cubicBezTo>
                    <a:pt x="535" y="42"/>
                    <a:pt x="535" y="42"/>
                    <a:pt x="535" y="42"/>
                  </a:cubicBezTo>
                  <a:cubicBezTo>
                    <a:pt x="535" y="42"/>
                    <a:pt x="535" y="42"/>
                    <a:pt x="535" y="42"/>
                  </a:cubicBezTo>
                  <a:cubicBezTo>
                    <a:pt x="535" y="42"/>
                    <a:pt x="535" y="41"/>
                    <a:pt x="536" y="41"/>
                  </a:cubicBezTo>
                  <a:cubicBezTo>
                    <a:pt x="535" y="41"/>
                    <a:pt x="535" y="41"/>
                    <a:pt x="535" y="41"/>
                  </a:cubicBezTo>
                  <a:cubicBezTo>
                    <a:pt x="535" y="41"/>
                    <a:pt x="535" y="41"/>
                    <a:pt x="535" y="41"/>
                  </a:cubicBezTo>
                  <a:cubicBezTo>
                    <a:pt x="535" y="41"/>
                    <a:pt x="535" y="41"/>
                    <a:pt x="535" y="41"/>
                  </a:cubicBezTo>
                  <a:cubicBezTo>
                    <a:pt x="536" y="42"/>
                    <a:pt x="537" y="41"/>
                    <a:pt x="537" y="41"/>
                  </a:cubicBezTo>
                  <a:cubicBezTo>
                    <a:pt x="539" y="42"/>
                    <a:pt x="538" y="40"/>
                    <a:pt x="539" y="41"/>
                  </a:cubicBezTo>
                  <a:cubicBezTo>
                    <a:pt x="539" y="41"/>
                    <a:pt x="539" y="40"/>
                    <a:pt x="539" y="40"/>
                  </a:cubicBezTo>
                  <a:cubicBezTo>
                    <a:pt x="541" y="41"/>
                    <a:pt x="541" y="41"/>
                    <a:pt x="541" y="41"/>
                  </a:cubicBezTo>
                  <a:cubicBezTo>
                    <a:pt x="541" y="41"/>
                    <a:pt x="541" y="41"/>
                    <a:pt x="540" y="42"/>
                  </a:cubicBezTo>
                  <a:cubicBezTo>
                    <a:pt x="541" y="42"/>
                    <a:pt x="541" y="42"/>
                    <a:pt x="542" y="42"/>
                  </a:cubicBezTo>
                  <a:cubicBezTo>
                    <a:pt x="540" y="42"/>
                    <a:pt x="540" y="42"/>
                    <a:pt x="540" y="42"/>
                  </a:cubicBezTo>
                  <a:cubicBezTo>
                    <a:pt x="540" y="43"/>
                    <a:pt x="540" y="43"/>
                    <a:pt x="540" y="43"/>
                  </a:cubicBezTo>
                  <a:cubicBezTo>
                    <a:pt x="539" y="42"/>
                    <a:pt x="537" y="42"/>
                    <a:pt x="535" y="42"/>
                  </a:cubicBezTo>
                  <a:cubicBezTo>
                    <a:pt x="535" y="42"/>
                    <a:pt x="535" y="42"/>
                    <a:pt x="535" y="42"/>
                  </a:cubicBezTo>
                  <a:cubicBezTo>
                    <a:pt x="536" y="42"/>
                    <a:pt x="535" y="42"/>
                    <a:pt x="534" y="42"/>
                  </a:cubicBezTo>
                  <a:cubicBezTo>
                    <a:pt x="534" y="41"/>
                    <a:pt x="533" y="41"/>
                    <a:pt x="533" y="40"/>
                  </a:cubicBezTo>
                  <a:cubicBezTo>
                    <a:pt x="532" y="41"/>
                    <a:pt x="532" y="41"/>
                    <a:pt x="532" y="41"/>
                  </a:cubicBezTo>
                  <a:cubicBezTo>
                    <a:pt x="531" y="41"/>
                    <a:pt x="531" y="39"/>
                    <a:pt x="530" y="40"/>
                  </a:cubicBezTo>
                  <a:cubicBezTo>
                    <a:pt x="529" y="41"/>
                    <a:pt x="529" y="41"/>
                    <a:pt x="529" y="41"/>
                  </a:cubicBezTo>
                  <a:cubicBezTo>
                    <a:pt x="529" y="41"/>
                    <a:pt x="528" y="38"/>
                    <a:pt x="527" y="40"/>
                  </a:cubicBezTo>
                  <a:cubicBezTo>
                    <a:pt x="526" y="41"/>
                    <a:pt x="525" y="38"/>
                    <a:pt x="525" y="40"/>
                  </a:cubicBezTo>
                  <a:cubicBezTo>
                    <a:pt x="525" y="40"/>
                    <a:pt x="525" y="40"/>
                    <a:pt x="525" y="40"/>
                  </a:cubicBezTo>
                  <a:cubicBezTo>
                    <a:pt x="525" y="40"/>
                    <a:pt x="525" y="40"/>
                    <a:pt x="525" y="41"/>
                  </a:cubicBezTo>
                  <a:cubicBezTo>
                    <a:pt x="525" y="41"/>
                    <a:pt x="525" y="41"/>
                    <a:pt x="525" y="41"/>
                  </a:cubicBezTo>
                  <a:cubicBezTo>
                    <a:pt x="527" y="41"/>
                    <a:pt x="527" y="41"/>
                    <a:pt x="527" y="41"/>
                  </a:cubicBezTo>
                  <a:cubicBezTo>
                    <a:pt x="527" y="41"/>
                    <a:pt x="527" y="41"/>
                    <a:pt x="527" y="41"/>
                  </a:cubicBezTo>
                  <a:cubicBezTo>
                    <a:pt x="527" y="42"/>
                    <a:pt x="528" y="42"/>
                    <a:pt x="529" y="42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9" y="44"/>
                    <a:pt x="529" y="44"/>
                    <a:pt x="529" y="44"/>
                  </a:cubicBezTo>
                  <a:cubicBezTo>
                    <a:pt x="528" y="43"/>
                    <a:pt x="527" y="45"/>
                    <a:pt x="526" y="44"/>
                  </a:cubicBezTo>
                  <a:cubicBezTo>
                    <a:pt x="526" y="44"/>
                    <a:pt x="528" y="43"/>
                    <a:pt x="528" y="42"/>
                  </a:cubicBezTo>
                  <a:cubicBezTo>
                    <a:pt x="528" y="42"/>
                    <a:pt x="528" y="42"/>
                    <a:pt x="528" y="42"/>
                  </a:cubicBezTo>
                  <a:cubicBezTo>
                    <a:pt x="526" y="43"/>
                    <a:pt x="524" y="40"/>
                    <a:pt x="522" y="43"/>
                  </a:cubicBezTo>
                  <a:cubicBezTo>
                    <a:pt x="523" y="43"/>
                    <a:pt x="523" y="43"/>
                    <a:pt x="523" y="43"/>
                  </a:cubicBezTo>
                  <a:cubicBezTo>
                    <a:pt x="522" y="43"/>
                    <a:pt x="522" y="42"/>
                    <a:pt x="521" y="42"/>
                  </a:cubicBezTo>
                  <a:cubicBezTo>
                    <a:pt x="521" y="42"/>
                    <a:pt x="521" y="41"/>
                    <a:pt x="520" y="41"/>
                  </a:cubicBezTo>
                  <a:cubicBezTo>
                    <a:pt x="520" y="41"/>
                    <a:pt x="520" y="41"/>
                    <a:pt x="519" y="41"/>
                  </a:cubicBezTo>
                  <a:cubicBezTo>
                    <a:pt x="519" y="42"/>
                    <a:pt x="519" y="42"/>
                    <a:pt x="519" y="42"/>
                  </a:cubicBezTo>
                  <a:cubicBezTo>
                    <a:pt x="520" y="42"/>
                    <a:pt x="520" y="42"/>
                    <a:pt x="520" y="42"/>
                  </a:cubicBezTo>
                  <a:cubicBezTo>
                    <a:pt x="520" y="42"/>
                    <a:pt x="520" y="42"/>
                    <a:pt x="519" y="42"/>
                  </a:cubicBezTo>
                  <a:cubicBezTo>
                    <a:pt x="519" y="42"/>
                    <a:pt x="517" y="42"/>
                    <a:pt x="517" y="41"/>
                  </a:cubicBezTo>
                  <a:cubicBezTo>
                    <a:pt x="518" y="41"/>
                    <a:pt x="518" y="41"/>
                    <a:pt x="518" y="41"/>
                  </a:cubicBezTo>
                  <a:cubicBezTo>
                    <a:pt x="518" y="41"/>
                    <a:pt x="518" y="41"/>
                    <a:pt x="518" y="41"/>
                  </a:cubicBezTo>
                  <a:cubicBezTo>
                    <a:pt x="516" y="40"/>
                    <a:pt x="516" y="40"/>
                    <a:pt x="516" y="40"/>
                  </a:cubicBezTo>
                  <a:cubicBezTo>
                    <a:pt x="517" y="40"/>
                    <a:pt x="517" y="40"/>
                    <a:pt x="518" y="39"/>
                  </a:cubicBezTo>
                  <a:cubicBezTo>
                    <a:pt x="517" y="39"/>
                    <a:pt x="517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18" y="38"/>
                    <a:pt x="518" y="38"/>
                    <a:pt x="518" y="38"/>
                  </a:cubicBezTo>
                  <a:cubicBezTo>
                    <a:pt x="519" y="39"/>
                    <a:pt x="519" y="39"/>
                    <a:pt x="520" y="39"/>
                  </a:cubicBezTo>
                  <a:close/>
                  <a:moveTo>
                    <a:pt x="520" y="33"/>
                  </a:moveTo>
                  <a:cubicBezTo>
                    <a:pt x="520" y="33"/>
                    <a:pt x="520" y="33"/>
                    <a:pt x="520" y="33"/>
                  </a:cubicBezTo>
                  <a:cubicBezTo>
                    <a:pt x="520" y="33"/>
                    <a:pt x="520" y="33"/>
                    <a:pt x="520" y="33"/>
                  </a:cubicBezTo>
                  <a:close/>
                  <a:moveTo>
                    <a:pt x="515" y="29"/>
                  </a:moveTo>
                  <a:cubicBezTo>
                    <a:pt x="515" y="30"/>
                    <a:pt x="515" y="30"/>
                    <a:pt x="515" y="30"/>
                  </a:cubicBezTo>
                  <a:cubicBezTo>
                    <a:pt x="515" y="30"/>
                    <a:pt x="515" y="30"/>
                    <a:pt x="515" y="30"/>
                  </a:cubicBezTo>
                  <a:lnTo>
                    <a:pt x="515" y="29"/>
                  </a:lnTo>
                  <a:close/>
                  <a:moveTo>
                    <a:pt x="516" y="30"/>
                  </a:moveTo>
                  <a:cubicBezTo>
                    <a:pt x="516" y="31"/>
                    <a:pt x="516" y="31"/>
                    <a:pt x="516" y="31"/>
                  </a:cubicBezTo>
                  <a:cubicBezTo>
                    <a:pt x="517" y="31"/>
                    <a:pt x="517" y="31"/>
                    <a:pt x="518" y="31"/>
                  </a:cubicBezTo>
                  <a:cubicBezTo>
                    <a:pt x="518" y="32"/>
                    <a:pt x="518" y="31"/>
                    <a:pt x="518" y="31"/>
                  </a:cubicBezTo>
                  <a:cubicBezTo>
                    <a:pt x="518" y="31"/>
                    <a:pt x="518" y="31"/>
                    <a:pt x="518" y="31"/>
                  </a:cubicBezTo>
                  <a:cubicBezTo>
                    <a:pt x="518" y="31"/>
                    <a:pt x="518" y="31"/>
                    <a:pt x="518" y="32"/>
                  </a:cubicBezTo>
                  <a:cubicBezTo>
                    <a:pt x="518" y="32"/>
                    <a:pt x="518" y="32"/>
                    <a:pt x="518" y="32"/>
                  </a:cubicBezTo>
                  <a:cubicBezTo>
                    <a:pt x="518" y="32"/>
                    <a:pt x="518" y="32"/>
                    <a:pt x="518" y="32"/>
                  </a:cubicBezTo>
                  <a:cubicBezTo>
                    <a:pt x="517" y="33"/>
                    <a:pt x="517" y="33"/>
                    <a:pt x="517" y="33"/>
                  </a:cubicBezTo>
                  <a:cubicBezTo>
                    <a:pt x="517" y="33"/>
                    <a:pt x="517" y="33"/>
                    <a:pt x="517" y="33"/>
                  </a:cubicBezTo>
                  <a:cubicBezTo>
                    <a:pt x="517" y="33"/>
                    <a:pt x="517" y="33"/>
                    <a:pt x="517" y="33"/>
                  </a:cubicBezTo>
                  <a:cubicBezTo>
                    <a:pt x="517" y="33"/>
                    <a:pt x="517" y="33"/>
                    <a:pt x="517" y="33"/>
                  </a:cubicBezTo>
                  <a:cubicBezTo>
                    <a:pt x="516" y="32"/>
                    <a:pt x="517" y="32"/>
                    <a:pt x="517" y="33"/>
                  </a:cubicBezTo>
                  <a:cubicBezTo>
                    <a:pt x="517" y="32"/>
                    <a:pt x="517" y="32"/>
                    <a:pt x="517" y="32"/>
                  </a:cubicBezTo>
                  <a:cubicBezTo>
                    <a:pt x="515" y="31"/>
                    <a:pt x="515" y="31"/>
                    <a:pt x="515" y="31"/>
                  </a:cubicBezTo>
                  <a:lnTo>
                    <a:pt x="516" y="30"/>
                  </a:lnTo>
                  <a:close/>
                  <a:moveTo>
                    <a:pt x="517" y="33"/>
                  </a:moveTo>
                  <a:cubicBezTo>
                    <a:pt x="517" y="33"/>
                    <a:pt x="517" y="33"/>
                    <a:pt x="517" y="33"/>
                  </a:cubicBezTo>
                  <a:cubicBezTo>
                    <a:pt x="515" y="33"/>
                    <a:pt x="515" y="33"/>
                    <a:pt x="515" y="33"/>
                  </a:cubicBezTo>
                  <a:cubicBezTo>
                    <a:pt x="515" y="32"/>
                    <a:pt x="515" y="32"/>
                    <a:pt x="515" y="32"/>
                  </a:cubicBezTo>
                  <a:cubicBezTo>
                    <a:pt x="515" y="32"/>
                    <a:pt x="515" y="32"/>
                    <a:pt x="515" y="32"/>
                  </a:cubicBezTo>
                  <a:cubicBezTo>
                    <a:pt x="515" y="32"/>
                    <a:pt x="515" y="32"/>
                    <a:pt x="515" y="32"/>
                  </a:cubicBezTo>
                  <a:cubicBezTo>
                    <a:pt x="516" y="32"/>
                    <a:pt x="516" y="33"/>
                    <a:pt x="517" y="33"/>
                  </a:cubicBezTo>
                  <a:close/>
                  <a:moveTo>
                    <a:pt x="515" y="32"/>
                  </a:moveTo>
                  <a:cubicBezTo>
                    <a:pt x="515" y="32"/>
                    <a:pt x="515" y="32"/>
                    <a:pt x="515" y="32"/>
                  </a:cubicBezTo>
                  <a:cubicBezTo>
                    <a:pt x="514" y="32"/>
                    <a:pt x="514" y="32"/>
                    <a:pt x="514" y="32"/>
                  </a:cubicBezTo>
                  <a:cubicBezTo>
                    <a:pt x="513" y="32"/>
                    <a:pt x="514" y="32"/>
                    <a:pt x="515" y="32"/>
                  </a:cubicBezTo>
                  <a:close/>
                  <a:moveTo>
                    <a:pt x="499" y="27"/>
                  </a:moveTo>
                  <a:cubicBezTo>
                    <a:pt x="499" y="27"/>
                    <a:pt x="499" y="27"/>
                    <a:pt x="499" y="27"/>
                  </a:cubicBezTo>
                  <a:cubicBezTo>
                    <a:pt x="499" y="27"/>
                    <a:pt x="499" y="27"/>
                    <a:pt x="499" y="27"/>
                  </a:cubicBezTo>
                  <a:cubicBezTo>
                    <a:pt x="499" y="27"/>
                    <a:pt x="499" y="27"/>
                    <a:pt x="499" y="27"/>
                  </a:cubicBezTo>
                  <a:close/>
                  <a:moveTo>
                    <a:pt x="500" y="35"/>
                  </a:moveTo>
                  <a:cubicBezTo>
                    <a:pt x="501" y="35"/>
                    <a:pt x="501" y="35"/>
                    <a:pt x="501" y="35"/>
                  </a:cubicBezTo>
                  <a:cubicBezTo>
                    <a:pt x="500" y="34"/>
                    <a:pt x="500" y="34"/>
                    <a:pt x="500" y="34"/>
                  </a:cubicBezTo>
                  <a:cubicBezTo>
                    <a:pt x="501" y="35"/>
                    <a:pt x="501" y="35"/>
                    <a:pt x="501" y="35"/>
                  </a:cubicBezTo>
                  <a:lnTo>
                    <a:pt x="500" y="35"/>
                  </a:lnTo>
                  <a:close/>
                  <a:moveTo>
                    <a:pt x="501" y="33"/>
                  </a:moveTo>
                  <a:cubicBezTo>
                    <a:pt x="501" y="33"/>
                    <a:pt x="501" y="33"/>
                    <a:pt x="501" y="33"/>
                  </a:cubicBezTo>
                  <a:cubicBezTo>
                    <a:pt x="500" y="32"/>
                    <a:pt x="500" y="32"/>
                    <a:pt x="500" y="32"/>
                  </a:cubicBezTo>
                  <a:cubicBezTo>
                    <a:pt x="499" y="33"/>
                    <a:pt x="499" y="33"/>
                    <a:pt x="499" y="33"/>
                  </a:cubicBezTo>
                  <a:cubicBezTo>
                    <a:pt x="498" y="33"/>
                    <a:pt x="497" y="32"/>
                    <a:pt x="496" y="33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32"/>
                    <a:pt x="495" y="32"/>
                    <a:pt x="495" y="31"/>
                  </a:cubicBezTo>
                  <a:cubicBezTo>
                    <a:pt x="495" y="32"/>
                    <a:pt x="494" y="31"/>
                    <a:pt x="494" y="32"/>
                  </a:cubicBezTo>
                  <a:cubicBezTo>
                    <a:pt x="495" y="32"/>
                    <a:pt x="494" y="33"/>
                    <a:pt x="494" y="33"/>
                  </a:cubicBezTo>
                  <a:cubicBezTo>
                    <a:pt x="493" y="32"/>
                    <a:pt x="493" y="32"/>
                    <a:pt x="492" y="32"/>
                  </a:cubicBezTo>
                  <a:cubicBezTo>
                    <a:pt x="492" y="31"/>
                    <a:pt x="492" y="31"/>
                    <a:pt x="492" y="31"/>
                  </a:cubicBezTo>
                  <a:cubicBezTo>
                    <a:pt x="492" y="31"/>
                    <a:pt x="492" y="31"/>
                    <a:pt x="491" y="32"/>
                  </a:cubicBezTo>
                  <a:cubicBezTo>
                    <a:pt x="491" y="30"/>
                    <a:pt x="493" y="31"/>
                    <a:pt x="494" y="30"/>
                  </a:cubicBezTo>
                  <a:cubicBezTo>
                    <a:pt x="494" y="30"/>
                    <a:pt x="494" y="30"/>
                    <a:pt x="494" y="30"/>
                  </a:cubicBezTo>
                  <a:cubicBezTo>
                    <a:pt x="494" y="30"/>
                    <a:pt x="493" y="30"/>
                    <a:pt x="494" y="29"/>
                  </a:cubicBezTo>
                  <a:cubicBezTo>
                    <a:pt x="494" y="30"/>
                    <a:pt x="496" y="30"/>
                    <a:pt x="497" y="30"/>
                  </a:cubicBezTo>
                  <a:cubicBezTo>
                    <a:pt x="499" y="30"/>
                    <a:pt x="497" y="28"/>
                    <a:pt x="499" y="29"/>
                  </a:cubicBezTo>
                  <a:cubicBezTo>
                    <a:pt x="499" y="29"/>
                    <a:pt x="499" y="31"/>
                    <a:pt x="499" y="31"/>
                  </a:cubicBezTo>
                  <a:cubicBezTo>
                    <a:pt x="500" y="31"/>
                    <a:pt x="502" y="31"/>
                    <a:pt x="502" y="30"/>
                  </a:cubicBezTo>
                  <a:cubicBezTo>
                    <a:pt x="503" y="31"/>
                    <a:pt x="503" y="31"/>
                    <a:pt x="503" y="31"/>
                  </a:cubicBezTo>
                  <a:cubicBezTo>
                    <a:pt x="502" y="31"/>
                    <a:pt x="502" y="31"/>
                    <a:pt x="502" y="31"/>
                  </a:cubicBezTo>
                  <a:cubicBezTo>
                    <a:pt x="502" y="31"/>
                    <a:pt x="502" y="31"/>
                    <a:pt x="502" y="32"/>
                  </a:cubicBezTo>
                  <a:cubicBezTo>
                    <a:pt x="504" y="32"/>
                    <a:pt x="506" y="31"/>
                    <a:pt x="507" y="32"/>
                  </a:cubicBezTo>
                  <a:cubicBezTo>
                    <a:pt x="507" y="32"/>
                    <a:pt x="507" y="32"/>
                    <a:pt x="508" y="32"/>
                  </a:cubicBezTo>
                  <a:cubicBezTo>
                    <a:pt x="509" y="33"/>
                    <a:pt x="510" y="32"/>
                    <a:pt x="512" y="32"/>
                  </a:cubicBezTo>
                  <a:cubicBezTo>
                    <a:pt x="512" y="33"/>
                    <a:pt x="512" y="33"/>
                    <a:pt x="512" y="33"/>
                  </a:cubicBezTo>
                  <a:cubicBezTo>
                    <a:pt x="513" y="33"/>
                    <a:pt x="513" y="33"/>
                    <a:pt x="513" y="34"/>
                  </a:cubicBezTo>
                  <a:cubicBezTo>
                    <a:pt x="514" y="33"/>
                    <a:pt x="514" y="33"/>
                    <a:pt x="514" y="33"/>
                  </a:cubicBezTo>
                  <a:cubicBezTo>
                    <a:pt x="515" y="34"/>
                    <a:pt x="514" y="33"/>
                    <a:pt x="514" y="35"/>
                  </a:cubicBezTo>
                  <a:cubicBezTo>
                    <a:pt x="514" y="35"/>
                    <a:pt x="514" y="35"/>
                    <a:pt x="515" y="35"/>
                  </a:cubicBezTo>
                  <a:cubicBezTo>
                    <a:pt x="515" y="35"/>
                    <a:pt x="515" y="35"/>
                    <a:pt x="515" y="35"/>
                  </a:cubicBezTo>
                  <a:cubicBezTo>
                    <a:pt x="515" y="35"/>
                    <a:pt x="515" y="35"/>
                    <a:pt x="514" y="35"/>
                  </a:cubicBezTo>
                  <a:cubicBezTo>
                    <a:pt x="515" y="35"/>
                    <a:pt x="515" y="34"/>
                    <a:pt x="515" y="34"/>
                  </a:cubicBezTo>
                  <a:cubicBezTo>
                    <a:pt x="516" y="35"/>
                    <a:pt x="518" y="33"/>
                    <a:pt x="519" y="35"/>
                  </a:cubicBezTo>
                  <a:cubicBezTo>
                    <a:pt x="520" y="35"/>
                    <a:pt x="520" y="35"/>
                    <a:pt x="520" y="35"/>
                  </a:cubicBezTo>
                  <a:cubicBezTo>
                    <a:pt x="519" y="36"/>
                    <a:pt x="520" y="36"/>
                    <a:pt x="520" y="37"/>
                  </a:cubicBezTo>
                  <a:cubicBezTo>
                    <a:pt x="520" y="37"/>
                    <a:pt x="519" y="37"/>
                    <a:pt x="518" y="38"/>
                  </a:cubicBezTo>
                  <a:cubicBezTo>
                    <a:pt x="518" y="38"/>
                    <a:pt x="518" y="38"/>
                    <a:pt x="518" y="38"/>
                  </a:cubicBezTo>
                  <a:cubicBezTo>
                    <a:pt x="518" y="38"/>
                    <a:pt x="518" y="38"/>
                    <a:pt x="518" y="38"/>
                  </a:cubicBezTo>
                  <a:cubicBezTo>
                    <a:pt x="518" y="37"/>
                    <a:pt x="517" y="38"/>
                    <a:pt x="517" y="37"/>
                  </a:cubicBezTo>
                  <a:cubicBezTo>
                    <a:pt x="518" y="37"/>
                    <a:pt x="518" y="38"/>
                    <a:pt x="518" y="37"/>
                  </a:cubicBezTo>
                  <a:cubicBezTo>
                    <a:pt x="518" y="37"/>
                    <a:pt x="518" y="36"/>
                    <a:pt x="517" y="36"/>
                  </a:cubicBezTo>
                  <a:cubicBezTo>
                    <a:pt x="517" y="36"/>
                    <a:pt x="517" y="37"/>
                    <a:pt x="517" y="37"/>
                  </a:cubicBezTo>
                  <a:cubicBezTo>
                    <a:pt x="516" y="36"/>
                    <a:pt x="515" y="37"/>
                    <a:pt x="515" y="37"/>
                  </a:cubicBezTo>
                  <a:cubicBezTo>
                    <a:pt x="515" y="37"/>
                    <a:pt x="515" y="37"/>
                    <a:pt x="514" y="37"/>
                  </a:cubicBezTo>
                  <a:cubicBezTo>
                    <a:pt x="514" y="36"/>
                    <a:pt x="514" y="37"/>
                    <a:pt x="514" y="37"/>
                  </a:cubicBezTo>
                  <a:cubicBezTo>
                    <a:pt x="514" y="37"/>
                    <a:pt x="514" y="37"/>
                    <a:pt x="514" y="37"/>
                  </a:cubicBezTo>
                  <a:cubicBezTo>
                    <a:pt x="514" y="38"/>
                    <a:pt x="513" y="37"/>
                    <a:pt x="513" y="37"/>
                  </a:cubicBezTo>
                  <a:cubicBezTo>
                    <a:pt x="513" y="36"/>
                    <a:pt x="512" y="36"/>
                    <a:pt x="512" y="36"/>
                  </a:cubicBezTo>
                  <a:cubicBezTo>
                    <a:pt x="512" y="36"/>
                    <a:pt x="512" y="36"/>
                    <a:pt x="511" y="36"/>
                  </a:cubicBezTo>
                  <a:cubicBezTo>
                    <a:pt x="511" y="36"/>
                    <a:pt x="511" y="37"/>
                    <a:pt x="511" y="37"/>
                  </a:cubicBezTo>
                  <a:cubicBezTo>
                    <a:pt x="512" y="37"/>
                    <a:pt x="512" y="37"/>
                    <a:pt x="512" y="37"/>
                  </a:cubicBezTo>
                  <a:cubicBezTo>
                    <a:pt x="511" y="37"/>
                    <a:pt x="511" y="37"/>
                    <a:pt x="511" y="37"/>
                  </a:cubicBezTo>
                  <a:cubicBezTo>
                    <a:pt x="512" y="38"/>
                    <a:pt x="512" y="38"/>
                    <a:pt x="513" y="38"/>
                  </a:cubicBezTo>
                  <a:cubicBezTo>
                    <a:pt x="513" y="38"/>
                    <a:pt x="512" y="39"/>
                    <a:pt x="512" y="39"/>
                  </a:cubicBezTo>
                  <a:cubicBezTo>
                    <a:pt x="513" y="39"/>
                    <a:pt x="513" y="39"/>
                    <a:pt x="513" y="39"/>
                  </a:cubicBezTo>
                  <a:cubicBezTo>
                    <a:pt x="513" y="39"/>
                    <a:pt x="512" y="39"/>
                    <a:pt x="512" y="39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39"/>
                    <a:pt x="512" y="39"/>
                    <a:pt x="512" y="39"/>
                  </a:cubicBezTo>
                  <a:cubicBezTo>
                    <a:pt x="511" y="39"/>
                    <a:pt x="512" y="39"/>
                    <a:pt x="512" y="38"/>
                  </a:cubicBezTo>
                  <a:cubicBezTo>
                    <a:pt x="511" y="38"/>
                    <a:pt x="511" y="38"/>
                    <a:pt x="511" y="38"/>
                  </a:cubicBezTo>
                  <a:cubicBezTo>
                    <a:pt x="512" y="37"/>
                    <a:pt x="509" y="37"/>
                    <a:pt x="510" y="36"/>
                  </a:cubicBezTo>
                  <a:cubicBezTo>
                    <a:pt x="509" y="36"/>
                    <a:pt x="509" y="35"/>
                    <a:pt x="508" y="35"/>
                  </a:cubicBezTo>
                  <a:cubicBezTo>
                    <a:pt x="508" y="35"/>
                    <a:pt x="508" y="36"/>
                    <a:pt x="508" y="36"/>
                  </a:cubicBezTo>
                  <a:cubicBezTo>
                    <a:pt x="507" y="36"/>
                    <a:pt x="507" y="35"/>
                    <a:pt x="507" y="34"/>
                  </a:cubicBezTo>
                  <a:cubicBezTo>
                    <a:pt x="508" y="35"/>
                    <a:pt x="508" y="35"/>
                    <a:pt x="508" y="35"/>
                  </a:cubicBezTo>
                  <a:cubicBezTo>
                    <a:pt x="508" y="35"/>
                    <a:pt x="509" y="34"/>
                    <a:pt x="509" y="33"/>
                  </a:cubicBezTo>
                  <a:cubicBezTo>
                    <a:pt x="509" y="32"/>
                    <a:pt x="507" y="33"/>
                    <a:pt x="507" y="33"/>
                  </a:cubicBezTo>
                  <a:cubicBezTo>
                    <a:pt x="507" y="33"/>
                    <a:pt x="507" y="33"/>
                    <a:pt x="507" y="33"/>
                  </a:cubicBezTo>
                  <a:cubicBezTo>
                    <a:pt x="507" y="32"/>
                    <a:pt x="506" y="33"/>
                    <a:pt x="506" y="33"/>
                  </a:cubicBezTo>
                  <a:cubicBezTo>
                    <a:pt x="506" y="33"/>
                    <a:pt x="506" y="33"/>
                    <a:pt x="506" y="33"/>
                  </a:cubicBezTo>
                  <a:cubicBezTo>
                    <a:pt x="507" y="33"/>
                    <a:pt x="505" y="33"/>
                    <a:pt x="506" y="32"/>
                  </a:cubicBezTo>
                  <a:cubicBezTo>
                    <a:pt x="505" y="32"/>
                    <a:pt x="505" y="32"/>
                    <a:pt x="504" y="32"/>
                  </a:cubicBezTo>
                  <a:cubicBezTo>
                    <a:pt x="505" y="33"/>
                    <a:pt x="506" y="35"/>
                    <a:pt x="507" y="35"/>
                  </a:cubicBezTo>
                  <a:cubicBezTo>
                    <a:pt x="507" y="35"/>
                    <a:pt x="506" y="35"/>
                    <a:pt x="506" y="36"/>
                  </a:cubicBezTo>
                  <a:cubicBezTo>
                    <a:pt x="506" y="35"/>
                    <a:pt x="506" y="35"/>
                    <a:pt x="506" y="35"/>
                  </a:cubicBezTo>
                  <a:cubicBezTo>
                    <a:pt x="506" y="35"/>
                    <a:pt x="505" y="35"/>
                    <a:pt x="505" y="35"/>
                  </a:cubicBezTo>
                  <a:cubicBezTo>
                    <a:pt x="505" y="36"/>
                    <a:pt x="505" y="36"/>
                    <a:pt x="505" y="36"/>
                  </a:cubicBezTo>
                  <a:cubicBezTo>
                    <a:pt x="504" y="35"/>
                    <a:pt x="504" y="35"/>
                    <a:pt x="504" y="35"/>
                  </a:cubicBezTo>
                  <a:cubicBezTo>
                    <a:pt x="504" y="35"/>
                    <a:pt x="504" y="34"/>
                    <a:pt x="504" y="34"/>
                  </a:cubicBezTo>
                  <a:cubicBezTo>
                    <a:pt x="503" y="34"/>
                    <a:pt x="503" y="34"/>
                    <a:pt x="503" y="34"/>
                  </a:cubicBezTo>
                  <a:cubicBezTo>
                    <a:pt x="503" y="34"/>
                    <a:pt x="503" y="34"/>
                    <a:pt x="502" y="34"/>
                  </a:cubicBezTo>
                  <a:cubicBezTo>
                    <a:pt x="501" y="34"/>
                    <a:pt x="502" y="32"/>
                    <a:pt x="501" y="33"/>
                  </a:cubicBezTo>
                  <a:close/>
                  <a:moveTo>
                    <a:pt x="508" y="37"/>
                  </a:moveTo>
                  <a:cubicBezTo>
                    <a:pt x="508" y="37"/>
                    <a:pt x="508" y="37"/>
                    <a:pt x="508" y="36"/>
                  </a:cubicBezTo>
                  <a:cubicBezTo>
                    <a:pt x="507" y="36"/>
                    <a:pt x="507" y="36"/>
                    <a:pt x="507" y="36"/>
                  </a:cubicBezTo>
                  <a:cubicBezTo>
                    <a:pt x="508" y="36"/>
                    <a:pt x="508" y="36"/>
                    <a:pt x="508" y="36"/>
                  </a:cubicBezTo>
                  <a:lnTo>
                    <a:pt x="508" y="37"/>
                  </a:lnTo>
                  <a:close/>
                  <a:moveTo>
                    <a:pt x="501" y="37"/>
                  </a:moveTo>
                  <a:cubicBezTo>
                    <a:pt x="501" y="36"/>
                    <a:pt x="501" y="36"/>
                    <a:pt x="501" y="36"/>
                  </a:cubicBezTo>
                  <a:cubicBezTo>
                    <a:pt x="502" y="36"/>
                    <a:pt x="502" y="37"/>
                    <a:pt x="502" y="37"/>
                  </a:cubicBezTo>
                  <a:lnTo>
                    <a:pt x="501" y="37"/>
                  </a:lnTo>
                  <a:close/>
                  <a:moveTo>
                    <a:pt x="503" y="36"/>
                  </a:moveTo>
                  <a:cubicBezTo>
                    <a:pt x="502" y="36"/>
                    <a:pt x="503" y="36"/>
                    <a:pt x="503" y="35"/>
                  </a:cubicBezTo>
                  <a:cubicBezTo>
                    <a:pt x="504" y="35"/>
                    <a:pt x="504" y="37"/>
                    <a:pt x="506" y="36"/>
                  </a:cubicBezTo>
                  <a:cubicBezTo>
                    <a:pt x="505" y="37"/>
                    <a:pt x="505" y="37"/>
                    <a:pt x="506" y="38"/>
                  </a:cubicBezTo>
                  <a:cubicBezTo>
                    <a:pt x="506" y="38"/>
                    <a:pt x="506" y="38"/>
                    <a:pt x="506" y="38"/>
                  </a:cubicBezTo>
                  <a:cubicBezTo>
                    <a:pt x="506" y="38"/>
                    <a:pt x="507" y="37"/>
                    <a:pt x="506" y="37"/>
                  </a:cubicBezTo>
                  <a:cubicBezTo>
                    <a:pt x="507" y="37"/>
                    <a:pt x="507" y="37"/>
                    <a:pt x="508" y="37"/>
                  </a:cubicBezTo>
                  <a:cubicBezTo>
                    <a:pt x="507" y="37"/>
                    <a:pt x="507" y="37"/>
                    <a:pt x="507" y="37"/>
                  </a:cubicBezTo>
                  <a:cubicBezTo>
                    <a:pt x="508" y="38"/>
                    <a:pt x="509" y="37"/>
                    <a:pt x="509" y="38"/>
                  </a:cubicBezTo>
                  <a:cubicBezTo>
                    <a:pt x="508" y="39"/>
                    <a:pt x="507" y="39"/>
                    <a:pt x="506" y="38"/>
                  </a:cubicBezTo>
                  <a:cubicBezTo>
                    <a:pt x="506" y="38"/>
                    <a:pt x="506" y="38"/>
                    <a:pt x="506" y="38"/>
                  </a:cubicBezTo>
                  <a:cubicBezTo>
                    <a:pt x="506" y="38"/>
                    <a:pt x="506" y="38"/>
                    <a:pt x="506" y="38"/>
                  </a:cubicBezTo>
                  <a:cubicBezTo>
                    <a:pt x="505" y="37"/>
                    <a:pt x="505" y="37"/>
                    <a:pt x="504" y="37"/>
                  </a:cubicBezTo>
                  <a:cubicBezTo>
                    <a:pt x="504" y="37"/>
                    <a:pt x="503" y="37"/>
                    <a:pt x="503" y="37"/>
                  </a:cubicBezTo>
                  <a:cubicBezTo>
                    <a:pt x="503" y="37"/>
                    <a:pt x="504" y="37"/>
                    <a:pt x="504" y="37"/>
                  </a:cubicBezTo>
                  <a:cubicBezTo>
                    <a:pt x="504" y="37"/>
                    <a:pt x="504" y="37"/>
                    <a:pt x="504" y="36"/>
                  </a:cubicBezTo>
                  <a:cubicBezTo>
                    <a:pt x="504" y="36"/>
                    <a:pt x="503" y="36"/>
                    <a:pt x="503" y="36"/>
                  </a:cubicBezTo>
                  <a:close/>
                  <a:moveTo>
                    <a:pt x="504" y="40"/>
                  </a:moveTo>
                  <a:cubicBezTo>
                    <a:pt x="504" y="41"/>
                    <a:pt x="504" y="40"/>
                    <a:pt x="503" y="40"/>
                  </a:cubicBezTo>
                  <a:cubicBezTo>
                    <a:pt x="503" y="40"/>
                    <a:pt x="503" y="40"/>
                    <a:pt x="503" y="40"/>
                  </a:cubicBezTo>
                  <a:cubicBezTo>
                    <a:pt x="503" y="40"/>
                    <a:pt x="503" y="40"/>
                    <a:pt x="503" y="40"/>
                  </a:cubicBezTo>
                  <a:cubicBezTo>
                    <a:pt x="504" y="40"/>
                    <a:pt x="504" y="40"/>
                    <a:pt x="504" y="40"/>
                  </a:cubicBezTo>
                  <a:cubicBezTo>
                    <a:pt x="503" y="39"/>
                    <a:pt x="503" y="39"/>
                    <a:pt x="503" y="39"/>
                  </a:cubicBezTo>
                  <a:cubicBezTo>
                    <a:pt x="503" y="39"/>
                    <a:pt x="503" y="39"/>
                    <a:pt x="502" y="39"/>
                  </a:cubicBezTo>
                  <a:cubicBezTo>
                    <a:pt x="503" y="39"/>
                    <a:pt x="503" y="39"/>
                    <a:pt x="503" y="39"/>
                  </a:cubicBezTo>
                  <a:cubicBezTo>
                    <a:pt x="504" y="39"/>
                    <a:pt x="504" y="38"/>
                    <a:pt x="505" y="38"/>
                  </a:cubicBezTo>
                  <a:cubicBezTo>
                    <a:pt x="505" y="38"/>
                    <a:pt x="505" y="39"/>
                    <a:pt x="505" y="39"/>
                  </a:cubicBezTo>
                  <a:cubicBezTo>
                    <a:pt x="505" y="38"/>
                    <a:pt x="505" y="38"/>
                    <a:pt x="505" y="38"/>
                  </a:cubicBezTo>
                  <a:cubicBezTo>
                    <a:pt x="505" y="39"/>
                    <a:pt x="505" y="39"/>
                    <a:pt x="505" y="39"/>
                  </a:cubicBezTo>
                  <a:cubicBezTo>
                    <a:pt x="505" y="39"/>
                    <a:pt x="505" y="39"/>
                    <a:pt x="505" y="39"/>
                  </a:cubicBezTo>
                  <a:cubicBezTo>
                    <a:pt x="505" y="39"/>
                    <a:pt x="505" y="39"/>
                    <a:pt x="505" y="39"/>
                  </a:cubicBezTo>
                  <a:cubicBezTo>
                    <a:pt x="505" y="39"/>
                    <a:pt x="505" y="39"/>
                    <a:pt x="505" y="38"/>
                  </a:cubicBezTo>
                  <a:cubicBezTo>
                    <a:pt x="504" y="39"/>
                    <a:pt x="504" y="39"/>
                    <a:pt x="504" y="39"/>
                  </a:cubicBezTo>
                  <a:cubicBezTo>
                    <a:pt x="504" y="40"/>
                    <a:pt x="504" y="40"/>
                    <a:pt x="504" y="40"/>
                  </a:cubicBezTo>
                  <a:close/>
                  <a:moveTo>
                    <a:pt x="501" y="43"/>
                  </a:moveTo>
                  <a:cubicBezTo>
                    <a:pt x="501" y="43"/>
                    <a:pt x="501" y="44"/>
                    <a:pt x="502" y="44"/>
                  </a:cubicBezTo>
                  <a:cubicBezTo>
                    <a:pt x="502" y="44"/>
                    <a:pt x="502" y="44"/>
                    <a:pt x="502" y="44"/>
                  </a:cubicBezTo>
                  <a:cubicBezTo>
                    <a:pt x="502" y="43"/>
                    <a:pt x="502" y="43"/>
                    <a:pt x="502" y="43"/>
                  </a:cubicBezTo>
                  <a:cubicBezTo>
                    <a:pt x="502" y="43"/>
                    <a:pt x="503" y="43"/>
                    <a:pt x="503" y="43"/>
                  </a:cubicBezTo>
                  <a:cubicBezTo>
                    <a:pt x="503" y="43"/>
                    <a:pt x="503" y="42"/>
                    <a:pt x="503" y="42"/>
                  </a:cubicBezTo>
                  <a:cubicBezTo>
                    <a:pt x="503" y="42"/>
                    <a:pt x="503" y="42"/>
                    <a:pt x="503" y="42"/>
                  </a:cubicBezTo>
                  <a:cubicBezTo>
                    <a:pt x="504" y="41"/>
                    <a:pt x="504" y="41"/>
                    <a:pt x="504" y="41"/>
                  </a:cubicBezTo>
                  <a:cubicBezTo>
                    <a:pt x="504" y="42"/>
                    <a:pt x="504" y="42"/>
                    <a:pt x="504" y="42"/>
                  </a:cubicBezTo>
                  <a:cubicBezTo>
                    <a:pt x="504" y="42"/>
                    <a:pt x="504" y="42"/>
                    <a:pt x="504" y="42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4" y="43"/>
                    <a:pt x="504" y="43"/>
                    <a:pt x="504" y="43"/>
                  </a:cubicBezTo>
                  <a:cubicBezTo>
                    <a:pt x="504" y="44"/>
                    <a:pt x="504" y="44"/>
                    <a:pt x="504" y="44"/>
                  </a:cubicBezTo>
                  <a:cubicBezTo>
                    <a:pt x="504" y="45"/>
                    <a:pt x="504" y="45"/>
                    <a:pt x="504" y="45"/>
                  </a:cubicBezTo>
                  <a:cubicBezTo>
                    <a:pt x="504" y="44"/>
                    <a:pt x="504" y="44"/>
                    <a:pt x="504" y="44"/>
                  </a:cubicBezTo>
                  <a:cubicBezTo>
                    <a:pt x="503" y="44"/>
                    <a:pt x="504" y="45"/>
                    <a:pt x="503" y="45"/>
                  </a:cubicBezTo>
                  <a:cubicBezTo>
                    <a:pt x="503" y="46"/>
                    <a:pt x="503" y="46"/>
                    <a:pt x="503" y="46"/>
                  </a:cubicBezTo>
                  <a:cubicBezTo>
                    <a:pt x="503" y="46"/>
                    <a:pt x="503" y="46"/>
                    <a:pt x="503" y="46"/>
                  </a:cubicBezTo>
                  <a:cubicBezTo>
                    <a:pt x="503" y="45"/>
                    <a:pt x="502" y="45"/>
                    <a:pt x="502" y="45"/>
                  </a:cubicBezTo>
                  <a:cubicBezTo>
                    <a:pt x="503" y="45"/>
                    <a:pt x="503" y="45"/>
                    <a:pt x="503" y="45"/>
                  </a:cubicBezTo>
                  <a:cubicBezTo>
                    <a:pt x="503" y="44"/>
                    <a:pt x="502" y="44"/>
                    <a:pt x="502" y="44"/>
                  </a:cubicBezTo>
                  <a:cubicBezTo>
                    <a:pt x="502" y="44"/>
                    <a:pt x="502" y="44"/>
                    <a:pt x="502" y="44"/>
                  </a:cubicBezTo>
                  <a:cubicBezTo>
                    <a:pt x="502" y="44"/>
                    <a:pt x="502" y="44"/>
                    <a:pt x="502" y="44"/>
                  </a:cubicBezTo>
                  <a:cubicBezTo>
                    <a:pt x="501" y="44"/>
                    <a:pt x="501" y="44"/>
                    <a:pt x="501" y="44"/>
                  </a:cubicBezTo>
                  <a:cubicBezTo>
                    <a:pt x="501" y="44"/>
                    <a:pt x="501" y="44"/>
                    <a:pt x="501" y="44"/>
                  </a:cubicBezTo>
                  <a:cubicBezTo>
                    <a:pt x="500" y="44"/>
                    <a:pt x="501" y="43"/>
                    <a:pt x="501" y="43"/>
                  </a:cubicBezTo>
                  <a:close/>
                  <a:moveTo>
                    <a:pt x="496" y="56"/>
                  </a:moveTo>
                  <a:cubicBezTo>
                    <a:pt x="498" y="57"/>
                    <a:pt x="498" y="57"/>
                    <a:pt x="498" y="57"/>
                  </a:cubicBezTo>
                  <a:cubicBezTo>
                    <a:pt x="496" y="57"/>
                    <a:pt x="496" y="57"/>
                    <a:pt x="496" y="57"/>
                  </a:cubicBezTo>
                  <a:lnTo>
                    <a:pt x="496" y="56"/>
                  </a:lnTo>
                  <a:close/>
                  <a:moveTo>
                    <a:pt x="486" y="92"/>
                  </a:moveTo>
                  <a:cubicBezTo>
                    <a:pt x="487" y="93"/>
                    <a:pt x="487" y="93"/>
                    <a:pt x="487" y="93"/>
                  </a:cubicBezTo>
                  <a:cubicBezTo>
                    <a:pt x="485" y="93"/>
                    <a:pt x="483" y="91"/>
                    <a:pt x="482" y="92"/>
                  </a:cubicBezTo>
                  <a:cubicBezTo>
                    <a:pt x="482" y="92"/>
                    <a:pt x="482" y="92"/>
                    <a:pt x="482" y="92"/>
                  </a:cubicBezTo>
                  <a:cubicBezTo>
                    <a:pt x="482" y="92"/>
                    <a:pt x="480" y="90"/>
                    <a:pt x="479" y="92"/>
                  </a:cubicBezTo>
                  <a:cubicBezTo>
                    <a:pt x="479" y="93"/>
                    <a:pt x="479" y="93"/>
                    <a:pt x="479" y="93"/>
                  </a:cubicBezTo>
                  <a:cubicBezTo>
                    <a:pt x="478" y="92"/>
                    <a:pt x="478" y="92"/>
                    <a:pt x="478" y="92"/>
                  </a:cubicBezTo>
                  <a:cubicBezTo>
                    <a:pt x="478" y="93"/>
                    <a:pt x="478" y="93"/>
                    <a:pt x="478" y="93"/>
                  </a:cubicBezTo>
                  <a:cubicBezTo>
                    <a:pt x="477" y="92"/>
                    <a:pt x="477" y="92"/>
                    <a:pt x="476" y="92"/>
                  </a:cubicBezTo>
                  <a:cubicBezTo>
                    <a:pt x="476" y="92"/>
                    <a:pt x="477" y="92"/>
                    <a:pt x="477" y="91"/>
                  </a:cubicBezTo>
                  <a:cubicBezTo>
                    <a:pt x="476" y="91"/>
                    <a:pt x="476" y="91"/>
                    <a:pt x="476" y="91"/>
                  </a:cubicBezTo>
                  <a:cubicBezTo>
                    <a:pt x="476" y="90"/>
                    <a:pt x="477" y="90"/>
                    <a:pt x="477" y="90"/>
                  </a:cubicBezTo>
                  <a:cubicBezTo>
                    <a:pt x="478" y="90"/>
                    <a:pt x="478" y="90"/>
                    <a:pt x="478" y="90"/>
                  </a:cubicBezTo>
                  <a:cubicBezTo>
                    <a:pt x="478" y="90"/>
                    <a:pt x="478" y="90"/>
                    <a:pt x="477" y="90"/>
                  </a:cubicBezTo>
                  <a:cubicBezTo>
                    <a:pt x="477" y="90"/>
                    <a:pt x="477" y="90"/>
                    <a:pt x="477" y="90"/>
                  </a:cubicBezTo>
                  <a:cubicBezTo>
                    <a:pt x="477" y="90"/>
                    <a:pt x="477" y="91"/>
                    <a:pt x="477" y="91"/>
                  </a:cubicBezTo>
                  <a:cubicBezTo>
                    <a:pt x="478" y="91"/>
                    <a:pt x="478" y="90"/>
                    <a:pt x="479" y="90"/>
                  </a:cubicBezTo>
                  <a:cubicBezTo>
                    <a:pt x="479" y="91"/>
                    <a:pt x="480" y="92"/>
                    <a:pt x="481" y="91"/>
                  </a:cubicBezTo>
                  <a:cubicBezTo>
                    <a:pt x="483" y="90"/>
                    <a:pt x="484" y="93"/>
                    <a:pt x="486" y="92"/>
                  </a:cubicBezTo>
                  <a:close/>
                  <a:moveTo>
                    <a:pt x="485" y="69"/>
                  </a:moveTo>
                  <a:cubicBezTo>
                    <a:pt x="484" y="69"/>
                    <a:pt x="484" y="68"/>
                    <a:pt x="483" y="68"/>
                  </a:cubicBezTo>
                  <a:cubicBezTo>
                    <a:pt x="484" y="68"/>
                    <a:pt x="484" y="68"/>
                    <a:pt x="484" y="68"/>
                  </a:cubicBezTo>
                  <a:cubicBezTo>
                    <a:pt x="484" y="68"/>
                    <a:pt x="484" y="68"/>
                    <a:pt x="484" y="68"/>
                  </a:cubicBezTo>
                  <a:cubicBezTo>
                    <a:pt x="484" y="69"/>
                    <a:pt x="484" y="69"/>
                    <a:pt x="485" y="69"/>
                  </a:cubicBezTo>
                  <a:close/>
                  <a:moveTo>
                    <a:pt x="480" y="89"/>
                  </a:moveTo>
                  <a:cubicBezTo>
                    <a:pt x="479" y="89"/>
                    <a:pt x="479" y="89"/>
                    <a:pt x="479" y="89"/>
                  </a:cubicBezTo>
                  <a:cubicBezTo>
                    <a:pt x="479" y="89"/>
                    <a:pt x="479" y="89"/>
                    <a:pt x="479" y="89"/>
                  </a:cubicBezTo>
                  <a:lnTo>
                    <a:pt x="480" y="89"/>
                  </a:lnTo>
                  <a:close/>
                  <a:moveTo>
                    <a:pt x="484" y="89"/>
                  </a:moveTo>
                  <a:cubicBezTo>
                    <a:pt x="484" y="89"/>
                    <a:pt x="484" y="89"/>
                    <a:pt x="485" y="89"/>
                  </a:cubicBezTo>
                  <a:cubicBezTo>
                    <a:pt x="484" y="90"/>
                    <a:pt x="484" y="90"/>
                    <a:pt x="484" y="90"/>
                  </a:cubicBezTo>
                  <a:cubicBezTo>
                    <a:pt x="484" y="89"/>
                    <a:pt x="484" y="89"/>
                    <a:pt x="484" y="89"/>
                  </a:cubicBezTo>
                  <a:cubicBezTo>
                    <a:pt x="483" y="89"/>
                    <a:pt x="483" y="90"/>
                    <a:pt x="482" y="90"/>
                  </a:cubicBezTo>
                  <a:cubicBezTo>
                    <a:pt x="482" y="89"/>
                    <a:pt x="482" y="89"/>
                    <a:pt x="482" y="89"/>
                  </a:cubicBezTo>
                  <a:cubicBezTo>
                    <a:pt x="482" y="89"/>
                    <a:pt x="482" y="89"/>
                    <a:pt x="482" y="90"/>
                  </a:cubicBezTo>
                  <a:cubicBezTo>
                    <a:pt x="481" y="89"/>
                    <a:pt x="481" y="89"/>
                    <a:pt x="481" y="89"/>
                  </a:cubicBezTo>
                  <a:cubicBezTo>
                    <a:pt x="482" y="89"/>
                    <a:pt x="483" y="89"/>
                    <a:pt x="483" y="89"/>
                  </a:cubicBezTo>
                  <a:cubicBezTo>
                    <a:pt x="483" y="89"/>
                    <a:pt x="484" y="88"/>
                    <a:pt x="484" y="88"/>
                  </a:cubicBezTo>
                  <a:cubicBezTo>
                    <a:pt x="484" y="89"/>
                    <a:pt x="484" y="89"/>
                    <a:pt x="484" y="89"/>
                  </a:cubicBezTo>
                  <a:close/>
                  <a:moveTo>
                    <a:pt x="490" y="54"/>
                  </a:moveTo>
                  <a:cubicBezTo>
                    <a:pt x="491" y="54"/>
                    <a:pt x="491" y="54"/>
                    <a:pt x="491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2" y="53"/>
                    <a:pt x="492" y="54"/>
                    <a:pt x="492" y="54"/>
                  </a:cubicBezTo>
                  <a:cubicBezTo>
                    <a:pt x="491" y="55"/>
                    <a:pt x="491" y="54"/>
                    <a:pt x="490" y="54"/>
                  </a:cubicBezTo>
                  <a:close/>
                  <a:moveTo>
                    <a:pt x="494" y="49"/>
                  </a:moveTo>
                  <a:cubicBezTo>
                    <a:pt x="495" y="49"/>
                    <a:pt x="495" y="49"/>
                    <a:pt x="495" y="49"/>
                  </a:cubicBezTo>
                  <a:cubicBezTo>
                    <a:pt x="495" y="50"/>
                    <a:pt x="495" y="50"/>
                    <a:pt x="495" y="50"/>
                  </a:cubicBezTo>
                  <a:cubicBezTo>
                    <a:pt x="495" y="50"/>
                    <a:pt x="495" y="50"/>
                    <a:pt x="495" y="50"/>
                  </a:cubicBezTo>
                  <a:cubicBezTo>
                    <a:pt x="495" y="50"/>
                    <a:pt x="494" y="50"/>
                    <a:pt x="494" y="50"/>
                  </a:cubicBezTo>
                  <a:cubicBezTo>
                    <a:pt x="495" y="50"/>
                    <a:pt x="494" y="51"/>
                    <a:pt x="494" y="51"/>
                  </a:cubicBezTo>
                  <a:cubicBezTo>
                    <a:pt x="492" y="51"/>
                    <a:pt x="492" y="51"/>
                    <a:pt x="492" y="51"/>
                  </a:cubicBezTo>
                  <a:cubicBezTo>
                    <a:pt x="492" y="50"/>
                    <a:pt x="494" y="50"/>
                    <a:pt x="494" y="49"/>
                  </a:cubicBezTo>
                  <a:close/>
                  <a:moveTo>
                    <a:pt x="494" y="47"/>
                  </a:moveTo>
                  <a:cubicBezTo>
                    <a:pt x="494" y="48"/>
                    <a:pt x="494" y="48"/>
                    <a:pt x="494" y="48"/>
                  </a:cubicBezTo>
                  <a:cubicBezTo>
                    <a:pt x="494" y="48"/>
                    <a:pt x="493" y="48"/>
                    <a:pt x="494" y="47"/>
                  </a:cubicBezTo>
                  <a:close/>
                  <a:moveTo>
                    <a:pt x="492" y="49"/>
                  </a:moveTo>
                  <a:cubicBezTo>
                    <a:pt x="492" y="48"/>
                    <a:pt x="492" y="48"/>
                    <a:pt x="492" y="48"/>
                  </a:cubicBezTo>
                  <a:cubicBezTo>
                    <a:pt x="492" y="48"/>
                    <a:pt x="492" y="48"/>
                    <a:pt x="492" y="49"/>
                  </a:cubicBezTo>
                  <a:cubicBezTo>
                    <a:pt x="492" y="49"/>
                    <a:pt x="493" y="49"/>
                    <a:pt x="493" y="49"/>
                  </a:cubicBezTo>
                  <a:cubicBezTo>
                    <a:pt x="492" y="50"/>
                    <a:pt x="492" y="49"/>
                    <a:pt x="491" y="49"/>
                  </a:cubicBezTo>
                  <a:cubicBezTo>
                    <a:pt x="492" y="49"/>
                    <a:pt x="492" y="49"/>
                    <a:pt x="492" y="49"/>
                  </a:cubicBezTo>
                  <a:close/>
                  <a:moveTo>
                    <a:pt x="490" y="51"/>
                  </a:moveTo>
                  <a:cubicBezTo>
                    <a:pt x="490" y="51"/>
                    <a:pt x="491" y="52"/>
                    <a:pt x="491" y="52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1" y="51"/>
                    <a:pt x="491" y="51"/>
                    <a:pt x="491" y="51"/>
                  </a:cubicBezTo>
                  <a:cubicBezTo>
                    <a:pt x="491" y="51"/>
                    <a:pt x="491" y="52"/>
                    <a:pt x="491" y="52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1" y="52"/>
                    <a:pt x="491" y="53"/>
                    <a:pt x="491" y="53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3"/>
                    <a:pt x="489" y="51"/>
                    <a:pt x="489" y="51"/>
                  </a:cubicBezTo>
                  <a:cubicBezTo>
                    <a:pt x="489" y="51"/>
                    <a:pt x="489" y="51"/>
                    <a:pt x="489" y="51"/>
                  </a:cubicBezTo>
                  <a:cubicBezTo>
                    <a:pt x="489" y="51"/>
                    <a:pt x="489" y="50"/>
                    <a:pt x="489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8" y="49"/>
                    <a:pt x="488" y="49"/>
                    <a:pt x="488" y="49"/>
                  </a:cubicBezTo>
                  <a:cubicBezTo>
                    <a:pt x="490" y="49"/>
                    <a:pt x="490" y="50"/>
                    <a:pt x="490" y="51"/>
                  </a:cubicBezTo>
                  <a:close/>
                  <a:moveTo>
                    <a:pt x="490" y="48"/>
                  </a:moveTo>
                  <a:cubicBezTo>
                    <a:pt x="490" y="47"/>
                    <a:pt x="490" y="47"/>
                    <a:pt x="490" y="47"/>
                  </a:cubicBezTo>
                  <a:cubicBezTo>
                    <a:pt x="490" y="47"/>
                    <a:pt x="490" y="47"/>
                    <a:pt x="490" y="47"/>
                  </a:cubicBezTo>
                  <a:lnTo>
                    <a:pt x="490" y="48"/>
                  </a:lnTo>
                  <a:close/>
                  <a:moveTo>
                    <a:pt x="491" y="49"/>
                  </a:moveTo>
                  <a:cubicBezTo>
                    <a:pt x="490" y="49"/>
                    <a:pt x="490" y="49"/>
                    <a:pt x="490" y="49"/>
                  </a:cubicBezTo>
                  <a:cubicBezTo>
                    <a:pt x="490" y="48"/>
                    <a:pt x="490" y="48"/>
                    <a:pt x="490" y="48"/>
                  </a:cubicBezTo>
                  <a:lnTo>
                    <a:pt x="491" y="49"/>
                  </a:lnTo>
                  <a:close/>
                  <a:moveTo>
                    <a:pt x="485" y="43"/>
                  </a:moveTo>
                  <a:cubicBezTo>
                    <a:pt x="485" y="44"/>
                    <a:pt x="486" y="43"/>
                    <a:pt x="487" y="43"/>
                  </a:cubicBezTo>
                  <a:cubicBezTo>
                    <a:pt x="487" y="44"/>
                    <a:pt x="488" y="43"/>
                    <a:pt x="488" y="44"/>
                  </a:cubicBezTo>
                  <a:cubicBezTo>
                    <a:pt x="488" y="45"/>
                    <a:pt x="488" y="45"/>
                    <a:pt x="489" y="45"/>
                  </a:cubicBezTo>
                  <a:cubicBezTo>
                    <a:pt x="490" y="44"/>
                    <a:pt x="490" y="44"/>
                    <a:pt x="490" y="44"/>
                  </a:cubicBezTo>
                  <a:cubicBezTo>
                    <a:pt x="490" y="44"/>
                    <a:pt x="490" y="45"/>
                    <a:pt x="490" y="45"/>
                  </a:cubicBezTo>
                  <a:cubicBezTo>
                    <a:pt x="490" y="45"/>
                    <a:pt x="490" y="45"/>
                    <a:pt x="490" y="45"/>
                  </a:cubicBezTo>
                  <a:cubicBezTo>
                    <a:pt x="490" y="45"/>
                    <a:pt x="490" y="45"/>
                    <a:pt x="491" y="45"/>
                  </a:cubicBezTo>
                  <a:cubicBezTo>
                    <a:pt x="490" y="45"/>
                    <a:pt x="490" y="45"/>
                    <a:pt x="490" y="45"/>
                  </a:cubicBezTo>
                  <a:cubicBezTo>
                    <a:pt x="490" y="45"/>
                    <a:pt x="490" y="45"/>
                    <a:pt x="490" y="45"/>
                  </a:cubicBezTo>
                  <a:cubicBezTo>
                    <a:pt x="491" y="46"/>
                    <a:pt x="491" y="46"/>
                    <a:pt x="491" y="4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89" y="46"/>
                    <a:pt x="489" y="46"/>
                    <a:pt x="489" y="45"/>
                  </a:cubicBezTo>
                  <a:cubicBezTo>
                    <a:pt x="488" y="44"/>
                    <a:pt x="488" y="45"/>
                    <a:pt x="487" y="45"/>
                  </a:cubicBezTo>
                  <a:cubicBezTo>
                    <a:pt x="487" y="45"/>
                    <a:pt x="487" y="46"/>
                    <a:pt x="488" y="46"/>
                  </a:cubicBezTo>
                  <a:cubicBezTo>
                    <a:pt x="488" y="46"/>
                    <a:pt x="488" y="46"/>
                    <a:pt x="488" y="46"/>
                  </a:cubicBezTo>
                  <a:cubicBezTo>
                    <a:pt x="488" y="46"/>
                    <a:pt x="488" y="46"/>
                    <a:pt x="488" y="46"/>
                  </a:cubicBezTo>
                  <a:cubicBezTo>
                    <a:pt x="488" y="46"/>
                    <a:pt x="488" y="46"/>
                    <a:pt x="488" y="46"/>
                  </a:cubicBezTo>
                  <a:cubicBezTo>
                    <a:pt x="488" y="46"/>
                    <a:pt x="488" y="46"/>
                    <a:pt x="488" y="46"/>
                  </a:cubicBezTo>
                  <a:cubicBezTo>
                    <a:pt x="488" y="46"/>
                    <a:pt x="487" y="46"/>
                    <a:pt x="487" y="46"/>
                  </a:cubicBezTo>
                  <a:cubicBezTo>
                    <a:pt x="487" y="46"/>
                    <a:pt x="487" y="46"/>
                    <a:pt x="487" y="46"/>
                  </a:cubicBezTo>
                  <a:cubicBezTo>
                    <a:pt x="488" y="46"/>
                    <a:pt x="488" y="46"/>
                    <a:pt x="488" y="46"/>
                  </a:cubicBezTo>
                  <a:cubicBezTo>
                    <a:pt x="488" y="47"/>
                    <a:pt x="488" y="47"/>
                    <a:pt x="488" y="47"/>
                  </a:cubicBezTo>
                  <a:cubicBezTo>
                    <a:pt x="487" y="47"/>
                    <a:pt x="486" y="47"/>
                    <a:pt x="486" y="46"/>
                  </a:cubicBezTo>
                  <a:cubicBezTo>
                    <a:pt x="485" y="47"/>
                    <a:pt x="485" y="47"/>
                    <a:pt x="485" y="47"/>
                  </a:cubicBezTo>
                  <a:cubicBezTo>
                    <a:pt x="485" y="48"/>
                    <a:pt x="487" y="48"/>
                    <a:pt x="488" y="48"/>
                  </a:cubicBezTo>
                  <a:cubicBezTo>
                    <a:pt x="487" y="48"/>
                    <a:pt x="487" y="49"/>
                    <a:pt x="486" y="49"/>
                  </a:cubicBezTo>
                  <a:cubicBezTo>
                    <a:pt x="486" y="49"/>
                    <a:pt x="486" y="49"/>
                    <a:pt x="486" y="49"/>
                  </a:cubicBezTo>
                  <a:cubicBezTo>
                    <a:pt x="486" y="49"/>
                    <a:pt x="486" y="49"/>
                    <a:pt x="486" y="48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6" y="48"/>
                    <a:pt x="486" y="48"/>
                    <a:pt x="486" y="49"/>
                  </a:cubicBezTo>
                  <a:cubicBezTo>
                    <a:pt x="485" y="48"/>
                    <a:pt x="484" y="48"/>
                    <a:pt x="483" y="48"/>
                  </a:cubicBezTo>
                  <a:cubicBezTo>
                    <a:pt x="483" y="49"/>
                    <a:pt x="482" y="49"/>
                    <a:pt x="482" y="50"/>
                  </a:cubicBezTo>
                  <a:cubicBezTo>
                    <a:pt x="482" y="50"/>
                    <a:pt x="482" y="48"/>
                    <a:pt x="483" y="48"/>
                  </a:cubicBezTo>
                  <a:cubicBezTo>
                    <a:pt x="483" y="48"/>
                    <a:pt x="482" y="47"/>
                    <a:pt x="483" y="47"/>
                  </a:cubicBezTo>
                  <a:cubicBezTo>
                    <a:pt x="484" y="47"/>
                    <a:pt x="484" y="48"/>
                    <a:pt x="485" y="47"/>
                  </a:cubicBezTo>
                  <a:cubicBezTo>
                    <a:pt x="485" y="47"/>
                    <a:pt x="484" y="46"/>
                    <a:pt x="484" y="46"/>
                  </a:cubicBezTo>
                  <a:cubicBezTo>
                    <a:pt x="485" y="46"/>
                    <a:pt x="485" y="47"/>
                    <a:pt x="486" y="46"/>
                  </a:cubicBezTo>
                  <a:cubicBezTo>
                    <a:pt x="487" y="46"/>
                    <a:pt x="486" y="44"/>
                    <a:pt x="485" y="44"/>
                  </a:cubicBezTo>
                  <a:cubicBezTo>
                    <a:pt x="484" y="43"/>
                    <a:pt x="484" y="45"/>
                    <a:pt x="484" y="45"/>
                  </a:cubicBezTo>
                  <a:cubicBezTo>
                    <a:pt x="484" y="45"/>
                    <a:pt x="483" y="44"/>
                    <a:pt x="482" y="44"/>
                  </a:cubicBezTo>
                  <a:cubicBezTo>
                    <a:pt x="483" y="45"/>
                    <a:pt x="482" y="45"/>
                    <a:pt x="483" y="46"/>
                  </a:cubicBezTo>
                  <a:cubicBezTo>
                    <a:pt x="482" y="46"/>
                    <a:pt x="482" y="45"/>
                    <a:pt x="481" y="46"/>
                  </a:cubicBezTo>
                  <a:cubicBezTo>
                    <a:pt x="480" y="45"/>
                    <a:pt x="480" y="45"/>
                    <a:pt x="481" y="44"/>
                  </a:cubicBezTo>
                  <a:cubicBezTo>
                    <a:pt x="480" y="44"/>
                    <a:pt x="478" y="44"/>
                    <a:pt x="478" y="43"/>
                  </a:cubicBezTo>
                  <a:cubicBezTo>
                    <a:pt x="478" y="43"/>
                    <a:pt x="478" y="43"/>
                    <a:pt x="478" y="43"/>
                  </a:cubicBezTo>
                  <a:cubicBezTo>
                    <a:pt x="478" y="42"/>
                    <a:pt x="478" y="42"/>
                    <a:pt x="478" y="42"/>
                  </a:cubicBezTo>
                  <a:cubicBezTo>
                    <a:pt x="478" y="43"/>
                    <a:pt x="478" y="43"/>
                    <a:pt x="478" y="43"/>
                  </a:cubicBezTo>
                  <a:cubicBezTo>
                    <a:pt x="479" y="43"/>
                    <a:pt x="479" y="43"/>
                    <a:pt x="479" y="43"/>
                  </a:cubicBezTo>
                  <a:cubicBezTo>
                    <a:pt x="479" y="43"/>
                    <a:pt x="479" y="43"/>
                    <a:pt x="480" y="43"/>
                  </a:cubicBezTo>
                  <a:cubicBezTo>
                    <a:pt x="480" y="43"/>
                    <a:pt x="480" y="43"/>
                    <a:pt x="480" y="43"/>
                  </a:cubicBezTo>
                  <a:cubicBezTo>
                    <a:pt x="480" y="43"/>
                    <a:pt x="481" y="43"/>
                    <a:pt x="481" y="42"/>
                  </a:cubicBezTo>
                  <a:cubicBezTo>
                    <a:pt x="481" y="43"/>
                    <a:pt x="481" y="43"/>
                    <a:pt x="481" y="43"/>
                  </a:cubicBezTo>
                  <a:cubicBezTo>
                    <a:pt x="482" y="43"/>
                    <a:pt x="482" y="43"/>
                    <a:pt x="482" y="43"/>
                  </a:cubicBezTo>
                  <a:cubicBezTo>
                    <a:pt x="481" y="43"/>
                    <a:pt x="481" y="43"/>
                    <a:pt x="481" y="43"/>
                  </a:cubicBezTo>
                  <a:cubicBezTo>
                    <a:pt x="481" y="43"/>
                    <a:pt x="481" y="43"/>
                    <a:pt x="480" y="43"/>
                  </a:cubicBezTo>
                  <a:cubicBezTo>
                    <a:pt x="480" y="44"/>
                    <a:pt x="481" y="44"/>
                    <a:pt x="482" y="44"/>
                  </a:cubicBezTo>
                  <a:cubicBezTo>
                    <a:pt x="482" y="43"/>
                    <a:pt x="483" y="42"/>
                    <a:pt x="485" y="43"/>
                  </a:cubicBezTo>
                  <a:close/>
                  <a:moveTo>
                    <a:pt x="483" y="41"/>
                  </a:moveTo>
                  <a:cubicBezTo>
                    <a:pt x="484" y="41"/>
                    <a:pt x="484" y="42"/>
                    <a:pt x="484" y="42"/>
                  </a:cubicBezTo>
                  <a:cubicBezTo>
                    <a:pt x="484" y="42"/>
                    <a:pt x="484" y="42"/>
                    <a:pt x="484" y="42"/>
                  </a:cubicBezTo>
                  <a:cubicBezTo>
                    <a:pt x="483" y="42"/>
                    <a:pt x="483" y="42"/>
                    <a:pt x="483" y="42"/>
                  </a:cubicBezTo>
                  <a:lnTo>
                    <a:pt x="483" y="41"/>
                  </a:lnTo>
                  <a:close/>
                  <a:moveTo>
                    <a:pt x="479" y="39"/>
                  </a:moveTo>
                  <a:cubicBezTo>
                    <a:pt x="479" y="39"/>
                    <a:pt x="479" y="39"/>
                    <a:pt x="479" y="38"/>
                  </a:cubicBezTo>
                  <a:cubicBezTo>
                    <a:pt x="479" y="39"/>
                    <a:pt x="480" y="38"/>
                    <a:pt x="480" y="39"/>
                  </a:cubicBezTo>
                  <a:cubicBezTo>
                    <a:pt x="480" y="39"/>
                    <a:pt x="480" y="39"/>
                    <a:pt x="480" y="39"/>
                  </a:cubicBezTo>
                  <a:cubicBezTo>
                    <a:pt x="480" y="40"/>
                    <a:pt x="481" y="40"/>
                    <a:pt x="482" y="40"/>
                  </a:cubicBezTo>
                  <a:cubicBezTo>
                    <a:pt x="482" y="39"/>
                    <a:pt x="482" y="39"/>
                    <a:pt x="482" y="39"/>
                  </a:cubicBezTo>
                  <a:cubicBezTo>
                    <a:pt x="483" y="38"/>
                    <a:pt x="483" y="40"/>
                    <a:pt x="483" y="40"/>
                  </a:cubicBezTo>
                  <a:cubicBezTo>
                    <a:pt x="482" y="41"/>
                    <a:pt x="482" y="41"/>
                    <a:pt x="482" y="41"/>
                  </a:cubicBezTo>
                  <a:cubicBezTo>
                    <a:pt x="483" y="41"/>
                    <a:pt x="483" y="41"/>
                    <a:pt x="483" y="41"/>
                  </a:cubicBezTo>
                  <a:cubicBezTo>
                    <a:pt x="482" y="40"/>
                    <a:pt x="481" y="42"/>
                    <a:pt x="480" y="42"/>
                  </a:cubicBezTo>
                  <a:cubicBezTo>
                    <a:pt x="480" y="41"/>
                    <a:pt x="479" y="41"/>
                    <a:pt x="479" y="41"/>
                  </a:cubicBezTo>
                  <a:cubicBezTo>
                    <a:pt x="478" y="39"/>
                    <a:pt x="478" y="39"/>
                    <a:pt x="478" y="39"/>
                  </a:cubicBezTo>
                  <a:cubicBezTo>
                    <a:pt x="479" y="39"/>
                    <a:pt x="479" y="39"/>
                    <a:pt x="479" y="39"/>
                  </a:cubicBezTo>
                  <a:close/>
                  <a:moveTo>
                    <a:pt x="472" y="37"/>
                  </a:moveTo>
                  <a:cubicBezTo>
                    <a:pt x="472" y="37"/>
                    <a:pt x="472" y="37"/>
                    <a:pt x="472" y="37"/>
                  </a:cubicBezTo>
                  <a:cubicBezTo>
                    <a:pt x="472" y="37"/>
                    <a:pt x="472" y="37"/>
                    <a:pt x="472" y="37"/>
                  </a:cubicBezTo>
                  <a:cubicBezTo>
                    <a:pt x="472" y="37"/>
                    <a:pt x="473" y="38"/>
                    <a:pt x="473" y="38"/>
                  </a:cubicBezTo>
                  <a:cubicBezTo>
                    <a:pt x="472" y="37"/>
                    <a:pt x="472" y="37"/>
                    <a:pt x="472" y="37"/>
                  </a:cubicBezTo>
                  <a:cubicBezTo>
                    <a:pt x="472" y="37"/>
                    <a:pt x="472" y="37"/>
                    <a:pt x="472" y="37"/>
                  </a:cubicBezTo>
                  <a:cubicBezTo>
                    <a:pt x="472" y="37"/>
                    <a:pt x="472" y="37"/>
                    <a:pt x="472" y="37"/>
                  </a:cubicBezTo>
                  <a:close/>
                  <a:moveTo>
                    <a:pt x="470" y="39"/>
                  </a:moveTo>
                  <a:cubicBezTo>
                    <a:pt x="472" y="37"/>
                    <a:pt x="473" y="39"/>
                    <a:pt x="475" y="38"/>
                  </a:cubicBezTo>
                  <a:cubicBezTo>
                    <a:pt x="475" y="38"/>
                    <a:pt x="475" y="38"/>
                    <a:pt x="475" y="38"/>
                  </a:cubicBezTo>
                  <a:cubicBezTo>
                    <a:pt x="476" y="38"/>
                    <a:pt x="475" y="39"/>
                    <a:pt x="476" y="39"/>
                  </a:cubicBezTo>
                  <a:cubicBezTo>
                    <a:pt x="477" y="38"/>
                    <a:pt x="477" y="38"/>
                    <a:pt x="477" y="38"/>
                  </a:cubicBezTo>
                  <a:cubicBezTo>
                    <a:pt x="477" y="40"/>
                    <a:pt x="476" y="40"/>
                    <a:pt x="475" y="41"/>
                  </a:cubicBezTo>
                  <a:cubicBezTo>
                    <a:pt x="475" y="41"/>
                    <a:pt x="475" y="40"/>
                    <a:pt x="475" y="40"/>
                  </a:cubicBezTo>
                  <a:cubicBezTo>
                    <a:pt x="474" y="40"/>
                    <a:pt x="475" y="41"/>
                    <a:pt x="474" y="41"/>
                  </a:cubicBezTo>
                  <a:cubicBezTo>
                    <a:pt x="475" y="41"/>
                    <a:pt x="476" y="41"/>
                    <a:pt x="476" y="42"/>
                  </a:cubicBezTo>
                  <a:cubicBezTo>
                    <a:pt x="475" y="42"/>
                    <a:pt x="476" y="43"/>
                    <a:pt x="476" y="43"/>
                  </a:cubicBezTo>
                  <a:cubicBezTo>
                    <a:pt x="477" y="44"/>
                    <a:pt x="477" y="44"/>
                    <a:pt x="477" y="44"/>
                  </a:cubicBezTo>
                  <a:cubicBezTo>
                    <a:pt x="477" y="44"/>
                    <a:pt x="477" y="44"/>
                    <a:pt x="478" y="44"/>
                  </a:cubicBezTo>
                  <a:cubicBezTo>
                    <a:pt x="477" y="44"/>
                    <a:pt x="477" y="44"/>
                    <a:pt x="477" y="44"/>
                  </a:cubicBezTo>
                  <a:cubicBezTo>
                    <a:pt x="477" y="44"/>
                    <a:pt x="476" y="44"/>
                    <a:pt x="476" y="44"/>
                  </a:cubicBezTo>
                  <a:cubicBezTo>
                    <a:pt x="476" y="43"/>
                    <a:pt x="475" y="43"/>
                    <a:pt x="475" y="43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5" y="43"/>
                    <a:pt x="474" y="43"/>
                    <a:pt x="474" y="43"/>
                  </a:cubicBezTo>
                  <a:cubicBezTo>
                    <a:pt x="473" y="43"/>
                    <a:pt x="473" y="44"/>
                    <a:pt x="473" y="44"/>
                  </a:cubicBezTo>
                  <a:cubicBezTo>
                    <a:pt x="473" y="43"/>
                    <a:pt x="471" y="45"/>
                    <a:pt x="471" y="43"/>
                  </a:cubicBezTo>
                  <a:cubicBezTo>
                    <a:pt x="471" y="43"/>
                    <a:pt x="472" y="43"/>
                    <a:pt x="472" y="43"/>
                  </a:cubicBezTo>
                  <a:cubicBezTo>
                    <a:pt x="471" y="43"/>
                    <a:pt x="472" y="42"/>
                    <a:pt x="471" y="42"/>
                  </a:cubicBezTo>
                  <a:cubicBezTo>
                    <a:pt x="471" y="41"/>
                    <a:pt x="471" y="40"/>
                    <a:pt x="469" y="40"/>
                  </a:cubicBezTo>
                  <a:cubicBezTo>
                    <a:pt x="469" y="40"/>
                    <a:pt x="469" y="40"/>
                    <a:pt x="469" y="40"/>
                  </a:cubicBezTo>
                  <a:cubicBezTo>
                    <a:pt x="469" y="40"/>
                    <a:pt x="469" y="40"/>
                    <a:pt x="469" y="40"/>
                  </a:cubicBezTo>
                  <a:cubicBezTo>
                    <a:pt x="468" y="39"/>
                    <a:pt x="466" y="39"/>
                    <a:pt x="465" y="38"/>
                  </a:cubicBezTo>
                  <a:cubicBezTo>
                    <a:pt x="465" y="39"/>
                    <a:pt x="465" y="39"/>
                    <a:pt x="465" y="39"/>
                  </a:cubicBezTo>
                  <a:cubicBezTo>
                    <a:pt x="465" y="38"/>
                    <a:pt x="464" y="39"/>
                    <a:pt x="463" y="38"/>
                  </a:cubicBezTo>
                  <a:cubicBezTo>
                    <a:pt x="463" y="37"/>
                    <a:pt x="464" y="37"/>
                    <a:pt x="465" y="37"/>
                  </a:cubicBezTo>
                  <a:cubicBezTo>
                    <a:pt x="465" y="36"/>
                    <a:pt x="465" y="36"/>
                    <a:pt x="465" y="36"/>
                  </a:cubicBezTo>
                  <a:cubicBezTo>
                    <a:pt x="464" y="36"/>
                    <a:pt x="464" y="36"/>
                    <a:pt x="464" y="36"/>
                  </a:cubicBezTo>
                  <a:cubicBezTo>
                    <a:pt x="465" y="36"/>
                    <a:pt x="465" y="36"/>
                    <a:pt x="465" y="36"/>
                  </a:cubicBezTo>
                  <a:cubicBezTo>
                    <a:pt x="465" y="38"/>
                    <a:pt x="467" y="37"/>
                    <a:pt x="468" y="37"/>
                  </a:cubicBezTo>
                  <a:cubicBezTo>
                    <a:pt x="468" y="38"/>
                    <a:pt x="468" y="38"/>
                    <a:pt x="468" y="38"/>
                  </a:cubicBezTo>
                  <a:cubicBezTo>
                    <a:pt x="469" y="38"/>
                    <a:pt x="469" y="38"/>
                    <a:pt x="469" y="38"/>
                  </a:cubicBezTo>
                  <a:cubicBezTo>
                    <a:pt x="468" y="38"/>
                    <a:pt x="468" y="38"/>
                    <a:pt x="468" y="39"/>
                  </a:cubicBezTo>
                  <a:cubicBezTo>
                    <a:pt x="469" y="40"/>
                    <a:pt x="470" y="38"/>
                    <a:pt x="470" y="39"/>
                  </a:cubicBezTo>
                  <a:close/>
                  <a:moveTo>
                    <a:pt x="467" y="35"/>
                  </a:moveTo>
                  <a:cubicBezTo>
                    <a:pt x="467" y="35"/>
                    <a:pt x="467" y="36"/>
                    <a:pt x="468" y="36"/>
                  </a:cubicBezTo>
                  <a:cubicBezTo>
                    <a:pt x="467" y="36"/>
                    <a:pt x="468" y="36"/>
                    <a:pt x="467" y="36"/>
                  </a:cubicBezTo>
                  <a:lnTo>
                    <a:pt x="467" y="35"/>
                  </a:lnTo>
                  <a:close/>
                  <a:moveTo>
                    <a:pt x="471" y="37"/>
                  </a:moveTo>
                  <a:cubicBezTo>
                    <a:pt x="471" y="37"/>
                    <a:pt x="471" y="37"/>
                    <a:pt x="471" y="37"/>
                  </a:cubicBezTo>
                  <a:cubicBezTo>
                    <a:pt x="469" y="37"/>
                    <a:pt x="469" y="37"/>
                    <a:pt x="469" y="37"/>
                  </a:cubicBezTo>
                  <a:lnTo>
                    <a:pt x="471" y="37"/>
                  </a:lnTo>
                  <a:close/>
                  <a:moveTo>
                    <a:pt x="452" y="30"/>
                  </a:moveTo>
                  <a:cubicBezTo>
                    <a:pt x="452" y="30"/>
                    <a:pt x="452" y="30"/>
                    <a:pt x="452" y="30"/>
                  </a:cubicBezTo>
                  <a:cubicBezTo>
                    <a:pt x="452" y="30"/>
                    <a:pt x="452" y="30"/>
                    <a:pt x="452" y="30"/>
                  </a:cubicBezTo>
                  <a:cubicBezTo>
                    <a:pt x="452" y="30"/>
                    <a:pt x="452" y="30"/>
                    <a:pt x="453" y="30"/>
                  </a:cubicBezTo>
                  <a:cubicBezTo>
                    <a:pt x="452" y="30"/>
                    <a:pt x="452" y="30"/>
                    <a:pt x="452" y="30"/>
                  </a:cubicBezTo>
                  <a:cubicBezTo>
                    <a:pt x="452" y="30"/>
                    <a:pt x="452" y="30"/>
                    <a:pt x="452" y="30"/>
                  </a:cubicBezTo>
                  <a:cubicBezTo>
                    <a:pt x="452" y="30"/>
                    <a:pt x="452" y="30"/>
                    <a:pt x="452" y="30"/>
                  </a:cubicBezTo>
                  <a:cubicBezTo>
                    <a:pt x="453" y="31"/>
                    <a:pt x="453" y="31"/>
                    <a:pt x="454" y="32"/>
                  </a:cubicBezTo>
                  <a:cubicBezTo>
                    <a:pt x="454" y="32"/>
                    <a:pt x="455" y="31"/>
                    <a:pt x="454" y="31"/>
                  </a:cubicBezTo>
                  <a:cubicBezTo>
                    <a:pt x="455" y="32"/>
                    <a:pt x="456" y="31"/>
                    <a:pt x="456" y="32"/>
                  </a:cubicBezTo>
                  <a:cubicBezTo>
                    <a:pt x="456" y="31"/>
                    <a:pt x="458" y="32"/>
                    <a:pt x="458" y="31"/>
                  </a:cubicBezTo>
                  <a:cubicBezTo>
                    <a:pt x="458" y="33"/>
                    <a:pt x="460" y="32"/>
                    <a:pt x="461" y="32"/>
                  </a:cubicBezTo>
                  <a:cubicBezTo>
                    <a:pt x="461" y="32"/>
                    <a:pt x="461" y="32"/>
                    <a:pt x="461" y="32"/>
                  </a:cubicBezTo>
                  <a:cubicBezTo>
                    <a:pt x="461" y="32"/>
                    <a:pt x="461" y="31"/>
                    <a:pt x="461" y="31"/>
                  </a:cubicBezTo>
                  <a:cubicBezTo>
                    <a:pt x="461" y="31"/>
                    <a:pt x="461" y="31"/>
                    <a:pt x="461" y="32"/>
                  </a:cubicBezTo>
                  <a:cubicBezTo>
                    <a:pt x="462" y="32"/>
                    <a:pt x="463" y="31"/>
                    <a:pt x="463" y="33"/>
                  </a:cubicBezTo>
                  <a:cubicBezTo>
                    <a:pt x="464" y="32"/>
                    <a:pt x="464" y="33"/>
                    <a:pt x="465" y="33"/>
                  </a:cubicBezTo>
                  <a:cubicBezTo>
                    <a:pt x="465" y="32"/>
                    <a:pt x="465" y="32"/>
                    <a:pt x="464" y="32"/>
                  </a:cubicBezTo>
                  <a:cubicBezTo>
                    <a:pt x="465" y="32"/>
                    <a:pt x="465" y="32"/>
                    <a:pt x="465" y="32"/>
                  </a:cubicBezTo>
                  <a:cubicBezTo>
                    <a:pt x="465" y="32"/>
                    <a:pt x="465" y="32"/>
                    <a:pt x="465" y="32"/>
                  </a:cubicBezTo>
                  <a:cubicBezTo>
                    <a:pt x="465" y="31"/>
                    <a:pt x="465" y="31"/>
                    <a:pt x="465" y="31"/>
                  </a:cubicBezTo>
                  <a:cubicBezTo>
                    <a:pt x="465" y="31"/>
                    <a:pt x="465" y="31"/>
                    <a:pt x="465" y="32"/>
                  </a:cubicBezTo>
                  <a:cubicBezTo>
                    <a:pt x="465" y="32"/>
                    <a:pt x="466" y="32"/>
                    <a:pt x="465" y="33"/>
                  </a:cubicBezTo>
                  <a:cubicBezTo>
                    <a:pt x="465" y="33"/>
                    <a:pt x="465" y="33"/>
                    <a:pt x="465" y="33"/>
                  </a:cubicBezTo>
                  <a:cubicBezTo>
                    <a:pt x="465" y="33"/>
                    <a:pt x="465" y="33"/>
                    <a:pt x="466" y="33"/>
                  </a:cubicBezTo>
                  <a:cubicBezTo>
                    <a:pt x="466" y="33"/>
                    <a:pt x="466" y="33"/>
                    <a:pt x="466" y="33"/>
                  </a:cubicBezTo>
                  <a:cubicBezTo>
                    <a:pt x="466" y="33"/>
                    <a:pt x="466" y="33"/>
                    <a:pt x="466" y="33"/>
                  </a:cubicBezTo>
                  <a:cubicBezTo>
                    <a:pt x="466" y="33"/>
                    <a:pt x="467" y="33"/>
                    <a:pt x="467" y="33"/>
                  </a:cubicBezTo>
                  <a:cubicBezTo>
                    <a:pt x="467" y="32"/>
                    <a:pt x="466" y="33"/>
                    <a:pt x="466" y="32"/>
                  </a:cubicBezTo>
                  <a:cubicBezTo>
                    <a:pt x="467" y="32"/>
                    <a:pt x="468" y="32"/>
                    <a:pt x="469" y="32"/>
                  </a:cubicBezTo>
                  <a:cubicBezTo>
                    <a:pt x="469" y="32"/>
                    <a:pt x="469" y="32"/>
                    <a:pt x="469" y="32"/>
                  </a:cubicBezTo>
                  <a:cubicBezTo>
                    <a:pt x="470" y="32"/>
                    <a:pt x="470" y="32"/>
                    <a:pt x="470" y="32"/>
                  </a:cubicBezTo>
                  <a:cubicBezTo>
                    <a:pt x="470" y="32"/>
                    <a:pt x="470" y="32"/>
                    <a:pt x="470" y="32"/>
                  </a:cubicBezTo>
                  <a:cubicBezTo>
                    <a:pt x="470" y="33"/>
                    <a:pt x="470" y="33"/>
                    <a:pt x="470" y="33"/>
                  </a:cubicBezTo>
                  <a:cubicBezTo>
                    <a:pt x="470" y="33"/>
                    <a:pt x="470" y="33"/>
                    <a:pt x="470" y="33"/>
                  </a:cubicBezTo>
                  <a:cubicBezTo>
                    <a:pt x="469" y="33"/>
                    <a:pt x="469" y="33"/>
                    <a:pt x="469" y="33"/>
                  </a:cubicBezTo>
                  <a:cubicBezTo>
                    <a:pt x="468" y="34"/>
                    <a:pt x="467" y="33"/>
                    <a:pt x="467" y="35"/>
                  </a:cubicBezTo>
                  <a:cubicBezTo>
                    <a:pt x="468" y="35"/>
                    <a:pt x="468" y="35"/>
                    <a:pt x="468" y="35"/>
                  </a:cubicBezTo>
                  <a:cubicBezTo>
                    <a:pt x="468" y="34"/>
                    <a:pt x="468" y="34"/>
                    <a:pt x="468" y="34"/>
                  </a:cubicBezTo>
                  <a:cubicBezTo>
                    <a:pt x="468" y="34"/>
                    <a:pt x="468" y="35"/>
                    <a:pt x="468" y="35"/>
                  </a:cubicBezTo>
                  <a:cubicBezTo>
                    <a:pt x="467" y="35"/>
                    <a:pt x="467" y="35"/>
                    <a:pt x="467" y="35"/>
                  </a:cubicBezTo>
                  <a:cubicBezTo>
                    <a:pt x="467" y="35"/>
                    <a:pt x="467" y="35"/>
                    <a:pt x="467" y="35"/>
                  </a:cubicBezTo>
                  <a:cubicBezTo>
                    <a:pt x="466" y="35"/>
                    <a:pt x="466" y="35"/>
                    <a:pt x="466" y="35"/>
                  </a:cubicBezTo>
                  <a:cubicBezTo>
                    <a:pt x="465" y="35"/>
                    <a:pt x="467" y="34"/>
                    <a:pt x="466" y="33"/>
                  </a:cubicBezTo>
                  <a:cubicBezTo>
                    <a:pt x="466" y="33"/>
                    <a:pt x="466" y="33"/>
                    <a:pt x="466" y="33"/>
                  </a:cubicBezTo>
                  <a:cubicBezTo>
                    <a:pt x="465" y="34"/>
                    <a:pt x="464" y="33"/>
                    <a:pt x="464" y="34"/>
                  </a:cubicBezTo>
                  <a:cubicBezTo>
                    <a:pt x="463" y="34"/>
                    <a:pt x="464" y="35"/>
                    <a:pt x="464" y="36"/>
                  </a:cubicBezTo>
                  <a:cubicBezTo>
                    <a:pt x="462" y="35"/>
                    <a:pt x="459" y="36"/>
                    <a:pt x="458" y="3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5"/>
                    <a:pt x="458" y="33"/>
                    <a:pt x="458" y="34"/>
                  </a:cubicBezTo>
                  <a:cubicBezTo>
                    <a:pt x="458" y="34"/>
                    <a:pt x="457" y="32"/>
                    <a:pt x="456" y="33"/>
                  </a:cubicBezTo>
                  <a:cubicBezTo>
                    <a:pt x="456" y="33"/>
                    <a:pt x="456" y="33"/>
                    <a:pt x="456" y="34"/>
                  </a:cubicBezTo>
                  <a:cubicBezTo>
                    <a:pt x="456" y="34"/>
                    <a:pt x="456" y="34"/>
                    <a:pt x="456" y="34"/>
                  </a:cubicBezTo>
                  <a:cubicBezTo>
                    <a:pt x="456" y="34"/>
                    <a:pt x="456" y="34"/>
                    <a:pt x="456" y="34"/>
                  </a:cubicBezTo>
                  <a:cubicBezTo>
                    <a:pt x="455" y="34"/>
                    <a:pt x="455" y="34"/>
                    <a:pt x="455" y="34"/>
                  </a:cubicBezTo>
                  <a:cubicBezTo>
                    <a:pt x="456" y="33"/>
                    <a:pt x="456" y="33"/>
                    <a:pt x="456" y="33"/>
                  </a:cubicBezTo>
                  <a:cubicBezTo>
                    <a:pt x="455" y="33"/>
                    <a:pt x="455" y="33"/>
                    <a:pt x="454" y="33"/>
                  </a:cubicBezTo>
                  <a:cubicBezTo>
                    <a:pt x="454" y="33"/>
                    <a:pt x="454" y="33"/>
                    <a:pt x="454" y="34"/>
                  </a:cubicBezTo>
                  <a:cubicBezTo>
                    <a:pt x="452" y="33"/>
                    <a:pt x="452" y="33"/>
                    <a:pt x="452" y="33"/>
                  </a:cubicBezTo>
                  <a:cubicBezTo>
                    <a:pt x="453" y="33"/>
                    <a:pt x="453" y="32"/>
                    <a:pt x="452" y="32"/>
                  </a:cubicBezTo>
                  <a:cubicBezTo>
                    <a:pt x="452" y="32"/>
                    <a:pt x="451" y="32"/>
                    <a:pt x="451" y="31"/>
                  </a:cubicBezTo>
                  <a:cubicBezTo>
                    <a:pt x="451" y="31"/>
                    <a:pt x="451" y="31"/>
                    <a:pt x="451" y="31"/>
                  </a:cubicBezTo>
                  <a:cubicBezTo>
                    <a:pt x="451" y="30"/>
                    <a:pt x="451" y="31"/>
                    <a:pt x="452" y="30"/>
                  </a:cubicBezTo>
                  <a:close/>
                  <a:moveTo>
                    <a:pt x="451" y="29"/>
                  </a:moveTo>
                  <a:cubicBezTo>
                    <a:pt x="451" y="29"/>
                    <a:pt x="451" y="29"/>
                    <a:pt x="451" y="29"/>
                  </a:cubicBezTo>
                  <a:cubicBezTo>
                    <a:pt x="450" y="29"/>
                    <a:pt x="450" y="29"/>
                    <a:pt x="450" y="29"/>
                  </a:cubicBezTo>
                  <a:lnTo>
                    <a:pt x="451" y="29"/>
                  </a:lnTo>
                  <a:close/>
                  <a:moveTo>
                    <a:pt x="449" y="34"/>
                  </a:moveTo>
                  <a:cubicBezTo>
                    <a:pt x="449" y="35"/>
                    <a:pt x="450" y="35"/>
                    <a:pt x="450" y="35"/>
                  </a:cubicBezTo>
                  <a:cubicBezTo>
                    <a:pt x="449" y="35"/>
                    <a:pt x="449" y="35"/>
                    <a:pt x="449" y="35"/>
                  </a:cubicBezTo>
                  <a:lnTo>
                    <a:pt x="449" y="34"/>
                  </a:lnTo>
                  <a:close/>
                  <a:moveTo>
                    <a:pt x="450" y="28"/>
                  </a:moveTo>
                  <a:cubicBezTo>
                    <a:pt x="450" y="29"/>
                    <a:pt x="450" y="29"/>
                    <a:pt x="450" y="29"/>
                  </a:cubicBezTo>
                  <a:cubicBezTo>
                    <a:pt x="450" y="29"/>
                    <a:pt x="450" y="28"/>
                    <a:pt x="449" y="29"/>
                  </a:cubicBezTo>
                  <a:lnTo>
                    <a:pt x="450" y="28"/>
                  </a:lnTo>
                  <a:close/>
                  <a:moveTo>
                    <a:pt x="446" y="26"/>
                  </a:moveTo>
                  <a:cubicBezTo>
                    <a:pt x="446" y="26"/>
                    <a:pt x="446" y="26"/>
                    <a:pt x="446" y="27"/>
                  </a:cubicBezTo>
                  <a:cubicBezTo>
                    <a:pt x="446" y="27"/>
                    <a:pt x="446" y="27"/>
                    <a:pt x="446" y="27"/>
                  </a:cubicBezTo>
                  <a:cubicBezTo>
                    <a:pt x="446" y="27"/>
                    <a:pt x="446" y="27"/>
                    <a:pt x="446" y="28"/>
                  </a:cubicBezTo>
                  <a:cubicBezTo>
                    <a:pt x="447" y="28"/>
                    <a:pt x="447" y="28"/>
                    <a:pt x="447" y="28"/>
                  </a:cubicBezTo>
                  <a:cubicBezTo>
                    <a:pt x="446" y="28"/>
                    <a:pt x="446" y="28"/>
                    <a:pt x="446" y="28"/>
                  </a:cubicBezTo>
                  <a:cubicBezTo>
                    <a:pt x="446" y="27"/>
                    <a:pt x="446" y="27"/>
                    <a:pt x="446" y="27"/>
                  </a:cubicBezTo>
                  <a:cubicBezTo>
                    <a:pt x="446" y="27"/>
                    <a:pt x="446" y="27"/>
                    <a:pt x="446" y="27"/>
                  </a:cubicBezTo>
                  <a:cubicBezTo>
                    <a:pt x="446" y="27"/>
                    <a:pt x="446" y="27"/>
                    <a:pt x="446" y="27"/>
                  </a:cubicBezTo>
                  <a:cubicBezTo>
                    <a:pt x="446" y="27"/>
                    <a:pt x="446" y="27"/>
                    <a:pt x="446" y="27"/>
                  </a:cubicBezTo>
                  <a:cubicBezTo>
                    <a:pt x="446" y="26"/>
                    <a:pt x="446" y="26"/>
                    <a:pt x="446" y="26"/>
                  </a:cubicBezTo>
                  <a:cubicBezTo>
                    <a:pt x="445" y="26"/>
                    <a:pt x="445" y="26"/>
                    <a:pt x="445" y="26"/>
                  </a:cubicBezTo>
                  <a:cubicBezTo>
                    <a:pt x="446" y="25"/>
                    <a:pt x="446" y="25"/>
                    <a:pt x="446" y="26"/>
                  </a:cubicBezTo>
                  <a:close/>
                  <a:moveTo>
                    <a:pt x="443" y="29"/>
                  </a:moveTo>
                  <a:cubicBezTo>
                    <a:pt x="444" y="28"/>
                    <a:pt x="444" y="28"/>
                    <a:pt x="444" y="28"/>
                  </a:cubicBezTo>
                  <a:cubicBezTo>
                    <a:pt x="444" y="28"/>
                    <a:pt x="444" y="29"/>
                    <a:pt x="444" y="29"/>
                  </a:cubicBezTo>
                  <a:cubicBezTo>
                    <a:pt x="445" y="29"/>
                    <a:pt x="445" y="29"/>
                    <a:pt x="445" y="29"/>
                  </a:cubicBezTo>
                  <a:cubicBezTo>
                    <a:pt x="445" y="29"/>
                    <a:pt x="445" y="29"/>
                    <a:pt x="445" y="29"/>
                  </a:cubicBezTo>
                  <a:cubicBezTo>
                    <a:pt x="445" y="29"/>
                    <a:pt x="445" y="30"/>
                    <a:pt x="446" y="30"/>
                  </a:cubicBezTo>
                  <a:cubicBezTo>
                    <a:pt x="445" y="28"/>
                    <a:pt x="447" y="30"/>
                    <a:pt x="447" y="29"/>
                  </a:cubicBezTo>
                  <a:cubicBezTo>
                    <a:pt x="446" y="29"/>
                    <a:pt x="446" y="29"/>
                    <a:pt x="446" y="29"/>
                  </a:cubicBezTo>
                  <a:cubicBezTo>
                    <a:pt x="447" y="29"/>
                    <a:pt x="448" y="29"/>
                    <a:pt x="448" y="29"/>
                  </a:cubicBezTo>
                  <a:cubicBezTo>
                    <a:pt x="448" y="29"/>
                    <a:pt x="448" y="29"/>
                    <a:pt x="448" y="29"/>
                  </a:cubicBezTo>
                  <a:cubicBezTo>
                    <a:pt x="448" y="29"/>
                    <a:pt x="448" y="29"/>
                    <a:pt x="448" y="29"/>
                  </a:cubicBezTo>
                  <a:cubicBezTo>
                    <a:pt x="448" y="29"/>
                    <a:pt x="448" y="29"/>
                    <a:pt x="448" y="29"/>
                  </a:cubicBezTo>
                  <a:cubicBezTo>
                    <a:pt x="449" y="30"/>
                    <a:pt x="449" y="30"/>
                    <a:pt x="449" y="30"/>
                  </a:cubicBezTo>
                  <a:cubicBezTo>
                    <a:pt x="449" y="31"/>
                    <a:pt x="447" y="31"/>
                    <a:pt x="448" y="31"/>
                  </a:cubicBezTo>
                  <a:cubicBezTo>
                    <a:pt x="447" y="33"/>
                    <a:pt x="445" y="30"/>
                    <a:pt x="444" y="31"/>
                  </a:cubicBezTo>
                  <a:cubicBezTo>
                    <a:pt x="444" y="31"/>
                    <a:pt x="444" y="31"/>
                    <a:pt x="444" y="31"/>
                  </a:cubicBezTo>
                  <a:cubicBezTo>
                    <a:pt x="442" y="30"/>
                    <a:pt x="442" y="30"/>
                    <a:pt x="442" y="30"/>
                  </a:cubicBezTo>
                  <a:cubicBezTo>
                    <a:pt x="442" y="30"/>
                    <a:pt x="442" y="30"/>
                    <a:pt x="442" y="30"/>
                  </a:cubicBezTo>
                  <a:cubicBezTo>
                    <a:pt x="442" y="30"/>
                    <a:pt x="442" y="30"/>
                    <a:pt x="442" y="30"/>
                  </a:cubicBezTo>
                  <a:cubicBezTo>
                    <a:pt x="442" y="30"/>
                    <a:pt x="442" y="30"/>
                    <a:pt x="442" y="30"/>
                  </a:cubicBezTo>
                  <a:cubicBezTo>
                    <a:pt x="442" y="30"/>
                    <a:pt x="442" y="30"/>
                    <a:pt x="442" y="30"/>
                  </a:cubicBezTo>
                  <a:cubicBezTo>
                    <a:pt x="442" y="30"/>
                    <a:pt x="442" y="30"/>
                    <a:pt x="442" y="30"/>
                  </a:cubicBezTo>
                  <a:cubicBezTo>
                    <a:pt x="441" y="30"/>
                    <a:pt x="441" y="29"/>
                    <a:pt x="441" y="29"/>
                  </a:cubicBezTo>
                  <a:cubicBezTo>
                    <a:pt x="440" y="30"/>
                    <a:pt x="439" y="29"/>
                    <a:pt x="439" y="30"/>
                  </a:cubicBezTo>
                  <a:cubicBezTo>
                    <a:pt x="439" y="31"/>
                    <a:pt x="440" y="30"/>
                    <a:pt x="440" y="31"/>
                  </a:cubicBezTo>
                  <a:cubicBezTo>
                    <a:pt x="440" y="31"/>
                    <a:pt x="440" y="32"/>
                    <a:pt x="440" y="32"/>
                  </a:cubicBezTo>
                  <a:cubicBezTo>
                    <a:pt x="439" y="32"/>
                    <a:pt x="438" y="29"/>
                    <a:pt x="438" y="32"/>
                  </a:cubicBezTo>
                  <a:cubicBezTo>
                    <a:pt x="438" y="33"/>
                    <a:pt x="439" y="33"/>
                    <a:pt x="439" y="34"/>
                  </a:cubicBezTo>
                  <a:cubicBezTo>
                    <a:pt x="438" y="34"/>
                    <a:pt x="436" y="33"/>
                    <a:pt x="435" y="33"/>
                  </a:cubicBezTo>
                  <a:cubicBezTo>
                    <a:pt x="434" y="32"/>
                    <a:pt x="434" y="32"/>
                    <a:pt x="434" y="32"/>
                  </a:cubicBezTo>
                  <a:cubicBezTo>
                    <a:pt x="435" y="32"/>
                    <a:pt x="435" y="31"/>
                    <a:pt x="435" y="31"/>
                  </a:cubicBezTo>
                  <a:cubicBezTo>
                    <a:pt x="436" y="31"/>
                    <a:pt x="436" y="32"/>
                    <a:pt x="437" y="31"/>
                  </a:cubicBezTo>
                  <a:cubicBezTo>
                    <a:pt x="438" y="30"/>
                    <a:pt x="436" y="30"/>
                    <a:pt x="436" y="30"/>
                  </a:cubicBezTo>
                  <a:cubicBezTo>
                    <a:pt x="436" y="29"/>
                    <a:pt x="434" y="29"/>
                    <a:pt x="434" y="28"/>
                  </a:cubicBezTo>
                  <a:cubicBezTo>
                    <a:pt x="435" y="29"/>
                    <a:pt x="435" y="28"/>
                    <a:pt x="435" y="28"/>
                  </a:cubicBezTo>
                  <a:cubicBezTo>
                    <a:pt x="435" y="28"/>
                    <a:pt x="435" y="28"/>
                    <a:pt x="435" y="28"/>
                  </a:cubicBezTo>
                  <a:cubicBezTo>
                    <a:pt x="435" y="28"/>
                    <a:pt x="435" y="28"/>
                    <a:pt x="435" y="28"/>
                  </a:cubicBezTo>
                  <a:cubicBezTo>
                    <a:pt x="435" y="28"/>
                    <a:pt x="436" y="28"/>
                    <a:pt x="437" y="28"/>
                  </a:cubicBezTo>
                  <a:cubicBezTo>
                    <a:pt x="436" y="28"/>
                    <a:pt x="436" y="28"/>
                    <a:pt x="436" y="28"/>
                  </a:cubicBezTo>
                  <a:cubicBezTo>
                    <a:pt x="437" y="28"/>
                    <a:pt x="437" y="28"/>
                    <a:pt x="437" y="28"/>
                  </a:cubicBezTo>
                  <a:cubicBezTo>
                    <a:pt x="437" y="28"/>
                    <a:pt x="437" y="28"/>
                    <a:pt x="437" y="28"/>
                  </a:cubicBezTo>
                  <a:cubicBezTo>
                    <a:pt x="437" y="28"/>
                    <a:pt x="437" y="28"/>
                    <a:pt x="437" y="28"/>
                  </a:cubicBezTo>
                  <a:cubicBezTo>
                    <a:pt x="438" y="28"/>
                    <a:pt x="437" y="28"/>
                    <a:pt x="438" y="27"/>
                  </a:cubicBezTo>
                  <a:cubicBezTo>
                    <a:pt x="439" y="29"/>
                    <a:pt x="441" y="29"/>
                    <a:pt x="443" y="29"/>
                  </a:cubicBezTo>
                  <a:close/>
                  <a:moveTo>
                    <a:pt x="434" y="31"/>
                  </a:move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5" y="30"/>
                    <a:pt x="435" y="30"/>
                  </a:cubicBezTo>
                  <a:lnTo>
                    <a:pt x="434" y="31"/>
                  </a:lnTo>
                  <a:close/>
                  <a:moveTo>
                    <a:pt x="441" y="24"/>
                  </a:moveTo>
                  <a:cubicBezTo>
                    <a:pt x="441" y="25"/>
                    <a:pt x="441" y="25"/>
                    <a:pt x="441" y="25"/>
                  </a:cubicBezTo>
                  <a:cubicBezTo>
                    <a:pt x="441" y="25"/>
                    <a:pt x="441" y="26"/>
                    <a:pt x="442" y="26"/>
                  </a:cubicBezTo>
                  <a:cubicBezTo>
                    <a:pt x="441" y="26"/>
                    <a:pt x="440" y="25"/>
                    <a:pt x="440" y="25"/>
                  </a:cubicBezTo>
                  <a:cubicBezTo>
                    <a:pt x="441" y="25"/>
                    <a:pt x="441" y="25"/>
                    <a:pt x="441" y="25"/>
                  </a:cubicBezTo>
                  <a:cubicBezTo>
                    <a:pt x="441" y="24"/>
                    <a:pt x="441" y="24"/>
                    <a:pt x="441" y="24"/>
                  </a:cubicBezTo>
                  <a:close/>
                  <a:moveTo>
                    <a:pt x="441" y="27"/>
                  </a:moveTo>
                  <a:cubicBezTo>
                    <a:pt x="441" y="28"/>
                    <a:pt x="441" y="28"/>
                    <a:pt x="441" y="28"/>
                  </a:cubicBezTo>
                  <a:cubicBezTo>
                    <a:pt x="440" y="28"/>
                    <a:pt x="440" y="28"/>
                    <a:pt x="440" y="28"/>
                  </a:cubicBezTo>
                  <a:cubicBezTo>
                    <a:pt x="440" y="27"/>
                    <a:pt x="441" y="27"/>
                    <a:pt x="441" y="27"/>
                  </a:cubicBezTo>
                  <a:close/>
                  <a:moveTo>
                    <a:pt x="433" y="21"/>
                  </a:moveTo>
                  <a:cubicBezTo>
                    <a:pt x="434" y="22"/>
                    <a:pt x="435" y="21"/>
                    <a:pt x="435" y="22"/>
                  </a:cubicBezTo>
                  <a:cubicBezTo>
                    <a:pt x="436" y="22"/>
                    <a:pt x="436" y="22"/>
                    <a:pt x="436" y="22"/>
                  </a:cubicBezTo>
                  <a:cubicBezTo>
                    <a:pt x="437" y="22"/>
                    <a:pt x="437" y="22"/>
                    <a:pt x="437" y="23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38" y="24"/>
                    <a:pt x="436" y="23"/>
                    <a:pt x="437" y="24"/>
                  </a:cubicBezTo>
                  <a:cubicBezTo>
                    <a:pt x="437" y="24"/>
                    <a:pt x="437" y="24"/>
                    <a:pt x="437" y="24"/>
                  </a:cubicBezTo>
                  <a:cubicBezTo>
                    <a:pt x="437" y="24"/>
                    <a:pt x="436" y="23"/>
                    <a:pt x="435" y="25"/>
                  </a:cubicBezTo>
                  <a:cubicBezTo>
                    <a:pt x="435" y="25"/>
                    <a:pt x="435" y="25"/>
                    <a:pt x="435" y="25"/>
                  </a:cubicBezTo>
                  <a:cubicBezTo>
                    <a:pt x="435" y="25"/>
                    <a:pt x="436" y="25"/>
                    <a:pt x="436" y="25"/>
                  </a:cubicBezTo>
                  <a:cubicBezTo>
                    <a:pt x="436" y="25"/>
                    <a:pt x="437" y="24"/>
                    <a:pt x="437" y="25"/>
                  </a:cubicBezTo>
                  <a:cubicBezTo>
                    <a:pt x="437" y="25"/>
                    <a:pt x="437" y="25"/>
                    <a:pt x="437" y="25"/>
                  </a:cubicBezTo>
                  <a:cubicBezTo>
                    <a:pt x="437" y="25"/>
                    <a:pt x="437" y="25"/>
                    <a:pt x="438" y="25"/>
                  </a:cubicBezTo>
                  <a:cubicBezTo>
                    <a:pt x="438" y="25"/>
                    <a:pt x="438" y="25"/>
                    <a:pt x="438" y="25"/>
                  </a:cubicBezTo>
                  <a:cubicBezTo>
                    <a:pt x="438" y="25"/>
                    <a:pt x="438" y="25"/>
                    <a:pt x="438" y="24"/>
                  </a:cubicBezTo>
                  <a:cubicBezTo>
                    <a:pt x="438" y="24"/>
                    <a:pt x="437" y="23"/>
                    <a:pt x="438" y="23"/>
                  </a:cubicBezTo>
                  <a:cubicBezTo>
                    <a:pt x="438" y="23"/>
                    <a:pt x="438" y="23"/>
                    <a:pt x="438" y="24"/>
                  </a:cubicBezTo>
                  <a:cubicBezTo>
                    <a:pt x="439" y="24"/>
                    <a:pt x="439" y="24"/>
                    <a:pt x="439" y="24"/>
                  </a:cubicBezTo>
                  <a:cubicBezTo>
                    <a:pt x="438" y="24"/>
                    <a:pt x="438" y="24"/>
                    <a:pt x="438" y="24"/>
                  </a:cubicBezTo>
                  <a:cubicBezTo>
                    <a:pt x="438" y="25"/>
                    <a:pt x="438" y="25"/>
                    <a:pt x="438" y="25"/>
                  </a:cubicBezTo>
                  <a:cubicBezTo>
                    <a:pt x="438" y="25"/>
                    <a:pt x="438" y="26"/>
                    <a:pt x="438" y="26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7" y="27"/>
                    <a:pt x="437" y="25"/>
                    <a:pt x="437" y="27"/>
                  </a:cubicBezTo>
                  <a:cubicBezTo>
                    <a:pt x="436" y="27"/>
                    <a:pt x="436" y="26"/>
                    <a:pt x="436" y="25"/>
                  </a:cubicBezTo>
                  <a:cubicBezTo>
                    <a:pt x="436" y="25"/>
                    <a:pt x="436" y="25"/>
                    <a:pt x="435" y="25"/>
                  </a:cubicBezTo>
                  <a:cubicBezTo>
                    <a:pt x="435" y="25"/>
                    <a:pt x="435" y="25"/>
                    <a:pt x="435" y="25"/>
                  </a:cubicBezTo>
                  <a:cubicBezTo>
                    <a:pt x="435" y="25"/>
                    <a:pt x="435" y="25"/>
                    <a:pt x="435" y="25"/>
                  </a:cubicBezTo>
                  <a:cubicBezTo>
                    <a:pt x="435" y="25"/>
                    <a:pt x="435" y="25"/>
                    <a:pt x="435" y="25"/>
                  </a:cubicBezTo>
                  <a:cubicBezTo>
                    <a:pt x="434" y="26"/>
                    <a:pt x="434" y="26"/>
                    <a:pt x="434" y="26"/>
                  </a:cubicBezTo>
                  <a:cubicBezTo>
                    <a:pt x="434" y="26"/>
                    <a:pt x="434" y="26"/>
                    <a:pt x="434" y="26"/>
                  </a:cubicBezTo>
                  <a:cubicBezTo>
                    <a:pt x="434" y="24"/>
                    <a:pt x="435" y="24"/>
                    <a:pt x="436" y="23"/>
                  </a:cubicBezTo>
                  <a:cubicBezTo>
                    <a:pt x="436" y="23"/>
                    <a:pt x="437" y="23"/>
                    <a:pt x="437" y="23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35" y="22"/>
                    <a:pt x="434" y="22"/>
                    <a:pt x="433" y="22"/>
                  </a:cubicBezTo>
                  <a:cubicBezTo>
                    <a:pt x="433" y="22"/>
                    <a:pt x="433" y="22"/>
                    <a:pt x="433" y="21"/>
                  </a:cubicBezTo>
                  <a:cubicBezTo>
                    <a:pt x="433" y="21"/>
                    <a:pt x="433" y="21"/>
                    <a:pt x="432" y="21"/>
                  </a:cubicBezTo>
                  <a:cubicBezTo>
                    <a:pt x="433" y="21"/>
                    <a:pt x="433" y="21"/>
                    <a:pt x="433" y="21"/>
                  </a:cubicBezTo>
                  <a:close/>
                  <a:moveTo>
                    <a:pt x="434" y="24"/>
                  </a:moveTo>
                  <a:cubicBezTo>
                    <a:pt x="434" y="24"/>
                    <a:pt x="434" y="24"/>
                    <a:pt x="434" y="24"/>
                  </a:cubicBezTo>
                  <a:cubicBezTo>
                    <a:pt x="433" y="23"/>
                    <a:pt x="433" y="25"/>
                    <a:pt x="433" y="23"/>
                  </a:cubicBezTo>
                  <a:cubicBezTo>
                    <a:pt x="433" y="23"/>
                    <a:pt x="434" y="23"/>
                    <a:pt x="434" y="24"/>
                  </a:cubicBezTo>
                  <a:cubicBezTo>
                    <a:pt x="434" y="24"/>
                    <a:pt x="434" y="24"/>
                    <a:pt x="434" y="24"/>
                  </a:cubicBezTo>
                  <a:close/>
                  <a:moveTo>
                    <a:pt x="433" y="25"/>
                  </a:moveTo>
                  <a:cubicBezTo>
                    <a:pt x="432" y="25"/>
                    <a:pt x="432" y="25"/>
                    <a:pt x="431" y="25"/>
                  </a:cubicBezTo>
                  <a:cubicBezTo>
                    <a:pt x="432" y="25"/>
                    <a:pt x="432" y="24"/>
                    <a:pt x="433" y="25"/>
                  </a:cubicBezTo>
                  <a:close/>
                  <a:moveTo>
                    <a:pt x="424" y="22"/>
                  </a:moveTo>
                  <a:cubicBezTo>
                    <a:pt x="425" y="22"/>
                    <a:pt x="425" y="22"/>
                    <a:pt x="426" y="22"/>
                  </a:cubicBezTo>
                  <a:cubicBezTo>
                    <a:pt x="426" y="21"/>
                    <a:pt x="426" y="21"/>
                    <a:pt x="425" y="21"/>
                  </a:cubicBezTo>
                  <a:cubicBezTo>
                    <a:pt x="426" y="21"/>
                    <a:pt x="428" y="21"/>
                    <a:pt x="429" y="21"/>
                  </a:cubicBezTo>
                  <a:cubicBezTo>
                    <a:pt x="430" y="21"/>
                    <a:pt x="431" y="22"/>
                    <a:pt x="431" y="22"/>
                  </a:cubicBezTo>
                  <a:cubicBezTo>
                    <a:pt x="431" y="22"/>
                    <a:pt x="431" y="22"/>
                    <a:pt x="431" y="22"/>
                  </a:cubicBezTo>
                  <a:cubicBezTo>
                    <a:pt x="430" y="21"/>
                    <a:pt x="429" y="22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30" y="24"/>
                    <a:pt x="429" y="22"/>
                    <a:pt x="430" y="23"/>
                  </a:cubicBezTo>
                  <a:cubicBezTo>
                    <a:pt x="430" y="24"/>
                    <a:pt x="429" y="24"/>
                    <a:pt x="430" y="25"/>
                  </a:cubicBezTo>
                  <a:cubicBezTo>
                    <a:pt x="430" y="25"/>
                    <a:pt x="430" y="25"/>
                    <a:pt x="430" y="25"/>
                  </a:cubicBezTo>
                  <a:cubicBezTo>
                    <a:pt x="430" y="25"/>
                    <a:pt x="430" y="25"/>
                    <a:pt x="430" y="25"/>
                  </a:cubicBezTo>
                  <a:cubicBezTo>
                    <a:pt x="430" y="26"/>
                    <a:pt x="430" y="26"/>
                    <a:pt x="430" y="26"/>
                  </a:cubicBezTo>
                  <a:cubicBezTo>
                    <a:pt x="430" y="25"/>
                    <a:pt x="429" y="25"/>
                    <a:pt x="428" y="25"/>
                  </a:cubicBezTo>
                  <a:cubicBezTo>
                    <a:pt x="427" y="25"/>
                    <a:pt x="427" y="25"/>
                    <a:pt x="427" y="25"/>
                  </a:cubicBezTo>
                  <a:cubicBezTo>
                    <a:pt x="427" y="24"/>
                    <a:pt x="426" y="24"/>
                    <a:pt x="426" y="24"/>
                  </a:cubicBezTo>
                  <a:cubicBezTo>
                    <a:pt x="426" y="24"/>
                    <a:pt x="426" y="24"/>
                    <a:pt x="426" y="23"/>
                  </a:cubicBezTo>
                  <a:cubicBezTo>
                    <a:pt x="425" y="23"/>
                    <a:pt x="425" y="23"/>
                    <a:pt x="425" y="23"/>
                  </a:cubicBezTo>
                  <a:cubicBezTo>
                    <a:pt x="425" y="23"/>
                    <a:pt x="426" y="23"/>
                    <a:pt x="426" y="23"/>
                  </a:cubicBezTo>
                  <a:cubicBezTo>
                    <a:pt x="426" y="24"/>
                    <a:pt x="426" y="24"/>
                    <a:pt x="426" y="24"/>
                  </a:cubicBezTo>
                  <a:cubicBezTo>
                    <a:pt x="426" y="23"/>
                    <a:pt x="426" y="23"/>
                    <a:pt x="426" y="23"/>
                  </a:cubicBezTo>
                  <a:cubicBezTo>
                    <a:pt x="426" y="23"/>
                    <a:pt x="425" y="23"/>
                    <a:pt x="425" y="22"/>
                  </a:cubicBezTo>
                  <a:cubicBezTo>
                    <a:pt x="425" y="22"/>
                    <a:pt x="424" y="23"/>
                    <a:pt x="424" y="22"/>
                  </a:cubicBezTo>
                  <a:close/>
                  <a:moveTo>
                    <a:pt x="424" y="24"/>
                  </a:moveTo>
                  <a:cubicBezTo>
                    <a:pt x="424" y="24"/>
                    <a:pt x="424" y="24"/>
                    <a:pt x="424" y="24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4"/>
                    <a:pt x="424" y="24"/>
                    <a:pt x="424" y="24"/>
                  </a:cubicBezTo>
                  <a:close/>
                  <a:moveTo>
                    <a:pt x="423" y="19"/>
                  </a:moveTo>
                  <a:cubicBezTo>
                    <a:pt x="423" y="19"/>
                    <a:pt x="423" y="19"/>
                    <a:pt x="423" y="19"/>
                  </a:cubicBezTo>
                  <a:cubicBezTo>
                    <a:pt x="422" y="20"/>
                    <a:pt x="422" y="20"/>
                    <a:pt x="422" y="20"/>
                  </a:cubicBezTo>
                  <a:cubicBezTo>
                    <a:pt x="423" y="20"/>
                    <a:pt x="422" y="19"/>
                    <a:pt x="423" y="19"/>
                  </a:cubicBezTo>
                  <a:close/>
                  <a:moveTo>
                    <a:pt x="419" y="21"/>
                  </a:moveTo>
                  <a:cubicBezTo>
                    <a:pt x="420" y="21"/>
                    <a:pt x="420" y="21"/>
                    <a:pt x="420" y="21"/>
                  </a:cubicBezTo>
                  <a:cubicBezTo>
                    <a:pt x="420" y="21"/>
                    <a:pt x="420" y="21"/>
                    <a:pt x="421" y="21"/>
                  </a:cubicBezTo>
                  <a:cubicBezTo>
                    <a:pt x="421" y="20"/>
                    <a:pt x="421" y="20"/>
                    <a:pt x="420" y="20"/>
                  </a:cubicBezTo>
                  <a:cubicBezTo>
                    <a:pt x="422" y="20"/>
                    <a:pt x="423" y="22"/>
                    <a:pt x="423" y="20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23" y="22"/>
                    <a:pt x="422" y="22"/>
                    <a:pt x="422" y="23"/>
                  </a:cubicBezTo>
                  <a:cubicBezTo>
                    <a:pt x="422" y="23"/>
                    <a:pt x="422" y="23"/>
                    <a:pt x="422" y="23"/>
                  </a:cubicBezTo>
                  <a:cubicBezTo>
                    <a:pt x="422" y="23"/>
                    <a:pt x="422" y="23"/>
                    <a:pt x="422" y="23"/>
                  </a:cubicBezTo>
                  <a:cubicBezTo>
                    <a:pt x="422" y="23"/>
                    <a:pt x="422" y="23"/>
                    <a:pt x="422" y="23"/>
                  </a:cubicBezTo>
                  <a:cubicBezTo>
                    <a:pt x="422" y="23"/>
                    <a:pt x="421" y="23"/>
                    <a:pt x="421" y="23"/>
                  </a:cubicBezTo>
                  <a:cubicBezTo>
                    <a:pt x="421" y="24"/>
                    <a:pt x="421" y="24"/>
                    <a:pt x="421" y="24"/>
                  </a:cubicBezTo>
                  <a:cubicBezTo>
                    <a:pt x="421" y="24"/>
                    <a:pt x="421" y="24"/>
                    <a:pt x="421" y="24"/>
                  </a:cubicBezTo>
                  <a:cubicBezTo>
                    <a:pt x="420" y="23"/>
                    <a:pt x="422" y="21"/>
                    <a:pt x="420" y="22"/>
                  </a:cubicBezTo>
                  <a:cubicBezTo>
                    <a:pt x="420" y="22"/>
                    <a:pt x="420" y="22"/>
                    <a:pt x="420" y="22"/>
                  </a:cubicBezTo>
                  <a:cubicBezTo>
                    <a:pt x="420" y="22"/>
                    <a:pt x="420" y="22"/>
                    <a:pt x="420" y="22"/>
                  </a:cubicBezTo>
                  <a:cubicBezTo>
                    <a:pt x="420" y="22"/>
                    <a:pt x="420" y="21"/>
                    <a:pt x="420" y="21"/>
                  </a:cubicBezTo>
                  <a:cubicBezTo>
                    <a:pt x="420" y="21"/>
                    <a:pt x="419" y="21"/>
                    <a:pt x="419" y="21"/>
                  </a:cubicBezTo>
                  <a:cubicBezTo>
                    <a:pt x="419" y="21"/>
                    <a:pt x="418" y="20"/>
                    <a:pt x="417" y="20"/>
                  </a:cubicBezTo>
                  <a:cubicBezTo>
                    <a:pt x="418" y="20"/>
                    <a:pt x="419" y="20"/>
                    <a:pt x="419" y="21"/>
                  </a:cubicBezTo>
                  <a:close/>
                  <a:moveTo>
                    <a:pt x="417" y="22"/>
                  </a:moveTo>
                  <a:cubicBezTo>
                    <a:pt x="417" y="22"/>
                    <a:pt x="417" y="22"/>
                    <a:pt x="417" y="22"/>
                  </a:cubicBezTo>
                  <a:cubicBezTo>
                    <a:pt x="417" y="22"/>
                    <a:pt x="417" y="23"/>
                    <a:pt x="417" y="23"/>
                  </a:cubicBezTo>
                  <a:cubicBezTo>
                    <a:pt x="418" y="23"/>
                    <a:pt x="418" y="23"/>
                    <a:pt x="418" y="23"/>
                  </a:cubicBezTo>
                  <a:cubicBezTo>
                    <a:pt x="417" y="24"/>
                    <a:pt x="417" y="23"/>
                    <a:pt x="417" y="23"/>
                  </a:cubicBezTo>
                  <a:cubicBezTo>
                    <a:pt x="417" y="22"/>
                    <a:pt x="416" y="22"/>
                    <a:pt x="416" y="22"/>
                  </a:cubicBezTo>
                  <a:cubicBezTo>
                    <a:pt x="416" y="22"/>
                    <a:pt x="416" y="22"/>
                    <a:pt x="416" y="22"/>
                  </a:cubicBezTo>
                  <a:cubicBezTo>
                    <a:pt x="416" y="22"/>
                    <a:pt x="416" y="22"/>
                    <a:pt x="416" y="22"/>
                  </a:cubicBezTo>
                  <a:cubicBezTo>
                    <a:pt x="416" y="22"/>
                    <a:pt x="417" y="22"/>
                    <a:pt x="417" y="22"/>
                  </a:cubicBezTo>
                  <a:cubicBezTo>
                    <a:pt x="417" y="22"/>
                    <a:pt x="417" y="22"/>
                    <a:pt x="417" y="22"/>
                  </a:cubicBezTo>
                  <a:close/>
                  <a:moveTo>
                    <a:pt x="416" y="20"/>
                  </a:moveTo>
                  <a:cubicBezTo>
                    <a:pt x="417" y="19"/>
                    <a:pt x="417" y="19"/>
                    <a:pt x="417" y="19"/>
                  </a:cubicBezTo>
                  <a:cubicBezTo>
                    <a:pt x="417" y="20"/>
                    <a:pt x="416" y="20"/>
                    <a:pt x="416" y="21"/>
                  </a:cubicBezTo>
                  <a:lnTo>
                    <a:pt x="416" y="20"/>
                  </a:lnTo>
                  <a:close/>
                  <a:moveTo>
                    <a:pt x="406" y="24"/>
                  </a:moveTo>
                  <a:cubicBezTo>
                    <a:pt x="405" y="24"/>
                    <a:pt x="406" y="25"/>
                    <a:pt x="405" y="25"/>
                  </a:cubicBezTo>
                  <a:cubicBezTo>
                    <a:pt x="405" y="25"/>
                    <a:pt x="405" y="25"/>
                    <a:pt x="405" y="25"/>
                  </a:cubicBezTo>
                  <a:cubicBezTo>
                    <a:pt x="404" y="24"/>
                    <a:pt x="405" y="25"/>
                    <a:pt x="406" y="24"/>
                  </a:cubicBezTo>
                  <a:close/>
                  <a:moveTo>
                    <a:pt x="401" y="22"/>
                  </a:moveTo>
                  <a:cubicBezTo>
                    <a:pt x="401" y="22"/>
                    <a:pt x="401" y="22"/>
                    <a:pt x="401" y="22"/>
                  </a:cubicBezTo>
                  <a:cubicBezTo>
                    <a:pt x="400" y="22"/>
                    <a:pt x="401" y="23"/>
                    <a:pt x="401" y="23"/>
                  </a:cubicBezTo>
                  <a:cubicBezTo>
                    <a:pt x="401" y="22"/>
                    <a:pt x="401" y="22"/>
                    <a:pt x="401" y="22"/>
                  </a:cubicBezTo>
                  <a:cubicBezTo>
                    <a:pt x="400" y="22"/>
                    <a:pt x="400" y="22"/>
                    <a:pt x="400" y="22"/>
                  </a:cubicBezTo>
                  <a:cubicBezTo>
                    <a:pt x="399" y="21"/>
                    <a:pt x="399" y="21"/>
                    <a:pt x="399" y="21"/>
                  </a:cubicBezTo>
                  <a:cubicBezTo>
                    <a:pt x="400" y="21"/>
                    <a:pt x="401" y="22"/>
                    <a:pt x="401" y="22"/>
                  </a:cubicBezTo>
                  <a:close/>
                  <a:moveTo>
                    <a:pt x="399" y="20"/>
                  </a:moveTo>
                  <a:cubicBezTo>
                    <a:pt x="398" y="20"/>
                    <a:pt x="398" y="20"/>
                    <a:pt x="398" y="20"/>
                  </a:cubicBezTo>
                  <a:cubicBezTo>
                    <a:pt x="399" y="20"/>
                    <a:pt x="399" y="21"/>
                    <a:pt x="398" y="21"/>
                  </a:cubicBezTo>
                  <a:cubicBezTo>
                    <a:pt x="398" y="21"/>
                    <a:pt x="397" y="20"/>
                    <a:pt x="397" y="19"/>
                  </a:cubicBezTo>
                  <a:cubicBezTo>
                    <a:pt x="398" y="20"/>
                    <a:pt x="398" y="20"/>
                    <a:pt x="399" y="20"/>
                  </a:cubicBezTo>
                  <a:close/>
                  <a:moveTo>
                    <a:pt x="398" y="21"/>
                  </a:moveTo>
                  <a:cubicBezTo>
                    <a:pt x="397" y="21"/>
                    <a:pt x="397" y="21"/>
                    <a:pt x="397" y="21"/>
                  </a:cubicBezTo>
                  <a:cubicBezTo>
                    <a:pt x="397" y="21"/>
                    <a:pt x="397" y="21"/>
                    <a:pt x="396" y="22"/>
                  </a:cubicBezTo>
                  <a:cubicBezTo>
                    <a:pt x="396" y="21"/>
                    <a:pt x="396" y="21"/>
                    <a:pt x="396" y="21"/>
                  </a:cubicBezTo>
                  <a:lnTo>
                    <a:pt x="398" y="21"/>
                  </a:lnTo>
                  <a:close/>
                  <a:moveTo>
                    <a:pt x="396" y="17"/>
                  </a:moveTo>
                  <a:cubicBezTo>
                    <a:pt x="397" y="17"/>
                    <a:pt x="397" y="17"/>
                    <a:pt x="397" y="17"/>
                  </a:cubicBezTo>
                  <a:cubicBezTo>
                    <a:pt x="397" y="18"/>
                    <a:pt x="397" y="18"/>
                    <a:pt x="397" y="18"/>
                  </a:cubicBezTo>
                  <a:lnTo>
                    <a:pt x="396" y="17"/>
                  </a:lnTo>
                  <a:close/>
                  <a:moveTo>
                    <a:pt x="396" y="20"/>
                  </a:moveTo>
                  <a:cubicBezTo>
                    <a:pt x="397" y="20"/>
                    <a:pt x="397" y="20"/>
                    <a:pt x="397" y="20"/>
                  </a:cubicBezTo>
                  <a:cubicBezTo>
                    <a:pt x="396" y="21"/>
                    <a:pt x="396" y="21"/>
                    <a:pt x="396" y="21"/>
                  </a:cubicBezTo>
                  <a:cubicBezTo>
                    <a:pt x="396" y="21"/>
                    <a:pt x="396" y="20"/>
                    <a:pt x="396" y="20"/>
                  </a:cubicBezTo>
                  <a:cubicBezTo>
                    <a:pt x="396" y="20"/>
                    <a:pt x="396" y="20"/>
                    <a:pt x="395" y="20"/>
                  </a:cubicBezTo>
                  <a:lnTo>
                    <a:pt x="396" y="20"/>
                  </a:lnTo>
                  <a:close/>
                  <a:moveTo>
                    <a:pt x="390" y="28"/>
                  </a:moveTo>
                  <a:cubicBezTo>
                    <a:pt x="390" y="28"/>
                    <a:pt x="390" y="28"/>
                    <a:pt x="390" y="28"/>
                  </a:cubicBezTo>
                  <a:cubicBezTo>
                    <a:pt x="391" y="28"/>
                    <a:pt x="392" y="30"/>
                    <a:pt x="393" y="29"/>
                  </a:cubicBezTo>
                  <a:cubicBezTo>
                    <a:pt x="393" y="29"/>
                    <a:pt x="394" y="29"/>
                    <a:pt x="394" y="29"/>
                  </a:cubicBezTo>
                  <a:cubicBezTo>
                    <a:pt x="394" y="29"/>
                    <a:pt x="394" y="29"/>
                    <a:pt x="394" y="29"/>
                  </a:cubicBezTo>
                  <a:cubicBezTo>
                    <a:pt x="395" y="29"/>
                    <a:pt x="396" y="29"/>
                    <a:pt x="396" y="29"/>
                  </a:cubicBezTo>
                  <a:cubicBezTo>
                    <a:pt x="397" y="29"/>
                    <a:pt x="395" y="31"/>
                    <a:pt x="397" y="30"/>
                  </a:cubicBezTo>
                  <a:cubicBezTo>
                    <a:pt x="397" y="29"/>
                    <a:pt x="397" y="29"/>
                    <a:pt x="397" y="29"/>
                  </a:cubicBezTo>
                  <a:cubicBezTo>
                    <a:pt x="398" y="29"/>
                    <a:pt x="397" y="30"/>
                    <a:pt x="397" y="30"/>
                  </a:cubicBezTo>
                  <a:cubicBezTo>
                    <a:pt x="397" y="30"/>
                    <a:pt x="398" y="30"/>
                    <a:pt x="398" y="29"/>
                  </a:cubicBezTo>
                  <a:cubicBezTo>
                    <a:pt x="399" y="31"/>
                    <a:pt x="400" y="28"/>
                    <a:pt x="401" y="29"/>
                  </a:cubicBezTo>
                  <a:cubicBezTo>
                    <a:pt x="402" y="29"/>
                    <a:pt x="402" y="28"/>
                    <a:pt x="403" y="27"/>
                  </a:cubicBezTo>
                  <a:cubicBezTo>
                    <a:pt x="402" y="27"/>
                    <a:pt x="402" y="26"/>
                    <a:pt x="401" y="26"/>
                  </a:cubicBezTo>
                  <a:cubicBezTo>
                    <a:pt x="401" y="26"/>
                    <a:pt x="401" y="26"/>
                    <a:pt x="401" y="26"/>
                  </a:cubicBezTo>
                  <a:cubicBezTo>
                    <a:pt x="401" y="26"/>
                    <a:pt x="401" y="26"/>
                    <a:pt x="401" y="26"/>
                  </a:cubicBezTo>
                  <a:cubicBezTo>
                    <a:pt x="400" y="26"/>
                    <a:pt x="400" y="27"/>
                    <a:pt x="399" y="26"/>
                  </a:cubicBezTo>
                  <a:cubicBezTo>
                    <a:pt x="398" y="27"/>
                    <a:pt x="399" y="28"/>
                    <a:pt x="399" y="28"/>
                  </a:cubicBezTo>
                  <a:cubicBezTo>
                    <a:pt x="400" y="28"/>
                    <a:pt x="400" y="28"/>
                    <a:pt x="400" y="28"/>
                  </a:cubicBezTo>
                  <a:cubicBezTo>
                    <a:pt x="400" y="29"/>
                    <a:pt x="397" y="27"/>
                    <a:pt x="396" y="27"/>
                  </a:cubicBezTo>
                  <a:cubicBezTo>
                    <a:pt x="396" y="27"/>
                    <a:pt x="395" y="28"/>
                    <a:pt x="394" y="28"/>
                  </a:cubicBezTo>
                  <a:cubicBezTo>
                    <a:pt x="395" y="27"/>
                    <a:pt x="394" y="27"/>
                    <a:pt x="394" y="27"/>
                  </a:cubicBezTo>
                  <a:cubicBezTo>
                    <a:pt x="394" y="27"/>
                    <a:pt x="394" y="27"/>
                    <a:pt x="394" y="27"/>
                  </a:cubicBezTo>
                  <a:cubicBezTo>
                    <a:pt x="394" y="28"/>
                    <a:pt x="394" y="28"/>
                    <a:pt x="394" y="28"/>
                  </a:cubicBezTo>
                  <a:cubicBezTo>
                    <a:pt x="394" y="28"/>
                    <a:pt x="394" y="27"/>
                    <a:pt x="394" y="27"/>
                  </a:cubicBezTo>
                  <a:cubicBezTo>
                    <a:pt x="394" y="27"/>
                    <a:pt x="394" y="27"/>
                    <a:pt x="394" y="27"/>
                  </a:cubicBezTo>
                  <a:cubicBezTo>
                    <a:pt x="394" y="27"/>
                    <a:pt x="394" y="27"/>
                    <a:pt x="394" y="27"/>
                  </a:cubicBezTo>
                  <a:cubicBezTo>
                    <a:pt x="395" y="26"/>
                    <a:pt x="395" y="26"/>
                    <a:pt x="395" y="26"/>
                  </a:cubicBezTo>
                  <a:cubicBezTo>
                    <a:pt x="396" y="26"/>
                    <a:pt x="396" y="26"/>
                    <a:pt x="396" y="26"/>
                  </a:cubicBezTo>
                  <a:cubicBezTo>
                    <a:pt x="396" y="27"/>
                    <a:pt x="396" y="27"/>
                    <a:pt x="397" y="27"/>
                  </a:cubicBezTo>
                  <a:cubicBezTo>
                    <a:pt x="397" y="27"/>
                    <a:pt x="397" y="27"/>
                    <a:pt x="398" y="27"/>
                  </a:cubicBezTo>
                  <a:cubicBezTo>
                    <a:pt x="397" y="26"/>
                    <a:pt x="397" y="26"/>
                    <a:pt x="397" y="26"/>
                  </a:cubicBezTo>
                  <a:cubicBezTo>
                    <a:pt x="398" y="26"/>
                    <a:pt x="398" y="26"/>
                    <a:pt x="398" y="26"/>
                  </a:cubicBezTo>
                  <a:cubicBezTo>
                    <a:pt x="397" y="25"/>
                    <a:pt x="396" y="26"/>
                    <a:pt x="396" y="25"/>
                  </a:cubicBezTo>
                  <a:cubicBezTo>
                    <a:pt x="394" y="25"/>
                    <a:pt x="394" y="25"/>
                    <a:pt x="394" y="25"/>
                  </a:cubicBezTo>
                  <a:cubicBezTo>
                    <a:pt x="394" y="25"/>
                    <a:pt x="394" y="24"/>
                    <a:pt x="394" y="24"/>
                  </a:cubicBezTo>
                  <a:cubicBezTo>
                    <a:pt x="395" y="24"/>
                    <a:pt x="395" y="24"/>
                    <a:pt x="395" y="24"/>
                  </a:cubicBezTo>
                  <a:cubicBezTo>
                    <a:pt x="394" y="23"/>
                    <a:pt x="396" y="23"/>
                    <a:pt x="395" y="22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5" y="22"/>
                    <a:pt x="395" y="22"/>
                    <a:pt x="395" y="22"/>
                  </a:cubicBezTo>
                  <a:cubicBezTo>
                    <a:pt x="396" y="23"/>
                    <a:pt x="397" y="22"/>
                    <a:pt x="398" y="22"/>
                  </a:cubicBezTo>
                  <a:cubicBezTo>
                    <a:pt x="399" y="22"/>
                    <a:pt x="399" y="22"/>
                    <a:pt x="399" y="22"/>
                  </a:cubicBezTo>
                  <a:cubicBezTo>
                    <a:pt x="399" y="22"/>
                    <a:pt x="399" y="22"/>
                    <a:pt x="399" y="22"/>
                  </a:cubicBezTo>
                  <a:cubicBezTo>
                    <a:pt x="399" y="22"/>
                    <a:pt x="399" y="22"/>
                    <a:pt x="399" y="22"/>
                  </a:cubicBezTo>
                  <a:cubicBezTo>
                    <a:pt x="399" y="22"/>
                    <a:pt x="399" y="22"/>
                    <a:pt x="399" y="22"/>
                  </a:cubicBezTo>
                  <a:cubicBezTo>
                    <a:pt x="398" y="22"/>
                    <a:pt x="398" y="22"/>
                    <a:pt x="398" y="22"/>
                  </a:cubicBezTo>
                  <a:cubicBezTo>
                    <a:pt x="398" y="23"/>
                    <a:pt x="398" y="23"/>
                    <a:pt x="398" y="23"/>
                  </a:cubicBezTo>
                  <a:cubicBezTo>
                    <a:pt x="398" y="23"/>
                    <a:pt x="398" y="23"/>
                    <a:pt x="398" y="23"/>
                  </a:cubicBezTo>
                  <a:cubicBezTo>
                    <a:pt x="397" y="24"/>
                    <a:pt x="397" y="22"/>
                    <a:pt x="396" y="23"/>
                  </a:cubicBezTo>
                  <a:cubicBezTo>
                    <a:pt x="395" y="23"/>
                    <a:pt x="395" y="23"/>
                    <a:pt x="395" y="24"/>
                  </a:cubicBezTo>
                  <a:cubicBezTo>
                    <a:pt x="396" y="23"/>
                    <a:pt x="397" y="26"/>
                    <a:pt x="397" y="24"/>
                  </a:cubicBezTo>
                  <a:cubicBezTo>
                    <a:pt x="398" y="24"/>
                    <a:pt x="398" y="25"/>
                    <a:pt x="399" y="25"/>
                  </a:cubicBezTo>
                  <a:cubicBezTo>
                    <a:pt x="400" y="25"/>
                    <a:pt x="399" y="24"/>
                    <a:pt x="400" y="23"/>
                  </a:cubicBezTo>
                  <a:cubicBezTo>
                    <a:pt x="401" y="25"/>
                    <a:pt x="401" y="22"/>
                    <a:pt x="403" y="24"/>
                  </a:cubicBezTo>
                  <a:cubicBezTo>
                    <a:pt x="403" y="24"/>
                    <a:pt x="401" y="24"/>
                    <a:pt x="402" y="25"/>
                  </a:cubicBezTo>
                  <a:cubicBezTo>
                    <a:pt x="401" y="25"/>
                    <a:pt x="401" y="24"/>
                    <a:pt x="401" y="25"/>
                  </a:cubicBezTo>
                  <a:cubicBezTo>
                    <a:pt x="401" y="26"/>
                    <a:pt x="403" y="26"/>
                    <a:pt x="404" y="26"/>
                  </a:cubicBezTo>
                  <a:cubicBezTo>
                    <a:pt x="404" y="26"/>
                    <a:pt x="404" y="26"/>
                    <a:pt x="404" y="26"/>
                  </a:cubicBezTo>
                  <a:cubicBezTo>
                    <a:pt x="405" y="26"/>
                    <a:pt x="405" y="26"/>
                    <a:pt x="405" y="26"/>
                  </a:cubicBezTo>
                  <a:cubicBezTo>
                    <a:pt x="405" y="27"/>
                    <a:pt x="405" y="27"/>
                    <a:pt x="405" y="27"/>
                  </a:cubicBezTo>
                  <a:cubicBezTo>
                    <a:pt x="406" y="27"/>
                    <a:pt x="406" y="27"/>
                    <a:pt x="406" y="27"/>
                  </a:cubicBezTo>
                  <a:cubicBezTo>
                    <a:pt x="406" y="27"/>
                    <a:pt x="406" y="27"/>
                    <a:pt x="406" y="27"/>
                  </a:cubicBezTo>
                  <a:cubicBezTo>
                    <a:pt x="406" y="27"/>
                    <a:pt x="406" y="27"/>
                    <a:pt x="406" y="27"/>
                  </a:cubicBezTo>
                  <a:cubicBezTo>
                    <a:pt x="406" y="27"/>
                    <a:pt x="406" y="27"/>
                    <a:pt x="406" y="27"/>
                  </a:cubicBezTo>
                  <a:cubicBezTo>
                    <a:pt x="405" y="27"/>
                    <a:pt x="405" y="27"/>
                    <a:pt x="405" y="27"/>
                  </a:cubicBezTo>
                  <a:cubicBezTo>
                    <a:pt x="405" y="28"/>
                    <a:pt x="406" y="28"/>
                    <a:pt x="406" y="28"/>
                  </a:cubicBezTo>
                  <a:cubicBezTo>
                    <a:pt x="406" y="28"/>
                    <a:pt x="407" y="28"/>
                    <a:pt x="407" y="28"/>
                  </a:cubicBezTo>
                  <a:cubicBezTo>
                    <a:pt x="406" y="27"/>
                    <a:pt x="407" y="26"/>
                    <a:pt x="407" y="26"/>
                  </a:cubicBezTo>
                  <a:cubicBezTo>
                    <a:pt x="407" y="26"/>
                    <a:pt x="406" y="26"/>
                    <a:pt x="406" y="26"/>
                  </a:cubicBezTo>
                  <a:cubicBezTo>
                    <a:pt x="406" y="26"/>
                    <a:pt x="407" y="26"/>
                    <a:pt x="407" y="26"/>
                  </a:cubicBezTo>
                  <a:cubicBezTo>
                    <a:pt x="407" y="26"/>
                    <a:pt x="407" y="25"/>
                    <a:pt x="407" y="26"/>
                  </a:cubicBezTo>
                  <a:cubicBezTo>
                    <a:pt x="407" y="24"/>
                    <a:pt x="407" y="24"/>
                    <a:pt x="407" y="24"/>
                  </a:cubicBezTo>
                  <a:cubicBezTo>
                    <a:pt x="407" y="25"/>
                    <a:pt x="407" y="25"/>
                    <a:pt x="408" y="24"/>
                  </a:cubicBezTo>
                  <a:cubicBezTo>
                    <a:pt x="408" y="24"/>
                    <a:pt x="408" y="24"/>
                    <a:pt x="408" y="24"/>
                  </a:cubicBezTo>
                  <a:cubicBezTo>
                    <a:pt x="408" y="24"/>
                    <a:pt x="409" y="24"/>
                    <a:pt x="408" y="25"/>
                  </a:cubicBezTo>
                  <a:cubicBezTo>
                    <a:pt x="408" y="25"/>
                    <a:pt x="408" y="24"/>
                    <a:pt x="407" y="25"/>
                  </a:cubicBezTo>
                  <a:cubicBezTo>
                    <a:pt x="407" y="26"/>
                    <a:pt x="408" y="25"/>
                    <a:pt x="408" y="25"/>
                  </a:cubicBezTo>
                  <a:cubicBezTo>
                    <a:pt x="408" y="26"/>
                    <a:pt x="408" y="26"/>
                    <a:pt x="408" y="26"/>
                  </a:cubicBezTo>
                  <a:cubicBezTo>
                    <a:pt x="409" y="26"/>
                    <a:pt x="409" y="26"/>
                    <a:pt x="409" y="26"/>
                  </a:cubicBezTo>
                  <a:cubicBezTo>
                    <a:pt x="409" y="26"/>
                    <a:pt x="409" y="26"/>
                    <a:pt x="409" y="26"/>
                  </a:cubicBezTo>
                  <a:cubicBezTo>
                    <a:pt x="409" y="26"/>
                    <a:pt x="409" y="26"/>
                    <a:pt x="409" y="25"/>
                  </a:cubicBezTo>
                  <a:cubicBezTo>
                    <a:pt x="409" y="25"/>
                    <a:pt x="409" y="25"/>
                    <a:pt x="409" y="25"/>
                  </a:cubicBezTo>
                  <a:cubicBezTo>
                    <a:pt x="409" y="25"/>
                    <a:pt x="409" y="25"/>
                    <a:pt x="409" y="25"/>
                  </a:cubicBezTo>
                  <a:cubicBezTo>
                    <a:pt x="409" y="25"/>
                    <a:pt x="410" y="25"/>
                    <a:pt x="410" y="25"/>
                  </a:cubicBezTo>
                  <a:cubicBezTo>
                    <a:pt x="410" y="24"/>
                    <a:pt x="409" y="25"/>
                    <a:pt x="409" y="24"/>
                  </a:cubicBezTo>
                  <a:cubicBezTo>
                    <a:pt x="410" y="24"/>
                    <a:pt x="411" y="26"/>
                    <a:pt x="412" y="25"/>
                  </a:cubicBezTo>
                  <a:cubicBezTo>
                    <a:pt x="412" y="24"/>
                    <a:pt x="412" y="24"/>
                    <a:pt x="412" y="24"/>
                  </a:cubicBezTo>
                  <a:cubicBezTo>
                    <a:pt x="412" y="24"/>
                    <a:pt x="411" y="24"/>
                    <a:pt x="411" y="24"/>
                  </a:cubicBezTo>
                  <a:cubicBezTo>
                    <a:pt x="412" y="24"/>
                    <a:pt x="412" y="24"/>
                    <a:pt x="412" y="24"/>
                  </a:cubicBezTo>
                  <a:cubicBezTo>
                    <a:pt x="412" y="24"/>
                    <a:pt x="412" y="24"/>
                    <a:pt x="412" y="24"/>
                  </a:cubicBezTo>
                  <a:cubicBezTo>
                    <a:pt x="412" y="24"/>
                    <a:pt x="412" y="23"/>
                    <a:pt x="413" y="23"/>
                  </a:cubicBezTo>
                  <a:cubicBezTo>
                    <a:pt x="413" y="25"/>
                    <a:pt x="415" y="24"/>
                    <a:pt x="416" y="25"/>
                  </a:cubicBezTo>
                  <a:cubicBezTo>
                    <a:pt x="417" y="24"/>
                    <a:pt x="419" y="25"/>
                    <a:pt x="418" y="23"/>
                  </a:cubicBezTo>
                  <a:cubicBezTo>
                    <a:pt x="419" y="23"/>
                    <a:pt x="419" y="23"/>
                    <a:pt x="419" y="23"/>
                  </a:cubicBezTo>
                  <a:cubicBezTo>
                    <a:pt x="420" y="23"/>
                    <a:pt x="418" y="24"/>
                    <a:pt x="419" y="24"/>
                  </a:cubicBezTo>
                  <a:cubicBezTo>
                    <a:pt x="419" y="24"/>
                    <a:pt x="419" y="24"/>
                    <a:pt x="418" y="25"/>
                  </a:cubicBezTo>
                  <a:cubicBezTo>
                    <a:pt x="418" y="25"/>
                    <a:pt x="418" y="25"/>
                    <a:pt x="418" y="25"/>
                  </a:cubicBezTo>
                  <a:cubicBezTo>
                    <a:pt x="418" y="25"/>
                    <a:pt x="418" y="25"/>
                    <a:pt x="417" y="25"/>
                  </a:cubicBezTo>
                  <a:cubicBezTo>
                    <a:pt x="418" y="28"/>
                    <a:pt x="419" y="25"/>
                    <a:pt x="420" y="26"/>
                  </a:cubicBezTo>
                  <a:cubicBezTo>
                    <a:pt x="421" y="26"/>
                    <a:pt x="421" y="25"/>
                    <a:pt x="421" y="25"/>
                  </a:cubicBezTo>
                  <a:cubicBezTo>
                    <a:pt x="421" y="25"/>
                    <a:pt x="421" y="25"/>
                    <a:pt x="421" y="25"/>
                  </a:cubicBezTo>
                  <a:cubicBezTo>
                    <a:pt x="421" y="25"/>
                    <a:pt x="421" y="25"/>
                    <a:pt x="422" y="25"/>
                  </a:cubicBezTo>
                  <a:cubicBezTo>
                    <a:pt x="422" y="25"/>
                    <a:pt x="422" y="25"/>
                    <a:pt x="422" y="25"/>
                  </a:cubicBezTo>
                  <a:cubicBezTo>
                    <a:pt x="422" y="25"/>
                    <a:pt x="422" y="25"/>
                    <a:pt x="422" y="25"/>
                  </a:cubicBezTo>
                  <a:cubicBezTo>
                    <a:pt x="421" y="25"/>
                    <a:pt x="421" y="25"/>
                    <a:pt x="421" y="25"/>
                  </a:cubicBezTo>
                  <a:cubicBezTo>
                    <a:pt x="421" y="25"/>
                    <a:pt x="421" y="25"/>
                    <a:pt x="421" y="25"/>
                  </a:cubicBezTo>
                  <a:cubicBezTo>
                    <a:pt x="421" y="26"/>
                    <a:pt x="421" y="26"/>
                    <a:pt x="421" y="26"/>
                  </a:cubicBezTo>
                  <a:cubicBezTo>
                    <a:pt x="421" y="26"/>
                    <a:pt x="421" y="27"/>
                    <a:pt x="422" y="27"/>
                  </a:cubicBezTo>
                  <a:cubicBezTo>
                    <a:pt x="422" y="26"/>
                    <a:pt x="423" y="25"/>
                    <a:pt x="423" y="25"/>
                  </a:cubicBezTo>
                  <a:cubicBezTo>
                    <a:pt x="425" y="25"/>
                    <a:pt x="423" y="28"/>
                    <a:pt x="425" y="27"/>
                  </a:cubicBezTo>
                  <a:cubicBezTo>
                    <a:pt x="425" y="27"/>
                    <a:pt x="426" y="27"/>
                    <a:pt x="425" y="26"/>
                  </a:cubicBezTo>
                  <a:cubicBezTo>
                    <a:pt x="426" y="26"/>
                    <a:pt x="427" y="28"/>
                    <a:pt x="428" y="26"/>
                  </a:cubicBezTo>
                  <a:cubicBezTo>
                    <a:pt x="428" y="27"/>
                    <a:pt x="429" y="26"/>
                    <a:pt x="429" y="27"/>
                  </a:cubicBezTo>
                  <a:cubicBezTo>
                    <a:pt x="430" y="26"/>
                    <a:pt x="430" y="28"/>
                    <a:pt x="431" y="27"/>
                  </a:cubicBezTo>
                  <a:cubicBezTo>
                    <a:pt x="431" y="27"/>
                    <a:pt x="431" y="27"/>
                    <a:pt x="431" y="27"/>
                  </a:cubicBezTo>
                  <a:cubicBezTo>
                    <a:pt x="431" y="27"/>
                    <a:pt x="431" y="27"/>
                    <a:pt x="431" y="27"/>
                  </a:cubicBezTo>
                  <a:cubicBezTo>
                    <a:pt x="431" y="27"/>
                    <a:pt x="431" y="27"/>
                    <a:pt x="431" y="27"/>
                  </a:cubicBezTo>
                  <a:cubicBezTo>
                    <a:pt x="432" y="27"/>
                    <a:pt x="432" y="27"/>
                    <a:pt x="432" y="27"/>
                  </a:cubicBezTo>
                  <a:cubicBezTo>
                    <a:pt x="431" y="27"/>
                    <a:pt x="431" y="27"/>
                    <a:pt x="431" y="27"/>
                  </a:cubicBezTo>
                  <a:cubicBezTo>
                    <a:pt x="431" y="27"/>
                    <a:pt x="431" y="27"/>
                    <a:pt x="431" y="27"/>
                  </a:cubicBezTo>
                  <a:cubicBezTo>
                    <a:pt x="431" y="28"/>
                    <a:pt x="432" y="28"/>
                    <a:pt x="432" y="28"/>
                  </a:cubicBezTo>
                  <a:cubicBezTo>
                    <a:pt x="432" y="27"/>
                    <a:pt x="432" y="27"/>
                    <a:pt x="433" y="27"/>
                  </a:cubicBezTo>
                  <a:cubicBezTo>
                    <a:pt x="433" y="28"/>
                    <a:pt x="433" y="28"/>
                    <a:pt x="433" y="28"/>
                  </a:cubicBezTo>
                  <a:cubicBezTo>
                    <a:pt x="433" y="28"/>
                    <a:pt x="433" y="28"/>
                    <a:pt x="433" y="28"/>
                  </a:cubicBezTo>
                  <a:cubicBezTo>
                    <a:pt x="434" y="28"/>
                    <a:pt x="434" y="28"/>
                    <a:pt x="434" y="28"/>
                  </a:cubicBezTo>
                  <a:cubicBezTo>
                    <a:pt x="433" y="29"/>
                    <a:pt x="432" y="28"/>
                    <a:pt x="432" y="30"/>
                  </a:cubicBezTo>
                  <a:cubicBezTo>
                    <a:pt x="432" y="29"/>
                    <a:pt x="432" y="30"/>
                    <a:pt x="433" y="30"/>
                  </a:cubicBezTo>
                  <a:cubicBezTo>
                    <a:pt x="433" y="31"/>
                    <a:pt x="433" y="31"/>
                    <a:pt x="433" y="31"/>
                  </a:cubicBezTo>
                  <a:cubicBezTo>
                    <a:pt x="433" y="30"/>
                    <a:pt x="434" y="32"/>
                    <a:pt x="433" y="32"/>
                  </a:cubicBezTo>
                  <a:cubicBezTo>
                    <a:pt x="433" y="31"/>
                    <a:pt x="432" y="31"/>
                    <a:pt x="431" y="31"/>
                  </a:cubicBezTo>
                  <a:cubicBezTo>
                    <a:pt x="431" y="31"/>
                    <a:pt x="431" y="31"/>
                    <a:pt x="431" y="31"/>
                  </a:cubicBezTo>
                  <a:cubicBezTo>
                    <a:pt x="430" y="30"/>
                    <a:pt x="432" y="29"/>
                    <a:pt x="431" y="28"/>
                  </a:cubicBezTo>
                  <a:cubicBezTo>
                    <a:pt x="431" y="28"/>
                    <a:pt x="431" y="28"/>
                    <a:pt x="431" y="27"/>
                  </a:cubicBezTo>
                  <a:cubicBezTo>
                    <a:pt x="430" y="28"/>
                    <a:pt x="428" y="28"/>
                    <a:pt x="428" y="29"/>
                  </a:cubicBezTo>
                  <a:cubicBezTo>
                    <a:pt x="427" y="29"/>
                    <a:pt x="427" y="29"/>
                    <a:pt x="427" y="29"/>
                  </a:cubicBezTo>
                  <a:cubicBezTo>
                    <a:pt x="428" y="28"/>
                    <a:pt x="428" y="28"/>
                    <a:pt x="428" y="28"/>
                  </a:cubicBezTo>
                  <a:cubicBezTo>
                    <a:pt x="426" y="29"/>
                    <a:pt x="425" y="27"/>
                    <a:pt x="424" y="28"/>
                  </a:cubicBezTo>
                  <a:cubicBezTo>
                    <a:pt x="425" y="28"/>
                    <a:pt x="426" y="29"/>
                    <a:pt x="426" y="29"/>
                  </a:cubicBezTo>
                  <a:cubicBezTo>
                    <a:pt x="426" y="31"/>
                    <a:pt x="423" y="29"/>
                    <a:pt x="422" y="29"/>
                  </a:cubicBezTo>
                  <a:cubicBezTo>
                    <a:pt x="422" y="29"/>
                    <a:pt x="420" y="29"/>
                    <a:pt x="421" y="28"/>
                  </a:cubicBezTo>
                  <a:cubicBezTo>
                    <a:pt x="422" y="28"/>
                    <a:pt x="422" y="28"/>
                    <a:pt x="422" y="28"/>
                  </a:cubicBezTo>
                  <a:cubicBezTo>
                    <a:pt x="423" y="26"/>
                    <a:pt x="420" y="27"/>
                    <a:pt x="421" y="26"/>
                  </a:cubicBezTo>
                  <a:cubicBezTo>
                    <a:pt x="420" y="26"/>
                    <a:pt x="419" y="27"/>
                    <a:pt x="417" y="26"/>
                  </a:cubicBezTo>
                  <a:cubicBezTo>
                    <a:pt x="417" y="26"/>
                    <a:pt x="417" y="26"/>
                    <a:pt x="417" y="26"/>
                  </a:cubicBezTo>
                  <a:cubicBezTo>
                    <a:pt x="416" y="26"/>
                    <a:pt x="416" y="27"/>
                    <a:pt x="416" y="27"/>
                  </a:cubicBezTo>
                  <a:cubicBezTo>
                    <a:pt x="417" y="28"/>
                    <a:pt x="418" y="27"/>
                    <a:pt x="419" y="28"/>
                  </a:cubicBezTo>
                  <a:cubicBezTo>
                    <a:pt x="419" y="28"/>
                    <a:pt x="419" y="28"/>
                    <a:pt x="419" y="28"/>
                  </a:cubicBezTo>
                  <a:cubicBezTo>
                    <a:pt x="419" y="28"/>
                    <a:pt x="418" y="28"/>
                    <a:pt x="418" y="28"/>
                  </a:cubicBezTo>
                  <a:cubicBezTo>
                    <a:pt x="418" y="28"/>
                    <a:pt x="418" y="28"/>
                    <a:pt x="417" y="28"/>
                  </a:cubicBezTo>
                  <a:cubicBezTo>
                    <a:pt x="418" y="28"/>
                    <a:pt x="417" y="29"/>
                    <a:pt x="417" y="30"/>
                  </a:cubicBezTo>
                  <a:cubicBezTo>
                    <a:pt x="417" y="30"/>
                    <a:pt x="417" y="30"/>
                    <a:pt x="417" y="30"/>
                  </a:cubicBezTo>
                  <a:cubicBezTo>
                    <a:pt x="417" y="30"/>
                    <a:pt x="417" y="30"/>
                    <a:pt x="417" y="30"/>
                  </a:cubicBezTo>
                  <a:cubicBezTo>
                    <a:pt x="417" y="29"/>
                    <a:pt x="414" y="29"/>
                    <a:pt x="413" y="29"/>
                  </a:cubicBezTo>
                  <a:cubicBezTo>
                    <a:pt x="413" y="30"/>
                    <a:pt x="412" y="29"/>
                    <a:pt x="412" y="29"/>
                  </a:cubicBezTo>
                  <a:cubicBezTo>
                    <a:pt x="412" y="28"/>
                    <a:pt x="412" y="28"/>
                    <a:pt x="413" y="27"/>
                  </a:cubicBezTo>
                  <a:cubicBezTo>
                    <a:pt x="412" y="27"/>
                    <a:pt x="412" y="27"/>
                    <a:pt x="413" y="27"/>
                  </a:cubicBezTo>
                  <a:cubicBezTo>
                    <a:pt x="413" y="27"/>
                    <a:pt x="413" y="27"/>
                    <a:pt x="413" y="27"/>
                  </a:cubicBezTo>
                  <a:cubicBezTo>
                    <a:pt x="413" y="27"/>
                    <a:pt x="413" y="27"/>
                    <a:pt x="413" y="27"/>
                  </a:cubicBezTo>
                  <a:cubicBezTo>
                    <a:pt x="413" y="27"/>
                    <a:pt x="414" y="28"/>
                    <a:pt x="414" y="27"/>
                  </a:cubicBezTo>
                  <a:cubicBezTo>
                    <a:pt x="415" y="27"/>
                    <a:pt x="415" y="27"/>
                    <a:pt x="415" y="27"/>
                  </a:cubicBezTo>
                  <a:cubicBezTo>
                    <a:pt x="415" y="27"/>
                    <a:pt x="415" y="27"/>
                    <a:pt x="415" y="27"/>
                  </a:cubicBezTo>
                  <a:cubicBezTo>
                    <a:pt x="416" y="27"/>
                    <a:pt x="416" y="27"/>
                    <a:pt x="416" y="26"/>
                  </a:cubicBezTo>
                  <a:cubicBezTo>
                    <a:pt x="416" y="26"/>
                    <a:pt x="416" y="25"/>
                    <a:pt x="416" y="25"/>
                  </a:cubicBezTo>
                  <a:cubicBezTo>
                    <a:pt x="415" y="25"/>
                    <a:pt x="415" y="26"/>
                    <a:pt x="416" y="26"/>
                  </a:cubicBezTo>
                  <a:cubicBezTo>
                    <a:pt x="416" y="26"/>
                    <a:pt x="416" y="26"/>
                    <a:pt x="416" y="26"/>
                  </a:cubicBezTo>
                  <a:cubicBezTo>
                    <a:pt x="416" y="26"/>
                    <a:pt x="416" y="26"/>
                    <a:pt x="416" y="26"/>
                  </a:cubicBezTo>
                  <a:cubicBezTo>
                    <a:pt x="416" y="26"/>
                    <a:pt x="416" y="26"/>
                    <a:pt x="416" y="26"/>
                  </a:cubicBezTo>
                  <a:cubicBezTo>
                    <a:pt x="416" y="26"/>
                    <a:pt x="416" y="26"/>
                    <a:pt x="416" y="26"/>
                  </a:cubicBezTo>
                  <a:cubicBezTo>
                    <a:pt x="416" y="26"/>
                    <a:pt x="416" y="26"/>
                    <a:pt x="416" y="26"/>
                  </a:cubicBezTo>
                  <a:cubicBezTo>
                    <a:pt x="415" y="26"/>
                    <a:pt x="415" y="26"/>
                    <a:pt x="415" y="26"/>
                  </a:cubicBezTo>
                  <a:cubicBezTo>
                    <a:pt x="415" y="26"/>
                    <a:pt x="415" y="26"/>
                    <a:pt x="415" y="26"/>
                  </a:cubicBezTo>
                  <a:cubicBezTo>
                    <a:pt x="414" y="25"/>
                    <a:pt x="414" y="25"/>
                    <a:pt x="414" y="25"/>
                  </a:cubicBezTo>
                  <a:cubicBezTo>
                    <a:pt x="414" y="25"/>
                    <a:pt x="414" y="25"/>
                    <a:pt x="414" y="25"/>
                  </a:cubicBezTo>
                  <a:cubicBezTo>
                    <a:pt x="414" y="25"/>
                    <a:pt x="413" y="25"/>
                    <a:pt x="413" y="25"/>
                  </a:cubicBezTo>
                  <a:cubicBezTo>
                    <a:pt x="413" y="25"/>
                    <a:pt x="413" y="26"/>
                    <a:pt x="413" y="26"/>
                  </a:cubicBezTo>
                  <a:cubicBezTo>
                    <a:pt x="412" y="26"/>
                    <a:pt x="412" y="26"/>
                    <a:pt x="412" y="26"/>
                  </a:cubicBezTo>
                  <a:cubicBezTo>
                    <a:pt x="412" y="26"/>
                    <a:pt x="412" y="26"/>
                    <a:pt x="412" y="26"/>
                  </a:cubicBezTo>
                  <a:cubicBezTo>
                    <a:pt x="411" y="25"/>
                    <a:pt x="411" y="26"/>
                    <a:pt x="411" y="26"/>
                  </a:cubicBezTo>
                  <a:cubicBezTo>
                    <a:pt x="410" y="25"/>
                    <a:pt x="410" y="27"/>
                    <a:pt x="409" y="26"/>
                  </a:cubicBezTo>
                  <a:cubicBezTo>
                    <a:pt x="409" y="26"/>
                    <a:pt x="409" y="26"/>
                    <a:pt x="409" y="26"/>
                  </a:cubicBezTo>
                  <a:cubicBezTo>
                    <a:pt x="409" y="26"/>
                    <a:pt x="409" y="26"/>
                    <a:pt x="409" y="26"/>
                  </a:cubicBezTo>
                  <a:cubicBezTo>
                    <a:pt x="409" y="27"/>
                    <a:pt x="409" y="27"/>
                    <a:pt x="409" y="27"/>
                  </a:cubicBezTo>
                  <a:cubicBezTo>
                    <a:pt x="409" y="27"/>
                    <a:pt x="409" y="26"/>
                    <a:pt x="408" y="27"/>
                  </a:cubicBezTo>
                  <a:cubicBezTo>
                    <a:pt x="408" y="28"/>
                    <a:pt x="410" y="27"/>
                    <a:pt x="410" y="28"/>
                  </a:cubicBezTo>
                  <a:cubicBezTo>
                    <a:pt x="410" y="27"/>
                    <a:pt x="409" y="28"/>
                    <a:pt x="408" y="28"/>
                  </a:cubicBezTo>
                  <a:cubicBezTo>
                    <a:pt x="409" y="29"/>
                    <a:pt x="410" y="28"/>
                    <a:pt x="411" y="29"/>
                  </a:cubicBezTo>
                  <a:cubicBezTo>
                    <a:pt x="411" y="30"/>
                    <a:pt x="410" y="29"/>
                    <a:pt x="410" y="29"/>
                  </a:cubicBezTo>
                  <a:cubicBezTo>
                    <a:pt x="410" y="30"/>
                    <a:pt x="410" y="30"/>
                    <a:pt x="410" y="30"/>
                  </a:cubicBezTo>
                  <a:cubicBezTo>
                    <a:pt x="410" y="31"/>
                    <a:pt x="409" y="28"/>
                    <a:pt x="408" y="30"/>
                  </a:cubicBezTo>
                  <a:cubicBezTo>
                    <a:pt x="408" y="30"/>
                    <a:pt x="408" y="30"/>
                    <a:pt x="408" y="30"/>
                  </a:cubicBezTo>
                  <a:cubicBezTo>
                    <a:pt x="408" y="30"/>
                    <a:pt x="408" y="30"/>
                    <a:pt x="408" y="30"/>
                  </a:cubicBezTo>
                  <a:cubicBezTo>
                    <a:pt x="408" y="30"/>
                    <a:pt x="408" y="29"/>
                    <a:pt x="408" y="29"/>
                  </a:cubicBezTo>
                  <a:cubicBezTo>
                    <a:pt x="407" y="31"/>
                    <a:pt x="407" y="28"/>
                    <a:pt x="406" y="29"/>
                  </a:cubicBezTo>
                  <a:cubicBezTo>
                    <a:pt x="406" y="30"/>
                    <a:pt x="404" y="30"/>
                    <a:pt x="405" y="31"/>
                  </a:cubicBezTo>
                  <a:cubicBezTo>
                    <a:pt x="406" y="31"/>
                    <a:pt x="406" y="31"/>
                    <a:pt x="406" y="31"/>
                  </a:cubicBezTo>
                  <a:cubicBezTo>
                    <a:pt x="406" y="32"/>
                    <a:pt x="405" y="31"/>
                    <a:pt x="405" y="32"/>
                  </a:cubicBezTo>
                  <a:cubicBezTo>
                    <a:pt x="405" y="32"/>
                    <a:pt x="403" y="31"/>
                    <a:pt x="402" y="32"/>
                  </a:cubicBezTo>
                  <a:cubicBezTo>
                    <a:pt x="402" y="32"/>
                    <a:pt x="402" y="32"/>
                    <a:pt x="403" y="32"/>
                  </a:cubicBezTo>
                  <a:cubicBezTo>
                    <a:pt x="403" y="32"/>
                    <a:pt x="403" y="32"/>
                    <a:pt x="403" y="32"/>
                  </a:cubicBezTo>
                  <a:cubicBezTo>
                    <a:pt x="403" y="32"/>
                    <a:pt x="403" y="32"/>
                    <a:pt x="403" y="32"/>
                  </a:cubicBezTo>
                  <a:cubicBezTo>
                    <a:pt x="403" y="32"/>
                    <a:pt x="403" y="32"/>
                    <a:pt x="403" y="32"/>
                  </a:cubicBezTo>
                  <a:cubicBezTo>
                    <a:pt x="403" y="32"/>
                    <a:pt x="403" y="32"/>
                    <a:pt x="403" y="32"/>
                  </a:cubicBezTo>
                  <a:cubicBezTo>
                    <a:pt x="402" y="32"/>
                    <a:pt x="402" y="32"/>
                    <a:pt x="402" y="32"/>
                  </a:cubicBezTo>
                  <a:cubicBezTo>
                    <a:pt x="403" y="32"/>
                    <a:pt x="402" y="31"/>
                    <a:pt x="402" y="30"/>
                  </a:cubicBezTo>
                  <a:cubicBezTo>
                    <a:pt x="402" y="29"/>
                    <a:pt x="401" y="30"/>
                    <a:pt x="400" y="30"/>
                  </a:cubicBezTo>
                  <a:cubicBezTo>
                    <a:pt x="400" y="32"/>
                    <a:pt x="397" y="30"/>
                    <a:pt x="397" y="31"/>
                  </a:cubicBezTo>
                  <a:cubicBezTo>
                    <a:pt x="397" y="32"/>
                    <a:pt x="397" y="32"/>
                    <a:pt x="397" y="32"/>
                  </a:cubicBezTo>
                  <a:cubicBezTo>
                    <a:pt x="396" y="32"/>
                    <a:pt x="396" y="32"/>
                    <a:pt x="396" y="32"/>
                  </a:cubicBezTo>
                  <a:cubicBezTo>
                    <a:pt x="396" y="32"/>
                    <a:pt x="396" y="32"/>
                    <a:pt x="396" y="32"/>
                  </a:cubicBezTo>
                  <a:cubicBezTo>
                    <a:pt x="396" y="32"/>
                    <a:pt x="395" y="31"/>
                    <a:pt x="395" y="32"/>
                  </a:cubicBezTo>
                  <a:cubicBezTo>
                    <a:pt x="395" y="31"/>
                    <a:pt x="394" y="30"/>
                    <a:pt x="395" y="30"/>
                  </a:cubicBezTo>
                  <a:cubicBezTo>
                    <a:pt x="394" y="30"/>
                    <a:pt x="393" y="30"/>
                    <a:pt x="392" y="30"/>
                  </a:cubicBezTo>
                  <a:cubicBezTo>
                    <a:pt x="393" y="29"/>
                    <a:pt x="391" y="30"/>
                    <a:pt x="391" y="29"/>
                  </a:cubicBezTo>
                  <a:cubicBezTo>
                    <a:pt x="391" y="30"/>
                    <a:pt x="392" y="31"/>
                    <a:pt x="391" y="32"/>
                  </a:cubicBezTo>
                  <a:cubicBezTo>
                    <a:pt x="390" y="32"/>
                    <a:pt x="389" y="29"/>
                    <a:pt x="388" y="31"/>
                  </a:cubicBezTo>
                  <a:cubicBezTo>
                    <a:pt x="389" y="29"/>
                    <a:pt x="389" y="29"/>
                    <a:pt x="389" y="29"/>
                  </a:cubicBezTo>
                  <a:cubicBezTo>
                    <a:pt x="389" y="29"/>
                    <a:pt x="389" y="29"/>
                    <a:pt x="390" y="29"/>
                  </a:cubicBezTo>
                  <a:cubicBezTo>
                    <a:pt x="390" y="29"/>
                    <a:pt x="390" y="28"/>
                    <a:pt x="390" y="28"/>
                  </a:cubicBezTo>
                  <a:close/>
                  <a:moveTo>
                    <a:pt x="389" y="28"/>
                  </a:moveTo>
                  <a:cubicBezTo>
                    <a:pt x="389" y="28"/>
                    <a:pt x="389" y="28"/>
                    <a:pt x="389" y="28"/>
                  </a:cubicBezTo>
                  <a:cubicBezTo>
                    <a:pt x="389" y="28"/>
                    <a:pt x="388" y="29"/>
                    <a:pt x="388" y="29"/>
                  </a:cubicBezTo>
                  <a:cubicBezTo>
                    <a:pt x="388" y="29"/>
                    <a:pt x="388" y="29"/>
                    <a:pt x="388" y="29"/>
                  </a:cubicBezTo>
                  <a:cubicBezTo>
                    <a:pt x="388" y="29"/>
                    <a:pt x="388" y="29"/>
                    <a:pt x="388" y="29"/>
                  </a:cubicBezTo>
                  <a:cubicBezTo>
                    <a:pt x="388" y="29"/>
                    <a:pt x="387" y="28"/>
                    <a:pt x="389" y="28"/>
                  </a:cubicBezTo>
                  <a:close/>
                  <a:moveTo>
                    <a:pt x="386" y="29"/>
                  </a:moveTo>
                  <a:cubicBezTo>
                    <a:pt x="386" y="29"/>
                    <a:pt x="386" y="29"/>
                    <a:pt x="386" y="29"/>
                  </a:cubicBezTo>
                  <a:cubicBezTo>
                    <a:pt x="386" y="29"/>
                    <a:pt x="386" y="29"/>
                    <a:pt x="386" y="29"/>
                  </a:cubicBezTo>
                  <a:cubicBezTo>
                    <a:pt x="386" y="29"/>
                    <a:pt x="387" y="29"/>
                    <a:pt x="387" y="29"/>
                  </a:cubicBezTo>
                  <a:cubicBezTo>
                    <a:pt x="387" y="30"/>
                    <a:pt x="386" y="29"/>
                    <a:pt x="386" y="30"/>
                  </a:cubicBezTo>
                  <a:cubicBezTo>
                    <a:pt x="386" y="30"/>
                    <a:pt x="386" y="30"/>
                    <a:pt x="386" y="30"/>
                  </a:cubicBezTo>
                  <a:cubicBezTo>
                    <a:pt x="386" y="29"/>
                    <a:pt x="386" y="29"/>
                    <a:pt x="386" y="29"/>
                  </a:cubicBezTo>
                  <a:cubicBezTo>
                    <a:pt x="386" y="29"/>
                    <a:pt x="386" y="29"/>
                    <a:pt x="386" y="29"/>
                  </a:cubicBezTo>
                  <a:cubicBezTo>
                    <a:pt x="386" y="29"/>
                    <a:pt x="386" y="29"/>
                    <a:pt x="386" y="29"/>
                  </a:cubicBezTo>
                  <a:cubicBezTo>
                    <a:pt x="385" y="29"/>
                    <a:pt x="385" y="29"/>
                    <a:pt x="385" y="29"/>
                  </a:cubicBezTo>
                  <a:lnTo>
                    <a:pt x="386" y="29"/>
                  </a:lnTo>
                  <a:close/>
                  <a:moveTo>
                    <a:pt x="371" y="23"/>
                  </a:moveTo>
                  <a:cubicBezTo>
                    <a:pt x="371" y="23"/>
                    <a:pt x="370" y="23"/>
                    <a:pt x="370" y="23"/>
                  </a:cubicBezTo>
                  <a:cubicBezTo>
                    <a:pt x="370" y="24"/>
                    <a:pt x="370" y="22"/>
                    <a:pt x="371" y="23"/>
                  </a:cubicBezTo>
                  <a:close/>
                  <a:moveTo>
                    <a:pt x="367" y="24"/>
                  </a:moveTo>
                  <a:cubicBezTo>
                    <a:pt x="367" y="25"/>
                    <a:pt x="367" y="25"/>
                    <a:pt x="367" y="25"/>
                  </a:cubicBezTo>
                  <a:cubicBezTo>
                    <a:pt x="366" y="24"/>
                    <a:pt x="367" y="24"/>
                    <a:pt x="367" y="24"/>
                  </a:cubicBezTo>
                  <a:close/>
                  <a:moveTo>
                    <a:pt x="366" y="25"/>
                  </a:moveTo>
                  <a:cubicBezTo>
                    <a:pt x="366" y="26"/>
                    <a:pt x="366" y="26"/>
                    <a:pt x="366" y="26"/>
                  </a:cubicBezTo>
                  <a:cubicBezTo>
                    <a:pt x="366" y="24"/>
                    <a:pt x="366" y="24"/>
                    <a:pt x="366" y="24"/>
                  </a:cubicBezTo>
                  <a:lnTo>
                    <a:pt x="366" y="25"/>
                  </a:lnTo>
                  <a:close/>
                  <a:moveTo>
                    <a:pt x="362" y="23"/>
                  </a:moveTo>
                  <a:cubicBezTo>
                    <a:pt x="362" y="23"/>
                    <a:pt x="363" y="23"/>
                    <a:pt x="363" y="23"/>
                  </a:cubicBezTo>
                  <a:cubicBezTo>
                    <a:pt x="363" y="23"/>
                    <a:pt x="363" y="23"/>
                    <a:pt x="363" y="23"/>
                  </a:cubicBezTo>
                  <a:cubicBezTo>
                    <a:pt x="363" y="23"/>
                    <a:pt x="364" y="23"/>
                    <a:pt x="365" y="23"/>
                  </a:cubicBezTo>
                  <a:cubicBezTo>
                    <a:pt x="364" y="24"/>
                    <a:pt x="364" y="24"/>
                    <a:pt x="364" y="24"/>
                  </a:cubicBezTo>
                  <a:cubicBezTo>
                    <a:pt x="364" y="23"/>
                    <a:pt x="364" y="24"/>
                    <a:pt x="364" y="24"/>
                  </a:cubicBezTo>
                  <a:cubicBezTo>
                    <a:pt x="364" y="23"/>
                    <a:pt x="362" y="25"/>
                    <a:pt x="362" y="23"/>
                  </a:cubicBezTo>
                  <a:close/>
                  <a:moveTo>
                    <a:pt x="361" y="22"/>
                  </a:moveTo>
                  <a:cubicBezTo>
                    <a:pt x="361" y="22"/>
                    <a:pt x="361" y="22"/>
                    <a:pt x="361" y="22"/>
                  </a:cubicBezTo>
                  <a:cubicBezTo>
                    <a:pt x="361" y="22"/>
                    <a:pt x="361" y="22"/>
                    <a:pt x="362" y="22"/>
                  </a:cubicBezTo>
                  <a:cubicBezTo>
                    <a:pt x="361" y="23"/>
                    <a:pt x="361" y="23"/>
                    <a:pt x="361" y="23"/>
                  </a:cubicBezTo>
                  <a:cubicBezTo>
                    <a:pt x="361" y="22"/>
                    <a:pt x="361" y="22"/>
                    <a:pt x="361" y="22"/>
                  </a:cubicBezTo>
                  <a:cubicBezTo>
                    <a:pt x="361" y="22"/>
                    <a:pt x="361" y="22"/>
                    <a:pt x="360" y="22"/>
                  </a:cubicBezTo>
                  <a:lnTo>
                    <a:pt x="361" y="22"/>
                  </a:lnTo>
                  <a:close/>
                  <a:moveTo>
                    <a:pt x="360" y="25"/>
                  </a:moveTo>
                  <a:cubicBezTo>
                    <a:pt x="360" y="26"/>
                    <a:pt x="361" y="26"/>
                    <a:pt x="362" y="26"/>
                  </a:cubicBezTo>
                  <a:cubicBezTo>
                    <a:pt x="362" y="26"/>
                    <a:pt x="362" y="26"/>
                    <a:pt x="362" y="26"/>
                  </a:cubicBezTo>
                  <a:cubicBezTo>
                    <a:pt x="362" y="26"/>
                    <a:pt x="363" y="26"/>
                    <a:pt x="363" y="26"/>
                  </a:cubicBezTo>
                  <a:cubicBezTo>
                    <a:pt x="363" y="26"/>
                    <a:pt x="364" y="26"/>
                    <a:pt x="364" y="26"/>
                  </a:cubicBezTo>
                  <a:cubicBezTo>
                    <a:pt x="364" y="26"/>
                    <a:pt x="364" y="26"/>
                    <a:pt x="365" y="25"/>
                  </a:cubicBezTo>
                  <a:cubicBezTo>
                    <a:pt x="365" y="26"/>
                    <a:pt x="366" y="26"/>
                    <a:pt x="368" y="26"/>
                  </a:cubicBezTo>
                  <a:cubicBezTo>
                    <a:pt x="368" y="26"/>
                    <a:pt x="369" y="26"/>
                    <a:pt x="369" y="25"/>
                  </a:cubicBezTo>
                  <a:cubicBezTo>
                    <a:pt x="369" y="24"/>
                    <a:pt x="368" y="24"/>
                    <a:pt x="368" y="25"/>
                  </a:cubicBezTo>
                  <a:cubicBezTo>
                    <a:pt x="368" y="24"/>
                    <a:pt x="369" y="24"/>
                    <a:pt x="370" y="24"/>
                  </a:cubicBezTo>
                  <a:cubicBezTo>
                    <a:pt x="370" y="24"/>
                    <a:pt x="370" y="25"/>
                    <a:pt x="371" y="25"/>
                  </a:cubicBezTo>
                  <a:cubicBezTo>
                    <a:pt x="371" y="25"/>
                    <a:pt x="371" y="25"/>
                    <a:pt x="371" y="25"/>
                  </a:cubicBezTo>
                  <a:cubicBezTo>
                    <a:pt x="370" y="24"/>
                    <a:pt x="370" y="25"/>
                    <a:pt x="369" y="25"/>
                  </a:cubicBezTo>
                  <a:cubicBezTo>
                    <a:pt x="369" y="26"/>
                    <a:pt x="369" y="26"/>
                    <a:pt x="369" y="26"/>
                  </a:cubicBezTo>
                  <a:cubicBezTo>
                    <a:pt x="370" y="26"/>
                    <a:pt x="370" y="26"/>
                    <a:pt x="370" y="26"/>
                  </a:cubicBezTo>
                  <a:cubicBezTo>
                    <a:pt x="370" y="26"/>
                    <a:pt x="370" y="27"/>
                    <a:pt x="370" y="27"/>
                  </a:cubicBezTo>
                  <a:cubicBezTo>
                    <a:pt x="371" y="26"/>
                    <a:pt x="372" y="25"/>
                    <a:pt x="373" y="26"/>
                  </a:cubicBezTo>
                  <a:cubicBezTo>
                    <a:pt x="373" y="26"/>
                    <a:pt x="373" y="26"/>
                    <a:pt x="373" y="26"/>
                  </a:cubicBezTo>
                  <a:cubicBezTo>
                    <a:pt x="373" y="26"/>
                    <a:pt x="373" y="26"/>
                    <a:pt x="373" y="26"/>
                  </a:cubicBezTo>
                  <a:cubicBezTo>
                    <a:pt x="373" y="26"/>
                    <a:pt x="373" y="26"/>
                    <a:pt x="373" y="26"/>
                  </a:cubicBezTo>
                  <a:cubicBezTo>
                    <a:pt x="374" y="26"/>
                    <a:pt x="374" y="26"/>
                    <a:pt x="374" y="25"/>
                  </a:cubicBezTo>
                  <a:cubicBezTo>
                    <a:pt x="376" y="24"/>
                    <a:pt x="376" y="25"/>
                    <a:pt x="378" y="25"/>
                  </a:cubicBezTo>
                  <a:cubicBezTo>
                    <a:pt x="379" y="25"/>
                    <a:pt x="381" y="25"/>
                    <a:pt x="382" y="24"/>
                  </a:cubicBezTo>
                  <a:cubicBezTo>
                    <a:pt x="382" y="25"/>
                    <a:pt x="382" y="26"/>
                    <a:pt x="382" y="26"/>
                  </a:cubicBezTo>
                  <a:cubicBezTo>
                    <a:pt x="383" y="26"/>
                    <a:pt x="384" y="25"/>
                    <a:pt x="385" y="27"/>
                  </a:cubicBezTo>
                  <a:cubicBezTo>
                    <a:pt x="385" y="27"/>
                    <a:pt x="385" y="27"/>
                    <a:pt x="385" y="27"/>
                  </a:cubicBezTo>
                  <a:cubicBezTo>
                    <a:pt x="385" y="27"/>
                    <a:pt x="384" y="26"/>
                    <a:pt x="383" y="27"/>
                  </a:cubicBezTo>
                  <a:cubicBezTo>
                    <a:pt x="383" y="28"/>
                    <a:pt x="384" y="28"/>
                    <a:pt x="384" y="28"/>
                  </a:cubicBezTo>
                  <a:cubicBezTo>
                    <a:pt x="384" y="28"/>
                    <a:pt x="384" y="28"/>
                    <a:pt x="384" y="29"/>
                  </a:cubicBezTo>
                  <a:cubicBezTo>
                    <a:pt x="385" y="29"/>
                    <a:pt x="385" y="29"/>
                    <a:pt x="385" y="29"/>
                  </a:cubicBezTo>
                  <a:cubicBezTo>
                    <a:pt x="383" y="29"/>
                    <a:pt x="383" y="29"/>
                    <a:pt x="383" y="29"/>
                  </a:cubicBezTo>
                  <a:cubicBezTo>
                    <a:pt x="383" y="29"/>
                    <a:pt x="383" y="29"/>
                    <a:pt x="383" y="29"/>
                  </a:cubicBezTo>
                  <a:cubicBezTo>
                    <a:pt x="382" y="30"/>
                    <a:pt x="382" y="29"/>
                    <a:pt x="382" y="30"/>
                  </a:cubicBezTo>
                  <a:cubicBezTo>
                    <a:pt x="382" y="30"/>
                    <a:pt x="382" y="30"/>
                    <a:pt x="382" y="30"/>
                  </a:cubicBezTo>
                  <a:cubicBezTo>
                    <a:pt x="381" y="31"/>
                    <a:pt x="383" y="31"/>
                    <a:pt x="383" y="32"/>
                  </a:cubicBezTo>
                  <a:cubicBezTo>
                    <a:pt x="384" y="31"/>
                    <a:pt x="385" y="32"/>
                    <a:pt x="385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385" y="30"/>
                    <a:pt x="385" y="30"/>
                    <a:pt x="385" y="30"/>
                  </a:cubicBezTo>
                  <a:cubicBezTo>
                    <a:pt x="385" y="30"/>
                    <a:pt x="385" y="31"/>
                    <a:pt x="386" y="31"/>
                  </a:cubicBezTo>
                  <a:cubicBezTo>
                    <a:pt x="386" y="30"/>
                    <a:pt x="386" y="30"/>
                    <a:pt x="386" y="30"/>
                  </a:cubicBezTo>
                  <a:cubicBezTo>
                    <a:pt x="386" y="30"/>
                    <a:pt x="386" y="31"/>
                    <a:pt x="386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386" y="32"/>
                    <a:pt x="387" y="31"/>
                    <a:pt x="386" y="32"/>
                  </a:cubicBezTo>
                  <a:cubicBezTo>
                    <a:pt x="386" y="32"/>
                    <a:pt x="386" y="32"/>
                    <a:pt x="386" y="32"/>
                  </a:cubicBezTo>
                  <a:cubicBezTo>
                    <a:pt x="386" y="33"/>
                    <a:pt x="386" y="33"/>
                    <a:pt x="386" y="33"/>
                  </a:cubicBezTo>
                  <a:cubicBezTo>
                    <a:pt x="387" y="34"/>
                    <a:pt x="386" y="33"/>
                    <a:pt x="385" y="33"/>
                  </a:cubicBezTo>
                  <a:cubicBezTo>
                    <a:pt x="385" y="33"/>
                    <a:pt x="386" y="32"/>
                    <a:pt x="385" y="32"/>
                  </a:cubicBezTo>
                  <a:cubicBezTo>
                    <a:pt x="384" y="33"/>
                    <a:pt x="383" y="31"/>
                    <a:pt x="382" y="31"/>
                  </a:cubicBezTo>
                  <a:cubicBezTo>
                    <a:pt x="382" y="31"/>
                    <a:pt x="382" y="30"/>
                    <a:pt x="381" y="30"/>
                  </a:cubicBezTo>
                  <a:cubicBezTo>
                    <a:pt x="381" y="30"/>
                    <a:pt x="381" y="30"/>
                    <a:pt x="381" y="30"/>
                  </a:cubicBezTo>
                  <a:cubicBezTo>
                    <a:pt x="381" y="30"/>
                    <a:pt x="381" y="30"/>
                    <a:pt x="381" y="30"/>
                  </a:cubicBezTo>
                  <a:cubicBezTo>
                    <a:pt x="381" y="30"/>
                    <a:pt x="381" y="30"/>
                    <a:pt x="381" y="30"/>
                  </a:cubicBezTo>
                  <a:cubicBezTo>
                    <a:pt x="381" y="30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1" y="30"/>
                    <a:pt x="381" y="29"/>
                    <a:pt x="380" y="28"/>
                  </a:cubicBezTo>
                  <a:cubicBezTo>
                    <a:pt x="381" y="28"/>
                    <a:pt x="380" y="27"/>
                    <a:pt x="380" y="27"/>
                  </a:cubicBezTo>
                  <a:cubicBezTo>
                    <a:pt x="379" y="27"/>
                    <a:pt x="378" y="25"/>
                    <a:pt x="377" y="26"/>
                  </a:cubicBezTo>
                  <a:cubicBezTo>
                    <a:pt x="377" y="26"/>
                    <a:pt x="377" y="27"/>
                    <a:pt x="376" y="27"/>
                  </a:cubicBezTo>
                  <a:cubicBezTo>
                    <a:pt x="376" y="26"/>
                    <a:pt x="375" y="25"/>
                    <a:pt x="374" y="26"/>
                  </a:cubicBezTo>
                  <a:cubicBezTo>
                    <a:pt x="374" y="26"/>
                    <a:pt x="374" y="26"/>
                    <a:pt x="374" y="26"/>
                  </a:cubicBezTo>
                  <a:cubicBezTo>
                    <a:pt x="374" y="27"/>
                    <a:pt x="374" y="27"/>
                    <a:pt x="374" y="27"/>
                  </a:cubicBezTo>
                  <a:cubicBezTo>
                    <a:pt x="374" y="27"/>
                    <a:pt x="374" y="27"/>
                    <a:pt x="374" y="27"/>
                  </a:cubicBezTo>
                  <a:cubicBezTo>
                    <a:pt x="374" y="26"/>
                    <a:pt x="374" y="26"/>
                    <a:pt x="373" y="26"/>
                  </a:cubicBezTo>
                  <a:cubicBezTo>
                    <a:pt x="373" y="26"/>
                    <a:pt x="373" y="26"/>
                    <a:pt x="373" y="26"/>
                  </a:cubicBezTo>
                  <a:cubicBezTo>
                    <a:pt x="373" y="26"/>
                    <a:pt x="372" y="26"/>
                    <a:pt x="373" y="27"/>
                  </a:cubicBezTo>
                  <a:cubicBezTo>
                    <a:pt x="373" y="27"/>
                    <a:pt x="373" y="27"/>
                    <a:pt x="373" y="27"/>
                  </a:cubicBezTo>
                  <a:cubicBezTo>
                    <a:pt x="372" y="27"/>
                    <a:pt x="371" y="27"/>
                    <a:pt x="371" y="28"/>
                  </a:cubicBezTo>
                  <a:cubicBezTo>
                    <a:pt x="372" y="28"/>
                    <a:pt x="371" y="28"/>
                    <a:pt x="371" y="28"/>
                  </a:cubicBezTo>
                  <a:cubicBezTo>
                    <a:pt x="370" y="28"/>
                    <a:pt x="369" y="26"/>
                    <a:pt x="368" y="27"/>
                  </a:cubicBezTo>
                  <a:cubicBezTo>
                    <a:pt x="368" y="27"/>
                    <a:pt x="368" y="27"/>
                    <a:pt x="368" y="27"/>
                  </a:cubicBezTo>
                  <a:cubicBezTo>
                    <a:pt x="368" y="28"/>
                    <a:pt x="366" y="26"/>
                    <a:pt x="366" y="27"/>
                  </a:cubicBezTo>
                  <a:cubicBezTo>
                    <a:pt x="365" y="28"/>
                    <a:pt x="366" y="28"/>
                    <a:pt x="365" y="28"/>
                  </a:cubicBezTo>
                  <a:cubicBezTo>
                    <a:pt x="365" y="28"/>
                    <a:pt x="365" y="27"/>
                    <a:pt x="364" y="27"/>
                  </a:cubicBezTo>
                  <a:cubicBezTo>
                    <a:pt x="364" y="27"/>
                    <a:pt x="364" y="27"/>
                    <a:pt x="364" y="27"/>
                  </a:cubicBezTo>
                  <a:cubicBezTo>
                    <a:pt x="364" y="28"/>
                    <a:pt x="364" y="26"/>
                    <a:pt x="364" y="26"/>
                  </a:cubicBezTo>
                  <a:cubicBezTo>
                    <a:pt x="364" y="26"/>
                    <a:pt x="363" y="26"/>
                    <a:pt x="363" y="26"/>
                  </a:cubicBezTo>
                  <a:cubicBezTo>
                    <a:pt x="363" y="26"/>
                    <a:pt x="363" y="26"/>
                    <a:pt x="363" y="26"/>
                  </a:cubicBezTo>
                  <a:cubicBezTo>
                    <a:pt x="362" y="26"/>
                    <a:pt x="363" y="27"/>
                    <a:pt x="363" y="27"/>
                  </a:cubicBezTo>
                  <a:cubicBezTo>
                    <a:pt x="362" y="26"/>
                    <a:pt x="361" y="28"/>
                    <a:pt x="361" y="26"/>
                  </a:cubicBezTo>
                  <a:cubicBezTo>
                    <a:pt x="360" y="26"/>
                    <a:pt x="360" y="26"/>
                    <a:pt x="360" y="26"/>
                  </a:cubicBezTo>
                  <a:cubicBezTo>
                    <a:pt x="360" y="27"/>
                    <a:pt x="360" y="28"/>
                    <a:pt x="359" y="27"/>
                  </a:cubicBezTo>
                  <a:cubicBezTo>
                    <a:pt x="360" y="26"/>
                    <a:pt x="358" y="27"/>
                    <a:pt x="359" y="26"/>
                  </a:cubicBezTo>
                  <a:cubicBezTo>
                    <a:pt x="358" y="24"/>
                    <a:pt x="357" y="24"/>
                    <a:pt x="356" y="24"/>
                  </a:cubicBezTo>
                  <a:cubicBezTo>
                    <a:pt x="356" y="23"/>
                    <a:pt x="357" y="23"/>
                    <a:pt x="357" y="23"/>
                  </a:cubicBezTo>
                  <a:cubicBezTo>
                    <a:pt x="357" y="23"/>
                    <a:pt x="357" y="24"/>
                    <a:pt x="358" y="23"/>
                  </a:cubicBezTo>
                  <a:cubicBezTo>
                    <a:pt x="358" y="23"/>
                    <a:pt x="358" y="23"/>
                    <a:pt x="358" y="23"/>
                  </a:cubicBezTo>
                  <a:cubicBezTo>
                    <a:pt x="358" y="24"/>
                    <a:pt x="358" y="25"/>
                    <a:pt x="359" y="26"/>
                  </a:cubicBezTo>
                  <a:cubicBezTo>
                    <a:pt x="359" y="25"/>
                    <a:pt x="360" y="25"/>
                    <a:pt x="360" y="25"/>
                  </a:cubicBezTo>
                  <a:close/>
                  <a:moveTo>
                    <a:pt x="360" y="22"/>
                  </a:moveTo>
                  <a:cubicBezTo>
                    <a:pt x="360" y="22"/>
                    <a:pt x="360" y="22"/>
                    <a:pt x="359" y="23"/>
                  </a:cubicBezTo>
                  <a:cubicBezTo>
                    <a:pt x="359" y="23"/>
                    <a:pt x="359" y="23"/>
                    <a:pt x="359" y="23"/>
                  </a:cubicBezTo>
                  <a:cubicBezTo>
                    <a:pt x="360" y="23"/>
                    <a:pt x="360" y="23"/>
                    <a:pt x="360" y="23"/>
                  </a:cubicBezTo>
                  <a:cubicBezTo>
                    <a:pt x="359" y="23"/>
                    <a:pt x="359" y="23"/>
                    <a:pt x="359" y="23"/>
                  </a:cubicBezTo>
                  <a:cubicBezTo>
                    <a:pt x="358" y="23"/>
                    <a:pt x="359" y="23"/>
                    <a:pt x="359" y="23"/>
                  </a:cubicBezTo>
                  <a:cubicBezTo>
                    <a:pt x="359" y="23"/>
                    <a:pt x="359" y="23"/>
                    <a:pt x="359" y="23"/>
                  </a:cubicBezTo>
                  <a:cubicBezTo>
                    <a:pt x="359" y="23"/>
                    <a:pt x="359" y="23"/>
                    <a:pt x="359" y="23"/>
                  </a:cubicBezTo>
                  <a:cubicBezTo>
                    <a:pt x="360" y="22"/>
                    <a:pt x="359" y="22"/>
                    <a:pt x="359" y="22"/>
                  </a:cubicBezTo>
                  <a:cubicBezTo>
                    <a:pt x="359" y="22"/>
                    <a:pt x="359" y="22"/>
                    <a:pt x="359" y="22"/>
                  </a:cubicBezTo>
                  <a:cubicBezTo>
                    <a:pt x="358" y="22"/>
                    <a:pt x="358" y="22"/>
                    <a:pt x="358" y="22"/>
                  </a:cubicBezTo>
                  <a:cubicBezTo>
                    <a:pt x="358" y="22"/>
                    <a:pt x="358" y="22"/>
                    <a:pt x="358" y="22"/>
                  </a:cubicBezTo>
                  <a:cubicBezTo>
                    <a:pt x="359" y="22"/>
                    <a:pt x="359" y="22"/>
                    <a:pt x="359" y="22"/>
                  </a:cubicBezTo>
                  <a:cubicBezTo>
                    <a:pt x="359" y="22"/>
                    <a:pt x="359" y="22"/>
                    <a:pt x="359" y="22"/>
                  </a:cubicBezTo>
                  <a:cubicBezTo>
                    <a:pt x="359" y="21"/>
                    <a:pt x="359" y="21"/>
                    <a:pt x="359" y="21"/>
                  </a:cubicBezTo>
                  <a:cubicBezTo>
                    <a:pt x="359" y="21"/>
                    <a:pt x="359" y="21"/>
                    <a:pt x="359" y="21"/>
                  </a:cubicBezTo>
                  <a:cubicBezTo>
                    <a:pt x="359" y="21"/>
                    <a:pt x="359" y="21"/>
                    <a:pt x="359" y="21"/>
                  </a:cubicBezTo>
                  <a:cubicBezTo>
                    <a:pt x="359" y="21"/>
                    <a:pt x="359" y="21"/>
                    <a:pt x="359" y="21"/>
                  </a:cubicBezTo>
                  <a:cubicBezTo>
                    <a:pt x="359" y="22"/>
                    <a:pt x="359" y="22"/>
                    <a:pt x="359" y="22"/>
                  </a:cubicBezTo>
                  <a:cubicBezTo>
                    <a:pt x="359" y="22"/>
                    <a:pt x="359" y="22"/>
                    <a:pt x="359" y="22"/>
                  </a:cubicBezTo>
                  <a:cubicBezTo>
                    <a:pt x="359" y="22"/>
                    <a:pt x="359" y="22"/>
                    <a:pt x="360" y="22"/>
                  </a:cubicBezTo>
                  <a:close/>
                  <a:moveTo>
                    <a:pt x="351" y="16"/>
                  </a:moveTo>
                  <a:cubicBezTo>
                    <a:pt x="352" y="17"/>
                    <a:pt x="352" y="17"/>
                    <a:pt x="352" y="17"/>
                  </a:cubicBezTo>
                  <a:cubicBezTo>
                    <a:pt x="351" y="17"/>
                    <a:pt x="351" y="17"/>
                    <a:pt x="351" y="17"/>
                  </a:cubicBezTo>
                  <a:lnTo>
                    <a:pt x="351" y="16"/>
                  </a:lnTo>
                  <a:close/>
                  <a:moveTo>
                    <a:pt x="350" y="16"/>
                  </a:moveTo>
                  <a:cubicBezTo>
                    <a:pt x="350" y="16"/>
                    <a:pt x="350" y="16"/>
                    <a:pt x="350" y="16"/>
                  </a:cubicBezTo>
                  <a:cubicBezTo>
                    <a:pt x="349" y="16"/>
                    <a:pt x="349" y="16"/>
                    <a:pt x="349" y="16"/>
                  </a:cubicBezTo>
                  <a:lnTo>
                    <a:pt x="350" y="16"/>
                  </a:lnTo>
                  <a:close/>
                  <a:moveTo>
                    <a:pt x="348" y="18"/>
                  </a:moveTo>
                  <a:cubicBezTo>
                    <a:pt x="349" y="18"/>
                    <a:pt x="351" y="17"/>
                    <a:pt x="352" y="18"/>
                  </a:cubicBezTo>
                  <a:cubicBezTo>
                    <a:pt x="351" y="18"/>
                    <a:pt x="351" y="19"/>
                    <a:pt x="352" y="19"/>
                  </a:cubicBezTo>
                  <a:cubicBezTo>
                    <a:pt x="353" y="20"/>
                    <a:pt x="354" y="19"/>
                    <a:pt x="355" y="19"/>
                  </a:cubicBezTo>
                  <a:cubicBezTo>
                    <a:pt x="355" y="19"/>
                    <a:pt x="353" y="20"/>
                    <a:pt x="355" y="21"/>
                  </a:cubicBezTo>
                  <a:cubicBezTo>
                    <a:pt x="355" y="21"/>
                    <a:pt x="355" y="20"/>
                    <a:pt x="355" y="20"/>
                  </a:cubicBezTo>
                  <a:cubicBezTo>
                    <a:pt x="355" y="19"/>
                    <a:pt x="356" y="19"/>
                    <a:pt x="356" y="19"/>
                  </a:cubicBezTo>
                  <a:cubicBezTo>
                    <a:pt x="358" y="19"/>
                    <a:pt x="358" y="19"/>
                    <a:pt x="360" y="18"/>
                  </a:cubicBezTo>
                  <a:cubicBezTo>
                    <a:pt x="360" y="19"/>
                    <a:pt x="360" y="19"/>
                    <a:pt x="360" y="19"/>
                  </a:cubicBezTo>
                  <a:cubicBezTo>
                    <a:pt x="359" y="19"/>
                    <a:pt x="358" y="18"/>
                    <a:pt x="358" y="19"/>
                  </a:cubicBezTo>
                  <a:cubicBezTo>
                    <a:pt x="358" y="20"/>
                    <a:pt x="358" y="20"/>
                    <a:pt x="358" y="20"/>
                  </a:cubicBezTo>
                  <a:cubicBezTo>
                    <a:pt x="357" y="20"/>
                    <a:pt x="356" y="19"/>
                    <a:pt x="356" y="20"/>
                  </a:cubicBezTo>
                  <a:cubicBezTo>
                    <a:pt x="356" y="20"/>
                    <a:pt x="357" y="21"/>
                    <a:pt x="357" y="21"/>
                  </a:cubicBezTo>
                  <a:cubicBezTo>
                    <a:pt x="356" y="21"/>
                    <a:pt x="356" y="22"/>
                    <a:pt x="356" y="22"/>
                  </a:cubicBezTo>
                  <a:cubicBezTo>
                    <a:pt x="356" y="22"/>
                    <a:pt x="355" y="22"/>
                    <a:pt x="355" y="22"/>
                  </a:cubicBezTo>
                  <a:cubicBezTo>
                    <a:pt x="354" y="22"/>
                    <a:pt x="354" y="22"/>
                    <a:pt x="354" y="22"/>
                  </a:cubicBezTo>
                  <a:cubicBezTo>
                    <a:pt x="354" y="22"/>
                    <a:pt x="354" y="22"/>
                    <a:pt x="354" y="22"/>
                  </a:cubicBezTo>
                  <a:cubicBezTo>
                    <a:pt x="354" y="21"/>
                    <a:pt x="355" y="22"/>
                    <a:pt x="355" y="21"/>
                  </a:cubicBezTo>
                  <a:cubicBezTo>
                    <a:pt x="355" y="21"/>
                    <a:pt x="354" y="21"/>
                    <a:pt x="354" y="21"/>
                  </a:cubicBezTo>
                  <a:cubicBezTo>
                    <a:pt x="354" y="21"/>
                    <a:pt x="353" y="21"/>
                    <a:pt x="353" y="22"/>
                  </a:cubicBezTo>
                  <a:cubicBezTo>
                    <a:pt x="353" y="22"/>
                    <a:pt x="352" y="22"/>
                    <a:pt x="352" y="22"/>
                  </a:cubicBezTo>
                  <a:cubicBezTo>
                    <a:pt x="353" y="23"/>
                    <a:pt x="353" y="22"/>
                    <a:pt x="354" y="23"/>
                  </a:cubicBezTo>
                  <a:cubicBezTo>
                    <a:pt x="354" y="22"/>
                    <a:pt x="354" y="22"/>
                    <a:pt x="354" y="22"/>
                  </a:cubicBezTo>
                  <a:cubicBezTo>
                    <a:pt x="355" y="23"/>
                    <a:pt x="354" y="24"/>
                    <a:pt x="355" y="24"/>
                  </a:cubicBezTo>
                  <a:cubicBezTo>
                    <a:pt x="355" y="24"/>
                    <a:pt x="355" y="24"/>
                    <a:pt x="355" y="24"/>
                  </a:cubicBezTo>
                  <a:cubicBezTo>
                    <a:pt x="355" y="24"/>
                    <a:pt x="355" y="24"/>
                    <a:pt x="355" y="24"/>
                  </a:cubicBezTo>
                  <a:cubicBezTo>
                    <a:pt x="354" y="22"/>
                    <a:pt x="352" y="24"/>
                    <a:pt x="351" y="22"/>
                  </a:cubicBezTo>
                  <a:cubicBezTo>
                    <a:pt x="352" y="21"/>
                    <a:pt x="352" y="21"/>
                    <a:pt x="352" y="21"/>
                  </a:cubicBezTo>
                  <a:cubicBezTo>
                    <a:pt x="352" y="21"/>
                    <a:pt x="352" y="21"/>
                    <a:pt x="351" y="20"/>
                  </a:cubicBezTo>
                  <a:cubicBezTo>
                    <a:pt x="351" y="20"/>
                    <a:pt x="351" y="20"/>
                    <a:pt x="351" y="20"/>
                  </a:cubicBezTo>
                  <a:cubicBezTo>
                    <a:pt x="351" y="20"/>
                    <a:pt x="352" y="19"/>
                    <a:pt x="351" y="19"/>
                  </a:cubicBezTo>
                  <a:cubicBezTo>
                    <a:pt x="350" y="18"/>
                    <a:pt x="350" y="20"/>
                    <a:pt x="349" y="20"/>
                  </a:cubicBezTo>
                  <a:cubicBezTo>
                    <a:pt x="349" y="21"/>
                    <a:pt x="350" y="21"/>
                    <a:pt x="351" y="21"/>
                  </a:cubicBezTo>
                  <a:cubicBezTo>
                    <a:pt x="350" y="22"/>
                    <a:pt x="350" y="22"/>
                    <a:pt x="350" y="22"/>
                  </a:cubicBezTo>
                  <a:cubicBezTo>
                    <a:pt x="349" y="22"/>
                    <a:pt x="350" y="21"/>
                    <a:pt x="349" y="21"/>
                  </a:cubicBezTo>
                  <a:cubicBezTo>
                    <a:pt x="348" y="22"/>
                    <a:pt x="349" y="22"/>
                    <a:pt x="349" y="23"/>
                  </a:cubicBezTo>
                  <a:cubicBezTo>
                    <a:pt x="349" y="23"/>
                    <a:pt x="350" y="23"/>
                    <a:pt x="351" y="24"/>
                  </a:cubicBezTo>
                  <a:cubicBezTo>
                    <a:pt x="350" y="23"/>
                    <a:pt x="349" y="24"/>
                    <a:pt x="349" y="23"/>
                  </a:cubicBezTo>
                  <a:cubicBezTo>
                    <a:pt x="349" y="22"/>
                    <a:pt x="349" y="22"/>
                    <a:pt x="349" y="22"/>
                  </a:cubicBezTo>
                  <a:cubicBezTo>
                    <a:pt x="347" y="22"/>
                    <a:pt x="347" y="22"/>
                    <a:pt x="347" y="22"/>
                  </a:cubicBezTo>
                  <a:cubicBezTo>
                    <a:pt x="347" y="21"/>
                    <a:pt x="347" y="21"/>
                    <a:pt x="348" y="20"/>
                  </a:cubicBezTo>
                  <a:cubicBezTo>
                    <a:pt x="349" y="20"/>
                    <a:pt x="349" y="20"/>
                    <a:pt x="349" y="20"/>
                  </a:cubicBezTo>
                  <a:cubicBezTo>
                    <a:pt x="348" y="19"/>
                    <a:pt x="349" y="19"/>
                    <a:pt x="348" y="18"/>
                  </a:cubicBezTo>
                  <a:close/>
                  <a:moveTo>
                    <a:pt x="349" y="17"/>
                  </a:moveTo>
                  <a:cubicBezTo>
                    <a:pt x="348" y="18"/>
                    <a:pt x="348" y="17"/>
                    <a:pt x="347" y="17"/>
                  </a:cubicBezTo>
                  <a:cubicBezTo>
                    <a:pt x="347" y="17"/>
                    <a:pt x="348" y="17"/>
                    <a:pt x="349" y="17"/>
                  </a:cubicBezTo>
                  <a:close/>
                  <a:moveTo>
                    <a:pt x="343" y="19"/>
                  </a:moveTo>
                  <a:cubicBezTo>
                    <a:pt x="343" y="19"/>
                    <a:pt x="343" y="19"/>
                    <a:pt x="343" y="19"/>
                  </a:cubicBezTo>
                  <a:cubicBezTo>
                    <a:pt x="343" y="19"/>
                    <a:pt x="343" y="19"/>
                    <a:pt x="343" y="19"/>
                  </a:cubicBezTo>
                  <a:cubicBezTo>
                    <a:pt x="343" y="19"/>
                    <a:pt x="343" y="19"/>
                    <a:pt x="343" y="19"/>
                  </a:cubicBezTo>
                  <a:cubicBezTo>
                    <a:pt x="344" y="19"/>
                    <a:pt x="344" y="19"/>
                    <a:pt x="344" y="19"/>
                  </a:cubicBezTo>
                  <a:cubicBezTo>
                    <a:pt x="344" y="19"/>
                    <a:pt x="345" y="18"/>
                    <a:pt x="345" y="19"/>
                  </a:cubicBezTo>
                  <a:cubicBezTo>
                    <a:pt x="345" y="19"/>
                    <a:pt x="345" y="19"/>
                    <a:pt x="345" y="19"/>
                  </a:cubicBezTo>
                  <a:cubicBezTo>
                    <a:pt x="345" y="19"/>
                    <a:pt x="345" y="19"/>
                    <a:pt x="345" y="19"/>
                  </a:cubicBezTo>
                  <a:cubicBezTo>
                    <a:pt x="345" y="19"/>
                    <a:pt x="342" y="19"/>
                    <a:pt x="344" y="20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0"/>
                    <a:pt x="346" y="20"/>
                    <a:pt x="346" y="20"/>
                  </a:cubicBezTo>
                  <a:cubicBezTo>
                    <a:pt x="346" y="20"/>
                    <a:pt x="346" y="20"/>
                    <a:pt x="346" y="20"/>
                  </a:cubicBezTo>
                  <a:cubicBezTo>
                    <a:pt x="347" y="19"/>
                    <a:pt x="345" y="19"/>
                    <a:pt x="346" y="18"/>
                  </a:cubicBezTo>
                  <a:cubicBezTo>
                    <a:pt x="346" y="19"/>
                    <a:pt x="347" y="19"/>
                    <a:pt x="348" y="20"/>
                  </a:cubicBezTo>
                  <a:cubicBezTo>
                    <a:pt x="347" y="20"/>
                    <a:pt x="346" y="20"/>
                    <a:pt x="346" y="21"/>
                  </a:cubicBezTo>
                  <a:cubicBezTo>
                    <a:pt x="346" y="21"/>
                    <a:pt x="346" y="21"/>
                    <a:pt x="346" y="21"/>
                  </a:cubicBezTo>
                  <a:cubicBezTo>
                    <a:pt x="346" y="21"/>
                    <a:pt x="346" y="21"/>
                    <a:pt x="346" y="21"/>
                  </a:cubicBezTo>
                  <a:cubicBezTo>
                    <a:pt x="346" y="21"/>
                    <a:pt x="346" y="21"/>
                    <a:pt x="346" y="21"/>
                  </a:cubicBezTo>
                  <a:cubicBezTo>
                    <a:pt x="346" y="21"/>
                    <a:pt x="346" y="21"/>
                    <a:pt x="346" y="21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5" y="22"/>
                    <a:pt x="346" y="22"/>
                    <a:pt x="346" y="22"/>
                  </a:cubicBezTo>
                  <a:cubicBezTo>
                    <a:pt x="346" y="22"/>
                    <a:pt x="346" y="22"/>
                    <a:pt x="346" y="22"/>
                  </a:cubicBezTo>
                  <a:cubicBezTo>
                    <a:pt x="345" y="22"/>
                    <a:pt x="345" y="24"/>
                    <a:pt x="344" y="24"/>
                  </a:cubicBezTo>
                  <a:cubicBezTo>
                    <a:pt x="344" y="24"/>
                    <a:pt x="344" y="24"/>
                    <a:pt x="344" y="23"/>
                  </a:cubicBezTo>
                  <a:cubicBezTo>
                    <a:pt x="343" y="23"/>
                    <a:pt x="343" y="23"/>
                    <a:pt x="343" y="23"/>
                  </a:cubicBezTo>
                  <a:cubicBezTo>
                    <a:pt x="343" y="23"/>
                    <a:pt x="343" y="23"/>
                    <a:pt x="344" y="23"/>
                  </a:cubicBezTo>
                  <a:cubicBezTo>
                    <a:pt x="344" y="23"/>
                    <a:pt x="344" y="23"/>
                    <a:pt x="345" y="23"/>
                  </a:cubicBezTo>
                  <a:cubicBezTo>
                    <a:pt x="345" y="22"/>
                    <a:pt x="344" y="21"/>
                    <a:pt x="344" y="21"/>
                  </a:cubicBezTo>
                  <a:cubicBezTo>
                    <a:pt x="343" y="22"/>
                    <a:pt x="343" y="20"/>
                    <a:pt x="342" y="20"/>
                  </a:cubicBezTo>
                  <a:cubicBezTo>
                    <a:pt x="343" y="20"/>
                    <a:pt x="343" y="19"/>
                    <a:pt x="343" y="19"/>
                  </a:cubicBezTo>
                  <a:close/>
                  <a:moveTo>
                    <a:pt x="336" y="43"/>
                  </a:moveTo>
                  <a:cubicBezTo>
                    <a:pt x="336" y="43"/>
                    <a:pt x="336" y="43"/>
                    <a:pt x="336" y="43"/>
                  </a:cubicBezTo>
                  <a:cubicBezTo>
                    <a:pt x="336" y="44"/>
                    <a:pt x="336" y="44"/>
                    <a:pt x="336" y="44"/>
                  </a:cubicBezTo>
                  <a:lnTo>
                    <a:pt x="336" y="43"/>
                  </a:lnTo>
                  <a:close/>
                  <a:moveTo>
                    <a:pt x="335" y="45"/>
                  </a:moveTo>
                  <a:cubicBezTo>
                    <a:pt x="335" y="45"/>
                    <a:pt x="335" y="45"/>
                    <a:pt x="335" y="45"/>
                  </a:cubicBezTo>
                  <a:cubicBezTo>
                    <a:pt x="335" y="45"/>
                    <a:pt x="335" y="45"/>
                    <a:pt x="335" y="45"/>
                  </a:cubicBezTo>
                  <a:cubicBezTo>
                    <a:pt x="335" y="45"/>
                    <a:pt x="335" y="45"/>
                    <a:pt x="335" y="45"/>
                  </a:cubicBezTo>
                  <a:cubicBezTo>
                    <a:pt x="335" y="45"/>
                    <a:pt x="335" y="45"/>
                    <a:pt x="335" y="45"/>
                  </a:cubicBezTo>
                  <a:cubicBezTo>
                    <a:pt x="335" y="45"/>
                    <a:pt x="335" y="45"/>
                    <a:pt x="335" y="45"/>
                  </a:cubicBezTo>
                  <a:cubicBezTo>
                    <a:pt x="335" y="45"/>
                    <a:pt x="335" y="45"/>
                    <a:pt x="335" y="45"/>
                  </a:cubicBezTo>
                  <a:cubicBezTo>
                    <a:pt x="335" y="45"/>
                    <a:pt x="335" y="45"/>
                    <a:pt x="335" y="45"/>
                  </a:cubicBezTo>
                  <a:cubicBezTo>
                    <a:pt x="335" y="45"/>
                    <a:pt x="335" y="45"/>
                    <a:pt x="335" y="45"/>
                  </a:cubicBezTo>
                  <a:cubicBezTo>
                    <a:pt x="335" y="45"/>
                    <a:pt x="335" y="45"/>
                    <a:pt x="335" y="45"/>
                  </a:cubicBezTo>
                  <a:cubicBezTo>
                    <a:pt x="335" y="45"/>
                    <a:pt x="335" y="45"/>
                    <a:pt x="335" y="45"/>
                  </a:cubicBezTo>
                  <a:cubicBezTo>
                    <a:pt x="335" y="46"/>
                    <a:pt x="335" y="46"/>
                    <a:pt x="334" y="46"/>
                  </a:cubicBezTo>
                  <a:cubicBezTo>
                    <a:pt x="334" y="45"/>
                    <a:pt x="334" y="45"/>
                    <a:pt x="334" y="45"/>
                  </a:cubicBezTo>
                  <a:cubicBezTo>
                    <a:pt x="335" y="46"/>
                    <a:pt x="335" y="46"/>
                    <a:pt x="335" y="45"/>
                  </a:cubicBezTo>
                  <a:close/>
                  <a:moveTo>
                    <a:pt x="341" y="19"/>
                  </a:moveTo>
                  <a:cubicBezTo>
                    <a:pt x="342" y="19"/>
                    <a:pt x="341" y="18"/>
                    <a:pt x="342" y="18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8"/>
                    <a:pt x="341" y="18"/>
                    <a:pt x="341" y="19"/>
                  </a:cubicBezTo>
                  <a:close/>
                  <a:moveTo>
                    <a:pt x="335" y="41"/>
                  </a:moveTo>
                  <a:cubicBezTo>
                    <a:pt x="334" y="41"/>
                    <a:pt x="335" y="42"/>
                    <a:pt x="335" y="43"/>
                  </a:cubicBezTo>
                  <a:cubicBezTo>
                    <a:pt x="334" y="43"/>
                    <a:pt x="334" y="43"/>
                    <a:pt x="333" y="42"/>
                  </a:cubicBezTo>
                  <a:cubicBezTo>
                    <a:pt x="333" y="42"/>
                    <a:pt x="333" y="42"/>
                    <a:pt x="333" y="42"/>
                  </a:cubicBezTo>
                  <a:cubicBezTo>
                    <a:pt x="333" y="42"/>
                    <a:pt x="333" y="42"/>
                    <a:pt x="333" y="42"/>
                  </a:cubicBezTo>
                  <a:cubicBezTo>
                    <a:pt x="334" y="42"/>
                    <a:pt x="334" y="42"/>
                    <a:pt x="334" y="42"/>
                  </a:cubicBezTo>
                  <a:cubicBezTo>
                    <a:pt x="334" y="42"/>
                    <a:pt x="334" y="42"/>
                    <a:pt x="334" y="42"/>
                  </a:cubicBezTo>
                  <a:cubicBezTo>
                    <a:pt x="334" y="42"/>
                    <a:pt x="334" y="42"/>
                    <a:pt x="335" y="42"/>
                  </a:cubicBezTo>
                  <a:cubicBezTo>
                    <a:pt x="334" y="42"/>
                    <a:pt x="334" y="41"/>
                    <a:pt x="334" y="41"/>
                  </a:cubicBezTo>
                  <a:cubicBezTo>
                    <a:pt x="334" y="41"/>
                    <a:pt x="334" y="41"/>
                    <a:pt x="334" y="41"/>
                  </a:cubicBezTo>
                  <a:cubicBezTo>
                    <a:pt x="334" y="41"/>
                    <a:pt x="334" y="41"/>
                    <a:pt x="334" y="41"/>
                  </a:cubicBezTo>
                  <a:cubicBezTo>
                    <a:pt x="334" y="41"/>
                    <a:pt x="335" y="40"/>
                    <a:pt x="335" y="41"/>
                  </a:cubicBezTo>
                  <a:close/>
                  <a:moveTo>
                    <a:pt x="337" y="14"/>
                  </a:moveTo>
                  <a:cubicBezTo>
                    <a:pt x="338" y="13"/>
                    <a:pt x="338" y="13"/>
                    <a:pt x="338" y="13"/>
                  </a:cubicBezTo>
                  <a:cubicBezTo>
                    <a:pt x="339" y="14"/>
                    <a:pt x="339" y="14"/>
                    <a:pt x="339" y="14"/>
                  </a:cubicBezTo>
                  <a:cubicBezTo>
                    <a:pt x="339" y="14"/>
                    <a:pt x="339" y="13"/>
                    <a:pt x="339" y="13"/>
                  </a:cubicBezTo>
                  <a:cubicBezTo>
                    <a:pt x="340" y="14"/>
                    <a:pt x="340" y="13"/>
                    <a:pt x="341" y="14"/>
                  </a:cubicBezTo>
                  <a:cubicBezTo>
                    <a:pt x="341" y="14"/>
                    <a:pt x="341" y="14"/>
                    <a:pt x="341" y="14"/>
                  </a:cubicBezTo>
                  <a:cubicBezTo>
                    <a:pt x="340" y="13"/>
                    <a:pt x="340" y="13"/>
                    <a:pt x="340" y="13"/>
                  </a:cubicBezTo>
                  <a:cubicBezTo>
                    <a:pt x="339" y="14"/>
                    <a:pt x="339" y="14"/>
                    <a:pt x="339" y="15"/>
                  </a:cubicBezTo>
                  <a:cubicBezTo>
                    <a:pt x="340" y="15"/>
                    <a:pt x="340" y="14"/>
                    <a:pt x="341" y="15"/>
                  </a:cubicBezTo>
                  <a:cubicBezTo>
                    <a:pt x="341" y="16"/>
                    <a:pt x="341" y="16"/>
                    <a:pt x="341" y="16"/>
                  </a:cubicBezTo>
                  <a:cubicBezTo>
                    <a:pt x="340" y="15"/>
                    <a:pt x="340" y="15"/>
                    <a:pt x="340" y="15"/>
                  </a:cubicBezTo>
                  <a:cubicBezTo>
                    <a:pt x="340" y="16"/>
                    <a:pt x="340" y="16"/>
                    <a:pt x="340" y="16"/>
                  </a:cubicBezTo>
                  <a:cubicBezTo>
                    <a:pt x="340" y="15"/>
                    <a:pt x="339" y="15"/>
                    <a:pt x="339" y="15"/>
                  </a:cubicBezTo>
                  <a:cubicBezTo>
                    <a:pt x="337" y="15"/>
                    <a:pt x="337" y="15"/>
                    <a:pt x="337" y="15"/>
                  </a:cubicBezTo>
                  <a:cubicBezTo>
                    <a:pt x="338" y="15"/>
                    <a:pt x="337" y="15"/>
                    <a:pt x="337" y="15"/>
                  </a:cubicBezTo>
                  <a:cubicBezTo>
                    <a:pt x="337" y="15"/>
                    <a:pt x="337" y="15"/>
                    <a:pt x="337" y="15"/>
                  </a:cubicBezTo>
                  <a:cubicBezTo>
                    <a:pt x="337" y="15"/>
                    <a:pt x="337" y="15"/>
                    <a:pt x="337" y="15"/>
                  </a:cubicBezTo>
                  <a:cubicBezTo>
                    <a:pt x="336" y="15"/>
                    <a:pt x="336" y="15"/>
                    <a:pt x="336" y="15"/>
                  </a:cubicBezTo>
                  <a:cubicBezTo>
                    <a:pt x="337" y="15"/>
                    <a:pt x="336" y="14"/>
                    <a:pt x="337" y="14"/>
                  </a:cubicBezTo>
                  <a:close/>
                  <a:moveTo>
                    <a:pt x="333" y="17"/>
                  </a:moveTo>
                  <a:cubicBezTo>
                    <a:pt x="334" y="17"/>
                    <a:pt x="334" y="16"/>
                    <a:pt x="335" y="16"/>
                  </a:cubicBezTo>
                  <a:cubicBezTo>
                    <a:pt x="335" y="17"/>
                    <a:pt x="335" y="17"/>
                    <a:pt x="335" y="17"/>
                  </a:cubicBezTo>
                  <a:cubicBezTo>
                    <a:pt x="335" y="17"/>
                    <a:pt x="334" y="16"/>
                    <a:pt x="334" y="17"/>
                  </a:cubicBezTo>
                  <a:cubicBezTo>
                    <a:pt x="333" y="18"/>
                    <a:pt x="335" y="17"/>
                    <a:pt x="335" y="17"/>
                  </a:cubicBezTo>
                  <a:cubicBezTo>
                    <a:pt x="335" y="18"/>
                    <a:pt x="335" y="18"/>
                    <a:pt x="335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7" y="19"/>
                    <a:pt x="337" y="19"/>
                    <a:pt x="336" y="19"/>
                  </a:cubicBezTo>
                  <a:cubicBezTo>
                    <a:pt x="335" y="18"/>
                    <a:pt x="335" y="18"/>
                    <a:pt x="335" y="18"/>
                  </a:cubicBezTo>
                  <a:cubicBezTo>
                    <a:pt x="334" y="19"/>
                    <a:pt x="334" y="19"/>
                    <a:pt x="334" y="19"/>
                  </a:cubicBezTo>
                  <a:cubicBezTo>
                    <a:pt x="334" y="18"/>
                    <a:pt x="333" y="18"/>
                    <a:pt x="333" y="17"/>
                  </a:cubicBezTo>
                  <a:cubicBezTo>
                    <a:pt x="333" y="17"/>
                    <a:pt x="333" y="17"/>
                    <a:pt x="333" y="17"/>
                  </a:cubicBezTo>
                  <a:cubicBezTo>
                    <a:pt x="333" y="17"/>
                    <a:pt x="333" y="17"/>
                    <a:pt x="333" y="16"/>
                  </a:cubicBezTo>
                  <a:lnTo>
                    <a:pt x="333" y="17"/>
                  </a:lnTo>
                  <a:close/>
                  <a:moveTo>
                    <a:pt x="326" y="41"/>
                  </a:moveTo>
                  <a:cubicBezTo>
                    <a:pt x="326" y="42"/>
                    <a:pt x="326" y="42"/>
                    <a:pt x="326" y="42"/>
                  </a:cubicBezTo>
                  <a:cubicBezTo>
                    <a:pt x="326" y="42"/>
                    <a:pt x="326" y="42"/>
                    <a:pt x="326" y="42"/>
                  </a:cubicBezTo>
                  <a:cubicBezTo>
                    <a:pt x="327" y="42"/>
                    <a:pt x="327" y="42"/>
                    <a:pt x="327" y="42"/>
                  </a:cubicBezTo>
                  <a:cubicBezTo>
                    <a:pt x="327" y="42"/>
                    <a:pt x="327" y="42"/>
                    <a:pt x="327" y="42"/>
                  </a:cubicBezTo>
                  <a:cubicBezTo>
                    <a:pt x="327" y="43"/>
                    <a:pt x="327" y="43"/>
                    <a:pt x="327" y="43"/>
                  </a:cubicBezTo>
                  <a:cubicBezTo>
                    <a:pt x="327" y="43"/>
                    <a:pt x="327" y="43"/>
                    <a:pt x="327" y="43"/>
                  </a:cubicBezTo>
                  <a:cubicBezTo>
                    <a:pt x="327" y="43"/>
                    <a:pt x="327" y="43"/>
                    <a:pt x="327" y="43"/>
                  </a:cubicBezTo>
                  <a:cubicBezTo>
                    <a:pt x="327" y="43"/>
                    <a:pt x="327" y="43"/>
                    <a:pt x="327" y="43"/>
                  </a:cubicBezTo>
                  <a:cubicBezTo>
                    <a:pt x="328" y="43"/>
                    <a:pt x="328" y="42"/>
                    <a:pt x="328" y="42"/>
                  </a:cubicBezTo>
                  <a:cubicBezTo>
                    <a:pt x="328" y="43"/>
                    <a:pt x="328" y="43"/>
                    <a:pt x="328" y="43"/>
                  </a:cubicBezTo>
                  <a:cubicBezTo>
                    <a:pt x="328" y="43"/>
                    <a:pt x="328" y="44"/>
                    <a:pt x="327" y="43"/>
                  </a:cubicBezTo>
                  <a:cubicBezTo>
                    <a:pt x="327" y="43"/>
                    <a:pt x="327" y="43"/>
                    <a:pt x="327" y="43"/>
                  </a:cubicBezTo>
                  <a:cubicBezTo>
                    <a:pt x="327" y="43"/>
                    <a:pt x="327" y="43"/>
                    <a:pt x="327" y="43"/>
                  </a:cubicBezTo>
                  <a:cubicBezTo>
                    <a:pt x="327" y="43"/>
                    <a:pt x="327" y="43"/>
                    <a:pt x="326" y="42"/>
                  </a:cubicBezTo>
                  <a:cubicBezTo>
                    <a:pt x="326" y="42"/>
                    <a:pt x="326" y="42"/>
                    <a:pt x="326" y="42"/>
                  </a:cubicBezTo>
                  <a:cubicBezTo>
                    <a:pt x="326" y="42"/>
                    <a:pt x="326" y="42"/>
                    <a:pt x="326" y="42"/>
                  </a:cubicBezTo>
                  <a:cubicBezTo>
                    <a:pt x="326" y="42"/>
                    <a:pt x="326" y="42"/>
                    <a:pt x="326" y="43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24" y="43"/>
                    <a:pt x="326" y="42"/>
                    <a:pt x="326" y="42"/>
                  </a:cubicBezTo>
                  <a:cubicBezTo>
                    <a:pt x="326" y="42"/>
                    <a:pt x="326" y="42"/>
                    <a:pt x="326" y="41"/>
                  </a:cubicBezTo>
                  <a:cubicBezTo>
                    <a:pt x="326" y="41"/>
                    <a:pt x="326" y="41"/>
                    <a:pt x="326" y="41"/>
                  </a:cubicBezTo>
                  <a:cubicBezTo>
                    <a:pt x="326" y="41"/>
                    <a:pt x="326" y="41"/>
                    <a:pt x="326" y="41"/>
                  </a:cubicBezTo>
                  <a:close/>
                  <a:moveTo>
                    <a:pt x="332" y="16"/>
                  </a:moveTo>
                  <a:cubicBezTo>
                    <a:pt x="332" y="16"/>
                    <a:pt x="332" y="16"/>
                    <a:pt x="332" y="16"/>
                  </a:cubicBezTo>
                  <a:cubicBezTo>
                    <a:pt x="332" y="16"/>
                    <a:pt x="332" y="16"/>
                    <a:pt x="332" y="16"/>
                  </a:cubicBezTo>
                  <a:cubicBezTo>
                    <a:pt x="333" y="16"/>
                    <a:pt x="332" y="15"/>
                    <a:pt x="332" y="15"/>
                  </a:cubicBezTo>
                  <a:cubicBezTo>
                    <a:pt x="332" y="14"/>
                    <a:pt x="332" y="14"/>
                    <a:pt x="332" y="14"/>
                  </a:cubicBezTo>
                  <a:cubicBezTo>
                    <a:pt x="333" y="14"/>
                    <a:pt x="333" y="14"/>
                    <a:pt x="333" y="14"/>
                  </a:cubicBezTo>
                  <a:cubicBezTo>
                    <a:pt x="333" y="15"/>
                    <a:pt x="332" y="15"/>
                    <a:pt x="332" y="16"/>
                  </a:cubicBezTo>
                  <a:close/>
                  <a:moveTo>
                    <a:pt x="330" y="14"/>
                  </a:moveTo>
                  <a:cubicBezTo>
                    <a:pt x="331" y="15"/>
                    <a:pt x="331" y="15"/>
                    <a:pt x="331" y="15"/>
                  </a:cubicBezTo>
                  <a:cubicBezTo>
                    <a:pt x="330" y="15"/>
                    <a:pt x="330" y="15"/>
                    <a:pt x="330" y="15"/>
                  </a:cubicBezTo>
                  <a:cubicBezTo>
                    <a:pt x="330" y="15"/>
                    <a:pt x="330" y="15"/>
                    <a:pt x="329" y="14"/>
                  </a:cubicBezTo>
                  <a:lnTo>
                    <a:pt x="330" y="14"/>
                  </a:lnTo>
                  <a:close/>
                  <a:moveTo>
                    <a:pt x="327" y="19"/>
                  </a:moveTo>
                  <a:cubicBezTo>
                    <a:pt x="327" y="19"/>
                    <a:pt x="326" y="18"/>
                    <a:pt x="327" y="19"/>
                  </a:cubicBezTo>
                  <a:cubicBezTo>
                    <a:pt x="328" y="18"/>
                    <a:pt x="329" y="17"/>
                    <a:pt x="329" y="16"/>
                  </a:cubicBezTo>
                  <a:cubicBezTo>
                    <a:pt x="329" y="17"/>
                    <a:pt x="330" y="17"/>
                    <a:pt x="330" y="16"/>
                  </a:cubicBezTo>
                  <a:cubicBezTo>
                    <a:pt x="330" y="17"/>
                    <a:pt x="330" y="17"/>
                    <a:pt x="330" y="17"/>
                  </a:cubicBezTo>
                  <a:cubicBezTo>
                    <a:pt x="330" y="17"/>
                    <a:pt x="329" y="17"/>
                    <a:pt x="329" y="17"/>
                  </a:cubicBezTo>
                  <a:cubicBezTo>
                    <a:pt x="329" y="18"/>
                    <a:pt x="330" y="17"/>
                    <a:pt x="330" y="18"/>
                  </a:cubicBezTo>
                  <a:cubicBezTo>
                    <a:pt x="328" y="17"/>
                    <a:pt x="328" y="17"/>
                    <a:pt x="328" y="17"/>
                  </a:cubicBezTo>
                  <a:cubicBezTo>
                    <a:pt x="329" y="18"/>
                    <a:pt x="328" y="18"/>
                    <a:pt x="327" y="19"/>
                  </a:cubicBezTo>
                  <a:cubicBezTo>
                    <a:pt x="327" y="19"/>
                    <a:pt x="327" y="19"/>
                    <a:pt x="327" y="19"/>
                  </a:cubicBezTo>
                  <a:cubicBezTo>
                    <a:pt x="327" y="19"/>
                    <a:pt x="327" y="19"/>
                    <a:pt x="327" y="19"/>
                  </a:cubicBezTo>
                  <a:cubicBezTo>
                    <a:pt x="327" y="19"/>
                    <a:pt x="326" y="19"/>
                    <a:pt x="326" y="19"/>
                  </a:cubicBezTo>
                  <a:lnTo>
                    <a:pt x="327" y="19"/>
                  </a:lnTo>
                  <a:close/>
                  <a:moveTo>
                    <a:pt x="319" y="45"/>
                  </a:moveTo>
                  <a:cubicBezTo>
                    <a:pt x="319" y="45"/>
                    <a:pt x="319" y="45"/>
                    <a:pt x="320" y="45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320" y="46"/>
                    <a:pt x="320" y="44"/>
                    <a:pt x="321" y="45"/>
                  </a:cubicBezTo>
                  <a:cubicBezTo>
                    <a:pt x="320" y="45"/>
                    <a:pt x="321" y="46"/>
                    <a:pt x="320" y="46"/>
                  </a:cubicBezTo>
                  <a:cubicBezTo>
                    <a:pt x="319" y="46"/>
                    <a:pt x="319" y="45"/>
                    <a:pt x="319" y="45"/>
                  </a:cubicBezTo>
                  <a:cubicBezTo>
                    <a:pt x="319" y="45"/>
                    <a:pt x="319" y="45"/>
                    <a:pt x="319" y="45"/>
                  </a:cubicBezTo>
                  <a:cubicBezTo>
                    <a:pt x="319" y="45"/>
                    <a:pt x="319" y="45"/>
                    <a:pt x="319" y="45"/>
                  </a:cubicBezTo>
                  <a:cubicBezTo>
                    <a:pt x="318" y="45"/>
                    <a:pt x="318" y="45"/>
                    <a:pt x="318" y="45"/>
                  </a:cubicBezTo>
                  <a:cubicBezTo>
                    <a:pt x="318" y="45"/>
                    <a:pt x="318" y="45"/>
                    <a:pt x="318" y="45"/>
                  </a:cubicBezTo>
                  <a:cubicBezTo>
                    <a:pt x="318" y="44"/>
                    <a:pt x="318" y="45"/>
                    <a:pt x="319" y="45"/>
                  </a:cubicBezTo>
                  <a:cubicBezTo>
                    <a:pt x="319" y="45"/>
                    <a:pt x="319" y="45"/>
                    <a:pt x="319" y="45"/>
                  </a:cubicBezTo>
                  <a:close/>
                  <a:moveTo>
                    <a:pt x="325" y="19"/>
                  </a:moveTo>
                  <a:cubicBezTo>
                    <a:pt x="324" y="20"/>
                    <a:pt x="324" y="20"/>
                    <a:pt x="324" y="21"/>
                  </a:cubicBezTo>
                  <a:cubicBezTo>
                    <a:pt x="323" y="21"/>
                    <a:pt x="323" y="20"/>
                    <a:pt x="323" y="19"/>
                  </a:cubicBezTo>
                  <a:cubicBezTo>
                    <a:pt x="323" y="20"/>
                    <a:pt x="324" y="19"/>
                    <a:pt x="325" y="19"/>
                  </a:cubicBezTo>
                  <a:close/>
                  <a:moveTo>
                    <a:pt x="318" y="41"/>
                  </a:moveTo>
                  <a:cubicBezTo>
                    <a:pt x="318" y="41"/>
                    <a:pt x="318" y="41"/>
                    <a:pt x="318" y="41"/>
                  </a:cubicBezTo>
                  <a:cubicBezTo>
                    <a:pt x="317" y="41"/>
                    <a:pt x="317" y="41"/>
                    <a:pt x="317" y="41"/>
                  </a:cubicBezTo>
                  <a:cubicBezTo>
                    <a:pt x="318" y="41"/>
                    <a:pt x="318" y="41"/>
                    <a:pt x="318" y="41"/>
                  </a:cubicBezTo>
                  <a:cubicBezTo>
                    <a:pt x="318" y="41"/>
                    <a:pt x="318" y="41"/>
                    <a:pt x="318" y="41"/>
                  </a:cubicBezTo>
                  <a:close/>
                  <a:moveTo>
                    <a:pt x="317" y="42"/>
                  </a:moveTo>
                  <a:cubicBezTo>
                    <a:pt x="317" y="42"/>
                    <a:pt x="317" y="42"/>
                    <a:pt x="317" y="42"/>
                  </a:cubicBezTo>
                  <a:cubicBezTo>
                    <a:pt x="317" y="42"/>
                    <a:pt x="317" y="42"/>
                    <a:pt x="317" y="41"/>
                  </a:cubicBezTo>
                  <a:cubicBezTo>
                    <a:pt x="317" y="42"/>
                    <a:pt x="317" y="42"/>
                    <a:pt x="317" y="42"/>
                  </a:cubicBezTo>
                  <a:cubicBezTo>
                    <a:pt x="317" y="42"/>
                    <a:pt x="317" y="42"/>
                    <a:pt x="317" y="42"/>
                  </a:cubicBezTo>
                  <a:cubicBezTo>
                    <a:pt x="317" y="42"/>
                    <a:pt x="317" y="42"/>
                    <a:pt x="317" y="42"/>
                  </a:cubicBezTo>
                  <a:cubicBezTo>
                    <a:pt x="317" y="42"/>
                    <a:pt x="317" y="42"/>
                    <a:pt x="317" y="42"/>
                  </a:cubicBezTo>
                  <a:cubicBezTo>
                    <a:pt x="317" y="42"/>
                    <a:pt x="317" y="42"/>
                    <a:pt x="317" y="42"/>
                  </a:cubicBezTo>
                  <a:cubicBezTo>
                    <a:pt x="318" y="42"/>
                    <a:pt x="318" y="42"/>
                    <a:pt x="318" y="42"/>
                  </a:cubicBezTo>
                  <a:cubicBezTo>
                    <a:pt x="318" y="42"/>
                    <a:pt x="318" y="42"/>
                    <a:pt x="319" y="42"/>
                  </a:cubicBezTo>
                  <a:cubicBezTo>
                    <a:pt x="318" y="43"/>
                    <a:pt x="316" y="42"/>
                    <a:pt x="316" y="44"/>
                  </a:cubicBezTo>
                  <a:cubicBezTo>
                    <a:pt x="315" y="44"/>
                    <a:pt x="315" y="44"/>
                    <a:pt x="315" y="44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5" y="42"/>
                    <a:pt x="316" y="43"/>
                    <a:pt x="317" y="42"/>
                  </a:cubicBezTo>
                  <a:close/>
                  <a:moveTo>
                    <a:pt x="316" y="45"/>
                  </a:moveTo>
                  <a:cubicBezTo>
                    <a:pt x="316" y="46"/>
                    <a:pt x="316" y="46"/>
                    <a:pt x="316" y="46"/>
                  </a:cubicBezTo>
                  <a:cubicBezTo>
                    <a:pt x="316" y="46"/>
                    <a:pt x="316" y="46"/>
                    <a:pt x="316" y="46"/>
                  </a:cubicBezTo>
                  <a:lnTo>
                    <a:pt x="316" y="45"/>
                  </a:lnTo>
                  <a:close/>
                  <a:moveTo>
                    <a:pt x="321" y="19"/>
                  </a:moveTo>
                  <a:cubicBezTo>
                    <a:pt x="322" y="19"/>
                    <a:pt x="322" y="19"/>
                    <a:pt x="322" y="19"/>
                  </a:cubicBezTo>
                  <a:cubicBezTo>
                    <a:pt x="322" y="19"/>
                    <a:pt x="322" y="19"/>
                    <a:pt x="322" y="19"/>
                  </a:cubicBezTo>
                  <a:lnTo>
                    <a:pt x="321" y="19"/>
                  </a:lnTo>
                  <a:close/>
                  <a:moveTo>
                    <a:pt x="322" y="16"/>
                  </a:moveTo>
                  <a:cubicBezTo>
                    <a:pt x="323" y="16"/>
                    <a:pt x="323" y="17"/>
                    <a:pt x="323" y="17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2" y="17"/>
                    <a:pt x="322" y="17"/>
                    <a:pt x="322" y="18"/>
                  </a:cubicBezTo>
                  <a:cubicBezTo>
                    <a:pt x="322" y="18"/>
                    <a:pt x="322" y="18"/>
                    <a:pt x="322" y="18"/>
                  </a:cubicBezTo>
                  <a:cubicBezTo>
                    <a:pt x="321" y="19"/>
                    <a:pt x="322" y="17"/>
                    <a:pt x="322" y="16"/>
                  </a:cubicBezTo>
                  <a:close/>
                  <a:moveTo>
                    <a:pt x="314" y="47"/>
                  </a:moveTo>
                  <a:cubicBezTo>
                    <a:pt x="314" y="47"/>
                    <a:pt x="314" y="47"/>
                    <a:pt x="314" y="4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315" y="46"/>
                    <a:pt x="315" y="46"/>
                    <a:pt x="315" y="46"/>
                  </a:cubicBezTo>
                  <a:cubicBezTo>
                    <a:pt x="315" y="46"/>
                    <a:pt x="315" y="47"/>
                    <a:pt x="315" y="4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315" y="48"/>
                    <a:pt x="316" y="47"/>
                    <a:pt x="316" y="47"/>
                  </a:cubicBezTo>
                  <a:cubicBezTo>
                    <a:pt x="317" y="47"/>
                    <a:pt x="317" y="47"/>
                    <a:pt x="317" y="47"/>
                  </a:cubicBezTo>
                  <a:cubicBezTo>
                    <a:pt x="318" y="47"/>
                    <a:pt x="318" y="47"/>
                    <a:pt x="319" y="47"/>
                  </a:cubicBezTo>
                  <a:cubicBezTo>
                    <a:pt x="321" y="48"/>
                    <a:pt x="319" y="48"/>
                    <a:pt x="319" y="49"/>
                  </a:cubicBezTo>
                  <a:cubicBezTo>
                    <a:pt x="318" y="48"/>
                    <a:pt x="317" y="48"/>
                    <a:pt x="317" y="47"/>
                  </a:cubicBezTo>
                  <a:cubicBezTo>
                    <a:pt x="316" y="48"/>
                    <a:pt x="315" y="48"/>
                    <a:pt x="315" y="48"/>
                  </a:cubicBezTo>
                  <a:cubicBezTo>
                    <a:pt x="314" y="48"/>
                    <a:pt x="313" y="48"/>
                    <a:pt x="312" y="49"/>
                  </a:cubicBezTo>
                  <a:cubicBezTo>
                    <a:pt x="312" y="49"/>
                    <a:pt x="312" y="48"/>
                    <a:pt x="312" y="48"/>
                  </a:cubicBezTo>
                  <a:cubicBezTo>
                    <a:pt x="312" y="48"/>
                    <a:pt x="312" y="48"/>
                    <a:pt x="312" y="48"/>
                  </a:cubicBezTo>
                  <a:cubicBezTo>
                    <a:pt x="312" y="48"/>
                    <a:pt x="312" y="48"/>
                    <a:pt x="312" y="48"/>
                  </a:cubicBezTo>
                  <a:cubicBezTo>
                    <a:pt x="312" y="47"/>
                    <a:pt x="312" y="47"/>
                    <a:pt x="312" y="47"/>
                  </a:cubicBezTo>
                  <a:cubicBezTo>
                    <a:pt x="312" y="48"/>
                    <a:pt x="312" y="48"/>
                    <a:pt x="312" y="48"/>
                  </a:cubicBezTo>
                  <a:cubicBezTo>
                    <a:pt x="313" y="48"/>
                    <a:pt x="313" y="48"/>
                    <a:pt x="313" y="48"/>
                  </a:cubicBezTo>
                  <a:lnTo>
                    <a:pt x="314" y="47"/>
                  </a:lnTo>
                  <a:close/>
                  <a:moveTo>
                    <a:pt x="321" y="17"/>
                  </a:moveTo>
                  <a:cubicBezTo>
                    <a:pt x="320" y="18"/>
                    <a:pt x="320" y="18"/>
                    <a:pt x="320" y="18"/>
                  </a:cubicBezTo>
                  <a:cubicBezTo>
                    <a:pt x="320" y="17"/>
                    <a:pt x="320" y="17"/>
                    <a:pt x="320" y="17"/>
                  </a:cubicBezTo>
                  <a:lnTo>
                    <a:pt x="321" y="17"/>
                  </a:lnTo>
                  <a:close/>
                  <a:moveTo>
                    <a:pt x="310" y="44"/>
                  </a:moveTo>
                  <a:cubicBezTo>
                    <a:pt x="311" y="44"/>
                    <a:pt x="313" y="44"/>
                    <a:pt x="312" y="45"/>
                  </a:cubicBezTo>
                  <a:cubicBezTo>
                    <a:pt x="312" y="45"/>
                    <a:pt x="312" y="45"/>
                    <a:pt x="312" y="45"/>
                  </a:cubicBezTo>
                  <a:cubicBezTo>
                    <a:pt x="311" y="46"/>
                    <a:pt x="312" y="46"/>
                    <a:pt x="312" y="46"/>
                  </a:cubicBezTo>
                  <a:cubicBezTo>
                    <a:pt x="312" y="47"/>
                    <a:pt x="312" y="46"/>
                    <a:pt x="311" y="47"/>
                  </a:cubicBezTo>
                  <a:cubicBezTo>
                    <a:pt x="311" y="46"/>
                    <a:pt x="311" y="45"/>
                    <a:pt x="310" y="44"/>
                  </a:cubicBezTo>
                  <a:close/>
                  <a:moveTo>
                    <a:pt x="310" y="45"/>
                  </a:moveTo>
                  <a:cubicBezTo>
                    <a:pt x="310" y="45"/>
                    <a:pt x="310" y="45"/>
                    <a:pt x="310" y="46"/>
                  </a:cubicBezTo>
                  <a:cubicBezTo>
                    <a:pt x="310" y="46"/>
                    <a:pt x="310" y="46"/>
                    <a:pt x="310" y="46"/>
                  </a:cubicBezTo>
                  <a:cubicBezTo>
                    <a:pt x="309" y="45"/>
                    <a:pt x="309" y="45"/>
                    <a:pt x="309" y="45"/>
                  </a:cubicBezTo>
                  <a:lnTo>
                    <a:pt x="310" y="45"/>
                  </a:lnTo>
                  <a:close/>
                  <a:moveTo>
                    <a:pt x="308" y="48"/>
                  </a:moveTo>
                  <a:cubicBezTo>
                    <a:pt x="309" y="47"/>
                    <a:pt x="309" y="47"/>
                    <a:pt x="309" y="47"/>
                  </a:cubicBezTo>
                  <a:cubicBezTo>
                    <a:pt x="309" y="47"/>
                    <a:pt x="309" y="48"/>
                    <a:pt x="309" y="48"/>
                  </a:cubicBezTo>
                  <a:cubicBezTo>
                    <a:pt x="309" y="47"/>
                    <a:pt x="310" y="48"/>
                    <a:pt x="310" y="47"/>
                  </a:cubicBezTo>
                  <a:cubicBezTo>
                    <a:pt x="310" y="47"/>
                    <a:pt x="310" y="47"/>
                    <a:pt x="310" y="47"/>
                  </a:cubicBezTo>
                  <a:cubicBezTo>
                    <a:pt x="310" y="47"/>
                    <a:pt x="310" y="47"/>
                    <a:pt x="310" y="47"/>
                  </a:cubicBezTo>
                  <a:cubicBezTo>
                    <a:pt x="310" y="48"/>
                    <a:pt x="310" y="48"/>
                    <a:pt x="310" y="49"/>
                  </a:cubicBezTo>
                  <a:cubicBezTo>
                    <a:pt x="310" y="48"/>
                    <a:pt x="310" y="48"/>
                    <a:pt x="310" y="48"/>
                  </a:cubicBezTo>
                  <a:cubicBezTo>
                    <a:pt x="309" y="48"/>
                    <a:pt x="308" y="48"/>
                    <a:pt x="308" y="48"/>
                  </a:cubicBezTo>
                  <a:cubicBezTo>
                    <a:pt x="307" y="47"/>
                    <a:pt x="307" y="47"/>
                    <a:pt x="307" y="47"/>
                  </a:cubicBezTo>
                  <a:cubicBezTo>
                    <a:pt x="307" y="47"/>
                    <a:pt x="307" y="47"/>
                    <a:pt x="307" y="47"/>
                  </a:cubicBezTo>
                  <a:cubicBezTo>
                    <a:pt x="307" y="47"/>
                    <a:pt x="307" y="47"/>
                    <a:pt x="307" y="47"/>
                  </a:cubicBezTo>
                  <a:cubicBezTo>
                    <a:pt x="307" y="47"/>
                    <a:pt x="308" y="47"/>
                    <a:pt x="308" y="48"/>
                  </a:cubicBezTo>
                  <a:close/>
                  <a:moveTo>
                    <a:pt x="308" y="46"/>
                  </a:moveTo>
                  <a:cubicBezTo>
                    <a:pt x="308" y="46"/>
                    <a:pt x="307" y="46"/>
                    <a:pt x="307" y="46"/>
                  </a:cubicBezTo>
                  <a:cubicBezTo>
                    <a:pt x="307" y="46"/>
                    <a:pt x="307" y="46"/>
                    <a:pt x="308" y="46"/>
                  </a:cubicBezTo>
                  <a:close/>
                  <a:moveTo>
                    <a:pt x="302" y="66"/>
                  </a:moveTo>
                  <a:cubicBezTo>
                    <a:pt x="301" y="66"/>
                    <a:pt x="301" y="66"/>
                    <a:pt x="301" y="66"/>
                  </a:cubicBezTo>
                  <a:cubicBezTo>
                    <a:pt x="301" y="66"/>
                    <a:pt x="301" y="66"/>
                    <a:pt x="301" y="66"/>
                  </a:cubicBezTo>
                  <a:cubicBezTo>
                    <a:pt x="301" y="66"/>
                    <a:pt x="301" y="66"/>
                    <a:pt x="301" y="66"/>
                  </a:cubicBezTo>
                  <a:cubicBezTo>
                    <a:pt x="302" y="66"/>
                    <a:pt x="302" y="65"/>
                    <a:pt x="302" y="65"/>
                  </a:cubicBezTo>
                  <a:cubicBezTo>
                    <a:pt x="302" y="65"/>
                    <a:pt x="302" y="65"/>
                    <a:pt x="302" y="65"/>
                  </a:cubicBezTo>
                  <a:cubicBezTo>
                    <a:pt x="302" y="65"/>
                    <a:pt x="302" y="65"/>
                    <a:pt x="303" y="65"/>
                  </a:cubicBezTo>
                  <a:cubicBezTo>
                    <a:pt x="303" y="65"/>
                    <a:pt x="302" y="64"/>
                    <a:pt x="302" y="64"/>
                  </a:cubicBezTo>
                  <a:cubicBezTo>
                    <a:pt x="302" y="64"/>
                    <a:pt x="301" y="64"/>
                    <a:pt x="301" y="64"/>
                  </a:cubicBezTo>
                  <a:cubicBezTo>
                    <a:pt x="301" y="64"/>
                    <a:pt x="301" y="64"/>
                    <a:pt x="301" y="64"/>
                  </a:cubicBezTo>
                  <a:cubicBezTo>
                    <a:pt x="301" y="64"/>
                    <a:pt x="301" y="64"/>
                    <a:pt x="301" y="64"/>
                  </a:cubicBezTo>
                  <a:cubicBezTo>
                    <a:pt x="301" y="64"/>
                    <a:pt x="301" y="64"/>
                    <a:pt x="301" y="64"/>
                  </a:cubicBezTo>
                  <a:cubicBezTo>
                    <a:pt x="301" y="64"/>
                    <a:pt x="301" y="63"/>
                    <a:pt x="300" y="63"/>
                  </a:cubicBezTo>
                  <a:cubicBezTo>
                    <a:pt x="301" y="63"/>
                    <a:pt x="302" y="64"/>
                    <a:pt x="302" y="63"/>
                  </a:cubicBezTo>
                  <a:cubicBezTo>
                    <a:pt x="302" y="65"/>
                    <a:pt x="304" y="65"/>
                    <a:pt x="302" y="66"/>
                  </a:cubicBezTo>
                  <a:close/>
                  <a:moveTo>
                    <a:pt x="315" y="13"/>
                  </a:moveTo>
                  <a:cubicBezTo>
                    <a:pt x="316" y="13"/>
                    <a:pt x="316" y="13"/>
                    <a:pt x="315" y="13"/>
                  </a:cubicBezTo>
                  <a:cubicBezTo>
                    <a:pt x="315" y="13"/>
                    <a:pt x="315" y="13"/>
                    <a:pt x="315" y="13"/>
                  </a:cubicBezTo>
                  <a:cubicBezTo>
                    <a:pt x="315" y="13"/>
                    <a:pt x="315" y="13"/>
                    <a:pt x="315" y="13"/>
                  </a:cubicBezTo>
                  <a:cubicBezTo>
                    <a:pt x="315" y="13"/>
                    <a:pt x="315" y="13"/>
                    <a:pt x="315" y="13"/>
                  </a:cubicBezTo>
                  <a:cubicBezTo>
                    <a:pt x="315" y="13"/>
                    <a:pt x="315" y="13"/>
                    <a:pt x="315" y="13"/>
                  </a:cubicBezTo>
                  <a:cubicBezTo>
                    <a:pt x="315" y="13"/>
                    <a:pt x="315" y="12"/>
                    <a:pt x="315" y="12"/>
                  </a:cubicBezTo>
                  <a:cubicBezTo>
                    <a:pt x="315" y="12"/>
                    <a:pt x="315" y="12"/>
                    <a:pt x="315" y="12"/>
                  </a:cubicBezTo>
                  <a:cubicBezTo>
                    <a:pt x="316" y="12"/>
                    <a:pt x="315" y="13"/>
                    <a:pt x="315" y="13"/>
                  </a:cubicBezTo>
                  <a:close/>
                  <a:moveTo>
                    <a:pt x="298" y="7"/>
                  </a:moveTo>
                  <a:cubicBezTo>
                    <a:pt x="298" y="7"/>
                    <a:pt x="298" y="7"/>
                    <a:pt x="298" y="6"/>
                  </a:cubicBezTo>
                  <a:cubicBezTo>
                    <a:pt x="298" y="6"/>
                    <a:pt x="298" y="6"/>
                    <a:pt x="298" y="6"/>
                  </a:cubicBezTo>
                  <a:cubicBezTo>
                    <a:pt x="298" y="6"/>
                    <a:pt x="298" y="6"/>
                    <a:pt x="298" y="6"/>
                  </a:cubicBezTo>
                  <a:cubicBezTo>
                    <a:pt x="298" y="6"/>
                    <a:pt x="298" y="6"/>
                    <a:pt x="298" y="6"/>
                  </a:cubicBezTo>
                  <a:cubicBezTo>
                    <a:pt x="298" y="6"/>
                    <a:pt x="299" y="7"/>
                    <a:pt x="299" y="6"/>
                  </a:cubicBezTo>
                  <a:cubicBezTo>
                    <a:pt x="299" y="6"/>
                    <a:pt x="299" y="5"/>
                    <a:pt x="299" y="5"/>
                  </a:cubicBezTo>
                  <a:cubicBezTo>
                    <a:pt x="300" y="5"/>
                    <a:pt x="301" y="6"/>
                    <a:pt x="302" y="5"/>
                  </a:cubicBezTo>
                  <a:cubicBezTo>
                    <a:pt x="301" y="5"/>
                    <a:pt x="300" y="5"/>
                    <a:pt x="300" y="4"/>
                  </a:cubicBezTo>
                  <a:cubicBezTo>
                    <a:pt x="301" y="5"/>
                    <a:pt x="303" y="3"/>
                    <a:pt x="304" y="5"/>
                  </a:cubicBezTo>
                  <a:cubicBezTo>
                    <a:pt x="304" y="5"/>
                    <a:pt x="305" y="4"/>
                    <a:pt x="305" y="4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6" y="5"/>
                    <a:pt x="307" y="6"/>
                    <a:pt x="307" y="5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8" y="5"/>
                    <a:pt x="309" y="6"/>
                    <a:pt x="309" y="5"/>
                  </a:cubicBezTo>
                  <a:cubicBezTo>
                    <a:pt x="309" y="5"/>
                    <a:pt x="309" y="5"/>
                    <a:pt x="310" y="5"/>
                  </a:cubicBezTo>
                  <a:cubicBezTo>
                    <a:pt x="309" y="6"/>
                    <a:pt x="310" y="6"/>
                    <a:pt x="310" y="6"/>
                  </a:cubicBezTo>
                  <a:cubicBezTo>
                    <a:pt x="311" y="6"/>
                    <a:pt x="312" y="8"/>
                    <a:pt x="313" y="6"/>
                  </a:cubicBezTo>
                  <a:cubicBezTo>
                    <a:pt x="313" y="7"/>
                    <a:pt x="314" y="7"/>
                    <a:pt x="315" y="7"/>
                  </a:cubicBezTo>
                  <a:cubicBezTo>
                    <a:pt x="316" y="6"/>
                    <a:pt x="319" y="6"/>
                    <a:pt x="320" y="7"/>
                  </a:cubicBezTo>
                  <a:cubicBezTo>
                    <a:pt x="320" y="7"/>
                    <a:pt x="319" y="6"/>
                    <a:pt x="318" y="7"/>
                  </a:cubicBezTo>
                  <a:cubicBezTo>
                    <a:pt x="317" y="8"/>
                    <a:pt x="319" y="8"/>
                    <a:pt x="318" y="9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6" y="8"/>
                    <a:pt x="316" y="8"/>
                    <a:pt x="316" y="8"/>
                  </a:cubicBezTo>
                  <a:cubicBezTo>
                    <a:pt x="316" y="8"/>
                    <a:pt x="315" y="8"/>
                    <a:pt x="314" y="8"/>
                  </a:cubicBezTo>
                  <a:cubicBezTo>
                    <a:pt x="314" y="9"/>
                    <a:pt x="314" y="9"/>
                    <a:pt x="315" y="9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15" y="9"/>
                    <a:pt x="316" y="9"/>
                    <a:pt x="316" y="9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16" y="10"/>
                    <a:pt x="314" y="10"/>
                    <a:pt x="315" y="11"/>
                  </a:cubicBezTo>
                  <a:cubicBezTo>
                    <a:pt x="314" y="11"/>
                    <a:pt x="314" y="10"/>
                    <a:pt x="312" y="10"/>
                  </a:cubicBezTo>
                  <a:cubicBezTo>
                    <a:pt x="313" y="10"/>
                    <a:pt x="313" y="10"/>
                    <a:pt x="312" y="10"/>
                  </a:cubicBezTo>
                  <a:cubicBezTo>
                    <a:pt x="312" y="10"/>
                    <a:pt x="312" y="10"/>
                    <a:pt x="312" y="10"/>
                  </a:cubicBezTo>
                  <a:cubicBezTo>
                    <a:pt x="312" y="10"/>
                    <a:pt x="312" y="9"/>
                    <a:pt x="312" y="9"/>
                  </a:cubicBezTo>
                  <a:cubicBezTo>
                    <a:pt x="312" y="10"/>
                    <a:pt x="312" y="10"/>
                    <a:pt x="312" y="10"/>
                  </a:cubicBezTo>
                  <a:cubicBezTo>
                    <a:pt x="312" y="10"/>
                    <a:pt x="312" y="10"/>
                    <a:pt x="312" y="10"/>
                  </a:cubicBezTo>
                  <a:cubicBezTo>
                    <a:pt x="312" y="10"/>
                    <a:pt x="311" y="10"/>
                    <a:pt x="311" y="10"/>
                  </a:cubicBezTo>
                  <a:cubicBezTo>
                    <a:pt x="311" y="11"/>
                    <a:pt x="311" y="11"/>
                    <a:pt x="311" y="11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10"/>
                    <a:pt x="310" y="10"/>
                    <a:pt x="311" y="10"/>
                  </a:cubicBezTo>
                  <a:cubicBezTo>
                    <a:pt x="311" y="8"/>
                    <a:pt x="310" y="9"/>
                    <a:pt x="311" y="8"/>
                  </a:cubicBezTo>
                  <a:cubicBezTo>
                    <a:pt x="310" y="8"/>
                    <a:pt x="308" y="7"/>
                    <a:pt x="308" y="9"/>
                  </a:cubicBezTo>
                  <a:cubicBezTo>
                    <a:pt x="308" y="9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9"/>
                    <a:pt x="308" y="10"/>
                    <a:pt x="308" y="9"/>
                  </a:cubicBezTo>
                  <a:cubicBezTo>
                    <a:pt x="307" y="9"/>
                    <a:pt x="307" y="9"/>
                    <a:pt x="307" y="10"/>
                  </a:cubicBezTo>
                  <a:cubicBezTo>
                    <a:pt x="307" y="10"/>
                    <a:pt x="307" y="10"/>
                    <a:pt x="307" y="10"/>
                  </a:cubicBezTo>
                  <a:cubicBezTo>
                    <a:pt x="307" y="10"/>
                    <a:pt x="307" y="10"/>
                    <a:pt x="307" y="10"/>
                  </a:cubicBezTo>
                  <a:cubicBezTo>
                    <a:pt x="307" y="10"/>
                    <a:pt x="306" y="9"/>
                    <a:pt x="307" y="9"/>
                  </a:cubicBezTo>
                  <a:cubicBezTo>
                    <a:pt x="307" y="9"/>
                    <a:pt x="308" y="9"/>
                    <a:pt x="308" y="9"/>
                  </a:cubicBezTo>
                  <a:cubicBezTo>
                    <a:pt x="308" y="8"/>
                    <a:pt x="308" y="8"/>
                    <a:pt x="308" y="8"/>
                  </a:cubicBezTo>
                  <a:cubicBezTo>
                    <a:pt x="307" y="6"/>
                    <a:pt x="306" y="8"/>
                    <a:pt x="305" y="8"/>
                  </a:cubicBezTo>
                  <a:cubicBezTo>
                    <a:pt x="305" y="9"/>
                    <a:pt x="305" y="9"/>
                    <a:pt x="305" y="9"/>
                  </a:cubicBezTo>
                  <a:cubicBezTo>
                    <a:pt x="304" y="9"/>
                    <a:pt x="304" y="8"/>
                    <a:pt x="303" y="7"/>
                  </a:cubicBezTo>
                  <a:cubicBezTo>
                    <a:pt x="304" y="7"/>
                    <a:pt x="304" y="7"/>
                    <a:pt x="304" y="7"/>
                  </a:cubicBezTo>
                  <a:cubicBezTo>
                    <a:pt x="304" y="7"/>
                    <a:pt x="304" y="7"/>
                    <a:pt x="304" y="7"/>
                  </a:cubicBezTo>
                  <a:cubicBezTo>
                    <a:pt x="305" y="8"/>
                    <a:pt x="305" y="8"/>
                    <a:pt x="305" y="8"/>
                  </a:cubicBezTo>
                  <a:cubicBezTo>
                    <a:pt x="305" y="7"/>
                    <a:pt x="305" y="7"/>
                    <a:pt x="305" y="7"/>
                  </a:cubicBezTo>
                  <a:cubicBezTo>
                    <a:pt x="303" y="6"/>
                    <a:pt x="301" y="8"/>
                    <a:pt x="300" y="6"/>
                  </a:cubicBezTo>
                  <a:cubicBezTo>
                    <a:pt x="300" y="5"/>
                    <a:pt x="300" y="5"/>
                    <a:pt x="299" y="5"/>
                  </a:cubicBezTo>
                  <a:cubicBezTo>
                    <a:pt x="299" y="6"/>
                    <a:pt x="300" y="6"/>
                    <a:pt x="299" y="7"/>
                  </a:cubicBezTo>
                  <a:cubicBezTo>
                    <a:pt x="299" y="8"/>
                    <a:pt x="301" y="7"/>
                    <a:pt x="301" y="8"/>
                  </a:cubicBezTo>
                  <a:cubicBezTo>
                    <a:pt x="301" y="8"/>
                    <a:pt x="300" y="8"/>
                    <a:pt x="300" y="8"/>
                  </a:cubicBezTo>
                  <a:cubicBezTo>
                    <a:pt x="300" y="9"/>
                    <a:pt x="301" y="9"/>
                    <a:pt x="301" y="9"/>
                  </a:cubicBezTo>
                  <a:cubicBezTo>
                    <a:pt x="302" y="9"/>
                    <a:pt x="302" y="8"/>
                    <a:pt x="302" y="8"/>
                  </a:cubicBezTo>
                  <a:cubicBezTo>
                    <a:pt x="302" y="8"/>
                    <a:pt x="302" y="8"/>
                    <a:pt x="302" y="8"/>
                  </a:cubicBezTo>
                  <a:cubicBezTo>
                    <a:pt x="302" y="8"/>
                    <a:pt x="302" y="8"/>
                    <a:pt x="302" y="8"/>
                  </a:cubicBezTo>
                  <a:cubicBezTo>
                    <a:pt x="302" y="9"/>
                    <a:pt x="301" y="9"/>
                    <a:pt x="302" y="9"/>
                  </a:cubicBezTo>
                  <a:cubicBezTo>
                    <a:pt x="299" y="9"/>
                    <a:pt x="299" y="9"/>
                    <a:pt x="299" y="9"/>
                  </a:cubicBezTo>
                  <a:cubicBezTo>
                    <a:pt x="299" y="9"/>
                    <a:pt x="299" y="9"/>
                    <a:pt x="299" y="9"/>
                  </a:cubicBezTo>
                  <a:cubicBezTo>
                    <a:pt x="299" y="8"/>
                    <a:pt x="298" y="8"/>
                    <a:pt x="298" y="9"/>
                  </a:cubicBezTo>
                  <a:cubicBezTo>
                    <a:pt x="298" y="9"/>
                    <a:pt x="297" y="10"/>
                    <a:pt x="297" y="9"/>
                  </a:cubicBezTo>
                  <a:cubicBezTo>
                    <a:pt x="297" y="9"/>
                    <a:pt x="297" y="9"/>
                    <a:pt x="297" y="9"/>
                  </a:cubicBezTo>
                  <a:cubicBezTo>
                    <a:pt x="297" y="8"/>
                    <a:pt x="297" y="8"/>
                    <a:pt x="296" y="8"/>
                  </a:cubicBezTo>
                  <a:cubicBezTo>
                    <a:pt x="296" y="9"/>
                    <a:pt x="295" y="9"/>
                    <a:pt x="295" y="10"/>
                  </a:cubicBezTo>
                  <a:cubicBezTo>
                    <a:pt x="295" y="10"/>
                    <a:pt x="295" y="10"/>
                    <a:pt x="295" y="10"/>
                  </a:cubicBezTo>
                  <a:cubicBezTo>
                    <a:pt x="295" y="10"/>
                    <a:pt x="295" y="10"/>
                    <a:pt x="295" y="10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95" y="10"/>
                    <a:pt x="294" y="9"/>
                    <a:pt x="293" y="10"/>
                  </a:cubicBezTo>
                  <a:cubicBezTo>
                    <a:pt x="294" y="9"/>
                    <a:pt x="294" y="9"/>
                    <a:pt x="295" y="9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95" y="9"/>
                    <a:pt x="296" y="9"/>
                    <a:pt x="296" y="8"/>
                  </a:cubicBezTo>
                  <a:cubicBezTo>
                    <a:pt x="296" y="8"/>
                    <a:pt x="296" y="8"/>
                    <a:pt x="296" y="7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7" y="7"/>
                    <a:pt x="298" y="8"/>
                    <a:pt x="298" y="7"/>
                  </a:cubicBezTo>
                  <a:close/>
                  <a:moveTo>
                    <a:pt x="297" y="4"/>
                  </a:moveTo>
                  <a:cubicBezTo>
                    <a:pt x="297" y="4"/>
                    <a:pt x="297" y="4"/>
                    <a:pt x="297" y="4"/>
                  </a:cubicBezTo>
                  <a:cubicBezTo>
                    <a:pt x="297" y="3"/>
                    <a:pt x="297" y="3"/>
                    <a:pt x="297" y="3"/>
                  </a:cubicBezTo>
                  <a:cubicBezTo>
                    <a:pt x="296" y="4"/>
                    <a:pt x="296" y="4"/>
                    <a:pt x="296" y="4"/>
                  </a:cubicBezTo>
                  <a:cubicBezTo>
                    <a:pt x="296" y="4"/>
                    <a:pt x="295" y="4"/>
                    <a:pt x="295" y="3"/>
                  </a:cubicBezTo>
                  <a:cubicBezTo>
                    <a:pt x="295" y="3"/>
                    <a:pt x="295" y="3"/>
                    <a:pt x="295" y="3"/>
                  </a:cubicBezTo>
                  <a:cubicBezTo>
                    <a:pt x="295" y="3"/>
                    <a:pt x="295" y="4"/>
                    <a:pt x="296" y="4"/>
                  </a:cubicBezTo>
                  <a:cubicBezTo>
                    <a:pt x="296" y="3"/>
                    <a:pt x="296" y="3"/>
                    <a:pt x="296" y="3"/>
                  </a:cubicBezTo>
                  <a:cubicBezTo>
                    <a:pt x="296" y="2"/>
                    <a:pt x="295" y="3"/>
                    <a:pt x="294" y="2"/>
                  </a:cubicBezTo>
                  <a:cubicBezTo>
                    <a:pt x="295" y="2"/>
                    <a:pt x="299" y="2"/>
                    <a:pt x="297" y="4"/>
                  </a:cubicBezTo>
                  <a:close/>
                  <a:moveTo>
                    <a:pt x="293" y="8"/>
                  </a:moveTo>
                  <a:cubicBezTo>
                    <a:pt x="293" y="7"/>
                    <a:pt x="293" y="7"/>
                    <a:pt x="293" y="7"/>
                  </a:cubicBezTo>
                  <a:cubicBezTo>
                    <a:pt x="294" y="8"/>
                    <a:pt x="294" y="7"/>
                    <a:pt x="295" y="7"/>
                  </a:cubicBezTo>
                  <a:cubicBezTo>
                    <a:pt x="295" y="6"/>
                    <a:pt x="294" y="6"/>
                    <a:pt x="294" y="6"/>
                  </a:cubicBezTo>
                  <a:cubicBezTo>
                    <a:pt x="295" y="5"/>
                    <a:pt x="295" y="5"/>
                    <a:pt x="295" y="5"/>
                  </a:cubicBezTo>
                  <a:cubicBezTo>
                    <a:pt x="294" y="6"/>
                    <a:pt x="295" y="6"/>
                    <a:pt x="295" y="6"/>
                  </a:cubicBezTo>
                  <a:cubicBezTo>
                    <a:pt x="295" y="6"/>
                    <a:pt x="295" y="6"/>
                    <a:pt x="295" y="6"/>
                  </a:cubicBezTo>
                  <a:cubicBezTo>
                    <a:pt x="295" y="6"/>
                    <a:pt x="295" y="6"/>
                    <a:pt x="295" y="7"/>
                  </a:cubicBezTo>
                  <a:cubicBezTo>
                    <a:pt x="296" y="7"/>
                    <a:pt x="295" y="7"/>
                    <a:pt x="295" y="8"/>
                  </a:cubicBezTo>
                  <a:cubicBezTo>
                    <a:pt x="294" y="7"/>
                    <a:pt x="294" y="8"/>
                    <a:pt x="293" y="8"/>
                  </a:cubicBezTo>
                  <a:cubicBezTo>
                    <a:pt x="293" y="8"/>
                    <a:pt x="293" y="8"/>
                    <a:pt x="293" y="8"/>
                  </a:cubicBezTo>
                  <a:cubicBezTo>
                    <a:pt x="293" y="8"/>
                    <a:pt x="293" y="8"/>
                    <a:pt x="293" y="8"/>
                  </a:cubicBezTo>
                  <a:cubicBezTo>
                    <a:pt x="293" y="8"/>
                    <a:pt x="293" y="8"/>
                    <a:pt x="293" y="8"/>
                  </a:cubicBezTo>
                  <a:close/>
                  <a:moveTo>
                    <a:pt x="280" y="58"/>
                  </a:moveTo>
                  <a:cubicBezTo>
                    <a:pt x="280" y="58"/>
                    <a:pt x="280" y="58"/>
                    <a:pt x="280" y="58"/>
                  </a:cubicBezTo>
                  <a:cubicBezTo>
                    <a:pt x="279" y="58"/>
                    <a:pt x="279" y="58"/>
                    <a:pt x="279" y="58"/>
                  </a:cubicBezTo>
                  <a:cubicBezTo>
                    <a:pt x="279" y="58"/>
                    <a:pt x="279" y="59"/>
                    <a:pt x="279" y="59"/>
                  </a:cubicBezTo>
                  <a:cubicBezTo>
                    <a:pt x="278" y="59"/>
                    <a:pt x="278" y="59"/>
                    <a:pt x="278" y="59"/>
                  </a:cubicBezTo>
                  <a:cubicBezTo>
                    <a:pt x="279" y="58"/>
                    <a:pt x="279" y="58"/>
                    <a:pt x="279" y="58"/>
                  </a:cubicBezTo>
                  <a:cubicBezTo>
                    <a:pt x="278" y="58"/>
                    <a:pt x="278" y="58"/>
                    <a:pt x="278" y="58"/>
                  </a:cubicBezTo>
                  <a:cubicBezTo>
                    <a:pt x="279" y="58"/>
                    <a:pt x="279" y="58"/>
                    <a:pt x="280" y="58"/>
                  </a:cubicBezTo>
                  <a:close/>
                  <a:moveTo>
                    <a:pt x="286" y="9"/>
                  </a:moveTo>
                  <a:cubicBezTo>
                    <a:pt x="286" y="9"/>
                    <a:pt x="286" y="9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7" y="8"/>
                    <a:pt x="287" y="8"/>
                    <a:pt x="287" y="8"/>
                  </a:cubicBezTo>
                  <a:cubicBezTo>
                    <a:pt x="287" y="8"/>
                    <a:pt x="287" y="8"/>
                    <a:pt x="287" y="8"/>
                  </a:cubicBezTo>
                  <a:cubicBezTo>
                    <a:pt x="288" y="8"/>
                    <a:pt x="288" y="8"/>
                    <a:pt x="288" y="8"/>
                  </a:cubicBezTo>
                  <a:cubicBezTo>
                    <a:pt x="287" y="8"/>
                    <a:pt x="288" y="9"/>
                    <a:pt x="288" y="9"/>
                  </a:cubicBezTo>
                  <a:cubicBezTo>
                    <a:pt x="289" y="9"/>
                    <a:pt x="289" y="9"/>
                    <a:pt x="290" y="9"/>
                  </a:cubicBezTo>
                  <a:cubicBezTo>
                    <a:pt x="289" y="8"/>
                    <a:pt x="290" y="7"/>
                    <a:pt x="290" y="7"/>
                  </a:cubicBezTo>
                  <a:cubicBezTo>
                    <a:pt x="291" y="7"/>
                    <a:pt x="290" y="8"/>
                    <a:pt x="292" y="8"/>
                  </a:cubicBezTo>
                  <a:cubicBezTo>
                    <a:pt x="290" y="9"/>
                    <a:pt x="290" y="9"/>
                    <a:pt x="290" y="9"/>
                  </a:cubicBezTo>
                  <a:cubicBezTo>
                    <a:pt x="290" y="9"/>
                    <a:pt x="290" y="9"/>
                    <a:pt x="290" y="9"/>
                  </a:cubicBezTo>
                  <a:cubicBezTo>
                    <a:pt x="289" y="9"/>
                    <a:pt x="290" y="9"/>
                    <a:pt x="290" y="10"/>
                  </a:cubicBezTo>
                  <a:cubicBezTo>
                    <a:pt x="290" y="10"/>
                    <a:pt x="290" y="10"/>
                    <a:pt x="290" y="10"/>
                  </a:cubicBezTo>
                  <a:cubicBezTo>
                    <a:pt x="290" y="10"/>
                    <a:pt x="290" y="10"/>
                    <a:pt x="290" y="10"/>
                  </a:cubicBezTo>
                  <a:cubicBezTo>
                    <a:pt x="290" y="10"/>
                    <a:pt x="290" y="10"/>
                    <a:pt x="290" y="10"/>
                  </a:cubicBezTo>
                  <a:cubicBezTo>
                    <a:pt x="289" y="10"/>
                    <a:pt x="289" y="10"/>
                    <a:pt x="289" y="10"/>
                  </a:cubicBezTo>
                  <a:cubicBezTo>
                    <a:pt x="288" y="10"/>
                    <a:pt x="288" y="10"/>
                    <a:pt x="288" y="10"/>
                  </a:cubicBezTo>
                  <a:cubicBezTo>
                    <a:pt x="288" y="10"/>
                    <a:pt x="288" y="11"/>
                    <a:pt x="288" y="10"/>
                  </a:cubicBezTo>
                  <a:cubicBezTo>
                    <a:pt x="288" y="10"/>
                    <a:pt x="288" y="10"/>
                    <a:pt x="288" y="10"/>
                  </a:cubicBezTo>
                  <a:cubicBezTo>
                    <a:pt x="288" y="10"/>
                    <a:pt x="288" y="9"/>
                    <a:pt x="287" y="9"/>
                  </a:cubicBezTo>
                  <a:cubicBezTo>
                    <a:pt x="287" y="10"/>
                    <a:pt x="287" y="9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close/>
                  <a:moveTo>
                    <a:pt x="277" y="42"/>
                  </a:moveTo>
                  <a:cubicBezTo>
                    <a:pt x="277" y="43"/>
                    <a:pt x="276" y="43"/>
                    <a:pt x="276" y="44"/>
                  </a:cubicBezTo>
                  <a:cubicBezTo>
                    <a:pt x="276" y="43"/>
                    <a:pt x="276" y="43"/>
                    <a:pt x="276" y="43"/>
                  </a:cubicBezTo>
                  <a:cubicBezTo>
                    <a:pt x="276" y="42"/>
                    <a:pt x="276" y="42"/>
                    <a:pt x="276" y="42"/>
                  </a:cubicBezTo>
                  <a:lnTo>
                    <a:pt x="277" y="42"/>
                  </a:lnTo>
                  <a:close/>
                  <a:moveTo>
                    <a:pt x="282" y="8"/>
                  </a:moveTo>
                  <a:cubicBezTo>
                    <a:pt x="282" y="9"/>
                    <a:pt x="282" y="9"/>
                    <a:pt x="282" y="9"/>
                  </a:cubicBezTo>
                  <a:cubicBezTo>
                    <a:pt x="283" y="9"/>
                    <a:pt x="283" y="8"/>
                    <a:pt x="283" y="8"/>
                  </a:cubicBezTo>
                  <a:cubicBezTo>
                    <a:pt x="283" y="8"/>
                    <a:pt x="283" y="8"/>
                    <a:pt x="283" y="8"/>
                  </a:cubicBezTo>
                  <a:cubicBezTo>
                    <a:pt x="285" y="7"/>
                    <a:pt x="285" y="7"/>
                    <a:pt x="285" y="7"/>
                  </a:cubicBezTo>
                  <a:cubicBezTo>
                    <a:pt x="285" y="8"/>
                    <a:pt x="282" y="8"/>
                    <a:pt x="284" y="9"/>
                  </a:cubicBezTo>
                  <a:cubicBezTo>
                    <a:pt x="284" y="9"/>
                    <a:pt x="284" y="9"/>
                    <a:pt x="284" y="9"/>
                  </a:cubicBezTo>
                  <a:cubicBezTo>
                    <a:pt x="284" y="9"/>
                    <a:pt x="284" y="10"/>
                    <a:pt x="284" y="10"/>
                  </a:cubicBezTo>
                  <a:cubicBezTo>
                    <a:pt x="285" y="10"/>
                    <a:pt x="285" y="10"/>
                    <a:pt x="285" y="10"/>
                  </a:cubicBezTo>
                  <a:cubicBezTo>
                    <a:pt x="284" y="10"/>
                    <a:pt x="284" y="10"/>
                    <a:pt x="284" y="10"/>
                  </a:cubicBezTo>
                  <a:cubicBezTo>
                    <a:pt x="283" y="10"/>
                    <a:pt x="283" y="9"/>
                    <a:pt x="282" y="9"/>
                  </a:cubicBezTo>
                  <a:lnTo>
                    <a:pt x="282" y="8"/>
                  </a:lnTo>
                  <a:close/>
                  <a:moveTo>
                    <a:pt x="280" y="6"/>
                  </a:moveTo>
                  <a:cubicBezTo>
                    <a:pt x="280" y="7"/>
                    <a:pt x="280" y="7"/>
                    <a:pt x="280" y="7"/>
                  </a:cubicBezTo>
                  <a:cubicBezTo>
                    <a:pt x="280" y="7"/>
                    <a:pt x="280" y="7"/>
                    <a:pt x="280" y="6"/>
                  </a:cubicBezTo>
                  <a:cubicBezTo>
                    <a:pt x="280" y="6"/>
                    <a:pt x="280" y="6"/>
                    <a:pt x="279" y="6"/>
                  </a:cubicBezTo>
                  <a:cubicBezTo>
                    <a:pt x="280" y="6"/>
                    <a:pt x="280" y="6"/>
                    <a:pt x="280" y="6"/>
                  </a:cubicBezTo>
                  <a:cubicBezTo>
                    <a:pt x="280" y="6"/>
                    <a:pt x="280" y="6"/>
                    <a:pt x="280" y="6"/>
                  </a:cubicBezTo>
                  <a:close/>
                  <a:moveTo>
                    <a:pt x="277" y="8"/>
                  </a:moveTo>
                  <a:cubicBezTo>
                    <a:pt x="277" y="8"/>
                    <a:pt x="277" y="8"/>
                    <a:pt x="277" y="8"/>
                  </a:cubicBezTo>
                  <a:cubicBezTo>
                    <a:pt x="277" y="8"/>
                    <a:pt x="277" y="8"/>
                    <a:pt x="277" y="8"/>
                  </a:cubicBezTo>
                  <a:cubicBezTo>
                    <a:pt x="277" y="6"/>
                    <a:pt x="277" y="6"/>
                    <a:pt x="277" y="6"/>
                  </a:cubicBezTo>
                  <a:cubicBezTo>
                    <a:pt x="278" y="7"/>
                    <a:pt x="278" y="8"/>
                    <a:pt x="279" y="7"/>
                  </a:cubicBezTo>
                  <a:cubicBezTo>
                    <a:pt x="279" y="7"/>
                    <a:pt x="279" y="8"/>
                    <a:pt x="279" y="8"/>
                  </a:cubicBezTo>
                  <a:cubicBezTo>
                    <a:pt x="280" y="8"/>
                    <a:pt x="282" y="7"/>
                    <a:pt x="282" y="8"/>
                  </a:cubicBezTo>
                  <a:cubicBezTo>
                    <a:pt x="281" y="7"/>
                    <a:pt x="281" y="8"/>
                    <a:pt x="280" y="9"/>
                  </a:cubicBezTo>
                  <a:cubicBezTo>
                    <a:pt x="280" y="8"/>
                    <a:pt x="280" y="8"/>
                    <a:pt x="280" y="8"/>
                  </a:cubicBezTo>
                  <a:cubicBezTo>
                    <a:pt x="279" y="8"/>
                    <a:pt x="279" y="8"/>
                    <a:pt x="279" y="9"/>
                  </a:cubicBezTo>
                  <a:cubicBezTo>
                    <a:pt x="279" y="9"/>
                    <a:pt x="280" y="9"/>
                    <a:pt x="280" y="9"/>
                  </a:cubicBezTo>
                  <a:cubicBezTo>
                    <a:pt x="281" y="9"/>
                    <a:pt x="281" y="9"/>
                    <a:pt x="281" y="9"/>
                  </a:cubicBezTo>
                  <a:cubicBezTo>
                    <a:pt x="281" y="10"/>
                    <a:pt x="281" y="10"/>
                    <a:pt x="281" y="10"/>
                  </a:cubicBezTo>
                  <a:cubicBezTo>
                    <a:pt x="280" y="10"/>
                    <a:pt x="279" y="9"/>
                    <a:pt x="277" y="8"/>
                  </a:cubicBezTo>
                  <a:cubicBezTo>
                    <a:pt x="277" y="8"/>
                    <a:pt x="277" y="8"/>
                    <a:pt x="277" y="8"/>
                  </a:cubicBezTo>
                  <a:cubicBezTo>
                    <a:pt x="277" y="7"/>
                    <a:pt x="276" y="7"/>
                    <a:pt x="276" y="7"/>
                  </a:cubicBezTo>
                  <a:cubicBezTo>
                    <a:pt x="277" y="7"/>
                    <a:pt x="277" y="7"/>
                    <a:pt x="277" y="8"/>
                  </a:cubicBezTo>
                  <a:close/>
                  <a:moveTo>
                    <a:pt x="274" y="9"/>
                  </a:moveTo>
                  <a:cubicBezTo>
                    <a:pt x="275" y="9"/>
                    <a:pt x="274" y="8"/>
                    <a:pt x="274" y="8"/>
                  </a:cubicBezTo>
                  <a:cubicBezTo>
                    <a:pt x="274" y="7"/>
                    <a:pt x="275" y="8"/>
                    <a:pt x="275" y="8"/>
                  </a:cubicBezTo>
                  <a:cubicBezTo>
                    <a:pt x="275" y="8"/>
                    <a:pt x="276" y="8"/>
                    <a:pt x="276" y="8"/>
                  </a:cubicBezTo>
                  <a:cubicBezTo>
                    <a:pt x="276" y="8"/>
                    <a:pt x="276" y="8"/>
                    <a:pt x="275" y="8"/>
                  </a:cubicBezTo>
                  <a:cubicBezTo>
                    <a:pt x="275" y="8"/>
                    <a:pt x="274" y="9"/>
                    <a:pt x="274" y="10"/>
                  </a:cubicBezTo>
                  <a:cubicBezTo>
                    <a:pt x="274" y="10"/>
                    <a:pt x="274" y="10"/>
                    <a:pt x="274" y="10"/>
                  </a:cubicBezTo>
                  <a:cubicBezTo>
                    <a:pt x="274" y="10"/>
                    <a:pt x="274" y="10"/>
                    <a:pt x="274" y="10"/>
                  </a:cubicBezTo>
                  <a:cubicBezTo>
                    <a:pt x="275" y="10"/>
                    <a:pt x="275" y="10"/>
                    <a:pt x="275" y="10"/>
                  </a:cubicBezTo>
                  <a:cubicBezTo>
                    <a:pt x="275" y="10"/>
                    <a:pt x="275" y="10"/>
                    <a:pt x="275" y="9"/>
                  </a:cubicBezTo>
                  <a:cubicBezTo>
                    <a:pt x="275" y="10"/>
                    <a:pt x="275" y="10"/>
                    <a:pt x="275" y="10"/>
                  </a:cubicBezTo>
                  <a:cubicBezTo>
                    <a:pt x="275" y="10"/>
                    <a:pt x="275" y="10"/>
                    <a:pt x="274" y="10"/>
                  </a:cubicBezTo>
                  <a:cubicBezTo>
                    <a:pt x="274" y="10"/>
                    <a:pt x="274" y="10"/>
                    <a:pt x="274" y="10"/>
                  </a:cubicBezTo>
                  <a:cubicBezTo>
                    <a:pt x="274" y="10"/>
                    <a:pt x="273" y="10"/>
                    <a:pt x="273" y="9"/>
                  </a:cubicBezTo>
                  <a:lnTo>
                    <a:pt x="274" y="9"/>
                  </a:lnTo>
                  <a:close/>
                  <a:moveTo>
                    <a:pt x="259" y="64"/>
                  </a:moveTo>
                  <a:cubicBezTo>
                    <a:pt x="259" y="64"/>
                    <a:pt x="259" y="64"/>
                    <a:pt x="259" y="64"/>
                  </a:cubicBezTo>
                  <a:cubicBezTo>
                    <a:pt x="259" y="65"/>
                    <a:pt x="258" y="65"/>
                    <a:pt x="257" y="65"/>
                  </a:cubicBezTo>
                  <a:cubicBezTo>
                    <a:pt x="257" y="65"/>
                    <a:pt x="257" y="65"/>
                    <a:pt x="257" y="64"/>
                  </a:cubicBezTo>
                  <a:cubicBezTo>
                    <a:pt x="258" y="65"/>
                    <a:pt x="258" y="64"/>
                    <a:pt x="259" y="64"/>
                  </a:cubicBezTo>
                  <a:close/>
                  <a:moveTo>
                    <a:pt x="258" y="66"/>
                  </a:moveTo>
                  <a:cubicBezTo>
                    <a:pt x="259" y="66"/>
                    <a:pt x="257" y="66"/>
                    <a:pt x="258" y="67"/>
                  </a:cubicBezTo>
                  <a:cubicBezTo>
                    <a:pt x="259" y="67"/>
                    <a:pt x="257" y="67"/>
                    <a:pt x="257" y="67"/>
                  </a:cubicBezTo>
                  <a:cubicBezTo>
                    <a:pt x="256" y="67"/>
                    <a:pt x="255" y="66"/>
                    <a:pt x="254" y="67"/>
                  </a:cubicBezTo>
                  <a:cubicBezTo>
                    <a:pt x="254" y="66"/>
                    <a:pt x="254" y="66"/>
                    <a:pt x="254" y="66"/>
                  </a:cubicBezTo>
                  <a:cubicBezTo>
                    <a:pt x="256" y="66"/>
                    <a:pt x="257" y="66"/>
                    <a:pt x="258" y="66"/>
                  </a:cubicBezTo>
                  <a:close/>
                  <a:moveTo>
                    <a:pt x="268" y="7"/>
                  </a:moveTo>
                  <a:cubicBezTo>
                    <a:pt x="268" y="7"/>
                    <a:pt x="268" y="7"/>
                    <a:pt x="268" y="7"/>
                  </a:cubicBezTo>
                  <a:cubicBezTo>
                    <a:pt x="268" y="7"/>
                    <a:pt x="268" y="7"/>
                    <a:pt x="268" y="7"/>
                  </a:cubicBezTo>
                  <a:close/>
                  <a:moveTo>
                    <a:pt x="267" y="7"/>
                  </a:moveTo>
                  <a:cubicBezTo>
                    <a:pt x="267" y="7"/>
                    <a:pt x="267" y="8"/>
                    <a:pt x="267" y="8"/>
                  </a:cubicBezTo>
                  <a:cubicBezTo>
                    <a:pt x="267" y="8"/>
                    <a:pt x="267" y="8"/>
                    <a:pt x="267" y="8"/>
                  </a:cubicBezTo>
                  <a:lnTo>
                    <a:pt x="267" y="7"/>
                  </a:lnTo>
                  <a:close/>
                  <a:moveTo>
                    <a:pt x="267" y="7"/>
                  </a:moveTo>
                  <a:cubicBezTo>
                    <a:pt x="267" y="7"/>
                    <a:pt x="267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7" y="7"/>
                    <a:pt x="267" y="6"/>
                    <a:pt x="267" y="7"/>
                  </a:cubicBezTo>
                  <a:close/>
                  <a:moveTo>
                    <a:pt x="266" y="9"/>
                  </a:moveTo>
                  <a:cubicBezTo>
                    <a:pt x="265" y="9"/>
                    <a:pt x="265" y="9"/>
                    <a:pt x="265" y="9"/>
                  </a:cubicBezTo>
                  <a:cubicBezTo>
                    <a:pt x="265" y="9"/>
                    <a:pt x="266" y="9"/>
                    <a:pt x="266" y="9"/>
                  </a:cubicBezTo>
                  <a:cubicBezTo>
                    <a:pt x="266" y="8"/>
                    <a:pt x="266" y="8"/>
                    <a:pt x="266" y="8"/>
                  </a:cubicBezTo>
                  <a:cubicBezTo>
                    <a:pt x="266" y="9"/>
                    <a:pt x="266" y="9"/>
                    <a:pt x="266" y="9"/>
                  </a:cubicBezTo>
                  <a:cubicBezTo>
                    <a:pt x="266" y="9"/>
                    <a:pt x="266" y="9"/>
                    <a:pt x="266" y="9"/>
                  </a:cubicBezTo>
                  <a:cubicBezTo>
                    <a:pt x="266" y="9"/>
                    <a:pt x="266" y="8"/>
                    <a:pt x="266" y="9"/>
                  </a:cubicBezTo>
                  <a:close/>
                  <a:moveTo>
                    <a:pt x="265" y="8"/>
                  </a:moveTo>
                  <a:cubicBezTo>
                    <a:pt x="265" y="9"/>
                    <a:pt x="264" y="9"/>
                    <a:pt x="265" y="9"/>
                  </a:cubicBezTo>
                  <a:cubicBezTo>
                    <a:pt x="264" y="9"/>
                    <a:pt x="265" y="9"/>
                    <a:pt x="265" y="8"/>
                  </a:cubicBezTo>
                  <a:close/>
                  <a:moveTo>
                    <a:pt x="250" y="61"/>
                  </a:moveTo>
                  <a:cubicBezTo>
                    <a:pt x="250" y="60"/>
                    <a:pt x="250" y="60"/>
                    <a:pt x="250" y="60"/>
                  </a:cubicBezTo>
                  <a:cubicBezTo>
                    <a:pt x="250" y="60"/>
                    <a:pt x="250" y="60"/>
                    <a:pt x="250" y="61"/>
                  </a:cubicBezTo>
                  <a:cubicBezTo>
                    <a:pt x="250" y="61"/>
                    <a:pt x="250" y="61"/>
                    <a:pt x="250" y="61"/>
                  </a:cubicBezTo>
                  <a:cubicBezTo>
                    <a:pt x="250" y="61"/>
                    <a:pt x="249" y="61"/>
                    <a:pt x="249" y="61"/>
                  </a:cubicBezTo>
                  <a:cubicBezTo>
                    <a:pt x="249" y="61"/>
                    <a:pt x="249" y="61"/>
                    <a:pt x="250" y="61"/>
                  </a:cubicBezTo>
                  <a:close/>
                  <a:moveTo>
                    <a:pt x="249" y="61"/>
                  </a:moveTo>
                  <a:cubicBezTo>
                    <a:pt x="250" y="62"/>
                    <a:pt x="250" y="62"/>
                    <a:pt x="250" y="62"/>
                  </a:cubicBezTo>
                  <a:cubicBezTo>
                    <a:pt x="250" y="62"/>
                    <a:pt x="249" y="62"/>
                    <a:pt x="249" y="62"/>
                  </a:cubicBezTo>
                  <a:cubicBezTo>
                    <a:pt x="249" y="62"/>
                    <a:pt x="249" y="62"/>
                    <a:pt x="249" y="62"/>
                  </a:cubicBezTo>
                  <a:lnTo>
                    <a:pt x="249" y="61"/>
                  </a:lnTo>
                  <a:close/>
                  <a:moveTo>
                    <a:pt x="249" y="63"/>
                  </a:moveTo>
                  <a:cubicBezTo>
                    <a:pt x="249" y="63"/>
                    <a:pt x="249" y="63"/>
                    <a:pt x="249" y="63"/>
                  </a:cubicBezTo>
                  <a:cubicBezTo>
                    <a:pt x="249" y="63"/>
                    <a:pt x="249" y="63"/>
                    <a:pt x="249" y="63"/>
                  </a:cubicBezTo>
                  <a:cubicBezTo>
                    <a:pt x="249" y="63"/>
                    <a:pt x="248" y="63"/>
                    <a:pt x="248" y="63"/>
                  </a:cubicBezTo>
                  <a:cubicBezTo>
                    <a:pt x="248" y="64"/>
                    <a:pt x="249" y="64"/>
                    <a:pt x="249" y="65"/>
                  </a:cubicBezTo>
                  <a:cubicBezTo>
                    <a:pt x="249" y="62"/>
                    <a:pt x="251" y="65"/>
                    <a:pt x="252" y="63"/>
                  </a:cubicBezTo>
                  <a:cubicBezTo>
                    <a:pt x="252" y="63"/>
                    <a:pt x="252" y="64"/>
                    <a:pt x="252" y="64"/>
                  </a:cubicBezTo>
                  <a:cubicBezTo>
                    <a:pt x="252" y="63"/>
                    <a:pt x="252" y="63"/>
                    <a:pt x="253" y="64"/>
                  </a:cubicBezTo>
                  <a:cubicBezTo>
                    <a:pt x="253" y="63"/>
                    <a:pt x="254" y="63"/>
                    <a:pt x="254" y="63"/>
                  </a:cubicBezTo>
                  <a:cubicBezTo>
                    <a:pt x="254" y="64"/>
                    <a:pt x="254" y="64"/>
                    <a:pt x="254" y="64"/>
                  </a:cubicBezTo>
                  <a:cubicBezTo>
                    <a:pt x="254" y="64"/>
                    <a:pt x="254" y="64"/>
                    <a:pt x="254" y="64"/>
                  </a:cubicBezTo>
                  <a:cubicBezTo>
                    <a:pt x="253" y="65"/>
                    <a:pt x="254" y="65"/>
                    <a:pt x="254" y="65"/>
                  </a:cubicBezTo>
                  <a:cubicBezTo>
                    <a:pt x="255" y="65"/>
                    <a:pt x="254" y="65"/>
                    <a:pt x="254" y="65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4" y="64"/>
                    <a:pt x="253" y="64"/>
                    <a:pt x="253" y="64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3" y="64"/>
                    <a:pt x="252" y="64"/>
                    <a:pt x="252" y="64"/>
                  </a:cubicBezTo>
                  <a:cubicBezTo>
                    <a:pt x="252" y="64"/>
                    <a:pt x="252" y="64"/>
                    <a:pt x="251" y="64"/>
                  </a:cubicBezTo>
                  <a:cubicBezTo>
                    <a:pt x="251" y="64"/>
                    <a:pt x="251" y="64"/>
                    <a:pt x="251" y="64"/>
                  </a:cubicBezTo>
                  <a:cubicBezTo>
                    <a:pt x="252" y="65"/>
                    <a:pt x="252" y="65"/>
                    <a:pt x="252" y="65"/>
                  </a:cubicBezTo>
                  <a:cubicBezTo>
                    <a:pt x="253" y="65"/>
                    <a:pt x="251" y="64"/>
                    <a:pt x="251" y="65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51" y="64"/>
                    <a:pt x="251" y="64"/>
                    <a:pt x="251" y="64"/>
                  </a:cubicBezTo>
                  <a:cubicBezTo>
                    <a:pt x="250" y="63"/>
                    <a:pt x="250" y="66"/>
                    <a:pt x="249" y="65"/>
                  </a:cubicBezTo>
                  <a:cubicBezTo>
                    <a:pt x="248" y="64"/>
                    <a:pt x="248" y="64"/>
                    <a:pt x="247" y="64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48" y="63"/>
                    <a:pt x="248" y="63"/>
                    <a:pt x="248" y="63"/>
                  </a:cubicBezTo>
                  <a:lnTo>
                    <a:pt x="249" y="63"/>
                  </a:lnTo>
                  <a:close/>
                  <a:moveTo>
                    <a:pt x="248" y="61"/>
                  </a:moveTo>
                  <a:cubicBezTo>
                    <a:pt x="248" y="61"/>
                    <a:pt x="247" y="61"/>
                    <a:pt x="247" y="60"/>
                  </a:cubicBezTo>
                  <a:cubicBezTo>
                    <a:pt x="248" y="61"/>
                    <a:pt x="248" y="60"/>
                    <a:pt x="248" y="61"/>
                  </a:cubicBezTo>
                  <a:close/>
                  <a:moveTo>
                    <a:pt x="246" y="65"/>
                  </a:moveTo>
                  <a:cubicBezTo>
                    <a:pt x="245" y="65"/>
                    <a:pt x="245" y="65"/>
                    <a:pt x="245" y="65"/>
                  </a:cubicBezTo>
                  <a:cubicBezTo>
                    <a:pt x="244" y="65"/>
                    <a:pt x="244" y="65"/>
                    <a:pt x="244" y="65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6"/>
                    <a:pt x="244" y="66"/>
                    <a:pt x="243" y="66"/>
                  </a:cubicBezTo>
                  <a:cubicBezTo>
                    <a:pt x="244" y="66"/>
                    <a:pt x="244" y="66"/>
                    <a:pt x="244" y="66"/>
                  </a:cubicBezTo>
                  <a:cubicBezTo>
                    <a:pt x="244" y="66"/>
                    <a:pt x="243" y="65"/>
                    <a:pt x="243" y="65"/>
                  </a:cubicBezTo>
                  <a:cubicBezTo>
                    <a:pt x="243" y="65"/>
                    <a:pt x="243" y="65"/>
                    <a:pt x="242" y="65"/>
                  </a:cubicBezTo>
                  <a:cubicBezTo>
                    <a:pt x="242" y="65"/>
                    <a:pt x="242" y="65"/>
                    <a:pt x="242" y="66"/>
                  </a:cubicBezTo>
                  <a:cubicBezTo>
                    <a:pt x="242" y="65"/>
                    <a:pt x="242" y="65"/>
                    <a:pt x="242" y="65"/>
                  </a:cubicBezTo>
                  <a:cubicBezTo>
                    <a:pt x="242" y="65"/>
                    <a:pt x="242" y="65"/>
                    <a:pt x="242" y="65"/>
                  </a:cubicBezTo>
                  <a:cubicBezTo>
                    <a:pt x="243" y="65"/>
                    <a:pt x="243" y="65"/>
                    <a:pt x="243" y="65"/>
                  </a:cubicBezTo>
                  <a:cubicBezTo>
                    <a:pt x="244" y="65"/>
                    <a:pt x="244" y="65"/>
                    <a:pt x="245" y="64"/>
                  </a:cubicBezTo>
                  <a:cubicBezTo>
                    <a:pt x="245" y="64"/>
                    <a:pt x="245" y="64"/>
                    <a:pt x="244" y="64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5" y="64"/>
                    <a:pt x="245" y="65"/>
                    <a:pt x="246" y="65"/>
                  </a:cubicBezTo>
                  <a:close/>
                  <a:moveTo>
                    <a:pt x="244" y="60"/>
                  </a:moveTo>
                  <a:cubicBezTo>
                    <a:pt x="245" y="60"/>
                    <a:pt x="245" y="60"/>
                    <a:pt x="245" y="60"/>
                  </a:cubicBezTo>
                  <a:cubicBezTo>
                    <a:pt x="245" y="61"/>
                    <a:pt x="245" y="61"/>
                    <a:pt x="245" y="61"/>
                  </a:cubicBezTo>
                  <a:lnTo>
                    <a:pt x="244" y="60"/>
                  </a:lnTo>
                  <a:close/>
                  <a:moveTo>
                    <a:pt x="255" y="7"/>
                  </a:moveTo>
                  <a:cubicBezTo>
                    <a:pt x="256" y="7"/>
                    <a:pt x="256" y="9"/>
                    <a:pt x="256" y="8"/>
                  </a:cubicBezTo>
                  <a:cubicBezTo>
                    <a:pt x="257" y="8"/>
                    <a:pt x="257" y="8"/>
                    <a:pt x="257" y="8"/>
                  </a:cubicBezTo>
                  <a:cubicBezTo>
                    <a:pt x="257" y="7"/>
                    <a:pt x="256" y="8"/>
                    <a:pt x="256" y="6"/>
                  </a:cubicBezTo>
                  <a:cubicBezTo>
                    <a:pt x="257" y="6"/>
                    <a:pt x="258" y="6"/>
                    <a:pt x="258" y="7"/>
                  </a:cubicBezTo>
                  <a:cubicBezTo>
                    <a:pt x="257" y="8"/>
                    <a:pt x="257" y="8"/>
                    <a:pt x="257" y="8"/>
                  </a:cubicBezTo>
                  <a:cubicBezTo>
                    <a:pt x="257" y="8"/>
                    <a:pt x="257" y="8"/>
                    <a:pt x="257" y="8"/>
                  </a:cubicBezTo>
                  <a:cubicBezTo>
                    <a:pt x="257" y="8"/>
                    <a:pt x="257" y="8"/>
                    <a:pt x="257" y="8"/>
                  </a:cubicBezTo>
                  <a:cubicBezTo>
                    <a:pt x="257" y="8"/>
                    <a:pt x="257" y="8"/>
                    <a:pt x="257" y="8"/>
                  </a:cubicBezTo>
                  <a:cubicBezTo>
                    <a:pt x="257" y="8"/>
                    <a:pt x="257" y="8"/>
                    <a:pt x="256" y="8"/>
                  </a:cubicBezTo>
                  <a:cubicBezTo>
                    <a:pt x="256" y="9"/>
                    <a:pt x="256" y="9"/>
                    <a:pt x="255" y="9"/>
                  </a:cubicBezTo>
                  <a:cubicBezTo>
                    <a:pt x="256" y="8"/>
                    <a:pt x="254" y="8"/>
                    <a:pt x="255" y="7"/>
                  </a:cubicBezTo>
                  <a:close/>
                  <a:moveTo>
                    <a:pt x="253" y="8"/>
                  </a:moveTo>
                  <a:cubicBezTo>
                    <a:pt x="254" y="8"/>
                    <a:pt x="254" y="8"/>
                    <a:pt x="254" y="8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54" y="8"/>
                    <a:pt x="255" y="8"/>
                    <a:pt x="254" y="8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4" y="9"/>
                    <a:pt x="254" y="9"/>
                    <a:pt x="254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3" y="8"/>
                    <a:pt x="253" y="8"/>
                    <a:pt x="253" y="8"/>
                  </a:cubicBezTo>
                  <a:close/>
                  <a:moveTo>
                    <a:pt x="243" y="44"/>
                  </a:moveTo>
                  <a:cubicBezTo>
                    <a:pt x="244" y="45"/>
                    <a:pt x="244" y="45"/>
                    <a:pt x="244" y="45"/>
                  </a:cubicBezTo>
                  <a:cubicBezTo>
                    <a:pt x="244" y="45"/>
                    <a:pt x="245" y="46"/>
                    <a:pt x="246" y="45"/>
                  </a:cubicBezTo>
                  <a:cubicBezTo>
                    <a:pt x="246" y="45"/>
                    <a:pt x="246" y="45"/>
                    <a:pt x="246" y="45"/>
                  </a:cubicBezTo>
                  <a:cubicBezTo>
                    <a:pt x="246" y="45"/>
                    <a:pt x="246" y="45"/>
                    <a:pt x="246" y="45"/>
                  </a:cubicBezTo>
                  <a:cubicBezTo>
                    <a:pt x="247" y="45"/>
                    <a:pt x="247" y="45"/>
                    <a:pt x="247" y="45"/>
                  </a:cubicBezTo>
                  <a:cubicBezTo>
                    <a:pt x="247" y="44"/>
                    <a:pt x="248" y="44"/>
                    <a:pt x="248" y="44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48" y="44"/>
                    <a:pt x="248" y="43"/>
                    <a:pt x="248" y="43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48" y="43"/>
                    <a:pt x="249" y="43"/>
                    <a:pt x="249" y="43"/>
                  </a:cubicBezTo>
                  <a:cubicBezTo>
                    <a:pt x="248" y="43"/>
                    <a:pt x="248" y="44"/>
                    <a:pt x="248" y="44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48" y="44"/>
                    <a:pt x="249" y="45"/>
                    <a:pt x="249" y="45"/>
                  </a:cubicBezTo>
                  <a:cubicBezTo>
                    <a:pt x="250" y="45"/>
                    <a:pt x="250" y="45"/>
                    <a:pt x="249" y="45"/>
                  </a:cubicBezTo>
                  <a:cubicBezTo>
                    <a:pt x="249" y="45"/>
                    <a:pt x="249" y="45"/>
                    <a:pt x="249" y="45"/>
                  </a:cubicBezTo>
                  <a:cubicBezTo>
                    <a:pt x="249" y="45"/>
                    <a:pt x="249" y="46"/>
                    <a:pt x="249" y="46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8" y="46"/>
                    <a:pt x="248" y="45"/>
                    <a:pt x="248" y="45"/>
                  </a:cubicBezTo>
                  <a:cubicBezTo>
                    <a:pt x="248" y="45"/>
                    <a:pt x="247" y="46"/>
                    <a:pt x="247" y="46"/>
                  </a:cubicBezTo>
                  <a:cubicBezTo>
                    <a:pt x="247" y="46"/>
                    <a:pt x="247" y="46"/>
                    <a:pt x="247" y="46"/>
                  </a:cubicBezTo>
                  <a:cubicBezTo>
                    <a:pt x="247" y="46"/>
                    <a:pt x="247" y="46"/>
                    <a:pt x="247" y="46"/>
                  </a:cubicBezTo>
                  <a:cubicBezTo>
                    <a:pt x="247" y="46"/>
                    <a:pt x="247" y="46"/>
                    <a:pt x="247" y="45"/>
                  </a:cubicBezTo>
                  <a:cubicBezTo>
                    <a:pt x="247" y="45"/>
                    <a:pt x="247" y="45"/>
                    <a:pt x="246" y="45"/>
                  </a:cubicBezTo>
                  <a:cubicBezTo>
                    <a:pt x="246" y="45"/>
                    <a:pt x="246" y="45"/>
                    <a:pt x="246" y="45"/>
                  </a:cubicBezTo>
                  <a:cubicBezTo>
                    <a:pt x="246" y="46"/>
                    <a:pt x="246" y="46"/>
                    <a:pt x="246" y="46"/>
                  </a:cubicBezTo>
                  <a:cubicBezTo>
                    <a:pt x="245" y="45"/>
                    <a:pt x="245" y="45"/>
                    <a:pt x="244" y="45"/>
                  </a:cubicBezTo>
                  <a:cubicBezTo>
                    <a:pt x="244" y="45"/>
                    <a:pt x="244" y="45"/>
                    <a:pt x="244" y="45"/>
                  </a:cubicBezTo>
                  <a:cubicBezTo>
                    <a:pt x="244" y="45"/>
                    <a:pt x="244" y="45"/>
                    <a:pt x="244" y="45"/>
                  </a:cubicBezTo>
                  <a:cubicBezTo>
                    <a:pt x="244" y="45"/>
                    <a:pt x="244" y="45"/>
                    <a:pt x="244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4"/>
                    <a:pt x="243" y="44"/>
                    <a:pt x="243" y="44"/>
                  </a:cubicBezTo>
                  <a:close/>
                  <a:moveTo>
                    <a:pt x="243" y="46"/>
                  </a:move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5"/>
                    <a:pt x="242" y="46"/>
                    <a:pt x="243" y="46"/>
                  </a:cubicBezTo>
                  <a:close/>
                  <a:moveTo>
                    <a:pt x="242" y="47"/>
                  </a:moveTo>
                  <a:cubicBezTo>
                    <a:pt x="242" y="46"/>
                    <a:pt x="242" y="46"/>
                    <a:pt x="242" y="46"/>
                  </a:cubicBezTo>
                  <a:cubicBezTo>
                    <a:pt x="241" y="46"/>
                    <a:pt x="241" y="46"/>
                    <a:pt x="241" y="46"/>
                  </a:cubicBezTo>
                  <a:lnTo>
                    <a:pt x="242" y="47"/>
                  </a:lnTo>
                  <a:close/>
                  <a:moveTo>
                    <a:pt x="240" y="48"/>
                  </a:moveTo>
                  <a:cubicBezTo>
                    <a:pt x="240" y="48"/>
                    <a:pt x="240" y="48"/>
                    <a:pt x="240" y="48"/>
                  </a:cubicBezTo>
                  <a:cubicBezTo>
                    <a:pt x="240" y="48"/>
                    <a:pt x="240" y="48"/>
                    <a:pt x="240" y="49"/>
                  </a:cubicBezTo>
                  <a:cubicBezTo>
                    <a:pt x="240" y="49"/>
                    <a:pt x="240" y="49"/>
                    <a:pt x="240" y="49"/>
                  </a:cubicBezTo>
                  <a:cubicBezTo>
                    <a:pt x="241" y="48"/>
                    <a:pt x="241" y="48"/>
                    <a:pt x="241" y="48"/>
                  </a:cubicBezTo>
                  <a:cubicBezTo>
                    <a:pt x="241" y="48"/>
                    <a:pt x="241" y="49"/>
                    <a:pt x="241" y="49"/>
                  </a:cubicBezTo>
                  <a:cubicBezTo>
                    <a:pt x="240" y="49"/>
                    <a:pt x="240" y="49"/>
                    <a:pt x="240" y="49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239" y="48"/>
                    <a:pt x="239" y="48"/>
                    <a:pt x="239" y="48"/>
                  </a:cubicBezTo>
                  <a:cubicBezTo>
                    <a:pt x="240" y="48"/>
                    <a:pt x="240" y="48"/>
                    <a:pt x="240" y="48"/>
                  </a:cubicBezTo>
                  <a:close/>
                  <a:moveTo>
                    <a:pt x="236" y="62"/>
                  </a:moveTo>
                  <a:cubicBezTo>
                    <a:pt x="236" y="63"/>
                    <a:pt x="236" y="63"/>
                    <a:pt x="236" y="63"/>
                  </a:cubicBezTo>
                  <a:cubicBezTo>
                    <a:pt x="234" y="63"/>
                    <a:pt x="234" y="63"/>
                    <a:pt x="234" y="63"/>
                  </a:cubicBezTo>
                  <a:cubicBezTo>
                    <a:pt x="234" y="62"/>
                    <a:pt x="234" y="62"/>
                    <a:pt x="235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5" y="61"/>
                    <a:pt x="235" y="61"/>
                    <a:pt x="235" y="61"/>
                  </a:cubicBezTo>
                  <a:cubicBezTo>
                    <a:pt x="235" y="61"/>
                    <a:pt x="235" y="62"/>
                    <a:pt x="235" y="62"/>
                  </a:cubicBezTo>
                  <a:cubicBezTo>
                    <a:pt x="235" y="62"/>
                    <a:pt x="235" y="62"/>
                    <a:pt x="235" y="62"/>
                  </a:cubicBezTo>
                  <a:lnTo>
                    <a:pt x="236" y="62"/>
                  </a:lnTo>
                  <a:close/>
                  <a:moveTo>
                    <a:pt x="239" y="45"/>
                  </a:moveTo>
                  <a:cubicBezTo>
                    <a:pt x="239" y="46"/>
                    <a:pt x="239" y="46"/>
                    <a:pt x="239" y="46"/>
                  </a:cubicBezTo>
                  <a:cubicBezTo>
                    <a:pt x="240" y="46"/>
                    <a:pt x="240" y="46"/>
                    <a:pt x="240" y="46"/>
                  </a:cubicBezTo>
                  <a:cubicBezTo>
                    <a:pt x="239" y="46"/>
                    <a:pt x="239" y="46"/>
                    <a:pt x="239" y="46"/>
                  </a:cubicBezTo>
                  <a:cubicBezTo>
                    <a:pt x="239" y="46"/>
                    <a:pt x="239" y="46"/>
                    <a:pt x="239" y="46"/>
                  </a:cubicBezTo>
                  <a:cubicBezTo>
                    <a:pt x="239" y="46"/>
                    <a:pt x="239" y="46"/>
                    <a:pt x="239" y="46"/>
                  </a:cubicBezTo>
                  <a:lnTo>
                    <a:pt x="239" y="45"/>
                  </a:lnTo>
                  <a:close/>
                  <a:moveTo>
                    <a:pt x="239" y="47"/>
                  </a:moveTo>
                  <a:cubicBezTo>
                    <a:pt x="239" y="47"/>
                    <a:pt x="239" y="47"/>
                    <a:pt x="239" y="47"/>
                  </a:cubicBezTo>
                  <a:cubicBezTo>
                    <a:pt x="239" y="47"/>
                    <a:pt x="239" y="47"/>
                    <a:pt x="239" y="47"/>
                  </a:cubicBezTo>
                  <a:cubicBezTo>
                    <a:pt x="239" y="47"/>
                    <a:pt x="239" y="47"/>
                    <a:pt x="239" y="47"/>
                  </a:cubicBezTo>
                  <a:cubicBezTo>
                    <a:pt x="238" y="47"/>
                    <a:pt x="238" y="47"/>
                    <a:pt x="238" y="47"/>
                  </a:cubicBezTo>
                  <a:cubicBezTo>
                    <a:pt x="238" y="47"/>
                    <a:pt x="238" y="47"/>
                    <a:pt x="238" y="47"/>
                  </a:cubicBezTo>
                  <a:lnTo>
                    <a:pt x="239" y="47"/>
                  </a:lnTo>
                  <a:close/>
                  <a:moveTo>
                    <a:pt x="233" y="65"/>
                  </a:moveTo>
                  <a:cubicBezTo>
                    <a:pt x="234" y="65"/>
                    <a:pt x="234" y="65"/>
                    <a:pt x="234" y="65"/>
                  </a:cubicBezTo>
                  <a:cubicBezTo>
                    <a:pt x="234" y="66"/>
                    <a:pt x="234" y="66"/>
                    <a:pt x="234" y="66"/>
                  </a:cubicBezTo>
                  <a:cubicBezTo>
                    <a:pt x="235" y="65"/>
                    <a:pt x="235" y="65"/>
                    <a:pt x="235" y="65"/>
                  </a:cubicBezTo>
                  <a:cubicBezTo>
                    <a:pt x="235" y="65"/>
                    <a:pt x="235" y="66"/>
                    <a:pt x="235" y="66"/>
                  </a:cubicBezTo>
                  <a:cubicBezTo>
                    <a:pt x="234" y="66"/>
                    <a:pt x="234" y="66"/>
                    <a:pt x="234" y="66"/>
                  </a:cubicBezTo>
                  <a:cubicBezTo>
                    <a:pt x="234" y="66"/>
                    <a:pt x="234" y="66"/>
                    <a:pt x="234" y="66"/>
                  </a:cubicBezTo>
                  <a:cubicBezTo>
                    <a:pt x="234" y="66"/>
                    <a:pt x="234" y="66"/>
                    <a:pt x="234" y="66"/>
                  </a:cubicBezTo>
                  <a:cubicBezTo>
                    <a:pt x="234" y="66"/>
                    <a:pt x="234" y="66"/>
                    <a:pt x="234" y="66"/>
                  </a:cubicBezTo>
                  <a:cubicBezTo>
                    <a:pt x="233" y="66"/>
                    <a:pt x="233" y="65"/>
                    <a:pt x="232" y="65"/>
                  </a:cubicBezTo>
                  <a:cubicBezTo>
                    <a:pt x="233" y="66"/>
                    <a:pt x="233" y="66"/>
                    <a:pt x="233" y="66"/>
                  </a:cubicBezTo>
                  <a:cubicBezTo>
                    <a:pt x="232" y="66"/>
                    <a:pt x="232" y="66"/>
                    <a:pt x="232" y="66"/>
                  </a:cubicBezTo>
                  <a:cubicBezTo>
                    <a:pt x="232" y="65"/>
                    <a:pt x="232" y="65"/>
                    <a:pt x="232" y="65"/>
                  </a:cubicBezTo>
                  <a:cubicBezTo>
                    <a:pt x="230" y="66"/>
                    <a:pt x="230" y="66"/>
                    <a:pt x="230" y="66"/>
                  </a:cubicBezTo>
                  <a:cubicBezTo>
                    <a:pt x="230" y="66"/>
                    <a:pt x="230" y="66"/>
                    <a:pt x="230" y="66"/>
                  </a:cubicBezTo>
                  <a:cubicBezTo>
                    <a:pt x="230" y="66"/>
                    <a:pt x="230" y="66"/>
                    <a:pt x="231" y="66"/>
                  </a:cubicBezTo>
                  <a:cubicBezTo>
                    <a:pt x="231" y="65"/>
                    <a:pt x="231" y="65"/>
                    <a:pt x="230" y="65"/>
                  </a:cubicBezTo>
                  <a:cubicBezTo>
                    <a:pt x="230" y="65"/>
                    <a:pt x="232" y="65"/>
                    <a:pt x="232" y="64"/>
                  </a:cubicBezTo>
                  <a:cubicBezTo>
                    <a:pt x="232" y="65"/>
                    <a:pt x="233" y="65"/>
                    <a:pt x="233" y="65"/>
                  </a:cubicBezTo>
                  <a:close/>
                  <a:moveTo>
                    <a:pt x="236" y="44"/>
                  </a:moveTo>
                  <a:cubicBezTo>
                    <a:pt x="236" y="43"/>
                    <a:pt x="236" y="43"/>
                    <a:pt x="236" y="43"/>
                  </a:cubicBezTo>
                  <a:cubicBezTo>
                    <a:pt x="237" y="44"/>
                    <a:pt x="237" y="43"/>
                    <a:pt x="238" y="44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4"/>
                    <a:pt x="237" y="44"/>
                    <a:pt x="237" y="44"/>
                  </a:cubicBezTo>
                  <a:cubicBezTo>
                    <a:pt x="236" y="44"/>
                    <a:pt x="236" y="44"/>
                    <a:pt x="236" y="45"/>
                  </a:cubicBezTo>
                  <a:cubicBezTo>
                    <a:pt x="236" y="44"/>
                    <a:pt x="235" y="43"/>
                    <a:pt x="236" y="44"/>
                  </a:cubicBezTo>
                  <a:close/>
                  <a:moveTo>
                    <a:pt x="235" y="46"/>
                  </a:moveTo>
                  <a:cubicBezTo>
                    <a:pt x="234" y="46"/>
                    <a:pt x="234" y="46"/>
                    <a:pt x="234" y="46"/>
                  </a:cubicBezTo>
                  <a:cubicBezTo>
                    <a:pt x="234" y="46"/>
                    <a:pt x="234" y="46"/>
                    <a:pt x="234" y="46"/>
                  </a:cubicBezTo>
                  <a:cubicBezTo>
                    <a:pt x="235" y="46"/>
                    <a:pt x="235" y="46"/>
                    <a:pt x="235" y="46"/>
                  </a:cubicBezTo>
                  <a:close/>
                  <a:moveTo>
                    <a:pt x="232" y="59"/>
                  </a:moveTo>
                  <a:cubicBezTo>
                    <a:pt x="232" y="60"/>
                    <a:pt x="232" y="60"/>
                    <a:pt x="232" y="60"/>
                  </a:cubicBezTo>
                  <a:cubicBezTo>
                    <a:pt x="231" y="59"/>
                    <a:pt x="231" y="59"/>
                    <a:pt x="231" y="58"/>
                  </a:cubicBezTo>
                  <a:cubicBezTo>
                    <a:pt x="232" y="58"/>
                    <a:pt x="232" y="59"/>
                    <a:pt x="232" y="59"/>
                  </a:cubicBezTo>
                  <a:close/>
                  <a:moveTo>
                    <a:pt x="228" y="65"/>
                  </a:moveTo>
                  <a:cubicBezTo>
                    <a:pt x="227" y="65"/>
                    <a:pt x="227" y="66"/>
                    <a:pt x="227" y="66"/>
                  </a:cubicBezTo>
                  <a:cubicBezTo>
                    <a:pt x="228" y="67"/>
                    <a:pt x="228" y="67"/>
                    <a:pt x="228" y="67"/>
                  </a:cubicBezTo>
                  <a:cubicBezTo>
                    <a:pt x="228" y="67"/>
                    <a:pt x="227" y="67"/>
                    <a:pt x="227" y="67"/>
                  </a:cubicBezTo>
                  <a:cubicBezTo>
                    <a:pt x="227" y="68"/>
                    <a:pt x="227" y="68"/>
                    <a:pt x="227" y="68"/>
                  </a:cubicBezTo>
                  <a:cubicBezTo>
                    <a:pt x="227" y="68"/>
                    <a:pt x="227" y="68"/>
                    <a:pt x="227" y="68"/>
                  </a:cubicBezTo>
                  <a:cubicBezTo>
                    <a:pt x="227" y="68"/>
                    <a:pt x="227" y="68"/>
                    <a:pt x="227" y="68"/>
                  </a:cubicBezTo>
                  <a:cubicBezTo>
                    <a:pt x="227" y="68"/>
                    <a:pt x="226" y="68"/>
                    <a:pt x="227" y="68"/>
                  </a:cubicBezTo>
                  <a:cubicBezTo>
                    <a:pt x="227" y="68"/>
                    <a:pt x="226" y="68"/>
                    <a:pt x="226" y="68"/>
                  </a:cubicBezTo>
                  <a:cubicBezTo>
                    <a:pt x="226" y="69"/>
                    <a:pt x="226" y="69"/>
                    <a:pt x="226" y="69"/>
                  </a:cubicBezTo>
                  <a:cubicBezTo>
                    <a:pt x="227" y="69"/>
                    <a:pt x="227" y="69"/>
                    <a:pt x="228" y="69"/>
                  </a:cubicBezTo>
                  <a:cubicBezTo>
                    <a:pt x="227" y="69"/>
                    <a:pt x="227" y="70"/>
                    <a:pt x="226" y="70"/>
                  </a:cubicBezTo>
                  <a:cubicBezTo>
                    <a:pt x="226" y="71"/>
                    <a:pt x="227" y="70"/>
                    <a:pt x="227" y="71"/>
                  </a:cubicBezTo>
                  <a:cubicBezTo>
                    <a:pt x="227" y="70"/>
                    <a:pt x="227" y="70"/>
                    <a:pt x="227" y="70"/>
                  </a:cubicBezTo>
                  <a:cubicBezTo>
                    <a:pt x="228" y="70"/>
                    <a:pt x="228" y="70"/>
                    <a:pt x="228" y="70"/>
                  </a:cubicBezTo>
                  <a:cubicBezTo>
                    <a:pt x="228" y="68"/>
                    <a:pt x="230" y="70"/>
                    <a:pt x="229" y="68"/>
                  </a:cubicBezTo>
                  <a:cubicBezTo>
                    <a:pt x="229" y="68"/>
                    <a:pt x="229" y="69"/>
                    <a:pt x="230" y="69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29" y="69"/>
                    <a:pt x="229" y="70"/>
                    <a:pt x="229" y="71"/>
                  </a:cubicBezTo>
                  <a:cubicBezTo>
                    <a:pt x="229" y="71"/>
                    <a:pt x="229" y="71"/>
                    <a:pt x="229" y="71"/>
                  </a:cubicBezTo>
                  <a:cubicBezTo>
                    <a:pt x="228" y="72"/>
                    <a:pt x="227" y="70"/>
                    <a:pt x="226" y="71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26" y="71"/>
                    <a:pt x="225" y="71"/>
                    <a:pt x="226" y="70"/>
                  </a:cubicBezTo>
                  <a:cubicBezTo>
                    <a:pt x="225" y="69"/>
                    <a:pt x="224" y="70"/>
                    <a:pt x="223" y="70"/>
                  </a:cubicBezTo>
                  <a:cubicBezTo>
                    <a:pt x="223" y="71"/>
                    <a:pt x="223" y="71"/>
                    <a:pt x="223" y="71"/>
                  </a:cubicBezTo>
                  <a:cubicBezTo>
                    <a:pt x="223" y="70"/>
                    <a:pt x="222" y="70"/>
                    <a:pt x="222" y="70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2" y="69"/>
                    <a:pt x="221" y="70"/>
                    <a:pt x="221" y="70"/>
                  </a:cubicBezTo>
                  <a:cubicBezTo>
                    <a:pt x="221" y="70"/>
                    <a:pt x="221" y="70"/>
                    <a:pt x="221" y="69"/>
                  </a:cubicBezTo>
                  <a:cubicBezTo>
                    <a:pt x="221" y="68"/>
                    <a:pt x="224" y="70"/>
                    <a:pt x="224" y="68"/>
                  </a:cubicBezTo>
                  <a:cubicBezTo>
                    <a:pt x="224" y="69"/>
                    <a:pt x="225" y="69"/>
                    <a:pt x="225" y="69"/>
                  </a:cubicBezTo>
                  <a:cubicBezTo>
                    <a:pt x="226" y="69"/>
                    <a:pt x="225" y="69"/>
                    <a:pt x="226" y="69"/>
                  </a:cubicBezTo>
                  <a:cubicBezTo>
                    <a:pt x="225" y="68"/>
                    <a:pt x="228" y="67"/>
                    <a:pt x="226" y="67"/>
                  </a:cubicBezTo>
                  <a:cubicBezTo>
                    <a:pt x="226" y="66"/>
                    <a:pt x="228" y="66"/>
                    <a:pt x="227" y="65"/>
                  </a:cubicBezTo>
                  <a:lnTo>
                    <a:pt x="228" y="65"/>
                  </a:lnTo>
                  <a:close/>
                  <a:moveTo>
                    <a:pt x="224" y="67"/>
                  </a:moveTo>
                  <a:cubicBezTo>
                    <a:pt x="225" y="67"/>
                    <a:pt x="225" y="67"/>
                    <a:pt x="225" y="67"/>
                  </a:cubicBezTo>
                  <a:cubicBezTo>
                    <a:pt x="225" y="67"/>
                    <a:pt x="225" y="67"/>
                    <a:pt x="225" y="67"/>
                  </a:cubicBezTo>
                  <a:cubicBezTo>
                    <a:pt x="225" y="67"/>
                    <a:pt x="225" y="67"/>
                    <a:pt x="225" y="67"/>
                  </a:cubicBezTo>
                  <a:cubicBezTo>
                    <a:pt x="224" y="68"/>
                    <a:pt x="224" y="66"/>
                    <a:pt x="224" y="66"/>
                  </a:cubicBezTo>
                  <a:cubicBezTo>
                    <a:pt x="224" y="66"/>
                    <a:pt x="224" y="66"/>
                    <a:pt x="224" y="66"/>
                  </a:cubicBezTo>
                  <a:cubicBezTo>
                    <a:pt x="224" y="66"/>
                    <a:pt x="224" y="67"/>
                    <a:pt x="224" y="67"/>
                  </a:cubicBezTo>
                  <a:close/>
                  <a:moveTo>
                    <a:pt x="228" y="59"/>
                  </a:moveTo>
                  <a:cubicBezTo>
                    <a:pt x="228" y="59"/>
                    <a:pt x="228" y="59"/>
                    <a:pt x="228" y="59"/>
                  </a:cubicBezTo>
                  <a:cubicBezTo>
                    <a:pt x="228" y="59"/>
                    <a:pt x="229" y="58"/>
                    <a:pt x="229" y="59"/>
                  </a:cubicBezTo>
                  <a:cubicBezTo>
                    <a:pt x="228" y="59"/>
                    <a:pt x="228" y="59"/>
                    <a:pt x="228" y="59"/>
                  </a:cubicBezTo>
                  <a:cubicBezTo>
                    <a:pt x="228" y="59"/>
                    <a:pt x="228" y="59"/>
                    <a:pt x="228" y="59"/>
                  </a:cubicBezTo>
                  <a:close/>
                  <a:moveTo>
                    <a:pt x="243" y="8"/>
                  </a:moveTo>
                  <a:cubicBezTo>
                    <a:pt x="243" y="8"/>
                    <a:pt x="242" y="7"/>
                    <a:pt x="242" y="8"/>
                  </a:cubicBezTo>
                  <a:cubicBezTo>
                    <a:pt x="242" y="9"/>
                    <a:pt x="242" y="9"/>
                    <a:pt x="242" y="9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41" y="9"/>
                    <a:pt x="241" y="8"/>
                    <a:pt x="241" y="8"/>
                  </a:cubicBezTo>
                  <a:cubicBezTo>
                    <a:pt x="242" y="8"/>
                    <a:pt x="242" y="7"/>
                    <a:pt x="243" y="8"/>
                  </a:cubicBezTo>
                  <a:close/>
                  <a:moveTo>
                    <a:pt x="226" y="63"/>
                  </a:moveTo>
                  <a:cubicBezTo>
                    <a:pt x="226" y="63"/>
                    <a:pt x="226" y="63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5" y="63"/>
                    <a:pt x="225" y="64"/>
                    <a:pt x="225" y="63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3"/>
                    <a:pt x="226" y="63"/>
                    <a:pt x="226" y="63"/>
                  </a:cubicBezTo>
                  <a:close/>
                  <a:moveTo>
                    <a:pt x="241" y="7"/>
                  </a:moveTo>
                  <a:cubicBezTo>
                    <a:pt x="240" y="8"/>
                    <a:pt x="239" y="6"/>
                    <a:pt x="238" y="7"/>
                  </a:cubicBezTo>
                  <a:cubicBezTo>
                    <a:pt x="239" y="6"/>
                    <a:pt x="240" y="7"/>
                    <a:pt x="241" y="7"/>
                  </a:cubicBezTo>
                  <a:close/>
                  <a:moveTo>
                    <a:pt x="237" y="7"/>
                  </a:moveTo>
                  <a:cubicBezTo>
                    <a:pt x="237" y="7"/>
                    <a:pt x="237" y="7"/>
                    <a:pt x="237" y="7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7" y="7"/>
                    <a:pt x="238" y="7"/>
                    <a:pt x="238" y="7"/>
                  </a:cubicBezTo>
                  <a:cubicBezTo>
                    <a:pt x="238" y="8"/>
                    <a:pt x="238" y="8"/>
                    <a:pt x="239" y="8"/>
                  </a:cubicBezTo>
                  <a:cubicBezTo>
                    <a:pt x="239" y="8"/>
                    <a:pt x="239" y="8"/>
                    <a:pt x="239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39" y="8"/>
                    <a:pt x="239" y="8"/>
                    <a:pt x="239" y="8"/>
                  </a:cubicBezTo>
                  <a:cubicBezTo>
                    <a:pt x="239" y="8"/>
                    <a:pt x="239" y="9"/>
                    <a:pt x="239" y="9"/>
                  </a:cubicBezTo>
                  <a:cubicBezTo>
                    <a:pt x="238" y="9"/>
                    <a:pt x="237" y="9"/>
                    <a:pt x="236" y="8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7"/>
                    <a:pt x="236" y="7"/>
                    <a:pt x="237" y="7"/>
                  </a:cubicBezTo>
                  <a:close/>
                  <a:moveTo>
                    <a:pt x="219" y="69"/>
                  </a:moveTo>
                  <a:cubicBezTo>
                    <a:pt x="220" y="70"/>
                    <a:pt x="220" y="70"/>
                    <a:pt x="220" y="70"/>
                  </a:cubicBezTo>
                  <a:cubicBezTo>
                    <a:pt x="220" y="70"/>
                    <a:pt x="220" y="70"/>
                    <a:pt x="220" y="70"/>
                  </a:cubicBezTo>
                  <a:cubicBezTo>
                    <a:pt x="219" y="70"/>
                    <a:pt x="219" y="70"/>
                    <a:pt x="219" y="70"/>
                  </a:cubicBezTo>
                  <a:lnTo>
                    <a:pt x="219" y="69"/>
                  </a:lnTo>
                  <a:close/>
                  <a:moveTo>
                    <a:pt x="232" y="9"/>
                  </a:moveTo>
                  <a:cubicBezTo>
                    <a:pt x="232" y="10"/>
                    <a:pt x="232" y="10"/>
                    <a:pt x="232" y="10"/>
                  </a:cubicBezTo>
                  <a:cubicBezTo>
                    <a:pt x="232" y="9"/>
                    <a:pt x="232" y="9"/>
                    <a:pt x="232" y="9"/>
                  </a:cubicBezTo>
                  <a:close/>
                  <a:moveTo>
                    <a:pt x="215" y="67"/>
                  </a:moveTo>
                  <a:cubicBezTo>
                    <a:pt x="214" y="67"/>
                    <a:pt x="214" y="67"/>
                    <a:pt x="214" y="67"/>
                  </a:cubicBezTo>
                  <a:cubicBezTo>
                    <a:pt x="214" y="67"/>
                    <a:pt x="215" y="65"/>
                    <a:pt x="215" y="67"/>
                  </a:cubicBezTo>
                  <a:close/>
                  <a:moveTo>
                    <a:pt x="214" y="67"/>
                  </a:moveTo>
                  <a:cubicBezTo>
                    <a:pt x="214" y="68"/>
                    <a:pt x="215" y="69"/>
                    <a:pt x="216" y="68"/>
                  </a:cubicBezTo>
                  <a:cubicBezTo>
                    <a:pt x="216" y="68"/>
                    <a:pt x="216" y="68"/>
                    <a:pt x="216" y="68"/>
                  </a:cubicBezTo>
                  <a:cubicBezTo>
                    <a:pt x="216" y="68"/>
                    <a:pt x="215" y="67"/>
                    <a:pt x="215" y="67"/>
                  </a:cubicBezTo>
                  <a:cubicBezTo>
                    <a:pt x="216" y="67"/>
                    <a:pt x="216" y="68"/>
                    <a:pt x="217" y="68"/>
                  </a:cubicBezTo>
                  <a:cubicBezTo>
                    <a:pt x="215" y="69"/>
                    <a:pt x="215" y="69"/>
                    <a:pt x="214" y="68"/>
                  </a:cubicBezTo>
                  <a:cubicBezTo>
                    <a:pt x="213" y="69"/>
                    <a:pt x="213" y="69"/>
                    <a:pt x="213" y="69"/>
                  </a:cubicBezTo>
                  <a:cubicBezTo>
                    <a:pt x="213" y="68"/>
                    <a:pt x="213" y="68"/>
                    <a:pt x="213" y="68"/>
                  </a:cubicBezTo>
                  <a:lnTo>
                    <a:pt x="214" y="67"/>
                  </a:lnTo>
                  <a:close/>
                  <a:moveTo>
                    <a:pt x="229" y="8"/>
                  </a:moveTo>
                  <a:cubicBezTo>
                    <a:pt x="229" y="8"/>
                    <a:pt x="229" y="8"/>
                    <a:pt x="229" y="8"/>
                  </a:cubicBezTo>
                  <a:cubicBezTo>
                    <a:pt x="228" y="8"/>
                    <a:pt x="228" y="8"/>
                    <a:pt x="228" y="8"/>
                  </a:cubicBezTo>
                  <a:lnTo>
                    <a:pt x="229" y="8"/>
                  </a:lnTo>
                  <a:close/>
                  <a:moveTo>
                    <a:pt x="213" y="69"/>
                  </a:moveTo>
                  <a:cubicBezTo>
                    <a:pt x="212" y="69"/>
                    <a:pt x="212" y="69"/>
                    <a:pt x="212" y="69"/>
                  </a:cubicBezTo>
                  <a:cubicBezTo>
                    <a:pt x="211" y="70"/>
                    <a:pt x="213" y="70"/>
                    <a:pt x="213" y="70"/>
                  </a:cubicBezTo>
                  <a:cubicBezTo>
                    <a:pt x="213" y="71"/>
                    <a:pt x="213" y="71"/>
                    <a:pt x="213" y="71"/>
                  </a:cubicBezTo>
                  <a:cubicBezTo>
                    <a:pt x="214" y="71"/>
                    <a:pt x="214" y="71"/>
                    <a:pt x="214" y="71"/>
                  </a:cubicBezTo>
                  <a:cubicBezTo>
                    <a:pt x="215" y="70"/>
                    <a:pt x="212" y="70"/>
                    <a:pt x="214" y="70"/>
                  </a:cubicBezTo>
                  <a:cubicBezTo>
                    <a:pt x="215" y="70"/>
                    <a:pt x="216" y="69"/>
                    <a:pt x="216" y="70"/>
                  </a:cubicBezTo>
                  <a:cubicBezTo>
                    <a:pt x="218" y="69"/>
                    <a:pt x="218" y="69"/>
                    <a:pt x="218" y="69"/>
                  </a:cubicBezTo>
                  <a:cubicBezTo>
                    <a:pt x="218" y="69"/>
                    <a:pt x="218" y="70"/>
                    <a:pt x="218" y="70"/>
                  </a:cubicBezTo>
                  <a:cubicBezTo>
                    <a:pt x="219" y="70"/>
                    <a:pt x="219" y="70"/>
                    <a:pt x="219" y="70"/>
                  </a:cubicBezTo>
                  <a:cubicBezTo>
                    <a:pt x="219" y="70"/>
                    <a:pt x="218" y="70"/>
                    <a:pt x="218" y="70"/>
                  </a:cubicBezTo>
                  <a:cubicBezTo>
                    <a:pt x="218" y="70"/>
                    <a:pt x="218" y="70"/>
                    <a:pt x="218" y="70"/>
                  </a:cubicBezTo>
                  <a:cubicBezTo>
                    <a:pt x="218" y="71"/>
                    <a:pt x="218" y="72"/>
                    <a:pt x="219" y="71"/>
                  </a:cubicBezTo>
                  <a:cubicBezTo>
                    <a:pt x="217" y="72"/>
                    <a:pt x="217" y="70"/>
                    <a:pt x="215" y="71"/>
                  </a:cubicBezTo>
                  <a:cubicBezTo>
                    <a:pt x="216" y="72"/>
                    <a:pt x="216" y="72"/>
                    <a:pt x="216" y="72"/>
                  </a:cubicBezTo>
                  <a:cubicBezTo>
                    <a:pt x="216" y="72"/>
                    <a:pt x="215" y="72"/>
                    <a:pt x="215" y="72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3" y="72"/>
                    <a:pt x="213" y="71"/>
                    <a:pt x="212" y="71"/>
                  </a:cubicBezTo>
                  <a:cubicBezTo>
                    <a:pt x="212" y="72"/>
                    <a:pt x="211" y="71"/>
                    <a:pt x="210" y="72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10" y="70"/>
                    <a:pt x="210" y="70"/>
                    <a:pt x="210" y="70"/>
                  </a:cubicBezTo>
                  <a:cubicBezTo>
                    <a:pt x="210" y="70"/>
                    <a:pt x="210" y="70"/>
                    <a:pt x="210" y="70"/>
                  </a:cubicBezTo>
                  <a:cubicBezTo>
                    <a:pt x="210" y="70"/>
                    <a:pt x="210" y="70"/>
                    <a:pt x="210" y="71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12" y="71"/>
                    <a:pt x="211" y="70"/>
                    <a:pt x="211" y="69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11" y="68"/>
                    <a:pt x="212" y="70"/>
                    <a:pt x="212" y="69"/>
                  </a:cubicBezTo>
                  <a:cubicBezTo>
                    <a:pt x="212" y="69"/>
                    <a:pt x="212" y="69"/>
                    <a:pt x="213" y="69"/>
                  </a:cubicBezTo>
                  <a:close/>
                  <a:moveTo>
                    <a:pt x="218" y="8"/>
                  </a:moveTo>
                  <a:cubicBezTo>
                    <a:pt x="219" y="9"/>
                    <a:pt x="222" y="7"/>
                    <a:pt x="223" y="8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24" y="8"/>
                    <a:pt x="225" y="8"/>
                    <a:pt x="226" y="8"/>
                  </a:cubicBezTo>
                  <a:cubicBezTo>
                    <a:pt x="226" y="9"/>
                    <a:pt x="226" y="9"/>
                    <a:pt x="226" y="9"/>
                  </a:cubicBezTo>
                  <a:cubicBezTo>
                    <a:pt x="225" y="10"/>
                    <a:pt x="227" y="9"/>
                    <a:pt x="227" y="10"/>
                  </a:cubicBezTo>
                  <a:cubicBezTo>
                    <a:pt x="227" y="10"/>
                    <a:pt x="227" y="10"/>
                    <a:pt x="227" y="10"/>
                  </a:cubicBezTo>
                  <a:cubicBezTo>
                    <a:pt x="227" y="10"/>
                    <a:pt x="227" y="10"/>
                    <a:pt x="227" y="10"/>
                  </a:cubicBezTo>
                  <a:cubicBezTo>
                    <a:pt x="227" y="10"/>
                    <a:pt x="227" y="10"/>
                    <a:pt x="227" y="10"/>
                  </a:cubicBezTo>
                  <a:cubicBezTo>
                    <a:pt x="227" y="10"/>
                    <a:pt x="227" y="10"/>
                    <a:pt x="227" y="10"/>
                  </a:cubicBezTo>
                  <a:cubicBezTo>
                    <a:pt x="227" y="10"/>
                    <a:pt x="226" y="10"/>
                    <a:pt x="226" y="10"/>
                  </a:cubicBezTo>
                  <a:cubicBezTo>
                    <a:pt x="226" y="9"/>
                    <a:pt x="226" y="9"/>
                    <a:pt x="226" y="9"/>
                  </a:cubicBezTo>
                  <a:cubicBezTo>
                    <a:pt x="225" y="9"/>
                    <a:pt x="225" y="9"/>
                    <a:pt x="225" y="10"/>
                  </a:cubicBezTo>
                  <a:cubicBezTo>
                    <a:pt x="224" y="10"/>
                    <a:pt x="224" y="8"/>
                    <a:pt x="223" y="9"/>
                  </a:cubicBezTo>
                  <a:cubicBezTo>
                    <a:pt x="222" y="9"/>
                    <a:pt x="223" y="10"/>
                    <a:pt x="223" y="10"/>
                  </a:cubicBezTo>
                  <a:cubicBezTo>
                    <a:pt x="223" y="10"/>
                    <a:pt x="223" y="10"/>
                    <a:pt x="223" y="10"/>
                  </a:cubicBezTo>
                  <a:cubicBezTo>
                    <a:pt x="223" y="10"/>
                    <a:pt x="223" y="11"/>
                    <a:pt x="224" y="11"/>
                  </a:cubicBezTo>
                  <a:cubicBezTo>
                    <a:pt x="224" y="11"/>
                    <a:pt x="224" y="10"/>
                    <a:pt x="224" y="10"/>
                  </a:cubicBezTo>
                  <a:cubicBezTo>
                    <a:pt x="224" y="10"/>
                    <a:pt x="224" y="10"/>
                    <a:pt x="224" y="10"/>
                  </a:cubicBezTo>
                  <a:cubicBezTo>
                    <a:pt x="224" y="10"/>
                    <a:pt x="224" y="10"/>
                    <a:pt x="224" y="10"/>
                  </a:cubicBezTo>
                  <a:cubicBezTo>
                    <a:pt x="224" y="10"/>
                    <a:pt x="224" y="10"/>
                    <a:pt x="224" y="10"/>
                  </a:cubicBezTo>
                  <a:cubicBezTo>
                    <a:pt x="224" y="10"/>
                    <a:pt x="224" y="10"/>
                    <a:pt x="224" y="10"/>
                  </a:cubicBezTo>
                  <a:cubicBezTo>
                    <a:pt x="224" y="10"/>
                    <a:pt x="224" y="11"/>
                    <a:pt x="224" y="11"/>
                  </a:cubicBezTo>
                  <a:cubicBezTo>
                    <a:pt x="224" y="11"/>
                    <a:pt x="224" y="11"/>
                    <a:pt x="224" y="11"/>
                  </a:cubicBezTo>
                  <a:cubicBezTo>
                    <a:pt x="224" y="11"/>
                    <a:pt x="225" y="11"/>
                    <a:pt x="225" y="11"/>
                  </a:cubicBezTo>
                  <a:cubicBezTo>
                    <a:pt x="225" y="11"/>
                    <a:pt x="225" y="12"/>
                    <a:pt x="225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1"/>
                    <a:pt x="225" y="11"/>
                    <a:pt x="225" y="11"/>
                  </a:cubicBezTo>
                  <a:cubicBezTo>
                    <a:pt x="224" y="11"/>
                    <a:pt x="224" y="11"/>
                    <a:pt x="224" y="11"/>
                  </a:cubicBezTo>
                  <a:cubicBezTo>
                    <a:pt x="224" y="11"/>
                    <a:pt x="224" y="11"/>
                    <a:pt x="224" y="11"/>
                  </a:cubicBezTo>
                  <a:cubicBezTo>
                    <a:pt x="224" y="11"/>
                    <a:pt x="224" y="11"/>
                    <a:pt x="224" y="11"/>
                  </a:cubicBezTo>
                  <a:cubicBezTo>
                    <a:pt x="223" y="10"/>
                    <a:pt x="223" y="10"/>
                    <a:pt x="222" y="10"/>
                  </a:cubicBezTo>
                  <a:cubicBezTo>
                    <a:pt x="222" y="10"/>
                    <a:pt x="222" y="10"/>
                    <a:pt x="222" y="10"/>
                  </a:cubicBezTo>
                  <a:cubicBezTo>
                    <a:pt x="222" y="10"/>
                    <a:pt x="222" y="10"/>
                    <a:pt x="222" y="10"/>
                  </a:cubicBezTo>
                  <a:cubicBezTo>
                    <a:pt x="223" y="10"/>
                    <a:pt x="223" y="8"/>
                    <a:pt x="222" y="9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1" y="8"/>
                    <a:pt x="220" y="10"/>
                    <a:pt x="220" y="10"/>
                  </a:cubicBezTo>
                  <a:cubicBezTo>
                    <a:pt x="220" y="10"/>
                    <a:pt x="220" y="10"/>
                    <a:pt x="220" y="10"/>
                  </a:cubicBezTo>
                  <a:cubicBezTo>
                    <a:pt x="220" y="10"/>
                    <a:pt x="220" y="11"/>
                    <a:pt x="219" y="10"/>
                  </a:cubicBezTo>
                  <a:cubicBezTo>
                    <a:pt x="220" y="10"/>
                    <a:pt x="220" y="10"/>
                    <a:pt x="220" y="10"/>
                  </a:cubicBezTo>
                  <a:cubicBezTo>
                    <a:pt x="219" y="9"/>
                    <a:pt x="218" y="10"/>
                    <a:pt x="217" y="9"/>
                  </a:cubicBezTo>
                  <a:cubicBezTo>
                    <a:pt x="218" y="9"/>
                    <a:pt x="217" y="9"/>
                    <a:pt x="217" y="9"/>
                  </a:cubicBezTo>
                  <a:cubicBezTo>
                    <a:pt x="217" y="9"/>
                    <a:pt x="217" y="10"/>
                    <a:pt x="216" y="10"/>
                  </a:cubicBezTo>
                  <a:cubicBezTo>
                    <a:pt x="215" y="11"/>
                    <a:pt x="215" y="8"/>
                    <a:pt x="214" y="10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6" y="8"/>
                    <a:pt x="217" y="9"/>
                    <a:pt x="218" y="8"/>
                  </a:cubicBezTo>
                  <a:close/>
                  <a:moveTo>
                    <a:pt x="212" y="17"/>
                  </a:moveTo>
                  <a:cubicBezTo>
                    <a:pt x="212" y="18"/>
                    <a:pt x="212" y="18"/>
                    <a:pt x="212" y="18"/>
                  </a:cubicBezTo>
                  <a:cubicBezTo>
                    <a:pt x="212" y="17"/>
                    <a:pt x="212" y="18"/>
                    <a:pt x="212" y="17"/>
                  </a:cubicBezTo>
                  <a:close/>
                  <a:moveTo>
                    <a:pt x="211" y="9"/>
                  </a:moveTo>
                  <a:cubicBezTo>
                    <a:pt x="211" y="9"/>
                    <a:pt x="211" y="9"/>
                    <a:pt x="211" y="9"/>
                  </a:cubicBezTo>
                  <a:cubicBezTo>
                    <a:pt x="211" y="9"/>
                    <a:pt x="211" y="9"/>
                    <a:pt x="211" y="9"/>
                  </a:cubicBezTo>
                  <a:cubicBezTo>
                    <a:pt x="212" y="9"/>
                    <a:pt x="213" y="9"/>
                    <a:pt x="213" y="9"/>
                  </a:cubicBezTo>
                  <a:cubicBezTo>
                    <a:pt x="214" y="10"/>
                    <a:pt x="214" y="10"/>
                    <a:pt x="214" y="10"/>
                  </a:cubicBezTo>
                  <a:cubicBezTo>
                    <a:pt x="213" y="9"/>
                    <a:pt x="214" y="11"/>
                    <a:pt x="212" y="10"/>
                  </a:cubicBezTo>
                  <a:cubicBezTo>
                    <a:pt x="210" y="9"/>
                    <a:pt x="210" y="9"/>
                    <a:pt x="210" y="9"/>
                  </a:cubicBezTo>
                  <a:lnTo>
                    <a:pt x="211" y="9"/>
                  </a:lnTo>
                  <a:close/>
                  <a:moveTo>
                    <a:pt x="199" y="55"/>
                  </a:moveTo>
                  <a:cubicBezTo>
                    <a:pt x="198" y="55"/>
                    <a:pt x="198" y="55"/>
                    <a:pt x="198" y="55"/>
                  </a:cubicBezTo>
                  <a:cubicBezTo>
                    <a:pt x="199" y="54"/>
                    <a:pt x="199" y="55"/>
                    <a:pt x="200" y="55"/>
                  </a:cubicBezTo>
                  <a:cubicBezTo>
                    <a:pt x="200" y="55"/>
                    <a:pt x="199" y="55"/>
                    <a:pt x="199" y="56"/>
                  </a:cubicBezTo>
                  <a:cubicBezTo>
                    <a:pt x="199" y="55"/>
                    <a:pt x="198" y="56"/>
                    <a:pt x="197" y="56"/>
                  </a:cubicBezTo>
                  <a:cubicBezTo>
                    <a:pt x="197" y="56"/>
                    <a:pt x="197" y="56"/>
                    <a:pt x="197" y="56"/>
                  </a:cubicBezTo>
                  <a:cubicBezTo>
                    <a:pt x="198" y="55"/>
                    <a:pt x="198" y="55"/>
                    <a:pt x="198" y="55"/>
                  </a:cubicBezTo>
                  <a:lnTo>
                    <a:pt x="199" y="55"/>
                  </a:lnTo>
                  <a:close/>
                  <a:moveTo>
                    <a:pt x="206" y="9"/>
                  </a:moveTo>
                  <a:cubicBezTo>
                    <a:pt x="206" y="8"/>
                    <a:pt x="207" y="9"/>
                    <a:pt x="207" y="8"/>
                  </a:cubicBezTo>
                  <a:cubicBezTo>
                    <a:pt x="207" y="9"/>
                    <a:pt x="208" y="9"/>
                    <a:pt x="208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08" y="9"/>
                    <a:pt x="208" y="9"/>
                    <a:pt x="209" y="9"/>
                  </a:cubicBezTo>
                  <a:cubicBezTo>
                    <a:pt x="209" y="9"/>
                    <a:pt x="209" y="9"/>
                    <a:pt x="209" y="9"/>
                  </a:cubicBezTo>
                  <a:cubicBezTo>
                    <a:pt x="209" y="9"/>
                    <a:pt x="209" y="9"/>
                    <a:pt x="209" y="9"/>
                  </a:cubicBezTo>
                  <a:cubicBezTo>
                    <a:pt x="209" y="9"/>
                    <a:pt x="208" y="10"/>
                    <a:pt x="209" y="10"/>
                  </a:cubicBezTo>
                  <a:cubicBezTo>
                    <a:pt x="209" y="10"/>
                    <a:pt x="209" y="10"/>
                    <a:pt x="209" y="10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208" y="10"/>
                    <a:pt x="207" y="10"/>
                    <a:pt x="207" y="10"/>
                  </a:cubicBezTo>
                  <a:cubicBezTo>
                    <a:pt x="206" y="10"/>
                    <a:pt x="206" y="10"/>
                    <a:pt x="205" y="10"/>
                  </a:cubicBezTo>
                  <a:cubicBezTo>
                    <a:pt x="206" y="9"/>
                    <a:pt x="206" y="9"/>
                    <a:pt x="206" y="9"/>
                  </a:cubicBezTo>
                  <a:cubicBezTo>
                    <a:pt x="206" y="9"/>
                    <a:pt x="206" y="9"/>
                    <a:pt x="206" y="9"/>
                  </a:cubicBezTo>
                  <a:close/>
                  <a:moveTo>
                    <a:pt x="203" y="8"/>
                  </a:moveTo>
                  <a:cubicBezTo>
                    <a:pt x="203" y="7"/>
                    <a:pt x="204" y="8"/>
                    <a:pt x="205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5" y="7"/>
                    <a:pt x="204" y="7"/>
                    <a:pt x="205" y="7"/>
                  </a:cubicBezTo>
                  <a:cubicBezTo>
                    <a:pt x="206" y="7"/>
                    <a:pt x="206" y="8"/>
                    <a:pt x="206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4" y="8"/>
                    <a:pt x="203" y="8"/>
                    <a:pt x="202" y="8"/>
                  </a:cubicBezTo>
                  <a:lnTo>
                    <a:pt x="203" y="8"/>
                  </a:lnTo>
                  <a:close/>
                  <a:moveTo>
                    <a:pt x="199" y="7"/>
                  </a:moveTo>
                  <a:cubicBezTo>
                    <a:pt x="199" y="7"/>
                    <a:pt x="198" y="7"/>
                    <a:pt x="198" y="7"/>
                  </a:cubicBezTo>
                  <a:cubicBezTo>
                    <a:pt x="199" y="6"/>
                    <a:pt x="199" y="7"/>
                    <a:pt x="199" y="7"/>
                  </a:cubicBezTo>
                  <a:close/>
                  <a:moveTo>
                    <a:pt x="198" y="11"/>
                  </a:moveTo>
                  <a:cubicBezTo>
                    <a:pt x="198" y="11"/>
                    <a:pt x="198" y="11"/>
                    <a:pt x="198" y="11"/>
                  </a:cubicBezTo>
                  <a:cubicBezTo>
                    <a:pt x="197" y="10"/>
                    <a:pt x="197" y="10"/>
                    <a:pt x="197" y="10"/>
                  </a:cubicBezTo>
                  <a:cubicBezTo>
                    <a:pt x="198" y="10"/>
                    <a:pt x="198" y="10"/>
                    <a:pt x="198" y="10"/>
                  </a:cubicBezTo>
                  <a:cubicBezTo>
                    <a:pt x="198" y="11"/>
                    <a:pt x="198" y="11"/>
                    <a:pt x="198" y="11"/>
                  </a:cubicBezTo>
                  <a:cubicBezTo>
                    <a:pt x="198" y="9"/>
                    <a:pt x="198" y="9"/>
                    <a:pt x="198" y="9"/>
                  </a:cubicBezTo>
                  <a:cubicBezTo>
                    <a:pt x="198" y="9"/>
                    <a:pt x="197" y="8"/>
                    <a:pt x="197" y="8"/>
                  </a:cubicBezTo>
                  <a:cubicBezTo>
                    <a:pt x="199" y="8"/>
                    <a:pt x="199" y="8"/>
                    <a:pt x="199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201" y="9"/>
                    <a:pt x="201" y="9"/>
                    <a:pt x="201" y="9"/>
                  </a:cubicBezTo>
                  <a:cubicBezTo>
                    <a:pt x="201" y="9"/>
                    <a:pt x="201" y="9"/>
                    <a:pt x="201" y="9"/>
                  </a:cubicBezTo>
                  <a:cubicBezTo>
                    <a:pt x="205" y="9"/>
                    <a:pt x="205" y="9"/>
                    <a:pt x="205" y="9"/>
                  </a:cubicBezTo>
                  <a:cubicBezTo>
                    <a:pt x="205" y="9"/>
                    <a:pt x="205" y="9"/>
                    <a:pt x="205" y="9"/>
                  </a:cubicBezTo>
                  <a:cubicBezTo>
                    <a:pt x="204" y="11"/>
                    <a:pt x="204" y="11"/>
                    <a:pt x="204" y="11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201" y="11"/>
                    <a:pt x="201" y="11"/>
                    <a:pt x="201" y="11"/>
                  </a:cubicBezTo>
                  <a:cubicBezTo>
                    <a:pt x="200" y="12"/>
                    <a:pt x="200" y="12"/>
                    <a:pt x="200" y="12"/>
                  </a:cubicBezTo>
                  <a:cubicBezTo>
                    <a:pt x="200" y="12"/>
                    <a:pt x="200" y="12"/>
                    <a:pt x="200" y="12"/>
                  </a:cubicBezTo>
                  <a:lnTo>
                    <a:pt x="198" y="11"/>
                  </a:lnTo>
                  <a:close/>
                  <a:moveTo>
                    <a:pt x="191" y="50"/>
                  </a:moveTo>
                  <a:cubicBezTo>
                    <a:pt x="190" y="50"/>
                    <a:pt x="189" y="49"/>
                    <a:pt x="189" y="50"/>
                  </a:cubicBezTo>
                  <a:cubicBezTo>
                    <a:pt x="189" y="51"/>
                    <a:pt x="189" y="51"/>
                    <a:pt x="189" y="51"/>
                  </a:cubicBezTo>
                  <a:cubicBezTo>
                    <a:pt x="189" y="51"/>
                    <a:pt x="189" y="51"/>
                    <a:pt x="189" y="51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8" y="49"/>
                    <a:pt x="189" y="49"/>
                    <a:pt x="189" y="49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9" y="50"/>
                    <a:pt x="189" y="49"/>
                    <a:pt x="190" y="49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90" y="50"/>
                    <a:pt x="191" y="49"/>
                    <a:pt x="191" y="50"/>
                  </a:cubicBezTo>
                  <a:cubicBezTo>
                    <a:pt x="191" y="50"/>
                    <a:pt x="190" y="49"/>
                    <a:pt x="191" y="50"/>
                  </a:cubicBezTo>
                  <a:close/>
                  <a:moveTo>
                    <a:pt x="186" y="66"/>
                  </a:moveTo>
                  <a:cubicBezTo>
                    <a:pt x="186" y="66"/>
                    <a:pt x="186" y="66"/>
                    <a:pt x="186" y="66"/>
                  </a:cubicBezTo>
                  <a:cubicBezTo>
                    <a:pt x="185" y="66"/>
                    <a:pt x="185" y="66"/>
                    <a:pt x="185" y="66"/>
                  </a:cubicBezTo>
                  <a:lnTo>
                    <a:pt x="186" y="66"/>
                  </a:lnTo>
                  <a:close/>
                  <a:moveTo>
                    <a:pt x="185" y="66"/>
                  </a:moveTo>
                  <a:cubicBezTo>
                    <a:pt x="184" y="67"/>
                    <a:pt x="184" y="67"/>
                    <a:pt x="184" y="67"/>
                  </a:cubicBezTo>
                  <a:cubicBezTo>
                    <a:pt x="184" y="66"/>
                    <a:pt x="184" y="66"/>
                    <a:pt x="184" y="66"/>
                  </a:cubicBezTo>
                  <a:lnTo>
                    <a:pt x="185" y="66"/>
                  </a:lnTo>
                  <a:close/>
                  <a:moveTo>
                    <a:pt x="183" y="70"/>
                  </a:moveTo>
                  <a:cubicBezTo>
                    <a:pt x="183" y="70"/>
                    <a:pt x="183" y="70"/>
                    <a:pt x="182" y="70"/>
                  </a:cubicBezTo>
                  <a:cubicBezTo>
                    <a:pt x="182" y="70"/>
                    <a:pt x="182" y="71"/>
                    <a:pt x="182" y="71"/>
                  </a:cubicBezTo>
                  <a:cubicBezTo>
                    <a:pt x="182" y="70"/>
                    <a:pt x="181" y="70"/>
                    <a:pt x="181" y="70"/>
                  </a:cubicBezTo>
                  <a:cubicBezTo>
                    <a:pt x="181" y="70"/>
                    <a:pt x="181" y="71"/>
                    <a:pt x="181" y="71"/>
                  </a:cubicBezTo>
                  <a:cubicBezTo>
                    <a:pt x="180" y="71"/>
                    <a:pt x="181" y="70"/>
                    <a:pt x="181" y="70"/>
                  </a:cubicBezTo>
                  <a:cubicBezTo>
                    <a:pt x="182" y="70"/>
                    <a:pt x="182" y="70"/>
                    <a:pt x="183" y="70"/>
                  </a:cubicBezTo>
                  <a:close/>
                  <a:moveTo>
                    <a:pt x="184" y="50"/>
                  </a:moveTo>
                  <a:cubicBezTo>
                    <a:pt x="184" y="50"/>
                    <a:pt x="184" y="50"/>
                    <a:pt x="185" y="50"/>
                  </a:cubicBezTo>
                  <a:cubicBezTo>
                    <a:pt x="185" y="50"/>
                    <a:pt x="186" y="50"/>
                    <a:pt x="186" y="49"/>
                  </a:cubicBezTo>
                  <a:cubicBezTo>
                    <a:pt x="186" y="49"/>
                    <a:pt x="186" y="50"/>
                    <a:pt x="186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86" y="51"/>
                    <a:pt x="185" y="50"/>
                    <a:pt x="185" y="50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4" y="50"/>
                    <a:pt x="184" y="51"/>
                    <a:pt x="184" y="51"/>
                  </a:cubicBezTo>
                  <a:cubicBezTo>
                    <a:pt x="184" y="51"/>
                    <a:pt x="184" y="50"/>
                    <a:pt x="184" y="50"/>
                  </a:cubicBezTo>
                  <a:close/>
                  <a:moveTo>
                    <a:pt x="180" y="73"/>
                  </a:moveTo>
                  <a:cubicBezTo>
                    <a:pt x="179" y="73"/>
                    <a:pt x="179" y="73"/>
                    <a:pt x="179" y="73"/>
                  </a:cubicBezTo>
                  <a:cubicBezTo>
                    <a:pt x="179" y="73"/>
                    <a:pt x="179" y="72"/>
                    <a:pt x="180" y="73"/>
                  </a:cubicBezTo>
                  <a:close/>
                  <a:moveTo>
                    <a:pt x="180" y="65"/>
                  </a:moveTo>
                  <a:cubicBezTo>
                    <a:pt x="180" y="65"/>
                    <a:pt x="180" y="65"/>
                    <a:pt x="180" y="65"/>
                  </a:cubicBezTo>
                  <a:cubicBezTo>
                    <a:pt x="180" y="65"/>
                    <a:pt x="180" y="66"/>
                    <a:pt x="181" y="66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1" y="66"/>
                    <a:pt x="181" y="66"/>
                    <a:pt x="181" y="66"/>
                  </a:cubicBezTo>
                  <a:cubicBezTo>
                    <a:pt x="181" y="66"/>
                    <a:pt x="181" y="65"/>
                    <a:pt x="181" y="65"/>
                  </a:cubicBezTo>
                  <a:cubicBezTo>
                    <a:pt x="181" y="66"/>
                    <a:pt x="181" y="66"/>
                    <a:pt x="180" y="67"/>
                  </a:cubicBezTo>
                  <a:cubicBezTo>
                    <a:pt x="179" y="66"/>
                    <a:pt x="179" y="66"/>
                    <a:pt x="179" y="66"/>
                  </a:cubicBezTo>
                  <a:cubicBezTo>
                    <a:pt x="180" y="66"/>
                    <a:pt x="180" y="66"/>
                    <a:pt x="180" y="66"/>
                  </a:cubicBezTo>
                  <a:cubicBezTo>
                    <a:pt x="179" y="65"/>
                    <a:pt x="179" y="65"/>
                    <a:pt x="179" y="65"/>
                  </a:cubicBezTo>
                  <a:cubicBezTo>
                    <a:pt x="179" y="65"/>
                    <a:pt x="180" y="66"/>
                    <a:pt x="180" y="65"/>
                  </a:cubicBezTo>
                  <a:close/>
                  <a:moveTo>
                    <a:pt x="178" y="71"/>
                  </a:moveTo>
                  <a:cubicBezTo>
                    <a:pt x="178" y="72"/>
                    <a:pt x="179" y="72"/>
                    <a:pt x="179" y="72"/>
                  </a:cubicBezTo>
                  <a:cubicBezTo>
                    <a:pt x="179" y="72"/>
                    <a:pt x="178" y="72"/>
                    <a:pt x="177" y="71"/>
                  </a:cubicBezTo>
                  <a:cubicBezTo>
                    <a:pt x="178" y="71"/>
                    <a:pt x="178" y="72"/>
                    <a:pt x="178" y="71"/>
                  </a:cubicBezTo>
                  <a:close/>
                  <a:moveTo>
                    <a:pt x="179" y="65"/>
                  </a:moveTo>
                  <a:cubicBezTo>
                    <a:pt x="178" y="65"/>
                    <a:pt x="178" y="65"/>
                    <a:pt x="178" y="65"/>
                  </a:cubicBezTo>
                  <a:cubicBezTo>
                    <a:pt x="178" y="64"/>
                    <a:pt x="178" y="64"/>
                    <a:pt x="178" y="64"/>
                  </a:cubicBezTo>
                  <a:lnTo>
                    <a:pt x="179" y="65"/>
                  </a:lnTo>
                  <a:close/>
                  <a:moveTo>
                    <a:pt x="175" y="69"/>
                  </a:moveTo>
                  <a:cubicBezTo>
                    <a:pt x="175" y="69"/>
                    <a:pt x="175" y="69"/>
                    <a:pt x="175" y="69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4" y="70"/>
                    <a:pt x="174" y="70"/>
                    <a:pt x="174" y="70"/>
                  </a:cubicBezTo>
                  <a:lnTo>
                    <a:pt x="175" y="69"/>
                  </a:lnTo>
                  <a:close/>
                  <a:moveTo>
                    <a:pt x="172" y="74"/>
                  </a:moveTo>
                  <a:cubicBezTo>
                    <a:pt x="171" y="75"/>
                    <a:pt x="171" y="75"/>
                    <a:pt x="171" y="75"/>
                  </a:cubicBezTo>
                  <a:cubicBezTo>
                    <a:pt x="171" y="75"/>
                    <a:pt x="172" y="74"/>
                    <a:pt x="172" y="74"/>
                  </a:cubicBezTo>
                  <a:cubicBezTo>
                    <a:pt x="171" y="74"/>
                    <a:pt x="171" y="74"/>
                    <a:pt x="171" y="74"/>
                  </a:cubicBezTo>
                  <a:cubicBezTo>
                    <a:pt x="170" y="74"/>
                    <a:pt x="170" y="74"/>
                    <a:pt x="170" y="74"/>
                  </a:cubicBezTo>
                  <a:cubicBezTo>
                    <a:pt x="170" y="74"/>
                    <a:pt x="169" y="74"/>
                    <a:pt x="168" y="74"/>
                  </a:cubicBezTo>
                  <a:cubicBezTo>
                    <a:pt x="169" y="75"/>
                    <a:pt x="168" y="75"/>
                    <a:pt x="167" y="76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66" y="75"/>
                    <a:pt x="167" y="75"/>
                    <a:pt x="167" y="75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8" y="75"/>
                    <a:pt x="167" y="74"/>
                    <a:pt x="167" y="73"/>
                  </a:cubicBezTo>
                  <a:cubicBezTo>
                    <a:pt x="166" y="73"/>
                    <a:pt x="166" y="73"/>
                    <a:pt x="166" y="73"/>
                  </a:cubicBezTo>
                  <a:cubicBezTo>
                    <a:pt x="166" y="73"/>
                    <a:pt x="165" y="72"/>
                    <a:pt x="166" y="72"/>
                  </a:cubicBezTo>
                  <a:cubicBezTo>
                    <a:pt x="167" y="74"/>
                    <a:pt x="170" y="74"/>
                    <a:pt x="172" y="74"/>
                  </a:cubicBezTo>
                  <a:close/>
                  <a:moveTo>
                    <a:pt x="165" y="75"/>
                  </a:moveTo>
                  <a:cubicBezTo>
                    <a:pt x="165" y="75"/>
                    <a:pt x="165" y="75"/>
                    <a:pt x="165" y="75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64" y="75"/>
                    <a:pt x="164" y="75"/>
                    <a:pt x="165" y="75"/>
                  </a:cubicBezTo>
                  <a:close/>
                  <a:moveTo>
                    <a:pt x="166" y="70"/>
                  </a:moveTo>
                  <a:cubicBezTo>
                    <a:pt x="167" y="70"/>
                    <a:pt x="167" y="70"/>
                    <a:pt x="168" y="71"/>
                  </a:cubicBezTo>
                  <a:cubicBezTo>
                    <a:pt x="167" y="71"/>
                    <a:pt x="166" y="70"/>
                    <a:pt x="166" y="70"/>
                  </a:cubicBezTo>
                  <a:close/>
                  <a:moveTo>
                    <a:pt x="171" y="71"/>
                  </a:moveTo>
                  <a:cubicBezTo>
                    <a:pt x="171" y="72"/>
                    <a:pt x="171" y="72"/>
                    <a:pt x="171" y="72"/>
                  </a:cubicBezTo>
                  <a:cubicBezTo>
                    <a:pt x="171" y="72"/>
                    <a:pt x="171" y="72"/>
                    <a:pt x="171" y="72"/>
                  </a:cubicBezTo>
                  <a:cubicBezTo>
                    <a:pt x="171" y="72"/>
                    <a:pt x="171" y="72"/>
                    <a:pt x="171" y="72"/>
                  </a:cubicBezTo>
                  <a:cubicBezTo>
                    <a:pt x="170" y="72"/>
                    <a:pt x="169" y="71"/>
                    <a:pt x="169" y="72"/>
                  </a:cubicBezTo>
                  <a:cubicBezTo>
                    <a:pt x="170" y="73"/>
                    <a:pt x="170" y="72"/>
                    <a:pt x="170" y="73"/>
                  </a:cubicBezTo>
                  <a:cubicBezTo>
                    <a:pt x="170" y="72"/>
                    <a:pt x="168" y="73"/>
                    <a:pt x="168" y="72"/>
                  </a:cubicBezTo>
                  <a:cubicBezTo>
                    <a:pt x="169" y="72"/>
                    <a:pt x="170" y="71"/>
                    <a:pt x="171" y="71"/>
                  </a:cubicBezTo>
                  <a:close/>
                  <a:moveTo>
                    <a:pt x="169" y="68"/>
                  </a:moveTo>
                  <a:cubicBezTo>
                    <a:pt x="170" y="68"/>
                    <a:pt x="170" y="68"/>
                    <a:pt x="170" y="68"/>
                  </a:cubicBezTo>
                  <a:cubicBezTo>
                    <a:pt x="170" y="68"/>
                    <a:pt x="170" y="68"/>
                    <a:pt x="169" y="68"/>
                  </a:cubicBezTo>
                  <a:close/>
                  <a:moveTo>
                    <a:pt x="187" y="12"/>
                  </a:moveTo>
                  <a:cubicBezTo>
                    <a:pt x="187" y="12"/>
                    <a:pt x="186" y="12"/>
                    <a:pt x="187" y="13"/>
                  </a:cubicBezTo>
                  <a:cubicBezTo>
                    <a:pt x="186" y="13"/>
                    <a:pt x="186" y="13"/>
                    <a:pt x="186" y="13"/>
                  </a:cubicBezTo>
                  <a:lnTo>
                    <a:pt x="187" y="12"/>
                  </a:lnTo>
                  <a:close/>
                  <a:moveTo>
                    <a:pt x="176" y="49"/>
                  </a:moveTo>
                  <a:cubicBezTo>
                    <a:pt x="177" y="49"/>
                    <a:pt x="177" y="49"/>
                    <a:pt x="177" y="49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lnTo>
                    <a:pt x="176" y="49"/>
                  </a:lnTo>
                  <a:close/>
                  <a:moveTo>
                    <a:pt x="172" y="69"/>
                  </a:moveTo>
                  <a:cubicBezTo>
                    <a:pt x="172" y="70"/>
                    <a:pt x="172" y="70"/>
                    <a:pt x="172" y="70"/>
                  </a:cubicBezTo>
                  <a:cubicBezTo>
                    <a:pt x="171" y="70"/>
                    <a:pt x="170" y="69"/>
                    <a:pt x="169" y="70"/>
                  </a:cubicBezTo>
                  <a:cubicBezTo>
                    <a:pt x="170" y="70"/>
                    <a:pt x="171" y="69"/>
                    <a:pt x="172" y="69"/>
                  </a:cubicBezTo>
                  <a:close/>
                  <a:moveTo>
                    <a:pt x="175" y="51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1"/>
                    <a:pt x="175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0"/>
                    <a:pt x="174" y="50"/>
                    <a:pt x="175" y="51"/>
                  </a:cubicBezTo>
                  <a:close/>
                  <a:moveTo>
                    <a:pt x="184" y="14"/>
                  </a:moveTo>
                  <a:cubicBezTo>
                    <a:pt x="184" y="14"/>
                    <a:pt x="183" y="15"/>
                    <a:pt x="184" y="15"/>
                  </a:cubicBezTo>
                  <a:cubicBezTo>
                    <a:pt x="183" y="15"/>
                    <a:pt x="183" y="15"/>
                    <a:pt x="183" y="15"/>
                  </a:cubicBezTo>
                  <a:lnTo>
                    <a:pt x="184" y="14"/>
                  </a:lnTo>
                  <a:close/>
                  <a:moveTo>
                    <a:pt x="167" y="68"/>
                  </a:moveTo>
                  <a:cubicBezTo>
                    <a:pt x="168" y="67"/>
                    <a:pt x="168" y="67"/>
                    <a:pt x="168" y="67"/>
                  </a:cubicBezTo>
                  <a:cubicBezTo>
                    <a:pt x="168" y="67"/>
                    <a:pt x="168" y="67"/>
                    <a:pt x="167" y="67"/>
                  </a:cubicBezTo>
                  <a:cubicBezTo>
                    <a:pt x="167" y="67"/>
                    <a:pt x="167" y="67"/>
                    <a:pt x="167" y="68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67" y="67"/>
                    <a:pt x="168" y="66"/>
                    <a:pt x="168" y="67"/>
                  </a:cubicBezTo>
                  <a:cubicBezTo>
                    <a:pt x="169" y="66"/>
                    <a:pt x="169" y="66"/>
                    <a:pt x="169" y="66"/>
                  </a:cubicBezTo>
                  <a:cubicBezTo>
                    <a:pt x="169" y="68"/>
                    <a:pt x="168" y="68"/>
                    <a:pt x="167" y="68"/>
                  </a:cubicBezTo>
                  <a:close/>
                  <a:moveTo>
                    <a:pt x="180" y="13"/>
                  </a:moveTo>
                  <a:cubicBezTo>
                    <a:pt x="180" y="13"/>
                    <a:pt x="180" y="13"/>
                    <a:pt x="180" y="13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0" y="13"/>
                    <a:pt x="180" y="14"/>
                    <a:pt x="180" y="14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1" y="14"/>
                    <a:pt x="181" y="14"/>
                    <a:pt x="181" y="14"/>
                  </a:cubicBezTo>
                  <a:cubicBezTo>
                    <a:pt x="181" y="14"/>
                    <a:pt x="181" y="15"/>
                    <a:pt x="182" y="15"/>
                  </a:cubicBezTo>
                  <a:cubicBezTo>
                    <a:pt x="182" y="15"/>
                    <a:pt x="182" y="15"/>
                    <a:pt x="182" y="15"/>
                  </a:cubicBezTo>
                  <a:cubicBezTo>
                    <a:pt x="182" y="15"/>
                    <a:pt x="182" y="16"/>
                    <a:pt x="182" y="16"/>
                  </a:cubicBezTo>
                  <a:cubicBezTo>
                    <a:pt x="180" y="16"/>
                    <a:pt x="182" y="14"/>
                    <a:pt x="181" y="15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80" y="15"/>
                    <a:pt x="181" y="15"/>
                    <a:pt x="181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4"/>
                    <a:pt x="180" y="14"/>
                    <a:pt x="180" y="14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4"/>
                    <a:pt x="180" y="13"/>
                    <a:pt x="180" y="13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0" y="13"/>
                    <a:pt x="180" y="13"/>
                    <a:pt x="180" y="13"/>
                  </a:cubicBezTo>
                  <a:close/>
                  <a:moveTo>
                    <a:pt x="163" y="75"/>
                  </a:moveTo>
                  <a:cubicBezTo>
                    <a:pt x="163" y="76"/>
                    <a:pt x="165" y="76"/>
                    <a:pt x="165" y="76"/>
                  </a:cubicBezTo>
                  <a:cubicBezTo>
                    <a:pt x="165" y="76"/>
                    <a:pt x="165" y="77"/>
                    <a:pt x="165" y="77"/>
                  </a:cubicBezTo>
                  <a:cubicBezTo>
                    <a:pt x="166" y="77"/>
                    <a:pt x="166" y="78"/>
                    <a:pt x="166" y="77"/>
                  </a:cubicBezTo>
                  <a:cubicBezTo>
                    <a:pt x="166" y="77"/>
                    <a:pt x="166" y="77"/>
                    <a:pt x="166" y="77"/>
                  </a:cubicBezTo>
                  <a:cubicBezTo>
                    <a:pt x="167" y="76"/>
                    <a:pt x="169" y="77"/>
                    <a:pt x="170" y="76"/>
                  </a:cubicBezTo>
                  <a:cubicBezTo>
                    <a:pt x="171" y="77"/>
                    <a:pt x="171" y="77"/>
                    <a:pt x="171" y="77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71" y="76"/>
                    <a:pt x="172" y="76"/>
                    <a:pt x="172" y="76"/>
                  </a:cubicBezTo>
                  <a:cubicBezTo>
                    <a:pt x="172" y="75"/>
                    <a:pt x="172" y="75"/>
                    <a:pt x="172" y="75"/>
                  </a:cubicBezTo>
                  <a:cubicBezTo>
                    <a:pt x="173" y="75"/>
                    <a:pt x="173" y="75"/>
                    <a:pt x="173" y="75"/>
                  </a:cubicBezTo>
                  <a:cubicBezTo>
                    <a:pt x="173" y="75"/>
                    <a:pt x="173" y="75"/>
                    <a:pt x="173" y="76"/>
                  </a:cubicBezTo>
                  <a:cubicBezTo>
                    <a:pt x="174" y="76"/>
                    <a:pt x="174" y="75"/>
                    <a:pt x="174" y="74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74" y="73"/>
                    <a:pt x="176" y="74"/>
                    <a:pt x="176" y="72"/>
                  </a:cubicBezTo>
                  <a:cubicBezTo>
                    <a:pt x="176" y="74"/>
                    <a:pt x="177" y="72"/>
                    <a:pt x="177" y="73"/>
                  </a:cubicBezTo>
                  <a:cubicBezTo>
                    <a:pt x="177" y="73"/>
                    <a:pt x="176" y="73"/>
                    <a:pt x="175" y="73"/>
                  </a:cubicBezTo>
                  <a:cubicBezTo>
                    <a:pt x="176" y="75"/>
                    <a:pt x="177" y="74"/>
                    <a:pt x="179" y="74"/>
                  </a:cubicBezTo>
                  <a:cubicBezTo>
                    <a:pt x="179" y="75"/>
                    <a:pt x="180" y="74"/>
                    <a:pt x="180" y="75"/>
                  </a:cubicBezTo>
                  <a:cubicBezTo>
                    <a:pt x="180" y="75"/>
                    <a:pt x="180" y="75"/>
                    <a:pt x="180" y="75"/>
                  </a:cubicBezTo>
                  <a:cubicBezTo>
                    <a:pt x="180" y="73"/>
                    <a:pt x="182" y="74"/>
                    <a:pt x="182" y="72"/>
                  </a:cubicBezTo>
                  <a:cubicBezTo>
                    <a:pt x="183" y="73"/>
                    <a:pt x="183" y="72"/>
                    <a:pt x="183" y="72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2"/>
                    <a:pt x="184" y="71"/>
                    <a:pt x="184" y="71"/>
                  </a:cubicBezTo>
                  <a:cubicBezTo>
                    <a:pt x="184" y="71"/>
                    <a:pt x="184" y="70"/>
                    <a:pt x="184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5" y="72"/>
                    <a:pt x="183" y="72"/>
                    <a:pt x="184" y="73"/>
                  </a:cubicBezTo>
                  <a:cubicBezTo>
                    <a:pt x="184" y="73"/>
                    <a:pt x="184" y="73"/>
                    <a:pt x="184" y="73"/>
                  </a:cubicBezTo>
                  <a:cubicBezTo>
                    <a:pt x="184" y="73"/>
                    <a:pt x="184" y="73"/>
                    <a:pt x="184" y="73"/>
                  </a:cubicBezTo>
                  <a:cubicBezTo>
                    <a:pt x="184" y="73"/>
                    <a:pt x="184" y="73"/>
                    <a:pt x="184" y="73"/>
                  </a:cubicBezTo>
                  <a:cubicBezTo>
                    <a:pt x="184" y="74"/>
                    <a:pt x="183" y="74"/>
                    <a:pt x="183" y="75"/>
                  </a:cubicBezTo>
                  <a:cubicBezTo>
                    <a:pt x="183" y="75"/>
                    <a:pt x="183" y="75"/>
                    <a:pt x="183" y="75"/>
                  </a:cubicBezTo>
                  <a:cubicBezTo>
                    <a:pt x="183" y="75"/>
                    <a:pt x="183" y="75"/>
                    <a:pt x="183" y="75"/>
                  </a:cubicBezTo>
                  <a:cubicBezTo>
                    <a:pt x="183" y="75"/>
                    <a:pt x="183" y="75"/>
                    <a:pt x="184" y="75"/>
                  </a:cubicBezTo>
                  <a:cubicBezTo>
                    <a:pt x="185" y="75"/>
                    <a:pt x="185" y="75"/>
                    <a:pt x="185" y="75"/>
                  </a:cubicBezTo>
                  <a:cubicBezTo>
                    <a:pt x="185" y="75"/>
                    <a:pt x="184" y="76"/>
                    <a:pt x="185" y="76"/>
                  </a:cubicBezTo>
                  <a:cubicBezTo>
                    <a:pt x="182" y="76"/>
                    <a:pt x="182" y="76"/>
                    <a:pt x="182" y="76"/>
                  </a:cubicBezTo>
                  <a:cubicBezTo>
                    <a:pt x="183" y="75"/>
                    <a:pt x="183" y="76"/>
                    <a:pt x="183" y="75"/>
                  </a:cubicBezTo>
                  <a:cubicBezTo>
                    <a:pt x="183" y="75"/>
                    <a:pt x="183" y="75"/>
                    <a:pt x="183" y="75"/>
                  </a:cubicBezTo>
                  <a:cubicBezTo>
                    <a:pt x="183" y="74"/>
                    <a:pt x="182" y="74"/>
                    <a:pt x="181" y="75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82" y="75"/>
                    <a:pt x="182" y="75"/>
                    <a:pt x="182" y="75"/>
                  </a:cubicBezTo>
                  <a:cubicBezTo>
                    <a:pt x="182" y="75"/>
                    <a:pt x="182" y="75"/>
                    <a:pt x="182" y="75"/>
                  </a:cubicBezTo>
                  <a:cubicBezTo>
                    <a:pt x="182" y="75"/>
                    <a:pt x="182" y="75"/>
                    <a:pt x="182" y="75"/>
                  </a:cubicBezTo>
                  <a:cubicBezTo>
                    <a:pt x="182" y="75"/>
                    <a:pt x="181" y="75"/>
                    <a:pt x="181" y="75"/>
                  </a:cubicBezTo>
                  <a:cubicBezTo>
                    <a:pt x="181" y="76"/>
                    <a:pt x="181" y="76"/>
                    <a:pt x="181" y="76"/>
                  </a:cubicBezTo>
                  <a:cubicBezTo>
                    <a:pt x="181" y="75"/>
                    <a:pt x="181" y="75"/>
                    <a:pt x="180" y="75"/>
                  </a:cubicBezTo>
                  <a:cubicBezTo>
                    <a:pt x="180" y="75"/>
                    <a:pt x="180" y="75"/>
                    <a:pt x="180" y="75"/>
                  </a:cubicBezTo>
                  <a:cubicBezTo>
                    <a:pt x="180" y="75"/>
                    <a:pt x="180" y="75"/>
                    <a:pt x="180" y="75"/>
                  </a:cubicBezTo>
                  <a:cubicBezTo>
                    <a:pt x="179" y="74"/>
                    <a:pt x="179" y="74"/>
                    <a:pt x="178" y="74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6"/>
                    <a:pt x="177" y="75"/>
                    <a:pt x="177" y="75"/>
                  </a:cubicBezTo>
                  <a:cubicBezTo>
                    <a:pt x="176" y="75"/>
                    <a:pt x="176" y="74"/>
                    <a:pt x="175" y="74"/>
                  </a:cubicBezTo>
                  <a:cubicBezTo>
                    <a:pt x="176" y="75"/>
                    <a:pt x="175" y="75"/>
                    <a:pt x="174" y="76"/>
                  </a:cubicBezTo>
                  <a:cubicBezTo>
                    <a:pt x="175" y="76"/>
                    <a:pt x="175" y="76"/>
                    <a:pt x="175" y="76"/>
                  </a:cubicBezTo>
                  <a:cubicBezTo>
                    <a:pt x="175" y="76"/>
                    <a:pt x="176" y="76"/>
                    <a:pt x="176" y="76"/>
                  </a:cubicBezTo>
                  <a:cubicBezTo>
                    <a:pt x="175" y="76"/>
                    <a:pt x="175" y="76"/>
                    <a:pt x="175" y="76"/>
                  </a:cubicBezTo>
                  <a:cubicBezTo>
                    <a:pt x="174" y="76"/>
                    <a:pt x="174" y="77"/>
                    <a:pt x="173" y="76"/>
                  </a:cubicBezTo>
                  <a:cubicBezTo>
                    <a:pt x="172" y="76"/>
                    <a:pt x="172" y="77"/>
                    <a:pt x="171" y="78"/>
                  </a:cubicBezTo>
                  <a:cubicBezTo>
                    <a:pt x="172" y="79"/>
                    <a:pt x="172" y="79"/>
                    <a:pt x="172" y="79"/>
                  </a:cubicBezTo>
                  <a:cubicBezTo>
                    <a:pt x="171" y="79"/>
                    <a:pt x="171" y="78"/>
                    <a:pt x="170" y="78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71" y="79"/>
                    <a:pt x="168" y="80"/>
                    <a:pt x="170" y="80"/>
                  </a:cubicBezTo>
                  <a:cubicBezTo>
                    <a:pt x="170" y="80"/>
                    <a:pt x="169" y="80"/>
                    <a:pt x="169" y="80"/>
                  </a:cubicBezTo>
                  <a:cubicBezTo>
                    <a:pt x="170" y="80"/>
                    <a:pt x="169" y="78"/>
                    <a:pt x="170" y="78"/>
                  </a:cubicBezTo>
                  <a:cubicBezTo>
                    <a:pt x="170" y="78"/>
                    <a:pt x="170" y="79"/>
                    <a:pt x="170" y="78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70" y="77"/>
                    <a:pt x="168" y="78"/>
                    <a:pt x="168" y="78"/>
                  </a:cubicBezTo>
                  <a:cubicBezTo>
                    <a:pt x="168" y="78"/>
                    <a:pt x="168" y="77"/>
                    <a:pt x="167" y="77"/>
                  </a:cubicBezTo>
                  <a:cubicBezTo>
                    <a:pt x="167" y="78"/>
                    <a:pt x="166" y="78"/>
                    <a:pt x="166" y="78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65" y="78"/>
                    <a:pt x="166" y="79"/>
                    <a:pt x="165" y="78"/>
                  </a:cubicBezTo>
                  <a:cubicBezTo>
                    <a:pt x="164" y="76"/>
                    <a:pt x="164" y="76"/>
                    <a:pt x="164" y="76"/>
                  </a:cubicBezTo>
                  <a:cubicBezTo>
                    <a:pt x="164" y="76"/>
                    <a:pt x="164" y="77"/>
                    <a:pt x="163" y="77"/>
                  </a:cubicBezTo>
                  <a:cubicBezTo>
                    <a:pt x="162" y="76"/>
                    <a:pt x="161" y="77"/>
                    <a:pt x="160" y="77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61" y="78"/>
                    <a:pt x="161" y="76"/>
                    <a:pt x="161" y="76"/>
                  </a:cubicBezTo>
                  <a:cubicBezTo>
                    <a:pt x="161" y="76"/>
                    <a:pt x="161" y="75"/>
                    <a:pt x="161" y="75"/>
                  </a:cubicBezTo>
                  <a:cubicBezTo>
                    <a:pt x="162" y="76"/>
                    <a:pt x="161" y="74"/>
                    <a:pt x="163" y="75"/>
                  </a:cubicBezTo>
                  <a:close/>
                  <a:moveTo>
                    <a:pt x="178" y="13"/>
                  </a:moveTo>
                  <a:cubicBezTo>
                    <a:pt x="179" y="14"/>
                    <a:pt x="179" y="14"/>
                    <a:pt x="179" y="14"/>
                  </a:cubicBezTo>
                  <a:cubicBezTo>
                    <a:pt x="178" y="13"/>
                    <a:pt x="178" y="13"/>
                    <a:pt x="178" y="13"/>
                  </a:cubicBezTo>
                  <a:close/>
                  <a:moveTo>
                    <a:pt x="178" y="12"/>
                  </a:moveTo>
                  <a:cubicBezTo>
                    <a:pt x="177" y="12"/>
                    <a:pt x="176" y="13"/>
                    <a:pt x="176" y="13"/>
                  </a:cubicBezTo>
                  <a:cubicBezTo>
                    <a:pt x="176" y="13"/>
                    <a:pt x="176" y="13"/>
                    <a:pt x="176" y="13"/>
                  </a:cubicBezTo>
                  <a:cubicBezTo>
                    <a:pt x="176" y="12"/>
                    <a:pt x="178" y="12"/>
                    <a:pt x="178" y="12"/>
                  </a:cubicBezTo>
                  <a:close/>
                  <a:moveTo>
                    <a:pt x="175" y="14"/>
                  </a:moveTo>
                  <a:cubicBezTo>
                    <a:pt x="175" y="14"/>
                    <a:pt x="175" y="14"/>
                    <a:pt x="175" y="14"/>
                  </a:cubicBezTo>
                  <a:cubicBezTo>
                    <a:pt x="174" y="14"/>
                    <a:pt x="175" y="14"/>
                    <a:pt x="175" y="14"/>
                  </a:cubicBezTo>
                  <a:close/>
                  <a:moveTo>
                    <a:pt x="159" y="71"/>
                  </a:moveTo>
                  <a:cubicBezTo>
                    <a:pt x="160" y="71"/>
                    <a:pt x="160" y="71"/>
                    <a:pt x="160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0" y="72"/>
                    <a:pt x="159" y="71"/>
                    <a:pt x="159" y="71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158" y="71"/>
                    <a:pt x="157" y="73"/>
                    <a:pt x="156" y="72"/>
                  </a:cubicBezTo>
                  <a:cubicBezTo>
                    <a:pt x="156" y="71"/>
                    <a:pt x="157" y="71"/>
                    <a:pt x="157" y="71"/>
                  </a:cubicBezTo>
                  <a:cubicBezTo>
                    <a:pt x="156" y="70"/>
                    <a:pt x="156" y="70"/>
                    <a:pt x="156" y="70"/>
                  </a:cubicBezTo>
                  <a:cubicBezTo>
                    <a:pt x="156" y="70"/>
                    <a:pt x="156" y="70"/>
                    <a:pt x="156" y="70"/>
                  </a:cubicBezTo>
                  <a:cubicBezTo>
                    <a:pt x="157" y="70"/>
                    <a:pt x="157" y="70"/>
                    <a:pt x="157" y="71"/>
                  </a:cubicBezTo>
                  <a:cubicBezTo>
                    <a:pt x="157" y="71"/>
                    <a:pt x="158" y="72"/>
                    <a:pt x="158" y="71"/>
                  </a:cubicBezTo>
                  <a:cubicBezTo>
                    <a:pt x="158" y="71"/>
                    <a:pt x="159" y="71"/>
                    <a:pt x="159" y="71"/>
                  </a:cubicBezTo>
                  <a:cubicBezTo>
                    <a:pt x="159" y="71"/>
                    <a:pt x="159" y="71"/>
                    <a:pt x="159" y="71"/>
                  </a:cubicBezTo>
                  <a:close/>
                  <a:moveTo>
                    <a:pt x="155" y="77"/>
                  </a:moveTo>
                  <a:cubicBezTo>
                    <a:pt x="152" y="77"/>
                    <a:pt x="151" y="76"/>
                    <a:pt x="148" y="76"/>
                  </a:cubicBezTo>
                  <a:cubicBezTo>
                    <a:pt x="148" y="75"/>
                    <a:pt x="147" y="75"/>
                    <a:pt x="146" y="74"/>
                  </a:cubicBezTo>
                  <a:cubicBezTo>
                    <a:pt x="146" y="74"/>
                    <a:pt x="146" y="74"/>
                    <a:pt x="147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7" y="75"/>
                    <a:pt x="148" y="75"/>
                    <a:pt x="148" y="75"/>
                  </a:cubicBezTo>
                  <a:cubicBezTo>
                    <a:pt x="149" y="74"/>
                    <a:pt x="151" y="76"/>
                    <a:pt x="152" y="76"/>
                  </a:cubicBezTo>
                  <a:cubicBezTo>
                    <a:pt x="153" y="76"/>
                    <a:pt x="155" y="77"/>
                    <a:pt x="154" y="75"/>
                  </a:cubicBezTo>
                  <a:cubicBezTo>
                    <a:pt x="154" y="74"/>
                    <a:pt x="152" y="74"/>
                    <a:pt x="152" y="73"/>
                  </a:cubicBezTo>
                  <a:cubicBezTo>
                    <a:pt x="153" y="73"/>
                    <a:pt x="155" y="73"/>
                    <a:pt x="156" y="74"/>
                  </a:cubicBezTo>
                  <a:cubicBezTo>
                    <a:pt x="155" y="75"/>
                    <a:pt x="156" y="75"/>
                    <a:pt x="156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6" y="76"/>
                    <a:pt x="155" y="75"/>
                    <a:pt x="155" y="76"/>
                  </a:cubicBezTo>
                  <a:lnTo>
                    <a:pt x="155" y="77"/>
                  </a:lnTo>
                  <a:close/>
                  <a:moveTo>
                    <a:pt x="143" y="81"/>
                  </a:moveTo>
                  <a:cubicBezTo>
                    <a:pt x="144" y="81"/>
                    <a:pt x="144" y="81"/>
                    <a:pt x="144" y="81"/>
                  </a:cubicBezTo>
                  <a:cubicBezTo>
                    <a:pt x="144" y="82"/>
                    <a:pt x="143" y="82"/>
                    <a:pt x="143" y="82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2" y="82"/>
                    <a:pt x="141" y="83"/>
                    <a:pt x="140" y="81"/>
                  </a:cubicBezTo>
                  <a:cubicBezTo>
                    <a:pt x="140" y="82"/>
                    <a:pt x="139" y="81"/>
                    <a:pt x="138" y="81"/>
                  </a:cubicBezTo>
                  <a:cubicBezTo>
                    <a:pt x="138" y="81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7" y="82"/>
                  </a:cubicBezTo>
                  <a:cubicBezTo>
                    <a:pt x="137" y="82"/>
                    <a:pt x="137" y="82"/>
                    <a:pt x="138" y="82"/>
                  </a:cubicBezTo>
                  <a:cubicBezTo>
                    <a:pt x="138" y="82"/>
                    <a:pt x="137" y="82"/>
                    <a:pt x="137" y="82"/>
                  </a:cubicBezTo>
                  <a:cubicBezTo>
                    <a:pt x="137" y="82"/>
                    <a:pt x="137" y="81"/>
                    <a:pt x="137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1"/>
                    <a:pt x="138" y="81"/>
                    <a:pt x="138" y="81"/>
                  </a:cubicBezTo>
                  <a:cubicBezTo>
                    <a:pt x="138" y="81"/>
                    <a:pt x="139" y="80"/>
                    <a:pt x="139" y="81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1" y="80"/>
                    <a:pt x="142" y="80"/>
                    <a:pt x="142" y="81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42" y="80"/>
                    <a:pt x="142" y="80"/>
                    <a:pt x="143" y="81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3" y="81"/>
                    <a:pt x="142" y="81"/>
                    <a:pt x="142" y="81"/>
                  </a:cubicBezTo>
                  <a:cubicBezTo>
                    <a:pt x="142" y="81"/>
                    <a:pt x="142" y="81"/>
                    <a:pt x="143" y="81"/>
                  </a:cubicBezTo>
                  <a:close/>
                  <a:moveTo>
                    <a:pt x="140" y="92"/>
                  </a:moveTo>
                  <a:cubicBezTo>
                    <a:pt x="140" y="93"/>
                    <a:pt x="140" y="93"/>
                    <a:pt x="140" y="93"/>
                  </a:cubicBezTo>
                  <a:cubicBezTo>
                    <a:pt x="140" y="92"/>
                    <a:pt x="140" y="92"/>
                    <a:pt x="140" y="92"/>
                  </a:cubicBezTo>
                  <a:cubicBezTo>
                    <a:pt x="140" y="93"/>
                    <a:pt x="139" y="93"/>
                    <a:pt x="139" y="93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3"/>
                    <a:pt x="140" y="93"/>
                    <a:pt x="140" y="92"/>
                  </a:cubicBezTo>
                  <a:cubicBezTo>
                    <a:pt x="140" y="92"/>
                    <a:pt x="140" y="92"/>
                    <a:pt x="140" y="92"/>
                  </a:cubicBezTo>
                  <a:close/>
                  <a:moveTo>
                    <a:pt x="117" y="181"/>
                  </a:moveTo>
                  <a:cubicBezTo>
                    <a:pt x="117" y="182"/>
                    <a:pt x="116" y="182"/>
                    <a:pt x="117" y="182"/>
                  </a:cubicBezTo>
                  <a:cubicBezTo>
                    <a:pt x="116" y="182"/>
                    <a:pt x="116" y="182"/>
                    <a:pt x="116" y="182"/>
                  </a:cubicBezTo>
                  <a:lnTo>
                    <a:pt x="117" y="181"/>
                  </a:lnTo>
                  <a:close/>
                  <a:moveTo>
                    <a:pt x="143" y="84"/>
                  </a:move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3" y="84"/>
                    <a:pt x="143" y="84"/>
                  </a:cubicBezTo>
                  <a:close/>
                  <a:moveTo>
                    <a:pt x="139" y="86"/>
                  </a:moveTo>
                  <a:cubicBezTo>
                    <a:pt x="138" y="86"/>
                    <a:pt x="138" y="84"/>
                    <a:pt x="137" y="85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35" y="85"/>
                    <a:pt x="135" y="85"/>
                    <a:pt x="135" y="85"/>
                  </a:cubicBezTo>
                  <a:cubicBezTo>
                    <a:pt x="136" y="85"/>
                    <a:pt x="135" y="84"/>
                    <a:pt x="135" y="84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2" y="84"/>
                    <a:pt x="131" y="84"/>
                    <a:pt x="130" y="84"/>
                  </a:cubicBezTo>
                  <a:cubicBezTo>
                    <a:pt x="130" y="84"/>
                    <a:pt x="129" y="86"/>
                    <a:pt x="128" y="85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28" y="85"/>
                    <a:pt x="128" y="84"/>
                    <a:pt x="128" y="84"/>
                  </a:cubicBezTo>
                  <a:cubicBezTo>
                    <a:pt x="128" y="84"/>
                    <a:pt x="127" y="84"/>
                    <a:pt x="127" y="84"/>
                  </a:cubicBezTo>
                  <a:cubicBezTo>
                    <a:pt x="126" y="84"/>
                    <a:pt x="127" y="85"/>
                    <a:pt x="126" y="84"/>
                  </a:cubicBezTo>
                  <a:cubicBezTo>
                    <a:pt x="126" y="84"/>
                    <a:pt x="126" y="84"/>
                    <a:pt x="126" y="84"/>
                  </a:cubicBezTo>
                  <a:cubicBezTo>
                    <a:pt x="126" y="84"/>
                    <a:pt x="127" y="83"/>
                    <a:pt x="128" y="83"/>
                  </a:cubicBezTo>
                  <a:cubicBezTo>
                    <a:pt x="128" y="83"/>
                    <a:pt x="128" y="83"/>
                    <a:pt x="129" y="84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28" y="81"/>
                    <a:pt x="128" y="81"/>
                    <a:pt x="128" y="81"/>
                  </a:cubicBezTo>
                  <a:cubicBezTo>
                    <a:pt x="130" y="79"/>
                    <a:pt x="129" y="84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31" y="80"/>
                    <a:pt x="131" y="80"/>
                    <a:pt x="131" y="80"/>
                  </a:cubicBezTo>
                  <a:cubicBezTo>
                    <a:pt x="131" y="80"/>
                    <a:pt x="132" y="81"/>
                    <a:pt x="132" y="81"/>
                  </a:cubicBezTo>
                  <a:cubicBezTo>
                    <a:pt x="133" y="81"/>
                    <a:pt x="132" y="81"/>
                    <a:pt x="132" y="81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2" y="82"/>
                    <a:pt x="132" y="82"/>
                    <a:pt x="132" y="82"/>
                  </a:cubicBezTo>
                  <a:cubicBezTo>
                    <a:pt x="132" y="82"/>
                    <a:pt x="132" y="82"/>
                    <a:pt x="132" y="81"/>
                  </a:cubicBezTo>
                  <a:cubicBezTo>
                    <a:pt x="131" y="81"/>
                    <a:pt x="131" y="83"/>
                    <a:pt x="130" y="82"/>
                  </a:cubicBezTo>
                  <a:cubicBezTo>
                    <a:pt x="130" y="83"/>
                    <a:pt x="130" y="83"/>
                    <a:pt x="130" y="83"/>
                  </a:cubicBezTo>
                  <a:cubicBezTo>
                    <a:pt x="130" y="83"/>
                    <a:pt x="131" y="84"/>
                    <a:pt x="131" y="83"/>
                  </a:cubicBezTo>
                  <a:cubicBezTo>
                    <a:pt x="132" y="82"/>
                    <a:pt x="132" y="83"/>
                    <a:pt x="133" y="83"/>
                  </a:cubicBezTo>
                  <a:cubicBezTo>
                    <a:pt x="133" y="83"/>
                    <a:pt x="133" y="83"/>
                    <a:pt x="133" y="82"/>
                  </a:cubicBezTo>
                  <a:cubicBezTo>
                    <a:pt x="133" y="82"/>
                    <a:pt x="133" y="82"/>
                    <a:pt x="133" y="82"/>
                  </a:cubicBezTo>
                  <a:cubicBezTo>
                    <a:pt x="133" y="83"/>
                    <a:pt x="133" y="83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34" y="84"/>
                    <a:pt x="134" y="83"/>
                    <a:pt x="134" y="83"/>
                  </a:cubicBezTo>
                  <a:cubicBezTo>
                    <a:pt x="134" y="83"/>
                    <a:pt x="134" y="83"/>
                    <a:pt x="134" y="83"/>
                  </a:cubicBezTo>
                  <a:cubicBezTo>
                    <a:pt x="134" y="83"/>
                    <a:pt x="134" y="83"/>
                    <a:pt x="134" y="83"/>
                  </a:cubicBezTo>
                  <a:cubicBezTo>
                    <a:pt x="134" y="83"/>
                    <a:pt x="134" y="82"/>
                    <a:pt x="134" y="82"/>
                  </a:cubicBezTo>
                  <a:cubicBezTo>
                    <a:pt x="135" y="82"/>
                    <a:pt x="135" y="82"/>
                    <a:pt x="135" y="82"/>
                  </a:cubicBezTo>
                  <a:cubicBezTo>
                    <a:pt x="135" y="82"/>
                    <a:pt x="135" y="82"/>
                    <a:pt x="135" y="82"/>
                  </a:cubicBezTo>
                  <a:cubicBezTo>
                    <a:pt x="136" y="82"/>
                    <a:pt x="135" y="81"/>
                    <a:pt x="135" y="81"/>
                  </a:cubicBezTo>
                  <a:cubicBezTo>
                    <a:pt x="136" y="81"/>
                    <a:pt x="135" y="80"/>
                    <a:pt x="137" y="80"/>
                  </a:cubicBezTo>
                  <a:cubicBezTo>
                    <a:pt x="137" y="80"/>
                    <a:pt x="136" y="81"/>
                    <a:pt x="136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7" y="81"/>
                    <a:pt x="137" y="81"/>
                    <a:pt x="136" y="81"/>
                  </a:cubicBezTo>
                  <a:cubicBezTo>
                    <a:pt x="136" y="81"/>
                    <a:pt x="136" y="81"/>
                    <a:pt x="136" y="82"/>
                  </a:cubicBezTo>
                  <a:cubicBezTo>
                    <a:pt x="137" y="82"/>
                    <a:pt x="137" y="83"/>
                    <a:pt x="136" y="83"/>
                  </a:cubicBezTo>
                  <a:cubicBezTo>
                    <a:pt x="137" y="84"/>
                    <a:pt x="137" y="84"/>
                    <a:pt x="138" y="84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39" y="84"/>
                    <a:pt x="139" y="85"/>
                    <a:pt x="139" y="85"/>
                  </a:cubicBezTo>
                  <a:lnTo>
                    <a:pt x="139" y="86"/>
                  </a:lnTo>
                  <a:close/>
                  <a:moveTo>
                    <a:pt x="136" y="90"/>
                  </a:moveTo>
                  <a:cubicBezTo>
                    <a:pt x="136" y="90"/>
                    <a:pt x="136" y="90"/>
                    <a:pt x="135" y="90"/>
                  </a:cubicBezTo>
                  <a:cubicBezTo>
                    <a:pt x="136" y="89"/>
                    <a:pt x="136" y="89"/>
                    <a:pt x="136" y="89"/>
                  </a:cubicBezTo>
                  <a:lnTo>
                    <a:pt x="136" y="90"/>
                  </a:lnTo>
                  <a:close/>
                  <a:moveTo>
                    <a:pt x="103" y="180"/>
                  </a:move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4" y="180"/>
                    <a:pt x="104" y="180"/>
                  </a:cubicBezTo>
                  <a:cubicBezTo>
                    <a:pt x="104" y="180"/>
                    <a:pt x="104" y="180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4" y="180"/>
                    <a:pt x="104" y="180"/>
                    <a:pt x="104" y="180"/>
                  </a:cubicBezTo>
                  <a:cubicBezTo>
                    <a:pt x="104" y="180"/>
                    <a:pt x="104" y="180"/>
                    <a:pt x="103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01" y="179"/>
                    <a:pt x="102" y="179"/>
                    <a:pt x="103" y="180"/>
                  </a:cubicBezTo>
                  <a:cubicBezTo>
                    <a:pt x="103" y="179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3" y="180"/>
                  </a:cubicBezTo>
                  <a:close/>
                  <a:moveTo>
                    <a:pt x="112" y="142"/>
                  </a:move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2"/>
                    <a:pt x="113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3"/>
                    <a:pt x="113" y="143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2" y="143"/>
                    <a:pt x="113" y="143"/>
                    <a:pt x="112" y="142"/>
                  </a:cubicBezTo>
                  <a:close/>
                  <a:moveTo>
                    <a:pt x="116" y="125"/>
                  </a:moveTo>
                  <a:cubicBezTo>
                    <a:pt x="116" y="124"/>
                    <a:pt x="116" y="124"/>
                    <a:pt x="116" y="124"/>
                  </a:cubicBezTo>
                  <a:cubicBezTo>
                    <a:pt x="117" y="124"/>
                    <a:pt x="117" y="124"/>
                    <a:pt x="117" y="124"/>
                  </a:cubicBezTo>
                  <a:cubicBezTo>
                    <a:pt x="117" y="125"/>
                    <a:pt x="116" y="125"/>
                    <a:pt x="116" y="125"/>
                  </a:cubicBezTo>
                  <a:close/>
                  <a:moveTo>
                    <a:pt x="112" y="148"/>
                  </a:moveTo>
                  <a:cubicBezTo>
                    <a:pt x="113" y="148"/>
                    <a:pt x="113" y="148"/>
                    <a:pt x="113" y="148"/>
                  </a:cubicBezTo>
                  <a:cubicBezTo>
                    <a:pt x="113" y="149"/>
                    <a:pt x="113" y="149"/>
                    <a:pt x="113" y="149"/>
                  </a:cubicBezTo>
                  <a:lnTo>
                    <a:pt x="112" y="148"/>
                  </a:lnTo>
                  <a:close/>
                  <a:moveTo>
                    <a:pt x="124" y="88"/>
                  </a:moveTo>
                  <a:cubicBezTo>
                    <a:pt x="123" y="88"/>
                    <a:pt x="123" y="88"/>
                    <a:pt x="123" y="88"/>
                  </a:cubicBezTo>
                  <a:cubicBezTo>
                    <a:pt x="123" y="88"/>
                    <a:pt x="123" y="87"/>
                    <a:pt x="123" y="87"/>
                  </a:cubicBezTo>
                  <a:cubicBezTo>
                    <a:pt x="123" y="87"/>
                    <a:pt x="122" y="86"/>
                    <a:pt x="122" y="87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121" y="86"/>
                    <a:pt x="120" y="87"/>
                    <a:pt x="119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7"/>
                    <a:pt x="119" y="87"/>
                    <a:pt x="119" y="87"/>
                  </a:cubicBezTo>
                  <a:cubicBezTo>
                    <a:pt x="119" y="87"/>
                    <a:pt x="118" y="87"/>
                    <a:pt x="118" y="88"/>
                  </a:cubicBezTo>
                  <a:cubicBezTo>
                    <a:pt x="119" y="88"/>
                    <a:pt x="120" y="88"/>
                    <a:pt x="120" y="88"/>
                  </a:cubicBezTo>
                  <a:cubicBezTo>
                    <a:pt x="120" y="89"/>
                    <a:pt x="120" y="89"/>
                    <a:pt x="120" y="89"/>
                  </a:cubicBezTo>
                  <a:cubicBezTo>
                    <a:pt x="118" y="88"/>
                    <a:pt x="118" y="88"/>
                    <a:pt x="117" y="87"/>
                  </a:cubicBezTo>
                  <a:cubicBezTo>
                    <a:pt x="116" y="88"/>
                    <a:pt x="116" y="88"/>
                    <a:pt x="116" y="88"/>
                  </a:cubicBezTo>
                  <a:cubicBezTo>
                    <a:pt x="116" y="87"/>
                    <a:pt x="115" y="87"/>
                    <a:pt x="115" y="87"/>
                  </a:cubicBezTo>
                  <a:cubicBezTo>
                    <a:pt x="113" y="87"/>
                    <a:pt x="115" y="88"/>
                    <a:pt x="114" y="89"/>
                  </a:cubicBezTo>
                  <a:cubicBezTo>
                    <a:pt x="115" y="88"/>
                    <a:pt x="115" y="88"/>
                    <a:pt x="115" y="88"/>
                  </a:cubicBezTo>
                  <a:cubicBezTo>
                    <a:pt x="116" y="89"/>
                    <a:pt x="116" y="89"/>
                    <a:pt x="116" y="89"/>
                  </a:cubicBezTo>
                  <a:cubicBezTo>
                    <a:pt x="115" y="89"/>
                    <a:pt x="115" y="89"/>
                    <a:pt x="114" y="90"/>
                  </a:cubicBezTo>
                  <a:cubicBezTo>
                    <a:pt x="114" y="89"/>
                    <a:pt x="113" y="89"/>
                    <a:pt x="113" y="88"/>
                  </a:cubicBezTo>
                  <a:cubicBezTo>
                    <a:pt x="112" y="89"/>
                    <a:pt x="112" y="89"/>
                    <a:pt x="112" y="89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11" y="90"/>
                    <a:pt x="111" y="90"/>
                    <a:pt x="111" y="90"/>
                  </a:cubicBezTo>
                  <a:cubicBezTo>
                    <a:pt x="112" y="90"/>
                    <a:pt x="112" y="89"/>
                    <a:pt x="112" y="89"/>
                  </a:cubicBezTo>
                  <a:cubicBezTo>
                    <a:pt x="112" y="89"/>
                    <a:pt x="112" y="89"/>
                    <a:pt x="111" y="89"/>
                  </a:cubicBezTo>
                  <a:cubicBezTo>
                    <a:pt x="111" y="89"/>
                    <a:pt x="111" y="89"/>
                    <a:pt x="111" y="89"/>
                  </a:cubicBezTo>
                  <a:cubicBezTo>
                    <a:pt x="110" y="90"/>
                    <a:pt x="109" y="89"/>
                    <a:pt x="109" y="89"/>
                  </a:cubicBezTo>
                  <a:cubicBezTo>
                    <a:pt x="109" y="89"/>
                    <a:pt x="109" y="89"/>
                    <a:pt x="109" y="88"/>
                  </a:cubicBezTo>
                  <a:cubicBezTo>
                    <a:pt x="108" y="89"/>
                    <a:pt x="108" y="89"/>
                    <a:pt x="107" y="89"/>
                  </a:cubicBezTo>
                  <a:cubicBezTo>
                    <a:pt x="107" y="88"/>
                    <a:pt x="105" y="88"/>
                    <a:pt x="106" y="87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6" y="86"/>
                    <a:pt x="106" y="87"/>
                    <a:pt x="107" y="87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107" y="87"/>
                    <a:pt x="108" y="87"/>
                    <a:pt x="108" y="87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9" y="89"/>
                    <a:pt x="110" y="87"/>
                    <a:pt x="111" y="87"/>
                  </a:cubicBezTo>
                  <a:cubicBezTo>
                    <a:pt x="111" y="87"/>
                    <a:pt x="111" y="86"/>
                    <a:pt x="111" y="86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112" y="86"/>
                    <a:pt x="111" y="87"/>
                    <a:pt x="112" y="88"/>
                  </a:cubicBezTo>
                  <a:cubicBezTo>
                    <a:pt x="113" y="87"/>
                    <a:pt x="113" y="87"/>
                    <a:pt x="113" y="87"/>
                  </a:cubicBezTo>
                  <a:cubicBezTo>
                    <a:pt x="112" y="87"/>
                    <a:pt x="112" y="86"/>
                    <a:pt x="112" y="86"/>
                  </a:cubicBezTo>
                  <a:cubicBezTo>
                    <a:pt x="112" y="85"/>
                    <a:pt x="112" y="86"/>
                    <a:pt x="113" y="86"/>
                  </a:cubicBezTo>
                  <a:cubicBezTo>
                    <a:pt x="112" y="86"/>
                    <a:pt x="113" y="86"/>
                    <a:pt x="113" y="86"/>
                  </a:cubicBezTo>
                  <a:cubicBezTo>
                    <a:pt x="113" y="86"/>
                    <a:pt x="115" y="86"/>
                    <a:pt x="115" y="87"/>
                  </a:cubicBezTo>
                  <a:cubicBezTo>
                    <a:pt x="115" y="86"/>
                    <a:pt x="116" y="86"/>
                    <a:pt x="116" y="85"/>
                  </a:cubicBezTo>
                  <a:cubicBezTo>
                    <a:pt x="116" y="85"/>
                    <a:pt x="117" y="85"/>
                    <a:pt x="117" y="86"/>
                  </a:cubicBezTo>
                  <a:cubicBezTo>
                    <a:pt x="117" y="85"/>
                    <a:pt x="117" y="85"/>
                    <a:pt x="117" y="85"/>
                  </a:cubicBezTo>
                  <a:cubicBezTo>
                    <a:pt x="117" y="85"/>
                    <a:pt x="118" y="85"/>
                    <a:pt x="118" y="85"/>
                  </a:cubicBezTo>
                  <a:cubicBezTo>
                    <a:pt x="118" y="85"/>
                    <a:pt x="119" y="84"/>
                    <a:pt x="120" y="84"/>
                  </a:cubicBezTo>
                  <a:cubicBezTo>
                    <a:pt x="120" y="85"/>
                    <a:pt x="120" y="84"/>
                    <a:pt x="120" y="84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1" y="85"/>
                    <a:pt x="125" y="83"/>
                    <a:pt x="123" y="85"/>
                  </a:cubicBezTo>
                  <a:cubicBezTo>
                    <a:pt x="124" y="86"/>
                    <a:pt x="125" y="85"/>
                    <a:pt x="125" y="85"/>
                  </a:cubicBezTo>
                  <a:cubicBezTo>
                    <a:pt x="125" y="85"/>
                    <a:pt x="125" y="86"/>
                    <a:pt x="125" y="86"/>
                  </a:cubicBezTo>
                  <a:cubicBezTo>
                    <a:pt x="125" y="87"/>
                    <a:pt x="125" y="87"/>
                    <a:pt x="124" y="88"/>
                  </a:cubicBezTo>
                  <a:close/>
                  <a:moveTo>
                    <a:pt x="114" y="124"/>
                  </a:moveTo>
                  <a:cubicBezTo>
                    <a:pt x="114" y="125"/>
                    <a:pt x="114" y="123"/>
                    <a:pt x="114" y="124"/>
                  </a:cubicBezTo>
                  <a:cubicBezTo>
                    <a:pt x="113" y="124"/>
                    <a:pt x="113" y="124"/>
                    <a:pt x="113" y="124"/>
                  </a:cubicBezTo>
                  <a:cubicBezTo>
                    <a:pt x="113" y="124"/>
                    <a:pt x="113" y="124"/>
                    <a:pt x="113" y="124"/>
                  </a:cubicBezTo>
                  <a:cubicBezTo>
                    <a:pt x="114" y="123"/>
                    <a:pt x="114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4" y="124"/>
                    <a:pt x="114" y="124"/>
                    <a:pt x="114" y="124"/>
                  </a:cubicBezTo>
                  <a:close/>
                  <a:moveTo>
                    <a:pt x="118" y="96"/>
                  </a:moveTo>
                  <a:cubicBezTo>
                    <a:pt x="119" y="96"/>
                    <a:pt x="119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lnTo>
                    <a:pt x="118" y="96"/>
                  </a:lnTo>
                  <a:close/>
                  <a:moveTo>
                    <a:pt x="93" y="190"/>
                  </a:moveTo>
                  <a:cubicBezTo>
                    <a:pt x="93" y="190"/>
                    <a:pt x="93" y="190"/>
                    <a:pt x="93" y="190"/>
                  </a:cubicBezTo>
                  <a:cubicBezTo>
                    <a:pt x="93" y="190"/>
                    <a:pt x="93" y="190"/>
                    <a:pt x="93" y="190"/>
                  </a:cubicBezTo>
                  <a:close/>
                  <a:moveTo>
                    <a:pt x="99" y="152"/>
                  </a:moveTo>
                  <a:cubicBezTo>
                    <a:pt x="98" y="152"/>
                    <a:pt x="98" y="152"/>
                    <a:pt x="98" y="152"/>
                  </a:cubicBezTo>
                  <a:cubicBezTo>
                    <a:pt x="98" y="151"/>
                    <a:pt x="98" y="151"/>
                    <a:pt x="98" y="151"/>
                  </a:cubicBezTo>
                  <a:lnTo>
                    <a:pt x="99" y="152"/>
                  </a:lnTo>
                  <a:close/>
                  <a:moveTo>
                    <a:pt x="111" y="98"/>
                  </a:moveTo>
                  <a:cubicBezTo>
                    <a:pt x="111" y="98"/>
                    <a:pt x="111" y="98"/>
                    <a:pt x="112" y="98"/>
                  </a:cubicBezTo>
                  <a:cubicBezTo>
                    <a:pt x="112" y="98"/>
                    <a:pt x="111" y="99"/>
                    <a:pt x="112" y="99"/>
                  </a:cubicBezTo>
                  <a:cubicBezTo>
                    <a:pt x="111" y="98"/>
                    <a:pt x="111" y="98"/>
                    <a:pt x="111" y="98"/>
                  </a:cubicBezTo>
                  <a:cubicBezTo>
                    <a:pt x="111" y="98"/>
                    <a:pt x="111" y="98"/>
                    <a:pt x="111" y="98"/>
                  </a:cubicBezTo>
                  <a:close/>
                  <a:moveTo>
                    <a:pt x="85" y="187"/>
                  </a:moveTo>
                  <a:cubicBezTo>
                    <a:pt x="84" y="187"/>
                    <a:pt x="84" y="187"/>
                    <a:pt x="84" y="187"/>
                  </a:cubicBezTo>
                  <a:cubicBezTo>
                    <a:pt x="85" y="186"/>
                    <a:pt x="85" y="186"/>
                    <a:pt x="85" y="186"/>
                  </a:cubicBezTo>
                  <a:lnTo>
                    <a:pt x="85" y="187"/>
                  </a:lnTo>
                  <a:close/>
                  <a:moveTo>
                    <a:pt x="84" y="178"/>
                  </a:moveTo>
                  <a:cubicBezTo>
                    <a:pt x="84" y="178"/>
                    <a:pt x="84" y="178"/>
                    <a:pt x="85" y="178"/>
                  </a:cubicBezTo>
                  <a:cubicBezTo>
                    <a:pt x="85" y="178"/>
                    <a:pt x="85" y="178"/>
                    <a:pt x="84" y="178"/>
                  </a:cubicBezTo>
                  <a:close/>
                  <a:moveTo>
                    <a:pt x="97" y="129"/>
                  </a:moveTo>
                  <a:cubicBezTo>
                    <a:pt x="97" y="129"/>
                    <a:pt x="98" y="129"/>
                    <a:pt x="98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9" y="128"/>
                    <a:pt x="99" y="128"/>
                    <a:pt x="98" y="127"/>
                  </a:cubicBezTo>
                  <a:cubicBezTo>
                    <a:pt x="99" y="127"/>
                    <a:pt x="99" y="127"/>
                    <a:pt x="99" y="127"/>
                  </a:cubicBezTo>
                  <a:cubicBezTo>
                    <a:pt x="100" y="128"/>
                    <a:pt x="99" y="128"/>
                    <a:pt x="98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29"/>
                    <a:pt x="98" y="129"/>
                    <a:pt x="98" y="129"/>
                  </a:cubicBezTo>
                  <a:lnTo>
                    <a:pt x="97" y="129"/>
                  </a:lnTo>
                  <a:close/>
                  <a:moveTo>
                    <a:pt x="105" y="90"/>
                  </a:moveTo>
                  <a:cubicBezTo>
                    <a:pt x="104" y="90"/>
                    <a:pt x="104" y="90"/>
                    <a:pt x="104" y="90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3" y="88"/>
                    <a:pt x="102" y="90"/>
                    <a:pt x="100" y="89"/>
                  </a:cubicBezTo>
                  <a:cubicBezTo>
                    <a:pt x="101" y="87"/>
                    <a:pt x="104" y="89"/>
                    <a:pt x="103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03" y="87"/>
                    <a:pt x="105" y="88"/>
                    <a:pt x="105" y="88"/>
                  </a:cubicBezTo>
                  <a:cubicBezTo>
                    <a:pt x="105" y="89"/>
                    <a:pt x="106" y="90"/>
                    <a:pt x="106" y="90"/>
                  </a:cubicBezTo>
                  <a:cubicBezTo>
                    <a:pt x="105" y="90"/>
                    <a:pt x="107" y="91"/>
                    <a:pt x="106" y="91"/>
                  </a:cubicBezTo>
                  <a:cubicBezTo>
                    <a:pt x="105" y="91"/>
                    <a:pt x="105" y="90"/>
                    <a:pt x="105" y="90"/>
                  </a:cubicBezTo>
                  <a:close/>
                  <a:moveTo>
                    <a:pt x="105" y="92"/>
                  </a:moveTo>
                  <a:cubicBezTo>
                    <a:pt x="105" y="92"/>
                    <a:pt x="105" y="92"/>
                    <a:pt x="105" y="92"/>
                  </a:cubicBezTo>
                  <a:cubicBezTo>
                    <a:pt x="105" y="91"/>
                    <a:pt x="105" y="91"/>
                    <a:pt x="105" y="91"/>
                  </a:cubicBezTo>
                  <a:lnTo>
                    <a:pt x="105" y="92"/>
                  </a:lnTo>
                  <a:close/>
                  <a:moveTo>
                    <a:pt x="82" y="156"/>
                  </a:moveTo>
                  <a:cubicBezTo>
                    <a:pt x="82" y="156"/>
                    <a:pt x="82" y="156"/>
                    <a:pt x="82" y="156"/>
                  </a:cubicBezTo>
                  <a:cubicBezTo>
                    <a:pt x="82" y="156"/>
                    <a:pt x="82" y="156"/>
                    <a:pt x="82" y="156"/>
                  </a:cubicBezTo>
                  <a:cubicBezTo>
                    <a:pt x="82" y="156"/>
                    <a:pt x="81" y="156"/>
                    <a:pt x="81" y="156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2" y="156"/>
                    <a:pt x="82" y="156"/>
                    <a:pt x="82" y="156"/>
                  </a:cubicBezTo>
                  <a:cubicBezTo>
                    <a:pt x="82" y="156"/>
                    <a:pt x="82" y="156"/>
                    <a:pt x="82" y="156"/>
                  </a:cubicBezTo>
                  <a:cubicBezTo>
                    <a:pt x="82" y="156"/>
                    <a:pt x="82" y="156"/>
                    <a:pt x="82" y="156"/>
                  </a:cubicBezTo>
                  <a:cubicBezTo>
                    <a:pt x="82" y="156"/>
                    <a:pt x="82" y="156"/>
                    <a:pt x="82" y="156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83" y="157"/>
                    <a:pt x="83" y="157"/>
                    <a:pt x="83" y="157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82" y="156"/>
                    <a:pt x="82" y="156"/>
                    <a:pt x="82" y="156"/>
                  </a:cubicBezTo>
                  <a:close/>
                  <a:moveTo>
                    <a:pt x="99" y="93"/>
                  </a:moveTo>
                  <a:cubicBezTo>
                    <a:pt x="99" y="93"/>
                    <a:pt x="99" y="93"/>
                    <a:pt x="99" y="93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98" y="92"/>
                    <a:pt x="98" y="92"/>
                    <a:pt x="97" y="92"/>
                  </a:cubicBezTo>
                  <a:cubicBezTo>
                    <a:pt x="96" y="93"/>
                    <a:pt x="97" y="93"/>
                    <a:pt x="96" y="94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6" y="93"/>
                    <a:pt x="96" y="93"/>
                    <a:pt x="96" y="92"/>
                  </a:cubicBezTo>
                  <a:cubicBezTo>
                    <a:pt x="96" y="92"/>
                    <a:pt x="95" y="92"/>
                    <a:pt x="95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5" y="92"/>
                    <a:pt x="95" y="91"/>
                    <a:pt x="95" y="91"/>
                  </a:cubicBezTo>
                  <a:cubicBezTo>
                    <a:pt x="95" y="91"/>
                    <a:pt x="95" y="91"/>
                    <a:pt x="95" y="91"/>
                  </a:cubicBezTo>
                  <a:cubicBezTo>
                    <a:pt x="96" y="92"/>
                    <a:pt x="96" y="89"/>
                    <a:pt x="98" y="89"/>
                  </a:cubicBezTo>
                  <a:cubicBezTo>
                    <a:pt x="98" y="89"/>
                    <a:pt x="97" y="89"/>
                    <a:pt x="97" y="89"/>
                  </a:cubicBezTo>
                  <a:cubicBezTo>
                    <a:pt x="98" y="89"/>
                    <a:pt x="98" y="89"/>
                    <a:pt x="98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7" y="89"/>
                    <a:pt x="96" y="89"/>
                  </a:cubicBezTo>
                  <a:cubicBezTo>
                    <a:pt x="97" y="89"/>
                    <a:pt x="97" y="88"/>
                    <a:pt x="97" y="88"/>
                  </a:cubicBezTo>
                  <a:cubicBezTo>
                    <a:pt x="97" y="89"/>
                    <a:pt x="98" y="88"/>
                    <a:pt x="99" y="88"/>
                  </a:cubicBezTo>
                  <a:cubicBezTo>
                    <a:pt x="99" y="88"/>
                    <a:pt x="98" y="89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99" y="90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8" y="90"/>
                    <a:pt x="98" y="91"/>
                    <a:pt x="97" y="91"/>
                  </a:cubicBezTo>
                  <a:cubicBezTo>
                    <a:pt x="97" y="91"/>
                    <a:pt x="97" y="91"/>
                    <a:pt x="97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8" y="92"/>
                    <a:pt x="98" y="92"/>
                    <a:pt x="99" y="9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2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100" y="91"/>
                    <a:pt x="100" y="91"/>
                    <a:pt x="101" y="91"/>
                  </a:cubicBezTo>
                  <a:cubicBezTo>
                    <a:pt x="100" y="91"/>
                    <a:pt x="101" y="92"/>
                    <a:pt x="101" y="92"/>
                  </a:cubicBezTo>
                  <a:cubicBezTo>
                    <a:pt x="100" y="91"/>
                    <a:pt x="100" y="94"/>
                    <a:pt x="99" y="93"/>
                  </a:cubicBezTo>
                  <a:close/>
                  <a:moveTo>
                    <a:pt x="64" y="197"/>
                  </a:moveTo>
                  <a:cubicBezTo>
                    <a:pt x="64" y="197"/>
                    <a:pt x="64" y="198"/>
                    <a:pt x="64" y="198"/>
                  </a:cubicBezTo>
                  <a:cubicBezTo>
                    <a:pt x="64" y="197"/>
                    <a:pt x="64" y="197"/>
                    <a:pt x="64" y="197"/>
                  </a:cubicBezTo>
                  <a:cubicBezTo>
                    <a:pt x="65" y="197"/>
                    <a:pt x="66" y="198"/>
                    <a:pt x="65" y="198"/>
                  </a:cubicBezTo>
                  <a:cubicBezTo>
                    <a:pt x="66" y="198"/>
                    <a:pt x="66" y="198"/>
                    <a:pt x="66" y="198"/>
                  </a:cubicBezTo>
                  <a:cubicBezTo>
                    <a:pt x="65" y="199"/>
                    <a:pt x="65" y="199"/>
                    <a:pt x="65" y="199"/>
                  </a:cubicBezTo>
                  <a:cubicBezTo>
                    <a:pt x="65" y="199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7"/>
                    <a:pt x="64" y="197"/>
                  </a:cubicBezTo>
                  <a:close/>
                  <a:moveTo>
                    <a:pt x="84" y="107"/>
                  </a:moveTo>
                  <a:cubicBezTo>
                    <a:pt x="84" y="107"/>
                    <a:pt x="84" y="106"/>
                    <a:pt x="84" y="107"/>
                  </a:cubicBezTo>
                  <a:cubicBezTo>
                    <a:pt x="84" y="106"/>
                    <a:pt x="84" y="105"/>
                    <a:pt x="85" y="105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5"/>
                    <a:pt x="85" y="106"/>
                    <a:pt x="84" y="106"/>
                  </a:cubicBezTo>
                  <a:lnTo>
                    <a:pt x="84" y="107"/>
                  </a:lnTo>
                  <a:close/>
                  <a:moveTo>
                    <a:pt x="70" y="157"/>
                  </a:moveTo>
                  <a:cubicBezTo>
                    <a:pt x="70" y="157"/>
                    <a:pt x="70" y="157"/>
                    <a:pt x="70" y="157"/>
                  </a:cubicBezTo>
                  <a:cubicBezTo>
                    <a:pt x="70" y="156"/>
                    <a:pt x="70" y="155"/>
                    <a:pt x="70" y="155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0" y="157"/>
                    <a:pt x="70" y="157"/>
                    <a:pt x="70" y="157"/>
                  </a:cubicBezTo>
                  <a:close/>
                  <a:moveTo>
                    <a:pt x="83" y="96"/>
                  </a:moveTo>
                  <a:cubicBezTo>
                    <a:pt x="83" y="97"/>
                    <a:pt x="83" y="97"/>
                    <a:pt x="83" y="97"/>
                  </a:cubicBezTo>
                  <a:cubicBezTo>
                    <a:pt x="83" y="96"/>
                    <a:pt x="81" y="97"/>
                    <a:pt x="81" y="96"/>
                  </a:cubicBezTo>
                  <a:cubicBezTo>
                    <a:pt x="81" y="96"/>
                    <a:pt x="82" y="96"/>
                    <a:pt x="82" y="96"/>
                  </a:cubicBezTo>
                  <a:cubicBezTo>
                    <a:pt x="82" y="96"/>
                    <a:pt x="82" y="95"/>
                    <a:pt x="82" y="95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3" y="95"/>
                    <a:pt x="85" y="96"/>
                    <a:pt x="85" y="95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4" y="94"/>
                    <a:pt x="85" y="94"/>
                    <a:pt x="85" y="94"/>
                  </a:cubicBezTo>
                  <a:cubicBezTo>
                    <a:pt x="85" y="93"/>
                    <a:pt x="85" y="93"/>
                    <a:pt x="84" y="93"/>
                  </a:cubicBezTo>
                  <a:cubicBezTo>
                    <a:pt x="85" y="93"/>
                    <a:pt x="86" y="92"/>
                    <a:pt x="86" y="93"/>
                  </a:cubicBezTo>
                  <a:cubicBezTo>
                    <a:pt x="85" y="92"/>
                    <a:pt x="85" y="94"/>
                    <a:pt x="85" y="94"/>
                  </a:cubicBezTo>
                  <a:cubicBezTo>
                    <a:pt x="85" y="95"/>
                    <a:pt x="86" y="95"/>
                    <a:pt x="86" y="94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87" y="95"/>
                    <a:pt x="86" y="97"/>
                    <a:pt x="86" y="96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6"/>
                    <a:pt x="83" y="96"/>
                  </a:cubicBezTo>
                  <a:close/>
                  <a:moveTo>
                    <a:pt x="60" y="187"/>
                  </a:moveTo>
                  <a:cubicBezTo>
                    <a:pt x="60" y="187"/>
                    <a:pt x="59" y="187"/>
                    <a:pt x="59" y="187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59" y="187"/>
                    <a:pt x="60" y="186"/>
                    <a:pt x="60" y="187"/>
                  </a:cubicBezTo>
                  <a:close/>
                  <a:moveTo>
                    <a:pt x="66" y="156"/>
                  </a:moveTo>
                  <a:cubicBezTo>
                    <a:pt x="66" y="156"/>
                    <a:pt x="66" y="156"/>
                    <a:pt x="66" y="156"/>
                  </a:cubicBezTo>
                  <a:cubicBezTo>
                    <a:pt x="66" y="156"/>
                    <a:pt x="65" y="156"/>
                    <a:pt x="65" y="156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66" y="156"/>
                    <a:pt x="66" y="156"/>
                    <a:pt x="66" y="156"/>
                  </a:cubicBezTo>
                  <a:cubicBezTo>
                    <a:pt x="66" y="156"/>
                    <a:pt x="66" y="156"/>
                    <a:pt x="66" y="156"/>
                  </a:cubicBezTo>
                  <a:close/>
                  <a:moveTo>
                    <a:pt x="89" y="88"/>
                  </a:moveTo>
                  <a:cubicBezTo>
                    <a:pt x="89" y="88"/>
                    <a:pt x="89" y="88"/>
                    <a:pt x="89" y="88"/>
                  </a:cubicBezTo>
                  <a:cubicBezTo>
                    <a:pt x="89" y="88"/>
                    <a:pt x="89" y="89"/>
                    <a:pt x="89" y="89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89" y="89"/>
                    <a:pt x="88" y="89"/>
                    <a:pt x="87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87" y="88"/>
                    <a:pt x="88" y="88"/>
                    <a:pt x="88" y="88"/>
                  </a:cubicBezTo>
                  <a:cubicBezTo>
                    <a:pt x="88" y="88"/>
                    <a:pt x="89" y="88"/>
                    <a:pt x="89" y="88"/>
                  </a:cubicBezTo>
                  <a:cubicBezTo>
                    <a:pt x="89" y="88"/>
                    <a:pt x="89" y="88"/>
                    <a:pt x="89" y="88"/>
                  </a:cubicBezTo>
                  <a:close/>
                  <a:moveTo>
                    <a:pt x="93" y="65"/>
                  </a:moveTo>
                  <a:cubicBezTo>
                    <a:pt x="94" y="65"/>
                    <a:pt x="95" y="66"/>
                    <a:pt x="96" y="66"/>
                  </a:cubicBezTo>
                  <a:cubicBezTo>
                    <a:pt x="97" y="64"/>
                    <a:pt x="99" y="66"/>
                    <a:pt x="100" y="66"/>
                  </a:cubicBezTo>
                  <a:cubicBezTo>
                    <a:pt x="100" y="67"/>
                    <a:pt x="99" y="66"/>
                    <a:pt x="99" y="67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98" y="65"/>
                    <a:pt x="97" y="67"/>
                    <a:pt x="96" y="65"/>
                  </a:cubicBezTo>
                  <a:cubicBezTo>
                    <a:pt x="96" y="66"/>
                    <a:pt x="95" y="66"/>
                    <a:pt x="95" y="66"/>
                  </a:cubicBezTo>
                  <a:cubicBezTo>
                    <a:pt x="95" y="66"/>
                    <a:pt x="94" y="66"/>
                    <a:pt x="94" y="66"/>
                  </a:cubicBezTo>
                  <a:cubicBezTo>
                    <a:pt x="94" y="66"/>
                    <a:pt x="94" y="66"/>
                    <a:pt x="94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3" y="66"/>
                    <a:pt x="94" y="66"/>
                    <a:pt x="93" y="65"/>
                  </a:cubicBezTo>
                  <a:close/>
                  <a:moveTo>
                    <a:pt x="104" y="32"/>
                  </a:moveTo>
                  <a:cubicBezTo>
                    <a:pt x="104" y="32"/>
                    <a:pt x="105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7" y="33"/>
                    <a:pt x="107" y="33"/>
                  </a:cubicBezTo>
                  <a:cubicBezTo>
                    <a:pt x="107" y="33"/>
                    <a:pt x="106" y="34"/>
                    <a:pt x="106" y="34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4" y="32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32"/>
                    <a:pt x="103" y="32"/>
                    <a:pt x="104" y="32"/>
                  </a:cubicBezTo>
                  <a:close/>
                  <a:moveTo>
                    <a:pt x="104" y="28"/>
                  </a:moveTo>
                  <a:cubicBezTo>
                    <a:pt x="105" y="28"/>
                    <a:pt x="105" y="29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4" y="29"/>
                    <a:pt x="104" y="28"/>
                  </a:cubicBezTo>
                  <a:close/>
                  <a:moveTo>
                    <a:pt x="107" y="30"/>
                  </a:moveTo>
                  <a:cubicBezTo>
                    <a:pt x="108" y="30"/>
                    <a:pt x="108" y="30"/>
                    <a:pt x="108" y="30"/>
                  </a:cubicBezTo>
                  <a:cubicBezTo>
                    <a:pt x="108" y="31"/>
                    <a:pt x="108" y="31"/>
                    <a:pt x="108" y="31"/>
                  </a:cubicBezTo>
                  <a:lnTo>
                    <a:pt x="107" y="30"/>
                  </a:lnTo>
                  <a:close/>
                  <a:moveTo>
                    <a:pt x="113" y="28"/>
                  </a:moveTo>
                  <a:cubicBezTo>
                    <a:pt x="114" y="28"/>
                    <a:pt x="115" y="28"/>
                    <a:pt x="114" y="29"/>
                  </a:cubicBezTo>
                  <a:lnTo>
                    <a:pt x="113" y="28"/>
                  </a:lnTo>
                  <a:close/>
                  <a:moveTo>
                    <a:pt x="106" y="60"/>
                  </a:moveTo>
                  <a:cubicBezTo>
                    <a:pt x="106" y="60"/>
                    <a:pt x="106" y="60"/>
                    <a:pt x="106" y="60"/>
                  </a:cubicBezTo>
                  <a:cubicBezTo>
                    <a:pt x="105" y="60"/>
                    <a:pt x="105" y="60"/>
                    <a:pt x="105" y="60"/>
                  </a:cubicBezTo>
                  <a:lnTo>
                    <a:pt x="106" y="60"/>
                  </a:lnTo>
                  <a:close/>
                  <a:moveTo>
                    <a:pt x="113" y="27"/>
                  </a:moveTo>
                  <a:cubicBezTo>
                    <a:pt x="114" y="27"/>
                    <a:pt x="114" y="27"/>
                    <a:pt x="114" y="27"/>
                  </a:cubicBezTo>
                  <a:cubicBezTo>
                    <a:pt x="114" y="27"/>
                    <a:pt x="114" y="27"/>
                    <a:pt x="114" y="27"/>
                  </a:cubicBezTo>
                  <a:lnTo>
                    <a:pt x="113" y="27"/>
                  </a:lnTo>
                  <a:close/>
                  <a:moveTo>
                    <a:pt x="107" y="64"/>
                  </a:moveTo>
                  <a:cubicBezTo>
                    <a:pt x="107" y="65"/>
                    <a:pt x="106" y="65"/>
                    <a:pt x="106" y="65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4" y="65"/>
                    <a:pt x="104" y="66"/>
                    <a:pt x="103" y="65"/>
                  </a:cubicBezTo>
                  <a:cubicBezTo>
                    <a:pt x="103" y="65"/>
                    <a:pt x="102" y="65"/>
                    <a:pt x="102" y="66"/>
                  </a:cubicBezTo>
                  <a:cubicBezTo>
                    <a:pt x="101" y="67"/>
                    <a:pt x="100" y="65"/>
                    <a:pt x="99" y="64"/>
                  </a:cubicBezTo>
                  <a:cubicBezTo>
                    <a:pt x="100" y="64"/>
                    <a:pt x="102" y="65"/>
                    <a:pt x="103" y="64"/>
                  </a:cubicBezTo>
                  <a:cubicBezTo>
                    <a:pt x="105" y="65"/>
                    <a:pt x="105" y="63"/>
                    <a:pt x="107" y="64"/>
                  </a:cubicBezTo>
                  <a:close/>
                  <a:moveTo>
                    <a:pt x="110" y="62"/>
                  </a:moveTo>
                  <a:cubicBezTo>
                    <a:pt x="110" y="63"/>
                    <a:pt x="110" y="62"/>
                    <a:pt x="111" y="63"/>
                  </a:cubicBezTo>
                  <a:cubicBezTo>
                    <a:pt x="110" y="64"/>
                    <a:pt x="109" y="62"/>
                    <a:pt x="109" y="63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9" y="64"/>
                    <a:pt x="108" y="64"/>
                    <a:pt x="108" y="65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9" y="63"/>
                    <a:pt x="110" y="62"/>
                  </a:cubicBezTo>
                  <a:close/>
                  <a:moveTo>
                    <a:pt x="119" y="30"/>
                  </a:moveTo>
                  <a:cubicBezTo>
                    <a:pt x="120" y="30"/>
                    <a:pt x="121" y="28"/>
                    <a:pt x="122" y="29"/>
                  </a:cubicBezTo>
                  <a:cubicBezTo>
                    <a:pt x="122" y="30"/>
                    <a:pt x="123" y="29"/>
                    <a:pt x="123" y="30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2" y="30"/>
                    <a:pt x="121" y="30"/>
                    <a:pt x="12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31"/>
                    <a:pt x="120" y="31"/>
                    <a:pt x="120" y="32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31"/>
                    <a:pt x="119" y="31"/>
                    <a:pt x="119" y="32"/>
                  </a:cubicBezTo>
                  <a:cubicBezTo>
                    <a:pt x="119" y="32"/>
                    <a:pt x="119" y="32"/>
                    <a:pt x="119" y="32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8" y="32"/>
                    <a:pt x="118" y="31"/>
                    <a:pt x="118" y="31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8" y="31"/>
                    <a:pt x="118" y="31"/>
                    <a:pt x="119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30"/>
                    <a:pt x="120" y="30"/>
                    <a:pt x="120" y="30"/>
                  </a:cubicBezTo>
                  <a:lnTo>
                    <a:pt x="119" y="30"/>
                  </a:lnTo>
                  <a:close/>
                  <a:moveTo>
                    <a:pt x="119" y="54"/>
                  </a:moveTo>
                  <a:cubicBezTo>
                    <a:pt x="119" y="54"/>
                    <a:pt x="119" y="54"/>
                    <a:pt x="119" y="54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19" y="55"/>
                    <a:pt x="119" y="54"/>
                    <a:pt x="119" y="54"/>
                  </a:cubicBezTo>
                  <a:close/>
                  <a:moveTo>
                    <a:pt x="120" y="52"/>
                  </a:move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2"/>
                    <a:pt x="120" y="52"/>
                  </a:cubicBezTo>
                  <a:cubicBezTo>
                    <a:pt x="120" y="52"/>
                    <a:pt x="121" y="52"/>
                    <a:pt x="121" y="52"/>
                  </a:cubicBezTo>
                  <a:cubicBezTo>
                    <a:pt x="121" y="52"/>
                    <a:pt x="120" y="52"/>
                    <a:pt x="12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19" y="52"/>
                    <a:pt x="119" y="53"/>
                    <a:pt x="119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9" y="54"/>
                    <a:pt x="119" y="53"/>
                    <a:pt x="119" y="53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19" y="52"/>
                    <a:pt x="119" y="52"/>
                    <a:pt x="120" y="52"/>
                  </a:cubicBezTo>
                  <a:cubicBezTo>
                    <a:pt x="120" y="52"/>
                    <a:pt x="120" y="52"/>
                    <a:pt x="120" y="52"/>
                  </a:cubicBezTo>
                  <a:close/>
                  <a:moveTo>
                    <a:pt x="128" y="22"/>
                  </a:moveTo>
                  <a:cubicBezTo>
                    <a:pt x="128" y="22"/>
                    <a:pt x="128" y="21"/>
                    <a:pt x="129" y="21"/>
                  </a:cubicBezTo>
                  <a:cubicBezTo>
                    <a:pt x="130" y="22"/>
                    <a:pt x="131" y="23"/>
                    <a:pt x="131" y="23"/>
                  </a:cubicBezTo>
                  <a:cubicBezTo>
                    <a:pt x="130" y="22"/>
                    <a:pt x="130" y="23"/>
                    <a:pt x="129" y="23"/>
                  </a:cubicBezTo>
                  <a:cubicBezTo>
                    <a:pt x="129" y="24"/>
                    <a:pt x="129" y="24"/>
                    <a:pt x="129" y="24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3"/>
                    <a:pt x="129" y="23"/>
                  </a:cubicBezTo>
                  <a:lnTo>
                    <a:pt x="128" y="22"/>
                  </a:lnTo>
                  <a:close/>
                  <a:moveTo>
                    <a:pt x="132" y="28"/>
                  </a:moveTo>
                  <a:cubicBezTo>
                    <a:pt x="132" y="28"/>
                    <a:pt x="132" y="28"/>
                    <a:pt x="132" y="28"/>
                  </a:cubicBezTo>
                  <a:cubicBezTo>
                    <a:pt x="132" y="27"/>
                    <a:pt x="133" y="28"/>
                    <a:pt x="132" y="28"/>
                  </a:cubicBezTo>
                  <a:cubicBezTo>
                    <a:pt x="133" y="28"/>
                    <a:pt x="132" y="28"/>
                    <a:pt x="132" y="28"/>
                  </a:cubicBezTo>
                  <a:close/>
                  <a:moveTo>
                    <a:pt x="127" y="49"/>
                  </a:moveTo>
                  <a:cubicBezTo>
                    <a:pt x="128" y="48"/>
                    <a:pt x="128" y="48"/>
                    <a:pt x="128" y="48"/>
                  </a:cubicBezTo>
                  <a:cubicBezTo>
                    <a:pt x="129" y="49"/>
                    <a:pt x="129" y="48"/>
                    <a:pt x="130" y="48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8"/>
                    <a:pt x="130" y="48"/>
                    <a:pt x="131" y="48"/>
                  </a:cubicBezTo>
                  <a:cubicBezTo>
                    <a:pt x="131" y="49"/>
                    <a:pt x="131" y="49"/>
                    <a:pt x="131" y="49"/>
                  </a:cubicBezTo>
                  <a:cubicBezTo>
                    <a:pt x="130" y="48"/>
                    <a:pt x="128" y="48"/>
                    <a:pt x="127" y="49"/>
                  </a:cubicBezTo>
                  <a:cubicBezTo>
                    <a:pt x="127" y="49"/>
                    <a:pt x="128" y="50"/>
                    <a:pt x="127" y="50"/>
                  </a:cubicBezTo>
                  <a:cubicBezTo>
                    <a:pt x="127" y="49"/>
                    <a:pt x="127" y="49"/>
                    <a:pt x="126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7" y="48"/>
                    <a:pt x="127" y="48"/>
                    <a:pt x="127" y="49"/>
                  </a:cubicBezTo>
                  <a:close/>
                  <a:moveTo>
                    <a:pt x="141" y="20"/>
                  </a:moveTo>
                  <a:cubicBezTo>
                    <a:pt x="142" y="20"/>
                    <a:pt x="142" y="20"/>
                    <a:pt x="143" y="20"/>
                  </a:cubicBezTo>
                  <a:cubicBezTo>
                    <a:pt x="142" y="20"/>
                    <a:pt x="142" y="21"/>
                    <a:pt x="142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2" y="21"/>
                    <a:pt x="141" y="21"/>
                    <a:pt x="141" y="22"/>
                  </a:cubicBezTo>
                  <a:cubicBezTo>
                    <a:pt x="140" y="21"/>
                    <a:pt x="143" y="20"/>
                    <a:pt x="141" y="20"/>
                  </a:cubicBezTo>
                  <a:cubicBezTo>
                    <a:pt x="141" y="20"/>
                    <a:pt x="140" y="21"/>
                    <a:pt x="140" y="21"/>
                  </a:cubicBezTo>
                  <a:cubicBezTo>
                    <a:pt x="139" y="20"/>
                    <a:pt x="138" y="20"/>
                    <a:pt x="137" y="21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7" y="21"/>
                    <a:pt x="136" y="22"/>
                    <a:pt x="136" y="22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8" y="20"/>
                    <a:pt x="139" y="19"/>
                    <a:pt x="140" y="19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1" y="20"/>
                    <a:pt x="140" y="19"/>
                    <a:pt x="141" y="19"/>
                  </a:cubicBezTo>
                  <a:cubicBezTo>
                    <a:pt x="141" y="19"/>
                    <a:pt x="141" y="19"/>
                    <a:pt x="141" y="20"/>
                  </a:cubicBezTo>
                  <a:cubicBezTo>
                    <a:pt x="141" y="20"/>
                    <a:pt x="141" y="20"/>
                    <a:pt x="141" y="20"/>
                  </a:cubicBezTo>
                  <a:close/>
                  <a:moveTo>
                    <a:pt x="151" y="18"/>
                  </a:moveTo>
                  <a:cubicBezTo>
                    <a:pt x="151" y="17"/>
                    <a:pt x="151" y="17"/>
                    <a:pt x="151" y="17"/>
                  </a:cubicBezTo>
                  <a:cubicBezTo>
                    <a:pt x="152" y="18"/>
                    <a:pt x="153" y="18"/>
                    <a:pt x="153" y="19"/>
                  </a:cubicBezTo>
                  <a:cubicBezTo>
                    <a:pt x="152" y="19"/>
                    <a:pt x="151" y="20"/>
                    <a:pt x="149" y="19"/>
                  </a:cubicBezTo>
                  <a:cubicBezTo>
                    <a:pt x="149" y="19"/>
                    <a:pt x="149" y="20"/>
                    <a:pt x="148" y="20"/>
                  </a:cubicBezTo>
                  <a:cubicBezTo>
                    <a:pt x="148" y="19"/>
                    <a:pt x="149" y="19"/>
                    <a:pt x="149" y="19"/>
                  </a:cubicBezTo>
                  <a:cubicBezTo>
                    <a:pt x="149" y="19"/>
                    <a:pt x="150" y="19"/>
                    <a:pt x="150" y="19"/>
                  </a:cubicBezTo>
                  <a:cubicBezTo>
                    <a:pt x="151" y="19"/>
                    <a:pt x="151" y="18"/>
                    <a:pt x="151" y="18"/>
                  </a:cubicBezTo>
                  <a:close/>
                  <a:moveTo>
                    <a:pt x="140" y="76"/>
                  </a:moveTo>
                  <a:cubicBezTo>
                    <a:pt x="141" y="77"/>
                    <a:pt x="141" y="77"/>
                    <a:pt x="141" y="77"/>
                  </a:cubicBezTo>
                  <a:cubicBezTo>
                    <a:pt x="141" y="77"/>
                    <a:pt x="140" y="77"/>
                    <a:pt x="140" y="77"/>
                  </a:cubicBezTo>
                  <a:cubicBezTo>
                    <a:pt x="140" y="77"/>
                    <a:pt x="140" y="77"/>
                    <a:pt x="140" y="77"/>
                  </a:cubicBezTo>
                  <a:cubicBezTo>
                    <a:pt x="141" y="76"/>
                    <a:pt x="138" y="77"/>
                    <a:pt x="139" y="76"/>
                  </a:cubicBezTo>
                  <a:cubicBezTo>
                    <a:pt x="139" y="75"/>
                    <a:pt x="140" y="75"/>
                    <a:pt x="140" y="75"/>
                  </a:cubicBezTo>
                  <a:cubicBezTo>
                    <a:pt x="140" y="76"/>
                    <a:pt x="140" y="76"/>
                    <a:pt x="140" y="76"/>
                  </a:cubicBezTo>
                  <a:close/>
                  <a:moveTo>
                    <a:pt x="153" y="19"/>
                  </a:moveTo>
                  <a:cubicBezTo>
                    <a:pt x="154" y="19"/>
                    <a:pt x="154" y="18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4" y="19"/>
                    <a:pt x="154" y="19"/>
                    <a:pt x="153" y="19"/>
                  </a:cubicBezTo>
                  <a:close/>
                  <a:moveTo>
                    <a:pt x="142" y="62"/>
                  </a:moveTo>
                  <a:cubicBezTo>
                    <a:pt x="142" y="62"/>
                    <a:pt x="142" y="62"/>
                    <a:pt x="142" y="62"/>
                  </a:cubicBezTo>
                  <a:cubicBezTo>
                    <a:pt x="142" y="62"/>
                    <a:pt x="142" y="62"/>
                    <a:pt x="142" y="62"/>
                  </a:cubicBezTo>
                  <a:close/>
                  <a:moveTo>
                    <a:pt x="138" y="78"/>
                  </a:moveTo>
                  <a:cubicBezTo>
                    <a:pt x="138" y="79"/>
                    <a:pt x="138" y="79"/>
                    <a:pt x="138" y="79"/>
                  </a:cubicBezTo>
                  <a:cubicBezTo>
                    <a:pt x="138" y="79"/>
                    <a:pt x="138" y="79"/>
                    <a:pt x="138" y="79"/>
                  </a:cubicBezTo>
                  <a:cubicBezTo>
                    <a:pt x="137" y="77"/>
                    <a:pt x="139" y="78"/>
                    <a:pt x="139" y="78"/>
                  </a:cubicBezTo>
                  <a:cubicBezTo>
                    <a:pt x="139" y="78"/>
                    <a:pt x="140" y="78"/>
                    <a:pt x="140" y="78"/>
                  </a:cubicBezTo>
                  <a:cubicBezTo>
                    <a:pt x="139" y="78"/>
                    <a:pt x="139" y="78"/>
                    <a:pt x="139" y="78"/>
                  </a:cubicBezTo>
                  <a:cubicBezTo>
                    <a:pt x="139" y="78"/>
                    <a:pt x="139" y="78"/>
                    <a:pt x="139" y="78"/>
                  </a:cubicBezTo>
                  <a:cubicBezTo>
                    <a:pt x="139" y="79"/>
                    <a:pt x="140" y="78"/>
                    <a:pt x="140" y="79"/>
                  </a:cubicBezTo>
                  <a:cubicBezTo>
                    <a:pt x="139" y="79"/>
                    <a:pt x="137" y="79"/>
                    <a:pt x="136" y="80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9"/>
                    <a:pt x="137" y="78"/>
                    <a:pt x="138" y="78"/>
                  </a:cubicBezTo>
                  <a:close/>
                  <a:moveTo>
                    <a:pt x="134" y="76"/>
                  </a:moveTo>
                  <a:cubicBezTo>
                    <a:pt x="134" y="76"/>
                    <a:pt x="134" y="76"/>
                    <a:pt x="134" y="76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34" y="77"/>
                    <a:pt x="134" y="77"/>
                    <a:pt x="133" y="78"/>
                  </a:cubicBezTo>
                  <a:cubicBezTo>
                    <a:pt x="133" y="78"/>
                    <a:pt x="131" y="76"/>
                    <a:pt x="130" y="77"/>
                  </a:cubicBezTo>
                  <a:cubicBezTo>
                    <a:pt x="130" y="76"/>
                    <a:pt x="130" y="76"/>
                    <a:pt x="130" y="76"/>
                  </a:cubicBezTo>
                  <a:cubicBezTo>
                    <a:pt x="130" y="76"/>
                    <a:pt x="131" y="77"/>
                    <a:pt x="131" y="76"/>
                  </a:cubicBezTo>
                  <a:cubicBezTo>
                    <a:pt x="131" y="76"/>
                    <a:pt x="131" y="76"/>
                    <a:pt x="131" y="76"/>
                  </a:cubicBezTo>
                  <a:cubicBezTo>
                    <a:pt x="131" y="76"/>
                    <a:pt x="132" y="78"/>
                    <a:pt x="133" y="77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3" y="76"/>
                    <a:pt x="134" y="76"/>
                    <a:pt x="134" y="76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35" y="76"/>
                    <a:pt x="136" y="76"/>
                    <a:pt x="137" y="77"/>
                  </a:cubicBezTo>
                  <a:cubicBezTo>
                    <a:pt x="137" y="77"/>
                    <a:pt x="135" y="77"/>
                    <a:pt x="135" y="77"/>
                  </a:cubicBezTo>
                  <a:cubicBezTo>
                    <a:pt x="135" y="77"/>
                    <a:pt x="134" y="76"/>
                    <a:pt x="134" y="76"/>
                  </a:cubicBezTo>
                  <a:close/>
                  <a:moveTo>
                    <a:pt x="128" y="78"/>
                  </a:moveTo>
                  <a:cubicBezTo>
                    <a:pt x="128" y="78"/>
                    <a:pt x="128" y="78"/>
                    <a:pt x="128" y="78"/>
                  </a:cubicBezTo>
                  <a:cubicBezTo>
                    <a:pt x="127" y="78"/>
                    <a:pt x="127" y="77"/>
                    <a:pt x="127" y="78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7" y="77"/>
                    <a:pt x="127" y="77"/>
                    <a:pt x="128" y="78"/>
                  </a:cubicBezTo>
                  <a:close/>
                  <a:moveTo>
                    <a:pt x="129" y="74"/>
                  </a:moveTo>
                  <a:cubicBezTo>
                    <a:pt x="129" y="74"/>
                    <a:pt x="129" y="74"/>
                    <a:pt x="129" y="73"/>
                  </a:cubicBezTo>
                  <a:cubicBezTo>
                    <a:pt x="130" y="73"/>
                    <a:pt x="130" y="75"/>
                    <a:pt x="131" y="75"/>
                  </a:cubicBezTo>
                  <a:cubicBezTo>
                    <a:pt x="131" y="75"/>
                    <a:pt x="131" y="74"/>
                    <a:pt x="132" y="75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30" y="75"/>
                    <a:pt x="130" y="75"/>
                    <a:pt x="129" y="74"/>
                  </a:cubicBezTo>
                  <a:close/>
                  <a:moveTo>
                    <a:pt x="133" y="64"/>
                  </a:moveTo>
                  <a:cubicBezTo>
                    <a:pt x="132" y="64"/>
                    <a:pt x="132" y="64"/>
                    <a:pt x="132" y="64"/>
                  </a:cubicBezTo>
                  <a:cubicBezTo>
                    <a:pt x="132" y="64"/>
                    <a:pt x="132" y="63"/>
                    <a:pt x="132" y="63"/>
                  </a:cubicBezTo>
                  <a:cubicBezTo>
                    <a:pt x="132" y="63"/>
                    <a:pt x="132" y="63"/>
                    <a:pt x="132" y="63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3" y="63"/>
                    <a:pt x="133" y="63"/>
                    <a:pt x="133" y="63"/>
                  </a:cubicBezTo>
                  <a:lnTo>
                    <a:pt x="133" y="64"/>
                  </a:lnTo>
                  <a:close/>
                  <a:moveTo>
                    <a:pt x="129" y="80"/>
                  </a:moveTo>
                  <a:cubicBezTo>
                    <a:pt x="130" y="80"/>
                    <a:pt x="130" y="80"/>
                    <a:pt x="130" y="80"/>
                  </a:cubicBezTo>
                  <a:cubicBezTo>
                    <a:pt x="130" y="80"/>
                    <a:pt x="130" y="80"/>
                    <a:pt x="129" y="80"/>
                  </a:cubicBezTo>
                  <a:cubicBezTo>
                    <a:pt x="129" y="80"/>
                    <a:pt x="129" y="80"/>
                    <a:pt x="128" y="80"/>
                  </a:cubicBezTo>
                  <a:cubicBezTo>
                    <a:pt x="129" y="79"/>
                    <a:pt x="129" y="79"/>
                    <a:pt x="129" y="80"/>
                  </a:cubicBezTo>
                  <a:close/>
                  <a:moveTo>
                    <a:pt x="130" y="78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30" y="78"/>
                    <a:pt x="130" y="78"/>
                    <a:pt x="130" y="78"/>
                  </a:cubicBezTo>
                  <a:cubicBezTo>
                    <a:pt x="130" y="78"/>
                    <a:pt x="130" y="78"/>
                    <a:pt x="130" y="78"/>
                  </a:cubicBezTo>
                  <a:close/>
                  <a:moveTo>
                    <a:pt x="133" y="74"/>
                  </a:moveTo>
                  <a:cubicBezTo>
                    <a:pt x="133" y="74"/>
                    <a:pt x="133" y="74"/>
                    <a:pt x="134" y="74"/>
                  </a:cubicBezTo>
                  <a:cubicBezTo>
                    <a:pt x="134" y="75"/>
                    <a:pt x="133" y="75"/>
                    <a:pt x="133" y="75"/>
                  </a:cubicBezTo>
                  <a:cubicBezTo>
                    <a:pt x="133" y="75"/>
                    <a:pt x="133" y="75"/>
                    <a:pt x="133" y="74"/>
                  </a:cubicBezTo>
                  <a:cubicBezTo>
                    <a:pt x="133" y="74"/>
                    <a:pt x="133" y="74"/>
                    <a:pt x="133" y="74"/>
                  </a:cubicBezTo>
                  <a:close/>
                  <a:moveTo>
                    <a:pt x="137" y="72"/>
                  </a:moveTo>
                  <a:cubicBezTo>
                    <a:pt x="137" y="72"/>
                    <a:pt x="137" y="71"/>
                    <a:pt x="136" y="71"/>
                  </a:cubicBezTo>
                  <a:cubicBezTo>
                    <a:pt x="136" y="71"/>
                    <a:pt x="137" y="71"/>
                    <a:pt x="138" y="72"/>
                  </a:cubicBezTo>
                  <a:cubicBezTo>
                    <a:pt x="137" y="71"/>
                    <a:pt x="138" y="73"/>
                    <a:pt x="137" y="72"/>
                  </a:cubicBezTo>
                  <a:close/>
                  <a:moveTo>
                    <a:pt x="136" y="73"/>
                  </a:moveTo>
                  <a:cubicBezTo>
                    <a:pt x="136" y="72"/>
                    <a:pt x="135" y="73"/>
                    <a:pt x="135" y="72"/>
                  </a:cubicBezTo>
                  <a:cubicBezTo>
                    <a:pt x="135" y="72"/>
                    <a:pt x="135" y="72"/>
                    <a:pt x="135" y="72"/>
                  </a:cubicBezTo>
                  <a:cubicBezTo>
                    <a:pt x="135" y="72"/>
                    <a:pt x="135" y="72"/>
                    <a:pt x="135" y="72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6" y="72"/>
                    <a:pt x="136" y="72"/>
                    <a:pt x="136" y="73"/>
                  </a:cubicBezTo>
                  <a:close/>
                  <a:moveTo>
                    <a:pt x="134" y="71"/>
                  </a:moveTo>
                  <a:cubicBezTo>
                    <a:pt x="134" y="71"/>
                    <a:pt x="134" y="71"/>
                    <a:pt x="134" y="71"/>
                  </a:cubicBezTo>
                  <a:cubicBezTo>
                    <a:pt x="133" y="72"/>
                    <a:pt x="134" y="72"/>
                    <a:pt x="134" y="73"/>
                  </a:cubicBezTo>
                  <a:cubicBezTo>
                    <a:pt x="133" y="73"/>
                    <a:pt x="133" y="73"/>
                    <a:pt x="132" y="73"/>
                  </a:cubicBezTo>
                  <a:cubicBezTo>
                    <a:pt x="133" y="73"/>
                    <a:pt x="132" y="73"/>
                    <a:pt x="132" y="72"/>
                  </a:cubicBezTo>
                  <a:cubicBezTo>
                    <a:pt x="133" y="73"/>
                    <a:pt x="133" y="72"/>
                    <a:pt x="133" y="73"/>
                  </a:cubicBezTo>
                  <a:cubicBezTo>
                    <a:pt x="134" y="72"/>
                    <a:pt x="134" y="72"/>
                    <a:pt x="133" y="71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4" y="70"/>
                    <a:pt x="134" y="70"/>
                    <a:pt x="134" y="70"/>
                  </a:cubicBezTo>
                  <a:cubicBezTo>
                    <a:pt x="134" y="71"/>
                    <a:pt x="134" y="71"/>
                    <a:pt x="134" y="71"/>
                  </a:cubicBezTo>
                  <a:close/>
                  <a:moveTo>
                    <a:pt x="133" y="64"/>
                  </a:moveTo>
                  <a:cubicBezTo>
                    <a:pt x="134" y="63"/>
                    <a:pt x="135" y="63"/>
                    <a:pt x="136" y="63"/>
                  </a:cubicBezTo>
                  <a:cubicBezTo>
                    <a:pt x="135" y="63"/>
                    <a:pt x="134" y="64"/>
                    <a:pt x="133" y="64"/>
                  </a:cubicBezTo>
                  <a:close/>
                  <a:moveTo>
                    <a:pt x="137" y="55"/>
                  </a:moveTo>
                  <a:cubicBezTo>
                    <a:pt x="137" y="55"/>
                    <a:pt x="137" y="55"/>
                    <a:pt x="137" y="55"/>
                  </a:cubicBezTo>
                  <a:cubicBezTo>
                    <a:pt x="138" y="55"/>
                    <a:pt x="138" y="55"/>
                    <a:pt x="138" y="55"/>
                  </a:cubicBezTo>
                  <a:lnTo>
                    <a:pt x="137" y="55"/>
                  </a:lnTo>
                  <a:close/>
                  <a:moveTo>
                    <a:pt x="145" y="20"/>
                  </a:moveTo>
                  <a:cubicBezTo>
                    <a:pt x="145" y="21"/>
                    <a:pt x="145" y="21"/>
                    <a:pt x="145" y="21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44" y="21"/>
                    <a:pt x="145" y="21"/>
                    <a:pt x="145" y="20"/>
                  </a:cubicBezTo>
                  <a:cubicBezTo>
                    <a:pt x="144" y="20"/>
                    <a:pt x="144" y="20"/>
                    <a:pt x="143" y="20"/>
                  </a:cubicBezTo>
                  <a:cubicBezTo>
                    <a:pt x="144" y="20"/>
                    <a:pt x="143" y="19"/>
                    <a:pt x="143" y="19"/>
                  </a:cubicBezTo>
                  <a:cubicBezTo>
                    <a:pt x="145" y="18"/>
                    <a:pt x="146" y="20"/>
                    <a:pt x="147" y="19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46" y="20"/>
                    <a:pt x="146" y="20"/>
                    <a:pt x="145" y="20"/>
                  </a:cubicBezTo>
                  <a:close/>
                  <a:moveTo>
                    <a:pt x="130" y="72"/>
                  </a:moveTo>
                  <a:cubicBezTo>
                    <a:pt x="129" y="72"/>
                    <a:pt x="129" y="72"/>
                    <a:pt x="129" y="72"/>
                  </a:cubicBezTo>
                  <a:cubicBezTo>
                    <a:pt x="129" y="71"/>
                    <a:pt x="129" y="71"/>
                    <a:pt x="129" y="71"/>
                  </a:cubicBezTo>
                  <a:lnTo>
                    <a:pt x="130" y="72"/>
                  </a:lnTo>
                  <a:close/>
                  <a:moveTo>
                    <a:pt x="124" y="83"/>
                  </a:moveTo>
                  <a:cubicBezTo>
                    <a:pt x="125" y="82"/>
                    <a:pt x="125" y="82"/>
                    <a:pt x="125" y="82"/>
                  </a:cubicBezTo>
                  <a:cubicBezTo>
                    <a:pt x="125" y="83"/>
                    <a:pt x="125" y="83"/>
                    <a:pt x="125" y="83"/>
                  </a:cubicBezTo>
                  <a:lnTo>
                    <a:pt x="124" y="83"/>
                  </a:lnTo>
                  <a:close/>
                  <a:moveTo>
                    <a:pt x="125" y="84"/>
                  </a:moveTo>
                  <a:cubicBezTo>
                    <a:pt x="125" y="84"/>
                    <a:pt x="124" y="84"/>
                    <a:pt x="124" y="84"/>
                  </a:cubicBezTo>
                  <a:cubicBezTo>
                    <a:pt x="124" y="84"/>
                    <a:pt x="125" y="84"/>
                    <a:pt x="125" y="84"/>
                  </a:cubicBezTo>
                  <a:close/>
                  <a:moveTo>
                    <a:pt x="122" y="81"/>
                  </a:moveTo>
                  <a:cubicBezTo>
                    <a:pt x="122" y="81"/>
                    <a:pt x="122" y="81"/>
                    <a:pt x="122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1" y="80"/>
                    <a:pt x="121" y="80"/>
                    <a:pt x="122" y="80"/>
                  </a:cubicBezTo>
                  <a:cubicBezTo>
                    <a:pt x="121" y="80"/>
                    <a:pt x="122" y="80"/>
                    <a:pt x="122" y="81"/>
                  </a:cubicBezTo>
                  <a:close/>
                  <a:moveTo>
                    <a:pt x="120" y="76"/>
                  </a:moveTo>
                  <a:cubicBezTo>
                    <a:pt x="120" y="76"/>
                    <a:pt x="120" y="76"/>
                    <a:pt x="120" y="76"/>
                  </a:cubicBezTo>
                  <a:cubicBezTo>
                    <a:pt x="121" y="76"/>
                    <a:pt x="122" y="77"/>
                    <a:pt x="123" y="76"/>
                  </a:cubicBezTo>
                  <a:cubicBezTo>
                    <a:pt x="123" y="75"/>
                    <a:pt x="123" y="75"/>
                    <a:pt x="123" y="75"/>
                  </a:cubicBezTo>
                  <a:cubicBezTo>
                    <a:pt x="123" y="75"/>
                    <a:pt x="124" y="76"/>
                    <a:pt x="123" y="77"/>
                  </a:cubicBezTo>
                  <a:cubicBezTo>
                    <a:pt x="122" y="76"/>
                    <a:pt x="121" y="77"/>
                    <a:pt x="120" y="76"/>
                  </a:cubicBezTo>
                  <a:close/>
                  <a:moveTo>
                    <a:pt x="124" y="67"/>
                  </a:moveTo>
                  <a:cubicBezTo>
                    <a:pt x="123" y="66"/>
                    <a:pt x="123" y="66"/>
                    <a:pt x="123" y="65"/>
                  </a:cubicBezTo>
                  <a:cubicBezTo>
                    <a:pt x="124" y="65"/>
                    <a:pt x="124" y="65"/>
                    <a:pt x="124" y="64"/>
                  </a:cubicBezTo>
                  <a:cubicBezTo>
                    <a:pt x="124" y="65"/>
                    <a:pt x="125" y="65"/>
                    <a:pt x="125" y="65"/>
                  </a:cubicBezTo>
                  <a:cubicBezTo>
                    <a:pt x="124" y="65"/>
                    <a:pt x="124" y="66"/>
                    <a:pt x="124" y="67"/>
                  </a:cubicBezTo>
                  <a:close/>
                  <a:moveTo>
                    <a:pt x="124" y="69"/>
                  </a:moveTo>
                  <a:cubicBezTo>
                    <a:pt x="123" y="70"/>
                    <a:pt x="123" y="70"/>
                    <a:pt x="123" y="70"/>
                  </a:cubicBezTo>
                  <a:cubicBezTo>
                    <a:pt x="124" y="69"/>
                    <a:pt x="124" y="69"/>
                    <a:pt x="124" y="69"/>
                  </a:cubicBezTo>
                  <a:close/>
                  <a:moveTo>
                    <a:pt x="123" y="67"/>
                  </a:moveTo>
                  <a:cubicBezTo>
                    <a:pt x="122" y="68"/>
                    <a:pt x="122" y="68"/>
                    <a:pt x="122" y="68"/>
                  </a:cubicBezTo>
                  <a:cubicBezTo>
                    <a:pt x="122" y="67"/>
                    <a:pt x="122" y="67"/>
                    <a:pt x="122" y="67"/>
                  </a:cubicBezTo>
                  <a:lnTo>
                    <a:pt x="123" y="67"/>
                  </a:lnTo>
                  <a:close/>
                  <a:moveTo>
                    <a:pt x="121" y="75"/>
                  </a:moveTo>
                  <a:cubicBezTo>
                    <a:pt x="121" y="75"/>
                    <a:pt x="121" y="75"/>
                    <a:pt x="121" y="75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1" y="74"/>
                    <a:pt x="122" y="74"/>
                    <a:pt x="122" y="74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121" y="75"/>
                    <a:pt x="122" y="75"/>
                    <a:pt x="122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0" y="75"/>
                    <a:pt x="120" y="75"/>
                    <a:pt x="121" y="75"/>
                  </a:cubicBezTo>
                  <a:close/>
                  <a:moveTo>
                    <a:pt x="125" y="71"/>
                  </a:moveTo>
                  <a:cubicBezTo>
                    <a:pt x="124" y="71"/>
                    <a:pt x="124" y="71"/>
                    <a:pt x="124" y="71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5" y="70"/>
                    <a:pt x="126" y="70"/>
                    <a:pt x="125" y="71"/>
                  </a:cubicBezTo>
                  <a:close/>
                  <a:moveTo>
                    <a:pt x="128" y="66"/>
                  </a:moveTo>
                  <a:cubicBezTo>
                    <a:pt x="128" y="66"/>
                    <a:pt x="128" y="66"/>
                    <a:pt x="128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6"/>
                    <a:pt x="128" y="66"/>
                    <a:pt x="128" y="67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7" y="72"/>
                  </a:moveTo>
                  <a:cubicBezTo>
                    <a:pt x="126" y="73"/>
                    <a:pt x="125" y="72"/>
                    <a:pt x="125" y="72"/>
                  </a:cubicBezTo>
                  <a:cubicBezTo>
                    <a:pt x="125" y="72"/>
                    <a:pt x="127" y="71"/>
                    <a:pt x="127" y="72"/>
                  </a:cubicBezTo>
                  <a:close/>
                  <a:moveTo>
                    <a:pt x="126" y="78"/>
                  </a:moveTo>
                  <a:cubicBezTo>
                    <a:pt x="126" y="77"/>
                    <a:pt x="126" y="77"/>
                    <a:pt x="126" y="77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6" y="77"/>
                    <a:pt x="126" y="77"/>
                    <a:pt x="126" y="78"/>
                  </a:cubicBezTo>
                  <a:close/>
                  <a:moveTo>
                    <a:pt x="123" y="80"/>
                  </a:moveTo>
                  <a:cubicBezTo>
                    <a:pt x="123" y="79"/>
                    <a:pt x="123" y="79"/>
                    <a:pt x="123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3" y="80"/>
                    <a:pt x="123" y="80"/>
                    <a:pt x="123" y="80"/>
                  </a:cubicBezTo>
                  <a:close/>
                  <a:moveTo>
                    <a:pt x="122" y="82"/>
                  </a:moveTo>
                  <a:cubicBezTo>
                    <a:pt x="123" y="83"/>
                    <a:pt x="123" y="83"/>
                    <a:pt x="123" y="83"/>
                  </a:cubicBezTo>
                  <a:cubicBezTo>
                    <a:pt x="123" y="84"/>
                    <a:pt x="121" y="82"/>
                    <a:pt x="122" y="82"/>
                  </a:cubicBezTo>
                  <a:close/>
                  <a:moveTo>
                    <a:pt x="124" y="81"/>
                  </a:moveTo>
                  <a:cubicBezTo>
                    <a:pt x="124" y="82"/>
                    <a:pt x="124" y="82"/>
                    <a:pt x="124" y="82"/>
                  </a:cubicBezTo>
                  <a:cubicBezTo>
                    <a:pt x="123" y="81"/>
                    <a:pt x="124" y="81"/>
                    <a:pt x="124" y="81"/>
                  </a:cubicBezTo>
                  <a:close/>
                  <a:moveTo>
                    <a:pt x="126" y="75"/>
                  </a:moveTo>
                  <a:cubicBezTo>
                    <a:pt x="126" y="75"/>
                    <a:pt x="126" y="75"/>
                    <a:pt x="126" y="75"/>
                  </a:cubicBezTo>
                  <a:cubicBezTo>
                    <a:pt x="127" y="75"/>
                    <a:pt x="127" y="75"/>
                    <a:pt x="127" y="75"/>
                  </a:cubicBezTo>
                  <a:lnTo>
                    <a:pt x="126" y="75"/>
                  </a:lnTo>
                  <a:close/>
                  <a:moveTo>
                    <a:pt x="118" y="81"/>
                  </a:moveTo>
                  <a:cubicBezTo>
                    <a:pt x="118" y="81"/>
                    <a:pt x="118" y="81"/>
                    <a:pt x="118" y="81"/>
                  </a:cubicBezTo>
                  <a:cubicBezTo>
                    <a:pt x="117" y="82"/>
                    <a:pt x="117" y="81"/>
                    <a:pt x="117" y="81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6" y="81"/>
                    <a:pt x="117" y="81"/>
                    <a:pt x="117" y="81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1"/>
                    <a:pt x="118" y="81"/>
                    <a:pt x="118" y="81"/>
                  </a:cubicBezTo>
                  <a:close/>
                  <a:moveTo>
                    <a:pt x="124" y="56"/>
                  </a:moveTo>
                  <a:cubicBezTo>
                    <a:pt x="124" y="56"/>
                    <a:pt x="124" y="56"/>
                    <a:pt x="124" y="56"/>
                  </a:cubicBezTo>
                  <a:cubicBezTo>
                    <a:pt x="124" y="55"/>
                    <a:pt x="124" y="55"/>
                    <a:pt x="124" y="55"/>
                  </a:cubicBezTo>
                  <a:lnTo>
                    <a:pt x="124" y="56"/>
                  </a:lnTo>
                  <a:close/>
                  <a:moveTo>
                    <a:pt x="122" y="65"/>
                  </a:moveTo>
                  <a:cubicBezTo>
                    <a:pt x="121" y="65"/>
                    <a:pt x="120" y="65"/>
                    <a:pt x="121" y="64"/>
                  </a:cubicBezTo>
                  <a:lnTo>
                    <a:pt x="122" y="65"/>
                  </a:lnTo>
                  <a:close/>
                  <a:moveTo>
                    <a:pt x="122" y="58"/>
                  </a:moveTo>
                  <a:cubicBezTo>
                    <a:pt x="122" y="57"/>
                    <a:pt x="122" y="57"/>
                    <a:pt x="122" y="57"/>
                  </a:cubicBezTo>
                  <a:cubicBezTo>
                    <a:pt x="123" y="57"/>
                    <a:pt x="123" y="57"/>
                    <a:pt x="123" y="57"/>
                  </a:cubicBezTo>
                  <a:lnTo>
                    <a:pt x="122" y="58"/>
                  </a:lnTo>
                  <a:close/>
                  <a:moveTo>
                    <a:pt x="117" y="79"/>
                  </a:moveTo>
                  <a:cubicBezTo>
                    <a:pt x="116" y="79"/>
                    <a:pt x="116" y="80"/>
                    <a:pt x="116" y="8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15" y="80"/>
                    <a:pt x="115" y="80"/>
                    <a:pt x="116" y="80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17" y="79"/>
                    <a:pt x="116" y="79"/>
                    <a:pt x="117" y="79"/>
                  </a:cubicBezTo>
                  <a:close/>
                  <a:moveTo>
                    <a:pt x="117" y="68"/>
                  </a:moveTo>
                  <a:cubicBezTo>
                    <a:pt x="117" y="68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7" y="68"/>
                    <a:pt x="117" y="68"/>
                  </a:cubicBezTo>
                  <a:close/>
                  <a:moveTo>
                    <a:pt x="115" y="77"/>
                  </a:moveTo>
                  <a:cubicBezTo>
                    <a:pt x="115" y="77"/>
                    <a:pt x="115" y="77"/>
                    <a:pt x="115" y="77"/>
                  </a:cubicBezTo>
                  <a:cubicBezTo>
                    <a:pt x="115" y="77"/>
                    <a:pt x="115" y="77"/>
                    <a:pt x="115" y="77"/>
                  </a:cubicBezTo>
                  <a:close/>
                  <a:moveTo>
                    <a:pt x="122" y="56"/>
                  </a:moveTo>
                  <a:cubicBezTo>
                    <a:pt x="122" y="56"/>
                    <a:pt x="122" y="56"/>
                    <a:pt x="122" y="56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22" y="56"/>
                    <a:pt x="122" y="56"/>
                    <a:pt x="121" y="56"/>
                  </a:cubicBezTo>
                  <a:cubicBezTo>
                    <a:pt x="121" y="56"/>
                    <a:pt x="121" y="56"/>
                    <a:pt x="121" y="56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56"/>
                    <a:pt x="121" y="56"/>
                    <a:pt x="122" y="56"/>
                  </a:cubicBezTo>
                  <a:close/>
                  <a:moveTo>
                    <a:pt x="116" y="78"/>
                  </a:moveTo>
                  <a:cubicBezTo>
                    <a:pt x="116" y="78"/>
                    <a:pt x="116" y="78"/>
                    <a:pt x="116" y="78"/>
                  </a:cubicBezTo>
                  <a:cubicBezTo>
                    <a:pt x="115" y="78"/>
                    <a:pt x="115" y="78"/>
                    <a:pt x="115" y="78"/>
                  </a:cubicBezTo>
                  <a:lnTo>
                    <a:pt x="116" y="78"/>
                  </a:lnTo>
                  <a:close/>
                  <a:moveTo>
                    <a:pt x="121" y="53"/>
                  </a:moveTo>
                  <a:cubicBezTo>
                    <a:pt x="121" y="54"/>
                    <a:pt x="121" y="54"/>
                    <a:pt x="121" y="54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1" y="53"/>
                    <a:pt x="121" y="53"/>
                    <a:pt x="121" y="53"/>
                  </a:cubicBezTo>
                  <a:close/>
                  <a:moveTo>
                    <a:pt x="120" y="56"/>
                  </a:moveTo>
                  <a:cubicBezTo>
                    <a:pt x="120" y="56"/>
                    <a:pt x="120" y="56"/>
                    <a:pt x="121" y="56"/>
                  </a:cubicBezTo>
                  <a:cubicBezTo>
                    <a:pt x="121" y="57"/>
                    <a:pt x="120" y="57"/>
                    <a:pt x="120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19" y="57"/>
                    <a:pt x="119" y="56"/>
                    <a:pt x="118" y="56"/>
                  </a:cubicBezTo>
                  <a:cubicBezTo>
                    <a:pt x="118" y="56"/>
                    <a:pt x="118" y="56"/>
                    <a:pt x="118" y="56"/>
                  </a:cubicBezTo>
                  <a:cubicBezTo>
                    <a:pt x="118" y="56"/>
                    <a:pt x="118" y="56"/>
                    <a:pt x="118" y="56"/>
                  </a:cubicBezTo>
                  <a:cubicBezTo>
                    <a:pt x="119" y="56"/>
                    <a:pt x="119" y="56"/>
                    <a:pt x="119" y="56"/>
                  </a:cubicBezTo>
                  <a:cubicBezTo>
                    <a:pt x="119" y="56"/>
                    <a:pt x="119" y="56"/>
                    <a:pt x="120" y="56"/>
                  </a:cubicBezTo>
                  <a:cubicBezTo>
                    <a:pt x="119" y="56"/>
                    <a:pt x="119" y="56"/>
                    <a:pt x="119" y="56"/>
                  </a:cubicBezTo>
                  <a:cubicBezTo>
                    <a:pt x="119" y="56"/>
                    <a:pt x="119" y="56"/>
                    <a:pt x="119" y="56"/>
                  </a:cubicBezTo>
                  <a:cubicBezTo>
                    <a:pt x="119" y="56"/>
                    <a:pt x="119" y="56"/>
                    <a:pt x="119" y="56"/>
                  </a:cubicBezTo>
                  <a:lnTo>
                    <a:pt x="120" y="56"/>
                  </a:lnTo>
                  <a:close/>
                  <a:moveTo>
                    <a:pt x="114" y="77"/>
                  </a:moveTo>
                  <a:cubicBezTo>
                    <a:pt x="113" y="77"/>
                    <a:pt x="113" y="77"/>
                    <a:pt x="113" y="77"/>
                  </a:cubicBezTo>
                  <a:cubicBezTo>
                    <a:pt x="113" y="76"/>
                    <a:pt x="113" y="76"/>
                    <a:pt x="113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4" y="77"/>
                    <a:pt x="114" y="77"/>
                    <a:pt x="114" y="77"/>
                  </a:cubicBezTo>
                  <a:close/>
                  <a:moveTo>
                    <a:pt x="118" y="52"/>
                  </a:moveTo>
                  <a:cubicBezTo>
                    <a:pt x="119" y="52"/>
                    <a:pt x="119" y="52"/>
                    <a:pt x="119" y="52"/>
                  </a:cubicBezTo>
                  <a:cubicBezTo>
                    <a:pt x="119" y="52"/>
                    <a:pt x="119" y="52"/>
                    <a:pt x="119" y="52"/>
                  </a:cubicBezTo>
                  <a:lnTo>
                    <a:pt x="118" y="52"/>
                  </a:lnTo>
                  <a:close/>
                  <a:moveTo>
                    <a:pt x="122" y="40"/>
                  </a:moveTo>
                  <a:cubicBezTo>
                    <a:pt x="122" y="40"/>
                    <a:pt x="122" y="39"/>
                    <a:pt x="122" y="39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1" y="39"/>
                    <a:pt x="122" y="39"/>
                    <a:pt x="122" y="39"/>
                  </a:cubicBezTo>
                  <a:lnTo>
                    <a:pt x="122" y="40"/>
                  </a:lnTo>
                  <a:close/>
                  <a:moveTo>
                    <a:pt x="114" y="70"/>
                  </a:moveTo>
                  <a:cubicBezTo>
                    <a:pt x="114" y="70"/>
                    <a:pt x="114" y="70"/>
                    <a:pt x="114" y="70"/>
                  </a:cubicBezTo>
                  <a:cubicBezTo>
                    <a:pt x="113" y="70"/>
                    <a:pt x="112" y="70"/>
                    <a:pt x="111" y="70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3" y="69"/>
                    <a:pt x="113" y="69"/>
                    <a:pt x="113" y="69"/>
                  </a:cubicBezTo>
                  <a:cubicBezTo>
                    <a:pt x="113" y="70"/>
                    <a:pt x="114" y="69"/>
                    <a:pt x="114" y="70"/>
                  </a:cubicBezTo>
                  <a:close/>
                  <a:moveTo>
                    <a:pt x="111" y="75"/>
                  </a:moveTo>
                  <a:cubicBezTo>
                    <a:pt x="112" y="75"/>
                    <a:pt x="112" y="75"/>
                    <a:pt x="112" y="76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7"/>
                    <a:pt x="112" y="76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6"/>
                    <a:pt x="111" y="76"/>
                    <a:pt x="111" y="75"/>
                  </a:cubicBezTo>
                  <a:close/>
                  <a:moveTo>
                    <a:pt x="110" y="78"/>
                  </a:moveTo>
                  <a:cubicBezTo>
                    <a:pt x="109" y="78"/>
                    <a:pt x="109" y="78"/>
                    <a:pt x="109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0" y="78"/>
                    <a:pt x="111" y="78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0" y="79"/>
                    <a:pt x="110" y="79"/>
                  </a:cubicBezTo>
                  <a:cubicBezTo>
                    <a:pt x="110" y="80"/>
                    <a:pt x="110" y="78"/>
                    <a:pt x="110" y="78"/>
                  </a:cubicBezTo>
                  <a:close/>
                  <a:moveTo>
                    <a:pt x="117" y="52"/>
                  </a:moveTo>
                  <a:cubicBezTo>
                    <a:pt x="117" y="52"/>
                    <a:pt x="117" y="52"/>
                    <a:pt x="117" y="53"/>
                  </a:cubicBezTo>
                  <a:cubicBezTo>
                    <a:pt x="117" y="53"/>
                    <a:pt x="117" y="53"/>
                    <a:pt x="117" y="53"/>
                  </a:cubicBezTo>
                  <a:lnTo>
                    <a:pt x="117" y="52"/>
                  </a:lnTo>
                  <a:close/>
                  <a:moveTo>
                    <a:pt x="117" y="51"/>
                  </a:moveTo>
                  <a:cubicBezTo>
                    <a:pt x="118" y="50"/>
                    <a:pt x="118" y="50"/>
                    <a:pt x="118" y="50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2"/>
                    <a:pt x="117" y="51"/>
                    <a:pt x="117" y="51"/>
                  </a:cubicBezTo>
                  <a:close/>
                  <a:moveTo>
                    <a:pt x="106" y="81"/>
                  </a:moveTo>
                  <a:cubicBezTo>
                    <a:pt x="106" y="82"/>
                    <a:pt x="105" y="81"/>
                    <a:pt x="105" y="81"/>
                  </a:cubicBezTo>
                  <a:cubicBezTo>
                    <a:pt x="105" y="80"/>
                    <a:pt x="107" y="82"/>
                    <a:pt x="106" y="80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4" y="81"/>
                    <a:pt x="103" y="81"/>
                    <a:pt x="103" y="81"/>
                  </a:cubicBezTo>
                  <a:cubicBezTo>
                    <a:pt x="103" y="81"/>
                    <a:pt x="103" y="81"/>
                    <a:pt x="103" y="80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5" y="79"/>
                    <a:pt x="107" y="81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9"/>
                    <a:pt x="106" y="79"/>
                    <a:pt x="105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7" y="79"/>
                    <a:pt x="107" y="79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6" y="81"/>
                    <a:pt x="106" y="81"/>
                    <a:pt x="106" y="81"/>
                  </a:cubicBezTo>
                  <a:close/>
                  <a:moveTo>
                    <a:pt x="104" y="86"/>
                  </a:moveTo>
                  <a:cubicBezTo>
                    <a:pt x="103" y="86"/>
                    <a:pt x="103" y="86"/>
                    <a:pt x="103" y="86"/>
                  </a:cubicBezTo>
                  <a:cubicBezTo>
                    <a:pt x="103" y="85"/>
                    <a:pt x="104" y="85"/>
                    <a:pt x="105" y="85"/>
                  </a:cubicBezTo>
                  <a:cubicBezTo>
                    <a:pt x="105" y="85"/>
                    <a:pt x="103" y="85"/>
                    <a:pt x="104" y="86"/>
                  </a:cubicBezTo>
                  <a:close/>
                  <a:moveTo>
                    <a:pt x="103" y="84"/>
                  </a:moveTo>
                  <a:cubicBezTo>
                    <a:pt x="103" y="83"/>
                    <a:pt x="103" y="83"/>
                    <a:pt x="103" y="83"/>
                  </a:cubicBezTo>
                  <a:cubicBezTo>
                    <a:pt x="104" y="83"/>
                    <a:pt x="104" y="83"/>
                    <a:pt x="104" y="83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3" y="84"/>
                    <a:pt x="103" y="84"/>
                  </a:cubicBezTo>
                  <a:close/>
                  <a:moveTo>
                    <a:pt x="102" y="78"/>
                  </a:moveTo>
                  <a:cubicBezTo>
                    <a:pt x="102" y="77"/>
                    <a:pt x="102" y="77"/>
                    <a:pt x="102" y="77"/>
                  </a:cubicBezTo>
                  <a:cubicBezTo>
                    <a:pt x="103" y="77"/>
                    <a:pt x="102" y="76"/>
                    <a:pt x="103" y="76"/>
                  </a:cubicBezTo>
                  <a:cubicBezTo>
                    <a:pt x="103" y="77"/>
                    <a:pt x="102" y="77"/>
                    <a:pt x="102" y="78"/>
                  </a:cubicBezTo>
                  <a:cubicBezTo>
                    <a:pt x="102" y="78"/>
                    <a:pt x="103" y="79"/>
                    <a:pt x="104" y="79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04" y="79"/>
                    <a:pt x="103" y="79"/>
                    <a:pt x="103" y="79"/>
                  </a:cubicBezTo>
                  <a:cubicBezTo>
                    <a:pt x="103" y="79"/>
                    <a:pt x="102" y="79"/>
                    <a:pt x="102" y="79"/>
                  </a:cubicBezTo>
                  <a:cubicBezTo>
                    <a:pt x="102" y="79"/>
                    <a:pt x="102" y="78"/>
                    <a:pt x="102" y="78"/>
                  </a:cubicBezTo>
                  <a:close/>
                  <a:moveTo>
                    <a:pt x="100" y="84"/>
                  </a:moveTo>
                  <a:cubicBezTo>
                    <a:pt x="100" y="84"/>
                    <a:pt x="100" y="84"/>
                    <a:pt x="100" y="84"/>
                  </a:cubicBezTo>
                  <a:cubicBezTo>
                    <a:pt x="100" y="84"/>
                    <a:pt x="100" y="84"/>
                    <a:pt x="100" y="84"/>
                  </a:cubicBezTo>
                  <a:cubicBezTo>
                    <a:pt x="100" y="84"/>
                    <a:pt x="99" y="84"/>
                    <a:pt x="99" y="84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99" y="85"/>
                    <a:pt x="100" y="86"/>
                    <a:pt x="100" y="86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99" y="86"/>
                    <a:pt x="99" y="86"/>
                    <a:pt x="99" y="86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99" y="86"/>
                    <a:pt x="99" y="86"/>
                    <a:pt x="98" y="86"/>
                  </a:cubicBezTo>
                  <a:cubicBezTo>
                    <a:pt x="97" y="86"/>
                    <a:pt x="98" y="87"/>
                    <a:pt x="98" y="87"/>
                  </a:cubicBezTo>
                  <a:cubicBezTo>
                    <a:pt x="97" y="87"/>
                    <a:pt x="98" y="86"/>
                    <a:pt x="98" y="86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99" y="86"/>
                    <a:pt x="99" y="85"/>
                    <a:pt x="98" y="85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9" y="82"/>
                    <a:pt x="100" y="84"/>
                    <a:pt x="100" y="83"/>
                  </a:cubicBezTo>
                  <a:cubicBezTo>
                    <a:pt x="101" y="84"/>
                    <a:pt x="100" y="84"/>
                    <a:pt x="100" y="84"/>
                  </a:cubicBezTo>
                  <a:close/>
                  <a:moveTo>
                    <a:pt x="95" y="80"/>
                  </a:moveTo>
                  <a:cubicBezTo>
                    <a:pt x="94" y="80"/>
                    <a:pt x="96" y="81"/>
                    <a:pt x="95" y="81"/>
                  </a:cubicBezTo>
                  <a:cubicBezTo>
                    <a:pt x="95" y="80"/>
                    <a:pt x="93" y="80"/>
                    <a:pt x="93" y="80"/>
                  </a:cubicBezTo>
                  <a:cubicBezTo>
                    <a:pt x="94" y="80"/>
                    <a:pt x="95" y="80"/>
                    <a:pt x="95" y="80"/>
                  </a:cubicBezTo>
                  <a:cubicBezTo>
                    <a:pt x="96" y="79"/>
                    <a:pt x="95" y="78"/>
                    <a:pt x="95" y="77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7" y="79"/>
                    <a:pt x="96" y="80"/>
                    <a:pt x="97" y="80"/>
                  </a:cubicBezTo>
                  <a:cubicBezTo>
                    <a:pt x="98" y="79"/>
                    <a:pt x="98" y="81"/>
                    <a:pt x="99" y="80"/>
                  </a:cubicBezTo>
                  <a:cubicBezTo>
                    <a:pt x="99" y="80"/>
                    <a:pt x="99" y="80"/>
                    <a:pt x="99" y="81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0" y="81"/>
                    <a:pt x="99" y="81"/>
                    <a:pt x="99" y="81"/>
                  </a:cubicBezTo>
                  <a:cubicBezTo>
                    <a:pt x="98" y="80"/>
                    <a:pt x="97" y="81"/>
                    <a:pt x="96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79"/>
                    <a:pt x="96" y="79"/>
                    <a:pt x="95" y="80"/>
                  </a:cubicBezTo>
                  <a:close/>
                  <a:moveTo>
                    <a:pt x="94" y="83"/>
                  </a:moveTo>
                  <a:cubicBezTo>
                    <a:pt x="94" y="83"/>
                    <a:pt x="94" y="83"/>
                    <a:pt x="94" y="83"/>
                  </a:cubicBezTo>
                  <a:cubicBezTo>
                    <a:pt x="94" y="84"/>
                    <a:pt x="95" y="83"/>
                    <a:pt x="95" y="83"/>
                  </a:cubicBezTo>
                  <a:cubicBezTo>
                    <a:pt x="94" y="83"/>
                    <a:pt x="94" y="84"/>
                    <a:pt x="94" y="84"/>
                  </a:cubicBezTo>
                  <a:cubicBezTo>
                    <a:pt x="93" y="84"/>
                    <a:pt x="94" y="84"/>
                    <a:pt x="94" y="83"/>
                  </a:cubicBezTo>
                  <a:cubicBezTo>
                    <a:pt x="94" y="83"/>
                    <a:pt x="94" y="83"/>
                    <a:pt x="94" y="83"/>
                  </a:cubicBezTo>
                  <a:close/>
                  <a:moveTo>
                    <a:pt x="94" y="78"/>
                  </a:moveTo>
                  <a:cubicBezTo>
                    <a:pt x="95" y="78"/>
                    <a:pt x="95" y="78"/>
                    <a:pt x="95" y="78"/>
                  </a:cubicBezTo>
                  <a:cubicBezTo>
                    <a:pt x="94" y="78"/>
                    <a:pt x="94" y="78"/>
                    <a:pt x="94" y="78"/>
                  </a:cubicBezTo>
                  <a:close/>
                  <a:moveTo>
                    <a:pt x="100" y="72"/>
                  </a:moveTo>
                  <a:cubicBezTo>
                    <a:pt x="99" y="73"/>
                    <a:pt x="98" y="72"/>
                    <a:pt x="98" y="73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7" y="74"/>
                    <a:pt x="99" y="74"/>
                    <a:pt x="98" y="74"/>
                  </a:cubicBezTo>
                  <a:cubicBezTo>
                    <a:pt x="97" y="73"/>
                    <a:pt x="96" y="74"/>
                    <a:pt x="96" y="73"/>
                  </a:cubicBezTo>
                  <a:cubicBezTo>
                    <a:pt x="98" y="74"/>
                    <a:pt x="98" y="72"/>
                    <a:pt x="100" y="72"/>
                  </a:cubicBezTo>
                  <a:close/>
                  <a:moveTo>
                    <a:pt x="98" y="70"/>
                  </a:moveTo>
                  <a:cubicBezTo>
                    <a:pt x="99" y="70"/>
                    <a:pt x="99" y="70"/>
                    <a:pt x="99" y="70"/>
                  </a:cubicBezTo>
                  <a:cubicBezTo>
                    <a:pt x="98" y="70"/>
                    <a:pt x="98" y="71"/>
                    <a:pt x="98" y="71"/>
                  </a:cubicBezTo>
                  <a:lnTo>
                    <a:pt x="98" y="70"/>
                  </a:lnTo>
                  <a:close/>
                  <a:moveTo>
                    <a:pt x="102" y="68"/>
                  </a:moveTo>
                  <a:cubicBezTo>
                    <a:pt x="102" y="68"/>
                    <a:pt x="102" y="68"/>
                    <a:pt x="102" y="68"/>
                  </a:cubicBezTo>
                  <a:cubicBezTo>
                    <a:pt x="103" y="68"/>
                    <a:pt x="103" y="68"/>
                    <a:pt x="104" y="68"/>
                  </a:cubicBezTo>
                  <a:cubicBezTo>
                    <a:pt x="104" y="69"/>
                    <a:pt x="103" y="68"/>
                    <a:pt x="103" y="68"/>
                  </a:cubicBezTo>
                  <a:cubicBezTo>
                    <a:pt x="103" y="68"/>
                    <a:pt x="103" y="68"/>
                    <a:pt x="102" y="68"/>
                  </a:cubicBezTo>
                  <a:cubicBezTo>
                    <a:pt x="102" y="68"/>
                    <a:pt x="102" y="68"/>
                    <a:pt x="102" y="68"/>
                  </a:cubicBezTo>
                  <a:close/>
                  <a:moveTo>
                    <a:pt x="103" y="74"/>
                  </a:moveTo>
                  <a:cubicBezTo>
                    <a:pt x="102" y="74"/>
                    <a:pt x="102" y="74"/>
                    <a:pt x="102" y="74"/>
                  </a:cubicBezTo>
                  <a:cubicBezTo>
                    <a:pt x="103" y="73"/>
                    <a:pt x="103" y="73"/>
                    <a:pt x="103" y="73"/>
                  </a:cubicBezTo>
                  <a:lnTo>
                    <a:pt x="103" y="74"/>
                  </a:lnTo>
                  <a:close/>
                  <a:moveTo>
                    <a:pt x="104" y="70"/>
                  </a:moveTo>
                  <a:cubicBezTo>
                    <a:pt x="104" y="70"/>
                    <a:pt x="104" y="70"/>
                    <a:pt x="104" y="70"/>
                  </a:cubicBezTo>
                  <a:cubicBezTo>
                    <a:pt x="104" y="70"/>
                    <a:pt x="104" y="70"/>
                    <a:pt x="104" y="70"/>
                  </a:cubicBezTo>
                  <a:close/>
                  <a:moveTo>
                    <a:pt x="107" y="71"/>
                  </a:moveTo>
                  <a:cubicBezTo>
                    <a:pt x="107" y="71"/>
                    <a:pt x="107" y="71"/>
                    <a:pt x="106" y="71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71"/>
                    <a:pt x="107" y="71"/>
                    <a:pt x="107" y="71"/>
                  </a:cubicBezTo>
                  <a:close/>
                  <a:moveTo>
                    <a:pt x="107" y="70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08" y="69"/>
                    <a:pt x="108" y="69"/>
                    <a:pt x="108" y="69"/>
                  </a:cubicBezTo>
                  <a:lnTo>
                    <a:pt x="107" y="70"/>
                  </a:lnTo>
                  <a:close/>
                  <a:moveTo>
                    <a:pt x="107" y="78"/>
                  </a:moveTo>
                  <a:cubicBezTo>
                    <a:pt x="106" y="78"/>
                    <a:pt x="106" y="78"/>
                    <a:pt x="106" y="78"/>
                  </a:cubicBezTo>
                  <a:cubicBezTo>
                    <a:pt x="107" y="78"/>
                    <a:pt x="108" y="77"/>
                    <a:pt x="109" y="78"/>
                  </a:cubicBezTo>
                  <a:cubicBezTo>
                    <a:pt x="108" y="79"/>
                    <a:pt x="108" y="77"/>
                    <a:pt x="107" y="78"/>
                  </a:cubicBezTo>
                  <a:close/>
                  <a:moveTo>
                    <a:pt x="109" y="75"/>
                  </a:moveTo>
                  <a:cubicBezTo>
                    <a:pt x="109" y="75"/>
                    <a:pt x="109" y="75"/>
                    <a:pt x="109" y="75"/>
                  </a:cubicBezTo>
                  <a:cubicBezTo>
                    <a:pt x="109" y="76"/>
                    <a:pt x="109" y="76"/>
                    <a:pt x="109" y="76"/>
                  </a:cubicBezTo>
                  <a:lnTo>
                    <a:pt x="109" y="75"/>
                  </a:lnTo>
                  <a:close/>
                  <a:moveTo>
                    <a:pt x="111" y="68"/>
                  </a:moveTo>
                  <a:cubicBezTo>
                    <a:pt x="111" y="68"/>
                    <a:pt x="111" y="68"/>
                    <a:pt x="111" y="68"/>
                  </a:cubicBezTo>
                  <a:cubicBezTo>
                    <a:pt x="111" y="68"/>
                    <a:pt x="111" y="68"/>
                    <a:pt x="111" y="68"/>
                  </a:cubicBezTo>
                  <a:close/>
                  <a:moveTo>
                    <a:pt x="111" y="64"/>
                  </a:moveTo>
                  <a:cubicBezTo>
                    <a:pt x="111" y="64"/>
                    <a:pt x="111" y="64"/>
                    <a:pt x="111" y="64"/>
                  </a:cubicBezTo>
                  <a:cubicBezTo>
                    <a:pt x="111" y="63"/>
                    <a:pt x="111" y="63"/>
                    <a:pt x="111" y="63"/>
                  </a:cubicBezTo>
                  <a:cubicBezTo>
                    <a:pt x="112" y="64"/>
                    <a:pt x="112" y="64"/>
                    <a:pt x="112" y="64"/>
                  </a:cubicBezTo>
                  <a:lnTo>
                    <a:pt x="111" y="64"/>
                  </a:lnTo>
                  <a:close/>
                  <a:moveTo>
                    <a:pt x="107" y="68"/>
                  </a:moveTo>
                  <a:cubicBezTo>
                    <a:pt x="107" y="69"/>
                    <a:pt x="107" y="69"/>
                    <a:pt x="107" y="69"/>
                  </a:cubicBezTo>
                  <a:cubicBezTo>
                    <a:pt x="107" y="69"/>
                    <a:pt x="107" y="69"/>
                    <a:pt x="107" y="69"/>
                  </a:cubicBezTo>
                  <a:lnTo>
                    <a:pt x="107" y="68"/>
                  </a:lnTo>
                  <a:close/>
                  <a:moveTo>
                    <a:pt x="105" y="73"/>
                  </a:moveTo>
                  <a:cubicBezTo>
                    <a:pt x="106" y="73"/>
                    <a:pt x="106" y="73"/>
                    <a:pt x="106" y="73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6" y="73"/>
                    <a:pt x="105" y="73"/>
                    <a:pt x="105" y="73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3" y="74"/>
                    <a:pt x="103" y="73"/>
                    <a:pt x="104" y="72"/>
                  </a:cubicBezTo>
                  <a:cubicBezTo>
                    <a:pt x="104" y="73"/>
                    <a:pt x="105" y="73"/>
                    <a:pt x="105" y="73"/>
                  </a:cubicBezTo>
                  <a:close/>
                  <a:moveTo>
                    <a:pt x="105" y="68"/>
                  </a:moveTo>
                  <a:cubicBezTo>
                    <a:pt x="105" y="69"/>
                    <a:pt x="105" y="69"/>
                    <a:pt x="105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67"/>
                    <a:pt x="105" y="68"/>
                    <a:pt x="105" y="67"/>
                  </a:cubicBezTo>
                  <a:cubicBezTo>
                    <a:pt x="105" y="68"/>
                    <a:pt x="106" y="68"/>
                    <a:pt x="106" y="68"/>
                  </a:cubicBezTo>
                  <a:lnTo>
                    <a:pt x="105" y="68"/>
                  </a:lnTo>
                  <a:close/>
                  <a:moveTo>
                    <a:pt x="117" y="27"/>
                  </a:moveTo>
                  <a:cubicBezTo>
                    <a:pt x="117" y="26"/>
                    <a:pt x="116" y="26"/>
                    <a:pt x="117" y="25"/>
                  </a:cubicBezTo>
                  <a:cubicBezTo>
                    <a:pt x="117" y="25"/>
                    <a:pt x="117" y="25"/>
                    <a:pt x="117" y="26"/>
                  </a:cubicBezTo>
                  <a:cubicBezTo>
                    <a:pt x="117" y="26"/>
                    <a:pt x="117" y="26"/>
                    <a:pt x="117" y="26"/>
                  </a:cubicBezTo>
                  <a:lnTo>
                    <a:pt x="117" y="27"/>
                  </a:lnTo>
                  <a:close/>
                  <a:moveTo>
                    <a:pt x="100" y="60"/>
                  </a:moveTo>
                  <a:cubicBezTo>
                    <a:pt x="100" y="59"/>
                    <a:pt x="100" y="59"/>
                    <a:pt x="100" y="59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2" y="60"/>
                    <a:pt x="101" y="59"/>
                    <a:pt x="100" y="60"/>
                  </a:cubicBezTo>
                  <a:close/>
                  <a:moveTo>
                    <a:pt x="101" y="42"/>
                  </a:moveTo>
                  <a:cubicBezTo>
                    <a:pt x="101" y="42"/>
                    <a:pt x="101" y="42"/>
                    <a:pt x="101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2"/>
                    <a:pt x="102" y="42"/>
                    <a:pt x="103" y="42"/>
                  </a:cubicBezTo>
                  <a:cubicBezTo>
                    <a:pt x="103" y="44"/>
                    <a:pt x="102" y="42"/>
                    <a:pt x="102" y="43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2"/>
                    <a:pt x="101" y="43"/>
                    <a:pt x="101" y="43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3"/>
                    <a:pt x="101" y="42"/>
                    <a:pt x="101" y="42"/>
                  </a:cubicBezTo>
                  <a:close/>
                  <a:moveTo>
                    <a:pt x="96" y="60"/>
                  </a:moveTo>
                  <a:cubicBezTo>
                    <a:pt x="97" y="59"/>
                    <a:pt x="97" y="59"/>
                    <a:pt x="97" y="59"/>
                  </a:cubicBezTo>
                  <a:cubicBezTo>
                    <a:pt x="98" y="59"/>
                    <a:pt x="97" y="61"/>
                    <a:pt x="98" y="61"/>
                  </a:cubicBezTo>
                  <a:cubicBezTo>
                    <a:pt x="98" y="61"/>
                    <a:pt x="98" y="61"/>
                    <a:pt x="97" y="61"/>
                  </a:cubicBezTo>
                  <a:cubicBezTo>
                    <a:pt x="97" y="60"/>
                    <a:pt x="96" y="61"/>
                    <a:pt x="96" y="60"/>
                  </a:cubicBezTo>
                  <a:close/>
                  <a:moveTo>
                    <a:pt x="92" y="76"/>
                  </a:move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6"/>
                  </a:cubicBezTo>
                  <a:cubicBezTo>
                    <a:pt x="93" y="76"/>
                    <a:pt x="93" y="75"/>
                    <a:pt x="92" y="76"/>
                  </a:cubicBezTo>
                  <a:close/>
                  <a:moveTo>
                    <a:pt x="93" y="77"/>
                  </a:moveTo>
                  <a:cubicBezTo>
                    <a:pt x="93" y="77"/>
                    <a:pt x="93" y="77"/>
                    <a:pt x="93" y="77"/>
                  </a:cubicBezTo>
                  <a:cubicBezTo>
                    <a:pt x="93" y="77"/>
                    <a:pt x="93" y="77"/>
                    <a:pt x="93" y="77"/>
                  </a:cubicBezTo>
                  <a:close/>
                  <a:moveTo>
                    <a:pt x="94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94" y="70"/>
                    <a:pt x="94" y="70"/>
                    <a:pt x="94" y="70"/>
                  </a:cubicBezTo>
                  <a:close/>
                  <a:moveTo>
                    <a:pt x="95" y="70"/>
                  </a:moveTo>
                  <a:cubicBezTo>
                    <a:pt x="95" y="69"/>
                    <a:pt x="95" y="69"/>
                    <a:pt x="95" y="69"/>
                  </a:cubicBezTo>
                  <a:cubicBezTo>
                    <a:pt x="95" y="70"/>
                    <a:pt x="95" y="70"/>
                    <a:pt x="95" y="70"/>
                  </a:cubicBezTo>
                  <a:close/>
                  <a:moveTo>
                    <a:pt x="89" y="81"/>
                  </a:moveTo>
                  <a:cubicBezTo>
                    <a:pt x="90" y="81"/>
                    <a:pt x="89" y="81"/>
                    <a:pt x="90" y="81"/>
                  </a:cubicBezTo>
                  <a:cubicBezTo>
                    <a:pt x="90" y="81"/>
                    <a:pt x="91" y="81"/>
                    <a:pt x="90" y="82"/>
                  </a:cubicBezTo>
                  <a:cubicBezTo>
                    <a:pt x="90" y="82"/>
                    <a:pt x="89" y="81"/>
                    <a:pt x="88" y="82"/>
                  </a:cubicBezTo>
                  <a:cubicBezTo>
                    <a:pt x="89" y="84"/>
                    <a:pt x="89" y="82"/>
                    <a:pt x="90" y="82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91" y="82"/>
                    <a:pt x="92" y="83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3" y="84"/>
                    <a:pt x="92" y="84"/>
                    <a:pt x="92" y="84"/>
                  </a:cubicBezTo>
                  <a:cubicBezTo>
                    <a:pt x="92" y="85"/>
                    <a:pt x="94" y="84"/>
                    <a:pt x="94" y="85"/>
                  </a:cubicBezTo>
                  <a:cubicBezTo>
                    <a:pt x="94" y="83"/>
                    <a:pt x="96" y="85"/>
                    <a:pt x="96" y="83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1"/>
                    <a:pt x="95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2"/>
                    <a:pt x="96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6" y="82"/>
                    <a:pt x="96" y="83"/>
                    <a:pt x="97" y="82"/>
                  </a:cubicBezTo>
                  <a:cubicBezTo>
                    <a:pt x="97" y="82"/>
                    <a:pt x="97" y="81"/>
                    <a:pt x="98" y="81"/>
                  </a:cubicBezTo>
                  <a:cubicBezTo>
                    <a:pt x="97" y="82"/>
                    <a:pt x="98" y="83"/>
                    <a:pt x="97" y="84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8" y="85"/>
                    <a:pt x="97" y="83"/>
                    <a:pt x="96" y="84"/>
                  </a:cubicBezTo>
                  <a:cubicBezTo>
                    <a:pt x="97" y="85"/>
                    <a:pt x="95" y="86"/>
                    <a:pt x="95" y="86"/>
                  </a:cubicBezTo>
                  <a:cubicBezTo>
                    <a:pt x="93" y="83"/>
                    <a:pt x="89" y="88"/>
                    <a:pt x="91" y="85"/>
                  </a:cubicBezTo>
                  <a:cubicBezTo>
                    <a:pt x="92" y="85"/>
                    <a:pt x="92" y="84"/>
                    <a:pt x="9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0" y="83"/>
                    <a:pt x="90" y="85"/>
                    <a:pt x="90" y="84"/>
                  </a:cubicBezTo>
                  <a:cubicBezTo>
                    <a:pt x="90" y="83"/>
                    <a:pt x="87" y="83"/>
                    <a:pt x="89" y="81"/>
                  </a:cubicBezTo>
                  <a:close/>
                  <a:moveTo>
                    <a:pt x="93" y="89"/>
                  </a:moveTo>
                  <a:cubicBezTo>
                    <a:pt x="93" y="90"/>
                    <a:pt x="93" y="90"/>
                    <a:pt x="93" y="90"/>
                  </a:cubicBezTo>
                  <a:cubicBezTo>
                    <a:pt x="93" y="89"/>
                    <a:pt x="93" y="89"/>
                    <a:pt x="93" y="89"/>
                  </a:cubicBezTo>
                  <a:close/>
                  <a:moveTo>
                    <a:pt x="87" y="90"/>
                  </a:moveTo>
                  <a:cubicBezTo>
                    <a:pt x="86" y="90"/>
                    <a:pt x="86" y="90"/>
                    <a:pt x="86" y="91"/>
                  </a:cubicBezTo>
                  <a:cubicBezTo>
                    <a:pt x="86" y="92"/>
                    <a:pt x="87" y="91"/>
                    <a:pt x="88" y="91"/>
                  </a:cubicBezTo>
                  <a:cubicBezTo>
                    <a:pt x="88" y="90"/>
                    <a:pt x="88" y="91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1" y="91"/>
                    <a:pt x="90" y="91"/>
                    <a:pt x="90" y="92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89" y="92"/>
                    <a:pt x="89" y="91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92"/>
                    <a:pt x="88" y="92"/>
                    <a:pt x="88" y="93"/>
                  </a:cubicBezTo>
                  <a:cubicBezTo>
                    <a:pt x="88" y="93"/>
                    <a:pt x="88" y="92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7" y="93"/>
                    <a:pt x="86" y="93"/>
                    <a:pt x="86" y="93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2"/>
                    <a:pt x="88" y="93"/>
                    <a:pt x="87" y="92"/>
                  </a:cubicBezTo>
                  <a:cubicBezTo>
                    <a:pt x="87" y="92"/>
                    <a:pt x="87" y="91"/>
                    <a:pt x="86" y="91"/>
                  </a:cubicBezTo>
                  <a:cubicBezTo>
                    <a:pt x="86" y="91"/>
                    <a:pt x="86" y="90"/>
                    <a:pt x="86" y="90"/>
                  </a:cubicBezTo>
                  <a:lnTo>
                    <a:pt x="87" y="90"/>
                  </a:lnTo>
                  <a:close/>
                  <a:moveTo>
                    <a:pt x="85" y="104"/>
                  </a:moveTo>
                  <a:cubicBezTo>
                    <a:pt x="85" y="103"/>
                    <a:pt x="86" y="104"/>
                    <a:pt x="86" y="104"/>
                  </a:cubicBezTo>
                  <a:cubicBezTo>
                    <a:pt x="86" y="104"/>
                    <a:pt x="86" y="104"/>
                    <a:pt x="86" y="104"/>
                  </a:cubicBezTo>
                  <a:lnTo>
                    <a:pt x="85" y="104"/>
                  </a:lnTo>
                  <a:close/>
                  <a:moveTo>
                    <a:pt x="62" y="196"/>
                  </a:moveTo>
                  <a:cubicBezTo>
                    <a:pt x="62" y="196"/>
                    <a:pt x="62" y="196"/>
                    <a:pt x="62" y="196"/>
                  </a:cubicBezTo>
                  <a:cubicBezTo>
                    <a:pt x="62" y="196"/>
                    <a:pt x="62" y="196"/>
                    <a:pt x="62" y="196"/>
                  </a:cubicBezTo>
                  <a:cubicBezTo>
                    <a:pt x="62" y="196"/>
                    <a:pt x="62" y="196"/>
                    <a:pt x="62" y="196"/>
                  </a:cubicBezTo>
                  <a:cubicBezTo>
                    <a:pt x="62" y="196"/>
                    <a:pt x="62" y="196"/>
                    <a:pt x="62" y="196"/>
                  </a:cubicBezTo>
                  <a:cubicBezTo>
                    <a:pt x="62" y="196"/>
                    <a:pt x="62" y="196"/>
                    <a:pt x="62" y="196"/>
                  </a:cubicBezTo>
                  <a:cubicBezTo>
                    <a:pt x="62" y="196"/>
                    <a:pt x="62" y="196"/>
                    <a:pt x="62" y="196"/>
                  </a:cubicBezTo>
                  <a:cubicBezTo>
                    <a:pt x="61" y="196"/>
                    <a:pt x="61" y="196"/>
                    <a:pt x="61" y="196"/>
                  </a:cubicBezTo>
                  <a:cubicBezTo>
                    <a:pt x="61" y="196"/>
                    <a:pt x="61" y="196"/>
                    <a:pt x="62" y="196"/>
                  </a:cubicBezTo>
                  <a:close/>
                  <a:moveTo>
                    <a:pt x="86" y="105"/>
                  </a:moveTo>
                  <a:cubicBezTo>
                    <a:pt x="86" y="105"/>
                    <a:pt x="86" y="104"/>
                    <a:pt x="87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8" y="104"/>
                    <a:pt x="88" y="104"/>
                    <a:pt x="87" y="104"/>
                  </a:cubicBezTo>
                  <a:cubicBezTo>
                    <a:pt x="87" y="104"/>
                    <a:pt x="86" y="104"/>
                    <a:pt x="86" y="105"/>
                  </a:cubicBezTo>
                  <a:close/>
                  <a:moveTo>
                    <a:pt x="63" y="197"/>
                  </a:moveTo>
                  <a:cubicBezTo>
                    <a:pt x="63" y="197"/>
                    <a:pt x="63" y="197"/>
                    <a:pt x="62" y="197"/>
                  </a:cubicBezTo>
                  <a:cubicBezTo>
                    <a:pt x="63" y="197"/>
                    <a:pt x="63" y="197"/>
                    <a:pt x="63" y="197"/>
                  </a:cubicBezTo>
                  <a:close/>
                  <a:moveTo>
                    <a:pt x="91" y="91"/>
                  </a:moveTo>
                  <a:cubicBezTo>
                    <a:pt x="91" y="90"/>
                    <a:pt x="92" y="90"/>
                    <a:pt x="92" y="90"/>
                  </a:cubicBezTo>
                  <a:cubicBezTo>
                    <a:pt x="92" y="90"/>
                    <a:pt x="92" y="89"/>
                    <a:pt x="92" y="89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3" y="90"/>
                    <a:pt x="93" y="90"/>
                    <a:pt x="93" y="90"/>
                  </a:cubicBezTo>
                  <a:cubicBezTo>
                    <a:pt x="93" y="90"/>
                    <a:pt x="92" y="90"/>
                    <a:pt x="92" y="9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2" y="91"/>
                    <a:pt x="93" y="91"/>
                    <a:pt x="94" y="91"/>
                  </a:cubicBezTo>
                  <a:cubicBezTo>
                    <a:pt x="93" y="91"/>
                    <a:pt x="92" y="91"/>
                    <a:pt x="91" y="91"/>
                  </a:cubicBezTo>
                  <a:close/>
                  <a:moveTo>
                    <a:pt x="66" y="192"/>
                  </a:moveTo>
                  <a:cubicBezTo>
                    <a:pt x="66" y="191"/>
                    <a:pt x="66" y="191"/>
                    <a:pt x="66" y="191"/>
                  </a:cubicBezTo>
                  <a:cubicBezTo>
                    <a:pt x="67" y="192"/>
                    <a:pt x="67" y="192"/>
                    <a:pt x="67" y="192"/>
                  </a:cubicBezTo>
                  <a:lnTo>
                    <a:pt x="66" y="192"/>
                  </a:lnTo>
                  <a:close/>
                  <a:moveTo>
                    <a:pt x="77" y="154"/>
                  </a:moveTo>
                  <a:cubicBezTo>
                    <a:pt x="77" y="154"/>
                    <a:pt x="77" y="154"/>
                    <a:pt x="77" y="154"/>
                  </a:cubicBezTo>
                  <a:cubicBezTo>
                    <a:pt x="75" y="154"/>
                    <a:pt x="77" y="154"/>
                    <a:pt x="76" y="153"/>
                  </a:cubicBezTo>
                  <a:cubicBezTo>
                    <a:pt x="77" y="153"/>
                    <a:pt x="77" y="155"/>
                    <a:pt x="78" y="154"/>
                  </a:cubicBezTo>
                  <a:cubicBezTo>
                    <a:pt x="78" y="154"/>
                    <a:pt x="78" y="154"/>
                    <a:pt x="78" y="154"/>
                  </a:cubicBezTo>
                  <a:cubicBezTo>
                    <a:pt x="77" y="155"/>
                    <a:pt x="78" y="154"/>
                    <a:pt x="77" y="154"/>
                  </a:cubicBezTo>
                  <a:close/>
                  <a:moveTo>
                    <a:pt x="91" y="104"/>
                  </a:moveTo>
                  <a:cubicBezTo>
                    <a:pt x="91" y="103"/>
                    <a:pt x="91" y="103"/>
                    <a:pt x="91" y="103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1" y="104"/>
                    <a:pt x="91" y="104"/>
                    <a:pt x="91" y="104"/>
                  </a:cubicBezTo>
                  <a:close/>
                  <a:moveTo>
                    <a:pt x="69" y="192"/>
                  </a:moveTo>
                  <a:cubicBezTo>
                    <a:pt x="68" y="193"/>
                    <a:pt x="69" y="193"/>
                    <a:pt x="68" y="193"/>
                  </a:cubicBezTo>
                  <a:cubicBezTo>
                    <a:pt x="67" y="192"/>
                    <a:pt x="68" y="191"/>
                    <a:pt x="69" y="192"/>
                  </a:cubicBezTo>
                  <a:close/>
                  <a:moveTo>
                    <a:pt x="92" y="103"/>
                  </a:moveTo>
                  <a:cubicBezTo>
                    <a:pt x="92" y="103"/>
                    <a:pt x="93" y="104"/>
                    <a:pt x="93" y="104"/>
                  </a:cubicBezTo>
                  <a:cubicBezTo>
                    <a:pt x="93" y="105"/>
                    <a:pt x="93" y="105"/>
                    <a:pt x="93" y="105"/>
                  </a:cubicBezTo>
                  <a:cubicBezTo>
                    <a:pt x="92" y="105"/>
                    <a:pt x="92" y="104"/>
                    <a:pt x="92" y="103"/>
                  </a:cubicBezTo>
                  <a:close/>
                  <a:moveTo>
                    <a:pt x="70" y="194"/>
                  </a:moveTo>
                  <a:cubicBezTo>
                    <a:pt x="70" y="194"/>
                    <a:pt x="69" y="193"/>
                    <a:pt x="68" y="194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9" y="194"/>
                    <a:pt x="69" y="194"/>
                    <a:pt x="70" y="194"/>
                  </a:cubicBezTo>
                  <a:close/>
                  <a:moveTo>
                    <a:pt x="80" y="154"/>
                  </a:moveTo>
                  <a:cubicBezTo>
                    <a:pt x="80" y="154"/>
                    <a:pt x="80" y="154"/>
                    <a:pt x="80" y="154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4"/>
                    <a:pt x="81" y="154"/>
                    <a:pt x="81" y="155"/>
                  </a:cubicBezTo>
                  <a:lnTo>
                    <a:pt x="80" y="154"/>
                  </a:lnTo>
                  <a:close/>
                  <a:moveTo>
                    <a:pt x="85" y="132"/>
                  </a:moveTo>
                  <a:cubicBezTo>
                    <a:pt x="86" y="132"/>
                    <a:pt x="86" y="131"/>
                    <a:pt x="87" y="132"/>
                  </a:cubicBezTo>
                  <a:cubicBezTo>
                    <a:pt x="87" y="132"/>
                    <a:pt x="85" y="133"/>
                    <a:pt x="85" y="132"/>
                  </a:cubicBezTo>
                  <a:close/>
                  <a:moveTo>
                    <a:pt x="94" y="103"/>
                  </a:moveTo>
                  <a:cubicBezTo>
                    <a:pt x="94" y="103"/>
                    <a:pt x="94" y="103"/>
                    <a:pt x="94" y="103"/>
                  </a:cubicBezTo>
                  <a:cubicBezTo>
                    <a:pt x="93" y="103"/>
                    <a:pt x="93" y="103"/>
                    <a:pt x="94" y="103"/>
                  </a:cubicBezTo>
                  <a:close/>
                  <a:moveTo>
                    <a:pt x="79" y="193"/>
                  </a:moveTo>
                  <a:cubicBezTo>
                    <a:pt x="79" y="193"/>
                    <a:pt x="79" y="193"/>
                    <a:pt x="79" y="193"/>
                  </a:cubicBezTo>
                  <a:cubicBezTo>
                    <a:pt x="79" y="193"/>
                    <a:pt x="79" y="193"/>
                    <a:pt x="79" y="193"/>
                  </a:cubicBezTo>
                  <a:close/>
                  <a:moveTo>
                    <a:pt x="126" y="80"/>
                  </a:moveTo>
                  <a:cubicBezTo>
                    <a:pt x="126" y="81"/>
                    <a:pt x="126" y="81"/>
                    <a:pt x="125" y="81"/>
                  </a:cubicBezTo>
                  <a:cubicBezTo>
                    <a:pt x="125" y="80"/>
                    <a:pt x="127" y="80"/>
                    <a:pt x="127" y="79"/>
                  </a:cubicBezTo>
                  <a:cubicBezTo>
                    <a:pt x="127" y="79"/>
                    <a:pt x="127" y="79"/>
                    <a:pt x="127" y="79"/>
                  </a:cubicBezTo>
                  <a:cubicBezTo>
                    <a:pt x="127" y="79"/>
                    <a:pt x="127" y="79"/>
                    <a:pt x="127" y="80"/>
                  </a:cubicBezTo>
                  <a:cubicBezTo>
                    <a:pt x="127" y="80"/>
                    <a:pt x="127" y="80"/>
                    <a:pt x="127" y="80"/>
                  </a:cubicBezTo>
                  <a:cubicBezTo>
                    <a:pt x="127" y="80"/>
                    <a:pt x="126" y="80"/>
                    <a:pt x="126" y="80"/>
                  </a:cubicBezTo>
                  <a:close/>
                  <a:moveTo>
                    <a:pt x="139" y="83"/>
                  </a:moveTo>
                  <a:cubicBezTo>
                    <a:pt x="140" y="82"/>
                    <a:pt x="140" y="82"/>
                    <a:pt x="140" y="82"/>
                  </a:cubicBezTo>
                  <a:cubicBezTo>
                    <a:pt x="140" y="83"/>
                    <a:pt x="140" y="83"/>
                    <a:pt x="140" y="83"/>
                  </a:cubicBezTo>
                  <a:lnTo>
                    <a:pt x="139" y="83"/>
                  </a:lnTo>
                  <a:close/>
                  <a:moveTo>
                    <a:pt x="138" y="90"/>
                  </a:moveTo>
                  <a:cubicBezTo>
                    <a:pt x="138" y="91"/>
                    <a:pt x="138" y="91"/>
                    <a:pt x="138" y="91"/>
                  </a:cubicBezTo>
                  <a:cubicBezTo>
                    <a:pt x="139" y="92"/>
                    <a:pt x="137" y="90"/>
                    <a:pt x="138" y="90"/>
                  </a:cubicBezTo>
                  <a:close/>
                  <a:moveTo>
                    <a:pt x="138" y="92"/>
                  </a:moveTo>
                  <a:cubicBezTo>
                    <a:pt x="138" y="93"/>
                    <a:pt x="138" y="93"/>
                    <a:pt x="138" y="93"/>
                  </a:cubicBezTo>
                  <a:cubicBezTo>
                    <a:pt x="137" y="93"/>
                    <a:pt x="137" y="93"/>
                    <a:pt x="137" y="93"/>
                  </a:cubicBezTo>
                  <a:lnTo>
                    <a:pt x="138" y="92"/>
                  </a:lnTo>
                  <a:close/>
                  <a:moveTo>
                    <a:pt x="139" y="89"/>
                  </a:moveTo>
                  <a:cubicBezTo>
                    <a:pt x="139" y="89"/>
                    <a:pt x="139" y="89"/>
                    <a:pt x="139" y="89"/>
                  </a:cubicBezTo>
                  <a:cubicBezTo>
                    <a:pt x="139" y="89"/>
                    <a:pt x="139" y="89"/>
                    <a:pt x="140" y="89"/>
                  </a:cubicBezTo>
                  <a:cubicBezTo>
                    <a:pt x="140" y="90"/>
                    <a:pt x="139" y="89"/>
                    <a:pt x="139" y="89"/>
                  </a:cubicBezTo>
                  <a:close/>
                  <a:moveTo>
                    <a:pt x="146" y="61"/>
                  </a:moveTo>
                  <a:cubicBezTo>
                    <a:pt x="147" y="61"/>
                    <a:pt x="147" y="61"/>
                    <a:pt x="148" y="60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47" y="61"/>
                    <a:pt x="146" y="61"/>
                    <a:pt x="146" y="61"/>
                  </a:cubicBezTo>
                  <a:close/>
                  <a:moveTo>
                    <a:pt x="144" y="75"/>
                  </a:moveTo>
                  <a:cubicBezTo>
                    <a:pt x="144" y="75"/>
                    <a:pt x="143" y="75"/>
                    <a:pt x="143" y="75"/>
                  </a:cubicBezTo>
                  <a:cubicBezTo>
                    <a:pt x="143" y="75"/>
                    <a:pt x="143" y="75"/>
                    <a:pt x="143" y="76"/>
                  </a:cubicBezTo>
                  <a:cubicBezTo>
                    <a:pt x="142" y="74"/>
                    <a:pt x="142" y="74"/>
                    <a:pt x="142" y="74"/>
                  </a:cubicBezTo>
                  <a:cubicBezTo>
                    <a:pt x="143" y="75"/>
                    <a:pt x="143" y="75"/>
                    <a:pt x="143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44" y="75"/>
                    <a:pt x="144" y="75"/>
                    <a:pt x="144" y="75"/>
                  </a:cubicBezTo>
                  <a:cubicBezTo>
                    <a:pt x="144" y="76"/>
                    <a:pt x="144" y="77"/>
                    <a:pt x="143" y="76"/>
                  </a:cubicBezTo>
                  <a:cubicBezTo>
                    <a:pt x="143" y="75"/>
                    <a:pt x="144" y="76"/>
                    <a:pt x="144" y="75"/>
                  </a:cubicBezTo>
                  <a:close/>
                  <a:moveTo>
                    <a:pt x="149" y="55"/>
                  </a:moveTo>
                  <a:cubicBezTo>
                    <a:pt x="149" y="55"/>
                    <a:pt x="149" y="55"/>
                    <a:pt x="149" y="55"/>
                  </a:cubicBezTo>
                  <a:cubicBezTo>
                    <a:pt x="149" y="55"/>
                    <a:pt x="150" y="54"/>
                    <a:pt x="151" y="54"/>
                  </a:cubicBezTo>
                  <a:cubicBezTo>
                    <a:pt x="150" y="55"/>
                    <a:pt x="150" y="55"/>
                    <a:pt x="149" y="55"/>
                  </a:cubicBezTo>
                  <a:close/>
                  <a:moveTo>
                    <a:pt x="145" y="75"/>
                  </a:moveTo>
                  <a:cubicBezTo>
                    <a:pt x="145" y="76"/>
                    <a:pt x="145" y="76"/>
                    <a:pt x="145" y="76"/>
                  </a:cubicBezTo>
                  <a:cubicBezTo>
                    <a:pt x="146" y="76"/>
                    <a:pt x="146" y="77"/>
                    <a:pt x="146" y="76"/>
                  </a:cubicBezTo>
                  <a:cubicBezTo>
                    <a:pt x="146" y="77"/>
                    <a:pt x="146" y="77"/>
                    <a:pt x="145" y="76"/>
                  </a:cubicBezTo>
                  <a:cubicBezTo>
                    <a:pt x="145" y="76"/>
                    <a:pt x="145" y="76"/>
                    <a:pt x="145" y="76"/>
                  </a:cubicBezTo>
                  <a:cubicBezTo>
                    <a:pt x="145" y="76"/>
                    <a:pt x="145" y="76"/>
                    <a:pt x="145" y="75"/>
                  </a:cubicBezTo>
                  <a:close/>
                  <a:moveTo>
                    <a:pt x="162" y="17"/>
                  </a:moveTo>
                  <a:cubicBezTo>
                    <a:pt x="162" y="17"/>
                    <a:pt x="163" y="17"/>
                    <a:pt x="164" y="17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4" y="18"/>
                    <a:pt x="163" y="17"/>
                    <a:pt x="164" y="18"/>
                  </a:cubicBezTo>
                  <a:cubicBezTo>
                    <a:pt x="163" y="18"/>
                    <a:pt x="162" y="18"/>
                    <a:pt x="161" y="18"/>
                  </a:cubicBezTo>
                  <a:cubicBezTo>
                    <a:pt x="162" y="17"/>
                    <a:pt x="162" y="17"/>
                    <a:pt x="162" y="17"/>
                  </a:cubicBezTo>
                  <a:close/>
                  <a:moveTo>
                    <a:pt x="149" y="71"/>
                  </a:moveTo>
                  <a:cubicBezTo>
                    <a:pt x="149" y="70"/>
                    <a:pt x="148" y="70"/>
                    <a:pt x="148" y="70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48" y="70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2"/>
                    <a:pt x="148" y="72"/>
                    <a:pt x="147" y="72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7" y="71"/>
                    <a:pt x="147" y="71"/>
                    <a:pt x="147" y="71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1"/>
                    <a:pt x="149" y="71"/>
                    <a:pt x="149" y="71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9" y="70"/>
                    <a:pt x="149" y="71"/>
                    <a:pt x="149" y="71"/>
                  </a:cubicBezTo>
                  <a:close/>
                  <a:moveTo>
                    <a:pt x="149" y="68"/>
                  </a:moveTo>
                  <a:cubicBezTo>
                    <a:pt x="149" y="68"/>
                    <a:pt x="149" y="69"/>
                    <a:pt x="149" y="69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9" y="69"/>
                    <a:pt x="149" y="68"/>
                    <a:pt x="149" y="68"/>
                  </a:cubicBezTo>
                  <a:close/>
                  <a:moveTo>
                    <a:pt x="151" y="71"/>
                  </a:moveTo>
                  <a:cubicBezTo>
                    <a:pt x="150" y="71"/>
                    <a:pt x="150" y="70"/>
                    <a:pt x="150" y="70"/>
                  </a:cubicBezTo>
                  <a:cubicBezTo>
                    <a:pt x="150" y="70"/>
                    <a:pt x="151" y="70"/>
                    <a:pt x="151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1" y="70"/>
                    <a:pt x="151" y="70"/>
                    <a:pt x="150" y="70"/>
                  </a:cubicBezTo>
                  <a:lnTo>
                    <a:pt x="151" y="71"/>
                  </a:lnTo>
                  <a:close/>
                  <a:moveTo>
                    <a:pt x="153" y="69"/>
                  </a:moveTo>
                  <a:cubicBezTo>
                    <a:pt x="153" y="70"/>
                    <a:pt x="153" y="69"/>
                    <a:pt x="154" y="69"/>
                  </a:cubicBezTo>
                  <a:cubicBezTo>
                    <a:pt x="154" y="70"/>
                    <a:pt x="153" y="70"/>
                    <a:pt x="153" y="70"/>
                  </a:cubicBezTo>
                  <a:lnTo>
                    <a:pt x="153" y="69"/>
                  </a:lnTo>
                  <a:close/>
                  <a:moveTo>
                    <a:pt x="152" y="72"/>
                  </a:moveTo>
                  <a:cubicBezTo>
                    <a:pt x="152" y="72"/>
                    <a:pt x="152" y="72"/>
                    <a:pt x="152" y="72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151" y="72"/>
                    <a:pt x="151" y="72"/>
                    <a:pt x="152" y="72"/>
                  </a:cubicBezTo>
                  <a:cubicBezTo>
                    <a:pt x="152" y="72"/>
                    <a:pt x="153" y="72"/>
                    <a:pt x="152" y="72"/>
                  </a:cubicBezTo>
                  <a:close/>
                  <a:moveTo>
                    <a:pt x="153" y="69"/>
                  </a:moveTo>
                  <a:cubicBezTo>
                    <a:pt x="152" y="68"/>
                    <a:pt x="152" y="68"/>
                    <a:pt x="152" y="68"/>
                  </a:cubicBezTo>
                  <a:cubicBezTo>
                    <a:pt x="152" y="69"/>
                    <a:pt x="153" y="68"/>
                    <a:pt x="153" y="68"/>
                  </a:cubicBezTo>
                  <a:lnTo>
                    <a:pt x="153" y="69"/>
                  </a:lnTo>
                  <a:close/>
                  <a:moveTo>
                    <a:pt x="170" y="15"/>
                  </a:moveTo>
                  <a:cubicBezTo>
                    <a:pt x="169" y="16"/>
                    <a:pt x="169" y="16"/>
                    <a:pt x="169" y="16"/>
                  </a:cubicBezTo>
                  <a:cubicBezTo>
                    <a:pt x="169" y="15"/>
                    <a:pt x="169" y="15"/>
                    <a:pt x="170" y="15"/>
                  </a:cubicBezTo>
                  <a:close/>
                  <a:moveTo>
                    <a:pt x="159" y="70"/>
                  </a:moveTo>
                  <a:cubicBezTo>
                    <a:pt x="159" y="69"/>
                    <a:pt x="158" y="69"/>
                    <a:pt x="157" y="70"/>
                  </a:cubicBezTo>
                  <a:cubicBezTo>
                    <a:pt x="157" y="69"/>
                    <a:pt x="158" y="69"/>
                    <a:pt x="157" y="68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58" y="67"/>
                    <a:pt x="158" y="67"/>
                    <a:pt x="158" y="67"/>
                  </a:cubicBezTo>
                  <a:cubicBezTo>
                    <a:pt x="158" y="68"/>
                    <a:pt x="158" y="69"/>
                    <a:pt x="158" y="69"/>
                  </a:cubicBezTo>
                  <a:lnTo>
                    <a:pt x="159" y="70"/>
                  </a:lnTo>
                  <a:close/>
                  <a:moveTo>
                    <a:pt x="161" y="14"/>
                  </a:moveTo>
                  <a:cubicBezTo>
                    <a:pt x="161" y="14"/>
                    <a:pt x="162" y="15"/>
                    <a:pt x="162" y="14"/>
                  </a:cubicBezTo>
                  <a:cubicBezTo>
                    <a:pt x="164" y="14"/>
                    <a:pt x="165" y="13"/>
                    <a:pt x="167" y="13"/>
                  </a:cubicBezTo>
                  <a:cubicBezTo>
                    <a:pt x="168" y="14"/>
                    <a:pt x="172" y="11"/>
                    <a:pt x="170" y="14"/>
                  </a:cubicBezTo>
                  <a:cubicBezTo>
                    <a:pt x="170" y="15"/>
                    <a:pt x="171" y="15"/>
                    <a:pt x="171" y="15"/>
                  </a:cubicBezTo>
                  <a:cubicBezTo>
                    <a:pt x="171" y="14"/>
                    <a:pt x="172" y="14"/>
                    <a:pt x="172" y="14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2" y="15"/>
                    <a:pt x="171" y="14"/>
                    <a:pt x="171" y="15"/>
                  </a:cubicBezTo>
                  <a:cubicBezTo>
                    <a:pt x="172" y="15"/>
                    <a:pt x="172" y="15"/>
                    <a:pt x="172" y="15"/>
                  </a:cubicBezTo>
                  <a:cubicBezTo>
                    <a:pt x="172" y="15"/>
                    <a:pt x="172" y="15"/>
                    <a:pt x="172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1" y="15"/>
                    <a:pt x="170" y="15"/>
                    <a:pt x="169" y="14"/>
                  </a:cubicBezTo>
                  <a:cubicBezTo>
                    <a:pt x="168" y="14"/>
                    <a:pt x="169" y="14"/>
                    <a:pt x="168" y="15"/>
                  </a:cubicBezTo>
                  <a:cubicBezTo>
                    <a:pt x="167" y="14"/>
                    <a:pt x="167" y="14"/>
                    <a:pt x="167" y="14"/>
                  </a:cubicBezTo>
                  <a:cubicBezTo>
                    <a:pt x="167" y="15"/>
                    <a:pt x="167" y="15"/>
                    <a:pt x="166" y="15"/>
                  </a:cubicBezTo>
                  <a:cubicBezTo>
                    <a:pt x="165" y="15"/>
                    <a:pt x="165" y="15"/>
                    <a:pt x="165" y="15"/>
                  </a:cubicBezTo>
                  <a:cubicBezTo>
                    <a:pt x="166" y="14"/>
                    <a:pt x="165" y="14"/>
                    <a:pt x="165" y="14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65" y="15"/>
                    <a:pt x="165" y="15"/>
                    <a:pt x="165" y="15"/>
                  </a:cubicBezTo>
                  <a:cubicBezTo>
                    <a:pt x="164" y="15"/>
                    <a:pt x="164" y="14"/>
                    <a:pt x="164" y="14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63" y="15"/>
                    <a:pt x="163" y="15"/>
                    <a:pt x="164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63" y="15"/>
                    <a:pt x="162" y="15"/>
                    <a:pt x="162" y="15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5"/>
                    <a:pt x="162" y="16"/>
                    <a:pt x="162" y="16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1" y="15"/>
                    <a:pt x="160" y="15"/>
                    <a:pt x="160" y="15"/>
                  </a:cubicBezTo>
                  <a:cubicBezTo>
                    <a:pt x="161" y="14"/>
                    <a:pt x="161" y="14"/>
                    <a:pt x="161" y="14"/>
                  </a:cubicBezTo>
                  <a:close/>
                  <a:moveTo>
                    <a:pt x="159" y="17"/>
                  </a:moveTo>
                  <a:cubicBezTo>
                    <a:pt x="159" y="17"/>
                    <a:pt x="159" y="17"/>
                    <a:pt x="159" y="17"/>
                  </a:cubicBezTo>
                  <a:cubicBezTo>
                    <a:pt x="159" y="17"/>
                    <a:pt x="159" y="17"/>
                    <a:pt x="159" y="17"/>
                  </a:cubicBezTo>
                  <a:cubicBezTo>
                    <a:pt x="159" y="17"/>
                    <a:pt x="159" y="17"/>
                    <a:pt x="159" y="17"/>
                  </a:cubicBezTo>
                  <a:cubicBezTo>
                    <a:pt x="160" y="17"/>
                    <a:pt x="159" y="17"/>
                    <a:pt x="159" y="17"/>
                  </a:cubicBezTo>
                  <a:cubicBezTo>
                    <a:pt x="159" y="17"/>
                    <a:pt x="159" y="17"/>
                    <a:pt x="159" y="17"/>
                  </a:cubicBezTo>
                  <a:cubicBezTo>
                    <a:pt x="159" y="17"/>
                    <a:pt x="159" y="17"/>
                    <a:pt x="159" y="17"/>
                  </a:cubicBezTo>
                  <a:cubicBezTo>
                    <a:pt x="158" y="18"/>
                    <a:pt x="159" y="18"/>
                    <a:pt x="159" y="18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8" y="18"/>
                    <a:pt x="158" y="18"/>
                    <a:pt x="157" y="18"/>
                  </a:cubicBezTo>
                  <a:cubicBezTo>
                    <a:pt x="158" y="18"/>
                    <a:pt x="158" y="18"/>
                    <a:pt x="158" y="18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6"/>
                    <a:pt x="158" y="17"/>
                    <a:pt x="159" y="17"/>
                  </a:cubicBezTo>
                  <a:close/>
                  <a:moveTo>
                    <a:pt x="157" y="14"/>
                  </a:moveTo>
                  <a:cubicBezTo>
                    <a:pt x="158" y="15"/>
                    <a:pt x="158" y="15"/>
                    <a:pt x="159" y="15"/>
                  </a:cubicBezTo>
                  <a:cubicBezTo>
                    <a:pt x="158" y="16"/>
                    <a:pt x="158" y="16"/>
                    <a:pt x="158" y="16"/>
                  </a:cubicBezTo>
                  <a:cubicBezTo>
                    <a:pt x="158" y="16"/>
                    <a:pt x="158" y="16"/>
                    <a:pt x="158" y="16"/>
                  </a:cubicBezTo>
                  <a:cubicBezTo>
                    <a:pt x="158" y="16"/>
                    <a:pt x="158" y="16"/>
                    <a:pt x="158" y="16"/>
                  </a:cubicBezTo>
                  <a:cubicBezTo>
                    <a:pt x="158" y="15"/>
                    <a:pt x="158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lnTo>
                    <a:pt x="157" y="14"/>
                  </a:lnTo>
                  <a:close/>
                  <a:moveTo>
                    <a:pt x="142" y="70"/>
                  </a:moveTo>
                  <a:cubicBezTo>
                    <a:pt x="143" y="70"/>
                    <a:pt x="143" y="70"/>
                    <a:pt x="143" y="70"/>
                  </a:cubicBezTo>
                  <a:cubicBezTo>
                    <a:pt x="143" y="71"/>
                    <a:pt x="144" y="70"/>
                    <a:pt x="144" y="70"/>
                  </a:cubicBezTo>
                  <a:cubicBezTo>
                    <a:pt x="144" y="71"/>
                    <a:pt x="144" y="71"/>
                    <a:pt x="144" y="71"/>
                  </a:cubicBezTo>
                  <a:cubicBezTo>
                    <a:pt x="144" y="71"/>
                    <a:pt x="144" y="71"/>
                    <a:pt x="144" y="71"/>
                  </a:cubicBezTo>
                  <a:cubicBezTo>
                    <a:pt x="145" y="71"/>
                    <a:pt x="145" y="71"/>
                    <a:pt x="145" y="71"/>
                  </a:cubicBezTo>
                  <a:cubicBezTo>
                    <a:pt x="145" y="71"/>
                    <a:pt x="145" y="71"/>
                    <a:pt x="145" y="71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71"/>
                    <a:pt x="145" y="71"/>
                    <a:pt x="145" y="71"/>
                  </a:cubicBezTo>
                  <a:cubicBezTo>
                    <a:pt x="145" y="71"/>
                    <a:pt x="145" y="71"/>
                    <a:pt x="144" y="71"/>
                  </a:cubicBezTo>
                  <a:cubicBezTo>
                    <a:pt x="144" y="71"/>
                    <a:pt x="144" y="71"/>
                    <a:pt x="144" y="71"/>
                  </a:cubicBezTo>
                  <a:cubicBezTo>
                    <a:pt x="144" y="71"/>
                    <a:pt x="144" y="71"/>
                    <a:pt x="144" y="71"/>
                  </a:cubicBezTo>
                  <a:cubicBezTo>
                    <a:pt x="144" y="71"/>
                    <a:pt x="144" y="71"/>
                    <a:pt x="143" y="71"/>
                  </a:cubicBezTo>
                  <a:cubicBezTo>
                    <a:pt x="143" y="72"/>
                    <a:pt x="141" y="72"/>
                    <a:pt x="141" y="72"/>
                  </a:cubicBezTo>
                  <a:cubicBezTo>
                    <a:pt x="141" y="72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1" y="71"/>
                    <a:pt x="143" y="71"/>
                    <a:pt x="142" y="70"/>
                  </a:cubicBezTo>
                  <a:close/>
                  <a:moveTo>
                    <a:pt x="152" y="15"/>
                  </a:moveTo>
                  <a:cubicBezTo>
                    <a:pt x="153" y="15"/>
                    <a:pt x="154" y="15"/>
                    <a:pt x="154" y="1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6" y="15"/>
                    <a:pt x="156" y="15"/>
                    <a:pt x="156" y="15"/>
                  </a:cubicBezTo>
                  <a:cubicBezTo>
                    <a:pt x="157" y="15"/>
                    <a:pt x="156" y="16"/>
                    <a:pt x="156" y="16"/>
                  </a:cubicBezTo>
                  <a:cubicBezTo>
                    <a:pt x="156" y="16"/>
                    <a:pt x="156" y="15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5"/>
                    <a:pt x="155" y="15"/>
                  </a:cubicBezTo>
                  <a:cubicBezTo>
                    <a:pt x="154" y="16"/>
                    <a:pt x="154" y="16"/>
                    <a:pt x="154" y="17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2" y="17"/>
                    <a:pt x="152" y="17"/>
                    <a:pt x="151" y="17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2" y="17"/>
                    <a:pt x="151" y="16"/>
                    <a:pt x="152" y="16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1" y="15"/>
                    <a:pt x="151" y="15"/>
                    <a:pt x="151" y="15"/>
                  </a:cubicBezTo>
                  <a:lnTo>
                    <a:pt x="152" y="15"/>
                  </a:lnTo>
                  <a:close/>
                  <a:moveTo>
                    <a:pt x="136" y="18"/>
                  </a:moveTo>
                  <a:cubicBezTo>
                    <a:pt x="137" y="18"/>
                    <a:pt x="138" y="17"/>
                    <a:pt x="139" y="17"/>
                  </a:cubicBezTo>
                  <a:cubicBezTo>
                    <a:pt x="139" y="17"/>
                    <a:pt x="139" y="17"/>
                    <a:pt x="139" y="17"/>
                  </a:cubicBezTo>
                  <a:cubicBezTo>
                    <a:pt x="139" y="17"/>
                    <a:pt x="139" y="17"/>
                    <a:pt x="139" y="17"/>
                  </a:cubicBezTo>
                  <a:cubicBezTo>
                    <a:pt x="140" y="17"/>
                    <a:pt x="141" y="17"/>
                    <a:pt x="142" y="17"/>
                  </a:cubicBezTo>
                  <a:cubicBezTo>
                    <a:pt x="143" y="15"/>
                    <a:pt x="147" y="16"/>
                    <a:pt x="149" y="16"/>
                  </a:cubicBezTo>
                  <a:cubicBezTo>
                    <a:pt x="149" y="16"/>
                    <a:pt x="149" y="16"/>
                    <a:pt x="149" y="16"/>
                  </a:cubicBezTo>
                  <a:cubicBezTo>
                    <a:pt x="149" y="16"/>
                    <a:pt x="149" y="16"/>
                    <a:pt x="149" y="16"/>
                  </a:cubicBezTo>
                  <a:cubicBezTo>
                    <a:pt x="149" y="16"/>
                    <a:pt x="149" y="16"/>
                    <a:pt x="149" y="15"/>
                  </a:cubicBezTo>
                  <a:cubicBezTo>
                    <a:pt x="149" y="16"/>
                    <a:pt x="149" y="16"/>
                    <a:pt x="149" y="16"/>
                  </a:cubicBezTo>
                  <a:cubicBezTo>
                    <a:pt x="149" y="16"/>
                    <a:pt x="150" y="16"/>
                    <a:pt x="150" y="16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49" y="16"/>
                    <a:pt x="149" y="17"/>
                    <a:pt x="148" y="17"/>
                  </a:cubicBezTo>
                  <a:cubicBezTo>
                    <a:pt x="148" y="17"/>
                    <a:pt x="148" y="17"/>
                    <a:pt x="147" y="17"/>
                  </a:cubicBezTo>
                  <a:cubicBezTo>
                    <a:pt x="147" y="17"/>
                    <a:pt x="146" y="16"/>
                    <a:pt x="146" y="17"/>
                  </a:cubicBezTo>
                  <a:cubicBezTo>
                    <a:pt x="146" y="18"/>
                    <a:pt x="145" y="17"/>
                    <a:pt x="145" y="18"/>
                  </a:cubicBezTo>
                  <a:cubicBezTo>
                    <a:pt x="144" y="17"/>
                    <a:pt x="143" y="17"/>
                    <a:pt x="143" y="17"/>
                  </a:cubicBezTo>
                  <a:cubicBezTo>
                    <a:pt x="142" y="18"/>
                    <a:pt x="140" y="18"/>
                    <a:pt x="139" y="17"/>
                  </a:cubicBezTo>
                  <a:cubicBezTo>
                    <a:pt x="139" y="17"/>
                    <a:pt x="139" y="17"/>
                    <a:pt x="139" y="17"/>
                  </a:cubicBezTo>
                  <a:cubicBezTo>
                    <a:pt x="139" y="17"/>
                    <a:pt x="139" y="18"/>
                    <a:pt x="139" y="18"/>
                  </a:cubicBezTo>
                  <a:cubicBezTo>
                    <a:pt x="139" y="18"/>
                    <a:pt x="140" y="18"/>
                    <a:pt x="140" y="18"/>
                  </a:cubicBezTo>
                  <a:cubicBezTo>
                    <a:pt x="140" y="19"/>
                    <a:pt x="139" y="19"/>
                    <a:pt x="139" y="19"/>
                  </a:cubicBezTo>
                  <a:cubicBezTo>
                    <a:pt x="138" y="19"/>
                    <a:pt x="138" y="18"/>
                    <a:pt x="137" y="18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18"/>
                    <a:pt x="136" y="18"/>
                    <a:pt x="136" y="18"/>
                  </a:cubicBezTo>
                  <a:close/>
                  <a:moveTo>
                    <a:pt x="135" y="21"/>
                  </a:moveTo>
                  <a:cubicBezTo>
                    <a:pt x="136" y="21"/>
                    <a:pt x="136" y="21"/>
                    <a:pt x="136" y="21"/>
                  </a:cubicBezTo>
                  <a:cubicBezTo>
                    <a:pt x="136" y="21"/>
                    <a:pt x="135" y="22"/>
                    <a:pt x="135" y="22"/>
                  </a:cubicBezTo>
                  <a:cubicBezTo>
                    <a:pt x="135" y="23"/>
                    <a:pt x="134" y="22"/>
                    <a:pt x="133" y="23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3" y="21"/>
                    <a:pt x="135" y="22"/>
                    <a:pt x="135" y="21"/>
                  </a:cubicBezTo>
                  <a:close/>
                  <a:moveTo>
                    <a:pt x="131" y="22"/>
                  </a:moveTo>
                  <a:cubicBezTo>
                    <a:pt x="132" y="22"/>
                    <a:pt x="132" y="21"/>
                    <a:pt x="132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2" y="21"/>
                    <a:pt x="132" y="22"/>
                    <a:pt x="131" y="22"/>
                  </a:cubicBezTo>
                  <a:close/>
                  <a:moveTo>
                    <a:pt x="132" y="19"/>
                  </a:moveTo>
                  <a:cubicBezTo>
                    <a:pt x="132" y="19"/>
                    <a:pt x="132" y="18"/>
                    <a:pt x="132" y="18"/>
                  </a:cubicBezTo>
                  <a:cubicBezTo>
                    <a:pt x="134" y="17"/>
                    <a:pt x="133" y="19"/>
                    <a:pt x="133" y="20"/>
                  </a:cubicBezTo>
                  <a:cubicBezTo>
                    <a:pt x="132" y="20"/>
                    <a:pt x="131" y="20"/>
                    <a:pt x="131" y="20"/>
                  </a:cubicBezTo>
                  <a:cubicBezTo>
                    <a:pt x="132" y="19"/>
                    <a:pt x="132" y="20"/>
                    <a:pt x="132" y="19"/>
                  </a:cubicBezTo>
                  <a:close/>
                  <a:moveTo>
                    <a:pt x="126" y="18"/>
                  </a:moveTo>
                  <a:cubicBezTo>
                    <a:pt x="128" y="18"/>
                    <a:pt x="129" y="19"/>
                    <a:pt x="131" y="19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30" y="20"/>
                    <a:pt x="130" y="20"/>
                    <a:pt x="130" y="20"/>
                  </a:cubicBezTo>
                  <a:cubicBezTo>
                    <a:pt x="130" y="20"/>
                    <a:pt x="130" y="20"/>
                    <a:pt x="130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9" y="20"/>
                    <a:pt x="129" y="20"/>
                    <a:pt x="129" y="19"/>
                  </a:cubicBezTo>
                  <a:cubicBezTo>
                    <a:pt x="128" y="19"/>
                    <a:pt x="128" y="18"/>
                    <a:pt x="127" y="19"/>
                  </a:cubicBezTo>
                  <a:cubicBezTo>
                    <a:pt x="127" y="19"/>
                    <a:pt x="127" y="20"/>
                    <a:pt x="128" y="21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27" y="21"/>
                    <a:pt x="126" y="20"/>
                    <a:pt x="126" y="20"/>
                  </a:cubicBezTo>
                  <a:cubicBezTo>
                    <a:pt x="125" y="19"/>
                    <a:pt x="126" y="19"/>
                    <a:pt x="126" y="18"/>
                  </a:cubicBezTo>
                  <a:close/>
                  <a:moveTo>
                    <a:pt x="127" y="23"/>
                  </a:moveTo>
                  <a:cubicBezTo>
                    <a:pt x="127" y="23"/>
                    <a:pt x="127" y="23"/>
                    <a:pt x="127" y="23"/>
                  </a:cubicBezTo>
                  <a:cubicBezTo>
                    <a:pt x="127" y="23"/>
                    <a:pt x="128" y="24"/>
                    <a:pt x="128" y="24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28" y="24"/>
                    <a:pt x="127" y="24"/>
                    <a:pt x="127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6" y="24"/>
                    <a:pt x="126" y="23"/>
                    <a:pt x="125" y="24"/>
                  </a:cubicBezTo>
                  <a:cubicBezTo>
                    <a:pt x="123" y="24"/>
                    <a:pt x="124" y="22"/>
                    <a:pt x="122" y="23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3"/>
                    <a:pt x="121" y="23"/>
                    <a:pt x="121" y="23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2" y="24"/>
                    <a:pt x="122" y="24"/>
                    <a:pt x="122" y="25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1" y="25"/>
                    <a:pt x="121" y="25"/>
                    <a:pt x="121" y="24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20" y="24"/>
                    <a:pt x="120" y="24"/>
                    <a:pt x="119" y="23"/>
                  </a:cubicBezTo>
                  <a:cubicBezTo>
                    <a:pt x="120" y="23"/>
                    <a:pt x="121" y="23"/>
                    <a:pt x="120" y="23"/>
                  </a:cubicBezTo>
                  <a:cubicBezTo>
                    <a:pt x="121" y="24"/>
                    <a:pt x="122" y="22"/>
                    <a:pt x="122" y="23"/>
                  </a:cubicBezTo>
                  <a:cubicBezTo>
                    <a:pt x="123" y="22"/>
                    <a:pt x="122" y="22"/>
                    <a:pt x="122" y="22"/>
                  </a:cubicBezTo>
                  <a:cubicBezTo>
                    <a:pt x="123" y="21"/>
                    <a:pt x="124" y="22"/>
                    <a:pt x="125" y="22"/>
                  </a:cubicBezTo>
                  <a:cubicBezTo>
                    <a:pt x="126" y="22"/>
                    <a:pt x="126" y="24"/>
                    <a:pt x="127" y="23"/>
                  </a:cubicBezTo>
                  <a:close/>
                  <a:moveTo>
                    <a:pt x="117" y="22"/>
                  </a:moveTo>
                  <a:cubicBezTo>
                    <a:pt x="115" y="21"/>
                    <a:pt x="115" y="21"/>
                    <a:pt x="115" y="21"/>
                  </a:cubicBezTo>
                  <a:cubicBezTo>
                    <a:pt x="115" y="20"/>
                    <a:pt x="117" y="21"/>
                    <a:pt x="117" y="20"/>
                  </a:cubicBezTo>
                  <a:cubicBezTo>
                    <a:pt x="118" y="20"/>
                    <a:pt x="119" y="20"/>
                    <a:pt x="120" y="20"/>
                  </a:cubicBezTo>
                  <a:cubicBezTo>
                    <a:pt x="121" y="20"/>
                    <a:pt x="123" y="19"/>
                    <a:pt x="123" y="19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25" y="20"/>
                    <a:pt x="124" y="21"/>
                    <a:pt x="123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1"/>
                  </a:cubicBezTo>
                  <a:cubicBezTo>
                    <a:pt x="121" y="21"/>
                    <a:pt x="121" y="22"/>
                    <a:pt x="120" y="21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0" y="20"/>
                    <a:pt x="119" y="21"/>
                    <a:pt x="119" y="21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2"/>
                    <a:pt x="118" y="22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7" y="22"/>
                    <a:pt x="116" y="23"/>
                    <a:pt x="115" y="22"/>
                  </a:cubicBezTo>
                  <a:cubicBezTo>
                    <a:pt x="115" y="22"/>
                    <a:pt x="116" y="23"/>
                    <a:pt x="117" y="22"/>
                  </a:cubicBezTo>
                  <a:close/>
                  <a:moveTo>
                    <a:pt x="113" y="24"/>
                  </a:moveTo>
                  <a:cubicBezTo>
                    <a:pt x="113" y="25"/>
                    <a:pt x="114" y="24"/>
                    <a:pt x="115" y="24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5"/>
                    <a:pt x="115" y="25"/>
                    <a:pt x="115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4" y="24"/>
                    <a:pt x="114" y="25"/>
                    <a:pt x="114" y="25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3" y="24"/>
                    <a:pt x="113" y="25"/>
                    <a:pt x="113" y="25"/>
                  </a:cubicBezTo>
                  <a:cubicBezTo>
                    <a:pt x="113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7"/>
                    <a:pt x="112" y="26"/>
                    <a:pt x="113" y="27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8"/>
                    <a:pt x="111" y="28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1" y="27"/>
                    <a:pt x="110" y="27"/>
                    <a:pt x="111" y="26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1" y="25"/>
                    <a:pt x="111" y="25"/>
                  </a:cubicBezTo>
                  <a:cubicBezTo>
                    <a:pt x="111" y="24"/>
                    <a:pt x="112" y="24"/>
                    <a:pt x="113" y="24"/>
                  </a:cubicBezTo>
                  <a:close/>
                  <a:moveTo>
                    <a:pt x="102" y="58"/>
                  </a:moveTo>
                  <a:cubicBezTo>
                    <a:pt x="102" y="57"/>
                    <a:pt x="102" y="58"/>
                    <a:pt x="101" y="58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1" y="57"/>
                    <a:pt x="102" y="57"/>
                    <a:pt x="102" y="58"/>
                  </a:cubicBezTo>
                  <a:close/>
                  <a:moveTo>
                    <a:pt x="111" y="23"/>
                  </a:moveTo>
                  <a:cubicBezTo>
                    <a:pt x="110" y="23"/>
                    <a:pt x="111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2"/>
                    <a:pt x="110" y="22"/>
                    <a:pt x="110" y="22"/>
                  </a:cubicBezTo>
                  <a:lnTo>
                    <a:pt x="111" y="23"/>
                  </a:lnTo>
                  <a:close/>
                  <a:moveTo>
                    <a:pt x="111" y="19"/>
                  </a:move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lose/>
                  <a:moveTo>
                    <a:pt x="107" y="23"/>
                  </a:move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4"/>
                    <a:pt x="108" y="24"/>
                    <a:pt x="108" y="24"/>
                  </a:cubicBezTo>
                  <a:lnTo>
                    <a:pt x="107" y="23"/>
                  </a:lnTo>
                  <a:close/>
                  <a:moveTo>
                    <a:pt x="103" y="26"/>
                  </a:moveTo>
                  <a:cubicBezTo>
                    <a:pt x="103" y="26"/>
                    <a:pt x="103" y="26"/>
                    <a:pt x="103" y="26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5" y="25"/>
                    <a:pt x="107" y="25"/>
                    <a:pt x="109" y="25"/>
                  </a:cubicBezTo>
                  <a:cubicBezTo>
                    <a:pt x="109" y="25"/>
                    <a:pt x="110" y="25"/>
                    <a:pt x="110" y="25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09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7"/>
                    <a:pt x="110" y="27"/>
                    <a:pt x="110" y="27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10" y="27"/>
                    <a:pt x="109" y="26"/>
                    <a:pt x="109" y="26"/>
                  </a:cubicBezTo>
                  <a:cubicBezTo>
                    <a:pt x="108" y="26"/>
                    <a:pt x="107" y="25"/>
                    <a:pt x="106" y="26"/>
                  </a:cubicBezTo>
                  <a:cubicBezTo>
                    <a:pt x="106" y="27"/>
                    <a:pt x="106" y="26"/>
                    <a:pt x="106" y="26"/>
                  </a:cubicBezTo>
                  <a:cubicBezTo>
                    <a:pt x="105" y="27"/>
                    <a:pt x="107" y="27"/>
                    <a:pt x="10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102" y="30"/>
                  </a:moveTo>
                  <a:cubicBezTo>
                    <a:pt x="102" y="30"/>
                    <a:pt x="102" y="30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0"/>
                    <a:pt x="101" y="30"/>
                    <a:pt x="101" y="31"/>
                  </a:cubicBezTo>
                  <a:cubicBezTo>
                    <a:pt x="99" y="30"/>
                    <a:pt x="101" y="33"/>
                    <a:pt x="99" y="32"/>
                  </a:cubicBezTo>
                  <a:cubicBezTo>
                    <a:pt x="100" y="32"/>
                    <a:pt x="100" y="31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lnTo>
                    <a:pt x="102" y="30"/>
                  </a:lnTo>
                  <a:close/>
                  <a:moveTo>
                    <a:pt x="83" y="81"/>
                  </a:moveTo>
                  <a:cubicBezTo>
                    <a:pt x="83" y="81"/>
                    <a:pt x="83" y="81"/>
                    <a:pt x="83" y="81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3" y="81"/>
                    <a:pt x="84" y="81"/>
                    <a:pt x="84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3" y="80"/>
                    <a:pt x="83" y="80"/>
                    <a:pt x="83" y="79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3" y="79"/>
                    <a:pt x="83" y="79"/>
                    <a:pt x="82" y="79"/>
                  </a:cubicBezTo>
                  <a:cubicBezTo>
                    <a:pt x="83" y="80"/>
                    <a:pt x="81" y="80"/>
                    <a:pt x="82" y="81"/>
                  </a:cubicBezTo>
                  <a:cubicBezTo>
                    <a:pt x="82" y="81"/>
                    <a:pt x="81" y="80"/>
                    <a:pt x="81" y="80"/>
                  </a:cubicBezTo>
                  <a:cubicBezTo>
                    <a:pt x="82" y="80"/>
                    <a:pt x="82" y="79"/>
                    <a:pt x="82" y="78"/>
                  </a:cubicBezTo>
                  <a:cubicBezTo>
                    <a:pt x="82" y="79"/>
                    <a:pt x="83" y="79"/>
                    <a:pt x="83" y="79"/>
                  </a:cubicBezTo>
                  <a:cubicBezTo>
                    <a:pt x="83" y="79"/>
                    <a:pt x="83" y="79"/>
                    <a:pt x="83" y="78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4" y="80"/>
                    <a:pt x="85" y="80"/>
                    <a:pt x="84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4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4" y="81"/>
                  </a:cubicBezTo>
                  <a:cubicBezTo>
                    <a:pt x="84" y="83"/>
                    <a:pt x="87" y="81"/>
                    <a:pt x="86" y="83"/>
                  </a:cubicBezTo>
                  <a:cubicBezTo>
                    <a:pt x="86" y="83"/>
                    <a:pt x="84" y="82"/>
                    <a:pt x="83" y="82"/>
                  </a:cubicBezTo>
                  <a:cubicBezTo>
                    <a:pt x="83" y="82"/>
                    <a:pt x="84" y="81"/>
                    <a:pt x="83" y="81"/>
                  </a:cubicBezTo>
                  <a:close/>
                  <a:moveTo>
                    <a:pt x="77" y="84"/>
                  </a:moveTo>
                  <a:cubicBezTo>
                    <a:pt x="77" y="84"/>
                    <a:pt x="77" y="84"/>
                    <a:pt x="77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7" y="84"/>
                    <a:pt x="77" y="84"/>
                    <a:pt x="77" y="84"/>
                  </a:cubicBezTo>
                  <a:close/>
                  <a:moveTo>
                    <a:pt x="77" y="86"/>
                  </a:moveTo>
                  <a:cubicBezTo>
                    <a:pt x="77" y="87"/>
                    <a:pt x="77" y="87"/>
                    <a:pt x="77" y="87"/>
                  </a:cubicBezTo>
                  <a:cubicBezTo>
                    <a:pt x="76" y="87"/>
                    <a:pt x="76" y="87"/>
                    <a:pt x="76" y="87"/>
                  </a:cubicBezTo>
                  <a:lnTo>
                    <a:pt x="77" y="86"/>
                  </a:lnTo>
                  <a:close/>
                  <a:moveTo>
                    <a:pt x="76" y="82"/>
                  </a:moveTo>
                  <a:cubicBezTo>
                    <a:pt x="77" y="82"/>
                    <a:pt x="77" y="82"/>
                    <a:pt x="77" y="82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8" y="82"/>
                    <a:pt x="79" y="80"/>
                    <a:pt x="79" y="82"/>
                  </a:cubicBezTo>
                  <a:cubicBezTo>
                    <a:pt x="78" y="82"/>
                    <a:pt x="77" y="82"/>
                    <a:pt x="76" y="82"/>
                  </a:cubicBezTo>
                  <a:close/>
                  <a:moveTo>
                    <a:pt x="76" y="78"/>
                  </a:moveTo>
                  <a:cubicBezTo>
                    <a:pt x="75" y="78"/>
                    <a:pt x="76" y="79"/>
                    <a:pt x="76" y="79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4" y="80"/>
                    <a:pt x="75" y="79"/>
                    <a:pt x="75" y="79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7"/>
                    <a:pt x="75" y="77"/>
                  </a:cubicBezTo>
                  <a:cubicBezTo>
                    <a:pt x="74" y="77"/>
                    <a:pt x="77" y="76"/>
                    <a:pt x="77" y="78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78" y="79"/>
                    <a:pt x="76" y="78"/>
                    <a:pt x="76" y="78"/>
                  </a:cubicBezTo>
                  <a:close/>
                  <a:moveTo>
                    <a:pt x="76" y="85"/>
                  </a:moveTo>
                  <a:cubicBezTo>
                    <a:pt x="75" y="84"/>
                    <a:pt x="74" y="85"/>
                    <a:pt x="73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4"/>
                    <a:pt x="75" y="84"/>
                    <a:pt x="75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6" y="84"/>
                    <a:pt x="76" y="85"/>
                    <a:pt x="76" y="85"/>
                  </a:cubicBezTo>
                  <a:close/>
                  <a:moveTo>
                    <a:pt x="72" y="84"/>
                  </a:moveTo>
                  <a:cubicBezTo>
                    <a:pt x="72" y="84"/>
                    <a:pt x="72" y="84"/>
                    <a:pt x="72" y="84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2" y="85"/>
                    <a:pt x="72" y="84"/>
                    <a:pt x="72" y="84"/>
                  </a:cubicBezTo>
                  <a:close/>
                  <a:moveTo>
                    <a:pt x="74" y="75"/>
                  </a:moveTo>
                  <a:cubicBezTo>
                    <a:pt x="75" y="76"/>
                    <a:pt x="75" y="76"/>
                    <a:pt x="75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3" y="76"/>
                    <a:pt x="72" y="75"/>
                  </a:cubicBezTo>
                  <a:cubicBezTo>
                    <a:pt x="73" y="75"/>
                    <a:pt x="71" y="75"/>
                    <a:pt x="71" y="74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1" y="74"/>
                    <a:pt x="71" y="74"/>
                    <a:pt x="71" y="73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4"/>
                    <a:pt x="72" y="74"/>
                    <a:pt x="72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74" y="75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6" y="74"/>
                    <a:pt x="74" y="74"/>
                    <a:pt x="74" y="75"/>
                  </a:cubicBezTo>
                  <a:close/>
                  <a:moveTo>
                    <a:pt x="70" y="83"/>
                  </a:moveTo>
                  <a:cubicBezTo>
                    <a:pt x="71" y="83"/>
                    <a:pt x="71" y="83"/>
                    <a:pt x="71" y="84"/>
                  </a:cubicBezTo>
                  <a:cubicBezTo>
                    <a:pt x="71" y="83"/>
                    <a:pt x="70" y="84"/>
                    <a:pt x="70" y="83"/>
                  </a:cubicBezTo>
                  <a:close/>
                  <a:moveTo>
                    <a:pt x="68" y="84"/>
                  </a:moveTo>
                  <a:cubicBezTo>
                    <a:pt x="68" y="84"/>
                    <a:pt x="68" y="84"/>
                    <a:pt x="68" y="83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69" y="84"/>
                    <a:pt x="70" y="84"/>
                    <a:pt x="70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5"/>
                    <a:pt x="68" y="85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8" y="85"/>
                    <a:pt x="69" y="85"/>
                    <a:pt x="69" y="85"/>
                  </a:cubicBezTo>
                  <a:cubicBezTo>
                    <a:pt x="69" y="84"/>
                    <a:pt x="68" y="85"/>
                    <a:pt x="68" y="84"/>
                  </a:cubicBezTo>
                  <a:close/>
                  <a:moveTo>
                    <a:pt x="79" y="42"/>
                  </a:move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2"/>
                    <a:pt x="79" y="42"/>
                  </a:cubicBezTo>
                  <a:close/>
                  <a:moveTo>
                    <a:pt x="69" y="88"/>
                  </a:moveTo>
                  <a:cubicBezTo>
                    <a:pt x="69" y="88"/>
                    <a:pt x="69" y="88"/>
                    <a:pt x="69" y="88"/>
                  </a:cubicBezTo>
                  <a:cubicBezTo>
                    <a:pt x="69" y="88"/>
                    <a:pt x="70" y="88"/>
                    <a:pt x="70" y="89"/>
                  </a:cubicBezTo>
                  <a:cubicBezTo>
                    <a:pt x="68" y="88"/>
                    <a:pt x="68" y="88"/>
                    <a:pt x="68" y="88"/>
                  </a:cubicBezTo>
                  <a:lnTo>
                    <a:pt x="69" y="88"/>
                  </a:lnTo>
                  <a:close/>
                  <a:moveTo>
                    <a:pt x="69" y="82"/>
                  </a:moveTo>
                  <a:cubicBezTo>
                    <a:pt x="69" y="83"/>
                    <a:pt x="69" y="83"/>
                    <a:pt x="68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1"/>
                    <a:pt x="71" y="81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1" y="79"/>
                    <a:pt x="71" y="80"/>
                    <a:pt x="72" y="79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1" y="80"/>
                    <a:pt x="71" y="81"/>
                    <a:pt x="71" y="82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1" y="82"/>
                    <a:pt x="70" y="82"/>
                    <a:pt x="69" y="82"/>
                  </a:cubicBezTo>
                  <a:close/>
                  <a:moveTo>
                    <a:pt x="82" y="38"/>
                  </a:moveTo>
                  <a:cubicBezTo>
                    <a:pt x="82" y="39"/>
                    <a:pt x="82" y="39"/>
                    <a:pt x="82" y="39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4" y="39"/>
                    <a:pt x="83" y="37"/>
                    <a:pt x="84" y="38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2" y="39"/>
                  </a:cubicBezTo>
                  <a:cubicBezTo>
                    <a:pt x="83" y="40"/>
                    <a:pt x="83" y="40"/>
                    <a:pt x="84" y="40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4" y="40"/>
                    <a:pt x="84" y="41"/>
                    <a:pt x="83" y="41"/>
                  </a:cubicBezTo>
                  <a:cubicBezTo>
                    <a:pt x="83" y="41"/>
                    <a:pt x="83" y="41"/>
                    <a:pt x="83" y="40"/>
                  </a:cubicBezTo>
                  <a:cubicBezTo>
                    <a:pt x="82" y="41"/>
                    <a:pt x="82" y="40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1" y="39"/>
                    <a:pt x="81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8"/>
                    <a:pt x="82" y="38"/>
                  </a:cubicBezTo>
                  <a:close/>
                  <a:moveTo>
                    <a:pt x="83" y="36"/>
                  </a:moveTo>
                  <a:cubicBezTo>
                    <a:pt x="84" y="36"/>
                    <a:pt x="84" y="37"/>
                    <a:pt x="84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4" y="37"/>
                    <a:pt x="84" y="37"/>
                    <a:pt x="84" y="37"/>
                  </a:cubicBezTo>
                  <a:lnTo>
                    <a:pt x="83" y="36"/>
                  </a:lnTo>
                  <a:close/>
                  <a:moveTo>
                    <a:pt x="73" y="70"/>
                  </a:moveTo>
                  <a:cubicBezTo>
                    <a:pt x="75" y="69"/>
                    <a:pt x="75" y="69"/>
                    <a:pt x="75" y="69"/>
                  </a:cubicBezTo>
                  <a:cubicBezTo>
                    <a:pt x="75" y="69"/>
                    <a:pt x="75" y="70"/>
                    <a:pt x="76" y="70"/>
                  </a:cubicBezTo>
                  <a:cubicBezTo>
                    <a:pt x="76" y="70"/>
                    <a:pt x="76" y="70"/>
                    <a:pt x="76" y="69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6" y="70"/>
                    <a:pt x="75" y="71"/>
                    <a:pt x="74" y="71"/>
                  </a:cubicBezTo>
                  <a:cubicBezTo>
                    <a:pt x="74" y="71"/>
                    <a:pt x="74" y="71"/>
                    <a:pt x="74" y="70"/>
                  </a:cubicBezTo>
                  <a:cubicBezTo>
                    <a:pt x="74" y="70"/>
                    <a:pt x="74" y="70"/>
                    <a:pt x="73" y="70"/>
                  </a:cubicBezTo>
                  <a:close/>
                  <a:moveTo>
                    <a:pt x="73" y="72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72"/>
                    <a:pt x="73" y="72"/>
                    <a:pt x="73" y="72"/>
                  </a:cubicBezTo>
                  <a:close/>
                  <a:moveTo>
                    <a:pt x="82" y="41"/>
                  </a:move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1"/>
                    <a:pt x="83" y="41"/>
                  </a:cubicBezTo>
                  <a:lnTo>
                    <a:pt x="82" y="41"/>
                  </a:lnTo>
                  <a:close/>
                  <a:moveTo>
                    <a:pt x="79" y="60"/>
                  </a:moveTo>
                  <a:cubicBezTo>
                    <a:pt x="79" y="60"/>
                    <a:pt x="79" y="60"/>
                    <a:pt x="79" y="60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79" y="60"/>
                    <a:pt x="78" y="60"/>
                    <a:pt x="77" y="60"/>
                  </a:cubicBezTo>
                  <a:cubicBezTo>
                    <a:pt x="78" y="59"/>
                    <a:pt x="79" y="61"/>
                    <a:pt x="79" y="60"/>
                  </a:cubicBezTo>
                  <a:close/>
                  <a:moveTo>
                    <a:pt x="82" y="42"/>
                  </a:moveTo>
                  <a:cubicBezTo>
                    <a:pt x="84" y="43"/>
                    <a:pt x="84" y="43"/>
                    <a:pt x="84" y="43"/>
                  </a:cubicBezTo>
                  <a:cubicBezTo>
                    <a:pt x="84" y="43"/>
                    <a:pt x="84" y="43"/>
                    <a:pt x="84" y="43"/>
                  </a:cubicBezTo>
                  <a:lnTo>
                    <a:pt x="82" y="42"/>
                  </a:lnTo>
                  <a:close/>
                  <a:moveTo>
                    <a:pt x="84" y="41"/>
                  </a:moveTo>
                  <a:cubicBezTo>
                    <a:pt x="84" y="41"/>
                    <a:pt x="84" y="41"/>
                    <a:pt x="84" y="41"/>
                  </a:cubicBezTo>
                  <a:cubicBezTo>
                    <a:pt x="85" y="41"/>
                    <a:pt x="85" y="41"/>
                    <a:pt x="85" y="41"/>
                  </a:cubicBezTo>
                  <a:lnTo>
                    <a:pt x="84" y="41"/>
                  </a:lnTo>
                  <a:close/>
                  <a:moveTo>
                    <a:pt x="89" y="40"/>
                  </a:moveTo>
                  <a:cubicBezTo>
                    <a:pt x="89" y="40"/>
                    <a:pt x="89" y="40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8" y="38"/>
                    <a:pt x="87" y="39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9" y="40"/>
                  </a:cubicBezTo>
                  <a:close/>
                  <a:moveTo>
                    <a:pt x="90" y="34"/>
                  </a:moveTo>
                  <a:cubicBezTo>
                    <a:pt x="89" y="34"/>
                    <a:pt x="89" y="34"/>
                    <a:pt x="89" y="34"/>
                  </a:cubicBezTo>
                  <a:cubicBezTo>
                    <a:pt x="90" y="34"/>
                    <a:pt x="90" y="33"/>
                    <a:pt x="90" y="34"/>
                  </a:cubicBezTo>
                  <a:close/>
                  <a:moveTo>
                    <a:pt x="85" y="60"/>
                  </a:moveTo>
                  <a:cubicBezTo>
                    <a:pt x="84" y="60"/>
                    <a:pt x="84" y="60"/>
                    <a:pt x="84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60"/>
                    <a:pt x="87" y="60"/>
                  </a:cubicBezTo>
                  <a:cubicBezTo>
                    <a:pt x="86" y="61"/>
                    <a:pt x="88" y="61"/>
                    <a:pt x="88" y="62"/>
                  </a:cubicBezTo>
                  <a:cubicBezTo>
                    <a:pt x="87" y="62"/>
                    <a:pt x="86" y="59"/>
                    <a:pt x="85" y="61"/>
                  </a:cubicBezTo>
                  <a:cubicBezTo>
                    <a:pt x="85" y="62"/>
                    <a:pt x="85" y="62"/>
                    <a:pt x="85" y="63"/>
                  </a:cubicBezTo>
                  <a:cubicBezTo>
                    <a:pt x="85" y="63"/>
                    <a:pt x="85" y="63"/>
                    <a:pt x="86" y="63"/>
                  </a:cubicBezTo>
                  <a:cubicBezTo>
                    <a:pt x="86" y="63"/>
                    <a:pt x="85" y="63"/>
                    <a:pt x="85" y="63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4" y="63"/>
                    <a:pt x="84" y="64"/>
                    <a:pt x="82" y="63"/>
                  </a:cubicBezTo>
                  <a:cubicBezTo>
                    <a:pt x="82" y="62"/>
                    <a:pt x="83" y="62"/>
                    <a:pt x="83" y="62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4" y="62"/>
                    <a:pt x="85" y="61"/>
                    <a:pt x="85" y="60"/>
                  </a:cubicBezTo>
                  <a:close/>
                  <a:moveTo>
                    <a:pt x="88" y="59"/>
                  </a:moveTo>
                  <a:cubicBezTo>
                    <a:pt x="88" y="59"/>
                    <a:pt x="88" y="59"/>
                    <a:pt x="88" y="59"/>
                  </a:cubicBezTo>
                  <a:cubicBezTo>
                    <a:pt x="88" y="59"/>
                    <a:pt x="88" y="59"/>
                    <a:pt x="88" y="60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89" y="60"/>
                    <a:pt x="88" y="60"/>
                    <a:pt x="88" y="60"/>
                  </a:cubicBezTo>
                  <a:cubicBezTo>
                    <a:pt x="87" y="60"/>
                    <a:pt x="87" y="60"/>
                    <a:pt x="87" y="59"/>
                  </a:cubicBezTo>
                  <a:cubicBezTo>
                    <a:pt x="87" y="59"/>
                    <a:pt x="87" y="59"/>
                    <a:pt x="86" y="59"/>
                  </a:cubicBezTo>
                  <a:cubicBezTo>
                    <a:pt x="86" y="59"/>
                    <a:pt x="87" y="59"/>
                    <a:pt x="87" y="59"/>
                  </a:cubicBezTo>
                  <a:cubicBezTo>
                    <a:pt x="87" y="59"/>
                    <a:pt x="87" y="60"/>
                    <a:pt x="88" y="60"/>
                  </a:cubicBezTo>
                  <a:cubicBezTo>
                    <a:pt x="88" y="60"/>
                    <a:pt x="88" y="60"/>
                    <a:pt x="88" y="59"/>
                  </a:cubicBezTo>
                  <a:cubicBezTo>
                    <a:pt x="88" y="59"/>
                    <a:pt x="88" y="59"/>
                    <a:pt x="88" y="59"/>
                  </a:cubicBezTo>
                  <a:close/>
                  <a:moveTo>
                    <a:pt x="98" y="38"/>
                  </a:moveTo>
                  <a:cubicBezTo>
                    <a:pt x="98" y="38"/>
                    <a:pt x="98" y="38"/>
                    <a:pt x="98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0"/>
                    <a:pt x="97" y="41"/>
                    <a:pt x="98" y="39"/>
                  </a:cubicBezTo>
                  <a:cubicBezTo>
                    <a:pt x="97" y="39"/>
                    <a:pt x="95" y="40"/>
                    <a:pt x="94" y="38"/>
                  </a:cubicBezTo>
                  <a:cubicBezTo>
                    <a:pt x="95" y="38"/>
                    <a:pt x="97" y="38"/>
                    <a:pt x="98" y="38"/>
                  </a:cubicBezTo>
                  <a:cubicBezTo>
                    <a:pt x="98" y="38"/>
                    <a:pt x="98" y="38"/>
                    <a:pt x="98" y="38"/>
                  </a:cubicBezTo>
                  <a:close/>
                  <a:moveTo>
                    <a:pt x="83" y="73"/>
                  </a:moveTo>
                  <a:cubicBezTo>
                    <a:pt x="83" y="72"/>
                    <a:pt x="84" y="72"/>
                    <a:pt x="85" y="72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5" y="73"/>
                    <a:pt x="84" y="73"/>
                    <a:pt x="84" y="73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4" y="72"/>
                    <a:pt x="84" y="72"/>
                    <a:pt x="83" y="73"/>
                  </a:cubicBezTo>
                  <a:close/>
                  <a:moveTo>
                    <a:pt x="87" y="69"/>
                  </a:moveTo>
                  <a:cubicBezTo>
                    <a:pt x="85" y="70"/>
                    <a:pt x="83" y="68"/>
                    <a:pt x="82" y="69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1" y="70"/>
                    <a:pt x="80" y="68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3" y="69"/>
                    <a:pt x="84" y="68"/>
                    <a:pt x="84" y="67"/>
                  </a:cubicBezTo>
                  <a:cubicBezTo>
                    <a:pt x="86" y="68"/>
                    <a:pt x="87" y="66"/>
                    <a:pt x="88" y="68"/>
                  </a:cubicBezTo>
                  <a:cubicBezTo>
                    <a:pt x="88" y="68"/>
                    <a:pt x="87" y="67"/>
                    <a:pt x="86" y="68"/>
                  </a:cubicBezTo>
                  <a:cubicBezTo>
                    <a:pt x="86" y="69"/>
                    <a:pt x="87" y="69"/>
                    <a:pt x="87" y="69"/>
                  </a:cubicBezTo>
                  <a:close/>
                  <a:moveTo>
                    <a:pt x="79" y="74"/>
                  </a:moveTo>
                  <a:cubicBezTo>
                    <a:pt x="78" y="74"/>
                    <a:pt x="78" y="74"/>
                    <a:pt x="78" y="74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9" y="74"/>
                    <a:pt x="80" y="74"/>
                    <a:pt x="80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74"/>
                    <a:pt x="80" y="74"/>
                    <a:pt x="80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74"/>
                    <a:pt x="80" y="74"/>
                    <a:pt x="80" y="75"/>
                  </a:cubicBezTo>
                  <a:cubicBezTo>
                    <a:pt x="80" y="75"/>
                    <a:pt x="80" y="75"/>
                    <a:pt x="81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5"/>
                    <a:pt x="79" y="75"/>
                    <a:pt x="79" y="74"/>
                  </a:cubicBezTo>
                  <a:close/>
                  <a:moveTo>
                    <a:pt x="91" y="58"/>
                  </a:moveTo>
                  <a:cubicBezTo>
                    <a:pt x="90" y="59"/>
                    <a:pt x="90" y="59"/>
                    <a:pt x="90" y="59"/>
                  </a:cubicBezTo>
                  <a:cubicBezTo>
                    <a:pt x="90" y="59"/>
                    <a:pt x="90" y="58"/>
                    <a:pt x="91" y="58"/>
                  </a:cubicBezTo>
                  <a:close/>
                  <a:moveTo>
                    <a:pt x="91" y="58"/>
                  </a:moveTo>
                  <a:cubicBezTo>
                    <a:pt x="91" y="57"/>
                    <a:pt x="91" y="57"/>
                    <a:pt x="91" y="57"/>
                  </a:cubicBezTo>
                  <a:cubicBezTo>
                    <a:pt x="91" y="58"/>
                    <a:pt x="91" y="58"/>
                    <a:pt x="91" y="58"/>
                  </a:cubicBezTo>
                  <a:close/>
                  <a:moveTo>
                    <a:pt x="86" y="73"/>
                  </a:move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8" y="73"/>
                    <a:pt x="89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89" y="74"/>
                    <a:pt x="88" y="74"/>
                  </a:cubicBezTo>
                  <a:cubicBezTo>
                    <a:pt x="88" y="73"/>
                    <a:pt x="87" y="74"/>
                    <a:pt x="86" y="73"/>
                  </a:cubicBezTo>
                  <a:close/>
                  <a:moveTo>
                    <a:pt x="86" y="80"/>
                  </a:move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lnTo>
                    <a:pt x="86" y="80"/>
                  </a:lnTo>
                  <a:close/>
                  <a:moveTo>
                    <a:pt x="89" y="58"/>
                  </a:moveTo>
                  <a:cubicBezTo>
                    <a:pt x="89" y="58"/>
                    <a:pt x="89" y="58"/>
                    <a:pt x="89" y="58"/>
                  </a:cubicBezTo>
                  <a:cubicBezTo>
                    <a:pt x="89" y="58"/>
                    <a:pt x="89" y="58"/>
                    <a:pt x="89" y="58"/>
                  </a:cubicBezTo>
                  <a:close/>
                  <a:moveTo>
                    <a:pt x="91" y="34"/>
                  </a:moveTo>
                  <a:cubicBezTo>
                    <a:pt x="90" y="34"/>
                    <a:pt x="90" y="34"/>
                    <a:pt x="90" y="34"/>
                  </a:cubicBezTo>
                  <a:cubicBezTo>
                    <a:pt x="91" y="33"/>
                    <a:pt x="91" y="33"/>
                    <a:pt x="91" y="33"/>
                  </a:cubicBezTo>
                  <a:lnTo>
                    <a:pt x="91" y="34"/>
                  </a:lnTo>
                  <a:close/>
                  <a:moveTo>
                    <a:pt x="82" y="62"/>
                  </a:moveTo>
                  <a:cubicBezTo>
                    <a:pt x="81" y="63"/>
                    <a:pt x="81" y="63"/>
                    <a:pt x="81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2"/>
                    <a:pt x="81" y="63"/>
                    <a:pt x="81" y="63"/>
                  </a:cubicBezTo>
                  <a:lnTo>
                    <a:pt x="82" y="62"/>
                  </a:lnTo>
                  <a:close/>
                  <a:moveTo>
                    <a:pt x="84" y="49"/>
                  </a:moveTo>
                  <a:cubicBezTo>
                    <a:pt x="84" y="49"/>
                    <a:pt x="84" y="49"/>
                    <a:pt x="84" y="49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4" y="49"/>
                    <a:pt x="84" y="49"/>
                    <a:pt x="84" y="49"/>
                  </a:cubicBezTo>
                  <a:close/>
                  <a:moveTo>
                    <a:pt x="81" y="60"/>
                  </a:moveTo>
                  <a:cubicBezTo>
                    <a:pt x="80" y="60"/>
                    <a:pt x="80" y="61"/>
                    <a:pt x="80" y="61"/>
                  </a:cubicBezTo>
                  <a:cubicBezTo>
                    <a:pt x="80" y="60"/>
                    <a:pt x="80" y="60"/>
                    <a:pt x="80" y="60"/>
                  </a:cubicBezTo>
                  <a:lnTo>
                    <a:pt x="81" y="60"/>
                  </a:lnTo>
                  <a:close/>
                  <a:moveTo>
                    <a:pt x="80" y="70"/>
                  </a:moveTo>
                  <a:cubicBezTo>
                    <a:pt x="79" y="70"/>
                    <a:pt x="78" y="69"/>
                    <a:pt x="78" y="70"/>
                  </a:cubicBezTo>
                  <a:cubicBezTo>
                    <a:pt x="77" y="70"/>
                    <a:pt x="80" y="69"/>
                    <a:pt x="78" y="69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8" y="68"/>
                    <a:pt x="80" y="68"/>
                    <a:pt x="80" y="70"/>
                  </a:cubicBezTo>
                  <a:close/>
                  <a:moveTo>
                    <a:pt x="80" y="77"/>
                  </a:moveTo>
                  <a:cubicBezTo>
                    <a:pt x="80" y="77"/>
                    <a:pt x="80" y="77"/>
                    <a:pt x="80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6"/>
                    <a:pt x="80" y="77"/>
                    <a:pt x="81" y="77"/>
                  </a:cubicBezTo>
                  <a:cubicBezTo>
                    <a:pt x="81" y="76"/>
                    <a:pt x="82" y="74"/>
                    <a:pt x="82" y="76"/>
                  </a:cubicBezTo>
                  <a:cubicBezTo>
                    <a:pt x="82" y="76"/>
                    <a:pt x="82" y="77"/>
                    <a:pt x="82" y="77"/>
                  </a:cubicBezTo>
                  <a:cubicBezTo>
                    <a:pt x="82" y="77"/>
                    <a:pt x="81" y="77"/>
                    <a:pt x="81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1" y="77"/>
                    <a:pt x="81" y="77"/>
                    <a:pt x="80" y="77"/>
                  </a:cubicBezTo>
                  <a:cubicBezTo>
                    <a:pt x="80" y="78"/>
                    <a:pt x="80" y="78"/>
                    <a:pt x="80" y="78"/>
                  </a:cubicBezTo>
                  <a:lnTo>
                    <a:pt x="80" y="77"/>
                  </a:lnTo>
                  <a:close/>
                  <a:moveTo>
                    <a:pt x="81" y="79"/>
                  </a:moveTo>
                  <a:cubicBezTo>
                    <a:pt x="80" y="79"/>
                    <a:pt x="80" y="79"/>
                    <a:pt x="80" y="79"/>
                  </a:cubicBezTo>
                  <a:cubicBezTo>
                    <a:pt x="80" y="79"/>
                    <a:pt x="80" y="79"/>
                    <a:pt x="80" y="79"/>
                  </a:cubicBezTo>
                  <a:lnTo>
                    <a:pt x="81" y="79"/>
                  </a:lnTo>
                  <a:close/>
                  <a:moveTo>
                    <a:pt x="79" y="84"/>
                  </a:moveTo>
                  <a:cubicBezTo>
                    <a:pt x="80" y="84"/>
                    <a:pt x="80" y="84"/>
                    <a:pt x="80" y="84"/>
                  </a:cubicBezTo>
                  <a:cubicBezTo>
                    <a:pt x="79" y="84"/>
                    <a:pt x="79" y="84"/>
                    <a:pt x="79" y="84"/>
                  </a:cubicBezTo>
                  <a:close/>
                  <a:moveTo>
                    <a:pt x="80" y="82"/>
                  </a:moveTo>
                  <a:cubicBezTo>
                    <a:pt x="81" y="82"/>
                    <a:pt x="81" y="82"/>
                    <a:pt x="81" y="82"/>
                  </a:cubicBezTo>
                  <a:cubicBezTo>
                    <a:pt x="81" y="82"/>
                    <a:pt x="80" y="82"/>
                    <a:pt x="81" y="82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1" y="83"/>
                    <a:pt x="81" y="82"/>
                    <a:pt x="80" y="82"/>
                  </a:cubicBezTo>
                  <a:close/>
                  <a:moveTo>
                    <a:pt x="87" y="84"/>
                  </a:moveTo>
                  <a:cubicBezTo>
                    <a:pt x="87" y="85"/>
                    <a:pt x="87" y="85"/>
                    <a:pt x="87" y="85"/>
                  </a:cubicBezTo>
                  <a:cubicBezTo>
                    <a:pt x="86" y="84"/>
                    <a:pt x="86" y="84"/>
                    <a:pt x="86" y="84"/>
                  </a:cubicBezTo>
                  <a:lnTo>
                    <a:pt x="87" y="84"/>
                  </a:lnTo>
                  <a:close/>
                  <a:moveTo>
                    <a:pt x="91" y="66"/>
                  </a:moveTo>
                  <a:cubicBezTo>
                    <a:pt x="91" y="66"/>
                    <a:pt x="91" y="66"/>
                    <a:pt x="91" y="66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2" y="66"/>
                    <a:pt x="92" y="66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1" y="67"/>
                    <a:pt x="91" y="67"/>
                    <a:pt x="91" y="66"/>
                  </a:cubicBezTo>
                  <a:close/>
                  <a:moveTo>
                    <a:pt x="92" y="64"/>
                  </a:moveTo>
                  <a:cubicBezTo>
                    <a:pt x="92" y="64"/>
                    <a:pt x="92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2" y="64"/>
                    <a:pt x="91" y="64"/>
                    <a:pt x="92" y="64"/>
                  </a:cubicBezTo>
                  <a:close/>
                  <a:moveTo>
                    <a:pt x="99" y="35"/>
                  </a:moveTo>
                  <a:cubicBezTo>
                    <a:pt x="99" y="35"/>
                    <a:pt x="99" y="35"/>
                    <a:pt x="99" y="35"/>
                  </a:cubicBezTo>
                  <a:cubicBezTo>
                    <a:pt x="99" y="36"/>
                    <a:pt x="99" y="34"/>
                    <a:pt x="98" y="35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34"/>
                    <a:pt x="98" y="35"/>
                    <a:pt x="99" y="35"/>
                  </a:cubicBezTo>
                  <a:close/>
                  <a:moveTo>
                    <a:pt x="98" y="29"/>
                  </a:moveTo>
                  <a:cubicBezTo>
                    <a:pt x="99" y="29"/>
                    <a:pt x="99" y="29"/>
                    <a:pt x="99" y="29"/>
                  </a:cubicBezTo>
                  <a:cubicBezTo>
                    <a:pt x="98" y="28"/>
                    <a:pt x="98" y="28"/>
                    <a:pt x="98" y="28"/>
                  </a:cubicBezTo>
                  <a:lnTo>
                    <a:pt x="98" y="29"/>
                  </a:lnTo>
                  <a:close/>
                  <a:moveTo>
                    <a:pt x="97" y="29"/>
                  </a:move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8" y="30"/>
                    <a:pt x="98" y="30"/>
                  </a:cubicBezTo>
                  <a:cubicBezTo>
                    <a:pt x="98" y="30"/>
                    <a:pt x="98" y="30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7" y="30"/>
                    <a:pt x="97" y="30"/>
                    <a:pt x="97" y="30"/>
                  </a:cubicBezTo>
                  <a:lnTo>
                    <a:pt x="97" y="29"/>
                  </a:lnTo>
                  <a:close/>
                  <a:moveTo>
                    <a:pt x="95" y="34"/>
                  </a:moveTo>
                  <a:cubicBezTo>
                    <a:pt x="94" y="34"/>
                    <a:pt x="94" y="35"/>
                    <a:pt x="93" y="35"/>
                  </a:cubicBezTo>
                  <a:cubicBezTo>
                    <a:pt x="93" y="35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3"/>
                    <a:pt x="93" y="33"/>
                    <a:pt x="93" y="32"/>
                  </a:cubicBezTo>
                  <a:cubicBezTo>
                    <a:pt x="94" y="32"/>
                    <a:pt x="96" y="33"/>
                    <a:pt x="95" y="34"/>
                  </a:cubicBezTo>
                  <a:close/>
                  <a:moveTo>
                    <a:pt x="85" y="27"/>
                  </a:moveTo>
                  <a:cubicBezTo>
                    <a:pt x="85" y="27"/>
                    <a:pt x="86" y="27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6" y="25"/>
                    <a:pt x="85" y="26"/>
                    <a:pt x="84" y="26"/>
                  </a:cubicBezTo>
                  <a:cubicBezTo>
                    <a:pt x="83" y="25"/>
                    <a:pt x="85" y="25"/>
                    <a:pt x="84" y="24"/>
                  </a:cubicBezTo>
                  <a:cubicBezTo>
                    <a:pt x="85" y="23"/>
                    <a:pt x="86" y="25"/>
                    <a:pt x="87" y="25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8" y="26"/>
                    <a:pt x="89" y="25"/>
                    <a:pt x="90" y="26"/>
                  </a:cubicBezTo>
                  <a:cubicBezTo>
                    <a:pt x="89" y="27"/>
                    <a:pt x="89" y="27"/>
                    <a:pt x="90" y="27"/>
                  </a:cubicBezTo>
                  <a:cubicBezTo>
                    <a:pt x="89" y="27"/>
                    <a:pt x="89" y="28"/>
                    <a:pt x="89" y="29"/>
                  </a:cubicBezTo>
                  <a:cubicBezTo>
                    <a:pt x="89" y="29"/>
                    <a:pt x="89" y="29"/>
                    <a:pt x="90" y="29"/>
                  </a:cubicBezTo>
                  <a:cubicBezTo>
                    <a:pt x="90" y="28"/>
                    <a:pt x="91" y="29"/>
                    <a:pt x="92" y="29"/>
                  </a:cubicBezTo>
                  <a:cubicBezTo>
                    <a:pt x="92" y="30"/>
                    <a:pt x="93" y="29"/>
                    <a:pt x="93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4" y="31"/>
                    <a:pt x="95" y="31"/>
                    <a:pt x="96" y="3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0"/>
                    <a:pt x="93" y="32"/>
                    <a:pt x="92" y="31"/>
                  </a:cubicBezTo>
                  <a:cubicBezTo>
                    <a:pt x="91" y="31"/>
                    <a:pt x="89" y="31"/>
                    <a:pt x="89" y="32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90" y="31"/>
                    <a:pt x="90" y="30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89" y="29"/>
                    <a:pt x="88" y="28"/>
                    <a:pt x="87" y="28"/>
                  </a:cubicBezTo>
                  <a:cubicBezTo>
                    <a:pt x="87" y="28"/>
                    <a:pt x="86" y="28"/>
                    <a:pt x="86" y="28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6" y="29"/>
                    <a:pt x="84" y="29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lose/>
                  <a:moveTo>
                    <a:pt x="88" y="33"/>
                  </a:move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lnTo>
                    <a:pt x="88" y="33"/>
                  </a:lnTo>
                  <a:close/>
                  <a:moveTo>
                    <a:pt x="87" y="31"/>
                  </a:moveTo>
                  <a:cubicBezTo>
                    <a:pt x="87" y="32"/>
                    <a:pt x="87" y="32"/>
                    <a:pt x="87" y="32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7" y="32"/>
                    <a:pt x="86" y="32"/>
                    <a:pt x="86" y="32"/>
                  </a:cubicBezTo>
                  <a:cubicBezTo>
                    <a:pt x="86" y="32"/>
                    <a:pt x="87" y="32"/>
                    <a:pt x="87" y="32"/>
                  </a:cubicBezTo>
                  <a:lnTo>
                    <a:pt x="87" y="31"/>
                  </a:lnTo>
                  <a:close/>
                  <a:moveTo>
                    <a:pt x="83" y="34"/>
                  </a:moveTo>
                  <a:cubicBezTo>
                    <a:pt x="83" y="34"/>
                    <a:pt x="83" y="34"/>
                    <a:pt x="83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34"/>
                    <a:pt x="84" y="33"/>
                    <a:pt x="84" y="33"/>
                  </a:cubicBezTo>
                  <a:cubicBezTo>
                    <a:pt x="85" y="33"/>
                    <a:pt x="84" y="34"/>
                    <a:pt x="85" y="34"/>
                  </a:cubicBezTo>
                  <a:cubicBezTo>
                    <a:pt x="86" y="34"/>
                    <a:pt x="87" y="36"/>
                    <a:pt x="89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5"/>
                    <a:pt x="87" y="36"/>
                    <a:pt x="87" y="36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4"/>
                    <a:pt x="85" y="35"/>
                    <a:pt x="84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4" y="34"/>
                    <a:pt x="84" y="34"/>
                    <a:pt x="83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2" y="34"/>
                    <a:pt x="82" y="35"/>
                    <a:pt x="81" y="36"/>
                  </a:cubicBezTo>
                  <a:cubicBezTo>
                    <a:pt x="80" y="35"/>
                    <a:pt x="82" y="34"/>
                    <a:pt x="82" y="34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3" y="34"/>
                    <a:pt x="82" y="34"/>
                    <a:pt x="83" y="34"/>
                  </a:cubicBezTo>
                  <a:close/>
                  <a:moveTo>
                    <a:pt x="78" y="30"/>
                  </a:moveTo>
                  <a:cubicBezTo>
                    <a:pt x="78" y="30"/>
                    <a:pt x="78" y="30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8" y="29"/>
                    <a:pt x="78" y="29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9" y="30"/>
                    <a:pt x="80" y="29"/>
                    <a:pt x="80" y="29"/>
                  </a:cubicBezTo>
                  <a:cubicBezTo>
                    <a:pt x="80" y="30"/>
                    <a:pt x="78" y="29"/>
                    <a:pt x="79" y="31"/>
                  </a:cubicBezTo>
                  <a:cubicBezTo>
                    <a:pt x="80" y="31"/>
                    <a:pt x="81" y="31"/>
                    <a:pt x="82" y="31"/>
                  </a:cubicBezTo>
                  <a:cubicBezTo>
                    <a:pt x="82" y="31"/>
                    <a:pt x="83" y="31"/>
                    <a:pt x="82" y="32"/>
                  </a:cubicBezTo>
                  <a:cubicBezTo>
                    <a:pt x="82" y="31"/>
                    <a:pt x="82" y="31"/>
                    <a:pt x="81" y="32"/>
                  </a:cubicBezTo>
                  <a:cubicBezTo>
                    <a:pt x="82" y="33"/>
                    <a:pt x="81" y="33"/>
                    <a:pt x="81" y="33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33"/>
                    <a:pt x="81" y="33"/>
                    <a:pt x="81" y="34"/>
                  </a:cubicBezTo>
                  <a:cubicBezTo>
                    <a:pt x="81" y="34"/>
                    <a:pt x="81" y="33"/>
                    <a:pt x="81" y="33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32"/>
                    <a:pt x="80" y="32"/>
                    <a:pt x="80" y="32"/>
                  </a:cubicBezTo>
                  <a:cubicBezTo>
                    <a:pt x="80" y="31"/>
                    <a:pt x="78" y="31"/>
                    <a:pt x="79" y="30"/>
                  </a:cubicBezTo>
                  <a:cubicBezTo>
                    <a:pt x="78" y="30"/>
                    <a:pt x="78" y="30"/>
                    <a:pt x="78" y="29"/>
                  </a:cubicBezTo>
                  <a:cubicBezTo>
                    <a:pt x="78" y="29"/>
                    <a:pt x="78" y="30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30"/>
                    <a:pt x="77" y="30"/>
                    <a:pt x="77" y="30"/>
                  </a:cubicBezTo>
                  <a:cubicBezTo>
                    <a:pt x="78" y="30"/>
                    <a:pt x="78" y="30"/>
                    <a:pt x="78" y="30"/>
                  </a:cubicBezTo>
                  <a:close/>
                  <a:moveTo>
                    <a:pt x="76" y="32"/>
                  </a:moveTo>
                  <a:cubicBezTo>
                    <a:pt x="76" y="32"/>
                    <a:pt x="77" y="31"/>
                    <a:pt x="77" y="32"/>
                  </a:cubicBezTo>
                  <a:cubicBezTo>
                    <a:pt x="78" y="32"/>
                    <a:pt x="77" y="33"/>
                    <a:pt x="77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4"/>
                    <a:pt x="79" y="32"/>
                    <a:pt x="80" y="33"/>
                  </a:cubicBezTo>
                  <a:cubicBezTo>
                    <a:pt x="79" y="34"/>
                    <a:pt x="78" y="34"/>
                    <a:pt x="77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6" y="33"/>
                    <a:pt x="76" y="32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lose/>
                  <a:moveTo>
                    <a:pt x="76" y="33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3"/>
                    <a:pt x="75" y="33"/>
                    <a:pt x="75" y="33"/>
                  </a:cubicBezTo>
                  <a:lnTo>
                    <a:pt x="76" y="33"/>
                  </a:lnTo>
                  <a:close/>
                  <a:moveTo>
                    <a:pt x="73" y="34"/>
                  </a:moveTo>
                  <a:cubicBezTo>
                    <a:pt x="73" y="35"/>
                    <a:pt x="75" y="35"/>
                    <a:pt x="76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34"/>
                    <a:pt x="75" y="34"/>
                    <a:pt x="76" y="34"/>
                  </a:cubicBezTo>
                  <a:cubicBezTo>
                    <a:pt x="76" y="35"/>
                    <a:pt x="77" y="35"/>
                    <a:pt x="77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8" y="35"/>
                    <a:pt x="79" y="35"/>
                    <a:pt x="79" y="36"/>
                  </a:cubicBezTo>
                  <a:cubicBezTo>
                    <a:pt x="79" y="36"/>
                    <a:pt x="78" y="35"/>
                    <a:pt x="77" y="35"/>
                  </a:cubicBezTo>
                  <a:cubicBezTo>
                    <a:pt x="77" y="36"/>
                    <a:pt x="75" y="35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36"/>
                    <a:pt x="77" y="37"/>
                    <a:pt x="77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8"/>
                    <a:pt x="77" y="38"/>
                    <a:pt x="78" y="38"/>
                  </a:cubicBezTo>
                  <a:cubicBezTo>
                    <a:pt x="79" y="38"/>
                    <a:pt x="79" y="37"/>
                    <a:pt x="80" y="37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8"/>
                    <a:pt x="81" y="37"/>
                    <a:pt x="80" y="38"/>
                  </a:cubicBezTo>
                  <a:cubicBezTo>
                    <a:pt x="79" y="38"/>
                    <a:pt x="78" y="38"/>
                    <a:pt x="77" y="38"/>
                  </a:cubicBezTo>
                  <a:cubicBezTo>
                    <a:pt x="77" y="38"/>
                    <a:pt x="77" y="37"/>
                    <a:pt x="76" y="37"/>
                  </a:cubicBezTo>
                  <a:cubicBezTo>
                    <a:pt x="75" y="37"/>
                    <a:pt x="75" y="38"/>
                    <a:pt x="75" y="38"/>
                  </a:cubicBezTo>
                  <a:cubicBezTo>
                    <a:pt x="75" y="38"/>
                    <a:pt x="74" y="36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3" y="37"/>
                    <a:pt x="73" y="37"/>
                    <a:pt x="72" y="37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4" y="36"/>
                    <a:pt x="75" y="37"/>
                    <a:pt x="75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4" y="36"/>
                    <a:pt x="73" y="35"/>
                    <a:pt x="72" y="35"/>
                  </a:cubicBezTo>
                  <a:cubicBezTo>
                    <a:pt x="72" y="35"/>
                    <a:pt x="73" y="35"/>
                    <a:pt x="73" y="34"/>
                  </a:cubicBezTo>
                  <a:cubicBezTo>
                    <a:pt x="72" y="34"/>
                    <a:pt x="72" y="33"/>
                    <a:pt x="72" y="33"/>
                  </a:cubicBezTo>
                  <a:cubicBezTo>
                    <a:pt x="73" y="33"/>
                    <a:pt x="72" y="34"/>
                    <a:pt x="73" y="34"/>
                  </a:cubicBezTo>
                  <a:close/>
                  <a:moveTo>
                    <a:pt x="68" y="73"/>
                  </a:moveTo>
                  <a:cubicBezTo>
                    <a:pt x="68" y="73"/>
                    <a:pt x="68" y="73"/>
                    <a:pt x="68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3"/>
                    <a:pt x="68" y="73"/>
                    <a:pt x="68" y="72"/>
                  </a:cubicBezTo>
                  <a:cubicBezTo>
                    <a:pt x="67" y="72"/>
                    <a:pt x="68" y="74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7" y="72"/>
                    <a:pt x="69" y="72"/>
                    <a:pt x="69" y="71"/>
                  </a:cubicBezTo>
                  <a:cubicBezTo>
                    <a:pt x="70" y="71"/>
                    <a:pt x="69" y="72"/>
                    <a:pt x="69" y="72"/>
                  </a:cubicBezTo>
                  <a:cubicBezTo>
                    <a:pt x="70" y="73"/>
                    <a:pt x="68" y="73"/>
                    <a:pt x="68" y="73"/>
                  </a:cubicBezTo>
                  <a:close/>
                  <a:moveTo>
                    <a:pt x="64" y="90"/>
                  </a:moveTo>
                  <a:cubicBezTo>
                    <a:pt x="63" y="90"/>
                    <a:pt x="63" y="90"/>
                    <a:pt x="63" y="90"/>
                  </a:cubicBezTo>
                  <a:cubicBezTo>
                    <a:pt x="64" y="89"/>
                    <a:pt x="64" y="89"/>
                    <a:pt x="64" y="89"/>
                  </a:cubicBezTo>
                  <a:lnTo>
                    <a:pt x="64" y="90"/>
                  </a:lnTo>
                  <a:close/>
                  <a:moveTo>
                    <a:pt x="66" y="75"/>
                  </a:moveTo>
                  <a:cubicBezTo>
                    <a:pt x="66" y="75"/>
                    <a:pt x="66" y="75"/>
                    <a:pt x="65" y="75"/>
                  </a:cubicBezTo>
                  <a:cubicBezTo>
                    <a:pt x="66" y="74"/>
                    <a:pt x="66" y="74"/>
                    <a:pt x="66" y="74"/>
                  </a:cubicBezTo>
                  <a:lnTo>
                    <a:pt x="66" y="75"/>
                  </a:lnTo>
                  <a:close/>
                  <a:moveTo>
                    <a:pt x="77" y="40"/>
                  </a:move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0"/>
                    <a:pt x="77" y="40"/>
                  </a:cubicBezTo>
                  <a:close/>
                  <a:moveTo>
                    <a:pt x="77" y="42"/>
                  </a:move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7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7" y="42"/>
                    <a:pt x="78" y="43"/>
                    <a:pt x="78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lnTo>
                    <a:pt x="77" y="42"/>
                  </a:lnTo>
                  <a:close/>
                  <a:moveTo>
                    <a:pt x="74" y="41"/>
                  </a:moveTo>
                  <a:cubicBezTo>
                    <a:pt x="74" y="41"/>
                    <a:pt x="74" y="41"/>
                    <a:pt x="74" y="41"/>
                  </a:cubicBezTo>
                  <a:cubicBezTo>
                    <a:pt x="74" y="41"/>
                    <a:pt x="74" y="41"/>
                    <a:pt x="74" y="41"/>
                  </a:cubicBezTo>
                  <a:close/>
                  <a:moveTo>
                    <a:pt x="59" y="91"/>
                  </a:moveTo>
                  <a:cubicBezTo>
                    <a:pt x="58" y="91"/>
                    <a:pt x="59" y="90"/>
                    <a:pt x="58" y="89"/>
                  </a:cubicBezTo>
                  <a:cubicBezTo>
                    <a:pt x="58" y="89"/>
                    <a:pt x="59" y="89"/>
                    <a:pt x="60" y="89"/>
                  </a:cubicBezTo>
                  <a:cubicBezTo>
                    <a:pt x="60" y="89"/>
                    <a:pt x="59" y="90"/>
                    <a:pt x="59" y="91"/>
                  </a:cubicBezTo>
                  <a:close/>
                  <a:moveTo>
                    <a:pt x="72" y="44"/>
                  </a:moveTo>
                  <a:cubicBezTo>
                    <a:pt x="72" y="44"/>
                    <a:pt x="71" y="43"/>
                    <a:pt x="70" y="43"/>
                  </a:cubicBezTo>
                  <a:cubicBezTo>
                    <a:pt x="70" y="42"/>
                    <a:pt x="72" y="43"/>
                    <a:pt x="72" y="42"/>
                  </a:cubicBezTo>
                  <a:cubicBezTo>
                    <a:pt x="73" y="43"/>
                    <a:pt x="73" y="42"/>
                    <a:pt x="74" y="42"/>
                  </a:cubicBezTo>
                  <a:cubicBezTo>
                    <a:pt x="73" y="42"/>
                    <a:pt x="73" y="43"/>
                    <a:pt x="73" y="43"/>
                  </a:cubicBezTo>
                  <a:lnTo>
                    <a:pt x="72" y="44"/>
                  </a:lnTo>
                  <a:close/>
                  <a:moveTo>
                    <a:pt x="57" y="87"/>
                  </a:moveTo>
                  <a:cubicBezTo>
                    <a:pt x="57" y="86"/>
                    <a:pt x="58" y="87"/>
                    <a:pt x="58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lose/>
                  <a:moveTo>
                    <a:pt x="62" y="71"/>
                  </a:moveTo>
                  <a:cubicBezTo>
                    <a:pt x="62" y="71"/>
                    <a:pt x="62" y="71"/>
                    <a:pt x="62" y="71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3" y="71"/>
                    <a:pt x="63" y="71"/>
                  </a:cubicBezTo>
                  <a:lnTo>
                    <a:pt x="62" y="71"/>
                  </a:lnTo>
                  <a:close/>
                  <a:moveTo>
                    <a:pt x="67" y="53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lnTo>
                    <a:pt x="67" y="53"/>
                  </a:lnTo>
                  <a:close/>
                  <a:moveTo>
                    <a:pt x="72" y="38"/>
                  </a:moveTo>
                  <a:cubicBezTo>
                    <a:pt x="72" y="38"/>
                    <a:pt x="72" y="38"/>
                    <a:pt x="72" y="38"/>
                  </a:cubicBezTo>
                  <a:cubicBezTo>
                    <a:pt x="73" y="38"/>
                    <a:pt x="73" y="39"/>
                    <a:pt x="72" y="39"/>
                  </a:cubicBezTo>
                  <a:cubicBezTo>
                    <a:pt x="72" y="39"/>
                    <a:pt x="72" y="39"/>
                    <a:pt x="71" y="39"/>
                  </a:cubicBezTo>
                  <a:cubicBezTo>
                    <a:pt x="71" y="39"/>
                    <a:pt x="73" y="39"/>
                    <a:pt x="72" y="38"/>
                  </a:cubicBezTo>
                  <a:cubicBezTo>
                    <a:pt x="72" y="38"/>
                    <a:pt x="72" y="38"/>
                    <a:pt x="72" y="38"/>
                  </a:cubicBezTo>
                  <a:close/>
                  <a:moveTo>
                    <a:pt x="72" y="41"/>
                  </a:moveTo>
                  <a:cubicBezTo>
                    <a:pt x="72" y="41"/>
                    <a:pt x="72" y="41"/>
                    <a:pt x="71" y="42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41"/>
                    <a:pt x="72" y="41"/>
                    <a:pt x="72" y="41"/>
                  </a:cubicBezTo>
                  <a:close/>
                  <a:moveTo>
                    <a:pt x="71" y="38"/>
                  </a:moveTo>
                  <a:cubicBezTo>
                    <a:pt x="71" y="38"/>
                    <a:pt x="71" y="38"/>
                    <a:pt x="71" y="38"/>
                  </a:cubicBezTo>
                  <a:cubicBezTo>
                    <a:pt x="70" y="38"/>
                    <a:pt x="70" y="38"/>
                    <a:pt x="70" y="38"/>
                  </a:cubicBezTo>
                  <a:lnTo>
                    <a:pt x="71" y="38"/>
                  </a:lnTo>
                  <a:close/>
                  <a:moveTo>
                    <a:pt x="69" y="36"/>
                  </a:moveTo>
                  <a:cubicBezTo>
                    <a:pt x="69" y="36"/>
                    <a:pt x="69" y="36"/>
                    <a:pt x="69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8" y="36"/>
                    <a:pt x="69" y="36"/>
                  </a:cubicBezTo>
                  <a:close/>
                  <a:moveTo>
                    <a:pt x="68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9"/>
                    <a:pt x="67" y="39"/>
                  </a:cubicBezTo>
                  <a:cubicBezTo>
                    <a:pt x="68" y="39"/>
                    <a:pt x="68" y="39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40"/>
                    <a:pt x="68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2"/>
                  </a:cubicBezTo>
                  <a:cubicBezTo>
                    <a:pt x="69" y="42"/>
                    <a:pt x="68" y="43"/>
                    <a:pt x="68" y="42"/>
                  </a:cubicBezTo>
                  <a:cubicBezTo>
                    <a:pt x="68" y="42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0"/>
                    <a:pt x="68" y="40"/>
                    <a:pt x="67" y="39"/>
                  </a:cubicBezTo>
                  <a:cubicBezTo>
                    <a:pt x="67" y="40"/>
                    <a:pt x="67" y="39"/>
                    <a:pt x="67" y="39"/>
                  </a:cubicBezTo>
                  <a:cubicBezTo>
                    <a:pt x="65" y="39"/>
                    <a:pt x="64" y="39"/>
                    <a:pt x="63" y="39"/>
                  </a:cubicBezTo>
                  <a:cubicBezTo>
                    <a:pt x="63" y="40"/>
                    <a:pt x="63" y="39"/>
                    <a:pt x="63" y="39"/>
                  </a:cubicBezTo>
                  <a:cubicBezTo>
                    <a:pt x="63" y="39"/>
                    <a:pt x="63" y="39"/>
                    <a:pt x="62" y="39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64" y="39"/>
                    <a:pt x="65" y="38"/>
                    <a:pt x="66" y="38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6" y="38"/>
                    <a:pt x="66" y="37"/>
                    <a:pt x="67" y="37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8" y="36"/>
                    <a:pt x="68" y="38"/>
                    <a:pt x="68" y="38"/>
                  </a:cubicBezTo>
                  <a:close/>
                  <a:moveTo>
                    <a:pt x="65" y="44"/>
                  </a:move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5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65" y="45"/>
                    <a:pt x="64" y="45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5"/>
                    <a:pt x="64" y="45"/>
                    <a:pt x="64" y="44"/>
                  </a:cubicBezTo>
                  <a:cubicBezTo>
                    <a:pt x="64" y="44"/>
                    <a:pt x="64" y="44"/>
                    <a:pt x="65" y="44"/>
                  </a:cubicBezTo>
                  <a:cubicBezTo>
                    <a:pt x="65" y="43"/>
                    <a:pt x="65" y="43"/>
                    <a:pt x="64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6" y="44"/>
                    <a:pt x="65" y="43"/>
                    <a:pt x="65" y="44"/>
                  </a:cubicBezTo>
                  <a:cubicBezTo>
                    <a:pt x="65" y="44"/>
                    <a:pt x="66" y="44"/>
                    <a:pt x="65" y="44"/>
                  </a:cubicBezTo>
                  <a:close/>
                  <a:moveTo>
                    <a:pt x="63" y="56"/>
                  </a:moveTo>
                  <a:cubicBezTo>
                    <a:pt x="64" y="56"/>
                    <a:pt x="64" y="56"/>
                    <a:pt x="64" y="56"/>
                  </a:cubicBezTo>
                  <a:cubicBezTo>
                    <a:pt x="64" y="56"/>
                    <a:pt x="64" y="57"/>
                    <a:pt x="64" y="57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57"/>
                    <a:pt x="63" y="57"/>
                    <a:pt x="63" y="56"/>
                  </a:cubicBezTo>
                  <a:cubicBezTo>
                    <a:pt x="63" y="56"/>
                    <a:pt x="63" y="56"/>
                    <a:pt x="63" y="56"/>
                  </a:cubicBezTo>
                  <a:close/>
                  <a:moveTo>
                    <a:pt x="60" y="71"/>
                  </a:moveTo>
                  <a:cubicBezTo>
                    <a:pt x="60" y="71"/>
                    <a:pt x="60" y="71"/>
                    <a:pt x="60" y="71"/>
                  </a:cubicBezTo>
                  <a:cubicBezTo>
                    <a:pt x="60" y="71"/>
                    <a:pt x="60" y="71"/>
                    <a:pt x="60" y="71"/>
                  </a:cubicBezTo>
                  <a:close/>
                  <a:moveTo>
                    <a:pt x="58" y="78"/>
                  </a:moveTo>
                  <a:cubicBezTo>
                    <a:pt x="58" y="78"/>
                    <a:pt x="58" y="79"/>
                    <a:pt x="58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79"/>
                    <a:pt x="58" y="79"/>
                    <a:pt x="58" y="79"/>
                  </a:cubicBezTo>
                  <a:lnTo>
                    <a:pt x="58" y="78"/>
                  </a:lnTo>
                  <a:close/>
                  <a:moveTo>
                    <a:pt x="64" y="40"/>
                  </a:moveTo>
                  <a:cubicBezTo>
                    <a:pt x="63" y="40"/>
                    <a:pt x="63" y="40"/>
                    <a:pt x="63" y="40"/>
                  </a:cubicBezTo>
                  <a:cubicBezTo>
                    <a:pt x="64" y="40"/>
                    <a:pt x="64" y="40"/>
                    <a:pt x="64" y="40"/>
                  </a:cubicBezTo>
                  <a:close/>
                  <a:moveTo>
                    <a:pt x="52" y="75"/>
                  </a:moveTo>
                  <a:cubicBezTo>
                    <a:pt x="52" y="75"/>
                    <a:pt x="51" y="74"/>
                    <a:pt x="51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1" y="74"/>
                    <a:pt x="51" y="74"/>
                    <a:pt x="50" y="75"/>
                  </a:cubicBezTo>
                  <a:cubicBezTo>
                    <a:pt x="50" y="75"/>
                    <a:pt x="48" y="74"/>
                    <a:pt x="47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8" y="75"/>
                    <a:pt x="49" y="75"/>
                    <a:pt x="51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1" y="74"/>
                    <a:pt x="52" y="74"/>
                    <a:pt x="52" y="74"/>
                  </a:cubicBezTo>
                  <a:cubicBezTo>
                    <a:pt x="52" y="74"/>
                    <a:pt x="52" y="74"/>
                    <a:pt x="52" y="75"/>
                  </a:cubicBezTo>
                  <a:cubicBezTo>
                    <a:pt x="52" y="75"/>
                    <a:pt x="52" y="75"/>
                    <a:pt x="53" y="75"/>
                  </a:cubicBezTo>
                  <a:lnTo>
                    <a:pt x="52" y="75"/>
                  </a:lnTo>
                  <a:close/>
                  <a:moveTo>
                    <a:pt x="51" y="81"/>
                  </a:moveTo>
                  <a:cubicBezTo>
                    <a:pt x="50" y="81"/>
                    <a:pt x="50" y="81"/>
                    <a:pt x="50" y="81"/>
                  </a:cubicBezTo>
                  <a:cubicBezTo>
                    <a:pt x="50" y="81"/>
                    <a:pt x="50" y="81"/>
                    <a:pt x="50" y="81"/>
                  </a:cubicBezTo>
                  <a:lnTo>
                    <a:pt x="51" y="81"/>
                  </a:lnTo>
                  <a:close/>
                  <a:moveTo>
                    <a:pt x="48" y="82"/>
                  </a:moveTo>
                  <a:cubicBezTo>
                    <a:pt x="47" y="82"/>
                    <a:pt x="47" y="82"/>
                    <a:pt x="47" y="81"/>
                  </a:cubicBezTo>
                  <a:cubicBezTo>
                    <a:pt x="47" y="81"/>
                    <a:pt x="47" y="82"/>
                    <a:pt x="48" y="82"/>
                  </a:cubicBezTo>
                  <a:cubicBezTo>
                    <a:pt x="48" y="81"/>
                    <a:pt x="48" y="81"/>
                    <a:pt x="48" y="81"/>
                  </a:cubicBezTo>
                  <a:lnTo>
                    <a:pt x="48" y="82"/>
                  </a:lnTo>
                  <a:close/>
                  <a:moveTo>
                    <a:pt x="59" y="41"/>
                  </a:moveTo>
                  <a:cubicBezTo>
                    <a:pt x="60" y="41"/>
                    <a:pt x="59" y="40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59" y="41"/>
                    <a:pt x="59" y="42"/>
                  </a:cubicBezTo>
                  <a:cubicBezTo>
                    <a:pt x="58" y="41"/>
                    <a:pt x="59" y="41"/>
                    <a:pt x="59" y="41"/>
                  </a:cubicBezTo>
                  <a:close/>
                  <a:moveTo>
                    <a:pt x="58" y="43"/>
                  </a:moveTo>
                  <a:cubicBezTo>
                    <a:pt x="57" y="43"/>
                    <a:pt x="58" y="41"/>
                    <a:pt x="58" y="41"/>
                  </a:cubicBezTo>
                  <a:cubicBezTo>
                    <a:pt x="58" y="41"/>
                    <a:pt x="58" y="42"/>
                    <a:pt x="58" y="43"/>
                  </a:cubicBezTo>
                  <a:close/>
                  <a:moveTo>
                    <a:pt x="63" y="35"/>
                  </a:moveTo>
                  <a:cubicBezTo>
                    <a:pt x="63" y="35"/>
                    <a:pt x="63" y="35"/>
                    <a:pt x="63" y="35"/>
                  </a:cubicBezTo>
                  <a:cubicBezTo>
                    <a:pt x="63" y="35"/>
                    <a:pt x="63" y="35"/>
                    <a:pt x="64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3" y="35"/>
                    <a:pt x="63" y="35"/>
                    <a:pt x="63" y="35"/>
                  </a:cubicBezTo>
                  <a:close/>
                  <a:moveTo>
                    <a:pt x="65" y="36"/>
                  </a:moveTo>
                  <a:cubicBezTo>
                    <a:pt x="65" y="36"/>
                    <a:pt x="65" y="36"/>
                    <a:pt x="65" y="36"/>
                  </a:cubicBezTo>
                  <a:cubicBezTo>
                    <a:pt x="65" y="36"/>
                    <a:pt x="65" y="36"/>
                    <a:pt x="66" y="36"/>
                  </a:cubicBezTo>
                  <a:lnTo>
                    <a:pt x="65" y="36"/>
                  </a:lnTo>
                  <a:close/>
                  <a:moveTo>
                    <a:pt x="64" y="33"/>
                  </a:moveTo>
                  <a:cubicBezTo>
                    <a:pt x="64" y="31"/>
                    <a:pt x="66" y="32"/>
                    <a:pt x="66" y="31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7" y="32"/>
                    <a:pt x="68" y="31"/>
                    <a:pt x="68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7" y="32"/>
                    <a:pt x="68" y="33"/>
                    <a:pt x="67" y="33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2"/>
                    <a:pt x="66" y="32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32"/>
                    <a:pt x="65" y="3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5"/>
                    <a:pt x="66" y="35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3"/>
                    <a:pt x="63" y="35"/>
                    <a:pt x="63" y="34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4" y="32"/>
                    <a:pt x="64" y="33"/>
                    <a:pt x="64" y="33"/>
                  </a:cubicBezTo>
                  <a:close/>
                  <a:moveTo>
                    <a:pt x="60" y="36"/>
                  </a:moveTo>
                  <a:cubicBezTo>
                    <a:pt x="61" y="37"/>
                    <a:pt x="62" y="37"/>
                    <a:pt x="62" y="37"/>
                  </a:cubicBezTo>
                  <a:cubicBezTo>
                    <a:pt x="62" y="37"/>
                    <a:pt x="62" y="38"/>
                    <a:pt x="62" y="38"/>
                  </a:cubicBezTo>
                  <a:cubicBezTo>
                    <a:pt x="61" y="38"/>
                    <a:pt x="61" y="36"/>
                    <a:pt x="60" y="38"/>
                  </a:cubicBezTo>
                  <a:cubicBezTo>
                    <a:pt x="60" y="37"/>
                    <a:pt x="60" y="37"/>
                    <a:pt x="60" y="36"/>
                  </a:cubicBezTo>
                  <a:close/>
                  <a:moveTo>
                    <a:pt x="57" y="39"/>
                  </a:moveTo>
                  <a:cubicBezTo>
                    <a:pt x="57" y="39"/>
                    <a:pt x="57" y="40"/>
                    <a:pt x="57" y="40"/>
                  </a:cubicBezTo>
                  <a:cubicBezTo>
                    <a:pt x="58" y="40"/>
                    <a:pt x="58" y="39"/>
                    <a:pt x="58" y="39"/>
                  </a:cubicBezTo>
                  <a:cubicBezTo>
                    <a:pt x="59" y="40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8" y="41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57" y="39"/>
                  </a:lnTo>
                  <a:close/>
                  <a:moveTo>
                    <a:pt x="54" y="43"/>
                  </a:moveTo>
                  <a:cubicBezTo>
                    <a:pt x="54" y="44"/>
                    <a:pt x="54" y="44"/>
                    <a:pt x="54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43"/>
                    <a:pt x="54" y="42"/>
                    <a:pt x="54" y="42"/>
                  </a:cubicBezTo>
                  <a:cubicBezTo>
                    <a:pt x="54" y="41"/>
                    <a:pt x="55" y="42"/>
                    <a:pt x="56" y="42"/>
                  </a:cubicBezTo>
                  <a:cubicBezTo>
                    <a:pt x="56" y="42"/>
                    <a:pt x="56" y="42"/>
                    <a:pt x="56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6" y="44"/>
                    <a:pt x="56" y="43"/>
                    <a:pt x="56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6" y="43"/>
                    <a:pt x="55" y="43"/>
                    <a:pt x="55" y="43"/>
                  </a:cubicBezTo>
                  <a:cubicBezTo>
                    <a:pt x="54" y="42"/>
                    <a:pt x="55" y="43"/>
                    <a:pt x="54" y="43"/>
                  </a:cubicBezTo>
                  <a:close/>
                  <a:moveTo>
                    <a:pt x="53" y="45"/>
                  </a:moveTo>
                  <a:cubicBezTo>
                    <a:pt x="52" y="45"/>
                    <a:pt x="52" y="45"/>
                    <a:pt x="52" y="45"/>
                  </a:cubicBezTo>
                  <a:cubicBezTo>
                    <a:pt x="53" y="45"/>
                    <a:pt x="53" y="44"/>
                    <a:pt x="54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  <a:moveTo>
                    <a:pt x="54" y="39"/>
                  </a:moveTo>
                  <a:cubicBezTo>
                    <a:pt x="55" y="39"/>
                    <a:pt x="55" y="38"/>
                    <a:pt x="55" y="38"/>
                  </a:cubicBezTo>
                  <a:cubicBezTo>
                    <a:pt x="56" y="39"/>
                    <a:pt x="55" y="39"/>
                    <a:pt x="54" y="39"/>
                  </a:cubicBezTo>
                  <a:close/>
                  <a:moveTo>
                    <a:pt x="54" y="41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4" y="42"/>
                    <a:pt x="53" y="42"/>
                    <a:pt x="53" y="42"/>
                  </a:cubicBezTo>
                  <a:cubicBezTo>
                    <a:pt x="53" y="41"/>
                    <a:pt x="53" y="41"/>
                    <a:pt x="53" y="41"/>
                  </a:cubicBezTo>
                  <a:lnTo>
                    <a:pt x="54" y="41"/>
                  </a:lnTo>
                  <a:close/>
                  <a:moveTo>
                    <a:pt x="51" y="40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1" y="40"/>
                    <a:pt x="51" y="40"/>
                    <a:pt x="51" y="40"/>
                  </a:cubicBezTo>
                  <a:close/>
                  <a:moveTo>
                    <a:pt x="47" y="41"/>
                  </a:moveTo>
                  <a:cubicBezTo>
                    <a:pt x="47" y="42"/>
                    <a:pt x="47" y="42"/>
                    <a:pt x="47" y="42"/>
                  </a:cubicBezTo>
                  <a:cubicBezTo>
                    <a:pt x="46" y="42"/>
                    <a:pt x="46" y="42"/>
                    <a:pt x="46" y="42"/>
                  </a:cubicBezTo>
                  <a:lnTo>
                    <a:pt x="47" y="41"/>
                  </a:lnTo>
                  <a:close/>
                  <a:moveTo>
                    <a:pt x="46" y="37"/>
                  </a:moveTo>
                  <a:cubicBezTo>
                    <a:pt x="47" y="37"/>
                    <a:pt x="47" y="37"/>
                    <a:pt x="47" y="37"/>
                  </a:cubicBezTo>
                  <a:cubicBezTo>
                    <a:pt x="46" y="37"/>
                    <a:pt x="46" y="37"/>
                    <a:pt x="46" y="37"/>
                  </a:cubicBezTo>
                  <a:close/>
                  <a:moveTo>
                    <a:pt x="37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9"/>
                    <a:pt x="37" y="49"/>
                    <a:pt x="37" y="49"/>
                  </a:cubicBezTo>
                  <a:close/>
                  <a:moveTo>
                    <a:pt x="39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8" y="48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8"/>
                    <a:pt x="39" y="48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7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6"/>
                    <a:pt x="38" y="46"/>
                    <a:pt x="38" y="47"/>
                  </a:cubicBezTo>
                  <a:cubicBezTo>
                    <a:pt x="38" y="46"/>
                    <a:pt x="38" y="47"/>
                    <a:pt x="38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8"/>
                    <a:pt x="39" y="48"/>
                    <a:pt x="39" y="48"/>
                  </a:cubicBezTo>
                  <a:close/>
                  <a:moveTo>
                    <a:pt x="25" y="102"/>
                  </a:moveTo>
                  <a:cubicBezTo>
                    <a:pt x="25" y="102"/>
                    <a:pt x="25" y="102"/>
                    <a:pt x="25" y="102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25" y="101"/>
                    <a:pt x="25" y="102"/>
                    <a:pt x="25" y="102"/>
                  </a:cubicBezTo>
                  <a:close/>
                  <a:moveTo>
                    <a:pt x="26" y="102"/>
                  </a:move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5" y="102"/>
                    <a:pt x="25" y="102"/>
                  </a:cubicBezTo>
                  <a:lnTo>
                    <a:pt x="26" y="102"/>
                  </a:lnTo>
                  <a:close/>
                  <a:moveTo>
                    <a:pt x="42" y="42"/>
                  </a:moveTo>
                  <a:cubicBezTo>
                    <a:pt x="40" y="42"/>
                    <a:pt x="40" y="42"/>
                    <a:pt x="40" y="42"/>
                  </a:cubicBezTo>
                  <a:cubicBezTo>
                    <a:pt x="41" y="41"/>
                    <a:pt x="42" y="43"/>
                    <a:pt x="43" y="42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2"/>
                    <a:pt x="44" y="42"/>
                    <a:pt x="45" y="43"/>
                  </a:cubicBezTo>
                  <a:cubicBezTo>
                    <a:pt x="44" y="42"/>
                    <a:pt x="42" y="43"/>
                    <a:pt x="42" y="42"/>
                  </a:cubicBezTo>
                  <a:close/>
                  <a:moveTo>
                    <a:pt x="41" y="47"/>
                  </a:moveTo>
                  <a:cubicBezTo>
                    <a:pt x="41" y="46"/>
                    <a:pt x="41" y="46"/>
                    <a:pt x="41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3" y="45"/>
                    <a:pt x="42" y="46"/>
                    <a:pt x="43" y="46"/>
                  </a:cubicBezTo>
                  <a:cubicBezTo>
                    <a:pt x="43" y="46"/>
                    <a:pt x="43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2" y="46"/>
                    <a:pt x="42" y="46"/>
                    <a:pt x="41" y="47"/>
                  </a:cubicBezTo>
                  <a:close/>
                  <a:moveTo>
                    <a:pt x="42" y="50"/>
                  </a:moveTo>
                  <a:cubicBezTo>
                    <a:pt x="42" y="50"/>
                    <a:pt x="42" y="49"/>
                    <a:pt x="41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8"/>
                    <a:pt x="42" y="49"/>
                    <a:pt x="43" y="4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4" y="48"/>
                    <a:pt x="44" y="49"/>
                    <a:pt x="44" y="4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1"/>
                    <a:pt x="44" y="51"/>
                  </a:cubicBezTo>
                  <a:cubicBezTo>
                    <a:pt x="44" y="51"/>
                    <a:pt x="43" y="49"/>
                    <a:pt x="42" y="50"/>
                  </a:cubicBezTo>
                  <a:close/>
                  <a:moveTo>
                    <a:pt x="46" y="47"/>
                  </a:moveTo>
                  <a:cubicBezTo>
                    <a:pt x="45" y="46"/>
                    <a:pt x="45" y="46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4" y="46"/>
                    <a:pt x="45" y="47"/>
                    <a:pt x="46" y="47"/>
                  </a:cubicBezTo>
                  <a:close/>
                  <a:moveTo>
                    <a:pt x="36" y="99"/>
                  </a:moveTo>
                  <a:cubicBezTo>
                    <a:pt x="36" y="99"/>
                    <a:pt x="36" y="99"/>
                    <a:pt x="36" y="99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99"/>
                    <a:pt x="34" y="99"/>
                    <a:pt x="34" y="9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99"/>
                    <a:pt x="36" y="99"/>
                    <a:pt x="36" y="99"/>
                  </a:cubicBezTo>
                  <a:close/>
                  <a:moveTo>
                    <a:pt x="49" y="44"/>
                  </a:moveTo>
                  <a:cubicBezTo>
                    <a:pt x="49" y="44"/>
                    <a:pt x="49" y="44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45"/>
                    <a:pt x="48" y="45"/>
                    <a:pt x="47" y="45"/>
                  </a:cubicBezTo>
                  <a:cubicBezTo>
                    <a:pt x="47" y="44"/>
                    <a:pt x="48" y="46"/>
                    <a:pt x="49" y="44"/>
                  </a:cubicBezTo>
                  <a:cubicBezTo>
                    <a:pt x="48" y="44"/>
                    <a:pt x="48" y="43"/>
                    <a:pt x="47" y="43"/>
                  </a:cubicBezTo>
                  <a:cubicBezTo>
                    <a:pt x="47" y="43"/>
                    <a:pt x="48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3"/>
                    <a:pt x="47" y="43"/>
                  </a:cubicBezTo>
                  <a:cubicBezTo>
                    <a:pt x="47" y="43"/>
                    <a:pt x="48" y="42"/>
                    <a:pt x="48" y="42"/>
                  </a:cubicBezTo>
                  <a:cubicBezTo>
                    <a:pt x="49" y="42"/>
                    <a:pt x="49" y="43"/>
                    <a:pt x="50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3"/>
                    <a:pt x="49" y="43"/>
                    <a:pt x="49" y="44"/>
                  </a:cubicBezTo>
                  <a:close/>
                  <a:moveTo>
                    <a:pt x="51" y="46"/>
                  </a:moveTo>
                  <a:cubicBezTo>
                    <a:pt x="52" y="45"/>
                    <a:pt x="52" y="45"/>
                    <a:pt x="52" y="45"/>
                  </a:cubicBezTo>
                  <a:cubicBezTo>
                    <a:pt x="52" y="45"/>
                    <a:pt x="52" y="46"/>
                    <a:pt x="53" y="46"/>
                  </a:cubicBezTo>
                  <a:cubicBezTo>
                    <a:pt x="53" y="45"/>
                    <a:pt x="54" y="46"/>
                    <a:pt x="55" y="45"/>
                  </a:cubicBezTo>
                  <a:cubicBezTo>
                    <a:pt x="56" y="45"/>
                    <a:pt x="55" y="45"/>
                    <a:pt x="56" y="46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6"/>
                    <a:pt x="56" y="46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5" y="47"/>
                    <a:pt x="54" y="47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2" y="47"/>
                    <a:pt x="53" y="47"/>
                    <a:pt x="53" y="47"/>
                  </a:cubicBezTo>
                  <a:cubicBezTo>
                    <a:pt x="52" y="47"/>
                    <a:pt x="52" y="46"/>
                    <a:pt x="51" y="46"/>
                  </a:cubicBezTo>
                  <a:close/>
                  <a:moveTo>
                    <a:pt x="45" y="95"/>
                  </a:moveTo>
                  <a:cubicBezTo>
                    <a:pt x="44" y="96"/>
                    <a:pt x="44" y="96"/>
                    <a:pt x="44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3" y="95"/>
                    <a:pt x="44" y="95"/>
                    <a:pt x="44" y="96"/>
                  </a:cubicBezTo>
                  <a:cubicBezTo>
                    <a:pt x="44" y="96"/>
                    <a:pt x="44" y="95"/>
                    <a:pt x="44" y="95"/>
                  </a:cubicBezTo>
                  <a:cubicBezTo>
                    <a:pt x="44" y="95"/>
                    <a:pt x="43" y="95"/>
                    <a:pt x="43" y="94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4"/>
                    <a:pt x="43" y="93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1" y="93"/>
                    <a:pt x="40" y="93"/>
                    <a:pt x="40" y="92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40" y="92"/>
                    <a:pt x="40" y="93"/>
                    <a:pt x="40" y="93"/>
                  </a:cubicBezTo>
                  <a:cubicBezTo>
                    <a:pt x="41" y="92"/>
                    <a:pt x="41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3" y="93"/>
                    <a:pt x="43" y="93"/>
                  </a:cubicBezTo>
                  <a:cubicBezTo>
                    <a:pt x="43" y="93"/>
                    <a:pt x="43" y="92"/>
                    <a:pt x="43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4" y="92"/>
                    <a:pt x="44" y="92"/>
                    <a:pt x="43" y="92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4"/>
                    <a:pt x="43" y="93"/>
                    <a:pt x="44" y="93"/>
                  </a:cubicBezTo>
                  <a:cubicBezTo>
                    <a:pt x="44" y="94"/>
                    <a:pt x="45" y="94"/>
                    <a:pt x="46" y="95"/>
                  </a:cubicBezTo>
                  <a:cubicBezTo>
                    <a:pt x="45" y="95"/>
                    <a:pt x="45" y="95"/>
                    <a:pt x="45" y="96"/>
                  </a:cubicBezTo>
                  <a:cubicBezTo>
                    <a:pt x="45" y="95"/>
                    <a:pt x="45" y="95"/>
                    <a:pt x="45" y="95"/>
                  </a:cubicBezTo>
                  <a:close/>
                  <a:moveTo>
                    <a:pt x="46" y="98"/>
                  </a:moveTo>
                  <a:cubicBezTo>
                    <a:pt x="46" y="98"/>
                    <a:pt x="46" y="97"/>
                    <a:pt x="46" y="97"/>
                  </a:cubicBezTo>
                  <a:cubicBezTo>
                    <a:pt x="46" y="97"/>
                    <a:pt x="46" y="97"/>
                    <a:pt x="45" y="9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7"/>
                    <a:pt x="45" y="9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6" y="97"/>
                    <a:pt x="46" y="97"/>
                    <a:pt x="47" y="97"/>
                  </a:cubicBezTo>
                  <a:lnTo>
                    <a:pt x="46" y="98"/>
                  </a:lnTo>
                  <a:close/>
                  <a:moveTo>
                    <a:pt x="48" y="94"/>
                  </a:moveTo>
                  <a:cubicBezTo>
                    <a:pt x="47" y="93"/>
                    <a:pt x="49" y="92"/>
                    <a:pt x="4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6" y="92"/>
                    <a:pt x="47" y="92"/>
                    <a:pt x="47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49" y="91"/>
                    <a:pt x="49" y="92"/>
                    <a:pt x="49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9" y="92"/>
                    <a:pt x="49" y="93"/>
                    <a:pt x="49" y="93"/>
                  </a:cubicBezTo>
                  <a:lnTo>
                    <a:pt x="48" y="94"/>
                  </a:lnTo>
                  <a:close/>
                  <a:moveTo>
                    <a:pt x="62" y="43"/>
                  </a:moveTo>
                  <a:cubicBezTo>
                    <a:pt x="63" y="43"/>
                    <a:pt x="63" y="43"/>
                    <a:pt x="64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2" y="43"/>
                  </a:lnTo>
                  <a:close/>
                  <a:moveTo>
                    <a:pt x="52" y="86"/>
                  </a:moveTo>
                  <a:cubicBezTo>
                    <a:pt x="52" y="86"/>
                    <a:pt x="51" y="85"/>
                    <a:pt x="52" y="85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2" y="86"/>
                    <a:pt x="52" y="86"/>
                    <a:pt x="52" y="86"/>
                  </a:cubicBezTo>
                  <a:close/>
                  <a:moveTo>
                    <a:pt x="56" y="75"/>
                  </a:moveTo>
                  <a:cubicBezTo>
                    <a:pt x="55" y="74"/>
                    <a:pt x="55" y="74"/>
                    <a:pt x="55" y="74"/>
                  </a:cubicBezTo>
                  <a:cubicBezTo>
                    <a:pt x="56" y="74"/>
                    <a:pt x="57" y="74"/>
                    <a:pt x="58" y="75"/>
                  </a:cubicBezTo>
                  <a:cubicBezTo>
                    <a:pt x="58" y="76"/>
                    <a:pt x="56" y="74"/>
                    <a:pt x="56" y="75"/>
                  </a:cubicBezTo>
                  <a:close/>
                  <a:moveTo>
                    <a:pt x="56" y="78"/>
                  </a:moveTo>
                  <a:cubicBezTo>
                    <a:pt x="56" y="78"/>
                    <a:pt x="56" y="77"/>
                    <a:pt x="57" y="78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6" y="78"/>
                    <a:pt x="56" y="78"/>
                    <a:pt x="56" y="78"/>
                  </a:cubicBezTo>
                  <a:close/>
                  <a:moveTo>
                    <a:pt x="54" y="89"/>
                  </a:moveTo>
                  <a:cubicBezTo>
                    <a:pt x="53" y="88"/>
                    <a:pt x="53" y="88"/>
                    <a:pt x="53" y="88"/>
                  </a:cubicBezTo>
                  <a:cubicBezTo>
                    <a:pt x="54" y="88"/>
                    <a:pt x="54" y="88"/>
                    <a:pt x="54" y="89"/>
                  </a:cubicBezTo>
                  <a:close/>
                  <a:moveTo>
                    <a:pt x="55" y="94"/>
                  </a:move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6" y="94"/>
                    <a:pt x="57" y="93"/>
                    <a:pt x="55" y="93"/>
                  </a:cubicBezTo>
                  <a:cubicBezTo>
                    <a:pt x="55" y="93"/>
                    <a:pt x="56" y="92"/>
                    <a:pt x="56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7" y="91"/>
                    <a:pt x="56" y="91"/>
                    <a:pt x="56" y="91"/>
                  </a:cubicBezTo>
                  <a:cubicBezTo>
                    <a:pt x="54" y="91"/>
                    <a:pt x="55" y="91"/>
                    <a:pt x="53" y="92"/>
                  </a:cubicBezTo>
                  <a:cubicBezTo>
                    <a:pt x="54" y="91"/>
                    <a:pt x="53" y="91"/>
                    <a:pt x="53" y="90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1"/>
                    <a:pt x="54" y="91"/>
                    <a:pt x="54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54" y="90"/>
                    <a:pt x="55" y="90"/>
                    <a:pt x="55" y="90"/>
                  </a:cubicBezTo>
                  <a:cubicBezTo>
                    <a:pt x="56" y="90"/>
                    <a:pt x="57" y="91"/>
                    <a:pt x="57" y="90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1"/>
                    <a:pt x="58" y="92"/>
                    <a:pt x="57" y="92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8" y="92"/>
                    <a:pt x="58" y="92"/>
                    <a:pt x="59" y="92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0" y="93"/>
                    <a:pt x="60" y="91"/>
                    <a:pt x="61" y="91"/>
                  </a:cubicBezTo>
                  <a:cubicBezTo>
                    <a:pt x="62" y="91"/>
                    <a:pt x="61" y="91"/>
                    <a:pt x="61" y="90"/>
                  </a:cubicBezTo>
                  <a:cubicBezTo>
                    <a:pt x="61" y="90"/>
                    <a:pt x="61" y="90"/>
                    <a:pt x="61" y="91"/>
                  </a:cubicBezTo>
                  <a:cubicBezTo>
                    <a:pt x="61" y="90"/>
                    <a:pt x="60" y="90"/>
                    <a:pt x="60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90"/>
                    <a:pt x="61" y="91"/>
                    <a:pt x="61" y="90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1" y="88"/>
                    <a:pt x="62" y="89"/>
                    <a:pt x="62" y="89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62" y="91"/>
                    <a:pt x="62" y="91"/>
                    <a:pt x="63" y="91"/>
                  </a:cubicBezTo>
                  <a:cubicBezTo>
                    <a:pt x="62" y="92"/>
                    <a:pt x="60" y="92"/>
                    <a:pt x="58" y="93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7" y="93"/>
                    <a:pt x="57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93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8" y="95"/>
                    <a:pt x="56" y="94"/>
                    <a:pt x="57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6" y="95"/>
                    <a:pt x="55" y="96"/>
                    <a:pt x="55" y="94"/>
                  </a:cubicBezTo>
                  <a:close/>
                  <a:moveTo>
                    <a:pt x="55" y="97"/>
                  </a:moveTo>
                  <a:cubicBezTo>
                    <a:pt x="55" y="96"/>
                    <a:pt x="56" y="96"/>
                    <a:pt x="57" y="96"/>
                  </a:cubicBezTo>
                  <a:cubicBezTo>
                    <a:pt x="57" y="96"/>
                    <a:pt x="57" y="96"/>
                    <a:pt x="58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6" y="97"/>
                    <a:pt x="58" y="97"/>
                    <a:pt x="58" y="98"/>
                  </a:cubicBezTo>
                  <a:cubicBezTo>
                    <a:pt x="58" y="98"/>
                    <a:pt x="59" y="98"/>
                    <a:pt x="59" y="98"/>
                  </a:cubicBezTo>
                  <a:cubicBezTo>
                    <a:pt x="59" y="99"/>
                    <a:pt x="58" y="99"/>
                    <a:pt x="58" y="99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9" y="99"/>
                    <a:pt x="60" y="99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59" y="101"/>
                    <a:pt x="59" y="102"/>
                  </a:cubicBezTo>
                  <a:cubicBezTo>
                    <a:pt x="59" y="101"/>
                    <a:pt x="59" y="101"/>
                    <a:pt x="58" y="100"/>
                  </a:cubicBezTo>
                  <a:cubicBezTo>
                    <a:pt x="58" y="100"/>
                    <a:pt x="58" y="100"/>
                    <a:pt x="58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8" y="102"/>
                    <a:pt x="58" y="101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8" y="100"/>
                    <a:pt x="58" y="99"/>
                    <a:pt x="58" y="99"/>
                  </a:cubicBezTo>
                  <a:cubicBezTo>
                    <a:pt x="56" y="99"/>
                    <a:pt x="57" y="97"/>
                    <a:pt x="55" y="97"/>
                  </a:cubicBezTo>
                  <a:close/>
                  <a:moveTo>
                    <a:pt x="44" y="142"/>
                  </a:moveTo>
                  <a:cubicBezTo>
                    <a:pt x="44" y="143"/>
                    <a:pt x="44" y="143"/>
                    <a:pt x="44" y="143"/>
                  </a:cubicBezTo>
                  <a:cubicBezTo>
                    <a:pt x="44" y="142"/>
                    <a:pt x="44" y="142"/>
                    <a:pt x="44" y="142"/>
                  </a:cubicBezTo>
                  <a:close/>
                  <a:moveTo>
                    <a:pt x="54" y="102"/>
                  </a:moveTo>
                  <a:cubicBezTo>
                    <a:pt x="54" y="103"/>
                    <a:pt x="54" y="103"/>
                    <a:pt x="54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2" y="103"/>
                    <a:pt x="52" y="103"/>
                    <a:pt x="52" y="103"/>
                  </a:cubicBezTo>
                  <a:lnTo>
                    <a:pt x="54" y="102"/>
                  </a:lnTo>
                  <a:close/>
                  <a:moveTo>
                    <a:pt x="52" y="101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52" y="102"/>
                    <a:pt x="52" y="102"/>
                    <a:pt x="52" y="102"/>
                  </a:cubicBezTo>
                  <a:lnTo>
                    <a:pt x="52" y="101"/>
                  </a:lnTo>
                  <a:close/>
                  <a:moveTo>
                    <a:pt x="38" y="145"/>
                  </a:moveTo>
                  <a:cubicBezTo>
                    <a:pt x="38" y="145"/>
                    <a:pt x="38" y="145"/>
                    <a:pt x="38" y="145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45"/>
                    <a:pt x="40" y="146"/>
                    <a:pt x="41" y="145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40" y="145"/>
                    <a:pt x="40" y="145"/>
                    <a:pt x="40" y="145"/>
                  </a:cubicBezTo>
                  <a:cubicBezTo>
                    <a:pt x="39" y="146"/>
                    <a:pt x="39" y="147"/>
                    <a:pt x="39" y="146"/>
                  </a:cubicBezTo>
                  <a:cubicBezTo>
                    <a:pt x="38" y="146"/>
                    <a:pt x="39" y="145"/>
                    <a:pt x="38" y="145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8" y="145"/>
                    <a:pt x="38" y="145"/>
                    <a:pt x="37" y="145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37" y="145"/>
                    <a:pt x="37" y="145"/>
                    <a:pt x="37" y="145"/>
                  </a:cubicBezTo>
                  <a:lnTo>
                    <a:pt x="38" y="145"/>
                  </a:lnTo>
                  <a:close/>
                  <a:moveTo>
                    <a:pt x="36" y="166"/>
                  </a:moveTo>
                  <a:cubicBezTo>
                    <a:pt x="35" y="166"/>
                    <a:pt x="35" y="165"/>
                    <a:pt x="34" y="165"/>
                  </a:cubicBezTo>
                  <a:cubicBezTo>
                    <a:pt x="35" y="165"/>
                    <a:pt x="35" y="166"/>
                    <a:pt x="36" y="166"/>
                  </a:cubicBezTo>
                  <a:close/>
                  <a:moveTo>
                    <a:pt x="30" y="175"/>
                  </a:moveTo>
                  <a:cubicBezTo>
                    <a:pt x="31" y="175"/>
                    <a:pt x="29" y="175"/>
                    <a:pt x="30" y="174"/>
                  </a:cubicBezTo>
                  <a:cubicBezTo>
                    <a:pt x="30" y="175"/>
                    <a:pt x="30" y="175"/>
                    <a:pt x="30" y="175"/>
                  </a:cubicBezTo>
                  <a:cubicBezTo>
                    <a:pt x="30" y="175"/>
                    <a:pt x="31" y="175"/>
                    <a:pt x="31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1" y="174"/>
                    <a:pt x="31" y="174"/>
                    <a:pt x="31" y="175"/>
                  </a:cubicBezTo>
                  <a:cubicBezTo>
                    <a:pt x="31" y="175"/>
                    <a:pt x="30" y="175"/>
                    <a:pt x="30" y="175"/>
                  </a:cubicBezTo>
                  <a:close/>
                  <a:moveTo>
                    <a:pt x="23" y="209"/>
                  </a:moveTo>
                  <a:cubicBezTo>
                    <a:pt x="22" y="210"/>
                    <a:pt x="22" y="210"/>
                    <a:pt x="22" y="210"/>
                  </a:cubicBezTo>
                  <a:cubicBezTo>
                    <a:pt x="22" y="210"/>
                    <a:pt x="22" y="209"/>
                    <a:pt x="23" y="209"/>
                  </a:cubicBezTo>
                  <a:close/>
                  <a:moveTo>
                    <a:pt x="30" y="169"/>
                  </a:moveTo>
                  <a:cubicBezTo>
                    <a:pt x="30" y="169"/>
                    <a:pt x="30" y="169"/>
                    <a:pt x="30" y="169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9" y="168"/>
                    <a:pt x="29" y="168"/>
                    <a:pt x="30" y="169"/>
                  </a:cubicBezTo>
                  <a:cubicBezTo>
                    <a:pt x="30" y="169"/>
                    <a:pt x="30" y="169"/>
                    <a:pt x="30" y="169"/>
                  </a:cubicBezTo>
                  <a:close/>
                  <a:moveTo>
                    <a:pt x="35" y="146"/>
                  </a:moveTo>
                  <a:cubicBezTo>
                    <a:pt x="35" y="145"/>
                    <a:pt x="35" y="145"/>
                    <a:pt x="35" y="145"/>
                  </a:cubicBezTo>
                  <a:cubicBezTo>
                    <a:pt x="36" y="146"/>
                    <a:pt x="36" y="146"/>
                    <a:pt x="36" y="146"/>
                  </a:cubicBezTo>
                  <a:lnTo>
                    <a:pt x="35" y="146"/>
                  </a:lnTo>
                  <a:close/>
                  <a:moveTo>
                    <a:pt x="43" y="116"/>
                  </a:moveTo>
                  <a:cubicBezTo>
                    <a:pt x="42" y="116"/>
                    <a:pt x="42" y="116"/>
                    <a:pt x="42" y="116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2" y="115"/>
                    <a:pt x="43" y="116"/>
                    <a:pt x="43" y="116"/>
                  </a:cubicBezTo>
                  <a:close/>
                  <a:moveTo>
                    <a:pt x="43" y="110"/>
                  </a:moveTo>
                  <a:cubicBezTo>
                    <a:pt x="43" y="110"/>
                    <a:pt x="43" y="110"/>
                    <a:pt x="43" y="110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41" y="110"/>
                    <a:pt x="42" y="110"/>
                    <a:pt x="42" y="109"/>
                  </a:cubicBezTo>
                  <a:cubicBezTo>
                    <a:pt x="41" y="109"/>
                    <a:pt x="40" y="110"/>
                    <a:pt x="39" y="109"/>
                  </a:cubicBezTo>
                  <a:cubicBezTo>
                    <a:pt x="40" y="110"/>
                    <a:pt x="42" y="108"/>
                    <a:pt x="43" y="110"/>
                  </a:cubicBezTo>
                  <a:close/>
                  <a:moveTo>
                    <a:pt x="31" y="149"/>
                  </a:move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1" y="148"/>
                    <a:pt x="31" y="148"/>
                  </a:cubicBezTo>
                  <a:lnTo>
                    <a:pt x="31" y="149"/>
                  </a:lnTo>
                  <a:close/>
                  <a:moveTo>
                    <a:pt x="26" y="148"/>
                  </a:moveTo>
                  <a:cubicBezTo>
                    <a:pt x="26" y="147"/>
                    <a:pt x="26" y="147"/>
                    <a:pt x="27" y="147"/>
                  </a:cubicBezTo>
                  <a:cubicBezTo>
                    <a:pt x="27" y="147"/>
                    <a:pt x="27" y="147"/>
                    <a:pt x="27" y="148"/>
                  </a:cubicBezTo>
                  <a:cubicBezTo>
                    <a:pt x="28" y="148"/>
                    <a:pt x="28" y="148"/>
                    <a:pt x="28" y="147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8" y="147"/>
                    <a:pt x="28" y="147"/>
                    <a:pt x="28" y="147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28" y="149"/>
                    <a:pt x="30" y="148"/>
                    <a:pt x="29" y="149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6" y="148"/>
                  </a:cubicBezTo>
                  <a:cubicBezTo>
                    <a:pt x="26" y="148"/>
                    <a:pt x="26" y="148"/>
                    <a:pt x="26" y="149"/>
                  </a:cubicBezTo>
                  <a:cubicBezTo>
                    <a:pt x="25" y="148"/>
                    <a:pt x="25" y="148"/>
                    <a:pt x="25" y="148"/>
                  </a:cubicBezTo>
                  <a:cubicBezTo>
                    <a:pt x="25" y="148"/>
                    <a:pt x="26" y="148"/>
                    <a:pt x="26" y="148"/>
                  </a:cubicBezTo>
                  <a:close/>
                  <a:moveTo>
                    <a:pt x="26" y="150"/>
                  </a:moveTo>
                  <a:cubicBezTo>
                    <a:pt x="26" y="150"/>
                    <a:pt x="26" y="150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6" y="150"/>
                    <a:pt x="25" y="150"/>
                    <a:pt x="26" y="149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6" y="150"/>
                    <a:pt x="27" y="150"/>
                    <a:pt x="27" y="151"/>
                  </a:cubicBezTo>
                  <a:cubicBezTo>
                    <a:pt x="26" y="151"/>
                    <a:pt x="26" y="150"/>
                    <a:pt x="26" y="150"/>
                  </a:cubicBezTo>
                  <a:close/>
                  <a:moveTo>
                    <a:pt x="27" y="153"/>
                  </a:moveTo>
                  <a:cubicBezTo>
                    <a:pt x="27" y="153"/>
                    <a:pt x="27" y="152"/>
                    <a:pt x="26" y="153"/>
                  </a:cubicBezTo>
                  <a:cubicBezTo>
                    <a:pt x="26" y="152"/>
                    <a:pt x="28" y="151"/>
                    <a:pt x="27" y="150"/>
                  </a:cubicBezTo>
                  <a:cubicBezTo>
                    <a:pt x="28" y="149"/>
                    <a:pt x="28" y="150"/>
                    <a:pt x="28" y="151"/>
                  </a:cubicBezTo>
                  <a:cubicBezTo>
                    <a:pt x="28" y="151"/>
                    <a:pt x="27" y="151"/>
                    <a:pt x="27" y="152"/>
                  </a:cubicBezTo>
                  <a:cubicBezTo>
                    <a:pt x="27" y="152"/>
                    <a:pt x="27" y="152"/>
                    <a:pt x="28" y="152"/>
                  </a:cubicBezTo>
                  <a:cubicBezTo>
                    <a:pt x="28" y="152"/>
                    <a:pt x="28" y="151"/>
                    <a:pt x="29" y="151"/>
                  </a:cubicBezTo>
                  <a:cubicBezTo>
                    <a:pt x="29" y="152"/>
                    <a:pt x="28" y="152"/>
                    <a:pt x="27" y="153"/>
                  </a:cubicBezTo>
                  <a:close/>
                  <a:moveTo>
                    <a:pt x="27" y="159"/>
                  </a:moveTo>
                  <a:cubicBezTo>
                    <a:pt x="27" y="158"/>
                    <a:pt x="27" y="158"/>
                    <a:pt x="28" y="158"/>
                  </a:cubicBezTo>
                  <a:cubicBezTo>
                    <a:pt x="28" y="158"/>
                    <a:pt x="29" y="158"/>
                    <a:pt x="29" y="158"/>
                  </a:cubicBezTo>
                  <a:cubicBezTo>
                    <a:pt x="29" y="158"/>
                    <a:pt x="28" y="158"/>
                    <a:pt x="28" y="158"/>
                  </a:cubicBezTo>
                  <a:cubicBezTo>
                    <a:pt x="28" y="158"/>
                    <a:pt x="28" y="158"/>
                    <a:pt x="28" y="159"/>
                  </a:cubicBezTo>
                  <a:cubicBezTo>
                    <a:pt x="28" y="159"/>
                    <a:pt x="28" y="159"/>
                    <a:pt x="29" y="159"/>
                  </a:cubicBezTo>
                  <a:cubicBezTo>
                    <a:pt x="30" y="158"/>
                    <a:pt x="30" y="158"/>
                    <a:pt x="30" y="158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0" y="160"/>
                    <a:pt x="30" y="159"/>
                    <a:pt x="30" y="159"/>
                  </a:cubicBezTo>
                  <a:cubicBezTo>
                    <a:pt x="29" y="159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59"/>
                  </a:cubicBezTo>
                  <a:cubicBezTo>
                    <a:pt x="28" y="160"/>
                    <a:pt x="28" y="157"/>
                    <a:pt x="27" y="159"/>
                  </a:cubicBezTo>
                  <a:close/>
                  <a:moveTo>
                    <a:pt x="20" y="194"/>
                  </a:moveTo>
                  <a:cubicBezTo>
                    <a:pt x="19" y="193"/>
                    <a:pt x="19" y="193"/>
                    <a:pt x="19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4"/>
                    <a:pt x="20" y="192"/>
                    <a:pt x="20" y="194"/>
                  </a:cubicBezTo>
                  <a:close/>
                  <a:moveTo>
                    <a:pt x="19" y="199"/>
                  </a:moveTo>
                  <a:cubicBezTo>
                    <a:pt x="18" y="200"/>
                    <a:pt x="18" y="200"/>
                    <a:pt x="18" y="200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8" y="199"/>
                    <a:pt x="19" y="199"/>
                    <a:pt x="19" y="199"/>
                  </a:cubicBezTo>
                  <a:close/>
                  <a:moveTo>
                    <a:pt x="25" y="173"/>
                  </a:moveTo>
                  <a:cubicBezTo>
                    <a:pt x="25" y="174"/>
                    <a:pt x="25" y="174"/>
                    <a:pt x="25" y="175"/>
                  </a:cubicBezTo>
                  <a:cubicBezTo>
                    <a:pt x="24" y="174"/>
                    <a:pt x="24" y="175"/>
                    <a:pt x="24" y="175"/>
                  </a:cubicBezTo>
                  <a:cubicBezTo>
                    <a:pt x="24" y="174"/>
                    <a:pt x="25" y="175"/>
                    <a:pt x="25" y="173"/>
                  </a:cubicBezTo>
                  <a:close/>
                  <a:moveTo>
                    <a:pt x="19" y="175"/>
                  </a:moveTo>
                  <a:cubicBezTo>
                    <a:pt x="18" y="174"/>
                    <a:pt x="18" y="174"/>
                    <a:pt x="18" y="174"/>
                  </a:cubicBezTo>
                  <a:cubicBezTo>
                    <a:pt x="19" y="174"/>
                    <a:pt x="19" y="174"/>
                    <a:pt x="19" y="175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19" y="175"/>
                    <a:pt x="19" y="175"/>
                    <a:pt x="19" y="175"/>
                  </a:cubicBezTo>
                  <a:close/>
                  <a:moveTo>
                    <a:pt x="20" y="175"/>
                  </a:moveTo>
                  <a:cubicBezTo>
                    <a:pt x="21" y="174"/>
                    <a:pt x="21" y="174"/>
                    <a:pt x="21" y="174"/>
                  </a:cubicBezTo>
                  <a:cubicBezTo>
                    <a:pt x="21" y="174"/>
                    <a:pt x="20" y="174"/>
                    <a:pt x="20" y="173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2" y="173"/>
                    <a:pt x="23" y="174"/>
                    <a:pt x="24" y="174"/>
                  </a:cubicBezTo>
                  <a:cubicBezTo>
                    <a:pt x="23" y="174"/>
                    <a:pt x="23" y="175"/>
                    <a:pt x="23" y="175"/>
                  </a:cubicBezTo>
                  <a:cubicBezTo>
                    <a:pt x="22" y="175"/>
                    <a:pt x="23" y="175"/>
                    <a:pt x="23" y="175"/>
                  </a:cubicBezTo>
                  <a:cubicBezTo>
                    <a:pt x="24" y="175"/>
                    <a:pt x="24" y="175"/>
                    <a:pt x="24" y="175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24" y="176"/>
                    <a:pt x="24" y="176"/>
                    <a:pt x="24" y="176"/>
                  </a:cubicBezTo>
                  <a:cubicBezTo>
                    <a:pt x="23" y="175"/>
                    <a:pt x="21" y="176"/>
                    <a:pt x="20" y="175"/>
                  </a:cubicBezTo>
                  <a:close/>
                  <a:moveTo>
                    <a:pt x="18" y="180"/>
                  </a:moveTo>
                  <a:cubicBezTo>
                    <a:pt x="17" y="181"/>
                    <a:pt x="17" y="181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lnTo>
                    <a:pt x="18" y="180"/>
                  </a:lnTo>
                  <a:close/>
                  <a:moveTo>
                    <a:pt x="13" y="179"/>
                  </a:moveTo>
                  <a:cubicBezTo>
                    <a:pt x="13" y="179"/>
                    <a:pt x="13" y="180"/>
                    <a:pt x="13" y="180"/>
                  </a:cubicBezTo>
                  <a:cubicBezTo>
                    <a:pt x="14" y="180"/>
                    <a:pt x="14" y="179"/>
                    <a:pt x="15" y="179"/>
                  </a:cubicBezTo>
                  <a:cubicBezTo>
                    <a:pt x="14" y="181"/>
                    <a:pt x="14" y="180"/>
                    <a:pt x="12" y="180"/>
                  </a:cubicBezTo>
                  <a:lnTo>
                    <a:pt x="13" y="179"/>
                  </a:lnTo>
                  <a:close/>
                  <a:moveTo>
                    <a:pt x="11" y="187"/>
                  </a:moveTo>
                  <a:cubicBezTo>
                    <a:pt x="10" y="186"/>
                    <a:pt x="10" y="186"/>
                    <a:pt x="10" y="186"/>
                  </a:cubicBezTo>
                  <a:cubicBezTo>
                    <a:pt x="11" y="187"/>
                    <a:pt x="11" y="187"/>
                    <a:pt x="11" y="187"/>
                  </a:cubicBezTo>
                  <a:close/>
                  <a:moveTo>
                    <a:pt x="14" y="186"/>
                  </a:moveTo>
                  <a:cubicBezTo>
                    <a:pt x="14" y="186"/>
                    <a:pt x="14" y="186"/>
                    <a:pt x="14" y="187"/>
                  </a:cubicBezTo>
                  <a:cubicBezTo>
                    <a:pt x="14" y="187"/>
                    <a:pt x="13" y="187"/>
                    <a:pt x="13" y="187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13" y="186"/>
                    <a:pt x="12" y="186"/>
                    <a:pt x="12" y="186"/>
                  </a:cubicBezTo>
                  <a:cubicBezTo>
                    <a:pt x="12" y="186"/>
                    <a:pt x="11" y="186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2" y="186"/>
                    <a:pt x="12" y="186"/>
                    <a:pt x="12" y="186"/>
                  </a:cubicBezTo>
                  <a:cubicBezTo>
                    <a:pt x="12" y="186"/>
                    <a:pt x="13" y="186"/>
                    <a:pt x="14" y="185"/>
                  </a:cubicBezTo>
                  <a:cubicBezTo>
                    <a:pt x="14" y="186"/>
                    <a:pt x="14" y="186"/>
                    <a:pt x="14" y="186"/>
                  </a:cubicBezTo>
                  <a:cubicBezTo>
                    <a:pt x="15" y="187"/>
                    <a:pt x="14" y="185"/>
                    <a:pt x="15" y="186"/>
                  </a:cubicBezTo>
                  <a:cubicBezTo>
                    <a:pt x="15" y="186"/>
                    <a:pt x="14" y="186"/>
                    <a:pt x="14" y="186"/>
                  </a:cubicBezTo>
                  <a:close/>
                  <a:moveTo>
                    <a:pt x="18" y="183"/>
                  </a:moveTo>
                  <a:cubicBezTo>
                    <a:pt x="17" y="183"/>
                    <a:pt x="16" y="183"/>
                    <a:pt x="15" y="183"/>
                  </a:cubicBezTo>
                  <a:cubicBezTo>
                    <a:pt x="15" y="184"/>
                    <a:pt x="15" y="184"/>
                    <a:pt x="15" y="184"/>
                  </a:cubicBezTo>
                  <a:cubicBezTo>
                    <a:pt x="15" y="183"/>
                    <a:pt x="14" y="183"/>
                    <a:pt x="14" y="183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4" y="184"/>
                    <a:pt x="15" y="183"/>
                  </a:cubicBezTo>
                  <a:cubicBezTo>
                    <a:pt x="15" y="182"/>
                    <a:pt x="15" y="182"/>
                    <a:pt x="15" y="182"/>
                  </a:cubicBezTo>
                  <a:cubicBezTo>
                    <a:pt x="15" y="182"/>
                    <a:pt x="15" y="182"/>
                    <a:pt x="15" y="182"/>
                  </a:cubicBezTo>
                  <a:cubicBezTo>
                    <a:pt x="16" y="182"/>
                    <a:pt x="15" y="182"/>
                    <a:pt x="15" y="181"/>
                  </a:cubicBezTo>
                  <a:cubicBezTo>
                    <a:pt x="15" y="181"/>
                    <a:pt x="15" y="181"/>
                    <a:pt x="16" y="181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16" y="183"/>
                    <a:pt x="17" y="182"/>
                    <a:pt x="18" y="183"/>
                  </a:cubicBezTo>
                  <a:close/>
                  <a:moveTo>
                    <a:pt x="18" y="181"/>
                  </a:moveTo>
                  <a:cubicBezTo>
                    <a:pt x="18" y="179"/>
                    <a:pt x="18" y="179"/>
                    <a:pt x="18" y="179"/>
                  </a:cubicBezTo>
                  <a:cubicBezTo>
                    <a:pt x="18" y="180"/>
                    <a:pt x="19" y="180"/>
                    <a:pt x="19" y="180"/>
                  </a:cubicBezTo>
                  <a:cubicBezTo>
                    <a:pt x="19" y="180"/>
                    <a:pt x="19" y="180"/>
                    <a:pt x="19" y="180"/>
                  </a:cubicBezTo>
                  <a:lnTo>
                    <a:pt x="18" y="181"/>
                  </a:lnTo>
                  <a:close/>
                  <a:moveTo>
                    <a:pt x="18" y="189"/>
                  </a:moveTo>
                  <a:cubicBezTo>
                    <a:pt x="17" y="189"/>
                    <a:pt x="17" y="189"/>
                    <a:pt x="17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7" y="188"/>
                    <a:pt x="17" y="188"/>
                    <a:pt x="17" y="188"/>
                  </a:cubicBezTo>
                  <a:cubicBezTo>
                    <a:pt x="18" y="188"/>
                    <a:pt x="18" y="189"/>
                    <a:pt x="19" y="188"/>
                  </a:cubicBezTo>
                  <a:cubicBezTo>
                    <a:pt x="19" y="188"/>
                    <a:pt x="19" y="188"/>
                    <a:pt x="19" y="188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18" y="189"/>
                    <a:pt x="18" y="188"/>
                    <a:pt x="18" y="189"/>
                  </a:cubicBezTo>
                  <a:close/>
                  <a:moveTo>
                    <a:pt x="17" y="195"/>
                  </a:moveTo>
                  <a:cubicBezTo>
                    <a:pt x="17" y="195"/>
                    <a:pt x="17" y="195"/>
                    <a:pt x="17" y="195"/>
                  </a:cubicBezTo>
                  <a:cubicBezTo>
                    <a:pt x="17" y="195"/>
                    <a:pt x="17" y="195"/>
                    <a:pt x="17" y="194"/>
                  </a:cubicBezTo>
                  <a:cubicBezTo>
                    <a:pt x="17" y="195"/>
                    <a:pt x="17" y="195"/>
                    <a:pt x="17" y="195"/>
                  </a:cubicBezTo>
                  <a:cubicBezTo>
                    <a:pt x="17" y="195"/>
                    <a:pt x="18" y="195"/>
                    <a:pt x="18" y="195"/>
                  </a:cubicBezTo>
                  <a:cubicBezTo>
                    <a:pt x="18" y="196"/>
                    <a:pt x="18" y="196"/>
                    <a:pt x="18" y="196"/>
                  </a:cubicBezTo>
                  <a:cubicBezTo>
                    <a:pt x="18" y="196"/>
                    <a:pt x="18" y="195"/>
                    <a:pt x="18" y="195"/>
                  </a:cubicBezTo>
                  <a:cubicBezTo>
                    <a:pt x="18" y="195"/>
                    <a:pt x="17" y="195"/>
                    <a:pt x="17" y="195"/>
                  </a:cubicBezTo>
                  <a:cubicBezTo>
                    <a:pt x="16" y="195"/>
                    <a:pt x="16" y="196"/>
                    <a:pt x="16" y="196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16" y="196"/>
                    <a:pt x="16" y="195"/>
                    <a:pt x="17" y="195"/>
                  </a:cubicBezTo>
                  <a:cubicBezTo>
                    <a:pt x="16" y="195"/>
                    <a:pt x="16" y="195"/>
                    <a:pt x="16" y="195"/>
                  </a:cubicBezTo>
                  <a:lnTo>
                    <a:pt x="17" y="195"/>
                  </a:lnTo>
                  <a:close/>
                  <a:moveTo>
                    <a:pt x="14" y="192"/>
                  </a:moveTo>
                  <a:cubicBezTo>
                    <a:pt x="15" y="192"/>
                    <a:pt x="15" y="192"/>
                    <a:pt x="15" y="192"/>
                  </a:cubicBezTo>
                  <a:cubicBezTo>
                    <a:pt x="15" y="193"/>
                    <a:pt x="14" y="193"/>
                    <a:pt x="15" y="193"/>
                  </a:cubicBezTo>
                  <a:cubicBezTo>
                    <a:pt x="15" y="193"/>
                    <a:pt x="15" y="193"/>
                    <a:pt x="15" y="193"/>
                  </a:cubicBezTo>
                  <a:cubicBezTo>
                    <a:pt x="15" y="193"/>
                    <a:pt x="15" y="191"/>
                    <a:pt x="16" y="191"/>
                  </a:cubicBezTo>
                  <a:cubicBezTo>
                    <a:pt x="16" y="192"/>
                    <a:pt x="16" y="192"/>
                    <a:pt x="16" y="192"/>
                  </a:cubicBezTo>
                  <a:cubicBezTo>
                    <a:pt x="17" y="192"/>
                    <a:pt x="17" y="192"/>
                    <a:pt x="17" y="192"/>
                  </a:cubicBezTo>
                  <a:cubicBezTo>
                    <a:pt x="15" y="192"/>
                    <a:pt x="16" y="195"/>
                    <a:pt x="15" y="193"/>
                  </a:cubicBezTo>
                  <a:cubicBezTo>
                    <a:pt x="14" y="193"/>
                    <a:pt x="14" y="193"/>
                    <a:pt x="14" y="193"/>
                  </a:cubicBezTo>
                  <a:lnTo>
                    <a:pt x="14" y="192"/>
                  </a:lnTo>
                  <a:close/>
                  <a:moveTo>
                    <a:pt x="14" y="201"/>
                  </a:moveTo>
                  <a:cubicBezTo>
                    <a:pt x="14" y="201"/>
                    <a:pt x="14" y="201"/>
                    <a:pt x="14" y="201"/>
                  </a:cubicBezTo>
                  <a:cubicBezTo>
                    <a:pt x="14" y="201"/>
                    <a:pt x="14" y="201"/>
                    <a:pt x="14" y="201"/>
                  </a:cubicBezTo>
                  <a:cubicBezTo>
                    <a:pt x="14" y="201"/>
                    <a:pt x="14" y="201"/>
                    <a:pt x="14" y="201"/>
                  </a:cubicBezTo>
                  <a:cubicBezTo>
                    <a:pt x="14" y="201"/>
                    <a:pt x="14" y="202"/>
                    <a:pt x="13" y="202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14" y="202"/>
                    <a:pt x="14" y="201"/>
                    <a:pt x="14" y="201"/>
                  </a:cubicBezTo>
                  <a:close/>
                  <a:moveTo>
                    <a:pt x="14" y="197"/>
                  </a:moveTo>
                  <a:cubicBezTo>
                    <a:pt x="14" y="196"/>
                    <a:pt x="14" y="196"/>
                    <a:pt x="14" y="196"/>
                  </a:cubicBezTo>
                  <a:cubicBezTo>
                    <a:pt x="13" y="196"/>
                    <a:pt x="15" y="196"/>
                    <a:pt x="15" y="197"/>
                  </a:cubicBezTo>
                  <a:cubicBezTo>
                    <a:pt x="16" y="197"/>
                    <a:pt x="14" y="196"/>
                    <a:pt x="14" y="197"/>
                  </a:cubicBezTo>
                  <a:close/>
                  <a:moveTo>
                    <a:pt x="13" y="198"/>
                  </a:moveTo>
                  <a:cubicBezTo>
                    <a:pt x="14" y="198"/>
                    <a:pt x="15" y="198"/>
                    <a:pt x="15" y="199"/>
                  </a:cubicBezTo>
                  <a:cubicBezTo>
                    <a:pt x="14" y="198"/>
                    <a:pt x="13" y="198"/>
                    <a:pt x="13" y="198"/>
                  </a:cubicBezTo>
                  <a:close/>
                  <a:moveTo>
                    <a:pt x="10" y="209"/>
                  </a:moveTo>
                  <a:cubicBezTo>
                    <a:pt x="12" y="208"/>
                    <a:pt x="11" y="210"/>
                    <a:pt x="12" y="210"/>
                  </a:cubicBezTo>
                  <a:cubicBezTo>
                    <a:pt x="11" y="210"/>
                    <a:pt x="11" y="209"/>
                    <a:pt x="10" y="209"/>
                  </a:cubicBezTo>
                  <a:close/>
                  <a:moveTo>
                    <a:pt x="14" y="205"/>
                  </a:moveTo>
                  <a:cubicBezTo>
                    <a:pt x="13" y="205"/>
                    <a:pt x="13" y="205"/>
                    <a:pt x="13" y="205"/>
                  </a:cubicBezTo>
                  <a:cubicBezTo>
                    <a:pt x="14" y="205"/>
                    <a:pt x="14" y="205"/>
                    <a:pt x="14" y="205"/>
                  </a:cubicBezTo>
                  <a:close/>
                  <a:moveTo>
                    <a:pt x="13" y="211"/>
                  </a:moveTo>
                  <a:cubicBezTo>
                    <a:pt x="13" y="210"/>
                    <a:pt x="13" y="210"/>
                    <a:pt x="13" y="210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13" y="211"/>
                    <a:pt x="14" y="211"/>
                    <a:pt x="14" y="211"/>
                  </a:cubicBezTo>
                  <a:lnTo>
                    <a:pt x="13" y="211"/>
                  </a:lnTo>
                  <a:close/>
                  <a:moveTo>
                    <a:pt x="16" y="202"/>
                  </a:moveTo>
                  <a:cubicBezTo>
                    <a:pt x="16" y="202"/>
                    <a:pt x="16" y="202"/>
                    <a:pt x="15" y="202"/>
                  </a:cubicBezTo>
                  <a:cubicBezTo>
                    <a:pt x="15" y="202"/>
                    <a:pt x="15" y="201"/>
                    <a:pt x="15" y="201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201"/>
                    <a:pt x="16" y="201"/>
                    <a:pt x="17" y="201"/>
                  </a:cubicBezTo>
                  <a:cubicBezTo>
                    <a:pt x="17" y="201"/>
                    <a:pt x="17" y="202"/>
                    <a:pt x="18" y="202"/>
                  </a:cubicBezTo>
                  <a:cubicBezTo>
                    <a:pt x="18" y="203"/>
                    <a:pt x="17" y="203"/>
                    <a:pt x="18" y="203"/>
                  </a:cubicBezTo>
                  <a:cubicBezTo>
                    <a:pt x="18" y="203"/>
                    <a:pt x="18" y="201"/>
                    <a:pt x="19" y="202"/>
                  </a:cubicBezTo>
                  <a:cubicBezTo>
                    <a:pt x="18" y="203"/>
                    <a:pt x="18" y="203"/>
                    <a:pt x="18" y="204"/>
                  </a:cubicBezTo>
                  <a:cubicBezTo>
                    <a:pt x="18" y="204"/>
                    <a:pt x="19" y="204"/>
                    <a:pt x="19" y="204"/>
                  </a:cubicBezTo>
                  <a:cubicBezTo>
                    <a:pt x="19" y="204"/>
                    <a:pt x="18" y="204"/>
                    <a:pt x="18" y="204"/>
                  </a:cubicBezTo>
                  <a:cubicBezTo>
                    <a:pt x="19" y="204"/>
                    <a:pt x="19" y="204"/>
                    <a:pt x="19" y="204"/>
                  </a:cubicBezTo>
                  <a:cubicBezTo>
                    <a:pt x="19" y="205"/>
                    <a:pt x="19" y="205"/>
                    <a:pt x="19" y="205"/>
                  </a:cubicBezTo>
                  <a:cubicBezTo>
                    <a:pt x="19" y="205"/>
                    <a:pt x="19" y="204"/>
                    <a:pt x="20" y="204"/>
                  </a:cubicBezTo>
                  <a:cubicBezTo>
                    <a:pt x="19" y="204"/>
                    <a:pt x="19" y="205"/>
                    <a:pt x="19" y="205"/>
                  </a:cubicBezTo>
                  <a:cubicBezTo>
                    <a:pt x="19" y="205"/>
                    <a:pt x="19" y="205"/>
                    <a:pt x="19" y="205"/>
                  </a:cubicBezTo>
                  <a:cubicBezTo>
                    <a:pt x="19" y="205"/>
                    <a:pt x="19" y="205"/>
                    <a:pt x="19" y="204"/>
                  </a:cubicBezTo>
                  <a:cubicBezTo>
                    <a:pt x="18" y="204"/>
                    <a:pt x="18" y="204"/>
                    <a:pt x="18" y="204"/>
                  </a:cubicBezTo>
                  <a:cubicBezTo>
                    <a:pt x="17" y="204"/>
                    <a:pt x="18" y="202"/>
                    <a:pt x="16" y="202"/>
                  </a:cubicBezTo>
                  <a:close/>
                  <a:moveTo>
                    <a:pt x="17" y="205"/>
                  </a:moveTo>
                  <a:cubicBezTo>
                    <a:pt x="16" y="204"/>
                    <a:pt x="16" y="204"/>
                    <a:pt x="16" y="204"/>
                  </a:cubicBezTo>
                  <a:cubicBezTo>
                    <a:pt x="18" y="205"/>
                    <a:pt x="17" y="205"/>
                    <a:pt x="17" y="206"/>
                  </a:cubicBezTo>
                  <a:cubicBezTo>
                    <a:pt x="17" y="206"/>
                    <a:pt x="17" y="206"/>
                    <a:pt x="17" y="206"/>
                  </a:cubicBezTo>
                  <a:cubicBezTo>
                    <a:pt x="17" y="206"/>
                    <a:pt x="17" y="206"/>
                    <a:pt x="17" y="206"/>
                  </a:cubicBezTo>
                  <a:cubicBezTo>
                    <a:pt x="16" y="206"/>
                    <a:pt x="16" y="206"/>
                    <a:pt x="16" y="206"/>
                  </a:cubicBezTo>
                  <a:cubicBezTo>
                    <a:pt x="16" y="206"/>
                    <a:pt x="17" y="206"/>
                    <a:pt x="17" y="205"/>
                  </a:cubicBezTo>
                  <a:close/>
                  <a:moveTo>
                    <a:pt x="15" y="212"/>
                  </a:moveTo>
                  <a:cubicBezTo>
                    <a:pt x="15" y="211"/>
                    <a:pt x="15" y="211"/>
                    <a:pt x="16" y="210"/>
                  </a:cubicBezTo>
                  <a:cubicBezTo>
                    <a:pt x="17" y="211"/>
                    <a:pt x="16" y="211"/>
                    <a:pt x="15" y="212"/>
                  </a:cubicBezTo>
                  <a:close/>
                  <a:moveTo>
                    <a:pt x="18" y="215"/>
                  </a:moveTo>
                  <a:cubicBezTo>
                    <a:pt x="18" y="214"/>
                    <a:pt x="17" y="214"/>
                    <a:pt x="17" y="213"/>
                  </a:cubicBezTo>
                  <a:cubicBezTo>
                    <a:pt x="17" y="213"/>
                    <a:pt x="17" y="213"/>
                    <a:pt x="17" y="213"/>
                  </a:cubicBezTo>
                  <a:cubicBezTo>
                    <a:pt x="18" y="213"/>
                    <a:pt x="17" y="214"/>
                    <a:pt x="18" y="215"/>
                  </a:cubicBezTo>
                  <a:cubicBezTo>
                    <a:pt x="18" y="214"/>
                    <a:pt x="18" y="215"/>
                    <a:pt x="18" y="215"/>
                  </a:cubicBezTo>
                  <a:close/>
                  <a:moveTo>
                    <a:pt x="19" y="209"/>
                  </a:moveTo>
                  <a:cubicBezTo>
                    <a:pt x="19" y="209"/>
                    <a:pt x="19" y="209"/>
                    <a:pt x="19" y="209"/>
                  </a:cubicBezTo>
                  <a:cubicBezTo>
                    <a:pt x="19" y="209"/>
                    <a:pt x="19" y="209"/>
                    <a:pt x="19" y="209"/>
                  </a:cubicBezTo>
                  <a:cubicBezTo>
                    <a:pt x="19" y="209"/>
                    <a:pt x="20" y="209"/>
                    <a:pt x="20" y="209"/>
                  </a:cubicBezTo>
                  <a:cubicBezTo>
                    <a:pt x="20" y="209"/>
                    <a:pt x="20" y="209"/>
                    <a:pt x="20" y="209"/>
                  </a:cubicBezTo>
                  <a:cubicBezTo>
                    <a:pt x="21" y="209"/>
                    <a:pt x="20" y="208"/>
                    <a:pt x="20" y="208"/>
                  </a:cubicBezTo>
                  <a:cubicBezTo>
                    <a:pt x="19" y="208"/>
                    <a:pt x="19" y="208"/>
                    <a:pt x="19" y="208"/>
                  </a:cubicBezTo>
                  <a:cubicBezTo>
                    <a:pt x="19" y="208"/>
                    <a:pt x="19" y="208"/>
                    <a:pt x="19" y="208"/>
                  </a:cubicBezTo>
                  <a:cubicBezTo>
                    <a:pt x="19" y="208"/>
                    <a:pt x="19" y="208"/>
                    <a:pt x="19" y="208"/>
                  </a:cubicBezTo>
                  <a:cubicBezTo>
                    <a:pt x="19" y="208"/>
                    <a:pt x="19" y="208"/>
                    <a:pt x="19" y="208"/>
                  </a:cubicBezTo>
                  <a:cubicBezTo>
                    <a:pt x="20" y="208"/>
                    <a:pt x="20" y="208"/>
                    <a:pt x="20" y="208"/>
                  </a:cubicBezTo>
                  <a:cubicBezTo>
                    <a:pt x="18" y="206"/>
                    <a:pt x="19" y="209"/>
                    <a:pt x="17" y="209"/>
                  </a:cubicBezTo>
                  <a:cubicBezTo>
                    <a:pt x="18" y="210"/>
                    <a:pt x="18" y="209"/>
                    <a:pt x="18" y="209"/>
                  </a:cubicBezTo>
                  <a:cubicBezTo>
                    <a:pt x="18" y="210"/>
                    <a:pt x="17" y="209"/>
                    <a:pt x="17" y="209"/>
                  </a:cubicBezTo>
                  <a:cubicBezTo>
                    <a:pt x="17" y="209"/>
                    <a:pt x="17" y="209"/>
                    <a:pt x="17" y="209"/>
                  </a:cubicBezTo>
                  <a:cubicBezTo>
                    <a:pt x="18" y="207"/>
                    <a:pt x="17" y="208"/>
                    <a:pt x="18" y="207"/>
                  </a:cubicBezTo>
                  <a:cubicBezTo>
                    <a:pt x="17" y="207"/>
                    <a:pt x="17" y="207"/>
                    <a:pt x="17" y="207"/>
                  </a:cubicBezTo>
                  <a:cubicBezTo>
                    <a:pt x="17" y="207"/>
                    <a:pt x="17" y="207"/>
                    <a:pt x="17" y="207"/>
                  </a:cubicBezTo>
                  <a:cubicBezTo>
                    <a:pt x="18" y="207"/>
                    <a:pt x="18" y="207"/>
                    <a:pt x="18" y="207"/>
                  </a:cubicBezTo>
                  <a:cubicBezTo>
                    <a:pt x="18" y="206"/>
                    <a:pt x="18" y="206"/>
                    <a:pt x="18" y="206"/>
                  </a:cubicBezTo>
                  <a:cubicBezTo>
                    <a:pt x="20" y="206"/>
                    <a:pt x="20" y="206"/>
                    <a:pt x="20" y="206"/>
                  </a:cubicBezTo>
                  <a:cubicBezTo>
                    <a:pt x="20" y="206"/>
                    <a:pt x="20" y="205"/>
                    <a:pt x="20" y="206"/>
                  </a:cubicBezTo>
                  <a:cubicBezTo>
                    <a:pt x="20" y="206"/>
                    <a:pt x="20" y="206"/>
                    <a:pt x="20" y="206"/>
                  </a:cubicBezTo>
                  <a:cubicBezTo>
                    <a:pt x="20" y="206"/>
                    <a:pt x="21" y="207"/>
                    <a:pt x="22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22" y="206"/>
                    <a:pt x="22" y="207"/>
                    <a:pt x="22" y="207"/>
                  </a:cubicBezTo>
                  <a:cubicBezTo>
                    <a:pt x="21" y="207"/>
                    <a:pt x="20" y="207"/>
                    <a:pt x="20" y="207"/>
                  </a:cubicBezTo>
                  <a:cubicBezTo>
                    <a:pt x="19" y="209"/>
                    <a:pt x="21" y="208"/>
                    <a:pt x="22" y="209"/>
                  </a:cubicBezTo>
                  <a:cubicBezTo>
                    <a:pt x="21" y="209"/>
                    <a:pt x="21" y="209"/>
                    <a:pt x="21" y="209"/>
                  </a:cubicBezTo>
                  <a:cubicBezTo>
                    <a:pt x="20" y="210"/>
                    <a:pt x="20" y="210"/>
                    <a:pt x="20" y="210"/>
                  </a:cubicBezTo>
                  <a:cubicBezTo>
                    <a:pt x="20" y="210"/>
                    <a:pt x="20" y="209"/>
                    <a:pt x="20" y="209"/>
                  </a:cubicBezTo>
                  <a:cubicBezTo>
                    <a:pt x="20" y="209"/>
                    <a:pt x="19" y="209"/>
                    <a:pt x="19" y="209"/>
                  </a:cubicBezTo>
                  <a:close/>
                  <a:moveTo>
                    <a:pt x="19" y="216"/>
                  </a:moveTo>
                  <a:cubicBezTo>
                    <a:pt x="18" y="216"/>
                    <a:pt x="18" y="215"/>
                    <a:pt x="18" y="215"/>
                  </a:cubicBezTo>
                  <a:cubicBezTo>
                    <a:pt x="18" y="215"/>
                    <a:pt x="18" y="215"/>
                    <a:pt x="19" y="215"/>
                  </a:cubicBezTo>
                  <a:cubicBezTo>
                    <a:pt x="19" y="215"/>
                    <a:pt x="18" y="215"/>
                    <a:pt x="18" y="215"/>
                  </a:cubicBezTo>
                  <a:cubicBezTo>
                    <a:pt x="19" y="216"/>
                    <a:pt x="19" y="216"/>
                    <a:pt x="19" y="216"/>
                  </a:cubicBezTo>
                  <a:close/>
                  <a:moveTo>
                    <a:pt x="22" y="213"/>
                  </a:moveTo>
                  <a:cubicBezTo>
                    <a:pt x="22" y="213"/>
                    <a:pt x="22" y="213"/>
                    <a:pt x="23" y="214"/>
                  </a:cubicBezTo>
                  <a:lnTo>
                    <a:pt x="22" y="213"/>
                  </a:lnTo>
                  <a:close/>
                  <a:moveTo>
                    <a:pt x="24" y="212"/>
                  </a:moveTo>
                  <a:cubicBezTo>
                    <a:pt x="24" y="211"/>
                    <a:pt x="23" y="211"/>
                    <a:pt x="22" y="211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21" y="211"/>
                    <a:pt x="21" y="212"/>
                    <a:pt x="21" y="212"/>
                  </a:cubicBezTo>
                  <a:cubicBezTo>
                    <a:pt x="20" y="212"/>
                    <a:pt x="20" y="213"/>
                    <a:pt x="19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1" y="213"/>
                    <a:pt x="21" y="213"/>
                    <a:pt x="21" y="213"/>
                  </a:cubicBezTo>
                  <a:cubicBezTo>
                    <a:pt x="21" y="213"/>
                    <a:pt x="21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21" y="211"/>
                    <a:pt x="20" y="211"/>
                    <a:pt x="21" y="211"/>
                  </a:cubicBezTo>
                  <a:cubicBezTo>
                    <a:pt x="21" y="211"/>
                    <a:pt x="22" y="211"/>
                    <a:pt x="22" y="211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23" y="211"/>
                    <a:pt x="24" y="210"/>
                    <a:pt x="24" y="212"/>
                  </a:cubicBezTo>
                  <a:cubicBezTo>
                    <a:pt x="24" y="212"/>
                    <a:pt x="24" y="212"/>
                    <a:pt x="24" y="212"/>
                  </a:cubicBezTo>
                  <a:close/>
                  <a:moveTo>
                    <a:pt x="42" y="145"/>
                  </a:moveTo>
                  <a:cubicBezTo>
                    <a:pt x="41" y="146"/>
                    <a:pt x="41" y="146"/>
                    <a:pt x="41" y="146"/>
                  </a:cubicBezTo>
                  <a:cubicBezTo>
                    <a:pt x="41" y="145"/>
                    <a:pt x="41" y="145"/>
                    <a:pt x="42" y="145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2" y="145"/>
                    <a:pt x="42" y="145"/>
                    <a:pt x="42" y="145"/>
                  </a:cubicBezTo>
                  <a:close/>
                  <a:moveTo>
                    <a:pt x="43" y="146"/>
                  </a:moveTo>
                  <a:cubicBezTo>
                    <a:pt x="43" y="146"/>
                    <a:pt x="43" y="146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6"/>
                    <a:pt x="42" y="146"/>
                    <a:pt x="42" y="146"/>
                  </a:cubicBezTo>
                  <a:cubicBezTo>
                    <a:pt x="42" y="146"/>
                    <a:pt x="43" y="146"/>
                    <a:pt x="43" y="146"/>
                  </a:cubicBezTo>
                  <a:cubicBezTo>
                    <a:pt x="43" y="146"/>
                    <a:pt x="43" y="145"/>
                    <a:pt x="43" y="145"/>
                  </a:cubicBezTo>
                  <a:cubicBezTo>
                    <a:pt x="44" y="145"/>
                    <a:pt x="44" y="146"/>
                    <a:pt x="44" y="146"/>
                  </a:cubicBezTo>
                  <a:lnTo>
                    <a:pt x="43" y="146"/>
                  </a:lnTo>
                  <a:close/>
                  <a:moveTo>
                    <a:pt x="56" y="105"/>
                  </a:moveTo>
                  <a:cubicBezTo>
                    <a:pt x="56" y="105"/>
                    <a:pt x="57" y="105"/>
                    <a:pt x="56" y="105"/>
                  </a:cubicBezTo>
                  <a:cubicBezTo>
                    <a:pt x="56" y="104"/>
                    <a:pt x="55" y="105"/>
                    <a:pt x="55" y="104"/>
                  </a:cubicBezTo>
                  <a:cubicBezTo>
                    <a:pt x="55" y="103"/>
                    <a:pt x="56" y="104"/>
                    <a:pt x="57" y="104"/>
                  </a:cubicBezTo>
                  <a:cubicBezTo>
                    <a:pt x="57" y="105"/>
                    <a:pt x="57" y="105"/>
                    <a:pt x="58" y="105"/>
                  </a:cubicBezTo>
                  <a:cubicBezTo>
                    <a:pt x="57" y="105"/>
                    <a:pt x="58" y="105"/>
                    <a:pt x="58" y="105"/>
                  </a:cubicBezTo>
                  <a:lnTo>
                    <a:pt x="56" y="105"/>
                  </a:lnTo>
                  <a:close/>
                  <a:moveTo>
                    <a:pt x="48" y="140"/>
                  </a:moveTo>
                  <a:cubicBezTo>
                    <a:pt x="49" y="139"/>
                    <a:pt x="49" y="139"/>
                    <a:pt x="49" y="139"/>
                  </a:cubicBezTo>
                  <a:cubicBezTo>
                    <a:pt x="49" y="140"/>
                    <a:pt x="49" y="140"/>
                    <a:pt x="49" y="140"/>
                  </a:cubicBezTo>
                  <a:lnTo>
                    <a:pt x="48" y="140"/>
                  </a:lnTo>
                  <a:close/>
                  <a:moveTo>
                    <a:pt x="50" y="141"/>
                  </a:moveTo>
                  <a:cubicBezTo>
                    <a:pt x="50" y="140"/>
                    <a:pt x="49" y="142"/>
                    <a:pt x="49" y="141"/>
                  </a:cubicBezTo>
                  <a:cubicBezTo>
                    <a:pt x="49" y="141"/>
                    <a:pt x="50" y="141"/>
                    <a:pt x="50" y="140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0" y="140"/>
                    <a:pt x="50" y="141"/>
                  </a:cubicBezTo>
                  <a:close/>
                  <a:moveTo>
                    <a:pt x="36" y="214"/>
                  </a:moveTo>
                  <a:cubicBezTo>
                    <a:pt x="35" y="214"/>
                    <a:pt x="35" y="213"/>
                    <a:pt x="34" y="213"/>
                  </a:cubicBezTo>
                  <a:cubicBezTo>
                    <a:pt x="34" y="214"/>
                    <a:pt x="34" y="214"/>
                    <a:pt x="33" y="215"/>
                  </a:cubicBezTo>
                  <a:cubicBezTo>
                    <a:pt x="33" y="215"/>
                    <a:pt x="34" y="215"/>
                    <a:pt x="34" y="215"/>
                  </a:cubicBezTo>
                  <a:cubicBezTo>
                    <a:pt x="34" y="215"/>
                    <a:pt x="35" y="215"/>
                    <a:pt x="35" y="215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5"/>
                    <a:pt x="32" y="214"/>
                    <a:pt x="32" y="214"/>
                  </a:cubicBezTo>
                  <a:cubicBezTo>
                    <a:pt x="32" y="213"/>
                    <a:pt x="34" y="214"/>
                    <a:pt x="34" y="213"/>
                  </a:cubicBezTo>
                  <a:cubicBezTo>
                    <a:pt x="33" y="212"/>
                    <a:pt x="33" y="212"/>
                    <a:pt x="33" y="212"/>
                  </a:cubicBezTo>
                  <a:cubicBezTo>
                    <a:pt x="33" y="212"/>
                    <a:pt x="33" y="212"/>
                    <a:pt x="33" y="212"/>
                  </a:cubicBezTo>
                  <a:cubicBezTo>
                    <a:pt x="34" y="213"/>
                    <a:pt x="35" y="212"/>
                    <a:pt x="36" y="213"/>
                  </a:cubicBezTo>
                  <a:cubicBezTo>
                    <a:pt x="36" y="213"/>
                    <a:pt x="36" y="213"/>
                    <a:pt x="36" y="213"/>
                  </a:cubicBezTo>
                  <a:cubicBezTo>
                    <a:pt x="36" y="213"/>
                    <a:pt x="36" y="213"/>
                    <a:pt x="37" y="213"/>
                  </a:cubicBezTo>
                  <a:cubicBezTo>
                    <a:pt x="36" y="214"/>
                    <a:pt x="37" y="214"/>
                    <a:pt x="36" y="214"/>
                  </a:cubicBezTo>
                  <a:close/>
                  <a:moveTo>
                    <a:pt x="38" y="212"/>
                  </a:moveTo>
                  <a:cubicBezTo>
                    <a:pt x="37" y="212"/>
                    <a:pt x="36" y="211"/>
                    <a:pt x="34" y="212"/>
                  </a:cubicBezTo>
                  <a:cubicBezTo>
                    <a:pt x="34" y="212"/>
                    <a:pt x="34" y="212"/>
                    <a:pt x="34" y="212"/>
                  </a:cubicBezTo>
                  <a:cubicBezTo>
                    <a:pt x="34" y="212"/>
                    <a:pt x="34" y="212"/>
                    <a:pt x="33" y="211"/>
                  </a:cubicBezTo>
                  <a:cubicBezTo>
                    <a:pt x="34" y="212"/>
                    <a:pt x="34" y="212"/>
                    <a:pt x="34" y="212"/>
                  </a:cubicBezTo>
                  <a:cubicBezTo>
                    <a:pt x="34" y="212"/>
                    <a:pt x="34" y="211"/>
                    <a:pt x="35" y="211"/>
                  </a:cubicBezTo>
                  <a:cubicBezTo>
                    <a:pt x="35" y="210"/>
                    <a:pt x="34" y="210"/>
                    <a:pt x="34" y="210"/>
                  </a:cubicBezTo>
                  <a:cubicBezTo>
                    <a:pt x="34" y="210"/>
                    <a:pt x="35" y="210"/>
                    <a:pt x="35" y="210"/>
                  </a:cubicBezTo>
                  <a:cubicBezTo>
                    <a:pt x="35" y="211"/>
                    <a:pt x="35" y="211"/>
                    <a:pt x="35" y="211"/>
                  </a:cubicBezTo>
                  <a:cubicBezTo>
                    <a:pt x="35" y="210"/>
                    <a:pt x="35" y="210"/>
                    <a:pt x="35" y="210"/>
                  </a:cubicBezTo>
                  <a:cubicBezTo>
                    <a:pt x="35" y="212"/>
                    <a:pt x="37" y="211"/>
                    <a:pt x="38" y="211"/>
                  </a:cubicBezTo>
                  <a:cubicBezTo>
                    <a:pt x="38" y="211"/>
                    <a:pt x="38" y="211"/>
                    <a:pt x="38" y="211"/>
                  </a:cubicBezTo>
                  <a:cubicBezTo>
                    <a:pt x="39" y="211"/>
                    <a:pt x="37" y="211"/>
                    <a:pt x="38" y="212"/>
                  </a:cubicBezTo>
                  <a:close/>
                  <a:moveTo>
                    <a:pt x="65" y="98"/>
                  </a:moveTo>
                  <a:cubicBezTo>
                    <a:pt x="65" y="98"/>
                    <a:pt x="65" y="98"/>
                    <a:pt x="65" y="98"/>
                  </a:cubicBezTo>
                  <a:cubicBezTo>
                    <a:pt x="65" y="99"/>
                    <a:pt x="65" y="100"/>
                    <a:pt x="65" y="101"/>
                  </a:cubicBezTo>
                  <a:cubicBezTo>
                    <a:pt x="65" y="101"/>
                    <a:pt x="64" y="100"/>
                    <a:pt x="65" y="101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0"/>
                    <a:pt x="64" y="100"/>
                    <a:pt x="64" y="99"/>
                  </a:cubicBezTo>
                  <a:cubicBezTo>
                    <a:pt x="64" y="99"/>
                    <a:pt x="64" y="99"/>
                    <a:pt x="64" y="99"/>
                  </a:cubicBezTo>
                  <a:cubicBezTo>
                    <a:pt x="64" y="99"/>
                    <a:pt x="66" y="100"/>
                    <a:pt x="65" y="98"/>
                  </a:cubicBezTo>
                  <a:close/>
                  <a:moveTo>
                    <a:pt x="39" y="213"/>
                  </a:moveTo>
                  <a:cubicBezTo>
                    <a:pt x="39" y="212"/>
                    <a:pt x="40" y="211"/>
                    <a:pt x="40" y="212"/>
                  </a:cubicBezTo>
                  <a:cubicBezTo>
                    <a:pt x="40" y="212"/>
                    <a:pt x="39" y="213"/>
                    <a:pt x="40" y="213"/>
                  </a:cubicBezTo>
                  <a:cubicBezTo>
                    <a:pt x="41" y="213"/>
                    <a:pt x="41" y="213"/>
                    <a:pt x="42" y="213"/>
                  </a:cubicBezTo>
                  <a:cubicBezTo>
                    <a:pt x="41" y="214"/>
                    <a:pt x="41" y="214"/>
                    <a:pt x="41" y="214"/>
                  </a:cubicBezTo>
                  <a:cubicBezTo>
                    <a:pt x="40" y="214"/>
                    <a:pt x="40" y="213"/>
                    <a:pt x="38" y="213"/>
                  </a:cubicBezTo>
                  <a:lnTo>
                    <a:pt x="39" y="213"/>
                  </a:lnTo>
                  <a:close/>
                  <a:moveTo>
                    <a:pt x="53" y="157"/>
                  </a:moveTo>
                  <a:cubicBezTo>
                    <a:pt x="53" y="157"/>
                    <a:pt x="52" y="157"/>
                    <a:pt x="51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2" y="158"/>
                    <a:pt x="51" y="158"/>
                    <a:pt x="51" y="158"/>
                  </a:cubicBezTo>
                  <a:cubicBezTo>
                    <a:pt x="51" y="158"/>
                    <a:pt x="51" y="158"/>
                    <a:pt x="51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1" y="156"/>
                    <a:pt x="51" y="158"/>
                    <a:pt x="51" y="157"/>
                  </a:cubicBezTo>
                  <a:cubicBezTo>
                    <a:pt x="51" y="156"/>
                    <a:pt x="52" y="156"/>
                    <a:pt x="52" y="156"/>
                  </a:cubicBezTo>
                  <a:cubicBezTo>
                    <a:pt x="53" y="156"/>
                    <a:pt x="53" y="157"/>
                    <a:pt x="53" y="158"/>
                  </a:cubicBezTo>
                  <a:cubicBezTo>
                    <a:pt x="53" y="157"/>
                    <a:pt x="53" y="157"/>
                    <a:pt x="53" y="157"/>
                  </a:cubicBezTo>
                  <a:close/>
                  <a:moveTo>
                    <a:pt x="57" y="140"/>
                  </a:moveTo>
                  <a:cubicBezTo>
                    <a:pt x="57" y="138"/>
                    <a:pt x="56" y="140"/>
                    <a:pt x="56" y="139"/>
                  </a:cubicBezTo>
                  <a:cubicBezTo>
                    <a:pt x="56" y="138"/>
                    <a:pt x="57" y="139"/>
                    <a:pt x="57" y="139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57" y="139"/>
                    <a:pt x="57" y="139"/>
                    <a:pt x="57" y="139"/>
                  </a:cubicBezTo>
                  <a:lnTo>
                    <a:pt x="57" y="140"/>
                  </a:lnTo>
                  <a:close/>
                  <a:moveTo>
                    <a:pt x="55" y="159"/>
                  </a:moveTo>
                  <a:cubicBezTo>
                    <a:pt x="55" y="158"/>
                    <a:pt x="54" y="158"/>
                    <a:pt x="54" y="158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58"/>
                    <a:pt x="55" y="158"/>
                    <a:pt x="55" y="158"/>
                  </a:cubicBezTo>
                  <a:lnTo>
                    <a:pt x="55" y="159"/>
                  </a:lnTo>
                  <a:close/>
                  <a:moveTo>
                    <a:pt x="46" y="206"/>
                  </a:moveTo>
                  <a:cubicBezTo>
                    <a:pt x="46" y="206"/>
                    <a:pt x="46" y="206"/>
                    <a:pt x="46" y="205"/>
                  </a:cubicBezTo>
                  <a:cubicBezTo>
                    <a:pt x="46" y="205"/>
                    <a:pt x="46" y="206"/>
                    <a:pt x="47" y="206"/>
                  </a:cubicBezTo>
                  <a:cubicBezTo>
                    <a:pt x="47" y="205"/>
                    <a:pt x="47" y="205"/>
                    <a:pt x="48" y="205"/>
                  </a:cubicBezTo>
                  <a:cubicBezTo>
                    <a:pt x="47" y="206"/>
                    <a:pt x="47" y="206"/>
                    <a:pt x="46" y="206"/>
                  </a:cubicBezTo>
                  <a:close/>
                  <a:moveTo>
                    <a:pt x="49" y="196"/>
                  </a:moveTo>
                  <a:cubicBezTo>
                    <a:pt x="50" y="196"/>
                    <a:pt x="50" y="196"/>
                    <a:pt x="50" y="196"/>
                  </a:cubicBezTo>
                  <a:cubicBezTo>
                    <a:pt x="50" y="196"/>
                    <a:pt x="49" y="196"/>
                    <a:pt x="49" y="196"/>
                  </a:cubicBezTo>
                  <a:cubicBezTo>
                    <a:pt x="49" y="196"/>
                    <a:pt x="49" y="196"/>
                    <a:pt x="49" y="196"/>
                  </a:cubicBezTo>
                  <a:cubicBezTo>
                    <a:pt x="49" y="196"/>
                    <a:pt x="49" y="196"/>
                    <a:pt x="49" y="196"/>
                  </a:cubicBezTo>
                  <a:close/>
                  <a:moveTo>
                    <a:pt x="76" y="98"/>
                  </a:moveTo>
                  <a:cubicBezTo>
                    <a:pt x="76" y="98"/>
                    <a:pt x="76" y="98"/>
                    <a:pt x="76" y="98"/>
                  </a:cubicBezTo>
                  <a:cubicBezTo>
                    <a:pt x="75" y="98"/>
                    <a:pt x="74" y="98"/>
                    <a:pt x="74" y="97"/>
                  </a:cubicBezTo>
                  <a:cubicBezTo>
                    <a:pt x="74" y="96"/>
                    <a:pt x="73" y="96"/>
                    <a:pt x="73" y="97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1" y="96"/>
                    <a:pt x="71" y="98"/>
                    <a:pt x="70" y="98"/>
                  </a:cubicBezTo>
                  <a:cubicBezTo>
                    <a:pt x="70" y="98"/>
                    <a:pt x="70" y="97"/>
                    <a:pt x="70" y="97"/>
                  </a:cubicBezTo>
                  <a:cubicBezTo>
                    <a:pt x="71" y="96"/>
                    <a:pt x="71" y="95"/>
                    <a:pt x="73" y="95"/>
                  </a:cubicBezTo>
                  <a:cubicBezTo>
                    <a:pt x="73" y="95"/>
                    <a:pt x="73" y="96"/>
                    <a:pt x="74" y="95"/>
                  </a:cubicBezTo>
                  <a:cubicBezTo>
                    <a:pt x="74" y="95"/>
                    <a:pt x="73" y="95"/>
                    <a:pt x="73" y="95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94"/>
                    <a:pt x="71" y="94"/>
                    <a:pt x="72" y="94"/>
                  </a:cubicBezTo>
                  <a:cubicBezTo>
                    <a:pt x="72" y="94"/>
                    <a:pt x="73" y="94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4"/>
                    <a:pt x="73" y="95"/>
                    <a:pt x="74" y="95"/>
                  </a:cubicBezTo>
                  <a:cubicBezTo>
                    <a:pt x="74" y="95"/>
                    <a:pt x="74" y="95"/>
                    <a:pt x="74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94"/>
                    <a:pt x="74" y="94"/>
                    <a:pt x="74" y="93"/>
                  </a:cubicBezTo>
                  <a:cubicBezTo>
                    <a:pt x="73" y="93"/>
                    <a:pt x="73" y="94"/>
                    <a:pt x="73" y="94"/>
                  </a:cubicBezTo>
                  <a:cubicBezTo>
                    <a:pt x="72" y="92"/>
                    <a:pt x="75" y="92"/>
                    <a:pt x="76" y="92"/>
                  </a:cubicBezTo>
                  <a:cubicBezTo>
                    <a:pt x="77" y="92"/>
                    <a:pt x="77" y="92"/>
                    <a:pt x="78" y="92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79" y="90"/>
                    <a:pt x="79" y="89"/>
                  </a:cubicBezTo>
                  <a:cubicBezTo>
                    <a:pt x="79" y="89"/>
                    <a:pt x="79" y="89"/>
                    <a:pt x="78" y="90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7" y="88"/>
                    <a:pt x="76" y="89"/>
                    <a:pt x="75" y="88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6" y="89"/>
                    <a:pt x="76" y="90"/>
                    <a:pt x="76" y="90"/>
                  </a:cubicBezTo>
                  <a:cubicBezTo>
                    <a:pt x="76" y="90"/>
                    <a:pt x="75" y="90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2"/>
                    <a:pt x="73" y="91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2"/>
                    <a:pt x="70" y="91"/>
                    <a:pt x="70" y="93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0" y="93"/>
                    <a:pt x="69" y="94"/>
                    <a:pt x="70" y="95"/>
                  </a:cubicBezTo>
                  <a:cubicBezTo>
                    <a:pt x="70" y="95"/>
                    <a:pt x="70" y="95"/>
                    <a:pt x="70" y="95"/>
                  </a:cubicBezTo>
                  <a:cubicBezTo>
                    <a:pt x="70" y="95"/>
                    <a:pt x="70" y="95"/>
                    <a:pt x="70" y="95"/>
                  </a:cubicBezTo>
                  <a:cubicBezTo>
                    <a:pt x="68" y="94"/>
                    <a:pt x="68" y="96"/>
                    <a:pt x="67" y="96"/>
                  </a:cubicBezTo>
                  <a:cubicBezTo>
                    <a:pt x="67" y="96"/>
                    <a:pt x="66" y="97"/>
                    <a:pt x="67" y="97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6" y="96"/>
                    <a:pt x="66" y="97"/>
                    <a:pt x="65" y="97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5" y="96"/>
                    <a:pt x="65" y="95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3" y="96"/>
                  </a:cubicBezTo>
                  <a:cubicBezTo>
                    <a:pt x="63" y="97"/>
                    <a:pt x="63" y="98"/>
                    <a:pt x="62" y="98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4" y="99"/>
                    <a:pt x="62" y="99"/>
                    <a:pt x="63" y="99"/>
                  </a:cubicBezTo>
                  <a:cubicBezTo>
                    <a:pt x="63" y="99"/>
                    <a:pt x="63" y="100"/>
                    <a:pt x="63" y="101"/>
                  </a:cubicBezTo>
                  <a:cubicBezTo>
                    <a:pt x="63" y="102"/>
                    <a:pt x="62" y="100"/>
                    <a:pt x="61" y="100"/>
                  </a:cubicBezTo>
                  <a:cubicBezTo>
                    <a:pt x="61" y="99"/>
                    <a:pt x="62" y="99"/>
                    <a:pt x="62" y="98"/>
                  </a:cubicBezTo>
                  <a:cubicBezTo>
                    <a:pt x="62" y="99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1" y="99"/>
                    <a:pt x="60" y="97"/>
                    <a:pt x="60" y="97"/>
                  </a:cubicBezTo>
                  <a:cubicBezTo>
                    <a:pt x="60" y="96"/>
                    <a:pt x="59" y="97"/>
                    <a:pt x="59" y="96"/>
                  </a:cubicBezTo>
                  <a:cubicBezTo>
                    <a:pt x="60" y="96"/>
                    <a:pt x="62" y="97"/>
                    <a:pt x="62" y="95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1" y="95"/>
                    <a:pt x="62" y="94"/>
                    <a:pt x="63" y="95"/>
                  </a:cubicBezTo>
                  <a:cubicBezTo>
                    <a:pt x="63" y="95"/>
                    <a:pt x="62" y="96"/>
                    <a:pt x="63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6"/>
                    <a:pt x="64" y="96"/>
                    <a:pt x="64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5" y="95"/>
                    <a:pt x="65" y="95"/>
                    <a:pt x="66" y="95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68" y="95"/>
                    <a:pt x="68" y="94"/>
                    <a:pt x="68" y="94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8" y="93"/>
                    <a:pt x="69" y="94"/>
                    <a:pt x="70" y="94"/>
                  </a:cubicBezTo>
                  <a:cubicBezTo>
                    <a:pt x="70" y="93"/>
                    <a:pt x="70" y="92"/>
                    <a:pt x="70" y="92"/>
                  </a:cubicBezTo>
                  <a:cubicBezTo>
                    <a:pt x="69" y="94"/>
                    <a:pt x="66" y="91"/>
                    <a:pt x="65" y="92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5" y="93"/>
                    <a:pt x="65" y="94"/>
                  </a:cubicBezTo>
                  <a:cubicBezTo>
                    <a:pt x="64" y="92"/>
                    <a:pt x="63" y="94"/>
                    <a:pt x="62" y="94"/>
                  </a:cubicBezTo>
                  <a:cubicBezTo>
                    <a:pt x="62" y="94"/>
                    <a:pt x="62" y="94"/>
                    <a:pt x="61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59" y="95"/>
                    <a:pt x="60" y="93"/>
                    <a:pt x="60" y="93"/>
                  </a:cubicBezTo>
                  <a:cubicBezTo>
                    <a:pt x="61" y="93"/>
                    <a:pt x="62" y="92"/>
                    <a:pt x="63" y="92"/>
                  </a:cubicBezTo>
                  <a:cubicBezTo>
                    <a:pt x="64" y="92"/>
                    <a:pt x="64" y="93"/>
                    <a:pt x="65" y="93"/>
                  </a:cubicBezTo>
                  <a:cubicBezTo>
                    <a:pt x="65" y="93"/>
                    <a:pt x="65" y="92"/>
                    <a:pt x="65" y="92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65" y="91"/>
                    <a:pt x="66" y="92"/>
                    <a:pt x="67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0"/>
                    <a:pt x="66" y="90"/>
                  </a:cubicBezTo>
                  <a:cubicBezTo>
                    <a:pt x="65" y="89"/>
                    <a:pt x="65" y="90"/>
                    <a:pt x="65" y="89"/>
                  </a:cubicBezTo>
                  <a:cubicBezTo>
                    <a:pt x="65" y="89"/>
                    <a:pt x="65" y="89"/>
                    <a:pt x="64" y="89"/>
                  </a:cubicBezTo>
                  <a:cubicBezTo>
                    <a:pt x="66" y="89"/>
                    <a:pt x="66" y="86"/>
                    <a:pt x="68" y="88"/>
                  </a:cubicBezTo>
                  <a:cubicBezTo>
                    <a:pt x="68" y="89"/>
                    <a:pt x="66" y="88"/>
                    <a:pt x="66" y="90"/>
                  </a:cubicBezTo>
                  <a:cubicBezTo>
                    <a:pt x="68" y="89"/>
                    <a:pt x="69" y="89"/>
                    <a:pt x="71" y="89"/>
                  </a:cubicBezTo>
                  <a:cubicBezTo>
                    <a:pt x="71" y="90"/>
                    <a:pt x="71" y="91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3" y="91"/>
                    <a:pt x="72" y="90"/>
                    <a:pt x="73" y="90"/>
                  </a:cubicBezTo>
                  <a:cubicBezTo>
                    <a:pt x="73" y="89"/>
                    <a:pt x="74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2" y="88"/>
                    <a:pt x="71" y="87"/>
                    <a:pt x="71" y="88"/>
                  </a:cubicBezTo>
                  <a:cubicBezTo>
                    <a:pt x="71" y="88"/>
                    <a:pt x="70" y="87"/>
                    <a:pt x="70" y="87"/>
                  </a:cubicBezTo>
                  <a:cubicBezTo>
                    <a:pt x="71" y="86"/>
                    <a:pt x="72" y="87"/>
                    <a:pt x="72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5" y="85"/>
                    <a:pt x="74" y="88"/>
                    <a:pt x="76" y="88"/>
                  </a:cubicBezTo>
                  <a:cubicBezTo>
                    <a:pt x="76" y="87"/>
                    <a:pt x="79" y="89"/>
                    <a:pt x="78" y="87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7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8" y="87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9" y="86"/>
                    <a:pt x="79" y="85"/>
                    <a:pt x="80" y="85"/>
                  </a:cubicBezTo>
                  <a:cubicBezTo>
                    <a:pt x="81" y="87"/>
                    <a:pt x="82" y="83"/>
                    <a:pt x="83" y="85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3" y="84"/>
                    <a:pt x="82" y="84"/>
                    <a:pt x="82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3" y="82"/>
                    <a:pt x="84" y="83"/>
                    <a:pt x="84" y="84"/>
                  </a:cubicBezTo>
                  <a:cubicBezTo>
                    <a:pt x="84" y="84"/>
                    <a:pt x="83" y="84"/>
                    <a:pt x="83" y="84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2" y="85"/>
                    <a:pt x="82" y="85"/>
                    <a:pt x="82" y="86"/>
                  </a:cubicBezTo>
                  <a:cubicBezTo>
                    <a:pt x="83" y="87"/>
                    <a:pt x="84" y="86"/>
                    <a:pt x="84" y="86"/>
                  </a:cubicBezTo>
                  <a:cubicBezTo>
                    <a:pt x="85" y="87"/>
                    <a:pt x="87" y="86"/>
                    <a:pt x="88" y="86"/>
                  </a:cubicBezTo>
                  <a:cubicBezTo>
                    <a:pt x="88" y="86"/>
                    <a:pt x="89" y="86"/>
                    <a:pt x="89" y="86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89" y="88"/>
                    <a:pt x="87" y="86"/>
                    <a:pt x="86" y="87"/>
                  </a:cubicBezTo>
                  <a:cubicBezTo>
                    <a:pt x="85" y="87"/>
                    <a:pt x="85" y="87"/>
                    <a:pt x="85" y="88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4" y="88"/>
                    <a:pt x="84" y="88"/>
                    <a:pt x="85" y="88"/>
                  </a:cubicBezTo>
                  <a:cubicBezTo>
                    <a:pt x="85" y="87"/>
                    <a:pt x="84" y="87"/>
                    <a:pt x="84" y="87"/>
                  </a:cubicBezTo>
                  <a:cubicBezTo>
                    <a:pt x="83" y="87"/>
                    <a:pt x="84" y="88"/>
                    <a:pt x="83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3" y="88"/>
                    <a:pt x="82" y="88"/>
                    <a:pt x="82" y="88"/>
                  </a:cubicBezTo>
                  <a:cubicBezTo>
                    <a:pt x="83" y="89"/>
                    <a:pt x="84" y="88"/>
                    <a:pt x="84" y="88"/>
                  </a:cubicBezTo>
                  <a:cubicBezTo>
                    <a:pt x="84" y="88"/>
                    <a:pt x="83" y="89"/>
                    <a:pt x="83" y="89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3" y="89"/>
                    <a:pt x="83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3" y="90"/>
                    <a:pt x="83" y="89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2" y="86"/>
                    <a:pt x="79" y="89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9"/>
                    <a:pt x="79" y="89"/>
                    <a:pt x="80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89"/>
                    <a:pt x="82" y="89"/>
                    <a:pt x="82" y="89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89"/>
                    <a:pt x="81" y="89"/>
                    <a:pt x="80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0" y="89"/>
                    <a:pt x="81" y="90"/>
                    <a:pt x="80" y="90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79" y="90"/>
                    <a:pt x="79" y="91"/>
                    <a:pt x="80" y="91"/>
                  </a:cubicBezTo>
                  <a:cubicBezTo>
                    <a:pt x="80" y="91"/>
                    <a:pt x="80" y="91"/>
                    <a:pt x="81" y="91"/>
                  </a:cubicBezTo>
                  <a:cubicBezTo>
                    <a:pt x="82" y="91"/>
                    <a:pt x="81" y="92"/>
                    <a:pt x="81" y="93"/>
                  </a:cubicBezTo>
                  <a:cubicBezTo>
                    <a:pt x="81" y="93"/>
                    <a:pt x="80" y="91"/>
                    <a:pt x="80" y="92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79" y="92"/>
                    <a:pt x="78" y="94"/>
                    <a:pt x="77" y="93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6" y="93"/>
                    <a:pt x="76" y="94"/>
                    <a:pt x="75" y="93"/>
                  </a:cubicBezTo>
                  <a:cubicBezTo>
                    <a:pt x="75" y="94"/>
                    <a:pt x="74" y="94"/>
                    <a:pt x="74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5" y="95"/>
                    <a:pt x="75" y="94"/>
                    <a:pt x="75" y="94"/>
                  </a:cubicBezTo>
                  <a:cubicBezTo>
                    <a:pt x="75" y="95"/>
                    <a:pt x="76" y="94"/>
                    <a:pt x="76" y="95"/>
                  </a:cubicBezTo>
                  <a:cubicBezTo>
                    <a:pt x="76" y="94"/>
                    <a:pt x="76" y="94"/>
                    <a:pt x="76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7" y="95"/>
                    <a:pt x="78" y="96"/>
                    <a:pt x="79" y="96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80" y="95"/>
                    <a:pt x="80" y="94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1" y="94"/>
                    <a:pt x="81" y="94"/>
                    <a:pt x="82" y="94"/>
                  </a:cubicBezTo>
                  <a:cubicBezTo>
                    <a:pt x="82" y="95"/>
                    <a:pt x="82" y="95"/>
                    <a:pt x="81" y="95"/>
                  </a:cubicBezTo>
                  <a:cubicBezTo>
                    <a:pt x="80" y="96"/>
                    <a:pt x="81" y="94"/>
                    <a:pt x="80" y="95"/>
                  </a:cubicBezTo>
                  <a:cubicBezTo>
                    <a:pt x="80" y="95"/>
                    <a:pt x="80" y="96"/>
                    <a:pt x="80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0" y="97"/>
                    <a:pt x="80" y="96"/>
                    <a:pt x="80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79" y="96"/>
                    <a:pt x="78" y="96"/>
                    <a:pt x="78" y="96"/>
                  </a:cubicBezTo>
                  <a:cubicBezTo>
                    <a:pt x="78" y="97"/>
                    <a:pt x="78" y="98"/>
                    <a:pt x="77" y="98"/>
                  </a:cubicBezTo>
                  <a:cubicBezTo>
                    <a:pt x="77" y="98"/>
                    <a:pt x="77" y="98"/>
                    <a:pt x="78" y="98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7" y="98"/>
                    <a:pt x="76" y="98"/>
                    <a:pt x="76" y="98"/>
                  </a:cubicBezTo>
                  <a:close/>
                  <a:moveTo>
                    <a:pt x="68" y="137"/>
                  </a:moveTo>
                  <a:cubicBezTo>
                    <a:pt x="68" y="137"/>
                    <a:pt x="67" y="137"/>
                    <a:pt x="67" y="137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68" y="137"/>
                    <a:pt x="68" y="137"/>
                    <a:pt x="68" y="138"/>
                  </a:cubicBezTo>
                  <a:cubicBezTo>
                    <a:pt x="68" y="138"/>
                    <a:pt x="68" y="137"/>
                    <a:pt x="68" y="137"/>
                  </a:cubicBezTo>
                  <a:cubicBezTo>
                    <a:pt x="68" y="137"/>
                    <a:pt x="68" y="137"/>
                    <a:pt x="68" y="137"/>
                  </a:cubicBezTo>
                  <a:close/>
                  <a:moveTo>
                    <a:pt x="51" y="204"/>
                  </a:moveTo>
                  <a:cubicBezTo>
                    <a:pt x="51" y="203"/>
                    <a:pt x="51" y="203"/>
                    <a:pt x="51" y="203"/>
                  </a:cubicBezTo>
                  <a:cubicBezTo>
                    <a:pt x="51" y="204"/>
                    <a:pt x="51" y="204"/>
                    <a:pt x="51" y="204"/>
                  </a:cubicBezTo>
                  <a:close/>
                  <a:moveTo>
                    <a:pt x="52" y="200"/>
                  </a:moveTo>
                  <a:cubicBezTo>
                    <a:pt x="53" y="200"/>
                    <a:pt x="53" y="200"/>
                    <a:pt x="53" y="200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53" y="200"/>
                    <a:pt x="53" y="200"/>
                    <a:pt x="53" y="200"/>
                  </a:cubicBezTo>
                  <a:lnTo>
                    <a:pt x="52" y="200"/>
                  </a:lnTo>
                  <a:close/>
                  <a:moveTo>
                    <a:pt x="52" y="206"/>
                  </a:moveTo>
                  <a:cubicBezTo>
                    <a:pt x="52" y="206"/>
                    <a:pt x="52" y="206"/>
                    <a:pt x="52" y="206"/>
                  </a:cubicBezTo>
                  <a:cubicBezTo>
                    <a:pt x="52" y="206"/>
                    <a:pt x="53" y="206"/>
                    <a:pt x="53" y="206"/>
                  </a:cubicBezTo>
                  <a:cubicBezTo>
                    <a:pt x="53" y="205"/>
                    <a:pt x="53" y="205"/>
                    <a:pt x="53" y="205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53" y="205"/>
                    <a:pt x="54" y="205"/>
                    <a:pt x="54" y="206"/>
                  </a:cubicBezTo>
                  <a:cubicBezTo>
                    <a:pt x="53" y="207"/>
                    <a:pt x="52" y="207"/>
                    <a:pt x="52" y="206"/>
                  </a:cubicBezTo>
                  <a:close/>
                  <a:moveTo>
                    <a:pt x="55" y="204"/>
                  </a:moveTo>
                  <a:cubicBezTo>
                    <a:pt x="55" y="203"/>
                    <a:pt x="56" y="203"/>
                    <a:pt x="56" y="203"/>
                  </a:cubicBezTo>
                  <a:cubicBezTo>
                    <a:pt x="56" y="204"/>
                    <a:pt x="56" y="204"/>
                    <a:pt x="56" y="204"/>
                  </a:cubicBezTo>
                  <a:lnTo>
                    <a:pt x="55" y="204"/>
                  </a:lnTo>
                  <a:close/>
                  <a:moveTo>
                    <a:pt x="55" y="206"/>
                  </a:moveTo>
                  <a:cubicBezTo>
                    <a:pt x="55" y="206"/>
                    <a:pt x="55" y="206"/>
                    <a:pt x="55" y="205"/>
                  </a:cubicBezTo>
                  <a:cubicBezTo>
                    <a:pt x="55" y="205"/>
                    <a:pt x="55" y="205"/>
                    <a:pt x="55" y="205"/>
                  </a:cubicBezTo>
                  <a:cubicBezTo>
                    <a:pt x="55" y="205"/>
                    <a:pt x="55" y="205"/>
                    <a:pt x="55" y="205"/>
                  </a:cubicBezTo>
                  <a:cubicBezTo>
                    <a:pt x="56" y="205"/>
                    <a:pt x="56" y="206"/>
                    <a:pt x="56" y="206"/>
                  </a:cubicBezTo>
                  <a:lnTo>
                    <a:pt x="55" y="206"/>
                  </a:lnTo>
                  <a:close/>
                  <a:moveTo>
                    <a:pt x="58" y="198"/>
                  </a:moveTo>
                  <a:cubicBezTo>
                    <a:pt x="57" y="198"/>
                    <a:pt x="57" y="197"/>
                    <a:pt x="55" y="197"/>
                  </a:cubicBezTo>
                  <a:cubicBezTo>
                    <a:pt x="55" y="197"/>
                    <a:pt x="56" y="196"/>
                    <a:pt x="56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56" y="195"/>
                    <a:pt x="56" y="195"/>
                    <a:pt x="56" y="194"/>
                  </a:cubicBezTo>
                  <a:cubicBezTo>
                    <a:pt x="56" y="194"/>
                    <a:pt x="56" y="195"/>
                    <a:pt x="57" y="195"/>
                  </a:cubicBezTo>
                  <a:cubicBezTo>
                    <a:pt x="57" y="195"/>
                    <a:pt x="57" y="194"/>
                    <a:pt x="57" y="194"/>
                  </a:cubicBezTo>
                  <a:cubicBezTo>
                    <a:pt x="56" y="193"/>
                    <a:pt x="57" y="194"/>
                    <a:pt x="57" y="193"/>
                  </a:cubicBezTo>
                  <a:cubicBezTo>
                    <a:pt x="57" y="194"/>
                    <a:pt x="58" y="194"/>
                    <a:pt x="57" y="194"/>
                  </a:cubicBezTo>
                  <a:cubicBezTo>
                    <a:pt x="56" y="194"/>
                    <a:pt x="57" y="195"/>
                    <a:pt x="56" y="196"/>
                  </a:cubicBezTo>
                  <a:cubicBezTo>
                    <a:pt x="57" y="196"/>
                    <a:pt x="56" y="196"/>
                    <a:pt x="56" y="197"/>
                  </a:cubicBezTo>
                  <a:cubicBezTo>
                    <a:pt x="56" y="197"/>
                    <a:pt x="57" y="197"/>
                    <a:pt x="57" y="198"/>
                  </a:cubicBezTo>
                  <a:cubicBezTo>
                    <a:pt x="58" y="197"/>
                    <a:pt x="57" y="197"/>
                    <a:pt x="58" y="197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59" y="198"/>
                    <a:pt x="57" y="197"/>
                    <a:pt x="58" y="198"/>
                  </a:cubicBezTo>
                  <a:close/>
                  <a:moveTo>
                    <a:pt x="59" y="200"/>
                  </a:moveTo>
                  <a:cubicBezTo>
                    <a:pt x="58" y="199"/>
                    <a:pt x="58" y="199"/>
                    <a:pt x="58" y="199"/>
                  </a:cubicBezTo>
                  <a:cubicBezTo>
                    <a:pt x="59" y="199"/>
                    <a:pt x="59" y="199"/>
                    <a:pt x="59" y="199"/>
                  </a:cubicBezTo>
                  <a:lnTo>
                    <a:pt x="59" y="200"/>
                  </a:lnTo>
                  <a:close/>
                  <a:moveTo>
                    <a:pt x="68" y="159"/>
                  </a:moveTo>
                  <a:cubicBezTo>
                    <a:pt x="69" y="157"/>
                    <a:pt x="69" y="157"/>
                    <a:pt x="69" y="157"/>
                  </a:cubicBezTo>
                  <a:cubicBezTo>
                    <a:pt x="69" y="158"/>
                    <a:pt x="70" y="159"/>
                    <a:pt x="70" y="158"/>
                  </a:cubicBezTo>
                  <a:cubicBezTo>
                    <a:pt x="70" y="158"/>
                    <a:pt x="69" y="159"/>
                    <a:pt x="68" y="159"/>
                  </a:cubicBezTo>
                  <a:close/>
                  <a:moveTo>
                    <a:pt x="58" y="205"/>
                  </a:moveTo>
                  <a:cubicBezTo>
                    <a:pt x="58" y="205"/>
                    <a:pt x="58" y="205"/>
                    <a:pt x="58" y="205"/>
                  </a:cubicBezTo>
                  <a:cubicBezTo>
                    <a:pt x="58" y="205"/>
                    <a:pt x="59" y="205"/>
                    <a:pt x="59" y="204"/>
                  </a:cubicBezTo>
                  <a:cubicBezTo>
                    <a:pt x="59" y="205"/>
                    <a:pt x="58" y="206"/>
                    <a:pt x="58" y="205"/>
                  </a:cubicBezTo>
                  <a:close/>
                  <a:moveTo>
                    <a:pt x="61" y="205"/>
                  </a:moveTo>
                  <a:cubicBezTo>
                    <a:pt x="60" y="205"/>
                    <a:pt x="60" y="205"/>
                    <a:pt x="60" y="204"/>
                  </a:cubicBezTo>
                  <a:cubicBezTo>
                    <a:pt x="61" y="204"/>
                    <a:pt x="61" y="204"/>
                    <a:pt x="62" y="204"/>
                  </a:cubicBezTo>
                  <a:cubicBezTo>
                    <a:pt x="62" y="205"/>
                    <a:pt x="61" y="205"/>
                    <a:pt x="61" y="205"/>
                  </a:cubicBezTo>
                  <a:close/>
                  <a:moveTo>
                    <a:pt x="63" y="204"/>
                  </a:moveTo>
                  <a:cubicBezTo>
                    <a:pt x="63" y="204"/>
                    <a:pt x="63" y="203"/>
                    <a:pt x="62" y="203"/>
                  </a:cubicBezTo>
                  <a:cubicBezTo>
                    <a:pt x="63" y="202"/>
                    <a:pt x="64" y="203"/>
                    <a:pt x="63" y="204"/>
                  </a:cubicBezTo>
                  <a:close/>
                  <a:moveTo>
                    <a:pt x="69" y="199"/>
                  </a:moveTo>
                  <a:cubicBezTo>
                    <a:pt x="68" y="199"/>
                    <a:pt x="68" y="199"/>
                    <a:pt x="68" y="199"/>
                  </a:cubicBezTo>
                  <a:cubicBezTo>
                    <a:pt x="68" y="200"/>
                    <a:pt x="68" y="200"/>
                    <a:pt x="68" y="200"/>
                  </a:cubicBezTo>
                  <a:cubicBezTo>
                    <a:pt x="68" y="200"/>
                    <a:pt x="67" y="199"/>
                    <a:pt x="67" y="199"/>
                  </a:cubicBezTo>
                  <a:cubicBezTo>
                    <a:pt x="67" y="199"/>
                    <a:pt x="67" y="199"/>
                    <a:pt x="67" y="199"/>
                  </a:cubicBezTo>
                  <a:cubicBezTo>
                    <a:pt x="66" y="199"/>
                    <a:pt x="67" y="200"/>
                    <a:pt x="67" y="200"/>
                  </a:cubicBezTo>
                  <a:cubicBezTo>
                    <a:pt x="66" y="200"/>
                    <a:pt x="66" y="200"/>
                    <a:pt x="66" y="200"/>
                  </a:cubicBezTo>
                  <a:cubicBezTo>
                    <a:pt x="66" y="201"/>
                    <a:pt x="67" y="201"/>
                    <a:pt x="67" y="201"/>
                  </a:cubicBezTo>
                  <a:cubicBezTo>
                    <a:pt x="67" y="201"/>
                    <a:pt x="67" y="201"/>
                    <a:pt x="67" y="201"/>
                  </a:cubicBezTo>
                  <a:cubicBezTo>
                    <a:pt x="66" y="201"/>
                    <a:pt x="66" y="201"/>
                    <a:pt x="66" y="201"/>
                  </a:cubicBezTo>
                  <a:cubicBezTo>
                    <a:pt x="66" y="201"/>
                    <a:pt x="66" y="200"/>
                    <a:pt x="65" y="200"/>
                  </a:cubicBezTo>
                  <a:cubicBezTo>
                    <a:pt x="65" y="200"/>
                    <a:pt x="65" y="200"/>
                    <a:pt x="65" y="200"/>
                  </a:cubicBezTo>
                  <a:cubicBezTo>
                    <a:pt x="65" y="201"/>
                    <a:pt x="65" y="201"/>
                    <a:pt x="65" y="201"/>
                  </a:cubicBezTo>
                  <a:cubicBezTo>
                    <a:pt x="64" y="200"/>
                    <a:pt x="64" y="200"/>
                    <a:pt x="64" y="200"/>
                  </a:cubicBezTo>
                  <a:cubicBezTo>
                    <a:pt x="64" y="200"/>
                    <a:pt x="64" y="200"/>
                    <a:pt x="64" y="200"/>
                  </a:cubicBezTo>
                  <a:cubicBezTo>
                    <a:pt x="64" y="200"/>
                    <a:pt x="64" y="200"/>
                    <a:pt x="64" y="200"/>
                  </a:cubicBezTo>
                  <a:cubicBezTo>
                    <a:pt x="65" y="200"/>
                    <a:pt x="66" y="199"/>
                    <a:pt x="67" y="199"/>
                  </a:cubicBezTo>
                  <a:cubicBezTo>
                    <a:pt x="67" y="199"/>
                    <a:pt x="67" y="199"/>
                    <a:pt x="67" y="199"/>
                  </a:cubicBezTo>
                  <a:cubicBezTo>
                    <a:pt x="67" y="199"/>
                    <a:pt x="67" y="199"/>
                    <a:pt x="67" y="199"/>
                  </a:cubicBezTo>
                  <a:cubicBezTo>
                    <a:pt x="67" y="199"/>
                    <a:pt x="67" y="199"/>
                    <a:pt x="67" y="199"/>
                  </a:cubicBezTo>
                  <a:cubicBezTo>
                    <a:pt x="68" y="199"/>
                    <a:pt x="68" y="197"/>
                    <a:pt x="69" y="198"/>
                  </a:cubicBezTo>
                  <a:lnTo>
                    <a:pt x="69" y="199"/>
                  </a:lnTo>
                  <a:close/>
                  <a:moveTo>
                    <a:pt x="73" y="195"/>
                  </a:moveTo>
                  <a:cubicBezTo>
                    <a:pt x="73" y="194"/>
                    <a:pt x="72" y="193"/>
                    <a:pt x="72" y="195"/>
                  </a:cubicBezTo>
                  <a:cubicBezTo>
                    <a:pt x="71" y="194"/>
                    <a:pt x="71" y="194"/>
                    <a:pt x="71" y="194"/>
                  </a:cubicBezTo>
                  <a:cubicBezTo>
                    <a:pt x="72" y="194"/>
                    <a:pt x="72" y="194"/>
                    <a:pt x="72" y="194"/>
                  </a:cubicBezTo>
                  <a:cubicBezTo>
                    <a:pt x="72" y="194"/>
                    <a:pt x="71" y="194"/>
                    <a:pt x="70" y="194"/>
                  </a:cubicBezTo>
                  <a:cubicBezTo>
                    <a:pt x="71" y="192"/>
                    <a:pt x="71" y="192"/>
                    <a:pt x="71" y="192"/>
                  </a:cubicBezTo>
                  <a:cubicBezTo>
                    <a:pt x="72" y="193"/>
                    <a:pt x="73" y="193"/>
                    <a:pt x="73" y="194"/>
                  </a:cubicBezTo>
                  <a:cubicBezTo>
                    <a:pt x="73" y="194"/>
                    <a:pt x="73" y="195"/>
                    <a:pt x="73" y="195"/>
                  </a:cubicBezTo>
                  <a:cubicBezTo>
                    <a:pt x="73" y="195"/>
                    <a:pt x="73" y="195"/>
                    <a:pt x="73" y="195"/>
                  </a:cubicBezTo>
                  <a:close/>
                  <a:moveTo>
                    <a:pt x="75" y="192"/>
                  </a:moveTo>
                  <a:cubicBezTo>
                    <a:pt x="75" y="193"/>
                    <a:pt x="75" y="193"/>
                    <a:pt x="75" y="193"/>
                  </a:cubicBezTo>
                  <a:cubicBezTo>
                    <a:pt x="74" y="192"/>
                    <a:pt x="74" y="192"/>
                    <a:pt x="74" y="192"/>
                  </a:cubicBezTo>
                  <a:lnTo>
                    <a:pt x="75" y="192"/>
                  </a:lnTo>
                  <a:close/>
                  <a:moveTo>
                    <a:pt x="77" y="197"/>
                  </a:moveTo>
                  <a:cubicBezTo>
                    <a:pt x="77" y="197"/>
                    <a:pt x="77" y="197"/>
                    <a:pt x="77" y="197"/>
                  </a:cubicBezTo>
                  <a:cubicBezTo>
                    <a:pt x="77" y="198"/>
                    <a:pt x="77" y="198"/>
                    <a:pt x="77" y="198"/>
                  </a:cubicBezTo>
                  <a:cubicBezTo>
                    <a:pt x="76" y="198"/>
                    <a:pt x="76" y="197"/>
                    <a:pt x="76" y="197"/>
                  </a:cubicBezTo>
                  <a:cubicBezTo>
                    <a:pt x="77" y="197"/>
                    <a:pt x="77" y="197"/>
                    <a:pt x="78" y="196"/>
                  </a:cubicBezTo>
                  <a:cubicBezTo>
                    <a:pt x="78" y="195"/>
                    <a:pt x="76" y="197"/>
                    <a:pt x="76" y="195"/>
                  </a:cubicBezTo>
                  <a:cubicBezTo>
                    <a:pt x="75" y="195"/>
                    <a:pt x="76" y="196"/>
                    <a:pt x="75" y="196"/>
                  </a:cubicBezTo>
                  <a:cubicBezTo>
                    <a:pt x="75" y="196"/>
                    <a:pt x="73" y="196"/>
                    <a:pt x="73" y="195"/>
                  </a:cubicBezTo>
                  <a:cubicBezTo>
                    <a:pt x="74" y="195"/>
                    <a:pt x="74" y="196"/>
                    <a:pt x="75" y="195"/>
                  </a:cubicBezTo>
                  <a:cubicBezTo>
                    <a:pt x="75" y="194"/>
                    <a:pt x="75" y="194"/>
                    <a:pt x="75" y="194"/>
                  </a:cubicBezTo>
                  <a:cubicBezTo>
                    <a:pt x="76" y="195"/>
                    <a:pt x="76" y="193"/>
                    <a:pt x="77" y="194"/>
                  </a:cubicBezTo>
                  <a:cubicBezTo>
                    <a:pt x="77" y="194"/>
                    <a:pt x="76" y="195"/>
                    <a:pt x="77" y="195"/>
                  </a:cubicBezTo>
                  <a:cubicBezTo>
                    <a:pt x="78" y="195"/>
                    <a:pt x="78" y="195"/>
                    <a:pt x="78" y="195"/>
                  </a:cubicBezTo>
                  <a:cubicBezTo>
                    <a:pt x="78" y="195"/>
                    <a:pt x="78" y="195"/>
                    <a:pt x="78" y="195"/>
                  </a:cubicBezTo>
                  <a:cubicBezTo>
                    <a:pt x="78" y="195"/>
                    <a:pt x="78" y="195"/>
                    <a:pt x="78" y="195"/>
                  </a:cubicBezTo>
                  <a:cubicBezTo>
                    <a:pt x="78" y="195"/>
                    <a:pt x="78" y="195"/>
                    <a:pt x="78" y="195"/>
                  </a:cubicBezTo>
                  <a:cubicBezTo>
                    <a:pt x="78" y="196"/>
                    <a:pt x="78" y="196"/>
                    <a:pt x="78" y="196"/>
                  </a:cubicBezTo>
                  <a:cubicBezTo>
                    <a:pt x="79" y="196"/>
                    <a:pt x="79" y="196"/>
                    <a:pt x="79" y="196"/>
                  </a:cubicBezTo>
                  <a:cubicBezTo>
                    <a:pt x="78" y="196"/>
                    <a:pt x="77" y="196"/>
                    <a:pt x="77" y="197"/>
                  </a:cubicBezTo>
                  <a:close/>
                  <a:moveTo>
                    <a:pt x="80" y="191"/>
                  </a:moveTo>
                  <a:cubicBezTo>
                    <a:pt x="80" y="191"/>
                    <a:pt x="81" y="191"/>
                    <a:pt x="81" y="191"/>
                  </a:cubicBezTo>
                  <a:cubicBezTo>
                    <a:pt x="81" y="190"/>
                    <a:pt x="82" y="191"/>
                    <a:pt x="82" y="190"/>
                  </a:cubicBezTo>
                  <a:cubicBezTo>
                    <a:pt x="81" y="192"/>
                    <a:pt x="83" y="191"/>
                    <a:pt x="83" y="192"/>
                  </a:cubicBezTo>
                  <a:cubicBezTo>
                    <a:pt x="84" y="192"/>
                    <a:pt x="84" y="193"/>
                    <a:pt x="85" y="193"/>
                  </a:cubicBezTo>
                  <a:cubicBezTo>
                    <a:pt x="84" y="193"/>
                    <a:pt x="83" y="192"/>
                    <a:pt x="82" y="192"/>
                  </a:cubicBezTo>
                  <a:cubicBezTo>
                    <a:pt x="82" y="192"/>
                    <a:pt x="82" y="192"/>
                    <a:pt x="82" y="192"/>
                  </a:cubicBezTo>
                  <a:cubicBezTo>
                    <a:pt x="82" y="192"/>
                    <a:pt x="81" y="192"/>
                    <a:pt x="81" y="192"/>
                  </a:cubicBezTo>
                  <a:cubicBezTo>
                    <a:pt x="82" y="192"/>
                    <a:pt x="82" y="192"/>
                    <a:pt x="82" y="192"/>
                  </a:cubicBezTo>
                  <a:cubicBezTo>
                    <a:pt x="82" y="192"/>
                    <a:pt x="82" y="192"/>
                    <a:pt x="82" y="191"/>
                  </a:cubicBezTo>
                  <a:cubicBezTo>
                    <a:pt x="82" y="191"/>
                    <a:pt x="82" y="191"/>
                    <a:pt x="82" y="191"/>
                  </a:cubicBezTo>
                  <a:cubicBezTo>
                    <a:pt x="82" y="191"/>
                    <a:pt x="82" y="191"/>
                    <a:pt x="82" y="191"/>
                  </a:cubicBezTo>
                  <a:cubicBezTo>
                    <a:pt x="82" y="191"/>
                    <a:pt x="82" y="190"/>
                    <a:pt x="81" y="190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81" y="191"/>
                    <a:pt x="80" y="191"/>
                    <a:pt x="80" y="191"/>
                  </a:cubicBezTo>
                  <a:close/>
                  <a:moveTo>
                    <a:pt x="84" y="195"/>
                  </a:moveTo>
                  <a:cubicBezTo>
                    <a:pt x="84" y="195"/>
                    <a:pt x="84" y="195"/>
                    <a:pt x="84" y="195"/>
                  </a:cubicBezTo>
                  <a:cubicBezTo>
                    <a:pt x="84" y="195"/>
                    <a:pt x="84" y="195"/>
                    <a:pt x="84" y="195"/>
                  </a:cubicBezTo>
                  <a:close/>
                  <a:moveTo>
                    <a:pt x="80" y="193"/>
                  </a:moveTo>
                  <a:cubicBezTo>
                    <a:pt x="81" y="193"/>
                    <a:pt x="81" y="194"/>
                    <a:pt x="83" y="194"/>
                  </a:cubicBezTo>
                  <a:cubicBezTo>
                    <a:pt x="82" y="194"/>
                    <a:pt x="82" y="194"/>
                    <a:pt x="82" y="194"/>
                  </a:cubicBezTo>
                  <a:cubicBezTo>
                    <a:pt x="82" y="194"/>
                    <a:pt x="82" y="194"/>
                    <a:pt x="82" y="194"/>
                  </a:cubicBezTo>
                  <a:cubicBezTo>
                    <a:pt x="81" y="194"/>
                    <a:pt x="81" y="194"/>
                    <a:pt x="80" y="193"/>
                  </a:cubicBezTo>
                  <a:close/>
                  <a:moveTo>
                    <a:pt x="82" y="195"/>
                  </a:moveTo>
                  <a:cubicBezTo>
                    <a:pt x="82" y="195"/>
                    <a:pt x="82" y="195"/>
                    <a:pt x="82" y="195"/>
                  </a:cubicBezTo>
                  <a:cubicBezTo>
                    <a:pt x="82" y="195"/>
                    <a:pt x="82" y="196"/>
                    <a:pt x="82" y="196"/>
                  </a:cubicBezTo>
                  <a:cubicBezTo>
                    <a:pt x="82" y="196"/>
                    <a:pt x="82" y="196"/>
                    <a:pt x="82" y="196"/>
                  </a:cubicBezTo>
                  <a:cubicBezTo>
                    <a:pt x="82" y="196"/>
                    <a:pt x="82" y="196"/>
                    <a:pt x="81" y="196"/>
                  </a:cubicBezTo>
                  <a:cubicBezTo>
                    <a:pt x="81" y="196"/>
                    <a:pt x="81" y="195"/>
                    <a:pt x="81" y="195"/>
                  </a:cubicBezTo>
                  <a:cubicBezTo>
                    <a:pt x="81" y="195"/>
                    <a:pt x="82" y="195"/>
                    <a:pt x="82" y="195"/>
                  </a:cubicBezTo>
                  <a:cubicBezTo>
                    <a:pt x="82" y="195"/>
                    <a:pt x="82" y="195"/>
                    <a:pt x="82" y="195"/>
                  </a:cubicBezTo>
                  <a:cubicBezTo>
                    <a:pt x="83" y="195"/>
                    <a:pt x="83" y="195"/>
                    <a:pt x="83" y="195"/>
                  </a:cubicBezTo>
                  <a:cubicBezTo>
                    <a:pt x="83" y="195"/>
                    <a:pt x="83" y="195"/>
                    <a:pt x="82" y="195"/>
                  </a:cubicBezTo>
                  <a:close/>
                  <a:moveTo>
                    <a:pt x="84" y="197"/>
                  </a:moveTo>
                  <a:cubicBezTo>
                    <a:pt x="84" y="197"/>
                    <a:pt x="84" y="197"/>
                    <a:pt x="84" y="197"/>
                  </a:cubicBezTo>
                  <a:cubicBezTo>
                    <a:pt x="84" y="197"/>
                    <a:pt x="84" y="197"/>
                    <a:pt x="84" y="197"/>
                  </a:cubicBezTo>
                  <a:cubicBezTo>
                    <a:pt x="83" y="197"/>
                    <a:pt x="83" y="197"/>
                    <a:pt x="82" y="197"/>
                  </a:cubicBezTo>
                  <a:cubicBezTo>
                    <a:pt x="82" y="197"/>
                    <a:pt x="82" y="197"/>
                    <a:pt x="82" y="197"/>
                  </a:cubicBezTo>
                  <a:cubicBezTo>
                    <a:pt x="83" y="198"/>
                    <a:pt x="84" y="196"/>
                    <a:pt x="85" y="196"/>
                  </a:cubicBezTo>
                  <a:cubicBezTo>
                    <a:pt x="85" y="196"/>
                    <a:pt x="85" y="196"/>
                    <a:pt x="85" y="196"/>
                  </a:cubicBezTo>
                  <a:cubicBezTo>
                    <a:pt x="84" y="196"/>
                    <a:pt x="84" y="197"/>
                    <a:pt x="84" y="197"/>
                  </a:cubicBezTo>
                  <a:close/>
                  <a:moveTo>
                    <a:pt x="86" y="193"/>
                  </a:moveTo>
                  <a:cubicBezTo>
                    <a:pt x="86" y="193"/>
                    <a:pt x="86" y="193"/>
                    <a:pt x="86" y="193"/>
                  </a:cubicBezTo>
                  <a:cubicBezTo>
                    <a:pt x="84" y="191"/>
                    <a:pt x="84" y="191"/>
                    <a:pt x="84" y="191"/>
                  </a:cubicBezTo>
                  <a:cubicBezTo>
                    <a:pt x="85" y="190"/>
                    <a:pt x="87" y="190"/>
                    <a:pt x="86" y="189"/>
                  </a:cubicBezTo>
                  <a:cubicBezTo>
                    <a:pt x="87" y="189"/>
                    <a:pt x="87" y="189"/>
                    <a:pt x="87" y="189"/>
                  </a:cubicBezTo>
                  <a:cubicBezTo>
                    <a:pt x="87" y="189"/>
                    <a:pt x="87" y="189"/>
                    <a:pt x="87" y="189"/>
                  </a:cubicBezTo>
                  <a:cubicBezTo>
                    <a:pt x="88" y="189"/>
                    <a:pt x="89" y="188"/>
                    <a:pt x="90" y="189"/>
                  </a:cubicBezTo>
                  <a:cubicBezTo>
                    <a:pt x="90" y="188"/>
                    <a:pt x="91" y="190"/>
                    <a:pt x="92" y="189"/>
                  </a:cubicBezTo>
                  <a:cubicBezTo>
                    <a:pt x="92" y="188"/>
                    <a:pt x="91" y="188"/>
                    <a:pt x="92" y="188"/>
                  </a:cubicBezTo>
                  <a:cubicBezTo>
                    <a:pt x="93" y="188"/>
                    <a:pt x="92" y="189"/>
                    <a:pt x="93" y="189"/>
                  </a:cubicBezTo>
                  <a:cubicBezTo>
                    <a:pt x="93" y="189"/>
                    <a:pt x="93" y="189"/>
                    <a:pt x="93" y="190"/>
                  </a:cubicBezTo>
                  <a:cubicBezTo>
                    <a:pt x="92" y="189"/>
                    <a:pt x="92" y="189"/>
                    <a:pt x="91" y="189"/>
                  </a:cubicBezTo>
                  <a:cubicBezTo>
                    <a:pt x="91" y="189"/>
                    <a:pt x="91" y="190"/>
                    <a:pt x="92" y="190"/>
                  </a:cubicBezTo>
                  <a:cubicBezTo>
                    <a:pt x="91" y="190"/>
                    <a:pt x="91" y="189"/>
                    <a:pt x="90" y="190"/>
                  </a:cubicBezTo>
                  <a:cubicBezTo>
                    <a:pt x="90" y="189"/>
                    <a:pt x="90" y="189"/>
                    <a:pt x="90" y="189"/>
                  </a:cubicBezTo>
                  <a:cubicBezTo>
                    <a:pt x="90" y="189"/>
                    <a:pt x="90" y="189"/>
                    <a:pt x="89" y="189"/>
                  </a:cubicBezTo>
                  <a:cubicBezTo>
                    <a:pt x="89" y="190"/>
                    <a:pt x="89" y="190"/>
                    <a:pt x="89" y="190"/>
                  </a:cubicBezTo>
                  <a:cubicBezTo>
                    <a:pt x="89" y="190"/>
                    <a:pt x="89" y="190"/>
                    <a:pt x="89" y="190"/>
                  </a:cubicBezTo>
                  <a:cubicBezTo>
                    <a:pt x="89" y="191"/>
                    <a:pt x="89" y="191"/>
                    <a:pt x="89" y="191"/>
                  </a:cubicBezTo>
                  <a:cubicBezTo>
                    <a:pt x="88" y="191"/>
                    <a:pt x="88" y="191"/>
                    <a:pt x="88" y="190"/>
                  </a:cubicBezTo>
                  <a:cubicBezTo>
                    <a:pt x="89" y="190"/>
                    <a:pt x="88" y="189"/>
                    <a:pt x="87" y="189"/>
                  </a:cubicBezTo>
                  <a:cubicBezTo>
                    <a:pt x="87" y="189"/>
                    <a:pt x="87" y="189"/>
                    <a:pt x="87" y="189"/>
                  </a:cubicBezTo>
                  <a:cubicBezTo>
                    <a:pt x="87" y="189"/>
                    <a:pt x="87" y="189"/>
                    <a:pt x="87" y="189"/>
                  </a:cubicBezTo>
                  <a:cubicBezTo>
                    <a:pt x="87" y="189"/>
                    <a:pt x="87" y="189"/>
                    <a:pt x="87" y="190"/>
                  </a:cubicBezTo>
                  <a:cubicBezTo>
                    <a:pt x="87" y="190"/>
                    <a:pt x="87" y="190"/>
                    <a:pt x="87" y="190"/>
                  </a:cubicBezTo>
                  <a:cubicBezTo>
                    <a:pt x="86" y="190"/>
                    <a:pt x="86" y="191"/>
                    <a:pt x="85" y="191"/>
                  </a:cubicBezTo>
                  <a:cubicBezTo>
                    <a:pt x="86" y="192"/>
                    <a:pt x="86" y="193"/>
                    <a:pt x="87" y="193"/>
                  </a:cubicBezTo>
                  <a:lnTo>
                    <a:pt x="86" y="193"/>
                  </a:lnTo>
                  <a:close/>
                  <a:moveTo>
                    <a:pt x="89" y="192"/>
                  </a:moveTo>
                  <a:cubicBezTo>
                    <a:pt x="89" y="192"/>
                    <a:pt x="89" y="192"/>
                    <a:pt x="89" y="192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9" y="192"/>
                    <a:pt x="89" y="192"/>
                    <a:pt x="90" y="192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89" y="193"/>
                    <a:pt x="89" y="193"/>
                    <a:pt x="89" y="192"/>
                  </a:cubicBezTo>
                  <a:close/>
                  <a:moveTo>
                    <a:pt x="89" y="196"/>
                  </a:moveTo>
                  <a:cubicBezTo>
                    <a:pt x="89" y="196"/>
                    <a:pt x="89" y="196"/>
                    <a:pt x="89" y="196"/>
                  </a:cubicBezTo>
                  <a:cubicBezTo>
                    <a:pt x="88" y="195"/>
                    <a:pt x="88" y="197"/>
                    <a:pt x="87" y="196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7" y="196"/>
                    <a:pt x="87" y="196"/>
                    <a:pt x="87" y="197"/>
                  </a:cubicBezTo>
                  <a:cubicBezTo>
                    <a:pt x="87" y="197"/>
                    <a:pt x="86" y="197"/>
                    <a:pt x="86" y="197"/>
                  </a:cubicBezTo>
                  <a:cubicBezTo>
                    <a:pt x="86" y="197"/>
                    <a:pt x="87" y="197"/>
                    <a:pt x="87" y="197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7" y="196"/>
                    <a:pt x="87" y="196"/>
                    <a:pt x="86" y="196"/>
                  </a:cubicBezTo>
                  <a:cubicBezTo>
                    <a:pt x="87" y="196"/>
                    <a:pt x="87" y="195"/>
                    <a:pt x="88" y="195"/>
                  </a:cubicBezTo>
                  <a:cubicBezTo>
                    <a:pt x="88" y="195"/>
                    <a:pt x="88" y="195"/>
                    <a:pt x="88" y="195"/>
                  </a:cubicBezTo>
                  <a:cubicBezTo>
                    <a:pt x="88" y="195"/>
                    <a:pt x="89" y="194"/>
                    <a:pt x="88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94"/>
                    <a:pt x="87" y="194"/>
                    <a:pt x="87" y="19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94"/>
                    <a:pt x="89" y="193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89" y="193"/>
                    <a:pt x="90" y="193"/>
                    <a:pt x="90" y="193"/>
                  </a:cubicBezTo>
                  <a:cubicBezTo>
                    <a:pt x="90" y="194"/>
                    <a:pt x="89" y="194"/>
                    <a:pt x="89" y="195"/>
                  </a:cubicBezTo>
                  <a:cubicBezTo>
                    <a:pt x="90" y="195"/>
                    <a:pt x="90" y="195"/>
                    <a:pt x="90" y="195"/>
                  </a:cubicBezTo>
                  <a:lnTo>
                    <a:pt x="89" y="196"/>
                  </a:lnTo>
                  <a:close/>
                  <a:moveTo>
                    <a:pt x="93" y="192"/>
                  </a:moveTo>
                  <a:cubicBezTo>
                    <a:pt x="93" y="192"/>
                    <a:pt x="93" y="192"/>
                    <a:pt x="93" y="192"/>
                  </a:cubicBezTo>
                  <a:cubicBezTo>
                    <a:pt x="92" y="192"/>
                    <a:pt x="92" y="192"/>
                    <a:pt x="92" y="192"/>
                  </a:cubicBezTo>
                  <a:cubicBezTo>
                    <a:pt x="92" y="192"/>
                    <a:pt x="92" y="192"/>
                    <a:pt x="92" y="192"/>
                  </a:cubicBezTo>
                  <a:cubicBezTo>
                    <a:pt x="91" y="192"/>
                    <a:pt x="91" y="192"/>
                    <a:pt x="91" y="193"/>
                  </a:cubicBezTo>
                  <a:cubicBezTo>
                    <a:pt x="91" y="193"/>
                    <a:pt x="92" y="194"/>
                    <a:pt x="92" y="193"/>
                  </a:cubicBezTo>
                  <a:cubicBezTo>
                    <a:pt x="92" y="193"/>
                    <a:pt x="92" y="193"/>
                    <a:pt x="92" y="193"/>
                  </a:cubicBezTo>
                  <a:cubicBezTo>
                    <a:pt x="91" y="194"/>
                    <a:pt x="91" y="193"/>
                    <a:pt x="90" y="192"/>
                  </a:cubicBezTo>
                  <a:cubicBezTo>
                    <a:pt x="90" y="192"/>
                    <a:pt x="91" y="192"/>
                    <a:pt x="91" y="191"/>
                  </a:cubicBezTo>
                  <a:cubicBezTo>
                    <a:pt x="91" y="191"/>
                    <a:pt x="91" y="192"/>
                    <a:pt x="92" y="192"/>
                  </a:cubicBezTo>
                  <a:cubicBezTo>
                    <a:pt x="92" y="192"/>
                    <a:pt x="92" y="192"/>
                    <a:pt x="92" y="192"/>
                  </a:cubicBezTo>
                  <a:cubicBezTo>
                    <a:pt x="92" y="192"/>
                    <a:pt x="92" y="192"/>
                    <a:pt x="92" y="192"/>
                  </a:cubicBezTo>
                  <a:cubicBezTo>
                    <a:pt x="92" y="190"/>
                    <a:pt x="93" y="192"/>
                    <a:pt x="94" y="191"/>
                  </a:cubicBezTo>
                  <a:cubicBezTo>
                    <a:pt x="93" y="191"/>
                    <a:pt x="93" y="192"/>
                    <a:pt x="93" y="192"/>
                  </a:cubicBezTo>
                  <a:close/>
                  <a:moveTo>
                    <a:pt x="107" y="141"/>
                  </a:moveTo>
                  <a:cubicBezTo>
                    <a:pt x="107" y="141"/>
                    <a:pt x="108" y="141"/>
                    <a:pt x="108" y="141"/>
                  </a:cubicBezTo>
                  <a:cubicBezTo>
                    <a:pt x="108" y="142"/>
                    <a:pt x="109" y="140"/>
                    <a:pt x="109" y="141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108" y="142"/>
                    <a:pt x="107" y="142"/>
                    <a:pt x="107" y="141"/>
                  </a:cubicBezTo>
                  <a:close/>
                  <a:moveTo>
                    <a:pt x="97" y="188"/>
                  </a:moveTo>
                  <a:cubicBezTo>
                    <a:pt x="98" y="188"/>
                    <a:pt x="98" y="189"/>
                    <a:pt x="98" y="189"/>
                  </a:cubicBezTo>
                  <a:cubicBezTo>
                    <a:pt x="98" y="189"/>
                    <a:pt x="97" y="189"/>
                    <a:pt x="97" y="188"/>
                  </a:cubicBezTo>
                  <a:close/>
                  <a:moveTo>
                    <a:pt x="108" y="145"/>
                  </a:moveTo>
                  <a:cubicBezTo>
                    <a:pt x="107" y="145"/>
                    <a:pt x="108" y="146"/>
                    <a:pt x="107" y="146"/>
                  </a:cubicBezTo>
                  <a:cubicBezTo>
                    <a:pt x="107" y="145"/>
                    <a:pt x="107" y="146"/>
                    <a:pt x="108" y="145"/>
                  </a:cubicBezTo>
                  <a:cubicBezTo>
                    <a:pt x="108" y="144"/>
                    <a:pt x="108" y="144"/>
                    <a:pt x="108" y="144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09" y="144"/>
                    <a:pt x="109" y="144"/>
                    <a:pt x="109" y="145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09" y="145"/>
                    <a:pt x="108" y="145"/>
                    <a:pt x="108" y="145"/>
                  </a:cubicBezTo>
                  <a:cubicBezTo>
                    <a:pt x="108" y="145"/>
                    <a:pt x="108" y="145"/>
                    <a:pt x="108" y="146"/>
                  </a:cubicBezTo>
                  <a:cubicBezTo>
                    <a:pt x="109" y="146"/>
                    <a:pt x="109" y="146"/>
                    <a:pt x="109" y="146"/>
                  </a:cubicBezTo>
                  <a:cubicBezTo>
                    <a:pt x="108" y="146"/>
                    <a:pt x="108" y="146"/>
                    <a:pt x="108" y="146"/>
                  </a:cubicBezTo>
                  <a:cubicBezTo>
                    <a:pt x="108" y="147"/>
                    <a:pt x="109" y="147"/>
                    <a:pt x="109" y="147"/>
                  </a:cubicBezTo>
                  <a:cubicBezTo>
                    <a:pt x="110" y="147"/>
                    <a:pt x="109" y="145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09" y="147"/>
                    <a:pt x="109" y="147"/>
                    <a:pt x="109" y="147"/>
                  </a:cubicBezTo>
                  <a:cubicBezTo>
                    <a:pt x="110" y="147"/>
                    <a:pt x="110" y="147"/>
                    <a:pt x="110" y="147"/>
                  </a:cubicBezTo>
                  <a:cubicBezTo>
                    <a:pt x="108" y="147"/>
                    <a:pt x="108" y="147"/>
                    <a:pt x="108" y="145"/>
                  </a:cubicBezTo>
                  <a:close/>
                  <a:moveTo>
                    <a:pt x="110" y="148"/>
                  </a:moveTo>
                  <a:cubicBezTo>
                    <a:pt x="110" y="148"/>
                    <a:pt x="110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0" y="149"/>
                    <a:pt x="110" y="149"/>
                    <a:pt x="109" y="149"/>
                  </a:cubicBezTo>
                  <a:lnTo>
                    <a:pt x="110" y="148"/>
                  </a:lnTo>
                  <a:close/>
                  <a:moveTo>
                    <a:pt x="99" y="187"/>
                  </a:moveTo>
                  <a:cubicBezTo>
                    <a:pt x="100" y="186"/>
                    <a:pt x="100" y="187"/>
                    <a:pt x="101" y="187"/>
                  </a:cubicBezTo>
                  <a:cubicBezTo>
                    <a:pt x="101" y="187"/>
                    <a:pt x="101" y="187"/>
                    <a:pt x="101" y="187"/>
                  </a:cubicBezTo>
                  <a:cubicBezTo>
                    <a:pt x="101" y="187"/>
                    <a:pt x="101" y="187"/>
                    <a:pt x="101" y="187"/>
                  </a:cubicBezTo>
                  <a:cubicBezTo>
                    <a:pt x="101" y="187"/>
                    <a:pt x="101" y="187"/>
                    <a:pt x="100" y="188"/>
                  </a:cubicBezTo>
                  <a:cubicBezTo>
                    <a:pt x="101" y="188"/>
                    <a:pt x="101" y="188"/>
                    <a:pt x="102" y="188"/>
                  </a:cubicBezTo>
                  <a:cubicBezTo>
                    <a:pt x="102" y="188"/>
                    <a:pt x="102" y="187"/>
                    <a:pt x="102" y="187"/>
                  </a:cubicBezTo>
                  <a:cubicBezTo>
                    <a:pt x="102" y="187"/>
                    <a:pt x="103" y="186"/>
                    <a:pt x="103" y="187"/>
                  </a:cubicBezTo>
                  <a:cubicBezTo>
                    <a:pt x="103" y="187"/>
                    <a:pt x="102" y="187"/>
                    <a:pt x="102" y="188"/>
                  </a:cubicBezTo>
                  <a:cubicBezTo>
                    <a:pt x="102" y="189"/>
                    <a:pt x="102" y="189"/>
                    <a:pt x="102" y="189"/>
                  </a:cubicBezTo>
                  <a:cubicBezTo>
                    <a:pt x="102" y="188"/>
                    <a:pt x="102" y="189"/>
                    <a:pt x="102" y="189"/>
                  </a:cubicBezTo>
                  <a:cubicBezTo>
                    <a:pt x="102" y="189"/>
                    <a:pt x="102" y="189"/>
                    <a:pt x="102" y="189"/>
                  </a:cubicBezTo>
                  <a:cubicBezTo>
                    <a:pt x="102" y="189"/>
                    <a:pt x="102" y="189"/>
                    <a:pt x="102" y="189"/>
                  </a:cubicBezTo>
                  <a:cubicBezTo>
                    <a:pt x="101" y="189"/>
                    <a:pt x="102" y="188"/>
                    <a:pt x="101" y="188"/>
                  </a:cubicBezTo>
                  <a:cubicBezTo>
                    <a:pt x="101" y="189"/>
                    <a:pt x="101" y="189"/>
                    <a:pt x="101" y="189"/>
                  </a:cubicBezTo>
                  <a:cubicBezTo>
                    <a:pt x="101" y="189"/>
                    <a:pt x="101" y="189"/>
                    <a:pt x="101" y="189"/>
                  </a:cubicBezTo>
                  <a:cubicBezTo>
                    <a:pt x="100" y="189"/>
                    <a:pt x="100" y="189"/>
                    <a:pt x="100" y="189"/>
                  </a:cubicBezTo>
                  <a:cubicBezTo>
                    <a:pt x="100" y="189"/>
                    <a:pt x="100" y="189"/>
                    <a:pt x="101" y="189"/>
                  </a:cubicBezTo>
                  <a:cubicBezTo>
                    <a:pt x="100" y="189"/>
                    <a:pt x="100" y="189"/>
                    <a:pt x="100" y="189"/>
                  </a:cubicBezTo>
                  <a:cubicBezTo>
                    <a:pt x="101" y="189"/>
                    <a:pt x="101" y="188"/>
                    <a:pt x="101" y="188"/>
                  </a:cubicBezTo>
                  <a:cubicBezTo>
                    <a:pt x="100" y="188"/>
                    <a:pt x="101" y="187"/>
                    <a:pt x="99" y="187"/>
                  </a:cubicBezTo>
                  <a:close/>
                  <a:moveTo>
                    <a:pt x="101" y="192"/>
                  </a:moveTo>
                  <a:cubicBezTo>
                    <a:pt x="101" y="192"/>
                    <a:pt x="100" y="192"/>
                    <a:pt x="100" y="191"/>
                  </a:cubicBezTo>
                  <a:cubicBezTo>
                    <a:pt x="101" y="192"/>
                    <a:pt x="101" y="191"/>
                    <a:pt x="101" y="192"/>
                  </a:cubicBezTo>
                  <a:close/>
                  <a:moveTo>
                    <a:pt x="101" y="195"/>
                  </a:moveTo>
                  <a:cubicBezTo>
                    <a:pt x="101" y="195"/>
                    <a:pt x="101" y="196"/>
                    <a:pt x="102" y="195"/>
                  </a:cubicBezTo>
                  <a:cubicBezTo>
                    <a:pt x="101" y="194"/>
                    <a:pt x="100" y="195"/>
                    <a:pt x="99" y="195"/>
                  </a:cubicBezTo>
                  <a:cubicBezTo>
                    <a:pt x="98" y="195"/>
                    <a:pt x="98" y="195"/>
                    <a:pt x="98" y="195"/>
                  </a:cubicBezTo>
                  <a:cubicBezTo>
                    <a:pt x="98" y="195"/>
                    <a:pt x="99" y="194"/>
                    <a:pt x="99" y="194"/>
                  </a:cubicBezTo>
                  <a:cubicBezTo>
                    <a:pt x="99" y="194"/>
                    <a:pt x="98" y="194"/>
                    <a:pt x="98" y="193"/>
                  </a:cubicBezTo>
                  <a:cubicBezTo>
                    <a:pt x="98" y="194"/>
                    <a:pt x="99" y="194"/>
                    <a:pt x="99" y="194"/>
                  </a:cubicBezTo>
                  <a:cubicBezTo>
                    <a:pt x="99" y="194"/>
                    <a:pt x="100" y="194"/>
                    <a:pt x="101" y="194"/>
                  </a:cubicBezTo>
                  <a:cubicBezTo>
                    <a:pt x="101" y="194"/>
                    <a:pt x="101" y="193"/>
                    <a:pt x="101" y="193"/>
                  </a:cubicBezTo>
                  <a:cubicBezTo>
                    <a:pt x="101" y="194"/>
                    <a:pt x="101" y="193"/>
                    <a:pt x="101" y="193"/>
                  </a:cubicBezTo>
                  <a:cubicBezTo>
                    <a:pt x="101" y="193"/>
                    <a:pt x="103" y="194"/>
                    <a:pt x="102" y="194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102" y="196"/>
                    <a:pt x="102" y="196"/>
                    <a:pt x="101" y="195"/>
                  </a:cubicBezTo>
                  <a:close/>
                  <a:moveTo>
                    <a:pt x="116" y="145"/>
                  </a:moveTo>
                  <a:cubicBezTo>
                    <a:pt x="116" y="144"/>
                    <a:pt x="116" y="144"/>
                    <a:pt x="116" y="144"/>
                  </a:cubicBezTo>
                  <a:cubicBezTo>
                    <a:pt x="116" y="143"/>
                    <a:pt x="115" y="145"/>
                    <a:pt x="114" y="144"/>
                  </a:cubicBezTo>
                  <a:cubicBezTo>
                    <a:pt x="114" y="144"/>
                    <a:pt x="114" y="144"/>
                    <a:pt x="115" y="144"/>
                  </a:cubicBezTo>
                  <a:cubicBezTo>
                    <a:pt x="115" y="144"/>
                    <a:pt x="114" y="143"/>
                    <a:pt x="114" y="143"/>
                  </a:cubicBezTo>
                  <a:cubicBezTo>
                    <a:pt x="115" y="143"/>
                    <a:pt x="115" y="144"/>
                    <a:pt x="115" y="143"/>
                  </a:cubicBezTo>
                  <a:cubicBezTo>
                    <a:pt x="114" y="143"/>
                    <a:pt x="115" y="142"/>
                    <a:pt x="115" y="141"/>
                  </a:cubicBezTo>
                  <a:cubicBezTo>
                    <a:pt x="116" y="142"/>
                    <a:pt x="116" y="142"/>
                    <a:pt x="116" y="142"/>
                  </a:cubicBezTo>
                  <a:cubicBezTo>
                    <a:pt x="116" y="142"/>
                    <a:pt x="116" y="142"/>
                    <a:pt x="116" y="143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17" y="144"/>
                    <a:pt x="117" y="145"/>
                    <a:pt x="116" y="145"/>
                  </a:cubicBezTo>
                  <a:close/>
                  <a:moveTo>
                    <a:pt x="107" y="188"/>
                  </a:moveTo>
                  <a:cubicBezTo>
                    <a:pt x="107" y="188"/>
                    <a:pt x="108" y="188"/>
                    <a:pt x="108" y="188"/>
                  </a:cubicBezTo>
                  <a:cubicBezTo>
                    <a:pt x="108" y="189"/>
                    <a:pt x="107" y="188"/>
                    <a:pt x="107" y="188"/>
                  </a:cubicBezTo>
                  <a:close/>
                  <a:moveTo>
                    <a:pt x="134" y="96"/>
                  </a:moveTo>
                  <a:cubicBezTo>
                    <a:pt x="135" y="97"/>
                    <a:pt x="134" y="96"/>
                    <a:pt x="134" y="96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5" y="95"/>
                    <a:pt x="135" y="95"/>
                    <a:pt x="135" y="95"/>
                  </a:cubicBezTo>
                  <a:lnTo>
                    <a:pt x="134" y="96"/>
                  </a:lnTo>
                  <a:close/>
                  <a:moveTo>
                    <a:pt x="137" y="96"/>
                  </a:moveTo>
                  <a:cubicBezTo>
                    <a:pt x="137" y="95"/>
                    <a:pt x="137" y="95"/>
                    <a:pt x="137" y="95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7" y="95"/>
                    <a:pt x="136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5" y="94"/>
                    <a:pt x="135" y="95"/>
                  </a:cubicBezTo>
                  <a:cubicBezTo>
                    <a:pt x="135" y="94"/>
                    <a:pt x="135" y="94"/>
                    <a:pt x="135" y="94"/>
                  </a:cubicBezTo>
                  <a:cubicBezTo>
                    <a:pt x="134" y="95"/>
                    <a:pt x="133" y="94"/>
                    <a:pt x="132" y="94"/>
                  </a:cubicBezTo>
                  <a:cubicBezTo>
                    <a:pt x="133" y="94"/>
                    <a:pt x="132" y="94"/>
                    <a:pt x="132" y="93"/>
                  </a:cubicBezTo>
                  <a:cubicBezTo>
                    <a:pt x="131" y="93"/>
                    <a:pt x="131" y="94"/>
                    <a:pt x="131" y="94"/>
                  </a:cubicBezTo>
                  <a:cubicBezTo>
                    <a:pt x="130" y="94"/>
                    <a:pt x="131" y="94"/>
                    <a:pt x="130" y="93"/>
                  </a:cubicBezTo>
                  <a:cubicBezTo>
                    <a:pt x="131" y="93"/>
                    <a:pt x="132" y="93"/>
                    <a:pt x="133" y="93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31" y="92"/>
                    <a:pt x="131" y="92"/>
                    <a:pt x="132" y="92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2" y="91"/>
                    <a:pt x="132" y="91"/>
                    <a:pt x="133" y="91"/>
                  </a:cubicBezTo>
                  <a:cubicBezTo>
                    <a:pt x="134" y="91"/>
                    <a:pt x="132" y="91"/>
                    <a:pt x="133" y="92"/>
                  </a:cubicBezTo>
                  <a:cubicBezTo>
                    <a:pt x="133" y="92"/>
                    <a:pt x="134" y="92"/>
                    <a:pt x="134" y="92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35" y="91"/>
                    <a:pt x="135" y="92"/>
                    <a:pt x="135" y="93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35" y="93"/>
                    <a:pt x="136" y="93"/>
                    <a:pt x="136" y="93"/>
                  </a:cubicBezTo>
                  <a:cubicBezTo>
                    <a:pt x="136" y="92"/>
                    <a:pt x="136" y="92"/>
                    <a:pt x="136" y="92"/>
                  </a:cubicBezTo>
                  <a:cubicBezTo>
                    <a:pt x="136" y="92"/>
                    <a:pt x="136" y="93"/>
                    <a:pt x="137" y="93"/>
                  </a:cubicBezTo>
                  <a:cubicBezTo>
                    <a:pt x="136" y="93"/>
                    <a:pt x="136" y="93"/>
                    <a:pt x="135" y="93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4" y="93"/>
                    <a:pt x="135" y="95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7" y="95"/>
                    <a:pt x="138" y="95"/>
                    <a:pt x="138" y="96"/>
                  </a:cubicBezTo>
                  <a:cubicBezTo>
                    <a:pt x="138" y="95"/>
                    <a:pt x="137" y="95"/>
                    <a:pt x="137" y="95"/>
                  </a:cubicBezTo>
                  <a:cubicBezTo>
                    <a:pt x="137" y="96"/>
                    <a:pt x="137" y="96"/>
                    <a:pt x="137" y="96"/>
                  </a:cubicBezTo>
                  <a:close/>
                  <a:moveTo>
                    <a:pt x="115" y="184"/>
                  </a:moveTo>
                  <a:cubicBezTo>
                    <a:pt x="115" y="183"/>
                    <a:pt x="115" y="183"/>
                    <a:pt x="115" y="183"/>
                  </a:cubicBezTo>
                  <a:cubicBezTo>
                    <a:pt x="115" y="183"/>
                    <a:pt x="115" y="183"/>
                    <a:pt x="115" y="183"/>
                  </a:cubicBezTo>
                  <a:cubicBezTo>
                    <a:pt x="115" y="183"/>
                    <a:pt x="116" y="183"/>
                    <a:pt x="116" y="182"/>
                  </a:cubicBezTo>
                  <a:cubicBezTo>
                    <a:pt x="116" y="183"/>
                    <a:pt x="116" y="183"/>
                    <a:pt x="116" y="183"/>
                  </a:cubicBezTo>
                  <a:cubicBezTo>
                    <a:pt x="116" y="183"/>
                    <a:pt x="116" y="183"/>
                    <a:pt x="116" y="183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5" y="184"/>
                    <a:pt x="115" y="184"/>
                  </a:cubicBezTo>
                  <a:close/>
                  <a:moveTo>
                    <a:pt x="117" y="186"/>
                  </a:moveTo>
                  <a:cubicBezTo>
                    <a:pt x="116" y="186"/>
                    <a:pt x="116" y="186"/>
                    <a:pt x="116" y="185"/>
                  </a:cubicBezTo>
                  <a:cubicBezTo>
                    <a:pt x="116" y="186"/>
                    <a:pt x="115" y="186"/>
                    <a:pt x="115" y="186"/>
                  </a:cubicBezTo>
                  <a:cubicBezTo>
                    <a:pt x="115" y="185"/>
                    <a:pt x="116" y="185"/>
                    <a:pt x="116" y="185"/>
                  </a:cubicBezTo>
                  <a:cubicBezTo>
                    <a:pt x="116" y="185"/>
                    <a:pt x="117" y="185"/>
                    <a:pt x="116" y="184"/>
                  </a:cubicBezTo>
                  <a:cubicBezTo>
                    <a:pt x="117" y="184"/>
                    <a:pt x="117" y="184"/>
                    <a:pt x="118" y="184"/>
                  </a:cubicBezTo>
                  <a:cubicBezTo>
                    <a:pt x="117" y="185"/>
                    <a:pt x="117" y="185"/>
                    <a:pt x="117" y="185"/>
                  </a:cubicBezTo>
                  <a:cubicBezTo>
                    <a:pt x="117" y="185"/>
                    <a:pt x="117" y="185"/>
                    <a:pt x="117" y="186"/>
                  </a:cubicBezTo>
                  <a:close/>
                  <a:moveTo>
                    <a:pt x="118" y="182"/>
                  </a:moveTo>
                  <a:cubicBezTo>
                    <a:pt x="118" y="182"/>
                    <a:pt x="118" y="182"/>
                    <a:pt x="118" y="182"/>
                  </a:cubicBezTo>
                  <a:cubicBezTo>
                    <a:pt x="118" y="182"/>
                    <a:pt x="118" y="182"/>
                    <a:pt x="118" y="182"/>
                  </a:cubicBezTo>
                  <a:close/>
                  <a:moveTo>
                    <a:pt x="144" y="84"/>
                  </a:moveTo>
                  <a:cubicBezTo>
                    <a:pt x="144" y="85"/>
                    <a:pt x="144" y="85"/>
                    <a:pt x="144" y="85"/>
                  </a:cubicBezTo>
                  <a:cubicBezTo>
                    <a:pt x="144" y="85"/>
                    <a:pt x="144" y="84"/>
                    <a:pt x="145" y="84"/>
                  </a:cubicBezTo>
                  <a:cubicBezTo>
                    <a:pt x="145" y="84"/>
                    <a:pt x="145" y="84"/>
                    <a:pt x="145" y="84"/>
                  </a:cubicBezTo>
                  <a:cubicBezTo>
                    <a:pt x="146" y="84"/>
                    <a:pt x="145" y="83"/>
                    <a:pt x="146" y="84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45" y="84"/>
                    <a:pt x="145" y="84"/>
                    <a:pt x="144" y="84"/>
                  </a:cubicBezTo>
                  <a:close/>
                  <a:moveTo>
                    <a:pt x="129" y="148"/>
                  </a:moveTo>
                  <a:cubicBezTo>
                    <a:pt x="129" y="147"/>
                    <a:pt x="128" y="148"/>
                    <a:pt x="128" y="147"/>
                  </a:cubicBezTo>
                  <a:cubicBezTo>
                    <a:pt x="128" y="147"/>
                    <a:pt x="128" y="146"/>
                    <a:pt x="129" y="147"/>
                  </a:cubicBezTo>
                  <a:lnTo>
                    <a:pt x="129" y="148"/>
                  </a:lnTo>
                  <a:close/>
                  <a:moveTo>
                    <a:pt x="146" y="86"/>
                  </a:moveTo>
                  <a:cubicBezTo>
                    <a:pt x="145" y="85"/>
                    <a:pt x="145" y="85"/>
                    <a:pt x="145" y="85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5"/>
                    <a:pt x="146" y="85"/>
                    <a:pt x="146" y="86"/>
                  </a:cubicBezTo>
                  <a:close/>
                  <a:moveTo>
                    <a:pt x="150" y="80"/>
                  </a:moveTo>
                  <a:cubicBezTo>
                    <a:pt x="150" y="79"/>
                    <a:pt x="150" y="79"/>
                    <a:pt x="150" y="79"/>
                  </a:cubicBezTo>
                  <a:cubicBezTo>
                    <a:pt x="150" y="79"/>
                    <a:pt x="149" y="79"/>
                    <a:pt x="149" y="79"/>
                  </a:cubicBezTo>
                  <a:cubicBezTo>
                    <a:pt x="149" y="80"/>
                    <a:pt x="150" y="80"/>
                    <a:pt x="150" y="80"/>
                  </a:cubicBezTo>
                  <a:cubicBezTo>
                    <a:pt x="149" y="80"/>
                    <a:pt x="149" y="80"/>
                    <a:pt x="149" y="80"/>
                  </a:cubicBezTo>
                  <a:cubicBezTo>
                    <a:pt x="149" y="81"/>
                    <a:pt x="149" y="81"/>
                    <a:pt x="150" y="81"/>
                  </a:cubicBezTo>
                  <a:cubicBezTo>
                    <a:pt x="150" y="82"/>
                    <a:pt x="150" y="82"/>
                    <a:pt x="149" y="82"/>
                  </a:cubicBezTo>
                  <a:cubicBezTo>
                    <a:pt x="148" y="83"/>
                    <a:pt x="149" y="81"/>
                    <a:pt x="148" y="82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9" y="83"/>
                    <a:pt x="148" y="83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7" y="84"/>
                    <a:pt x="148" y="83"/>
                    <a:pt x="147" y="83"/>
                  </a:cubicBezTo>
                  <a:cubicBezTo>
                    <a:pt x="148" y="83"/>
                    <a:pt x="148" y="83"/>
                    <a:pt x="148" y="83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8" y="81"/>
                    <a:pt x="148" y="81"/>
                  </a:cubicBezTo>
                  <a:cubicBezTo>
                    <a:pt x="147" y="79"/>
                    <a:pt x="145" y="82"/>
                    <a:pt x="145" y="80"/>
                  </a:cubicBezTo>
                  <a:cubicBezTo>
                    <a:pt x="145" y="80"/>
                    <a:pt x="144" y="80"/>
                    <a:pt x="144" y="80"/>
                  </a:cubicBezTo>
                  <a:cubicBezTo>
                    <a:pt x="144" y="79"/>
                    <a:pt x="144" y="79"/>
                    <a:pt x="144" y="79"/>
                  </a:cubicBezTo>
                  <a:cubicBezTo>
                    <a:pt x="144" y="79"/>
                    <a:pt x="145" y="79"/>
                    <a:pt x="145" y="79"/>
                  </a:cubicBezTo>
                  <a:cubicBezTo>
                    <a:pt x="145" y="79"/>
                    <a:pt x="145" y="79"/>
                    <a:pt x="145" y="79"/>
                  </a:cubicBezTo>
                  <a:cubicBezTo>
                    <a:pt x="145" y="79"/>
                    <a:pt x="145" y="79"/>
                    <a:pt x="145" y="79"/>
                  </a:cubicBezTo>
                  <a:cubicBezTo>
                    <a:pt x="146" y="80"/>
                    <a:pt x="147" y="80"/>
                    <a:pt x="147" y="79"/>
                  </a:cubicBezTo>
                  <a:cubicBezTo>
                    <a:pt x="147" y="79"/>
                    <a:pt x="147" y="78"/>
                    <a:pt x="147" y="78"/>
                  </a:cubicBezTo>
                  <a:cubicBezTo>
                    <a:pt x="147" y="78"/>
                    <a:pt x="147" y="78"/>
                    <a:pt x="147" y="78"/>
                  </a:cubicBezTo>
                  <a:cubicBezTo>
                    <a:pt x="148" y="78"/>
                    <a:pt x="147" y="77"/>
                    <a:pt x="148" y="77"/>
                  </a:cubicBezTo>
                  <a:cubicBezTo>
                    <a:pt x="148" y="77"/>
                    <a:pt x="149" y="77"/>
                    <a:pt x="149" y="78"/>
                  </a:cubicBezTo>
                  <a:cubicBezTo>
                    <a:pt x="150" y="78"/>
                    <a:pt x="151" y="79"/>
                    <a:pt x="151" y="79"/>
                  </a:cubicBezTo>
                  <a:cubicBezTo>
                    <a:pt x="152" y="78"/>
                    <a:pt x="153" y="78"/>
                    <a:pt x="153" y="77"/>
                  </a:cubicBezTo>
                  <a:cubicBezTo>
                    <a:pt x="153" y="77"/>
                    <a:pt x="153" y="77"/>
                    <a:pt x="153" y="77"/>
                  </a:cubicBezTo>
                  <a:cubicBezTo>
                    <a:pt x="153" y="78"/>
                    <a:pt x="153" y="78"/>
                    <a:pt x="153" y="78"/>
                  </a:cubicBezTo>
                  <a:cubicBezTo>
                    <a:pt x="154" y="78"/>
                    <a:pt x="154" y="78"/>
                    <a:pt x="155" y="78"/>
                  </a:cubicBezTo>
                  <a:cubicBezTo>
                    <a:pt x="155" y="78"/>
                    <a:pt x="155" y="78"/>
                    <a:pt x="155" y="79"/>
                  </a:cubicBezTo>
                  <a:cubicBezTo>
                    <a:pt x="155" y="79"/>
                    <a:pt x="156" y="79"/>
                    <a:pt x="156" y="79"/>
                  </a:cubicBezTo>
                  <a:cubicBezTo>
                    <a:pt x="157" y="78"/>
                    <a:pt x="158" y="78"/>
                    <a:pt x="159" y="77"/>
                  </a:cubicBezTo>
                  <a:cubicBezTo>
                    <a:pt x="160" y="78"/>
                    <a:pt x="158" y="79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6" y="80"/>
                    <a:pt x="156" y="79"/>
                    <a:pt x="156" y="80"/>
                  </a:cubicBezTo>
                  <a:cubicBezTo>
                    <a:pt x="156" y="80"/>
                    <a:pt x="155" y="80"/>
                    <a:pt x="156" y="80"/>
                  </a:cubicBezTo>
                  <a:cubicBezTo>
                    <a:pt x="155" y="79"/>
                    <a:pt x="155" y="80"/>
                    <a:pt x="155" y="80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4" y="80"/>
                    <a:pt x="154" y="79"/>
                    <a:pt x="154" y="79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1" y="80"/>
                    <a:pt x="151" y="79"/>
                    <a:pt x="150" y="80"/>
                  </a:cubicBezTo>
                  <a:close/>
                  <a:moveTo>
                    <a:pt x="140" y="122"/>
                  </a:moveTo>
                  <a:cubicBezTo>
                    <a:pt x="140" y="122"/>
                    <a:pt x="140" y="122"/>
                    <a:pt x="141" y="123"/>
                  </a:cubicBezTo>
                  <a:cubicBezTo>
                    <a:pt x="141" y="122"/>
                    <a:pt x="141" y="122"/>
                    <a:pt x="141" y="122"/>
                  </a:cubicBezTo>
                  <a:cubicBezTo>
                    <a:pt x="141" y="122"/>
                    <a:pt x="141" y="123"/>
                    <a:pt x="140" y="123"/>
                  </a:cubicBezTo>
                  <a:cubicBezTo>
                    <a:pt x="140" y="123"/>
                    <a:pt x="140" y="123"/>
                    <a:pt x="140" y="122"/>
                  </a:cubicBezTo>
                  <a:close/>
                  <a:moveTo>
                    <a:pt x="123" y="188"/>
                  </a:move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lose/>
                  <a:moveTo>
                    <a:pt x="125" y="192"/>
                  </a:moveTo>
                  <a:cubicBezTo>
                    <a:pt x="125" y="193"/>
                    <a:pt x="125" y="193"/>
                    <a:pt x="124" y="193"/>
                  </a:cubicBezTo>
                  <a:cubicBezTo>
                    <a:pt x="124" y="193"/>
                    <a:pt x="124" y="193"/>
                    <a:pt x="124" y="193"/>
                  </a:cubicBezTo>
                  <a:cubicBezTo>
                    <a:pt x="124" y="193"/>
                    <a:pt x="124" y="193"/>
                    <a:pt x="124" y="193"/>
                  </a:cubicBezTo>
                  <a:cubicBezTo>
                    <a:pt x="124" y="192"/>
                    <a:pt x="124" y="192"/>
                    <a:pt x="124" y="192"/>
                  </a:cubicBezTo>
                  <a:cubicBezTo>
                    <a:pt x="125" y="191"/>
                    <a:pt x="125" y="191"/>
                    <a:pt x="125" y="191"/>
                  </a:cubicBezTo>
                  <a:cubicBezTo>
                    <a:pt x="124" y="191"/>
                    <a:pt x="124" y="190"/>
                    <a:pt x="123" y="190"/>
                  </a:cubicBezTo>
                  <a:cubicBezTo>
                    <a:pt x="123" y="190"/>
                    <a:pt x="123" y="191"/>
                    <a:pt x="123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3" y="190"/>
                    <a:pt x="124" y="189"/>
                    <a:pt x="126" y="189"/>
                  </a:cubicBezTo>
                  <a:cubicBezTo>
                    <a:pt x="126" y="189"/>
                    <a:pt x="126" y="189"/>
                    <a:pt x="126" y="189"/>
                  </a:cubicBezTo>
                  <a:cubicBezTo>
                    <a:pt x="125" y="188"/>
                    <a:pt x="125" y="188"/>
                    <a:pt x="125" y="188"/>
                  </a:cubicBezTo>
                  <a:cubicBezTo>
                    <a:pt x="125" y="188"/>
                    <a:pt x="126" y="188"/>
                    <a:pt x="127" y="188"/>
                  </a:cubicBezTo>
                  <a:cubicBezTo>
                    <a:pt x="126" y="189"/>
                    <a:pt x="127" y="190"/>
                    <a:pt x="125" y="190"/>
                  </a:cubicBezTo>
                  <a:cubicBezTo>
                    <a:pt x="125" y="190"/>
                    <a:pt x="125" y="191"/>
                    <a:pt x="126" y="191"/>
                  </a:cubicBezTo>
                  <a:cubicBezTo>
                    <a:pt x="126" y="191"/>
                    <a:pt x="126" y="191"/>
                    <a:pt x="126" y="191"/>
                  </a:cubicBezTo>
                  <a:cubicBezTo>
                    <a:pt x="126" y="191"/>
                    <a:pt x="126" y="191"/>
                    <a:pt x="126" y="191"/>
                  </a:cubicBezTo>
                  <a:cubicBezTo>
                    <a:pt x="126" y="191"/>
                    <a:pt x="126" y="191"/>
                    <a:pt x="126" y="191"/>
                  </a:cubicBezTo>
                  <a:cubicBezTo>
                    <a:pt x="126" y="191"/>
                    <a:pt x="126" y="191"/>
                    <a:pt x="125" y="191"/>
                  </a:cubicBezTo>
                  <a:cubicBezTo>
                    <a:pt x="126" y="192"/>
                    <a:pt x="126" y="192"/>
                    <a:pt x="126" y="192"/>
                  </a:cubicBezTo>
                  <a:cubicBezTo>
                    <a:pt x="126" y="191"/>
                    <a:pt x="126" y="191"/>
                    <a:pt x="127" y="191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7" y="192"/>
                    <a:pt x="126" y="192"/>
                    <a:pt x="125" y="192"/>
                  </a:cubicBezTo>
                  <a:close/>
                  <a:moveTo>
                    <a:pt x="138" y="188"/>
                  </a:moveTo>
                  <a:cubicBezTo>
                    <a:pt x="138" y="188"/>
                    <a:pt x="138" y="188"/>
                    <a:pt x="138" y="189"/>
                  </a:cubicBezTo>
                  <a:cubicBezTo>
                    <a:pt x="137" y="189"/>
                    <a:pt x="137" y="190"/>
                    <a:pt x="138" y="190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138" y="191"/>
                    <a:pt x="137" y="189"/>
                    <a:pt x="137" y="190"/>
                  </a:cubicBezTo>
                  <a:cubicBezTo>
                    <a:pt x="138" y="190"/>
                    <a:pt x="138" y="190"/>
                    <a:pt x="138" y="190"/>
                  </a:cubicBezTo>
                  <a:cubicBezTo>
                    <a:pt x="137" y="191"/>
                    <a:pt x="137" y="191"/>
                    <a:pt x="137" y="192"/>
                  </a:cubicBezTo>
                  <a:cubicBezTo>
                    <a:pt x="136" y="191"/>
                    <a:pt x="137" y="193"/>
                    <a:pt x="136" y="193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36" y="192"/>
                    <a:pt x="136" y="192"/>
                    <a:pt x="135" y="192"/>
                  </a:cubicBezTo>
                  <a:cubicBezTo>
                    <a:pt x="135" y="192"/>
                    <a:pt x="135" y="192"/>
                    <a:pt x="135" y="192"/>
                  </a:cubicBezTo>
                  <a:cubicBezTo>
                    <a:pt x="135" y="192"/>
                    <a:pt x="136" y="192"/>
                    <a:pt x="136" y="192"/>
                  </a:cubicBezTo>
                  <a:cubicBezTo>
                    <a:pt x="136" y="192"/>
                    <a:pt x="135" y="192"/>
                    <a:pt x="135" y="192"/>
                  </a:cubicBezTo>
                  <a:cubicBezTo>
                    <a:pt x="135" y="192"/>
                    <a:pt x="135" y="192"/>
                    <a:pt x="135" y="192"/>
                  </a:cubicBezTo>
                  <a:cubicBezTo>
                    <a:pt x="134" y="193"/>
                    <a:pt x="134" y="193"/>
                    <a:pt x="134" y="193"/>
                  </a:cubicBezTo>
                  <a:cubicBezTo>
                    <a:pt x="134" y="192"/>
                    <a:pt x="134" y="192"/>
                    <a:pt x="134" y="192"/>
                  </a:cubicBezTo>
                  <a:cubicBezTo>
                    <a:pt x="133" y="192"/>
                    <a:pt x="133" y="192"/>
                    <a:pt x="132" y="193"/>
                  </a:cubicBezTo>
                  <a:cubicBezTo>
                    <a:pt x="132" y="193"/>
                    <a:pt x="133" y="193"/>
                    <a:pt x="133" y="193"/>
                  </a:cubicBezTo>
                  <a:cubicBezTo>
                    <a:pt x="132" y="193"/>
                    <a:pt x="131" y="194"/>
                    <a:pt x="131" y="193"/>
                  </a:cubicBezTo>
                  <a:cubicBezTo>
                    <a:pt x="130" y="193"/>
                    <a:pt x="130" y="193"/>
                    <a:pt x="130" y="194"/>
                  </a:cubicBezTo>
                  <a:cubicBezTo>
                    <a:pt x="131" y="194"/>
                    <a:pt x="130" y="194"/>
                    <a:pt x="130" y="194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0" y="194"/>
                    <a:pt x="130" y="193"/>
                    <a:pt x="129" y="194"/>
                  </a:cubicBezTo>
                  <a:cubicBezTo>
                    <a:pt x="129" y="193"/>
                    <a:pt x="129" y="193"/>
                    <a:pt x="130" y="193"/>
                  </a:cubicBezTo>
                  <a:cubicBezTo>
                    <a:pt x="129" y="194"/>
                    <a:pt x="129" y="192"/>
                    <a:pt x="129" y="192"/>
                  </a:cubicBezTo>
                  <a:cubicBezTo>
                    <a:pt x="130" y="192"/>
                    <a:pt x="130" y="192"/>
                    <a:pt x="130" y="192"/>
                  </a:cubicBezTo>
                  <a:cubicBezTo>
                    <a:pt x="130" y="190"/>
                    <a:pt x="129" y="191"/>
                    <a:pt x="129" y="191"/>
                  </a:cubicBezTo>
                  <a:cubicBezTo>
                    <a:pt x="129" y="190"/>
                    <a:pt x="130" y="190"/>
                    <a:pt x="129" y="189"/>
                  </a:cubicBezTo>
                  <a:cubicBezTo>
                    <a:pt x="129" y="189"/>
                    <a:pt x="129" y="189"/>
                    <a:pt x="129" y="189"/>
                  </a:cubicBezTo>
                  <a:cubicBezTo>
                    <a:pt x="129" y="189"/>
                    <a:pt x="128" y="189"/>
                    <a:pt x="128" y="189"/>
                  </a:cubicBezTo>
                  <a:cubicBezTo>
                    <a:pt x="129" y="189"/>
                    <a:pt x="129" y="189"/>
                    <a:pt x="129" y="189"/>
                  </a:cubicBezTo>
                  <a:cubicBezTo>
                    <a:pt x="129" y="189"/>
                    <a:pt x="130" y="189"/>
                    <a:pt x="130" y="189"/>
                  </a:cubicBezTo>
                  <a:cubicBezTo>
                    <a:pt x="130" y="188"/>
                    <a:pt x="130" y="188"/>
                    <a:pt x="130" y="188"/>
                  </a:cubicBezTo>
                  <a:cubicBezTo>
                    <a:pt x="131" y="188"/>
                    <a:pt x="131" y="188"/>
                    <a:pt x="131" y="188"/>
                  </a:cubicBezTo>
                  <a:cubicBezTo>
                    <a:pt x="131" y="189"/>
                    <a:pt x="131" y="189"/>
                    <a:pt x="131" y="189"/>
                  </a:cubicBezTo>
                  <a:cubicBezTo>
                    <a:pt x="130" y="189"/>
                    <a:pt x="130" y="189"/>
                    <a:pt x="130" y="189"/>
                  </a:cubicBezTo>
                  <a:cubicBezTo>
                    <a:pt x="129" y="190"/>
                    <a:pt x="130" y="190"/>
                    <a:pt x="130" y="191"/>
                  </a:cubicBezTo>
                  <a:cubicBezTo>
                    <a:pt x="130" y="191"/>
                    <a:pt x="131" y="191"/>
                    <a:pt x="131" y="191"/>
                  </a:cubicBezTo>
                  <a:cubicBezTo>
                    <a:pt x="131" y="190"/>
                    <a:pt x="131" y="190"/>
                    <a:pt x="131" y="189"/>
                  </a:cubicBezTo>
                  <a:cubicBezTo>
                    <a:pt x="132" y="189"/>
                    <a:pt x="133" y="192"/>
                    <a:pt x="134" y="190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35" y="188"/>
                    <a:pt x="136" y="190"/>
                    <a:pt x="137" y="18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37" y="188"/>
                    <a:pt x="137" y="187"/>
                    <a:pt x="137" y="187"/>
                  </a:cubicBezTo>
                  <a:cubicBezTo>
                    <a:pt x="137" y="187"/>
                    <a:pt x="137" y="188"/>
                    <a:pt x="138" y="188"/>
                  </a:cubicBezTo>
                  <a:close/>
                  <a:moveTo>
                    <a:pt x="153" y="128"/>
                  </a:moveTo>
                  <a:cubicBezTo>
                    <a:pt x="153" y="128"/>
                    <a:pt x="152" y="128"/>
                    <a:pt x="152" y="127"/>
                  </a:cubicBezTo>
                  <a:cubicBezTo>
                    <a:pt x="153" y="128"/>
                    <a:pt x="153" y="127"/>
                    <a:pt x="153" y="127"/>
                  </a:cubicBezTo>
                  <a:cubicBezTo>
                    <a:pt x="152" y="128"/>
                    <a:pt x="154" y="128"/>
                    <a:pt x="153" y="128"/>
                  </a:cubicBezTo>
                  <a:close/>
                  <a:moveTo>
                    <a:pt x="154" y="125"/>
                  </a:moveTo>
                  <a:cubicBezTo>
                    <a:pt x="153" y="125"/>
                    <a:pt x="153" y="126"/>
                    <a:pt x="152" y="125"/>
                  </a:cubicBezTo>
                  <a:cubicBezTo>
                    <a:pt x="153" y="125"/>
                    <a:pt x="152" y="124"/>
                    <a:pt x="153" y="124"/>
                  </a:cubicBezTo>
                  <a:cubicBezTo>
                    <a:pt x="152" y="125"/>
                    <a:pt x="154" y="124"/>
                    <a:pt x="154" y="125"/>
                  </a:cubicBezTo>
                  <a:close/>
                  <a:moveTo>
                    <a:pt x="142" y="184"/>
                  </a:moveTo>
                  <a:cubicBezTo>
                    <a:pt x="142" y="184"/>
                    <a:pt x="142" y="185"/>
                    <a:pt x="142" y="185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2" y="183"/>
                    <a:pt x="142" y="183"/>
                    <a:pt x="142" y="183"/>
                  </a:cubicBezTo>
                  <a:cubicBezTo>
                    <a:pt x="142" y="183"/>
                    <a:pt x="142" y="184"/>
                    <a:pt x="142" y="184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2" y="184"/>
                    <a:pt x="142" y="184"/>
                    <a:pt x="142" y="184"/>
                  </a:cubicBezTo>
                  <a:close/>
                  <a:moveTo>
                    <a:pt x="142" y="182"/>
                  </a:moveTo>
                  <a:cubicBezTo>
                    <a:pt x="143" y="182"/>
                    <a:pt x="143" y="182"/>
                    <a:pt x="143" y="182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3" y="183"/>
                    <a:pt x="142" y="182"/>
                    <a:pt x="142" y="182"/>
                  </a:cubicBezTo>
                  <a:close/>
                  <a:moveTo>
                    <a:pt x="157" y="125"/>
                  </a:moveTo>
                  <a:cubicBezTo>
                    <a:pt x="157" y="125"/>
                    <a:pt x="157" y="125"/>
                    <a:pt x="157" y="125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57" y="124"/>
                    <a:pt x="155" y="124"/>
                    <a:pt x="156" y="125"/>
                  </a:cubicBezTo>
                  <a:cubicBezTo>
                    <a:pt x="155" y="124"/>
                    <a:pt x="155" y="124"/>
                    <a:pt x="154" y="124"/>
                  </a:cubicBezTo>
                  <a:cubicBezTo>
                    <a:pt x="154" y="123"/>
                    <a:pt x="154" y="123"/>
                    <a:pt x="154" y="123"/>
                  </a:cubicBezTo>
                  <a:cubicBezTo>
                    <a:pt x="155" y="124"/>
                    <a:pt x="155" y="124"/>
                    <a:pt x="156" y="124"/>
                  </a:cubicBezTo>
                  <a:cubicBezTo>
                    <a:pt x="156" y="124"/>
                    <a:pt x="156" y="124"/>
                    <a:pt x="156" y="124"/>
                  </a:cubicBezTo>
                  <a:cubicBezTo>
                    <a:pt x="156" y="124"/>
                    <a:pt x="156" y="124"/>
                    <a:pt x="156" y="124"/>
                  </a:cubicBezTo>
                  <a:cubicBezTo>
                    <a:pt x="156" y="124"/>
                    <a:pt x="156" y="124"/>
                    <a:pt x="156" y="124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6" y="124"/>
                    <a:pt x="156" y="124"/>
                    <a:pt x="156" y="124"/>
                  </a:cubicBezTo>
                  <a:cubicBezTo>
                    <a:pt x="156" y="124"/>
                    <a:pt x="156" y="124"/>
                    <a:pt x="156" y="124"/>
                  </a:cubicBezTo>
                  <a:cubicBezTo>
                    <a:pt x="156" y="125"/>
                    <a:pt x="157" y="124"/>
                    <a:pt x="158" y="124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9" y="125"/>
                    <a:pt x="157" y="125"/>
                    <a:pt x="157" y="125"/>
                  </a:cubicBezTo>
                  <a:close/>
                  <a:moveTo>
                    <a:pt x="156" y="140"/>
                  </a:moveTo>
                  <a:cubicBezTo>
                    <a:pt x="155" y="139"/>
                    <a:pt x="155" y="139"/>
                    <a:pt x="155" y="139"/>
                  </a:cubicBezTo>
                  <a:cubicBezTo>
                    <a:pt x="156" y="139"/>
                    <a:pt x="156" y="139"/>
                    <a:pt x="156" y="139"/>
                  </a:cubicBezTo>
                  <a:lnTo>
                    <a:pt x="156" y="140"/>
                  </a:lnTo>
                  <a:close/>
                  <a:moveTo>
                    <a:pt x="159" y="122"/>
                  </a:moveTo>
                  <a:cubicBezTo>
                    <a:pt x="160" y="122"/>
                    <a:pt x="160" y="122"/>
                    <a:pt x="160" y="122"/>
                  </a:cubicBezTo>
                  <a:cubicBezTo>
                    <a:pt x="159" y="123"/>
                    <a:pt x="159" y="123"/>
                    <a:pt x="159" y="123"/>
                  </a:cubicBezTo>
                  <a:lnTo>
                    <a:pt x="159" y="122"/>
                  </a:lnTo>
                  <a:close/>
                  <a:moveTo>
                    <a:pt x="160" y="122"/>
                  </a:moveTo>
                  <a:cubicBezTo>
                    <a:pt x="160" y="122"/>
                    <a:pt x="160" y="121"/>
                    <a:pt x="160" y="121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59" y="122"/>
                    <a:pt x="159" y="122"/>
                    <a:pt x="159" y="122"/>
                  </a:cubicBezTo>
                  <a:cubicBezTo>
                    <a:pt x="158" y="122"/>
                    <a:pt x="157" y="123"/>
                    <a:pt x="156" y="12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2"/>
                    <a:pt x="157" y="122"/>
                    <a:pt x="157" y="123"/>
                  </a:cubicBezTo>
                  <a:cubicBezTo>
                    <a:pt x="157" y="122"/>
                    <a:pt x="157" y="121"/>
                    <a:pt x="158" y="121"/>
                  </a:cubicBezTo>
                  <a:cubicBezTo>
                    <a:pt x="158" y="122"/>
                    <a:pt x="159" y="122"/>
                    <a:pt x="159" y="122"/>
                  </a:cubicBezTo>
                  <a:cubicBezTo>
                    <a:pt x="159" y="122"/>
                    <a:pt x="159" y="121"/>
                    <a:pt x="160" y="121"/>
                  </a:cubicBezTo>
                  <a:cubicBezTo>
                    <a:pt x="160" y="121"/>
                    <a:pt x="160" y="121"/>
                    <a:pt x="161" y="121"/>
                  </a:cubicBezTo>
                  <a:lnTo>
                    <a:pt x="160" y="122"/>
                  </a:lnTo>
                  <a:close/>
                  <a:moveTo>
                    <a:pt x="162" y="121"/>
                  </a:moveTo>
                  <a:cubicBezTo>
                    <a:pt x="162" y="121"/>
                    <a:pt x="162" y="121"/>
                    <a:pt x="162" y="121"/>
                  </a:cubicBezTo>
                  <a:cubicBezTo>
                    <a:pt x="162" y="121"/>
                    <a:pt x="162" y="121"/>
                    <a:pt x="162" y="121"/>
                  </a:cubicBezTo>
                  <a:close/>
                  <a:moveTo>
                    <a:pt x="163" y="120"/>
                  </a:moveTo>
                  <a:cubicBezTo>
                    <a:pt x="163" y="119"/>
                    <a:pt x="162" y="119"/>
                    <a:pt x="162" y="119"/>
                  </a:cubicBezTo>
                  <a:cubicBezTo>
                    <a:pt x="161" y="119"/>
                    <a:pt x="163" y="120"/>
                    <a:pt x="162" y="120"/>
                  </a:cubicBezTo>
                  <a:cubicBezTo>
                    <a:pt x="162" y="120"/>
                    <a:pt x="161" y="120"/>
                    <a:pt x="161" y="119"/>
                  </a:cubicBezTo>
                  <a:cubicBezTo>
                    <a:pt x="162" y="119"/>
                    <a:pt x="162" y="118"/>
                    <a:pt x="164" y="118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lnTo>
                    <a:pt x="163" y="120"/>
                  </a:lnTo>
                  <a:close/>
                  <a:moveTo>
                    <a:pt x="148" y="175"/>
                  </a:moveTo>
                  <a:cubicBezTo>
                    <a:pt x="148" y="174"/>
                    <a:pt x="149" y="175"/>
                    <a:pt x="149" y="174"/>
                  </a:cubicBezTo>
                  <a:cubicBezTo>
                    <a:pt x="149" y="175"/>
                    <a:pt x="149" y="175"/>
                    <a:pt x="149" y="175"/>
                  </a:cubicBezTo>
                  <a:lnTo>
                    <a:pt x="148" y="175"/>
                  </a:lnTo>
                  <a:close/>
                  <a:moveTo>
                    <a:pt x="151" y="175"/>
                  </a:moveTo>
                  <a:cubicBezTo>
                    <a:pt x="151" y="174"/>
                    <a:pt x="151" y="174"/>
                    <a:pt x="151" y="174"/>
                  </a:cubicBezTo>
                  <a:cubicBezTo>
                    <a:pt x="151" y="175"/>
                    <a:pt x="151" y="175"/>
                    <a:pt x="151" y="175"/>
                  </a:cubicBezTo>
                  <a:close/>
                  <a:moveTo>
                    <a:pt x="162" y="138"/>
                  </a:moveTo>
                  <a:cubicBezTo>
                    <a:pt x="161" y="138"/>
                    <a:pt x="161" y="138"/>
                    <a:pt x="161" y="138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62" y="137"/>
                    <a:pt x="162" y="137"/>
                    <a:pt x="162" y="138"/>
                  </a:cubicBezTo>
                  <a:close/>
                  <a:moveTo>
                    <a:pt x="165" y="124"/>
                  </a:moveTo>
                  <a:cubicBezTo>
                    <a:pt x="165" y="124"/>
                    <a:pt x="164" y="124"/>
                    <a:pt x="163" y="124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4" y="123"/>
                    <a:pt x="165" y="123"/>
                    <a:pt x="166" y="122"/>
                  </a:cubicBezTo>
                  <a:cubicBezTo>
                    <a:pt x="165" y="123"/>
                    <a:pt x="167" y="124"/>
                    <a:pt x="165" y="124"/>
                  </a:cubicBezTo>
                  <a:close/>
                  <a:moveTo>
                    <a:pt x="166" y="122"/>
                  </a:moveTo>
                  <a:cubicBezTo>
                    <a:pt x="166" y="121"/>
                    <a:pt x="167" y="122"/>
                    <a:pt x="167" y="121"/>
                  </a:cubicBezTo>
                  <a:cubicBezTo>
                    <a:pt x="168" y="122"/>
                    <a:pt x="168" y="121"/>
                    <a:pt x="169" y="121"/>
                  </a:cubicBezTo>
                  <a:cubicBezTo>
                    <a:pt x="169" y="121"/>
                    <a:pt x="169" y="121"/>
                    <a:pt x="169" y="120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7" y="120"/>
                    <a:pt x="168" y="120"/>
                    <a:pt x="168" y="120"/>
                  </a:cubicBezTo>
                  <a:cubicBezTo>
                    <a:pt x="169" y="120"/>
                    <a:pt x="170" y="119"/>
                    <a:pt x="170" y="119"/>
                  </a:cubicBezTo>
                  <a:cubicBezTo>
                    <a:pt x="171" y="117"/>
                    <a:pt x="169" y="118"/>
                    <a:pt x="169" y="118"/>
                  </a:cubicBezTo>
                  <a:cubicBezTo>
                    <a:pt x="169" y="117"/>
                    <a:pt x="170" y="117"/>
                    <a:pt x="170" y="117"/>
                  </a:cubicBezTo>
                  <a:cubicBezTo>
                    <a:pt x="169" y="116"/>
                    <a:pt x="169" y="117"/>
                    <a:pt x="169" y="116"/>
                  </a:cubicBezTo>
                  <a:cubicBezTo>
                    <a:pt x="168" y="118"/>
                    <a:pt x="168" y="118"/>
                    <a:pt x="168" y="118"/>
                  </a:cubicBezTo>
                  <a:cubicBezTo>
                    <a:pt x="167" y="117"/>
                    <a:pt x="167" y="117"/>
                    <a:pt x="167" y="117"/>
                  </a:cubicBezTo>
                  <a:cubicBezTo>
                    <a:pt x="167" y="116"/>
                    <a:pt x="168" y="118"/>
                    <a:pt x="169" y="116"/>
                  </a:cubicBezTo>
                  <a:cubicBezTo>
                    <a:pt x="169" y="116"/>
                    <a:pt x="169" y="116"/>
                    <a:pt x="168" y="116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9" y="116"/>
                    <a:pt x="169" y="115"/>
                  </a:cubicBezTo>
                  <a:cubicBezTo>
                    <a:pt x="170" y="115"/>
                    <a:pt x="170" y="115"/>
                    <a:pt x="170" y="115"/>
                  </a:cubicBezTo>
                  <a:cubicBezTo>
                    <a:pt x="170" y="115"/>
                    <a:pt x="170" y="115"/>
                    <a:pt x="170" y="115"/>
                  </a:cubicBezTo>
                  <a:cubicBezTo>
                    <a:pt x="170" y="115"/>
                    <a:pt x="170" y="115"/>
                    <a:pt x="170" y="115"/>
                  </a:cubicBezTo>
                  <a:cubicBezTo>
                    <a:pt x="170" y="115"/>
                    <a:pt x="170" y="115"/>
                    <a:pt x="170" y="115"/>
                  </a:cubicBezTo>
                  <a:cubicBezTo>
                    <a:pt x="170" y="114"/>
                    <a:pt x="170" y="114"/>
                    <a:pt x="170" y="114"/>
                  </a:cubicBezTo>
                  <a:cubicBezTo>
                    <a:pt x="169" y="114"/>
                    <a:pt x="169" y="114"/>
                    <a:pt x="168" y="114"/>
                  </a:cubicBezTo>
                  <a:cubicBezTo>
                    <a:pt x="168" y="114"/>
                    <a:pt x="168" y="114"/>
                    <a:pt x="168" y="114"/>
                  </a:cubicBezTo>
                  <a:cubicBezTo>
                    <a:pt x="168" y="114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3"/>
                    <a:pt x="166" y="113"/>
                    <a:pt x="166" y="114"/>
                  </a:cubicBezTo>
                  <a:cubicBezTo>
                    <a:pt x="166" y="114"/>
                    <a:pt x="166" y="113"/>
                    <a:pt x="166" y="113"/>
                  </a:cubicBezTo>
                  <a:cubicBezTo>
                    <a:pt x="166" y="114"/>
                    <a:pt x="164" y="114"/>
                    <a:pt x="165" y="114"/>
                  </a:cubicBezTo>
                  <a:cubicBezTo>
                    <a:pt x="166" y="114"/>
                    <a:pt x="166" y="114"/>
                    <a:pt x="166" y="114"/>
                  </a:cubicBezTo>
                  <a:cubicBezTo>
                    <a:pt x="165" y="115"/>
                    <a:pt x="165" y="115"/>
                    <a:pt x="165" y="115"/>
                  </a:cubicBezTo>
                  <a:cubicBezTo>
                    <a:pt x="165" y="114"/>
                    <a:pt x="164" y="114"/>
                    <a:pt x="164" y="114"/>
                  </a:cubicBezTo>
                  <a:cubicBezTo>
                    <a:pt x="164" y="114"/>
                    <a:pt x="163" y="115"/>
                    <a:pt x="163" y="115"/>
                  </a:cubicBezTo>
                  <a:cubicBezTo>
                    <a:pt x="163" y="115"/>
                    <a:pt x="163" y="115"/>
                    <a:pt x="163" y="115"/>
                  </a:cubicBezTo>
                  <a:cubicBezTo>
                    <a:pt x="163" y="115"/>
                    <a:pt x="163" y="115"/>
                    <a:pt x="163" y="114"/>
                  </a:cubicBezTo>
                  <a:cubicBezTo>
                    <a:pt x="163" y="114"/>
                    <a:pt x="163" y="114"/>
                    <a:pt x="163" y="114"/>
                  </a:cubicBezTo>
                  <a:cubicBezTo>
                    <a:pt x="163" y="114"/>
                    <a:pt x="163" y="114"/>
                    <a:pt x="163" y="114"/>
                  </a:cubicBezTo>
                  <a:cubicBezTo>
                    <a:pt x="163" y="114"/>
                    <a:pt x="163" y="114"/>
                    <a:pt x="163" y="114"/>
                  </a:cubicBezTo>
                  <a:cubicBezTo>
                    <a:pt x="162" y="114"/>
                    <a:pt x="162" y="114"/>
                    <a:pt x="162" y="113"/>
                  </a:cubicBezTo>
                  <a:cubicBezTo>
                    <a:pt x="162" y="114"/>
                    <a:pt x="163" y="113"/>
                    <a:pt x="163" y="113"/>
                  </a:cubicBezTo>
                  <a:cubicBezTo>
                    <a:pt x="163" y="113"/>
                    <a:pt x="163" y="114"/>
                    <a:pt x="163" y="114"/>
                  </a:cubicBezTo>
                  <a:cubicBezTo>
                    <a:pt x="163" y="114"/>
                    <a:pt x="163" y="114"/>
                    <a:pt x="163" y="114"/>
                  </a:cubicBezTo>
                  <a:cubicBezTo>
                    <a:pt x="163" y="114"/>
                    <a:pt x="164" y="114"/>
                    <a:pt x="164" y="114"/>
                  </a:cubicBezTo>
                  <a:cubicBezTo>
                    <a:pt x="164" y="113"/>
                    <a:pt x="164" y="113"/>
                    <a:pt x="164" y="113"/>
                  </a:cubicBezTo>
                  <a:cubicBezTo>
                    <a:pt x="164" y="113"/>
                    <a:pt x="165" y="114"/>
                    <a:pt x="165" y="113"/>
                  </a:cubicBezTo>
                  <a:cubicBezTo>
                    <a:pt x="165" y="112"/>
                    <a:pt x="164" y="112"/>
                    <a:pt x="164" y="112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64" y="112"/>
                    <a:pt x="165" y="112"/>
                    <a:pt x="165" y="113"/>
                  </a:cubicBezTo>
                  <a:cubicBezTo>
                    <a:pt x="166" y="112"/>
                    <a:pt x="167" y="113"/>
                    <a:pt x="167" y="112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7" y="111"/>
                    <a:pt x="166" y="111"/>
                    <a:pt x="166" y="111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66" y="112"/>
                    <a:pt x="166" y="112"/>
                    <a:pt x="165" y="112"/>
                  </a:cubicBezTo>
                  <a:cubicBezTo>
                    <a:pt x="165" y="112"/>
                    <a:pt x="166" y="112"/>
                    <a:pt x="166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6" y="111"/>
                    <a:pt x="166" y="112"/>
                    <a:pt x="166" y="112"/>
                  </a:cubicBezTo>
                  <a:cubicBezTo>
                    <a:pt x="166" y="112"/>
                    <a:pt x="166" y="112"/>
                    <a:pt x="166" y="111"/>
                  </a:cubicBezTo>
                  <a:cubicBezTo>
                    <a:pt x="166" y="111"/>
                    <a:pt x="166" y="111"/>
                    <a:pt x="166" y="111"/>
                  </a:cubicBezTo>
                  <a:cubicBezTo>
                    <a:pt x="166" y="111"/>
                    <a:pt x="166" y="110"/>
                    <a:pt x="165" y="109"/>
                  </a:cubicBezTo>
                  <a:cubicBezTo>
                    <a:pt x="165" y="109"/>
                    <a:pt x="165" y="110"/>
                    <a:pt x="165" y="110"/>
                  </a:cubicBezTo>
                  <a:cubicBezTo>
                    <a:pt x="165" y="110"/>
                    <a:pt x="165" y="110"/>
                    <a:pt x="165" y="109"/>
                  </a:cubicBezTo>
                  <a:cubicBezTo>
                    <a:pt x="164" y="109"/>
                    <a:pt x="164" y="109"/>
                    <a:pt x="164" y="109"/>
                  </a:cubicBezTo>
                  <a:cubicBezTo>
                    <a:pt x="165" y="109"/>
                    <a:pt x="165" y="109"/>
                    <a:pt x="165" y="109"/>
                  </a:cubicBezTo>
                  <a:cubicBezTo>
                    <a:pt x="164" y="108"/>
                    <a:pt x="164" y="108"/>
                    <a:pt x="164" y="108"/>
                  </a:cubicBezTo>
                  <a:cubicBezTo>
                    <a:pt x="165" y="109"/>
                    <a:pt x="166" y="108"/>
                    <a:pt x="166" y="108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168" y="110"/>
                    <a:pt x="165" y="109"/>
                    <a:pt x="166" y="110"/>
                  </a:cubicBezTo>
                  <a:cubicBezTo>
                    <a:pt x="166" y="110"/>
                    <a:pt x="166" y="110"/>
                    <a:pt x="166" y="111"/>
                  </a:cubicBezTo>
                  <a:cubicBezTo>
                    <a:pt x="167" y="111"/>
                    <a:pt x="167" y="111"/>
                    <a:pt x="167" y="112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7" y="113"/>
                    <a:pt x="167" y="113"/>
                    <a:pt x="168" y="114"/>
                  </a:cubicBezTo>
                  <a:cubicBezTo>
                    <a:pt x="168" y="113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8" y="114"/>
                    <a:pt x="168" y="114"/>
                    <a:pt x="168" y="114"/>
                  </a:cubicBezTo>
                  <a:cubicBezTo>
                    <a:pt x="168" y="113"/>
                    <a:pt x="169" y="114"/>
                    <a:pt x="170" y="113"/>
                  </a:cubicBezTo>
                  <a:cubicBezTo>
                    <a:pt x="170" y="113"/>
                    <a:pt x="170" y="113"/>
                    <a:pt x="170" y="113"/>
                  </a:cubicBezTo>
                  <a:cubicBezTo>
                    <a:pt x="170" y="113"/>
                    <a:pt x="171" y="113"/>
                    <a:pt x="171" y="112"/>
                  </a:cubicBezTo>
                  <a:cubicBezTo>
                    <a:pt x="171" y="112"/>
                    <a:pt x="171" y="112"/>
                    <a:pt x="171" y="112"/>
                  </a:cubicBezTo>
                  <a:cubicBezTo>
                    <a:pt x="171" y="113"/>
                    <a:pt x="173" y="111"/>
                    <a:pt x="173" y="113"/>
                  </a:cubicBezTo>
                  <a:cubicBezTo>
                    <a:pt x="173" y="113"/>
                    <a:pt x="174" y="111"/>
                    <a:pt x="173" y="111"/>
                  </a:cubicBezTo>
                  <a:cubicBezTo>
                    <a:pt x="174" y="111"/>
                    <a:pt x="174" y="111"/>
                    <a:pt x="174" y="111"/>
                  </a:cubicBezTo>
                  <a:cubicBezTo>
                    <a:pt x="175" y="110"/>
                    <a:pt x="175" y="110"/>
                    <a:pt x="175" y="110"/>
                  </a:cubicBezTo>
                  <a:cubicBezTo>
                    <a:pt x="175" y="110"/>
                    <a:pt x="175" y="110"/>
                    <a:pt x="175" y="110"/>
                  </a:cubicBezTo>
                  <a:cubicBezTo>
                    <a:pt x="176" y="110"/>
                    <a:pt x="176" y="110"/>
                    <a:pt x="176" y="110"/>
                  </a:cubicBezTo>
                  <a:cubicBezTo>
                    <a:pt x="176" y="110"/>
                    <a:pt x="175" y="110"/>
                    <a:pt x="175" y="109"/>
                  </a:cubicBezTo>
                  <a:cubicBezTo>
                    <a:pt x="175" y="109"/>
                    <a:pt x="175" y="109"/>
                    <a:pt x="175" y="109"/>
                  </a:cubicBezTo>
                  <a:cubicBezTo>
                    <a:pt x="175" y="110"/>
                    <a:pt x="176" y="110"/>
                    <a:pt x="177" y="110"/>
                  </a:cubicBezTo>
                  <a:cubicBezTo>
                    <a:pt x="177" y="110"/>
                    <a:pt x="177" y="111"/>
                    <a:pt x="178" y="110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180" y="111"/>
                    <a:pt x="180" y="111"/>
                    <a:pt x="180" y="111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81" y="109"/>
                    <a:pt x="182" y="110"/>
                    <a:pt x="183" y="109"/>
                  </a:cubicBezTo>
                  <a:cubicBezTo>
                    <a:pt x="183" y="110"/>
                    <a:pt x="184" y="110"/>
                    <a:pt x="184" y="110"/>
                  </a:cubicBezTo>
                  <a:cubicBezTo>
                    <a:pt x="184" y="110"/>
                    <a:pt x="184" y="109"/>
                    <a:pt x="184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5" y="109"/>
                    <a:pt x="184" y="110"/>
                    <a:pt x="185" y="110"/>
                  </a:cubicBezTo>
                  <a:cubicBezTo>
                    <a:pt x="185" y="109"/>
                    <a:pt x="187" y="110"/>
                    <a:pt x="186" y="109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187" y="110"/>
                    <a:pt x="187" y="110"/>
                    <a:pt x="187" y="110"/>
                  </a:cubicBezTo>
                  <a:cubicBezTo>
                    <a:pt x="187" y="110"/>
                    <a:pt x="187" y="109"/>
                    <a:pt x="187" y="109"/>
                  </a:cubicBezTo>
                  <a:cubicBezTo>
                    <a:pt x="186" y="109"/>
                    <a:pt x="187" y="110"/>
                    <a:pt x="186" y="110"/>
                  </a:cubicBezTo>
                  <a:cubicBezTo>
                    <a:pt x="187" y="111"/>
                    <a:pt x="187" y="110"/>
                    <a:pt x="188" y="110"/>
                  </a:cubicBezTo>
                  <a:cubicBezTo>
                    <a:pt x="188" y="111"/>
                    <a:pt x="188" y="112"/>
                    <a:pt x="188" y="112"/>
                  </a:cubicBezTo>
                  <a:cubicBezTo>
                    <a:pt x="187" y="111"/>
                    <a:pt x="185" y="112"/>
                    <a:pt x="183" y="111"/>
                  </a:cubicBezTo>
                  <a:cubicBezTo>
                    <a:pt x="183" y="111"/>
                    <a:pt x="183" y="111"/>
                    <a:pt x="183" y="111"/>
                  </a:cubicBezTo>
                  <a:cubicBezTo>
                    <a:pt x="183" y="111"/>
                    <a:pt x="183" y="111"/>
                    <a:pt x="183" y="111"/>
                  </a:cubicBezTo>
                  <a:cubicBezTo>
                    <a:pt x="183" y="111"/>
                    <a:pt x="183" y="111"/>
                    <a:pt x="183" y="111"/>
                  </a:cubicBezTo>
                  <a:cubicBezTo>
                    <a:pt x="182" y="111"/>
                    <a:pt x="182" y="111"/>
                    <a:pt x="182" y="111"/>
                  </a:cubicBezTo>
                  <a:cubicBezTo>
                    <a:pt x="182" y="112"/>
                    <a:pt x="183" y="111"/>
                    <a:pt x="183" y="112"/>
                  </a:cubicBezTo>
                  <a:cubicBezTo>
                    <a:pt x="183" y="112"/>
                    <a:pt x="181" y="112"/>
                    <a:pt x="181" y="112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1" y="113"/>
                    <a:pt x="181" y="113"/>
                    <a:pt x="182" y="113"/>
                  </a:cubicBezTo>
                  <a:cubicBezTo>
                    <a:pt x="182" y="113"/>
                    <a:pt x="182" y="113"/>
                    <a:pt x="182" y="113"/>
                  </a:cubicBezTo>
                  <a:cubicBezTo>
                    <a:pt x="182" y="113"/>
                    <a:pt x="181" y="114"/>
                    <a:pt x="181" y="113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1" y="113"/>
                    <a:pt x="181" y="112"/>
                    <a:pt x="181" y="112"/>
                  </a:cubicBezTo>
                  <a:cubicBezTo>
                    <a:pt x="180" y="112"/>
                    <a:pt x="179" y="112"/>
                    <a:pt x="178" y="112"/>
                  </a:cubicBezTo>
                  <a:cubicBezTo>
                    <a:pt x="178" y="113"/>
                    <a:pt x="177" y="113"/>
                    <a:pt x="176" y="113"/>
                  </a:cubicBezTo>
                  <a:cubicBezTo>
                    <a:pt x="176" y="113"/>
                    <a:pt x="176" y="115"/>
                    <a:pt x="177" y="115"/>
                  </a:cubicBezTo>
                  <a:cubicBezTo>
                    <a:pt x="177" y="115"/>
                    <a:pt x="177" y="115"/>
                    <a:pt x="178" y="115"/>
                  </a:cubicBezTo>
                  <a:cubicBezTo>
                    <a:pt x="178" y="115"/>
                    <a:pt x="178" y="114"/>
                    <a:pt x="178" y="114"/>
                  </a:cubicBezTo>
                  <a:cubicBezTo>
                    <a:pt x="177" y="114"/>
                    <a:pt x="177" y="114"/>
                    <a:pt x="177" y="114"/>
                  </a:cubicBezTo>
                  <a:cubicBezTo>
                    <a:pt x="178" y="114"/>
                    <a:pt x="178" y="114"/>
                    <a:pt x="178" y="114"/>
                  </a:cubicBezTo>
                  <a:cubicBezTo>
                    <a:pt x="178" y="114"/>
                    <a:pt x="178" y="115"/>
                    <a:pt x="178" y="115"/>
                  </a:cubicBezTo>
                  <a:cubicBezTo>
                    <a:pt x="178" y="115"/>
                    <a:pt x="178" y="115"/>
                    <a:pt x="177" y="115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6" y="115"/>
                    <a:pt x="174" y="114"/>
                    <a:pt x="175" y="117"/>
                  </a:cubicBezTo>
                  <a:cubicBezTo>
                    <a:pt x="177" y="115"/>
                    <a:pt x="181" y="119"/>
                    <a:pt x="179" y="115"/>
                  </a:cubicBezTo>
                  <a:cubicBezTo>
                    <a:pt x="179" y="114"/>
                    <a:pt x="179" y="114"/>
                    <a:pt x="179" y="114"/>
                  </a:cubicBezTo>
                  <a:cubicBezTo>
                    <a:pt x="179" y="114"/>
                    <a:pt x="180" y="114"/>
                    <a:pt x="180" y="114"/>
                  </a:cubicBezTo>
                  <a:cubicBezTo>
                    <a:pt x="180" y="115"/>
                    <a:pt x="181" y="115"/>
                    <a:pt x="181" y="116"/>
                  </a:cubicBezTo>
                  <a:cubicBezTo>
                    <a:pt x="181" y="116"/>
                    <a:pt x="183" y="117"/>
                    <a:pt x="183" y="116"/>
                  </a:cubicBezTo>
                  <a:cubicBezTo>
                    <a:pt x="184" y="116"/>
                    <a:pt x="184" y="116"/>
                    <a:pt x="184" y="115"/>
                  </a:cubicBezTo>
                  <a:cubicBezTo>
                    <a:pt x="184" y="115"/>
                    <a:pt x="184" y="115"/>
                    <a:pt x="184" y="115"/>
                  </a:cubicBezTo>
                  <a:cubicBezTo>
                    <a:pt x="184" y="114"/>
                    <a:pt x="184" y="114"/>
                    <a:pt x="184" y="114"/>
                  </a:cubicBezTo>
                  <a:cubicBezTo>
                    <a:pt x="184" y="114"/>
                    <a:pt x="184" y="114"/>
                    <a:pt x="184" y="114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5" y="114"/>
                    <a:pt x="185" y="113"/>
                    <a:pt x="186" y="113"/>
                  </a:cubicBezTo>
                  <a:cubicBezTo>
                    <a:pt x="186" y="113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8" y="113"/>
                    <a:pt x="188" y="113"/>
                  </a:cubicBezTo>
                  <a:cubicBezTo>
                    <a:pt x="188" y="113"/>
                    <a:pt x="188" y="114"/>
                    <a:pt x="189" y="114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0" y="111"/>
                    <a:pt x="190" y="111"/>
                    <a:pt x="190" y="111"/>
                  </a:cubicBezTo>
                  <a:cubicBezTo>
                    <a:pt x="190" y="111"/>
                    <a:pt x="191" y="111"/>
                    <a:pt x="191" y="111"/>
                  </a:cubicBezTo>
                  <a:cubicBezTo>
                    <a:pt x="191" y="110"/>
                    <a:pt x="190" y="109"/>
                    <a:pt x="191" y="109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2" y="108"/>
                    <a:pt x="192" y="110"/>
                    <a:pt x="193" y="109"/>
                  </a:cubicBezTo>
                  <a:cubicBezTo>
                    <a:pt x="193" y="109"/>
                    <a:pt x="193" y="109"/>
                    <a:pt x="194" y="108"/>
                  </a:cubicBezTo>
                  <a:cubicBezTo>
                    <a:pt x="194" y="108"/>
                    <a:pt x="194" y="109"/>
                    <a:pt x="194" y="109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6" y="108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6" y="107"/>
                    <a:pt x="196" y="107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7" y="108"/>
                    <a:pt x="199" y="108"/>
                    <a:pt x="200" y="107"/>
                  </a:cubicBezTo>
                  <a:cubicBezTo>
                    <a:pt x="201" y="107"/>
                    <a:pt x="201" y="107"/>
                    <a:pt x="201" y="107"/>
                  </a:cubicBezTo>
                  <a:cubicBezTo>
                    <a:pt x="200" y="107"/>
                    <a:pt x="200" y="107"/>
                    <a:pt x="200" y="107"/>
                  </a:cubicBezTo>
                  <a:cubicBezTo>
                    <a:pt x="200" y="108"/>
                    <a:pt x="201" y="108"/>
                    <a:pt x="201" y="108"/>
                  </a:cubicBezTo>
                  <a:cubicBezTo>
                    <a:pt x="202" y="108"/>
                    <a:pt x="202" y="108"/>
                    <a:pt x="202" y="108"/>
                  </a:cubicBezTo>
                  <a:cubicBezTo>
                    <a:pt x="202" y="108"/>
                    <a:pt x="203" y="108"/>
                    <a:pt x="203" y="108"/>
                  </a:cubicBezTo>
                  <a:cubicBezTo>
                    <a:pt x="203" y="108"/>
                    <a:pt x="203" y="108"/>
                    <a:pt x="203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4" y="107"/>
                    <a:pt x="205" y="105"/>
                    <a:pt x="206" y="107"/>
                  </a:cubicBezTo>
                  <a:cubicBezTo>
                    <a:pt x="206" y="106"/>
                    <a:pt x="207" y="106"/>
                    <a:pt x="208" y="106"/>
                  </a:cubicBezTo>
                  <a:cubicBezTo>
                    <a:pt x="208" y="106"/>
                    <a:pt x="208" y="106"/>
                    <a:pt x="208" y="106"/>
                  </a:cubicBezTo>
                  <a:cubicBezTo>
                    <a:pt x="209" y="106"/>
                    <a:pt x="209" y="105"/>
                    <a:pt x="209" y="106"/>
                  </a:cubicBezTo>
                  <a:cubicBezTo>
                    <a:pt x="210" y="106"/>
                    <a:pt x="211" y="105"/>
                    <a:pt x="212" y="106"/>
                  </a:cubicBezTo>
                  <a:cubicBezTo>
                    <a:pt x="212" y="105"/>
                    <a:pt x="213" y="105"/>
                    <a:pt x="214" y="105"/>
                  </a:cubicBezTo>
                  <a:cubicBezTo>
                    <a:pt x="214" y="105"/>
                    <a:pt x="214" y="105"/>
                    <a:pt x="214" y="105"/>
                  </a:cubicBezTo>
                  <a:cubicBezTo>
                    <a:pt x="214" y="105"/>
                    <a:pt x="214" y="105"/>
                    <a:pt x="214" y="105"/>
                  </a:cubicBezTo>
                  <a:cubicBezTo>
                    <a:pt x="213" y="104"/>
                    <a:pt x="213" y="104"/>
                    <a:pt x="212" y="103"/>
                  </a:cubicBezTo>
                  <a:cubicBezTo>
                    <a:pt x="213" y="103"/>
                    <a:pt x="213" y="103"/>
                    <a:pt x="213" y="103"/>
                  </a:cubicBezTo>
                  <a:cubicBezTo>
                    <a:pt x="213" y="104"/>
                    <a:pt x="212" y="104"/>
                    <a:pt x="213" y="104"/>
                  </a:cubicBezTo>
                  <a:cubicBezTo>
                    <a:pt x="215" y="104"/>
                    <a:pt x="216" y="106"/>
                    <a:pt x="217" y="104"/>
                  </a:cubicBezTo>
                  <a:cubicBezTo>
                    <a:pt x="218" y="106"/>
                    <a:pt x="219" y="104"/>
                    <a:pt x="220" y="105"/>
                  </a:cubicBezTo>
                  <a:cubicBezTo>
                    <a:pt x="220" y="104"/>
                    <a:pt x="221" y="105"/>
                    <a:pt x="221" y="104"/>
                  </a:cubicBezTo>
                  <a:cubicBezTo>
                    <a:pt x="222" y="105"/>
                    <a:pt x="222" y="105"/>
                    <a:pt x="222" y="105"/>
                  </a:cubicBezTo>
                  <a:cubicBezTo>
                    <a:pt x="222" y="103"/>
                    <a:pt x="224" y="104"/>
                    <a:pt x="225" y="104"/>
                  </a:cubicBezTo>
                  <a:cubicBezTo>
                    <a:pt x="225" y="103"/>
                    <a:pt x="223" y="103"/>
                    <a:pt x="224" y="102"/>
                  </a:cubicBezTo>
                  <a:cubicBezTo>
                    <a:pt x="224" y="102"/>
                    <a:pt x="224" y="103"/>
                    <a:pt x="225" y="103"/>
                  </a:cubicBezTo>
                  <a:cubicBezTo>
                    <a:pt x="225" y="103"/>
                    <a:pt x="225" y="103"/>
                    <a:pt x="225" y="103"/>
                  </a:cubicBezTo>
                  <a:cubicBezTo>
                    <a:pt x="225" y="103"/>
                    <a:pt x="225" y="103"/>
                    <a:pt x="225" y="103"/>
                  </a:cubicBezTo>
                  <a:cubicBezTo>
                    <a:pt x="225" y="103"/>
                    <a:pt x="224" y="102"/>
                    <a:pt x="224" y="102"/>
                  </a:cubicBezTo>
                  <a:cubicBezTo>
                    <a:pt x="225" y="103"/>
                    <a:pt x="225" y="103"/>
                    <a:pt x="225" y="103"/>
                  </a:cubicBezTo>
                  <a:cubicBezTo>
                    <a:pt x="225" y="103"/>
                    <a:pt x="225" y="103"/>
                    <a:pt x="225" y="103"/>
                  </a:cubicBezTo>
                  <a:cubicBezTo>
                    <a:pt x="225" y="103"/>
                    <a:pt x="225" y="103"/>
                    <a:pt x="225" y="103"/>
                  </a:cubicBezTo>
                  <a:cubicBezTo>
                    <a:pt x="225" y="102"/>
                    <a:pt x="225" y="102"/>
                    <a:pt x="225" y="102"/>
                  </a:cubicBezTo>
                  <a:cubicBezTo>
                    <a:pt x="225" y="102"/>
                    <a:pt x="225" y="102"/>
                    <a:pt x="225" y="102"/>
                  </a:cubicBezTo>
                  <a:cubicBezTo>
                    <a:pt x="225" y="102"/>
                    <a:pt x="225" y="102"/>
                    <a:pt x="225" y="102"/>
                  </a:cubicBezTo>
                  <a:cubicBezTo>
                    <a:pt x="225" y="103"/>
                    <a:pt x="225" y="103"/>
                    <a:pt x="225" y="103"/>
                  </a:cubicBezTo>
                  <a:cubicBezTo>
                    <a:pt x="226" y="103"/>
                    <a:pt x="226" y="103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ubicBezTo>
                    <a:pt x="226" y="103"/>
                    <a:pt x="227" y="103"/>
                    <a:pt x="227" y="103"/>
                  </a:cubicBezTo>
                  <a:cubicBezTo>
                    <a:pt x="227" y="103"/>
                    <a:pt x="226" y="103"/>
                    <a:pt x="226" y="103"/>
                  </a:cubicBezTo>
                  <a:cubicBezTo>
                    <a:pt x="226" y="104"/>
                    <a:pt x="226" y="104"/>
                    <a:pt x="227" y="104"/>
                  </a:cubicBezTo>
                  <a:cubicBezTo>
                    <a:pt x="227" y="105"/>
                    <a:pt x="227" y="104"/>
                    <a:pt x="227" y="104"/>
                  </a:cubicBezTo>
                  <a:cubicBezTo>
                    <a:pt x="227" y="104"/>
                    <a:pt x="227" y="104"/>
                    <a:pt x="227" y="105"/>
                  </a:cubicBezTo>
                  <a:cubicBezTo>
                    <a:pt x="228" y="104"/>
                    <a:pt x="227" y="104"/>
                    <a:pt x="228" y="104"/>
                  </a:cubicBezTo>
                  <a:cubicBezTo>
                    <a:pt x="229" y="103"/>
                    <a:pt x="231" y="104"/>
                    <a:pt x="230" y="103"/>
                  </a:cubicBezTo>
                  <a:cubicBezTo>
                    <a:pt x="231" y="103"/>
                    <a:pt x="231" y="103"/>
                    <a:pt x="231" y="103"/>
                  </a:cubicBezTo>
                  <a:cubicBezTo>
                    <a:pt x="231" y="103"/>
                    <a:pt x="232" y="103"/>
                    <a:pt x="232" y="104"/>
                  </a:cubicBezTo>
                  <a:cubicBezTo>
                    <a:pt x="232" y="103"/>
                    <a:pt x="234" y="104"/>
                    <a:pt x="235" y="103"/>
                  </a:cubicBezTo>
                  <a:cubicBezTo>
                    <a:pt x="234" y="104"/>
                    <a:pt x="236" y="104"/>
                    <a:pt x="236" y="105"/>
                  </a:cubicBezTo>
                  <a:cubicBezTo>
                    <a:pt x="236" y="105"/>
                    <a:pt x="236" y="105"/>
                    <a:pt x="235" y="105"/>
                  </a:cubicBezTo>
                  <a:cubicBezTo>
                    <a:pt x="236" y="106"/>
                    <a:pt x="237" y="105"/>
                    <a:pt x="238" y="105"/>
                  </a:cubicBezTo>
                  <a:cubicBezTo>
                    <a:pt x="238" y="106"/>
                    <a:pt x="238" y="106"/>
                    <a:pt x="238" y="106"/>
                  </a:cubicBezTo>
                  <a:cubicBezTo>
                    <a:pt x="238" y="106"/>
                    <a:pt x="236" y="105"/>
                    <a:pt x="236" y="106"/>
                  </a:cubicBezTo>
                  <a:cubicBezTo>
                    <a:pt x="235" y="105"/>
                    <a:pt x="234" y="105"/>
                    <a:pt x="233" y="105"/>
                  </a:cubicBezTo>
                  <a:cubicBezTo>
                    <a:pt x="233" y="105"/>
                    <a:pt x="234" y="105"/>
                    <a:pt x="233" y="105"/>
                  </a:cubicBezTo>
                  <a:cubicBezTo>
                    <a:pt x="233" y="105"/>
                    <a:pt x="233" y="105"/>
                    <a:pt x="232" y="105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3" y="105"/>
                    <a:pt x="233" y="106"/>
                    <a:pt x="233" y="10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1" y="106"/>
                    <a:pt x="230" y="106"/>
                    <a:pt x="229" y="106"/>
                  </a:cubicBezTo>
                  <a:cubicBezTo>
                    <a:pt x="229" y="105"/>
                    <a:pt x="227" y="105"/>
                    <a:pt x="227" y="106"/>
                  </a:cubicBezTo>
                  <a:cubicBezTo>
                    <a:pt x="227" y="106"/>
                    <a:pt x="227" y="107"/>
                    <a:pt x="227" y="108"/>
                  </a:cubicBezTo>
                  <a:cubicBezTo>
                    <a:pt x="229" y="108"/>
                    <a:pt x="230" y="106"/>
                    <a:pt x="231" y="107"/>
                  </a:cubicBezTo>
                  <a:cubicBezTo>
                    <a:pt x="230" y="108"/>
                    <a:pt x="229" y="107"/>
                    <a:pt x="229" y="108"/>
                  </a:cubicBezTo>
                  <a:cubicBezTo>
                    <a:pt x="230" y="109"/>
                    <a:pt x="231" y="108"/>
                    <a:pt x="233" y="108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4" y="108"/>
                    <a:pt x="234" y="108"/>
                    <a:pt x="234" y="108"/>
                  </a:cubicBezTo>
                  <a:cubicBezTo>
                    <a:pt x="233" y="108"/>
                    <a:pt x="232" y="109"/>
                    <a:pt x="232" y="110"/>
                  </a:cubicBezTo>
                  <a:cubicBezTo>
                    <a:pt x="233" y="110"/>
                    <a:pt x="233" y="109"/>
                    <a:pt x="234" y="109"/>
                  </a:cubicBezTo>
                  <a:cubicBezTo>
                    <a:pt x="234" y="110"/>
                    <a:pt x="234" y="110"/>
                    <a:pt x="235" y="110"/>
                  </a:cubicBezTo>
                  <a:cubicBezTo>
                    <a:pt x="235" y="110"/>
                    <a:pt x="235" y="110"/>
                    <a:pt x="235" y="111"/>
                  </a:cubicBezTo>
                  <a:cubicBezTo>
                    <a:pt x="235" y="111"/>
                    <a:pt x="235" y="111"/>
                    <a:pt x="236" y="111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37" y="111"/>
                    <a:pt x="237" y="111"/>
                    <a:pt x="237" y="111"/>
                  </a:cubicBezTo>
                  <a:cubicBezTo>
                    <a:pt x="237" y="111"/>
                    <a:pt x="235" y="111"/>
                    <a:pt x="235" y="112"/>
                  </a:cubicBezTo>
                  <a:cubicBezTo>
                    <a:pt x="235" y="112"/>
                    <a:pt x="235" y="111"/>
                    <a:pt x="235" y="111"/>
                  </a:cubicBezTo>
                  <a:cubicBezTo>
                    <a:pt x="234" y="112"/>
                    <a:pt x="234" y="111"/>
                    <a:pt x="235" y="111"/>
                  </a:cubicBezTo>
                  <a:cubicBezTo>
                    <a:pt x="235" y="111"/>
                    <a:pt x="235" y="111"/>
                    <a:pt x="235" y="111"/>
                  </a:cubicBezTo>
                  <a:cubicBezTo>
                    <a:pt x="235" y="111"/>
                    <a:pt x="235" y="110"/>
                    <a:pt x="235" y="110"/>
                  </a:cubicBezTo>
                  <a:cubicBezTo>
                    <a:pt x="234" y="110"/>
                    <a:pt x="234" y="110"/>
                    <a:pt x="234" y="110"/>
                  </a:cubicBezTo>
                  <a:cubicBezTo>
                    <a:pt x="233" y="109"/>
                    <a:pt x="233" y="111"/>
                    <a:pt x="232" y="111"/>
                  </a:cubicBezTo>
                  <a:cubicBezTo>
                    <a:pt x="232" y="111"/>
                    <a:pt x="232" y="111"/>
                    <a:pt x="232" y="111"/>
                  </a:cubicBezTo>
                  <a:cubicBezTo>
                    <a:pt x="232" y="112"/>
                    <a:pt x="231" y="111"/>
                    <a:pt x="230" y="111"/>
                  </a:cubicBezTo>
                  <a:cubicBezTo>
                    <a:pt x="231" y="112"/>
                    <a:pt x="231" y="112"/>
                    <a:pt x="231" y="112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30" y="113"/>
                    <a:pt x="230" y="113"/>
                    <a:pt x="230" y="113"/>
                  </a:cubicBezTo>
                  <a:cubicBezTo>
                    <a:pt x="230" y="113"/>
                    <a:pt x="229" y="113"/>
                    <a:pt x="229" y="114"/>
                  </a:cubicBezTo>
                  <a:cubicBezTo>
                    <a:pt x="229" y="114"/>
                    <a:pt x="229" y="114"/>
                    <a:pt x="229" y="114"/>
                  </a:cubicBezTo>
                  <a:cubicBezTo>
                    <a:pt x="228" y="114"/>
                    <a:pt x="227" y="115"/>
                    <a:pt x="226" y="114"/>
                  </a:cubicBezTo>
                  <a:cubicBezTo>
                    <a:pt x="226" y="113"/>
                    <a:pt x="227" y="114"/>
                    <a:pt x="227" y="113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27" y="114"/>
                    <a:pt x="228" y="114"/>
                    <a:pt x="228" y="114"/>
                  </a:cubicBezTo>
                  <a:cubicBezTo>
                    <a:pt x="228" y="114"/>
                    <a:pt x="228" y="113"/>
                    <a:pt x="229" y="113"/>
                  </a:cubicBezTo>
                  <a:cubicBezTo>
                    <a:pt x="229" y="113"/>
                    <a:pt x="230" y="113"/>
                    <a:pt x="230" y="112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30" y="111"/>
                    <a:pt x="230" y="111"/>
                    <a:pt x="230" y="110"/>
                  </a:cubicBezTo>
                  <a:cubicBezTo>
                    <a:pt x="231" y="110"/>
                    <a:pt x="231" y="110"/>
                    <a:pt x="232" y="109"/>
                  </a:cubicBezTo>
                  <a:cubicBezTo>
                    <a:pt x="231" y="109"/>
                    <a:pt x="230" y="109"/>
                    <a:pt x="229" y="109"/>
                  </a:cubicBezTo>
                  <a:cubicBezTo>
                    <a:pt x="229" y="109"/>
                    <a:pt x="228" y="108"/>
                    <a:pt x="227" y="109"/>
                  </a:cubicBezTo>
                  <a:cubicBezTo>
                    <a:pt x="227" y="109"/>
                    <a:pt x="227" y="109"/>
                    <a:pt x="227" y="109"/>
                  </a:cubicBezTo>
                  <a:cubicBezTo>
                    <a:pt x="227" y="109"/>
                    <a:pt x="227" y="109"/>
                    <a:pt x="227" y="109"/>
                  </a:cubicBezTo>
                  <a:cubicBezTo>
                    <a:pt x="227" y="109"/>
                    <a:pt x="227" y="109"/>
                    <a:pt x="227" y="109"/>
                  </a:cubicBezTo>
                  <a:cubicBezTo>
                    <a:pt x="227" y="109"/>
                    <a:pt x="226" y="109"/>
                    <a:pt x="225" y="109"/>
                  </a:cubicBezTo>
                  <a:cubicBezTo>
                    <a:pt x="225" y="109"/>
                    <a:pt x="226" y="109"/>
                    <a:pt x="226" y="108"/>
                  </a:cubicBezTo>
                  <a:cubicBezTo>
                    <a:pt x="226" y="109"/>
                    <a:pt x="227" y="109"/>
                    <a:pt x="227" y="109"/>
                  </a:cubicBezTo>
                  <a:cubicBezTo>
                    <a:pt x="227" y="109"/>
                    <a:pt x="227" y="109"/>
                    <a:pt x="227" y="109"/>
                  </a:cubicBezTo>
                  <a:cubicBezTo>
                    <a:pt x="227" y="109"/>
                    <a:pt x="227" y="109"/>
                    <a:pt x="227" y="109"/>
                  </a:cubicBezTo>
                  <a:cubicBezTo>
                    <a:pt x="227" y="108"/>
                    <a:pt x="227" y="108"/>
                    <a:pt x="226" y="108"/>
                  </a:cubicBezTo>
                  <a:cubicBezTo>
                    <a:pt x="226" y="108"/>
                    <a:pt x="226" y="108"/>
                    <a:pt x="226" y="108"/>
                  </a:cubicBezTo>
                  <a:cubicBezTo>
                    <a:pt x="226" y="108"/>
                    <a:pt x="226" y="108"/>
                    <a:pt x="226" y="108"/>
                  </a:cubicBezTo>
                  <a:cubicBezTo>
                    <a:pt x="227" y="108"/>
                    <a:pt x="227" y="108"/>
                    <a:pt x="227" y="107"/>
                  </a:cubicBezTo>
                  <a:cubicBezTo>
                    <a:pt x="226" y="107"/>
                    <a:pt x="226" y="107"/>
                    <a:pt x="225" y="107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25" y="107"/>
                    <a:pt x="224" y="107"/>
                    <a:pt x="224" y="107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7"/>
                    <a:pt x="223" y="107"/>
                    <a:pt x="223" y="107"/>
                  </a:cubicBezTo>
                  <a:cubicBezTo>
                    <a:pt x="222" y="108"/>
                    <a:pt x="221" y="106"/>
                    <a:pt x="220" y="107"/>
                  </a:cubicBezTo>
                  <a:cubicBezTo>
                    <a:pt x="221" y="109"/>
                    <a:pt x="221" y="109"/>
                    <a:pt x="221" y="109"/>
                  </a:cubicBezTo>
                  <a:cubicBezTo>
                    <a:pt x="221" y="109"/>
                    <a:pt x="221" y="109"/>
                    <a:pt x="221" y="109"/>
                  </a:cubicBezTo>
                  <a:cubicBezTo>
                    <a:pt x="220" y="110"/>
                    <a:pt x="222" y="109"/>
                    <a:pt x="221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20" y="109"/>
                    <a:pt x="221" y="109"/>
                    <a:pt x="220" y="109"/>
                  </a:cubicBezTo>
                  <a:cubicBezTo>
                    <a:pt x="220" y="109"/>
                    <a:pt x="220" y="109"/>
                    <a:pt x="220" y="109"/>
                  </a:cubicBezTo>
                  <a:cubicBezTo>
                    <a:pt x="221" y="108"/>
                    <a:pt x="219" y="108"/>
                    <a:pt x="219" y="107"/>
                  </a:cubicBezTo>
                  <a:cubicBezTo>
                    <a:pt x="219" y="107"/>
                    <a:pt x="218" y="108"/>
                    <a:pt x="218" y="108"/>
                  </a:cubicBezTo>
                  <a:cubicBezTo>
                    <a:pt x="218" y="108"/>
                    <a:pt x="219" y="108"/>
                    <a:pt x="219" y="108"/>
                  </a:cubicBezTo>
                  <a:cubicBezTo>
                    <a:pt x="219" y="108"/>
                    <a:pt x="219" y="108"/>
                    <a:pt x="219" y="108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9" y="108"/>
                    <a:pt x="219" y="108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8" y="109"/>
                    <a:pt x="218" y="108"/>
                    <a:pt x="218" y="107"/>
                  </a:cubicBezTo>
                  <a:cubicBezTo>
                    <a:pt x="217" y="108"/>
                    <a:pt x="214" y="108"/>
                    <a:pt x="213" y="107"/>
                  </a:cubicBezTo>
                  <a:cubicBezTo>
                    <a:pt x="213" y="107"/>
                    <a:pt x="212" y="109"/>
                    <a:pt x="211" y="108"/>
                  </a:cubicBezTo>
                  <a:cubicBezTo>
                    <a:pt x="210" y="108"/>
                    <a:pt x="210" y="107"/>
                    <a:pt x="209" y="108"/>
                  </a:cubicBezTo>
                  <a:cubicBezTo>
                    <a:pt x="209" y="108"/>
                    <a:pt x="209" y="108"/>
                    <a:pt x="209" y="108"/>
                  </a:cubicBezTo>
                  <a:cubicBezTo>
                    <a:pt x="208" y="108"/>
                    <a:pt x="208" y="109"/>
                    <a:pt x="208" y="109"/>
                  </a:cubicBezTo>
                  <a:cubicBezTo>
                    <a:pt x="208" y="109"/>
                    <a:pt x="208" y="109"/>
                    <a:pt x="208" y="110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07" y="108"/>
                    <a:pt x="206" y="109"/>
                    <a:pt x="205" y="109"/>
                  </a:cubicBezTo>
                  <a:cubicBezTo>
                    <a:pt x="205" y="110"/>
                    <a:pt x="203" y="110"/>
                    <a:pt x="204" y="110"/>
                  </a:cubicBezTo>
                  <a:cubicBezTo>
                    <a:pt x="204" y="111"/>
                    <a:pt x="203" y="110"/>
                    <a:pt x="203" y="111"/>
                  </a:cubicBezTo>
                  <a:cubicBezTo>
                    <a:pt x="203" y="111"/>
                    <a:pt x="204" y="111"/>
                    <a:pt x="204" y="112"/>
                  </a:cubicBezTo>
                  <a:cubicBezTo>
                    <a:pt x="204" y="112"/>
                    <a:pt x="205" y="111"/>
                    <a:pt x="205" y="111"/>
                  </a:cubicBezTo>
                  <a:cubicBezTo>
                    <a:pt x="206" y="110"/>
                    <a:pt x="205" y="110"/>
                    <a:pt x="205" y="110"/>
                  </a:cubicBezTo>
                  <a:cubicBezTo>
                    <a:pt x="205" y="110"/>
                    <a:pt x="206" y="110"/>
                    <a:pt x="206" y="110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5" y="109"/>
                    <a:pt x="206" y="112"/>
                    <a:pt x="206" y="111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5" y="111"/>
                    <a:pt x="204" y="112"/>
                    <a:pt x="204" y="112"/>
                  </a:cubicBezTo>
                  <a:cubicBezTo>
                    <a:pt x="204" y="112"/>
                    <a:pt x="204" y="112"/>
                    <a:pt x="204" y="112"/>
                  </a:cubicBezTo>
                  <a:cubicBezTo>
                    <a:pt x="204" y="112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4" y="110"/>
                    <a:pt x="203" y="109"/>
                    <a:pt x="203" y="109"/>
                  </a:cubicBezTo>
                  <a:cubicBezTo>
                    <a:pt x="202" y="109"/>
                    <a:pt x="202" y="110"/>
                    <a:pt x="202" y="111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3" y="111"/>
                    <a:pt x="203" y="111"/>
                    <a:pt x="202" y="111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1"/>
                    <a:pt x="202" y="110"/>
                    <a:pt x="202" y="110"/>
                  </a:cubicBezTo>
                  <a:cubicBezTo>
                    <a:pt x="203" y="109"/>
                    <a:pt x="202" y="110"/>
                    <a:pt x="201" y="110"/>
                  </a:cubicBezTo>
                  <a:cubicBezTo>
                    <a:pt x="201" y="110"/>
                    <a:pt x="200" y="109"/>
                    <a:pt x="199" y="109"/>
                  </a:cubicBezTo>
                  <a:cubicBezTo>
                    <a:pt x="199" y="110"/>
                    <a:pt x="199" y="110"/>
                    <a:pt x="199" y="110"/>
                  </a:cubicBezTo>
                  <a:cubicBezTo>
                    <a:pt x="197" y="109"/>
                    <a:pt x="196" y="110"/>
                    <a:pt x="195" y="110"/>
                  </a:cubicBezTo>
                  <a:cubicBezTo>
                    <a:pt x="195" y="110"/>
                    <a:pt x="195" y="109"/>
                    <a:pt x="194" y="109"/>
                  </a:cubicBezTo>
                  <a:cubicBezTo>
                    <a:pt x="194" y="110"/>
                    <a:pt x="194" y="110"/>
                    <a:pt x="194" y="110"/>
                  </a:cubicBezTo>
                  <a:cubicBezTo>
                    <a:pt x="194" y="110"/>
                    <a:pt x="195" y="112"/>
                    <a:pt x="196" y="111"/>
                  </a:cubicBezTo>
                  <a:cubicBezTo>
                    <a:pt x="196" y="112"/>
                    <a:pt x="195" y="112"/>
                    <a:pt x="194" y="112"/>
                  </a:cubicBezTo>
                  <a:cubicBezTo>
                    <a:pt x="194" y="111"/>
                    <a:pt x="195" y="112"/>
                    <a:pt x="194" y="111"/>
                  </a:cubicBezTo>
                  <a:cubicBezTo>
                    <a:pt x="193" y="111"/>
                    <a:pt x="192" y="109"/>
                    <a:pt x="191" y="111"/>
                  </a:cubicBezTo>
                  <a:cubicBezTo>
                    <a:pt x="191" y="112"/>
                    <a:pt x="190" y="112"/>
                    <a:pt x="189" y="112"/>
                  </a:cubicBezTo>
                  <a:cubicBezTo>
                    <a:pt x="189" y="113"/>
                    <a:pt x="190" y="113"/>
                    <a:pt x="190" y="113"/>
                  </a:cubicBezTo>
                  <a:cubicBezTo>
                    <a:pt x="190" y="113"/>
                    <a:pt x="191" y="113"/>
                    <a:pt x="192" y="113"/>
                  </a:cubicBezTo>
                  <a:cubicBezTo>
                    <a:pt x="191" y="113"/>
                    <a:pt x="191" y="114"/>
                    <a:pt x="191" y="114"/>
                  </a:cubicBezTo>
                  <a:cubicBezTo>
                    <a:pt x="191" y="113"/>
                    <a:pt x="190" y="113"/>
                    <a:pt x="190" y="113"/>
                  </a:cubicBezTo>
                  <a:cubicBezTo>
                    <a:pt x="189" y="114"/>
                    <a:pt x="188" y="114"/>
                    <a:pt x="187" y="114"/>
                  </a:cubicBezTo>
                  <a:cubicBezTo>
                    <a:pt x="187" y="115"/>
                    <a:pt x="187" y="115"/>
                    <a:pt x="188" y="116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188" y="116"/>
                    <a:pt x="189" y="116"/>
                    <a:pt x="189" y="116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88" y="114"/>
                    <a:pt x="190" y="115"/>
                    <a:pt x="190" y="115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1" y="116"/>
                    <a:pt x="190" y="115"/>
                    <a:pt x="190" y="116"/>
                  </a:cubicBezTo>
                  <a:cubicBezTo>
                    <a:pt x="191" y="117"/>
                    <a:pt x="192" y="116"/>
                    <a:pt x="192" y="116"/>
                  </a:cubicBezTo>
                  <a:cubicBezTo>
                    <a:pt x="192" y="117"/>
                    <a:pt x="192" y="117"/>
                    <a:pt x="192" y="117"/>
                  </a:cubicBezTo>
                  <a:cubicBezTo>
                    <a:pt x="192" y="118"/>
                    <a:pt x="191" y="116"/>
                    <a:pt x="190" y="117"/>
                  </a:cubicBezTo>
                  <a:cubicBezTo>
                    <a:pt x="189" y="117"/>
                    <a:pt x="189" y="117"/>
                    <a:pt x="189" y="117"/>
                  </a:cubicBezTo>
                  <a:cubicBezTo>
                    <a:pt x="189" y="116"/>
                    <a:pt x="189" y="116"/>
                    <a:pt x="188" y="116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187" y="115"/>
                    <a:pt x="185" y="114"/>
                    <a:pt x="184" y="115"/>
                  </a:cubicBezTo>
                  <a:cubicBezTo>
                    <a:pt x="184" y="115"/>
                    <a:pt x="184" y="115"/>
                    <a:pt x="184" y="115"/>
                  </a:cubicBezTo>
                  <a:cubicBezTo>
                    <a:pt x="184" y="115"/>
                    <a:pt x="184" y="115"/>
                    <a:pt x="184" y="116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4" y="116"/>
                    <a:pt x="183" y="117"/>
                    <a:pt x="182" y="116"/>
                  </a:cubicBezTo>
                  <a:cubicBezTo>
                    <a:pt x="181" y="117"/>
                    <a:pt x="180" y="116"/>
                    <a:pt x="180" y="117"/>
                  </a:cubicBezTo>
                  <a:cubicBezTo>
                    <a:pt x="179" y="117"/>
                    <a:pt x="178" y="117"/>
                    <a:pt x="177" y="117"/>
                  </a:cubicBezTo>
                  <a:cubicBezTo>
                    <a:pt x="176" y="118"/>
                    <a:pt x="177" y="118"/>
                    <a:pt x="176" y="118"/>
                  </a:cubicBezTo>
                  <a:cubicBezTo>
                    <a:pt x="176" y="117"/>
                    <a:pt x="174" y="118"/>
                    <a:pt x="174" y="118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7"/>
                    <a:pt x="174" y="117"/>
                    <a:pt x="174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4" y="115"/>
                    <a:pt x="174" y="117"/>
                    <a:pt x="175" y="116"/>
                  </a:cubicBezTo>
                  <a:cubicBezTo>
                    <a:pt x="175" y="115"/>
                    <a:pt x="175" y="114"/>
                    <a:pt x="176" y="114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5" y="114"/>
                    <a:pt x="177" y="114"/>
                    <a:pt x="176" y="113"/>
                  </a:cubicBezTo>
                  <a:cubicBezTo>
                    <a:pt x="174" y="114"/>
                    <a:pt x="173" y="112"/>
                    <a:pt x="172" y="114"/>
                  </a:cubicBezTo>
                  <a:cubicBezTo>
                    <a:pt x="171" y="113"/>
                    <a:pt x="171" y="114"/>
                    <a:pt x="171" y="113"/>
                  </a:cubicBezTo>
                  <a:cubicBezTo>
                    <a:pt x="170" y="114"/>
                    <a:pt x="170" y="114"/>
                    <a:pt x="170" y="114"/>
                  </a:cubicBezTo>
                  <a:cubicBezTo>
                    <a:pt x="170" y="114"/>
                    <a:pt x="170" y="114"/>
                    <a:pt x="170" y="114"/>
                  </a:cubicBezTo>
                  <a:cubicBezTo>
                    <a:pt x="170" y="114"/>
                    <a:pt x="170" y="114"/>
                    <a:pt x="170" y="114"/>
                  </a:cubicBezTo>
                  <a:cubicBezTo>
                    <a:pt x="170" y="114"/>
                    <a:pt x="170" y="113"/>
                    <a:pt x="170" y="113"/>
                  </a:cubicBezTo>
                  <a:cubicBezTo>
                    <a:pt x="169" y="114"/>
                    <a:pt x="170" y="114"/>
                    <a:pt x="170" y="115"/>
                  </a:cubicBezTo>
                  <a:cubicBezTo>
                    <a:pt x="170" y="115"/>
                    <a:pt x="170" y="115"/>
                    <a:pt x="170" y="115"/>
                  </a:cubicBezTo>
                  <a:cubicBezTo>
                    <a:pt x="171" y="115"/>
                    <a:pt x="171" y="115"/>
                    <a:pt x="171" y="115"/>
                  </a:cubicBezTo>
                  <a:cubicBezTo>
                    <a:pt x="170" y="115"/>
                    <a:pt x="170" y="115"/>
                    <a:pt x="170" y="115"/>
                  </a:cubicBezTo>
                  <a:cubicBezTo>
                    <a:pt x="170" y="115"/>
                    <a:pt x="170" y="115"/>
                    <a:pt x="170" y="115"/>
                  </a:cubicBezTo>
                  <a:cubicBezTo>
                    <a:pt x="170" y="116"/>
                    <a:pt x="169" y="115"/>
                    <a:pt x="169" y="116"/>
                  </a:cubicBezTo>
                  <a:cubicBezTo>
                    <a:pt x="170" y="116"/>
                    <a:pt x="170" y="118"/>
                    <a:pt x="172" y="118"/>
                  </a:cubicBezTo>
                  <a:cubicBezTo>
                    <a:pt x="171" y="119"/>
                    <a:pt x="173" y="118"/>
                    <a:pt x="173" y="119"/>
                  </a:cubicBezTo>
                  <a:cubicBezTo>
                    <a:pt x="172" y="120"/>
                    <a:pt x="171" y="118"/>
                    <a:pt x="171" y="120"/>
                  </a:cubicBezTo>
                  <a:cubicBezTo>
                    <a:pt x="171" y="120"/>
                    <a:pt x="171" y="120"/>
                    <a:pt x="171" y="120"/>
                  </a:cubicBezTo>
                  <a:cubicBezTo>
                    <a:pt x="171" y="120"/>
                    <a:pt x="172" y="121"/>
                    <a:pt x="171" y="120"/>
                  </a:cubicBezTo>
                  <a:cubicBezTo>
                    <a:pt x="171" y="120"/>
                    <a:pt x="171" y="120"/>
                    <a:pt x="171" y="120"/>
                  </a:cubicBezTo>
                  <a:cubicBezTo>
                    <a:pt x="171" y="120"/>
                    <a:pt x="171" y="120"/>
                    <a:pt x="171" y="120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2"/>
                    <a:pt x="171" y="122"/>
                    <a:pt x="171" y="122"/>
                  </a:cubicBezTo>
                  <a:cubicBezTo>
                    <a:pt x="172" y="122"/>
                    <a:pt x="171" y="121"/>
                    <a:pt x="171" y="121"/>
                  </a:cubicBezTo>
                  <a:cubicBezTo>
                    <a:pt x="172" y="122"/>
                    <a:pt x="173" y="122"/>
                    <a:pt x="173" y="121"/>
                  </a:cubicBezTo>
                  <a:cubicBezTo>
                    <a:pt x="174" y="121"/>
                    <a:pt x="174" y="121"/>
                    <a:pt x="174" y="121"/>
                  </a:cubicBezTo>
                  <a:cubicBezTo>
                    <a:pt x="174" y="121"/>
                    <a:pt x="174" y="120"/>
                    <a:pt x="174" y="120"/>
                  </a:cubicBezTo>
                  <a:cubicBezTo>
                    <a:pt x="176" y="121"/>
                    <a:pt x="176" y="121"/>
                    <a:pt x="176" y="121"/>
                  </a:cubicBezTo>
                  <a:cubicBezTo>
                    <a:pt x="176" y="121"/>
                    <a:pt x="176" y="121"/>
                    <a:pt x="176" y="121"/>
                  </a:cubicBezTo>
                  <a:cubicBezTo>
                    <a:pt x="176" y="121"/>
                    <a:pt x="177" y="121"/>
                    <a:pt x="177" y="121"/>
                  </a:cubicBezTo>
                  <a:cubicBezTo>
                    <a:pt x="176" y="120"/>
                    <a:pt x="176" y="120"/>
                    <a:pt x="176" y="120"/>
                  </a:cubicBezTo>
                  <a:cubicBezTo>
                    <a:pt x="178" y="121"/>
                    <a:pt x="178" y="121"/>
                    <a:pt x="178" y="121"/>
                  </a:cubicBezTo>
                  <a:cubicBezTo>
                    <a:pt x="178" y="122"/>
                    <a:pt x="177" y="121"/>
                    <a:pt x="176" y="122"/>
                  </a:cubicBezTo>
                  <a:cubicBezTo>
                    <a:pt x="177" y="121"/>
                    <a:pt x="176" y="122"/>
                    <a:pt x="175" y="121"/>
                  </a:cubicBezTo>
                  <a:cubicBezTo>
                    <a:pt x="174" y="121"/>
                    <a:pt x="174" y="121"/>
                    <a:pt x="174" y="121"/>
                  </a:cubicBezTo>
                  <a:cubicBezTo>
                    <a:pt x="174" y="121"/>
                    <a:pt x="174" y="121"/>
                    <a:pt x="174" y="121"/>
                  </a:cubicBezTo>
                  <a:cubicBezTo>
                    <a:pt x="174" y="122"/>
                    <a:pt x="172" y="122"/>
                    <a:pt x="171" y="123"/>
                  </a:cubicBezTo>
                  <a:cubicBezTo>
                    <a:pt x="170" y="123"/>
                    <a:pt x="169" y="122"/>
                    <a:pt x="168" y="123"/>
                  </a:cubicBezTo>
                  <a:cubicBezTo>
                    <a:pt x="168" y="123"/>
                    <a:pt x="167" y="123"/>
                    <a:pt x="166" y="122"/>
                  </a:cubicBezTo>
                  <a:close/>
                  <a:moveTo>
                    <a:pt x="182" y="115"/>
                  </a:moveTo>
                  <a:cubicBezTo>
                    <a:pt x="182" y="115"/>
                    <a:pt x="181" y="116"/>
                    <a:pt x="181" y="115"/>
                  </a:cubicBezTo>
                  <a:cubicBezTo>
                    <a:pt x="181" y="114"/>
                    <a:pt x="182" y="114"/>
                    <a:pt x="183" y="115"/>
                  </a:cubicBezTo>
                  <a:cubicBezTo>
                    <a:pt x="183" y="115"/>
                    <a:pt x="183" y="115"/>
                    <a:pt x="182" y="115"/>
                  </a:cubicBezTo>
                  <a:cubicBezTo>
                    <a:pt x="182" y="115"/>
                    <a:pt x="182" y="115"/>
                    <a:pt x="182" y="115"/>
                  </a:cubicBezTo>
                  <a:cubicBezTo>
                    <a:pt x="182" y="115"/>
                    <a:pt x="182" y="115"/>
                    <a:pt x="182" y="115"/>
                  </a:cubicBezTo>
                  <a:cubicBezTo>
                    <a:pt x="182" y="115"/>
                    <a:pt x="182" y="115"/>
                    <a:pt x="182" y="115"/>
                  </a:cubicBezTo>
                  <a:cubicBezTo>
                    <a:pt x="182" y="115"/>
                    <a:pt x="182" y="115"/>
                    <a:pt x="182" y="115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2" y="115"/>
                    <a:pt x="182" y="115"/>
                    <a:pt x="182" y="115"/>
                  </a:cubicBezTo>
                  <a:close/>
                  <a:moveTo>
                    <a:pt x="235" y="107"/>
                  </a:moveTo>
                  <a:cubicBezTo>
                    <a:pt x="235" y="108"/>
                    <a:pt x="236" y="108"/>
                    <a:pt x="236" y="108"/>
                  </a:cubicBezTo>
                  <a:cubicBezTo>
                    <a:pt x="237" y="108"/>
                    <a:pt x="237" y="108"/>
                    <a:pt x="237" y="108"/>
                  </a:cubicBezTo>
                  <a:cubicBezTo>
                    <a:pt x="237" y="108"/>
                    <a:pt x="237" y="108"/>
                    <a:pt x="237" y="108"/>
                  </a:cubicBezTo>
                  <a:cubicBezTo>
                    <a:pt x="237" y="109"/>
                    <a:pt x="236" y="108"/>
                    <a:pt x="235" y="109"/>
                  </a:cubicBezTo>
                  <a:cubicBezTo>
                    <a:pt x="234" y="108"/>
                    <a:pt x="234" y="108"/>
                    <a:pt x="234" y="108"/>
                  </a:cubicBezTo>
                  <a:cubicBezTo>
                    <a:pt x="235" y="108"/>
                    <a:pt x="235" y="108"/>
                    <a:pt x="235" y="107"/>
                  </a:cubicBezTo>
                  <a:close/>
                  <a:moveTo>
                    <a:pt x="239" y="108"/>
                  </a:moveTo>
                  <a:cubicBezTo>
                    <a:pt x="239" y="108"/>
                    <a:pt x="238" y="109"/>
                    <a:pt x="238" y="108"/>
                  </a:cubicBezTo>
                  <a:cubicBezTo>
                    <a:pt x="238" y="108"/>
                    <a:pt x="238" y="108"/>
                    <a:pt x="238" y="108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8" y="108"/>
                    <a:pt x="238" y="108"/>
                    <a:pt x="238" y="108"/>
                  </a:cubicBezTo>
                  <a:cubicBezTo>
                    <a:pt x="239" y="108"/>
                    <a:pt x="240" y="107"/>
                    <a:pt x="240" y="107"/>
                  </a:cubicBezTo>
                  <a:cubicBezTo>
                    <a:pt x="240" y="107"/>
                    <a:pt x="241" y="107"/>
                    <a:pt x="241" y="107"/>
                  </a:cubicBezTo>
                  <a:cubicBezTo>
                    <a:pt x="241" y="107"/>
                    <a:pt x="242" y="107"/>
                    <a:pt x="242" y="107"/>
                  </a:cubicBezTo>
                  <a:cubicBezTo>
                    <a:pt x="242" y="107"/>
                    <a:pt x="241" y="107"/>
                    <a:pt x="241" y="107"/>
                  </a:cubicBezTo>
                  <a:cubicBezTo>
                    <a:pt x="241" y="107"/>
                    <a:pt x="241" y="107"/>
                    <a:pt x="240" y="107"/>
                  </a:cubicBezTo>
                  <a:cubicBezTo>
                    <a:pt x="241" y="108"/>
                    <a:pt x="241" y="108"/>
                    <a:pt x="241" y="108"/>
                  </a:cubicBezTo>
                  <a:cubicBezTo>
                    <a:pt x="240" y="108"/>
                    <a:pt x="240" y="108"/>
                    <a:pt x="240" y="108"/>
                  </a:cubicBezTo>
                  <a:cubicBezTo>
                    <a:pt x="240" y="108"/>
                    <a:pt x="240" y="109"/>
                    <a:pt x="240" y="109"/>
                  </a:cubicBezTo>
                  <a:cubicBezTo>
                    <a:pt x="239" y="109"/>
                    <a:pt x="239" y="110"/>
                    <a:pt x="238" y="110"/>
                  </a:cubicBezTo>
                  <a:cubicBezTo>
                    <a:pt x="238" y="111"/>
                    <a:pt x="239" y="110"/>
                    <a:pt x="240" y="111"/>
                  </a:cubicBezTo>
                  <a:cubicBezTo>
                    <a:pt x="239" y="111"/>
                    <a:pt x="238" y="111"/>
                    <a:pt x="238" y="112"/>
                  </a:cubicBezTo>
                  <a:cubicBezTo>
                    <a:pt x="238" y="112"/>
                    <a:pt x="238" y="112"/>
                    <a:pt x="238" y="112"/>
                  </a:cubicBezTo>
                  <a:cubicBezTo>
                    <a:pt x="237" y="113"/>
                    <a:pt x="238" y="113"/>
                    <a:pt x="238" y="113"/>
                  </a:cubicBezTo>
                  <a:cubicBezTo>
                    <a:pt x="239" y="113"/>
                    <a:pt x="240" y="112"/>
                    <a:pt x="240" y="112"/>
                  </a:cubicBezTo>
                  <a:cubicBezTo>
                    <a:pt x="241" y="111"/>
                    <a:pt x="241" y="112"/>
                    <a:pt x="241" y="112"/>
                  </a:cubicBezTo>
                  <a:cubicBezTo>
                    <a:pt x="241" y="113"/>
                    <a:pt x="240" y="112"/>
                    <a:pt x="240" y="113"/>
                  </a:cubicBezTo>
                  <a:cubicBezTo>
                    <a:pt x="240" y="114"/>
                    <a:pt x="241" y="113"/>
                    <a:pt x="241" y="114"/>
                  </a:cubicBezTo>
                  <a:cubicBezTo>
                    <a:pt x="241" y="114"/>
                    <a:pt x="239" y="113"/>
                    <a:pt x="239" y="115"/>
                  </a:cubicBezTo>
                  <a:cubicBezTo>
                    <a:pt x="240" y="115"/>
                    <a:pt x="239" y="116"/>
                    <a:pt x="239" y="116"/>
                  </a:cubicBezTo>
                  <a:cubicBezTo>
                    <a:pt x="239" y="116"/>
                    <a:pt x="239" y="116"/>
                    <a:pt x="239" y="116"/>
                  </a:cubicBezTo>
                  <a:cubicBezTo>
                    <a:pt x="239" y="116"/>
                    <a:pt x="240" y="116"/>
                    <a:pt x="240" y="116"/>
                  </a:cubicBezTo>
                  <a:cubicBezTo>
                    <a:pt x="240" y="116"/>
                    <a:pt x="240" y="116"/>
                    <a:pt x="240" y="116"/>
                  </a:cubicBezTo>
                  <a:cubicBezTo>
                    <a:pt x="240" y="116"/>
                    <a:pt x="239" y="116"/>
                    <a:pt x="239" y="116"/>
                  </a:cubicBezTo>
                  <a:cubicBezTo>
                    <a:pt x="239" y="116"/>
                    <a:pt x="239" y="116"/>
                    <a:pt x="239" y="116"/>
                  </a:cubicBezTo>
                  <a:cubicBezTo>
                    <a:pt x="239" y="116"/>
                    <a:pt x="239" y="116"/>
                    <a:pt x="239" y="115"/>
                  </a:cubicBezTo>
                  <a:cubicBezTo>
                    <a:pt x="239" y="115"/>
                    <a:pt x="239" y="115"/>
                    <a:pt x="239" y="114"/>
                  </a:cubicBezTo>
                  <a:cubicBezTo>
                    <a:pt x="236" y="113"/>
                    <a:pt x="235" y="115"/>
                    <a:pt x="234" y="113"/>
                  </a:cubicBezTo>
                  <a:cubicBezTo>
                    <a:pt x="236" y="113"/>
                    <a:pt x="236" y="113"/>
                    <a:pt x="236" y="113"/>
                  </a:cubicBezTo>
                  <a:cubicBezTo>
                    <a:pt x="235" y="113"/>
                    <a:pt x="235" y="113"/>
                    <a:pt x="235" y="113"/>
                  </a:cubicBezTo>
                  <a:cubicBezTo>
                    <a:pt x="235" y="114"/>
                    <a:pt x="236" y="114"/>
                    <a:pt x="237" y="114"/>
                  </a:cubicBezTo>
                  <a:cubicBezTo>
                    <a:pt x="238" y="113"/>
                    <a:pt x="237" y="112"/>
                    <a:pt x="237" y="112"/>
                  </a:cubicBezTo>
                  <a:cubicBezTo>
                    <a:pt x="237" y="112"/>
                    <a:pt x="238" y="112"/>
                    <a:pt x="238" y="111"/>
                  </a:cubicBezTo>
                  <a:cubicBezTo>
                    <a:pt x="238" y="111"/>
                    <a:pt x="238" y="111"/>
                    <a:pt x="238" y="111"/>
                  </a:cubicBezTo>
                  <a:cubicBezTo>
                    <a:pt x="238" y="110"/>
                    <a:pt x="238" y="110"/>
                    <a:pt x="238" y="110"/>
                  </a:cubicBezTo>
                  <a:cubicBezTo>
                    <a:pt x="238" y="111"/>
                    <a:pt x="238" y="111"/>
                    <a:pt x="238" y="111"/>
                  </a:cubicBezTo>
                  <a:cubicBezTo>
                    <a:pt x="238" y="111"/>
                    <a:pt x="238" y="111"/>
                    <a:pt x="238" y="111"/>
                  </a:cubicBezTo>
                  <a:cubicBezTo>
                    <a:pt x="238" y="110"/>
                    <a:pt x="238" y="110"/>
                    <a:pt x="238" y="110"/>
                  </a:cubicBezTo>
                  <a:cubicBezTo>
                    <a:pt x="238" y="110"/>
                    <a:pt x="239" y="110"/>
                    <a:pt x="239" y="110"/>
                  </a:cubicBezTo>
                  <a:cubicBezTo>
                    <a:pt x="239" y="109"/>
                    <a:pt x="238" y="109"/>
                    <a:pt x="238" y="109"/>
                  </a:cubicBezTo>
                  <a:cubicBezTo>
                    <a:pt x="238" y="109"/>
                    <a:pt x="238" y="109"/>
                    <a:pt x="238" y="109"/>
                  </a:cubicBezTo>
                  <a:cubicBezTo>
                    <a:pt x="238" y="108"/>
                    <a:pt x="240" y="110"/>
                    <a:pt x="239" y="108"/>
                  </a:cubicBezTo>
                  <a:close/>
                  <a:moveTo>
                    <a:pt x="244" y="107"/>
                  </a:moveTo>
                  <a:cubicBezTo>
                    <a:pt x="244" y="107"/>
                    <a:pt x="244" y="108"/>
                    <a:pt x="244" y="108"/>
                  </a:cubicBezTo>
                  <a:cubicBezTo>
                    <a:pt x="243" y="108"/>
                    <a:pt x="243" y="108"/>
                    <a:pt x="242" y="107"/>
                  </a:cubicBezTo>
                  <a:cubicBezTo>
                    <a:pt x="243" y="107"/>
                    <a:pt x="243" y="107"/>
                    <a:pt x="244" y="107"/>
                  </a:cubicBezTo>
                  <a:close/>
                  <a:moveTo>
                    <a:pt x="242" y="107"/>
                  </a:moveTo>
                  <a:cubicBezTo>
                    <a:pt x="243" y="106"/>
                    <a:pt x="243" y="106"/>
                    <a:pt x="243" y="106"/>
                  </a:cubicBezTo>
                  <a:cubicBezTo>
                    <a:pt x="243" y="107"/>
                    <a:pt x="243" y="107"/>
                    <a:pt x="243" y="107"/>
                  </a:cubicBezTo>
                  <a:lnTo>
                    <a:pt x="242" y="107"/>
                  </a:lnTo>
                  <a:close/>
                  <a:moveTo>
                    <a:pt x="246" y="109"/>
                  </a:moveTo>
                  <a:cubicBezTo>
                    <a:pt x="246" y="108"/>
                    <a:pt x="246" y="108"/>
                    <a:pt x="246" y="108"/>
                  </a:cubicBezTo>
                  <a:cubicBezTo>
                    <a:pt x="246" y="108"/>
                    <a:pt x="246" y="108"/>
                    <a:pt x="246" y="108"/>
                  </a:cubicBezTo>
                  <a:cubicBezTo>
                    <a:pt x="246" y="108"/>
                    <a:pt x="246" y="108"/>
                    <a:pt x="246" y="108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47" y="109"/>
                    <a:pt x="246" y="108"/>
                    <a:pt x="246" y="109"/>
                  </a:cubicBezTo>
                  <a:cubicBezTo>
                    <a:pt x="245" y="110"/>
                    <a:pt x="246" y="110"/>
                    <a:pt x="245" y="110"/>
                  </a:cubicBezTo>
                  <a:cubicBezTo>
                    <a:pt x="245" y="110"/>
                    <a:pt x="245" y="110"/>
                    <a:pt x="245" y="109"/>
                  </a:cubicBezTo>
                  <a:cubicBezTo>
                    <a:pt x="244" y="110"/>
                    <a:pt x="243" y="110"/>
                    <a:pt x="243" y="109"/>
                  </a:cubicBezTo>
                  <a:cubicBezTo>
                    <a:pt x="243" y="109"/>
                    <a:pt x="243" y="108"/>
                    <a:pt x="244" y="109"/>
                  </a:cubicBezTo>
                  <a:cubicBezTo>
                    <a:pt x="244" y="109"/>
                    <a:pt x="245" y="108"/>
                    <a:pt x="246" y="109"/>
                  </a:cubicBezTo>
                  <a:close/>
                  <a:moveTo>
                    <a:pt x="250" y="111"/>
                  </a:moveTo>
                  <a:cubicBezTo>
                    <a:pt x="250" y="112"/>
                    <a:pt x="250" y="112"/>
                    <a:pt x="250" y="112"/>
                  </a:cubicBezTo>
                  <a:cubicBezTo>
                    <a:pt x="251" y="111"/>
                    <a:pt x="252" y="112"/>
                    <a:pt x="253" y="111"/>
                  </a:cubicBezTo>
                  <a:cubicBezTo>
                    <a:pt x="253" y="111"/>
                    <a:pt x="253" y="111"/>
                    <a:pt x="253" y="112"/>
                  </a:cubicBezTo>
                  <a:cubicBezTo>
                    <a:pt x="253" y="112"/>
                    <a:pt x="253" y="112"/>
                    <a:pt x="253" y="112"/>
                  </a:cubicBezTo>
                  <a:cubicBezTo>
                    <a:pt x="253" y="113"/>
                    <a:pt x="252" y="112"/>
                    <a:pt x="251" y="113"/>
                  </a:cubicBezTo>
                  <a:cubicBezTo>
                    <a:pt x="251" y="112"/>
                    <a:pt x="251" y="112"/>
                    <a:pt x="251" y="112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50" y="112"/>
                    <a:pt x="248" y="112"/>
                    <a:pt x="247" y="112"/>
                  </a:cubicBezTo>
                  <a:cubicBezTo>
                    <a:pt x="247" y="113"/>
                    <a:pt x="247" y="113"/>
                    <a:pt x="247" y="113"/>
                  </a:cubicBezTo>
                  <a:cubicBezTo>
                    <a:pt x="247" y="113"/>
                    <a:pt x="247" y="112"/>
                    <a:pt x="246" y="112"/>
                  </a:cubicBezTo>
                  <a:cubicBezTo>
                    <a:pt x="246" y="112"/>
                    <a:pt x="246" y="113"/>
                    <a:pt x="246" y="113"/>
                  </a:cubicBezTo>
                  <a:cubicBezTo>
                    <a:pt x="245" y="113"/>
                    <a:pt x="245" y="113"/>
                    <a:pt x="245" y="113"/>
                  </a:cubicBezTo>
                  <a:cubicBezTo>
                    <a:pt x="245" y="112"/>
                    <a:pt x="245" y="112"/>
                    <a:pt x="245" y="112"/>
                  </a:cubicBezTo>
                  <a:cubicBezTo>
                    <a:pt x="243" y="111"/>
                    <a:pt x="242" y="112"/>
                    <a:pt x="241" y="111"/>
                  </a:cubicBezTo>
                  <a:cubicBezTo>
                    <a:pt x="241" y="111"/>
                    <a:pt x="243" y="113"/>
                    <a:pt x="243" y="111"/>
                  </a:cubicBezTo>
                  <a:cubicBezTo>
                    <a:pt x="244" y="111"/>
                    <a:pt x="244" y="111"/>
                    <a:pt x="244" y="111"/>
                  </a:cubicBezTo>
                  <a:cubicBezTo>
                    <a:pt x="244" y="111"/>
                    <a:pt x="244" y="111"/>
                    <a:pt x="244" y="111"/>
                  </a:cubicBezTo>
                  <a:cubicBezTo>
                    <a:pt x="244" y="111"/>
                    <a:pt x="244" y="111"/>
                    <a:pt x="244" y="111"/>
                  </a:cubicBezTo>
                  <a:cubicBezTo>
                    <a:pt x="245" y="111"/>
                    <a:pt x="247" y="113"/>
                    <a:pt x="248" y="111"/>
                  </a:cubicBezTo>
                  <a:cubicBezTo>
                    <a:pt x="248" y="112"/>
                    <a:pt x="249" y="112"/>
                    <a:pt x="249" y="111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49" y="111"/>
                    <a:pt x="250" y="112"/>
                    <a:pt x="250" y="111"/>
                  </a:cubicBezTo>
                  <a:close/>
                  <a:moveTo>
                    <a:pt x="232" y="160"/>
                  </a:moveTo>
                  <a:cubicBezTo>
                    <a:pt x="231" y="160"/>
                    <a:pt x="231" y="160"/>
                    <a:pt x="231" y="160"/>
                  </a:cubicBezTo>
                  <a:cubicBezTo>
                    <a:pt x="232" y="159"/>
                    <a:pt x="232" y="159"/>
                    <a:pt x="232" y="159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2" y="159"/>
                    <a:pt x="233" y="161"/>
                    <a:pt x="233" y="160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2" y="160"/>
                    <a:pt x="232" y="160"/>
                    <a:pt x="232" y="160"/>
                  </a:cubicBezTo>
                  <a:close/>
                  <a:moveTo>
                    <a:pt x="228" y="170"/>
                  </a:moveTo>
                  <a:cubicBezTo>
                    <a:pt x="228" y="170"/>
                    <a:pt x="228" y="170"/>
                    <a:pt x="228" y="170"/>
                  </a:cubicBezTo>
                  <a:cubicBezTo>
                    <a:pt x="228" y="169"/>
                    <a:pt x="228" y="169"/>
                    <a:pt x="228" y="169"/>
                  </a:cubicBezTo>
                  <a:cubicBezTo>
                    <a:pt x="228" y="169"/>
                    <a:pt x="228" y="169"/>
                    <a:pt x="228" y="169"/>
                  </a:cubicBezTo>
                  <a:cubicBezTo>
                    <a:pt x="228" y="170"/>
                    <a:pt x="228" y="170"/>
                    <a:pt x="228" y="170"/>
                  </a:cubicBezTo>
                  <a:close/>
                  <a:moveTo>
                    <a:pt x="228" y="168"/>
                  </a:moveTo>
                  <a:cubicBezTo>
                    <a:pt x="228" y="167"/>
                    <a:pt x="229" y="168"/>
                    <a:pt x="229" y="167"/>
                  </a:cubicBezTo>
                  <a:cubicBezTo>
                    <a:pt x="230" y="168"/>
                    <a:pt x="228" y="168"/>
                    <a:pt x="228" y="168"/>
                  </a:cubicBezTo>
                  <a:close/>
                  <a:moveTo>
                    <a:pt x="227" y="165"/>
                  </a:moveTo>
                  <a:cubicBezTo>
                    <a:pt x="227" y="165"/>
                    <a:pt x="227" y="166"/>
                    <a:pt x="227" y="166"/>
                  </a:cubicBezTo>
                  <a:cubicBezTo>
                    <a:pt x="227" y="166"/>
                    <a:pt x="227" y="166"/>
                    <a:pt x="227" y="166"/>
                  </a:cubicBezTo>
                  <a:cubicBezTo>
                    <a:pt x="227" y="166"/>
                    <a:pt x="227" y="166"/>
                    <a:pt x="227" y="165"/>
                  </a:cubicBezTo>
                  <a:cubicBezTo>
                    <a:pt x="227" y="165"/>
                    <a:pt x="227" y="165"/>
                    <a:pt x="227" y="165"/>
                  </a:cubicBezTo>
                  <a:cubicBezTo>
                    <a:pt x="227" y="165"/>
                    <a:pt x="227" y="165"/>
                    <a:pt x="227" y="165"/>
                  </a:cubicBezTo>
                  <a:cubicBezTo>
                    <a:pt x="228" y="165"/>
                    <a:pt x="228" y="165"/>
                    <a:pt x="228" y="165"/>
                  </a:cubicBezTo>
                  <a:cubicBezTo>
                    <a:pt x="228" y="165"/>
                    <a:pt x="228" y="165"/>
                    <a:pt x="228" y="165"/>
                  </a:cubicBezTo>
                  <a:cubicBezTo>
                    <a:pt x="227" y="164"/>
                    <a:pt x="227" y="164"/>
                    <a:pt x="227" y="164"/>
                  </a:cubicBezTo>
                  <a:cubicBezTo>
                    <a:pt x="228" y="164"/>
                    <a:pt x="228" y="164"/>
                    <a:pt x="228" y="165"/>
                  </a:cubicBezTo>
                  <a:cubicBezTo>
                    <a:pt x="228" y="165"/>
                    <a:pt x="228" y="165"/>
                    <a:pt x="228" y="165"/>
                  </a:cubicBezTo>
                  <a:cubicBezTo>
                    <a:pt x="228" y="165"/>
                    <a:pt x="228" y="165"/>
                    <a:pt x="228" y="165"/>
                  </a:cubicBezTo>
                  <a:cubicBezTo>
                    <a:pt x="228" y="165"/>
                    <a:pt x="228" y="165"/>
                    <a:pt x="227" y="165"/>
                  </a:cubicBezTo>
                  <a:cubicBezTo>
                    <a:pt x="227" y="165"/>
                    <a:pt x="227" y="165"/>
                    <a:pt x="227" y="165"/>
                  </a:cubicBezTo>
                  <a:close/>
                  <a:moveTo>
                    <a:pt x="227" y="164"/>
                  </a:moveTo>
                  <a:cubicBezTo>
                    <a:pt x="227" y="164"/>
                    <a:pt x="227" y="164"/>
                    <a:pt x="227" y="164"/>
                  </a:cubicBezTo>
                  <a:cubicBezTo>
                    <a:pt x="226" y="164"/>
                    <a:pt x="226" y="164"/>
                    <a:pt x="226" y="163"/>
                  </a:cubicBezTo>
                  <a:cubicBezTo>
                    <a:pt x="225" y="163"/>
                    <a:pt x="225" y="163"/>
                    <a:pt x="225" y="163"/>
                  </a:cubicBezTo>
                  <a:cubicBezTo>
                    <a:pt x="225" y="163"/>
                    <a:pt x="225" y="163"/>
                    <a:pt x="226" y="163"/>
                  </a:cubicBezTo>
                  <a:cubicBezTo>
                    <a:pt x="226" y="163"/>
                    <a:pt x="226" y="163"/>
                    <a:pt x="226" y="163"/>
                  </a:cubicBezTo>
                  <a:cubicBezTo>
                    <a:pt x="226" y="162"/>
                    <a:pt x="226" y="162"/>
                    <a:pt x="226" y="162"/>
                  </a:cubicBezTo>
                  <a:cubicBezTo>
                    <a:pt x="227" y="162"/>
                    <a:pt x="227" y="162"/>
                    <a:pt x="227" y="162"/>
                  </a:cubicBezTo>
                  <a:cubicBezTo>
                    <a:pt x="227" y="162"/>
                    <a:pt x="227" y="163"/>
                    <a:pt x="227" y="163"/>
                  </a:cubicBezTo>
                  <a:cubicBezTo>
                    <a:pt x="227" y="163"/>
                    <a:pt x="227" y="163"/>
                    <a:pt x="227" y="163"/>
                  </a:cubicBezTo>
                  <a:cubicBezTo>
                    <a:pt x="227" y="163"/>
                    <a:pt x="227" y="163"/>
                    <a:pt x="227" y="163"/>
                  </a:cubicBezTo>
                  <a:lnTo>
                    <a:pt x="227" y="164"/>
                  </a:lnTo>
                  <a:close/>
                  <a:moveTo>
                    <a:pt x="223" y="161"/>
                  </a:moveTo>
                  <a:cubicBezTo>
                    <a:pt x="223" y="161"/>
                    <a:pt x="223" y="161"/>
                    <a:pt x="223" y="161"/>
                  </a:cubicBezTo>
                  <a:cubicBezTo>
                    <a:pt x="222" y="161"/>
                    <a:pt x="222" y="162"/>
                    <a:pt x="221" y="161"/>
                  </a:cubicBezTo>
                  <a:cubicBezTo>
                    <a:pt x="222" y="162"/>
                    <a:pt x="222" y="161"/>
                    <a:pt x="222" y="161"/>
                  </a:cubicBezTo>
                  <a:cubicBezTo>
                    <a:pt x="222" y="161"/>
                    <a:pt x="222" y="160"/>
                    <a:pt x="222" y="160"/>
                  </a:cubicBezTo>
                  <a:cubicBezTo>
                    <a:pt x="221" y="161"/>
                    <a:pt x="221" y="161"/>
                    <a:pt x="221" y="161"/>
                  </a:cubicBezTo>
                  <a:cubicBezTo>
                    <a:pt x="221" y="160"/>
                    <a:pt x="220" y="161"/>
                    <a:pt x="220" y="160"/>
                  </a:cubicBezTo>
                  <a:cubicBezTo>
                    <a:pt x="221" y="160"/>
                    <a:pt x="221" y="160"/>
                    <a:pt x="222" y="159"/>
                  </a:cubicBezTo>
                  <a:cubicBezTo>
                    <a:pt x="222" y="159"/>
                    <a:pt x="222" y="159"/>
                    <a:pt x="222" y="159"/>
                  </a:cubicBezTo>
                  <a:cubicBezTo>
                    <a:pt x="222" y="159"/>
                    <a:pt x="222" y="159"/>
                    <a:pt x="222" y="159"/>
                  </a:cubicBezTo>
                  <a:cubicBezTo>
                    <a:pt x="222" y="159"/>
                    <a:pt x="222" y="159"/>
                    <a:pt x="222" y="159"/>
                  </a:cubicBezTo>
                  <a:cubicBezTo>
                    <a:pt x="222" y="160"/>
                    <a:pt x="222" y="159"/>
                    <a:pt x="223" y="159"/>
                  </a:cubicBezTo>
                  <a:cubicBezTo>
                    <a:pt x="223" y="160"/>
                    <a:pt x="223" y="160"/>
                    <a:pt x="223" y="160"/>
                  </a:cubicBezTo>
                  <a:cubicBezTo>
                    <a:pt x="223" y="160"/>
                    <a:pt x="224" y="160"/>
                    <a:pt x="224" y="159"/>
                  </a:cubicBezTo>
                  <a:cubicBezTo>
                    <a:pt x="223" y="159"/>
                    <a:pt x="224" y="159"/>
                    <a:pt x="224" y="159"/>
                  </a:cubicBezTo>
                  <a:cubicBezTo>
                    <a:pt x="224" y="159"/>
                    <a:pt x="224" y="159"/>
                    <a:pt x="224" y="159"/>
                  </a:cubicBezTo>
                  <a:cubicBezTo>
                    <a:pt x="224" y="159"/>
                    <a:pt x="224" y="159"/>
                    <a:pt x="224" y="159"/>
                  </a:cubicBezTo>
                  <a:cubicBezTo>
                    <a:pt x="224" y="159"/>
                    <a:pt x="224" y="159"/>
                    <a:pt x="224" y="159"/>
                  </a:cubicBezTo>
                  <a:cubicBezTo>
                    <a:pt x="224" y="158"/>
                    <a:pt x="224" y="158"/>
                    <a:pt x="224" y="158"/>
                  </a:cubicBezTo>
                  <a:cubicBezTo>
                    <a:pt x="224" y="159"/>
                    <a:pt x="225" y="159"/>
                    <a:pt x="225" y="159"/>
                  </a:cubicBezTo>
                  <a:cubicBezTo>
                    <a:pt x="225" y="159"/>
                    <a:pt x="224" y="159"/>
                    <a:pt x="224" y="159"/>
                  </a:cubicBezTo>
                  <a:cubicBezTo>
                    <a:pt x="224" y="159"/>
                    <a:pt x="224" y="159"/>
                    <a:pt x="224" y="159"/>
                  </a:cubicBezTo>
                  <a:cubicBezTo>
                    <a:pt x="224" y="160"/>
                    <a:pt x="224" y="161"/>
                    <a:pt x="223" y="161"/>
                  </a:cubicBezTo>
                  <a:close/>
                  <a:moveTo>
                    <a:pt x="221" y="167"/>
                  </a:moveTo>
                  <a:cubicBezTo>
                    <a:pt x="221" y="168"/>
                    <a:pt x="220" y="167"/>
                    <a:pt x="220" y="167"/>
                  </a:cubicBezTo>
                  <a:lnTo>
                    <a:pt x="221" y="167"/>
                  </a:lnTo>
                  <a:close/>
                  <a:moveTo>
                    <a:pt x="234" y="115"/>
                  </a:moveTo>
                  <a:cubicBezTo>
                    <a:pt x="234" y="115"/>
                    <a:pt x="234" y="115"/>
                    <a:pt x="234" y="115"/>
                  </a:cubicBezTo>
                  <a:cubicBezTo>
                    <a:pt x="234" y="115"/>
                    <a:pt x="234" y="115"/>
                    <a:pt x="234" y="115"/>
                  </a:cubicBezTo>
                  <a:cubicBezTo>
                    <a:pt x="234" y="115"/>
                    <a:pt x="233" y="115"/>
                    <a:pt x="234" y="114"/>
                  </a:cubicBezTo>
                  <a:cubicBezTo>
                    <a:pt x="234" y="114"/>
                    <a:pt x="234" y="114"/>
                    <a:pt x="234" y="114"/>
                  </a:cubicBezTo>
                  <a:cubicBezTo>
                    <a:pt x="234" y="114"/>
                    <a:pt x="234" y="114"/>
                    <a:pt x="234" y="114"/>
                  </a:cubicBezTo>
                  <a:cubicBezTo>
                    <a:pt x="234" y="114"/>
                    <a:pt x="234" y="115"/>
                    <a:pt x="234" y="115"/>
                  </a:cubicBezTo>
                  <a:close/>
                  <a:moveTo>
                    <a:pt x="224" y="152"/>
                  </a:moveTo>
                  <a:cubicBezTo>
                    <a:pt x="223" y="152"/>
                    <a:pt x="223" y="152"/>
                    <a:pt x="223" y="152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3" y="151"/>
                    <a:pt x="224" y="151"/>
                    <a:pt x="224" y="152"/>
                  </a:cubicBezTo>
                  <a:close/>
                  <a:moveTo>
                    <a:pt x="225" y="153"/>
                  </a:moveTo>
                  <a:cubicBezTo>
                    <a:pt x="225" y="153"/>
                    <a:pt x="225" y="153"/>
                    <a:pt x="225" y="153"/>
                  </a:cubicBezTo>
                  <a:cubicBezTo>
                    <a:pt x="225" y="151"/>
                    <a:pt x="225" y="151"/>
                    <a:pt x="225" y="151"/>
                  </a:cubicBezTo>
                  <a:cubicBezTo>
                    <a:pt x="225" y="152"/>
                    <a:pt x="226" y="151"/>
                    <a:pt x="226" y="151"/>
                  </a:cubicBezTo>
                  <a:cubicBezTo>
                    <a:pt x="226" y="151"/>
                    <a:pt x="226" y="151"/>
                    <a:pt x="226" y="151"/>
                  </a:cubicBezTo>
                  <a:cubicBezTo>
                    <a:pt x="226" y="151"/>
                    <a:pt x="226" y="151"/>
                    <a:pt x="226" y="151"/>
                  </a:cubicBezTo>
                  <a:cubicBezTo>
                    <a:pt x="226" y="151"/>
                    <a:pt x="225" y="151"/>
                    <a:pt x="226" y="151"/>
                  </a:cubicBezTo>
                  <a:cubicBezTo>
                    <a:pt x="226" y="151"/>
                    <a:pt x="226" y="151"/>
                    <a:pt x="226" y="151"/>
                  </a:cubicBezTo>
                  <a:cubicBezTo>
                    <a:pt x="226" y="151"/>
                    <a:pt x="226" y="151"/>
                    <a:pt x="226" y="151"/>
                  </a:cubicBezTo>
                  <a:cubicBezTo>
                    <a:pt x="226" y="151"/>
                    <a:pt x="227" y="151"/>
                    <a:pt x="227" y="151"/>
                  </a:cubicBezTo>
                  <a:cubicBezTo>
                    <a:pt x="227" y="151"/>
                    <a:pt x="228" y="150"/>
                    <a:pt x="228" y="151"/>
                  </a:cubicBezTo>
                  <a:cubicBezTo>
                    <a:pt x="227" y="152"/>
                    <a:pt x="226" y="152"/>
                    <a:pt x="225" y="153"/>
                  </a:cubicBezTo>
                  <a:close/>
                  <a:moveTo>
                    <a:pt x="227" y="160"/>
                  </a:moveTo>
                  <a:cubicBezTo>
                    <a:pt x="227" y="159"/>
                    <a:pt x="228" y="159"/>
                    <a:pt x="228" y="159"/>
                  </a:cubicBezTo>
                  <a:cubicBezTo>
                    <a:pt x="229" y="159"/>
                    <a:pt x="228" y="160"/>
                    <a:pt x="228" y="160"/>
                  </a:cubicBezTo>
                  <a:cubicBezTo>
                    <a:pt x="228" y="160"/>
                    <a:pt x="228" y="160"/>
                    <a:pt x="228" y="160"/>
                  </a:cubicBezTo>
                  <a:cubicBezTo>
                    <a:pt x="228" y="160"/>
                    <a:pt x="228" y="159"/>
                    <a:pt x="227" y="160"/>
                  </a:cubicBezTo>
                  <a:close/>
                  <a:moveTo>
                    <a:pt x="228" y="163"/>
                  </a:moveTo>
                  <a:cubicBezTo>
                    <a:pt x="228" y="163"/>
                    <a:pt x="228" y="163"/>
                    <a:pt x="228" y="163"/>
                  </a:cubicBezTo>
                  <a:cubicBezTo>
                    <a:pt x="228" y="163"/>
                    <a:pt x="228" y="163"/>
                    <a:pt x="228" y="163"/>
                  </a:cubicBezTo>
                  <a:cubicBezTo>
                    <a:pt x="228" y="163"/>
                    <a:pt x="228" y="162"/>
                    <a:pt x="229" y="162"/>
                  </a:cubicBezTo>
                  <a:cubicBezTo>
                    <a:pt x="228" y="162"/>
                    <a:pt x="228" y="163"/>
                    <a:pt x="228" y="163"/>
                  </a:cubicBezTo>
                  <a:close/>
                  <a:moveTo>
                    <a:pt x="241" y="116"/>
                  </a:moveTo>
                  <a:cubicBezTo>
                    <a:pt x="242" y="115"/>
                    <a:pt x="242" y="115"/>
                    <a:pt x="242" y="115"/>
                  </a:cubicBezTo>
                  <a:cubicBezTo>
                    <a:pt x="242" y="116"/>
                    <a:pt x="243" y="115"/>
                    <a:pt x="243" y="115"/>
                  </a:cubicBezTo>
                  <a:cubicBezTo>
                    <a:pt x="243" y="115"/>
                    <a:pt x="243" y="115"/>
                    <a:pt x="243" y="115"/>
                  </a:cubicBezTo>
                  <a:cubicBezTo>
                    <a:pt x="243" y="115"/>
                    <a:pt x="243" y="115"/>
                    <a:pt x="243" y="115"/>
                  </a:cubicBezTo>
                  <a:cubicBezTo>
                    <a:pt x="243" y="116"/>
                    <a:pt x="243" y="116"/>
                    <a:pt x="243" y="116"/>
                  </a:cubicBezTo>
                  <a:cubicBezTo>
                    <a:pt x="243" y="116"/>
                    <a:pt x="244" y="116"/>
                    <a:pt x="243" y="117"/>
                  </a:cubicBezTo>
                  <a:cubicBezTo>
                    <a:pt x="243" y="116"/>
                    <a:pt x="243" y="116"/>
                    <a:pt x="243" y="116"/>
                  </a:cubicBezTo>
                  <a:cubicBezTo>
                    <a:pt x="243" y="115"/>
                    <a:pt x="241" y="116"/>
                    <a:pt x="241" y="116"/>
                  </a:cubicBezTo>
                  <a:close/>
                  <a:moveTo>
                    <a:pt x="241" y="125"/>
                  </a:moveTo>
                  <a:cubicBezTo>
                    <a:pt x="241" y="125"/>
                    <a:pt x="241" y="125"/>
                    <a:pt x="241" y="125"/>
                  </a:cubicBezTo>
                  <a:cubicBezTo>
                    <a:pt x="241" y="125"/>
                    <a:pt x="241" y="125"/>
                    <a:pt x="241" y="125"/>
                  </a:cubicBezTo>
                  <a:cubicBezTo>
                    <a:pt x="241" y="125"/>
                    <a:pt x="241" y="125"/>
                    <a:pt x="241" y="125"/>
                  </a:cubicBezTo>
                  <a:close/>
                  <a:moveTo>
                    <a:pt x="241" y="126"/>
                  </a:moveTo>
                  <a:cubicBezTo>
                    <a:pt x="241" y="126"/>
                    <a:pt x="242" y="127"/>
                    <a:pt x="242" y="127"/>
                  </a:cubicBezTo>
                  <a:cubicBezTo>
                    <a:pt x="242" y="127"/>
                    <a:pt x="242" y="127"/>
                    <a:pt x="241" y="127"/>
                  </a:cubicBezTo>
                  <a:cubicBezTo>
                    <a:pt x="241" y="126"/>
                    <a:pt x="241" y="126"/>
                    <a:pt x="241" y="126"/>
                  </a:cubicBezTo>
                  <a:cubicBezTo>
                    <a:pt x="241" y="126"/>
                    <a:pt x="241" y="126"/>
                    <a:pt x="241" y="126"/>
                  </a:cubicBezTo>
                  <a:close/>
                  <a:moveTo>
                    <a:pt x="232" y="159"/>
                  </a:moveTo>
                  <a:cubicBezTo>
                    <a:pt x="232" y="158"/>
                    <a:pt x="231" y="159"/>
                    <a:pt x="231" y="159"/>
                  </a:cubicBezTo>
                  <a:cubicBezTo>
                    <a:pt x="231" y="158"/>
                    <a:pt x="232" y="158"/>
                    <a:pt x="232" y="159"/>
                  </a:cubicBezTo>
                  <a:close/>
                  <a:moveTo>
                    <a:pt x="242" y="108"/>
                  </a:moveTo>
                  <a:cubicBezTo>
                    <a:pt x="242" y="109"/>
                    <a:pt x="241" y="109"/>
                    <a:pt x="241" y="109"/>
                  </a:cubicBezTo>
                  <a:cubicBezTo>
                    <a:pt x="240" y="109"/>
                    <a:pt x="242" y="109"/>
                    <a:pt x="242" y="108"/>
                  </a:cubicBezTo>
                  <a:close/>
                  <a:moveTo>
                    <a:pt x="231" y="117"/>
                  </a:moveTo>
                  <a:cubicBezTo>
                    <a:pt x="231" y="117"/>
                    <a:pt x="231" y="117"/>
                    <a:pt x="231" y="117"/>
                  </a:cubicBezTo>
                  <a:cubicBezTo>
                    <a:pt x="231" y="117"/>
                    <a:pt x="230" y="117"/>
                    <a:pt x="230" y="117"/>
                  </a:cubicBezTo>
                  <a:cubicBezTo>
                    <a:pt x="231" y="117"/>
                    <a:pt x="231" y="117"/>
                    <a:pt x="231" y="117"/>
                  </a:cubicBezTo>
                  <a:cubicBezTo>
                    <a:pt x="231" y="117"/>
                    <a:pt x="231" y="116"/>
                    <a:pt x="231" y="117"/>
                  </a:cubicBezTo>
                  <a:close/>
                  <a:moveTo>
                    <a:pt x="226" y="127"/>
                  </a:moveTo>
                  <a:cubicBezTo>
                    <a:pt x="225" y="126"/>
                    <a:pt x="224" y="127"/>
                    <a:pt x="224" y="127"/>
                  </a:cubicBezTo>
                  <a:cubicBezTo>
                    <a:pt x="223" y="127"/>
                    <a:pt x="223" y="126"/>
                    <a:pt x="221" y="126"/>
                  </a:cubicBezTo>
                  <a:cubicBezTo>
                    <a:pt x="221" y="126"/>
                    <a:pt x="221" y="126"/>
                    <a:pt x="221" y="126"/>
                  </a:cubicBezTo>
                  <a:cubicBezTo>
                    <a:pt x="221" y="126"/>
                    <a:pt x="221" y="126"/>
                    <a:pt x="221" y="126"/>
                  </a:cubicBezTo>
                  <a:cubicBezTo>
                    <a:pt x="221" y="126"/>
                    <a:pt x="221" y="126"/>
                    <a:pt x="221" y="126"/>
                  </a:cubicBezTo>
                  <a:cubicBezTo>
                    <a:pt x="221" y="126"/>
                    <a:pt x="222" y="126"/>
                    <a:pt x="222" y="126"/>
                  </a:cubicBezTo>
                  <a:cubicBezTo>
                    <a:pt x="220" y="125"/>
                    <a:pt x="218" y="126"/>
                    <a:pt x="218" y="125"/>
                  </a:cubicBezTo>
                  <a:cubicBezTo>
                    <a:pt x="218" y="125"/>
                    <a:pt x="218" y="124"/>
                    <a:pt x="218" y="124"/>
                  </a:cubicBezTo>
                  <a:cubicBezTo>
                    <a:pt x="218" y="124"/>
                    <a:pt x="218" y="124"/>
                    <a:pt x="218" y="123"/>
                  </a:cubicBezTo>
                  <a:cubicBezTo>
                    <a:pt x="219" y="123"/>
                    <a:pt x="218" y="124"/>
                    <a:pt x="219" y="124"/>
                  </a:cubicBezTo>
                  <a:cubicBezTo>
                    <a:pt x="219" y="124"/>
                    <a:pt x="219" y="124"/>
                    <a:pt x="219" y="124"/>
                  </a:cubicBezTo>
                  <a:cubicBezTo>
                    <a:pt x="219" y="124"/>
                    <a:pt x="218" y="124"/>
                    <a:pt x="218" y="124"/>
                  </a:cubicBezTo>
                  <a:cubicBezTo>
                    <a:pt x="218" y="124"/>
                    <a:pt x="218" y="124"/>
                    <a:pt x="218" y="124"/>
                  </a:cubicBezTo>
                  <a:cubicBezTo>
                    <a:pt x="218" y="124"/>
                    <a:pt x="218" y="125"/>
                    <a:pt x="218" y="125"/>
                  </a:cubicBezTo>
                  <a:cubicBezTo>
                    <a:pt x="218" y="125"/>
                    <a:pt x="219" y="125"/>
                    <a:pt x="219" y="125"/>
                  </a:cubicBezTo>
                  <a:cubicBezTo>
                    <a:pt x="220" y="124"/>
                    <a:pt x="221" y="126"/>
                    <a:pt x="221" y="125"/>
                  </a:cubicBezTo>
                  <a:cubicBezTo>
                    <a:pt x="221" y="126"/>
                    <a:pt x="221" y="126"/>
                    <a:pt x="221" y="126"/>
                  </a:cubicBezTo>
                  <a:cubicBezTo>
                    <a:pt x="222" y="125"/>
                    <a:pt x="223" y="126"/>
                    <a:pt x="224" y="125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24" y="125"/>
                    <a:pt x="224" y="125"/>
                    <a:pt x="224" y="125"/>
                  </a:cubicBezTo>
                  <a:cubicBezTo>
                    <a:pt x="225" y="125"/>
                    <a:pt x="225" y="124"/>
                    <a:pt x="224" y="124"/>
                  </a:cubicBezTo>
                  <a:cubicBezTo>
                    <a:pt x="225" y="124"/>
                    <a:pt x="227" y="125"/>
                    <a:pt x="227" y="126"/>
                  </a:cubicBezTo>
                  <a:cubicBezTo>
                    <a:pt x="226" y="125"/>
                    <a:pt x="225" y="126"/>
                    <a:pt x="226" y="127"/>
                  </a:cubicBezTo>
                  <a:close/>
                  <a:moveTo>
                    <a:pt x="222" y="135"/>
                  </a:moveTo>
                  <a:cubicBezTo>
                    <a:pt x="222" y="135"/>
                    <a:pt x="222" y="135"/>
                    <a:pt x="222" y="135"/>
                  </a:cubicBezTo>
                  <a:cubicBezTo>
                    <a:pt x="222" y="135"/>
                    <a:pt x="222" y="135"/>
                    <a:pt x="222" y="135"/>
                  </a:cubicBezTo>
                  <a:cubicBezTo>
                    <a:pt x="222" y="135"/>
                    <a:pt x="222" y="135"/>
                    <a:pt x="222" y="135"/>
                  </a:cubicBezTo>
                  <a:close/>
                  <a:moveTo>
                    <a:pt x="216" y="146"/>
                  </a:moveTo>
                  <a:cubicBezTo>
                    <a:pt x="216" y="146"/>
                    <a:pt x="216" y="146"/>
                    <a:pt x="216" y="146"/>
                  </a:cubicBezTo>
                  <a:cubicBezTo>
                    <a:pt x="216" y="146"/>
                    <a:pt x="216" y="146"/>
                    <a:pt x="216" y="146"/>
                  </a:cubicBezTo>
                  <a:cubicBezTo>
                    <a:pt x="216" y="146"/>
                    <a:pt x="216" y="146"/>
                    <a:pt x="216" y="146"/>
                  </a:cubicBezTo>
                  <a:cubicBezTo>
                    <a:pt x="216" y="146"/>
                    <a:pt x="216" y="146"/>
                    <a:pt x="216" y="146"/>
                  </a:cubicBezTo>
                  <a:cubicBezTo>
                    <a:pt x="216" y="146"/>
                    <a:pt x="216" y="146"/>
                    <a:pt x="216" y="146"/>
                  </a:cubicBezTo>
                  <a:cubicBezTo>
                    <a:pt x="216" y="146"/>
                    <a:pt x="216" y="146"/>
                    <a:pt x="216" y="146"/>
                  </a:cubicBezTo>
                  <a:cubicBezTo>
                    <a:pt x="216" y="146"/>
                    <a:pt x="216" y="146"/>
                    <a:pt x="216" y="146"/>
                  </a:cubicBezTo>
                  <a:close/>
                  <a:moveTo>
                    <a:pt x="216" y="141"/>
                  </a:moveTo>
                  <a:cubicBezTo>
                    <a:pt x="215" y="142"/>
                    <a:pt x="214" y="141"/>
                    <a:pt x="215" y="141"/>
                  </a:cubicBezTo>
                  <a:lnTo>
                    <a:pt x="216" y="141"/>
                  </a:lnTo>
                  <a:close/>
                  <a:moveTo>
                    <a:pt x="221" y="115"/>
                  </a:moveTo>
                  <a:cubicBezTo>
                    <a:pt x="221" y="115"/>
                    <a:pt x="221" y="114"/>
                    <a:pt x="222" y="114"/>
                  </a:cubicBezTo>
                  <a:lnTo>
                    <a:pt x="221" y="115"/>
                  </a:lnTo>
                  <a:close/>
                  <a:moveTo>
                    <a:pt x="223" y="110"/>
                  </a:moveTo>
                  <a:cubicBezTo>
                    <a:pt x="223" y="110"/>
                    <a:pt x="223" y="110"/>
                    <a:pt x="224" y="110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3" y="110"/>
                    <a:pt x="223" y="109"/>
                    <a:pt x="223" y="109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3" y="109"/>
                    <a:pt x="223" y="109"/>
                    <a:pt x="223" y="109"/>
                  </a:cubicBezTo>
                  <a:cubicBezTo>
                    <a:pt x="223" y="108"/>
                    <a:pt x="222" y="108"/>
                    <a:pt x="222" y="108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22" y="108"/>
                    <a:pt x="222" y="109"/>
                    <a:pt x="222" y="109"/>
                  </a:cubicBezTo>
                  <a:cubicBezTo>
                    <a:pt x="222" y="109"/>
                    <a:pt x="222" y="109"/>
                    <a:pt x="222" y="109"/>
                  </a:cubicBezTo>
                  <a:cubicBezTo>
                    <a:pt x="222" y="109"/>
                    <a:pt x="222" y="109"/>
                    <a:pt x="222" y="109"/>
                  </a:cubicBezTo>
                  <a:cubicBezTo>
                    <a:pt x="221" y="108"/>
                    <a:pt x="221" y="108"/>
                    <a:pt x="221" y="108"/>
                  </a:cubicBezTo>
                  <a:cubicBezTo>
                    <a:pt x="221" y="108"/>
                    <a:pt x="221" y="108"/>
                    <a:pt x="221" y="108"/>
                  </a:cubicBezTo>
                  <a:cubicBezTo>
                    <a:pt x="221" y="108"/>
                    <a:pt x="221" y="108"/>
                    <a:pt x="221" y="108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22" y="108"/>
                    <a:pt x="223" y="108"/>
                    <a:pt x="223" y="108"/>
                  </a:cubicBezTo>
                  <a:cubicBezTo>
                    <a:pt x="223" y="110"/>
                    <a:pt x="225" y="108"/>
                    <a:pt x="225" y="109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5" y="109"/>
                    <a:pt x="224" y="109"/>
                    <a:pt x="224" y="109"/>
                  </a:cubicBezTo>
                  <a:cubicBezTo>
                    <a:pt x="224" y="109"/>
                    <a:pt x="224" y="109"/>
                    <a:pt x="224" y="110"/>
                  </a:cubicBezTo>
                  <a:cubicBezTo>
                    <a:pt x="224" y="110"/>
                    <a:pt x="224" y="110"/>
                    <a:pt x="224" y="110"/>
                  </a:cubicBezTo>
                  <a:cubicBezTo>
                    <a:pt x="224" y="111"/>
                    <a:pt x="225" y="110"/>
                    <a:pt x="225" y="111"/>
                  </a:cubicBezTo>
                  <a:cubicBezTo>
                    <a:pt x="225" y="111"/>
                    <a:pt x="225" y="111"/>
                    <a:pt x="225" y="111"/>
                  </a:cubicBezTo>
                  <a:cubicBezTo>
                    <a:pt x="225" y="113"/>
                    <a:pt x="227" y="111"/>
                    <a:pt x="227" y="113"/>
                  </a:cubicBezTo>
                  <a:cubicBezTo>
                    <a:pt x="227" y="112"/>
                    <a:pt x="227" y="111"/>
                    <a:pt x="227" y="111"/>
                  </a:cubicBezTo>
                  <a:cubicBezTo>
                    <a:pt x="228" y="111"/>
                    <a:pt x="228" y="112"/>
                    <a:pt x="228" y="112"/>
                  </a:cubicBezTo>
                  <a:cubicBezTo>
                    <a:pt x="227" y="113"/>
                    <a:pt x="226" y="113"/>
                    <a:pt x="224" y="113"/>
                  </a:cubicBezTo>
                  <a:cubicBezTo>
                    <a:pt x="224" y="112"/>
                    <a:pt x="224" y="112"/>
                    <a:pt x="224" y="112"/>
                  </a:cubicBezTo>
                  <a:cubicBezTo>
                    <a:pt x="224" y="111"/>
                    <a:pt x="224" y="111"/>
                    <a:pt x="224" y="111"/>
                  </a:cubicBezTo>
                  <a:cubicBezTo>
                    <a:pt x="224" y="111"/>
                    <a:pt x="223" y="111"/>
                    <a:pt x="223" y="111"/>
                  </a:cubicBezTo>
                  <a:cubicBezTo>
                    <a:pt x="223" y="111"/>
                    <a:pt x="223" y="110"/>
                    <a:pt x="224" y="110"/>
                  </a:cubicBezTo>
                  <a:cubicBezTo>
                    <a:pt x="224" y="110"/>
                    <a:pt x="223" y="110"/>
                    <a:pt x="223" y="110"/>
                  </a:cubicBezTo>
                  <a:close/>
                  <a:moveTo>
                    <a:pt x="226" y="115"/>
                  </a:moveTo>
                  <a:cubicBezTo>
                    <a:pt x="226" y="116"/>
                    <a:pt x="226" y="116"/>
                    <a:pt x="226" y="116"/>
                  </a:cubicBezTo>
                  <a:cubicBezTo>
                    <a:pt x="226" y="115"/>
                    <a:pt x="226" y="115"/>
                    <a:pt x="226" y="115"/>
                  </a:cubicBezTo>
                  <a:close/>
                  <a:moveTo>
                    <a:pt x="223" y="123"/>
                  </a:moveTo>
                  <a:cubicBezTo>
                    <a:pt x="223" y="123"/>
                    <a:pt x="223" y="123"/>
                    <a:pt x="223" y="123"/>
                  </a:cubicBezTo>
                  <a:cubicBezTo>
                    <a:pt x="223" y="123"/>
                    <a:pt x="223" y="123"/>
                    <a:pt x="223" y="123"/>
                  </a:cubicBezTo>
                  <a:cubicBezTo>
                    <a:pt x="222" y="123"/>
                    <a:pt x="222" y="124"/>
                    <a:pt x="222" y="124"/>
                  </a:cubicBezTo>
                  <a:cubicBezTo>
                    <a:pt x="222" y="124"/>
                    <a:pt x="222" y="124"/>
                    <a:pt x="222" y="124"/>
                  </a:cubicBezTo>
                  <a:cubicBezTo>
                    <a:pt x="223" y="124"/>
                    <a:pt x="223" y="124"/>
                    <a:pt x="223" y="124"/>
                  </a:cubicBezTo>
                  <a:cubicBezTo>
                    <a:pt x="223" y="124"/>
                    <a:pt x="223" y="124"/>
                    <a:pt x="222" y="124"/>
                  </a:cubicBezTo>
                  <a:cubicBezTo>
                    <a:pt x="222" y="124"/>
                    <a:pt x="221" y="124"/>
                    <a:pt x="222" y="123"/>
                  </a:cubicBezTo>
                  <a:cubicBezTo>
                    <a:pt x="222" y="123"/>
                    <a:pt x="222" y="123"/>
                    <a:pt x="222" y="123"/>
                  </a:cubicBezTo>
                  <a:cubicBezTo>
                    <a:pt x="222" y="123"/>
                    <a:pt x="222" y="123"/>
                    <a:pt x="223" y="123"/>
                  </a:cubicBezTo>
                  <a:close/>
                  <a:moveTo>
                    <a:pt x="223" y="121"/>
                  </a:moveTo>
                  <a:cubicBezTo>
                    <a:pt x="223" y="121"/>
                    <a:pt x="223" y="121"/>
                    <a:pt x="223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4" y="121"/>
                    <a:pt x="224" y="121"/>
                    <a:pt x="224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3" y="121"/>
                    <a:pt x="223" y="121"/>
                    <a:pt x="223" y="121"/>
                  </a:cubicBezTo>
                  <a:close/>
                  <a:moveTo>
                    <a:pt x="223" y="116"/>
                  </a:moveTo>
                  <a:cubicBezTo>
                    <a:pt x="223" y="116"/>
                    <a:pt x="223" y="116"/>
                    <a:pt x="223" y="116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22" y="117"/>
                    <a:pt x="222" y="117"/>
                    <a:pt x="222" y="117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23" y="117"/>
                    <a:pt x="223" y="117"/>
                    <a:pt x="222" y="117"/>
                  </a:cubicBezTo>
                  <a:cubicBezTo>
                    <a:pt x="222" y="117"/>
                    <a:pt x="222" y="117"/>
                    <a:pt x="222" y="116"/>
                  </a:cubicBezTo>
                  <a:cubicBezTo>
                    <a:pt x="222" y="116"/>
                    <a:pt x="222" y="116"/>
                    <a:pt x="222" y="116"/>
                  </a:cubicBezTo>
                  <a:cubicBezTo>
                    <a:pt x="222" y="116"/>
                    <a:pt x="222" y="116"/>
                    <a:pt x="223" y="116"/>
                  </a:cubicBezTo>
                  <a:close/>
                  <a:moveTo>
                    <a:pt x="225" y="121"/>
                  </a:moveTo>
                  <a:cubicBezTo>
                    <a:pt x="225" y="120"/>
                    <a:pt x="225" y="120"/>
                    <a:pt x="225" y="120"/>
                  </a:cubicBezTo>
                  <a:cubicBezTo>
                    <a:pt x="225" y="120"/>
                    <a:pt x="225" y="120"/>
                    <a:pt x="225" y="120"/>
                  </a:cubicBezTo>
                  <a:cubicBezTo>
                    <a:pt x="225" y="121"/>
                    <a:pt x="225" y="121"/>
                    <a:pt x="225" y="121"/>
                  </a:cubicBezTo>
                  <a:close/>
                  <a:moveTo>
                    <a:pt x="218" y="111"/>
                  </a:moveTo>
                  <a:cubicBezTo>
                    <a:pt x="218" y="112"/>
                    <a:pt x="218" y="112"/>
                    <a:pt x="218" y="112"/>
                  </a:cubicBezTo>
                  <a:cubicBezTo>
                    <a:pt x="217" y="111"/>
                    <a:pt x="217" y="111"/>
                    <a:pt x="217" y="111"/>
                  </a:cubicBezTo>
                  <a:lnTo>
                    <a:pt x="218" y="111"/>
                  </a:lnTo>
                  <a:close/>
                  <a:moveTo>
                    <a:pt x="214" y="110"/>
                  </a:moveTo>
                  <a:cubicBezTo>
                    <a:pt x="214" y="110"/>
                    <a:pt x="214" y="110"/>
                    <a:pt x="214" y="110"/>
                  </a:cubicBezTo>
                  <a:cubicBezTo>
                    <a:pt x="214" y="109"/>
                    <a:pt x="213" y="109"/>
                    <a:pt x="214" y="108"/>
                  </a:cubicBezTo>
                  <a:cubicBezTo>
                    <a:pt x="214" y="109"/>
                    <a:pt x="214" y="109"/>
                    <a:pt x="214" y="109"/>
                  </a:cubicBezTo>
                  <a:cubicBezTo>
                    <a:pt x="214" y="109"/>
                    <a:pt x="214" y="109"/>
                    <a:pt x="214" y="109"/>
                  </a:cubicBezTo>
                  <a:cubicBezTo>
                    <a:pt x="215" y="108"/>
                    <a:pt x="215" y="109"/>
                    <a:pt x="217" y="108"/>
                  </a:cubicBezTo>
                  <a:cubicBezTo>
                    <a:pt x="216" y="109"/>
                    <a:pt x="216" y="109"/>
                    <a:pt x="216" y="109"/>
                  </a:cubicBezTo>
                  <a:cubicBezTo>
                    <a:pt x="216" y="109"/>
                    <a:pt x="215" y="108"/>
                    <a:pt x="215" y="109"/>
                  </a:cubicBezTo>
                  <a:cubicBezTo>
                    <a:pt x="215" y="109"/>
                    <a:pt x="215" y="109"/>
                    <a:pt x="215" y="109"/>
                  </a:cubicBezTo>
                  <a:cubicBezTo>
                    <a:pt x="215" y="109"/>
                    <a:pt x="214" y="109"/>
                    <a:pt x="214" y="110"/>
                  </a:cubicBezTo>
                  <a:cubicBezTo>
                    <a:pt x="214" y="110"/>
                    <a:pt x="214" y="110"/>
                    <a:pt x="214" y="110"/>
                  </a:cubicBezTo>
                  <a:close/>
                  <a:moveTo>
                    <a:pt x="215" y="109"/>
                  </a:moveTo>
                  <a:cubicBezTo>
                    <a:pt x="216" y="110"/>
                    <a:pt x="217" y="109"/>
                    <a:pt x="217" y="110"/>
                  </a:cubicBezTo>
                  <a:cubicBezTo>
                    <a:pt x="217" y="111"/>
                    <a:pt x="216" y="110"/>
                    <a:pt x="215" y="110"/>
                  </a:cubicBezTo>
                  <a:lnTo>
                    <a:pt x="215" y="109"/>
                  </a:lnTo>
                  <a:close/>
                  <a:moveTo>
                    <a:pt x="211" y="110"/>
                  </a:moveTo>
                  <a:cubicBezTo>
                    <a:pt x="211" y="110"/>
                    <a:pt x="210" y="110"/>
                    <a:pt x="210" y="110"/>
                  </a:cubicBezTo>
                  <a:cubicBezTo>
                    <a:pt x="210" y="110"/>
                    <a:pt x="210" y="110"/>
                    <a:pt x="210" y="110"/>
                  </a:cubicBezTo>
                  <a:cubicBezTo>
                    <a:pt x="211" y="109"/>
                    <a:pt x="211" y="109"/>
                    <a:pt x="211" y="109"/>
                  </a:cubicBezTo>
                  <a:cubicBezTo>
                    <a:pt x="211" y="109"/>
                    <a:pt x="211" y="110"/>
                    <a:pt x="211" y="110"/>
                  </a:cubicBezTo>
                  <a:cubicBezTo>
                    <a:pt x="212" y="110"/>
                    <a:pt x="211" y="109"/>
                    <a:pt x="212" y="109"/>
                  </a:cubicBezTo>
                  <a:cubicBezTo>
                    <a:pt x="212" y="109"/>
                    <a:pt x="212" y="109"/>
                    <a:pt x="212" y="109"/>
                  </a:cubicBezTo>
                  <a:cubicBezTo>
                    <a:pt x="212" y="109"/>
                    <a:pt x="211" y="110"/>
                    <a:pt x="211" y="110"/>
                  </a:cubicBezTo>
                  <a:close/>
                  <a:moveTo>
                    <a:pt x="207" y="111"/>
                  </a:moveTo>
                  <a:cubicBezTo>
                    <a:pt x="207" y="111"/>
                    <a:pt x="207" y="111"/>
                    <a:pt x="207" y="111"/>
                  </a:cubicBezTo>
                  <a:cubicBezTo>
                    <a:pt x="207" y="111"/>
                    <a:pt x="207" y="111"/>
                    <a:pt x="207" y="111"/>
                  </a:cubicBezTo>
                  <a:close/>
                  <a:moveTo>
                    <a:pt x="198" y="112"/>
                  </a:moveTo>
                  <a:cubicBezTo>
                    <a:pt x="198" y="112"/>
                    <a:pt x="198" y="112"/>
                    <a:pt x="198" y="112"/>
                  </a:cubicBezTo>
                  <a:cubicBezTo>
                    <a:pt x="197" y="112"/>
                    <a:pt x="197" y="112"/>
                    <a:pt x="197" y="112"/>
                  </a:cubicBezTo>
                  <a:cubicBezTo>
                    <a:pt x="197" y="112"/>
                    <a:pt x="197" y="112"/>
                    <a:pt x="197" y="112"/>
                  </a:cubicBezTo>
                  <a:cubicBezTo>
                    <a:pt x="197" y="112"/>
                    <a:pt x="197" y="112"/>
                    <a:pt x="197" y="112"/>
                  </a:cubicBezTo>
                  <a:cubicBezTo>
                    <a:pt x="197" y="112"/>
                    <a:pt x="197" y="112"/>
                    <a:pt x="198" y="112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198" y="112"/>
                    <a:pt x="197" y="113"/>
                    <a:pt x="198" y="112"/>
                  </a:cubicBezTo>
                  <a:cubicBezTo>
                    <a:pt x="198" y="112"/>
                    <a:pt x="198" y="112"/>
                    <a:pt x="198" y="112"/>
                  </a:cubicBezTo>
                  <a:close/>
                  <a:moveTo>
                    <a:pt x="190" y="128"/>
                  </a:moveTo>
                  <a:cubicBezTo>
                    <a:pt x="189" y="129"/>
                    <a:pt x="191" y="129"/>
                    <a:pt x="190" y="130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1" y="129"/>
                    <a:pt x="189" y="129"/>
                    <a:pt x="190" y="128"/>
                  </a:cubicBezTo>
                  <a:close/>
                  <a:moveTo>
                    <a:pt x="188" y="117"/>
                  </a:moveTo>
                  <a:cubicBezTo>
                    <a:pt x="187" y="117"/>
                    <a:pt x="187" y="117"/>
                    <a:pt x="187" y="117"/>
                  </a:cubicBezTo>
                  <a:cubicBezTo>
                    <a:pt x="187" y="117"/>
                    <a:pt x="187" y="117"/>
                    <a:pt x="187" y="117"/>
                  </a:cubicBezTo>
                  <a:lnTo>
                    <a:pt x="188" y="117"/>
                  </a:lnTo>
                  <a:close/>
                  <a:moveTo>
                    <a:pt x="174" y="145"/>
                  </a:moveTo>
                  <a:cubicBezTo>
                    <a:pt x="173" y="146"/>
                    <a:pt x="173" y="145"/>
                    <a:pt x="172" y="145"/>
                  </a:cubicBezTo>
                  <a:cubicBezTo>
                    <a:pt x="172" y="146"/>
                    <a:pt x="171" y="144"/>
                    <a:pt x="171" y="145"/>
                  </a:cubicBezTo>
                  <a:cubicBezTo>
                    <a:pt x="171" y="146"/>
                    <a:pt x="171" y="146"/>
                    <a:pt x="171" y="146"/>
                  </a:cubicBezTo>
                  <a:cubicBezTo>
                    <a:pt x="170" y="145"/>
                    <a:pt x="170" y="145"/>
                    <a:pt x="170" y="145"/>
                  </a:cubicBezTo>
                  <a:cubicBezTo>
                    <a:pt x="170" y="145"/>
                    <a:pt x="171" y="145"/>
                    <a:pt x="170" y="145"/>
                  </a:cubicBezTo>
                  <a:cubicBezTo>
                    <a:pt x="170" y="144"/>
                    <a:pt x="170" y="146"/>
                    <a:pt x="169" y="145"/>
                  </a:cubicBezTo>
                  <a:cubicBezTo>
                    <a:pt x="170" y="144"/>
                    <a:pt x="170" y="144"/>
                    <a:pt x="170" y="144"/>
                  </a:cubicBezTo>
                  <a:cubicBezTo>
                    <a:pt x="170" y="144"/>
                    <a:pt x="170" y="143"/>
                    <a:pt x="169" y="143"/>
                  </a:cubicBezTo>
                  <a:cubicBezTo>
                    <a:pt x="169" y="144"/>
                    <a:pt x="169" y="144"/>
                    <a:pt x="169" y="144"/>
                  </a:cubicBezTo>
                  <a:cubicBezTo>
                    <a:pt x="169" y="143"/>
                    <a:pt x="169" y="143"/>
                    <a:pt x="169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3"/>
                    <a:pt x="170" y="144"/>
                    <a:pt x="171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4"/>
                    <a:pt x="173" y="144"/>
                    <a:pt x="173" y="144"/>
                  </a:cubicBezTo>
                  <a:lnTo>
                    <a:pt x="174" y="145"/>
                  </a:lnTo>
                  <a:close/>
                  <a:moveTo>
                    <a:pt x="163" y="177"/>
                  </a:moveTo>
                  <a:cubicBezTo>
                    <a:pt x="163" y="177"/>
                    <a:pt x="163" y="177"/>
                    <a:pt x="163" y="177"/>
                  </a:cubicBezTo>
                  <a:cubicBezTo>
                    <a:pt x="162" y="177"/>
                    <a:pt x="162" y="177"/>
                    <a:pt x="162" y="177"/>
                  </a:cubicBezTo>
                  <a:cubicBezTo>
                    <a:pt x="163" y="176"/>
                    <a:pt x="163" y="176"/>
                    <a:pt x="163" y="176"/>
                  </a:cubicBezTo>
                  <a:cubicBezTo>
                    <a:pt x="163" y="176"/>
                    <a:pt x="163" y="176"/>
                    <a:pt x="163" y="176"/>
                  </a:cubicBezTo>
                  <a:cubicBezTo>
                    <a:pt x="163" y="176"/>
                    <a:pt x="163" y="177"/>
                    <a:pt x="163" y="177"/>
                  </a:cubicBezTo>
                  <a:close/>
                  <a:moveTo>
                    <a:pt x="163" y="175"/>
                  </a:moveTo>
                  <a:cubicBezTo>
                    <a:pt x="162" y="175"/>
                    <a:pt x="162" y="176"/>
                    <a:pt x="162" y="175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63" y="175"/>
                    <a:pt x="163" y="175"/>
                    <a:pt x="163" y="175"/>
                  </a:cubicBezTo>
                  <a:cubicBezTo>
                    <a:pt x="163" y="175"/>
                    <a:pt x="163" y="175"/>
                    <a:pt x="164" y="175"/>
                  </a:cubicBezTo>
                  <a:lnTo>
                    <a:pt x="163" y="175"/>
                  </a:lnTo>
                  <a:close/>
                  <a:moveTo>
                    <a:pt x="159" y="177"/>
                  </a:moveTo>
                  <a:cubicBezTo>
                    <a:pt x="159" y="177"/>
                    <a:pt x="159" y="177"/>
                    <a:pt x="159" y="177"/>
                  </a:cubicBezTo>
                  <a:cubicBezTo>
                    <a:pt x="159" y="178"/>
                    <a:pt x="159" y="177"/>
                    <a:pt x="159" y="177"/>
                  </a:cubicBezTo>
                  <a:cubicBezTo>
                    <a:pt x="159" y="177"/>
                    <a:pt x="159" y="177"/>
                    <a:pt x="159" y="177"/>
                  </a:cubicBezTo>
                  <a:cubicBezTo>
                    <a:pt x="160" y="177"/>
                    <a:pt x="160" y="177"/>
                    <a:pt x="160" y="177"/>
                  </a:cubicBezTo>
                  <a:cubicBezTo>
                    <a:pt x="160" y="178"/>
                    <a:pt x="160" y="178"/>
                    <a:pt x="160" y="178"/>
                  </a:cubicBezTo>
                  <a:lnTo>
                    <a:pt x="159" y="177"/>
                  </a:lnTo>
                  <a:close/>
                  <a:moveTo>
                    <a:pt x="158" y="180"/>
                  </a:moveTo>
                  <a:cubicBezTo>
                    <a:pt x="158" y="180"/>
                    <a:pt x="158" y="180"/>
                    <a:pt x="158" y="180"/>
                  </a:cubicBezTo>
                  <a:cubicBezTo>
                    <a:pt x="158" y="180"/>
                    <a:pt x="158" y="180"/>
                    <a:pt x="158" y="180"/>
                  </a:cubicBezTo>
                  <a:cubicBezTo>
                    <a:pt x="159" y="180"/>
                    <a:pt x="158" y="180"/>
                    <a:pt x="158" y="180"/>
                  </a:cubicBezTo>
                  <a:close/>
                  <a:moveTo>
                    <a:pt x="165" y="158"/>
                  </a:moveTo>
                  <a:cubicBezTo>
                    <a:pt x="166" y="157"/>
                    <a:pt x="166" y="157"/>
                    <a:pt x="166" y="157"/>
                  </a:cubicBezTo>
                  <a:cubicBezTo>
                    <a:pt x="165" y="157"/>
                    <a:pt x="164" y="155"/>
                    <a:pt x="164" y="155"/>
                  </a:cubicBezTo>
                  <a:cubicBezTo>
                    <a:pt x="164" y="154"/>
                    <a:pt x="165" y="154"/>
                    <a:pt x="166" y="154"/>
                  </a:cubicBezTo>
                  <a:cubicBezTo>
                    <a:pt x="166" y="154"/>
                    <a:pt x="166" y="154"/>
                    <a:pt x="166" y="154"/>
                  </a:cubicBezTo>
                  <a:cubicBezTo>
                    <a:pt x="166" y="154"/>
                    <a:pt x="166" y="154"/>
                    <a:pt x="166" y="154"/>
                  </a:cubicBezTo>
                  <a:cubicBezTo>
                    <a:pt x="166" y="154"/>
                    <a:pt x="166" y="154"/>
                    <a:pt x="166" y="154"/>
                  </a:cubicBezTo>
                  <a:cubicBezTo>
                    <a:pt x="166" y="154"/>
                    <a:pt x="166" y="154"/>
                    <a:pt x="166" y="154"/>
                  </a:cubicBezTo>
                  <a:cubicBezTo>
                    <a:pt x="166" y="154"/>
                    <a:pt x="166" y="154"/>
                    <a:pt x="166" y="154"/>
                  </a:cubicBezTo>
                  <a:cubicBezTo>
                    <a:pt x="166" y="154"/>
                    <a:pt x="166" y="154"/>
                    <a:pt x="166" y="154"/>
                  </a:cubicBezTo>
                  <a:cubicBezTo>
                    <a:pt x="166" y="154"/>
                    <a:pt x="166" y="154"/>
                    <a:pt x="166" y="154"/>
                  </a:cubicBezTo>
                  <a:cubicBezTo>
                    <a:pt x="165" y="155"/>
                    <a:pt x="164" y="155"/>
                    <a:pt x="165" y="156"/>
                  </a:cubicBezTo>
                  <a:cubicBezTo>
                    <a:pt x="166" y="155"/>
                    <a:pt x="166" y="155"/>
                    <a:pt x="166" y="155"/>
                  </a:cubicBezTo>
                  <a:cubicBezTo>
                    <a:pt x="165" y="156"/>
                    <a:pt x="165" y="156"/>
                    <a:pt x="165" y="156"/>
                  </a:cubicBezTo>
                  <a:cubicBezTo>
                    <a:pt x="165" y="156"/>
                    <a:pt x="165" y="156"/>
                    <a:pt x="165" y="156"/>
                  </a:cubicBezTo>
                  <a:cubicBezTo>
                    <a:pt x="165" y="156"/>
                    <a:pt x="165" y="156"/>
                    <a:pt x="165" y="156"/>
                  </a:cubicBezTo>
                  <a:cubicBezTo>
                    <a:pt x="165" y="156"/>
                    <a:pt x="165" y="157"/>
                    <a:pt x="166" y="157"/>
                  </a:cubicBezTo>
                  <a:cubicBezTo>
                    <a:pt x="166" y="157"/>
                    <a:pt x="167" y="157"/>
                    <a:pt x="167" y="157"/>
                  </a:cubicBezTo>
                  <a:cubicBezTo>
                    <a:pt x="166" y="158"/>
                    <a:pt x="166" y="159"/>
                    <a:pt x="165" y="159"/>
                  </a:cubicBezTo>
                  <a:cubicBezTo>
                    <a:pt x="164" y="159"/>
                    <a:pt x="165" y="158"/>
                    <a:pt x="165" y="158"/>
                  </a:cubicBezTo>
                  <a:close/>
                  <a:moveTo>
                    <a:pt x="163" y="154"/>
                  </a:moveTo>
                  <a:cubicBezTo>
                    <a:pt x="164" y="155"/>
                    <a:pt x="164" y="155"/>
                    <a:pt x="164" y="155"/>
                  </a:cubicBezTo>
                  <a:cubicBezTo>
                    <a:pt x="163" y="155"/>
                    <a:pt x="163" y="154"/>
                    <a:pt x="163" y="155"/>
                  </a:cubicBezTo>
                  <a:cubicBezTo>
                    <a:pt x="163" y="155"/>
                    <a:pt x="163" y="155"/>
                    <a:pt x="163" y="155"/>
                  </a:cubicBezTo>
                  <a:cubicBezTo>
                    <a:pt x="162" y="155"/>
                    <a:pt x="162" y="154"/>
                    <a:pt x="163" y="154"/>
                  </a:cubicBezTo>
                  <a:close/>
                  <a:moveTo>
                    <a:pt x="164" y="145"/>
                  </a:moveTo>
                  <a:cubicBezTo>
                    <a:pt x="164" y="144"/>
                    <a:pt x="164" y="144"/>
                    <a:pt x="164" y="144"/>
                  </a:cubicBezTo>
                  <a:cubicBezTo>
                    <a:pt x="165" y="144"/>
                    <a:pt x="165" y="145"/>
                    <a:pt x="166" y="145"/>
                  </a:cubicBezTo>
                  <a:cubicBezTo>
                    <a:pt x="165" y="146"/>
                    <a:pt x="165" y="144"/>
                    <a:pt x="164" y="145"/>
                  </a:cubicBezTo>
                  <a:close/>
                  <a:moveTo>
                    <a:pt x="170" y="131"/>
                  </a:move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2"/>
                    <a:pt x="170" y="132"/>
                    <a:pt x="171" y="132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1" y="132"/>
                    <a:pt x="170" y="132"/>
                    <a:pt x="170" y="131"/>
                  </a:cubicBezTo>
                  <a:close/>
                  <a:moveTo>
                    <a:pt x="172" y="135"/>
                  </a:moveTo>
                  <a:cubicBezTo>
                    <a:pt x="173" y="136"/>
                    <a:pt x="173" y="136"/>
                    <a:pt x="173" y="136"/>
                  </a:cubicBezTo>
                  <a:cubicBezTo>
                    <a:pt x="172" y="136"/>
                    <a:pt x="172" y="135"/>
                    <a:pt x="172" y="135"/>
                  </a:cubicBezTo>
                  <a:cubicBezTo>
                    <a:pt x="171" y="135"/>
                    <a:pt x="171" y="135"/>
                    <a:pt x="171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5"/>
                    <a:pt x="172" y="135"/>
                    <a:pt x="172" y="135"/>
                  </a:cubicBezTo>
                  <a:close/>
                  <a:moveTo>
                    <a:pt x="173" y="134"/>
                  </a:moveTo>
                  <a:cubicBezTo>
                    <a:pt x="173" y="135"/>
                    <a:pt x="173" y="135"/>
                    <a:pt x="173" y="135"/>
                  </a:cubicBezTo>
                  <a:cubicBezTo>
                    <a:pt x="173" y="135"/>
                    <a:pt x="173" y="135"/>
                    <a:pt x="172" y="135"/>
                  </a:cubicBezTo>
                  <a:lnTo>
                    <a:pt x="173" y="134"/>
                  </a:lnTo>
                  <a:close/>
                  <a:moveTo>
                    <a:pt x="175" y="125"/>
                  </a:moveTo>
                  <a:cubicBezTo>
                    <a:pt x="175" y="125"/>
                    <a:pt x="176" y="125"/>
                    <a:pt x="176" y="125"/>
                  </a:cubicBezTo>
                  <a:cubicBezTo>
                    <a:pt x="176" y="125"/>
                    <a:pt x="176" y="125"/>
                    <a:pt x="176" y="125"/>
                  </a:cubicBezTo>
                  <a:lnTo>
                    <a:pt x="175" y="125"/>
                  </a:lnTo>
                  <a:close/>
                  <a:moveTo>
                    <a:pt x="171" y="141"/>
                  </a:moveTo>
                  <a:cubicBezTo>
                    <a:pt x="170" y="141"/>
                    <a:pt x="170" y="140"/>
                    <a:pt x="170" y="140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0"/>
                    <a:pt x="171" y="140"/>
                    <a:pt x="171" y="141"/>
                  </a:cubicBezTo>
                  <a:close/>
                  <a:moveTo>
                    <a:pt x="169" y="145"/>
                  </a:moveTo>
                  <a:cubicBezTo>
                    <a:pt x="168" y="144"/>
                    <a:pt x="168" y="144"/>
                    <a:pt x="168" y="145"/>
                  </a:cubicBezTo>
                  <a:cubicBezTo>
                    <a:pt x="168" y="144"/>
                    <a:pt x="169" y="144"/>
                    <a:pt x="169" y="145"/>
                  </a:cubicBezTo>
                  <a:close/>
                  <a:moveTo>
                    <a:pt x="178" y="120"/>
                  </a:moveTo>
                  <a:cubicBezTo>
                    <a:pt x="178" y="120"/>
                    <a:pt x="178" y="120"/>
                    <a:pt x="178" y="120"/>
                  </a:cubicBezTo>
                  <a:cubicBezTo>
                    <a:pt x="178" y="119"/>
                    <a:pt x="178" y="119"/>
                    <a:pt x="178" y="119"/>
                  </a:cubicBezTo>
                  <a:cubicBezTo>
                    <a:pt x="178" y="119"/>
                    <a:pt x="178" y="120"/>
                    <a:pt x="178" y="120"/>
                  </a:cubicBezTo>
                  <a:close/>
                  <a:moveTo>
                    <a:pt x="174" y="137"/>
                  </a:moveTo>
                  <a:cubicBezTo>
                    <a:pt x="174" y="137"/>
                    <a:pt x="174" y="137"/>
                    <a:pt x="174" y="137"/>
                  </a:cubicBezTo>
                  <a:cubicBezTo>
                    <a:pt x="174" y="138"/>
                    <a:pt x="174" y="138"/>
                    <a:pt x="174" y="138"/>
                  </a:cubicBezTo>
                  <a:lnTo>
                    <a:pt x="174" y="137"/>
                  </a:lnTo>
                  <a:close/>
                  <a:moveTo>
                    <a:pt x="176" y="119"/>
                  </a:moveTo>
                  <a:cubicBezTo>
                    <a:pt x="175" y="120"/>
                    <a:pt x="175" y="120"/>
                    <a:pt x="175" y="120"/>
                  </a:cubicBezTo>
                  <a:cubicBezTo>
                    <a:pt x="175" y="119"/>
                    <a:pt x="175" y="120"/>
                    <a:pt x="176" y="119"/>
                  </a:cubicBezTo>
                  <a:close/>
                  <a:moveTo>
                    <a:pt x="173" y="115"/>
                  </a:moveTo>
                  <a:cubicBezTo>
                    <a:pt x="172" y="116"/>
                    <a:pt x="171" y="115"/>
                    <a:pt x="171" y="115"/>
                  </a:cubicBezTo>
                  <a:cubicBezTo>
                    <a:pt x="172" y="115"/>
                    <a:pt x="173" y="114"/>
                    <a:pt x="173" y="115"/>
                  </a:cubicBezTo>
                  <a:close/>
                  <a:moveTo>
                    <a:pt x="155" y="171"/>
                  </a:moveTo>
                  <a:cubicBezTo>
                    <a:pt x="156" y="171"/>
                    <a:pt x="156" y="171"/>
                    <a:pt x="156" y="171"/>
                  </a:cubicBezTo>
                  <a:cubicBezTo>
                    <a:pt x="155" y="170"/>
                    <a:pt x="155" y="170"/>
                    <a:pt x="155" y="170"/>
                  </a:cubicBezTo>
                  <a:cubicBezTo>
                    <a:pt x="156" y="170"/>
                    <a:pt x="156" y="171"/>
                    <a:pt x="156" y="171"/>
                  </a:cubicBezTo>
                  <a:lnTo>
                    <a:pt x="155" y="171"/>
                  </a:lnTo>
                  <a:close/>
                  <a:moveTo>
                    <a:pt x="161" y="154"/>
                  </a:moveTo>
                  <a:cubicBezTo>
                    <a:pt x="161" y="154"/>
                    <a:pt x="161" y="154"/>
                    <a:pt x="161" y="154"/>
                  </a:cubicBezTo>
                  <a:cubicBezTo>
                    <a:pt x="161" y="153"/>
                    <a:pt x="160" y="154"/>
                    <a:pt x="160" y="154"/>
                  </a:cubicBezTo>
                  <a:cubicBezTo>
                    <a:pt x="161" y="153"/>
                    <a:pt x="161" y="153"/>
                    <a:pt x="161" y="153"/>
                  </a:cubicBezTo>
                  <a:cubicBezTo>
                    <a:pt x="161" y="153"/>
                    <a:pt x="161" y="154"/>
                    <a:pt x="161" y="154"/>
                  </a:cubicBezTo>
                  <a:cubicBezTo>
                    <a:pt x="162" y="154"/>
                    <a:pt x="162" y="155"/>
                    <a:pt x="162" y="155"/>
                  </a:cubicBezTo>
                  <a:cubicBezTo>
                    <a:pt x="161" y="155"/>
                    <a:pt x="161" y="154"/>
                    <a:pt x="161" y="154"/>
                  </a:cubicBezTo>
                  <a:close/>
                  <a:moveTo>
                    <a:pt x="158" y="174"/>
                  </a:moveTo>
                  <a:cubicBezTo>
                    <a:pt x="158" y="173"/>
                    <a:pt x="158" y="172"/>
                    <a:pt x="158" y="173"/>
                  </a:cubicBezTo>
                  <a:cubicBezTo>
                    <a:pt x="158" y="172"/>
                    <a:pt x="158" y="173"/>
                    <a:pt x="159" y="174"/>
                  </a:cubicBezTo>
                  <a:cubicBezTo>
                    <a:pt x="159" y="174"/>
                    <a:pt x="159" y="174"/>
                    <a:pt x="158" y="174"/>
                  </a:cubicBezTo>
                  <a:close/>
                  <a:moveTo>
                    <a:pt x="159" y="183"/>
                  </a:moveTo>
                  <a:cubicBezTo>
                    <a:pt x="159" y="182"/>
                    <a:pt x="159" y="181"/>
                    <a:pt x="158" y="182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157" y="183"/>
                    <a:pt x="157" y="183"/>
                    <a:pt x="157" y="183"/>
                  </a:cubicBezTo>
                  <a:cubicBezTo>
                    <a:pt x="157" y="183"/>
                    <a:pt x="157" y="183"/>
                    <a:pt x="157" y="183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8" y="181"/>
                    <a:pt x="160" y="183"/>
                    <a:pt x="160" y="181"/>
                  </a:cubicBezTo>
                  <a:cubicBezTo>
                    <a:pt x="160" y="181"/>
                    <a:pt x="160" y="180"/>
                    <a:pt x="161" y="179"/>
                  </a:cubicBezTo>
                  <a:cubicBezTo>
                    <a:pt x="161" y="180"/>
                    <a:pt x="161" y="180"/>
                    <a:pt x="161" y="180"/>
                  </a:cubicBezTo>
                  <a:cubicBezTo>
                    <a:pt x="161" y="180"/>
                    <a:pt x="160" y="180"/>
                    <a:pt x="160" y="180"/>
                  </a:cubicBezTo>
                  <a:cubicBezTo>
                    <a:pt x="162" y="182"/>
                    <a:pt x="162" y="182"/>
                    <a:pt x="162" y="182"/>
                  </a:cubicBezTo>
                  <a:cubicBezTo>
                    <a:pt x="161" y="182"/>
                    <a:pt x="160" y="181"/>
                    <a:pt x="159" y="183"/>
                  </a:cubicBezTo>
                  <a:close/>
                  <a:moveTo>
                    <a:pt x="162" y="179"/>
                  </a:moveTo>
                  <a:cubicBezTo>
                    <a:pt x="162" y="179"/>
                    <a:pt x="162" y="179"/>
                    <a:pt x="162" y="179"/>
                  </a:cubicBezTo>
                  <a:cubicBezTo>
                    <a:pt x="163" y="179"/>
                    <a:pt x="163" y="179"/>
                    <a:pt x="163" y="179"/>
                  </a:cubicBezTo>
                  <a:lnTo>
                    <a:pt x="162" y="179"/>
                  </a:lnTo>
                  <a:close/>
                  <a:moveTo>
                    <a:pt x="168" y="160"/>
                  </a:moveTo>
                  <a:cubicBezTo>
                    <a:pt x="167" y="160"/>
                    <a:pt x="167" y="160"/>
                    <a:pt x="167" y="160"/>
                  </a:cubicBezTo>
                  <a:cubicBezTo>
                    <a:pt x="167" y="159"/>
                    <a:pt x="168" y="160"/>
                    <a:pt x="168" y="159"/>
                  </a:cubicBezTo>
                  <a:cubicBezTo>
                    <a:pt x="167" y="158"/>
                    <a:pt x="167" y="158"/>
                    <a:pt x="167" y="158"/>
                  </a:cubicBezTo>
                  <a:cubicBezTo>
                    <a:pt x="167" y="157"/>
                    <a:pt x="168" y="158"/>
                    <a:pt x="168" y="157"/>
                  </a:cubicBezTo>
                  <a:cubicBezTo>
                    <a:pt x="169" y="158"/>
                    <a:pt x="168" y="159"/>
                    <a:pt x="168" y="160"/>
                  </a:cubicBezTo>
                  <a:close/>
                  <a:moveTo>
                    <a:pt x="169" y="157"/>
                  </a:moveTo>
                  <a:cubicBezTo>
                    <a:pt x="169" y="156"/>
                    <a:pt x="169" y="156"/>
                    <a:pt x="169" y="156"/>
                  </a:cubicBezTo>
                  <a:cubicBezTo>
                    <a:pt x="169" y="156"/>
                    <a:pt x="169" y="156"/>
                    <a:pt x="169" y="156"/>
                  </a:cubicBezTo>
                  <a:cubicBezTo>
                    <a:pt x="170" y="156"/>
                    <a:pt x="169" y="156"/>
                    <a:pt x="169" y="157"/>
                  </a:cubicBezTo>
                  <a:close/>
                  <a:moveTo>
                    <a:pt x="164" y="178"/>
                  </a:moveTo>
                  <a:cubicBezTo>
                    <a:pt x="164" y="178"/>
                    <a:pt x="164" y="178"/>
                    <a:pt x="164" y="178"/>
                  </a:cubicBezTo>
                  <a:cubicBezTo>
                    <a:pt x="164" y="178"/>
                    <a:pt x="164" y="178"/>
                    <a:pt x="165" y="178"/>
                  </a:cubicBezTo>
                  <a:lnTo>
                    <a:pt x="164" y="178"/>
                  </a:lnTo>
                  <a:close/>
                  <a:moveTo>
                    <a:pt x="166" y="178"/>
                  </a:moveTo>
                  <a:cubicBezTo>
                    <a:pt x="165" y="177"/>
                    <a:pt x="165" y="177"/>
                    <a:pt x="165" y="177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5" y="176"/>
                    <a:pt x="165" y="176"/>
                    <a:pt x="165" y="176"/>
                  </a:cubicBezTo>
                  <a:cubicBezTo>
                    <a:pt x="165" y="177"/>
                    <a:pt x="166" y="177"/>
                    <a:pt x="166" y="177"/>
                  </a:cubicBezTo>
                  <a:cubicBezTo>
                    <a:pt x="167" y="177"/>
                    <a:pt x="167" y="177"/>
                    <a:pt x="167" y="177"/>
                  </a:cubicBezTo>
                  <a:cubicBezTo>
                    <a:pt x="167" y="177"/>
                    <a:pt x="167" y="177"/>
                    <a:pt x="167" y="177"/>
                  </a:cubicBezTo>
                  <a:cubicBezTo>
                    <a:pt x="166" y="177"/>
                    <a:pt x="166" y="177"/>
                    <a:pt x="166" y="178"/>
                  </a:cubicBezTo>
                  <a:close/>
                  <a:moveTo>
                    <a:pt x="167" y="174"/>
                  </a:moveTo>
                  <a:cubicBezTo>
                    <a:pt x="168" y="174"/>
                    <a:pt x="168" y="174"/>
                    <a:pt x="168" y="174"/>
                  </a:cubicBezTo>
                  <a:cubicBezTo>
                    <a:pt x="167" y="175"/>
                    <a:pt x="167" y="174"/>
                    <a:pt x="167" y="174"/>
                  </a:cubicBezTo>
                  <a:close/>
                  <a:moveTo>
                    <a:pt x="168" y="177"/>
                  </a:moveTo>
                  <a:cubicBezTo>
                    <a:pt x="168" y="176"/>
                    <a:pt x="168" y="176"/>
                    <a:pt x="168" y="176"/>
                  </a:cubicBezTo>
                  <a:cubicBezTo>
                    <a:pt x="168" y="176"/>
                    <a:pt x="168" y="176"/>
                    <a:pt x="168" y="175"/>
                  </a:cubicBezTo>
                  <a:cubicBezTo>
                    <a:pt x="168" y="176"/>
                    <a:pt x="168" y="176"/>
                    <a:pt x="168" y="176"/>
                  </a:cubicBezTo>
                  <a:cubicBezTo>
                    <a:pt x="169" y="176"/>
                    <a:pt x="169" y="177"/>
                    <a:pt x="170" y="176"/>
                  </a:cubicBezTo>
                  <a:cubicBezTo>
                    <a:pt x="170" y="177"/>
                    <a:pt x="169" y="177"/>
                    <a:pt x="169" y="178"/>
                  </a:cubicBezTo>
                  <a:cubicBezTo>
                    <a:pt x="169" y="177"/>
                    <a:pt x="168" y="177"/>
                    <a:pt x="168" y="177"/>
                  </a:cubicBezTo>
                  <a:close/>
                  <a:moveTo>
                    <a:pt x="174" y="157"/>
                  </a:moveTo>
                  <a:cubicBezTo>
                    <a:pt x="175" y="157"/>
                    <a:pt x="175" y="157"/>
                    <a:pt x="175" y="157"/>
                  </a:cubicBezTo>
                  <a:cubicBezTo>
                    <a:pt x="175" y="157"/>
                    <a:pt x="175" y="157"/>
                    <a:pt x="175" y="157"/>
                  </a:cubicBezTo>
                  <a:cubicBezTo>
                    <a:pt x="175" y="157"/>
                    <a:pt x="175" y="157"/>
                    <a:pt x="174" y="157"/>
                  </a:cubicBezTo>
                  <a:close/>
                  <a:moveTo>
                    <a:pt x="168" y="180"/>
                  </a:moveTo>
                  <a:cubicBezTo>
                    <a:pt x="168" y="180"/>
                    <a:pt x="168" y="180"/>
                    <a:pt x="168" y="179"/>
                  </a:cubicBezTo>
                  <a:cubicBezTo>
                    <a:pt x="168" y="179"/>
                    <a:pt x="170" y="179"/>
                    <a:pt x="170" y="180"/>
                  </a:cubicBezTo>
                  <a:cubicBezTo>
                    <a:pt x="170" y="181"/>
                    <a:pt x="169" y="180"/>
                    <a:pt x="168" y="180"/>
                  </a:cubicBezTo>
                  <a:close/>
                  <a:moveTo>
                    <a:pt x="172" y="178"/>
                  </a:moveTo>
                  <a:cubicBezTo>
                    <a:pt x="173" y="178"/>
                    <a:pt x="173" y="178"/>
                    <a:pt x="173" y="178"/>
                  </a:cubicBezTo>
                  <a:cubicBezTo>
                    <a:pt x="172" y="178"/>
                    <a:pt x="172" y="179"/>
                    <a:pt x="172" y="178"/>
                  </a:cubicBezTo>
                  <a:close/>
                  <a:moveTo>
                    <a:pt x="187" y="120"/>
                  </a:moveTo>
                  <a:cubicBezTo>
                    <a:pt x="186" y="119"/>
                    <a:pt x="188" y="120"/>
                    <a:pt x="187" y="119"/>
                  </a:cubicBezTo>
                  <a:cubicBezTo>
                    <a:pt x="187" y="118"/>
                    <a:pt x="187" y="118"/>
                    <a:pt x="186" y="118"/>
                  </a:cubicBezTo>
                  <a:cubicBezTo>
                    <a:pt x="186" y="118"/>
                    <a:pt x="186" y="119"/>
                    <a:pt x="186" y="119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4" y="119"/>
                  </a:cubicBezTo>
                  <a:cubicBezTo>
                    <a:pt x="184" y="119"/>
                    <a:pt x="184" y="120"/>
                    <a:pt x="184" y="120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3" y="121"/>
                    <a:pt x="182" y="120"/>
                    <a:pt x="181" y="121"/>
                  </a:cubicBezTo>
                  <a:cubicBezTo>
                    <a:pt x="180" y="121"/>
                    <a:pt x="180" y="119"/>
                    <a:pt x="180" y="121"/>
                  </a:cubicBezTo>
                  <a:cubicBezTo>
                    <a:pt x="180" y="121"/>
                    <a:pt x="181" y="121"/>
                    <a:pt x="181" y="121"/>
                  </a:cubicBezTo>
                  <a:cubicBezTo>
                    <a:pt x="180" y="122"/>
                    <a:pt x="179" y="121"/>
                    <a:pt x="178" y="120"/>
                  </a:cubicBezTo>
                  <a:cubicBezTo>
                    <a:pt x="179" y="120"/>
                    <a:pt x="180" y="120"/>
                    <a:pt x="180" y="120"/>
                  </a:cubicBezTo>
                  <a:cubicBezTo>
                    <a:pt x="182" y="120"/>
                    <a:pt x="182" y="120"/>
                    <a:pt x="182" y="120"/>
                  </a:cubicBezTo>
                  <a:cubicBezTo>
                    <a:pt x="182" y="119"/>
                    <a:pt x="182" y="119"/>
                    <a:pt x="182" y="119"/>
                  </a:cubicBezTo>
                  <a:cubicBezTo>
                    <a:pt x="182" y="119"/>
                    <a:pt x="183" y="119"/>
                    <a:pt x="183" y="119"/>
                  </a:cubicBezTo>
                  <a:cubicBezTo>
                    <a:pt x="183" y="119"/>
                    <a:pt x="184" y="119"/>
                    <a:pt x="183" y="119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4" y="119"/>
                    <a:pt x="184" y="118"/>
                    <a:pt x="184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4" y="118"/>
                    <a:pt x="184" y="117"/>
                    <a:pt x="184" y="117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4" y="118"/>
                    <a:pt x="185" y="117"/>
                    <a:pt x="185" y="118"/>
                  </a:cubicBezTo>
                  <a:cubicBezTo>
                    <a:pt x="186" y="119"/>
                    <a:pt x="186" y="118"/>
                    <a:pt x="186" y="117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186" y="118"/>
                    <a:pt x="187" y="118"/>
                    <a:pt x="187" y="118"/>
                  </a:cubicBezTo>
                  <a:cubicBezTo>
                    <a:pt x="188" y="118"/>
                    <a:pt x="188" y="118"/>
                    <a:pt x="188" y="118"/>
                  </a:cubicBezTo>
                  <a:cubicBezTo>
                    <a:pt x="188" y="118"/>
                    <a:pt x="188" y="118"/>
                    <a:pt x="188" y="118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8"/>
                  </a:cubicBezTo>
                  <a:cubicBezTo>
                    <a:pt x="189" y="118"/>
                    <a:pt x="189" y="118"/>
                    <a:pt x="189" y="118"/>
                  </a:cubicBezTo>
                  <a:cubicBezTo>
                    <a:pt x="188" y="118"/>
                    <a:pt x="187" y="118"/>
                    <a:pt x="187" y="118"/>
                  </a:cubicBezTo>
                  <a:cubicBezTo>
                    <a:pt x="187" y="120"/>
                    <a:pt x="188" y="118"/>
                    <a:pt x="188" y="119"/>
                  </a:cubicBezTo>
                  <a:cubicBezTo>
                    <a:pt x="188" y="118"/>
                    <a:pt x="191" y="120"/>
                    <a:pt x="190" y="118"/>
                  </a:cubicBezTo>
                  <a:cubicBezTo>
                    <a:pt x="191" y="118"/>
                    <a:pt x="191" y="118"/>
                    <a:pt x="191" y="118"/>
                  </a:cubicBezTo>
                  <a:cubicBezTo>
                    <a:pt x="191" y="118"/>
                    <a:pt x="191" y="118"/>
                    <a:pt x="191" y="119"/>
                  </a:cubicBezTo>
                  <a:cubicBezTo>
                    <a:pt x="191" y="119"/>
                    <a:pt x="191" y="119"/>
                    <a:pt x="191" y="119"/>
                  </a:cubicBezTo>
                  <a:cubicBezTo>
                    <a:pt x="190" y="120"/>
                    <a:pt x="189" y="119"/>
                    <a:pt x="188" y="120"/>
                  </a:cubicBezTo>
                  <a:cubicBezTo>
                    <a:pt x="188" y="119"/>
                    <a:pt x="188" y="120"/>
                    <a:pt x="187" y="120"/>
                  </a:cubicBezTo>
                  <a:close/>
                  <a:moveTo>
                    <a:pt x="175" y="177"/>
                  </a:moveTo>
                  <a:cubicBezTo>
                    <a:pt x="175" y="177"/>
                    <a:pt x="174" y="177"/>
                    <a:pt x="174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4" y="176"/>
                    <a:pt x="174" y="176"/>
                    <a:pt x="173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5" y="177"/>
                    <a:pt x="176" y="176"/>
                    <a:pt x="176" y="177"/>
                  </a:cubicBezTo>
                  <a:lnTo>
                    <a:pt x="175" y="177"/>
                  </a:lnTo>
                  <a:close/>
                  <a:moveTo>
                    <a:pt x="186" y="135"/>
                  </a:moveTo>
                  <a:cubicBezTo>
                    <a:pt x="186" y="135"/>
                    <a:pt x="186" y="136"/>
                    <a:pt x="187" y="136"/>
                  </a:cubicBezTo>
                  <a:cubicBezTo>
                    <a:pt x="186" y="136"/>
                    <a:pt x="186" y="135"/>
                    <a:pt x="186" y="135"/>
                  </a:cubicBezTo>
                  <a:close/>
                  <a:moveTo>
                    <a:pt x="189" y="128"/>
                  </a:moveTo>
                  <a:cubicBezTo>
                    <a:pt x="189" y="127"/>
                    <a:pt x="187" y="128"/>
                    <a:pt x="188" y="128"/>
                  </a:cubicBezTo>
                  <a:cubicBezTo>
                    <a:pt x="188" y="127"/>
                    <a:pt x="187" y="128"/>
                    <a:pt x="187" y="127"/>
                  </a:cubicBezTo>
                  <a:cubicBezTo>
                    <a:pt x="188" y="127"/>
                    <a:pt x="188" y="127"/>
                    <a:pt x="190" y="127"/>
                  </a:cubicBezTo>
                  <a:lnTo>
                    <a:pt x="189" y="128"/>
                  </a:lnTo>
                  <a:close/>
                  <a:moveTo>
                    <a:pt x="181" y="161"/>
                  </a:moveTo>
                  <a:cubicBezTo>
                    <a:pt x="181" y="161"/>
                    <a:pt x="182" y="161"/>
                    <a:pt x="182" y="160"/>
                  </a:cubicBezTo>
                  <a:cubicBezTo>
                    <a:pt x="182" y="161"/>
                    <a:pt x="182" y="161"/>
                    <a:pt x="182" y="161"/>
                  </a:cubicBezTo>
                  <a:cubicBezTo>
                    <a:pt x="182" y="161"/>
                    <a:pt x="181" y="161"/>
                    <a:pt x="181" y="161"/>
                  </a:cubicBezTo>
                  <a:close/>
                  <a:moveTo>
                    <a:pt x="194" y="119"/>
                  </a:moveTo>
                  <a:cubicBezTo>
                    <a:pt x="194" y="118"/>
                    <a:pt x="193" y="120"/>
                    <a:pt x="193" y="118"/>
                  </a:cubicBezTo>
                  <a:cubicBezTo>
                    <a:pt x="194" y="119"/>
                    <a:pt x="194" y="119"/>
                    <a:pt x="195" y="118"/>
                  </a:cubicBezTo>
                  <a:lnTo>
                    <a:pt x="194" y="119"/>
                  </a:lnTo>
                  <a:close/>
                  <a:moveTo>
                    <a:pt x="194" y="115"/>
                  </a:moveTo>
                  <a:cubicBezTo>
                    <a:pt x="193" y="115"/>
                    <a:pt x="194" y="114"/>
                    <a:pt x="194" y="114"/>
                  </a:cubicBezTo>
                  <a:cubicBezTo>
                    <a:pt x="195" y="114"/>
                    <a:pt x="195" y="114"/>
                    <a:pt x="195" y="114"/>
                  </a:cubicBezTo>
                  <a:cubicBezTo>
                    <a:pt x="195" y="114"/>
                    <a:pt x="195" y="115"/>
                    <a:pt x="195" y="115"/>
                  </a:cubicBezTo>
                  <a:cubicBezTo>
                    <a:pt x="195" y="115"/>
                    <a:pt x="196" y="115"/>
                    <a:pt x="196" y="114"/>
                  </a:cubicBezTo>
                  <a:cubicBezTo>
                    <a:pt x="196" y="115"/>
                    <a:pt x="196" y="114"/>
                    <a:pt x="197" y="114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6" y="116"/>
                    <a:pt x="197" y="115"/>
                    <a:pt x="197" y="116"/>
                  </a:cubicBezTo>
                  <a:cubicBezTo>
                    <a:pt x="197" y="115"/>
                    <a:pt x="195" y="116"/>
                    <a:pt x="195" y="115"/>
                  </a:cubicBezTo>
                  <a:cubicBezTo>
                    <a:pt x="194" y="116"/>
                    <a:pt x="196" y="116"/>
                    <a:pt x="196" y="116"/>
                  </a:cubicBezTo>
                  <a:cubicBezTo>
                    <a:pt x="195" y="116"/>
                    <a:pt x="194" y="115"/>
                    <a:pt x="194" y="115"/>
                  </a:cubicBezTo>
                  <a:close/>
                  <a:moveTo>
                    <a:pt x="192" y="133"/>
                  </a:moveTo>
                  <a:cubicBezTo>
                    <a:pt x="191" y="133"/>
                    <a:pt x="191" y="133"/>
                    <a:pt x="191" y="133"/>
                  </a:cubicBezTo>
                  <a:cubicBezTo>
                    <a:pt x="192" y="132"/>
                    <a:pt x="192" y="132"/>
                    <a:pt x="192" y="132"/>
                  </a:cubicBezTo>
                  <a:cubicBezTo>
                    <a:pt x="192" y="132"/>
                    <a:pt x="192" y="133"/>
                    <a:pt x="192" y="133"/>
                  </a:cubicBezTo>
                  <a:cubicBezTo>
                    <a:pt x="192" y="133"/>
                    <a:pt x="192" y="133"/>
                    <a:pt x="192" y="133"/>
                  </a:cubicBezTo>
                  <a:cubicBezTo>
                    <a:pt x="192" y="133"/>
                    <a:pt x="192" y="133"/>
                    <a:pt x="192" y="133"/>
                  </a:cubicBezTo>
                  <a:close/>
                  <a:moveTo>
                    <a:pt x="196" y="117"/>
                  </a:moveTo>
                  <a:cubicBezTo>
                    <a:pt x="196" y="117"/>
                    <a:pt x="196" y="117"/>
                    <a:pt x="196" y="117"/>
                  </a:cubicBezTo>
                  <a:cubicBezTo>
                    <a:pt x="197" y="116"/>
                    <a:pt x="198" y="117"/>
                    <a:pt x="199" y="116"/>
                  </a:cubicBezTo>
                  <a:cubicBezTo>
                    <a:pt x="199" y="116"/>
                    <a:pt x="199" y="116"/>
                    <a:pt x="199" y="116"/>
                  </a:cubicBezTo>
                  <a:cubicBezTo>
                    <a:pt x="198" y="116"/>
                    <a:pt x="198" y="116"/>
                    <a:pt x="198" y="116"/>
                  </a:cubicBezTo>
                  <a:cubicBezTo>
                    <a:pt x="198" y="116"/>
                    <a:pt x="197" y="116"/>
                    <a:pt x="197" y="116"/>
                  </a:cubicBezTo>
                  <a:cubicBezTo>
                    <a:pt x="198" y="116"/>
                    <a:pt x="198" y="116"/>
                    <a:pt x="198" y="116"/>
                  </a:cubicBezTo>
                  <a:cubicBezTo>
                    <a:pt x="198" y="116"/>
                    <a:pt x="198" y="116"/>
                    <a:pt x="199" y="116"/>
                  </a:cubicBezTo>
                  <a:cubicBezTo>
                    <a:pt x="199" y="116"/>
                    <a:pt x="199" y="116"/>
                    <a:pt x="199" y="116"/>
                  </a:cubicBezTo>
                  <a:cubicBezTo>
                    <a:pt x="199" y="116"/>
                    <a:pt x="199" y="116"/>
                    <a:pt x="199" y="116"/>
                  </a:cubicBezTo>
                  <a:cubicBezTo>
                    <a:pt x="199" y="116"/>
                    <a:pt x="199" y="116"/>
                    <a:pt x="199" y="116"/>
                  </a:cubicBezTo>
                  <a:cubicBezTo>
                    <a:pt x="199" y="117"/>
                    <a:pt x="199" y="117"/>
                    <a:pt x="199" y="117"/>
                  </a:cubicBezTo>
                  <a:cubicBezTo>
                    <a:pt x="198" y="117"/>
                    <a:pt x="198" y="117"/>
                    <a:pt x="198" y="117"/>
                  </a:cubicBezTo>
                  <a:cubicBezTo>
                    <a:pt x="198" y="118"/>
                    <a:pt x="198" y="118"/>
                    <a:pt x="198" y="118"/>
                  </a:cubicBezTo>
                  <a:cubicBezTo>
                    <a:pt x="199" y="116"/>
                    <a:pt x="200" y="118"/>
                    <a:pt x="201" y="116"/>
                  </a:cubicBezTo>
                  <a:cubicBezTo>
                    <a:pt x="199" y="116"/>
                    <a:pt x="199" y="116"/>
                    <a:pt x="199" y="116"/>
                  </a:cubicBezTo>
                  <a:cubicBezTo>
                    <a:pt x="200" y="116"/>
                    <a:pt x="200" y="115"/>
                    <a:pt x="200" y="115"/>
                  </a:cubicBezTo>
                  <a:cubicBezTo>
                    <a:pt x="199" y="114"/>
                    <a:pt x="199" y="115"/>
                    <a:pt x="198" y="114"/>
                  </a:cubicBezTo>
                  <a:cubicBezTo>
                    <a:pt x="197" y="114"/>
                    <a:pt x="199" y="113"/>
                    <a:pt x="199" y="113"/>
                  </a:cubicBezTo>
                  <a:cubicBezTo>
                    <a:pt x="199" y="112"/>
                    <a:pt x="200" y="114"/>
                    <a:pt x="201" y="113"/>
                  </a:cubicBezTo>
                  <a:cubicBezTo>
                    <a:pt x="201" y="113"/>
                    <a:pt x="201" y="113"/>
                    <a:pt x="202" y="112"/>
                  </a:cubicBezTo>
                  <a:cubicBezTo>
                    <a:pt x="202" y="112"/>
                    <a:pt x="202" y="112"/>
                    <a:pt x="202" y="112"/>
                  </a:cubicBezTo>
                  <a:cubicBezTo>
                    <a:pt x="202" y="112"/>
                    <a:pt x="202" y="112"/>
                    <a:pt x="202" y="112"/>
                  </a:cubicBezTo>
                  <a:cubicBezTo>
                    <a:pt x="202" y="112"/>
                    <a:pt x="202" y="112"/>
                    <a:pt x="202" y="113"/>
                  </a:cubicBezTo>
                  <a:cubicBezTo>
                    <a:pt x="203" y="112"/>
                    <a:pt x="204" y="116"/>
                    <a:pt x="205" y="113"/>
                  </a:cubicBezTo>
                  <a:cubicBezTo>
                    <a:pt x="207" y="112"/>
                    <a:pt x="209" y="113"/>
                    <a:pt x="211" y="112"/>
                  </a:cubicBezTo>
                  <a:cubicBezTo>
                    <a:pt x="211" y="112"/>
                    <a:pt x="211" y="112"/>
                    <a:pt x="211" y="112"/>
                  </a:cubicBezTo>
                  <a:cubicBezTo>
                    <a:pt x="211" y="112"/>
                    <a:pt x="211" y="112"/>
                    <a:pt x="211" y="112"/>
                  </a:cubicBezTo>
                  <a:cubicBezTo>
                    <a:pt x="211" y="112"/>
                    <a:pt x="211" y="113"/>
                    <a:pt x="211" y="113"/>
                  </a:cubicBezTo>
                  <a:cubicBezTo>
                    <a:pt x="212" y="113"/>
                    <a:pt x="212" y="112"/>
                    <a:pt x="213" y="112"/>
                  </a:cubicBezTo>
                  <a:cubicBezTo>
                    <a:pt x="213" y="112"/>
                    <a:pt x="213" y="112"/>
                    <a:pt x="213" y="112"/>
                  </a:cubicBezTo>
                  <a:cubicBezTo>
                    <a:pt x="214" y="112"/>
                    <a:pt x="214" y="112"/>
                    <a:pt x="215" y="112"/>
                  </a:cubicBezTo>
                  <a:cubicBezTo>
                    <a:pt x="216" y="113"/>
                    <a:pt x="214" y="112"/>
                    <a:pt x="214" y="113"/>
                  </a:cubicBezTo>
                  <a:cubicBezTo>
                    <a:pt x="215" y="114"/>
                    <a:pt x="216" y="115"/>
                    <a:pt x="218" y="114"/>
                  </a:cubicBezTo>
                  <a:cubicBezTo>
                    <a:pt x="218" y="115"/>
                    <a:pt x="218" y="115"/>
                    <a:pt x="219" y="116"/>
                  </a:cubicBezTo>
                  <a:cubicBezTo>
                    <a:pt x="218" y="116"/>
                    <a:pt x="217" y="116"/>
                    <a:pt x="215" y="116"/>
                  </a:cubicBezTo>
                  <a:cubicBezTo>
                    <a:pt x="214" y="116"/>
                    <a:pt x="213" y="116"/>
                    <a:pt x="212" y="116"/>
                  </a:cubicBezTo>
                  <a:cubicBezTo>
                    <a:pt x="213" y="115"/>
                    <a:pt x="214" y="115"/>
                    <a:pt x="213" y="114"/>
                  </a:cubicBezTo>
                  <a:cubicBezTo>
                    <a:pt x="212" y="114"/>
                    <a:pt x="211" y="113"/>
                    <a:pt x="210" y="113"/>
                  </a:cubicBezTo>
                  <a:cubicBezTo>
                    <a:pt x="210" y="114"/>
                    <a:pt x="210" y="114"/>
                    <a:pt x="209" y="114"/>
                  </a:cubicBezTo>
                  <a:cubicBezTo>
                    <a:pt x="209" y="114"/>
                    <a:pt x="209" y="114"/>
                    <a:pt x="209" y="114"/>
                  </a:cubicBezTo>
                  <a:cubicBezTo>
                    <a:pt x="209" y="114"/>
                    <a:pt x="209" y="114"/>
                    <a:pt x="210" y="114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5"/>
                    <a:pt x="210" y="115"/>
                    <a:pt x="210" y="115"/>
                  </a:cubicBezTo>
                  <a:cubicBezTo>
                    <a:pt x="210" y="115"/>
                    <a:pt x="210" y="114"/>
                    <a:pt x="209" y="114"/>
                  </a:cubicBezTo>
                  <a:cubicBezTo>
                    <a:pt x="209" y="114"/>
                    <a:pt x="209" y="114"/>
                    <a:pt x="209" y="114"/>
                  </a:cubicBezTo>
                  <a:cubicBezTo>
                    <a:pt x="209" y="114"/>
                    <a:pt x="209" y="114"/>
                    <a:pt x="209" y="114"/>
                  </a:cubicBezTo>
                  <a:cubicBezTo>
                    <a:pt x="209" y="113"/>
                    <a:pt x="209" y="113"/>
                    <a:pt x="209" y="113"/>
                  </a:cubicBezTo>
                  <a:cubicBezTo>
                    <a:pt x="209" y="113"/>
                    <a:pt x="209" y="113"/>
                    <a:pt x="208" y="114"/>
                  </a:cubicBezTo>
                  <a:cubicBezTo>
                    <a:pt x="208" y="115"/>
                    <a:pt x="208" y="115"/>
                    <a:pt x="208" y="115"/>
                  </a:cubicBezTo>
                  <a:cubicBezTo>
                    <a:pt x="207" y="115"/>
                    <a:pt x="207" y="115"/>
                    <a:pt x="207" y="115"/>
                  </a:cubicBezTo>
                  <a:cubicBezTo>
                    <a:pt x="206" y="115"/>
                    <a:pt x="206" y="115"/>
                    <a:pt x="206" y="115"/>
                  </a:cubicBezTo>
                  <a:cubicBezTo>
                    <a:pt x="206" y="115"/>
                    <a:pt x="206" y="115"/>
                    <a:pt x="206" y="115"/>
                  </a:cubicBezTo>
                  <a:cubicBezTo>
                    <a:pt x="206" y="115"/>
                    <a:pt x="206" y="115"/>
                    <a:pt x="206" y="115"/>
                  </a:cubicBezTo>
                  <a:cubicBezTo>
                    <a:pt x="206" y="115"/>
                    <a:pt x="206" y="114"/>
                    <a:pt x="206" y="114"/>
                  </a:cubicBezTo>
                  <a:cubicBezTo>
                    <a:pt x="205" y="114"/>
                    <a:pt x="205" y="115"/>
                    <a:pt x="204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2" y="113"/>
                    <a:pt x="201" y="114"/>
                    <a:pt x="201" y="114"/>
                  </a:cubicBezTo>
                  <a:cubicBezTo>
                    <a:pt x="200" y="115"/>
                    <a:pt x="200" y="115"/>
                    <a:pt x="200" y="115"/>
                  </a:cubicBezTo>
                  <a:cubicBezTo>
                    <a:pt x="201" y="115"/>
                    <a:pt x="202" y="115"/>
                    <a:pt x="203" y="115"/>
                  </a:cubicBezTo>
                  <a:cubicBezTo>
                    <a:pt x="203" y="115"/>
                    <a:pt x="203" y="115"/>
                    <a:pt x="203" y="115"/>
                  </a:cubicBezTo>
                  <a:cubicBezTo>
                    <a:pt x="202" y="116"/>
                    <a:pt x="202" y="116"/>
                    <a:pt x="202" y="116"/>
                  </a:cubicBezTo>
                  <a:cubicBezTo>
                    <a:pt x="202" y="115"/>
                    <a:pt x="202" y="115"/>
                    <a:pt x="202" y="115"/>
                  </a:cubicBezTo>
                  <a:cubicBezTo>
                    <a:pt x="201" y="115"/>
                    <a:pt x="201" y="116"/>
                    <a:pt x="201" y="116"/>
                  </a:cubicBezTo>
                  <a:cubicBezTo>
                    <a:pt x="201" y="117"/>
                    <a:pt x="202" y="116"/>
                    <a:pt x="202" y="116"/>
                  </a:cubicBezTo>
                  <a:cubicBezTo>
                    <a:pt x="202" y="116"/>
                    <a:pt x="202" y="117"/>
                    <a:pt x="202" y="117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202" y="118"/>
                    <a:pt x="202" y="117"/>
                    <a:pt x="203" y="117"/>
                  </a:cubicBezTo>
                  <a:cubicBezTo>
                    <a:pt x="203" y="117"/>
                    <a:pt x="203" y="117"/>
                    <a:pt x="203" y="117"/>
                  </a:cubicBezTo>
                  <a:cubicBezTo>
                    <a:pt x="204" y="117"/>
                    <a:pt x="204" y="117"/>
                    <a:pt x="204" y="117"/>
                  </a:cubicBezTo>
                  <a:cubicBezTo>
                    <a:pt x="204" y="117"/>
                    <a:pt x="204" y="117"/>
                    <a:pt x="204" y="117"/>
                  </a:cubicBezTo>
                  <a:cubicBezTo>
                    <a:pt x="204" y="117"/>
                    <a:pt x="204" y="117"/>
                    <a:pt x="204" y="117"/>
                  </a:cubicBezTo>
                  <a:cubicBezTo>
                    <a:pt x="205" y="118"/>
                    <a:pt x="205" y="118"/>
                    <a:pt x="205" y="118"/>
                  </a:cubicBezTo>
                  <a:cubicBezTo>
                    <a:pt x="205" y="117"/>
                    <a:pt x="204" y="117"/>
                    <a:pt x="204" y="117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04" y="117"/>
                    <a:pt x="204" y="117"/>
                    <a:pt x="204" y="117"/>
                  </a:cubicBezTo>
                  <a:cubicBezTo>
                    <a:pt x="203" y="118"/>
                    <a:pt x="203" y="118"/>
                    <a:pt x="203" y="118"/>
                  </a:cubicBezTo>
                  <a:cubicBezTo>
                    <a:pt x="203" y="118"/>
                    <a:pt x="202" y="118"/>
                    <a:pt x="202" y="118"/>
                  </a:cubicBezTo>
                  <a:cubicBezTo>
                    <a:pt x="202" y="118"/>
                    <a:pt x="202" y="118"/>
                    <a:pt x="202" y="118"/>
                  </a:cubicBezTo>
                  <a:cubicBezTo>
                    <a:pt x="201" y="116"/>
                    <a:pt x="200" y="119"/>
                    <a:pt x="198" y="118"/>
                  </a:cubicBezTo>
                  <a:cubicBezTo>
                    <a:pt x="197" y="118"/>
                    <a:pt x="197" y="118"/>
                    <a:pt x="197" y="118"/>
                  </a:cubicBezTo>
                  <a:cubicBezTo>
                    <a:pt x="198" y="117"/>
                    <a:pt x="197" y="117"/>
                    <a:pt x="197" y="117"/>
                  </a:cubicBezTo>
                  <a:lnTo>
                    <a:pt x="196" y="117"/>
                  </a:lnTo>
                  <a:close/>
                  <a:moveTo>
                    <a:pt x="201" y="169"/>
                  </a:moveTo>
                  <a:cubicBezTo>
                    <a:pt x="202" y="169"/>
                    <a:pt x="202" y="170"/>
                    <a:pt x="203" y="169"/>
                  </a:cubicBezTo>
                  <a:cubicBezTo>
                    <a:pt x="203" y="169"/>
                    <a:pt x="203" y="169"/>
                    <a:pt x="203" y="169"/>
                  </a:cubicBezTo>
                  <a:cubicBezTo>
                    <a:pt x="203" y="170"/>
                    <a:pt x="202" y="169"/>
                    <a:pt x="202" y="170"/>
                  </a:cubicBezTo>
                  <a:cubicBezTo>
                    <a:pt x="202" y="169"/>
                    <a:pt x="201" y="169"/>
                    <a:pt x="201" y="169"/>
                  </a:cubicBezTo>
                  <a:close/>
                  <a:moveTo>
                    <a:pt x="206" y="143"/>
                  </a:moveTo>
                  <a:cubicBezTo>
                    <a:pt x="207" y="143"/>
                    <a:pt x="207" y="143"/>
                    <a:pt x="207" y="143"/>
                  </a:cubicBezTo>
                  <a:cubicBezTo>
                    <a:pt x="206" y="143"/>
                    <a:pt x="206" y="143"/>
                    <a:pt x="206" y="143"/>
                  </a:cubicBezTo>
                  <a:close/>
                  <a:moveTo>
                    <a:pt x="209" y="130"/>
                  </a:moveTo>
                  <a:cubicBezTo>
                    <a:pt x="209" y="129"/>
                    <a:pt x="209" y="129"/>
                    <a:pt x="209" y="129"/>
                  </a:cubicBezTo>
                  <a:cubicBezTo>
                    <a:pt x="209" y="130"/>
                    <a:pt x="210" y="129"/>
                    <a:pt x="210" y="130"/>
                  </a:cubicBezTo>
                  <a:cubicBezTo>
                    <a:pt x="209" y="130"/>
                    <a:pt x="209" y="129"/>
                    <a:pt x="209" y="130"/>
                  </a:cubicBezTo>
                  <a:close/>
                  <a:moveTo>
                    <a:pt x="207" y="142"/>
                  </a:moveTo>
                  <a:cubicBezTo>
                    <a:pt x="207" y="142"/>
                    <a:pt x="207" y="142"/>
                    <a:pt x="207" y="142"/>
                  </a:cubicBezTo>
                  <a:cubicBezTo>
                    <a:pt x="207" y="142"/>
                    <a:pt x="207" y="142"/>
                    <a:pt x="207" y="142"/>
                  </a:cubicBezTo>
                  <a:close/>
                  <a:moveTo>
                    <a:pt x="201" y="155"/>
                  </a:moveTo>
                  <a:cubicBezTo>
                    <a:pt x="200" y="155"/>
                    <a:pt x="200" y="155"/>
                    <a:pt x="200" y="155"/>
                  </a:cubicBezTo>
                  <a:cubicBezTo>
                    <a:pt x="201" y="154"/>
                    <a:pt x="201" y="154"/>
                    <a:pt x="201" y="154"/>
                  </a:cubicBezTo>
                  <a:cubicBezTo>
                    <a:pt x="201" y="154"/>
                    <a:pt x="201" y="155"/>
                    <a:pt x="201" y="155"/>
                  </a:cubicBezTo>
                  <a:close/>
                  <a:moveTo>
                    <a:pt x="204" y="136"/>
                  </a:moveTo>
                  <a:cubicBezTo>
                    <a:pt x="204" y="135"/>
                    <a:pt x="203" y="136"/>
                    <a:pt x="202" y="135"/>
                  </a:cubicBezTo>
                  <a:cubicBezTo>
                    <a:pt x="203" y="135"/>
                    <a:pt x="203" y="135"/>
                    <a:pt x="203" y="135"/>
                  </a:cubicBezTo>
                  <a:cubicBezTo>
                    <a:pt x="204" y="135"/>
                    <a:pt x="205" y="136"/>
                    <a:pt x="206" y="135"/>
                  </a:cubicBezTo>
                  <a:cubicBezTo>
                    <a:pt x="205" y="135"/>
                    <a:pt x="206" y="134"/>
                    <a:pt x="207" y="134"/>
                  </a:cubicBezTo>
                  <a:cubicBezTo>
                    <a:pt x="208" y="135"/>
                    <a:pt x="206" y="134"/>
                    <a:pt x="207" y="135"/>
                  </a:cubicBezTo>
                  <a:cubicBezTo>
                    <a:pt x="206" y="137"/>
                    <a:pt x="204" y="134"/>
                    <a:pt x="204" y="136"/>
                  </a:cubicBezTo>
                  <a:close/>
                  <a:moveTo>
                    <a:pt x="197" y="158"/>
                  </a:moveTo>
                  <a:cubicBezTo>
                    <a:pt x="197" y="158"/>
                    <a:pt x="197" y="158"/>
                    <a:pt x="197" y="158"/>
                  </a:cubicBezTo>
                  <a:cubicBezTo>
                    <a:pt x="197" y="158"/>
                    <a:pt x="197" y="158"/>
                    <a:pt x="197" y="158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7" y="157"/>
                    <a:pt x="197" y="157"/>
                    <a:pt x="197" y="158"/>
                  </a:cubicBezTo>
                  <a:close/>
                  <a:moveTo>
                    <a:pt x="197" y="160"/>
                  </a:moveTo>
                  <a:cubicBezTo>
                    <a:pt x="197" y="161"/>
                    <a:pt x="197" y="161"/>
                    <a:pt x="197" y="161"/>
                  </a:cubicBezTo>
                  <a:cubicBezTo>
                    <a:pt x="197" y="160"/>
                    <a:pt x="197" y="160"/>
                    <a:pt x="197" y="160"/>
                  </a:cubicBezTo>
                  <a:close/>
                  <a:moveTo>
                    <a:pt x="200" y="143"/>
                  </a:moveTo>
                  <a:cubicBezTo>
                    <a:pt x="200" y="143"/>
                    <a:pt x="200" y="143"/>
                    <a:pt x="200" y="143"/>
                  </a:cubicBezTo>
                  <a:cubicBezTo>
                    <a:pt x="199" y="142"/>
                    <a:pt x="198" y="144"/>
                    <a:pt x="199" y="142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200" y="142"/>
                    <a:pt x="201" y="143"/>
                    <a:pt x="202" y="143"/>
                  </a:cubicBezTo>
                  <a:lnTo>
                    <a:pt x="200" y="143"/>
                  </a:lnTo>
                  <a:close/>
                  <a:moveTo>
                    <a:pt x="195" y="158"/>
                  </a:moveTo>
                  <a:cubicBezTo>
                    <a:pt x="195" y="157"/>
                    <a:pt x="195" y="157"/>
                    <a:pt x="195" y="157"/>
                  </a:cubicBezTo>
                  <a:cubicBezTo>
                    <a:pt x="196" y="157"/>
                    <a:pt x="196" y="157"/>
                    <a:pt x="196" y="157"/>
                  </a:cubicBezTo>
                  <a:cubicBezTo>
                    <a:pt x="196" y="157"/>
                    <a:pt x="197" y="157"/>
                    <a:pt x="197" y="157"/>
                  </a:cubicBezTo>
                  <a:cubicBezTo>
                    <a:pt x="196" y="157"/>
                    <a:pt x="196" y="157"/>
                    <a:pt x="196" y="157"/>
                  </a:cubicBezTo>
                  <a:cubicBezTo>
                    <a:pt x="196" y="157"/>
                    <a:pt x="196" y="158"/>
                    <a:pt x="195" y="158"/>
                  </a:cubicBezTo>
                  <a:close/>
                  <a:moveTo>
                    <a:pt x="196" y="156"/>
                  </a:moveTo>
                  <a:cubicBezTo>
                    <a:pt x="196" y="156"/>
                    <a:pt x="197" y="156"/>
                    <a:pt x="197" y="156"/>
                  </a:cubicBezTo>
                  <a:cubicBezTo>
                    <a:pt x="196" y="156"/>
                    <a:pt x="196" y="156"/>
                    <a:pt x="196" y="156"/>
                  </a:cubicBezTo>
                  <a:cubicBezTo>
                    <a:pt x="196" y="156"/>
                    <a:pt x="196" y="155"/>
                    <a:pt x="197" y="155"/>
                  </a:cubicBezTo>
                  <a:cubicBezTo>
                    <a:pt x="197" y="155"/>
                    <a:pt x="197" y="155"/>
                    <a:pt x="197" y="155"/>
                  </a:cubicBezTo>
                  <a:lnTo>
                    <a:pt x="196" y="156"/>
                  </a:lnTo>
                  <a:close/>
                  <a:moveTo>
                    <a:pt x="201" y="137"/>
                  </a:moveTo>
                  <a:cubicBezTo>
                    <a:pt x="201" y="137"/>
                    <a:pt x="201" y="137"/>
                    <a:pt x="201" y="137"/>
                  </a:cubicBezTo>
                  <a:cubicBezTo>
                    <a:pt x="201" y="137"/>
                    <a:pt x="201" y="137"/>
                    <a:pt x="201" y="137"/>
                  </a:cubicBezTo>
                  <a:close/>
                  <a:moveTo>
                    <a:pt x="201" y="137"/>
                  </a:moveTo>
                  <a:cubicBezTo>
                    <a:pt x="201" y="138"/>
                    <a:pt x="201" y="138"/>
                    <a:pt x="201" y="138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1" y="137"/>
                    <a:pt x="201" y="137"/>
                    <a:pt x="201" y="137"/>
                  </a:cubicBezTo>
                  <a:close/>
                  <a:moveTo>
                    <a:pt x="201" y="136"/>
                  </a:moveTo>
                  <a:cubicBezTo>
                    <a:pt x="200" y="136"/>
                    <a:pt x="201" y="136"/>
                    <a:pt x="200" y="137"/>
                  </a:cubicBezTo>
                  <a:cubicBezTo>
                    <a:pt x="200" y="136"/>
                    <a:pt x="201" y="136"/>
                    <a:pt x="200" y="136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01" y="135"/>
                    <a:pt x="202" y="135"/>
                    <a:pt x="202" y="135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01" y="135"/>
                    <a:pt x="201" y="135"/>
                    <a:pt x="201" y="136"/>
                  </a:cubicBezTo>
                  <a:close/>
                  <a:moveTo>
                    <a:pt x="199" y="141"/>
                  </a:moveTo>
                  <a:cubicBezTo>
                    <a:pt x="200" y="139"/>
                    <a:pt x="200" y="139"/>
                    <a:pt x="200" y="139"/>
                  </a:cubicBezTo>
                  <a:cubicBezTo>
                    <a:pt x="199" y="141"/>
                    <a:pt x="199" y="141"/>
                    <a:pt x="199" y="141"/>
                  </a:cubicBezTo>
                  <a:cubicBezTo>
                    <a:pt x="199" y="141"/>
                    <a:pt x="199" y="141"/>
                    <a:pt x="199" y="141"/>
                  </a:cubicBezTo>
                  <a:cubicBezTo>
                    <a:pt x="198" y="141"/>
                    <a:pt x="198" y="141"/>
                    <a:pt x="197" y="140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1"/>
                    <a:pt x="198" y="141"/>
                    <a:pt x="199" y="141"/>
                  </a:cubicBezTo>
                  <a:close/>
                  <a:moveTo>
                    <a:pt x="200" y="141"/>
                  </a:moveTo>
                  <a:cubicBezTo>
                    <a:pt x="200" y="140"/>
                    <a:pt x="200" y="140"/>
                    <a:pt x="201" y="140"/>
                  </a:cubicBezTo>
                  <a:cubicBezTo>
                    <a:pt x="201" y="140"/>
                    <a:pt x="201" y="140"/>
                    <a:pt x="201" y="140"/>
                  </a:cubicBezTo>
                  <a:lnTo>
                    <a:pt x="200" y="141"/>
                  </a:lnTo>
                  <a:close/>
                  <a:moveTo>
                    <a:pt x="207" y="116"/>
                  </a:moveTo>
                  <a:cubicBezTo>
                    <a:pt x="206" y="116"/>
                    <a:pt x="206" y="116"/>
                    <a:pt x="205" y="116"/>
                  </a:cubicBezTo>
                  <a:cubicBezTo>
                    <a:pt x="206" y="116"/>
                    <a:pt x="206" y="116"/>
                    <a:pt x="206" y="116"/>
                  </a:cubicBezTo>
                  <a:cubicBezTo>
                    <a:pt x="206" y="116"/>
                    <a:pt x="206" y="116"/>
                    <a:pt x="207" y="116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8" y="116"/>
                    <a:pt x="207" y="116"/>
                    <a:pt x="207" y="115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7" y="116"/>
                    <a:pt x="207" y="117"/>
                    <a:pt x="208" y="117"/>
                  </a:cubicBezTo>
                  <a:cubicBezTo>
                    <a:pt x="209" y="117"/>
                    <a:pt x="209" y="115"/>
                    <a:pt x="210" y="116"/>
                  </a:cubicBezTo>
                  <a:cubicBezTo>
                    <a:pt x="211" y="115"/>
                    <a:pt x="211" y="115"/>
                    <a:pt x="211" y="115"/>
                  </a:cubicBezTo>
                  <a:cubicBezTo>
                    <a:pt x="211" y="115"/>
                    <a:pt x="211" y="115"/>
                    <a:pt x="211" y="115"/>
                  </a:cubicBezTo>
                  <a:cubicBezTo>
                    <a:pt x="211" y="115"/>
                    <a:pt x="211" y="115"/>
                    <a:pt x="211" y="115"/>
                  </a:cubicBezTo>
                  <a:cubicBezTo>
                    <a:pt x="211" y="116"/>
                    <a:pt x="211" y="115"/>
                    <a:pt x="212" y="116"/>
                  </a:cubicBezTo>
                  <a:cubicBezTo>
                    <a:pt x="211" y="116"/>
                    <a:pt x="211" y="116"/>
                    <a:pt x="211" y="116"/>
                  </a:cubicBezTo>
                  <a:cubicBezTo>
                    <a:pt x="210" y="116"/>
                    <a:pt x="210" y="116"/>
                    <a:pt x="210" y="116"/>
                  </a:cubicBezTo>
                  <a:cubicBezTo>
                    <a:pt x="209" y="117"/>
                    <a:pt x="210" y="117"/>
                    <a:pt x="211" y="117"/>
                  </a:cubicBezTo>
                  <a:cubicBezTo>
                    <a:pt x="210" y="118"/>
                    <a:pt x="210" y="117"/>
                    <a:pt x="209" y="117"/>
                  </a:cubicBezTo>
                  <a:cubicBezTo>
                    <a:pt x="208" y="117"/>
                    <a:pt x="208" y="117"/>
                    <a:pt x="207" y="117"/>
                  </a:cubicBezTo>
                  <a:cubicBezTo>
                    <a:pt x="207" y="117"/>
                    <a:pt x="207" y="117"/>
                    <a:pt x="207" y="116"/>
                  </a:cubicBezTo>
                  <a:close/>
                  <a:moveTo>
                    <a:pt x="205" y="115"/>
                  </a:moveTo>
                  <a:cubicBezTo>
                    <a:pt x="205" y="115"/>
                    <a:pt x="205" y="115"/>
                    <a:pt x="205" y="115"/>
                  </a:cubicBezTo>
                  <a:cubicBezTo>
                    <a:pt x="206" y="115"/>
                    <a:pt x="206" y="115"/>
                    <a:pt x="206" y="115"/>
                  </a:cubicBezTo>
                  <a:lnTo>
                    <a:pt x="205" y="115"/>
                  </a:lnTo>
                  <a:close/>
                  <a:moveTo>
                    <a:pt x="208" y="129"/>
                  </a:moveTo>
                  <a:cubicBezTo>
                    <a:pt x="208" y="129"/>
                    <a:pt x="208" y="129"/>
                    <a:pt x="208" y="129"/>
                  </a:cubicBezTo>
                  <a:cubicBezTo>
                    <a:pt x="208" y="129"/>
                    <a:pt x="208" y="129"/>
                    <a:pt x="207" y="129"/>
                  </a:cubicBezTo>
                  <a:cubicBezTo>
                    <a:pt x="207" y="129"/>
                    <a:pt x="207" y="129"/>
                    <a:pt x="207" y="129"/>
                  </a:cubicBezTo>
                  <a:cubicBezTo>
                    <a:pt x="207" y="129"/>
                    <a:pt x="207" y="129"/>
                    <a:pt x="207" y="129"/>
                  </a:cubicBezTo>
                  <a:cubicBezTo>
                    <a:pt x="208" y="129"/>
                    <a:pt x="208" y="129"/>
                    <a:pt x="208" y="129"/>
                  </a:cubicBezTo>
                  <a:close/>
                  <a:moveTo>
                    <a:pt x="205" y="134"/>
                  </a:moveTo>
                  <a:cubicBezTo>
                    <a:pt x="204" y="134"/>
                    <a:pt x="204" y="134"/>
                    <a:pt x="204" y="134"/>
                  </a:cubicBezTo>
                  <a:cubicBezTo>
                    <a:pt x="205" y="134"/>
                    <a:pt x="205" y="134"/>
                    <a:pt x="205" y="134"/>
                  </a:cubicBezTo>
                  <a:close/>
                  <a:moveTo>
                    <a:pt x="202" y="154"/>
                  </a:moveTo>
                  <a:cubicBezTo>
                    <a:pt x="202" y="155"/>
                    <a:pt x="202" y="155"/>
                    <a:pt x="202" y="155"/>
                  </a:cubicBezTo>
                  <a:cubicBezTo>
                    <a:pt x="201" y="154"/>
                    <a:pt x="201" y="154"/>
                    <a:pt x="201" y="154"/>
                  </a:cubicBezTo>
                  <a:lnTo>
                    <a:pt x="202" y="154"/>
                  </a:lnTo>
                  <a:close/>
                  <a:moveTo>
                    <a:pt x="198" y="130"/>
                  </a:moveTo>
                  <a:cubicBezTo>
                    <a:pt x="199" y="130"/>
                    <a:pt x="198" y="131"/>
                    <a:pt x="198" y="131"/>
                  </a:cubicBezTo>
                  <a:cubicBezTo>
                    <a:pt x="198" y="131"/>
                    <a:pt x="198" y="132"/>
                    <a:pt x="198" y="132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32"/>
                    <a:pt x="198" y="132"/>
                    <a:pt x="198" y="131"/>
                  </a:cubicBezTo>
                  <a:cubicBezTo>
                    <a:pt x="197" y="131"/>
                    <a:pt x="197" y="131"/>
                    <a:pt x="198" y="130"/>
                  </a:cubicBezTo>
                  <a:close/>
                  <a:moveTo>
                    <a:pt x="185" y="171"/>
                  </a:moveTo>
                  <a:cubicBezTo>
                    <a:pt x="186" y="171"/>
                    <a:pt x="186" y="171"/>
                    <a:pt x="186" y="172"/>
                  </a:cubicBezTo>
                  <a:cubicBezTo>
                    <a:pt x="186" y="171"/>
                    <a:pt x="186" y="171"/>
                    <a:pt x="186" y="171"/>
                  </a:cubicBezTo>
                  <a:lnTo>
                    <a:pt x="185" y="171"/>
                  </a:lnTo>
                  <a:close/>
                  <a:moveTo>
                    <a:pt x="189" y="149"/>
                  </a:moveTo>
                  <a:cubicBezTo>
                    <a:pt x="188" y="149"/>
                    <a:pt x="189" y="149"/>
                    <a:pt x="188" y="148"/>
                  </a:cubicBezTo>
                  <a:cubicBezTo>
                    <a:pt x="189" y="148"/>
                    <a:pt x="189" y="148"/>
                    <a:pt x="189" y="149"/>
                  </a:cubicBezTo>
                  <a:close/>
                  <a:moveTo>
                    <a:pt x="183" y="176"/>
                  </a:moveTo>
                  <a:cubicBezTo>
                    <a:pt x="182" y="176"/>
                    <a:pt x="182" y="176"/>
                    <a:pt x="182" y="176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2" y="175"/>
                    <a:pt x="182" y="176"/>
                    <a:pt x="183" y="176"/>
                  </a:cubicBezTo>
                  <a:cubicBezTo>
                    <a:pt x="183" y="176"/>
                    <a:pt x="183" y="176"/>
                    <a:pt x="183" y="176"/>
                  </a:cubicBezTo>
                  <a:cubicBezTo>
                    <a:pt x="183" y="176"/>
                    <a:pt x="183" y="176"/>
                    <a:pt x="183" y="176"/>
                  </a:cubicBezTo>
                  <a:close/>
                  <a:moveTo>
                    <a:pt x="184" y="179"/>
                  </a:moveTo>
                  <a:cubicBezTo>
                    <a:pt x="184" y="179"/>
                    <a:pt x="182" y="179"/>
                    <a:pt x="182" y="180"/>
                  </a:cubicBezTo>
                  <a:cubicBezTo>
                    <a:pt x="183" y="180"/>
                    <a:pt x="183" y="180"/>
                    <a:pt x="182" y="180"/>
                  </a:cubicBezTo>
                  <a:cubicBezTo>
                    <a:pt x="182" y="180"/>
                    <a:pt x="182" y="180"/>
                    <a:pt x="182" y="180"/>
                  </a:cubicBezTo>
                  <a:cubicBezTo>
                    <a:pt x="182" y="180"/>
                    <a:pt x="182" y="180"/>
                    <a:pt x="182" y="179"/>
                  </a:cubicBezTo>
                  <a:cubicBezTo>
                    <a:pt x="182" y="179"/>
                    <a:pt x="182" y="179"/>
                    <a:pt x="182" y="179"/>
                  </a:cubicBezTo>
                  <a:lnTo>
                    <a:pt x="184" y="179"/>
                  </a:lnTo>
                  <a:close/>
                  <a:moveTo>
                    <a:pt x="186" y="174"/>
                  </a:moveTo>
                  <a:cubicBezTo>
                    <a:pt x="185" y="173"/>
                    <a:pt x="184" y="175"/>
                    <a:pt x="183" y="173"/>
                  </a:cubicBezTo>
                  <a:cubicBezTo>
                    <a:pt x="182" y="173"/>
                    <a:pt x="182" y="174"/>
                    <a:pt x="182" y="173"/>
                  </a:cubicBezTo>
                  <a:cubicBezTo>
                    <a:pt x="182" y="174"/>
                    <a:pt x="182" y="173"/>
                    <a:pt x="182" y="173"/>
                  </a:cubicBezTo>
                  <a:cubicBezTo>
                    <a:pt x="182" y="173"/>
                    <a:pt x="184" y="173"/>
                    <a:pt x="183" y="172"/>
                  </a:cubicBezTo>
                  <a:cubicBezTo>
                    <a:pt x="183" y="172"/>
                    <a:pt x="183" y="172"/>
                    <a:pt x="182" y="172"/>
                  </a:cubicBezTo>
                  <a:cubicBezTo>
                    <a:pt x="183" y="171"/>
                    <a:pt x="184" y="172"/>
                    <a:pt x="184" y="171"/>
                  </a:cubicBezTo>
                  <a:cubicBezTo>
                    <a:pt x="185" y="172"/>
                    <a:pt x="184" y="173"/>
                    <a:pt x="186" y="173"/>
                  </a:cubicBezTo>
                  <a:cubicBezTo>
                    <a:pt x="186" y="174"/>
                    <a:pt x="187" y="173"/>
                    <a:pt x="187" y="173"/>
                  </a:cubicBezTo>
                  <a:cubicBezTo>
                    <a:pt x="188" y="173"/>
                    <a:pt x="188" y="173"/>
                    <a:pt x="188" y="173"/>
                  </a:cubicBezTo>
                  <a:cubicBezTo>
                    <a:pt x="186" y="172"/>
                    <a:pt x="187" y="174"/>
                    <a:pt x="186" y="174"/>
                  </a:cubicBezTo>
                  <a:close/>
                  <a:moveTo>
                    <a:pt x="197" y="136"/>
                  </a:moveTo>
                  <a:cubicBezTo>
                    <a:pt x="198" y="135"/>
                    <a:pt x="198" y="135"/>
                    <a:pt x="198" y="135"/>
                  </a:cubicBezTo>
                  <a:cubicBezTo>
                    <a:pt x="199" y="135"/>
                    <a:pt x="198" y="136"/>
                    <a:pt x="199" y="136"/>
                  </a:cubicBezTo>
                  <a:cubicBezTo>
                    <a:pt x="198" y="137"/>
                    <a:pt x="198" y="135"/>
                    <a:pt x="197" y="136"/>
                  </a:cubicBezTo>
                  <a:close/>
                  <a:moveTo>
                    <a:pt x="188" y="173"/>
                  </a:moveTo>
                  <a:cubicBezTo>
                    <a:pt x="189" y="173"/>
                    <a:pt x="189" y="172"/>
                    <a:pt x="189" y="172"/>
                  </a:cubicBezTo>
                  <a:cubicBezTo>
                    <a:pt x="189" y="172"/>
                    <a:pt x="189" y="172"/>
                    <a:pt x="189" y="172"/>
                  </a:cubicBezTo>
                  <a:cubicBezTo>
                    <a:pt x="189" y="172"/>
                    <a:pt x="189" y="173"/>
                    <a:pt x="188" y="173"/>
                  </a:cubicBezTo>
                  <a:close/>
                  <a:moveTo>
                    <a:pt x="193" y="164"/>
                  </a:moveTo>
                  <a:cubicBezTo>
                    <a:pt x="192" y="164"/>
                    <a:pt x="193" y="165"/>
                    <a:pt x="192" y="164"/>
                  </a:cubicBezTo>
                  <a:cubicBezTo>
                    <a:pt x="193" y="163"/>
                    <a:pt x="193" y="163"/>
                    <a:pt x="193" y="163"/>
                  </a:cubicBezTo>
                  <a:cubicBezTo>
                    <a:pt x="193" y="164"/>
                    <a:pt x="194" y="164"/>
                    <a:pt x="193" y="164"/>
                  </a:cubicBezTo>
                  <a:cubicBezTo>
                    <a:pt x="193" y="164"/>
                    <a:pt x="193" y="164"/>
                    <a:pt x="193" y="164"/>
                  </a:cubicBezTo>
                  <a:close/>
                  <a:moveTo>
                    <a:pt x="192" y="170"/>
                  </a:moveTo>
                  <a:cubicBezTo>
                    <a:pt x="193" y="170"/>
                    <a:pt x="193" y="170"/>
                    <a:pt x="193" y="170"/>
                  </a:cubicBezTo>
                  <a:cubicBezTo>
                    <a:pt x="193" y="170"/>
                    <a:pt x="192" y="169"/>
                    <a:pt x="192" y="168"/>
                  </a:cubicBezTo>
                  <a:cubicBezTo>
                    <a:pt x="193" y="169"/>
                    <a:pt x="193" y="169"/>
                    <a:pt x="193" y="169"/>
                  </a:cubicBezTo>
                  <a:cubicBezTo>
                    <a:pt x="193" y="169"/>
                    <a:pt x="193" y="169"/>
                    <a:pt x="193" y="169"/>
                  </a:cubicBezTo>
                  <a:cubicBezTo>
                    <a:pt x="194" y="171"/>
                    <a:pt x="194" y="171"/>
                    <a:pt x="194" y="171"/>
                  </a:cubicBezTo>
                  <a:cubicBezTo>
                    <a:pt x="193" y="171"/>
                    <a:pt x="193" y="170"/>
                    <a:pt x="192" y="171"/>
                  </a:cubicBezTo>
                  <a:cubicBezTo>
                    <a:pt x="192" y="171"/>
                    <a:pt x="192" y="170"/>
                    <a:pt x="192" y="170"/>
                  </a:cubicBezTo>
                  <a:close/>
                  <a:moveTo>
                    <a:pt x="194" y="173"/>
                  </a:moveTo>
                  <a:cubicBezTo>
                    <a:pt x="194" y="173"/>
                    <a:pt x="193" y="173"/>
                    <a:pt x="192" y="172"/>
                  </a:cubicBezTo>
                  <a:cubicBezTo>
                    <a:pt x="192" y="172"/>
                    <a:pt x="192" y="173"/>
                    <a:pt x="192" y="172"/>
                  </a:cubicBezTo>
                  <a:cubicBezTo>
                    <a:pt x="192" y="172"/>
                    <a:pt x="192" y="172"/>
                    <a:pt x="192" y="172"/>
                  </a:cubicBezTo>
                  <a:cubicBezTo>
                    <a:pt x="192" y="172"/>
                    <a:pt x="192" y="172"/>
                    <a:pt x="192" y="172"/>
                  </a:cubicBezTo>
                  <a:cubicBezTo>
                    <a:pt x="192" y="172"/>
                    <a:pt x="192" y="172"/>
                    <a:pt x="192" y="172"/>
                  </a:cubicBezTo>
                  <a:cubicBezTo>
                    <a:pt x="192" y="172"/>
                    <a:pt x="192" y="172"/>
                    <a:pt x="192" y="172"/>
                  </a:cubicBezTo>
                  <a:cubicBezTo>
                    <a:pt x="192" y="172"/>
                    <a:pt x="193" y="172"/>
                    <a:pt x="192" y="172"/>
                  </a:cubicBezTo>
                  <a:cubicBezTo>
                    <a:pt x="193" y="172"/>
                    <a:pt x="195" y="170"/>
                    <a:pt x="194" y="173"/>
                  </a:cubicBezTo>
                  <a:close/>
                  <a:moveTo>
                    <a:pt x="196" y="169"/>
                  </a:moveTo>
                  <a:cubicBezTo>
                    <a:pt x="195" y="168"/>
                    <a:pt x="195" y="168"/>
                    <a:pt x="195" y="168"/>
                  </a:cubicBezTo>
                  <a:cubicBezTo>
                    <a:pt x="195" y="168"/>
                    <a:pt x="195" y="168"/>
                    <a:pt x="195" y="168"/>
                  </a:cubicBezTo>
                  <a:cubicBezTo>
                    <a:pt x="195" y="168"/>
                    <a:pt x="196" y="168"/>
                    <a:pt x="196" y="169"/>
                  </a:cubicBezTo>
                  <a:close/>
                  <a:moveTo>
                    <a:pt x="202" y="141"/>
                  </a:moveTo>
                  <a:cubicBezTo>
                    <a:pt x="202" y="141"/>
                    <a:pt x="202" y="141"/>
                    <a:pt x="202" y="141"/>
                  </a:cubicBezTo>
                  <a:cubicBezTo>
                    <a:pt x="201" y="141"/>
                    <a:pt x="201" y="141"/>
                    <a:pt x="201" y="141"/>
                  </a:cubicBezTo>
                  <a:cubicBezTo>
                    <a:pt x="202" y="141"/>
                    <a:pt x="202" y="141"/>
                    <a:pt x="203" y="140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03" y="140"/>
                    <a:pt x="202" y="139"/>
                    <a:pt x="203" y="138"/>
                  </a:cubicBezTo>
                  <a:cubicBezTo>
                    <a:pt x="203" y="139"/>
                    <a:pt x="204" y="139"/>
                    <a:pt x="204" y="140"/>
                  </a:cubicBezTo>
                  <a:cubicBezTo>
                    <a:pt x="203" y="140"/>
                    <a:pt x="203" y="140"/>
                    <a:pt x="203" y="140"/>
                  </a:cubicBezTo>
                  <a:cubicBezTo>
                    <a:pt x="204" y="141"/>
                    <a:pt x="204" y="141"/>
                    <a:pt x="204" y="141"/>
                  </a:cubicBezTo>
                  <a:cubicBezTo>
                    <a:pt x="203" y="141"/>
                    <a:pt x="203" y="141"/>
                    <a:pt x="202" y="141"/>
                  </a:cubicBezTo>
                  <a:close/>
                  <a:moveTo>
                    <a:pt x="198" y="166"/>
                  </a:moveTo>
                  <a:cubicBezTo>
                    <a:pt x="198" y="167"/>
                    <a:pt x="200" y="166"/>
                    <a:pt x="200" y="168"/>
                  </a:cubicBezTo>
                  <a:cubicBezTo>
                    <a:pt x="200" y="168"/>
                    <a:pt x="199" y="168"/>
                    <a:pt x="199" y="168"/>
                  </a:cubicBezTo>
                  <a:cubicBezTo>
                    <a:pt x="199" y="166"/>
                    <a:pt x="197" y="167"/>
                    <a:pt x="198" y="166"/>
                  </a:cubicBezTo>
                  <a:close/>
                  <a:moveTo>
                    <a:pt x="202" y="172"/>
                  </a:moveTo>
                  <a:cubicBezTo>
                    <a:pt x="201" y="172"/>
                    <a:pt x="201" y="171"/>
                    <a:pt x="200" y="171"/>
                  </a:cubicBezTo>
                  <a:cubicBezTo>
                    <a:pt x="200" y="171"/>
                    <a:pt x="200" y="171"/>
                    <a:pt x="200" y="171"/>
                  </a:cubicBezTo>
                  <a:cubicBezTo>
                    <a:pt x="200" y="171"/>
                    <a:pt x="200" y="171"/>
                    <a:pt x="200" y="171"/>
                  </a:cubicBezTo>
                  <a:cubicBezTo>
                    <a:pt x="200" y="171"/>
                    <a:pt x="200" y="171"/>
                    <a:pt x="200" y="171"/>
                  </a:cubicBezTo>
                  <a:cubicBezTo>
                    <a:pt x="200" y="170"/>
                    <a:pt x="199" y="171"/>
                    <a:pt x="199" y="171"/>
                  </a:cubicBezTo>
                  <a:cubicBezTo>
                    <a:pt x="199" y="171"/>
                    <a:pt x="199" y="171"/>
                    <a:pt x="199" y="171"/>
                  </a:cubicBezTo>
                  <a:cubicBezTo>
                    <a:pt x="198" y="171"/>
                    <a:pt x="198" y="171"/>
                    <a:pt x="198" y="171"/>
                  </a:cubicBezTo>
                  <a:cubicBezTo>
                    <a:pt x="198" y="171"/>
                    <a:pt x="199" y="171"/>
                    <a:pt x="199" y="170"/>
                  </a:cubicBezTo>
                  <a:cubicBezTo>
                    <a:pt x="202" y="171"/>
                    <a:pt x="202" y="171"/>
                    <a:pt x="202" y="171"/>
                  </a:cubicBezTo>
                  <a:cubicBezTo>
                    <a:pt x="202" y="170"/>
                    <a:pt x="202" y="170"/>
                    <a:pt x="202" y="170"/>
                  </a:cubicBezTo>
                  <a:cubicBezTo>
                    <a:pt x="202" y="171"/>
                    <a:pt x="203" y="171"/>
                    <a:pt x="203" y="170"/>
                  </a:cubicBezTo>
                  <a:cubicBezTo>
                    <a:pt x="203" y="170"/>
                    <a:pt x="203" y="170"/>
                    <a:pt x="203" y="170"/>
                  </a:cubicBezTo>
                  <a:cubicBezTo>
                    <a:pt x="203" y="171"/>
                    <a:pt x="202" y="171"/>
                    <a:pt x="202" y="172"/>
                  </a:cubicBezTo>
                  <a:close/>
                  <a:moveTo>
                    <a:pt x="208" y="156"/>
                  </a:moveTo>
                  <a:cubicBezTo>
                    <a:pt x="208" y="156"/>
                    <a:pt x="208" y="156"/>
                    <a:pt x="208" y="156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07" y="156"/>
                    <a:pt x="207" y="156"/>
                    <a:pt x="206" y="156"/>
                  </a:cubicBezTo>
                  <a:cubicBezTo>
                    <a:pt x="207" y="156"/>
                    <a:pt x="207" y="155"/>
                    <a:pt x="207" y="155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07" y="155"/>
                    <a:pt x="207" y="155"/>
                    <a:pt x="207" y="154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6" y="155"/>
                    <a:pt x="206" y="155"/>
                    <a:pt x="206" y="155"/>
                  </a:cubicBezTo>
                  <a:cubicBezTo>
                    <a:pt x="206" y="155"/>
                    <a:pt x="206" y="155"/>
                    <a:pt x="206" y="155"/>
                  </a:cubicBezTo>
                  <a:cubicBezTo>
                    <a:pt x="206" y="153"/>
                    <a:pt x="204" y="154"/>
                    <a:pt x="205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07" y="155"/>
                    <a:pt x="207" y="156"/>
                    <a:pt x="208" y="156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08" y="156"/>
                    <a:pt x="208" y="156"/>
                    <a:pt x="208" y="156"/>
                  </a:cubicBezTo>
                  <a:close/>
                  <a:moveTo>
                    <a:pt x="220" y="112"/>
                  </a:moveTo>
                  <a:cubicBezTo>
                    <a:pt x="219" y="113"/>
                    <a:pt x="219" y="113"/>
                    <a:pt x="219" y="113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18" y="112"/>
                    <a:pt x="217" y="114"/>
                    <a:pt x="216" y="113"/>
                  </a:cubicBezTo>
                  <a:cubicBezTo>
                    <a:pt x="216" y="113"/>
                    <a:pt x="217" y="113"/>
                    <a:pt x="217" y="113"/>
                  </a:cubicBezTo>
                  <a:cubicBezTo>
                    <a:pt x="216" y="112"/>
                    <a:pt x="216" y="112"/>
                    <a:pt x="216" y="112"/>
                  </a:cubicBezTo>
                  <a:cubicBezTo>
                    <a:pt x="217" y="112"/>
                    <a:pt x="217" y="112"/>
                    <a:pt x="217" y="112"/>
                  </a:cubicBezTo>
                  <a:cubicBezTo>
                    <a:pt x="217" y="112"/>
                    <a:pt x="217" y="112"/>
                    <a:pt x="217" y="113"/>
                  </a:cubicBezTo>
                  <a:cubicBezTo>
                    <a:pt x="218" y="113"/>
                    <a:pt x="218" y="113"/>
                    <a:pt x="218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20" y="112"/>
                    <a:pt x="218" y="110"/>
                    <a:pt x="220" y="110"/>
                  </a:cubicBezTo>
                  <a:cubicBezTo>
                    <a:pt x="220" y="111"/>
                    <a:pt x="219" y="111"/>
                    <a:pt x="219" y="111"/>
                  </a:cubicBezTo>
                  <a:cubicBezTo>
                    <a:pt x="219" y="111"/>
                    <a:pt x="220" y="111"/>
                    <a:pt x="220" y="111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20" y="111"/>
                    <a:pt x="221" y="111"/>
                    <a:pt x="221" y="111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1" y="111"/>
                    <a:pt x="221" y="111"/>
                    <a:pt x="221" y="112"/>
                  </a:cubicBezTo>
                  <a:cubicBezTo>
                    <a:pt x="222" y="113"/>
                    <a:pt x="222" y="113"/>
                    <a:pt x="222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2" y="113"/>
                    <a:pt x="222" y="113"/>
                    <a:pt x="222" y="113"/>
                  </a:cubicBezTo>
                  <a:cubicBezTo>
                    <a:pt x="221" y="113"/>
                    <a:pt x="220" y="113"/>
                    <a:pt x="220" y="112"/>
                  </a:cubicBezTo>
                  <a:close/>
                  <a:moveTo>
                    <a:pt x="206" y="169"/>
                  </a:moveTo>
                  <a:cubicBezTo>
                    <a:pt x="206" y="168"/>
                    <a:pt x="206" y="168"/>
                    <a:pt x="206" y="168"/>
                  </a:cubicBezTo>
                  <a:cubicBezTo>
                    <a:pt x="206" y="168"/>
                    <a:pt x="206" y="168"/>
                    <a:pt x="206" y="168"/>
                  </a:cubicBezTo>
                  <a:lnTo>
                    <a:pt x="206" y="169"/>
                  </a:lnTo>
                  <a:close/>
                  <a:moveTo>
                    <a:pt x="209" y="156"/>
                  </a:moveTo>
                  <a:cubicBezTo>
                    <a:pt x="209" y="156"/>
                    <a:pt x="209" y="156"/>
                    <a:pt x="209" y="155"/>
                  </a:cubicBezTo>
                  <a:cubicBezTo>
                    <a:pt x="210" y="156"/>
                    <a:pt x="211" y="155"/>
                    <a:pt x="212" y="155"/>
                  </a:cubicBezTo>
                  <a:cubicBezTo>
                    <a:pt x="212" y="155"/>
                    <a:pt x="213" y="155"/>
                    <a:pt x="214" y="155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3" y="156"/>
                    <a:pt x="213" y="156"/>
                    <a:pt x="213" y="156"/>
                  </a:cubicBezTo>
                  <a:cubicBezTo>
                    <a:pt x="213" y="156"/>
                    <a:pt x="213" y="156"/>
                    <a:pt x="213" y="156"/>
                  </a:cubicBezTo>
                  <a:cubicBezTo>
                    <a:pt x="213" y="156"/>
                    <a:pt x="213" y="156"/>
                    <a:pt x="213" y="156"/>
                  </a:cubicBezTo>
                  <a:cubicBezTo>
                    <a:pt x="213" y="156"/>
                    <a:pt x="213" y="156"/>
                    <a:pt x="212" y="156"/>
                  </a:cubicBezTo>
                  <a:cubicBezTo>
                    <a:pt x="211" y="155"/>
                    <a:pt x="211" y="156"/>
                    <a:pt x="210" y="157"/>
                  </a:cubicBezTo>
                  <a:cubicBezTo>
                    <a:pt x="210" y="157"/>
                    <a:pt x="210" y="155"/>
                    <a:pt x="209" y="156"/>
                  </a:cubicBezTo>
                  <a:close/>
                  <a:moveTo>
                    <a:pt x="210" y="163"/>
                  </a:moveTo>
                  <a:cubicBezTo>
                    <a:pt x="210" y="162"/>
                    <a:pt x="210" y="163"/>
                    <a:pt x="211" y="163"/>
                  </a:cubicBezTo>
                  <a:lnTo>
                    <a:pt x="210" y="163"/>
                  </a:lnTo>
                  <a:close/>
                  <a:moveTo>
                    <a:pt x="210" y="164"/>
                  </a:moveTo>
                  <a:cubicBezTo>
                    <a:pt x="209" y="165"/>
                    <a:pt x="209" y="165"/>
                    <a:pt x="209" y="165"/>
                  </a:cubicBezTo>
                  <a:cubicBezTo>
                    <a:pt x="209" y="164"/>
                    <a:pt x="209" y="164"/>
                    <a:pt x="209" y="164"/>
                  </a:cubicBezTo>
                  <a:lnTo>
                    <a:pt x="210" y="164"/>
                  </a:lnTo>
                  <a:close/>
                  <a:moveTo>
                    <a:pt x="206" y="173"/>
                  </a:moveTo>
                  <a:cubicBezTo>
                    <a:pt x="206" y="172"/>
                    <a:pt x="205" y="172"/>
                    <a:pt x="206" y="172"/>
                  </a:cubicBezTo>
                  <a:cubicBezTo>
                    <a:pt x="207" y="172"/>
                    <a:pt x="207" y="172"/>
                    <a:pt x="206" y="173"/>
                  </a:cubicBezTo>
                  <a:close/>
                  <a:moveTo>
                    <a:pt x="210" y="170"/>
                  </a:moveTo>
                  <a:cubicBezTo>
                    <a:pt x="210" y="170"/>
                    <a:pt x="210" y="170"/>
                    <a:pt x="210" y="170"/>
                  </a:cubicBezTo>
                  <a:cubicBezTo>
                    <a:pt x="209" y="171"/>
                    <a:pt x="211" y="171"/>
                    <a:pt x="210" y="171"/>
                  </a:cubicBezTo>
                  <a:cubicBezTo>
                    <a:pt x="209" y="171"/>
                    <a:pt x="209" y="169"/>
                    <a:pt x="208" y="170"/>
                  </a:cubicBezTo>
                  <a:cubicBezTo>
                    <a:pt x="208" y="171"/>
                    <a:pt x="208" y="171"/>
                    <a:pt x="208" y="171"/>
                  </a:cubicBezTo>
                  <a:cubicBezTo>
                    <a:pt x="207" y="171"/>
                    <a:pt x="208" y="170"/>
                    <a:pt x="207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08" y="170"/>
                    <a:pt x="208" y="169"/>
                    <a:pt x="208" y="169"/>
                  </a:cubicBezTo>
                  <a:cubicBezTo>
                    <a:pt x="208" y="169"/>
                    <a:pt x="207" y="169"/>
                    <a:pt x="208" y="170"/>
                  </a:cubicBezTo>
                  <a:cubicBezTo>
                    <a:pt x="211" y="169"/>
                    <a:pt x="211" y="169"/>
                    <a:pt x="211" y="169"/>
                  </a:cubicBezTo>
                  <a:cubicBezTo>
                    <a:pt x="210" y="170"/>
                    <a:pt x="211" y="170"/>
                    <a:pt x="210" y="170"/>
                  </a:cubicBezTo>
                  <a:close/>
                  <a:moveTo>
                    <a:pt x="208" y="168"/>
                  </a:moveTo>
                  <a:cubicBezTo>
                    <a:pt x="209" y="167"/>
                    <a:pt x="209" y="167"/>
                    <a:pt x="209" y="167"/>
                  </a:cubicBezTo>
                  <a:cubicBezTo>
                    <a:pt x="209" y="168"/>
                    <a:pt x="210" y="167"/>
                    <a:pt x="209" y="168"/>
                  </a:cubicBezTo>
                  <a:lnTo>
                    <a:pt x="208" y="168"/>
                  </a:lnTo>
                  <a:close/>
                  <a:moveTo>
                    <a:pt x="210" y="167"/>
                  </a:moveTo>
                  <a:cubicBezTo>
                    <a:pt x="210" y="168"/>
                    <a:pt x="211" y="168"/>
                    <a:pt x="211" y="168"/>
                  </a:cubicBezTo>
                  <a:cubicBezTo>
                    <a:pt x="210" y="167"/>
                    <a:pt x="209" y="167"/>
                    <a:pt x="209" y="165"/>
                  </a:cubicBezTo>
                  <a:cubicBezTo>
                    <a:pt x="209" y="166"/>
                    <a:pt x="209" y="166"/>
                    <a:pt x="209" y="166"/>
                  </a:cubicBezTo>
                  <a:cubicBezTo>
                    <a:pt x="209" y="166"/>
                    <a:pt x="209" y="166"/>
                    <a:pt x="209" y="166"/>
                  </a:cubicBezTo>
                  <a:cubicBezTo>
                    <a:pt x="209" y="166"/>
                    <a:pt x="210" y="166"/>
                    <a:pt x="210" y="167"/>
                  </a:cubicBezTo>
                  <a:cubicBezTo>
                    <a:pt x="210" y="166"/>
                    <a:pt x="210" y="166"/>
                    <a:pt x="210" y="165"/>
                  </a:cubicBezTo>
                  <a:cubicBezTo>
                    <a:pt x="210" y="165"/>
                    <a:pt x="210" y="165"/>
                    <a:pt x="210" y="165"/>
                  </a:cubicBezTo>
                  <a:cubicBezTo>
                    <a:pt x="210" y="166"/>
                    <a:pt x="210" y="166"/>
                    <a:pt x="211" y="166"/>
                  </a:cubicBezTo>
                  <a:cubicBezTo>
                    <a:pt x="211" y="166"/>
                    <a:pt x="211" y="166"/>
                    <a:pt x="211" y="166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1" y="166"/>
                    <a:pt x="210" y="167"/>
                    <a:pt x="210" y="167"/>
                  </a:cubicBezTo>
                  <a:close/>
                  <a:moveTo>
                    <a:pt x="212" y="170"/>
                  </a:moveTo>
                  <a:cubicBezTo>
                    <a:pt x="212" y="169"/>
                    <a:pt x="213" y="171"/>
                    <a:pt x="213" y="170"/>
                  </a:cubicBezTo>
                  <a:cubicBezTo>
                    <a:pt x="213" y="171"/>
                    <a:pt x="212" y="170"/>
                    <a:pt x="212" y="170"/>
                  </a:cubicBezTo>
                  <a:close/>
                  <a:moveTo>
                    <a:pt x="214" y="170"/>
                  </a:moveTo>
                  <a:cubicBezTo>
                    <a:pt x="214" y="169"/>
                    <a:pt x="214" y="169"/>
                    <a:pt x="214" y="169"/>
                  </a:cubicBezTo>
                  <a:cubicBezTo>
                    <a:pt x="214" y="169"/>
                    <a:pt x="214" y="169"/>
                    <a:pt x="215" y="169"/>
                  </a:cubicBezTo>
                  <a:cubicBezTo>
                    <a:pt x="214" y="168"/>
                    <a:pt x="214" y="168"/>
                    <a:pt x="214" y="168"/>
                  </a:cubicBezTo>
                  <a:cubicBezTo>
                    <a:pt x="214" y="168"/>
                    <a:pt x="214" y="167"/>
                    <a:pt x="215" y="167"/>
                  </a:cubicBezTo>
                  <a:cubicBezTo>
                    <a:pt x="216" y="168"/>
                    <a:pt x="214" y="167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4" y="169"/>
                    <a:pt x="216" y="169"/>
                    <a:pt x="216" y="169"/>
                  </a:cubicBezTo>
                  <a:cubicBezTo>
                    <a:pt x="216" y="169"/>
                    <a:pt x="216" y="169"/>
                    <a:pt x="216" y="169"/>
                  </a:cubicBezTo>
                  <a:cubicBezTo>
                    <a:pt x="215" y="170"/>
                    <a:pt x="215" y="169"/>
                    <a:pt x="214" y="170"/>
                  </a:cubicBezTo>
                  <a:close/>
                  <a:moveTo>
                    <a:pt x="216" y="168"/>
                  </a:move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lose/>
                  <a:moveTo>
                    <a:pt x="215" y="172"/>
                  </a:moveTo>
                  <a:cubicBezTo>
                    <a:pt x="215" y="172"/>
                    <a:pt x="215" y="172"/>
                    <a:pt x="215" y="172"/>
                  </a:cubicBezTo>
                  <a:cubicBezTo>
                    <a:pt x="216" y="172"/>
                    <a:pt x="216" y="172"/>
                    <a:pt x="216" y="172"/>
                  </a:cubicBezTo>
                  <a:lnTo>
                    <a:pt x="215" y="172"/>
                  </a:lnTo>
                  <a:close/>
                  <a:moveTo>
                    <a:pt x="218" y="162"/>
                  </a:moveTo>
                  <a:cubicBezTo>
                    <a:pt x="218" y="162"/>
                    <a:pt x="218" y="162"/>
                    <a:pt x="218" y="162"/>
                  </a:cubicBezTo>
                  <a:cubicBezTo>
                    <a:pt x="218" y="162"/>
                    <a:pt x="217" y="162"/>
                    <a:pt x="217" y="162"/>
                  </a:cubicBezTo>
                  <a:cubicBezTo>
                    <a:pt x="216" y="162"/>
                    <a:pt x="215" y="161"/>
                    <a:pt x="214" y="162"/>
                  </a:cubicBezTo>
                  <a:cubicBezTo>
                    <a:pt x="213" y="162"/>
                    <a:pt x="213" y="162"/>
                    <a:pt x="213" y="163"/>
                  </a:cubicBezTo>
                  <a:cubicBezTo>
                    <a:pt x="213" y="163"/>
                    <a:pt x="213" y="162"/>
                    <a:pt x="212" y="162"/>
                  </a:cubicBezTo>
                  <a:cubicBezTo>
                    <a:pt x="212" y="162"/>
                    <a:pt x="213" y="162"/>
                    <a:pt x="212" y="161"/>
                  </a:cubicBezTo>
                  <a:cubicBezTo>
                    <a:pt x="212" y="162"/>
                    <a:pt x="211" y="161"/>
                    <a:pt x="210" y="161"/>
                  </a:cubicBezTo>
                  <a:cubicBezTo>
                    <a:pt x="211" y="161"/>
                    <a:pt x="211" y="161"/>
                    <a:pt x="212" y="161"/>
                  </a:cubicBezTo>
                  <a:cubicBezTo>
                    <a:pt x="211" y="160"/>
                    <a:pt x="211" y="160"/>
                    <a:pt x="212" y="160"/>
                  </a:cubicBezTo>
                  <a:cubicBezTo>
                    <a:pt x="212" y="160"/>
                    <a:pt x="212" y="160"/>
                    <a:pt x="212" y="160"/>
                  </a:cubicBezTo>
                  <a:cubicBezTo>
                    <a:pt x="212" y="160"/>
                    <a:pt x="212" y="160"/>
                    <a:pt x="212" y="160"/>
                  </a:cubicBezTo>
                  <a:cubicBezTo>
                    <a:pt x="212" y="161"/>
                    <a:pt x="213" y="161"/>
                    <a:pt x="214" y="162"/>
                  </a:cubicBezTo>
                  <a:cubicBezTo>
                    <a:pt x="214" y="160"/>
                    <a:pt x="215" y="161"/>
                    <a:pt x="216" y="161"/>
                  </a:cubicBezTo>
                  <a:cubicBezTo>
                    <a:pt x="216" y="161"/>
                    <a:pt x="216" y="162"/>
                    <a:pt x="217" y="162"/>
                  </a:cubicBezTo>
                  <a:cubicBezTo>
                    <a:pt x="218" y="160"/>
                    <a:pt x="218" y="160"/>
                    <a:pt x="218" y="160"/>
                  </a:cubicBezTo>
                  <a:cubicBezTo>
                    <a:pt x="218" y="161"/>
                    <a:pt x="218" y="161"/>
                    <a:pt x="218" y="161"/>
                  </a:cubicBezTo>
                  <a:cubicBezTo>
                    <a:pt x="218" y="161"/>
                    <a:pt x="217" y="161"/>
                    <a:pt x="217" y="162"/>
                  </a:cubicBezTo>
                  <a:cubicBezTo>
                    <a:pt x="217" y="162"/>
                    <a:pt x="218" y="162"/>
                    <a:pt x="218" y="162"/>
                  </a:cubicBezTo>
                  <a:cubicBezTo>
                    <a:pt x="218" y="162"/>
                    <a:pt x="218" y="162"/>
                    <a:pt x="218" y="162"/>
                  </a:cubicBezTo>
                  <a:cubicBezTo>
                    <a:pt x="219" y="162"/>
                    <a:pt x="219" y="162"/>
                    <a:pt x="220" y="162"/>
                  </a:cubicBezTo>
                  <a:cubicBezTo>
                    <a:pt x="219" y="162"/>
                    <a:pt x="219" y="162"/>
                    <a:pt x="218" y="162"/>
                  </a:cubicBezTo>
                  <a:close/>
                  <a:moveTo>
                    <a:pt x="218" y="168"/>
                  </a:moveTo>
                  <a:cubicBezTo>
                    <a:pt x="219" y="169"/>
                    <a:pt x="219" y="169"/>
                    <a:pt x="219" y="169"/>
                  </a:cubicBezTo>
                  <a:cubicBezTo>
                    <a:pt x="219" y="169"/>
                    <a:pt x="219" y="169"/>
                    <a:pt x="219" y="169"/>
                  </a:cubicBezTo>
                  <a:cubicBezTo>
                    <a:pt x="219" y="169"/>
                    <a:pt x="219" y="169"/>
                    <a:pt x="219" y="169"/>
                  </a:cubicBezTo>
                  <a:cubicBezTo>
                    <a:pt x="219" y="169"/>
                    <a:pt x="217" y="170"/>
                    <a:pt x="218" y="170"/>
                  </a:cubicBezTo>
                  <a:cubicBezTo>
                    <a:pt x="218" y="170"/>
                    <a:pt x="218" y="170"/>
                    <a:pt x="218" y="170"/>
                  </a:cubicBezTo>
                  <a:cubicBezTo>
                    <a:pt x="218" y="170"/>
                    <a:pt x="218" y="170"/>
                    <a:pt x="218" y="170"/>
                  </a:cubicBezTo>
                  <a:cubicBezTo>
                    <a:pt x="217" y="170"/>
                    <a:pt x="217" y="170"/>
                    <a:pt x="217" y="170"/>
                  </a:cubicBezTo>
                  <a:cubicBezTo>
                    <a:pt x="218" y="169"/>
                    <a:pt x="219" y="169"/>
                    <a:pt x="218" y="168"/>
                  </a:cubicBezTo>
                  <a:close/>
                  <a:moveTo>
                    <a:pt x="222" y="174"/>
                  </a:moveTo>
                  <a:cubicBezTo>
                    <a:pt x="222" y="174"/>
                    <a:pt x="223" y="174"/>
                    <a:pt x="223" y="174"/>
                  </a:cubicBezTo>
                  <a:cubicBezTo>
                    <a:pt x="223" y="174"/>
                    <a:pt x="222" y="174"/>
                    <a:pt x="222" y="174"/>
                  </a:cubicBezTo>
                  <a:close/>
                  <a:moveTo>
                    <a:pt x="224" y="172"/>
                  </a:moveTo>
                  <a:cubicBezTo>
                    <a:pt x="223" y="172"/>
                    <a:pt x="223" y="173"/>
                    <a:pt x="223" y="173"/>
                  </a:cubicBezTo>
                  <a:cubicBezTo>
                    <a:pt x="223" y="173"/>
                    <a:pt x="223" y="173"/>
                    <a:pt x="223" y="173"/>
                  </a:cubicBezTo>
                  <a:cubicBezTo>
                    <a:pt x="222" y="173"/>
                    <a:pt x="221" y="172"/>
                    <a:pt x="220" y="173"/>
                  </a:cubicBezTo>
                  <a:cubicBezTo>
                    <a:pt x="220" y="174"/>
                    <a:pt x="219" y="173"/>
                    <a:pt x="219" y="174"/>
                  </a:cubicBezTo>
                  <a:cubicBezTo>
                    <a:pt x="218" y="173"/>
                    <a:pt x="218" y="174"/>
                    <a:pt x="217" y="174"/>
                  </a:cubicBezTo>
                  <a:cubicBezTo>
                    <a:pt x="217" y="174"/>
                    <a:pt x="217" y="173"/>
                    <a:pt x="217" y="173"/>
                  </a:cubicBezTo>
                  <a:cubicBezTo>
                    <a:pt x="217" y="173"/>
                    <a:pt x="217" y="173"/>
                    <a:pt x="217" y="173"/>
                  </a:cubicBezTo>
                  <a:cubicBezTo>
                    <a:pt x="217" y="173"/>
                    <a:pt x="217" y="173"/>
                    <a:pt x="217" y="173"/>
                  </a:cubicBezTo>
                  <a:cubicBezTo>
                    <a:pt x="217" y="173"/>
                    <a:pt x="218" y="172"/>
                    <a:pt x="217" y="172"/>
                  </a:cubicBezTo>
                  <a:cubicBezTo>
                    <a:pt x="217" y="171"/>
                    <a:pt x="217" y="171"/>
                    <a:pt x="217" y="171"/>
                  </a:cubicBezTo>
                  <a:cubicBezTo>
                    <a:pt x="219" y="172"/>
                    <a:pt x="219" y="172"/>
                    <a:pt x="219" y="172"/>
                  </a:cubicBezTo>
                  <a:cubicBezTo>
                    <a:pt x="219" y="171"/>
                    <a:pt x="220" y="171"/>
                    <a:pt x="220" y="171"/>
                  </a:cubicBezTo>
                  <a:cubicBezTo>
                    <a:pt x="220" y="171"/>
                    <a:pt x="221" y="172"/>
                    <a:pt x="221" y="172"/>
                  </a:cubicBezTo>
                  <a:cubicBezTo>
                    <a:pt x="222" y="172"/>
                    <a:pt x="222" y="172"/>
                    <a:pt x="223" y="172"/>
                  </a:cubicBezTo>
                  <a:cubicBezTo>
                    <a:pt x="223" y="172"/>
                    <a:pt x="222" y="171"/>
                    <a:pt x="222" y="171"/>
                  </a:cubicBezTo>
                  <a:cubicBezTo>
                    <a:pt x="223" y="172"/>
                    <a:pt x="223" y="172"/>
                    <a:pt x="223" y="172"/>
                  </a:cubicBezTo>
                  <a:cubicBezTo>
                    <a:pt x="223" y="172"/>
                    <a:pt x="223" y="172"/>
                    <a:pt x="223" y="172"/>
                  </a:cubicBezTo>
                  <a:cubicBezTo>
                    <a:pt x="224" y="172"/>
                    <a:pt x="226" y="170"/>
                    <a:pt x="226" y="172"/>
                  </a:cubicBezTo>
                  <a:cubicBezTo>
                    <a:pt x="225" y="173"/>
                    <a:pt x="224" y="173"/>
                    <a:pt x="224" y="172"/>
                  </a:cubicBezTo>
                  <a:close/>
                  <a:moveTo>
                    <a:pt x="226" y="170"/>
                  </a:moveTo>
                  <a:cubicBezTo>
                    <a:pt x="226" y="170"/>
                    <a:pt x="226" y="170"/>
                    <a:pt x="226" y="170"/>
                  </a:cubicBezTo>
                  <a:cubicBezTo>
                    <a:pt x="227" y="171"/>
                    <a:pt x="227" y="171"/>
                    <a:pt x="227" y="171"/>
                  </a:cubicBezTo>
                  <a:lnTo>
                    <a:pt x="226" y="170"/>
                  </a:lnTo>
                  <a:close/>
                  <a:moveTo>
                    <a:pt x="227" y="168"/>
                  </a:moveTo>
                  <a:cubicBezTo>
                    <a:pt x="227" y="168"/>
                    <a:pt x="227" y="168"/>
                    <a:pt x="227" y="167"/>
                  </a:cubicBezTo>
                  <a:cubicBezTo>
                    <a:pt x="227" y="168"/>
                    <a:pt x="227" y="168"/>
                    <a:pt x="227" y="168"/>
                  </a:cubicBezTo>
                  <a:cubicBezTo>
                    <a:pt x="227" y="168"/>
                    <a:pt x="228" y="168"/>
                    <a:pt x="228" y="167"/>
                  </a:cubicBezTo>
                  <a:cubicBezTo>
                    <a:pt x="228" y="167"/>
                    <a:pt x="228" y="167"/>
                    <a:pt x="228" y="167"/>
                  </a:cubicBezTo>
                  <a:cubicBezTo>
                    <a:pt x="228" y="167"/>
                    <a:pt x="228" y="167"/>
                    <a:pt x="228" y="167"/>
                  </a:cubicBezTo>
                  <a:cubicBezTo>
                    <a:pt x="228" y="167"/>
                    <a:pt x="228" y="167"/>
                    <a:pt x="228" y="167"/>
                  </a:cubicBezTo>
                  <a:cubicBezTo>
                    <a:pt x="228" y="167"/>
                    <a:pt x="228" y="167"/>
                    <a:pt x="228" y="167"/>
                  </a:cubicBezTo>
                  <a:cubicBezTo>
                    <a:pt x="228" y="167"/>
                    <a:pt x="228" y="167"/>
                    <a:pt x="228" y="167"/>
                  </a:cubicBezTo>
                  <a:cubicBezTo>
                    <a:pt x="228" y="168"/>
                    <a:pt x="228" y="168"/>
                    <a:pt x="228" y="168"/>
                  </a:cubicBezTo>
                  <a:lnTo>
                    <a:pt x="227" y="168"/>
                  </a:lnTo>
                  <a:close/>
                  <a:moveTo>
                    <a:pt x="228" y="172"/>
                  </a:moveTo>
                  <a:cubicBezTo>
                    <a:pt x="227" y="171"/>
                    <a:pt x="227" y="171"/>
                    <a:pt x="227" y="171"/>
                  </a:cubicBezTo>
                  <a:cubicBezTo>
                    <a:pt x="227" y="170"/>
                    <a:pt x="228" y="171"/>
                    <a:pt x="229" y="171"/>
                  </a:cubicBezTo>
                  <a:lnTo>
                    <a:pt x="228" y="172"/>
                  </a:lnTo>
                  <a:close/>
                  <a:moveTo>
                    <a:pt x="229" y="166"/>
                  </a:moveTo>
                  <a:cubicBezTo>
                    <a:pt x="229" y="166"/>
                    <a:pt x="230" y="165"/>
                    <a:pt x="230" y="166"/>
                  </a:cubicBezTo>
                  <a:cubicBezTo>
                    <a:pt x="230" y="166"/>
                    <a:pt x="230" y="167"/>
                    <a:pt x="231" y="167"/>
                  </a:cubicBezTo>
                  <a:cubicBezTo>
                    <a:pt x="230" y="167"/>
                    <a:pt x="229" y="166"/>
                    <a:pt x="229" y="166"/>
                  </a:cubicBezTo>
                  <a:close/>
                  <a:moveTo>
                    <a:pt x="232" y="168"/>
                  </a:moveTo>
                  <a:cubicBezTo>
                    <a:pt x="233" y="166"/>
                    <a:pt x="231" y="167"/>
                    <a:pt x="231" y="166"/>
                  </a:cubicBezTo>
                  <a:cubicBezTo>
                    <a:pt x="233" y="165"/>
                    <a:pt x="233" y="165"/>
                    <a:pt x="233" y="165"/>
                  </a:cubicBezTo>
                  <a:cubicBezTo>
                    <a:pt x="232" y="166"/>
                    <a:pt x="232" y="166"/>
                    <a:pt x="232" y="166"/>
                  </a:cubicBezTo>
                  <a:cubicBezTo>
                    <a:pt x="233" y="166"/>
                    <a:pt x="233" y="167"/>
                    <a:pt x="234" y="167"/>
                  </a:cubicBezTo>
                  <a:lnTo>
                    <a:pt x="232" y="168"/>
                  </a:lnTo>
                  <a:close/>
                  <a:moveTo>
                    <a:pt x="238" y="163"/>
                  </a:moveTo>
                  <a:cubicBezTo>
                    <a:pt x="238" y="162"/>
                    <a:pt x="237" y="162"/>
                    <a:pt x="237" y="162"/>
                  </a:cubicBezTo>
                  <a:cubicBezTo>
                    <a:pt x="236" y="162"/>
                    <a:pt x="236" y="162"/>
                    <a:pt x="236" y="162"/>
                  </a:cubicBezTo>
                  <a:cubicBezTo>
                    <a:pt x="236" y="162"/>
                    <a:pt x="237" y="162"/>
                    <a:pt x="238" y="162"/>
                  </a:cubicBezTo>
                  <a:cubicBezTo>
                    <a:pt x="238" y="162"/>
                    <a:pt x="238" y="162"/>
                    <a:pt x="238" y="162"/>
                  </a:cubicBezTo>
                  <a:cubicBezTo>
                    <a:pt x="239" y="161"/>
                    <a:pt x="238" y="161"/>
                    <a:pt x="237" y="160"/>
                  </a:cubicBezTo>
                  <a:cubicBezTo>
                    <a:pt x="237" y="160"/>
                    <a:pt x="237" y="160"/>
                    <a:pt x="237" y="160"/>
                  </a:cubicBezTo>
                  <a:cubicBezTo>
                    <a:pt x="236" y="160"/>
                    <a:pt x="237" y="160"/>
                    <a:pt x="237" y="160"/>
                  </a:cubicBezTo>
                  <a:cubicBezTo>
                    <a:pt x="236" y="159"/>
                    <a:pt x="236" y="159"/>
                    <a:pt x="236" y="159"/>
                  </a:cubicBezTo>
                  <a:cubicBezTo>
                    <a:pt x="236" y="159"/>
                    <a:pt x="236" y="159"/>
                    <a:pt x="236" y="159"/>
                  </a:cubicBezTo>
                  <a:cubicBezTo>
                    <a:pt x="236" y="159"/>
                    <a:pt x="236" y="159"/>
                    <a:pt x="236" y="159"/>
                  </a:cubicBezTo>
                  <a:cubicBezTo>
                    <a:pt x="237" y="160"/>
                    <a:pt x="237" y="159"/>
                    <a:pt x="238" y="159"/>
                  </a:cubicBezTo>
                  <a:cubicBezTo>
                    <a:pt x="238" y="160"/>
                    <a:pt x="238" y="160"/>
                    <a:pt x="238" y="160"/>
                  </a:cubicBezTo>
                  <a:cubicBezTo>
                    <a:pt x="238" y="159"/>
                    <a:pt x="238" y="160"/>
                    <a:pt x="238" y="159"/>
                  </a:cubicBezTo>
                  <a:cubicBezTo>
                    <a:pt x="237" y="160"/>
                    <a:pt x="238" y="160"/>
                    <a:pt x="238" y="160"/>
                  </a:cubicBezTo>
                  <a:cubicBezTo>
                    <a:pt x="239" y="160"/>
                    <a:pt x="238" y="163"/>
                    <a:pt x="240" y="161"/>
                  </a:cubicBezTo>
                  <a:cubicBezTo>
                    <a:pt x="239" y="162"/>
                    <a:pt x="239" y="163"/>
                    <a:pt x="239" y="163"/>
                  </a:cubicBezTo>
                  <a:lnTo>
                    <a:pt x="238" y="163"/>
                  </a:lnTo>
                  <a:close/>
                  <a:moveTo>
                    <a:pt x="239" y="166"/>
                  </a:moveTo>
                  <a:cubicBezTo>
                    <a:pt x="238" y="166"/>
                    <a:pt x="238" y="166"/>
                    <a:pt x="238" y="166"/>
                  </a:cubicBezTo>
                  <a:cubicBezTo>
                    <a:pt x="238" y="166"/>
                    <a:pt x="238" y="167"/>
                    <a:pt x="237" y="167"/>
                  </a:cubicBezTo>
                  <a:cubicBezTo>
                    <a:pt x="237" y="166"/>
                    <a:pt x="238" y="166"/>
                    <a:pt x="237" y="166"/>
                  </a:cubicBezTo>
                  <a:cubicBezTo>
                    <a:pt x="238" y="166"/>
                    <a:pt x="239" y="165"/>
                    <a:pt x="239" y="166"/>
                  </a:cubicBezTo>
                  <a:close/>
                  <a:moveTo>
                    <a:pt x="254" y="110"/>
                  </a:moveTo>
                  <a:cubicBezTo>
                    <a:pt x="254" y="108"/>
                    <a:pt x="254" y="108"/>
                    <a:pt x="254" y="108"/>
                  </a:cubicBezTo>
                  <a:cubicBezTo>
                    <a:pt x="253" y="109"/>
                    <a:pt x="253" y="109"/>
                    <a:pt x="253" y="109"/>
                  </a:cubicBezTo>
                  <a:cubicBezTo>
                    <a:pt x="253" y="109"/>
                    <a:pt x="253" y="109"/>
                    <a:pt x="253" y="109"/>
                  </a:cubicBezTo>
                  <a:cubicBezTo>
                    <a:pt x="252" y="110"/>
                    <a:pt x="252" y="110"/>
                    <a:pt x="252" y="110"/>
                  </a:cubicBezTo>
                  <a:cubicBezTo>
                    <a:pt x="252" y="109"/>
                    <a:pt x="251" y="109"/>
                    <a:pt x="251" y="109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1" y="108"/>
                    <a:pt x="250" y="109"/>
                    <a:pt x="250" y="109"/>
                  </a:cubicBezTo>
                  <a:cubicBezTo>
                    <a:pt x="250" y="110"/>
                    <a:pt x="250" y="110"/>
                    <a:pt x="250" y="110"/>
                  </a:cubicBezTo>
                  <a:cubicBezTo>
                    <a:pt x="249" y="110"/>
                    <a:pt x="249" y="108"/>
                    <a:pt x="247" y="108"/>
                  </a:cubicBezTo>
                  <a:cubicBezTo>
                    <a:pt x="248" y="108"/>
                    <a:pt x="248" y="108"/>
                    <a:pt x="249" y="108"/>
                  </a:cubicBezTo>
                  <a:cubicBezTo>
                    <a:pt x="248" y="107"/>
                    <a:pt x="248" y="107"/>
                    <a:pt x="247" y="107"/>
                  </a:cubicBezTo>
                  <a:cubicBezTo>
                    <a:pt x="247" y="107"/>
                    <a:pt x="248" y="107"/>
                    <a:pt x="248" y="106"/>
                  </a:cubicBezTo>
                  <a:cubicBezTo>
                    <a:pt x="248" y="106"/>
                    <a:pt x="248" y="106"/>
                    <a:pt x="248" y="106"/>
                  </a:cubicBezTo>
                  <a:cubicBezTo>
                    <a:pt x="248" y="106"/>
                    <a:pt x="248" y="106"/>
                    <a:pt x="248" y="106"/>
                  </a:cubicBezTo>
                  <a:cubicBezTo>
                    <a:pt x="248" y="106"/>
                    <a:pt x="248" y="106"/>
                    <a:pt x="248" y="106"/>
                  </a:cubicBezTo>
                  <a:cubicBezTo>
                    <a:pt x="248" y="106"/>
                    <a:pt x="247" y="106"/>
                    <a:pt x="247" y="105"/>
                  </a:cubicBezTo>
                  <a:cubicBezTo>
                    <a:pt x="248" y="105"/>
                    <a:pt x="248" y="105"/>
                    <a:pt x="248" y="105"/>
                  </a:cubicBezTo>
                  <a:cubicBezTo>
                    <a:pt x="247" y="104"/>
                    <a:pt x="246" y="105"/>
                    <a:pt x="245" y="104"/>
                  </a:cubicBezTo>
                  <a:cubicBezTo>
                    <a:pt x="244" y="105"/>
                    <a:pt x="244" y="105"/>
                    <a:pt x="244" y="105"/>
                  </a:cubicBezTo>
                  <a:cubicBezTo>
                    <a:pt x="243" y="104"/>
                    <a:pt x="243" y="105"/>
                    <a:pt x="242" y="106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40" y="105"/>
                    <a:pt x="240" y="105"/>
                    <a:pt x="238" y="104"/>
                  </a:cubicBezTo>
                  <a:cubicBezTo>
                    <a:pt x="238" y="104"/>
                    <a:pt x="238" y="103"/>
                    <a:pt x="239" y="103"/>
                  </a:cubicBezTo>
                  <a:cubicBezTo>
                    <a:pt x="239" y="103"/>
                    <a:pt x="239" y="104"/>
                    <a:pt x="240" y="104"/>
                  </a:cubicBezTo>
                  <a:cubicBezTo>
                    <a:pt x="240" y="105"/>
                    <a:pt x="240" y="104"/>
                    <a:pt x="241" y="104"/>
                  </a:cubicBezTo>
                  <a:cubicBezTo>
                    <a:pt x="241" y="103"/>
                    <a:pt x="241" y="103"/>
                    <a:pt x="241" y="103"/>
                  </a:cubicBezTo>
                  <a:cubicBezTo>
                    <a:pt x="242" y="103"/>
                    <a:pt x="242" y="103"/>
                    <a:pt x="242" y="103"/>
                  </a:cubicBezTo>
                  <a:cubicBezTo>
                    <a:pt x="241" y="104"/>
                    <a:pt x="241" y="104"/>
                    <a:pt x="241" y="104"/>
                  </a:cubicBezTo>
                  <a:cubicBezTo>
                    <a:pt x="242" y="104"/>
                    <a:pt x="243" y="104"/>
                    <a:pt x="243" y="103"/>
                  </a:cubicBezTo>
                  <a:cubicBezTo>
                    <a:pt x="243" y="103"/>
                    <a:pt x="243" y="104"/>
                    <a:pt x="244" y="104"/>
                  </a:cubicBezTo>
                  <a:cubicBezTo>
                    <a:pt x="245" y="104"/>
                    <a:pt x="245" y="103"/>
                    <a:pt x="245" y="102"/>
                  </a:cubicBezTo>
                  <a:cubicBezTo>
                    <a:pt x="246" y="103"/>
                    <a:pt x="247" y="101"/>
                    <a:pt x="248" y="102"/>
                  </a:cubicBezTo>
                  <a:cubicBezTo>
                    <a:pt x="248" y="101"/>
                    <a:pt x="249" y="101"/>
                    <a:pt x="249" y="101"/>
                  </a:cubicBezTo>
                  <a:cubicBezTo>
                    <a:pt x="250" y="102"/>
                    <a:pt x="251" y="101"/>
                    <a:pt x="252" y="101"/>
                  </a:cubicBezTo>
                  <a:cubicBezTo>
                    <a:pt x="253" y="101"/>
                    <a:pt x="253" y="101"/>
                    <a:pt x="253" y="101"/>
                  </a:cubicBezTo>
                  <a:cubicBezTo>
                    <a:pt x="253" y="101"/>
                    <a:pt x="253" y="101"/>
                    <a:pt x="253" y="101"/>
                  </a:cubicBezTo>
                  <a:cubicBezTo>
                    <a:pt x="253" y="101"/>
                    <a:pt x="253" y="101"/>
                    <a:pt x="253" y="101"/>
                  </a:cubicBezTo>
                  <a:cubicBezTo>
                    <a:pt x="253" y="101"/>
                    <a:pt x="253" y="101"/>
                    <a:pt x="253" y="101"/>
                  </a:cubicBezTo>
                  <a:cubicBezTo>
                    <a:pt x="253" y="101"/>
                    <a:pt x="253" y="101"/>
                    <a:pt x="253" y="101"/>
                  </a:cubicBezTo>
                  <a:cubicBezTo>
                    <a:pt x="254" y="101"/>
                    <a:pt x="256" y="102"/>
                    <a:pt x="256" y="100"/>
                  </a:cubicBezTo>
                  <a:cubicBezTo>
                    <a:pt x="256" y="103"/>
                    <a:pt x="259" y="100"/>
                    <a:pt x="260" y="102"/>
                  </a:cubicBezTo>
                  <a:cubicBezTo>
                    <a:pt x="261" y="102"/>
                    <a:pt x="262" y="101"/>
                    <a:pt x="263" y="101"/>
                  </a:cubicBezTo>
                  <a:cubicBezTo>
                    <a:pt x="263" y="101"/>
                    <a:pt x="263" y="101"/>
                    <a:pt x="263" y="101"/>
                  </a:cubicBezTo>
                  <a:cubicBezTo>
                    <a:pt x="263" y="102"/>
                    <a:pt x="263" y="101"/>
                    <a:pt x="264" y="101"/>
                  </a:cubicBezTo>
                  <a:cubicBezTo>
                    <a:pt x="264" y="100"/>
                    <a:pt x="264" y="100"/>
                    <a:pt x="264" y="100"/>
                  </a:cubicBezTo>
                  <a:cubicBezTo>
                    <a:pt x="264" y="100"/>
                    <a:pt x="265" y="100"/>
                    <a:pt x="265" y="101"/>
                  </a:cubicBezTo>
                  <a:cubicBezTo>
                    <a:pt x="265" y="101"/>
                    <a:pt x="265" y="101"/>
                    <a:pt x="265" y="101"/>
                  </a:cubicBezTo>
                  <a:cubicBezTo>
                    <a:pt x="267" y="100"/>
                    <a:pt x="267" y="101"/>
                    <a:pt x="269" y="101"/>
                  </a:cubicBezTo>
                  <a:cubicBezTo>
                    <a:pt x="269" y="101"/>
                    <a:pt x="269" y="101"/>
                    <a:pt x="269" y="101"/>
                  </a:cubicBezTo>
                  <a:cubicBezTo>
                    <a:pt x="269" y="100"/>
                    <a:pt x="269" y="100"/>
                    <a:pt x="269" y="100"/>
                  </a:cubicBezTo>
                  <a:cubicBezTo>
                    <a:pt x="270" y="100"/>
                    <a:pt x="270" y="101"/>
                    <a:pt x="271" y="100"/>
                  </a:cubicBezTo>
                  <a:cubicBezTo>
                    <a:pt x="271" y="100"/>
                    <a:pt x="271" y="100"/>
                    <a:pt x="271" y="100"/>
                  </a:cubicBezTo>
                  <a:cubicBezTo>
                    <a:pt x="271" y="100"/>
                    <a:pt x="271" y="100"/>
                    <a:pt x="271" y="100"/>
                  </a:cubicBezTo>
                  <a:cubicBezTo>
                    <a:pt x="270" y="99"/>
                    <a:pt x="270" y="99"/>
                    <a:pt x="270" y="99"/>
                  </a:cubicBezTo>
                  <a:cubicBezTo>
                    <a:pt x="271" y="99"/>
                    <a:pt x="271" y="99"/>
                    <a:pt x="271" y="99"/>
                  </a:cubicBezTo>
                  <a:cubicBezTo>
                    <a:pt x="270" y="99"/>
                    <a:pt x="270" y="99"/>
                    <a:pt x="271" y="100"/>
                  </a:cubicBezTo>
                  <a:cubicBezTo>
                    <a:pt x="271" y="100"/>
                    <a:pt x="271" y="100"/>
                    <a:pt x="271" y="100"/>
                  </a:cubicBezTo>
                  <a:cubicBezTo>
                    <a:pt x="271" y="100"/>
                    <a:pt x="271" y="101"/>
                    <a:pt x="271" y="101"/>
                  </a:cubicBezTo>
                  <a:cubicBezTo>
                    <a:pt x="273" y="100"/>
                    <a:pt x="273" y="100"/>
                    <a:pt x="273" y="100"/>
                  </a:cubicBezTo>
                  <a:cubicBezTo>
                    <a:pt x="273" y="102"/>
                    <a:pt x="273" y="102"/>
                    <a:pt x="273" y="102"/>
                  </a:cubicBezTo>
                  <a:cubicBezTo>
                    <a:pt x="275" y="101"/>
                    <a:pt x="274" y="100"/>
                    <a:pt x="277" y="100"/>
                  </a:cubicBezTo>
                  <a:cubicBezTo>
                    <a:pt x="277" y="101"/>
                    <a:pt x="277" y="101"/>
                    <a:pt x="277" y="101"/>
                  </a:cubicBezTo>
                  <a:cubicBezTo>
                    <a:pt x="277" y="101"/>
                    <a:pt x="276" y="101"/>
                    <a:pt x="276" y="101"/>
                  </a:cubicBezTo>
                  <a:cubicBezTo>
                    <a:pt x="276" y="101"/>
                    <a:pt x="276" y="101"/>
                    <a:pt x="276" y="101"/>
                  </a:cubicBezTo>
                  <a:cubicBezTo>
                    <a:pt x="277" y="102"/>
                    <a:pt x="278" y="101"/>
                    <a:pt x="280" y="102"/>
                  </a:cubicBezTo>
                  <a:cubicBezTo>
                    <a:pt x="280" y="101"/>
                    <a:pt x="280" y="101"/>
                    <a:pt x="281" y="100"/>
                  </a:cubicBezTo>
                  <a:cubicBezTo>
                    <a:pt x="282" y="99"/>
                    <a:pt x="283" y="102"/>
                    <a:pt x="284" y="101"/>
                  </a:cubicBezTo>
                  <a:cubicBezTo>
                    <a:pt x="284" y="101"/>
                    <a:pt x="283" y="101"/>
                    <a:pt x="283" y="101"/>
                  </a:cubicBezTo>
                  <a:cubicBezTo>
                    <a:pt x="284" y="98"/>
                    <a:pt x="287" y="101"/>
                    <a:pt x="288" y="99"/>
                  </a:cubicBezTo>
                  <a:cubicBezTo>
                    <a:pt x="289" y="99"/>
                    <a:pt x="289" y="99"/>
                    <a:pt x="290" y="99"/>
                  </a:cubicBezTo>
                  <a:cubicBezTo>
                    <a:pt x="290" y="99"/>
                    <a:pt x="289" y="98"/>
                    <a:pt x="288" y="98"/>
                  </a:cubicBezTo>
                  <a:cubicBezTo>
                    <a:pt x="288" y="97"/>
                    <a:pt x="289" y="97"/>
                    <a:pt x="290" y="96"/>
                  </a:cubicBezTo>
                  <a:cubicBezTo>
                    <a:pt x="291" y="98"/>
                    <a:pt x="292" y="96"/>
                    <a:pt x="292" y="97"/>
                  </a:cubicBezTo>
                  <a:cubicBezTo>
                    <a:pt x="292" y="97"/>
                    <a:pt x="292" y="97"/>
                    <a:pt x="292" y="97"/>
                  </a:cubicBezTo>
                  <a:cubicBezTo>
                    <a:pt x="291" y="98"/>
                    <a:pt x="291" y="96"/>
                    <a:pt x="290" y="97"/>
                  </a:cubicBezTo>
                  <a:cubicBezTo>
                    <a:pt x="291" y="98"/>
                    <a:pt x="291" y="98"/>
                    <a:pt x="291" y="98"/>
                  </a:cubicBezTo>
                  <a:cubicBezTo>
                    <a:pt x="291" y="98"/>
                    <a:pt x="291" y="98"/>
                    <a:pt x="290" y="98"/>
                  </a:cubicBezTo>
                  <a:cubicBezTo>
                    <a:pt x="290" y="98"/>
                    <a:pt x="290" y="98"/>
                    <a:pt x="290" y="98"/>
                  </a:cubicBezTo>
                  <a:cubicBezTo>
                    <a:pt x="290" y="99"/>
                    <a:pt x="290" y="99"/>
                    <a:pt x="291" y="99"/>
                  </a:cubicBezTo>
                  <a:cubicBezTo>
                    <a:pt x="291" y="98"/>
                    <a:pt x="293" y="98"/>
                    <a:pt x="293" y="98"/>
                  </a:cubicBezTo>
                  <a:cubicBezTo>
                    <a:pt x="292" y="98"/>
                    <a:pt x="291" y="99"/>
                    <a:pt x="290" y="99"/>
                  </a:cubicBezTo>
                  <a:cubicBezTo>
                    <a:pt x="290" y="99"/>
                    <a:pt x="290" y="100"/>
                    <a:pt x="290" y="100"/>
                  </a:cubicBezTo>
                  <a:cubicBezTo>
                    <a:pt x="292" y="100"/>
                    <a:pt x="292" y="100"/>
                    <a:pt x="292" y="100"/>
                  </a:cubicBezTo>
                  <a:cubicBezTo>
                    <a:pt x="292" y="100"/>
                    <a:pt x="292" y="100"/>
                    <a:pt x="292" y="100"/>
                  </a:cubicBezTo>
                  <a:cubicBezTo>
                    <a:pt x="292" y="100"/>
                    <a:pt x="292" y="99"/>
                    <a:pt x="292" y="99"/>
                  </a:cubicBezTo>
                  <a:cubicBezTo>
                    <a:pt x="292" y="102"/>
                    <a:pt x="290" y="99"/>
                    <a:pt x="290" y="101"/>
                  </a:cubicBezTo>
                  <a:cubicBezTo>
                    <a:pt x="290" y="101"/>
                    <a:pt x="291" y="102"/>
                    <a:pt x="292" y="101"/>
                  </a:cubicBezTo>
                  <a:cubicBezTo>
                    <a:pt x="292" y="101"/>
                    <a:pt x="292" y="101"/>
                    <a:pt x="292" y="101"/>
                  </a:cubicBezTo>
                  <a:cubicBezTo>
                    <a:pt x="292" y="101"/>
                    <a:pt x="294" y="101"/>
                    <a:pt x="293" y="100"/>
                  </a:cubicBezTo>
                  <a:cubicBezTo>
                    <a:pt x="293" y="99"/>
                    <a:pt x="294" y="100"/>
                    <a:pt x="295" y="99"/>
                  </a:cubicBezTo>
                  <a:cubicBezTo>
                    <a:pt x="295" y="100"/>
                    <a:pt x="296" y="100"/>
                    <a:pt x="296" y="100"/>
                  </a:cubicBezTo>
                  <a:cubicBezTo>
                    <a:pt x="296" y="100"/>
                    <a:pt x="296" y="100"/>
                    <a:pt x="296" y="101"/>
                  </a:cubicBezTo>
                  <a:cubicBezTo>
                    <a:pt x="297" y="101"/>
                    <a:pt x="297" y="101"/>
                    <a:pt x="297" y="100"/>
                  </a:cubicBezTo>
                  <a:cubicBezTo>
                    <a:pt x="297" y="100"/>
                    <a:pt x="297" y="100"/>
                    <a:pt x="297" y="100"/>
                  </a:cubicBezTo>
                  <a:cubicBezTo>
                    <a:pt x="299" y="100"/>
                    <a:pt x="299" y="99"/>
                    <a:pt x="301" y="99"/>
                  </a:cubicBezTo>
                  <a:cubicBezTo>
                    <a:pt x="301" y="98"/>
                    <a:pt x="300" y="99"/>
                    <a:pt x="300" y="98"/>
                  </a:cubicBezTo>
                  <a:cubicBezTo>
                    <a:pt x="299" y="98"/>
                    <a:pt x="298" y="97"/>
                    <a:pt x="297" y="98"/>
                  </a:cubicBezTo>
                  <a:cubicBezTo>
                    <a:pt x="296" y="98"/>
                    <a:pt x="295" y="98"/>
                    <a:pt x="294" y="98"/>
                  </a:cubicBezTo>
                  <a:cubicBezTo>
                    <a:pt x="294" y="98"/>
                    <a:pt x="295" y="97"/>
                    <a:pt x="295" y="98"/>
                  </a:cubicBezTo>
                  <a:cubicBezTo>
                    <a:pt x="296" y="98"/>
                    <a:pt x="296" y="98"/>
                    <a:pt x="296" y="97"/>
                  </a:cubicBezTo>
                  <a:cubicBezTo>
                    <a:pt x="296" y="97"/>
                    <a:pt x="297" y="99"/>
                    <a:pt x="297" y="97"/>
                  </a:cubicBezTo>
                  <a:cubicBezTo>
                    <a:pt x="298" y="98"/>
                    <a:pt x="298" y="97"/>
                    <a:pt x="298" y="97"/>
                  </a:cubicBezTo>
                  <a:cubicBezTo>
                    <a:pt x="298" y="96"/>
                    <a:pt x="297" y="95"/>
                    <a:pt x="296" y="96"/>
                  </a:cubicBezTo>
                  <a:cubicBezTo>
                    <a:pt x="296" y="96"/>
                    <a:pt x="297" y="96"/>
                    <a:pt x="297" y="95"/>
                  </a:cubicBezTo>
                  <a:cubicBezTo>
                    <a:pt x="297" y="95"/>
                    <a:pt x="298" y="96"/>
                    <a:pt x="299" y="95"/>
                  </a:cubicBezTo>
                  <a:cubicBezTo>
                    <a:pt x="299" y="95"/>
                    <a:pt x="299" y="95"/>
                    <a:pt x="299" y="95"/>
                  </a:cubicBezTo>
                  <a:cubicBezTo>
                    <a:pt x="298" y="96"/>
                    <a:pt x="298" y="96"/>
                    <a:pt x="298" y="96"/>
                  </a:cubicBezTo>
                  <a:cubicBezTo>
                    <a:pt x="299" y="96"/>
                    <a:pt x="299" y="97"/>
                    <a:pt x="300" y="98"/>
                  </a:cubicBezTo>
                  <a:cubicBezTo>
                    <a:pt x="300" y="97"/>
                    <a:pt x="300" y="97"/>
                    <a:pt x="300" y="97"/>
                  </a:cubicBezTo>
                  <a:cubicBezTo>
                    <a:pt x="300" y="97"/>
                    <a:pt x="300" y="97"/>
                    <a:pt x="300" y="97"/>
                  </a:cubicBezTo>
                  <a:cubicBezTo>
                    <a:pt x="300" y="97"/>
                    <a:pt x="300" y="97"/>
                    <a:pt x="300" y="97"/>
                  </a:cubicBezTo>
                  <a:cubicBezTo>
                    <a:pt x="300" y="97"/>
                    <a:pt x="300" y="97"/>
                    <a:pt x="300" y="97"/>
                  </a:cubicBezTo>
                  <a:cubicBezTo>
                    <a:pt x="301" y="98"/>
                    <a:pt x="302" y="97"/>
                    <a:pt x="303" y="98"/>
                  </a:cubicBezTo>
                  <a:cubicBezTo>
                    <a:pt x="304" y="96"/>
                    <a:pt x="304" y="96"/>
                    <a:pt x="304" y="96"/>
                  </a:cubicBezTo>
                  <a:cubicBezTo>
                    <a:pt x="305" y="96"/>
                    <a:pt x="305" y="97"/>
                    <a:pt x="305" y="97"/>
                  </a:cubicBezTo>
                  <a:cubicBezTo>
                    <a:pt x="305" y="98"/>
                    <a:pt x="305" y="98"/>
                    <a:pt x="305" y="98"/>
                  </a:cubicBezTo>
                  <a:cubicBezTo>
                    <a:pt x="305" y="97"/>
                    <a:pt x="307" y="98"/>
                    <a:pt x="308" y="97"/>
                  </a:cubicBezTo>
                  <a:cubicBezTo>
                    <a:pt x="309" y="98"/>
                    <a:pt x="309" y="98"/>
                    <a:pt x="309" y="98"/>
                  </a:cubicBezTo>
                  <a:cubicBezTo>
                    <a:pt x="309" y="98"/>
                    <a:pt x="309" y="98"/>
                    <a:pt x="309" y="98"/>
                  </a:cubicBezTo>
                  <a:cubicBezTo>
                    <a:pt x="309" y="98"/>
                    <a:pt x="307" y="98"/>
                    <a:pt x="307" y="98"/>
                  </a:cubicBezTo>
                  <a:cubicBezTo>
                    <a:pt x="307" y="98"/>
                    <a:pt x="307" y="98"/>
                    <a:pt x="307" y="98"/>
                  </a:cubicBezTo>
                  <a:cubicBezTo>
                    <a:pt x="305" y="98"/>
                    <a:pt x="304" y="98"/>
                    <a:pt x="303" y="98"/>
                  </a:cubicBezTo>
                  <a:cubicBezTo>
                    <a:pt x="303" y="98"/>
                    <a:pt x="303" y="98"/>
                    <a:pt x="303" y="98"/>
                  </a:cubicBezTo>
                  <a:cubicBezTo>
                    <a:pt x="303" y="98"/>
                    <a:pt x="303" y="98"/>
                    <a:pt x="302" y="98"/>
                  </a:cubicBezTo>
                  <a:cubicBezTo>
                    <a:pt x="302" y="98"/>
                    <a:pt x="301" y="98"/>
                    <a:pt x="301" y="99"/>
                  </a:cubicBezTo>
                  <a:cubicBezTo>
                    <a:pt x="302" y="100"/>
                    <a:pt x="303" y="99"/>
                    <a:pt x="305" y="99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5" y="100"/>
                    <a:pt x="305" y="99"/>
                    <a:pt x="304" y="100"/>
                  </a:cubicBezTo>
                  <a:cubicBezTo>
                    <a:pt x="304" y="99"/>
                    <a:pt x="303" y="99"/>
                    <a:pt x="303" y="99"/>
                  </a:cubicBezTo>
                  <a:cubicBezTo>
                    <a:pt x="303" y="99"/>
                    <a:pt x="303" y="99"/>
                    <a:pt x="303" y="99"/>
                  </a:cubicBezTo>
                  <a:cubicBezTo>
                    <a:pt x="303" y="100"/>
                    <a:pt x="304" y="101"/>
                    <a:pt x="305" y="101"/>
                  </a:cubicBezTo>
                  <a:cubicBezTo>
                    <a:pt x="307" y="102"/>
                    <a:pt x="306" y="98"/>
                    <a:pt x="308" y="99"/>
                  </a:cubicBezTo>
                  <a:cubicBezTo>
                    <a:pt x="309" y="99"/>
                    <a:pt x="309" y="98"/>
                    <a:pt x="310" y="99"/>
                  </a:cubicBezTo>
                  <a:cubicBezTo>
                    <a:pt x="310" y="100"/>
                    <a:pt x="309" y="100"/>
                    <a:pt x="309" y="101"/>
                  </a:cubicBezTo>
                  <a:cubicBezTo>
                    <a:pt x="310" y="101"/>
                    <a:pt x="310" y="101"/>
                    <a:pt x="310" y="101"/>
                  </a:cubicBezTo>
                  <a:cubicBezTo>
                    <a:pt x="310" y="101"/>
                    <a:pt x="310" y="101"/>
                    <a:pt x="310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0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0" y="102"/>
                    <a:pt x="310" y="102"/>
                    <a:pt x="308" y="102"/>
                  </a:cubicBezTo>
                  <a:cubicBezTo>
                    <a:pt x="308" y="102"/>
                    <a:pt x="308" y="101"/>
                    <a:pt x="308" y="101"/>
                  </a:cubicBezTo>
                  <a:cubicBezTo>
                    <a:pt x="308" y="103"/>
                    <a:pt x="306" y="101"/>
                    <a:pt x="306" y="102"/>
                  </a:cubicBezTo>
                  <a:cubicBezTo>
                    <a:pt x="307" y="103"/>
                    <a:pt x="308" y="103"/>
                    <a:pt x="309" y="103"/>
                  </a:cubicBezTo>
                  <a:cubicBezTo>
                    <a:pt x="309" y="103"/>
                    <a:pt x="309" y="103"/>
                    <a:pt x="309" y="104"/>
                  </a:cubicBezTo>
                  <a:cubicBezTo>
                    <a:pt x="308" y="103"/>
                    <a:pt x="308" y="104"/>
                    <a:pt x="308" y="104"/>
                  </a:cubicBezTo>
                  <a:cubicBezTo>
                    <a:pt x="308" y="104"/>
                    <a:pt x="308" y="104"/>
                    <a:pt x="308" y="104"/>
                  </a:cubicBezTo>
                  <a:cubicBezTo>
                    <a:pt x="307" y="105"/>
                    <a:pt x="307" y="104"/>
                    <a:pt x="307" y="104"/>
                  </a:cubicBezTo>
                  <a:cubicBezTo>
                    <a:pt x="307" y="104"/>
                    <a:pt x="307" y="104"/>
                    <a:pt x="307" y="104"/>
                  </a:cubicBezTo>
                  <a:cubicBezTo>
                    <a:pt x="307" y="104"/>
                    <a:pt x="307" y="104"/>
                    <a:pt x="307" y="104"/>
                  </a:cubicBezTo>
                  <a:cubicBezTo>
                    <a:pt x="307" y="104"/>
                    <a:pt x="307" y="104"/>
                    <a:pt x="307" y="104"/>
                  </a:cubicBezTo>
                  <a:cubicBezTo>
                    <a:pt x="307" y="103"/>
                    <a:pt x="307" y="103"/>
                    <a:pt x="307" y="103"/>
                  </a:cubicBezTo>
                  <a:cubicBezTo>
                    <a:pt x="305" y="103"/>
                    <a:pt x="307" y="105"/>
                    <a:pt x="304" y="104"/>
                  </a:cubicBezTo>
                  <a:cubicBezTo>
                    <a:pt x="304" y="104"/>
                    <a:pt x="304" y="103"/>
                    <a:pt x="303" y="103"/>
                  </a:cubicBezTo>
                  <a:cubicBezTo>
                    <a:pt x="303" y="103"/>
                    <a:pt x="303" y="103"/>
                    <a:pt x="303" y="103"/>
                  </a:cubicBezTo>
                  <a:cubicBezTo>
                    <a:pt x="303" y="103"/>
                    <a:pt x="303" y="103"/>
                    <a:pt x="302" y="103"/>
                  </a:cubicBezTo>
                  <a:cubicBezTo>
                    <a:pt x="303" y="102"/>
                    <a:pt x="304" y="103"/>
                    <a:pt x="303" y="102"/>
                  </a:cubicBezTo>
                  <a:cubicBezTo>
                    <a:pt x="303" y="102"/>
                    <a:pt x="302" y="102"/>
                    <a:pt x="302" y="102"/>
                  </a:cubicBezTo>
                  <a:cubicBezTo>
                    <a:pt x="302" y="101"/>
                    <a:pt x="302" y="101"/>
                    <a:pt x="302" y="101"/>
                  </a:cubicBezTo>
                  <a:cubicBezTo>
                    <a:pt x="301" y="101"/>
                    <a:pt x="299" y="101"/>
                    <a:pt x="298" y="102"/>
                  </a:cubicBezTo>
                  <a:cubicBezTo>
                    <a:pt x="299" y="103"/>
                    <a:pt x="299" y="103"/>
                    <a:pt x="299" y="103"/>
                  </a:cubicBezTo>
                  <a:cubicBezTo>
                    <a:pt x="298" y="103"/>
                    <a:pt x="297" y="104"/>
                    <a:pt x="296" y="103"/>
                  </a:cubicBezTo>
                  <a:cubicBezTo>
                    <a:pt x="297" y="102"/>
                    <a:pt x="298" y="103"/>
                    <a:pt x="298" y="102"/>
                  </a:cubicBezTo>
                  <a:cubicBezTo>
                    <a:pt x="297" y="102"/>
                    <a:pt x="297" y="102"/>
                    <a:pt x="296" y="101"/>
                  </a:cubicBezTo>
                  <a:cubicBezTo>
                    <a:pt x="297" y="101"/>
                    <a:pt x="296" y="101"/>
                    <a:pt x="296" y="101"/>
                  </a:cubicBezTo>
                  <a:cubicBezTo>
                    <a:pt x="296" y="101"/>
                    <a:pt x="296" y="102"/>
                    <a:pt x="296" y="102"/>
                  </a:cubicBezTo>
                  <a:cubicBezTo>
                    <a:pt x="295" y="103"/>
                    <a:pt x="292" y="101"/>
                    <a:pt x="290" y="102"/>
                  </a:cubicBezTo>
                  <a:cubicBezTo>
                    <a:pt x="290" y="103"/>
                    <a:pt x="292" y="102"/>
                    <a:pt x="292" y="103"/>
                  </a:cubicBezTo>
                  <a:cubicBezTo>
                    <a:pt x="290" y="104"/>
                    <a:pt x="290" y="100"/>
                    <a:pt x="288" y="102"/>
                  </a:cubicBezTo>
                  <a:cubicBezTo>
                    <a:pt x="288" y="102"/>
                    <a:pt x="288" y="102"/>
                    <a:pt x="288" y="102"/>
                  </a:cubicBezTo>
                  <a:cubicBezTo>
                    <a:pt x="288" y="103"/>
                    <a:pt x="286" y="102"/>
                    <a:pt x="285" y="103"/>
                  </a:cubicBezTo>
                  <a:cubicBezTo>
                    <a:pt x="285" y="102"/>
                    <a:pt x="285" y="103"/>
                    <a:pt x="284" y="103"/>
                  </a:cubicBezTo>
                  <a:cubicBezTo>
                    <a:pt x="284" y="103"/>
                    <a:pt x="284" y="103"/>
                    <a:pt x="284" y="103"/>
                  </a:cubicBezTo>
                  <a:cubicBezTo>
                    <a:pt x="285" y="104"/>
                    <a:pt x="285" y="104"/>
                    <a:pt x="285" y="104"/>
                  </a:cubicBezTo>
                  <a:cubicBezTo>
                    <a:pt x="285" y="104"/>
                    <a:pt x="285" y="104"/>
                    <a:pt x="285" y="104"/>
                  </a:cubicBezTo>
                  <a:cubicBezTo>
                    <a:pt x="285" y="104"/>
                    <a:pt x="285" y="104"/>
                    <a:pt x="285" y="104"/>
                  </a:cubicBezTo>
                  <a:cubicBezTo>
                    <a:pt x="285" y="104"/>
                    <a:pt x="285" y="104"/>
                    <a:pt x="285" y="104"/>
                  </a:cubicBezTo>
                  <a:cubicBezTo>
                    <a:pt x="285" y="104"/>
                    <a:pt x="285" y="104"/>
                    <a:pt x="285" y="104"/>
                  </a:cubicBezTo>
                  <a:cubicBezTo>
                    <a:pt x="285" y="104"/>
                    <a:pt x="285" y="104"/>
                    <a:pt x="285" y="104"/>
                  </a:cubicBezTo>
                  <a:cubicBezTo>
                    <a:pt x="284" y="104"/>
                    <a:pt x="284" y="104"/>
                    <a:pt x="283" y="104"/>
                  </a:cubicBezTo>
                  <a:cubicBezTo>
                    <a:pt x="283" y="104"/>
                    <a:pt x="283" y="104"/>
                    <a:pt x="283" y="104"/>
                  </a:cubicBezTo>
                  <a:cubicBezTo>
                    <a:pt x="283" y="104"/>
                    <a:pt x="284" y="104"/>
                    <a:pt x="284" y="104"/>
                  </a:cubicBezTo>
                  <a:cubicBezTo>
                    <a:pt x="284" y="103"/>
                    <a:pt x="282" y="102"/>
                    <a:pt x="282" y="102"/>
                  </a:cubicBezTo>
                  <a:cubicBezTo>
                    <a:pt x="282" y="102"/>
                    <a:pt x="282" y="102"/>
                    <a:pt x="282" y="103"/>
                  </a:cubicBezTo>
                  <a:cubicBezTo>
                    <a:pt x="281" y="102"/>
                    <a:pt x="281" y="103"/>
                    <a:pt x="281" y="103"/>
                  </a:cubicBezTo>
                  <a:cubicBezTo>
                    <a:pt x="281" y="104"/>
                    <a:pt x="281" y="104"/>
                    <a:pt x="281" y="104"/>
                  </a:cubicBezTo>
                  <a:cubicBezTo>
                    <a:pt x="281" y="104"/>
                    <a:pt x="281" y="104"/>
                    <a:pt x="282" y="104"/>
                  </a:cubicBezTo>
                  <a:cubicBezTo>
                    <a:pt x="281" y="104"/>
                    <a:pt x="281" y="104"/>
                    <a:pt x="281" y="104"/>
                  </a:cubicBezTo>
                  <a:cubicBezTo>
                    <a:pt x="280" y="103"/>
                    <a:pt x="278" y="103"/>
                    <a:pt x="277" y="103"/>
                  </a:cubicBezTo>
                  <a:cubicBezTo>
                    <a:pt x="276" y="103"/>
                    <a:pt x="276" y="103"/>
                    <a:pt x="276" y="103"/>
                  </a:cubicBezTo>
                  <a:cubicBezTo>
                    <a:pt x="277" y="103"/>
                    <a:pt x="277" y="103"/>
                    <a:pt x="277" y="103"/>
                  </a:cubicBezTo>
                  <a:cubicBezTo>
                    <a:pt x="276" y="102"/>
                    <a:pt x="275" y="103"/>
                    <a:pt x="275" y="103"/>
                  </a:cubicBezTo>
                  <a:cubicBezTo>
                    <a:pt x="275" y="104"/>
                    <a:pt x="275" y="104"/>
                    <a:pt x="275" y="104"/>
                  </a:cubicBezTo>
                  <a:cubicBezTo>
                    <a:pt x="274" y="103"/>
                    <a:pt x="273" y="104"/>
                    <a:pt x="272" y="103"/>
                  </a:cubicBezTo>
                  <a:cubicBezTo>
                    <a:pt x="271" y="104"/>
                    <a:pt x="271" y="104"/>
                    <a:pt x="271" y="104"/>
                  </a:cubicBezTo>
                  <a:cubicBezTo>
                    <a:pt x="272" y="102"/>
                    <a:pt x="272" y="102"/>
                    <a:pt x="272" y="102"/>
                  </a:cubicBezTo>
                  <a:cubicBezTo>
                    <a:pt x="272" y="103"/>
                    <a:pt x="272" y="102"/>
                    <a:pt x="273" y="102"/>
                  </a:cubicBezTo>
                  <a:cubicBezTo>
                    <a:pt x="273" y="102"/>
                    <a:pt x="273" y="101"/>
                    <a:pt x="273" y="101"/>
                  </a:cubicBezTo>
                  <a:cubicBezTo>
                    <a:pt x="272" y="100"/>
                    <a:pt x="271" y="101"/>
                    <a:pt x="270" y="101"/>
                  </a:cubicBezTo>
                  <a:cubicBezTo>
                    <a:pt x="269" y="101"/>
                    <a:pt x="270" y="102"/>
                    <a:pt x="269" y="103"/>
                  </a:cubicBezTo>
                  <a:cubicBezTo>
                    <a:pt x="269" y="103"/>
                    <a:pt x="269" y="103"/>
                    <a:pt x="269" y="103"/>
                  </a:cubicBezTo>
                  <a:cubicBezTo>
                    <a:pt x="269" y="104"/>
                    <a:pt x="269" y="103"/>
                    <a:pt x="268" y="103"/>
                  </a:cubicBezTo>
                  <a:cubicBezTo>
                    <a:pt x="269" y="102"/>
                    <a:pt x="269" y="102"/>
                    <a:pt x="269" y="102"/>
                  </a:cubicBezTo>
                  <a:cubicBezTo>
                    <a:pt x="268" y="102"/>
                    <a:pt x="267" y="102"/>
                    <a:pt x="267" y="103"/>
                  </a:cubicBezTo>
                  <a:cubicBezTo>
                    <a:pt x="266" y="102"/>
                    <a:pt x="266" y="102"/>
                    <a:pt x="266" y="102"/>
                  </a:cubicBezTo>
                  <a:cubicBezTo>
                    <a:pt x="265" y="103"/>
                    <a:pt x="265" y="103"/>
                    <a:pt x="265" y="103"/>
                  </a:cubicBezTo>
                  <a:cubicBezTo>
                    <a:pt x="266" y="103"/>
                    <a:pt x="266" y="104"/>
                    <a:pt x="266" y="104"/>
                  </a:cubicBezTo>
                  <a:cubicBezTo>
                    <a:pt x="266" y="105"/>
                    <a:pt x="265" y="103"/>
                    <a:pt x="264" y="104"/>
                  </a:cubicBezTo>
                  <a:cubicBezTo>
                    <a:pt x="264" y="104"/>
                    <a:pt x="264" y="104"/>
                    <a:pt x="264" y="104"/>
                  </a:cubicBezTo>
                  <a:cubicBezTo>
                    <a:pt x="264" y="104"/>
                    <a:pt x="264" y="105"/>
                    <a:pt x="265" y="105"/>
                  </a:cubicBezTo>
                  <a:cubicBezTo>
                    <a:pt x="265" y="105"/>
                    <a:pt x="265" y="104"/>
                    <a:pt x="266" y="104"/>
                  </a:cubicBezTo>
                  <a:cubicBezTo>
                    <a:pt x="265" y="105"/>
                    <a:pt x="265" y="105"/>
                    <a:pt x="265" y="105"/>
                  </a:cubicBezTo>
                  <a:cubicBezTo>
                    <a:pt x="264" y="105"/>
                    <a:pt x="264" y="105"/>
                    <a:pt x="264" y="104"/>
                  </a:cubicBezTo>
                  <a:cubicBezTo>
                    <a:pt x="264" y="104"/>
                    <a:pt x="263" y="104"/>
                    <a:pt x="263" y="105"/>
                  </a:cubicBezTo>
                  <a:cubicBezTo>
                    <a:pt x="263" y="104"/>
                    <a:pt x="263" y="104"/>
                    <a:pt x="263" y="104"/>
                  </a:cubicBezTo>
                  <a:cubicBezTo>
                    <a:pt x="262" y="104"/>
                    <a:pt x="262" y="105"/>
                    <a:pt x="261" y="105"/>
                  </a:cubicBezTo>
                  <a:cubicBezTo>
                    <a:pt x="262" y="106"/>
                    <a:pt x="262" y="106"/>
                    <a:pt x="262" y="106"/>
                  </a:cubicBezTo>
                  <a:cubicBezTo>
                    <a:pt x="261" y="105"/>
                    <a:pt x="261" y="105"/>
                    <a:pt x="261" y="105"/>
                  </a:cubicBezTo>
                  <a:cubicBezTo>
                    <a:pt x="262" y="104"/>
                    <a:pt x="262" y="104"/>
                    <a:pt x="262" y="104"/>
                  </a:cubicBezTo>
                  <a:cubicBezTo>
                    <a:pt x="261" y="103"/>
                    <a:pt x="259" y="104"/>
                    <a:pt x="258" y="103"/>
                  </a:cubicBezTo>
                  <a:cubicBezTo>
                    <a:pt x="258" y="104"/>
                    <a:pt x="258" y="104"/>
                    <a:pt x="258" y="104"/>
                  </a:cubicBezTo>
                  <a:cubicBezTo>
                    <a:pt x="257" y="104"/>
                    <a:pt x="256" y="104"/>
                    <a:pt x="255" y="104"/>
                  </a:cubicBezTo>
                  <a:cubicBezTo>
                    <a:pt x="255" y="105"/>
                    <a:pt x="255" y="105"/>
                    <a:pt x="255" y="105"/>
                  </a:cubicBezTo>
                  <a:cubicBezTo>
                    <a:pt x="255" y="105"/>
                    <a:pt x="255" y="105"/>
                    <a:pt x="255" y="105"/>
                  </a:cubicBezTo>
                  <a:cubicBezTo>
                    <a:pt x="254" y="105"/>
                    <a:pt x="254" y="105"/>
                    <a:pt x="254" y="105"/>
                  </a:cubicBezTo>
                  <a:cubicBezTo>
                    <a:pt x="254" y="105"/>
                    <a:pt x="254" y="105"/>
                    <a:pt x="254" y="105"/>
                  </a:cubicBezTo>
                  <a:cubicBezTo>
                    <a:pt x="253" y="105"/>
                    <a:pt x="253" y="106"/>
                    <a:pt x="253" y="106"/>
                  </a:cubicBezTo>
                  <a:cubicBezTo>
                    <a:pt x="253" y="106"/>
                    <a:pt x="253" y="105"/>
                    <a:pt x="254" y="105"/>
                  </a:cubicBezTo>
                  <a:cubicBezTo>
                    <a:pt x="254" y="105"/>
                    <a:pt x="254" y="105"/>
                    <a:pt x="254" y="105"/>
                  </a:cubicBezTo>
                  <a:cubicBezTo>
                    <a:pt x="254" y="105"/>
                    <a:pt x="255" y="105"/>
                    <a:pt x="255" y="105"/>
                  </a:cubicBezTo>
                  <a:cubicBezTo>
                    <a:pt x="255" y="105"/>
                    <a:pt x="255" y="105"/>
                    <a:pt x="255" y="105"/>
                  </a:cubicBezTo>
                  <a:cubicBezTo>
                    <a:pt x="255" y="105"/>
                    <a:pt x="254" y="104"/>
                    <a:pt x="254" y="104"/>
                  </a:cubicBezTo>
                  <a:cubicBezTo>
                    <a:pt x="253" y="104"/>
                    <a:pt x="253" y="106"/>
                    <a:pt x="252" y="104"/>
                  </a:cubicBezTo>
                  <a:cubicBezTo>
                    <a:pt x="251" y="105"/>
                    <a:pt x="252" y="104"/>
                    <a:pt x="251" y="105"/>
                  </a:cubicBezTo>
                  <a:cubicBezTo>
                    <a:pt x="251" y="104"/>
                    <a:pt x="249" y="105"/>
                    <a:pt x="248" y="105"/>
                  </a:cubicBezTo>
                  <a:cubicBezTo>
                    <a:pt x="248" y="105"/>
                    <a:pt x="248" y="106"/>
                    <a:pt x="248" y="106"/>
                  </a:cubicBezTo>
                  <a:cubicBezTo>
                    <a:pt x="249" y="106"/>
                    <a:pt x="249" y="106"/>
                    <a:pt x="249" y="106"/>
                  </a:cubicBezTo>
                  <a:cubicBezTo>
                    <a:pt x="249" y="106"/>
                    <a:pt x="249" y="106"/>
                    <a:pt x="249" y="105"/>
                  </a:cubicBezTo>
                  <a:cubicBezTo>
                    <a:pt x="249" y="106"/>
                    <a:pt x="249" y="106"/>
                    <a:pt x="249" y="106"/>
                  </a:cubicBezTo>
                  <a:cubicBezTo>
                    <a:pt x="249" y="106"/>
                    <a:pt x="249" y="106"/>
                    <a:pt x="249" y="106"/>
                  </a:cubicBezTo>
                  <a:cubicBezTo>
                    <a:pt x="249" y="106"/>
                    <a:pt x="249" y="106"/>
                    <a:pt x="248" y="106"/>
                  </a:cubicBezTo>
                  <a:cubicBezTo>
                    <a:pt x="248" y="106"/>
                    <a:pt x="248" y="106"/>
                    <a:pt x="248" y="106"/>
                  </a:cubicBezTo>
                  <a:cubicBezTo>
                    <a:pt x="249" y="107"/>
                    <a:pt x="248" y="108"/>
                    <a:pt x="250" y="108"/>
                  </a:cubicBezTo>
                  <a:cubicBezTo>
                    <a:pt x="250" y="108"/>
                    <a:pt x="250" y="107"/>
                    <a:pt x="250" y="107"/>
                  </a:cubicBezTo>
                  <a:cubicBezTo>
                    <a:pt x="250" y="107"/>
                    <a:pt x="250" y="107"/>
                    <a:pt x="251" y="107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07"/>
                    <a:pt x="252" y="107"/>
                    <a:pt x="252" y="106"/>
                  </a:cubicBezTo>
                  <a:cubicBezTo>
                    <a:pt x="251" y="106"/>
                    <a:pt x="250" y="105"/>
                    <a:pt x="250" y="106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49" y="105"/>
                    <a:pt x="251" y="106"/>
                    <a:pt x="251" y="105"/>
                  </a:cubicBezTo>
                  <a:cubicBezTo>
                    <a:pt x="252" y="106"/>
                    <a:pt x="252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2" y="106"/>
                    <a:pt x="252" y="106"/>
                    <a:pt x="252" y="107"/>
                  </a:cubicBezTo>
                  <a:cubicBezTo>
                    <a:pt x="253" y="107"/>
                    <a:pt x="254" y="106"/>
                    <a:pt x="254" y="108"/>
                  </a:cubicBezTo>
                  <a:cubicBezTo>
                    <a:pt x="255" y="108"/>
                    <a:pt x="255" y="108"/>
                    <a:pt x="255" y="108"/>
                  </a:cubicBezTo>
                  <a:cubicBezTo>
                    <a:pt x="255" y="107"/>
                    <a:pt x="255" y="106"/>
                    <a:pt x="255" y="106"/>
                  </a:cubicBezTo>
                  <a:cubicBezTo>
                    <a:pt x="256" y="106"/>
                    <a:pt x="256" y="106"/>
                    <a:pt x="256" y="106"/>
                  </a:cubicBezTo>
                  <a:cubicBezTo>
                    <a:pt x="256" y="107"/>
                    <a:pt x="256" y="107"/>
                    <a:pt x="256" y="107"/>
                  </a:cubicBezTo>
                  <a:cubicBezTo>
                    <a:pt x="256" y="108"/>
                    <a:pt x="256" y="108"/>
                    <a:pt x="257" y="108"/>
                  </a:cubicBezTo>
                  <a:cubicBezTo>
                    <a:pt x="257" y="107"/>
                    <a:pt x="258" y="108"/>
                    <a:pt x="258" y="108"/>
                  </a:cubicBezTo>
                  <a:cubicBezTo>
                    <a:pt x="258" y="109"/>
                    <a:pt x="258" y="109"/>
                    <a:pt x="258" y="110"/>
                  </a:cubicBezTo>
                  <a:cubicBezTo>
                    <a:pt x="257" y="109"/>
                    <a:pt x="257" y="110"/>
                    <a:pt x="256" y="110"/>
                  </a:cubicBezTo>
                  <a:cubicBezTo>
                    <a:pt x="256" y="109"/>
                    <a:pt x="257" y="108"/>
                    <a:pt x="256" y="108"/>
                  </a:cubicBezTo>
                  <a:cubicBezTo>
                    <a:pt x="255" y="108"/>
                    <a:pt x="255" y="109"/>
                    <a:pt x="254" y="109"/>
                  </a:cubicBezTo>
                  <a:lnTo>
                    <a:pt x="254" y="110"/>
                  </a:lnTo>
                  <a:close/>
                  <a:moveTo>
                    <a:pt x="243" y="167"/>
                  </a:moveTo>
                  <a:cubicBezTo>
                    <a:pt x="242" y="167"/>
                    <a:pt x="242" y="167"/>
                    <a:pt x="242" y="167"/>
                  </a:cubicBezTo>
                  <a:cubicBezTo>
                    <a:pt x="243" y="167"/>
                    <a:pt x="243" y="167"/>
                    <a:pt x="243" y="167"/>
                  </a:cubicBezTo>
                  <a:cubicBezTo>
                    <a:pt x="243" y="167"/>
                    <a:pt x="243" y="167"/>
                    <a:pt x="243" y="167"/>
                  </a:cubicBezTo>
                  <a:cubicBezTo>
                    <a:pt x="243" y="167"/>
                    <a:pt x="243" y="167"/>
                    <a:pt x="243" y="167"/>
                  </a:cubicBezTo>
                  <a:close/>
                  <a:moveTo>
                    <a:pt x="245" y="163"/>
                  </a:moveTo>
                  <a:cubicBezTo>
                    <a:pt x="245" y="164"/>
                    <a:pt x="245" y="164"/>
                    <a:pt x="245" y="165"/>
                  </a:cubicBezTo>
                  <a:cubicBezTo>
                    <a:pt x="245" y="165"/>
                    <a:pt x="245" y="165"/>
                    <a:pt x="244" y="165"/>
                  </a:cubicBezTo>
                  <a:cubicBezTo>
                    <a:pt x="245" y="163"/>
                    <a:pt x="245" y="163"/>
                    <a:pt x="245" y="163"/>
                  </a:cubicBezTo>
                  <a:cubicBezTo>
                    <a:pt x="242" y="163"/>
                    <a:pt x="242" y="163"/>
                    <a:pt x="242" y="163"/>
                  </a:cubicBezTo>
                  <a:cubicBezTo>
                    <a:pt x="241" y="163"/>
                    <a:pt x="242" y="164"/>
                    <a:pt x="241" y="164"/>
                  </a:cubicBezTo>
                  <a:cubicBezTo>
                    <a:pt x="241" y="163"/>
                    <a:pt x="241" y="163"/>
                    <a:pt x="241" y="163"/>
                  </a:cubicBezTo>
                  <a:cubicBezTo>
                    <a:pt x="240" y="163"/>
                    <a:pt x="240" y="163"/>
                    <a:pt x="240" y="163"/>
                  </a:cubicBezTo>
                  <a:cubicBezTo>
                    <a:pt x="242" y="162"/>
                    <a:pt x="244" y="164"/>
                    <a:pt x="246" y="162"/>
                  </a:cubicBezTo>
                  <a:cubicBezTo>
                    <a:pt x="247" y="163"/>
                    <a:pt x="247" y="163"/>
                    <a:pt x="247" y="163"/>
                  </a:cubicBezTo>
                  <a:cubicBezTo>
                    <a:pt x="246" y="162"/>
                    <a:pt x="246" y="164"/>
                    <a:pt x="245" y="163"/>
                  </a:cubicBezTo>
                  <a:close/>
                  <a:moveTo>
                    <a:pt x="257" y="123"/>
                  </a:moveTo>
                  <a:cubicBezTo>
                    <a:pt x="257" y="123"/>
                    <a:pt x="257" y="123"/>
                    <a:pt x="257" y="123"/>
                  </a:cubicBezTo>
                  <a:cubicBezTo>
                    <a:pt x="256" y="123"/>
                    <a:pt x="256" y="122"/>
                    <a:pt x="257" y="122"/>
                  </a:cubicBezTo>
                  <a:cubicBezTo>
                    <a:pt x="257" y="122"/>
                    <a:pt x="256" y="123"/>
                    <a:pt x="257" y="123"/>
                  </a:cubicBezTo>
                  <a:cubicBezTo>
                    <a:pt x="257" y="123"/>
                    <a:pt x="257" y="123"/>
                    <a:pt x="257" y="123"/>
                  </a:cubicBezTo>
                  <a:close/>
                  <a:moveTo>
                    <a:pt x="246" y="167"/>
                  </a:moveTo>
                  <a:cubicBezTo>
                    <a:pt x="246" y="166"/>
                    <a:pt x="245" y="166"/>
                    <a:pt x="246" y="166"/>
                  </a:cubicBezTo>
                  <a:cubicBezTo>
                    <a:pt x="246" y="166"/>
                    <a:pt x="247" y="167"/>
                    <a:pt x="246" y="167"/>
                  </a:cubicBezTo>
                  <a:close/>
                  <a:moveTo>
                    <a:pt x="247" y="165"/>
                  </a:moveTo>
                  <a:cubicBezTo>
                    <a:pt x="246" y="165"/>
                    <a:pt x="247" y="165"/>
                    <a:pt x="247" y="165"/>
                  </a:cubicBezTo>
                  <a:cubicBezTo>
                    <a:pt x="247" y="165"/>
                    <a:pt x="247" y="166"/>
                    <a:pt x="247" y="165"/>
                  </a:cubicBezTo>
                  <a:close/>
                  <a:moveTo>
                    <a:pt x="259" y="120"/>
                  </a:moveTo>
                  <a:cubicBezTo>
                    <a:pt x="259" y="120"/>
                    <a:pt x="260" y="120"/>
                    <a:pt x="260" y="119"/>
                  </a:cubicBezTo>
                  <a:cubicBezTo>
                    <a:pt x="259" y="119"/>
                    <a:pt x="259" y="120"/>
                    <a:pt x="259" y="120"/>
                  </a:cubicBezTo>
                  <a:cubicBezTo>
                    <a:pt x="259" y="120"/>
                    <a:pt x="259" y="120"/>
                    <a:pt x="259" y="121"/>
                  </a:cubicBezTo>
                  <a:cubicBezTo>
                    <a:pt x="259" y="120"/>
                    <a:pt x="259" y="120"/>
                    <a:pt x="259" y="120"/>
                  </a:cubicBezTo>
                  <a:cubicBezTo>
                    <a:pt x="259" y="120"/>
                    <a:pt x="258" y="120"/>
                    <a:pt x="258" y="119"/>
                  </a:cubicBezTo>
                  <a:cubicBezTo>
                    <a:pt x="258" y="119"/>
                    <a:pt x="257" y="119"/>
                    <a:pt x="257" y="120"/>
                  </a:cubicBezTo>
                  <a:cubicBezTo>
                    <a:pt x="257" y="120"/>
                    <a:pt x="257" y="120"/>
                    <a:pt x="257" y="120"/>
                  </a:cubicBezTo>
                  <a:cubicBezTo>
                    <a:pt x="257" y="120"/>
                    <a:pt x="257" y="120"/>
                    <a:pt x="257" y="120"/>
                  </a:cubicBezTo>
                  <a:cubicBezTo>
                    <a:pt x="257" y="120"/>
                    <a:pt x="256" y="121"/>
                    <a:pt x="256" y="120"/>
                  </a:cubicBezTo>
                  <a:cubicBezTo>
                    <a:pt x="255" y="120"/>
                    <a:pt x="255" y="120"/>
                    <a:pt x="255" y="120"/>
                  </a:cubicBezTo>
                  <a:cubicBezTo>
                    <a:pt x="255" y="120"/>
                    <a:pt x="255" y="120"/>
                    <a:pt x="255" y="120"/>
                  </a:cubicBezTo>
                  <a:cubicBezTo>
                    <a:pt x="255" y="121"/>
                    <a:pt x="255" y="121"/>
                    <a:pt x="255" y="121"/>
                  </a:cubicBezTo>
                  <a:cubicBezTo>
                    <a:pt x="255" y="121"/>
                    <a:pt x="255" y="121"/>
                    <a:pt x="255" y="121"/>
                  </a:cubicBezTo>
                  <a:cubicBezTo>
                    <a:pt x="255" y="121"/>
                    <a:pt x="255" y="120"/>
                    <a:pt x="255" y="120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3" y="120"/>
                    <a:pt x="255" y="120"/>
                    <a:pt x="254" y="119"/>
                  </a:cubicBezTo>
                  <a:cubicBezTo>
                    <a:pt x="255" y="119"/>
                    <a:pt x="255" y="119"/>
                    <a:pt x="255" y="119"/>
                  </a:cubicBezTo>
                  <a:cubicBezTo>
                    <a:pt x="255" y="119"/>
                    <a:pt x="255" y="119"/>
                    <a:pt x="255" y="119"/>
                  </a:cubicBezTo>
                  <a:cubicBezTo>
                    <a:pt x="255" y="119"/>
                    <a:pt x="255" y="119"/>
                    <a:pt x="255" y="119"/>
                  </a:cubicBezTo>
                  <a:cubicBezTo>
                    <a:pt x="255" y="120"/>
                    <a:pt x="255" y="120"/>
                    <a:pt x="256" y="120"/>
                  </a:cubicBezTo>
                  <a:cubicBezTo>
                    <a:pt x="256" y="120"/>
                    <a:pt x="256" y="119"/>
                    <a:pt x="257" y="119"/>
                  </a:cubicBezTo>
                  <a:cubicBezTo>
                    <a:pt x="257" y="120"/>
                    <a:pt x="258" y="119"/>
                    <a:pt x="258" y="119"/>
                  </a:cubicBezTo>
                  <a:cubicBezTo>
                    <a:pt x="259" y="119"/>
                    <a:pt x="260" y="119"/>
                    <a:pt x="261" y="119"/>
                  </a:cubicBezTo>
                  <a:cubicBezTo>
                    <a:pt x="261" y="120"/>
                    <a:pt x="261" y="120"/>
                    <a:pt x="261" y="120"/>
                  </a:cubicBezTo>
                  <a:cubicBezTo>
                    <a:pt x="260" y="119"/>
                    <a:pt x="260" y="120"/>
                    <a:pt x="260" y="120"/>
                  </a:cubicBezTo>
                  <a:cubicBezTo>
                    <a:pt x="260" y="120"/>
                    <a:pt x="260" y="120"/>
                    <a:pt x="260" y="120"/>
                  </a:cubicBezTo>
                  <a:cubicBezTo>
                    <a:pt x="260" y="120"/>
                    <a:pt x="260" y="120"/>
                    <a:pt x="260" y="120"/>
                  </a:cubicBezTo>
                  <a:cubicBezTo>
                    <a:pt x="260" y="120"/>
                    <a:pt x="260" y="120"/>
                    <a:pt x="259" y="120"/>
                  </a:cubicBezTo>
                  <a:close/>
                  <a:moveTo>
                    <a:pt x="247" y="165"/>
                  </a:moveTo>
                  <a:cubicBezTo>
                    <a:pt x="248" y="165"/>
                    <a:pt x="248" y="165"/>
                    <a:pt x="248" y="165"/>
                  </a:cubicBezTo>
                  <a:cubicBezTo>
                    <a:pt x="248" y="166"/>
                    <a:pt x="248" y="166"/>
                    <a:pt x="248" y="166"/>
                  </a:cubicBezTo>
                  <a:lnTo>
                    <a:pt x="247" y="165"/>
                  </a:lnTo>
                  <a:close/>
                  <a:moveTo>
                    <a:pt x="260" y="123"/>
                  </a:moveTo>
                  <a:cubicBezTo>
                    <a:pt x="260" y="123"/>
                    <a:pt x="259" y="123"/>
                    <a:pt x="260" y="123"/>
                  </a:cubicBezTo>
                  <a:cubicBezTo>
                    <a:pt x="260" y="123"/>
                    <a:pt x="260" y="123"/>
                    <a:pt x="260" y="123"/>
                  </a:cubicBezTo>
                  <a:cubicBezTo>
                    <a:pt x="260" y="123"/>
                    <a:pt x="260" y="123"/>
                    <a:pt x="260" y="122"/>
                  </a:cubicBezTo>
                  <a:cubicBezTo>
                    <a:pt x="260" y="122"/>
                    <a:pt x="260" y="123"/>
                    <a:pt x="260" y="123"/>
                  </a:cubicBezTo>
                  <a:cubicBezTo>
                    <a:pt x="260" y="123"/>
                    <a:pt x="260" y="123"/>
                    <a:pt x="261" y="123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1" y="123"/>
                    <a:pt x="261" y="123"/>
                    <a:pt x="262" y="123"/>
                  </a:cubicBezTo>
                  <a:cubicBezTo>
                    <a:pt x="263" y="123"/>
                    <a:pt x="261" y="120"/>
                    <a:pt x="263" y="121"/>
                  </a:cubicBezTo>
                  <a:cubicBezTo>
                    <a:pt x="263" y="121"/>
                    <a:pt x="263" y="121"/>
                    <a:pt x="264" y="121"/>
                  </a:cubicBezTo>
                  <a:cubicBezTo>
                    <a:pt x="263" y="122"/>
                    <a:pt x="263" y="122"/>
                    <a:pt x="263" y="123"/>
                  </a:cubicBezTo>
                  <a:cubicBezTo>
                    <a:pt x="262" y="122"/>
                    <a:pt x="263" y="123"/>
                    <a:pt x="262" y="124"/>
                  </a:cubicBezTo>
                  <a:cubicBezTo>
                    <a:pt x="262" y="124"/>
                    <a:pt x="262" y="123"/>
                    <a:pt x="262" y="123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1" y="123"/>
                    <a:pt x="260" y="123"/>
                    <a:pt x="260" y="123"/>
                  </a:cubicBezTo>
                  <a:cubicBezTo>
                    <a:pt x="260" y="123"/>
                    <a:pt x="260" y="123"/>
                    <a:pt x="260" y="123"/>
                  </a:cubicBezTo>
                  <a:close/>
                  <a:moveTo>
                    <a:pt x="252" y="160"/>
                  </a:moveTo>
                  <a:cubicBezTo>
                    <a:pt x="252" y="161"/>
                    <a:pt x="252" y="161"/>
                    <a:pt x="251" y="161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51" y="161"/>
                    <a:pt x="251" y="160"/>
                    <a:pt x="252" y="160"/>
                  </a:cubicBezTo>
                  <a:close/>
                  <a:moveTo>
                    <a:pt x="253" y="171"/>
                  </a:moveTo>
                  <a:cubicBezTo>
                    <a:pt x="253" y="171"/>
                    <a:pt x="253" y="171"/>
                    <a:pt x="253" y="171"/>
                  </a:cubicBezTo>
                  <a:cubicBezTo>
                    <a:pt x="254" y="171"/>
                    <a:pt x="254" y="171"/>
                    <a:pt x="254" y="171"/>
                  </a:cubicBezTo>
                  <a:cubicBezTo>
                    <a:pt x="253" y="171"/>
                    <a:pt x="253" y="171"/>
                    <a:pt x="253" y="171"/>
                  </a:cubicBezTo>
                  <a:close/>
                  <a:moveTo>
                    <a:pt x="254" y="170"/>
                  </a:moveTo>
                  <a:cubicBezTo>
                    <a:pt x="254" y="170"/>
                    <a:pt x="254" y="170"/>
                    <a:pt x="254" y="170"/>
                  </a:cubicBezTo>
                  <a:cubicBezTo>
                    <a:pt x="254" y="170"/>
                    <a:pt x="254" y="170"/>
                    <a:pt x="254" y="170"/>
                  </a:cubicBezTo>
                  <a:cubicBezTo>
                    <a:pt x="254" y="170"/>
                    <a:pt x="254" y="170"/>
                    <a:pt x="254" y="170"/>
                  </a:cubicBezTo>
                  <a:cubicBezTo>
                    <a:pt x="253" y="171"/>
                    <a:pt x="253" y="170"/>
                    <a:pt x="252" y="170"/>
                  </a:cubicBezTo>
                  <a:cubicBezTo>
                    <a:pt x="252" y="170"/>
                    <a:pt x="252" y="170"/>
                    <a:pt x="252" y="170"/>
                  </a:cubicBezTo>
                  <a:cubicBezTo>
                    <a:pt x="252" y="170"/>
                    <a:pt x="251" y="169"/>
                    <a:pt x="251" y="170"/>
                  </a:cubicBezTo>
                  <a:cubicBezTo>
                    <a:pt x="251" y="170"/>
                    <a:pt x="251" y="170"/>
                    <a:pt x="251" y="170"/>
                  </a:cubicBezTo>
                  <a:cubicBezTo>
                    <a:pt x="251" y="170"/>
                    <a:pt x="251" y="169"/>
                    <a:pt x="250" y="169"/>
                  </a:cubicBezTo>
                  <a:cubicBezTo>
                    <a:pt x="250" y="169"/>
                    <a:pt x="250" y="169"/>
                    <a:pt x="250" y="169"/>
                  </a:cubicBezTo>
                  <a:cubicBezTo>
                    <a:pt x="250" y="169"/>
                    <a:pt x="249" y="170"/>
                    <a:pt x="250" y="170"/>
                  </a:cubicBezTo>
                  <a:cubicBezTo>
                    <a:pt x="249" y="170"/>
                    <a:pt x="249" y="170"/>
                    <a:pt x="249" y="170"/>
                  </a:cubicBezTo>
                  <a:cubicBezTo>
                    <a:pt x="249" y="169"/>
                    <a:pt x="250" y="169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9" y="167"/>
                    <a:pt x="249" y="167"/>
                    <a:pt x="249" y="167"/>
                  </a:cubicBezTo>
                  <a:cubicBezTo>
                    <a:pt x="250" y="167"/>
                    <a:pt x="250" y="169"/>
                    <a:pt x="251" y="168"/>
                  </a:cubicBezTo>
                  <a:cubicBezTo>
                    <a:pt x="252" y="168"/>
                    <a:pt x="252" y="168"/>
                    <a:pt x="252" y="168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1" y="169"/>
                    <a:pt x="251" y="169"/>
                    <a:pt x="251" y="169"/>
                  </a:cubicBezTo>
                  <a:cubicBezTo>
                    <a:pt x="252" y="168"/>
                    <a:pt x="253" y="170"/>
                    <a:pt x="254" y="169"/>
                  </a:cubicBezTo>
                  <a:cubicBezTo>
                    <a:pt x="254" y="170"/>
                    <a:pt x="254" y="170"/>
                    <a:pt x="254" y="170"/>
                  </a:cubicBezTo>
                  <a:cubicBezTo>
                    <a:pt x="254" y="170"/>
                    <a:pt x="254" y="170"/>
                    <a:pt x="254" y="170"/>
                  </a:cubicBezTo>
                  <a:close/>
                  <a:moveTo>
                    <a:pt x="262" y="131"/>
                  </a:moveTo>
                  <a:cubicBezTo>
                    <a:pt x="261" y="131"/>
                    <a:pt x="261" y="131"/>
                    <a:pt x="261" y="131"/>
                  </a:cubicBezTo>
                  <a:cubicBezTo>
                    <a:pt x="261" y="130"/>
                    <a:pt x="261" y="130"/>
                    <a:pt x="261" y="130"/>
                  </a:cubicBezTo>
                  <a:cubicBezTo>
                    <a:pt x="261" y="131"/>
                    <a:pt x="261" y="131"/>
                    <a:pt x="262" y="131"/>
                  </a:cubicBezTo>
                  <a:cubicBezTo>
                    <a:pt x="262" y="131"/>
                    <a:pt x="261" y="131"/>
                    <a:pt x="262" y="131"/>
                  </a:cubicBezTo>
                  <a:close/>
                  <a:moveTo>
                    <a:pt x="260" y="138"/>
                  </a:moveTo>
                  <a:cubicBezTo>
                    <a:pt x="260" y="138"/>
                    <a:pt x="260" y="138"/>
                    <a:pt x="260" y="138"/>
                  </a:cubicBezTo>
                  <a:cubicBezTo>
                    <a:pt x="260" y="138"/>
                    <a:pt x="260" y="138"/>
                    <a:pt x="260" y="138"/>
                  </a:cubicBezTo>
                  <a:close/>
                  <a:moveTo>
                    <a:pt x="263" y="133"/>
                  </a:moveTo>
                  <a:cubicBezTo>
                    <a:pt x="263" y="132"/>
                    <a:pt x="263" y="132"/>
                    <a:pt x="263" y="132"/>
                  </a:cubicBezTo>
                  <a:cubicBezTo>
                    <a:pt x="263" y="133"/>
                    <a:pt x="264" y="131"/>
                    <a:pt x="264" y="132"/>
                  </a:cubicBezTo>
                  <a:lnTo>
                    <a:pt x="263" y="133"/>
                  </a:lnTo>
                  <a:close/>
                  <a:moveTo>
                    <a:pt x="261" y="148"/>
                  </a:moveTo>
                  <a:cubicBezTo>
                    <a:pt x="261" y="148"/>
                    <a:pt x="261" y="148"/>
                    <a:pt x="261" y="148"/>
                  </a:cubicBezTo>
                  <a:cubicBezTo>
                    <a:pt x="260" y="148"/>
                    <a:pt x="260" y="148"/>
                    <a:pt x="260" y="147"/>
                  </a:cubicBezTo>
                  <a:cubicBezTo>
                    <a:pt x="260" y="147"/>
                    <a:pt x="260" y="147"/>
                    <a:pt x="260" y="147"/>
                  </a:cubicBezTo>
                  <a:cubicBezTo>
                    <a:pt x="260" y="147"/>
                    <a:pt x="260" y="147"/>
                    <a:pt x="260" y="147"/>
                  </a:cubicBezTo>
                  <a:cubicBezTo>
                    <a:pt x="260" y="148"/>
                    <a:pt x="261" y="148"/>
                    <a:pt x="261" y="148"/>
                  </a:cubicBezTo>
                  <a:close/>
                  <a:moveTo>
                    <a:pt x="254" y="168"/>
                  </a:moveTo>
                  <a:cubicBezTo>
                    <a:pt x="255" y="167"/>
                    <a:pt x="255" y="167"/>
                    <a:pt x="255" y="167"/>
                  </a:cubicBezTo>
                  <a:cubicBezTo>
                    <a:pt x="256" y="167"/>
                    <a:pt x="256" y="167"/>
                    <a:pt x="256" y="167"/>
                  </a:cubicBezTo>
                  <a:cubicBezTo>
                    <a:pt x="255" y="168"/>
                    <a:pt x="255" y="168"/>
                    <a:pt x="254" y="168"/>
                  </a:cubicBezTo>
                  <a:close/>
                  <a:moveTo>
                    <a:pt x="266" y="127"/>
                  </a:moveTo>
                  <a:cubicBezTo>
                    <a:pt x="266" y="127"/>
                    <a:pt x="266" y="127"/>
                    <a:pt x="265" y="127"/>
                  </a:cubicBezTo>
                  <a:cubicBezTo>
                    <a:pt x="265" y="127"/>
                    <a:pt x="265" y="127"/>
                    <a:pt x="265" y="127"/>
                  </a:cubicBezTo>
                  <a:cubicBezTo>
                    <a:pt x="265" y="127"/>
                    <a:pt x="265" y="127"/>
                    <a:pt x="265" y="127"/>
                  </a:cubicBezTo>
                  <a:cubicBezTo>
                    <a:pt x="264" y="127"/>
                    <a:pt x="264" y="127"/>
                    <a:pt x="264" y="127"/>
                  </a:cubicBezTo>
                  <a:cubicBezTo>
                    <a:pt x="264" y="127"/>
                    <a:pt x="264" y="127"/>
                    <a:pt x="264" y="127"/>
                  </a:cubicBezTo>
                  <a:cubicBezTo>
                    <a:pt x="264" y="126"/>
                    <a:pt x="263" y="125"/>
                    <a:pt x="262" y="125"/>
                  </a:cubicBezTo>
                  <a:cubicBezTo>
                    <a:pt x="262" y="124"/>
                    <a:pt x="262" y="124"/>
                    <a:pt x="262" y="124"/>
                  </a:cubicBezTo>
                  <a:cubicBezTo>
                    <a:pt x="264" y="124"/>
                    <a:pt x="264" y="124"/>
                    <a:pt x="264" y="124"/>
                  </a:cubicBezTo>
                  <a:cubicBezTo>
                    <a:pt x="264" y="124"/>
                    <a:pt x="263" y="123"/>
                    <a:pt x="264" y="123"/>
                  </a:cubicBezTo>
                  <a:cubicBezTo>
                    <a:pt x="264" y="124"/>
                    <a:pt x="264" y="124"/>
                    <a:pt x="264" y="124"/>
                  </a:cubicBezTo>
                  <a:cubicBezTo>
                    <a:pt x="265" y="123"/>
                    <a:pt x="267" y="124"/>
                    <a:pt x="268" y="124"/>
                  </a:cubicBezTo>
                  <a:cubicBezTo>
                    <a:pt x="268" y="124"/>
                    <a:pt x="267" y="125"/>
                    <a:pt x="267" y="124"/>
                  </a:cubicBezTo>
                  <a:cubicBezTo>
                    <a:pt x="267" y="124"/>
                    <a:pt x="267" y="124"/>
                    <a:pt x="267" y="125"/>
                  </a:cubicBezTo>
                  <a:cubicBezTo>
                    <a:pt x="267" y="125"/>
                    <a:pt x="267" y="125"/>
                    <a:pt x="267" y="125"/>
                  </a:cubicBezTo>
                  <a:cubicBezTo>
                    <a:pt x="267" y="125"/>
                    <a:pt x="267" y="125"/>
                    <a:pt x="267" y="125"/>
                  </a:cubicBezTo>
                  <a:cubicBezTo>
                    <a:pt x="267" y="124"/>
                    <a:pt x="266" y="124"/>
                    <a:pt x="266" y="124"/>
                  </a:cubicBezTo>
                  <a:cubicBezTo>
                    <a:pt x="265" y="124"/>
                    <a:pt x="265" y="124"/>
                    <a:pt x="265" y="124"/>
                  </a:cubicBezTo>
                  <a:cubicBezTo>
                    <a:pt x="264" y="125"/>
                    <a:pt x="266" y="124"/>
                    <a:pt x="265" y="125"/>
                  </a:cubicBezTo>
                  <a:cubicBezTo>
                    <a:pt x="265" y="125"/>
                    <a:pt x="265" y="126"/>
                    <a:pt x="264" y="125"/>
                  </a:cubicBezTo>
                  <a:cubicBezTo>
                    <a:pt x="264" y="126"/>
                    <a:pt x="264" y="126"/>
                    <a:pt x="265" y="127"/>
                  </a:cubicBezTo>
                  <a:cubicBezTo>
                    <a:pt x="265" y="127"/>
                    <a:pt x="265" y="127"/>
                    <a:pt x="265" y="127"/>
                  </a:cubicBezTo>
                  <a:cubicBezTo>
                    <a:pt x="266" y="127"/>
                    <a:pt x="267" y="126"/>
                    <a:pt x="268" y="127"/>
                  </a:cubicBezTo>
                  <a:cubicBezTo>
                    <a:pt x="268" y="127"/>
                    <a:pt x="268" y="127"/>
                    <a:pt x="268" y="127"/>
                  </a:cubicBezTo>
                  <a:cubicBezTo>
                    <a:pt x="268" y="128"/>
                    <a:pt x="269" y="128"/>
                    <a:pt x="269" y="128"/>
                  </a:cubicBezTo>
                  <a:cubicBezTo>
                    <a:pt x="269" y="128"/>
                    <a:pt x="269" y="128"/>
                    <a:pt x="268" y="128"/>
                  </a:cubicBezTo>
                  <a:cubicBezTo>
                    <a:pt x="268" y="128"/>
                    <a:pt x="268" y="127"/>
                    <a:pt x="268" y="127"/>
                  </a:cubicBezTo>
                  <a:cubicBezTo>
                    <a:pt x="267" y="128"/>
                    <a:pt x="267" y="127"/>
                    <a:pt x="266" y="127"/>
                  </a:cubicBezTo>
                  <a:close/>
                  <a:moveTo>
                    <a:pt x="256" y="169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169"/>
                    <a:pt x="256" y="169"/>
                    <a:pt x="257" y="169"/>
                  </a:cubicBezTo>
                  <a:lnTo>
                    <a:pt x="256" y="169"/>
                  </a:lnTo>
                  <a:close/>
                  <a:moveTo>
                    <a:pt x="281" y="170"/>
                  </a:moveTo>
                  <a:cubicBezTo>
                    <a:pt x="280" y="170"/>
                    <a:pt x="281" y="171"/>
                    <a:pt x="280" y="171"/>
                  </a:cubicBezTo>
                  <a:cubicBezTo>
                    <a:pt x="280" y="170"/>
                    <a:pt x="280" y="170"/>
                    <a:pt x="280" y="170"/>
                  </a:cubicBezTo>
                  <a:lnTo>
                    <a:pt x="281" y="170"/>
                  </a:lnTo>
                  <a:close/>
                  <a:moveTo>
                    <a:pt x="282" y="168"/>
                  </a:moveTo>
                  <a:cubicBezTo>
                    <a:pt x="281" y="167"/>
                    <a:pt x="281" y="167"/>
                    <a:pt x="281" y="167"/>
                  </a:cubicBezTo>
                  <a:cubicBezTo>
                    <a:pt x="280" y="168"/>
                    <a:pt x="280" y="168"/>
                    <a:pt x="280" y="168"/>
                  </a:cubicBezTo>
                  <a:cubicBezTo>
                    <a:pt x="280" y="168"/>
                    <a:pt x="279" y="168"/>
                    <a:pt x="279" y="168"/>
                  </a:cubicBezTo>
                  <a:cubicBezTo>
                    <a:pt x="279" y="168"/>
                    <a:pt x="279" y="167"/>
                    <a:pt x="279" y="167"/>
                  </a:cubicBezTo>
                  <a:cubicBezTo>
                    <a:pt x="278" y="167"/>
                    <a:pt x="278" y="167"/>
                    <a:pt x="278" y="167"/>
                  </a:cubicBezTo>
                  <a:cubicBezTo>
                    <a:pt x="279" y="168"/>
                    <a:pt x="277" y="168"/>
                    <a:pt x="277" y="168"/>
                  </a:cubicBezTo>
                  <a:cubicBezTo>
                    <a:pt x="276" y="169"/>
                    <a:pt x="276" y="169"/>
                    <a:pt x="276" y="169"/>
                  </a:cubicBezTo>
                  <a:cubicBezTo>
                    <a:pt x="277" y="169"/>
                    <a:pt x="278" y="169"/>
                    <a:pt x="280" y="169"/>
                  </a:cubicBezTo>
                  <a:cubicBezTo>
                    <a:pt x="280" y="169"/>
                    <a:pt x="280" y="169"/>
                    <a:pt x="280" y="169"/>
                  </a:cubicBezTo>
                  <a:cubicBezTo>
                    <a:pt x="280" y="169"/>
                    <a:pt x="280" y="169"/>
                    <a:pt x="280" y="169"/>
                  </a:cubicBezTo>
                  <a:cubicBezTo>
                    <a:pt x="279" y="169"/>
                    <a:pt x="278" y="170"/>
                    <a:pt x="278" y="170"/>
                  </a:cubicBezTo>
                  <a:cubicBezTo>
                    <a:pt x="277" y="170"/>
                    <a:pt x="277" y="170"/>
                    <a:pt x="276" y="169"/>
                  </a:cubicBezTo>
                  <a:cubicBezTo>
                    <a:pt x="276" y="169"/>
                    <a:pt x="276" y="169"/>
                    <a:pt x="276" y="169"/>
                  </a:cubicBezTo>
                  <a:cubicBezTo>
                    <a:pt x="277" y="168"/>
                    <a:pt x="275" y="168"/>
                    <a:pt x="275" y="168"/>
                  </a:cubicBezTo>
                  <a:cubicBezTo>
                    <a:pt x="275" y="168"/>
                    <a:pt x="275" y="168"/>
                    <a:pt x="275" y="168"/>
                  </a:cubicBezTo>
                  <a:cubicBezTo>
                    <a:pt x="275" y="168"/>
                    <a:pt x="275" y="169"/>
                    <a:pt x="275" y="169"/>
                  </a:cubicBezTo>
                  <a:cubicBezTo>
                    <a:pt x="275" y="169"/>
                    <a:pt x="275" y="169"/>
                    <a:pt x="275" y="169"/>
                  </a:cubicBezTo>
                  <a:cubicBezTo>
                    <a:pt x="275" y="169"/>
                    <a:pt x="272" y="169"/>
                    <a:pt x="274" y="170"/>
                  </a:cubicBezTo>
                  <a:cubicBezTo>
                    <a:pt x="273" y="170"/>
                    <a:pt x="272" y="171"/>
                    <a:pt x="271" y="171"/>
                  </a:cubicBezTo>
                  <a:cubicBezTo>
                    <a:pt x="273" y="171"/>
                    <a:pt x="271" y="172"/>
                    <a:pt x="271" y="173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2" y="173"/>
                    <a:pt x="271" y="173"/>
                    <a:pt x="271" y="173"/>
                  </a:cubicBezTo>
                  <a:cubicBezTo>
                    <a:pt x="271" y="173"/>
                    <a:pt x="270" y="173"/>
                    <a:pt x="270" y="173"/>
                  </a:cubicBezTo>
                  <a:cubicBezTo>
                    <a:pt x="270" y="173"/>
                    <a:pt x="271" y="172"/>
                    <a:pt x="271" y="172"/>
                  </a:cubicBezTo>
                  <a:cubicBezTo>
                    <a:pt x="270" y="171"/>
                    <a:pt x="270" y="172"/>
                    <a:pt x="269" y="172"/>
                  </a:cubicBezTo>
                  <a:cubicBezTo>
                    <a:pt x="270" y="173"/>
                    <a:pt x="268" y="173"/>
                    <a:pt x="268" y="174"/>
                  </a:cubicBezTo>
                  <a:cubicBezTo>
                    <a:pt x="268" y="173"/>
                    <a:pt x="268" y="173"/>
                    <a:pt x="268" y="173"/>
                  </a:cubicBezTo>
                  <a:cubicBezTo>
                    <a:pt x="267" y="174"/>
                    <a:pt x="267" y="173"/>
                    <a:pt x="267" y="173"/>
                  </a:cubicBezTo>
                  <a:cubicBezTo>
                    <a:pt x="267" y="173"/>
                    <a:pt x="268" y="173"/>
                    <a:pt x="267" y="172"/>
                  </a:cubicBezTo>
                  <a:cubicBezTo>
                    <a:pt x="266" y="173"/>
                    <a:pt x="265" y="173"/>
                    <a:pt x="265" y="172"/>
                  </a:cubicBezTo>
                  <a:cubicBezTo>
                    <a:pt x="264" y="172"/>
                    <a:pt x="264" y="174"/>
                    <a:pt x="263" y="174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64" y="174"/>
                    <a:pt x="263" y="175"/>
                    <a:pt x="263" y="174"/>
                  </a:cubicBezTo>
                  <a:cubicBezTo>
                    <a:pt x="262" y="174"/>
                    <a:pt x="263" y="175"/>
                    <a:pt x="263" y="175"/>
                  </a:cubicBezTo>
                  <a:cubicBezTo>
                    <a:pt x="263" y="175"/>
                    <a:pt x="263" y="175"/>
                    <a:pt x="263" y="175"/>
                  </a:cubicBezTo>
                  <a:cubicBezTo>
                    <a:pt x="263" y="173"/>
                    <a:pt x="263" y="173"/>
                    <a:pt x="263" y="173"/>
                  </a:cubicBezTo>
                  <a:cubicBezTo>
                    <a:pt x="262" y="172"/>
                    <a:pt x="262" y="173"/>
                    <a:pt x="262" y="173"/>
                  </a:cubicBezTo>
                  <a:cubicBezTo>
                    <a:pt x="261" y="173"/>
                    <a:pt x="261" y="173"/>
                    <a:pt x="261" y="173"/>
                  </a:cubicBezTo>
                  <a:cubicBezTo>
                    <a:pt x="262" y="172"/>
                    <a:pt x="258" y="171"/>
                    <a:pt x="261" y="170"/>
                  </a:cubicBezTo>
                  <a:cubicBezTo>
                    <a:pt x="260" y="170"/>
                    <a:pt x="259" y="168"/>
                    <a:pt x="258" y="170"/>
                  </a:cubicBezTo>
                  <a:cubicBezTo>
                    <a:pt x="258" y="170"/>
                    <a:pt x="258" y="171"/>
                    <a:pt x="258" y="171"/>
                  </a:cubicBezTo>
                  <a:cubicBezTo>
                    <a:pt x="257" y="170"/>
                    <a:pt x="257" y="172"/>
                    <a:pt x="256" y="171"/>
                  </a:cubicBezTo>
                  <a:cubicBezTo>
                    <a:pt x="257" y="169"/>
                    <a:pt x="257" y="169"/>
                    <a:pt x="257" y="169"/>
                  </a:cubicBezTo>
                  <a:cubicBezTo>
                    <a:pt x="257" y="169"/>
                    <a:pt x="257" y="169"/>
                    <a:pt x="257" y="169"/>
                  </a:cubicBezTo>
                  <a:cubicBezTo>
                    <a:pt x="259" y="170"/>
                    <a:pt x="257" y="168"/>
                    <a:pt x="259" y="169"/>
                  </a:cubicBezTo>
                  <a:cubicBezTo>
                    <a:pt x="259" y="168"/>
                    <a:pt x="260" y="168"/>
                    <a:pt x="260" y="168"/>
                  </a:cubicBezTo>
                  <a:cubicBezTo>
                    <a:pt x="260" y="168"/>
                    <a:pt x="261" y="168"/>
                    <a:pt x="261" y="169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62" y="167"/>
                    <a:pt x="262" y="168"/>
                    <a:pt x="261" y="168"/>
                  </a:cubicBezTo>
                  <a:cubicBezTo>
                    <a:pt x="262" y="166"/>
                    <a:pt x="261" y="166"/>
                    <a:pt x="262" y="166"/>
                  </a:cubicBezTo>
                  <a:cubicBezTo>
                    <a:pt x="262" y="166"/>
                    <a:pt x="262" y="166"/>
                    <a:pt x="262" y="166"/>
                  </a:cubicBezTo>
                  <a:cubicBezTo>
                    <a:pt x="263" y="167"/>
                    <a:pt x="262" y="168"/>
                    <a:pt x="262" y="169"/>
                  </a:cubicBezTo>
                  <a:cubicBezTo>
                    <a:pt x="261" y="170"/>
                    <a:pt x="261" y="170"/>
                    <a:pt x="261" y="170"/>
                  </a:cubicBezTo>
                  <a:cubicBezTo>
                    <a:pt x="262" y="171"/>
                    <a:pt x="264" y="169"/>
                    <a:pt x="265" y="171"/>
                  </a:cubicBezTo>
                  <a:cubicBezTo>
                    <a:pt x="265" y="171"/>
                    <a:pt x="265" y="171"/>
                    <a:pt x="264" y="171"/>
                  </a:cubicBezTo>
                  <a:cubicBezTo>
                    <a:pt x="265" y="172"/>
                    <a:pt x="265" y="171"/>
                    <a:pt x="265" y="171"/>
                  </a:cubicBezTo>
                  <a:cubicBezTo>
                    <a:pt x="265" y="172"/>
                    <a:pt x="265" y="172"/>
                    <a:pt x="265" y="172"/>
                  </a:cubicBezTo>
                  <a:cubicBezTo>
                    <a:pt x="266" y="172"/>
                    <a:pt x="266" y="172"/>
                    <a:pt x="266" y="172"/>
                  </a:cubicBezTo>
                  <a:cubicBezTo>
                    <a:pt x="266" y="172"/>
                    <a:pt x="266" y="172"/>
                    <a:pt x="266" y="172"/>
                  </a:cubicBezTo>
                  <a:cubicBezTo>
                    <a:pt x="267" y="172"/>
                    <a:pt x="267" y="172"/>
                    <a:pt x="267" y="172"/>
                  </a:cubicBezTo>
                  <a:cubicBezTo>
                    <a:pt x="267" y="172"/>
                    <a:pt x="268" y="172"/>
                    <a:pt x="267" y="171"/>
                  </a:cubicBezTo>
                  <a:cubicBezTo>
                    <a:pt x="268" y="171"/>
                    <a:pt x="267" y="172"/>
                    <a:pt x="268" y="172"/>
                  </a:cubicBezTo>
                  <a:cubicBezTo>
                    <a:pt x="268" y="171"/>
                    <a:pt x="268" y="171"/>
                    <a:pt x="269" y="170"/>
                  </a:cubicBezTo>
                  <a:cubicBezTo>
                    <a:pt x="268" y="170"/>
                    <a:pt x="268" y="170"/>
                    <a:pt x="268" y="170"/>
                  </a:cubicBezTo>
                  <a:cubicBezTo>
                    <a:pt x="268" y="170"/>
                    <a:pt x="270" y="170"/>
                    <a:pt x="270" y="169"/>
                  </a:cubicBezTo>
                  <a:cubicBezTo>
                    <a:pt x="270" y="169"/>
                    <a:pt x="270" y="169"/>
                    <a:pt x="270" y="169"/>
                  </a:cubicBezTo>
                  <a:cubicBezTo>
                    <a:pt x="270" y="169"/>
                    <a:pt x="270" y="169"/>
                    <a:pt x="269" y="168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8" y="168"/>
                    <a:pt x="267" y="171"/>
                    <a:pt x="267" y="168"/>
                  </a:cubicBezTo>
                  <a:cubicBezTo>
                    <a:pt x="266" y="168"/>
                    <a:pt x="267" y="167"/>
                    <a:pt x="266" y="167"/>
                  </a:cubicBezTo>
                  <a:cubicBezTo>
                    <a:pt x="266" y="167"/>
                    <a:pt x="266" y="167"/>
                    <a:pt x="266" y="166"/>
                  </a:cubicBezTo>
                  <a:cubicBezTo>
                    <a:pt x="266" y="166"/>
                    <a:pt x="266" y="166"/>
                    <a:pt x="265" y="166"/>
                  </a:cubicBezTo>
                  <a:cubicBezTo>
                    <a:pt x="265" y="166"/>
                    <a:pt x="264" y="167"/>
                    <a:pt x="265" y="167"/>
                  </a:cubicBezTo>
                  <a:cubicBezTo>
                    <a:pt x="265" y="168"/>
                    <a:pt x="265" y="168"/>
                    <a:pt x="266" y="168"/>
                  </a:cubicBezTo>
                  <a:cubicBezTo>
                    <a:pt x="266" y="168"/>
                    <a:pt x="266" y="168"/>
                    <a:pt x="266" y="169"/>
                  </a:cubicBezTo>
                  <a:cubicBezTo>
                    <a:pt x="265" y="168"/>
                    <a:pt x="263" y="167"/>
                    <a:pt x="263" y="166"/>
                  </a:cubicBezTo>
                  <a:cubicBezTo>
                    <a:pt x="264" y="166"/>
                    <a:pt x="264" y="166"/>
                    <a:pt x="265" y="165"/>
                  </a:cubicBezTo>
                  <a:cubicBezTo>
                    <a:pt x="265" y="164"/>
                    <a:pt x="264" y="165"/>
                    <a:pt x="263" y="165"/>
                  </a:cubicBezTo>
                  <a:cubicBezTo>
                    <a:pt x="263" y="165"/>
                    <a:pt x="263" y="164"/>
                    <a:pt x="263" y="164"/>
                  </a:cubicBezTo>
                  <a:cubicBezTo>
                    <a:pt x="264" y="165"/>
                    <a:pt x="266" y="164"/>
                    <a:pt x="266" y="165"/>
                  </a:cubicBezTo>
                  <a:cubicBezTo>
                    <a:pt x="266" y="165"/>
                    <a:pt x="266" y="165"/>
                    <a:pt x="266" y="165"/>
                  </a:cubicBezTo>
                  <a:cubicBezTo>
                    <a:pt x="266" y="166"/>
                    <a:pt x="267" y="167"/>
                    <a:pt x="267" y="167"/>
                  </a:cubicBezTo>
                  <a:cubicBezTo>
                    <a:pt x="267" y="167"/>
                    <a:pt x="267" y="167"/>
                    <a:pt x="266" y="167"/>
                  </a:cubicBezTo>
                  <a:cubicBezTo>
                    <a:pt x="266" y="167"/>
                    <a:pt x="267" y="167"/>
                    <a:pt x="267" y="168"/>
                  </a:cubicBezTo>
                  <a:cubicBezTo>
                    <a:pt x="267" y="167"/>
                    <a:pt x="268" y="168"/>
                    <a:pt x="269" y="168"/>
                  </a:cubicBezTo>
                  <a:cubicBezTo>
                    <a:pt x="269" y="167"/>
                    <a:pt x="269" y="167"/>
                    <a:pt x="269" y="167"/>
                  </a:cubicBezTo>
                  <a:cubicBezTo>
                    <a:pt x="269" y="167"/>
                    <a:pt x="269" y="167"/>
                    <a:pt x="269" y="167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70" y="165"/>
                    <a:pt x="270" y="168"/>
                    <a:pt x="270" y="168"/>
                  </a:cubicBezTo>
                  <a:cubicBezTo>
                    <a:pt x="271" y="168"/>
                    <a:pt x="270" y="169"/>
                    <a:pt x="270" y="169"/>
                  </a:cubicBezTo>
                  <a:cubicBezTo>
                    <a:pt x="270" y="169"/>
                    <a:pt x="270" y="169"/>
                    <a:pt x="270" y="169"/>
                  </a:cubicBezTo>
                  <a:cubicBezTo>
                    <a:pt x="270" y="169"/>
                    <a:pt x="270" y="169"/>
                    <a:pt x="270" y="169"/>
                  </a:cubicBezTo>
                  <a:cubicBezTo>
                    <a:pt x="272" y="169"/>
                    <a:pt x="273" y="170"/>
                    <a:pt x="274" y="168"/>
                  </a:cubicBezTo>
                  <a:cubicBezTo>
                    <a:pt x="274" y="168"/>
                    <a:pt x="275" y="168"/>
                    <a:pt x="275" y="167"/>
                  </a:cubicBezTo>
                  <a:cubicBezTo>
                    <a:pt x="274" y="167"/>
                    <a:pt x="274" y="167"/>
                    <a:pt x="274" y="166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4" y="166"/>
                    <a:pt x="274" y="166"/>
                    <a:pt x="274" y="166"/>
                  </a:cubicBezTo>
                  <a:cubicBezTo>
                    <a:pt x="276" y="165"/>
                    <a:pt x="276" y="165"/>
                    <a:pt x="276" y="165"/>
                  </a:cubicBezTo>
                  <a:cubicBezTo>
                    <a:pt x="276" y="166"/>
                    <a:pt x="276" y="166"/>
                    <a:pt x="276" y="166"/>
                  </a:cubicBezTo>
                  <a:cubicBezTo>
                    <a:pt x="276" y="166"/>
                    <a:pt x="276" y="166"/>
                    <a:pt x="276" y="166"/>
                  </a:cubicBezTo>
                  <a:cubicBezTo>
                    <a:pt x="276" y="166"/>
                    <a:pt x="276" y="166"/>
                    <a:pt x="276" y="166"/>
                  </a:cubicBezTo>
                  <a:cubicBezTo>
                    <a:pt x="276" y="166"/>
                    <a:pt x="275" y="166"/>
                    <a:pt x="275" y="166"/>
                  </a:cubicBezTo>
                  <a:cubicBezTo>
                    <a:pt x="275" y="166"/>
                    <a:pt x="275" y="166"/>
                    <a:pt x="275" y="167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68"/>
                    <a:pt x="277" y="167"/>
                    <a:pt x="278" y="167"/>
                  </a:cubicBezTo>
                  <a:cubicBezTo>
                    <a:pt x="278" y="167"/>
                    <a:pt x="278" y="167"/>
                    <a:pt x="277" y="166"/>
                  </a:cubicBezTo>
                  <a:cubicBezTo>
                    <a:pt x="277" y="166"/>
                    <a:pt x="277" y="166"/>
                    <a:pt x="277" y="166"/>
                  </a:cubicBezTo>
                  <a:cubicBezTo>
                    <a:pt x="277" y="166"/>
                    <a:pt x="277" y="166"/>
                    <a:pt x="277" y="166"/>
                  </a:cubicBezTo>
                  <a:cubicBezTo>
                    <a:pt x="277" y="166"/>
                    <a:pt x="279" y="166"/>
                    <a:pt x="279" y="167"/>
                  </a:cubicBezTo>
                  <a:cubicBezTo>
                    <a:pt x="279" y="167"/>
                    <a:pt x="279" y="167"/>
                    <a:pt x="279" y="167"/>
                  </a:cubicBezTo>
                  <a:cubicBezTo>
                    <a:pt x="279" y="166"/>
                    <a:pt x="281" y="166"/>
                    <a:pt x="281" y="164"/>
                  </a:cubicBezTo>
                  <a:cubicBezTo>
                    <a:pt x="281" y="164"/>
                    <a:pt x="281" y="164"/>
                    <a:pt x="281" y="164"/>
                  </a:cubicBezTo>
                  <a:cubicBezTo>
                    <a:pt x="281" y="165"/>
                    <a:pt x="282" y="166"/>
                    <a:pt x="282" y="167"/>
                  </a:cubicBezTo>
                  <a:cubicBezTo>
                    <a:pt x="283" y="167"/>
                    <a:pt x="283" y="167"/>
                    <a:pt x="283" y="167"/>
                  </a:cubicBezTo>
                  <a:cubicBezTo>
                    <a:pt x="282" y="167"/>
                    <a:pt x="282" y="167"/>
                    <a:pt x="282" y="168"/>
                  </a:cubicBezTo>
                  <a:close/>
                  <a:moveTo>
                    <a:pt x="264" y="168"/>
                  </a:moveTo>
                  <a:cubicBezTo>
                    <a:pt x="264" y="168"/>
                    <a:pt x="264" y="168"/>
                    <a:pt x="264" y="168"/>
                  </a:cubicBezTo>
                  <a:cubicBezTo>
                    <a:pt x="264" y="168"/>
                    <a:pt x="264" y="168"/>
                    <a:pt x="264" y="168"/>
                  </a:cubicBezTo>
                  <a:cubicBezTo>
                    <a:pt x="263" y="168"/>
                    <a:pt x="263" y="168"/>
                    <a:pt x="263" y="168"/>
                  </a:cubicBezTo>
                  <a:cubicBezTo>
                    <a:pt x="264" y="168"/>
                    <a:pt x="264" y="168"/>
                    <a:pt x="264" y="168"/>
                  </a:cubicBezTo>
                  <a:cubicBezTo>
                    <a:pt x="264" y="168"/>
                    <a:pt x="264" y="168"/>
                    <a:pt x="264" y="168"/>
                  </a:cubicBezTo>
                  <a:close/>
                  <a:moveTo>
                    <a:pt x="273" y="168"/>
                  </a:moveTo>
                  <a:cubicBezTo>
                    <a:pt x="273" y="168"/>
                    <a:pt x="273" y="168"/>
                    <a:pt x="273" y="168"/>
                  </a:cubicBezTo>
                  <a:cubicBezTo>
                    <a:pt x="273" y="168"/>
                    <a:pt x="273" y="168"/>
                    <a:pt x="273" y="168"/>
                  </a:cubicBezTo>
                  <a:close/>
                  <a:moveTo>
                    <a:pt x="282" y="165"/>
                  </a:moveTo>
                  <a:cubicBezTo>
                    <a:pt x="283" y="166"/>
                    <a:pt x="283" y="166"/>
                    <a:pt x="283" y="166"/>
                  </a:cubicBezTo>
                  <a:cubicBezTo>
                    <a:pt x="283" y="166"/>
                    <a:pt x="282" y="166"/>
                    <a:pt x="282" y="165"/>
                  </a:cubicBezTo>
                  <a:close/>
                  <a:moveTo>
                    <a:pt x="295" y="122"/>
                  </a:moveTo>
                  <a:cubicBezTo>
                    <a:pt x="294" y="123"/>
                    <a:pt x="295" y="123"/>
                    <a:pt x="294" y="123"/>
                  </a:cubicBezTo>
                  <a:cubicBezTo>
                    <a:pt x="293" y="121"/>
                    <a:pt x="293" y="121"/>
                    <a:pt x="293" y="121"/>
                  </a:cubicBezTo>
                  <a:cubicBezTo>
                    <a:pt x="294" y="122"/>
                    <a:pt x="294" y="122"/>
                    <a:pt x="294" y="122"/>
                  </a:cubicBezTo>
                  <a:cubicBezTo>
                    <a:pt x="295" y="121"/>
                    <a:pt x="295" y="121"/>
                    <a:pt x="295" y="121"/>
                  </a:cubicBezTo>
                  <a:cubicBezTo>
                    <a:pt x="295" y="122"/>
                    <a:pt x="295" y="122"/>
                    <a:pt x="295" y="122"/>
                  </a:cubicBezTo>
                  <a:cubicBezTo>
                    <a:pt x="295" y="121"/>
                    <a:pt x="297" y="122"/>
                    <a:pt x="296" y="123"/>
                  </a:cubicBezTo>
                  <a:cubicBezTo>
                    <a:pt x="296" y="122"/>
                    <a:pt x="295" y="122"/>
                    <a:pt x="295" y="122"/>
                  </a:cubicBezTo>
                  <a:close/>
                  <a:moveTo>
                    <a:pt x="293" y="130"/>
                  </a:moveTo>
                  <a:cubicBezTo>
                    <a:pt x="294" y="131"/>
                    <a:pt x="294" y="131"/>
                    <a:pt x="294" y="131"/>
                  </a:cubicBezTo>
                  <a:cubicBezTo>
                    <a:pt x="293" y="131"/>
                    <a:pt x="293" y="131"/>
                    <a:pt x="293" y="131"/>
                  </a:cubicBezTo>
                  <a:lnTo>
                    <a:pt x="293" y="130"/>
                  </a:lnTo>
                  <a:close/>
                  <a:moveTo>
                    <a:pt x="286" y="171"/>
                  </a:moveTo>
                  <a:cubicBezTo>
                    <a:pt x="286" y="170"/>
                    <a:pt x="286" y="170"/>
                    <a:pt x="286" y="170"/>
                  </a:cubicBezTo>
                  <a:cubicBezTo>
                    <a:pt x="286" y="170"/>
                    <a:pt x="286" y="170"/>
                    <a:pt x="285" y="170"/>
                  </a:cubicBezTo>
                  <a:cubicBezTo>
                    <a:pt x="286" y="170"/>
                    <a:pt x="286" y="170"/>
                    <a:pt x="286" y="170"/>
                  </a:cubicBezTo>
                  <a:cubicBezTo>
                    <a:pt x="286" y="170"/>
                    <a:pt x="286" y="170"/>
                    <a:pt x="287" y="171"/>
                  </a:cubicBezTo>
                  <a:cubicBezTo>
                    <a:pt x="287" y="170"/>
                    <a:pt x="287" y="170"/>
                    <a:pt x="287" y="170"/>
                  </a:cubicBezTo>
                  <a:lnTo>
                    <a:pt x="286" y="171"/>
                  </a:lnTo>
                  <a:close/>
                  <a:moveTo>
                    <a:pt x="289" y="170"/>
                  </a:moveTo>
                  <a:cubicBezTo>
                    <a:pt x="289" y="171"/>
                    <a:pt x="290" y="171"/>
                    <a:pt x="290" y="171"/>
                  </a:cubicBezTo>
                  <a:cubicBezTo>
                    <a:pt x="288" y="172"/>
                    <a:pt x="288" y="172"/>
                    <a:pt x="288" y="172"/>
                  </a:cubicBezTo>
                  <a:cubicBezTo>
                    <a:pt x="288" y="172"/>
                    <a:pt x="288" y="171"/>
                    <a:pt x="287" y="171"/>
                  </a:cubicBezTo>
                  <a:cubicBezTo>
                    <a:pt x="288" y="171"/>
                    <a:pt x="288" y="171"/>
                    <a:pt x="288" y="170"/>
                  </a:cubicBezTo>
                  <a:cubicBezTo>
                    <a:pt x="288" y="169"/>
                    <a:pt x="286" y="170"/>
                    <a:pt x="286" y="169"/>
                  </a:cubicBezTo>
                  <a:cubicBezTo>
                    <a:pt x="287" y="169"/>
                    <a:pt x="287" y="168"/>
                    <a:pt x="288" y="168"/>
                  </a:cubicBezTo>
                  <a:cubicBezTo>
                    <a:pt x="288" y="168"/>
                    <a:pt x="288" y="168"/>
                    <a:pt x="288" y="168"/>
                  </a:cubicBezTo>
                  <a:cubicBezTo>
                    <a:pt x="288" y="168"/>
                    <a:pt x="288" y="168"/>
                    <a:pt x="288" y="168"/>
                  </a:cubicBezTo>
                  <a:cubicBezTo>
                    <a:pt x="288" y="168"/>
                    <a:pt x="288" y="168"/>
                    <a:pt x="288" y="168"/>
                  </a:cubicBezTo>
                  <a:cubicBezTo>
                    <a:pt x="288" y="167"/>
                    <a:pt x="288" y="167"/>
                    <a:pt x="287" y="167"/>
                  </a:cubicBezTo>
                  <a:cubicBezTo>
                    <a:pt x="287" y="167"/>
                    <a:pt x="287" y="167"/>
                    <a:pt x="287" y="168"/>
                  </a:cubicBezTo>
                  <a:cubicBezTo>
                    <a:pt x="287" y="167"/>
                    <a:pt x="286" y="167"/>
                    <a:pt x="285" y="167"/>
                  </a:cubicBezTo>
                  <a:cubicBezTo>
                    <a:pt x="286" y="166"/>
                    <a:pt x="285" y="166"/>
                    <a:pt x="284" y="165"/>
                  </a:cubicBezTo>
                  <a:cubicBezTo>
                    <a:pt x="286" y="165"/>
                    <a:pt x="286" y="166"/>
                    <a:pt x="287" y="166"/>
                  </a:cubicBezTo>
                  <a:cubicBezTo>
                    <a:pt x="289" y="167"/>
                    <a:pt x="289" y="167"/>
                    <a:pt x="289" y="167"/>
                  </a:cubicBezTo>
                  <a:cubicBezTo>
                    <a:pt x="289" y="168"/>
                    <a:pt x="288" y="167"/>
                    <a:pt x="288" y="168"/>
                  </a:cubicBezTo>
                  <a:cubicBezTo>
                    <a:pt x="288" y="168"/>
                    <a:pt x="288" y="168"/>
                    <a:pt x="288" y="168"/>
                  </a:cubicBezTo>
                  <a:cubicBezTo>
                    <a:pt x="289" y="169"/>
                    <a:pt x="291" y="168"/>
                    <a:pt x="290" y="170"/>
                  </a:cubicBezTo>
                  <a:cubicBezTo>
                    <a:pt x="290" y="170"/>
                    <a:pt x="289" y="169"/>
                    <a:pt x="289" y="170"/>
                  </a:cubicBezTo>
                  <a:close/>
                  <a:moveTo>
                    <a:pt x="297" y="145"/>
                  </a:moveTo>
                  <a:cubicBezTo>
                    <a:pt x="298" y="146"/>
                    <a:pt x="298" y="146"/>
                    <a:pt x="298" y="146"/>
                  </a:cubicBezTo>
                  <a:cubicBezTo>
                    <a:pt x="297" y="147"/>
                    <a:pt x="297" y="147"/>
                    <a:pt x="297" y="147"/>
                  </a:cubicBezTo>
                  <a:cubicBezTo>
                    <a:pt x="298" y="146"/>
                    <a:pt x="296" y="146"/>
                    <a:pt x="297" y="145"/>
                  </a:cubicBezTo>
                  <a:close/>
                  <a:moveTo>
                    <a:pt x="292" y="170"/>
                  </a:moveTo>
                  <a:cubicBezTo>
                    <a:pt x="292" y="169"/>
                    <a:pt x="292" y="169"/>
                    <a:pt x="292" y="169"/>
                  </a:cubicBezTo>
                  <a:cubicBezTo>
                    <a:pt x="292" y="169"/>
                    <a:pt x="292" y="169"/>
                    <a:pt x="293" y="169"/>
                  </a:cubicBezTo>
                  <a:cubicBezTo>
                    <a:pt x="293" y="169"/>
                    <a:pt x="293" y="169"/>
                    <a:pt x="293" y="169"/>
                  </a:cubicBezTo>
                  <a:cubicBezTo>
                    <a:pt x="293" y="169"/>
                    <a:pt x="293" y="169"/>
                    <a:pt x="293" y="169"/>
                  </a:cubicBezTo>
                  <a:cubicBezTo>
                    <a:pt x="293" y="169"/>
                    <a:pt x="293" y="170"/>
                    <a:pt x="292" y="170"/>
                  </a:cubicBezTo>
                  <a:close/>
                  <a:moveTo>
                    <a:pt x="295" y="166"/>
                  </a:moveTo>
                  <a:cubicBezTo>
                    <a:pt x="294" y="165"/>
                    <a:pt x="294" y="165"/>
                    <a:pt x="294" y="165"/>
                  </a:cubicBezTo>
                  <a:cubicBezTo>
                    <a:pt x="295" y="166"/>
                    <a:pt x="296" y="165"/>
                    <a:pt x="296" y="165"/>
                  </a:cubicBezTo>
                  <a:cubicBezTo>
                    <a:pt x="296" y="166"/>
                    <a:pt x="296" y="166"/>
                    <a:pt x="295" y="166"/>
                  </a:cubicBezTo>
                  <a:close/>
                  <a:moveTo>
                    <a:pt x="304" y="136"/>
                  </a:moveTo>
                  <a:cubicBezTo>
                    <a:pt x="304" y="136"/>
                    <a:pt x="304" y="136"/>
                    <a:pt x="304" y="136"/>
                  </a:cubicBezTo>
                  <a:cubicBezTo>
                    <a:pt x="303" y="136"/>
                    <a:pt x="303" y="135"/>
                    <a:pt x="304" y="135"/>
                  </a:cubicBezTo>
                  <a:cubicBezTo>
                    <a:pt x="304" y="136"/>
                    <a:pt x="305" y="135"/>
                    <a:pt x="305" y="136"/>
                  </a:cubicBezTo>
                  <a:cubicBezTo>
                    <a:pt x="305" y="136"/>
                    <a:pt x="304" y="135"/>
                    <a:pt x="304" y="136"/>
                  </a:cubicBezTo>
                  <a:close/>
                  <a:moveTo>
                    <a:pt x="306" y="130"/>
                  </a:moveTo>
                  <a:cubicBezTo>
                    <a:pt x="306" y="130"/>
                    <a:pt x="307" y="130"/>
                    <a:pt x="307" y="131"/>
                  </a:cubicBezTo>
                  <a:cubicBezTo>
                    <a:pt x="307" y="131"/>
                    <a:pt x="307" y="131"/>
                    <a:pt x="307" y="131"/>
                  </a:cubicBezTo>
                  <a:cubicBezTo>
                    <a:pt x="307" y="131"/>
                    <a:pt x="306" y="131"/>
                    <a:pt x="306" y="131"/>
                  </a:cubicBezTo>
                  <a:cubicBezTo>
                    <a:pt x="307" y="131"/>
                    <a:pt x="307" y="131"/>
                    <a:pt x="307" y="131"/>
                  </a:cubicBezTo>
                  <a:cubicBezTo>
                    <a:pt x="306" y="131"/>
                    <a:pt x="306" y="130"/>
                    <a:pt x="306" y="130"/>
                  </a:cubicBezTo>
                  <a:close/>
                  <a:moveTo>
                    <a:pt x="299" y="167"/>
                  </a:moveTo>
                  <a:cubicBezTo>
                    <a:pt x="299" y="167"/>
                    <a:pt x="299" y="167"/>
                    <a:pt x="299" y="167"/>
                  </a:cubicBezTo>
                  <a:cubicBezTo>
                    <a:pt x="299" y="167"/>
                    <a:pt x="299" y="167"/>
                    <a:pt x="299" y="168"/>
                  </a:cubicBezTo>
                  <a:cubicBezTo>
                    <a:pt x="298" y="166"/>
                    <a:pt x="297" y="168"/>
                    <a:pt x="297" y="167"/>
                  </a:cubicBezTo>
                  <a:cubicBezTo>
                    <a:pt x="297" y="166"/>
                    <a:pt x="297" y="166"/>
                    <a:pt x="297" y="166"/>
                  </a:cubicBezTo>
                  <a:cubicBezTo>
                    <a:pt x="297" y="167"/>
                    <a:pt x="298" y="166"/>
                    <a:pt x="298" y="166"/>
                  </a:cubicBezTo>
                  <a:cubicBezTo>
                    <a:pt x="298" y="166"/>
                    <a:pt x="298" y="166"/>
                    <a:pt x="298" y="166"/>
                  </a:cubicBezTo>
                  <a:cubicBezTo>
                    <a:pt x="301" y="167"/>
                    <a:pt x="301" y="167"/>
                    <a:pt x="301" y="167"/>
                  </a:cubicBezTo>
                  <a:lnTo>
                    <a:pt x="299" y="167"/>
                  </a:lnTo>
                  <a:close/>
                  <a:moveTo>
                    <a:pt x="304" y="167"/>
                  </a:moveTo>
                  <a:cubicBezTo>
                    <a:pt x="304" y="167"/>
                    <a:pt x="303" y="167"/>
                    <a:pt x="303" y="167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2" y="167"/>
                    <a:pt x="302" y="167"/>
                    <a:pt x="302" y="167"/>
                  </a:cubicBezTo>
                  <a:cubicBezTo>
                    <a:pt x="303" y="167"/>
                    <a:pt x="303" y="166"/>
                    <a:pt x="302" y="166"/>
                  </a:cubicBezTo>
                  <a:cubicBezTo>
                    <a:pt x="302" y="166"/>
                    <a:pt x="302" y="166"/>
                    <a:pt x="302" y="166"/>
                  </a:cubicBezTo>
                  <a:cubicBezTo>
                    <a:pt x="301" y="166"/>
                    <a:pt x="300" y="166"/>
                    <a:pt x="300" y="165"/>
                  </a:cubicBezTo>
                  <a:cubicBezTo>
                    <a:pt x="301" y="165"/>
                    <a:pt x="301" y="165"/>
                    <a:pt x="302" y="165"/>
                  </a:cubicBezTo>
                  <a:cubicBezTo>
                    <a:pt x="302" y="165"/>
                    <a:pt x="302" y="165"/>
                    <a:pt x="302" y="165"/>
                  </a:cubicBezTo>
                  <a:cubicBezTo>
                    <a:pt x="302" y="165"/>
                    <a:pt x="302" y="165"/>
                    <a:pt x="302" y="165"/>
                  </a:cubicBezTo>
                  <a:cubicBezTo>
                    <a:pt x="302" y="164"/>
                    <a:pt x="302" y="165"/>
                    <a:pt x="302" y="164"/>
                  </a:cubicBezTo>
                  <a:cubicBezTo>
                    <a:pt x="303" y="164"/>
                    <a:pt x="303" y="164"/>
                    <a:pt x="303" y="164"/>
                  </a:cubicBezTo>
                  <a:cubicBezTo>
                    <a:pt x="302" y="165"/>
                    <a:pt x="303" y="165"/>
                    <a:pt x="303" y="166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4" y="165"/>
                    <a:pt x="303" y="167"/>
                    <a:pt x="304" y="167"/>
                  </a:cubicBezTo>
                  <a:cubicBezTo>
                    <a:pt x="304" y="167"/>
                    <a:pt x="304" y="166"/>
                    <a:pt x="304" y="166"/>
                  </a:cubicBezTo>
                  <a:cubicBezTo>
                    <a:pt x="304" y="166"/>
                    <a:pt x="304" y="167"/>
                    <a:pt x="304" y="167"/>
                  </a:cubicBezTo>
                  <a:close/>
                  <a:moveTo>
                    <a:pt x="305" y="164"/>
                  </a:move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5" y="163"/>
                    <a:pt x="306" y="162"/>
                    <a:pt x="307" y="163"/>
                  </a:cubicBezTo>
                  <a:cubicBezTo>
                    <a:pt x="308" y="163"/>
                    <a:pt x="306" y="163"/>
                    <a:pt x="305" y="163"/>
                  </a:cubicBezTo>
                  <a:cubicBezTo>
                    <a:pt x="305" y="163"/>
                    <a:pt x="305" y="163"/>
                    <a:pt x="305" y="164"/>
                  </a:cubicBezTo>
                  <a:close/>
                  <a:moveTo>
                    <a:pt x="308" y="167"/>
                  </a:moveTo>
                  <a:cubicBezTo>
                    <a:pt x="308" y="167"/>
                    <a:pt x="308" y="167"/>
                    <a:pt x="308" y="167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07" y="167"/>
                    <a:pt x="308" y="169"/>
                    <a:pt x="307" y="169"/>
                  </a:cubicBezTo>
                  <a:cubicBezTo>
                    <a:pt x="305" y="167"/>
                    <a:pt x="305" y="167"/>
                    <a:pt x="305" y="167"/>
                  </a:cubicBezTo>
                  <a:cubicBezTo>
                    <a:pt x="306" y="167"/>
                    <a:pt x="306" y="165"/>
                    <a:pt x="307" y="165"/>
                  </a:cubicBezTo>
                  <a:cubicBezTo>
                    <a:pt x="307" y="165"/>
                    <a:pt x="307" y="165"/>
                    <a:pt x="307" y="165"/>
                  </a:cubicBezTo>
                  <a:cubicBezTo>
                    <a:pt x="307" y="165"/>
                    <a:pt x="307" y="165"/>
                    <a:pt x="307" y="165"/>
                  </a:cubicBezTo>
                  <a:cubicBezTo>
                    <a:pt x="307" y="165"/>
                    <a:pt x="307" y="165"/>
                    <a:pt x="307" y="165"/>
                  </a:cubicBezTo>
                  <a:cubicBezTo>
                    <a:pt x="307" y="166"/>
                    <a:pt x="307" y="167"/>
                    <a:pt x="308" y="167"/>
                  </a:cubicBezTo>
                  <a:cubicBezTo>
                    <a:pt x="308" y="167"/>
                    <a:pt x="309" y="167"/>
                    <a:pt x="309" y="167"/>
                  </a:cubicBezTo>
                  <a:cubicBezTo>
                    <a:pt x="309" y="167"/>
                    <a:pt x="308" y="167"/>
                    <a:pt x="308" y="167"/>
                  </a:cubicBezTo>
                  <a:cubicBezTo>
                    <a:pt x="308" y="167"/>
                    <a:pt x="308" y="167"/>
                    <a:pt x="308" y="167"/>
                  </a:cubicBezTo>
                  <a:close/>
                  <a:moveTo>
                    <a:pt x="319" y="128"/>
                  </a:moveTo>
                  <a:cubicBezTo>
                    <a:pt x="318" y="128"/>
                    <a:pt x="318" y="127"/>
                    <a:pt x="317" y="127"/>
                  </a:cubicBezTo>
                  <a:cubicBezTo>
                    <a:pt x="317" y="127"/>
                    <a:pt x="317" y="127"/>
                    <a:pt x="317" y="127"/>
                  </a:cubicBezTo>
                  <a:cubicBezTo>
                    <a:pt x="318" y="128"/>
                    <a:pt x="318" y="127"/>
                    <a:pt x="319" y="127"/>
                  </a:cubicBezTo>
                  <a:lnTo>
                    <a:pt x="319" y="128"/>
                  </a:lnTo>
                  <a:close/>
                  <a:moveTo>
                    <a:pt x="318" y="124"/>
                  </a:moveTo>
                  <a:cubicBezTo>
                    <a:pt x="319" y="124"/>
                    <a:pt x="319" y="124"/>
                    <a:pt x="319" y="125"/>
                  </a:cubicBezTo>
                  <a:cubicBezTo>
                    <a:pt x="318" y="125"/>
                    <a:pt x="318" y="124"/>
                    <a:pt x="318" y="124"/>
                  </a:cubicBezTo>
                  <a:close/>
                  <a:moveTo>
                    <a:pt x="321" y="120"/>
                  </a:moveTo>
                  <a:cubicBezTo>
                    <a:pt x="321" y="120"/>
                    <a:pt x="320" y="120"/>
                    <a:pt x="320" y="120"/>
                  </a:cubicBezTo>
                  <a:cubicBezTo>
                    <a:pt x="320" y="121"/>
                    <a:pt x="320" y="121"/>
                    <a:pt x="320" y="121"/>
                  </a:cubicBezTo>
                  <a:cubicBezTo>
                    <a:pt x="320" y="121"/>
                    <a:pt x="320" y="120"/>
                    <a:pt x="320" y="120"/>
                  </a:cubicBezTo>
                  <a:cubicBezTo>
                    <a:pt x="319" y="121"/>
                    <a:pt x="320" y="122"/>
                    <a:pt x="320" y="122"/>
                  </a:cubicBezTo>
                  <a:cubicBezTo>
                    <a:pt x="319" y="120"/>
                    <a:pt x="319" y="120"/>
                    <a:pt x="319" y="120"/>
                  </a:cubicBezTo>
                  <a:cubicBezTo>
                    <a:pt x="319" y="120"/>
                    <a:pt x="319" y="120"/>
                    <a:pt x="319" y="120"/>
                  </a:cubicBezTo>
                  <a:cubicBezTo>
                    <a:pt x="319" y="120"/>
                    <a:pt x="319" y="120"/>
                    <a:pt x="319" y="120"/>
                  </a:cubicBezTo>
                  <a:cubicBezTo>
                    <a:pt x="319" y="121"/>
                    <a:pt x="320" y="121"/>
                    <a:pt x="319" y="120"/>
                  </a:cubicBezTo>
                  <a:cubicBezTo>
                    <a:pt x="320" y="120"/>
                    <a:pt x="320" y="120"/>
                    <a:pt x="321" y="120"/>
                  </a:cubicBezTo>
                  <a:cubicBezTo>
                    <a:pt x="321" y="120"/>
                    <a:pt x="321" y="120"/>
                    <a:pt x="321" y="120"/>
                  </a:cubicBezTo>
                  <a:cubicBezTo>
                    <a:pt x="321" y="120"/>
                    <a:pt x="322" y="120"/>
                    <a:pt x="322" y="120"/>
                  </a:cubicBezTo>
                  <a:cubicBezTo>
                    <a:pt x="323" y="121"/>
                    <a:pt x="323" y="121"/>
                    <a:pt x="323" y="121"/>
                  </a:cubicBezTo>
                  <a:cubicBezTo>
                    <a:pt x="322" y="121"/>
                    <a:pt x="322" y="121"/>
                    <a:pt x="321" y="120"/>
                  </a:cubicBezTo>
                  <a:cubicBezTo>
                    <a:pt x="321" y="120"/>
                    <a:pt x="321" y="120"/>
                    <a:pt x="321" y="120"/>
                  </a:cubicBezTo>
                  <a:close/>
                  <a:moveTo>
                    <a:pt x="312" y="161"/>
                  </a:moveTo>
                  <a:cubicBezTo>
                    <a:pt x="312" y="160"/>
                    <a:pt x="312" y="160"/>
                    <a:pt x="312" y="160"/>
                  </a:cubicBezTo>
                  <a:cubicBezTo>
                    <a:pt x="312" y="161"/>
                    <a:pt x="312" y="161"/>
                    <a:pt x="312" y="161"/>
                  </a:cubicBezTo>
                  <a:close/>
                  <a:moveTo>
                    <a:pt x="312" y="161"/>
                  </a:moveTo>
                  <a:cubicBezTo>
                    <a:pt x="311" y="162"/>
                    <a:pt x="311" y="162"/>
                    <a:pt x="311" y="162"/>
                  </a:cubicBezTo>
                  <a:cubicBezTo>
                    <a:pt x="311" y="161"/>
                    <a:pt x="311" y="161"/>
                    <a:pt x="311" y="161"/>
                  </a:cubicBezTo>
                  <a:lnTo>
                    <a:pt x="312" y="161"/>
                  </a:lnTo>
                  <a:close/>
                  <a:moveTo>
                    <a:pt x="310" y="164"/>
                  </a:moveTo>
                  <a:cubicBezTo>
                    <a:pt x="310" y="164"/>
                    <a:pt x="310" y="164"/>
                    <a:pt x="310" y="163"/>
                  </a:cubicBezTo>
                  <a:cubicBezTo>
                    <a:pt x="310" y="164"/>
                    <a:pt x="310" y="164"/>
                    <a:pt x="310" y="164"/>
                  </a:cubicBezTo>
                  <a:cubicBezTo>
                    <a:pt x="310" y="164"/>
                    <a:pt x="310" y="163"/>
                    <a:pt x="310" y="163"/>
                  </a:cubicBezTo>
                  <a:cubicBezTo>
                    <a:pt x="310" y="162"/>
                    <a:pt x="311" y="163"/>
                    <a:pt x="312" y="162"/>
                  </a:cubicBezTo>
                  <a:cubicBezTo>
                    <a:pt x="311" y="163"/>
                    <a:pt x="311" y="163"/>
                    <a:pt x="311" y="163"/>
                  </a:cubicBezTo>
                  <a:cubicBezTo>
                    <a:pt x="311" y="163"/>
                    <a:pt x="311" y="163"/>
                    <a:pt x="311" y="163"/>
                  </a:cubicBezTo>
                  <a:cubicBezTo>
                    <a:pt x="311" y="163"/>
                    <a:pt x="311" y="163"/>
                    <a:pt x="311" y="163"/>
                  </a:cubicBezTo>
                  <a:cubicBezTo>
                    <a:pt x="312" y="164"/>
                    <a:pt x="312" y="164"/>
                    <a:pt x="312" y="164"/>
                  </a:cubicBezTo>
                  <a:lnTo>
                    <a:pt x="310" y="164"/>
                  </a:lnTo>
                  <a:close/>
                  <a:moveTo>
                    <a:pt x="319" y="135"/>
                  </a:moveTo>
                  <a:cubicBezTo>
                    <a:pt x="319" y="135"/>
                    <a:pt x="319" y="135"/>
                    <a:pt x="319" y="135"/>
                  </a:cubicBezTo>
                  <a:cubicBezTo>
                    <a:pt x="319" y="135"/>
                    <a:pt x="319" y="135"/>
                    <a:pt x="319" y="135"/>
                  </a:cubicBezTo>
                  <a:cubicBezTo>
                    <a:pt x="319" y="134"/>
                    <a:pt x="319" y="134"/>
                    <a:pt x="319" y="134"/>
                  </a:cubicBezTo>
                  <a:cubicBezTo>
                    <a:pt x="319" y="134"/>
                    <a:pt x="319" y="134"/>
                    <a:pt x="319" y="134"/>
                  </a:cubicBezTo>
                  <a:cubicBezTo>
                    <a:pt x="319" y="134"/>
                    <a:pt x="319" y="134"/>
                    <a:pt x="319" y="135"/>
                  </a:cubicBezTo>
                  <a:close/>
                  <a:moveTo>
                    <a:pt x="320" y="134"/>
                  </a:moveTo>
                  <a:cubicBezTo>
                    <a:pt x="320" y="134"/>
                    <a:pt x="320" y="134"/>
                    <a:pt x="320" y="134"/>
                  </a:cubicBezTo>
                  <a:cubicBezTo>
                    <a:pt x="320" y="134"/>
                    <a:pt x="320" y="134"/>
                    <a:pt x="320" y="133"/>
                  </a:cubicBezTo>
                  <a:cubicBezTo>
                    <a:pt x="320" y="133"/>
                    <a:pt x="320" y="133"/>
                    <a:pt x="320" y="133"/>
                  </a:cubicBezTo>
                  <a:cubicBezTo>
                    <a:pt x="320" y="133"/>
                    <a:pt x="320" y="133"/>
                    <a:pt x="320" y="133"/>
                  </a:cubicBezTo>
                  <a:cubicBezTo>
                    <a:pt x="320" y="133"/>
                    <a:pt x="320" y="133"/>
                    <a:pt x="320" y="133"/>
                  </a:cubicBezTo>
                  <a:cubicBezTo>
                    <a:pt x="320" y="133"/>
                    <a:pt x="321" y="133"/>
                    <a:pt x="321" y="133"/>
                  </a:cubicBezTo>
                  <a:cubicBezTo>
                    <a:pt x="321" y="133"/>
                    <a:pt x="321" y="133"/>
                    <a:pt x="321" y="133"/>
                  </a:cubicBezTo>
                  <a:cubicBezTo>
                    <a:pt x="321" y="134"/>
                    <a:pt x="321" y="134"/>
                    <a:pt x="321" y="134"/>
                  </a:cubicBezTo>
                  <a:cubicBezTo>
                    <a:pt x="321" y="134"/>
                    <a:pt x="320" y="133"/>
                    <a:pt x="320" y="134"/>
                  </a:cubicBezTo>
                  <a:close/>
                  <a:moveTo>
                    <a:pt x="315" y="160"/>
                  </a:moveTo>
                  <a:cubicBezTo>
                    <a:pt x="315" y="160"/>
                    <a:pt x="314" y="160"/>
                    <a:pt x="314" y="160"/>
                  </a:cubicBezTo>
                  <a:cubicBezTo>
                    <a:pt x="314" y="160"/>
                    <a:pt x="314" y="160"/>
                    <a:pt x="314" y="160"/>
                  </a:cubicBezTo>
                  <a:cubicBezTo>
                    <a:pt x="314" y="160"/>
                    <a:pt x="314" y="160"/>
                    <a:pt x="314" y="160"/>
                  </a:cubicBezTo>
                  <a:cubicBezTo>
                    <a:pt x="314" y="160"/>
                    <a:pt x="314" y="159"/>
                    <a:pt x="314" y="159"/>
                  </a:cubicBezTo>
                  <a:cubicBezTo>
                    <a:pt x="314" y="160"/>
                    <a:pt x="314" y="160"/>
                    <a:pt x="314" y="160"/>
                  </a:cubicBezTo>
                  <a:cubicBezTo>
                    <a:pt x="314" y="160"/>
                    <a:pt x="314" y="160"/>
                    <a:pt x="314" y="160"/>
                  </a:cubicBezTo>
                  <a:cubicBezTo>
                    <a:pt x="314" y="160"/>
                    <a:pt x="315" y="160"/>
                    <a:pt x="315" y="160"/>
                  </a:cubicBezTo>
                  <a:cubicBezTo>
                    <a:pt x="315" y="159"/>
                    <a:pt x="316" y="158"/>
                    <a:pt x="316" y="158"/>
                  </a:cubicBezTo>
                  <a:cubicBezTo>
                    <a:pt x="316" y="157"/>
                    <a:pt x="316" y="157"/>
                    <a:pt x="316" y="157"/>
                  </a:cubicBezTo>
                  <a:cubicBezTo>
                    <a:pt x="316" y="157"/>
                    <a:pt x="316" y="157"/>
                    <a:pt x="316" y="158"/>
                  </a:cubicBezTo>
                  <a:cubicBezTo>
                    <a:pt x="316" y="158"/>
                    <a:pt x="316" y="159"/>
                    <a:pt x="316" y="160"/>
                  </a:cubicBezTo>
                  <a:cubicBezTo>
                    <a:pt x="316" y="160"/>
                    <a:pt x="316" y="160"/>
                    <a:pt x="316" y="160"/>
                  </a:cubicBezTo>
                  <a:cubicBezTo>
                    <a:pt x="316" y="160"/>
                    <a:pt x="316" y="160"/>
                    <a:pt x="316" y="160"/>
                  </a:cubicBezTo>
                  <a:cubicBezTo>
                    <a:pt x="316" y="160"/>
                    <a:pt x="316" y="160"/>
                    <a:pt x="316" y="160"/>
                  </a:cubicBezTo>
                  <a:cubicBezTo>
                    <a:pt x="315" y="159"/>
                    <a:pt x="315" y="160"/>
                    <a:pt x="315" y="160"/>
                  </a:cubicBezTo>
                  <a:cubicBezTo>
                    <a:pt x="315" y="160"/>
                    <a:pt x="315" y="160"/>
                    <a:pt x="315" y="160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15" y="160"/>
                    <a:pt x="315" y="160"/>
                    <a:pt x="315" y="160"/>
                  </a:cubicBezTo>
                  <a:cubicBezTo>
                    <a:pt x="315" y="160"/>
                    <a:pt x="315" y="160"/>
                    <a:pt x="315" y="160"/>
                  </a:cubicBezTo>
                  <a:cubicBezTo>
                    <a:pt x="315" y="160"/>
                    <a:pt x="315" y="160"/>
                    <a:pt x="315" y="160"/>
                  </a:cubicBezTo>
                  <a:close/>
                  <a:moveTo>
                    <a:pt x="316" y="166"/>
                  </a:moveTo>
                  <a:cubicBezTo>
                    <a:pt x="316" y="165"/>
                    <a:pt x="316" y="166"/>
                    <a:pt x="316" y="166"/>
                  </a:cubicBezTo>
                  <a:cubicBezTo>
                    <a:pt x="316" y="167"/>
                    <a:pt x="314" y="166"/>
                    <a:pt x="315" y="167"/>
                  </a:cubicBezTo>
                  <a:cubicBezTo>
                    <a:pt x="314" y="167"/>
                    <a:pt x="314" y="167"/>
                    <a:pt x="313" y="167"/>
                  </a:cubicBezTo>
                  <a:cubicBezTo>
                    <a:pt x="313" y="167"/>
                    <a:pt x="314" y="167"/>
                    <a:pt x="313" y="166"/>
                  </a:cubicBezTo>
                  <a:cubicBezTo>
                    <a:pt x="313" y="166"/>
                    <a:pt x="313" y="166"/>
                    <a:pt x="313" y="166"/>
                  </a:cubicBezTo>
                  <a:cubicBezTo>
                    <a:pt x="313" y="166"/>
                    <a:pt x="313" y="166"/>
                    <a:pt x="313" y="166"/>
                  </a:cubicBezTo>
                  <a:cubicBezTo>
                    <a:pt x="314" y="166"/>
                    <a:pt x="314" y="166"/>
                    <a:pt x="314" y="166"/>
                  </a:cubicBezTo>
                  <a:cubicBezTo>
                    <a:pt x="314" y="166"/>
                    <a:pt x="314" y="166"/>
                    <a:pt x="314" y="165"/>
                  </a:cubicBezTo>
                  <a:cubicBezTo>
                    <a:pt x="314" y="165"/>
                    <a:pt x="314" y="165"/>
                    <a:pt x="314" y="165"/>
                  </a:cubicBezTo>
                  <a:cubicBezTo>
                    <a:pt x="315" y="165"/>
                    <a:pt x="316" y="165"/>
                    <a:pt x="316" y="164"/>
                  </a:cubicBezTo>
                  <a:cubicBezTo>
                    <a:pt x="316" y="164"/>
                    <a:pt x="316" y="164"/>
                    <a:pt x="316" y="164"/>
                  </a:cubicBezTo>
                  <a:cubicBezTo>
                    <a:pt x="316" y="164"/>
                    <a:pt x="316" y="164"/>
                    <a:pt x="316" y="164"/>
                  </a:cubicBezTo>
                  <a:cubicBezTo>
                    <a:pt x="316" y="165"/>
                    <a:pt x="317" y="165"/>
                    <a:pt x="317" y="165"/>
                  </a:cubicBezTo>
                  <a:lnTo>
                    <a:pt x="316" y="166"/>
                  </a:lnTo>
                  <a:close/>
                  <a:moveTo>
                    <a:pt x="317" y="163"/>
                  </a:moveTo>
                  <a:cubicBezTo>
                    <a:pt x="317" y="163"/>
                    <a:pt x="317" y="163"/>
                    <a:pt x="317" y="163"/>
                  </a:cubicBezTo>
                  <a:cubicBezTo>
                    <a:pt x="317" y="163"/>
                    <a:pt x="317" y="163"/>
                    <a:pt x="317" y="163"/>
                  </a:cubicBezTo>
                  <a:cubicBezTo>
                    <a:pt x="317" y="162"/>
                    <a:pt x="316" y="163"/>
                    <a:pt x="316" y="163"/>
                  </a:cubicBezTo>
                  <a:cubicBezTo>
                    <a:pt x="316" y="163"/>
                    <a:pt x="316" y="162"/>
                    <a:pt x="317" y="162"/>
                  </a:cubicBezTo>
                  <a:cubicBezTo>
                    <a:pt x="317" y="162"/>
                    <a:pt x="317" y="162"/>
                    <a:pt x="317" y="163"/>
                  </a:cubicBezTo>
                  <a:cubicBezTo>
                    <a:pt x="317" y="163"/>
                    <a:pt x="317" y="163"/>
                    <a:pt x="317" y="163"/>
                  </a:cubicBezTo>
                  <a:cubicBezTo>
                    <a:pt x="317" y="163"/>
                    <a:pt x="317" y="163"/>
                    <a:pt x="317" y="163"/>
                  </a:cubicBezTo>
                  <a:cubicBezTo>
                    <a:pt x="318" y="163"/>
                    <a:pt x="318" y="163"/>
                    <a:pt x="318" y="163"/>
                  </a:cubicBezTo>
                  <a:cubicBezTo>
                    <a:pt x="318" y="163"/>
                    <a:pt x="317" y="163"/>
                    <a:pt x="317" y="163"/>
                  </a:cubicBezTo>
                  <a:close/>
                  <a:moveTo>
                    <a:pt x="320" y="166"/>
                  </a:moveTo>
                  <a:cubicBezTo>
                    <a:pt x="320" y="166"/>
                    <a:pt x="320" y="165"/>
                    <a:pt x="319" y="165"/>
                  </a:cubicBezTo>
                  <a:cubicBezTo>
                    <a:pt x="319" y="165"/>
                    <a:pt x="319" y="166"/>
                    <a:pt x="319" y="165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0" y="165"/>
                    <a:pt x="320" y="165"/>
                    <a:pt x="320" y="165"/>
                  </a:cubicBezTo>
                  <a:lnTo>
                    <a:pt x="320" y="166"/>
                  </a:lnTo>
                  <a:close/>
                  <a:moveTo>
                    <a:pt x="321" y="163"/>
                  </a:moveTo>
                  <a:cubicBezTo>
                    <a:pt x="320" y="162"/>
                    <a:pt x="319" y="164"/>
                    <a:pt x="319" y="163"/>
                  </a:cubicBezTo>
                  <a:cubicBezTo>
                    <a:pt x="319" y="163"/>
                    <a:pt x="319" y="163"/>
                    <a:pt x="319" y="163"/>
                  </a:cubicBezTo>
                  <a:cubicBezTo>
                    <a:pt x="318" y="163"/>
                    <a:pt x="318" y="163"/>
                    <a:pt x="319" y="163"/>
                  </a:cubicBezTo>
                  <a:cubicBezTo>
                    <a:pt x="319" y="163"/>
                    <a:pt x="319" y="163"/>
                    <a:pt x="319" y="163"/>
                  </a:cubicBezTo>
                  <a:cubicBezTo>
                    <a:pt x="319" y="163"/>
                    <a:pt x="318" y="161"/>
                    <a:pt x="317" y="162"/>
                  </a:cubicBezTo>
                  <a:cubicBezTo>
                    <a:pt x="317" y="162"/>
                    <a:pt x="317" y="162"/>
                    <a:pt x="317" y="162"/>
                  </a:cubicBezTo>
                  <a:cubicBezTo>
                    <a:pt x="318" y="162"/>
                    <a:pt x="318" y="162"/>
                    <a:pt x="318" y="161"/>
                  </a:cubicBezTo>
                  <a:cubicBezTo>
                    <a:pt x="318" y="162"/>
                    <a:pt x="318" y="162"/>
                    <a:pt x="318" y="162"/>
                  </a:cubicBezTo>
                  <a:cubicBezTo>
                    <a:pt x="320" y="160"/>
                    <a:pt x="321" y="163"/>
                    <a:pt x="322" y="163"/>
                  </a:cubicBezTo>
                  <a:cubicBezTo>
                    <a:pt x="322" y="163"/>
                    <a:pt x="321" y="163"/>
                    <a:pt x="321" y="163"/>
                  </a:cubicBezTo>
                  <a:close/>
                  <a:moveTo>
                    <a:pt x="330" y="167"/>
                  </a:moveTo>
                  <a:cubicBezTo>
                    <a:pt x="330" y="166"/>
                    <a:pt x="328" y="165"/>
                    <a:pt x="326" y="166"/>
                  </a:cubicBezTo>
                  <a:cubicBezTo>
                    <a:pt x="326" y="166"/>
                    <a:pt x="325" y="165"/>
                    <a:pt x="325" y="166"/>
                  </a:cubicBezTo>
                  <a:cubicBezTo>
                    <a:pt x="326" y="167"/>
                    <a:pt x="325" y="167"/>
                    <a:pt x="325" y="167"/>
                  </a:cubicBezTo>
                  <a:cubicBezTo>
                    <a:pt x="324" y="168"/>
                    <a:pt x="324" y="167"/>
                    <a:pt x="324" y="168"/>
                  </a:cubicBezTo>
                  <a:cubicBezTo>
                    <a:pt x="324" y="168"/>
                    <a:pt x="324" y="168"/>
                    <a:pt x="324" y="168"/>
                  </a:cubicBezTo>
                  <a:cubicBezTo>
                    <a:pt x="324" y="168"/>
                    <a:pt x="324" y="168"/>
                    <a:pt x="324" y="168"/>
                  </a:cubicBezTo>
                  <a:cubicBezTo>
                    <a:pt x="324" y="168"/>
                    <a:pt x="324" y="168"/>
                    <a:pt x="324" y="168"/>
                  </a:cubicBezTo>
                  <a:cubicBezTo>
                    <a:pt x="323" y="169"/>
                    <a:pt x="324" y="170"/>
                    <a:pt x="323" y="169"/>
                  </a:cubicBezTo>
                  <a:cubicBezTo>
                    <a:pt x="324" y="168"/>
                    <a:pt x="324" y="168"/>
                    <a:pt x="324" y="168"/>
                  </a:cubicBezTo>
                  <a:cubicBezTo>
                    <a:pt x="324" y="168"/>
                    <a:pt x="324" y="168"/>
                    <a:pt x="324" y="168"/>
                  </a:cubicBezTo>
                  <a:cubicBezTo>
                    <a:pt x="324" y="167"/>
                    <a:pt x="324" y="167"/>
                    <a:pt x="324" y="167"/>
                  </a:cubicBezTo>
                  <a:cubicBezTo>
                    <a:pt x="324" y="167"/>
                    <a:pt x="323" y="166"/>
                    <a:pt x="323" y="167"/>
                  </a:cubicBezTo>
                  <a:cubicBezTo>
                    <a:pt x="321" y="167"/>
                    <a:pt x="321" y="167"/>
                    <a:pt x="321" y="167"/>
                  </a:cubicBezTo>
                  <a:cubicBezTo>
                    <a:pt x="321" y="166"/>
                    <a:pt x="321" y="166"/>
                    <a:pt x="321" y="166"/>
                  </a:cubicBezTo>
                  <a:cubicBezTo>
                    <a:pt x="322" y="167"/>
                    <a:pt x="322" y="167"/>
                    <a:pt x="322" y="167"/>
                  </a:cubicBezTo>
                  <a:cubicBezTo>
                    <a:pt x="322" y="166"/>
                    <a:pt x="323" y="167"/>
                    <a:pt x="324" y="166"/>
                  </a:cubicBezTo>
                  <a:cubicBezTo>
                    <a:pt x="323" y="165"/>
                    <a:pt x="321" y="166"/>
                    <a:pt x="322" y="164"/>
                  </a:cubicBezTo>
                  <a:cubicBezTo>
                    <a:pt x="323" y="165"/>
                    <a:pt x="323" y="164"/>
                    <a:pt x="324" y="164"/>
                  </a:cubicBezTo>
                  <a:cubicBezTo>
                    <a:pt x="323" y="165"/>
                    <a:pt x="323" y="165"/>
                    <a:pt x="323" y="165"/>
                  </a:cubicBezTo>
                  <a:cubicBezTo>
                    <a:pt x="325" y="165"/>
                    <a:pt x="324" y="166"/>
                    <a:pt x="326" y="165"/>
                  </a:cubicBezTo>
                  <a:cubicBezTo>
                    <a:pt x="326" y="164"/>
                    <a:pt x="326" y="164"/>
                    <a:pt x="326" y="164"/>
                  </a:cubicBezTo>
                  <a:cubicBezTo>
                    <a:pt x="326" y="165"/>
                    <a:pt x="327" y="165"/>
                    <a:pt x="328" y="165"/>
                  </a:cubicBezTo>
                  <a:cubicBezTo>
                    <a:pt x="328" y="165"/>
                    <a:pt x="328" y="164"/>
                    <a:pt x="328" y="164"/>
                  </a:cubicBezTo>
                  <a:cubicBezTo>
                    <a:pt x="328" y="165"/>
                    <a:pt x="329" y="164"/>
                    <a:pt x="329" y="164"/>
                  </a:cubicBezTo>
                  <a:cubicBezTo>
                    <a:pt x="329" y="164"/>
                    <a:pt x="329" y="165"/>
                    <a:pt x="329" y="165"/>
                  </a:cubicBezTo>
                  <a:cubicBezTo>
                    <a:pt x="331" y="166"/>
                    <a:pt x="331" y="164"/>
                    <a:pt x="332" y="165"/>
                  </a:cubicBezTo>
                  <a:cubicBezTo>
                    <a:pt x="332" y="165"/>
                    <a:pt x="332" y="165"/>
                    <a:pt x="332" y="165"/>
                  </a:cubicBezTo>
                  <a:cubicBezTo>
                    <a:pt x="331" y="165"/>
                    <a:pt x="331" y="165"/>
                    <a:pt x="331" y="165"/>
                  </a:cubicBezTo>
                  <a:cubicBezTo>
                    <a:pt x="332" y="166"/>
                    <a:pt x="333" y="166"/>
                    <a:pt x="333" y="165"/>
                  </a:cubicBezTo>
                  <a:cubicBezTo>
                    <a:pt x="333" y="165"/>
                    <a:pt x="333" y="165"/>
                    <a:pt x="333" y="165"/>
                  </a:cubicBezTo>
                  <a:cubicBezTo>
                    <a:pt x="333" y="165"/>
                    <a:pt x="333" y="165"/>
                    <a:pt x="333" y="165"/>
                  </a:cubicBezTo>
                  <a:cubicBezTo>
                    <a:pt x="333" y="165"/>
                    <a:pt x="333" y="165"/>
                    <a:pt x="333" y="165"/>
                  </a:cubicBezTo>
                  <a:cubicBezTo>
                    <a:pt x="333" y="165"/>
                    <a:pt x="333" y="165"/>
                    <a:pt x="333" y="165"/>
                  </a:cubicBezTo>
                  <a:cubicBezTo>
                    <a:pt x="333" y="164"/>
                    <a:pt x="334" y="164"/>
                    <a:pt x="334" y="164"/>
                  </a:cubicBezTo>
                  <a:cubicBezTo>
                    <a:pt x="334" y="164"/>
                    <a:pt x="333" y="164"/>
                    <a:pt x="334" y="164"/>
                  </a:cubicBezTo>
                  <a:cubicBezTo>
                    <a:pt x="334" y="165"/>
                    <a:pt x="334" y="165"/>
                    <a:pt x="334" y="165"/>
                  </a:cubicBezTo>
                  <a:cubicBezTo>
                    <a:pt x="335" y="164"/>
                    <a:pt x="335" y="164"/>
                    <a:pt x="336" y="164"/>
                  </a:cubicBezTo>
                  <a:cubicBezTo>
                    <a:pt x="336" y="164"/>
                    <a:pt x="336" y="164"/>
                    <a:pt x="336" y="165"/>
                  </a:cubicBezTo>
                  <a:cubicBezTo>
                    <a:pt x="336" y="165"/>
                    <a:pt x="336" y="164"/>
                    <a:pt x="337" y="164"/>
                  </a:cubicBezTo>
                  <a:cubicBezTo>
                    <a:pt x="336" y="165"/>
                    <a:pt x="336" y="165"/>
                    <a:pt x="336" y="165"/>
                  </a:cubicBezTo>
                  <a:cubicBezTo>
                    <a:pt x="336" y="165"/>
                    <a:pt x="336" y="165"/>
                    <a:pt x="336" y="165"/>
                  </a:cubicBezTo>
                  <a:cubicBezTo>
                    <a:pt x="336" y="165"/>
                    <a:pt x="336" y="165"/>
                    <a:pt x="336" y="164"/>
                  </a:cubicBezTo>
                  <a:cubicBezTo>
                    <a:pt x="335" y="164"/>
                    <a:pt x="335" y="165"/>
                    <a:pt x="335" y="165"/>
                  </a:cubicBezTo>
                  <a:cubicBezTo>
                    <a:pt x="335" y="166"/>
                    <a:pt x="334" y="166"/>
                    <a:pt x="333" y="166"/>
                  </a:cubicBezTo>
                  <a:cubicBezTo>
                    <a:pt x="332" y="166"/>
                    <a:pt x="332" y="167"/>
                    <a:pt x="333" y="167"/>
                  </a:cubicBezTo>
                  <a:cubicBezTo>
                    <a:pt x="332" y="167"/>
                    <a:pt x="332" y="168"/>
                    <a:pt x="332" y="167"/>
                  </a:cubicBezTo>
                  <a:cubicBezTo>
                    <a:pt x="332" y="168"/>
                    <a:pt x="332" y="168"/>
                    <a:pt x="332" y="168"/>
                  </a:cubicBezTo>
                  <a:cubicBezTo>
                    <a:pt x="332" y="168"/>
                    <a:pt x="333" y="168"/>
                    <a:pt x="333" y="168"/>
                  </a:cubicBezTo>
                  <a:cubicBezTo>
                    <a:pt x="333" y="168"/>
                    <a:pt x="333" y="168"/>
                    <a:pt x="333" y="168"/>
                  </a:cubicBezTo>
                  <a:cubicBezTo>
                    <a:pt x="334" y="168"/>
                    <a:pt x="334" y="168"/>
                    <a:pt x="334" y="168"/>
                  </a:cubicBezTo>
                  <a:cubicBezTo>
                    <a:pt x="335" y="168"/>
                    <a:pt x="335" y="168"/>
                    <a:pt x="335" y="168"/>
                  </a:cubicBezTo>
                  <a:cubicBezTo>
                    <a:pt x="335" y="168"/>
                    <a:pt x="335" y="168"/>
                    <a:pt x="335" y="168"/>
                  </a:cubicBezTo>
                  <a:cubicBezTo>
                    <a:pt x="335" y="168"/>
                    <a:pt x="334" y="169"/>
                    <a:pt x="334" y="169"/>
                  </a:cubicBezTo>
                  <a:cubicBezTo>
                    <a:pt x="334" y="169"/>
                    <a:pt x="334" y="169"/>
                    <a:pt x="334" y="169"/>
                  </a:cubicBezTo>
                  <a:cubicBezTo>
                    <a:pt x="334" y="169"/>
                    <a:pt x="334" y="169"/>
                    <a:pt x="334" y="169"/>
                  </a:cubicBezTo>
                  <a:cubicBezTo>
                    <a:pt x="334" y="169"/>
                    <a:pt x="334" y="168"/>
                    <a:pt x="334" y="168"/>
                  </a:cubicBezTo>
                  <a:cubicBezTo>
                    <a:pt x="334" y="168"/>
                    <a:pt x="334" y="168"/>
                    <a:pt x="333" y="168"/>
                  </a:cubicBezTo>
                  <a:cubicBezTo>
                    <a:pt x="333" y="168"/>
                    <a:pt x="333" y="168"/>
                    <a:pt x="333" y="168"/>
                  </a:cubicBezTo>
                  <a:cubicBezTo>
                    <a:pt x="333" y="168"/>
                    <a:pt x="333" y="168"/>
                    <a:pt x="333" y="168"/>
                  </a:cubicBezTo>
                  <a:cubicBezTo>
                    <a:pt x="333" y="169"/>
                    <a:pt x="333" y="169"/>
                    <a:pt x="333" y="169"/>
                  </a:cubicBezTo>
                  <a:cubicBezTo>
                    <a:pt x="332" y="168"/>
                    <a:pt x="332" y="169"/>
                    <a:pt x="331" y="169"/>
                  </a:cubicBezTo>
                  <a:cubicBezTo>
                    <a:pt x="331" y="168"/>
                    <a:pt x="332" y="167"/>
                    <a:pt x="331" y="167"/>
                  </a:cubicBezTo>
                  <a:cubicBezTo>
                    <a:pt x="330" y="167"/>
                    <a:pt x="330" y="167"/>
                    <a:pt x="330" y="167"/>
                  </a:cubicBezTo>
                  <a:close/>
                  <a:moveTo>
                    <a:pt x="339" y="173"/>
                  </a:moveTo>
                  <a:cubicBezTo>
                    <a:pt x="339" y="173"/>
                    <a:pt x="339" y="173"/>
                    <a:pt x="339" y="173"/>
                  </a:cubicBezTo>
                  <a:cubicBezTo>
                    <a:pt x="339" y="173"/>
                    <a:pt x="339" y="173"/>
                    <a:pt x="339" y="173"/>
                  </a:cubicBezTo>
                  <a:cubicBezTo>
                    <a:pt x="339" y="173"/>
                    <a:pt x="339" y="173"/>
                    <a:pt x="339" y="173"/>
                  </a:cubicBezTo>
                  <a:cubicBezTo>
                    <a:pt x="339" y="173"/>
                    <a:pt x="339" y="173"/>
                    <a:pt x="339" y="173"/>
                  </a:cubicBezTo>
                  <a:cubicBezTo>
                    <a:pt x="338" y="173"/>
                    <a:pt x="337" y="171"/>
                    <a:pt x="336" y="172"/>
                  </a:cubicBezTo>
                  <a:cubicBezTo>
                    <a:pt x="336" y="172"/>
                    <a:pt x="336" y="172"/>
                    <a:pt x="336" y="172"/>
                  </a:cubicBezTo>
                  <a:cubicBezTo>
                    <a:pt x="336" y="172"/>
                    <a:pt x="336" y="172"/>
                    <a:pt x="336" y="172"/>
                  </a:cubicBezTo>
                  <a:cubicBezTo>
                    <a:pt x="336" y="172"/>
                    <a:pt x="336" y="172"/>
                    <a:pt x="336" y="172"/>
                  </a:cubicBezTo>
                  <a:cubicBezTo>
                    <a:pt x="335" y="173"/>
                    <a:pt x="336" y="174"/>
                    <a:pt x="335" y="174"/>
                  </a:cubicBezTo>
                  <a:cubicBezTo>
                    <a:pt x="333" y="173"/>
                    <a:pt x="331" y="173"/>
                    <a:pt x="330" y="174"/>
                  </a:cubicBezTo>
                  <a:cubicBezTo>
                    <a:pt x="330" y="175"/>
                    <a:pt x="329" y="174"/>
                    <a:pt x="329" y="175"/>
                  </a:cubicBezTo>
                  <a:cubicBezTo>
                    <a:pt x="328" y="175"/>
                    <a:pt x="328" y="175"/>
                    <a:pt x="328" y="175"/>
                  </a:cubicBezTo>
                  <a:cubicBezTo>
                    <a:pt x="328" y="175"/>
                    <a:pt x="329" y="174"/>
                    <a:pt x="328" y="174"/>
                  </a:cubicBezTo>
                  <a:cubicBezTo>
                    <a:pt x="329" y="174"/>
                    <a:pt x="329" y="171"/>
                    <a:pt x="330" y="173"/>
                  </a:cubicBezTo>
                  <a:cubicBezTo>
                    <a:pt x="331" y="172"/>
                    <a:pt x="331" y="172"/>
                    <a:pt x="331" y="172"/>
                  </a:cubicBezTo>
                  <a:cubicBezTo>
                    <a:pt x="332" y="173"/>
                    <a:pt x="333" y="173"/>
                    <a:pt x="333" y="172"/>
                  </a:cubicBezTo>
                  <a:cubicBezTo>
                    <a:pt x="332" y="173"/>
                    <a:pt x="333" y="173"/>
                    <a:pt x="333" y="173"/>
                  </a:cubicBezTo>
                  <a:cubicBezTo>
                    <a:pt x="334" y="173"/>
                    <a:pt x="336" y="173"/>
                    <a:pt x="335" y="172"/>
                  </a:cubicBezTo>
                  <a:cubicBezTo>
                    <a:pt x="335" y="171"/>
                    <a:pt x="336" y="171"/>
                    <a:pt x="336" y="172"/>
                  </a:cubicBezTo>
                  <a:cubicBezTo>
                    <a:pt x="336" y="172"/>
                    <a:pt x="336" y="172"/>
                    <a:pt x="336" y="172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8" y="172"/>
                    <a:pt x="337" y="170"/>
                    <a:pt x="338" y="171"/>
                  </a:cubicBezTo>
                  <a:cubicBezTo>
                    <a:pt x="338" y="170"/>
                    <a:pt x="338" y="170"/>
                    <a:pt x="338" y="170"/>
                  </a:cubicBezTo>
                  <a:cubicBezTo>
                    <a:pt x="338" y="170"/>
                    <a:pt x="338" y="170"/>
                    <a:pt x="339" y="170"/>
                  </a:cubicBezTo>
                  <a:cubicBezTo>
                    <a:pt x="339" y="170"/>
                    <a:pt x="339" y="169"/>
                    <a:pt x="338" y="169"/>
                  </a:cubicBezTo>
                  <a:cubicBezTo>
                    <a:pt x="338" y="169"/>
                    <a:pt x="338" y="169"/>
                    <a:pt x="338" y="169"/>
                  </a:cubicBezTo>
                  <a:cubicBezTo>
                    <a:pt x="338" y="169"/>
                    <a:pt x="338" y="169"/>
                    <a:pt x="338" y="169"/>
                  </a:cubicBezTo>
                  <a:cubicBezTo>
                    <a:pt x="338" y="169"/>
                    <a:pt x="338" y="169"/>
                    <a:pt x="338" y="169"/>
                  </a:cubicBezTo>
                  <a:cubicBezTo>
                    <a:pt x="339" y="169"/>
                    <a:pt x="339" y="169"/>
                    <a:pt x="339" y="169"/>
                  </a:cubicBezTo>
                  <a:cubicBezTo>
                    <a:pt x="339" y="170"/>
                    <a:pt x="339" y="170"/>
                    <a:pt x="339" y="170"/>
                  </a:cubicBezTo>
                  <a:cubicBezTo>
                    <a:pt x="339" y="170"/>
                    <a:pt x="339" y="170"/>
                    <a:pt x="338" y="170"/>
                  </a:cubicBezTo>
                  <a:cubicBezTo>
                    <a:pt x="339" y="171"/>
                    <a:pt x="340" y="171"/>
                    <a:pt x="340" y="172"/>
                  </a:cubicBezTo>
                  <a:cubicBezTo>
                    <a:pt x="340" y="172"/>
                    <a:pt x="339" y="172"/>
                    <a:pt x="339" y="173"/>
                  </a:cubicBezTo>
                  <a:close/>
                  <a:moveTo>
                    <a:pt x="340" y="167"/>
                  </a:moveTo>
                  <a:cubicBezTo>
                    <a:pt x="339" y="167"/>
                    <a:pt x="341" y="166"/>
                    <a:pt x="339" y="165"/>
                  </a:cubicBezTo>
                  <a:cubicBezTo>
                    <a:pt x="339" y="166"/>
                    <a:pt x="339" y="166"/>
                    <a:pt x="339" y="166"/>
                  </a:cubicBezTo>
                  <a:cubicBezTo>
                    <a:pt x="339" y="165"/>
                    <a:pt x="339" y="165"/>
                    <a:pt x="339" y="165"/>
                  </a:cubicBezTo>
                  <a:cubicBezTo>
                    <a:pt x="341" y="165"/>
                    <a:pt x="340" y="167"/>
                    <a:pt x="341" y="167"/>
                  </a:cubicBezTo>
                  <a:lnTo>
                    <a:pt x="340" y="167"/>
                  </a:lnTo>
                  <a:close/>
                  <a:moveTo>
                    <a:pt x="340" y="172"/>
                  </a:moveTo>
                  <a:cubicBezTo>
                    <a:pt x="340" y="172"/>
                    <a:pt x="341" y="172"/>
                    <a:pt x="341" y="171"/>
                  </a:cubicBezTo>
                  <a:cubicBezTo>
                    <a:pt x="341" y="171"/>
                    <a:pt x="341" y="171"/>
                    <a:pt x="341" y="171"/>
                  </a:cubicBezTo>
                  <a:cubicBezTo>
                    <a:pt x="341" y="171"/>
                    <a:pt x="341" y="171"/>
                    <a:pt x="341" y="171"/>
                  </a:cubicBezTo>
                  <a:cubicBezTo>
                    <a:pt x="341" y="172"/>
                    <a:pt x="341" y="172"/>
                    <a:pt x="341" y="172"/>
                  </a:cubicBezTo>
                  <a:lnTo>
                    <a:pt x="340" y="172"/>
                  </a:lnTo>
                  <a:close/>
                  <a:moveTo>
                    <a:pt x="342" y="172"/>
                  </a:moveTo>
                  <a:cubicBezTo>
                    <a:pt x="342" y="172"/>
                    <a:pt x="342" y="172"/>
                    <a:pt x="342" y="172"/>
                  </a:cubicBezTo>
                  <a:cubicBezTo>
                    <a:pt x="343" y="172"/>
                    <a:pt x="343" y="172"/>
                    <a:pt x="343" y="171"/>
                  </a:cubicBezTo>
                  <a:cubicBezTo>
                    <a:pt x="344" y="172"/>
                    <a:pt x="344" y="172"/>
                    <a:pt x="344" y="172"/>
                  </a:cubicBezTo>
                  <a:cubicBezTo>
                    <a:pt x="344" y="172"/>
                    <a:pt x="344" y="172"/>
                    <a:pt x="344" y="172"/>
                  </a:cubicBezTo>
                  <a:cubicBezTo>
                    <a:pt x="344" y="172"/>
                    <a:pt x="344" y="172"/>
                    <a:pt x="344" y="172"/>
                  </a:cubicBezTo>
                  <a:cubicBezTo>
                    <a:pt x="343" y="173"/>
                    <a:pt x="343" y="173"/>
                    <a:pt x="342" y="172"/>
                  </a:cubicBezTo>
                  <a:close/>
                  <a:moveTo>
                    <a:pt x="347" y="169"/>
                  </a:moveTo>
                  <a:cubicBezTo>
                    <a:pt x="347" y="169"/>
                    <a:pt x="345" y="169"/>
                    <a:pt x="345" y="169"/>
                  </a:cubicBezTo>
                  <a:cubicBezTo>
                    <a:pt x="345" y="170"/>
                    <a:pt x="345" y="170"/>
                    <a:pt x="345" y="170"/>
                  </a:cubicBezTo>
                  <a:cubicBezTo>
                    <a:pt x="344" y="169"/>
                    <a:pt x="344" y="169"/>
                    <a:pt x="343" y="169"/>
                  </a:cubicBezTo>
                  <a:cubicBezTo>
                    <a:pt x="343" y="170"/>
                    <a:pt x="342" y="170"/>
                    <a:pt x="342" y="170"/>
                  </a:cubicBezTo>
                  <a:cubicBezTo>
                    <a:pt x="342" y="170"/>
                    <a:pt x="342" y="170"/>
                    <a:pt x="342" y="169"/>
                  </a:cubicBezTo>
                  <a:cubicBezTo>
                    <a:pt x="342" y="169"/>
                    <a:pt x="341" y="168"/>
                    <a:pt x="341" y="168"/>
                  </a:cubicBezTo>
                  <a:cubicBezTo>
                    <a:pt x="341" y="168"/>
                    <a:pt x="341" y="168"/>
                    <a:pt x="341" y="168"/>
                  </a:cubicBezTo>
                  <a:cubicBezTo>
                    <a:pt x="342" y="168"/>
                    <a:pt x="342" y="169"/>
                    <a:pt x="342" y="168"/>
                  </a:cubicBezTo>
                  <a:cubicBezTo>
                    <a:pt x="343" y="168"/>
                    <a:pt x="343" y="169"/>
                    <a:pt x="343" y="168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4" y="168"/>
                    <a:pt x="344" y="168"/>
                    <a:pt x="344" y="168"/>
                  </a:cubicBezTo>
                  <a:cubicBezTo>
                    <a:pt x="343" y="168"/>
                    <a:pt x="343" y="169"/>
                    <a:pt x="344" y="169"/>
                  </a:cubicBezTo>
                  <a:cubicBezTo>
                    <a:pt x="344" y="169"/>
                    <a:pt x="345" y="170"/>
                    <a:pt x="345" y="169"/>
                  </a:cubicBezTo>
                  <a:cubicBezTo>
                    <a:pt x="345" y="169"/>
                    <a:pt x="345" y="169"/>
                    <a:pt x="345" y="169"/>
                  </a:cubicBezTo>
                  <a:cubicBezTo>
                    <a:pt x="348" y="169"/>
                    <a:pt x="348" y="169"/>
                    <a:pt x="348" y="169"/>
                  </a:cubicBezTo>
                  <a:lnTo>
                    <a:pt x="347" y="169"/>
                  </a:lnTo>
                  <a:close/>
                  <a:moveTo>
                    <a:pt x="351" y="155"/>
                  </a:moveTo>
                  <a:cubicBezTo>
                    <a:pt x="351" y="155"/>
                    <a:pt x="351" y="155"/>
                    <a:pt x="351" y="155"/>
                  </a:cubicBezTo>
                  <a:cubicBezTo>
                    <a:pt x="351" y="155"/>
                    <a:pt x="351" y="155"/>
                    <a:pt x="351" y="155"/>
                  </a:cubicBezTo>
                  <a:cubicBezTo>
                    <a:pt x="351" y="154"/>
                    <a:pt x="351" y="154"/>
                    <a:pt x="351" y="154"/>
                  </a:cubicBezTo>
                  <a:cubicBezTo>
                    <a:pt x="352" y="154"/>
                    <a:pt x="352" y="155"/>
                    <a:pt x="353" y="154"/>
                  </a:cubicBezTo>
                  <a:cubicBezTo>
                    <a:pt x="353" y="154"/>
                    <a:pt x="352" y="154"/>
                    <a:pt x="352" y="154"/>
                  </a:cubicBezTo>
                  <a:cubicBezTo>
                    <a:pt x="352" y="153"/>
                    <a:pt x="353" y="155"/>
                    <a:pt x="353" y="154"/>
                  </a:cubicBezTo>
                  <a:cubicBezTo>
                    <a:pt x="353" y="155"/>
                    <a:pt x="352" y="155"/>
                    <a:pt x="351" y="155"/>
                  </a:cubicBezTo>
                  <a:close/>
                  <a:moveTo>
                    <a:pt x="362" y="118"/>
                  </a:moveTo>
                  <a:cubicBezTo>
                    <a:pt x="361" y="118"/>
                    <a:pt x="360" y="118"/>
                    <a:pt x="360" y="118"/>
                  </a:cubicBezTo>
                  <a:cubicBezTo>
                    <a:pt x="360" y="118"/>
                    <a:pt x="359" y="118"/>
                    <a:pt x="359" y="11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8"/>
                    <a:pt x="358" y="117"/>
                    <a:pt x="358" y="117"/>
                  </a:cubicBezTo>
                  <a:cubicBezTo>
                    <a:pt x="358" y="117"/>
                    <a:pt x="358" y="117"/>
                    <a:pt x="358" y="117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7"/>
                    <a:pt x="359" y="117"/>
                    <a:pt x="360" y="118"/>
                  </a:cubicBezTo>
                  <a:cubicBezTo>
                    <a:pt x="360" y="117"/>
                    <a:pt x="361" y="117"/>
                    <a:pt x="362" y="117"/>
                  </a:cubicBezTo>
                  <a:cubicBezTo>
                    <a:pt x="361" y="118"/>
                    <a:pt x="362" y="117"/>
                    <a:pt x="363" y="118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4" y="119"/>
                    <a:pt x="364" y="119"/>
                    <a:pt x="364" y="119"/>
                  </a:cubicBezTo>
                  <a:cubicBezTo>
                    <a:pt x="364" y="119"/>
                    <a:pt x="364" y="119"/>
                    <a:pt x="364" y="119"/>
                  </a:cubicBezTo>
                  <a:cubicBezTo>
                    <a:pt x="363" y="118"/>
                    <a:pt x="363" y="118"/>
                    <a:pt x="362" y="118"/>
                  </a:cubicBezTo>
                  <a:close/>
                  <a:moveTo>
                    <a:pt x="354" y="155"/>
                  </a:moveTo>
                  <a:cubicBezTo>
                    <a:pt x="354" y="155"/>
                    <a:pt x="354" y="155"/>
                    <a:pt x="354" y="155"/>
                  </a:cubicBezTo>
                  <a:cubicBezTo>
                    <a:pt x="354" y="155"/>
                    <a:pt x="354" y="155"/>
                    <a:pt x="354" y="155"/>
                  </a:cubicBezTo>
                  <a:cubicBezTo>
                    <a:pt x="354" y="156"/>
                    <a:pt x="354" y="156"/>
                    <a:pt x="354" y="156"/>
                  </a:cubicBezTo>
                  <a:cubicBezTo>
                    <a:pt x="353" y="156"/>
                    <a:pt x="354" y="156"/>
                    <a:pt x="354" y="155"/>
                  </a:cubicBezTo>
                  <a:close/>
                  <a:moveTo>
                    <a:pt x="362" y="122"/>
                  </a:moveTo>
                  <a:cubicBezTo>
                    <a:pt x="362" y="122"/>
                    <a:pt x="363" y="122"/>
                    <a:pt x="363" y="121"/>
                  </a:cubicBezTo>
                  <a:cubicBezTo>
                    <a:pt x="364" y="121"/>
                    <a:pt x="364" y="121"/>
                    <a:pt x="364" y="121"/>
                  </a:cubicBezTo>
                  <a:cubicBezTo>
                    <a:pt x="364" y="122"/>
                    <a:pt x="363" y="122"/>
                    <a:pt x="362" y="122"/>
                  </a:cubicBezTo>
                  <a:close/>
                  <a:moveTo>
                    <a:pt x="365" y="118"/>
                  </a:moveTo>
                  <a:cubicBezTo>
                    <a:pt x="365" y="118"/>
                    <a:pt x="365" y="118"/>
                    <a:pt x="365" y="118"/>
                  </a:cubicBezTo>
                  <a:cubicBezTo>
                    <a:pt x="365" y="118"/>
                    <a:pt x="365" y="118"/>
                    <a:pt x="365" y="118"/>
                  </a:cubicBezTo>
                  <a:cubicBezTo>
                    <a:pt x="364" y="118"/>
                    <a:pt x="364" y="117"/>
                    <a:pt x="364" y="117"/>
                  </a:cubicBezTo>
                  <a:cubicBezTo>
                    <a:pt x="365" y="116"/>
                    <a:pt x="366" y="119"/>
                    <a:pt x="366" y="117"/>
                  </a:cubicBezTo>
                  <a:cubicBezTo>
                    <a:pt x="366" y="117"/>
                    <a:pt x="366" y="117"/>
                    <a:pt x="366" y="117"/>
                  </a:cubicBezTo>
                  <a:cubicBezTo>
                    <a:pt x="367" y="116"/>
                    <a:pt x="367" y="116"/>
                    <a:pt x="367" y="116"/>
                  </a:cubicBezTo>
                  <a:cubicBezTo>
                    <a:pt x="365" y="118"/>
                    <a:pt x="368" y="118"/>
                    <a:pt x="368" y="118"/>
                  </a:cubicBezTo>
                  <a:cubicBezTo>
                    <a:pt x="368" y="118"/>
                    <a:pt x="368" y="118"/>
                    <a:pt x="368" y="118"/>
                  </a:cubicBezTo>
                  <a:cubicBezTo>
                    <a:pt x="369" y="118"/>
                    <a:pt x="369" y="118"/>
                    <a:pt x="369" y="118"/>
                  </a:cubicBezTo>
                  <a:cubicBezTo>
                    <a:pt x="368" y="118"/>
                    <a:pt x="368" y="118"/>
                    <a:pt x="368" y="118"/>
                  </a:cubicBezTo>
                  <a:cubicBezTo>
                    <a:pt x="368" y="119"/>
                    <a:pt x="369" y="119"/>
                    <a:pt x="369" y="119"/>
                  </a:cubicBezTo>
                  <a:cubicBezTo>
                    <a:pt x="369" y="119"/>
                    <a:pt x="369" y="119"/>
                    <a:pt x="368" y="119"/>
                  </a:cubicBezTo>
                  <a:cubicBezTo>
                    <a:pt x="369" y="119"/>
                    <a:pt x="368" y="118"/>
                    <a:pt x="367" y="118"/>
                  </a:cubicBezTo>
                  <a:cubicBezTo>
                    <a:pt x="367" y="118"/>
                    <a:pt x="367" y="118"/>
                    <a:pt x="367" y="118"/>
                  </a:cubicBezTo>
                  <a:cubicBezTo>
                    <a:pt x="366" y="119"/>
                    <a:pt x="365" y="116"/>
                    <a:pt x="365" y="118"/>
                  </a:cubicBezTo>
                  <a:close/>
                  <a:moveTo>
                    <a:pt x="364" y="124"/>
                  </a:moveTo>
                  <a:cubicBezTo>
                    <a:pt x="364" y="123"/>
                    <a:pt x="364" y="123"/>
                    <a:pt x="364" y="123"/>
                  </a:cubicBezTo>
                  <a:cubicBezTo>
                    <a:pt x="365" y="124"/>
                    <a:pt x="365" y="124"/>
                    <a:pt x="365" y="124"/>
                  </a:cubicBezTo>
                  <a:cubicBezTo>
                    <a:pt x="364" y="124"/>
                    <a:pt x="364" y="124"/>
                    <a:pt x="364" y="124"/>
                  </a:cubicBezTo>
                  <a:close/>
                  <a:moveTo>
                    <a:pt x="354" y="164"/>
                  </a:moveTo>
                  <a:cubicBezTo>
                    <a:pt x="353" y="163"/>
                    <a:pt x="353" y="163"/>
                    <a:pt x="353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4"/>
                    <a:pt x="353" y="163"/>
                    <a:pt x="354" y="164"/>
                  </a:cubicBezTo>
                  <a:close/>
                  <a:moveTo>
                    <a:pt x="356" y="161"/>
                  </a:moveTo>
                  <a:cubicBezTo>
                    <a:pt x="355" y="161"/>
                    <a:pt x="355" y="161"/>
                    <a:pt x="355" y="161"/>
                  </a:cubicBezTo>
                  <a:cubicBezTo>
                    <a:pt x="356" y="161"/>
                    <a:pt x="356" y="161"/>
                    <a:pt x="356" y="161"/>
                  </a:cubicBezTo>
                  <a:cubicBezTo>
                    <a:pt x="356" y="161"/>
                    <a:pt x="355" y="161"/>
                    <a:pt x="356" y="161"/>
                  </a:cubicBezTo>
                  <a:close/>
                  <a:moveTo>
                    <a:pt x="361" y="140"/>
                  </a:moveTo>
                  <a:cubicBezTo>
                    <a:pt x="361" y="140"/>
                    <a:pt x="362" y="141"/>
                    <a:pt x="362" y="141"/>
                  </a:cubicBezTo>
                  <a:cubicBezTo>
                    <a:pt x="361" y="141"/>
                    <a:pt x="362" y="141"/>
                    <a:pt x="361" y="140"/>
                  </a:cubicBezTo>
                  <a:close/>
                  <a:moveTo>
                    <a:pt x="357" y="163"/>
                  </a:moveTo>
                  <a:cubicBezTo>
                    <a:pt x="357" y="163"/>
                    <a:pt x="357" y="163"/>
                    <a:pt x="357" y="163"/>
                  </a:cubicBezTo>
                  <a:cubicBezTo>
                    <a:pt x="356" y="162"/>
                    <a:pt x="356" y="162"/>
                    <a:pt x="356" y="162"/>
                  </a:cubicBezTo>
                  <a:cubicBezTo>
                    <a:pt x="356" y="162"/>
                    <a:pt x="355" y="162"/>
                    <a:pt x="356" y="162"/>
                  </a:cubicBezTo>
                  <a:cubicBezTo>
                    <a:pt x="356" y="162"/>
                    <a:pt x="356" y="162"/>
                    <a:pt x="356" y="162"/>
                  </a:cubicBezTo>
                  <a:cubicBezTo>
                    <a:pt x="356" y="162"/>
                    <a:pt x="357" y="162"/>
                    <a:pt x="357" y="162"/>
                  </a:cubicBezTo>
                  <a:cubicBezTo>
                    <a:pt x="357" y="162"/>
                    <a:pt x="357" y="163"/>
                    <a:pt x="357" y="163"/>
                  </a:cubicBezTo>
                  <a:close/>
                  <a:moveTo>
                    <a:pt x="358" y="164"/>
                  </a:moveTo>
                  <a:cubicBezTo>
                    <a:pt x="358" y="163"/>
                    <a:pt x="358" y="163"/>
                    <a:pt x="358" y="163"/>
                  </a:cubicBezTo>
                  <a:cubicBezTo>
                    <a:pt x="358" y="164"/>
                    <a:pt x="358" y="164"/>
                    <a:pt x="358" y="164"/>
                  </a:cubicBezTo>
                  <a:close/>
                  <a:moveTo>
                    <a:pt x="358" y="159"/>
                  </a:moveTo>
                  <a:cubicBezTo>
                    <a:pt x="359" y="158"/>
                    <a:pt x="358" y="157"/>
                    <a:pt x="360" y="157"/>
                  </a:cubicBezTo>
                  <a:cubicBezTo>
                    <a:pt x="359" y="158"/>
                    <a:pt x="362" y="159"/>
                    <a:pt x="360" y="159"/>
                  </a:cubicBezTo>
                  <a:lnTo>
                    <a:pt x="358" y="159"/>
                  </a:lnTo>
                  <a:close/>
                  <a:moveTo>
                    <a:pt x="359" y="164"/>
                  </a:moveTo>
                  <a:cubicBezTo>
                    <a:pt x="359" y="163"/>
                    <a:pt x="359" y="163"/>
                    <a:pt x="359" y="163"/>
                  </a:cubicBezTo>
                  <a:cubicBezTo>
                    <a:pt x="359" y="164"/>
                    <a:pt x="359" y="164"/>
                    <a:pt x="359" y="164"/>
                  </a:cubicBezTo>
                  <a:close/>
                  <a:moveTo>
                    <a:pt x="359" y="162"/>
                  </a:moveTo>
                  <a:cubicBezTo>
                    <a:pt x="359" y="163"/>
                    <a:pt x="359" y="163"/>
                    <a:pt x="359" y="162"/>
                  </a:cubicBezTo>
                  <a:cubicBezTo>
                    <a:pt x="359" y="162"/>
                    <a:pt x="359" y="162"/>
                    <a:pt x="359" y="162"/>
                  </a:cubicBezTo>
                  <a:cubicBezTo>
                    <a:pt x="359" y="162"/>
                    <a:pt x="360" y="162"/>
                    <a:pt x="360" y="162"/>
                  </a:cubicBezTo>
                  <a:lnTo>
                    <a:pt x="359" y="162"/>
                  </a:lnTo>
                  <a:close/>
                  <a:moveTo>
                    <a:pt x="361" y="158"/>
                  </a:moveTo>
                  <a:cubicBezTo>
                    <a:pt x="361" y="158"/>
                    <a:pt x="361" y="158"/>
                    <a:pt x="361" y="158"/>
                  </a:cubicBezTo>
                  <a:cubicBezTo>
                    <a:pt x="361" y="158"/>
                    <a:pt x="361" y="158"/>
                    <a:pt x="361" y="158"/>
                  </a:cubicBezTo>
                  <a:cubicBezTo>
                    <a:pt x="361" y="158"/>
                    <a:pt x="361" y="158"/>
                    <a:pt x="361" y="158"/>
                  </a:cubicBezTo>
                  <a:cubicBezTo>
                    <a:pt x="361" y="158"/>
                    <a:pt x="361" y="158"/>
                    <a:pt x="361" y="158"/>
                  </a:cubicBezTo>
                  <a:cubicBezTo>
                    <a:pt x="361" y="158"/>
                    <a:pt x="361" y="158"/>
                    <a:pt x="361" y="158"/>
                  </a:cubicBezTo>
                  <a:cubicBezTo>
                    <a:pt x="361" y="158"/>
                    <a:pt x="361" y="158"/>
                    <a:pt x="361" y="158"/>
                  </a:cubicBezTo>
                  <a:cubicBezTo>
                    <a:pt x="361" y="158"/>
                    <a:pt x="361" y="157"/>
                    <a:pt x="361" y="157"/>
                  </a:cubicBezTo>
                  <a:cubicBezTo>
                    <a:pt x="361" y="157"/>
                    <a:pt x="361" y="158"/>
                    <a:pt x="361" y="158"/>
                  </a:cubicBezTo>
                  <a:cubicBezTo>
                    <a:pt x="361" y="158"/>
                    <a:pt x="361" y="158"/>
                    <a:pt x="361" y="158"/>
                  </a:cubicBezTo>
                  <a:close/>
                  <a:moveTo>
                    <a:pt x="361" y="161"/>
                  </a:moveTo>
                  <a:cubicBezTo>
                    <a:pt x="361" y="161"/>
                    <a:pt x="361" y="161"/>
                    <a:pt x="361" y="161"/>
                  </a:cubicBezTo>
                  <a:cubicBezTo>
                    <a:pt x="362" y="161"/>
                    <a:pt x="361" y="160"/>
                    <a:pt x="361" y="160"/>
                  </a:cubicBezTo>
                  <a:cubicBezTo>
                    <a:pt x="361" y="160"/>
                    <a:pt x="362" y="160"/>
                    <a:pt x="362" y="160"/>
                  </a:cubicBezTo>
                  <a:cubicBezTo>
                    <a:pt x="362" y="160"/>
                    <a:pt x="362" y="160"/>
                    <a:pt x="362" y="160"/>
                  </a:cubicBezTo>
                  <a:cubicBezTo>
                    <a:pt x="362" y="160"/>
                    <a:pt x="362" y="160"/>
                    <a:pt x="362" y="160"/>
                  </a:cubicBezTo>
                  <a:cubicBezTo>
                    <a:pt x="362" y="160"/>
                    <a:pt x="362" y="160"/>
                    <a:pt x="362" y="160"/>
                  </a:cubicBezTo>
                  <a:cubicBezTo>
                    <a:pt x="362" y="159"/>
                    <a:pt x="362" y="159"/>
                    <a:pt x="363" y="159"/>
                  </a:cubicBezTo>
                  <a:cubicBezTo>
                    <a:pt x="363" y="159"/>
                    <a:pt x="363" y="159"/>
                    <a:pt x="362" y="159"/>
                  </a:cubicBezTo>
                  <a:cubicBezTo>
                    <a:pt x="363" y="158"/>
                    <a:pt x="364" y="160"/>
                    <a:pt x="364" y="158"/>
                  </a:cubicBezTo>
                  <a:cubicBezTo>
                    <a:pt x="365" y="158"/>
                    <a:pt x="365" y="159"/>
                    <a:pt x="365" y="159"/>
                  </a:cubicBezTo>
                  <a:cubicBezTo>
                    <a:pt x="365" y="159"/>
                    <a:pt x="364" y="160"/>
                    <a:pt x="364" y="159"/>
                  </a:cubicBezTo>
                  <a:cubicBezTo>
                    <a:pt x="364" y="159"/>
                    <a:pt x="363" y="159"/>
                    <a:pt x="363" y="159"/>
                  </a:cubicBezTo>
                  <a:cubicBezTo>
                    <a:pt x="363" y="159"/>
                    <a:pt x="362" y="159"/>
                    <a:pt x="362" y="160"/>
                  </a:cubicBezTo>
                  <a:cubicBezTo>
                    <a:pt x="362" y="160"/>
                    <a:pt x="362" y="160"/>
                    <a:pt x="362" y="160"/>
                  </a:cubicBezTo>
                  <a:cubicBezTo>
                    <a:pt x="363" y="160"/>
                    <a:pt x="364" y="160"/>
                    <a:pt x="365" y="160"/>
                  </a:cubicBezTo>
                  <a:cubicBezTo>
                    <a:pt x="364" y="160"/>
                    <a:pt x="363" y="160"/>
                    <a:pt x="362" y="160"/>
                  </a:cubicBezTo>
                  <a:cubicBezTo>
                    <a:pt x="362" y="160"/>
                    <a:pt x="362" y="160"/>
                    <a:pt x="362" y="160"/>
                  </a:cubicBezTo>
                  <a:cubicBezTo>
                    <a:pt x="362" y="160"/>
                    <a:pt x="362" y="160"/>
                    <a:pt x="362" y="160"/>
                  </a:cubicBezTo>
                  <a:cubicBezTo>
                    <a:pt x="361" y="161"/>
                    <a:pt x="362" y="161"/>
                    <a:pt x="362" y="161"/>
                  </a:cubicBezTo>
                  <a:cubicBezTo>
                    <a:pt x="363" y="161"/>
                    <a:pt x="362" y="161"/>
                    <a:pt x="363" y="162"/>
                  </a:cubicBezTo>
                  <a:cubicBezTo>
                    <a:pt x="363" y="162"/>
                    <a:pt x="363" y="162"/>
                    <a:pt x="363" y="162"/>
                  </a:cubicBezTo>
                  <a:cubicBezTo>
                    <a:pt x="363" y="162"/>
                    <a:pt x="363" y="162"/>
                    <a:pt x="363" y="162"/>
                  </a:cubicBezTo>
                  <a:cubicBezTo>
                    <a:pt x="362" y="161"/>
                    <a:pt x="361" y="162"/>
                    <a:pt x="360" y="162"/>
                  </a:cubicBezTo>
                  <a:cubicBezTo>
                    <a:pt x="361" y="161"/>
                    <a:pt x="361" y="162"/>
                    <a:pt x="361" y="161"/>
                  </a:cubicBezTo>
                  <a:close/>
                  <a:moveTo>
                    <a:pt x="368" y="164"/>
                  </a:moveTo>
                  <a:cubicBezTo>
                    <a:pt x="368" y="165"/>
                    <a:pt x="368" y="165"/>
                    <a:pt x="368" y="165"/>
                  </a:cubicBezTo>
                  <a:cubicBezTo>
                    <a:pt x="368" y="164"/>
                    <a:pt x="367" y="164"/>
                    <a:pt x="367" y="164"/>
                  </a:cubicBezTo>
                  <a:cubicBezTo>
                    <a:pt x="367" y="164"/>
                    <a:pt x="367" y="165"/>
                    <a:pt x="367" y="165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68" y="165"/>
                    <a:pt x="368" y="165"/>
                    <a:pt x="368" y="165"/>
                  </a:cubicBezTo>
                  <a:cubicBezTo>
                    <a:pt x="368" y="165"/>
                    <a:pt x="367" y="165"/>
                    <a:pt x="367" y="165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66" y="165"/>
                    <a:pt x="366" y="164"/>
                    <a:pt x="365" y="165"/>
                  </a:cubicBezTo>
                  <a:cubicBezTo>
                    <a:pt x="365" y="165"/>
                    <a:pt x="365" y="165"/>
                    <a:pt x="364" y="165"/>
                  </a:cubicBezTo>
                  <a:cubicBezTo>
                    <a:pt x="364" y="166"/>
                    <a:pt x="364" y="166"/>
                    <a:pt x="364" y="166"/>
                  </a:cubicBezTo>
                  <a:cubicBezTo>
                    <a:pt x="364" y="166"/>
                    <a:pt x="364" y="166"/>
                    <a:pt x="364" y="166"/>
                  </a:cubicBezTo>
                  <a:cubicBezTo>
                    <a:pt x="364" y="166"/>
                    <a:pt x="364" y="166"/>
                    <a:pt x="365" y="167"/>
                  </a:cubicBezTo>
                  <a:cubicBezTo>
                    <a:pt x="365" y="167"/>
                    <a:pt x="365" y="167"/>
                    <a:pt x="365" y="167"/>
                  </a:cubicBezTo>
                  <a:cubicBezTo>
                    <a:pt x="365" y="167"/>
                    <a:pt x="366" y="167"/>
                    <a:pt x="366" y="168"/>
                  </a:cubicBezTo>
                  <a:cubicBezTo>
                    <a:pt x="366" y="168"/>
                    <a:pt x="365" y="167"/>
                    <a:pt x="365" y="167"/>
                  </a:cubicBezTo>
                  <a:cubicBezTo>
                    <a:pt x="365" y="168"/>
                    <a:pt x="365" y="168"/>
                    <a:pt x="365" y="168"/>
                  </a:cubicBezTo>
                  <a:cubicBezTo>
                    <a:pt x="365" y="168"/>
                    <a:pt x="365" y="167"/>
                    <a:pt x="365" y="167"/>
                  </a:cubicBezTo>
                  <a:cubicBezTo>
                    <a:pt x="365" y="167"/>
                    <a:pt x="365" y="167"/>
                    <a:pt x="365" y="167"/>
                  </a:cubicBezTo>
                  <a:cubicBezTo>
                    <a:pt x="364" y="167"/>
                    <a:pt x="364" y="167"/>
                    <a:pt x="364" y="167"/>
                  </a:cubicBezTo>
                  <a:cubicBezTo>
                    <a:pt x="364" y="167"/>
                    <a:pt x="364" y="167"/>
                    <a:pt x="364" y="167"/>
                  </a:cubicBezTo>
                  <a:cubicBezTo>
                    <a:pt x="364" y="167"/>
                    <a:pt x="363" y="167"/>
                    <a:pt x="363" y="167"/>
                  </a:cubicBezTo>
                  <a:cubicBezTo>
                    <a:pt x="362" y="167"/>
                    <a:pt x="363" y="168"/>
                    <a:pt x="363" y="168"/>
                  </a:cubicBezTo>
                  <a:cubicBezTo>
                    <a:pt x="363" y="168"/>
                    <a:pt x="362" y="168"/>
                    <a:pt x="362" y="168"/>
                  </a:cubicBezTo>
                  <a:cubicBezTo>
                    <a:pt x="361" y="168"/>
                    <a:pt x="361" y="167"/>
                    <a:pt x="359" y="167"/>
                  </a:cubicBezTo>
                  <a:cubicBezTo>
                    <a:pt x="359" y="167"/>
                    <a:pt x="359" y="167"/>
                    <a:pt x="359" y="167"/>
                  </a:cubicBezTo>
                  <a:cubicBezTo>
                    <a:pt x="359" y="167"/>
                    <a:pt x="359" y="167"/>
                    <a:pt x="359" y="167"/>
                  </a:cubicBezTo>
                  <a:cubicBezTo>
                    <a:pt x="359" y="167"/>
                    <a:pt x="359" y="167"/>
                    <a:pt x="359" y="167"/>
                  </a:cubicBezTo>
                  <a:cubicBezTo>
                    <a:pt x="359" y="166"/>
                    <a:pt x="360" y="166"/>
                    <a:pt x="360" y="166"/>
                  </a:cubicBezTo>
                  <a:cubicBezTo>
                    <a:pt x="361" y="165"/>
                    <a:pt x="362" y="167"/>
                    <a:pt x="363" y="165"/>
                  </a:cubicBezTo>
                  <a:cubicBezTo>
                    <a:pt x="363" y="166"/>
                    <a:pt x="364" y="165"/>
                    <a:pt x="364" y="166"/>
                  </a:cubicBezTo>
                  <a:cubicBezTo>
                    <a:pt x="364" y="166"/>
                    <a:pt x="364" y="166"/>
                    <a:pt x="364" y="166"/>
                  </a:cubicBezTo>
                  <a:cubicBezTo>
                    <a:pt x="364" y="166"/>
                    <a:pt x="364" y="165"/>
                    <a:pt x="364" y="165"/>
                  </a:cubicBezTo>
                  <a:cubicBezTo>
                    <a:pt x="364" y="165"/>
                    <a:pt x="364" y="165"/>
                    <a:pt x="364" y="165"/>
                  </a:cubicBezTo>
                  <a:cubicBezTo>
                    <a:pt x="364" y="165"/>
                    <a:pt x="364" y="164"/>
                    <a:pt x="364" y="164"/>
                  </a:cubicBezTo>
                  <a:cubicBezTo>
                    <a:pt x="365" y="164"/>
                    <a:pt x="365" y="164"/>
                    <a:pt x="365" y="164"/>
                  </a:cubicBezTo>
                  <a:cubicBezTo>
                    <a:pt x="365" y="163"/>
                    <a:pt x="364" y="163"/>
                    <a:pt x="363" y="162"/>
                  </a:cubicBezTo>
                  <a:cubicBezTo>
                    <a:pt x="364" y="163"/>
                    <a:pt x="365" y="163"/>
                    <a:pt x="365" y="163"/>
                  </a:cubicBezTo>
                  <a:cubicBezTo>
                    <a:pt x="366" y="163"/>
                    <a:pt x="365" y="164"/>
                    <a:pt x="365" y="165"/>
                  </a:cubicBezTo>
                  <a:cubicBezTo>
                    <a:pt x="367" y="164"/>
                    <a:pt x="367" y="164"/>
                    <a:pt x="367" y="164"/>
                  </a:cubicBezTo>
                  <a:cubicBezTo>
                    <a:pt x="367" y="164"/>
                    <a:pt x="367" y="164"/>
                    <a:pt x="367" y="164"/>
                  </a:cubicBezTo>
                  <a:cubicBezTo>
                    <a:pt x="367" y="164"/>
                    <a:pt x="368" y="165"/>
                    <a:pt x="368" y="164"/>
                  </a:cubicBezTo>
                  <a:cubicBezTo>
                    <a:pt x="368" y="164"/>
                    <a:pt x="368" y="164"/>
                    <a:pt x="368" y="164"/>
                  </a:cubicBezTo>
                  <a:cubicBezTo>
                    <a:pt x="368" y="164"/>
                    <a:pt x="368" y="164"/>
                    <a:pt x="368" y="164"/>
                  </a:cubicBezTo>
                  <a:close/>
                  <a:moveTo>
                    <a:pt x="368" y="163"/>
                  </a:moveTo>
                  <a:cubicBezTo>
                    <a:pt x="369" y="162"/>
                    <a:pt x="369" y="162"/>
                    <a:pt x="369" y="162"/>
                  </a:cubicBezTo>
                  <a:cubicBezTo>
                    <a:pt x="368" y="163"/>
                    <a:pt x="368" y="163"/>
                    <a:pt x="368" y="163"/>
                  </a:cubicBezTo>
                  <a:close/>
                  <a:moveTo>
                    <a:pt x="368" y="162"/>
                  </a:moveTo>
                  <a:cubicBezTo>
                    <a:pt x="367" y="161"/>
                    <a:pt x="368" y="160"/>
                    <a:pt x="368" y="159"/>
                  </a:cubicBezTo>
                  <a:cubicBezTo>
                    <a:pt x="369" y="160"/>
                    <a:pt x="369" y="159"/>
                    <a:pt x="370" y="159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70" y="160"/>
                    <a:pt x="371" y="161"/>
                    <a:pt x="372" y="162"/>
                  </a:cubicBezTo>
                  <a:cubicBezTo>
                    <a:pt x="371" y="162"/>
                    <a:pt x="371" y="162"/>
                    <a:pt x="371" y="162"/>
                  </a:cubicBezTo>
                  <a:cubicBezTo>
                    <a:pt x="371" y="163"/>
                    <a:pt x="373" y="162"/>
                    <a:pt x="373" y="164"/>
                  </a:cubicBezTo>
                  <a:cubicBezTo>
                    <a:pt x="370" y="164"/>
                    <a:pt x="370" y="163"/>
                    <a:pt x="368" y="162"/>
                  </a:cubicBezTo>
                  <a:close/>
                  <a:moveTo>
                    <a:pt x="370" y="165"/>
                  </a:moveTo>
                  <a:cubicBezTo>
                    <a:pt x="371" y="164"/>
                    <a:pt x="372" y="164"/>
                    <a:pt x="373" y="165"/>
                  </a:cubicBezTo>
                  <a:cubicBezTo>
                    <a:pt x="371" y="166"/>
                    <a:pt x="371" y="164"/>
                    <a:pt x="370" y="165"/>
                  </a:cubicBezTo>
                  <a:close/>
                  <a:moveTo>
                    <a:pt x="379" y="148"/>
                  </a:moveTo>
                  <a:cubicBezTo>
                    <a:pt x="378" y="148"/>
                    <a:pt x="378" y="148"/>
                    <a:pt x="378" y="148"/>
                  </a:cubicBezTo>
                  <a:cubicBezTo>
                    <a:pt x="377" y="148"/>
                    <a:pt x="377" y="148"/>
                    <a:pt x="377" y="148"/>
                  </a:cubicBezTo>
                  <a:cubicBezTo>
                    <a:pt x="377" y="147"/>
                    <a:pt x="377" y="147"/>
                    <a:pt x="377" y="147"/>
                  </a:cubicBezTo>
                  <a:cubicBezTo>
                    <a:pt x="378" y="148"/>
                    <a:pt x="378" y="148"/>
                    <a:pt x="379" y="148"/>
                  </a:cubicBezTo>
                  <a:cubicBezTo>
                    <a:pt x="379" y="147"/>
                    <a:pt x="378" y="147"/>
                    <a:pt x="378" y="147"/>
                  </a:cubicBezTo>
                  <a:cubicBezTo>
                    <a:pt x="378" y="147"/>
                    <a:pt x="381" y="148"/>
                    <a:pt x="381" y="147"/>
                  </a:cubicBezTo>
                  <a:cubicBezTo>
                    <a:pt x="381" y="147"/>
                    <a:pt x="382" y="148"/>
                    <a:pt x="382" y="148"/>
                  </a:cubicBezTo>
                  <a:cubicBezTo>
                    <a:pt x="381" y="149"/>
                    <a:pt x="381" y="149"/>
                    <a:pt x="381" y="149"/>
                  </a:cubicBezTo>
                  <a:cubicBezTo>
                    <a:pt x="381" y="149"/>
                    <a:pt x="381" y="148"/>
                    <a:pt x="380" y="148"/>
                  </a:cubicBezTo>
                  <a:cubicBezTo>
                    <a:pt x="380" y="148"/>
                    <a:pt x="380" y="148"/>
                    <a:pt x="380" y="148"/>
                  </a:cubicBezTo>
                  <a:cubicBezTo>
                    <a:pt x="380" y="148"/>
                    <a:pt x="380" y="148"/>
                    <a:pt x="380" y="148"/>
                  </a:cubicBezTo>
                  <a:cubicBezTo>
                    <a:pt x="380" y="148"/>
                    <a:pt x="380" y="148"/>
                    <a:pt x="380" y="148"/>
                  </a:cubicBezTo>
                  <a:cubicBezTo>
                    <a:pt x="379" y="148"/>
                    <a:pt x="379" y="148"/>
                    <a:pt x="379" y="148"/>
                  </a:cubicBezTo>
                  <a:cubicBezTo>
                    <a:pt x="379" y="148"/>
                    <a:pt x="379" y="148"/>
                    <a:pt x="379" y="148"/>
                  </a:cubicBezTo>
                  <a:cubicBezTo>
                    <a:pt x="379" y="148"/>
                    <a:pt x="379" y="148"/>
                    <a:pt x="379" y="148"/>
                  </a:cubicBezTo>
                  <a:close/>
                  <a:moveTo>
                    <a:pt x="379" y="150"/>
                  </a:moveTo>
                  <a:cubicBezTo>
                    <a:pt x="379" y="152"/>
                    <a:pt x="379" y="152"/>
                    <a:pt x="379" y="152"/>
                  </a:cubicBezTo>
                  <a:cubicBezTo>
                    <a:pt x="378" y="151"/>
                    <a:pt x="378" y="151"/>
                    <a:pt x="379" y="150"/>
                  </a:cubicBezTo>
                  <a:close/>
                  <a:moveTo>
                    <a:pt x="374" y="166"/>
                  </a:moveTo>
                  <a:cubicBezTo>
                    <a:pt x="374" y="166"/>
                    <a:pt x="374" y="166"/>
                    <a:pt x="374" y="166"/>
                  </a:cubicBezTo>
                  <a:cubicBezTo>
                    <a:pt x="374" y="166"/>
                    <a:pt x="374" y="166"/>
                    <a:pt x="374" y="166"/>
                  </a:cubicBezTo>
                  <a:cubicBezTo>
                    <a:pt x="374" y="166"/>
                    <a:pt x="375" y="166"/>
                    <a:pt x="375" y="166"/>
                  </a:cubicBezTo>
                  <a:cubicBezTo>
                    <a:pt x="375" y="166"/>
                    <a:pt x="374" y="166"/>
                    <a:pt x="374" y="166"/>
                  </a:cubicBezTo>
                  <a:close/>
                  <a:moveTo>
                    <a:pt x="377" y="165"/>
                  </a:moveTo>
                  <a:cubicBezTo>
                    <a:pt x="376" y="165"/>
                    <a:pt x="376" y="165"/>
                    <a:pt x="376" y="165"/>
                  </a:cubicBezTo>
                  <a:cubicBezTo>
                    <a:pt x="376" y="165"/>
                    <a:pt x="376" y="164"/>
                    <a:pt x="375" y="164"/>
                  </a:cubicBezTo>
                  <a:cubicBezTo>
                    <a:pt x="375" y="164"/>
                    <a:pt x="375" y="164"/>
                    <a:pt x="375" y="164"/>
                  </a:cubicBezTo>
                  <a:cubicBezTo>
                    <a:pt x="376" y="165"/>
                    <a:pt x="377" y="163"/>
                    <a:pt x="378" y="164"/>
                  </a:cubicBezTo>
                  <a:cubicBezTo>
                    <a:pt x="378" y="164"/>
                    <a:pt x="378" y="164"/>
                    <a:pt x="378" y="164"/>
                  </a:cubicBezTo>
                  <a:cubicBezTo>
                    <a:pt x="379" y="164"/>
                    <a:pt x="379" y="163"/>
                    <a:pt x="380" y="163"/>
                  </a:cubicBezTo>
                  <a:cubicBezTo>
                    <a:pt x="380" y="165"/>
                    <a:pt x="378" y="163"/>
                    <a:pt x="378" y="165"/>
                  </a:cubicBezTo>
                  <a:cubicBezTo>
                    <a:pt x="379" y="166"/>
                    <a:pt x="379" y="166"/>
                    <a:pt x="379" y="166"/>
                  </a:cubicBezTo>
                  <a:cubicBezTo>
                    <a:pt x="378" y="166"/>
                    <a:pt x="378" y="166"/>
                    <a:pt x="378" y="166"/>
                  </a:cubicBezTo>
                  <a:cubicBezTo>
                    <a:pt x="378" y="166"/>
                    <a:pt x="378" y="166"/>
                    <a:pt x="378" y="166"/>
                  </a:cubicBezTo>
                  <a:cubicBezTo>
                    <a:pt x="378" y="166"/>
                    <a:pt x="378" y="166"/>
                    <a:pt x="378" y="166"/>
                  </a:cubicBezTo>
                  <a:cubicBezTo>
                    <a:pt x="378" y="166"/>
                    <a:pt x="378" y="166"/>
                    <a:pt x="378" y="166"/>
                  </a:cubicBezTo>
                  <a:cubicBezTo>
                    <a:pt x="377" y="166"/>
                    <a:pt x="377" y="166"/>
                    <a:pt x="377" y="166"/>
                  </a:cubicBezTo>
                  <a:cubicBezTo>
                    <a:pt x="376" y="166"/>
                    <a:pt x="377" y="165"/>
                    <a:pt x="378" y="165"/>
                  </a:cubicBezTo>
                  <a:cubicBezTo>
                    <a:pt x="378" y="164"/>
                    <a:pt x="377" y="165"/>
                    <a:pt x="377" y="165"/>
                  </a:cubicBezTo>
                  <a:close/>
                  <a:moveTo>
                    <a:pt x="379" y="170"/>
                  </a:moveTo>
                  <a:cubicBezTo>
                    <a:pt x="379" y="171"/>
                    <a:pt x="379" y="171"/>
                    <a:pt x="379" y="171"/>
                  </a:cubicBezTo>
                  <a:cubicBezTo>
                    <a:pt x="379" y="171"/>
                    <a:pt x="379" y="170"/>
                    <a:pt x="379" y="171"/>
                  </a:cubicBezTo>
                  <a:cubicBezTo>
                    <a:pt x="378" y="171"/>
                    <a:pt x="378" y="171"/>
                    <a:pt x="378" y="171"/>
                  </a:cubicBezTo>
                  <a:cubicBezTo>
                    <a:pt x="378" y="171"/>
                    <a:pt x="378" y="170"/>
                    <a:pt x="378" y="170"/>
                  </a:cubicBezTo>
                  <a:cubicBezTo>
                    <a:pt x="378" y="170"/>
                    <a:pt x="378" y="170"/>
                    <a:pt x="378" y="169"/>
                  </a:cubicBezTo>
                  <a:cubicBezTo>
                    <a:pt x="379" y="169"/>
                    <a:pt x="380" y="169"/>
                    <a:pt x="380" y="170"/>
                  </a:cubicBezTo>
                  <a:cubicBezTo>
                    <a:pt x="380" y="170"/>
                    <a:pt x="380" y="170"/>
                    <a:pt x="379" y="170"/>
                  </a:cubicBezTo>
                  <a:close/>
                  <a:moveTo>
                    <a:pt x="382" y="166"/>
                  </a:moveTo>
                  <a:cubicBezTo>
                    <a:pt x="381" y="166"/>
                    <a:pt x="381" y="166"/>
                    <a:pt x="380" y="167"/>
                  </a:cubicBezTo>
                  <a:cubicBezTo>
                    <a:pt x="380" y="167"/>
                    <a:pt x="380" y="167"/>
                    <a:pt x="380" y="167"/>
                  </a:cubicBezTo>
                  <a:cubicBezTo>
                    <a:pt x="380" y="168"/>
                    <a:pt x="379" y="168"/>
                    <a:pt x="380" y="168"/>
                  </a:cubicBezTo>
                  <a:cubicBezTo>
                    <a:pt x="379" y="169"/>
                    <a:pt x="378" y="168"/>
                    <a:pt x="377" y="169"/>
                  </a:cubicBezTo>
                  <a:cubicBezTo>
                    <a:pt x="378" y="167"/>
                    <a:pt x="378" y="167"/>
                    <a:pt x="378" y="167"/>
                  </a:cubicBezTo>
                  <a:cubicBezTo>
                    <a:pt x="376" y="167"/>
                    <a:pt x="376" y="167"/>
                    <a:pt x="376" y="167"/>
                  </a:cubicBezTo>
                  <a:cubicBezTo>
                    <a:pt x="378" y="166"/>
                    <a:pt x="380" y="168"/>
                    <a:pt x="381" y="166"/>
                  </a:cubicBezTo>
                  <a:cubicBezTo>
                    <a:pt x="381" y="166"/>
                    <a:pt x="382" y="166"/>
                    <a:pt x="382" y="165"/>
                  </a:cubicBezTo>
                  <a:cubicBezTo>
                    <a:pt x="382" y="165"/>
                    <a:pt x="382" y="165"/>
                    <a:pt x="382" y="165"/>
                  </a:cubicBezTo>
                  <a:cubicBezTo>
                    <a:pt x="382" y="165"/>
                    <a:pt x="382" y="165"/>
                    <a:pt x="382" y="165"/>
                  </a:cubicBezTo>
                  <a:cubicBezTo>
                    <a:pt x="382" y="166"/>
                    <a:pt x="382" y="166"/>
                    <a:pt x="382" y="166"/>
                  </a:cubicBezTo>
                  <a:close/>
                  <a:moveTo>
                    <a:pt x="383" y="170"/>
                  </a:moveTo>
                  <a:cubicBezTo>
                    <a:pt x="382" y="169"/>
                    <a:pt x="382" y="170"/>
                    <a:pt x="381" y="169"/>
                  </a:cubicBezTo>
                  <a:cubicBezTo>
                    <a:pt x="383" y="170"/>
                    <a:pt x="381" y="168"/>
                    <a:pt x="383" y="168"/>
                  </a:cubicBezTo>
                  <a:cubicBezTo>
                    <a:pt x="382" y="169"/>
                    <a:pt x="383" y="169"/>
                    <a:pt x="383" y="170"/>
                  </a:cubicBezTo>
                  <a:close/>
                  <a:moveTo>
                    <a:pt x="384" y="167"/>
                  </a:moveTo>
                  <a:cubicBezTo>
                    <a:pt x="383" y="167"/>
                    <a:pt x="383" y="166"/>
                    <a:pt x="382" y="166"/>
                  </a:cubicBezTo>
                  <a:cubicBezTo>
                    <a:pt x="383" y="166"/>
                    <a:pt x="383" y="166"/>
                    <a:pt x="383" y="166"/>
                  </a:cubicBezTo>
                  <a:cubicBezTo>
                    <a:pt x="383" y="165"/>
                    <a:pt x="383" y="165"/>
                    <a:pt x="383" y="165"/>
                  </a:cubicBezTo>
                  <a:cubicBezTo>
                    <a:pt x="383" y="165"/>
                    <a:pt x="383" y="165"/>
                    <a:pt x="383" y="166"/>
                  </a:cubicBezTo>
                  <a:cubicBezTo>
                    <a:pt x="383" y="166"/>
                    <a:pt x="383" y="166"/>
                    <a:pt x="383" y="166"/>
                  </a:cubicBezTo>
                  <a:cubicBezTo>
                    <a:pt x="383" y="165"/>
                    <a:pt x="384" y="165"/>
                    <a:pt x="384" y="166"/>
                  </a:cubicBezTo>
                  <a:cubicBezTo>
                    <a:pt x="384" y="166"/>
                    <a:pt x="383" y="166"/>
                    <a:pt x="384" y="167"/>
                  </a:cubicBezTo>
                  <a:close/>
                  <a:moveTo>
                    <a:pt x="384" y="164"/>
                  </a:moveTo>
                  <a:cubicBezTo>
                    <a:pt x="383" y="165"/>
                    <a:pt x="383" y="165"/>
                    <a:pt x="383" y="165"/>
                  </a:cubicBezTo>
                  <a:cubicBezTo>
                    <a:pt x="383" y="165"/>
                    <a:pt x="383" y="165"/>
                    <a:pt x="383" y="165"/>
                  </a:cubicBezTo>
                  <a:cubicBezTo>
                    <a:pt x="382" y="164"/>
                    <a:pt x="382" y="164"/>
                    <a:pt x="382" y="164"/>
                  </a:cubicBezTo>
                  <a:cubicBezTo>
                    <a:pt x="382" y="163"/>
                    <a:pt x="383" y="165"/>
                    <a:pt x="383" y="165"/>
                  </a:cubicBezTo>
                  <a:cubicBezTo>
                    <a:pt x="383" y="164"/>
                    <a:pt x="383" y="164"/>
                    <a:pt x="384" y="164"/>
                  </a:cubicBezTo>
                  <a:cubicBezTo>
                    <a:pt x="384" y="164"/>
                    <a:pt x="384" y="164"/>
                    <a:pt x="384" y="164"/>
                  </a:cubicBezTo>
                  <a:cubicBezTo>
                    <a:pt x="385" y="164"/>
                    <a:pt x="385" y="164"/>
                    <a:pt x="385" y="164"/>
                  </a:cubicBezTo>
                  <a:cubicBezTo>
                    <a:pt x="385" y="165"/>
                    <a:pt x="384" y="165"/>
                    <a:pt x="384" y="164"/>
                  </a:cubicBezTo>
                  <a:close/>
                  <a:moveTo>
                    <a:pt x="388" y="159"/>
                  </a:moveTo>
                  <a:cubicBezTo>
                    <a:pt x="388" y="159"/>
                    <a:pt x="388" y="159"/>
                    <a:pt x="388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9" y="158"/>
                    <a:pt x="386" y="157"/>
                    <a:pt x="387" y="156"/>
                  </a:cubicBezTo>
                  <a:cubicBezTo>
                    <a:pt x="387" y="156"/>
                    <a:pt x="387" y="157"/>
                    <a:pt x="388" y="157"/>
                  </a:cubicBezTo>
                  <a:cubicBezTo>
                    <a:pt x="388" y="157"/>
                    <a:pt x="388" y="157"/>
                    <a:pt x="388" y="157"/>
                  </a:cubicBezTo>
                  <a:cubicBezTo>
                    <a:pt x="388" y="158"/>
                    <a:pt x="389" y="159"/>
                    <a:pt x="390" y="159"/>
                  </a:cubicBezTo>
                  <a:cubicBezTo>
                    <a:pt x="390" y="159"/>
                    <a:pt x="391" y="159"/>
                    <a:pt x="391" y="159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390" y="158"/>
                    <a:pt x="390" y="158"/>
                    <a:pt x="390" y="158"/>
                  </a:cubicBezTo>
                  <a:cubicBezTo>
                    <a:pt x="391" y="158"/>
                    <a:pt x="391" y="158"/>
                    <a:pt x="391" y="158"/>
                  </a:cubicBezTo>
                  <a:cubicBezTo>
                    <a:pt x="391" y="158"/>
                    <a:pt x="391" y="159"/>
                    <a:pt x="391" y="159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392" y="159"/>
                    <a:pt x="392" y="159"/>
                    <a:pt x="392" y="159"/>
                  </a:cubicBezTo>
                  <a:cubicBezTo>
                    <a:pt x="392" y="159"/>
                    <a:pt x="392" y="159"/>
                    <a:pt x="392" y="159"/>
                  </a:cubicBezTo>
                  <a:cubicBezTo>
                    <a:pt x="392" y="159"/>
                    <a:pt x="392" y="159"/>
                    <a:pt x="392" y="159"/>
                  </a:cubicBezTo>
                  <a:cubicBezTo>
                    <a:pt x="392" y="159"/>
                    <a:pt x="392" y="159"/>
                    <a:pt x="392" y="160"/>
                  </a:cubicBezTo>
                  <a:cubicBezTo>
                    <a:pt x="393" y="159"/>
                    <a:pt x="393" y="158"/>
                    <a:pt x="394" y="158"/>
                  </a:cubicBezTo>
                  <a:cubicBezTo>
                    <a:pt x="394" y="159"/>
                    <a:pt x="394" y="159"/>
                    <a:pt x="394" y="159"/>
                  </a:cubicBezTo>
                  <a:cubicBezTo>
                    <a:pt x="394" y="159"/>
                    <a:pt x="394" y="159"/>
                    <a:pt x="393" y="159"/>
                  </a:cubicBezTo>
                  <a:cubicBezTo>
                    <a:pt x="394" y="160"/>
                    <a:pt x="394" y="160"/>
                    <a:pt x="394" y="160"/>
                  </a:cubicBezTo>
                  <a:cubicBezTo>
                    <a:pt x="393" y="160"/>
                    <a:pt x="393" y="160"/>
                    <a:pt x="393" y="160"/>
                  </a:cubicBezTo>
                  <a:cubicBezTo>
                    <a:pt x="393" y="161"/>
                    <a:pt x="393" y="161"/>
                    <a:pt x="393" y="161"/>
                  </a:cubicBezTo>
                  <a:cubicBezTo>
                    <a:pt x="394" y="161"/>
                    <a:pt x="395" y="161"/>
                    <a:pt x="396" y="161"/>
                  </a:cubicBezTo>
                  <a:cubicBezTo>
                    <a:pt x="395" y="162"/>
                    <a:pt x="395" y="162"/>
                    <a:pt x="395" y="162"/>
                  </a:cubicBezTo>
                  <a:cubicBezTo>
                    <a:pt x="395" y="162"/>
                    <a:pt x="394" y="161"/>
                    <a:pt x="394" y="162"/>
                  </a:cubicBezTo>
                  <a:cubicBezTo>
                    <a:pt x="393" y="161"/>
                    <a:pt x="393" y="161"/>
                    <a:pt x="393" y="161"/>
                  </a:cubicBezTo>
                  <a:cubicBezTo>
                    <a:pt x="393" y="161"/>
                    <a:pt x="392" y="160"/>
                    <a:pt x="392" y="160"/>
                  </a:cubicBezTo>
                  <a:cubicBezTo>
                    <a:pt x="391" y="160"/>
                    <a:pt x="391" y="160"/>
                    <a:pt x="391" y="160"/>
                  </a:cubicBezTo>
                  <a:cubicBezTo>
                    <a:pt x="391" y="160"/>
                    <a:pt x="391" y="160"/>
                    <a:pt x="391" y="160"/>
                  </a:cubicBezTo>
                  <a:cubicBezTo>
                    <a:pt x="390" y="160"/>
                    <a:pt x="390" y="160"/>
                    <a:pt x="390" y="160"/>
                  </a:cubicBezTo>
                  <a:cubicBezTo>
                    <a:pt x="390" y="160"/>
                    <a:pt x="390" y="160"/>
                    <a:pt x="390" y="160"/>
                  </a:cubicBezTo>
                  <a:cubicBezTo>
                    <a:pt x="390" y="161"/>
                    <a:pt x="390" y="161"/>
                    <a:pt x="390" y="161"/>
                  </a:cubicBezTo>
                  <a:cubicBezTo>
                    <a:pt x="389" y="161"/>
                    <a:pt x="389" y="161"/>
                    <a:pt x="389" y="161"/>
                  </a:cubicBezTo>
                  <a:cubicBezTo>
                    <a:pt x="390" y="160"/>
                    <a:pt x="390" y="160"/>
                    <a:pt x="390" y="160"/>
                  </a:cubicBezTo>
                  <a:cubicBezTo>
                    <a:pt x="390" y="160"/>
                    <a:pt x="390" y="160"/>
                    <a:pt x="390" y="160"/>
                  </a:cubicBezTo>
                  <a:cubicBezTo>
                    <a:pt x="390" y="160"/>
                    <a:pt x="390" y="160"/>
                    <a:pt x="390" y="160"/>
                  </a:cubicBezTo>
                  <a:cubicBezTo>
                    <a:pt x="390" y="160"/>
                    <a:pt x="390" y="160"/>
                    <a:pt x="390" y="160"/>
                  </a:cubicBezTo>
                  <a:cubicBezTo>
                    <a:pt x="390" y="159"/>
                    <a:pt x="388" y="159"/>
                    <a:pt x="388" y="159"/>
                  </a:cubicBezTo>
                  <a:close/>
                  <a:moveTo>
                    <a:pt x="395" y="160"/>
                  </a:moveTo>
                  <a:cubicBezTo>
                    <a:pt x="395" y="160"/>
                    <a:pt x="395" y="160"/>
                    <a:pt x="395" y="160"/>
                  </a:cubicBezTo>
                  <a:cubicBezTo>
                    <a:pt x="395" y="160"/>
                    <a:pt x="395" y="160"/>
                    <a:pt x="395" y="160"/>
                  </a:cubicBezTo>
                  <a:close/>
                  <a:moveTo>
                    <a:pt x="392" y="161"/>
                  </a:moveTo>
                  <a:cubicBezTo>
                    <a:pt x="392" y="161"/>
                    <a:pt x="391" y="161"/>
                    <a:pt x="391" y="161"/>
                  </a:cubicBezTo>
                  <a:cubicBezTo>
                    <a:pt x="391" y="161"/>
                    <a:pt x="392" y="161"/>
                    <a:pt x="392" y="161"/>
                  </a:cubicBezTo>
                  <a:close/>
                  <a:moveTo>
                    <a:pt x="389" y="163"/>
                  </a:moveTo>
                  <a:cubicBezTo>
                    <a:pt x="389" y="163"/>
                    <a:pt x="389" y="163"/>
                    <a:pt x="389" y="162"/>
                  </a:cubicBezTo>
                  <a:cubicBezTo>
                    <a:pt x="389" y="162"/>
                    <a:pt x="389" y="163"/>
                    <a:pt x="389" y="163"/>
                  </a:cubicBezTo>
                  <a:cubicBezTo>
                    <a:pt x="389" y="163"/>
                    <a:pt x="389" y="163"/>
                    <a:pt x="389" y="163"/>
                  </a:cubicBezTo>
                  <a:cubicBezTo>
                    <a:pt x="389" y="163"/>
                    <a:pt x="388" y="163"/>
                    <a:pt x="388" y="163"/>
                  </a:cubicBezTo>
                  <a:cubicBezTo>
                    <a:pt x="388" y="163"/>
                    <a:pt x="388" y="163"/>
                    <a:pt x="388" y="163"/>
                  </a:cubicBezTo>
                  <a:cubicBezTo>
                    <a:pt x="388" y="163"/>
                    <a:pt x="388" y="163"/>
                    <a:pt x="389" y="163"/>
                  </a:cubicBezTo>
                  <a:cubicBezTo>
                    <a:pt x="389" y="163"/>
                    <a:pt x="389" y="163"/>
                    <a:pt x="389" y="163"/>
                  </a:cubicBezTo>
                  <a:cubicBezTo>
                    <a:pt x="389" y="162"/>
                    <a:pt x="389" y="161"/>
                    <a:pt x="390" y="161"/>
                  </a:cubicBezTo>
                  <a:cubicBezTo>
                    <a:pt x="389" y="162"/>
                    <a:pt x="389" y="162"/>
                    <a:pt x="389" y="162"/>
                  </a:cubicBezTo>
                  <a:cubicBezTo>
                    <a:pt x="390" y="162"/>
                    <a:pt x="390" y="162"/>
                    <a:pt x="390" y="162"/>
                  </a:cubicBezTo>
                  <a:cubicBezTo>
                    <a:pt x="390" y="162"/>
                    <a:pt x="390" y="162"/>
                    <a:pt x="390" y="162"/>
                  </a:cubicBezTo>
                  <a:cubicBezTo>
                    <a:pt x="390" y="163"/>
                    <a:pt x="389" y="162"/>
                    <a:pt x="389" y="163"/>
                  </a:cubicBezTo>
                  <a:close/>
                  <a:moveTo>
                    <a:pt x="388" y="167"/>
                  </a:moveTo>
                  <a:cubicBezTo>
                    <a:pt x="388" y="167"/>
                    <a:pt x="388" y="167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7"/>
                    <a:pt x="389" y="167"/>
                    <a:pt x="389" y="167"/>
                  </a:cubicBezTo>
                  <a:cubicBezTo>
                    <a:pt x="389" y="167"/>
                    <a:pt x="389" y="168"/>
                    <a:pt x="388" y="167"/>
                  </a:cubicBezTo>
                  <a:close/>
                  <a:moveTo>
                    <a:pt x="391" y="164"/>
                  </a:moveTo>
                  <a:cubicBezTo>
                    <a:pt x="391" y="165"/>
                    <a:pt x="390" y="164"/>
                    <a:pt x="390" y="165"/>
                  </a:cubicBezTo>
                  <a:cubicBezTo>
                    <a:pt x="391" y="165"/>
                    <a:pt x="391" y="165"/>
                    <a:pt x="391" y="165"/>
                  </a:cubicBezTo>
                  <a:cubicBezTo>
                    <a:pt x="391" y="167"/>
                    <a:pt x="390" y="166"/>
                    <a:pt x="389" y="166"/>
                  </a:cubicBezTo>
                  <a:cubicBezTo>
                    <a:pt x="389" y="166"/>
                    <a:pt x="389" y="166"/>
                    <a:pt x="389" y="166"/>
                  </a:cubicBezTo>
                  <a:cubicBezTo>
                    <a:pt x="389" y="166"/>
                    <a:pt x="389" y="166"/>
                    <a:pt x="388" y="166"/>
                  </a:cubicBezTo>
                  <a:cubicBezTo>
                    <a:pt x="388" y="166"/>
                    <a:pt x="389" y="166"/>
                    <a:pt x="389" y="166"/>
                  </a:cubicBezTo>
                  <a:cubicBezTo>
                    <a:pt x="389" y="166"/>
                    <a:pt x="389" y="166"/>
                    <a:pt x="389" y="166"/>
                  </a:cubicBezTo>
                  <a:cubicBezTo>
                    <a:pt x="389" y="166"/>
                    <a:pt x="390" y="165"/>
                    <a:pt x="390" y="164"/>
                  </a:cubicBezTo>
                  <a:cubicBezTo>
                    <a:pt x="390" y="164"/>
                    <a:pt x="390" y="164"/>
                    <a:pt x="390" y="164"/>
                  </a:cubicBezTo>
                  <a:cubicBezTo>
                    <a:pt x="391" y="163"/>
                    <a:pt x="391" y="163"/>
                    <a:pt x="391" y="163"/>
                  </a:cubicBezTo>
                  <a:cubicBezTo>
                    <a:pt x="393" y="164"/>
                    <a:pt x="393" y="164"/>
                    <a:pt x="393" y="164"/>
                  </a:cubicBezTo>
                  <a:cubicBezTo>
                    <a:pt x="393" y="164"/>
                    <a:pt x="393" y="164"/>
                    <a:pt x="393" y="164"/>
                  </a:cubicBezTo>
                  <a:cubicBezTo>
                    <a:pt x="392" y="164"/>
                    <a:pt x="392" y="163"/>
                    <a:pt x="391" y="164"/>
                  </a:cubicBezTo>
                  <a:close/>
                  <a:moveTo>
                    <a:pt x="395" y="164"/>
                  </a:moveTo>
                  <a:cubicBezTo>
                    <a:pt x="395" y="164"/>
                    <a:pt x="395" y="164"/>
                    <a:pt x="395" y="163"/>
                  </a:cubicBezTo>
                  <a:cubicBezTo>
                    <a:pt x="395" y="163"/>
                    <a:pt x="394" y="163"/>
                    <a:pt x="394" y="163"/>
                  </a:cubicBezTo>
                  <a:cubicBezTo>
                    <a:pt x="394" y="163"/>
                    <a:pt x="394" y="163"/>
                    <a:pt x="394" y="163"/>
                  </a:cubicBezTo>
                  <a:cubicBezTo>
                    <a:pt x="393" y="163"/>
                    <a:pt x="393" y="163"/>
                    <a:pt x="393" y="163"/>
                  </a:cubicBezTo>
                  <a:cubicBezTo>
                    <a:pt x="394" y="163"/>
                    <a:pt x="394" y="163"/>
                    <a:pt x="394" y="163"/>
                  </a:cubicBezTo>
                  <a:cubicBezTo>
                    <a:pt x="394" y="163"/>
                    <a:pt x="394" y="163"/>
                    <a:pt x="394" y="163"/>
                  </a:cubicBezTo>
                  <a:cubicBezTo>
                    <a:pt x="394" y="163"/>
                    <a:pt x="394" y="163"/>
                    <a:pt x="394" y="163"/>
                  </a:cubicBezTo>
                  <a:cubicBezTo>
                    <a:pt x="394" y="163"/>
                    <a:pt x="395" y="163"/>
                    <a:pt x="395" y="163"/>
                  </a:cubicBezTo>
                  <a:cubicBezTo>
                    <a:pt x="395" y="163"/>
                    <a:pt x="395" y="164"/>
                    <a:pt x="395" y="164"/>
                  </a:cubicBezTo>
                  <a:close/>
                  <a:moveTo>
                    <a:pt x="397" y="159"/>
                  </a:moveTo>
                  <a:cubicBezTo>
                    <a:pt x="396" y="159"/>
                    <a:pt x="394" y="159"/>
                    <a:pt x="395" y="158"/>
                  </a:cubicBezTo>
                  <a:cubicBezTo>
                    <a:pt x="395" y="158"/>
                    <a:pt x="395" y="158"/>
                    <a:pt x="395" y="158"/>
                  </a:cubicBezTo>
                  <a:cubicBezTo>
                    <a:pt x="395" y="158"/>
                    <a:pt x="395" y="158"/>
                    <a:pt x="395" y="158"/>
                  </a:cubicBezTo>
                  <a:cubicBezTo>
                    <a:pt x="395" y="158"/>
                    <a:pt x="395" y="158"/>
                    <a:pt x="396" y="159"/>
                  </a:cubicBezTo>
                  <a:cubicBezTo>
                    <a:pt x="396" y="159"/>
                    <a:pt x="396" y="159"/>
                    <a:pt x="396" y="159"/>
                  </a:cubicBezTo>
                  <a:cubicBezTo>
                    <a:pt x="396" y="158"/>
                    <a:pt x="396" y="158"/>
                    <a:pt x="397" y="158"/>
                  </a:cubicBezTo>
                  <a:cubicBezTo>
                    <a:pt x="397" y="158"/>
                    <a:pt x="397" y="158"/>
                    <a:pt x="398" y="159"/>
                  </a:cubicBezTo>
                  <a:cubicBezTo>
                    <a:pt x="397" y="159"/>
                    <a:pt x="397" y="159"/>
                    <a:pt x="397" y="159"/>
                  </a:cubicBezTo>
                  <a:close/>
                  <a:moveTo>
                    <a:pt x="395" y="169"/>
                  </a:moveTo>
                  <a:cubicBezTo>
                    <a:pt x="395" y="170"/>
                    <a:pt x="395" y="170"/>
                    <a:pt x="395" y="170"/>
                  </a:cubicBezTo>
                  <a:cubicBezTo>
                    <a:pt x="395" y="170"/>
                    <a:pt x="396" y="169"/>
                    <a:pt x="395" y="170"/>
                  </a:cubicBezTo>
                  <a:cubicBezTo>
                    <a:pt x="396" y="170"/>
                    <a:pt x="397" y="171"/>
                    <a:pt x="398" y="171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6" y="171"/>
                    <a:pt x="396" y="171"/>
                    <a:pt x="396" y="171"/>
                  </a:cubicBezTo>
                  <a:cubicBezTo>
                    <a:pt x="395" y="171"/>
                    <a:pt x="395" y="171"/>
                    <a:pt x="395" y="171"/>
                  </a:cubicBezTo>
                  <a:cubicBezTo>
                    <a:pt x="395" y="170"/>
                    <a:pt x="395" y="170"/>
                    <a:pt x="395" y="170"/>
                  </a:cubicBezTo>
                  <a:cubicBezTo>
                    <a:pt x="395" y="170"/>
                    <a:pt x="395" y="170"/>
                    <a:pt x="395" y="170"/>
                  </a:cubicBezTo>
                  <a:cubicBezTo>
                    <a:pt x="395" y="170"/>
                    <a:pt x="395" y="170"/>
                    <a:pt x="395" y="169"/>
                  </a:cubicBezTo>
                  <a:close/>
                  <a:moveTo>
                    <a:pt x="406" y="177"/>
                  </a:moveTo>
                  <a:cubicBezTo>
                    <a:pt x="406" y="176"/>
                    <a:pt x="405" y="175"/>
                    <a:pt x="404" y="175"/>
                  </a:cubicBezTo>
                  <a:cubicBezTo>
                    <a:pt x="404" y="176"/>
                    <a:pt x="404" y="176"/>
                    <a:pt x="404" y="176"/>
                  </a:cubicBezTo>
                  <a:cubicBezTo>
                    <a:pt x="403" y="176"/>
                    <a:pt x="402" y="176"/>
                    <a:pt x="401" y="176"/>
                  </a:cubicBezTo>
                  <a:cubicBezTo>
                    <a:pt x="401" y="176"/>
                    <a:pt x="401" y="176"/>
                    <a:pt x="401" y="176"/>
                  </a:cubicBezTo>
                  <a:cubicBezTo>
                    <a:pt x="401" y="176"/>
                    <a:pt x="401" y="176"/>
                    <a:pt x="401" y="176"/>
                  </a:cubicBezTo>
                  <a:cubicBezTo>
                    <a:pt x="400" y="175"/>
                    <a:pt x="400" y="175"/>
                    <a:pt x="400" y="175"/>
                  </a:cubicBezTo>
                  <a:cubicBezTo>
                    <a:pt x="399" y="174"/>
                    <a:pt x="400" y="176"/>
                    <a:pt x="399" y="176"/>
                  </a:cubicBezTo>
                  <a:cubicBezTo>
                    <a:pt x="399" y="176"/>
                    <a:pt x="399" y="176"/>
                    <a:pt x="399" y="176"/>
                  </a:cubicBezTo>
                  <a:cubicBezTo>
                    <a:pt x="397" y="176"/>
                    <a:pt x="397" y="176"/>
                    <a:pt x="397" y="176"/>
                  </a:cubicBezTo>
                  <a:cubicBezTo>
                    <a:pt x="397" y="175"/>
                    <a:pt x="396" y="175"/>
                    <a:pt x="395" y="175"/>
                  </a:cubicBezTo>
                  <a:cubicBezTo>
                    <a:pt x="395" y="175"/>
                    <a:pt x="396" y="176"/>
                    <a:pt x="396" y="176"/>
                  </a:cubicBezTo>
                  <a:cubicBezTo>
                    <a:pt x="395" y="177"/>
                    <a:pt x="395" y="178"/>
                    <a:pt x="394" y="178"/>
                  </a:cubicBezTo>
                  <a:cubicBezTo>
                    <a:pt x="394" y="177"/>
                    <a:pt x="394" y="177"/>
                    <a:pt x="394" y="177"/>
                  </a:cubicBezTo>
                  <a:cubicBezTo>
                    <a:pt x="394" y="177"/>
                    <a:pt x="394" y="177"/>
                    <a:pt x="394" y="177"/>
                  </a:cubicBezTo>
                  <a:cubicBezTo>
                    <a:pt x="395" y="176"/>
                    <a:pt x="394" y="175"/>
                    <a:pt x="394" y="175"/>
                  </a:cubicBezTo>
                  <a:cubicBezTo>
                    <a:pt x="393" y="175"/>
                    <a:pt x="393" y="175"/>
                    <a:pt x="393" y="175"/>
                  </a:cubicBezTo>
                  <a:cubicBezTo>
                    <a:pt x="394" y="176"/>
                    <a:pt x="394" y="176"/>
                    <a:pt x="394" y="176"/>
                  </a:cubicBezTo>
                  <a:cubicBezTo>
                    <a:pt x="394" y="176"/>
                    <a:pt x="394" y="176"/>
                    <a:pt x="394" y="176"/>
                  </a:cubicBezTo>
                  <a:cubicBezTo>
                    <a:pt x="393" y="176"/>
                    <a:pt x="393" y="176"/>
                    <a:pt x="392" y="177"/>
                  </a:cubicBezTo>
                  <a:cubicBezTo>
                    <a:pt x="393" y="176"/>
                    <a:pt x="392" y="176"/>
                    <a:pt x="391" y="176"/>
                  </a:cubicBezTo>
                  <a:cubicBezTo>
                    <a:pt x="391" y="176"/>
                    <a:pt x="391" y="176"/>
                    <a:pt x="391" y="176"/>
                  </a:cubicBezTo>
                  <a:cubicBezTo>
                    <a:pt x="391" y="176"/>
                    <a:pt x="391" y="176"/>
                    <a:pt x="391" y="176"/>
                  </a:cubicBezTo>
                  <a:cubicBezTo>
                    <a:pt x="391" y="176"/>
                    <a:pt x="391" y="176"/>
                    <a:pt x="391" y="176"/>
                  </a:cubicBezTo>
                  <a:cubicBezTo>
                    <a:pt x="390" y="176"/>
                    <a:pt x="390" y="175"/>
                    <a:pt x="389" y="175"/>
                  </a:cubicBezTo>
                  <a:cubicBezTo>
                    <a:pt x="390" y="175"/>
                    <a:pt x="391" y="173"/>
                    <a:pt x="391" y="173"/>
                  </a:cubicBezTo>
                  <a:cubicBezTo>
                    <a:pt x="392" y="173"/>
                    <a:pt x="391" y="174"/>
                    <a:pt x="392" y="174"/>
                  </a:cubicBezTo>
                  <a:cubicBezTo>
                    <a:pt x="393" y="175"/>
                    <a:pt x="395" y="171"/>
                    <a:pt x="396" y="174"/>
                  </a:cubicBezTo>
                  <a:cubicBezTo>
                    <a:pt x="396" y="174"/>
                    <a:pt x="396" y="174"/>
                    <a:pt x="397" y="174"/>
                  </a:cubicBezTo>
                  <a:cubicBezTo>
                    <a:pt x="396" y="175"/>
                    <a:pt x="397" y="174"/>
                    <a:pt x="398" y="175"/>
                  </a:cubicBezTo>
                  <a:cubicBezTo>
                    <a:pt x="399" y="174"/>
                    <a:pt x="398" y="173"/>
                    <a:pt x="398" y="172"/>
                  </a:cubicBezTo>
                  <a:cubicBezTo>
                    <a:pt x="398" y="172"/>
                    <a:pt x="399" y="172"/>
                    <a:pt x="399" y="172"/>
                  </a:cubicBezTo>
                  <a:cubicBezTo>
                    <a:pt x="399" y="172"/>
                    <a:pt x="399" y="173"/>
                    <a:pt x="399" y="173"/>
                  </a:cubicBezTo>
                  <a:cubicBezTo>
                    <a:pt x="399" y="173"/>
                    <a:pt x="399" y="173"/>
                    <a:pt x="400" y="173"/>
                  </a:cubicBezTo>
                  <a:cubicBezTo>
                    <a:pt x="400" y="173"/>
                    <a:pt x="400" y="173"/>
                    <a:pt x="400" y="173"/>
                  </a:cubicBezTo>
                  <a:cubicBezTo>
                    <a:pt x="401" y="173"/>
                    <a:pt x="401" y="175"/>
                    <a:pt x="402" y="175"/>
                  </a:cubicBezTo>
                  <a:cubicBezTo>
                    <a:pt x="404" y="174"/>
                    <a:pt x="403" y="172"/>
                    <a:pt x="403" y="171"/>
                  </a:cubicBezTo>
                  <a:cubicBezTo>
                    <a:pt x="403" y="171"/>
                    <a:pt x="403" y="171"/>
                    <a:pt x="402" y="171"/>
                  </a:cubicBezTo>
                  <a:cubicBezTo>
                    <a:pt x="402" y="171"/>
                    <a:pt x="402" y="170"/>
                    <a:pt x="402" y="170"/>
                  </a:cubicBezTo>
                  <a:cubicBezTo>
                    <a:pt x="402" y="170"/>
                    <a:pt x="402" y="170"/>
                    <a:pt x="402" y="170"/>
                  </a:cubicBezTo>
                  <a:cubicBezTo>
                    <a:pt x="402" y="170"/>
                    <a:pt x="402" y="170"/>
                    <a:pt x="401" y="170"/>
                  </a:cubicBezTo>
                  <a:cubicBezTo>
                    <a:pt x="401" y="170"/>
                    <a:pt x="401" y="171"/>
                    <a:pt x="401" y="171"/>
                  </a:cubicBezTo>
                  <a:cubicBezTo>
                    <a:pt x="400" y="170"/>
                    <a:pt x="400" y="171"/>
                    <a:pt x="399" y="171"/>
                  </a:cubicBezTo>
                  <a:cubicBezTo>
                    <a:pt x="399" y="171"/>
                    <a:pt x="399" y="171"/>
                    <a:pt x="399" y="171"/>
                  </a:cubicBezTo>
                  <a:cubicBezTo>
                    <a:pt x="399" y="171"/>
                    <a:pt x="399" y="171"/>
                    <a:pt x="399" y="171"/>
                  </a:cubicBezTo>
                  <a:cubicBezTo>
                    <a:pt x="399" y="171"/>
                    <a:pt x="400" y="171"/>
                    <a:pt x="400" y="171"/>
                  </a:cubicBezTo>
                  <a:cubicBezTo>
                    <a:pt x="400" y="171"/>
                    <a:pt x="400" y="171"/>
                    <a:pt x="400" y="171"/>
                  </a:cubicBezTo>
                  <a:cubicBezTo>
                    <a:pt x="400" y="172"/>
                    <a:pt x="400" y="172"/>
                    <a:pt x="400" y="172"/>
                  </a:cubicBezTo>
                  <a:cubicBezTo>
                    <a:pt x="400" y="172"/>
                    <a:pt x="400" y="171"/>
                    <a:pt x="400" y="171"/>
                  </a:cubicBezTo>
                  <a:cubicBezTo>
                    <a:pt x="400" y="172"/>
                    <a:pt x="400" y="171"/>
                    <a:pt x="399" y="171"/>
                  </a:cubicBezTo>
                  <a:cubicBezTo>
                    <a:pt x="399" y="171"/>
                    <a:pt x="399" y="171"/>
                    <a:pt x="399" y="171"/>
                  </a:cubicBezTo>
                  <a:cubicBezTo>
                    <a:pt x="399" y="171"/>
                    <a:pt x="399" y="171"/>
                    <a:pt x="399" y="171"/>
                  </a:cubicBezTo>
                  <a:cubicBezTo>
                    <a:pt x="399" y="171"/>
                    <a:pt x="399" y="171"/>
                    <a:pt x="399" y="171"/>
                  </a:cubicBezTo>
                  <a:cubicBezTo>
                    <a:pt x="398" y="171"/>
                    <a:pt x="401" y="169"/>
                    <a:pt x="399" y="170"/>
                  </a:cubicBezTo>
                  <a:cubicBezTo>
                    <a:pt x="399" y="169"/>
                    <a:pt x="399" y="169"/>
                    <a:pt x="399" y="169"/>
                  </a:cubicBezTo>
                  <a:cubicBezTo>
                    <a:pt x="400" y="169"/>
                    <a:pt x="401" y="169"/>
                    <a:pt x="401" y="169"/>
                  </a:cubicBezTo>
                  <a:cubicBezTo>
                    <a:pt x="400" y="170"/>
                    <a:pt x="400" y="170"/>
                    <a:pt x="400" y="170"/>
                  </a:cubicBezTo>
                  <a:cubicBezTo>
                    <a:pt x="400" y="171"/>
                    <a:pt x="401" y="170"/>
                    <a:pt x="401" y="170"/>
                  </a:cubicBezTo>
                  <a:cubicBezTo>
                    <a:pt x="401" y="170"/>
                    <a:pt x="402" y="170"/>
                    <a:pt x="402" y="170"/>
                  </a:cubicBezTo>
                  <a:cubicBezTo>
                    <a:pt x="402" y="170"/>
                    <a:pt x="402" y="170"/>
                    <a:pt x="403" y="170"/>
                  </a:cubicBezTo>
                  <a:cubicBezTo>
                    <a:pt x="404" y="171"/>
                    <a:pt x="404" y="172"/>
                    <a:pt x="405" y="172"/>
                  </a:cubicBezTo>
                  <a:cubicBezTo>
                    <a:pt x="406" y="172"/>
                    <a:pt x="406" y="172"/>
                    <a:pt x="406" y="172"/>
                  </a:cubicBezTo>
                  <a:cubicBezTo>
                    <a:pt x="405" y="172"/>
                    <a:pt x="405" y="172"/>
                    <a:pt x="405" y="172"/>
                  </a:cubicBezTo>
                  <a:cubicBezTo>
                    <a:pt x="405" y="174"/>
                    <a:pt x="405" y="175"/>
                    <a:pt x="406" y="176"/>
                  </a:cubicBezTo>
                  <a:cubicBezTo>
                    <a:pt x="406" y="176"/>
                    <a:pt x="406" y="176"/>
                    <a:pt x="406" y="176"/>
                  </a:cubicBezTo>
                  <a:cubicBezTo>
                    <a:pt x="405" y="176"/>
                    <a:pt x="407" y="177"/>
                    <a:pt x="406" y="177"/>
                  </a:cubicBezTo>
                  <a:close/>
                  <a:moveTo>
                    <a:pt x="407" y="172"/>
                  </a:moveTo>
                  <a:cubicBezTo>
                    <a:pt x="408" y="172"/>
                    <a:pt x="408" y="172"/>
                    <a:pt x="408" y="172"/>
                  </a:cubicBezTo>
                  <a:cubicBezTo>
                    <a:pt x="408" y="172"/>
                    <a:pt x="408" y="172"/>
                    <a:pt x="408" y="172"/>
                  </a:cubicBezTo>
                  <a:lnTo>
                    <a:pt x="407" y="172"/>
                  </a:lnTo>
                  <a:close/>
                  <a:moveTo>
                    <a:pt x="407" y="171"/>
                  </a:moveTo>
                  <a:cubicBezTo>
                    <a:pt x="407" y="171"/>
                    <a:pt x="407" y="171"/>
                    <a:pt x="407" y="171"/>
                  </a:cubicBezTo>
                  <a:cubicBezTo>
                    <a:pt x="407" y="172"/>
                    <a:pt x="407" y="172"/>
                    <a:pt x="407" y="172"/>
                  </a:cubicBezTo>
                  <a:cubicBezTo>
                    <a:pt x="407" y="171"/>
                    <a:pt x="405" y="171"/>
                    <a:pt x="406" y="170"/>
                  </a:cubicBezTo>
                  <a:cubicBezTo>
                    <a:pt x="406" y="170"/>
                    <a:pt x="407" y="170"/>
                    <a:pt x="407" y="171"/>
                  </a:cubicBezTo>
                  <a:cubicBezTo>
                    <a:pt x="408" y="170"/>
                    <a:pt x="408" y="170"/>
                    <a:pt x="408" y="170"/>
                  </a:cubicBezTo>
                  <a:cubicBezTo>
                    <a:pt x="407" y="170"/>
                    <a:pt x="408" y="170"/>
                    <a:pt x="408" y="171"/>
                  </a:cubicBezTo>
                  <a:cubicBezTo>
                    <a:pt x="408" y="171"/>
                    <a:pt x="408" y="171"/>
                    <a:pt x="408" y="171"/>
                  </a:cubicBezTo>
                  <a:lnTo>
                    <a:pt x="407" y="171"/>
                  </a:lnTo>
                  <a:close/>
                  <a:moveTo>
                    <a:pt x="412" y="158"/>
                  </a:moveTo>
                  <a:cubicBezTo>
                    <a:pt x="412" y="159"/>
                    <a:pt x="412" y="159"/>
                    <a:pt x="412" y="159"/>
                  </a:cubicBezTo>
                  <a:cubicBezTo>
                    <a:pt x="411" y="159"/>
                    <a:pt x="411" y="159"/>
                    <a:pt x="411" y="159"/>
                  </a:cubicBezTo>
                  <a:lnTo>
                    <a:pt x="412" y="158"/>
                  </a:lnTo>
                  <a:close/>
                  <a:moveTo>
                    <a:pt x="412" y="174"/>
                  </a:moveTo>
                  <a:cubicBezTo>
                    <a:pt x="412" y="173"/>
                    <a:pt x="414" y="172"/>
                    <a:pt x="412" y="173"/>
                  </a:cubicBezTo>
                  <a:cubicBezTo>
                    <a:pt x="412" y="172"/>
                    <a:pt x="414" y="173"/>
                    <a:pt x="413" y="171"/>
                  </a:cubicBezTo>
                  <a:cubicBezTo>
                    <a:pt x="413" y="171"/>
                    <a:pt x="413" y="171"/>
                    <a:pt x="413" y="171"/>
                  </a:cubicBezTo>
                  <a:cubicBezTo>
                    <a:pt x="413" y="170"/>
                    <a:pt x="413" y="170"/>
                    <a:pt x="413" y="170"/>
                  </a:cubicBezTo>
                  <a:cubicBezTo>
                    <a:pt x="412" y="171"/>
                    <a:pt x="413" y="171"/>
                    <a:pt x="412" y="171"/>
                  </a:cubicBezTo>
                  <a:cubicBezTo>
                    <a:pt x="412" y="171"/>
                    <a:pt x="411" y="170"/>
                    <a:pt x="410" y="171"/>
                  </a:cubicBezTo>
                  <a:cubicBezTo>
                    <a:pt x="410" y="172"/>
                    <a:pt x="409" y="171"/>
                    <a:pt x="409" y="171"/>
                  </a:cubicBezTo>
                  <a:cubicBezTo>
                    <a:pt x="409" y="170"/>
                    <a:pt x="409" y="170"/>
                    <a:pt x="409" y="170"/>
                  </a:cubicBezTo>
                  <a:cubicBezTo>
                    <a:pt x="410" y="170"/>
                    <a:pt x="411" y="170"/>
                    <a:pt x="412" y="169"/>
                  </a:cubicBezTo>
                  <a:cubicBezTo>
                    <a:pt x="412" y="169"/>
                    <a:pt x="413" y="170"/>
                    <a:pt x="413" y="169"/>
                  </a:cubicBezTo>
                  <a:cubicBezTo>
                    <a:pt x="413" y="168"/>
                    <a:pt x="413" y="168"/>
                    <a:pt x="413" y="168"/>
                  </a:cubicBezTo>
                  <a:cubicBezTo>
                    <a:pt x="414" y="169"/>
                    <a:pt x="412" y="172"/>
                    <a:pt x="415" y="170"/>
                  </a:cubicBezTo>
                  <a:cubicBezTo>
                    <a:pt x="415" y="171"/>
                    <a:pt x="414" y="172"/>
                    <a:pt x="413" y="172"/>
                  </a:cubicBezTo>
                  <a:cubicBezTo>
                    <a:pt x="414" y="173"/>
                    <a:pt x="415" y="173"/>
                    <a:pt x="415" y="173"/>
                  </a:cubicBezTo>
                  <a:lnTo>
                    <a:pt x="412" y="174"/>
                  </a:lnTo>
                  <a:close/>
                  <a:moveTo>
                    <a:pt x="416" y="167"/>
                  </a:moveTo>
                  <a:cubicBezTo>
                    <a:pt x="417" y="166"/>
                    <a:pt x="416" y="166"/>
                    <a:pt x="418" y="165"/>
                  </a:cubicBezTo>
                  <a:cubicBezTo>
                    <a:pt x="418" y="164"/>
                    <a:pt x="418" y="164"/>
                    <a:pt x="418" y="164"/>
                  </a:cubicBezTo>
                  <a:cubicBezTo>
                    <a:pt x="418" y="164"/>
                    <a:pt x="419" y="164"/>
                    <a:pt x="419" y="165"/>
                  </a:cubicBezTo>
                  <a:cubicBezTo>
                    <a:pt x="419" y="165"/>
                    <a:pt x="419" y="165"/>
                    <a:pt x="419" y="165"/>
                  </a:cubicBezTo>
                  <a:cubicBezTo>
                    <a:pt x="419" y="165"/>
                    <a:pt x="418" y="165"/>
                    <a:pt x="419" y="165"/>
                  </a:cubicBezTo>
                  <a:cubicBezTo>
                    <a:pt x="417" y="166"/>
                    <a:pt x="417" y="166"/>
                    <a:pt x="417" y="166"/>
                  </a:cubicBezTo>
                  <a:cubicBezTo>
                    <a:pt x="417" y="167"/>
                    <a:pt x="417" y="167"/>
                    <a:pt x="417" y="167"/>
                  </a:cubicBezTo>
                  <a:cubicBezTo>
                    <a:pt x="417" y="168"/>
                    <a:pt x="417" y="168"/>
                    <a:pt x="417" y="168"/>
                  </a:cubicBezTo>
                  <a:cubicBezTo>
                    <a:pt x="416" y="167"/>
                    <a:pt x="417" y="167"/>
                    <a:pt x="416" y="167"/>
                  </a:cubicBezTo>
                  <a:close/>
                  <a:moveTo>
                    <a:pt x="417" y="171"/>
                  </a:moveTo>
                  <a:cubicBezTo>
                    <a:pt x="416" y="170"/>
                    <a:pt x="416" y="170"/>
                    <a:pt x="416" y="170"/>
                  </a:cubicBezTo>
                  <a:cubicBezTo>
                    <a:pt x="418" y="171"/>
                    <a:pt x="418" y="171"/>
                    <a:pt x="418" y="171"/>
                  </a:cubicBezTo>
                  <a:lnTo>
                    <a:pt x="417" y="171"/>
                  </a:lnTo>
                  <a:close/>
                  <a:moveTo>
                    <a:pt x="418" y="169"/>
                  </a:moveTo>
                  <a:cubicBezTo>
                    <a:pt x="419" y="168"/>
                    <a:pt x="419" y="167"/>
                    <a:pt x="419" y="166"/>
                  </a:cubicBezTo>
                  <a:cubicBezTo>
                    <a:pt x="420" y="167"/>
                    <a:pt x="420" y="167"/>
                    <a:pt x="420" y="167"/>
                  </a:cubicBezTo>
                  <a:cubicBezTo>
                    <a:pt x="421" y="166"/>
                    <a:pt x="420" y="165"/>
                    <a:pt x="421" y="165"/>
                  </a:cubicBezTo>
                  <a:cubicBezTo>
                    <a:pt x="420" y="166"/>
                    <a:pt x="421" y="166"/>
                    <a:pt x="421" y="167"/>
                  </a:cubicBezTo>
                  <a:cubicBezTo>
                    <a:pt x="421" y="167"/>
                    <a:pt x="421" y="167"/>
                    <a:pt x="422" y="167"/>
                  </a:cubicBezTo>
                  <a:cubicBezTo>
                    <a:pt x="422" y="166"/>
                    <a:pt x="422" y="166"/>
                    <a:pt x="422" y="166"/>
                  </a:cubicBezTo>
                  <a:cubicBezTo>
                    <a:pt x="423" y="167"/>
                    <a:pt x="421" y="167"/>
                    <a:pt x="422" y="168"/>
                  </a:cubicBezTo>
                  <a:cubicBezTo>
                    <a:pt x="421" y="168"/>
                    <a:pt x="421" y="168"/>
                    <a:pt x="421" y="168"/>
                  </a:cubicBezTo>
                  <a:cubicBezTo>
                    <a:pt x="421" y="168"/>
                    <a:pt x="421" y="168"/>
                    <a:pt x="421" y="168"/>
                  </a:cubicBezTo>
                  <a:cubicBezTo>
                    <a:pt x="420" y="168"/>
                    <a:pt x="420" y="168"/>
                    <a:pt x="420" y="168"/>
                  </a:cubicBezTo>
                  <a:cubicBezTo>
                    <a:pt x="420" y="168"/>
                    <a:pt x="420" y="168"/>
                    <a:pt x="420" y="168"/>
                  </a:cubicBezTo>
                  <a:cubicBezTo>
                    <a:pt x="419" y="167"/>
                    <a:pt x="419" y="169"/>
                    <a:pt x="418" y="169"/>
                  </a:cubicBezTo>
                  <a:close/>
                  <a:moveTo>
                    <a:pt x="421" y="170"/>
                  </a:moveTo>
                  <a:cubicBezTo>
                    <a:pt x="421" y="170"/>
                    <a:pt x="421" y="170"/>
                    <a:pt x="421" y="170"/>
                  </a:cubicBezTo>
                  <a:cubicBezTo>
                    <a:pt x="421" y="170"/>
                    <a:pt x="421" y="170"/>
                    <a:pt x="421" y="170"/>
                  </a:cubicBezTo>
                  <a:cubicBezTo>
                    <a:pt x="421" y="170"/>
                    <a:pt x="421" y="170"/>
                    <a:pt x="421" y="170"/>
                  </a:cubicBezTo>
                  <a:cubicBezTo>
                    <a:pt x="421" y="169"/>
                    <a:pt x="421" y="169"/>
                    <a:pt x="421" y="169"/>
                  </a:cubicBezTo>
                  <a:cubicBezTo>
                    <a:pt x="420" y="169"/>
                    <a:pt x="420" y="169"/>
                    <a:pt x="420" y="169"/>
                  </a:cubicBezTo>
                  <a:cubicBezTo>
                    <a:pt x="420" y="169"/>
                    <a:pt x="420" y="169"/>
                    <a:pt x="421" y="169"/>
                  </a:cubicBezTo>
                  <a:cubicBezTo>
                    <a:pt x="421" y="169"/>
                    <a:pt x="421" y="169"/>
                    <a:pt x="421" y="169"/>
                  </a:cubicBezTo>
                  <a:cubicBezTo>
                    <a:pt x="421" y="170"/>
                    <a:pt x="421" y="170"/>
                    <a:pt x="421" y="170"/>
                  </a:cubicBezTo>
                  <a:cubicBezTo>
                    <a:pt x="421" y="170"/>
                    <a:pt x="421" y="170"/>
                    <a:pt x="421" y="170"/>
                  </a:cubicBezTo>
                  <a:cubicBezTo>
                    <a:pt x="421" y="170"/>
                    <a:pt x="422" y="170"/>
                    <a:pt x="421" y="170"/>
                  </a:cubicBezTo>
                  <a:close/>
                  <a:moveTo>
                    <a:pt x="423" y="165"/>
                  </a:moveTo>
                  <a:cubicBezTo>
                    <a:pt x="423" y="165"/>
                    <a:pt x="423" y="165"/>
                    <a:pt x="423" y="165"/>
                  </a:cubicBezTo>
                  <a:cubicBezTo>
                    <a:pt x="424" y="165"/>
                    <a:pt x="425" y="164"/>
                    <a:pt x="426" y="164"/>
                  </a:cubicBezTo>
                  <a:cubicBezTo>
                    <a:pt x="426" y="164"/>
                    <a:pt x="424" y="165"/>
                    <a:pt x="426" y="166"/>
                  </a:cubicBezTo>
                  <a:cubicBezTo>
                    <a:pt x="426" y="166"/>
                    <a:pt x="426" y="166"/>
                    <a:pt x="426" y="166"/>
                  </a:cubicBezTo>
                  <a:cubicBezTo>
                    <a:pt x="426" y="166"/>
                    <a:pt x="426" y="166"/>
                    <a:pt x="426" y="166"/>
                  </a:cubicBezTo>
                  <a:cubicBezTo>
                    <a:pt x="426" y="166"/>
                    <a:pt x="426" y="166"/>
                    <a:pt x="426" y="166"/>
                  </a:cubicBezTo>
                  <a:cubicBezTo>
                    <a:pt x="425" y="166"/>
                    <a:pt x="424" y="166"/>
                    <a:pt x="424" y="166"/>
                  </a:cubicBezTo>
                  <a:cubicBezTo>
                    <a:pt x="424" y="167"/>
                    <a:pt x="424" y="167"/>
                    <a:pt x="424" y="167"/>
                  </a:cubicBezTo>
                  <a:cubicBezTo>
                    <a:pt x="423" y="167"/>
                    <a:pt x="424" y="165"/>
                    <a:pt x="423" y="165"/>
                  </a:cubicBezTo>
                  <a:cubicBezTo>
                    <a:pt x="423" y="165"/>
                    <a:pt x="423" y="165"/>
                    <a:pt x="423" y="165"/>
                  </a:cubicBezTo>
                  <a:close/>
                  <a:moveTo>
                    <a:pt x="423" y="170"/>
                  </a:moveTo>
                  <a:cubicBezTo>
                    <a:pt x="424" y="168"/>
                    <a:pt x="422" y="169"/>
                    <a:pt x="423" y="167"/>
                  </a:cubicBezTo>
                  <a:cubicBezTo>
                    <a:pt x="422" y="168"/>
                    <a:pt x="424" y="169"/>
                    <a:pt x="423" y="170"/>
                  </a:cubicBezTo>
                  <a:close/>
                  <a:moveTo>
                    <a:pt x="427" y="169"/>
                  </a:moveTo>
                  <a:cubicBezTo>
                    <a:pt x="426" y="169"/>
                    <a:pt x="425" y="169"/>
                    <a:pt x="425" y="169"/>
                  </a:cubicBezTo>
                  <a:cubicBezTo>
                    <a:pt x="425" y="170"/>
                    <a:pt x="426" y="170"/>
                    <a:pt x="426" y="170"/>
                  </a:cubicBezTo>
                  <a:cubicBezTo>
                    <a:pt x="426" y="170"/>
                    <a:pt x="426" y="170"/>
                    <a:pt x="426" y="170"/>
                  </a:cubicBezTo>
                  <a:cubicBezTo>
                    <a:pt x="425" y="170"/>
                    <a:pt x="425" y="170"/>
                    <a:pt x="425" y="170"/>
                  </a:cubicBezTo>
                  <a:cubicBezTo>
                    <a:pt x="425" y="169"/>
                    <a:pt x="424" y="169"/>
                    <a:pt x="424" y="169"/>
                  </a:cubicBezTo>
                  <a:cubicBezTo>
                    <a:pt x="424" y="168"/>
                    <a:pt x="425" y="168"/>
                    <a:pt x="426" y="167"/>
                  </a:cubicBezTo>
                  <a:cubicBezTo>
                    <a:pt x="427" y="168"/>
                    <a:pt x="427" y="168"/>
                    <a:pt x="428" y="167"/>
                  </a:cubicBezTo>
                  <a:cubicBezTo>
                    <a:pt x="429" y="168"/>
                    <a:pt x="429" y="168"/>
                    <a:pt x="429" y="168"/>
                  </a:cubicBezTo>
                  <a:cubicBezTo>
                    <a:pt x="428" y="169"/>
                    <a:pt x="427" y="168"/>
                    <a:pt x="427" y="169"/>
                  </a:cubicBezTo>
                  <a:close/>
                  <a:moveTo>
                    <a:pt x="428" y="171"/>
                  </a:moveTo>
                  <a:cubicBezTo>
                    <a:pt x="428" y="171"/>
                    <a:pt x="428" y="171"/>
                    <a:pt x="428" y="171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1"/>
                    <a:pt x="428" y="171"/>
                    <a:pt x="428" y="171"/>
                  </a:cubicBezTo>
                  <a:cubicBezTo>
                    <a:pt x="428" y="171"/>
                    <a:pt x="428" y="171"/>
                    <a:pt x="428" y="171"/>
                  </a:cubicBezTo>
                  <a:close/>
                  <a:moveTo>
                    <a:pt x="429" y="170"/>
                  </a:moveTo>
                  <a:cubicBezTo>
                    <a:pt x="429" y="170"/>
                    <a:pt x="429" y="170"/>
                    <a:pt x="429" y="170"/>
                  </a:cubicBezTo>
                  <a:cubicBezTo>
                    <a:pt x="429" y="170"/>
                    <a:pt x="429" y="170"/>
                    <a:pt x="429" y="170"/>
                  </a:cubicBezTo>
                  <a:cubicBezTo>
                    <a:pt x="429" y="170"/>
                    <a:pt x="429" y="170"/>
                    <a:pt x="429" y="170"/>
                  </a:cubicBezTo>
                  <a:cubicBezTo>
                    <a:pt x="429" y="170"/>
                    <a:pt x="429" y="170"/>
                    <a:pt x="429" y="170"/>
                  </a:cubicBezTo>
                  <a:close/>
                  <a:moveTo>
                    <a:pt x="431" y="168"/>
                  </a:moveTo>
                  <a:cubicBezTo>
                    <a:pt x="431" y="168"/>
                    <a:pt x="431" y="168"/>
                    <a:pt x="431" y="168"/>
                  </a:cubicBezTo>
                  <a:cubicBezTo>
                    <a:pt x="431" y="168"/>
                    <a:pt x="431" y="168"/>
                    <a:pt x="431" y="168"/>
                  </a:cubicBezTo>
                  <a:cubicBezTo>
                    <a:pt x="430" y="168"/>
                    <a:pt x="431" y="167"/>
                    <a:pt x="430" y="167"/>
                  </a:cubicBezTo>
                  <a:cubicBezTo>
                    <a:pt x="429" y="167"/>
                    <a:pt x="428" y="167"/>
                    <a:pt x="429" y="166"/>
                  </a:cubicBezTo>
                  <a:cubicBezTo>
                    <a:pt x="430" y="167"/>
                    <a:pt x="429" y="165"/>
                    <a:pt x="430" y="164"/>
                  </a:cubicBezTo>
                  <a:cubicBezTo>
                    <a:pt x="430" y="164"/>
                    <a:pt x="430" y="164"/>
                    <a:pt x="430" y="164"/>
                  </a:cubicBezTo>
                  <a:cubicBezTo>
                    <a:pt x="430" y="164"/>
                    <a:pt x="431" y="165"/>
                    <a:pt x="430" y="165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1" y="165"/>
                    <a:pt x="431" y="165"/>
                    <a:pt x="431" y="165"/>
                  </a:cubicBezTo>
                  <a:cubicBezTo>
                    <a:pt x="430" y="165"/>
                    <a:pt x="430" y="166"/>
                    <a:pt x="430" y="166"/>
                  </a:cubicBezTo>
                  <a:cubicBezTo>
                    <a:pt x="430" y="167"/>
                    <a:pt x="431" y="166"/>
                    <a:pt x="431" y="166"/>
                  </a:cubicBezTo>
                  <a:cubicBezTo>
                    <a:pt x="431" y="166"/>
                    <a:pt x="431" y="166"/>
                    <a:pt x="431" y="166"/>
                  </a:cubicBezTo>
                  <a:cubicBezTo>
                    <a:pt x="432" y="166"/>
                    <a:pt x="432" y="166"/>
                    <a:pt x="432" y="166"/>
                  </a:cubicBezTo>
                  <a:cubicBezTo>
                    <a:pt x="432" y="166"/>
                    <a:pt x="432" y="166"/>
                    <a:pt x="432" y="167"/>
                  </a:cubicBezTo>
                  <a:cubicBezTo>
                    <a:pt x="433" y="167"/>
                    <a:pt x="433" y="167"/>
                    <a:pt x="433" y="167"/>
                  </a:cubicBezTo>
                  <a:cubicBezTo>
                    <a:pt x="432" y="167"/>
                    <a:pt x="433" y="168"/>
                    <a:pt x="432" y="168"/>
                  </a:cubicBezTo>
                  <a:cubicBezTo>
                    <a:pt x="432" y="168"/>
                    <a:pt x="432" y="168"/>
                    <a:pt x="432" y="167"/>
                  </a:cubicBezTo>
                  <a:cubicBezTo>
                    <a:pt x="432" y="167"/>
                    <a:pt x="431" y="168"/>
                    <a:pt x="431" y="168"/>
                  </a:cubicBezTo>
                  <a:cubicBezTo>
                    <a:pt x="431" y="168"/>
                    <a:pt x="431" y="168"/>
                    <a:pt x="431" y="168"/>
                  </a:cubicBezTo>
                  <a:close/>
                  <a:moveTo>
                    <a:pt x="442" y="174"/>
                  </a:moveTo>
                  <a:cubicBezTo>
                    <a:pt x="442" y="173"/>
                    <a:pt x="442" y="173"/>
                    <a:pt x="442" y="173"/>
                  </a:cubicBezTo>
                  <a:cubicBezTo>
                    <a:pt x="441" y="173"/>
                    <a:pt x="441" y="173"/>
                    <a:pt x="441" y="173"/>
                  </a:cubicBezTo>
                  <a:cubicBezTo>
                    <a:pt x="441" y="174"/>
                    <a:pt x="441" y="174"/>
                    <a:pt x="441" y="174"/>
                  </a:cubicBezTo>
                  <a:cubicBezTo>
                    <a:pt x="440" y="173"/>
                    <a:pt x="438" y="176"/>
                    <a:pt x="437" y="174"/>
                  </a:cubicBezTo>
                  <a:cubicBezTo>
                    <a:pt x="438" y="173"/>
                    <a:pt x="439" y="173"/>
                    <a:pt x="439" y="172"/>
                  </a:cubicBezTo>
                  <a:cubicBezTo>
                    <a:pt x="442" y="173"/>
                    <a:pt x="442" y="173"/>
                    <a:pt x="442" y="173"/>
                  </a:cubicBezTo>
                  <a:lnTo>
                    <a:pt x="442" y="174"/>
                  </a:lnTo>
                  <a:close/>
                  <a:moveTo>
                    <a:pt x="451" y="175"/>
                  </a:moveTo>
                  <a:cubicBezTo>
                    <a:pt x="450" y="175"/>
                    <a:pt x="450" y="175"/>
                    <a:pt x="450" y="175"/>
                  </a:cubicBezTo>
                  <a:cubicBezTo>
                    <a:pt x="450" y="175"/>
                    <a:pt x="450" y="175"/>
                    <a:pt x="450" y="175"/>
                  </a:cubicBezTo>
                  <a:cubicBezTo>
                    <a:pt x="450" y="174"/>
                    <a:pt x="450" y="175"/>
                    <a:pt x="449" y="174"/>
                  </a:cubicBezTo>
                  <a:cubicBezTo>
                    <a:pt x="449" y="175"/>
                    <a:pt x="449" y="175"/>
                    <a:pt x="449" y="175"/>
                  </a:cubicBezTo>
                  <a:cubicBezTo>
                    <a:pt x="449" y="175"/>
                    <a:pt x="449" y="175"/>
                    <a:pt x="450" y="176"/>
                  </a:cubicBezTo>
                  <a:cubicBezTo>
                    <a:pt x="449" y="176"/>
                    <a:pt x="449" y="176"/>
                    <a:pt x="449" y="176"/>
                  </a:cubicBezTo>
                  <a:cubicBezTo>
                    <a:pt x="448" y="176"/>
                    <a:pt x="449" y="177"/>
                    <a:pt x="449" y="177"/>
                  </a:cubicBezTo>
                  <a:cubicBezTo>
                    <a:pt x="447" y="178"/>
                    <a:pt x="446" y="177"/>
                    <a:pt x="445" y="177"/>
                  </a:cubicBezTo>
                  <a:cubicBezTo>
                    <a:pt x="445" y="177"/>
                    <a:pt x="445" y="177"/>
                    <a:pt x="444" y="177"/>
                  </a:cubicBezTo>
                  <a:cubicBezTo>
                    <a:pt x="444" y="177"/>
                    <a:pt x="444" y="177"/>
                    <a:pt x="444" y="177"/>
                  </a:cubicBezTo>
                  <a:cubicBezTo>
                    <a:pt x="444" y="177"/>
                    <a:pt x="444" y="177"/>
                    <a:pt x="444" y="177"/>
                  </a:cubicBezTo>
                  <a:cubicBezTo>
                    <a:pt x="445" y="177"/>
                    <a:pt x="445" y="177"/>
                    <a:pt x="445" y="177"/>
                  </a:cubicBezTo>
                  <a:cubicBezTo>
                    <a:pt x="445" y="177"/>
                    <a:pt x="445" y="177"/>
                    <a:pt x="445" y="177"/>
                  </a:cubicBezTo>
                  <a:cubicBezTo>
                    <a:pt x="446" y="177"/>
                    <a:pt x="447" y="178"/>
                    <a:pt x="448" y="177"/>
                  </a:cubicBezTo>
                  <a:cubicBezTo>
                    <a:pt x="448" y="177"/>
                    <a:pt x="448" y="177"/>
                    <a:pt x="448" y="177"/>
                  </a:cubicBezTo>
                  <a:cubicBezTo>
                    <a:pt x="448" y="177"/>
                    <a:pt x="448" y="176"/>
                    <a:pt x="448" y="176"/>
                  </a:cubicBezTo>
                  <a:cubicBezTo>
                    <a:pt x="448" y="176"/>
                    <a:pt x="447" y="177"/>
                    <a:pt x="448" y="176"/>
                  </a:cubicBezTo>
                  <a:cubicBezTo>
                    <a:pt x="447" y="175"/>
                    <a:pt x="446" y="175"/>
                    <a:pt x="445" y="176"/>
                  </a:cubicBezTo>
                  <a:cubicBezTo>
                    <a:pt x="445" y="176"/>
                    <a:pt x="445" y="176"/>
                    <a:pt x="445" y="176"/>
                  </a:cubicBezTo>
                  <a:cubicBezTo>
                    <a:pt x="445" y="175"/>
                    <a:pt x="444" y="175"/>
                    <a:pt x="443" y="174"/>
                  </a:cubicBezTo>
                  <a:cubicBezTo>
                    <a:pt x="443" y="175"/>
                    <a:pt x="443" y="175"/>
                    <a:pt x="443" y="175"/>
                  </a:cubicBezTo>
                  <a:cubicBezTo>
                    <a:pt x="443" y="175"/>
                    <a:pt x="442" y="175"/>
                    <a:pt x="442" y="175"/>
                  </a:cubicBezTo>
                  <a:cubicBezTo>
                    <a:pt x="442" y="175"/>
                    <a:pt x="443" y="174"/>
                    <a:pt x="444" y="174"/>
                  </a:cubicBezTo>
                  <a:cubicBezTo>
                    <a:pt x="444" y="174"/>
                    <a:pt x="444" y="174"/>
                    <a:pt x="444" y="174"/>
                  </a:cubicBezTo>
                  <a:cubicBezTo>
                    <a:pt x="444" y="175"/>
                    <a:pt x="445" y="175"/>
                    <a:pt x="445" y="175"/>
                  </a:cubicBezTo>
                  <a:cubicBezTo>
                    <a:pt x="446" y="175"/>
                    <a:pt x="446" y="175"/>
                    <a:pt x="446" y="175"/>
                  </a:cubicBezTo>
                  <a:cubicBezTo>
                    <a:pt x="445" y="174"/>
                    <a:pt x="445" y="174"/>
                    <a:pt x="445" y="174"/>
                  </a:cubicBezTo>
                  <a:cubicBezTo>
                    <a:pt x="445" y="174"/>
                    <a:pt x="446" y="175"/>
                    <a:pt x="446" y="174"/>
                  </a:cubicBezTo>
                  <a:cubicBezTo>
                    <a:pt x="446" y="174"/>
                    <a:pt x="446" y="174"/>
                    <a:pt x="446" y="174"/>
                  </a:cubicBezTo>
                  <a:cubicBezTo>
                    <a:pt x="446" y="174"/>
                    <a:pt x="446" y="174"/>
                    <a:pt x="446" y="174"/>
                  </a:cubicBezTo>
                  <a:cubicBezTo>
                    <a:pt x="447" y="173"/>
                    <a:pt x="447" y="173"/>
                    <a:pt x="447" y="173"/>
                  </a:cubicBezTo>
                  <a:cubicBezTo>
                    <a:pt x="448" y="173"/>
                    <a:pt x="448" y="175"/>
                    <a:pt x="449" y="175"/>
                  </a:cubicBezTo>
                  <a:cubicBezTo>
                    <a:pt x="449" y="174"/>
                    <a:pt x="449" y="174"/>
                    <a:pt x="449" y="174"/>
                  </a:cubicBezTo>
                  <a:cubicBezTo>
                    <a:pt x="449" y="174"/>
                    <a:pt x="449" y="174"/>
                    <a:pt x="449" y="174"/>
                  </a:cubicBezTo>
                  <a:cubicBezTo>
                    <a:pt x="449" y="174"/>
                    <a:pt x="449" y="174"/>
                    <a:pt x="449" y="174"/>
                  </a:cubicBezTo>
                  <a:cubicBezTo>
                    <a:pt x="450" y="174"/>
                    <a:pt x="450" y="173"/>
                    <a:pt x="451" y="174"/>
                  </a:cubicBezTo>
                  <a:cubicBezTo>
                    <a:pt x="451" y="174"/>
                    <a:pt x="451" y="174"/>
                    <a:pt x="451" y="175"/>
                  </a:cubicBezTo>
                  <a:cubicBezTo>
                    <a:pt x="451" y="175"/>
                    <a:pt x="452" y="174"/>
                    <a:pt x="452" y="174"/>
                  </a:cubicBezTo>
                  <a:cubicBezTo>
                    <a:pt x="452" y="175"/>
                    <a:pt x="452" y="175"/>
                    <a:pt x="452" y="175"/>
                  </a:cubicBezTo>
                  <a:cubicBezTo>
                    <a:pt x="450" y="175"/>
                    <a:pt x="450" y="175"/>
                    <a:pt x="450" y="175"/>
                  </a:cubicBezTo>
                  <a:lnTo>
                    <a:pt x="451" y="175"/>
                  </a:lnTo>
                  <a:close/>
                  <a:moveTo>
                    <a:pt x="453" y="173"/>
                  </a:moveTo>
                  <a:cubicBezTo>
                    <a:pt x="453" y="173"/>
                    <a:pt x="453" y="172"/>
                    <a:pt x="453" y="172"/>
                  </a:cubicBezTo>
                  <a:cubicBezTo>
                    <a:pt x="452" y="172"/>
                    <a:pt x="452" y="172"/>
                    <a:pt x="452" y="172"/>
                  </a:cubicBezTo>
                  <a:cubicBezTo>
                    <a:pt x="452" y="173"/>
                    <a:pt x="452" y="173"/>
                    <a:pt x="452" y="173"/>
                  </a:cubicBezTo>
                  <a:cubicBezTo>
                    <a:pt x="452" y="173"/>
                    <a:pt x="452" y="173"/>
                    <a:pt x="452" y="173"/>
                  </a:cubicBezTo>
                  <a:cubicBezTo>
                    <a:pt x="452" y="173"/>
                    <a:pt x="452" y="173"/>
                    <a:pt x="452" y="173"/>
                  </a:cubicBezTo>
                  <a:cubicBezTo>
                    <a:pt x="451" y="172"/>
                    <a:pt x="451" y="173"/>
                    <a:pt x="450" y="172"/>
                  </a:cubicBezTo>
                  <a:cubicBezTo>
                    <a:pt x="450" y="172"/>
                    <a:pt x="449" y="172"/>
                    <a:pt x="449" y="173"/>
                  </a:cubicBezTo>
                  <a:cubicBezTo>
                    <a:pt x="448" y="172"/>
                    <a:pt x="448" y="173"/>
                    <a:pt x="447" y="173"/>
                  </a:cubicBezTo>
                  <a:cubicBezTo>
                    <a:pt x="447" y="172"/>
                    <a:pt x="448" y="172"/>
                    <a:pt x="448" y="171"/>
                  </a:cubicBezTo>
                  <a:cubicBezTo>
                    <a:pt x="446" y="172"/>
                    <a:pt x="444" y="173"/>
                    <a:pt x="443" y="171"/>
                  </a:cubicBezTo>
                  <a:cubicBezTo>
                    <a:pt x="443" y="171"/>
                    <a:pt x="443" y="172"/>
                    <a:pt x="443" y="172"/>
                  </a:cubicBezTo>
                  <a:cubicBezTo>
                    <a:pt x="443" y="172"/>
                    <a:pt x="443" y="172"/>
                    <a:pt x="443" y="172"/>
                  </a:cubicBezTo>
                  <a:cubicBezTo>
                    <a:pt x="443" y="172"/>
                    <a:pt x="443" y="172"/>
                    <a:pt x="443" y="172"/>
                  </a:cubicBezTo>
                  <a:cubicBezTo>
                    <a:pt x="442" y="172"/>
                    <a:pt x="442" y="172"/>
                    <a:pt x="442" y="172"/>
                  </a:cubicBezTo>
                  <a:cubicBezTo>
                    <a:pt x="442" y="172"/>
                    <a:pt x="442" y="172"/>
                    <a:pt x="442" y="171"/>
                  </a:cubicBezTo>
                  <a:cubicBezTo>
                    <a:pt x="441" y="172"/>
                    <a:pt x="439" y="169"/>
                    <a:pt x="437" y="171"/>
                  </a:cubicBezTo>
                  <a:cubicBezTo>
                    <a:pt x="435" y="170"/>
                    <a:pt x="433" y="170"/>
                    <a:pt x="431" y="170"/>
                  </a:cubicBezTo>
                  <a:cubicBezTo>
                    <a:pt x="433" y="170"/>
                    <a:pt x="432" y="169"/>
                    <a:pt x="433" y="168"/>
                  </a:cubicBezTo>
                  <a:cubicBezTo>
                    <a:pt x="433" y="169"/>
                    <a:pt x="433" y="169"/>
                    <a:pt x="433" y="169"/>
                  </a:cubicBezTo>
                  <a:cubicBezTo>
                    <a:pt x="433" y="169"/>
                    <a:pt x="433" y="169"/>
                    <a:pt x="433" y="169"/>
                  </a:cubicBezTo>
                  <a:cubicBezTo>
                    <a:pt x="432" y="170"/>
                    <a:pt x="433" y="170"/>
                    <a:pt x="433" y="170"/>
                  </a:cubicBezTo>
                  <a:cubicBezTo>
                    <a:pt x="434" y="168"/>
                    <a:pt x="436" y="172"/>
                    <a:pt x="437" y="169"/>
                  </a:cubicBezTo>
                  <a:cubicBezTo>
                    <a:pt x="437" y="167"/>
                    <a:pt x="437" y="167"/>
                    <a:pt x="437" y="167"/>
                  </a:cubicBezTo>
                  <a:cubicBezTo>
                    <a:pt x="436" y="168"/>
                    <a:pt x="436" y="168"/>
                    <a:pt x="436" y="168"/>
                  </a:cubicBezTo>
                  <a:cubicBezTo>
                    <a:pt x="436" y="168"/>
                    <a:pt x="436" y="168"/>
                    <a:pt x="436" y="168"/>
                  </a:cubicBezTo>
                  <a:cubicBezTo>
                    <a:pt x="435" y="167"/>
                    <a:pt x="435" y="166"/>
                    <a:pt x="435" y="166"/>
                  </a:cubicBezTo>
                  <a:cubicBezTo>
                    <a:pt x="435" y="166"/>
                    <a:pt x="436" y="166"/>
                    <a:pt x="437" y="166"/>
                  </a:cubicBezTo>
                  <a:cubicBezTo>
                    <a:pt x="437" y="166"/>
                    <a:pt x="437" y="166"/>
                    <a:pt x="437" y="166"/>
                  </a:cubicBezTo>
                  <a:cubicBezTo>
                    <a:pt x="437" y="165"/>
                    <a:pt x="436" y="165"/>
                    <a:pt x="435" y="165"/>
                  </a:cubicBezTo>
                  <a:cubicBezTo>
                    <a:pt x="435" y="165"/>
                    <a:pt x="435" y="165"/>
                    <a:pt x="435" y="165"/>
                  </a:cubicBezTo>
                  <a:cubicBezTo>
                    <a:pt x="435" y="165"/>
                    <a:pt x="435" y="165"/>
                    <a:pt x="435" y="165"/>
                  </a:cubicBezTo>
                  <a:cubicBezTo>
                    <a:pt x="434" y="165"/>
                    <a:pt x="434" y="165"/>
                    <a:pt x="434" y="165"/>
                  </a:cubicBezTo>
                  <a:cubicBezTo>
                    <a:pt x="434" y="165"/>
                    <a:pt x="434" y="165"/>
                    <a:pt x="434" y="165"/>
                  </a:cubicBezTo>
                  <a:cubicBezTo>
                    <a:pt x="434" y="165"/>
                    <a:pt x="434" y="165"/>
                    <a:pt x="434" y="165"/>
                  </a:cubicBezTo>
                  <a:cubicBezTo>
                    <a:pt x="434" y="164"/>
                    <a:pt x="434" y="165"/>
                    <a:pt x="435" y="165"/>
                  </a:cubicBezTo>
                  <a:cubicBezTo>
                    <a:pt x="435" y="165"/>
                    <a:pt x="435" y="165"/>
                    <a:pt x="435" y="165"/>
                  </a:cubicBezTo>
                  <a:cubicBezTo>
                    <a:pt x="435" y="165"/>
                    <a:pt x="435" y="165"/>
                    <a:pt x="435" y="164"/>
                  </a:cubicBezTo>
                  <a:cubicBezTo>
                    <a:pt x="435" y="164"/>
                    <a:pt x="435" y="164"/>
                    <a:pt x="435" y="164"/>
                  </a:cubicBezTo>
                  <a:cubicBezTo>
                    <a:pt x="435" y="164"/>
                    <a:pt x="436" y="163"/>
                    <a:pt x="436" y="163"/>
                  </a:cubicBezTo>
                  <a:cubicBezTo>
                    <a:pt x="437" y="164"/>
                    <a:pt x="437" y="164"/>
                    <a:pt x="437" y="164"/>
                  </a:cubicBezTo>
                  <a:cubicBezTo>
                    <a:pt x="436" y="164"/>
                    <a:pt x="436" y="164"/>
                    <a:pt x="436" y="165"/>
                  </a:cubicBezTo>
                  <a:cubicBezTo>
                    <a:pt x="437" y="165"/>
                    <a:pt x="437" y="165"/>
                    <a:pt x="438" y="165"/>
                  </a:cubicBezTo>
                  <a:cubicBezTo>
                    <a:pt x="438" y="165"/>
                    <a:pt x="438" y="165"/>
                    <a:pt x="438" y="165"/>
                  </a:cubicBezTo>
                  <a:cubicBezTo>
                    <a:pt x="437" y="166"/>
                    <a:pt x="438" y="166"/>
                    <a:pt x="438" y="166"/>
                  </a:cubicBezTo>
                  <a:cubicBezTo>
                    <a:pt x="437" y="166"/>
                    <a:pt x="437" y="166"/>
                    <a:pt x="437" y="166"/>
                  </a:cubicBezTo>
                  <a:cubicBezTo>
                    <a:pt x="438" y="168"/>
                    <a:pt x="439" y="167"/>
                    <a:pt x="440" y="167"/>
                  </a:cubicBezTo>
                  <a:cubicBezTo>
                    <a:pt x="440" y="167"/>
                    <a:pt x="440" y="167"/>
                    <a:pt x="440" y="167"/>
                  </a:cubicBezTo>
                  <a:cubicBezTo>
                    <a:pt x="441" y="167"/>
                    <a:pt x="442" y="168"/>
                    <a:pt x="442" y="167"/>
                  </a:cubicBezTo>
                  <a:cubicBezTo>
                    <a:pt x="442" y="166"/>
                    <a:pt x="442" y="166"/>
                    <a:pt x="442" y="166"/>
                  </a:cubicBezTo>
                  <a:cubicBezTo>
                    <a:pt x="443" y="167"/>
                    <a:pt x="443" y="167"/>
                    <a:pt x="443" y="167"/>
                  </a:cubicBezTo>
                  <a:cubicBezTo>
                    <a:pt x="441" y="167"/>
                    <a:pt x="443" y="168"/>
                    <a:pt x="443" y="168"/>
                  </a:cubicBezTo>
                  <a:cubicBezTo>
                    <a:pt x="442" y="168"/>
                    <a:pt x="442" y="168"/>
                    <a:pt x="442" y="168"/>
                  </a:cubicBezTo>
                  <a:cubicBezTo>
                    <a:pt x="442" y="168"/>
                    <a:pt x="442" y="168"/>
                    <a:pt x="442" y="168"/>
                  </a:cubicBezTo>
                  <a:cubicBezTo>
                    <a:pt x="440" y="167"/>
                    <a:pt x="440" y="169"/>
                    <a:pt x="438" y="168"/>
                  </a:cubicBezTo>
                  <a:cubicBezTo>
                    <a:pt x="438" y="168"/>
                    <a:pt x="437" y="168"/>
                    <a:pt x="437" y="169"/>
                  </a:cubicBezTo>
                  <a:cubicBezTo>
                    <a:pt x="437" y="169"/>
                    <a:pt x="438" y="170"/>
                    <a:pt x="438" y="169"/>
                  </a:cubicBezTo>
                  <a:cubicBezTo>
                    <a:pt x="438" y="169"/>
                    <a:pt x="438" y="169"/>
                    <a:pt x="438" y="169"/>
                  </a:cubicBezTo>
                  <a:cubicBezTo>
                    <a:pt x="439" y="169"/>
                    <a:pt x="439" y="169"/>
                    <a:pt x="439" y="169"/>
                  </a:cubicBezTo>
                  <a:cubicBezTo>
                    <a:pt x="439" y="172"/>
                    <a:pt x="442" y="169"/>
                    <a:pt x="443" y="171"/>
                  </a:cubicBezTo>
                  <a:cubicBezTo>
                    <a:pt x="443" y="170"/>
                    <a:pt x="443" y="170"/>
                    <a:pt x="443" y="170"/>
                  </a:cubicBezTo>
                  <a:cubicBezTo>
                    <a:pt x="444" y="170"/>
                    <a:pt x="444" y="170"/>
                    <a:pt x="446" y="170"/>
                  </a:cubicBezTo>
                  <a:cubicBezTo>
                    <a:pt x="446" y="171"/>
                    <a:pt x="446" y="171"/>
                    <a:pt x="446" y="171"/>
                  </a:cubicBezTo>
                  <a:cubicBezTo>
                    <a:pt x="447" y="170"/>
                    <a:pt x="447" y="171"/>
                    <a:pt x="448" y="171"/>
                  </a:cubicBezTo>
                  <a:cubicBezTo>
                    <a:pt x="448" y="171"/>
                    <a:pt x="448" y="171"/>
                    <a:pt x="448" y="171"/>
                  </a:cubicBezTo>
                  <a:cubicBezTo>
                    <a:pt x="449" y="171"/>
                    <a:pt x="449" y="171"/>
                    <a:pt x="449" y="171"/>
                  </a:cubicBezTo>
                  <a:cubicBezTo>
                    <a:pt x="448" y="171"/>
                    <a:pt x="448" y="171"/>
                    <a:pt x="448" y="171"/>
                  </a:cubicBezTo>
                  <a:cubicBezTo>
                    <a:pt x="449" y="172"/>
                    <a:pt x="449" y="172"/>
                    <a:pt x="449" y="172"/>
                  </a:cubicBezTo>
                  <a:cubicBezTo>
                    <a:pt x="450" y="170"/>
                    <a:pt x="450" y="170"/>
                    <a:pt x="450" y="170"/>
                  </a:cubicBezTo>
                  <a:cubicBezTo>
                    <a:pt x="450" y="170"/>
                    <a:pt x="450" y="170"/>
                    <a:pt x="450" y="170"/>
                  </a:cubicBezTo>
                  <a:cubicBezTo>
                    <a:pt x="450" y="170"/>
                    <a:pt x="450" y="170"/>
                    <a:pt x="450" y="170"/>
                  </a:cubicBezTo>
                  <a:cubicBezTo>
                    <a:pt x="450" y="170"/>
                    <a:pt x="450" y="170"/>
                    <a:pt x="450" y="170"/>
                  </a:cubicBezTo>
                  <a:cubicBezTo>
                    <a:pt x="450" y="171"/>
                    <a:pt x="451" y="171"/>
                    <a:pt x="451" y="170"/>
                  </a:cubicBezTo>
                  <a:cubicBezTo>
                    <a:pt x="451" y="170"/>
                    <a:pt x="451" y="170"/>
                    <a:pt x="451" y="170"/>
                  </a:cubicBezTo>
                  <a:cubicBezTo>
                    <a:pt x="452" y="170"/>
                    <a:pt x="452" y="170"/>
                    <a:pt x="452" y="170"/>
                  </a:cubicBezTo>
                  <a:cubicBezTo>
                    <a:pt x="451" y="171"/>
                    <a:pt x="451" y="171"/>
                    <a:pt x="451" y="171"/>
                  </a:cubicBezTo>
                  <a:cubicBezTo>
                    <a:pt x="452" y="172"/>
                    <a:pt x="453" y="171"/>
                    <a:pt x="454" y="172"/>
                  </a:cubicBezTo>
                  <a:cubicBezTo>
                    <a:pt x="454" y="172"/>
                    <a:pt x="453" y="173"/>
                    <a:pt x="453" y="173"/>
                  </a:cubicBezTo>
                  <a:close/>
                  <a:moveTo>
                    <a:pt x="433" y="168"/>
                  </a:moveTo>
                  <a:cubicBezTo>
                    <a:pt x="434" y="167"/>
                    <a:pt x="434" y="167"/>
                    <a:pt x="434" y="167"/>
                  </a:cubicBezTo>
                  <a:cubicBezTo>
                    <a:pt x="434" y="168"/>
                    <a:pt x="434" y="168"/>
                    <a:pt x="434" y="168"/>
                  </a:cubicBezTo>
                  <a:lnTo>
                    <a:pt x="433" y="168"/>
                  </a:lnTo>
                  <a:close/>
                  <a:moveTo>
                    <a:pt x="453" y="183"/>
                  </a:moveTo>
                  <a:cubicBezTo>
                    <a:pt x="453" y="182"/>
                    <a:pt x="453" y="182"/>
                    <a:pt x="453" y="182"/>
                  </a:cubicBezTo>
                  <a:cubicBezTo>
                    <a:pt x="453" y="182"/>
                    <a:pt x="453" y="182"/>
                    <a:pt x="453" y="182"/>
                  </a:cubicBezTo>
                  <a:cubicBezTo>
                    <a:pt x="453" y="182"/>
                    <a:pt x="453" y="182"/>
                    <a:pt x="453" y="182"/>
                  </a:cubicBezTo>
                  <a:cubicBezTo>
                    <a:pt x="453" y="182"/>
                    <a:pt x="453" y="182"/>
                    <a:pt x="454" y="182"/>
                  </a:cubicBezTo>
                  <a:lnTo>
                    <a:pt x="453" y="183"/>
                  </a:lnTo>
                  <a:close/>
                  <a:moveTo>
                    <a:pt x="455" y="183"/>
                  </a:moveTo>
                  <a:cubicBezTo>
                    <a:pt x="455" y="182"/>
                    <a:pt x="454" y="181"/>
                    <a:pt x="455" y="181"/>
                  </a:cubicBezTo>
                  <a:cubicBezTo>
                    <a:pt x="455" y="181"/>
                    <a:pt x="455" y="181"/>
                    <a:pt x="455" y="181"/>
                  </a:cubicBezTo>
                  <a:cubicBezTo>
                    <a:pt x="454" y="180"/>
                    <a:pt x="454" y="180"/>
                    <a:pt x="454" y="180"/>
                  </a:cubicBezTo>
                  <a:cubicBezTo>
                    <a:pt x="454" y="180"/>
                    <a:pt x="454" y="180"/>
                    <a:pt x="455" y="181"/>
                  </a:cubicBezTo>
                  <a:cubicBezTo>
                    <a:pt x="455" y="181"/>
                    <a:pt x="455" y="181"/>
                    <a:pt x="455" y="181"/>
                  </a:cubicBezTo>
                  <a:cubicBezTo>
                    <a:pt x="455" y="181"/>
                    <a:pt x="455" y="181"/>
                    <a:pt x="455" y="181"/>
                  </a:cubicBezTo>
                  <a:cubicBezTo>
                    <a:pt x="455" y="181"/>
                    <a:pt x="455" y="181"/>
                    <a:pt x="455" y="181"/>
                  </a:cubicBezTo>
                  <a:lnTo>
                    <a:pt x="455" y="183"/>
                  </a:lnTo>
                  <a:close/>
                  <a:moveTo>
                    <a:pt x="456" y="178"/>
                  </a:moveTo>
                  <a:cubicBezTo>
                    <a:pt x="455" y="178"/>
                    <a:pt x="455" y="178"/>
                    <a:pt x="455" y="178"/>
                  </a:cubicBezTo>
                  <a:cubicBezTo>
                    <a:pt x="456" y="178"/>
                    <a:pt x="455" y="177"/>
                    <a:pt x="455" y="177"/>
                  </a:cubicBezTo>
                  <a:cubicBezTo>
                    <a:pt x="453" y="177"/>
                    <a:pt x="453" y="177"/>
                    <a:pt x="453" y="177"/>
                  </a:cubicBezTo>
                  <a:cubicBezTo>
                    <a:pt x="453" y="177"/>
                    <a:pt x="453" y="177"/>
                    <a:pt x="453" y="177"/>
                  </a:cubicBezTo>
                  <a:cubicBezTo>
                    <a:pt x="453" y="177"/>
                    <a:pt x="454" y="177"/>
                    <a:pt x="454" y="177"/>
                  </a:cubicBezTo>
                  <a:cubicBezTo>
                    <a:pt x="454" y="177"/>
                    <a:pt x="454" y="177"/>
                    <a:pt x="454" y="176"/>
                  </a:cubicBezTo>
                  <a:cubicBezTo>
                    <a:pt x="454" y="176"/>
                    <a:pt x="453" y="176"/>
                    <a:pt x="452" y="176"/>
                  </a:cubicBezTo>
                  <a:cubicBezTo>
                    <a:pt x="452" y="176"/>
                    <a:pt x="452" y="176"/>
                    <a:pt x="452" y="176"/>
                  </a:cubicBezTo>
                  <a:cubicBezTo>
                    <a:pt x="452" y="176"/>
                    <a:pt x="452" y="176"/>
                    <a:pt x="452" y="176"/>
                  </a:cubicBezTo>
                  <a:cubicBezTo>
                    <a:pt x="452" y="176"/>
                    <a:pt x="452" y="176"/>
                    <a:pt x="452" y="176"/>
                  </a:cubicBezTo>
                  <a:cubicBezTo>
                    <a:pt x="452" y="176"/>
                    <a:pt x="452" y="176"/>
                    <a:pt x="452" y="176"/>
                  </a:cubicBezTo>
                  <a:cubicBezTo>
                    <a:pt x="452" y="175"/>
                    <a:pt x="452" y="175"/>
                    <a:pt x="452" y="175"/>
                  </a:cubicBezTo>
                  <a:cubicBezTo>
                    <a:pt x="452" y="175"/>
                    <a:pt x="453" y="175"/>
                    <a:pt x="453" y="175"/>
                  </a:cubicBezTo>
                  <a:cubicBezTo>
                    <a:pt x="453" y="175"/>
                    <a:pt x="453" y="175"/>
                    <a:pt x="453" y="175"/>
                  </a:cubicBezTo>
                  <a:cubicBezTo>
                    <a:pt x="454" y="174"/>
                    <a:pt x="454" y="176"/>
                    <a:pt x="455" y="176"/>
                  </a:cubicBezTo>
                  <a:cubicBezTo>
                    <a:pt x="456" y="175"/>
                    <a:pt x="456" y="175"/>
                    <a:pt x="457" y="175"/>
                  </a:cubicBezTo>
                  <a:cubicBezTo>
                    <a:pt x="456" y="176"/>
                    <a:pt x="456" y="175"/>
                    <a:pt x="455" y="176"/>
                  </a:cubicBezTo>
                  <a:cubicBezTo>
                    <a:pt x="455" y="176"/>
                    <a:pt x="456" y="176"/>
                    <a:pt x="456" y="176"/>
                  </a:cubicBezTo>
                  <a:cubicBezTo>
                    <a:pt x="457" y="176"/>
                    <a:pt x="457" y="176"/>
                    <a:pt x="457" y="176"/>
                  </a:cubicBezTo>
                  <a:cubicBezTo>
                    <a:pt x="457" y="177"/>
                    <a:pt x="456" y="177"/>
                    <a:pt x="456" y="178"/>
                  </a:cubicBezTo>
                  <a:close/>
                  <a:moveTo>
                    <a:pt x="457" y="180"/>
                  </a:moveTo>
                  <a:cubicBezTo>
                    <a:pt x="456" y="180"/>
                    <a:pt x="456" y="180"/>
                    <a:pt x="456" y="180"/>
                  </a:cubicBezTo>
                  <a:cubicBezTo>
                    <a:pt x="456" y="180"/>
                    <a:pt x="456" y="180"/>
                    <a:pt x="456" y="180"/>
                  </a:cubicBezTo>
                  <a:cubicBezTo>
                    <a:pt x="456" y="180"/>
                    <a:pt x="456" y="180"/>
                    <a:pt x="456" y="180"/>
                  </a:cubicBezTo>
                  <a:cubicBezTo>
                    <a:pt x="456" y="180"/>
                    <a:pt x="457" y="180"/>
                    <a:pt x="457" y="180"/>
                  </a:cubicBezTo>
                  <a:cubicBezTo>
                    <a:pt x="457" y="180"/>
                    <a:pt x="457" y="180"/>
                    <a:pt x="457" y="180"/>
                  </a:cubicBezTo>
                  <a:close/>
                  <a:moveTo>
                    <a:pt x="457" y="179"/>
                  </a:moveTo>
                  <a:cubicBezTo>
                    <a:pt x="457" y="178"/>
                    <a:pt x="457" y="178"/>
                    <a:pt x="457" y="177"/>
                  </a:cubicBezTo>
                  <a:cubicBezTo>
                    <a:pt x="457" y="178"/>
                    <a:pt x="458" y="179"/>
                    <a:pt x="457" y="179"/>
                  </a:cubicBezTo>
                  <a:close/>
                  <a:moveTo>
                    <a:pt x="461" y="165"/>
                  </a:moveTo>
                  <a:cubicBezTo>
                    <a:pt x="461" y="164"/>
                    <a:pt x="461" y="164"/>
                    <a:pt x="461" y="164"/>
                  </a:cubicBezTo>
                  <a:cubicBezTo>
                    <a:pt x="461" y="164"/>
                    <a:pt x="462" y="164"/>
                    <a:pt x="461" y="165"/>
                  </a:cubicBezTo>
                  <a:close/>
                  <a:moveTo>
                    <a:pt x="462" y="162"/>
                  </a:moveTo>
                  <a:cubicBezTo>
                    <a:pt x="462" y="162"/>
                    <a:pt x="462" y="162"/>
                    <a:pt x="462" y="162"/>
                  </a:cubicBezTo>
                  <a:cubicBezTo>
                    <a:pt x="463" y="162"/>
                    <a:pt x="462" y="161"/>
                    <a:pt x="462" y="161"/>
                  </a:cubicBezTo>
                  <a:cubicBezTo>
                    <a:pt x="463" y="161"/>
                    <a:pt x="463" y="161"/>
                    <a:pt x="463" y="161"/>
                  </a:cubicBezTo>
                  <a:cubicBezTo>
                    <a:pt x="463" y="161"/>
                    <a:pt x="463" y="162"/>
                    <a:pt x="462" y="162"/>
                  </a:cubicBezTo>
                  <a:close/>
                  <a:moveTo>
                    <a:pt x="459" y="181"/>
                  </a:moveTo>
                  <a:cubicBezTo>
                    <a:pt x="459" y="181"/>
                    <a:pt x="457" y="181"/>
                    <a:pt x="458" y="180"/>
                  </a:cubicBezTo>
                  <a:cubicBezTo>
                    <a:pt x="459" y="179"/>
                    <a:pt x="460" y="181"/>
                    <a:pt x="460" y="180"/>
                  </a:cubicBezTo>
                  <a:cubicBezTo>
                    <a:pt x="461" y="180"/>
                    <a:pt x="461" y="180"/>
                    <a:pt x="461" y="180"/>
                  </a:cubicBezTo>
                  <a:cubicBezTo>
                    <a:pt x="461" y="180"/>
                    <a:pt x="461" y="180"/>
                    <a:pt x="461" y="180"/>
                  </a:cubicBezTo>
                  <a:cubicBezTo>
                    <a:pt x="462" y="180"/>
                    <a:pt x="462" y="179"/>
                    <a:pt x="462" y="179"/>
                  </a:cubicBezTo>
                  <a:cubicBezTo>
                    <a:pt x="462" y="178"/>
                    <a:pt x="461" y="178"/>
                    <a:pt x="461" y="178"/>
                  </a:cubicBezTo>
                  <a:cubicBezTo>
                    <a:pt x="462" y="178"/>
                    <a:pt x="463" y="178"/>
                    <a:pt x="463" y="178"/>
                  </a:cubicBezTo>
                  <a:cubicBezTo>
                    <a:pt x="463" y="179"/>
                    <a:pt x="462" y="179"/>
                    <a:pt x="463" y="179"/>
                  </a:cubicBezTo>
                  <a:cubicBezTo>
                    <a:pt x="463" y="180"/>
                    <a:pt x="462" y="179"/>
                    <a:pt x="462" y="180"/>
                  </a:cubicBezTo>
                  <a:cubicBezTo>
                    <a:pt x="462" y="180"/>
                    <a:pt x="462" y="180"/>
                    <a:pt x="462" y="180"/>
                  </a:cubicBezTo>
                  <a:cubicBezTo>
                    <a:pt x="462" y="180"/>
                    <a:pt x="462" y="180"/>
                    <a:pt x="462" y="180"/>
                  </a:cubicBezTo>
                  <a:cubicBezTo>
                    <a:pt x="462" y="180"/>
                    <a:pt x="462" y="180"/>
                    <a:pt x="461" y="180"/>
                  </a:cubicBezTo>
                  <a:cubicBezTo>
                    <a:pt x="461" y="180"/>
                    <a:pt x="461" y="180"/>
                    <a:pt x="461" y="180"/>
                  </a:cubicBezTo>
                  <a:cubicBezTo>
                    <a:pt x="461" y="180"/>
                    <a:pt x="461" y="180"/>
                    <a:pt x="461" y="180"/>
                  </a:cubicBezTo>
                  <a:cubicBezTo>
                    <a:pt x="461" y="180"/>
                    <a:pt x="460" y="180"/>
                    <a:pt x="461" y="180"/>
                  </a:cubicBezTo>
                  <a:cubicBezTo>
                    <a:pt x="460" y="180"/>
                    <a:pt x="459" y="180"/>
                    <a:pt x="459" y="180"/>
                  </a:cubicBezTo>
                  <a:lnTo>
                    <a:pt x="459" y="181"/>
                  </a:lnTo>
                  <a:close/>
                  <a:moveTo>
                    <a:pt x="473" y="183"/>
                  </a:moveTo>
                  <a:cubicBezTo>
                    <a:pt x="472" y="182"/>
                    <a:pt x="473" y="184"/>
                    <a:pt x="472" y="184"/>
                  </a:cubicBezTo>
                  <a:cubicBezTo>
                    <a:pt x="472" y="185"/>
                    <a:pt x="472" y="183"/>
                    <a:pt x="472" y="184"/>
                  </a:cubicBezTo>
                  <a:cubicBezTo>
                    <a:pt x="470" y="185"/>
                    <a:pt x="470" y="183"/>
                    <a:pt x="469" y="184"/>
                  </a:cubicBezTo>
                  <a:cubicBezTo>
                    <a:pt x="469" y="184"/>
                    <a:pt x="468" y="183"/>
                    <a:pt x="468" y="184"/>
                  </a:cubicBezTo>
                  <a:cubicBezTo>
                    <a:pt x="468" y="184"/>
                    <a:pt x="468" y="184"/>
                    <a:pt x="468" y="184"/>
                  </a:cubicBezTo>
                  <a:cubicBezTo>
                    <a:pt x="468" y="184"/>
                    <a:pt x="468" y="184"/>
                    <a:pt x="468" y="184"/>
                  </a:cubicBezTo>
                  <a:cubicBezTo>
                    <a:pt x="468" y="184"/>
                    <a:pt x="468" y="184"/>
                    <a:pt x="468" y="184"/>
                  </a:cubicBezTo>
                  <a:cubicBezTo>
                    <a:pt x="467" y="184"/>
                    <a:pt x="467" y="184"/>
                    <a:pt x="467" y="184"/>
                  </a:cubicBezTo>
                  <a:cubicBezTo>
                    <a:pt x="467" y="185"/>
                    <a:pt x="467" y="185"/>
                    <a:pt x="467" y="185"/>
                  </a:cubicBezTo>
                  <a:cubicBezTo>
                    <a:pt x="466" y="184"/>
                    <a:pt x="468" y="183"/>
                    <a:pt x="467" y="184"/>
                  </a:cubicBezTo>
                  <a:cubicBezTo>
                    <a:pt x="466" y="184"/>
                    <a:pt x="464" y="182"/>
                    <a:pt x="464" y="184"/>
                  </a:cubicBezTo>
                  <a:cubicBezTo>
                    <a:pt x="463" y="183"/>
                    <a:pt x="462" y="183"/>
                    <a:pt x="461" y="183"/>
                  </a:cubicBezTo>
                  <a:cubicBezTo>
                    <a:pt x="461" y="184"/>
                    <a:pt x="460" y="183"/>
                    <a:pt x="459" y="184"/>
                  </a:cubicBezTo>
                  <a:cubicBezTo>
                    <a:pt x="459" y="183"/>
                    <a:pt x="460" y="182"/>
                    <a:pt x="459" y="182"/>
                  </a:cubicBezTo>
                  <a:cubicBezTo>
                    <a:pt x="460" y="182"/>
                    <a:pt x="460" y="182"/>
                    <a:pt x="460" y="182"/>
                  </a:cubicBezTo>
                  <a:cubicBezTo>
                    <a:pt x="459" y="182"/>
                    <a:pt x="459" y="182"/>
                    <a:pt x="459" y="182"/>
                  </a:cubicBezTo>
                  <a:cubicBezTo>
                    <a:pt x="459" y="182"/>
                    <a:pt x="459" y="183"/>
                    <a:pt x="460" y="182"/>
                  </a:cubicBezTo>
                  <a:cubicBezTo>
                    <a:pt x="460" y="182"/>
                    <a:pt x="460" y="182"/>
                    <a:pt x="460" y="182"/>
                  </a:cubicBezTo>
                  <a:cubicBezTo>
                    <a:pt x="460" y="181"/>
                    <a:pt x="460" y="181"/>
                    <a:pt x="460" y="181"/>
                  </a:cubicBezTo>
                  <a:cubicBezTo>
                    <a:pt x="461" y="182"/>
                    <a:pt x="461" y="182"/>
                    <a:pt x="461" y="182"/>
                  </a:cubicBezTo>
                  <a:cubicBezTo>
                    <a:pt x="461" y="181"/>
                    <a:pt x="461" y="181"/>
                    <a:pt x="461" y="181"/>
                  </a:cubicBezTo>
                  <a:cubicBezTo>
                    <a:pt x="462" y="181"/>
                    <a:pt x="462" y="182"/>
                    <a:pt x="462" y="183"/>
                  </a:cubicBezTo>
                  <a:cubicBezTo>
                    <a:pt x="463" y="182"/>
                    <a:pt x="464" y="182"/>
                    <a:pt x="465" y="182"/>
                  </a:cubicBezTo>
                  <a:cubicBezTo>
                    <a:pt x="465" y="182"/>
                    <a:pt x="465" y="183"/>
                    <a:pt x="465" y="183"/>
                  </a:cubicBezTo>
                  <a:cubicBezTo>
                    <a:pt x="466" y="182"/>
                    <a:pt x="468" y="184"/>
                    <a:pt x="469" y="183"/>
                  </a:cubicBezTo>
                  <a:cubicBezTo>
                    <a:pt x="469" y="184"/>
                    <a:pt x="471" y="183"/>
                    <a:pt x="471" y="183"/>
                  </a:cubicBezTo>
                  <a:cubicBezTo>
                    <a:pt x="472" y="182"/>
                    <a:pt x="472" y="182"/>
                    <a:pt x="472" y="182"/>
                  </a:cubicBezTo>
                  <a:cubicBezTo>
                    <a:pt x="471" y="182"/>
                    <a:pt x="471" y="182"/>
                    <a:pt x="471" y="182"/>
                  </a:cubicBezTo>
                  <a:cubicBezTo>
                    <a:pt x="473" y="183"/>
                    <a:pt x="473" y="180"/>
                    <a:pt x="474" y="181"/>
                  </a:cubicBezTo>
                  <a:cubicBezTo>
                    <a:pt x="475" y="181"/>
                    <a:pt x="475" y="180"/>
                    <a:pt x="475" y="180"/>
                  </a:cubicBezTo>
                  <a:cubicBezTo>
                    <a:pt x="474" y="179"/>
                    <a:pt x="474" y="179"/>
                    <a:pt x="474" y="179"/>
                  </a:cubicBezTo>
                  <a:cubicBezTo>
                    <a:pt x="475" y="179"/>
                    <a:pt x="475" y="179"/>
                    <a:pt x="475" y="179"/>
                  </a:cubicBezTo>
                  <a:cubicBezTo>
                    <a:pt x="475" y="178"/>
                    <a:pt x="475" y="178"/>
                    <a:pt x="475" y="178"/>
                  </a:cubicBezTo>
                  <a:cubicBezTo>
                    <a:pt x="476" y="178"/>
                    <a:pt x="476" y="178"/>
                    <a:pt x="476" y="178"/>
                  </a:cubicBezTo>
                  <a:cubicBezTo>
                    <a:pt x="476" y="178"/>
                    <a:pt x="475" y="179"/>
                    <a:pt x="475" y="179"/>
                  </a:cubicBezTo>
                  <a:cubicBezTo>
                    <a:pt x="476" y="179"/>
                    <a:pt x="476" y="180"/>
                    <a:pt x="477" y="180"/>
                  </a:cubicBezTo>
                  <a:cubicBezTo>
                    <a:pt x="477" y="180"/>
                    <a:pt x="476" y="181"/>
                    <a:pt x="477" y="181"/>
                  </a:cubicBezTo>
                  <a:cubicBezTo>
                    <a:pt x="478" y="180"/>
                    <a:pt x="477" y="179"/>
                    <a:pt x="478" y="180"/>
                  </a:cubicBezTo>
                  <a:cubicBezTo>
                    <a:pt x="479" y="179"/>
                    <a:pt x="477" y="179"/>
                    <a:pt x="478" y="178"/>
                  </a:cubicBezTo>
                  <a:cubicBezTo>
                    <a:pt x="478" y="178"/>
                    <a:pt x="478" y="178"/>
                    <a:pt x="478" y="178"/>
                  </a:cubicBezTo>
                  <a:cubicBezTo>
                    <a:pt x="478" y="178"/>
                    <a:pt x="478" y="178"/>
                    <a:pt x="478" y="178"/>
                  </a:cubicBezTo>
                  <a:cubicBezTo>
                    <a:pt x="478" y="177"/>
                    <a:pt x="478" y="177"/>
                    <a:pt x="478" y="177"/>
                  </a:cubicBezTo>
                  <a:cubicBezTo>
                    <a:pt x="478" y="177"/>
                    <a:pt x="479" y="176"/>
                    <a:pt x="480" y="177"/>
                  </a:cubicBezTo>
                  <a:cubicBezTo>
                    <a:pt x="480" y="177"/>
                    <a:pt x="480" y="177"/>
                    <a:pt x="480" y="178"/>
                  </a:cubicBezTo>
                  <a:cubicBezTo>
                    <a:pt x="480" y="178"/>
                    <a:pt x="481" y="176"/>
                    <a:pt x="481" y="177"/>
                  </a:cubicBezTo>
                  <a:cubicBezTo>
                    <a:pt x="481" y="177"/>
                    <a:pt x="481" y="177"/>
                    <a:pt x="481" y="177"/>
                  </a:cubicBezTo>
                  <a:cubicBezTo>
                    <a:pt x="480" y="178"/>
                    <a:pt x="481" y="178"/>
                    <a:pt x="481" y="178"/>
                  </a:cubicBezTo>
                  <a:cubicBezTo>
                    <a:pt x="482" y="179"/>
                    <a:pt x="482" y="178"/>
                    <a:pt x="482" y="178"/>
                  </a:cubicBezTo>
                  <a:cubicBezTo>
                    <a:pt x="482" y="177"/>
                    <a:pt x="482" y="177"/>
                    <a:pt x="482" y="177"/>
                  </a:cubicBezTo>
                  <a:cubicBezTo>
                    <a:pt x="483" y="177"/>
                    <a:pt x="482" y="179"/>
                    <a:pt x="483" y="178"/>
                  </a:cubicBezTo>
                  <a:cubicBezTo>
                    <a:pt x="483" y="177"/>
                    <a:pt x="483" y="177"/>
                    <a:pt x="483" y="177"/>
                  </a:cubicBezTo>
                  <a:cubicBezTo>
                    <a:pt x="484" y="177"/>
                    <a:pt x="485" y="177"/>
                    <a:pt x="485" y="177"/>
                  </a:cubicBezTo>
                  <a:cubicBezTo>
                    <a:pt x="485" y="176"/>
                    <a:pt x="485" y="176"/>
                    <a:pt x="485" y="176"/>
                  </a:cubicBezTo>
                  <a:cubicBezTo>
                    <a:pt x="484" y="176"/>
                    <a:pt x="484" y="176"/>
                    <a:pt x="484" y="176"/>
                  </a:cubicBezTo>
                  <a:cubicBezTo>
                    <a:pt x="485" y="175"/>
                    <a:pt x="485" y="175"/>
                    <a:pt x="485" y="175"/>
                  </a:cubicBezTo>
                  <a:cubicBezTo>
                    <a:pt x="485" y="175"/>
                    <a:pt x="485" y="175"/>
                    <a:pt x="485" y="175"/>
                  </a:cubicBezTo>
                  <a:cubicBezTo>
                    <a:pt x="485" y="175"/>
                    <a:pt x="485" y="175"/>
                    <a:pt x="485" y="175"/>
                  </a:cubicBezTo>
                  <a:cubicBezTo>
                    <a:pt x="485" y="175"/>
                    <a:pt x="485" y="175"/>
                    <a:pt x="485" y="175"/>
                  </a:cubicBezTo>
                  <a:cubicBezTo>
                    <a:pt x="485" y="174"/>
                    <a:pt x="485" y="174"/>
                    <a:pt x="485" y="174"/>
                  </a:cubicBezTo>
                  <a:cubicBezTo>
                    <a:pt x="483" y="174"/>
                    <a:pt x="484" y="175"/>
                    <a:pt x="482" y="175"/>
                  </a:cubicBezTo>
                  <a:cubicBezTo>
                    <a:pt x="482" y="175"/>
                    <a:pt x="482" y="176"/>
                    <a:pt x="482" y="176"/>
                  </a:cubicBezTo>
                  <a:cubicBezTo>
                    <a:pt x="481" y="176"/>
                    <a:pt x="481" y="175"/>
                    <a:pt x="480" y="174"/>
                  </a:cubicBezTo>
                  <a:cubicBezTo>
                    <a:pt x="480" y="174"/>
                    <a:pt x="480" y="174"/>
                    <a:pt x="481" y="174"/>
                  </a:cubicBezTo>
                  <a:cubicBezTo>
                    <a:pt x="480" y="174"/>
                    <a:pt x="480" y="174"/>
                    <a:pt x="480" y="174"/>
                  </a:cubicBezTo>
                  <a:cubicBezTo>
                    <a:pt x="481" y="174"/>
                    <a:pt x="481" y="174"/>
                    <a:pt x="481" y="174"/>
                  </a:cubicBezTo>
                  <a:cubicBezTo>
                    <a:pt x="481" y="174"/>
                    <a:pt x="481" y="174"/>
                    <a:pt x="481" y="174"/>
                  </a:cubicBezTo>
                  <a:cubicBezTo>
                    <a:pt x="481" y="174"/>
                    <a:pt x="481" y="174"/>
                    <a:pt x="481" y="174"/>
                  </a:cubicBezTo>
                  <a:cubicBezTo>
                    <a:pt x="481" y="174"/>
                    <a:pt x="481" y="174"/>
                    <a:pt x="482" y="174"/>
                  </a:cubicBezTo>
                  <a:cubicBezTo>
                    <a:pt x="481" y="174"/>
                    <a:pt x="481" y="174"/>
                    <a:pt x="481" y="174"/>
                  </a:cubicBezTo>
                  <a:cubicBezTo>
                    <a:pt x="482" y="174"/>
                    <a:pt x="482" y="174"/>
                    <a:pt x="482" y="174"/>
                  </a:cubicBezTo>
                  <a:cubicBezTo>
                    <a:pt x="482" y="174"/>
                    <a:pt x="482" y="174"/>
                    <a:pt x="482" y="174"/>
                  </a:cubicBezTo>
                  <a:cubicBezTo>
                    <a:pt x="483" y="174"/>
                    <a:pt x="482" y="173"/>
                    <a:pt x="482" y="174"/>
                  </a:cubicBezTo>
                  <a:cubicBezTo>
                    <a:pt x="482" y="175"/>
                    <a:pt x="482" y="175"/>
                    <a:pt x="482" y="175"/>
                  </a:cubicBezTo>
                  <a:cubicBezTo>
                    <a:pt x="483" y="175"/>
                    <a:pt x="482" y="174"/>
                    <a:pt x="483" y="174"/>
                  </a:cubicBezTo>
                  <a:cubicBezTo>
                    <a:pt x="483" y="174"/>
                    <a:pt x="484" y="174"/>
                    <a:pt x="484" y="174"/>
                  </a:cubicBezTo>
                  <a:cubicBezTo>
                    <a:pt x="484" y="174"/>
                    <a:pt x="485" y="174"/>
                    <a:pt x="484" y="173"/>
                  </a:cubicBezTo>
                  <a:cubicBezTo>
                    <a:pt x="483" y="173"/>
                    <a:pt x="484" y="172"/>
                    <a:pt x="484" y="172"/>
                  </a:cubicBezTo>
                  <a:cubicBezTo>
                    <a:pt x="484" y="172"/>
                    <a:pt x="485" y="172"/>
                    <a:pt x="485" y="172"/>
                  </a:cubicBezTo>
                  <a:cubicBezTo>
                    <a:pt x="484" y="172"/>
                    <a:pt x="484" y="171"/>
                    <a:pt x="484" y="171"/>
                  </a:cubicBezTo>
                  <a:cubicBezTo>
                    <a:pt x="484" y="170"/>
                    <a:pt x="483" y="170"/>
                    <a:pt x="483" y="170"/>
                  </a:cubicBezTo>
                  <a:cubicBezTo>
                    <a:pt x="484" y="170"/>
                    <a:pt x="484" y="170"/>
                    <a:pt x="484" y="171"/>
                  </a:cubicBezTo>
                  <a:cubicBezTo>
                    <a:pt x="484" y="171"/>
                    <a:pt x="484" y="171"/>
                    <a:pt x="485" y="170"/>
                  </a:cubicBezTo>
                  <a:cubicBezTo>
                    <a:pt x="485" y="170"/>
                    <a:pt x="485" y="170"/>
                    <a:pt x="485" y="170"/>
                  </a:cubicBezTo>
                  <a:cubicBezTo>
                    <a:pt x="485" y="170"/>
                    <a:pt x="485" y="170"/>
                    <a:pt x="485" y="170"/>
                  </a:cubicBezTo>
                  <a:cubicBezTo>
                    <a:pt x="485" y="171"/>
                    <a:pt x="485" y="171"/>
                    <a:pt x="485" y="171"/>
                  </a:cubicBezTo>
                  <a:cubicBezTo>
                    <a:pt x="485" y="171"/>
                    <a:pt x="485" y="171"/>
                    <a:pt x="485" y="171"/>
                  </a:cubicBezTo>
                  <a:cubicBezTo>
                    <a:pt x="485" y="172"/>
                    <a:pt x="485" y="172"/>
                    <a:pt x="485" y="173"/>
                  </a:cubicBezTo>
                  <a:cubicBezTo>
                    <a:pt x="485" y="173"/>
                    <a:pt x="486" y="173"/>
                    <a:pt x="486" y="173"/>
                  </a:cubicBezTo>
                  <a:cubicBezTo>
                    <a:pt x="487" y="174"/>
                    <a:pt x="483" y="173"/>
                    <a:pt x="485" y="174"/>
                  </a:cubicBezTo>
                  <a:cubicBezTo>
                    <a:pt x="485" y="174"/>
                    <a:pt x="485" y="174"/>
                    <a:pt x="485" y="174"/>
                  </a:cubicBezTo>
                  <a:cubicBezTo>
                    <a:pt x="485" y="174"/>
                    <a:pt x="486" y="174"/>
                    <a:pt x="486" y="174"/>
                  </a:cubicBezTo>
                  <a:cubicBezTo>
                    <a:pt x="485" y="174"/>
                    <a:pt x="485" y="174"/>
                    <a:pt x="485" y="174"/>
                  </a:cubicBezTo>
                  <a:cubicBezTo>
                    <a:pt x="485" y="174"/>
                    <a:pt x="485" y="175"/>
                    <a:pt x="485" y="175"/>
                  </a:cubicBezTo>
                  <a:cubicBezTo>
                    <a:pt x="485" y="175"/>
                    <a:pt x="485" y="175"/>
                    <a:pt x="485" y="175"/>
                  </a:cubicBezTo>
                  <a:cubicBezTo>
                    <a:pt x="485" y="175"/>
                    <a:pt x="486" y="175"/>
                    <a:pt x="486" y="175"/>
                  </a:cubicBezTo>
                  <a:cubicBezTo>
                    <a:pt x="486" y="175"/>
                    <a:pt x="486" y="175"/>
                    <a:pt x="486" y="175"/>
                  </a:cubicBezTo>
                  <a:cubicBezTo>
                    <a:pt x="485" y="175"/>
                    <a:pt x="485" y="175"/>
                    <a:pt x="485" y="176"/>
                  </a:cubicBezTo>
                  <a:cubicBezTo>
                    <a:pt x="486" y="176"/>
                    <a:pt x="486" y="176"/>
                    <a:pt x="486" y="176"/>
                  </a:cubicBezTo>
                  <a:cubicBezTo>
                    <a:pt x="486" y="176"/>
                    <a:pt x="486" y="176"/>
                    <a:pt x="486" y="176"/>
                  </a:cubicBezTo>
                  <a:cubicBezTo>
                    <a:pt x="486" y="177"/>
                    <a:pt x="486" y="177"/>
                    <a:pt x="486" y="177"/>
                  </a:cubicBezTo>
                  <a:cubicBezTo>
                    <a:pt x="486" y="176"/>
                    <a:pt x="485" y="177"/>
                    <a:pt x="485" y="177"/>
                  </a:cubicBezTo>
                  <a:cubicBezTo>
                    <a:pt x="486" y="178"/>
                    <a:pt x="485" y="179"/>
                    <a:pt x="485" y="179"/>
                  </a:cubicBezTo>
                  <a:cubicBezTo>
                    <a:pt x="485" y="179"/>
                    <a:pt x="485" y="180"/>
                    <a:pt x="485" y="180"/>
                  </a:cubicBezTo>
                  <a:cubicBezTo>
                    <a:pt x="485" y="180"/>
                    <a:pt x="485" y="180"/>
                    <a:pt x="485" y="180"/>
                  </a:cubicBezTo>
                  <a:cubicBezTo>
                    <a:pt x="486" y="180"/>
                    <a:pt x="486" y="180"/>
                    <a:pt x="486" y="180"/>
                  </a:cubicBezTo>
                  <a:cubicBezTo>
                    <a:pt x="487" y="180"/>
                    <a:pt x="487" y="180"/>
                    <a:pt x="487" y="180"/>
                  </a:cubicBezTo>
                  <a:cubicBezTo>
                    <a:pt x="487" y="180"/>
                    <a:pt x="487" y="180"/>
                    <a:pt x="487" y="180"/>
                  </a:cubicBezTo>
                  <a:cubicBezTo>
                    <a:pt x="487" y="180"/>
                    <a:pt x="487" y="180"/>
                    <a:pt x="487" y="180"/>
                  </a:cubicBezTo>
                  <a:cubicBezTo>
                    <a:pt x="486" y="180"/>
                    <a:pt x="486" y="180"/>
                    <a:pt x="486" y="180"/>
                  </a:cubicBezTo>
                  <a:cubicBezTo>
                    <a:pt x="486" y="181"/>
                    <a:pt x="486" y="180"/>
                    <a:pt x="486" y="180"/>
                  </a:cubicBezTo>
                  <a:cubicBezTo>
                    <a:pt x="486" y="180"/>
                    <a:pt x="486" y="181"/>
                    <a:pt x="485" y="181"/>
                  </a:cubicBezTo>
                  <a:cubicBezTo>
                    <a:pt x="485" y="181"/>
                    <a:pt x="485" y="181"/>
                    <a:pt x="485" y="181"/>
                  </a:cubicBezTo>
                  <a:cubicBezTo>
                    <a:pt x="486" y="181"/>
                    <a:pt x="486" y="181"/>
                    <a:pt x="487" y="181"/>
                  </a:cubicBezTo>
                  <a:cubicBezTo>
                    <a:pt x="488" y="181"/>
                    <a:pt x="488" y="182"/>
                    <a:pt x="488" y="182"/>
                  </a:cubicBezTo>
                  <a:cubicBezTo>
                    <a:pt x="487" y="182"/>
                    <a:pt x="486" y="181"/>
                    <a:pt x="485" y="181"/>
                  </a:cubicBezTo>
                  <a:cubicBezTo>
                    <a:pt x="485" y="181"/>
                    <a:pt x="485" y="181"/>
                    <a:pt x="485" y="181"/>
                  </a:cubicBezTo>
                  <a:cubicBezTo>
                    <a:pt x="485" y="181"/>
                    <a:pt x="485" y="181"/>
                    <a:pt x="485" y="181"/>
                  </a:cubicBezTo>
                  <a:cubicBezTo>
                    <a:pt x="485" y="181"/>
                    <a:pt x="485" y="181"/>
                    <a:pt x="485" y="181"/>
                  </a:cubicBezTo>
                  <a:cubicBezTo>
                    <a:pt x="485" y="181"/>
                    <a:pt x="485" y="181"/>
                    <a:pt x="485" y="180"/>
                  </a:cubicBezTo>
                  <a:cubicBezTo>
                    <a:pt x="485" y="180"/>
                    <a:pt x="485" y="180"/>
                    <a:pt x="485" y="180"/>
                  </a:cubicBezTo>
                  <a:cubicBezTo>
                    <a:pt x="485" y="180"/>
                    <a:pt x="485" y="180"/>
                    <a:pt x="485" y="180"/>
                  </a:cubicBezTo>
                  <a:cubicBezTo>
                    <a:pt x="485" y="180"/>
                    <a:pt x="485" y="180"/>
                    <a:pt x="485" y="180"/>
                  </a:cubicBezTo>
                  <a:cubicBezTo>
                    <a:pt x="485" y="181"/>
                    <a:pt x="485" y="181"/>
                    <a:pt x="485" y="181"/>
                  </a:cubicBezTo>
                  <a:cubicBezTo>
                    <a:pt x="484" y="181"/>
                    <a:pt x="484" y="181"/>
                    <a:pt x="484" y="181"/>
                  </a:cubicBezTo>
                  <a:cubicBezTo>
                    <a:pt x="484" y="181"/>
                    <a:pt x="485" y="181"/>
                    <a:pt x="485" y="180"/>
                  </a:cubicBezTo>
                  <a:cubicBezTo>
                    <a:pt x="484" y="180"/>
                    <a:pt x="484" y="180"/>
                    <a:pt x="484" y="180"/>
                  </a:cubicBezTo>
                  <a:cubicBezTo>
                    <a:pt x="485" y="180"/>
                    <a:pt x="485" y="180"/>
                    <a:pt x="485" y="180"/>
                  </a:cubicBezTo>
                  <a:cubicBezTo>
                    <a:pt x="485" y="180"/>
                    <a:pt x="485" y="180"/>
                    <a:pt x="485" y="180"/>
                  </a:cubicBezTo>
                  <a:cubicBezTo>
                    <a:pt x="485" y="180"/>
                    <a:pt x="485" y="179"/>
                    <a:pt x="485" y="179"/>
                  </a:cubicBezTo>
                  <a:cubicBezTo>
                    <a:pt x="485" y="179"/>
                    <a:pt x="484" y="179"/>
                    <a:pt x="484" y="179"/>
                  </a:cubicBezTo>
                  <a:cubicBezTo>
                    <a:pt x="483" y="179"/>
                    <a:pt x="482" y="179"/>
                    <a:pt x="481" y="179"/>
                  </a:cubicBezTo>
                  <a:cubicBezTo>
                    <a:pt x="480" y="180"/>
                    <a:pt x="482" y="179"/>
                    <a:pt x="482" y="180"/>
                  </a:cubicBezTo>
                  <a:cubicBezTo>
                    <a:pt x="482" y="180"/>
                    <a:pt x="481" y="180"/>
                    <a:pt x="481" y="180"/>
                  </a:cubicBezTo>
                  <a:cubicBezTo>
                    <a:pt x="482" y="181"/>
                    <a:pt x="483" y="181"/>
                    <a:pt x="483" y="181"/>
                  </a:cubicBezTo>
                  <a:cubicBezTo>
                    <a:pt x="482" y="181"/>
                    <a:pt x="479" y="180"/>
                    <a:pt x="480" y="182"/>
                  </a:cubicBezTo>
                  <a:cubicBezTo>
                    <a:pt x="480" y="182"/>
                    <a:pt x="479" y="182"/>
                    <a:pt x="479" y="182"/>
                  </a:cubicBezTo>
                  <a:cubicBezTo>
                    <a:pt x="479" y="182"/>
                    <a:pt x="481" y="180"/>
                    <a:pt x="481" y="179"/>
                  </a:cubicBezTo>
                  <a:cubicBezTo>
                    <a:pt x="480" y="179"/>
                    <a:pt x="479" y="177"/>
                    <a:pt x="479" y="179"/>
                  </a:cubicBezTo>
                  <a:cubicBezTo>
                    <a:pt x="479" y="180"/>
                    <a:pt x="479" y="180"/>
                    <a:pt x="479" y="180"/>
                  </a:cubicBezTo>
                  <a:cubicBezTo>
                    <a:pt x="478" y="179"/>
                    <a:pt x="478" y="181"/>
                    <a:pt x="477" y="181"/>
                  </a:cubicBezTo>
                  <a:cubicBezTo>
                    <a:pt x="477" y="181"/>
                    <a:pt x="477" y="182"/>
                    <a:pt x="477" y="182"/>
                  </a:cubicBezTo>
                  <a:cubicBezTo>
                    <a:pt x="476" y="183"/>
                    <a:pt x="474" y="181"/>
                    <a:pt x="473" y="183"/>
                  </a:cubicBezTo>
                  <a:close/>
                  <a:moveTo>
                    <a:pt x="484" y="184"/>
                  </a:moveTo>
                  <a:cubicBezTo>
                    <a:pt x="484" y="184"/>
                    <a:pt x="484" y="184"/>
                    <a:pt x="484" y="184"/>
                  </a:cubicBezTo>
                  <a:cubicBezTo>
                    <a:pt x="484" y="185"/>
                    <a:pt x="484" y="185"/>
                    <a:pt x="484" y="185"/>
                  </a:cubicBezTo>
                  <a:cubicBezTo>
                    <a:pt x="484" y="185"/>
                    <a:pt x="484" y="185"/>
                    <a:pt x="484" y="185"/>
                  </a:cubicBezTo>
                  <a:cubicBezTo>
                    <a:pt x="484" y="185"/>
                    <a:pt x="484" y="184"/>
                    <a:pt x="483" y="184"/>
                  </a:cubicBezTo>
                  <a:cubicBezTo>
                    <a:pt x="483" y="184"/>
                    <a:pt x="483" y="184"/>
                    <a:pt x="483" y="184"/>
                  </a:cubicBezTo>
                  <a:cubicBezTo>
                    <a:pt x="484" y="184"/>
                    <a:pt x="484" y="184"/>
                    <a:pt x="484" y="184"/>
                  </a:cubicBezTo>
                  <a:cubicBezTo>
                    <a:pt x="484" y="183"/>
                    <a:pt x="483" y="183"/>
                    <a:pt x="483" y="183"/>
                  </a:cubicBezTo>
                  <a:cubicBezTo>
                    <a:pt x="483" y="183"/>
                    <a:pt x="482" y="182"/>
                    <a:pt x="482" y="183"/>
                  </a:cubicBezTo>
                  <a:cubicBezTo>
                    <a:pt x="482" y="183"/>
                    <a:pt x="482" y="183"/>
                    <a:pt x="482" y="184"/>
                  </a:cubicBezTo>
                  <a:cubicBezTo>
                    <a:pt x="482" y="184"/>
                    <a:pt x="483" y="184"/>
                    <a:pt x="483" y="184"/>
                  </a:cubicBezTo>
                  <a:cubicBezTo>
                    <a:pt x="483" y="184"/>
                    <a:pt x="482" y="184"/>
                    <a:pt x="482" y="184"/>
                  </a:cubicBezTo>
                  <a:cubicBezTo>
                    <a:pt x="482" y="183"/>
                    <a:pt x="481" y="183"/>
                    <a:pt x="481" y="184"/>
                  </a:cubicBezTo>
                  <a:cubicBezTo>
                    <a:pt x="481" y="185"/>
                    <a:pt x="482" y="184"/>
                    <a:pt x="482" y="184"/>
                  </a:cubicBezTo>
                  <a:cubicBezTo>
                    <a:pt x="482" y="184"/>
                    <a:pt x="480" y="184"/>
                    <a:pt x="479" y="185"/>
                  </a:cubicBezTo>
                  <a:cubicBezTo>
                    <a:pt x="479" y="184"/>
                    <a:pt x="480" y="184"/>
                    <a:pt x="480" y="183"/>
                  </a:cubicBezTo>
                  <a:cubicBezTo>
                    <a:pt x="481" y="184"/>
                    <a:pt x="481" y="182"/>
                    <a:pt x="483" y="183"/>
                  </a:cubicBezTo>
                  <a:cubicBezTo>
                    <a:pt x="483" y="182"/>
                    <a:pt x="485" y="183"/>
                    <a:pt x="485" y="182"/>
                  </a:cubicBezTo>
                  <a:cubicBezTo>
                    <a:pt x="485" y="183"/>
                    <a:pt x="485" y="183"/>
                    <a:pt x="485" y="183"/>
                  </a:cubicBezTo>
                  <a:cubicBezTo>
                    <a:pt x="485" y="183"/>
                    <a:pt x="485" y="184"/>
                    <a:pt x="484" y="184"/>
                  </a:cubicBezTo>
                  <a:close/>
                  <a:moveTo>
                    <a:pt x="500" y="191"/>
                  </a:moveTo>
                  <a:cubicBezTo>
                    <a:pt x="500" y="191"/>
                    <a:pt x="500" y="190"/>
                    <a:pt x="499" y="190"/>
                  </a:cubicBezTo>
                  <a:cubicBezTo>
                    <a:pt x="499" y="190"/>
                    <a:pt x="499" y="190"/>
                    <a:pt x="499" y="190"/>
                  </a:cubicBezTo>
                  <a:cubicBezTo>
                    <a:pt x="499" y="190"/>
                    <a:pt x="499" y="190"/>
                    <a:pt x="499" y="190"/>
                  </a:cubicBezTo>
                  <a:cubicBezTo>
                    <a:pt x="499" y="189"/>
                    <a:pt x="499" y="189"/>
                    <a:pt x="499" y="188"/>
                  </a:cubicBezTo>
                  <a:cubicBezTo>
                    <a:pt x="499" y="188"/>
                    <a:pt x="499" y="188"/>
                    <a:pt x="499" y="188"/>
                  </a:cubicBezTo>
                  <a:cubicBezTo>
                    <a:pt x="499" y="188"/>
                    <a:pt x="499" y="188"/>
                    <a:pt x="499" y="188"/>
                  </a:cubicBezTo>
                  <a:cubicBezTo>
                    <a:pt x="498" y="188"/>
                    <a:pt x="498" y="188"/>
                    <a:pt x="497" y="189"/>
                  </a:cubicBezTo>
                  <a:cubicBezTo>
                    <a:pt x="496" y="188"/>
                    <a:pt x="497" y="187"/>
                    <a:pt x="496" y="187"/>
                  </a:cubicBezTo>
                  <a:cubicBezTo>
                    <a:pt x="497" y="187"/>
                    <a:pt x="497" y="187"/>
                    <a:pt x="497" y="186"/>
                  </a:cubicBezTo>
                  <a:cubicBezTo>
                    <a:pt x="496" y="186"/>
                    <a:pt x="496" y="185"/>
                    <a:pt x="495" y="185"/>
                  </a:cubicBezTo>
                  <a:cubicBezTo>
                    <a:pt x="495" y="185"/>
                    <a:pt x="494" y="186"/>
                    <a:pt x="493" y="185"/>
                  </a:cubicBezTo>
                  <a:cubicBezTo>
                    <a:pt x="493" y="185"/>
                    <a:pt x="493" y="185"/>
                    <a:pt x="493" y="185"/>
                  </a:cubicBezTo>
                  <a:cubicBezTo>
                    <a:pt x="493" y="186"/>
                    <a:pt x="493" y="186"/>
                    <a:pt x="493" y="186"/>
                  </a:cubicBezTo>
                  <a:cubicBezTo>
                    <a:pt x="493" y="185"/>
                    <a:pt x="493" y="185"/>
                    <a:pt x="493" y="185"/>
                  </a:cubicBezTo>
                  <a:cubicBezTo>
                    <a:pt x="492" y="186"/>
                    <a:pt x="491" y="187"/>
                    <a:pt x="490" y="188"/>
                  </a:cubicBezTo>
                  <a:cubicBezTo>
                    <a:pt x="489" y="187"/>
                    <a:pt x="489" y="187"/>
                    <a:pt x="488" y="187"/>
                  </a:cubicBezTo>
                  <a:cubicBezTo>
                    <a:pt x="487" y="188"/>
                    <a:pt x="484" y="186"/>
                    <a:pt x="484" y="188"/>
                  </a:cubicBezTo>
                  <a:cubicBezTo>
                    <a:pt x="485" y="188"/>
                    <a:pt x="485" y="188"/>
                    <a:pt x="485" y="188"/>
                  </a:cubicBezTo>
                  <a:cubicBezTo>
                    <a:pt x="485" y="189"/>
                    <a:pt x="484" y="189"/>
                    <a:pt x="484" y="189"/>
                  </a:cubicBezTo>
                  <a:cubicBezTo>
                    <a:pt x="483" y="189"/>
                    <a:pt x="483" y="189"/>
                    <a:pt x="483" y="189"/>
                  </a:cubicBezTo>
                  <a:cubicBezTo>
                    <a:pt x="482" y="189"/>
                    <a:pt x="482" y="189"/>
                    <a:pt x="482" y="189"/>
                  </a:cubicBezTo>
                  <a:cubicBezTo>
                    <a:pt x="483" y="189"/>
                    <a:pt x="483" y="189"/>
                    <a:pt x="483" y="189"/>
                  </a:cubicBezTo>
                  <a:cubicBezTo>
                    <a:pt x="483" y="188"/>
                    <a:pt x="482" y="188"/>
                    <a:pt x="482" y="188"/>
                  </a:cubicBezTo>
                  <a:cubicBezTo>
                    <a:pt x="482" y="189"/>
                    <a:pt x="482" y="189"/>
                    <a:pt x="482" y="189"/>
                  </a:cubicBezTo>
                  <a:cubicBezTo>
                    <a:pt x="481" y="188"/>
                    <a:pt x="481" y="188"/>
                    <a:pt x="480" y="188"/>
                  </a:cubicBezTo>
                  <a:cubicBezTo>
                    <a:pt x="480" y="188"/>
                    <a:pt x="481" y="189"/>
                    <a:pt x="482" y="188"/>
                  </a:cubicBezTo>
                  <a:cubicBezTo>
                    <a:pt x="482" y="188"/>
                    <a:pt x="481" y="188"/>
                    <a:pt x="481" y="187"/>
                  </a:cubicBezTo>
                  <a:cubicBezTo>
                    <a:pt x="480" y="187"/>
                    <a:pt x="480" y="187"/>
                    <a:pt x="480" y="187"/>
                  </a:cubicBezTo>
                  <a:cubicBezTo>
                    <a:pt x="480" y="187"/>
                    <a:pt x="480" y="187"/>
                    <a:pt x="480" y="187"/>
                  </a:cubicBezTo>
                  <a:cubicBezTo>
                    <a:pt x="481" y="187"/>
                    <a:pt x="481" y="187"/>
                    <a:pt x="481" y="187"/>
                  </a:cubicBezTo>
                  <a:cubicBezTo>
                    <a:pt x="481" y="187"/>
                    <a:pt x="481" y="187"/>
                    <a:pt x="481" y="187"/>
                  </a:cubicBezTo>
                  <a:cubicBezTo>
                    <a:pt x="481" y="187"/>
                    <a:pt x="481" y="187"/>
                    <a:pt x="481" y="187"/>
                  </a:cubicBezTo>
                  <a:cubicBezTo>
                    <a:pt x="480" y="186"/>
                    <a:pt x="479" y="186"/>
                    <a:pt x="478" y="186"/>
                  </a:cubicBezTo>
                  <a:cubicBezTo>
                    <a:pt x="478" y="187"/>
                    <a:pt x="478" y="187"/>
                    <a:pt x="478" y="187"/>
                  </a:cubicBezTo>
                  <a:cubicBezTo>
                    <a:pt x="479" y="187"/>
                    <a:pt x="479" y="187"/>
                    <a:pt x="479" y="187"/>
                  </a:cubicBezTo>
                  <a:cubicBezTo>
                    <a:pt x="478" y="189"/>
                    <a:pt x="477" y="186"/>
                    <a:pt x="475" y="187"/>
                  </a:cubicBezTo>
                  <a:cubicBezTo>
                    <a:pt x="475" y="187"/>
                    <a:pt x="475" y="187"/>
                    <a:pt x="475" y="187"/>
                  </a:cubicBezTo>
                  <a:cubicBezTo>
                    <a:pt x="475" y="187"/>
                    <a:pt x="475" y="187"/>
                    <a:pt x="475" y="187"/>
                  </a:cubicBezTo>
                  <a:cubicBezTo>
                    <a:pt x="475" y="187"/>
                    <a:pt x="475" y="186"/>
                    <a:pt x="475" y="186"/>
                  </a:cubicBezTo>
                  <a:cubicBezTo>
                    <a:pt x="474" y="186"/>
                    <a:pt x="474" y="185"/>
                    <a:pt x="474" y="183"/>
                  </a:cubicBezTo>
                  <a:cubicBezTo>
                    <a:pt x="474" y="182"/>
                    <a:pt x="475" y="184"/>
                    <a:pt x="476" y="184"/>
                  </a:cubicBezTo>
                  <a:cubicBezTo>
                    <a:pt x="477" y="184"/>
                    <a:pt x="477" y="184"/>
                    <a:pt x="477" y="184"/>
                  </a:cubicBezTo>
                  <a:cubicBezTo>
                    <a:pt x="475" y="184"/>
                    <a:pt x="476" y="185"/>
                    <a:pt x="475" y="186"/>
                  </a:cubicBezTo>
                  <a:cubicBezTo>
                    <a:pt x="476" y="187"/>
                    <a:pt x="477" y="187"/>
                    <a:pt x="477" y="187"/>
                  </a:cubicBezTo>
                  <a:cubicBezTo>
                    <a:pt x="477" y="185"/>
                    <a:pt x="477" y="185"/>
                    <a:pt x="478" y="185"/>
                  </a:cubicBezTo>
                  <a:cubicBezTo>
                    <a:pt x="478" y="185"/>
                    <a:pt x="478" y="185"/>
                    <a:pt x="478" y="185"/>
                  </a:cubicBezTo>
                  <a:cubicBezTo>
                    <a:pt x="478" y="186"/>
                    <a:pt x="478" y="186"/>
                    <a:pt x="479" y="186"/>
                  </a:cubicBezTo>
                  <a:cubicBezTo>
                    <a:pt x="478" y="185"/>
                    <a:pt x="480" y="185"/>
                    <a:pt x="481" y="185"/>
                  </a:cubicBezTo>
                  <a:cubicBezTo>
                    <a:pt x="481" y="186"/>
                    <a:pt x="481" y="186"/>
                    <a:pt x="481" y="187"/>
                  </a:cubicBezTo>
                  <a:cubicBezTo>
                    <a:pt x="481" y="187"/>
                    <a:pt x="481" y="187"/>
                    <a:pt x="481" y="187"/>
                  </a:cubicBezTo>
                  <a:cubicBezTo>
                    <a:pt x="481" y="187"/>
                    <a:pt x="481" y="187"/>
                    <a:pt x="481" y="187"/>
                  </a:cubicBezTo>
                  <a:cubicBezTo>
                    <a:pt x="481" y="187"/>
                    <a:pt x="482" y="187"/>
                    <a:pt x="482" y="187"/>
                  </a:cubicBezTo>
                  <a:cubicBezTo>
                    <a:pt x="482" y="187"/>
                    <a:pt x="483" y="186"/>
                    <a:pt x="483" y="187"/>
                  </a:cubicBezTo>
                  <a:cubicBezTo>
                    <a:pt x="482" y="187"/>
                    <a:pt x="482" y="187"/>
                    <a:pt x="482" y="187"/>
                  </a:cubicBezTo>
                  <a:cubicBezTo>
                    <a:pt x="483" y="188"/>
                    <a:pt x="484" y="187"/>
                    <a:pt x="484" y="187"/>
                  </a:cubicBezTo>
                  <a:cubicBezTo>
                    <a:pt x="484" y="187"/>
                    <a:pt x="484" y="186"/>
                    <a:pt x="484" y="186"/>
                  </a:cubicBezTo>
                  <a:cubicBezTo>
                    <a:pt x="484" y="186"/>
                    <a:pt x="484" y="186"/>
                    <a:pt x="484" y="186"/>
                  </a:cubicBezTo>
                  <a:cubicBezTo>
                    <a:pt x="484" y="186"/>
                    <a:pt x="484" y="186"/>
                    <a:pt x="484" y="186"/>
                  </a:cubicBezTo>
                  <a:cubicBezTo>
                    <a:pt x="485" y="187"/>
                    <a:pt x="485" y="187"/>
                    <a:pt x="485" y="187"/>
                  </a:cubicBezTo>
                  <a:cubicBezTo>
                    <a:pt x="485" y="186"/>
                    <a:pt x="484" y="185"/>
                    <a:pt x="486" y="185"/>
                  </a:cubicBezTo>
                  <a:cubicBezTo>
                    <a:pt x="486" y="185"/>
                    <a:pt x="486" y="185"/>
                    <a:pt x="486" y="185"/>
                  </a:cubicBezTo>
                  <a:cubicBezTo>
                    <a:pt x="486" y="185"/>
                    <a:pt x="487" y="185"/>
                    <a:pt x="487" y="185"/>
                  </a:cubicBezTo>
                  <a:cubicBezTo>
                    <a:pt x="486" y="185"/>
                    <a:pt x="486" y="185"/>
                    <a:pt x="486" y="185"/>
                  </a:cubicBezTo>
                  <a:cubicBezTo>
                    <a:pt x="486" y="185"/>
                    <a:pt x="486" y="186"/>
                    <a:pt x="486" y="187"/>
                  </a:cubicBezTo>
                  <a:cubicBezTo>
                    <a:pt x="486" y="187"/>
                    <a:pt x="486" y="187"/>
                    <a:pt x="487" y="187"/>
                  </a:cubicBezTo>
                  <a:cubicBezTo>
                    <a:pt x="487" y="186"/>
                    <a:pt x="489" y="186"/>
                    <a:pt x="490" y="186"/>
                  </a:cubicBezTo>
                  <a:cubicBezTo>
                    <a:pt x="490" y="186"/>
                    <a:pt x="490" y="186"/>
                    <a:pt x="490" y="186"/>
                  </a:cubicBezTo>
                  <a:cubicBezTo>
                    <a:pt x="490" y="186"/>
                    <a:pt x="490" y="186"/>
                    <a:pt x="490" y="186"/>
                  </a:cubicBezTo>
                  <a:cubicBezTo>
                    <a:pt x="490" y="186"/>
                    <a:pt x="491" y="186"/>
                    <a:pt x="491" y="185"/>
                  </a:cubicBezTo>
                  <a:cubicBezTo>
                    <a:pt x="491" y="186"/>
                    <a:pt x="492" y="186"/>
                    <a:pt x="492" y="185"/>
                  </a:cubicBezTo>
                  <a:cubicBezTo>
                    <a:pt x="492" y="185"/>
                    <a:pt x="492" y="185"/>
                    <a:pt x="492" y="185"/>
                  </a:cubicBezTo>
                  <a:cubicBezTo>
                    <a:pt x="492" y="185"/>
                    <a:pt x="493" y="185"/>
                    <a:pt x="493" y="185"/>
                  </a:cubicBezTo>
                  <a:cubicBezTo>
                    <a:pt x="493" y="185"/>
                    <a:pt x="493" y="185"/>
                    <a:pt x="493" y="185"/>
                  </a:cubicBezTo>
                  <a:cubicBezTo>
                    <a:pt x="493" y="185"/>
                    <a:pt x="493" y="185"/>
                    <a:pt x="493" y="185"/>
                  </a:cubicBezTo>
                  <a:cubicBezTo>
                    <a:pt x="494" y="185"/>
                    <a:pt x="494" y="185"/>
                    <a:pt x="495" y="185"/>
                  </a:cubicBezTo>
                  <a:cubicBezTo>
                    <a:pt x="496" y="184"/>
                    <a:pt x="496" y="184"/>
                    <a:pt x="496" y="184"/>
                  </a:cubicBezTo>
                  <a:cubicBezTo>
                    <a:pt x="496" y="184"/>
                    <a:pt x="496" y="184"/>
                    <a:pt x="496" y="184"/>
                  </a:cubicBezTo>
                  <a:cubicBezTo>
                    <a:pt x="496" y="185"/>
                    <a:pt x="496" y="185"/>
                    <a:pt x="496" y="185"/>
                  </a:cubicBezTo>
                  <a:cubicBezTo>
                    <a:pt x="497" y="184"/>
                    <a:pt x="497" y="186"/>
                    <a:pt x="498" y="186"/>
                  </a:cubicBezTo>
                  <a:cubicBezTo>
                    <a:pt x="497" y="186"/>
                    <a:pt x="497" y="187"/>
                    <a:pt x="497" y="187"/>
                  </a:cubicBezTo>
                  <a:cubicBezTo>
                    <a:pt x="498" y="187"/>
                    <a:pt x="498" y="187"/>
                    <a:pt x="498" y="187"/>
                  </a:cubicBezTo>
                  <a:cubicBezTo>
                    <a:pt x="497" y="187"/>
                    <a:pt x="497" y="188"/>
                    <a:pt x="497" y="188"/>
                  </a:cubicBezTo>
                  <a:cubicBezTo>
                    <a:pt x="498" y="188"/>
                    <a:pt x="498" y="188"/>
                    <a:pt x="499" y="187"/>
                  </a:cubicBezTo>
                  <a:cubicBezTo>
                    <a:pt x="499" y="188"/>
                    <a:pt x="498" y="188"/>
                    <a:pt x="499" y="188"/>
                  </a:cubicBezTo>
                  <a:cubicBezTo>
                    <a:pt x="499" y="188"/>
                    <a:pt x="499" y="188"/>
                    <a:pt x="499" y="188"/>
                  </a:cubicBezTo>
                  <a:cubicBezTo>
                    <a:pt x="499" y="189"/>
                    <a:pt x="499" y="187"/>
                    <a:pt x="500" y="188"/>
                  </a:cubicBezTo>
                  <a:cubicBezTo>
                    <a:pt x="500" y="188"/>
                    <a:pt x="499" y="189"/>
                    <a:pt x="500" y="189"/>
                  </a:cubicBezTo>
                  <a:cubicBezTo>
                    <a:pt x="499" y="189"/>
                    <a:pt x="499" y="190"/>
                    <a:pt x="499" y="190"/>
                  </a:cubicBezTo>
                  <a:cubicBezTo>
                    <a:pt x="499" y="190"/>
                    <a:pt x="499" y="190"/>
                    <a:pt x="499" y="190"/>
                  </a:cubicBezTo>
                  <a:lnTo>
                    <a:pt x="500" y="191"/>
                  </a:lnTo>
                  <a:close/>
                  <a:moveTo>
                    <a:pt x="504" y="181"/>
                  </a:moveTo>
                  <a:cubicBezTo>
                    <a:pt x="504" y="180"/>
                    <a:pt x="504" y="180"/>
                    <a:pt x="504" y="180"/>
                  </a:cubicBezTo>
                  <a:cubicBezTo>
                    <a:pt x="503" y="181"/>
                    <a:pt x="503" y="181"/>
                    <a:pt x="503" y="181"/>
                  </a:cubicBezTo>
                  <a:cubicBezTo>
                    <a:pt x="503" y="181"/>
                    <a:pt x="503" y="180"/>
                    <a:pt x="502" y="180"/>
                  </a:cubicBezTo>
                  <a:cubicBezTo>
                    <a:pt x="503" y="180"/>
                    <a:pt x="504" y="180"/>
                    <a:pt x="504" y="180"/>
                  </a:cubicBezTo>
                  <a:lnTo>
                    <a:pt x="504" y="181"/>
                  </a:lnTo>
                  <a:close/>
                  <a:moveTo>
                    <a:pt x="506" y="177"/>
                  </a:moveTo>
                  <a:cubicBezTo>
                    <a:pt x="505" y="177"/>
                    <a:pt x="505" y="177"/>
                    <a:pt x="505" y="177"/>
                  </a:cubicBezTo>
                  <a:cubicBezTo>
                    <a:pt x="506" y="176"/>
                    <a:pt x="506" y="176"/>
                    <a:pt x="506" y="176"/>
                  </a:cubicBezTo>
                  <a:lnTo>
                    <a:pt x="506" y="177"/>
                  </a:lnTo>
                  <a:close/>
                  <a:moveTo>
                    <a:pt x="507" y="173"/>
                  </a:moveTo>
                  <a:cubicBezTo>
                    <a:pt x="507" y="173"/>
                    <a:pt x="507" y="173"/>
                    <a:pt x="507" y="173"/>
                  </a:cubicBezTo>
                  <a:cubicBezTo>
                    <a:pt x="507" y="172"/>
                    <a:pt x="507" y="173"/>
                    <a:pt x="506" y="173"/>
                  </a:cubicBezTo>
                  <a:cubicBezTo>
                    <a:pt x="506" y="173"/>
                    <a:pt x="506" y="173"/>
                    <a:pt x="506" y="173"/>
                  </a:cubicBezTo>
                  <a:cubicBezTo>
                    <a:pt x="506" y="173"/>
                    <a:pt x="504" y="172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6" y="171"/>
                    <a:pt x="506" y="171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6" y="170"/>
                    <a:pt x="505" y="170"/>
                    <a:pt x="505" y="170"/>
                  </a:cubicBezTo>
                  <a:cubicBezTo>
                    <a:pt x="505" y="170"/>
                    <a:pt x="505" y="170"/>
                    <a:pt x="505" y="170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506" y="170"/>
                    <a:pt x="506" y="170"/>
                    <a:pt x="506" y="170"/>
                  </a:cubicBezTo>
                  <a:cubicBezTo>
                    <a:pt x="506" y="170"/>
                    <a:pt x="505" y="169"/>
                    <a:pt x="505" y="170"/>
                  </a:cubicBezTo>
                  <a:cubicBezTo>
                    <a:pt x="506" y="171"/>
                    <a:pt x="506" y="171"/>
                    <a:pt x="507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6" y="172"/>
                    <a:pt x="506" y="172"/>
                    <a:pt x="506" y="172"/>
                  </a:cubicBezTo>
                  <a:cubicBezTo>
                    <a:pt x="506" y="172"/>
                    <a:pt x="506" y="172"/>
                    <a:pt x="506" y="172"/>
                  </a:cubicBezTo>
                  <a:cubicBezTo>
                    <a:pt x="506" y="172"/>
                    <a:pt x="506" y="172"/>
                    <a:pt x="506" y="172"/>
                  </a:cubicBezTo>
                  <a:cubicBezTo>
                    <a:pt x="506" y="173"/>
                    <a:pt x="507" y="173"/>
                    <a:pt x="507" y="172"/>
                  </a:cubicBezTo>
                  <a:cubicBezTo>
                    <a:pt x="507" y="172"/>
                    <a:pt x="507" y="172"/>
                    <a:pt x="507" y="172"/>
                  </a:cubicBezTo>
                  <a:cubicBezTo>
                    <a:pt x="507" y="172"/>
                    <a:pt x="508" y="172"/>
                    <a:pt x="508" y="172"/>
                  </a:cubicBezTo>
                  <a:cubicBezTo>
                    <a:pt x="508" y="171"/>
                    <a:pt x="508" y="171"/>
                    <a:pt x="508" y="171"/>
                  </a:cubicBezTo>
                  <a:cubicBezTo>
                    <a:pt x="508" y="171"/>
                    <a:pt x="508" y="171"/>
                    <a:pt x="508" y="171"/>
                  </a:cubicBezTo>
                  <a:cubicBezTo>
                    <a:pt x="508" y="171"/>
                    <a:pt x="507" y="171"/>
                    <a:pt x="507" y="171"/>
                  </a:cubicBezTo>
                  <a:cubicBezTo>
                    <a:pt x="507" y="171"/>
                    <a:pt x="508" y="171"/>
                    <a:pt x="508" y="171"/>
                  </a:cubicBezTo>
                  <a:cubicBezTo>
                    <a:pt x="508" y="171"/>
                    <a:pt x="508" y="171"/>
                    <a:pt x="508" y="171"/>
                  </a:cubicBezTo>
                  <a:cubicBezTo>
                    <a:pt x="507" y="170"/>
                    <a:pt x="507" y="170"/>
                    <a:pt x="507" y="170"/>
                  </a:cubicBezTo>
                  <a:cubicBezTo>
                    <a:pt x="508" y="170"/>
                    <a:pt x="509" y="170"/>
                    <a:pt x="510" y="170"/>
                  </a:cubicBezTo>
                  <a:cubicBezTo>
                    <a:pt x="509" y="171"/>
                    <a:pt x="509" y="171"/>
                    <a:pt x="509" y="171"/>
                  </a:cubicBezTo>
                  <a:cubicBezTo>
                    <a:pt x="510" y="171"/>
                    <a:pt x="510" y="171"/>
                    <a:pt x="510" y="171"/>
                  </a:cubicBezTo>
                  <a:cubicBezTo>
                    <a:pt x="510" y="171"/>
                    <a:pt x="510" y="171"/>
                    <a:pt x="510" y="171"/>
                  </a:cubicBezTo>
                  <a:cubicBezTo>
                    <a:pt x="510" y="171"/>
                    <a:pt x="510" y="171"/>
                    <a:pt x="510" y="171"/>
                  </a:cubicBezTo>
                  <a:cubicBezTo>
                    <a:pt x="510" y="171"/>
                    <a:pt x="510" y="171"/>
                    <a:pt x="510" y="171"/>
                  </a:cubicBezTo>
                  <a:cubicBezTo>
                    <a:pt x="510" y="172"/>
                    <a:pt x="510" y="172"/>
                    <a:pt x="510" y="172"/>
                  </a:cubicBezTo>
                  <a:cubicBezTo>
                    <a:pt x="510" y="172"/>
                    <a:pt x="509" y="172"/>
                    <a:pt x="509" y="172"/>
                  </a:cubicBezTo>
                  <a:cubicBezTo>
                    <a:pt x="508" y="172"/>
                    <a:pt x="508" y="172"/>
                    <a:pt x="508" y="173"/>
                  </a:cubicBezTo>
                  <a:cubicBezTo>
                    <a:pt x="509" y="175"/>
                    <a:pt x="509" y="175"/>
                    <a:pt x="509" y="175"/>
                  </a:cubicBezTo>
                  <a:cubicBezTo>
                    <a:pt x="509" y="175"/>
                    <a:pt x="509" y="175"/>
                    <a:pt x="509" y="175"/>
                  </a:cubicBezTo>
                  <a:cubicBezTo>
                    <a:pt x="509" y="176"/>
                    <a:pt x="510" y="176"/>
                    <a:pt x="510" y="177"/>
                  </a:cubicBezTo>
                  <a:cubicBezTo>
                    <a:pt x="509" y="177"/>
                    <a:pt x="509" y="176"/>
                    <a:pt x="508" y="176"/>
                  </a:cubicBezTo>
                  <a:cubicBezTo>
                    <a:pt x="508" y="177"/>
                    <a:pt x="508" y="177"/>
                    <a:pt x="508" y="178"/>
                  </a:cubicBezTo>
                  <a:cubicBezTo>
                    <a:pt x="508" y="178"/>
                    <a:pt x="508" y="178"/>
                    <a:pt x="508" y="178"/>
                  </a:cubicBezTo>
                  <a:cubicBezTo>
                    <a:pt x="507" y="178"/>
                    <a:pt x="507" y="178"/>
                    <a:pt x="507" y="178"/>
                  </a:cubicBezTo>
                  <a:cubicBezTo>
                    <a:pt x="507" y="177"/>
                    <a:pt x="508" y="176"/>
                    <a:pt x="508" y="176"/>
                  </a:cubicBezTo>
                  <a:cubicBezTo>
                    <a:pt x="508" y="176"/>
                    <a:pt x="508" y="175"/>
                    <a:pt x="508" y="175"/>
                  </a:cubicBezTo>
                  <a:cubicBezTo>
                    <a:pt x="508" y="175"/>
                    <a:pt x="508" y="175"/>
                    <a:pt x="508" y="175"/>
                  </a:cubicBezTo>
                  <a:cubicBezTo>
                    <a:pt x="508" y="175"/>
                    <a:pt x="508" y="174"/>
                    <a:pt x="508" y="174"/>
                  </a:cubicBezTo>
                  <a:cubicBezTo>
                    <a:pt x="508" y="174"/>
                    <a:pt x="508" y="173"/>
                    <a:pt x="507" y="173"/>
                  </a:cubicBezTo>
                  <a:close/>
                  <a:moveTo>
                    <a:pt x="507" y="184"/>
                  </a:moveTo>
                  <a:cubicBezTo>
                    <a:pt x="507" y="184"/>
                    <a:pt x="506" y="183"/>
                    <a:pt x="506" y="183"/>
                  </a:cubicBezTo>
                  <a:cubicBezTo>
                    <a:pt x="505" y="184"/>
                    <a:pt x="505" y="184"/>
                    <a:pt x="505" y="184"/>
                  </a:cubicBezTo>
                  <a:cubicBezTo>
                    <a:pt x="505" y="184"/>
                    <a:pt x="505" y="184"/>
                    <a:pt x="505" y="184"/>
                  </a:cubicBezTo>
                  <a:cubicBezTo>
                    <a:pt x="505" y="184"/>
                    <a:pt x="505" y="184"/>
                    <a:pt x="505" y="184"/>
                  </a:cubicBezTo>
                  <a:cubicBezTo>
                    <a:pt x="505" y="184"/>
                    <a:pt x="505" y="184"/>
                    <a:pt x="505" y="184"/>
                  </a:cubicBezTo>
                  <a:cubicBezTo>
                    <a:pt x="505" y="184"/>
                    <a:pt x="505" y="184"/>
                    <a:pt x="505" y="184"/>
                  </a:cubicBezTo>
                  <a:cubicBezTo>
                    <a:pt x="504" y="184"/>
                    <a:pt x="504" y="184"/>
                    <a:pt x="504" y="184"/>
                  </a:cubicBezTo>
                  <a:cubicBezTo>
                    <a:pt x="505" y="183"/>
                    <a:pt x="505" y="183"/>
                    <a:pt x="505" y="183"/>
                  </a:cubicBezTo>
                  <a:cubicBezTo>
                    <a:pt x="505" y="183"/>
                    <a:pt x="505" y="184"/>
                    <a:pt x="505" y="184"/>
                  </a:cubicBezTo>
                  <a:cubicBezTo>
                    <a:pt x="505" y="184"/>
                    <a:pt x="505" y="184"/>
                    <a:pt x="505" y="184"/>
                  </a:cubicBezTo>
                  <a:cubicBezTo>
                    <a:pt x="505" y="184"/>
                    <a:pt x="505" y="184"/>
                    <a:pt x="505" y="184"/>
                  </a:cubicBezTo>
                  <a:cubicBezTo>
                    <a:pt x="505" y="184"/>
                    <a:pt x="505" y="184"/>
                    <a:pt x="505" y="183"/>
                  </a:cubicBezTo>
                  <a:cubicBezTo>
                    <a:pt x="506" y="183"/>
                    <a:pt x="505" y="183"/>
                    <a:pt x="505" y="183"/>
                  </a:cubicBezTo>
                  <a:cubicBezTo>
                    <a:pt x="505" y="183"/>
                    <a:pt x="505" y="183"/>
                    <a:pt x="505" y="183"/>
                  </a:cubicBezTo>
                  <a:cubicBezTo>
                    <a:pt x="505" y="182"/>
                    <a:pt x="505" y="182"/>
                    <a:pt x="505" y="182"/>
                  </a:cubicBezTo>
                  <a:cubicBezTo>
                    <a:pt x="505" y="182"/>
                    <a:pt x="505" y="182"/>
                    <a:pt x="505" y="182"/>
                  </a:cubicBezTo>
                  <a:cubicBezTo>
                    <a:pt x="506" y="182"/>
                    <a:pt x="505" y="182"/>
                    <a:pt x="505" y="182"/>
                  </a:cubicBezTo>
                  <a:cubicBezTo>
                    <a:pt x="506" y="181"/>
                    <a:pt x="506" y="182"/>
                    <a:pt x="506" y="181"/>
                  </a:cubicBezTo>
                  <a:cubicBezTo>
                    <a:pt x="506" y="180"/>
                    <a:pt x="506" y="180"/>
                    <a:pt x="506" y="180"/>
                  </a:cubicBezTo>
                  <a:cubicBezTo>
                    <a:pt x="507" y="181"/>
                    <a:pt x="506" y="182"/>
                    <a:pt x="507" y="182"/>
                  </a:cubicBezTo>
                  <a:cubicBezTo>
                    <a:pt x="506" y="183"/>
                    <a:pt x="508" y="183"/>
                    <a:pt x="507" y="184"/>
                  </a:cubicBezTo>
                  <a:close/>
                  <a:moveTo>
                    <a:pt x="509" y="179"/>
                  </a:moveTo>
                  <a:cubicBezTo>
                    <a:pt x="508" y="179"/>
                    <a:pt x="508" y="179"/>
                    <a:pt x="508" y="179"/>
                  </a:cubicBezTo>
                  <a:cubicBezTo>
                    <a:pt x="509" y="178"/>
                    <a:pt x="509" y="178"/>
                    <a:pt x="509" y="178"/>
                  </a:cubicBezTo>
                  <a:cubicBezTo>
                    <a:pt x="509" y="178"/>
                    <a:pt x="509" y="178"/>
                    <a:pt x="510" y="178"/>
                  </a:cubicBezTo>
                  <a:cubicBezTo>
                    <a:pt x="509" y="178"/>
                    <a:pt x="509" y="179"/>
                    <a:pt x="509" y="179"/>
                  </a:cubicBezTo>
                  <a:close/>
                  <a:moveTo>
                    <a:pt x="508" y="184"/>
                  </a:moveTo>
                  <a:cubicBezTo>
                    <a:pt x="508" y="184"/>
                    <a:pt x="508" y="184"/>
                    <a:pt x="508" y="184"/>
                  </a:cubicBezTo>
                  <a:cubicBezTo>
                    <a:pt x="508" y="184"/>
                    <a:pt x="508" y="184"/>
                    <a:pt x="508" y="184"/>
                  </a:cubicBezTo>
                  <a:cubicBezTo>
                    <a:pt x="508" y="185"/>
                    <a:pt x="508" y="185"/>
                    <a:pt x="508" y="185"/>
                  </a:cubicBezTo>
                  <a:cubicBezTo>
                    <a:pt x="508" y="185"/>
                    <a:pt x="508" y="185"/>
                    <a:pt x="508" y="185"/>
                  </a:cubicBezTo>
                  <a:cubicBezTo>
                    <a:pt x="508" y="185"/>
                    <a:pt x="508" y="185"/>
                    <a:pt x="508" y="185"/>
                  </a:cubicBezTo>
                  <a:cubicBezTo>
                    <a:pt x="508" y="185"/>
                    <a:pt x="508" y="185"/>
                    <a:pt x="508" y="185"/>
                  </a:cubicBezTo>
                  <a:cubicBezTo>
                    <a:pt x="508" y="185"/>
                    <a:pt x="508" y="185"/>
                    <a:pt x="508" y="185"/>
                  </a:cubicBezTo>
                  <a:cubicBezTo>
                    <a:pt x="508" y="186"/>
                    <a:pt x="508" y="186"/>
                    <a:pt x="508" y="186"/>
                  </a:cubicBezTo>
                  <a:cubicBezTo>
                    <a:pt x="508" y="186"/>
                    <a:pt x="508" y="186"/>
                    <a:pt x="508" y="186"/>
                  </a:cubicBezTo>
                  <a:cubicBezTo>
                    <a:pt x="508" y="186"/>
                    <a:pt x="508" y="186"/>
                    <a:pt x="508" y="186"/>
                  </a:cubicBezTo>
                  <a:cubicBezTo>
                    <a:pt x="508" y="186"/>
                    <a:pt x="508" y="186"/>
                    <a:pt x="507" y="186"/>
                  </a:cubicBezTo>
                  <a:cubicBezTo>
                    <a:pt x="508" y="185"/>
                    <a:pt x="508" y="185"/>
                    <a:pt x="508" y="185"/>
                  </a:cubicBezTo>
                  <a:cubicBezTo>
                    <a:pt x="508" y="185"/>
                    <a:pt x="508" y="185"/>
                    <a:pt x="508" y="184"/>
                  </a:cubicBezTo>
                  <a:cubicBezTo>
                    <a:pt x="508" y="184"/>
                    <a:pt x="508" y="184"/>
                    <a:pt x="508" y="184"/>
                  </a:cubicBezTo>
                  <a:close/>
                  <a:moveTo>
                    <a:pt x="507" y="192"/>
                  </a:moveTo>
                  <a:cubicBezTo>
                    <a:pt x="507" y="192"/>
                    <a:pt x="507" y="192"/>
                    <a:pt x="507" y="192"/>
                  </a:cubicBezTo>
                  <a:cubicBezTo>
                    <a:pt x="506" y="191"/>
                    <a:pt x="506" y="191"/>
                    <a:pt x="506" y="191"/>
                  </a:cubicBezTo>
                  <a:cubicBezTo>
                    <a:pt x="506" y="191"/>
                    <a:pt x="507" y="191"/>
                    <a:pt x="508" y="191"/>
                  </a:cubicBezTo>
                  <a:cubicBezTo>
                    <a:pt x="508" y="192"/>
                    <a:pt x="508" y="192"/>
                    <a:pt x="508" y="192"/>
                  </a:cubicBezTo>
                  <a:cubicBezTo>
                    <a:pt x="507" y="191"/>
                    <a:pt x="507" y="191"/>
                    <a:pt x="507" y="191"/>
                  </a:cubicBezTo>
                  <a:cubicBezTo>
                    <a:pt x="507" y="191"/>
                    <a:pt x="507" y="191"/>
                    <a:pt x="507" y="192"/>
                  </a:cubicBezTo>
                  <a:cubicBezTo>
                    <a:pt x="508" y="192"/>
                    <a:pt x="508" y="192"/>
                    <a:pt x="508" y="192"/>
                  </a:cubicBezTo>
                  <a:lnTo>
                    <a:pt x="507" y="192"/>
                  </a:lnTo>
                  <a:close/>
                  <a:moveTo>
                    <a:pt x="508" y="195"/>
                  </a:moveTo>
                  <a:cubicBezTo>
                    <a:pt x="508" y="195"/>
                    <a:pt x="508" y="195"/>
                    <a:pt x="508" y="195"/>
                  </a:cubicBezTo>
                  <a:cubicBezTo>
                    <a:pt x="508" y="195"/>
                    <a:pt x="508" y="195"/>
                    <a:pt x="508" y="195"/>
                  </a:cubicBezTo>
                  <a:close/>
                  <a:moveTo>
                    <a:pt x="511" y="194"/>
                  </a:moveTo>
                  <a:cubicBezTo>
                    <a:pt x="511" y="194"/>
                    <a:pt x="509" y="195"/>
                    <a:pt x="508" y="194"/>
                  </a:cubicBezTo>
                  <a:cubicBezTo>
                    <a:pt x="508" y="194"/>
                    <a:pt x="508" y="195"/>
                    <a:pt x="508" y="195"/>
                  </a:cubicBezTo>
                  <a:cubicBezTo>
                    <a:pt x="508" y="195"/>
                    <a:pt x="508" y="195"/>
                    <a:pt x="507" y="195"/>
                  </a:cubicBezTo>
                  <a:cubicBezTo>
                    <a:pt x="508" y="194"/>
                    <a:pt x="507" y="194"/>
                    <a:pt x="507" y="193"/>
                  </a:cubicBezTo>
                  <a:cubicBezTo>
                    <a:pt x="507" y="193"/>
                    <a:pt x="507" y="193"/>
                    <a:pt x="507" y="193"/>
                  </a:cubicBezTo>
                  <a:cubicBezTo>
                    <a:pt x="507" y="193"/>
                    <a:pt x="509" y="192"/>
                    <a:pt x="509" y="192"/>
                  </a:cubicBezTo>
                  <a:cubicBezTo>
                    <a:pt x="510" y="191"/>
                    <a:pt x="510" y="191"/>
                    <a:pt x="510" y="191"/>
                  </a:cubicBezTo>
                  <a:cubicBezTo>
                    <a:pt x="511" y="192"/>
                    <a:pt x="511" y="192"/>
                    <a:pt x="511" y="192"/>
                  </a:cubicBezTo>
                  <a:cubicBezTo>
                    <a:pt x="511" y="192"/>
                    <a:pt x="510" y="192"/>
                    <a:pt x="510" y="192"/>
                  </a:cubicBezTo>
                  <a:cubicBezTo>
                    <a:pt x="511" y="193"/>
                    <a:pt x="510" y="192"/>
                    <a:pt x="510" y="193"/>
                  </a:cubicBezTo>
                  <a:cubicBezTo>
                    <a:pt x="511" y="193"/>
                    <a:pt x="512" y="194"/>
                    <a:pt x="511" y="194"/>
                  </a:cubicBezTo>
                  <a:close/>
                  <a:moveTo>
                    <a:pt x="512" y="191"/>
                  </a:moveTo>
                  <a:cubicBezTo>
                    <a:pt x="512" y="190"/>
                    <a:pt x="513" y="191"/>
                    <a:pt x="514" y="190"/>
                  </a:cubicBezTo>
                  <a:cubicBezTo>
                    <a:pt x="514" y="191"/>
                    <a:pt x="513" y="192"/>
                    <a:pt x="512" y="191"/>
                  </a:cubicBezTo>
                  <a:close/>
                  <a:moveTo>
                    <a:pt x="514" y="186"/>
                  </a:moveTo>
                  <a:cubicBezTo>
                    <a:pt x="514" y="186"/>
                    <a:pt x="514" y="186"/>
                    <a:pt x="514" y="186"/>
                  </a:cubicBezTo>
                  <a:cubicBezTo>
                    <a:pt x="514" y="186"/>
                    <a:pt x="514" y="186"/>
                    <a:pt x="514" y="186"/>
                  </a:cubicBezTo>
                  <a:cubicBezTo>
                    <a:pt x="514" y="186"/>
                    <a:pt x="515" y="186"/>
                    <a:pt x="515" y="187"/>
                  </a:cubicBezTo>
                  <a:lnTo>
                    <a:pt x="514" y="186"/>
                  </a:lnTo>
                  <a:close/>
                  <a:moveTo>
                    <a:pt x="516" y="187"/>
                  </a:moveTo>
                  <a:cubicBezTo>
                    <a:pt x="516" y="186"/>
                    <a:pt x="516" y="186"/>
                    <a:pt x="516" y="186"/>
                  </a:cubicBezTo>
                  <a:cubicBezTo>
                    <a:pt x="516" y="187"/>
                    <a:pt x="516" y="187"/>
                    <a:pt x="516" y="187"/>
                  </a:cubicBezTo>
                  <a:close/>
                  <a:moveTo>
                    <a:pt x="518" y="183"/>
                  </a:moveTo>
                  <a:cubicBezTo>
                    <a:pt x="518" y="182"/>
                    <a:pt x="518" y="182"/>
                    <a:pt x="518" y="182"/>
                  </a:cubicBezTo>
                  <a:cubicBezTo>
                    <a:pt x="518" y="182"/>
                    <a:pt x="518" y="182"/>
                    <a:pt x="517" y="182"/>
                  </a:cubicBezTo>
                  <a:cubicBezTo>
                    <a:pt x="518" y="183"/>
                    <a:pt x="518" y="183"/>
                    <a:pt x="518" y="183"/>
                  </a:cubicBezTo>
                  <a:cubicBezTo>
                    <a:pt x="517" y="182"/>
                    <a:pt x="517" y="183"/>
                    <a:pt x="516" y="183"/>
                  </a:cubicBezTo>
                  <a:cubicBezTo>
                    <a:pt x="516" y="184"/>
                    <a:pt x="517" y="184"/>
                    <a:pt x="517" y="184"/>
                  </a:cubicBezTo>
                  <a:cubicBezTo>
                    <a:pt x="518" y="184"/>
                    <a:pt x="518" y="184"/>
                    <a:pt x="518" y="183"/>
                  </a:cubicBezTo>
                  <a:cubicBezTo>
                    <a:pt x="518" y="184"/>
                    <a:pt x="518" y="184"/>
                    <a:pt x="518" y="184"/>
                  </a:cubicBezTo>
                  <a:cubicBezTo>
                    <a:pt x="518" y="184"/>
                    <a:pt x="518" y="184"/>
                    <a:pt x="518" y="184"/>
                  </a:cubicBezTo>
                  <a:cubicBezTo>
                    <a:pt x="517" y="185"/>
                    <a:pt x="517" y="185"/>
                    <a:pt x="517" y="185"/>
                  </a:cubicBezTo>
                  <a:cubicBezTo>
                    <a:pt x="518" y="185"/>
                    <a:pt x="517" y="185"/>
                    <a:pt x="517" y="184"/>
                  </a:cubicBezTo>
                  <a:cubicBezTo>
                    <a:pt x="517" y="184"/>
                    <a:pt x="517" y="184"/>
                    <a:pt x="517" y="185"/>
                  </a:cubicBezTo>
                  <a:cubicBezTo>
                    <a:pt x="516" y="185"/>
                    <a:pt x="517" y="184"/>
                    <a:pt x="516" y="184"/>
                  </a:cubicBezTo>
                  <a:cubicBezTo>
                    <a:pt x="516" y="185"/>
                    <a:pt x="515" y="185"/>
                    <a:pt x="514" y="185"/>
                  </a:cubicBezTo>
                  <a:cubicBezTo>
                    <a:pt x="514" y="184"/>
                    <a:pt x="514" y="184"/>
                    <a:pt x="514" y="184"/>
                  </a:cubicBezTo>
                  <a:cubicBezTo>
                    <a:pt x="514" y="184"/>
                    <a:pt x="516" y="183"/>
                    <a:pt x="515" y="182"/>
                  </a:cubicBezTo>
                  <a:cubicBezTo>
                    <a:pt x="515" y="182"/>
                    <a:pt x="515" y="182"/>
                    <a:pt x="515" y="182"/>
                  </a:cubicBezTo>
                  <a:cubicBezTo>
                    <a:pt x="516" y="182"/>
                    <a:pt x="517" y="183"/>
                    <a:pt x="517" y="181"/>
                  </a:cubicBezTo>
                  <a:cubicBezTo>
                    <a:pt x="518" y="182"/>
                    <a:pt x="520" y="182"/>
                    <a:pt x="521" y="183"/>
                  </a:cubicBezTo>
                  <a:cubicBezTo>
                    <a:pt x="521" y="183"/>
                    <a:pt x="521" y="183"/>
                    <a:pt x="521" y="183"/>
                  </a:cubicBezTo>
                  <a:cubicBezTo>
                    <a:pt x="521" y="183"/>
                    <a:pt x="521" y="183"/>
                    <a:pt x="521" y="183"/>
                  </a:cubicBezTo>
                  <a:cubicBezTo>
                    <a:pt x="521" y="183"/>
                    <a:pt x="521" y="183"/>
                    <a:pt x="521" y="183"/>
                  </a:cubicBezTo>
                  <a:cubicBezTo>
                    <a:pt x="521" y="183"/>
                    <a:pt x="521" y="183"/>
                    <a:pt x="521" y="183"/>
                  </a:cubicBezTo>
                  <a:cubicBezTo>
                    <a:pt x="521" y="183"/>
                    <a:pt x="520" y="183"/>
                    <a:pt x="520" y="183"/>
                  </a:cubicBezTo>
                  <a:cubicBezTo>
                    <a:pt x="519" y="184"/>
                    <a:pt x="519" y="184"/>
                    <a:pt x="519" y="184"/>
                  </a:cubicBezTo>
                  <a:cubicBezTo>
                    <a:pt x="519" y="184"/>
                    <a:pt x="519" y="183"/>
                    <a:pt x="518" y="183"/>
                  </a:cubicBezTo>
                  <a:close/>
                  <a:moveTo>
                    <a:pt x="518" y="188"/>
                  </a:moveTo>
                  <a:cubicBezTo>
                    <a:pt x="518" y="187"/>
                    <a:pt x="518" y="187"/>
                    <a:pt x="518" y="187"/>
                  </a:cubicBezTo>
                  <a:cubicBezTo>
                    <a:pt x="518" y="187"/>
                    <a:pt x="518" y="187"/>
                    <a:pt x="519" y="187"/>
                  </a:cubicBezTo>
                  <a:cubicBezTo>
                    <a:pt x="519" y="187"/>
                    <a:pt x="519" y="187"/>
                    <a:pt x="519" y="187"/>
                  </a:cubicBezTo>
                  <a:cubicBezTo>
                    <a:pt x="519" y="186"/>
                    <a:pt x="519" y="186"/>
                    <a:pt x="519" y="186"/>
                  </a:cubicBezTo>
                  <a:cubicBezTo>
                    <a:pt x="520" y="186"/>
                    <a:pt x="520" y="186"/>
                    <a:pt x="520" y="186"/>
                  </a:cubicBezTo>
                  <a:cubicBezTo>
                    <a:pt x="520" y="186"/>
                    <a:pt x="520" y="186"/>
                    <a:pt x="520" y="186"/>
                  </a:cubicBezTo>
                  <a:cubicBezTo>
                    <a:pt x="520" y="187"/>
                    <a:pt x="520" y="187"/>
                    <a:pt x="520" y="187"/>
                  </a:cubicBezTo>
                  <a:cubicBezTo>
                    <a:pt x="520" y="186"/>
                    <a:pt x="520" y="186"/>
                    <a:pt x="520" y="186"/>
                  </a:cubicBezTo>
                  <a:cubicBezTo>
                    <a:pt x="519" y="186"/>
                    <a:pt x="519" y="186"/>
                    <a:pt x="519" y="187"/>
                  </a:cubicBezTo>
                  <a:cubicBezTo>
                    <a:pt x="519" y="187"/>
                    <a:pt x="519" y="187"/>
                    <a:pt x="519" y="187"/>
                  </a:cubicBezTo>
                  <a:cubicBezTo>
                    <a:pt x="518" y="187"/>
                    <a:pt x="518" y="187"/>
                    <a:pt x="518" y="187"/>
                  </a:cubicBezTo>
                  <a:lnTo>
                    <a:pt x="518" y="188"/>
                  </a:lnTo>
                  <a:close/>
                  <a:moveTo>
                    <a:pt x="517" y="191"/>
                  </a:moveTo>
                  <a:cubicBezTo>
                    <a:pt x="518" y="191"/>
                    <a:pt x="517" y="191"/>
                    <a:pt x="517" y="191"/>
                  </a:cubicBezTo>
                  <a:cubicBezTo>
                    <a:pt x="517" y="191"/>
                    <a:pt x="517" y="191"/>
                    <a:pt x="517" y="191"/>
                  </a:cubicBezTo>
                  <a:cubicBezTo>
                    <a:pt x="517" y="191"/>
                    <a:pt x="517" y="191"/>
                    <a:pt x="517" y="191"/>
                  </a:cubicBezTo>
                  <a:cubicBezTo>
                    <a:pt x="517" y="191"/>
                    <a:pt x="517" y="191"/>
                    <a:pt x="517" y="191"/>
                  </a:cubicBezTo>
                  <a:cubicBezTo>
                    <a:pt x="518" y="191"/>
                    <a:pt x="519" y="191"/>
                    <a:pt x="519" y="191"/>
                  </a:cubicBezTo>
                  <a:cubicBezTo>
                    <a:pt x="518" y="191"/>
                    <a:pt x="518" y="192"/>
                    <a:pt x="517" y="191"/>
                  </a:cubicBezTo>
                  <a:close/>
                  <a:moveTo>
                    <a:pt x="520" y="191"/>
                  </a:moveTo>
                  <a:cubicBezTo>
                    <a:pt x="520" y="190"/>
                    <a:pt x="520" y="190"/>
                    <a:pt x="520" y="190"/>
                  </a:cubicBezTo>
                  <a:cubicBezTo>
                    <a:pt x="521" y="190"/>
                    <a:pt x="521" y="190"/>
                    <a:pt x="521" y="190"/>
                  </a:cubicBezTo>
                  <a:lnTo>
                    <a:pt x="520" y="191"/>
                  </a:lnTo>
                  <a:close/>
                  <a:moveTo>
                    <a:pt x="521" y="189"/>
                  </a:moveTo>
                  <a:cubicBezTo>
                    <a:pt x="521" y="189"/>
                    <a:pt x="521" y="189"/>
                    <a:pt x="521" y="189"/>
                  </a:cubicBezTo>
                  <a:cubicBezTo>
                    <a:pt x="521" y="188"/>
                    <a:pt x="520" y="188"/>
                    <a:pt x="521" y="188"/>
                  </a:cubicBezTo>
                  <a:cubicBezTo>
                    <a:pt x="521" y="189"/>
                    <a:pt x="521" y="189"/>
                    <a:pt x="521" y="189"/>
                  </a:cubicBezTo>
                  <a:cubicBezTo>
                    <a:pt x="521" y="189"/>
                    <a:pt x="521" y="189"/>
                    <a:pt x="521" y="189"/>
                  </a:cubicBezTo>
                  <a:close/>
                  <a:moveTo>
                    <a:pt x="521" y="185"/>
                  </a:moveTo>
                  <a:cubicBezTo>
                    <a:pt x="521" y="185"/>
                    <a:pt x="521" y="185"/>
                    <a:pt x="521" y="185"/>
                  </a:cubicBezTo>
                  <a:cubicBezTo>
                    <a:pt x="521" y="185"/>
                    <a:pt x="520" y="184"/>
                    <a:pt x="520" y="184"/>
                  </a:cubicBezTo>
                  <a:cubicBezTo>
                    <a:pt x="521" y="185"/>
                    <a:pt x="522" y="183"/>
                    <a:pt x="523" y="184"/>
                  </a:cubicBezTo>
                  <a:cubicBezTo>
                    <a:pt x="523" y="185"/>
                    <a:pt x="524" y="186"/>
                    <a:pt x="525" y="186"/>
                  </a:cubicBezTo>
                  <a:cubicBezTo>
                    <a:pt x="525" y="186"/>
                    <a:pt x="525" y="185"/>
                    <a:pt x="525" y="185"/>
                  </a:cubicBezTo>
                  <a:cubicBezTo>
                    <a:pt x="526" y="186"/>
                    <a:pt x="526" y="186"/>
                    <a:pt x="526" y="186"/>
                  </a:cubicBezTo>
                  <a:cubicBezTo>
                    <a:pt x="525" y="186"/>
                    <a:pt x="525" y="186"/>
                    <a:pt x="524" y="186"/>
                  </a:cubicBezTo>
                  <a:cubicBezTo>
                    <a:pt x="523" y="184"/>
                    <a:pt x="522" y="187"/>
                    <a:pt x="521" y="185"/>
                  </a:cubicBezTo>
                  <a:close/>
                  <a:moveTo>
                    <a:pt x="524" y="187"/>
                  </a:moveTo>
                  <a:cubicBezTo>
                    <a:pt x="523" y="188"/>
                    <a:pt x="525" y="187"/>
                    <a:pt x="525" y="188"/>
                  </a:cubicBezTo>
                  <a:cubicBezTo>
                    <a:pt x="524" y="188"/>
                    <a:pt x="523" y="187"/>
                    <a:pt x="523" y="188"/>
                  </a:cubicBezTo>
                  <a:cubicBezTo>
                    <a:pt x="523" y="189"/>
                    <a:pt x="523" y="189"/>
                    <a:pt x="523" y="189"/>
                  </a:cubicBezTo>
                  <a:cubicBezTo>
                    <a:pt x="522" y="188"/>
                    <a:pt x="523" y="187"/>
                    <a:pt x="524" y="187"/>
                  </a:cubicBezTo>
                  <a:close/>
                  <a:moveTo>
                    <a:pt x="522" y="189"/>
                  </a:moveTo>
                  <a:cubicBezTo>
                    <a:pt x="522" y="189"/>
                    <a:pt x="522" y="189"/>
                    <a:pt x="522" y="189"/>
                  </a:cubicBezTo>
                  <a:cubicBezTo>
                    <a:pt x="522" y="189"/>
                    <a:pt x="522" y="189"/>
                    <a:pt x="522" y="189"/>
                  </a:cubicBezTo>
                  <a:close/>
                  <a:moveTo>
                    <a:pt x="520" y="196"/>
                  </a:moveTo>
                  <a:cubicBezTo>
                    <a:pt x="521" y="196"/>
                    <a:pt x="521" y="196"/>
                    <a:pt x="521" y="196"/>
                  </a:cubicBezTo>
                  <a:cubicBezTo>
                    <a:pt x="520" y="196"/>
                    <a:pt x="520" y="195"/>
                    <a:pt x="520" y="195"/>
                  </a:cubicBezTo>
                  <a:cubicBezTo>
                    <a:pt x="521" y="194"/>
                    <a:pt x="521" y="195"/>
                    <a:pt x="522" y="195"/>
                  </a:cubicBezTo>
                  <a:cubicBezTo>
                    <a:pt x="522" y="195"/>
                    <a:pt x="519" y="195"/>
                    <a:pt x="520" y="196"/>
                  </a:cubicBezTo>
                  <a:close/>
                  <a:moveTo>
                    <a:pt x="524" y="191"/>
                  </a:moveTo>
                  <a:cubicBezTo>
                    <a:pt x="524" y="192"/>
                    <a:pt x="522" y="193"/>
                    <a:pt x="523" y="193"/>
                  </a:cubicBezTo>
                  <a:cubicBezTo>
                    <a:pt x="523" y="193"/>
                    <a:pt x="523" y="193"/>
                    <a:pt x="523" y="193"/>
                  </a:cubicBezTo>
                  <a:cubicBezTo>
                    <a:pt x="523" y="194"/>
                    <a:pt x="523" y="194"/>
                    <a:pt x="523" y="194"/>
                  </a:cubicBezTo>
                  <a:cubicBezTo>
                    <a:pt x="523" y="194"/>
                    <a:pt x="523" y="194"/>
                    <a:pt x="523" y="194"/>
                  </a:cubicBezTo>
                  <a:cubicBezTo>
                    <a:pt x="523" y="194"/>
                    <a:pt x="523" y="194"/>
                    <a:pt x="523" y="193"/>
                  </a:cubicBezTo>
                  <a:cubicBezTo>
                    <a:pt x="522" y="193"/>
                    <a:pt x="523" y="194"/>
                    <a:pt x="522" y="194"/>
                  </a:cubicBezTo>
                  <a:cubicBezTo>
                    <a:pt x="523" y="193"/>
                    <a:pt x="522" y="192"/>
                    <a:pt x="522" y="191"/>
                  </a:cubicBezTo>
                  <a:cubicBezTo>
                    <a:pt x="522" y="191"/>
                    <a:pt x="522" y="191"/>
                    <a:pt x="523" y="191"/>
                  </a:cubicBezTo>
                  <a:cubicBezTo>
                    <a:pt x="524" y="190"/>
                    <a:pt x="524" y="190"/>
                    <a:pt x="524" y="190"/>
                  </a:cubicBezTo>
                  <a:cubicBezTo>
                    <a:pt x="524" y="190"/>
                    <a:pt x="525" y="190"/>
                    <a:pt x="526" y="191"/>
                  </a:cubicBezTo>
                  <a:cubicBezTo>
                    <a:pt x="526" y="191"/>
                    <a:pt x="526" y="191"/>
                    <a:pt x="526" y="191"/>
                  </a:cubicBezTo>
                  <a:cubicBezTo>
                    <a:pt x="526" y="191"/>
                    <a:pt x="524" y="190"/>
                    <a:pt x="524" y="191"/>
                  </a:cubicBezTo>
                  <a:close/>
                  <a:moveTo>
                    <a:pt x="529" y="195"/>
                  </a:moveTo>
                  <a:cubicBezTo>
                    <a:pt x="529" y="195"/>
                    <a:pt x="529" y="195"/>
                    <a:pt x="529" y="195"/>
                  </a:cubicBezTo>
                  <a:cubicBezTo>
                    <a:pt x="529" y="195"/>
                    <a:pt x="529" y="195"/>
                    <a:pt x="529" y="195"/>
                  </a:cubicBezTo>
                  <a:cubicBezTo>
                    <a:pt x="529" y="195"/>
                    <a:pt x="529" y="195"/>
                    <a:pt x="529" y="194"/>
                  </a:cubicBezTo>
                  <a:cubicBezTo>
                    <a:pt x="529" y="194"/>
                    <a:pt x="529" y="194"/>
                    <a:pt x="529" y="194"/>
                  </a:cubicBezTo>
                  <a:cubicBezTo>
                    <a:pt x="530" y="195"/>
                    <a:pt x="529" y="195"/>
                    <a:pt x="529" y="195"/>
                  </a:cubicBezTo>
                  <a:close/>
                  <a:moveTo>
                    <a:pt x="537" y="194"/>
                  </a:moveTo>
                  <a:cubicBezTo>
                    <a:pt x="538" y="194"/>
                    <a:pt x="538" y="194"/>
                    <a:pt x="538" y="195"/>
                  </a:cubicBezTo>
                  <a:lnTo>
                    <a:pt x="537" y="194"/>
                  </a:lnTo>
                  <a:close/>
                  <a:moveTo>
                    <a:pt x="535" y="187"/>
                  </a:moveTo>
                  <a:cubicBezTo>
                    <a:pt x="535" y="188"/>
                    <a:pt x="535" y="188"/>
                    <a:pt x="535" y="188"/>
                  </a:cubicBezTo>
                  <a:cubicBezTo>
                    <a:pt x="534" y="187"/>
                    <a:pt x="534" y="187"/>
                    <a:pt x="534" y="187"/>
                  </a:cubicBezTo>
                  <a:lnTo>
                    <a:pt x="535" y="187"/>
                  </a:lnTo>
                  <a:close/>
                  <a:moveTo>
                    <a:pt x="533" y="189"/>
                  </a:moveTo>
                  <a:cubicBezTo>
                    <a:pt x="533" y="189"/>
                    <a:pt x="533" y="189"/>
                    <a:pt x="533" y="189"/>
                  </a:cubicBezTo>
                  <a:cubicBezTo>
                    <a:pt x="533" y="189"/>
                    <a:pt x="533" y="189"/>
                    <a:pt x="533" y="189"/>
                  </a:cubicBezTo>
                  <a:cubicBezTo>
                    <a:pt x="534" y="189"/>
                    <a:pt x="534" y="189"/>
                    <a:pt x="534" y="189"/>
                  </a:cubicBezTo>
                  <a:cubicBezTo>
                    <a:pt x="534" y="189"/>
                    <a:pt x="534" y="189"/>
                    <a:pt x="534" y="189"/>
                  </a:cubicBezTo>
                  <a:cubicBezTo>
                    <a:pt x="535" y="188"/>
                    <a:pt x="535" y="189"/>
                    <a:pt x="535" y="189"/>
                  </a:cubicBezTo>
                  <a:cubicBezTo>
                    <a:pt x="535" y="188"/>
                    <a:pt x="535" y="188"/>
                    <a:pt x="535" y="188"/>
                  </a:cubicBezTo>
                  <a:cubicBezTo>
                    <a:pt x="536" y="190"/>
                    <a:pt x="537" y="188"/>
                    <a:pt x="538" y="189"/>
                  </a:cubicBezTo>
                  <a:cubicBezTo>
                    <a:pt x="539" y="190"/>
                    <a:pt x="539" y="190"/>
                    <a:pt x="539" y="190"/>
                  </a:cubicBezTo>
                  <a:cubicBezTo>
                    <a:pt x="539" y="190"/>
                    <a:pt x="539" y="190"/>
                    <a:pt x="539" y="190"/>
                  </a:cubicBezTo>
                  <a:cubicBezTo>
                    <a:pt x="539" y="190"/>
                    <a:pt x="539" y="190"/>
                    <a:pt x="539" y="190"/>
                  </a:cubicBezTo>
                  <a:cubicBezTo>
                    <a:pt x="539" y="190"/>
                    <a:pt x="539" y="190"/>
                    <a:pt x="539" y="190"/>
                  </a:cubicBezTo>
                  <a:cubicBezTo>
                    <a:pt x="539" y="190"/>
                    <a:pt x="539" y="190"/>
                    <a:pt x="539" y="190"/>
                  </a:cubicBezTo>
                  <a:cubicBezTo>
                    <a:pt x="539" y="190"/>
                    <a:pt x="539" y="190"/>
                    <a:pt x="539" y="190"/>
                  </a:cubicBezTo>
                  <a:cubicBezTo>
                    <a:pt x="539" y="191"/>
                    <a:pt x="537" y="192"/>
                    <a:pt x="538" y="193"/>
                  </a:cubicBezTo>
                  <a:cubicBezTo>
                    <a:pt x="538" y="192"/>
                    <a:pt x="539" y="192"/>
                    <a:pt x="539" y="192"/>
                  </a:cubicBezTo>
                  <a:cubicBezTo>
                    <a:pt x="538" y="192"/>
                    <a:pt x="538" y="192"/>
                    <a:pt x="538" y="192"/>
                  </a:cubicBezTo>
                  <a:cubicBezTo>
                    <a:pt x="539" y="192"/>
                    <a:pt x="539" y="192"/>
                    <a:pt x="539" y="192"/>
                  </a:cubicBezTo>
                  <a:cubicBezTo>
                    <a:pt x="539" y="192"/>
                    <a:pt x="539" y="192"/>
                    <a:pt x="539" y="192"/>
                  </a:cubicBezTo>
                  <a:cubicBezTo>
                    <a:pt x="539" y="193"/>
                    <a:pt x="539" y="193"/>
                    <a:pt x="539" y="193"/>
                  </a:cubicBezTo>
                  <a:cubicBezTo>
                    <a:pt x="539" y="193"/>
                    <a:pt x="540" y="193"/>
                    <a:pt x="540" y="193"/>
                  </a:cubicBezTo>
                  <a:cubicBezTo>
                    <a:pt x="539" y="193"/>
                    <a:pt x="539" y="193"/>
                    <a:pt x="539" y="193"/>
                  </a:cubicBezTo>
                  <a:cubicBezTo>
                    <a:pt x="539" y="193"/>
                    <a:pt x="539" y="193"/>
                    <a:pt x="538" y="193"/>
                  </a:cubicBezTo>
                  <a:cubicBezTo>
                    <a:pt x="538" y="193"/>
                    <a:pt x="538" y="193"/>
                    <a:pt x="538" y="194"/>
                  </a:cubicBezTo>
                  <a:cubicBezTo>
                    <a:pt x="538" y="194"/>
                    <a:pt x="538" y="194"/>
                    <a:pt x="538" y="194"/>
                  </a:cubicBezTo>
                  <a:cubicBezTo>
                    <a:pt x="538" y="193"/>
                    <a:pt x="538" y="193"/>
                    <a:pt x="538" y="193"/>
                  </a:cubicBezTo>
                  <a:cubicBezTo>
                    <a:pt x="538" y="193"/>
                    <a:pt x="538" y="193"/>
                    <a:pt x="537" y="193"/>
                  </a:cubicBezTo>
                  <a:cubicBezTo>
                    <a:pt x="538" y="194"/>
                    <a:pt x="536" y="193"/>
                    <a:pt x="537" y="194"/>
                  </a:cubicBezTo>
                  <a:cubicBezTo>
                    <a:pt x="536" y="195"/>
                    <a:pt x="536" y="193"/>
                    <a:pt x="535" y="194"/>
                  </a:cubicBezTo>
                  <a:cubicBezTo>
                    <a:pt x="535" y="194"/>
                    <a:pt x="536" y="193"/>
                    <a:pt x="535" y="193"/>
                  </a:cubicBezTo>
                  <a:cubicBezTo>
                    <a:pt x="534" y="193"/>
                    <a:pt x="534" y="193"/>
                    <a:pt x="534" y="193"/>
                  </a:cubicBezTo>
                  <a:cubicBezTo>
                    <a:pt x="534" y="193"/>
                    <a:pt x="534" y="193"/>
                    <a:pt x="534" y="193"/>
                  </a:cubicBezTo>
                  <a:cubicBezTo>
                    <a:pt x="534" y="192"/>
                    <a:pt x="534" y="192"/>
                    <a:pt x="534" y="192"/>
                  </a:cubicBezTo>
                  <a:cubicBezTo>
                    <a:pt x="534" y="193"/>
                    <a:pt x="535" y="192"/>
                    <a:pt x="535" y="192"/>
                  </a:cubicBezTo>
                  <a:cubicBezTo>
                    <a:pt x="535" y="192"/>
                    <a:pt x="535" y="192"/>
                    <a:pt x="535" y="192"/>
                  </a:cubicBezTo>
                  <a:cubicBezTo>
                    <a:pt x="536" y="192"/>
                    <a:pt x="536" y="192"/>
                    <a:pt x="536" y="192"/>
                  </a:cubicBezTo>
                  <a:cubicBezTo>
                    <a:pt x="536" y="192"/>
                    <a:pt x="536" y="192"/>
                    <a:pt x="536" y="192"/>
                  </a:cubicBezTo>
                  <a:cubicBezTo>
                    <a:pt x="536" y="192"/>
                    <a:pt x="536" y="192"/>
                    <a:pt x="536" y="192"/>
                  </a:cubicBezTo>
                  <a:cubicBezTo>
                    <a:pt x="536" y="192"/>
                    <a:pt x="536" y="192"/>
                    <a:pt x="536" y="192"/>
                  </a:cubicBezTo>
                  <a:cubicBezTo>
                    <a:pt x="536" y="192"/>
                    <a:pt x="536" y="192"/>
                    <a:pt x="537" y="192"/>
                  </a:cubicBezTo>
                  <a:cubicBezTo>
                    <a:pt x="538" y="192"/>
                    <a:pt x="537" y="191"/>
                    <a:pt x="537" y="191"/>
                  </a:cubicBezTo>
                  <a:cubicBezTo>
                    <a:pt x="537" y="191"/>
                    <a:pt x="537" y="192"/>
                    <a:pt x="538" y="192"/>
                  </a:cubicBezTo>
                  <a:cubicBezTo>
                    <a:pt x="538" y="192"/>
                    <a:pt x="538" y="191"/>
                    <a:pt x="538" y="191"/>
                  </a:cubicBezTo>
                  <a:cubicBezTo>
                    <a:pt x="537" y="190"/>
                    <a:pt x="536" y="190"/>
                    <a:pt x="535" y="190"/>
                  </a:cubicBezTo>
                  <a:cubicBezTo>
                    <a:pt x="535" y="190"/>
                    <a:pt x="535" y="190"/>
                    <a:pt x="535" y="190"/>
                  </a:cubicBezTo>
                  <a:cubicBezTo>
                    <a:pt x="535" y="190"/>
                    <a:pt x="535" y="190"/>
                    <a:pt x="535" y="190"/>
                  </a:cubicBezTo>
                  <a:cubicBezTo>
                    <a:pt x="535" y="190"/>
                    <a:pt x="535" y="190"/>
                    <a:pt x="535" y="189"/>
                  </a:cubicBezTo>
                  <a:cubicBezTo>
                    <a:pt x="535" y="189"/>
                    <a:pt x="534" y="189"/>
                    <a:pt x="533" y="189"/>
                  </a:cubicBezTo>
                  <a:cubicBezTo>
                    <a:pt x="533" y="189"/>
                    <a:pt x="533" y="189"/>
                    <a:pt x="533" y="189"/>
                  </a:cubicBezTo>
                  <a:cubicBezTo>
                    <a:pt x="533" y="190"/>
                    <a:pt x="533" y="190"/>
                    <a:pt x="533" y="190"/>
                  </a:cubicBezTo>
                  <a:cubicBezTo>
                    <a:pt x="533" y="190"/>
                    <a:pt x="533" y="190"/>
                    <a:pt x="533" y="189"/>
                  </a:cubicBezTo>
                  <a:cubicBezTo>
                    <a:pt x="533" y="189"/>
                    <a:pt x="533" y="189"/>
                    <a:pt x="533" y="189"/>
                  </a:cubicBezTo>
                  <a:close/>
                  <a:moveTo>
                    <a:pt x="533" y="191"/>
                  </a:moveTo>
                  <a:cubicBezTo>
                    <a:pt x="532" y="191"/>
                    <a:pt x="532" y="192"/>
                    <a:pt x="532" y="192"/>
                  </a:cubicBezTo>
                  <a:cubicBezTo>
                    <a:pt x="532" y="192"/>
                    <a:pt x="532" y="192"/>
                    <a:pt x="532" y="192"/>
                  </a:cubicBezTo>
                  <a:cubicBezTo>
                    <a:pt x="533" y="192"/>
                    <a:pt x="533" y="192"/>
                    <a:pt x="533" y="192"/>
                  </a:cubicBezTo>
                  <a:cubicBezTo>
                    <a:pt x="533" y="192"/>
                    <a:pt x="533" y="193"/>
                    <a:pt x="533" y="194"/>
                  </a:cubicBezTo>
                  <a:cubicBezTo>
                    <a:pt x="533" y="194"/>
                    <a:pt x="533" y="194"/>
                    <a:pt x="533" y="194"/>
                  </a:cubicBezTo>
                  <a:cubicBezTo>
                    <a:pt x="533" y="194"/>
                    <a:pt x="533" y="194"/>
                    <a:pt x="533" y="194"/>
                  </a:cubicBezTo>
                  <a:cubicBezTo>
                    <a:pt x="533" y="194"/>
                    <a:pt x="533" y="194"/>
                    <a:pt x="533" y="194"/>
                  </a:cubicBezTo>
                  <a:cubicBezTo>
                    <a:pt x="533" y="193"/>
                    <a:pt x="533" y="193"/>
                    <a:pt x="533" y="193"/>
                  </a:cubicBezTo>
                  <a:cubicBezTo>
                    <a:pt x="532" y="193"/>
                    <a:pt x="532" y="193"/>
                    <a:pt x="532" y="193"/>
                  </a:cubicBezTo>
                  <a:cubicBezTo>
                    <a:pt x="532" y="193"/>
                    <a:pt x="531" y="193"/>
                    <a:pt x="531" y="192"/>
                  </a:cubicBezTo>
                  <a:cubicBezTo>
                    <a:pt x="531" y="192"/>
                    <a:pt x="530" y="192"/>
                    <a:pt x="530" y="192"/>
                  </a:cubicBezTo>
                  <a:cubicBezTo>
                    <a:pt x="530" y="193"/>
                    <a:pt x="530" y="193"/>
                    <a:pt x="530" y="194"/>
                  </a:cubicBezTo>
                  <a:cubicBezTo>
                    <a:pt x="528" y="193"/>
                    <a:pt x="528" y="193"/>
                    <a:pt x="528" y="193"/>
                  </a:cubicBezTo>
                  <a:cubicBezTo>
                    <a:pt x="529" y="193"/>
                    <a:pt x="529" y="193"/>
                    <a:pt x="529" y="192"/>
                  </a:cubicBezTo>
                  <a:cubicBezTo>
                    <a:pt x="529" y="192"/>
                    <a:pt x="529" y="192"/>
                    <a:pt x="528" y="192"/>
                  </a:cubicBezTo>
                  <a:cubicBezTo>
                    <a:pt x="528" y="192"/>
                    <a:pt x="528" y="192"/>
                    <a:pt x="527" y="193"/>
                  </a:cubicBezTo>
                  <a:cubicBezTo>
                    <a:pt x="527" y="193"/>
                    <a:pt x="527" y="193"/>
                    <a:pt x="527" y="193"/>
                  </a:cubicBezTo>
                  <a:cubicBezTo>
                    <a:pt x="527" y="192"/>
                    <a:pt x="528" y="192"/>
                    <a:pt x="528" y="191"/>
                  </a:cubicBezTo>
                  <a:cubicBezTo>
                    <a:pt x="527" y="191"/>
                    <a:pt x="527" y="191"/>
                    <a:pt x="527" y="191"/>
                  </a:cubicBezTo>
                  <a:cubicBezTo>
                    <a:pt x="527" y="191"/>
                    <a:pt x="527" y="191"/>
                    <a:pt x="527" y="191"/>
                  </a:cubicBezTo>
                  <a:cubicBezTo>
                    <a:pt x="528" y="192"/>
                    <a:pt x="528" y="190"/>
                    <a:pt x="529" y="191"/>
                  </a:cubicBezTo>
                  <a:cubicBezTo>
                    <a:pt x="529" y="189"/>
                    <a:pt x="529" y="189"/>
                    <a:pt x="529" y="189"/>
                  </a:cubicBezTo>
                  <a:cubicBezTo>
                    <a:pt x="530" y="190"/>
                    <a:pt x="529" y="190"/>
                    <a:pt x="529" y="190"/>
                  </a:cubicBezTo>
                  <a:cubicBezTo>
                    <a:pt x="530" y="191"/>
                    <a:pt x="531" y="191"/>
                    <a:pt x="532" y="191"/>
                  </a:cubicBezTo>
                  <a:cubicBezTo>
                    <a:pt x="532" y="190"/>
                    <a:pt x="532" y="190"/>
                    <a:pt x="532" y="190"/>
                  </a:cubicBezTo>
                  <a:lnTo>
                    <a:pt x="533" y="191"/>
                  </a:lnTo>
                  <a:close/>
                  <a:moveTo>
                    <a:pt x="533" y="186"/>
                  </a:moveTo>
                  <a:cubicBezTo>
                    <a:pt x="532" y="186"/>
                    <a:pt x="532" y="186"/>
                    <a:pt x="532" y="186"/>
                  </a:cubicBezTo>
                  <a:cubicBezTo>
                    <a:pt x="533" y="186"/>
                    <a:pt x="533" y="186"/>
                    <a:pt x="533" y="186"/>
                  </a:cubicBezTo>
                  <a:close/>
                  <a:moveTo>
                    <a:pt x="533" y="183"/>
                  </a:moveTo>
                  <a:cubicBezTo>
                    <a:pt x="534" y="183"/>
                    <a:pt x="534" y="183"/>
                    <a:pt x="534" y="183"/>
                  </a:cubicBezTo>
                  <a:cubicBezTo>
                    <a:pt x="534" y="183"/>
                    <a:pt x="534" y="183"/>
                    <a:pt x="534" y="183"/>
                  </a:cubicBezTo>
                  <a:cubicBezTo>
                    <a:pt x="534" y="183"/>
                    <a:pt x="534" y="184"/>
                    <a:pt x="533" y="183"/>
                  </a:cubicBezTo>
                  <a:close/>
                  <a:moveTo>
                    <a:pt x="535" y="182"/>
                  </a:moveTo>
                  <a:cubicBezTo>
                    <a:pt x="535" y="182"/>
                    <a:pt x="535" y="182"/>
                    <a:pt x="535" y="182"/>
                  </a:cubicBezTo>
                  <a:cubicBezTo>
                    <a:pt x="535" y="182"/>
                    <a:pt x="535" y="182"/>
                    <a:pt x="535" y="182"/>
                  </a:cubicBezTo>
                  <a:cubicBezTo>
                    <a:pt x="535" y="182"/>
                    <a:pt x="535" y="182"/>
                    <a:pt x="535" y="182"/>
                  </a:cubicBezTo>
                  <a:cubicBezTo>
                    <a:pt x="535" y="182"/>
                    <a:pt x="535" y="182"/>
                    <a:pt x="535" y="182"/>
                  </a:cubicBezTo>
                  <a:close/>
                  <a:moveTo>
                    <a:pt x="538" y="183"/>
                  </a:moveTo>
                  <a:cubicBezTo>
                    <a:pt x="538" y="183"/>
                    <a:pt x="538" y="183"/>
                    <a:pt x="539" y="184"/>
                  </a:cubicBezTo>
                  <a:cubicBezTo>
                    <a:pt x="539" y="184"/>
                    <a:pt x="538" y="184"/>
                    <a:pt x="537" y="183"/>
                  </a:cubicBezTo>
                  <a:cubicBezTo>
                    <a:pt x="536" y="183"/>
                    <a:pt x="536" y="183"/>
                    <a:pt x="536" y="183"/>
                  </a:cubicBezTo>
                  <a:cubicBezTo>
                    <a:pt x="539" y="182"/>
                    <a:pt x="537" y="182"/>
                    <a:pt x="537" y="182"/>
                  </a:cubicBezTo>
                  <a:cubicBezTo>
                    <a:pt x="537" y="182"/>
                    <a:pt x="537" y="182"/>
                    <a:pt x="537" y="182"/>
                  </a:cubicBezTo>
                  <a:cubicBezTo>
                    <a:pt x="536" y="183"/>
                    <a:pt x="536" y="183"/>
                    <a:pt x="536" y="183"/>
                  </a:cubicBezTo>
                  <a:cubicBezTo>
                    <a:pt x="536" y="183"/>
                    <a:pt x="536" y="183"/>
                    <a:pt x="536" y="183"/>
                  </a:cubicBezTo>
                  <a:cubicBezTo>
                    <a:pt x="536" y="182"/>
                    <a:pt x="536" y="182"/>
                    <a:pt x="536" y="182"/>
                  </a:cubicBezTo>
                  <a:cubicBezTo>
                    <a:pt x="536" y="182"/>
                    <a:pt x="536" y="182"/>
                    <a:pt x="536" y="182"/>
                  </a:cubicBezTo>
                  <a:cubicBezTo>
                    <a:pt x="538" y="181"/>
                    <a:pt x="538" y="181"/>
                    <a:pt x="538" y="181"/>
                  </a:cubicBezTo>
                  <a:cubicBezTo>
                    <a:pt x="539" y="182"/>
                    <a:pt x="539" y="182"/>
                    <a:pt x="539" y="182"/>
                  </a:cubicBezTo>
                  <a:lnTo>
                    <a:pt x="538" y="183"/>
                  </a:lnTo>
                  <a:close/>
                  <a:moveTo>
                    <a:pt x="540" y="181"/>
                  </a:moveTo>
                  <a:cubicBezTo>
                    <a:pt x="540" y="181"/>
                    <a:pt x="541" y="180"/>
                    <a:pt x="542" y="180"/>
                  </a:cubicBezTo>
                  <a:cubicBezTo>
                    <a:pt x="541" y="180"/>
                    <a:pt x="541" y="181"/>
                    <a:pt x="540" y="181"/>
                  </a:cubicBezTo>
                  <a:close/>
                  <a:moveTo>
                    <a:pt x="542" y="179"/>
                  </a:moveTo>
                  <a:cubicBezTo>
                    <a:pt x="542" y="179"/>
                    <a:pt x="542" y="179"/>
                    <a:pt x="542" y="179"/>
                  </a:cubicBezTo>
                  <a:cubicBezTo>
                    <a:pt x="541" y="179"/>
                    <a:pt x="541" y="179"/>
                    <a:pt x="541" y="179"/>
                  </a:cubicBezTo>
                  <a:cubicBezTo>
                    <a:pt x="541" y="179"/>
                    <a:pt x="541" y="179"/>
                    <a:pt x="541" y="179"/>
                  </a:cubicBezTo>
                  <a:cubicBezTo>
                    <a:pt x="541" y="179"/>
                    <a:pt x="542" y="179"/>
                    <a:pt x="542" y="178"/>
                  </a:cubicBezTo>
                  <a:cubicBezTo>
                    <a:pt x="542" y="178"/>
                    <a:pt x="542" y="178"/>
                    <a:pt x="542" y="178"/>
                  </a:cubicBezTo>
                  <a:cubicBezTo>
                    <a:pt x="542" y="178"/>
                    <a:pt x="541" y="178"/>
                    <a:pt x="541" y="178"/>
                  </a:cubicBezTo>
                  <a:cubicBezTo>
                    <a:pt x="541" y="178"/>
                    <a:pt x="541" y="178"/>
                    <a:pt x="540" y="178"/>
                  </a:cubicBezTo>
                  <a:cubicBezTo>
                    <a:pt x="540" y="179"/>
                    <a:pt x="538" y="177"/>
                    <a:pt x="539" y="178"/>
                  </a:cubicBezTo>
                  <a:cubicBezTo>
                    <a:pt x="538" y="178"/>
                    <a:pt x="538" y="178"/>
                    <a:pt x="538" y="178"/>
                  </a:cubicBezTo>
                  <a:cubicBezTo>
                    <a:pt x="538" y="178"/>
                    <a:pt x="537" y="177"/>
                    <a:pt x="538" y="177"/>
                  </a:cubicBezTo>
                  <a:cubicBezTo>
                    <a:pt x="537" y="177"/>
                    <a:pt x="537" y="177"/>
                    <a:pt x="537" y="177"/>
                  </a:cubicBezTo>
                  <a:cubicBezTo>
                    <a:pt x="538" y="177"/>
                    <a:pt x="539" y="177"/>
                    <a:pt x="540" y="177"/>
                  </a:cubicBezTo>
                  <a:cubicBezTo>
                    <a:pt x="541" y="177"/>
                    <a:pt x="540" y="178"/>
                    <a:pt x="541" y="178"/>
                  </a:cubicBezTo>
                  <a:cubicBezTo>
                    <a:pt x="541" y="178"/>
                    <a:pt x="541" y="177"/>
                    <a:pt x="541" y="177"/>
                  </a:cubicBezTo>
                  <a:cubicBezTo>
                    <a:pt x="542" y="177"/>
                    <a:pt x="542" y="177"/>
                    <a:pt x="542" y="177"/>
                  </a:cubicBezTo>
                  <a:cubicBezTo>
                    <a:pt x="541" y="178"/>
                    <a:pt x="543" y="177"/>
                    <a:pt x="543" y="178"/>
                  </a:cubicBezTo>
                  <a:cubicBezTo>
                    <a:pt x="543" y="178"/>
                    <a:pt x="543" y="178"/>
                    <a:pt x="543" y="178"/>
                  </a:cubicBezTo>
                  <a:cubicBezTo>
                    <a:pt x="543" y="178"/>
                    <a:pt x="543" y="178"/>
                    <a:pt x="543" y="178"/>
                  </a:cubicBezTo>
                  <a:cubicBezTo>
                    <a:pt x="543" y="178"/>
                    <a:pt x="542" y="178"/>
                    <a:pt x="542" y="179"/>
                  </a:cubicBezTo>
                  <a:cubicBezTo>
                    <a:pt x="543" y="179"/>
                    <a:pt x="543" y="179"/>
                    <a:pt x="543" y="179"/>
                  </a:cubicBezTo>
                  <a:cubicBezTo>
                    <a:pt x="542" y="179"/>
                    <a:pt x="542" y="179"/>
                    <a:pt x="542" y="179"/>
                  </a:cubicBezTo>
                  <a:close/>
                  <a:moveTo>
                    <a:pt x="541" y="182"/>
                  </a:moveTo>
                  <a:cubicBezTo>
                    <a:pt x="542" y="182"/>
                    <a:pt x="542" y="181"/>
                    <a:pt x="542" y="180"/>
                  </a:cubicBezTo>
                  <a:cubicBezTo>
                    <a:pt x="543" y="180"/>
                    <a:pt x="542" y="182"/>
                    <a:pt x="543" y="181"/>
                  </a:cubicBezTo>
                  <a:cubicBezTo>
                    <a:pt x="542" y="182"/>
                    <a:pt x="542" y="182"/>
                    <a:pt x="541" y="182"/>
                  </a:cubicBezTo>
                  <a:close/>
                  <a:moveTo>
                    <a:pt x="543" y="183"/>
                  </a:moveTo>
                  <a:cubicBezTo>
                    <a:pt x="543" y="182"/>
                    <a:pt x="543" y="182"/>
                    <a:pt x="543" y="182"/>
                  </a:cubicBezTo>
                  <a:cubicBezTo>
                    <a:pt x="544" y="183"/>
                    <a:pt x="544" y="183"/>
                    <a:pt x="544" y="183"/>
                  </a:cubicBezTo>
                  <a:cubicBezTo>
                    <a:pt x="544" y="183"/>
                    <a:pt x="543" y="183"/>
                    <a:pt x="543" y="183"/>
                  </a:cubicBezTo>
                  <a:close/>
                  <a:moveTo>
                    <a:pt x="544" y="182"/>
                  </a:moveTo>
                  <a:cubicBezTo>
                    <a:pt x="544" y="182"/>
                    <a:pt x="544" y="182"/>
                    <a:pt x="544" y="182"/>
                  </a:cubicBezTo>
                  <a:cubicBezTo>
                    <a:pt x="544" y="181"/>
                    <a:pt x="546" y="181"/>
                    <a:pt x="546" y="182"/>
                  </a:cubicBezTo>
                  <a:cubicBezTo>
                    <a:pt x="546" y="182"/>
                    <a:pt x="545" y="182"/>
                    <a:pt x="544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6363" y="2094"/>
              <a:ext cx="1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6303" y="2186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6352" y="2122"/>
              <a:ext cx="6" cy="7"/>
            </a:xfrm>
            <a:custGeom>
              <a:avLst/>
              <a:gdLst>
                <a:gd name="T0" fmla="*/ 0 w 3"/>
                <a:gd name="T1" fmla="*/ 3 h 4"/>
                <a:gd name="T2" fmla="*/ 0 w 3"/>
                <a:gd name="T3" fmla="*/ 4 h 4"/>
                <a:gd name="T4" fmla="*/ 0 w 3"/>
                <a:gd name="T5" fmla="*/ 4 h 4"/>
                <a:gd name="T6" fmla="*/ 3 w 3"/>
                <a:gd name="T7" fmla="*/ 4 h 4"/>
                <a:gd name="T8" fmla="*/ 1 w 3"/>
                <a:gd name="T9" fmla="*/ 4 h 4"/>
                <a:gd name="T10" fmla="*/ 1 w 3"/>
                <a:gd name="T11" fmla="*/ 3 h 4"/>
                <a:gd name="T12" fmla="*/ 2 w 3"/>
                <a:gd name="T13" fmla="*/ 4 h 4"/>
                <a:gd name="T14" fmla="*/ 3 w 3"/>
                <a:gd name="T15" fmla="*/ 3 h 4"/>
                <a:gd name="T16" fmla="*/ 0 w 3"/>
                <a:gd name="T17" fmla="*/ 2 h 4"/>
                <a:gd name="T18" fmla="*/ 1 w 3"/>
                <a:gd name="T19" fmla="*/ 2 h 4"/>
                <a:gd name="T20" fmla="*/ 0 w 3"/>
                <a:gd name="T2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0"/>
                    <a:pt x="2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6354" y="2163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335" y="215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6335" y="2155"/>
              <a:ext cx="2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6275" y="2187"/>
              <a:ext cx="2" cy="4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6296" y="21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356" y="2163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308" y="2198"/>
              <a:ext cx="3" cy="3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0 w 2"/>
                <a:gd name="T5" fmla="*/ 1 h 2"/>
                <a:gd name="T6" fmla="*/ 1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296" y="2184"/>
              <a:ext cx="0" cy="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Rectangle 273"/>
            <p:cNvSpPr>
              <a:spLocks noChangeArrowheads="1"/>
            </p:cNvSpPr>
            <p:nvPr/>
          </p:nvSpPr>
          <p:spPr bwMode="auto">
            <a:xfrm>
              <a:off x="6304" y="2189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316" y="2186"/>
              <a:ext cx="2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46" y="2160"/>
              <a:ext cx="1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330" y="2255"/>
              <a:ext cx="3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0 h 1"/>
                <a:gd name="T6" fmla="*/ 1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77"/>
            <p:cNvSpPr>
              <a:spLocks noEditPoints="1"/>
            </p:cNvSpPr>
            <p:nvPr/>
          </p:nvSpPr>
          <p:spPr bwMode="auto">
            <a:xfrm>
              <a:off x="6346" y="2160"/>
              <a:ext cx="10" cy="9"/>
            </a:xfrm>
            <a:custGeom>
              <a:avLst/>
              <a:gdLst>
                <a:gd name="T0" fmla="*/ 1 w 6"/>
                <a:gd name="T1" fmla="*/ 2 h 5"/>
                <a:gd name="T2" fmla="*/ 0 w 6"/>
                <a:gd name="T3" fmla="*/ 2 h 5"/>
                <a:gd name="T4" fmla="*/ 0 w 6"/>
                <a:gd name="T5" fmla="*/ 2 h 5"/>
                <a:gd name="T6" fmla="*/ 1 w 6"/>
                <a:gd name="T7" fmla="*/ 2 h 5"/>
                <a:gd name="T8" fmla="*/ 2 w 6"/>
                <a:gd name="T9" fmla="*/ 3 h 5"/>
                <a:gd name="T10" fmla="*/ 3 w 6"/>
                <a:gd name="T11" fmla="*/ 2 h 5"/>
                <a:gd name="T12" fmla="*/ 3 w 6"/>
                <a:gd name="T13" fmla="*/ 3 h 5"/>
                <a:gd name="T14" fmla="*/ 5 w 6"/>
                <a:gd name="T15" fmla="*/ 3 h 5"/>
                <a:gd name="T16" fmla="*/ 5 w 6"/>
                <a:gd name="T17" fmla="*/ 2 h 5"/>
                <a:gd name="T18" fmla="*/ 5 w 6"/>
                <a:gd name="T19" fmla="*/ 2 h 5"/>
                <a:gd name="T20" fmla="*/ 5 w 6"/>
                <a:gd name="T21" fmla="*/ 2 h 5"/>
                <a:gd name="T22" fmla="*/ 5 w 6"/>
                <a:gd name="T23" fmla="*/ 1 h 5"/>
                <a:gd name="T24" fmla="*/ 5 w 6"/>
                <a:gd name="T25" fmla="*/ 1 h 5"/>
                <a:gd name="T26" fmla="*/ 4 w 6"/>
                <a:gd name="T27" fmla="*/ 0 h 5"/>
                <a:gd name="T28" fmla="*/ 1 w 6"/>
                <a:gd name="T29" fmla="*/ 1 h 5"/>
                <a:gd name="T30" fmla="*/ 1 w 6"/>
                <a:gd name="T31" fmla="*/ 0 h 5"/>
                <a:gd name="T32" fmla="*/ 1 w 6"/>
                <a:gd name="T33" fmla="*/ 0 h 5"/>
                <a:gd name="T34" fmla="*/ 1 w 6"/>
                <a:gd name="T35" fmla="*/ 2 h 5"/>
                <a:gd name="T36" fmla="*/ 4 w 6"/>
                <a:gd name="T37" fmla="*/ 2 h 5"/>
                <a:gd name="T38" fmla="*/ 4 w 6"/>
                <a:gd name="T39" fmla="*/ 2 h 5"/>
                <a:gd name="T40" fmla="*/ 4 w 6"/>
                <a:gd name="T4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5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5"/>
                    <a:pt x="4" y="4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0"/>
                    <a:pt x="4" y="1"/>
                    <a:pt x="4" y="0"/>
                  </a:cubicBezTo>
                  <a:cubicBezTo>
                    <a:pt x="3" y="3"/>
                    <a:pt x="2" y="0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2" y="2"/>
                    <a:pt x="1" y="2"/>
                  </a:cubicBezTo>
                  <a:close/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04" y="21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316" y="21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363" y="2077"/>
              <a:ext cx="1" cy="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27" y="2248"/>
              <a:ext cx="10" cy="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5 h 5"/>
                <a:gd name="T4" fmla="*/ 6 w 6"/>
                <a:gd name="T5" fmla="*/ 4 h 5"/>
                <a:gd name="T6" fmla="*/ 4 w 6"/>
                <a:gd name="T7" fmla="*/ 3 h 5"/>
                <a:gd name="T8" fmla="*/ 2 w 6"/>
                <a:gd name="T9" fmla="*/ 3 h 5"/>
                <a:gd name="T10" fmla="*/ 1 w 6"/>
                <a:gd name="T11" fmla="*/ 3 h 5"/>
                <a:gd name="T12" fmla="*/ 2 w 6"/>
                <a:gd name="T13" fmla="*/ 3 h 5"/>
                <a:gd name="T14" fmla="*/ 1 w 6"/>
                <a:gd name="T15" fmla="*/ 2 h 5"/>
                <a:gd name="T16" fmla="*/ 0 w 6"/>
                <a:gd name="T17" fmla="*/ 2 h 5"/>
                <a:gd name="T18" fmla="*/ 0 w 6"/>
                <a:gd name="T19" fmla="*/ 2 h 5"/>
                <a:gd name="T20" fmla="*/ 0 w 6"/>
                <a:gd name="T21" fmla="*/ 4 h 5"/>
                <a:gd name="T22" fmla="*/ 0 w 6"/>
                <a:gd name="T23" fmla="*/ 4 h 5"/>
                <a:gd name="T24" fmla="*/ 0 w 6"/>
                <a:gd name="T25" fmla="*/ 3 h 5"/>
                <a:gd name="T26" fmla="*/ 1 w 6"/>
                <a:gd name="T27" fmla="*/ 3 h 5"/>
                <a:gd name="T28" fmla="*/ 1 w 6"/>
                <a:gd name="T29" fmla="*/ 4 h 5"/>
                <a:gd name="T30" fmla="*/ 3 w 6"/>
                <a:gd name="T31" fmla="*/ 4 h 5"/>
                <a:gd name="T32" fmla="*/ 3 w 6"/>
                <a:gd name="T3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3" y="4"/>
                    <a:pt x="3" y="4"/>
                    <a:pt x="3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330" y="21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83"/>
            <p:cNvSpPr>
              <a:spLocks noEditPoints="1"/>
            </p:cNvSpPr>
            <p:nvPr/>
          </p:nvSpPr>
          <p:spPr bwMode="auto">
            <a:xfrm>
              <a:off x="6332" y="2119"/>
              <a:ext cx="5" cy="3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1 h 2"/>
                <a:gd name="T4" fmla="*/ 3 w 3"/>
                <a:gd name="T5" fmla="*/ 0 h 2"/>
                <a:gd name="T6" fmla="*/ 1 w 3"/>
                <a:gd name="T7" fmla="*/ 0 h 2"/>
                <a:gd name="T8" fmla="*/ 1 w 3"/>
                <a:gd name="T9" fmla="*/ 0 h 2"/>
                <a:gd name="T10" fmla="*/ 1 w 3"/>
                <a:gd name="T11" fmla="*/ 0 h 2"/>
                <a:gd name="T12" fmla="*/ 0 w 3"/>
                <a:gd name="T13" fmla="*/ 0 h 2"/>
                <a:gd name="T14" fmla="*/ 0 w 3"/>
                <a:gd name="T15" fmla="*/ 1 h 2"/>
                <a:gd name="T16" fmla="*/ 0 w 3"/>
                <a:gd name="T17" fmla="*/ 2 h 2"/>
                <a:gd name="T18" fmla="*/ 1 w 3"/>
                <a:gd name="T19" fmla="*/ 2 h 2"/>
                <a:gd name="T20" fmla="*/ 1 w 3"/>
                <a:gd name="T21" fmla="*/ 1 h 2"/>
                <a:gd name="T22" fmla="*/ 2 w 3"/>
                <a:gd name="T23" fmla="*/ 1 h 2"/>
                <a:gd name="T24" fmla="*/ 1 w 3"/>
                <a:gd name="T25" fmla="*/ 1 h 2"/>
                <a:gd name="T26" fmla="*/ 1 w 3"/>
                <a:gd name="T27" fmla="*/ 1 h 2"/>
                <a:gd name="T28" fmla="*/ 1 w 3"/>
                <a:gd name="T2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354" y="2067"/>
              <a:ext cx="5" cy="2"/>
            </a:xfrm>
            <a:custGeom>
              <a:avLst/>
              <a:gdLst>
                <a:gd name="T0" fmla="*/ 1 w 3"/>
                <a:gd name="T1" fmla="*/ 1 h 1"/>
                <a:gd name="T2" fmla="*/ 0 w 3"/>
                <a:gd name="T3" fmla="*/ 1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351" y="2065"/>
              <a:ext cx="1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333" y="21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294" y="1984"/>
              <a:ext cx="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375" y="2005"/>
              <a:ext cx="1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311" y="1988"/>
              <a:ext cx="7" cy="3"/>
            </a:xfrm>
            <a:custGeom>
              <a:avLst/>
              <a:gdLst>
                <a:gd name="T0" fmla="*/ 3 w 4"/>
                <a:gd name="T1" fmla="*/ 2 h 2"/>
                <a:gd name="T2" fmla="*/ 3 w 4"/>
                <a:gd name="T3" fmla="*/ 2 h 2"/>
                <a:gd name="T4" fmla="*/ 2 w 4"/>
                <a:gd name="T5" fmla="*/ 2 h 2"/>
                <a:gd name="T6" fmla="*/ 2 w 4"/>
                <a:gd name="T7" fmla="*/ 2 h 2"/>
                <a:gd name="T8" fmla="*/ 1 w 4"/>
                <a:gd name="T9" fmla="*/ 1 h 2"/>
                <a:gd name="T10" fmla="*/ 0 w 4"/>
                <a:gd name="T11" fmla="*/ 0 h 2"/>
                <a:gd name="T12" fmla="*/ 1 w 4"/>
                <a:gd name="T13" fmla="*/ 1 h 2"/>
                <a:gd name="T14" fmla="*/ 3 w 4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4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301" y="1986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378" y="2007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2 w 2"/>
                <a:gd name="T7" fmla="*/ 1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284" y="1983"/>
              <a:ext cx="5" cy="5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0 h 3"/>
                <a:gd name="T4" fmla="*/ 1 w 3"/>
                <a:gd name="T5" fmla="*/ 0 h 3"/>
                <a:gd name="T6" fmla="*/ 0 w 3"/>
                <a:gd name="T7" fmla="*/ 0 h 3"/>
                <a:gd name="T8" fmla="*/ 3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3" y="1"/>
                    <a:pt x="1" y="1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Rectangle 293"/>
            <p:cNvSpPr>
              <a:spLocks noChangeArrowheads="1"/>
            </p:cNvSpPr>
            <p:nvPr/>
          </p:nvSpPr>
          <p:spPr bwMode="auto">
            <a:xfrm>
              <a:off x="6376" y="2007"/>
              <a:ext cx="2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6229" y="1967"/>
              <a:ext cx="1" cy="4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235" y="1971"/>
              <a:ext cx="4" cy="3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1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6261" y="1977"/>
              <a:ext cx="2" cy="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6277" y="1981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6299" y="1988"/>
              <a:ext cx="4" cy="1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0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99"/>
            <p:cNvSpPr>
              <a:spLocks noEditPoints="1"/>
            </p:cNvSpPr>
            <p:nvPr/>
          </p:nvSpPr>
          <p:spPr bwMode="auto">
            <a:xfrm>
              <a:off x="6265" y="1981"/>
              <a:ext cx="22" cy="10"/>
            </a:xfrm>
            <a:custGeom>
              <a:avLst/>
              <a:gdLst>
                <a:gd name="T0" fmla="*/ 2 w 13"/>
                <a:gd name="T1" fmla="*/ 3 h 6"/>
                <a:gd name="T2" fmla="*/ 3 w 13"/>
                <a:gd name="T3" fmla="*/ 5 h 6"/>
                <a:gd name="T4" fmla="*/ 5 w 13"/>
                <a:gd name="T5" fmla="*/ 4 h 6"/>
                <a:gd name="T6" fmla="*/ 6 w 13"/>
                <a:gd name="T7" fmla="*/ 5 h 6"/>
                <a:gd name="T8" fmla="*/ 7 w 13"/>
                <a:gd name="T9" fmla="*/ 6 h 6"/>
                <a:gd name="T10" fmla="*/ 8 w 13"/>
                <a:gd name="T11" fmla="*/ 5 h 6"/>
                <a:gd name="T12" fmla="*/ 10 w 13"/>
                <a:gd name="T13" fmla="*/ 5 h 6"/>
                <a:gd name="T14" fmla="*/ 10 w 13"/>
                <a:gd name="T15" fmla="*/ 6 h 6"/>
                <a:gd name="T16" fmla="*/ 13 w 13"/>
                <a:gd name="T17" fmla="*/ 6 h 6"/>
                <a:gd name="T18" fmla="*/ 10 w 13"/>
                <a:gd name="T19" fmla="*/ 4 h 6"/>
                <a:gd name="T20" fmla="*/ 8 w 13"/>
                <a:gd name="T21" fmla="*/ 2 h 6"/>
                <a:gd name="T22" fmla="*/ 8 w 13"/>
                <a:gd name="T23" fmla="*/ 3 h 6"/>
                <a:gd name="T24" fmla="*/ 9 w 13"/>
                <a:gd name="T25" fmla="*/ 3 h 6"/>
                <a:gd name="T26" fmla="*/ 6 w 13"/>
                <a:gd name="T27" fmla="*/ 4 h 6"/>
                <a:gd name="T28" fmla="*/ 3 w 13"/>
                <a:gd name="T29" fmla="*/ 3 h 6"/>
                <a:gd name="T30" fmla="*/ 4 w 13"/>
                <a:gd name="T31" fmla="*/ 2 h 6"/>
                <a:gd name="T32" fmla="*/ 4 w 13"/>
                <a:gd name="T33" fmla="*/ 1 h 6"/>
                <a:gd name="T34" fmla="*/ 4 w 13"/>
                <a:gd name="T35" fmla="*/ 0 h 6"/>
                <a:gd name="T36" fmla="*/ 4 w 13"/>
                <a:gd name="T37" fmla="*/ 0 h 6"/>
                <a:gd name="T38" fmla="*/ 1 w 13"/>
                <a:gd name="T39" fmla="*/ 2 h 6"/>
                <a:gd name="T40" fmla="*/ 0 w 13"/>
                <a:gd name="T41" fmla="*/ 2 h 6"/>
                <a:gd name="T42" fmla="*/ 0 w 13"/>
                <a:gd name="T43" fmla="*/ 3 h 6"/>
                <a:gd name="T44" fmla="*/ 2 w 13"/>
                <a:gd name="T45" fmla="*/ 3 h 6"/>
                <a:gd name="T46" fmla="*/ 10 w 13"/>
                <a:gd name="T47" fmla="*/ 4 h 6"/>
                <a:gd name="T48" fmla="*/ 10 w 13"/>
                <a:gd name="T49" fmla="*/ 4 h 6"/>
                <a:gd name="T50" fmla="*/ 8 w 13"/>
                <a:gd name="T51" fmla="*/ 4 h 6"/>
                <a:gd name="T52" fmla="*/ 10 w 13"/>
                <a:gd name="T5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" h="6">
                  <a:moveTo>
                    <a:pt x="2" y="3"/>
                  </a:moveTo>
                  <a:cubicBezTo>
                    <a:pt x="2" y="4"/>
                    <a:pt x="3" y="3"/>
                    <a:pt x="3" y="5"/>
                  </a:cubicBezTo>
                  <a:cubicBezTo>
                    <a:pt x="4" y="4"/>
                    <a:pt x="4" y="5"/>
                    <a:pt x="5" y="4"/>
                  </a:cubicBezTo>
                  <a:cubicBezTo>
                    <a:pt x="5" y="5"/>
                    <a:pt x="6" y="4"/>
                    <a:pt x="6" y="5"/>
                  </a:cubicBezTo>
                  <a:cubicBezTo>
                    <a:pt x="6" y="6"/>
                    <a:pt x="7" y="5"/>
                    <a:pt x="7" y="6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9" y="5"/>
                    <a:pt x="9" y="6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2" y="6"/>
                    <a:pt x="13" y="6"/>
                  </a:cubicBezTo>
                  <a:cubicBezTo>
                    <a:pt x="12" y="6"/>
                    <a:pt x="10" y="5"/>
                    <a:pt x="10" y="4"/>
                  </a:cubicBezTo>
                  <a:cubicBezTo>
                    <a:pt x="10" y="4"/>
                    <a:pt x="9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4"/>
                    <a:pt x="6" y="4"/>
                  </a:cubicBezTo>
                  <a:cubicBezTo>
                    <a:pt x="5" y="4"/>
                    <a:pt x="4" y="3"/>
                    <a:pt x="3" y="3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1" y="1"/>
                    <a:pt x="1" y="2"/>
                  </a:cubicBezTo>
                  <a:cubicBezTo>
                    <a:pt x="1" y="2"/>
                    <a:pt x="0" y="3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4"/>
                    <a:pt x="2" y="3"/>
                  </a:cubicBezTo>
                  <a:close/>
                  <a:moveTo>
                    <a:pt x="10" y="4"/>
                  </a:moveTo>
                  <a:cubicBezTo>
                    <a:pt x="9" y="4"/>
                    <a:pt x="10" y="4"/>
                    <a:pt x="10" y="4"/>
                  </a:cubicBezTo>
                  <a:cubicBezTo>
                    <a:pt x="9" y="4"/>
                    <a:pt x="9" y="5"/>
                    <a:pt x="8" y="4"/>
                  </a:cubicBezTo>
                  <a:cubicBezTo>
                    <a:pt x="9" y="4"/>
                    <a:pt x="9" y="3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6371" y="2007"/>
              <a:ext cx="4" cy="1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6234" y="1971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6278" y="1983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Rectangle 303"/>
            <p:cNvSpPr>
              <a:spLocks noChangeArrowheads="1"/>
            </p:cNvSpPr>
            <p:nvPr/>
          </p:nvSpPr>
          <p:spPr bwMode="auto">
            <a:xfrm>
              <a:off x="6370" y="2007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6380" y="2010"/>
              <a:ext cx="3" cy="0"/>
            </a:xfrm>
            <a:custGeom>
              <a:avLst/>
              <a:gdLst>
                <a:gd name="T0" fmla="*/ 0 w 3"/>
                <a:gd name="T1" fmla="*/ 0 w 3"/>
                <a:gd name="T2" fmla="*/ 3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6237" y="1972"/>
              <a:ext cx="4" cy="4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2 h 2"/>
                <a:gd name="T4" fmla="*/ 2 w 2"/>
                <a:gd name="T5" fmla="*/ 1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06"/>
            <p:cNvSpPr/>
            <p:nvPr/>
          </p:nvSpPr>
          <p:spPr bwMode="auto">
            <a:xfrm>
              <a:off x="6246" y="1976"/>
              <a:ext cx="2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07"/>
            <p:cNvSpPr/>
            <p:nvPr/>
          </p:nvSpPr>
          <p:spPr bwMode="auto">
            <a:xfrm>
              <a:off x="6258" y="1979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08"/>
            <p:cNvSpPr/>
            <p:nvPr/>
          </p:nvSpPr>
          <p:spPr bwMode="auto">
            <a:xfrm>
              <a:off x="6241" y="1974"/>
              <a:ext cx="3" cy="3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0 w 2"/>
                <a:gd name="T7" fmla="*/ 1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Rectangle 309"/>
            <p:cNvSpPr>
              <a:spLocks noChangeArrowheads="1"/>
            </p:cNvSpPr>
            <p:nvPr/>
          </p:nvSpPr>
          <p:spPr bwMode="auto">
            <a:xfrm>
              <a:off x="6366" y="2008"/>
              <a:ext cx="2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10"/>
            <p:cNvSpPr/>
            <p:nvPr/>
          </p:nvSpPr>
          <p:spPr bwMode="auto">
            <a:xfrm>
              <a:off x="6227" y="1971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11"/>
            <p:cNvSpPr/>
            <p:nvPr/>
          </p:nvSpPr>
          <p:spPr bwMode="auto">
            <a:xfrm>
              <a:off x="6249" y="1976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312"/>
            <p:cNvSpPr/>
            <p:nvPr/>
          </p:nvSpPr>
          <p:spPr bwMode="auto">
            <a:xfrm>
              <a:off x="6354" y="2007"/>
              <a:ext cx="12" cy="7"/>
            </a:xfrm>
            <a:custGeom>
              <a:avLst/>
              <a:gdLst>
                <a:gd name="T0" fmla="*/ 6 w 7"/>
                <a:gd name="T1" fmla="*/ 3 h 4"/>
                <a:gd name="T2" fmla="*/ 7 w 7"/>
                <a:gd name="T3" fmla="*/ 2 h 4"/>
                <a:gd name="T4" fmla="*/ 6 w 7"/>
                <a:gd name="T5" fmla="*/ 1 h 4"/>
                <a:gd name="T6" fmla="*/ 3 w 7"/>
                <a:gd name="T7" fmla="*/ 1 h 4"/>
                <a:gd name="T8" fmla="*/ 3 w 7"/>
                <a:gd name="T9" fmla="*/ 0 h 4"/>
                <a:gd name="T10" fmla="*/ 3 w 7"/>
                <a:gd name="T11" fmla="*/ 0 h 4"/>
                <a:gd name="T12" fmla="*/ 3 w 7"/>
                <a:gd name="T13" fmla="*/ 1 h 4"/>
                <a:gd name="T14" fmla="*/ 3 w 7"/>
                <a:gd name="T15" fmla="*/ 1 h 4"/>
                <a:gd name="T16" fmla="*/ 2 w 7"/>
                <a:gd name="T17" fmla="*/ 1 h 4"/>
                <a:gd name="T18" fmla="*/ 2 w 7"/>
                <a:gd name="T19" fmla="*/ 1 h 4"/>
                <a:gd name="T20" fmla="*/ 2 w 7"/>
                <a:gd name="T21" fmla="*/ 3 h 4"/>
                <a:gd name="T22" fmla="*/ 0 w 7"/>
                <a:gd name="T23" fmla="*/ 3 h 4"/>
                <a:gd name="T24" fmla="*/ 0 w 7"/>
                <a:gd name="T25" fmla="*/ 4 h 4"/>
                <a:gd name="T26" fmla="*/ 2 w 7"/>
                <a:gd name="T27" fmla="*/ 4 h 4"/>
                <a:gd name="T28" fmla="*/ 5 w 7"/>
                <a:gd name="T29" fmla="*/ 3 h 4"/>
                <a:gd name="T30" fmla="*/ 5 w 7"/>
                <a:gd name="T31" fmla="*/ 3 h 4"/>
                <a:gd name="T32" fmla="*/ 5 w 7"/>
                <a:gd name="T33" fmla="*/ 2 h 4"/>
                <a:gd name="T34" fmla="*/ 6 w 7"/>
                <a:gd name="T3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4">
                  <a:moveTo>
                    <a:pt x="6" y="3"/>
                  </a:moveTo>
                  <a:cubicBezTo>
                    <a:pt x="5" y="2"/>
                    <a:pt x="7" y="3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4" y="1"/>
                    <a:pt x="3" y="1"/>
                  </a:cubicBezTo>
                  <a:cubicBezTo>
                    <a:pt x="4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2"/>
                    <a:pt x="4" y="2"/>
                    <a:pt x="2" y="3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2" y="4"/>
                  </a:cubicBezTo>
                  <a:cubicBezTo>
                    <a:pt x="2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3"/>
                    <a:pt x="6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313"/>
            <p:cNvSpPr/>
            <p:nvPr/>
          </p:nvSpPr>
          <p:spPr bwMode="auto">
            <a:xfrm>
              <a:off x="6364" y="2010"/>
              <a:ext cx="7" cy="4"/>
            </a:xfrm>
            <a:custGeom>
              <a:avLst/>
              <a:gdLst>
                <a:gd name="T0" fmla="*/ 0 w 4"/>
                <a:gd name="T1" fmla="*/ 1 h 2"/>
                <a:gd name="T2" fmla="*/ 1 w 4"/>
                <a:gd name="T3" fmla="*/ 2 h 2"/>
                <a:gd name="T4" fmla="*/ 2 w 4"/>
                <a:gd name="T5" fmla="*/ 1 h 2"/>
                <a:gd name="T6" fmla="*/ 1 w 4"/>
                <a:gd name="T7" fmla="*/ 1 h 2"/>
                <a:gd name="T8" fmla="*/ 1 w 4"/>
                <a:gd name="T9" fmla="*/ 1 h 2"/>
                <a:gd name="T10" fmla="*/ 4 w 4"/>
                <a:gd name="T11" fmla="*/ 0 h 2"/>
                <a:gd name="T12" fmla="*/ 3 w 4"/>
                <a:gd name="T13" fmla="*/ 0 h 2"/>
                <a:gd name="T14" fmla="*/ 3 w 4"/>
                <a:gd name="T15" fmla="*/ 1 h 2"/>
                <a:gd name="T16" fmla="*/ 2 w 4"/>
                <a:gd name="T17" fmla="*/ 1 h 2"/>
                <a:gd name="T18" fmla="*/ 2 w 4"/>
                <a:gd name="T19" fmla="*/ 0 h 2"/>
                <a:gd name="T20" fmla="*/ 2 w 4"/>
                <a:gd name="T21" fmla="*/ 0 h 2"/>
                <a:gd name="T22" fmla="*/ 2 w 4"/>
                <a:gd name="T23" fmla="*/ 0 h 2"/>
                <a:gd name="T24" fmla="*/ 0 w 4"/>
                <a:gd name="T25" fmla="*/ 1 h 2"/>
                <a:gd name="T26" fmla="*/ 0 w 4"/>
                <a:gd name="T2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4" y="2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314"/>
            <p:cNvSpPr/>
            <p:nvPr/>
          </p:nvSpPr>
          <p:spPr bwMode="auto">
            <a:xfrm>
              <a:off x="6180" y="1959"/>
              <a:ext cx="6" cy="5"/>
            </a:xfrm>
            <a:custGeom>
              <a:avLst/>
              <a:gdLst>
                <a:gd name="T0" fmla="*/ 2 w 3"/>
                <a:gd name="T1" fmla="*/ 2 h 3"/>
                <a:gd name="T2" fmla="*/ 2 w 3"/>
                <a:gd name="T3" fmla="*/ 3 h 3"/>
                <a:gd name="T4" fmla="*/ 2 w 3"/>
                <a:gd name="T5" fmla="*/ 1 h 3"/>
                <a:gd name="T6" fmla="*/ 1 w 3"/>
                <a:gd name="T7" fmla="*/ 1 h 3"/>
                <a:gd name="T8" fmla="*/ 0 w 3"/>
                <a:gd name="T9" fmla="*/ 0 h 3"/>
                <a:gd name="T10" fmla="*/ 2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2"/>
                    <a:pt x="1" y="3"/>
                    <a:pt x="2" y="3"/>
                  </a:cubicBezTo>
                  <a:cubicBezTo>
                    <a:pt x="3" y="2"/>
                    <a:pt x="1" y="2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315"/>
            <p:cNvSpPr/>
            <p:nvPr/>
          </p:nvSpPr>
          <p:spPr bwMode="auto">
            <a:xfrm>
              <a:off x="6189" y="1964"/>
              <a:ext cx="4" cy="1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2 w 2"/>
                <a:gd name="T5" fmla="*/ 1 h 1"/>
                <a:gd name="T6" fmla="*/ 2 w 2"/>
                <a:gd name="T7" fmla="*/ 1 h 1"/>
                <a:gd name="T8" fmla="*/ 2 w 2"/>
                <a:gd name="T9" fmla="*/ 1 h 1"/>
                <a:gd name="T10" fmla="*/ 2 w 2"/>
                <a:gd name="T11" fmla="*/ 0 h 1"/>
                <a:gd name="T12" fmla="*/ 1 w 2"/>
                <a:gd name="T13" fmla="*/ 0 h 1"/>
                <a:gd name="T14" fmla="*/ 1 w 2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1" y="1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316"/>
            <p:cNvSpPr/>
            <p:nvPr/>
          </p:nvSpPr>
          <p:spPr bwMode="auto">
            <a:xfrm>
              <a:off x="6194" y="1962"/>
              <a:ext cx="4" cy="3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1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1 h 2"/>
                <a:gd name="T10" fmla="*/ 0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1"/>
                    <a:pt x="2" y="2"/>
                    <a:pt x="2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317"/>
            <p:cNvSpPr/>
            <p:nvPr/>
          </p:nvSpPr>
          <p:spPr bwMode="auto">
            <a:xfrm>
              <a:off x="6193" y="196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318"/>
            <p:cNvSpPr/>
            <p:nvPr/>
          </p:nvSpPr>
          <p:spPr bwMode="auto">
            <a:xfrm>
              <a:off x="6218" y="1969"/>
              <a:ext cx="4" cy="3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1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319"/>
            <p:cNvSpPr/>
            <p:nvPr/>
          </p:nvSpPr>
          <p:spPr bwMode="auto">
            <a:xfrm>
              <a:off x="6234" y="1974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320"/>
            <p:cNvSpPr/>
            <p:nvPr/>
          </p:nvSpPr>
          <p:spPr bwMode="auto">
            <a:xfrm>
              <a:off x="6227" y="1974"/>
              <a:ext cx="22" cy="10"/>
            </a:xfrm>
            <a:custGeom>
              <a:avLst/>
              <a:gdLst>
                <a:gd name="T0" fmla="*/ 3 w 13"/>
                <a:gd name="T1" fmla="*/ 2 h 6"/>
                <a:gd name="T2" fmla="*/ 2 w 13"/>
                <a:gd name="T3" fmla="*/ 2 h 6"/>
                <a:gd name="T4" fmla="*/ 0 w 13"/>
                <a:gd name="T5" fmla="*/ 2 h 6"/>
                <a:gd name="T6" fmla="*/ 3 w 13"/>
                <a:gd name="T7" fmla="*/ 3 h 6"/>
                <a:gd name="T8" fmla="*/ 6 w 13"/>
                <a:gd name="T9" fmla="*/ 3 h 6"/>
                <a:gd name="T10" fmla="*/ 7 w 13"/>
                <a:gd name="T11" fmla="*/ 4 h 6"/>
                <a:gd name="T12" fmla="*/ 8 w 13"/>
                <a:gd name="T13" fmla="*/ 4 h 6"/>
                <a:gd name="T14" fmla="*/ 10 w 13"/>
                <a:gd name="T15" fmla="*/ 4 h 6"/>
                <a:gd name="T16" fmla="*/ 10 w 13"/>
                <a:gd name="T17" fmla="*/ 5 h 6"/>
                <a:gd name="T18" fmla="*/ 11 w 13"/>
                <a:gd name="T19" fmla="*/ 5 h 6"/>
                <a:gd name="T20" fmla="*/ 11 w 13"/>
                <a:gd name="T21" fmla="*/ 4 h 6"/>
                <a:gd name="T22" fmla="*/ 13 w 13"/>
                <a:gd name="T23" fmla="*/ 6 h 6"/>
                <a:gd name="T24" fmla="*/ 13 w 13"/>
                <a:gd name="T25" fmla="*/ 6 h 6"/>
                <a:gd name="T26" fmla="*/ 13 w 13"/>
                <a:gd name="T27" fmla="*/ 6 h 6"/>
                <a:gd name="T28" fmla="*/ 13 w 13"/>
                <a:gd name="T29" fmla="*/ 4 h 6"/>
                <a:gd name="T30" fmla="*/ 11 w 13"/>
                <a:gd name="T31" fmla="*/ 4 h 6"/>
                <a:gd name="T32" fmla="*/ 9 w 13"/>
                <a:gd name="T33" fmla="*/ 3 h 6"/>
                <a:gd name="T34" fmla="*/ 6 w 13"/>
                <a:gd name="T35" fmla="*/ 2 h 6"/>
                <a:gd name="T36" fmla="*/ 5 w 13"/>
                <a:gd name="T37" fmla="*/ 2 h 6"/>
                <a:gd name="T38" fmla="*/ 6 w 13"/>
                <a:gd name="T39" fmla="*/ 2 h 6"/>
                <a:gd name="T40" fmla="*/ 5 w 13"/>
                <a:gd name="T41" fmla="*/ 3 h 6"/>
                <a:gd name="T42" fmla="*/ 5 w 13"/>
                <a:gd name="T43" fmla="*/ 2 h 6"/>
                <a:gd name="T44" fmla="*/ 4 w 13"/>
                <a:gd name="T45" fmla="*/ 1 h 6"/>
                <a:gd name="T46" fmla="*/ 4 w 13"/>
                <a:gd name="T47" fmla="*/ 0 h 6"/>
                <a:gd name="T48" fmla="*/ 3 w 13"/>
                <a:gd name="T49" fmla="*/ 0 h 6"/>
                <a:gd name="T50" fmla="*/ 3 w 13"/>
                <a:gd name="T51" fmla="*/ 0 h 6"/>
                <a:gd name="T52" fmla="*/ 2 w 13"/>
                <a:gd name="T53" fmla="*/ 0 h 6"/>
                <a:gd name="T54" fmla="*/ 2 w 13"/>
                <a:gd name="T55" fmla="*/ 0 h 6"/>
                <a:gd name="T56" fmla="*/ 2 w 13"/>
                <a:gd name="T57" fmla="*/ 0 h 6"/>
                <a:gd name="T58" fmla="*/ 3 w 13"/>
                <a:gd name="T5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" h="6">
                  <a:moveTo>
                    <a:pt x="3" y="2"/>
                  </a:moveTo>
                  <a:cubicBezTo>
                    <a:pt x="3" y="2"/>
                    <a:pt x="2" y="1"/>
                    <a:pt x="2" y="2"/>
                  </a:cubicBezTo>
                  <a:cubicBezTo>
                    <a:pt x="2" y="2"/>
                    <a:pt x="0" y="1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2" y="5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3"/>
                    <a:pt x="10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321"/>
            <p:cNvSpPr/>
            <p:nvPr/>
          </p:nvSpPr>
          <p:spPr bwMode="auto">
            <a:xfrm>
              <a:off x="6251" y="1979"/>
              <a:ext cx="10" cy="5"/>
            </a:xfrm>
            <a:custGeom>
              <a:avLst/>
              <a:gdLst>
                <a:gd name="T0" fmla="*/ 2 w 6"/>
                <a:gd name="T1" fmla="*/ 3 h 3"/>
                <a:gd name="T2" fmla="*/ 6 w 6"/>
                <a:gd name="T3" fmla="*/ 3 h 3"/>
                <a:gd name="T4" fmla="*/ 6 w 6"/>
                <a:gd name="T5" fmla="*/ 3 h 3"/>
                <a:gd name="T6" fmla="*/ 4 w 6"/>
                <a:gd name="T7" fmla="*/ 2 h 3"/>
                <a:gd name="T8" fmla="*/ 5 w 6"/>
                <a:gd name="T9" fmla="*/ 1 h 3"/>
                <a:gd name="T10" fmla="*/ 3 w 6"/>
                <a:gd name="T11" fmla="*/ 2 h 3"/>
                <a:gd name="T12" fmla="*/ 2 w 6"/>
                <a:gd name="T13" fmla="*/ 0 h 3"/>
                <a:gd name="T14" fmla="*/ 2 w 6"/>
                <a:gd name="T15" fmla="*/ 1 h 3"/>
                <a:gd name="T16" fmla="*/ 1 w 6"/>
                <a:gd name="T17" fmla="*/ 3 h 3"/>
                <a:gd name="T18" fmla="*/ 2 w 6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3" y="2"/>
                    <a:pt x="4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6" y="2"/>
                    <a:pt x="5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1" y="1"/>
                    <a:pt x="2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322"/>
            <p:cNvSpPr/>
            <p:nvPr/>
          </p:nvSpPr>
          <p:spPr bwMode="auto">
            <a:xfrm>
              <a:off x="6208" y="1967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323"/>
            <p:cNvSpPr/>
            <p:nvPr/>
          </p:nvSpPr>
          <p:spPr bwMode="auto">
            <a:xfrm>
              <a:off x="6165" y="1957"/>
              <a:ext cx="5" cy="3"/>
            </a:xfrm>
            <a:custGeom>
              <a:avLst/>
              <a:gdLst>
                <a:gd name="T0" fmla="*/ 3 w 3"/>
                <a:gd name="T1" fmla="*/ 1 h 2"/>
                <a:gd name="T2" fmla="*/ 1 w 3"/>
                <a:gd name="T3" fmla="*/ 0 h 2"/>
                <a:gd name="T4" fmla="*/ 3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3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324"/>
            <p:cNvSpPr/>
            <p:nvPr/>
          </p:nvSpPr>
          <p:spPr bwMode="auto">
            <a:xfrm>
              <a:off x="6213" y="1969"/>
              <a:ext cx="4" cy="3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2 w 2"/>
                <a:gd name="T5" fmla="*/ 1 h 2"/>
                <a:gd name="T6" fmla="*/ 1 w 2"/>
                <a:gd name="T7" fmla="*/ 1 h 2"/>
                <a:gd name="T8" fmla="*/ 1 w 2"/>
                <a:gd name="T9" fmla="*/ 1 h 2"/>
                <a:gd name="T10" fmla="*/ 1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325"/>
            <p:cNvSpPr/>
            <p:nvPr/>
          </p:nvSpPr>
          <p:spPr bwMode="auto">
            <a:xfrm>
              <a:off x="6182" y="1967"/>
              <a:ext cx="21" cy="5"/>
            </a:xfrm>
            <a:custGeom>
              <a:avLst/>
              <a:gdLst>
                <a:gd name="T0" fmla="*/ 0 w 12"/>
                <a:gd name="T1" fmla="*/ 0 h 3"/>
                <a:gd name="T2" fmla="*/ 0 w 12"/>
                <a:gd name="T3" fmla="*/ 1 h 3"/>
                <a:gd name="T4" fmla="*/ 0 w 12"/>
                <a:gd name="T5" fmla="*/ 1 h 3"/>
                <a:gd name="T6" fmla="*/ 0 w 12"/>
                <a:gd name="T7" fmla="*/ 1 h 3"/>
                <a:gd name="T8" fmla="*/ 3 w 12"/>
                <a:gd name="T9" fmla="*/ 2 h 3"/>
                <a:gd name="T10" fmla="*/ 4 w 12"/>
                <a:gd name="T11" fmla="*/ 2 h 3"/>
                <a:gd name="T12" fmla="*/ 7 w 12"/>
                <a:gd name="T13" fmla="*/ 3 h 3"/>
                <a:gd name="T14" fmla="*/ 12 w 12"/>
                <a:gd name="T15" fmla="*/ 3 h 3"/>
                <a:gd name="T16" fmla="*/ 12 w 12"/>
                <a:gd name="T17" fmla="*/ 3 h 3"/>
                <a:gd name="T18" fmla="*/ 10 w 12"/>
                <a:gd name="T19" fmla="*/ 2 h 3"/>
                <a:gd name="T20" fmla="*/ 11 w 12"/>
                <a:gd name="T21" fmla="*/ 1 h 3"/>
                <a:gd name="T22" fmla="*/ 10 w 12"/>
                <a:gd name="T23" fmla="*/ 0 h 3"/>
                <a:gd name="T24" fmla="*/ 9 w 12"/>
                <a:gd name="T25" fmla="*/ 1 h 3"/>
                <a:gd name="T26" fmla="*/ 11 w 12"/>
                <a:gd name="T27" fmla="*/ 1 h 3"/>
                <a:gd name="T28" fmla="*/ 9 w 12"/>
                <a:gd name="T29" fmla="*/ 1 h 3"/>
                <a:gd name="T30" fmla="*/ 8 w 12"/>
                <a:gd name="T31" fmla="*/ 1 h 3"/>
                <a:gd name="T32" fmla="*/ 9 w 12"/>
                <a:gd name="T33" fmla="*/ 2 h 3"/>
                <a:gd name="T34" fmla="*/ 2 w 12"/>
                <a:gd name="T35" fmla="*/ 1 h 3"/>
                <a:gd name="T36" fmla="*/ 2 w 12"/>
                <a:gd name="T37" fmla="*/ 0 h 3"/>
                <a:gd name="T38" fmla="*/ 1 w 12"/>
                <a:gd name="T39" fmla="*/ 1 h 3"/>
                <a:gd name="T40" fmla="*/ 1 w 12"/>
                <a:gd name="T41" fmla="*/ 0 h 3"/>
                <a:gd name="T42" fmla="*/ 1 w 12"/>
                <a:gd name="T43" fmla="*/ 0 h 3"/>
                <a:gd name="T44" fmla="*/ 0 w 12"/>
                <a:gd name="T4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4" y="3"/>
                    <a:pt x="3" y="2"/>
                    <a:pt x="4" y="2"/>
                  </a:cubicBezTo>
                  <a:cubicBezTo>
                    <a:pt x="5" y="3"/>
                    <a:pt x="7" y="2"/>
                    <a:pt x="7" y="3"/>
                  </a:cubicBezTo>
                  <a:cubicBezTo>
                    <a:pt x="9" y="2"/>
                    <a:pt x="10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2"/>
                    <a:pt x="11" y="3"/>
                    <a:pt x="10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1" y="1"/>
                    <a:pt x="11" y="0"/>
                    <a:pt x="10" y="0"/>
                  </a:cubicBezTo>
                  <a:cubicBezTo>
                    <a:pt x="10" y="0"/>
                    <a:pt x="9" y="0"/>
                    <a:pt x="9" y="1"/>
                  </a:cubicBezTo>
                  <a:cubicBezTo>
                    <a:pt x="10" y="1"/>
                    <a:pt x="10" y="1"/>
                    <a:pt x="11" y="1"/>
                  </a:cubicBezTo>
                  <a:cubicBezTo>
                    <a:pt x="10" y="2"/>
                    <a:pt x="9" y="2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7" y="3"/>
                    <a:pt x="5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326"/>
            <p:cNvSpPr/>
            <p:nvPr/>
          </p:nvSpPr>
          <p:spPr bwMode="auto">
            <a:xfrm>
              <a:off x="6175" y="1960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Rectangle 327"/>
            <p:cNvSpPr>
              <a:spLocks noChangeArrowheads="1"/>
            </p:cNvSpPr>
            <p:nvPr/>
          </p:nvSpPr>
          <p:spPr bwMode="auto">
            <a:xfrm>
              <a:off x="6230" y="1976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328"/>
            <p:cNvSpPr/>
            <p:nvPr/>
          </p:nvSpPr>
          <p:spPr bwMode="auto">
            <a:xfrm>
              <a:off x="6354" y="2008"/>
              <a:ext cx="2" cy="2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329"/>
            <p:cNvSpPr/>
            <p:nvPr/>
          </p:nvSpPr>
          <p:spPr bwMode="auto">
            <a:xfrm>
              <a:off x="6368" y="2012"/>
              <a:ext cx="2" cy="2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330"/>
            <p:cNvSpPr/>
            <p:nvPr/>
          </p:nvSpPr>
          <p:spPr bwMode="auto">
            <a:xfrm>
              <a:off x="6153" y="1955"/>
              <a:ext cx="3" cy="5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3 h 3"/>
                <a:gd name="T4" fmla="*/ 1 w 2"/>
                <a:gd name="T5" fmla="*/ 1 h 3"/>
                <a:gd name="T6" fmla="*/ 2 w 2"/>
                <a:gd name="T7" fmla="*/ 1 h 3"/>
                <a:gd name="T8" fmla="*/ 1 w 2"/>
                <a:gd name="T9" fmla="*/ 1 h 3"/>
                <a:gd name="T10" fmla="*/ 0 w 2"/>
                <a:gd name="T11" fmla="*/ 2 h 3"/>
                <a:gd name="T12" fmla="*/ 0 w 2"/>
                <a:gd name="T13" fmla="*/ 2 h 3"/>
                <a:gd name="T14" fmla="*/ 0 w 2"/>
                <a:gd name="T15" fmla="*/ 2 h 3"/>
                <a:gd name="T16" fmla="*/ 1 w 2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1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331"/>
            <p:cNvSpPr/>
            <p:nvPr/>
          </p:nvSpPr>
          <p:spPr bwMode="auto">
            <a:xfrm>
              <a:off x="6179" y="1962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Rectangle 332"/>
            <p:cNvSpPr>
              <a:spLocks noChangeArrowheads="1"/>
            </p:cNvSpPr>
            <p:nvPr/>
          </p:nvSpPr>
          <p:spPr bwMode="auto">
            <a:xfrm>
              <a:off x="6220" y="1974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Rectangle 333"/>
            <p:cNvSpPr>
              <a:spLocks noChangeArrowheads="1"/>
            </p:cNvSpPr>
            <p:nvPr/>
          </p:nvSpPr>
          <p:spPr bwMode="auto">
            <a:xfrm>
              <a:off x="6163" y="1962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334"/>
            <p:cNvSpPr/>
            <p:nvPr/>
          </p:nvSpPr>
          <p:spPr bwMode="auto">
            <a:xfrm>
              <a:off x="6163" y="1959"/>
              <a:ext cx="2" cy="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335"/>
            <p:cNvSpPr/>
            <p:nvPr/>
          </p:nvSpPr>
          <p:spPr bwMode="auto">
            <a:xfrm>
              <a:off x="6179" y="1962"/>
              <a:ext cx="3" cy="3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1" y="1"/>
                    <a:pt x="1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336"/>
            <p:cNvSpPr/>
            <p:nvPr/>
          </p:nvSpPr>
          <p:spPr bwMode="auto">
            <a:xfrm>
              <a:off x="6210" y="1971"/>
              <a:ext cx="17" cy="6"/>
            </a:xfrm>
            <a:custGeom>
              <a:avLst/>
              <a:gdLst>
                <a:gd name="T0" fmla="*/ 0 w 10"/>
                <a:gd name="T1" fmla="*/ 2 h 4"/>
                <a:gd name="T2" fmla="*/ 2 w 10"/>
                <a:gd name="T3" fmla="*/ 3 h 4"/>
                <a:gd name="T4" fmla="*/ 0 w 10"/>
                <a:gd name="T5" fmla="*/ 3 h 4"/>
                <a:gd name="T6" fmla="*/ 1 w 10"/>
                <a:gd name="T7" fmla="*/ 4 h 4"/>
                <a:gd name="T8" fmla="*/ 2 w 10"/>
                <a:gd name="T9" fmla="*/ 3 h 4"/>
                <a:gd name="T10" fmla="*/ 4 w 10"/>
                <a:gd name="T11" fmla="*/ 3 h 4"/>
                <a:gd name="T12" fmla="*/ 4 w 10"/>
                <a:gd name="T13" fmla="*/ 3 h 4"/>
                <a:gd name="T14" fmla="*/ 7 w 10"/>
                <a:gd name="T15" fmla="*/ 3 h 4"/>
                <a:gd name="T16" fmla="*/ 8 w 10"/>
                <a:gd name="T17" fmla="*/ 4 h 4"/>
                <a:gd name="T18" fmla="*/ 8 w 10"/>
                <a:gd name="T19" fmla="*/ 3 h 4"/>
                <a:gd name="T20" fmla="*/ 9 w 10"/>
                <a:gd name="T21" fmla="*/ 4 h 4"/>
                <a:gd name="T22" fmla="*/ 10 w 10"/>
                <a:gd name="T23" fmla="*/ 3 h 4"/>
                <a:gd name="T24" fmla="*/ 7 w 10"/>
                <a:gd name="T25" fmla="*/ 2 h 4"/>
                <a:gd name="T26" fmla="*/ 5 w 10"/>
                <a:gd name="T27" fmla="*/ 3 h 4"/>
                <a:gd name="T28" fmla="*/ 3 w 10"/>
                <a:gd name="T29" fmla="*/ 2 h 4"/>
                <a:gd name="T30" fmla="*/ 3 w 10"/>
                <a:gd name="T31" fmla="*/ 2 h 4"/>
                <a:gd name="T32" fmla="*/ 2 w 10"/>
                <a:gd name="T33" fmla="*/ 1 h 4"/>
                <a:gd name="T34" fmla="*/ 2 w 10"/>
                <a:gd name="T35" fmla="*/ 1 h 4"/>
                <a:gd name="T36" fmla="*/ 2 w 10"/>
                <a:gd name="T37" fmla="*/ 2 h 4"/>
                <a:gd name="T38" fmla="*/ 1 w 10"/>
                <a:gd name="T39" fmla="*/ 2 h 4"/>
                <a:gd name="T40" fmla="*/ 1 w 10"/>
                <a:gd name="T41" fmla="*/ 1 h 4"/>
                <a:gd name="T42" fmla="*/ 0 w 10"/>
                <a:gd name="T43" fmla="*/ 1 h 4"/>
                <a:gd name="T44" fmla="*/ 1 w 10"/>
                <a:gd name="T45" fmla="*/ 1 h 4"/>
                <a:gd name="T46" fmla="*/ 0 w 10"/>
                <a:gd name="T4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" h="4">
                  <a:moveTo>
                    <a:pt x="0" y="2"/>
                  </a:moveTo>
                  <a:cubicBezTo>
                    <a:pt x="0" y="3"/>
                    <a:pt x="1" y="2"/>
                    <a:pt x="2" y="3"/>
                  </a:cubicBezTo>
                  <a:cubicBezTo>
                    <a:pt x="1" y="4"/>
                    <a:pt x="0" y="2"/>
                    <a:pt x="0" y="3"/>
                  </a:cubicBezTo>
                  <a:cubicBezTo>
                    <a:pt x="0" y="4"/>
                    <a:pt x="1" y="3"/>
                    <a:pt x="1" y="4"/>
                  </a:cubicBezTo>
                  <a:cubicBezTo>
                    <a:pt x="1" y="3"/>
                    <a:pt x="2" y="4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6" y="4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2"/>
                    <a:pt x="8" y="3"/>
                    <a:pt x="7" y="2"/>
                  </a:cubicBezTo>
                  <a:cubicBezTo>
                    <a:pt x="6" y="3"/>
                    <a:pt x="6" y="2"/>
                    <a:pt x="5" y="3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Rectangle 337"/>
            <p:cNvSpPr>
              <a:spLocks noChangeArrowheads="1"/>
            </p:cNvSpPr>
            <p:nvPr/>
          </p:nvSpPr>
          <p:spPr bwMode="auto">
            <a:xfrm>
              <a:off x="6292" y="1993"/>
              <a:ext cx="1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338"/>
            <p:cNvSpPr/>
            <p:nvPr/>
          </p:nvSpPr>
          <p:spPr bwMode="auto">
            <a:xfrm>
              <a:off x="6363" y="2014"/>
              <a:ext cx="12" cy="3"/>
            </a:xfrm>
            <a:custGeom>
              <a:avLst/>
              <a:gdLst>
                <a:gd name="T0" fmla="*/ 7 w 7"/>
                <a:gd name="T1" fmla="*/ 1 h 2"/>
                <a:gd name="T2" fmla="*/ 6 w 7"/>
                <a:gd name="T3" fmla="*/ 1 h 2"/>
                <a:gd name="T4" fmla="*/ 4 w 7"/>
                <a:gd name="T5" fmla="*/ 1 h 2"/>
                <a:gd name="T6" fmla="*/ 0 w 7"/>
                <a:gd name="T7" fmla="*/ 0 h 2"/>
                <a:gd name="T8" fmla="*/ 0 w 7"/>
                <a:gd name="T9" fmla="*/ 0 h 2"/>
                <a:gd name="T10" fmla="*/ 7 w 7"/>
                <a:gd name="T11" fmla="*/ 2 h 2"/>
                <a:gd name="T12" fmla="*/ 7 w 7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"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5" y="1"/>
                    <a:pt x="7" y="2"/>
                  </a:cubicBezTo>
                  <a:lnTo>
                    <a:pt x="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339"/>
            <p:cNvSpPr/>
            <p:nvPr/>
          </p:nvSpPr>
          <p:spPr bwMode="auto">
            <a:xfrm>
              <a:off x="6376" y="2015"/>
              <a:ext cx="2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340"/>
            <p:cNvSpPr/>
            <p:nvPr/>
          </p:nvSpPr>
          <p:spPr bwMode="auto">
            <a:xfrm>
              <a:off x="6148" y="1955"/>
              <a:ext cx="2" cy="4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341"/>
            <p:cNvSpPr/>
            <p:nvPr/>
          </p:nvSpPr>
          <p:spPr bwMode="auto">
            <a:xfrm>
              <a:off x="6172" y="1962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342"/>
            <p:cNvSpPr/>
            <p:nvPr/>
          </p:nvSpPr>
          <p:spPr bwMode="auto">
            <a:xfrm>
              <a:off x="6120" y="1948"/>
              <a:ext cx="2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343"/>
            <p:cNvSpPr/>
            <p:nvPr/>
          </p:nvSpPr>
          <p:spPr bwMode="auto">
            <a:xfrm>
              <a:off x="6170" y="1962"/>
              <a:ext cx="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Rectangle 344"/>
            <p:cNvSpPr>
              <a:spLocks noChangeArrowheads="1"/>
            </p:cNvSpPr>
            <p:nvPr/>
          </p:nvSpPr>
          <p:spPr bwMode="auto">
            <a:xfrm>
              <a:off x="6182" y="1965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345"/>
            <p:cNvSpPr/>
            <p:nvPr/>
          </p:nvSpPr>
          <p:spPr bwMode="auto">
            <a:xfrm>
              <a:off x="6251" y="1983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346"/>
            <p:cNvSpPr/>
            <p:nvPr/>
          </p:nvSpPr>
          <p:spPr bwMode="auto">
            <a:xfrm>
              <a:off x="6122" y="1950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347"/>
            <p:cNvSpPr/>
            <p:nvPr/>
          </p:nvSpPr>
          <p:spPr bwMode="auto">
            <a:xfrm>
              <a:off x="6144" y="1955"/>
              <a:ext cx="2" cy="4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348"/>
            <p:cNvSpPr/>
            <p:nvPr/>
          </p:nvSpPr>
          <p:spPr bwMode="auto">
            <a:xfrm>
              <a:off x="6203" y="1971"/>
              <a:ext cx="5" cy="3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2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2"/>
                    <a:pt x="0" y="0"/>
                  </a:cubicBezTo>
                  <a:cubicBezTo>
                    <a:pt x="1" y="2"/>
                    <a:pt x="2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349"/>
            <p:cNvSpPr/>
            <p:nvPr/>
          </p:nvSpPr>
          <p:spPr bwMode="auto">
            <a:xfrm>
              <a:off x="6137" y="1955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Rectangle 350"/>
            <p:cNvSpPr>
              <a:spLocks noChangeArrowheads="1"/>
            </p:cNvSpPr>
            <p:nvPr/>
          </p:nvSpPr>
          <p:spPr bwMode="auto">
            <a:xfrm>
              <a:off x="6235" y="1981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351"/>
            <p:cNvSpPr/>
            <p:nvPr/>
          </p:nvSpPr>
          <p:spPr bwMode="auto">
            <a:xfrm>
              <a:off x="6291" y="1995"/>
              <a:ext cx="3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52"/>
            <p:cNvSpPr/>
            <p:nvPr/>
          </p:nvSpPr>
          <p:spPr bwMode="auto">
            <a:xfrm>
              <a:off x="6242" y="1983"/>
              <a:ext cx="7" cy="5"/>
            </a:xfrm>
            <a:custGeom>
              <a:avLst/>
              <a:gdLst>
                <a:gd name="T0" fmla="*/ 4 w 4"/>
                <a:gd name="T1" fmla="*/ 2 h 3"/>
                <a:gd name="T2" fmla="*/ 2 w 4"/>
                <a:gd name="T3" fmla="*/ 1 h 3"/>
                <a:gd name="T4" fmla="*/ 2 w 4"/>
                <a:gd name="T5" fmla="*/ 0 h 3"/>
                <a:gd name="T6" fmla="*/ 0 w 4"/>
                <a:gd name="T7" fmla="*/ 1 h 3"/>
                <a:gd name="T8" fmla="*/ 1 w 4"/>
                <a:gd name="T9" fmla="*/ 3 h 3"/>
                <a:gd name="T10" fmla="*/ 4 w 4"/>
                <a:gd name="T11" fmla="*/ 2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3" y="1"/>
                    <a:pt x="3" y="2"/>
                    <a:pt x="2" y="1"/>
                  </a:cubicBezTo>
                  <a:cubicBezTo>
                    <a:pt x="2" y="1"/>
                    <a:pt x="1" y="1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2" y="2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53"/>
            <p:cNvSpPr/>
            <p:nvPr/>
          </p:nvSpPr>
          <p:spPr bwMode="auto">
            <a:xfrm>
              <a:off x="6119" y="1950"/>
              <a:ext cx="6" cy="10"/>
            </a:xfrm>
            <a:custGeom>
              <a:avLst/>
              <a:gdLst>
                <a:gd name="T0" fmla="*/ 2 w 4"/>
                <a:gd name="T1" fmla="*/ 2 h 6"/>
                <a:gd name="T2" fmla="*/ 3 w 4"/>
                <a:gd name="T3" fmla="*/ 3 h 6"/>
                <a:gd name="T4" fmla="*/ 3 w 4"/>
                <a:gd name="T5" fmla="*/ 5 h 6"/>
                <a:gd name="T6" fmla="*/ 4 w 4"/>
                <a:gd name="T7" fmla="*/ 5 h 6"/>
                <a:gd name="T8" fmla="*/ 3 w 4"/>
                <a:gd name="T9" fmla="*/ 3 h 6"/>
                <a:gd name="T10" fmla="*/ 3 w 4"/>
                <a:gd name="T11" fmla="*/ 3 h 6"/>
                <a:gd name="T12" fmla="*/ 3 w 4"/>
                <a:gd name="T13" fmla="*/ 3 h 6"/>
                <a:gd name="T14" fmla="*/ 3 w 4"/>
                <a:gd name="T15" fmla="*/ 1 h 6"/>
                <a:gd name="T16" fmla="*/ 0 w 4"/>
                <a:gd name="T17" fmla="*/ 0 h 6"/>
                <a:gd name="T18" fmla="*/ 0 w 4"/>
                <a:gd name="T19" fmla="*/ 1 h 6"/>
                <a:gd name="T20" fmla="*/ 2 w 4"/>
                <a:gd name="T2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cubicBezTo>
                    <a:pt x="1" y="3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4" y="6"/>
                    <a:pt x="4" y="5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54"/>
            <p:cNvSpPr/>
            <p:nvPr/>
          </p:nvSpPr>
          <p:spPr bwMode="auto">
            <a:xfrm>
              <a:off x="6160" y="1964"/>
              <a:ext cx="24" cy="12"/>
            </a:xfrm>
            <a:custGeom>
              <a:avLst/>
              <a:gdLst>
                <a:gd name="T0" fmla="*/ 4 w 14"/>
                <a:gd name="T1" fmla="*/ 1 h 7"/>
                <a:gd name="T2" fmla="*/ 7 w 14"/>
                <a:gd name="T3" fmla="*/ 2 h 7"/>
                <a:gd name="T4" fmla="*/ 7 w 14"/>
                <a:gd name="T5" fmla="*/ 2 h 7"/>
                <a:gd name="T6" fmla="*/ 7 w 14"/>
                <a:gd name="T7" fmla="*/ 4 h 7"/>
                <a:gd name="T8" fmla="*/ 5 w 14"/>
                <a:gd name="T9" fmla="*/ 4 h 7"/>
                <a:gd name="T10" fmla="*/ 2 w 14"/>
                <a:gd name="T11" fmla="*/ 3 h 7"/>
                <a:gd name="T12" fmla="*/ 2 w 14"/>
                <a:gd name="T13" fmla="*/ 2 h 7"/>
                <a:gd name="T14" fmla="*/ 2 w 14"/>
                <a:gd name="T15" fmla="*/ 1 h 7"/>
                <a:gd name="T16" fmla="*/ 1 w 14"/>
                <a:gd name="T17" fmla="*/ 4 h 7"/>
                <a:gd name="T18" fmla="*/ 2 w 14"/>
                <a:gd name="T19" fmla="*/ 3 h 7"/>
                <a:gd name="T20" fmla="*/ 1 w 14"/>
                <a:gd name="T21" fmla="*/ 5 h 7"/>
                <a:gd name="T22" fmla="*/ 6 w 14"/>
                <a:gd name="T23" fmla="*/ 5 h 7"/>
                <a:gd name="T24" fmla="*/ 8 w 14"/>
                <a:gd name="T25" fmla="*/ 3 h 7"/>
                <a:gd name="T26" fmla="*/ 9 w 14"/>
                <a:gd name="T27" fmla="*/ 5 h 7"/>
                <a:gd name="T28" fmla="*/ 13 w 14"/>
                <a:gd name="T29" fmla="*/ 6 h 7"/>
                <a:gd name="T30" fmla="*/ 13 w 14"/>
                <a:gd name="T31" fmla="*/ 5 h 7"/>
                <a:gd name="T32" fmla="*/ 8 w 14"/>
                <a:gd name="T33" fmla="*/ 4 h 7"/>
                <a:gd name="T34" fmla="*/ 9 w 14"/>
                <a:gd name="T35" fmla="*/ 4 h 7"/>
                <a:gd name="T36" fmla="*/ 13 w 14"/>
                <a:gd name="T37" fmla="*/ 2 h 7"/>
                <a:gd name="T38" fmla="*/ 12 w 14"/>
                <a:gd name="T39" fmla="*/ 2 h 7"/>
                <a:gd name="T40" fmla="*/ 9 w 14"/>
                <a:gd name="T41" fmla="*/ 1 h 7"/>
                <a:gd name="T42" fmla="*/ 9 w 14"/>
                <a:gd name="T43" fmla="*/ 2 h 7"/>
                <a:gd name="T44" fmla="*/ 8 w 14"/>
                <a:gd name="T45" fmla="*/ 2 h 7"/>
                <a:gd name="T46" fmla="*/ 8 w 14"/>
                <a:gd name="T47" fmla="*/ 0 h 7"/>
                <a:gd name="T48" fmla="*/ 7 w 14"/>
                <a:gd name="T49" fmla="*/ 1 h 7"/>
                <a:gd name="T50" fmla="*/ 4 w 14"/>
                <a:gd name="T51" fmla="*/ 0 h 7"/>
                <a:gd name="T52" fmla="*/ 4 w 14"/>
                <a:gd name="T5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7">
                  <a:moveTo>
                    <a:pt x="4" y="1"/>
                  </a:moveTo>
                  <a:cubicBezTo>
                    <a:pt x="5" y="3"/>
                    <a:pt x="6" y="0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7" y="3"/>
                    <a:pt x="7" y="4"/>
                  </a:cubicBezTo>
                  <a:cubicBezTo>
                    <a:pt x="6" y="5"/>
                    <a:pt x="6" y="4"/>
                    <a:pt x="5" y="4"/>
                  </a:cubicBezTo>
                  <a:cubicBezTo>
                    <a:pt x="5" y="3"/>
                    <a:pt x="3" y="4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3" y="4"/>
                    <a:pt x="1" y="4"/>
                    <a:pt x="1" y="5"/>
                  </a:cubicBezTo>
                  <a:cubicBezTo>
                    <a:pt x="3" y="5"/>
                    <a:pt x="5" y="4"/>
                    <a:pt x="6" y="5"/>
                  </a:cubicBezTo>
                  <a:cubicBezTo>
                    <a:pt x="7" y="5"/>
                    <a:pt x="7" y="4"/>
                    <a:pt x="8" y="3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10" y="5"/>
                    <a:pt x="12" y="6"/>
                    <a:pt x="13" y="6"/>
                  </a:cubicBezTo>
                  <a:cubicBezTo>
                    <a:pt x="14" y="6"/>
                    <a:pt x="14" y="6"/>
                    <a:pt x="13" y="5"/>
                  </a:cubicBezTo>
                  <a:cubicBezTo>
                    <a:pt x="11" y="7"/>
                    <a:pt x="11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2" y="3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1" y="0"/>
                    <a:pt x="10" y="2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7" y="0"/>
                    <a:pt x="8" y="1"/>
                    <a:pt x="7" y="1"/>
                  </a:cubicBezTo>
                  <a:cubicBezTo>
                    <a:pt x="6" y="1"/>
                    <a:pt x="6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55"/>
            <p:cNvSpPr/>
            <p:nvPr/>
          </p:nvSpPr>
          <p:spPr bwMode="auto">
            <a:xfrm>
              <a:off x="6132" y="1953"/>
              <a:ext cx="0" cy="2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56"/>
            <p:cNvSpPr/>
            <p:nvPr/>
          </p:nvSpPr>
          <p:spPr bwMode="auto">
            <a:xfrm>
              <a:off x="6134" y="1955"/>
              <a:ext cx="5" cy="4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1 w 3"/>
                <a:gd name="T5" fmla="*/ 0 h 2"/>
                <a:gd name="T6" fmla="*/ 0 w 3"/>
                <a:gd name="T7" fmla="*/ 1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0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57"/>
            <p:cNvSpPr/>
            <p:nvPr/>
          </p:nvSpPr>
          <p:spPr bwMode="auto">
            <a:xfrm>
              <a:off x="6125" y="1953"/>
              <a:ext cx="4" cy="2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58"/>
            <p:cNvSpPr/>
            <p:nvPr/>
          </p:nvSpPr>
          <p:spPr bwMode="auto">
            <a:xfrm>
              <a:off x="6201" y="1974"/>
              <a:ext cx="4" cy="0"/>
            </a:xfrm>
            <a:custGeom>
              <a:avLst/>
              <a:gdLst>
                <a:gd name="T0" fmla="*/ 1 w 2"/>
                <a:gd name="T1" fmla="*/ 1 w 2"/>
                <a:gd name="T2" fmla="*/ 0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59"/>
            <p:cNvSpPr/>
            <p:nvPr/>
          </p:nvSpPr>
          <p:spPr bwMode="auto">
            <a:xfrm>
              <a:off x="6251" y="1986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60"/>
            <p:cNvSpPr/>
            <p:nvPr/>
          </p:nvSpPr>
          <p:spPr bwMode="auto">
            <a:xfrm>
              <a:off x="6143" y="1957"/>
              <a:ext cx="1" cy="3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1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61"/>
            <p:cNvSpPr/>
            <p:nvPr/>
          </p:nvSpPr>
          <p:spPr bwMode="auto">
            <a:xfrm>
              <a:off x="6091" y="1943"/>
              <a:ext cx="7" cy="7"/>
            </a:xfrm>
            <a:custGeom>
              <a:avLst/>
              <a:gdLst>
                <a:gd name="T0" fmla="*/ 1 w 4"/>
                <a:gd name="T1" fmla="*/ 4 h 4"/>
                <a:gd name="T2" fmla="*/ 4 w 4"/>
                <a:gd name="T3" fmla="*/ 2 h 4"/>
                <a:gd name="T4" fmla="*/ 2 w 4"/>
                <a:gd name="T5" fmla="*/ 3 h 4"/>
                <a:gd name="T6" fmla="*/ 2 w 4"/>
                <a:gd name="T7" fmla="*/ 2 h 4"/>
                <a:gd name="T8" fmla="*/ 0 w 4"/>
                <a:gd name="T9" fmla="*/ 2 h 4"/>
                <a:gd name="T10" fmla="*/ 1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3"/>
                    <a:pt x="3" y="2"/>
                    <a:pt x="4" y="2"/>
                  </a:cubicBezTo>
                  <a:cubicBezTo>
                    <a:pt x="3" y="0"/>
                    <a:pt x="3" y="4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1" y="3"/>
                    <a:pt x="1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362"/>
            <p:cNvSpPr/>
            <p:nvPr/>
          </p:nvSpPr>
          <p:spPr bwMode="auto">
            <a:xfrm>
              <a:off x="6103" y="1948"/>
              <a:ext cx="4" cy="4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2 h 2"/>
                <a:gd name="T4" fmla="*/ 1 w 2"/>
                <a:gd name="T5" fmla="*/ 2 h 2"/>
                <a:gd name="T6" fmla="*/ 1 w 2"/>
                <a:gd name="T7" fmla="*/ 1 h 2"/>
                <a:gd name="T8" fmla="*/ 2 w 2"/>
                <a:gd name="T9" fmla="*/ 0 h 2"/>
                <a:gd name="T10" fmla="*/ 2 w 2"/>
                <a:gd name="T11" fmla="*/ 0 h 2"/>
                <a:gd name="T12" fmla="*/ 0 w 2"/>
                <a:gd name="T13" fmla="*/ 0 h 2"/>
                <a:gd name="T14" fmla="*/ 0 w 2"/>
                <a:gd name="T15" fmla="*/ 1 h 2"/>
                <a:gd name="T16" fmla="*/ 1 w 2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363"/>
            <p:cNvSpPr/>
            <p:nvPr/>
          </p:nvSpPr>
          <p:spPr bwMode="auto">
            <a:xfrm>
              <a:off x="6156" y="19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364"/>
            <p:cNvSpPr/>
            <p:nvPr/>
          </p:nvSpPr>
          <p:spPr bwMode="auto">
            <a:xfrm>
              <a:off x="6156" y="1960"/>
              <a:ext cx="4" cy="4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2"/>
                    <a:pt x="2" y="2"/>
                  </a:cubicBezTo>
                  <a:cubicBezTo>
                    <a:pt x="2" y="0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365"/>
            <p:cNvSpPr/>
            <p:nvPr/>
          </p:nvSpPr>
          <p:spPr bwMode="auto">
            <a:xfrm>
              <a:off x="6162" y="1962"/>
              <a:ext cx="5" cy="3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1 h 2"/>
                <a:gd name="T4" fmla="*/ 0 w 3"/>
                <a:gd name="T5" fmla="*/ 1 h 2"/>
                <a:gd name="T6" fmla="*/ 2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1" y="2"/>
                    <a:pt x="0" y="0"/>
                    <a:pt x="0" y="1"/>
                  </a:cubicBezTo>
                  <a:cubicBezTo>
                    <a:pt x="1" y="2"/>
                    <a:pt x="2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366"/>
            <p:cNvSpPr/>
            <p:nvPr/>
          </p:nvSpPr>
          <p:spPr bwMode="auto">
            <a:xfrm>
              <a:off x="6088" y="1943"/>
              <a:ext cx="1" cy="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367"/>
            <p:cNvSpPr/>
            <p:nvPr/>
          </p:nvSpPr>
          <p:spPr bwMode="auto">
            <a:xfrm>
              <a:off x="6100" y="1946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68"/>
            <p:cNvSpPr/>
            <p:nvPr/>
          </p:nvSpPr>
          <p:spPr bwMode="auto">
            <a:xfrm>
              <a:off x="6108" y="1950"/>
              <a:ext cx="2" cy="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369"/>
            <p:cNvSpPr/>
            <p:nvPr/>
          </p:nvSpPr>
          <p:spPr bwMode="auto">
            <a:xfrm>
              <a:off x="6110" y="19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370"/>
            <p:cNvSpPr/>
            <p:nvPr/>
          </p:nvSpPr>
          <p:spPr bwMode="auto">
            <a:xfrm>
              <a:off x="6110" y="1950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71"/>
            <p:cNvSpPr/>
            <p:nvPr/>
          </p:nvSpPr>
          <p:spPr bwMode="auto">
            <a:xfrm>
              <a:off x="6366" y="2019"/>
              <a:ext cx="5" cy="3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0 h 2"/>
                <a:gd name="T4" fmla="*/ 0 w 3"/>
                <a:gd name="T5" fmla="*/ 1 h 2"/>
                <a:gd name="T6" fmla="*/ 0 w 3"/>
                <a:gd name="T7" fmla="*/ 1 h 2"/>
                <a:gd name="T8" fmla="*/ 0 w 3"/>
                <a:gd name="T9" fmla="*/ 1 h 2"/>
                <a:gd name="T10" fmla="*/ 3 w 3"/>
                <a:gd name="T11" fmla="*/ 2 h 2"/>
                <a:gd name="T12" fmla="*/ 2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72"/>
            <p:cNvSpPr/>
            <p:nvPr/>
          </p:nvSpPr>
          <p:spPr bwMode="auto">
            <a:xfrm>
              <a:off x="6134" y="1960"/>
              <a:ext cx="19" cy="9"/>
            </a:xfrm>
            <a:custGeom>
              <a:avLst/>
              <a:gdLst>
                <a:gd name="T0" fmla="*/ 1 w 11"/>
                <a:gd name="T1" fmla="*/ 3 h 5"/>
                <a:gd name="T2" fmla="*/ 1 w 11"/>
                <a:gd name="T3" fmla="*/ 3 h 5"/>
                <a:gd name="T4" fmla="*/ 1 w 11"/>
                <a:gd name="T5" fmla="*/ 2 h 5"/>
                <a:gd name="T6" fmla="*/ 0 w 11"/>
                <a:gd name="T7" fmla="*/ 3 h 5"/>
                <a:gd name="T8" fmla="*/ 2 w 11"/>
                <a:gd name="T9" fmla="*/ 3 h 5"/>
                <a:gd name="T10" fmla="*/ 3 w 11"/>
                <a:gd name="T11" fmla="*/ 4 h 5"/>
                <a:gd name="T12" fmla="*/ 4 w 11"/>
                <a:gd name="T13" fmla="*/ 4 h 5"/>
                <a:gd name="T14" fmla="*/ 4 w 11"/>
                <a:gd name="T15" fmla="*/ 3 h 5"/>
                <a:gd name="T16" fmla="*/ 5 w 11"/>
                <a:gd name="T17" fmla="*/ 3 h 5"/>
                <a:gd name="T18" fmla="*/ 5 w 11"/>
                <a:gd name="T19" fmla="*/ 4 h 5"/>
                <a:gd name="T20" fmla="*/ 8 w 11"/>
                <a:gd name="T21" fmla="*/ 4 h 5"/>
                <a:gd name="T22" fmla="*/ 8 w 11"/>
                <a:gd name="T23" fmla="*/ 4 h 5"/>
                <a:gd name="T24" fmla="*/ 9 w 11"/>
                <a:gd name="T25" fmla="*/ 4 h 5"/>
                <a:gd name="T26" fmla="*/ 7 w 11"/>
                <a:gd name="T27" fmla="*/ 3 h 5"/>
                <a:gd name="T28" fmla="*/ 8 w 11"/>
                <a:gd name="T29" fmla="*/ 2 h 5"/>
                <a:gd name="T30" fmla="*/ 9 w 11"/>
                <a:gd name="T31" fmla="*/ 2 h 5"/>
                <a:gd name="T32" fmla="*/ 11 w 11"/>
                <a:gd name="T33" fmla="*/ 1 h 5"/>
                <a:gd name="T34" fmla="*/ 10 w 11"/>
                <a:gd name="T35" fmla="*/ 1 h 5"/>
                <a:gd name="T36" fmla="*/ 9 w 11"/>
                <a:gd name="T37" fmla="*/ 0 h 5"/>
                <a:gd name="T38" fmla="*/ 9 w 11"/>
                <a:gd name="T39" fmla="*/ 1 h 5"/>
                <a:gd name="T40" fmla="*/ 8 w 11"/>
                <a:gd name="T41" fmla="*/ 1 h 5"/>
                <a:gd name="T42" fmla="*/ 8 w 11"/>
                <a:gd name="T43" fmla="*/ 2 h 5"/>
                <a:gd name="T44" fmla="*/ 7 w 11"/>
                <a:gd name="T45" fmla="*/ 2 h 5"/>
                <a:gd name="T46" fmla="*/ 7 w 11"/>
                <a:gd name="T47" fmla="*/ 2 h 5"/>
                <a:gd name="T48" fmla="*/ 7 w 11"/>
                <a:gd name="T49" fmla="*/ 3 h 5"/>
                <a:gd name="T50" fmla="*/ 7 w 11"/>
                <a:gd name="T51" fmla="*/ 3 h 5"/>
                <a:gd name="T52" fmla="*/ 4 w 11"/>
                <a:gd name="T53" fmla="*/ 2 h 5"/>
                <a:gd name="T54" fmla="*/ 4 w 11"/>
                <a:gd name="T55" fmla="*/ 1 h 5"/>
                <a:gd name="T56" fmla="*/ 6 w 11"/>
                <a:gd name="T57" fmla="*/ 1 h 5"/>
                <a:gd name="T58" fmla="*/ 4 w 11"/>
                <a:gd name="T59" fmla="*/ 0 h 5"/>
                <a:gd name="T60" fmla="*/ 4 w 11"/>
                <a:gd name="T61" fmla="*/ 1 h 5"/>
                <a:gd name="T62" fmla="*/ 1 w 11"/>
                <a:gd name="T6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" h="5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1" y="5"/>
                    <a:pt x="1" y="2"/>
                    <a:pt x="2" y="3"/>
                  </a:cubicBezTo>
                  <a:cubicBezTo>
                    <a:pt x="2" y="3"/>
                    <a:pt x="3" y="3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10" y="2"/>
                    <a:pt x="8" y="4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1" y="1"/>
                    <a:pt x="11" y="1"/>
                  </a:cubicBezTo>
                  <a:cubicBezTo>
                    <a:pt x="11" y="1"/>
                    <a:pt x="10" y="0"/>
                    <a:pt x="10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5" y="3"/>
                    <a:pt x="4" y="2"/>
                  </a:cubicBezTo>
                  <a:cubicBezTo>
                    <a:pt x="4" y="2"/>
                    <a:pt x="5" y="2"/>
                    <a:pt x="4" y="1"/>
                  </a:cubicBezTo>
                  <a:cubicBezTo>
                    <a:pt x="5" y="1"/>
                    <a:pt x="6" y="2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3" y="2"/>
                    <a:pt x="2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73"/>
            <p:cNvSpPr/>
            <p:nvPr/>
          </p:nvSpPr>
          <p:spPr bwMode="auto">
            <a:xfrm>
              <a:off x="6196" y="1974"/>
              <a:ext cx="9" cy="7"/>
            </a:xfrm>
            <a:custGeom>
              <a:avLst/>
              <a:gdLst>
                <a:gd name="T0" fmla="*/ 3 w 5"/>
                <a:gd name="T1" fmla="*/ 0 h 4"/>
                <a:gd name="T2" fmla="*/ 1 w 5"/>
                <a:gd name="T3" fmla="*/ 0 h 4"/>
                <a:gd name="T4" fmla="*/ 2 w 5"/>
                <a:gd name="T5" fmla="*/ 1 h 4"/>
                <a:gd name="T6" fmla="*/ 0 w 5"/>
                <a:gd name="T7" fmla="*/ 1 h 4"/>
                <a:gd name="T8" fmla="*/ 1 w 5"/>
                <a:gd name="T9" fmla="*/ 2 h 4"/>
                <a:gd name="T10" fmla="*/ 0 w 5"/>
                <a:gd name="T11" fmla="*/ 2 h 4"/>
                <a:gd name="T12" fmla="*/ 0 w 5"/>
                <a:gd name="T13" fmla="*/ 2 h 4"/>
                <a:gd name="T14" fmla="*/ 2 w 5"/>
                <a:gd name="T15" fmla="*/ 3 h 4"/>
                <a:gd name="T16" fmla="*/ 2 w 5"/>
                <a:gd name="T17" fmla="*/ 2 h 4"/>
                <a:gd name="T18" fmla="*/ 5 w 5"/>
                <a:gd name="T19" fmla="*/ 2 h 4"/>
                <a:gd name="T20" fmla="*/ 3 w 5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2"/>
                    <a:pt x="2" y="3"/>
                    <a:pt x="2" y="2"/>
                  </a:cubicBezTo>
                  <a:cubicBezTo>
                    <a:pt x="3" y="2"/>
                    <a:pt x="4" y="1"/>
                    <a:pt x="5" y="2"/>
                  </a:cubicBezTo>
                  <a:cubicBezTo>
                    <a:pt x="4" y="1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74"/>
            <p:cNvSpPr/>
            <p:nvPr/>
          </p:nvSpPr>
          <p:spPr bwMode="auto">
            <a:xfrm>
              <a:off x="6225" y="1979"/>
              <a:ext cx="2" cy="4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1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75"/>
            <p:cNvSpPr/>
            <p:nvPr/>
          </p:nvSpPr>
          <p:spPr bwMode="auto">
            <a:xfrm>
              <a:off x="6303" y="2002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76"/>
            <p:cNvSpPr/>
            <p:nvPr/>
          </p:nvSpPr>
          <p:spPr bwMode="auto">
            <a:xfrm>
              <a:off x="6275" y="1995"/>
              <a:ext cx="2" cy="0"/>
            </a:xfrm>
            <a:custGeom>
              <a:avLst/>
              <a:gdLst>
                <a:gd name="T0" fmla="*/ 2 w 2"/>
                <a:gd name="T1" fmla="*/ 2 w 2"/>
                <a:gd name="T2" fmla="*/ 2 w 2"/>
                <a:gd name="T3" fmla="*/ 0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77"/>
            <p:cNvSpPr/>
            <p:nvPr/>
          </p:nvSpPr>
          <p:spPr bwMode="auto">
            <a:xfrm>
              <a:off x="6180" y="1969"/>
              <a:ext cx="2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78"/>
            <p:cNvSpPr/>
            <p:nvPr/>
          </p:nvSpPr>
          <p:spPr bwMode="auto">
            <a:xfrm>
              <a:off x="6189" y="1972"/>
              <a:ext cx="0" cy="2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9"/>
            <p:cNvSpPr/>
            <p:nvPr/>
          </p:nvSpPr>
          <p:spPr bwMode="auto">
            <a:xfrm>
              <a:off x="6332" y="2014"/>
              <a:ext cx="27" cy="8"/>
            </a:xfrm>
            <a:custGeom>
              <a:avLst/>
              <a:gdLst>
                <a:gd name="T0" fmla="*/ 16 w 16"/>
                <a:gd name="T1" fmla="*/ 3 h 5"/>
                <a:gd name="T2" fmla="*/ 15 w 16"/>
                <a:gd name="T3" fmla="*/ 3 h 5"/>
                <a:gd name="T4" fmla="*/ 16 w 16"/>
                <a:gd name="T5" fmla="*/ 2 h 5"/>
                <a:gd name="T6" fmla="*/ 15 w 16"/>
                <a:gd name="T7" fmla="*/ 2 h 5"/>
                <a:gd name="T8" fmla="*/ 13 w 16"/>
                <a:gd name="T9" fmla="*/ 2 h 5"/>
                <a:gd name="T10" fmla="*/ 14 w 16"/>
                <a:gd name="T11" fmla="*/ 2 h 5"/>
                <a:gd name="T12" fmla="*/ 7 w 16"/>
                <a:gd name="T13" fmla="*/ 1 h 5"/>
                <a:gd name="T14" fmla="*/ 7 w 16"/>
                <a:gd name="T15" fmla="*/ 1 h 5"/>
                <a:gd name="T16" fmla="*/ 8 w 16"/>
                <a:gd name="T17" fmla="*/ 2 h 5"/>
                <a:gd name="T18" fmla="*/ 5 w 16"/>
                <a:gd name="T19" fmla="*/ 1 h 5"/>
                <a:gd name="T20" fmla="*/ 5 w 16"/>
                <a:gd name="T21" fmla="*/ 1 h 5"/>
                <a:gd name="T22" fmla="*/ 5 w 16"/>
                <a:gd name="T23" fmla="*/ 1 h 5"/>
                <a:gd name="T24" fmla="*/ 5 w 16"/>
                <a:gd name="T25" fmla="*/ 2 h 5"/>
                <a:gd name="T26" fmla="*/ 4 w 16"/>
                <a:gd name="T27" fmla="*/ 2 h 5"/>
                <a:gd name="T28" fmla="*/ 4 w 16"/>
                <a:gd name="T29" fmla="*/ 2 h 5"/>
                <a:gd name="T30" fmla="*/ 2 w 16"/>
                <a:gd name="T31" fmla="*/ 1 h 5"/>
                <a:gd name="T32" fmla="*/ 2 w 16"/>
                <a:gd name="T33" fmla="*/ 0 h 5"/>
                <a:gd name="T34" fmla="*/ 2 w 16"/>
                <a:gd name="T35" fmla="*/ 0 h 5"/>
                <a:gd name="T36" fmla="*/ 1 w 16"/>
                <a:gd name="T37" fmla="*/ 1 h 5"/>
                <a:gd name="T38" fmla="*/ 3 w 16"/>
                <a:gd name="T39" fmla="*/ 2 h 5"/>
                <a:gd name="T40" fmla="*/ 3 w 16"/>
                <a:gd name="T41" fmla="*/ 2 h 5"/>
                <a:gd name="T42" fmla="*/ 12 w 16"/>
                <a:gd name="T43" fmla="*/ 3 h 5"/>
                <a:gd name="T44" fmla="*/ 14 w 16"/>
                <a:gd name="T45" fmla="*/ 3 h 5"/>
                <a:gd name="T46" fmla="*/ 16 w 16"/>
                <a:gd name="T47" fmla="*/ 4 h 5"/>
                <a:gd name="T48" fmla="*/ 15 w 16"/>
                <a:gd name="T49" fmla="*/ 4 h 5"/>
                <a:gd name="T50" fmla="*/ 15 w 16"/>
                <a:gd name="T51" fmla="*/ 5 h 5"/>
                <a:gd name="T52" fmla="*/ 16 w 16"/>
                <a:gd name="T5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5">
                  <a:moveTo>
                    <a:pt x="16" y="3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3"/>
                    <a:pt x="14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9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7" y="1"/>
                    <a:pt x="6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4"/>
                    <a:pt x="10" y="1"/>
                    <a:pt x="12" y="3"/>
                  </a:cubicBezTo>
                  <a:cubicBezTo>
                    <a:pt x="12" y="3"/>
                    <a:pt x="14" y="3"/>
                    <a:pt x="14" y="3"/>
                  </a:cubicBezTo>
                  <a:cubicBezTo>
                    <a:pt x="14" y="3"/>
                    <a:pt x="15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4"/>
                    <a:pt x="15" y="3"/>
                    <a:pt x="1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80"/>
            <p:cNvSpPr/>
            <p:nvPr/>
          </p:nvSpPr>
          <p:spPr bwMode="auto">
            <a:xfrm>
              <a:off x="6371" y="2020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81"/>
            <p:cNvSpPr/>
            <p:nvPr/>
          </p:nvSpPr>
          <p:spPr bwMode="auto">
            <a:xfrm>
              <a:off x="6363" y="2019"/>
              <a:ext cx="3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1"/>
                    <a:pt x="2" y="0"/>
                  </a:cubicBezTo>
                  <a:cubicBezTo>
                    <a:pt x="1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382"/>
            <p:cNvSpPr/>
            <p:nvPr/>
          </p:nvSpPr>
          <p:spPr bwMode="auto">
            <a:xfrm>
              <a:off x="6129" y="1957"/>
              <a:ext cx="7" cy="5"/>
            </a:xfrm>
            <a:custGeom>
              <a:avLst/>
              <a:gdLst>
                <a:gd name="T0" fmla="*/ 1 w 4"/>
                <a:gd name="T1" fmla="*/ 2 h 3"/>
                <a:gd name="T2" fmla="*/ 1 w 4"/>
                <a:gd name="T3" fmla="*/ 3 h 3"/>
                <a:gd name="T4" fmla="*/ 1 w 4"/>
                <a:gd name="T5" fmla="*/ 3 h 3"/>
                <a:gd name="T6" fmla="*/ 4 w 4"/>
                <a:gd name="T7" fmla="*/ 2 h 3"/>
                <a:gd name="T8" fmla="*/ 2 w 4"/>
                <a:gd name="T9" fmla="*/ 0 h 3"/>
                <a:gd name="T10" fmla="*/ 2 w 4"/>
                <a:gd name="T11" fmla="*/ 1 h 3"/>
                <a:gd name="T12" fmla="*/ 0 w 4"/>
                <a:gd name="T13" fmla="*/ 1 h 3"/>
                <a:gd name="T14" fmla="*/ 1 w 4"/>
                <a:gd name="T15" fmla="*/ 2 h 3"/>
                <a:gd name="T16" fmla="*/ 1 w 4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4" y="1"/>
                    <a:pt x="2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Rectangle 383"/>
            <p:cNvSpPr>
              <a:spLocks noChangeArrowheads="1"/>
            </p:cNvSpPr>
            <p:nvPr/>
          </p:nvSpPr>
          <p:spPr bwMode="auto">
            <a:xfrm>
              <a:off x="6361" y="2019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84"/>
            <p:cNvSpPr/>
            <p:nvPr/>
          </p:nvSpPr>
          <p:spPr bwMode="auto">
            <a:xfrm>
              <a:off x="6136" y="1960"/>
              <a:ext cx="3" cy="0"/>
            </a:xfrm>
            <a:custGeom>
              <a:avLst/>
              <a:gdLst>
                <a:gd name="T0" fmla="*/ 2 w 2"/>
                <a:gd name="T1" fmla="*/ 2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385"/>
            <p:cNvSpPr/>
            <p:nvPr/>
          </p:nvSpPr>
          <p:spPr bwMode="auto">
            <a:xfrm>
              <a:off x="6086" y="1950"/>
              <a:ext cx="29" cy="10"/>
            </a:xfrm>
            <a:custGeom>
              <a:avLst/>
              <a:gdLst>
                <a:gd name="T0" fmla="*/ 5 w 17"/>
                <a:gd name="T1" fmla="*/ 1 h 6"/>
                <a:gd name="T2" fmla="*/ 0 w 17"/>
                <a:gd name="T3" fmla="*/ 1 h 6"/>
                <a:gd name="T4" fmla="*/ 0 w 17"/>
                <a:gd name="T5" fmla="*/ 1 h 6"/>
                <a:gd name="T6" fmla="*/ 1 w 17"/>
                <a:gd name="T7" fmla="*/ 1 h 6"/>
                <a:gd name="T8" fmla="*/ 4 w 17"/>
                <a:gd name="T9" fmla="*/ 2 h 6"/>
                <a:gd name="T10" fmla="*/ 4 w 17"/>
                <a:gd name="T11" fmla="*/ 2 h 6"/>
                <a:gd name="T12" fmla="*/ 3 w 17"/>
                <a:gd name="T13" fmla="*/ 4 h 6"/>
                <a:gd name="T14" fmla="*/ 0 w 17"/>
                <a:gd name="T15" fmla="*/ 4 h 6"/>
                <a:gd name="T16" fmla="*/ 4 w 17"/>
                <a:gd name="T17" fmla="*/ 5 h 6"/>
                <a:gd name="T18" fmla="*/ 6 w 17"/>
                <a:gd name="T19" fmla="*/ 4 h 6"/>
                <a:gd name="T20" fmla="*/ 6 w 17"/>
                <a:gd name="T21" fmla="*/ 4 h 6"/>
                <a:gd name="T22" fmla="*/ 7 w 17"/>
                <a:gd name="T23" fmla="*/ 3 h 6"/>
                <a:gd name="T24" fmla="*/ 8 w 17"/>
                <a:gd name="T25" fmla="*/ 4 h 6"/>
                <a:gd name="T26" fmla="*/ 8 w 17"/>
                <a:gd name="T27" fmla="*/ 4 h 6"/>
                <a:gd name="T28" fmla="*/ 8 w 17"/>
                <a:gd name="T29" fmla="*/ 4 h 6"/>
                <a:gd name="T30" fmla="*/ 9 w 17"/>
                <a:gd name="T31" fmla="*/ 4 h 6"/>
                <a:gd name="T32" fmla="*/ 12 w 17"/>
                <a:gd name="T33" fmla="*/ 5 h 6"/>
                <a:gd name="T34" fmla="*/ 16 w 17"/>
                <a:gd name="T35" fmla="*/ 4 h 6"/>
                <a:gd name="T36" fmla="*/ 17 w 17"/>
                <a:gd name="T37" fmla="*/ 3 h 6"/>
                <a:gd name="T38" fmla="*/ 13 w 17"/>
                <a:gd name="T39" fmla="*/ 3 h 6"/>
                <a:gd name="T40" fmla="*/ 12 w 17"/>
                <a:gd name="T41" fmla="*/ 1 h 6"/>
                <a:gd name="T42" fmla="*/ 11 w 17"/>
                <a:gd name="T43" fmla="*/ 2 h 6"/>
                <a:gd name="T44" fmla="*/ 12 w 17"/>
                <a:gd name="T45" fmla="*/ 2 h 6"/>
                <a:gd name="T46" fmla="*/ 12 w 17"/>
                <a:gd name="T47" fmla="*/ 3 h 6"/>
                <a:gd name="T48" fmla="*/ 11 w 17"/>
                <a:gd name="T49" fmla="*/ 3 h 6"/>
                <a:gd name="T50" fmla="*/ 11 w 17"/>
                <a:gd name="T51" fmla="*/ 2 h 6"/>
                <a:gd name="T52" fmla="*/ 9 w 17"/>
                <a:gd name="T53" fmla="*/ 3 h 6"/>
                <a:gd name="T54" fmla="*/ 9 w 17"/>
                <a:gd name="T55" fmla="*/ 2 h 6"/>
                <a:gd name="T56" fmla="*/ 6 w 17"/>
                <a:gd name="T57" fmla="*/ 4 h 6"/>
                <a:gd name="T58" fmla="*/ 5 w 17"/>
                <a:gd name="T59" fmla="*/ 3 h 6"/>
                <a:gd name="T60" fmla="*/ 6 w 17"/>
                <a:gd name="T61" fmla="*/ 3 h 6"/>
                <a:gd name="T62" fmla="*/ 5 w 17"/>
                <a:gd name="T6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6">
                  <a:moveTo>
                    <a:pt x="5" y="1"/>
                  </a:moveTo>
                  <a:cubicBezTo>
                    <a:pt x="3" y="3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2" y="3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6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1" y="3"/>
                    <a:pt x="12" y="5"/>
                  </a:cubicBezTo>
                  <a:cubicBezTo>
                    <a:pt x="13" y="3"/>
                    <a:pt x="15" y="4"/>
                    <a:pt x="16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4"/>
                    <a:pt x="14" y="2"/>
                    <a:pt x="13" y="3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0" y="1"/>
                    <a:pt x="11" y="3"/>
                    <a:pt x="9" y="3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9" y="4"/>
                    <a:pt x="7" y="2"/>
                    <a:pt x="6" y="4"/>
                  </a:cubicBezTo>
                  <a:cubicBezTo>
                    <a:pt x="6" y="3"/>
                    <a:pt x="5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2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86"/>
            <p:cNvSpPr/>
            <p:nvPr/>
          </p:nvSpPr>
          <p:spPr bwMode="auto">
            <a:xfrm>
              <a:off x="6127" y="1959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387"/>
            <p:cNvSpPr/>
            <p:nvPr/>
          </p:nvSpPr>
          <p:spPr bwMode="auto">
            <a:xfrm>
              <a:off x="6081" y="1946"/>
              <a:ext cx="3" cy="2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388"/>
            <p:cNvSpPr/>
            <p:nvPr/>
          </p:nvSpPr>
          <p:spPr bwMode="auto">
            <a:xfrm>
              <a:off x="6115" y="1955"/>
              <a:ext cx="7" cy="4"/>
            </a:xfrm>
            <a:custGeom>
              <a:avLst/>
              <a:gdLst>
                <a:gd name="T0" fmla="*/ 2 w 4"/>
                <a:gd name="T1" fmla="*/ 2 h 2"/>
                <a:gd name="T2" fmla="*/ 2 w 4"/>
                <a:gd name="T3" fmla="*/ 2 h 2"/>
                <a:gd name="T4" fmla="*/ 3 w 4"/>
                <a:gd name="T5" fmla="*/ 2 h 2"/>
                <a:gd name="T6" fmla="*/ 3 w 4"/>
                <a:gd name="T7" fmla="*/ 2 h 2"/>
                <a:gd name="T8" fmla="*/ 4 w 4"/>
                <a:gd name="T9" fmla="*/ 2 h 2"/>
                <a:gd name="T10" fmla="*/ 1 w 4"/>
                <a:gd name="T11" fmla="*/ 0 h 2"/>
                <a:gd name="T12" fmla="*/ 0 w 4"/>
                <a:gd name="T13" fmla="*/ 1 h 2"/>
                <a:gd name="T14" fmla="*/ 2 w 4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3" y="0"/>
                    <a:pt x="2" y="2"/>
                    <a:pt x="1" y="0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1" y="1"/>
                    <a:pt x="2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389"/>
            <p:cNvSpPr/>
            <p:nvPr/>
          </p:nvSpPr>
          <p:spPr bwMode="auto">
            <a:xfrm>
              <a:off x="6120" y="1959"/>
              <a:ext cx="2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390"/>
            <p:cNvSpPr/>
            <p:nvPr/>
          </p:nvSpPr>
          <p:spPr bwMode="auto">
            <a:xfrm>
              <a:off x="6120" y="19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391"/>
            <p:cNvSpPr/>
            <p:nvPr/>
          </p:nvSpPr>
          <p:spPr bwMode="auto">
            <a:xfrm>
              <a:off x="6150" y="1965"/>
              <a:ext cx="10" cy="6"/>
            </a:xfrm>
            <a:custGeom>
              <a:avLst/>
              <a:gdLst>
                <a:gd name="T0" fmla="*/ 1 w 6"/>
                <a:gd name="T1" fmla="*/ 1 h 3"/>
                <a:gd name="T2" fmla="*/ 1 w 6"/>
                <a:gd name="T3" fmla="*/ 2 h 3"/>
                <a:gd name="T4" fmla="*/ 1 w 6"/>
                <a:gd name="T5" fmla="*/ 2 h 3"/>
                <a:gd name="T6" fmla="*/ 4 w 6"/>
                <a:gd name="T7" fmla="*/ 2 h 3"/>
                <a:gd name="T8" fmla="*/ 4 w 6"/>
                <a:gd name="T9" fmla="*/ 2 h 3"/>
                <a:gd name="T10" fmla="*/ 6 w 6"/>
                <a:gd name="T11" fmla="*/ 2 h 3"/>
                <a:gd name="T12" fmla="*/ 5 w 6"/>
                <a:gd name="T13" fmla="*/ 1 h 3"/>
                <a:gd name="T14" fmla="*/ 2 w 6"/>
                <a:gd name="T15" fmla="*/ 1 h 3"/>
                <a:gd name="T16" fmla="*/ 1 w 6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">
                  <a:moveTo>
                    <a:pt x="1" y="1"/>
                  </a:moveTo>
                  <a:cubicBezTo>
                    <a:pt x="0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5" y="2"/>
                    <a:pt x="6" y="2"/>
                  </a:cubicBezTo>
                  <a:cubicBezTo>
                    <a:pt x="6" y="2"/>
                    <a:pt x="5" y="2"/>
                    <a:pt x="5" y="1"/>
                  </a:cubicBezTo>
                  <a:cubicBezTo>
                    <a:pt x="5" y="0"/>
                    <a:pt x="4" y="2"/>
                    <a:pt x="2" y="1"/>
                  </a:cubicBezTo>
                  <a:cubicBezTo>
                    <a:pt x="2" y="0"/>
                    <a:pt x="2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92"/>
            <p:cNvSpPr/>
            <p:nvPr/>
          </p:nvSpPr>
          <p:spPr bwMode="auto">
            <a:xfrm>
              <a:off x="6201" y="1977"/>
              <a:ext cx="2" cy="4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1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1" y="1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Rectangle 393"/>
            <p:cNvSpPr>
              <a:spLocks noChangeArrowheads="1"/>
            </p:cNvSpPr>
            <p:nvPr/>
          </p:nvSpPr>
          <p:spPr bwMode="auto">
            <a:xfrm>
              <a:off x="6062" y="1941"/>
              <a:ext cx="2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394"/>
            <p:cNvSpPr/>
            <p:nvPr/>
          </p:nvSpPr>
          <p:spPr bwMode="auto">
            <a:xfrm>
              <a:off x="6088" y="1948"/>
              <a:ext cx="0" cy="2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395"/>
            <p:cNvSpPr/>
            <p:nvPr/>
          </p:nvSpPr>
          <p:spPr bwMode="auto">
            <a:xfrm>
              <a:off x="6081" y="1946"/>
              <a:ext cx="0" cy="2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Rectangle 396"/>
            <p:cNvSpPr>
              <a:spLocks noChangeArrowheads="1"/>
            </p:cNvSpPr>
            <p:nvPr/>
          </p:nvSpPr>
          <p:spPr bwMode="auto">
            <a:xfrm>
              <a:off x="6077" y="1946"/>
              <a:ext cx="2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397"/>
            <p:cNvSpPr/>
            <p:nvPr/>
          </p:nvSpPr>
          <p:spPr bwMode="auto">
            <a:xfrm>
              <a:off x="6089" y="1950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398"/>
            <p:cNvSpPr/>
            <p:nvPr/>
          </p:nvSpPr>
          <p:spPr bwMode="auto">
            <a:xfrm>
              <a:off x="6366" y="2024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Rectangle 399"/>
            <p:cNvSpPr>
              <a:spLocks noChangeArrowheads="1"/>
            </p:cNvSpPr>
            <p:nvPr/>
          </p:nvSpPr>
          <p:spPr bwMode="auto">
            <a:xfrm>
              <a:off x="6371" y="2026"/>
              <a:ext cx="2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400"/>
            <p:cNvSpPr/>
            <p:nvPr/>
          </p:nvSpPr>
          <p:spPr bwMode="auto">
            <a:xfrm>
              <a:off x="6136" y="1971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401"/>
            <p:cNvSpPr/>
            <p:nvPr/>
          </p:nvSpPr>
          <p:spPr bwMode="auto">
            <a:xfrm>
              <a:off x="6136" y="19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402"/>
            <p:cNvSpPr>
              <a:spLocks noEditPoints="1"/>
            </p:cNvSpPr>
            <p:nvPr/>
          </p:nvSpPr>
          <p:spPr bwMode="auto">
            <a:xfrm>
              <a:off x="6137" y="1967"/>
              <a:ext cx="45" cy="14"/>
            </a:xfrm>
            <a:custGeom>
              <a:avLst/>
              <a:gdLst>
                <a:gd name="T0" fmla="*/ 14 w 26"/>
                <a:gd name="T1" fmla="*/ 6 h 8"/>
                <a:gd name="T2" fmla="*/ 15 w 26"/>
                <a:gd name="T3" fmla="*/ 5 h 8"/>
                <a:gd name="T4" fmla="*/ 16 w 26"/>
                <a:gd name="T5" fmla="*/ 6 h 8"/>
                <a:gd name="T6" fmla="*/ 18 w 26"/>
                <a:gd name="T7" fmla="*/ 7 h 8"/>
                <a:gd name="T8" fmla="*/ 20 w 26"/>
                <a:gd name="T9" fmla="*/ 6 h 8"/>
                <a:gd name="T10" fmla="*/ 20 w 26"/>
                <a:gd name="T11" fmla="*/ 6 h 8"/>
                <a:gd name="T12" fmla="*/ 21 w 26"/>
                <a:gd name="T13" fmla="*/ 6 h 8"/>
                <a:gd name="T14" fmla="*/ 21 w 26"/>
                <a:gd name="T15" fmla="*/ 6 h 8"/>
                <a:gd name="T16" fmla="*/ 22 w 26"/>
                <a:gd name="T17" fmla="*/ 6 h 8"/>
                <a:gd name="T18" fmla="*/ 22 w 26"/>
                <a:gd name="T19" fmla="*/ 7 h 8"/>
                <a:gd name="T20" fmla="*/ 24 w 26"/>
                <a:gd name="T21" fmla="*/ 6 h 8"/>
                <a:gd name="T22" fmla="*/ 24 w 26"/>
                <a:gd name="T23" fmla="*/ 7 h 8"/>
                <a:gd name="T24" fmla="*/ 26 w 26"/>
                <a:gd name="T25" fmla="*/ 6 h 8"/>
                <a:gd name="T26" fmla="*/ 24 w 26"/>
                <a:gd name="T27" fmla="*/ 5 h 8"/>
                <a:gd name="T28" fmla="*/ 24 w 26"/>
                <a:gd name="T29" fmla="*/ 5 h 8"/>
                <a:gd name="T30" fmla="*/ 24 w 26"/>
                <a:gd name="T31" fmla="*/ 5 h 8"/>
                <a:gd name="T32" fmla="*/ 24 w 26"/>
                <a:gd name="T33" fmla="*/ 6 h 8"/>
                <a:gd name="T34" fmla="*/ 24 w 26"/>
                <a:gd name="T35" fmla="*/ 4 h 8"/>
                <a:gd name="T36" fmla="*/ 23 w 26"/>
                <a:gd name="T37" fmla="*/ 5 h 8"/>
                <a:gd name="T38" fmla="*/ 19 w 26"/>
                <a:gd name="T39" fmla="*/ 4 h 8"/>
                <a:gd name="T40" fmla="*/ 16 w 26"/>
                <a:gd name="T41" fmla="*/ 4 h 8"/>
                <a:gd name="T42" fmla="*/ 16 w 26"/>
                <a:gd name="T43" fmla="*/ 5 h 8"/>
                <a:gd name="T44" fmla="*/ 13 w 26"/>
                <a:gd name="T45" fmla="*/ 4 h 8"/>
                <a:gd name="T46" fmla="*/ 13 w 26"/>
                <a:gd name="T47" fmla="*/ 4 h 8"/>
                <a:gd name="T48" fmla="*/ 11 w 26"/>
                <a:gd name="T49" fmla="*/ 3 h 8"/>
                <a:gd name="T50" fmla="*/ 11 w 26"/>
                <a:gd name="T51" fmla="*/ 3 h 8"/>
                <a:gd name="T52" fmla="*/ 6 w 26"/>
                <a:gd name="T53" fmla="*/ 1 h 8"/>
                <a:gd name="T54" fmla="*/ 5 w 26"/>
                <a:gd name="T55" fmla="*/ 2 h 8"/>
                <a:gd name="T56" fmla="*/ 1 w 26"/>
                <a:gd name="T57" fmla="*/ 2 h 8"/>
                <a:gd name="T58" fmla="*/ 0 w 26"/>
                <a:gd name="T59" fmla="*/ 2 h 8"/>
                <a:gd name="T60" fmla="*/ 3 w 26"/>
                <a:gd name="T61" fmla="*/ 3 h 8"/>
                <a:gd name="T62" fmla="*/ 5 w 26"/>
                <a:gd name="T63" fmla="*/ 3 h 8"/>
                <a:gd name="T64" fmla="*/ 8 w 26"/>
                <a:gd name="T65" fmla="*/ 4 h 8"/>
                <a:gd name="T66" fmla="*/ 8 w 26"/>
                <a:gd name="T67" fmla="*/ 3 h 8"/>
                <a:gd name="T68" fmla="*/ 10 w 26"/>
                <a:gd name="T69" fmla="*/ 4 h 8"/>
                <a:gd name="T70" fmla="*/ 10 w 26"/>
                <a:gd name="T71" fmla="*/ 4 h 8"/>
                <a:gd name="T72" fmla="*/ 12 w 26"/>
                <a:gd name="T73" fmla="*/ 6 h 8"/>
                <a:gd name="T74" fmla="*/ 12 w 26"/>
                <a:gd name="T75" fmla="*/ 5 h 8"/>
                <a:gd name="T76" fmla="*/ 14 w 26"/>
                <a:gd name="T77" fmla="*/ 5 h 8"/>
                <a:gd name="T78" fmla="*/ 14 w 26"/>
                <a:gd name="T79" fmla="*/ 5 h 8"/>
                <a:gd name="T80" fmla="*/ 15 w 26"/>
                <a:gd name="T81" fmla="*/ 5 h 8"/>
                <a:gd name="T82" fmla="*/ 14 w 26"/>
                <a:gd name="T83" fmla="*/ 6 h 8"/>
                <a:gd name="T84" fmla="*/ 11 w 26"/>
                <a:gd name="T85" fmla="*/ 4 h 8"/>
                <a:gd name="T86" fmla="*/ 12 w 26"/>
                <a:gd name="T87" fmla="*/ 4 h 8"/>
                <a:gd name="T88" fmla="*/ 12 w 26"/>
                <a:gd name="T89" fmla="*/ 5 h 8"/>
                <a:gd name="T90" fmla="*/ 11 w 26"/>
                <a:gd name="T9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" h="8">
                  <a:moveTo>
                    <a:pt x="14" y="6"/>
                  </a:moveTo>
                  <a:cubicBezTo>
                    <a:pt x="15" y="6"/>
                    <a:pt x="15" y="6"/>
                    <a:pt x="15" y="5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7" y="7"/>
                    <a:pt x="18" y="5"/>
                    <a:pt x="18" y="7"/>
                  </a:cubicBezTo>
                  <a:cubicBezTo>
                    <a:pt x="19" y="7"/>
                    <a:pt x="19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8"/>
                    <a:pt x="23" y="7"/>
                    <a:pt x="24" y="6"/>
                  </a:cubicBezTo>
                  <a:cubicBezTo>
                    <a:pt x="24" y="7"/>
                    <a:pt x="24" y="6"/>
                    <a:pt x="24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3" y="5"/>
                    <a:pt x="24" y="5"/>
                    <a:pt x="24" y="4"/>
                  </a:cubicBezTo>
                  <a:cubicBezTo>
                    <a:pt x="23" y="4"/>
                    <a:pt x="23" y="5"/>
                    <a:pt x="23" y="5"/>
                  </a:cubicBezTo>
                  <a:cubicBezTo>
                    <a:pt x="22" y="2"/>
                    <a:pt x="20" y="8"/>
                    <a:pt x="19" y="4"/>
                  </a:cubicBezTo>
                  <a:cubicBezTo>
                    <a:pt x="18" y="5"/>
                    <a:pt x="17" y="5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2"/>
                    <a:pt x="8" y="3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2" y="2"/>
                    <a:pt x="1" y="2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6" y="4"/>
                    <a:pt x="7" y="3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4"/>
                    <a:pt x="10" y="4"/>
                  </a:cubicBezTo>
                  <a:cubicBezTo>
                    <a:pt x="9" y="4"/>
                    <a:pt x="11" y="3"/>
                    <a:pt x="10" y="4"/>
                  </a:cubicBezTo>
                  <a:cubicBezTo>
                    <a:pt x="10" y="6"/>
                    <a:pt x="12" y="5"/>
                    <a:pt x="12" y="6"/>
                  </a:cubicBezTo>
                  <a:cubicBezTo>
                    <a:pt x="13" y="6"/>
                    <a:pt x="12" y="6"/>
                    <a:pt x="12" y="5"/>
                  </a:cubicBezTo>
                  <a:cubicBezTo>
                    <a:pt x="13" y="4"/>
                    <a:pt x="14" y="6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4" y="6"/>
                    <a:pt x="14" y="6"/>
                    <a:pt x="14" y="6"/>
                  </a:cubicBezTo>
                  <a:close/>
                  <a:moveTo>
                    <a:pt x="11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5"/>
                    <a:pt x="12" y="5"/>
                  </a:cubicBezTo>
                  <a:lnTo>
                    <a:pt x="1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403"/>
            <p:cNvSpPr/>
            <p:nvPr/>
          </p:nvSpPr>
          <p:spPr bwMode="auto">
            <a:xfrm>
              <a:off x="6270" y="1998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404"/>
            <p:cNvSpPr/>
            <p:nvPr/>
          </p:nvSpPr>
          <p:spPr bwMode="auto">
            <a:xfrm>
              <a:off x="6070" y="1945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1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405"/>
            <p:cNvSpPr/>
            <p:nvPr/>
          </p:nvSpPr>
          <p:spPr bwMode="auto">
            <a:xfrm>
              <a:off x="6084" y="1950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lum bright="70000" contrast="-70000"/>
          </a:blip>
          <a:stretch>
            <a:fillRect/>
          </a:stretch>
        </p:blipFill>
        <p:spPr>
          <a:xfrm>
            <a:off x="4571997" y="380994"/>
            <a:ext cx="3048006" cy="304800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89127" y="1195230"/>
            <a:ext cx="24118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>
                <a:solidFill>
                  <a:srgbClr val="FC6751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  <a:endParaRPr lang="zh-CN" altLang="en-US" sz="11500">
              <a:solidFill>
                <a:srgbClr val="FC675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4295074" y="2126254"/>
            <a:ext cx="1391478" cy="1280550"/>
          </a:xfrm>
          <a:prstGeom prst="line">
            <a:avLst/>
          </a:prstGeom>
          <a:ln w="28575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686552" y="2391141"/>
            <a:ext cx="34163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spc="300">
                <a:solidFill>
                  <a:srgbClr val="FC6751"/>
                </a:solidFill>
                <a:latin typeface="微软雅黑" panose="020B0503020204020204" charset="-122"/>
                <a:ea typeface="微软雅黑" panose="020B0503020204020204" charset="-122"/>
              </a:rPr>
              <a:t>工作计划</a:t>
            </a:r>
            <a:endParaRPr lang="zh-CN" altLang="en-US" sz="6000">
              <a:solidFill>
                <a:srgbClr val="FC6751"/>
              </a:solidFill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3141312" y="3513367"/>
            <a:ext cx="5890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0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 have many PowerPoint </a:t>
            </a:r>
            <a:r>
              <a:rPr lang="zh-CN" altLang="en-US" sz="10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templates</a:t>
            </a:r>
            <a:r>
              <a:rPr lang="en-US" altLang="zh-CN" sz="10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that has been specifically designed to help anyone that is stepping into the world of PowerPoint for the very first time.</a:t>
            </a:r>
            <a:endParaRPr lang="zh-CN" altLang="en-US" sz="1000" dirty="0">
              <a:solidFill>
                <a:srgbClr val="CA535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0174" y="543339"/>
            <a:ext cx="10071652" cy="577794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470991" y="2360513"/>
            <a:ext cx="1649896" cy="2115409"/>
            <a:chOff x="1470991" y="2360513"/>
            <a:chExt cx="1649896" cy="2115409"/>
          </a:xfrm>
        </p:grpSpPr>
        <p:grpSp>
          <p:nvGrpSpPr>
            <p:cNvPr id="7" name="组合 6"/>
            <p:cNvGrpSpPr/>
            <p:nvPr/>
          </p:nvGrpSpPr>
          <p:grpSpPr>
            <a:xfrm>
              <a:off x="1470991" y="2421835"/>
              <a:ext cx="1292086" cy="2054087"/>
              <a:chOff x="1470991" y="2421835"/>
              <a:chExt cx="1292086" cy="2054087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470991" y="2421835"/>
                <a:ext cx="1139687" cy="2054087"/>
              </a:xfrm>
              <a:prstGeom prst="rect">
                <a:avLst/>
              </a:prstGeom>
              <a:noFill/>
              <a:ln w="38100">
                <a:solidFill>
                  <a:srgbClr val="FC67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2352260" y="2729948"/>
                <a:ext cx="410817" cy="152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2193235" y="2360513"/>
              <a:ext cx="927652" cy="1733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aseline="-25000">
                  <a:solidFill>
                    <a:srgbClr val="FC6751"/>
                  </a:solidFill>
                  <a:latin typeface="微软雅黑" panose="020B0503020204020204" charset="-122"/>
                  <a:ea typeface="微软雅黑" panose="020B0503020204020204" charset="-122"/>
                </a:rPr>
                <a:t>目录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935896" y="1272209"/>
            <a:ext cx="4320208" cy="584775"/>
            <a:chOff x="3935896" y="1272209"/>
            <a:chExt cx="4320208" cy="584775"/>
          </a:xfrm>
        </p:grpSpPr>
        <p:sp>
          <p:nvSpPr>
            <p:cNvPr id="12" name="矩形 11"/>
            <p:cNvSpPr/>
            <p:nvPr/>
          </p:nvSpPr>
          <p:spPr>
            <a:xfrm>
              <a:off x="3935896" y="1272209"/>
              <a:ext cx="4320208" cy="583095"/>
            </a:xfrm>
            <a:prstGeom prst="rect">
              <a:avLst/>
            </a:prstGeom>
            <a:solidFill>
              <a:srgbClr val="FC6751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094921" y="1272209"/>
              <a:ext cx="755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zh-CN" altLang="en-US" sz="20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850296" y="1332923"/>
              <a:ext cx="1569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spc="3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团部介绍</a:t>
              </a:r>
              <a:endParaRPr lang="zh-CN" altLang="en-US" sz="240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35896" y="2204411"/>
            <a:ext cx="4320208" cy="584775"/>
            <a:chOff x="3935896" y="1272209"/>
            <a:chExt cx="4320208" cy="584775"/>
          </a:xfrm>
        </p:grpSpPr>
        <p:sp>
          <p:nvSpPr>
            <p:cNvPr id="18" name="矩形 17"/>
            <p:cNvSpPr/>
            <p:nvPr/>
          </p:nvSpPr>
          <p:spPr>
            <a:xfrm>
              <a:off x="3935896" y="1272209"/>
              <a:ext cx="4320208" cy="583095"/>
            </a:xfrm>
            <a:prstGeom prst="rect">
              <a:avLst/>
            </a:prstGeom>
            <a:solidFill>
              <a:srgbClr val="FC6751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094921" y="1272209"/>
              <a:ext cx="755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zh-CN" altLang="en-US" sz="20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850296" y="1332923"/>
              <a:ext cx="1569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spc="3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团部活动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935896" y="3136613"/>
            <a:ext cx="4320208" cy="584775"/>
            <a:chOff x="3935896" y="1272209"/>
            <a:chExt cx="4320208" cy="584775"/>
          </a:xfrm>
        </p:grpSpPr>
        <p:sp>
          <p:nvSpPr>
            <p:cNvPr id="27" name="矩形 26"/>
            <p:cNvSpPr/>
            <p:nvPr/>
          </p:nvSpPr>
          <p:spPr>
            <a:xfrm>
              <a:off x="3935896" y="1272209"/>
              <a:ext cx="4320208" cy="583095"/>
            </a:xfrm>
            <a:prstGeom prst="rect">
              <a:avLst/>
            </a:prstGeom>
            <a:solidFill>
              <a:srgbClr val="FC6751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094921" y="1272209"/>
              <a:ext cx="755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zh-CN" altLang="en-US" sz="20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850296" y="1332923"/>
              <a:ext cx="1569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spc="3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自身建设</a:t>
              </a:r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935896" y="4068815"/>
            <a:ext cx="4320208" cy="584775"/>
            <a:chOff x="3935896" y="1272209"/>
            <a:chExt cx="4320208" cy="584775"/>
          </a:xfrm>
        </p:grpSpPr>
        <p:sp>
          <p:nvSpPr>
            <p:cNvPr id="31" name="矩形 30"/>
            <p:cNvSpPr/>
            <p:nvPr/>
          </p:nvSpPr>
          <p:spPr>
            <a:xfrm>
              <a:off x="3935896" y="1272209"/>
              <a:ext cx="4320208" cy="583095"/>
            </a:xfrm>
            <a:prstGeom prst="rect">
              <a:avLst/>
            </a:prstGeom>
            <a:solidFill>
              <a:srgbClr val="FC6751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94921" y="1272209"/>
              <a:ext cx="755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zh-CN" altLang="en-US" sz="20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850296" y="1332923"/>
              <a:ext cx="1569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spc="3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思想引领</a:t>
              </a:r>
              <a:endParaRPr lang="zh-CN" altLang="en-US" sz="240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935896" y="5001016"/>
            <a:ext cx="4320208" cy="584775"/>
            <a:chOff x="3935896" y="1272209"/>
            <a:chExt cx="4320208" cy="584775"/>
          </a:xfrm>
        </p:grpSpPr>
        <p:sp>
          <p:nvSpPr>
            <p:cNvPr id="35" name="矩形 34"/>
            <p:cNvSpPr/>
            <p:nvPr/>
          </p:nvSpPr>
          <p:spPr>
            <a:xfrm>
              <a:off x="3935896" y="1272209"/>
              <a:ext cx="4320208" cy="583095"/>
            </a:xfrm>
            <a:prstGeom prst="rect">
              <a:avLst/>
            </a:prstGeom>
            <a:solidFill>
              <a:srgbClr val="FC6751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94921" y="1272209"/>
              <a:ext cx="755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05</a:t>
              </a:r>
              <a:endParaRPr lang="zh-CN" altLang="en-US" sz="20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850296" y="1332923"/>
              <a:ext cx="1569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spc="3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工作计划</a:t>
              </a:r>
              <a:endParaRPr lang="zh-CN" altLang="en-US"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EF9E6">
                  <a:alpha val="79000"/>
                </a:srgbClr>
              </a:gs>
              <a:gs pos="100000">
                <a:srgbClr val="FEF9E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44557" y="278296"/>
            <a:ext cx="2703443" cy="584775"/>
            <a:chOff x="344557" y="278296"/>
            <a:chExt cx="2703443" cy="584775"/>
          </a:xfrm>
        </p:grpSpPr>
        <p:sp>
          <p:nvSpPr>
            <p:cNvPr id="6" name="矩形 5"/>
            <p:cNvSpPr/>
            <p:nvPr/>
          </p:nvSpPr>
          <p:spPr>
            <a:xfrm>
              <a:off x="344557" y="278296"/>
              <a:ext cx="2703443" cy="583095"/>
            </a:xfrm>
            <a:prstGeom prst="rect">
              <a:avLst/>
            </a:prstGeom>
            <a:solidFill>
              <a:srgbClr val="FC6751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03582" y="278296"/>
              <a:ext cx="755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05</a:t>
              </a:r>
              <a:endParaRPr lang="zh-CN" altLang="en-US" sz="20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58957" y="339010"/>
              <a:ext cx="1569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spc="3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工作计划</a:t>
              </a:r>
              <a:endParaRPr lang="zh-CN" altLang="en-US" sz="2400"/>
            </a:p>
          </p:txBody>
        </p:sp>
      </p:grpSp>
      <p:cxnSp>
        <p:nvCxnSpPr>
          <p:cNvPr id="11" name="直接连接符 10"/>
          <p:cNvCxnSpPr/>
          <p:nvPr/>
        </p:nvCxnSpPr>
        <p:spPr>
          <a:xfrm flipV="1">
            <a:off x="2411896" y="339010"/>
            <a:ext cx="914400" cy="787425"/>
          </a:xfrm>
          <a:prstGeom prst="line">
            <a:avLst/>
          </a:prstGeom>
          <a:ln w="19050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6505" y="26503"/>
            <a:ext cx="914400" cy="787425"/>
          </a:xfrm>
          <a:prstGeom prst="line">
            <a:avLst/>
          </a:prstGeom>
          <a:ln w="19050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888226" y="2601894"/>
            <a:ext cx="5062680" cy="1750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展一系列青年文化和实践活动，增强团成员之间的凝聚力和向心力，丰富团组生活。积极参与到青年活动的策划和执行中来，磨砺自身的责任心和使命感。团组生活是团组保持活力的润滑剂，是团组保持先进性的重要因素之一。</a:t>
            </a:r>
          </a:p>
        </p:txBody>
      </p:sp>
      <p:sp>
        <p:nvSpPr>
          <p:cNvPr id="3" name="矩形 2"/>
          <p:cNvSpPr/>
          <p:nvPr/>
        </p:nvSpPr>
        <p:spPr>
          <a:xfrm>
            <a:off x="3669696" y="941769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kumimoji="1" lang="zh-CN" altLang="en-US" sz="28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开展青年活动，丰富团组生活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935896" y="1464989"/>
            <a:ext cx="4174434" cy="0"/>
          </a:xfrm>
          <a:prstGeom prst="line">
            <a:avLst/>
          </a:prstGeom>
          <a:ln w="28575">
            <a:solidFill>
              <a:srgbClr val="E61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798364" y="2133005"/>
            <a:ext cx="4320209" cy="326000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EF9E6">
                  <a:alpha val="79000"/>
                </a:srgbClr>
              </a:gs>
              <a:gs pos="100000">
                <a:srgbClr val="FEF9E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44557" y="278296"/>
            <a:ext cx="2703443" cy="584775"/>
            <a:chOff x="344557" y="278296"/>
            <a:chExt cx="2703443" cy="584775"/>
          </a:xfrm>
        </p:grpSpPr>
        <p:sp>
          <p:nvSpPr>
            <p:cNvPr id="6" name="矩形 5"/>
            <p:cNvSpPr/>
            <p:nvPr/>
          </p:nvSpPr>
          <p:spPr>
            <a:xfrm>
              <a:off x="344557" y="278296"/>
              <a:ext cx="2703443" cy="583095"/>
            </a:xfrm>
            <a:prstGeom prst="rect">
              <a:avLst/>
            </a:prstGeom>
            <a:solidFill>
              <a:srgbClr val="FC6751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03582" y="278296"/>
              <a:ext cx="755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05</a:t>
              </a:r>
              <a:endParaRPr lang="zh-CN" altLang="en-US" sz="20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58957" y="339010"/>
              <a:ext cx="1569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spc="3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工作计划</a:t>
              </a:r>
              <a:endParaRPr lang="zh-CN" altLang="en-US" sz="2400"/>
            </a:p>
          </p:txBody>
        </p:sp>
      </p:grpSp>
      <p:cxnSp>
        <p:nvCxnSpPr>
          <p:cNvPr id="11" name="直接连接符 10"/>
          <p:cNvCxnSpPr/>
          <p:nvPr/>
        </p:nvCxnSpPr>
        <p:spPr>
          <a:xfrm flipV="1">
            <a:off x="2411896" y="339010"/>
            <a:ext cx="914400" cy="787425"/>
          </a:xfrm>
          <a:prstGeom prst="line">
            <a:avLst/>
          </a:prstGeom>
          <a:ln w="19050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6505" y="26503"/>
            <a:ext cx="914400" cy="787425"/>
          </a:xfrm>
          <a:prstGeom prst="line">
            <a:avLst/>
          </a:prstGeom>
          <a:ln w="19050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248225" y="2767979"/>
            <a:ext cx="5062680" cy="2181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40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继续把劳务输出工作当作一项农村青年创业工程来抓。要打破“  就农民发展农业、就农业发展农村”的传统观念，树立“  以工带农、以城带乡、城乡联动共同发展”  的理念</a:t>
            </a:r>
            <a:r>
              <a:rPr lang="en-US" altLang="zh-CN" sz="140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|</a:t>
            </a:r>
            <a:r>
              <a:rPr lang="zh-CN" altLang="en-US" sz="140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导青年“走出去就业，回家乡创业”  积极探索共青团劳务输出新模式，为农村青年创业提供有效的服务。</a:t>
            </a:r>
          </a:p>
        </p:txBody>
      </p:sp>
      <p:sp>
        <p:nvSpPr>
          <p:cNvPr id="3" name="矩形 2"/>
          <p:cNvSpPr/>
          <p:nvPr/>
        </p:nvSpPr>
        <p:spPr>
          <a:xfrm>
            <a:off x="3669696" y="941769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kumimoji="1" lang="zh-CN" altLang="en-US" sz="28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举办技术培训，服务外出青年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935896" y="1464989"/>
            <a:ext cx="4174434" cy="0"/>
          </a:xfrm>
          <a:prstGeom prst="line">
            <a:avLst/>
          </a:prstGeom>
          <a:ln w="28575">
            <a:solidFill>
              <a:srgbClr val="E61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046921" y="2228852"/>
            <a:ext cx="4320209" cy="326000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EF9E6">
                  <a:alpha val="79000"/>
                </a:srgbClr>
              </a:gs>
              <a:gs pos="100000">
                <a:srgbClr val="FEF9E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44557" y="278296"/>
            <a:ext cx="2703443" cy="584775"/>
            <a:chOff x="344557" y="278296"/>
            <a:chExt cx="2703443" cy="584775"/>
          </a:xfrm>
        </p:grpSpPr>
        <p:sp>
          <p:nvSpPr>
            <p:cNvPr id="6" name="矩形 5"/>
            <p:cNvSpPr/>
            <p:nvPr/>
          </p:nvSpPr>
          <p:spPr>
            <a:xfrm>
              <a:off x="344557" y="278296"/>
              <a:ext cx="2703443" cy="583095"/>
            </a:xfrm>
            <a:prstGeom prst="rect">
              <a:avLst/>
            </a:prstGeom>
            <a:solidFill>
              <a:srgbClr val="FC6751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03582" y="278296"/>
              <a:ext cx="755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05</a:t>
              </a:r>
              <a:endParaRPr lang="zh-CN" altLang="en-US" sz="20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58957" y="339010"/>
              <a:ext cx="1569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spc="3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工作计划</a:t>
              </a:r>
              <a:endParaRPr lang="zh-CN" altLang="en-US" sz="2400"/>
            </a:p>
          </p:txBody>
        </p:sp>
      </p:grpSp>
      <p:cxnSp>
        <p:nvCxnSpPr>
          <p:cNvPr id="11" name="直接连接符 10"/>
          <p:cNvCxnSpPr/>
          <p:nvPr/>
        </p:nvCxnSpPr>
        <p:spPr>
          <a:xfrm flipV="1">
            <a:off x="2411896" y="339010"/>
            <a:ext cx="914400" cy="787425"/>
          </a:xfrm>
          <a:prstGeom prst="line">
            <a:avLst/>
          </a:prstGeom>
          <a:ln w="19050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6505" y="26503"/>
            <a:ext cx="914400" cy="787425"/>
          </a:xfrm>
          <a:prstGeom prst="line">
            <a:avLst/>
          </a:prstGeom>
          <a:ln w="19050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881269" y="2133005"/>
            <a:ext cx="5062680" cy="3043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充分利用广播电台、黑板报、晨会宣传、主题班会等有效手段对团员青年进行爱国主义教育、法制教育、团知识教育等。坚持用正确理论</a:t>
            </a:r>
            <a:r>
              <a:rPr lang="en-US" altLang="zh-CN" sz="140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|</a:t>
            </a:r>
            <a:r>
              <a:rPr lang="zh-CN" altLang="en-US" sz="140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导青少年，用共同信念凝聚青少年，帮助青少年了解党、团的光辉历史，</a:t>
            </a:r>
            <a:r>
              <a:rPr lang="en-US" altLang="zh-CN" sz="140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|</a:t>
            </a:r>
            <a:r>
              <a:rPr lang="zh-CN" altLang="en-US" sz="140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导青少年将理论学习、文化活动、社会实践  岗位建功有机结合起来，不断增强政治意识、组织意识、模范意识，发扬“  党有号召，团有行动”的光荣传统，坚定”永远跟党走的信心和决心。</a:t>
            </a:r>
          </a:p>
        </p:txBody>
      </p:sp>
      <p:sp>
        <p:nvSpPr>
          <p:cNvPr id="3" name="矩形 2"/>
          <p:cNvSpPr/>
          <p:nvPr/>
        </p:nvSpPr>
        <p:spPr>
          <a:xfrm>
            <a:off x="3669696" y="941769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kumimoji="1" lang="zh-CN" altLang="en-US" sz="28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抓好宣传教育，强化团员意识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935896" y="1464989"/>
            <a:ext cx="4174434" cy="0"/>
          </a:xfrm>
          <a:prstGeom prst="line">
            <a:avLst/>
          </a:prstGeom>
          <a:ln w="28575">
            <a:solidFill>
              <a:srgbClr val="E61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6599583" y="1987826"/>
            <a:ext cx="4711148" cy="3591339"/>
            <a:chOff x="6599583" y="1987826"/>
            <a:chExt cx="4711148" cy="3591339"/>
          </a:xfrm>
        </p:grpSpPr>
        <p:sp>
          <p:nvSpPr>
            <p:cNvPr id="5" name="矩形 4"/>
            <p:cNvSpPr/>
            <p:nvPr/>
          </p:nvSpPr>
          <p:spPr>
            <a:xfrm>
              <a:off x="6798364" y="2133005"/>
              <a:ext cx="4320209" cy="3260006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6599583" y="1987826"/>
              <a:ext cx="4711148" cy="3591339"/>
            </a:xfrm>
            <a:prstGeom prst="rect">
              <a:avLst/>
            </a:prstGeom>
            <a:noFill/>
            <a:ln w="12700">
              <a:solidFill>
                <a:srgbClr val="E61F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305273" y="881759"/>
            <a:ext cx="5581454" cy="21202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147929" y="2333401"/>
            <a:ext cx="4555435" cy="2191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lum bright="70000" contrast="-70000"/>
          </a:blip>
          <a:stretch>
            <a:fillRect/>
          </a:stretch>
        </p:blipFill>
        <p:spPr>
          <a:xfrm>
            <a:off x="4571997" y="380994"/>
            <a:ext cx="3048006" cy="304800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89127" y="1195230"/>
            <a:ext cx="24118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>
                <a:solidFill>
                  <a:srgbClr val="FC675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11500">
              <a:solidFill>
                <a:srgbClr val="FC675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4295074" y="2126254"/>
            <a:ext cx="1391478" cy="1280550"/>
          </a:xfrm>
          <a:prstGeom prst="line">
            <a:avLst/>
          </a:prstGeom>
          <a:ln w="28575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686552" y="2391141"/>
            <a:ext cx="34163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spc="300">
                <a:solidFill>
                  <a:srgbClr val="FC6751"/>
                </a:solidFill>
                <a:latin typeface="微软雅黑" panose="020B0503020204020204" charset="-122"/>
                <a:ea typeface="微软雅黑" panose="020B0503020204020204" charset="-122"/>
              </a:rPr>
              <a:t>团部介绍</a:t>
            </a:r>
            <a:endParaRPr lang="zh-CN" altLang="en-US" sz="6000">
              <a:solidFill>
                <a:srgbClr val="FC6751"/>
              </a:solidFill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3141312" y="3513367"/>
            <a:ext cx="5890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0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 have many PowerPoint </a:t>
            </a:r>
            <a:r>
              <a:rPr lang="zh-CN" altLang="en-US" sz="10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templates</a:t>
            </a:r>
            <a:r>
              <a:rPr lang="en-US" altLang="zh-CN" sz="10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that has been specifically designed to help anyone that is stepping into the world of PowerPoint for the very first time.</a:t>
            </a:r>
            <a:endParaRPr lang="zh-CN" altLang="en-US" sz="1000" dirty="0">
              <a:solidFill>
                <a:srgbClr val="CA535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EF9E6">
                  <a:alpha val="79000"/>
                </a:srgbClr>
              </a:gs>
              <a:gs pos="100000">
                <a:srgbClr val="FEF9E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44557" y="278296"/>
            <a:ext cx="2703443" cy="584775"/>
            <a:chOff x="344557" y="278296"/>
            <a:chExt cx="2703443" cy="584775"/>
          </a:xfrm>
        </p:grpSpPr>
        <p:sp>
          <p:nvSpPr>
            <p:cNvPr id="6" name="矩形 5"/>
            <p:cNvSpPr/>
            <p:nvPr/>
          </p:nvSpPr>
          <p:spPr>
            <a:xfrm>
              <a:off x="344557" y="278296"/>
              <a:ext cx="2703443" cy="583095"/>
            </a:xfrm>
            <a:prstGeom prst="rect">
              <a:avLst/>
            </a:prstGeom>
            <a:solidFill>
              <a:srgbClr val="FC6751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03582" y="278296"/>
              <a:ext cx="755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zh-CN" altLang="en-US" sz="20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58957" y="339010"/>
              <a:ext cx="1569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spc="3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团部介绍</a:t>
              </a:r>
              <a:endParaRPr lang="zh-CN" altLang="en-US" sz="2400"/>
            </a:p>
          </p:txBody>
        </p:sp>
      </p:grpSp>
      <p:cxnSp>
        <p:nvCxnSpPr>
          <p:cNvPr id="11" name="直接连接符 10"/>
          <p:cNvCxnSpPr/>
          <p:nvPr/>
        </p:nvCxnSpPr>
        <p:spPr>
          <a:xfrm flipV="1">
            <a:off x="2411896" y="339010"/>
            <a:ext cx="914400" cy="787425"/>
          </a:xfrm>
          <a:prstGeom prst="line">
            <a:avLst/>
          </a:prstGeom>
          <a:ln w="19050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6505" y="26503"/>
            <a:ext cx="914400" cy="787425"/>
          </a:xfrm>
          <a:prstGeom prst="line">
            <a:avLst/>
          </a:prstGeom>
          <a:ln w="19050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873457" y="285562"/>
            <a:ext cx="6013917" cy="601391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195052" y="1485615"/>
            <a:ext cx="6096000" cy="3886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kumimoji="1" lang="zh-CN" altLang="en-US">
                <a:solidFill>
                  <a:srgbClr val="E61F0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五四青年节源于中国</a:t>
            </a:r>
            <a:r>
              <a:rPr kumimoji="1" lang="en-US" altLang="zh-CN">
                <a:solidFill>
                  <a:srgbClr val="E61F0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1919</a:t>
            </a:r>
            <a:r>
              <a:rPr kumimoji="1" lang="zh-CN" altLang="en-US">
                <a:solidFill>
                  <a:srgbClr val="E61F0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年反帝爱国的“五四运动”，五四爱国运动是一次彻底的反对帝国主义和封建主义的爱国运动，也是中国新民主主义革命的开始。</a:t>
            </a:r>
            <a:endParaRPr kumimoji="1" lang="en-US" altLang="zh-CN">
              <a:solidFill>
                <a:srgbClr val="E61F0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kumimoji="1" lang="en-US" altLang="zh-CN">
                <a:solidFill>
                  <a:srgbClr val="E61F0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1939</a:t>
            </a:r>
            <a:r>
              <a:rPr kumimoji="1" lang="zh-CN" altLang="en-US">
                <a:solidFill>
                  <a:srgbClr val="E61F0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年，陕甘宁边区西北青年救国联合会规定</a:t>
            </a:r>
            <a:r>
              <a:rPr kumimoji="1" lang="en-US" altLang="zh-CN">
                <a:solidFill>
                  <a:srgbClr val="E61F0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kumimoji="1" lang="zh-CN" altLang="en-US">
                <a:solidFill>
                  <a:srgbClr val="E61F0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kumimoji="1" lang="en-US" altLang="zh-CN">
                <a:solidFill>
                  <a:srgbClr val="E61F0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kumimoji="1" lang="zh-CN" altLang="en-US">
                <a:solidFill>
                  <a:srgbClr val="E61F0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日为中国青年节。青年节期间，中国各地都要举行丰富多彩的纪念活动，青年们还要集中进行各种社会志愿和社会实践活动，还有许多地方在青年节期间举行成人仪式。</a:t>
            </a:r>
            <a:endParaRPr kumimoji="1" lang="zh-CN" altLang="en-US" dirty="0">
              <a:solidFill>
                <a:srgbClr val="E61F0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EF9E6">
                  <a:alpha val="79000"/>
                </a:srgbClr>
              </a:gs>
              <a:gs pos="100000">
                <a:srgbClr val="FEF9E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44557" y="278296"/>
            <a:ext cx="2703443" cy="584775"/>
            <a:chOff x="344557" y="278296"/>
            <a:chExt cx="2703443" cy="584775"/>
          </a:xfrm>
        </p:grpSpPr>
        <p:sp>
          <p:nvSpPr>
            <p:cNvPr id="6" name="矩形 5"/>
            <p:cNvSpPr/>
            <p:nvPr/>
          </p:nvSpPr>
          <p:spPr>
            <a:xfrm>
              <a:off x="344557" y="278296"/>
              <a:ext cx="2703443" cy="583095"/>
            </a:xfrm>
            <a:prstGeom prst="rect">
              <a:avLst/>
            </a:prstGeom>
            <a:solidFill>
              <a:srgbClr val="FC6751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03582" y="278296"/>
              <a:ext cx="755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zh-CN" altLang="en-US" sz="20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58957" y="339010"/>
              <a:ext cx="1569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spc="3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团部介绍</a:t>
              </a:r>
              <a:endParaRPr lang="zh-CN" altLang="en-US" sz="2400"/>
            </a:p>
          </p:txBody>
        </p:sp>
      </p:grpSp>
      <p:cxnSp>
        <p:nvCxnSpPr>
          <p:cNvPr id="11" name="直接连接符 10"/>
          <p:cNvCxnSpPr/>
          <p:nvPr/>
        </p:nvCxnSpPr>
        <p:spPr>
          <a:xfrm flipV="1">
            <a:off x="2411896" y="339010"/>
            <a:ext cx="914400" cy="787425"/>
          </a:xfrm>
          <a:prstGeom prst="line">
            <a:avLst/>
          </a:prstGeom>
          <a:ln w="19050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6505" y="26503"/>
            <a:ext cx="914400" cy="787425"/>
          </a:xfrm>
          <a:prstGeom prst="line">
            <a:avLst/>
          </a:prstGeom>
          <a:ln w="19050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503582" y="1126435"/>
            <a:ext cx="6096000" cy="52195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团支部，是共青团工作和活动的基本单位，是团的最基层一级组织，它同广大团员青年有着最直接、最广泛的联系，是团的各项工作的显示终端。企业、农村、机关、学校、科研院所、街道、人民解放军连队、人民武装警察部队中队和其他基层单位，团员在三人以上的，都应该建立团支部。团支部作为团的最基层组织，受同级党组织和上级团组织双重领导。团的支部组织设置进行调整后，必须及时明确与党组织和上级团的组织的隶属关系。一些灵活设置的团支部，突破了与党组织设置完全对应的模式，团支部的隶属关系可以条块结合，形成多种形式并存的组织隶属格局。</a:t>
            </a:r>
            <a:endParaRPr kumimoji="1" lang="en-US" altLang="zh-CN" sz="1600">
              <a:solidFill>
                <a:srgbClr val="CA535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在一些未建党组织的基层单位和局部区域内，团支部可以直接接受上一级团组织的领导。确定团支部的组织隶属关系，要有利于加强党组织对团支部的领导，有利于上一级团组织对团支部工作的系统指导。</a:t>
            </a:r>
            <a:endParaRPr kumimoji="1" lang="zh-CN" altLang="en-US" sz="1600" dirty="0">
              <a:solidFill>
                <a:srgbClr val="CA535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72342" y="1399952"/>
            <a:ext cx="4481018" cy="4481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EF9E6">
                  <a:alpha val="79000"/>
                </a:srgbClr>
              </a:gs>
              <a:gs pos="100000">
                <a:srgbClr val="FEF9E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44557" y="278296"/>
            <a:ext cx="2703443" cy="584775"/>
            <a:chOff x="344557" y="278296"/>
            <a:chExt cx="2703443" cy="584775"/>
          </a:xfrm>
        </p:grpSpPr>
        <p:sp>
          <p:nvSpPr>
            <p:cNvPr id="6" name="矩形 5"/>
            <p:cNvSpPr/>
            <p:nvPr/>
          </p:nvSpPr>
          <p:spPr>
            <a:xfrm>
              <a:off x="344557" y="278296"/>
              <a:ext cx="2703443" cy="583095"/>
            </a:xfrm>
            <a:prstGeom prst="rect">
              <a:avLst/>
            </a:prstGeom>
            <a:solidFill>
              <a:srgbClr val="FC6751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03582" y="278296"/>
              <a:ext cx="755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zh-CN" altLang="en-US" sz="20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58957" y="339010"/>
              <a:ext cx="1569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spc="3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团部介绍</a:t>
              </a:r>
              <a:endParaRPr lang="zh-CN" altLang="en-US" sz="2400"/>
            </a:p>
          </p:txBody>
        </p:sp>
      </p:grpSp>
      <p:cxnSp>
        <p:nvCxnSpPr>
          <p:cNvPr id="11" name="直接连接符 10"/>
          <p:cNvCxnSpPr/>
          <p:nvPr/>
        </p:nvCxnSpPr>
        <p:spPr>
          <a:xfrm flipV="1">
            <a:off x="2411896" y="339010"/>
            <a:ext cx="914400" cy="787425"/>
          </a:xfrm>
          <a:prstGeom prst="line">
            <a:avLst/>
          </a:prstGeom>
          <a:ln w="19050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6505" y="26503"/>
            <a:ext cx="914400" cy="787425"/>
          </a:xfrm>
          <a:prstGeom prst="line">
            <a:avLst/>
          </a:prstGeom>
          <a:ln w="19050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2032992" y="3522971"/>
            <a:ext cx="8126015" cy="1625203"/>
            <a:chOff x="2032992" y="3256959"/>
            <a:chExt cx="8126015" cy="1625203"/>
          </a:xfrm>
        </p:grpSpPr>
        <p:sp>
          <p:nvSpPr>
            <p:cNvPr id="20" name="任意多边形: 形状 19"/>
            <p:cNvSpPr/>
            <p:nvPr/>
          </p:nvSpPr>
          <p:spPr>
            <a:xfrm>
              <a:off x="2032992" y="3256959"/>
              <a:ext cx="1625203" cy="1625203"/>
            </a:xfrm>
            <a:custGeom>
              <a:avLst/>
              <a:gdLst>
                <a:gd name="connsiteX0" fmla="*/ 0 w 1625203"/>
                <a:gd name="connsiteY0" fmla="*/ 812602 h 1625203"/>
                <a:gd name="connsiteX1" fmla="*/ 812602 w 1625203"/>
                <a:gd name="connsiteY1" fmla="*/ 0 h 1625203"/>
                <a:gd name="connsiteX2" fmla="*/ 1625204 w 1625203"/>
                <a:gd name="connsiteY2" fmla="*/ 812602 h 1625203"/>
                <a:gd name="connsiteX3" fmla="*/ 812602 w 1625203"/>
                <a:gd name="connsiteY3" fmla="*/ 1625204 h 1625203"/>
                <a:gd name="connsiteX4" fmla="*/ 0 w 1625203"/>
                <a:gd name="connsiteY4" fmla="*/ 812602 h 162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203" h="1625203">
                  <a:moveTo>
                    <a:pt x="0" y="812602"/>
                  </a:moveTo>
                  <a:cubicBezTo>
                    <a:pt x="0" y="363814"/>
                    <a:pt x="363814" y="0"/>
                    <a:pt x="812602" y="0"/>
                  </a:cubicBezTo>
                  <a:cubicBezTo>
                    <a:pt x="1261390" y="0"/>
                    <a:pt x="1625204" y="363814"/>
                    <a:pt x="1625204" y="812602"/>
                  </a:cubicBezTo>
                  <a:cubicBezTo>
                    <a:pt x="1625204" y="1261390"/>
                    <a:pt x="1261390" y="1625204"/>
                    <a:pt x="812602" y="1625204"/>
                  </a:cubicBezTo>
                  <a:cubicBezTo>
                    <a:pt x="363814" y="1625204"/>
                    <a:pt x="0" y="1261390"/>
                    <a:pt x="0" y="81260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27445" tIns="279915" rIns="327445" bIns="279915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3300" kern="1200"/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3333154" y="3256959"/>
              <a:ext cx="1625203" cy="1625203"/>
            </a:xfrm>
            <a:custGeom>
              <a:avLst/>
              <a:gdLst>
                <a:gd name="connsiteX0" fmla="*/ 0 w 1625203"/>
                <a:gd name="connsiteY0" fmla="*/ 812602 h 1625203"/>
                <a:gd name="connsiteX1" fmla="*/ 812602 w 1625203"/>
                <a:gd name="connsiteY1" fmla="*/ 0 h 1625203"/>
                <a:gd name="connsiteX2" fmla="*/ 1625204 w 1625203"/>
                <a:gd name="connsiteY2" fmla="*/ 812602 h 1625203"/>
                <a:gd name="connsiteX3" fmla="*/ 812602 w 1625203"/>
                <a:gd name="connsiteY3" fmla="*/ 1625204 h 1625203"/>
                <a:gd name="connsiteX4" fmla="*/ 0 w 1625203"/>
                <a:gd name="connsiteY4" fmla="*/ 812602 h 162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203" h="1625203">
                  <a:moveTo>
                    <a:pt x="0" y="812602"/>
                  </a:moveTo>
                  <a:cubicBezTo>
                    <a:pt x="0" y="363814"/>
                    <a:pt x="363814" y="0"/>
                    <a:pt x="812602" y="0"/>
                  </a:cubicBezTo>
                  <a:cubicBezTo>
                    <a:pt x="1261390" y="0"/>
                    <a:pt x="1625204" y="363814"/>
                    <a:pt x="1625204" y="812602"/>
                  </a:cubicBezTo>
                  <a:cubicBezTo>
                    <a:pt x="1625204" y="1261390"/>
                    <a:pt x="1261390" y="1625204"/>
                    <a:pt x="812602" y="1625204"/>
                  </a:cubicBezTo>
                  <a:cubicBezTo>
                    <a:pt x="363814" y="1625204"/>
                    <a:pt x="0" y="1261390"/>
                    <a:pt x="0" y="81260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27445" tIns="316745" rIns="327445" bIns="316745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6200" kern="1200"/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4633317" y="3256959"/>
              <a:ext cx="1625203" cy="1625203"/>
            </a:xfrm>
            <a:custGeom>
              <a:avLst/>
              <a:gdLst>
                <a:gd name="connsiteX0" fmla="*/ 0 w 1625203"/>
                <a:gd name="connsiteY0" fmla="*/ 812602 h 1625203"/>
                <a:gd name="connsiteX1" fmla="*/ 812602 w 1625203"/>
                <a:gd name="connsiteY1" fmla="*/ 0 h 1625203"/>
                <a:gd name="connsiteX2" fmla="*/ 1625204 w 1625203"/>
                <a:gd name="connsiteY2" fmla="*/ 812602 h 1625203"/>
                <a:gd name="connsiteX3" fmla="*/ 812602 w 1625203"/>
                <a:gd name="connsiteY3" fmla="*/ 1625204 h 1625203"/>
                <a:gd name="connsiteX4" fmla="*/ 0 w 1625203"/>
                <a:gd name="connsiteY4" fmla="*/ 812602 h 162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203" h="1625203">
                  <a:moveTo>
                    <a:pt x="0" y="812602"/>
                  </a:moveTo>
                  <a:cubicBezTo>
                    <a:pt x="0" y="363814"/>
                    <a:pt x="363814" y="0"/>
                    <a:pt x="812602" y="0"/>
                  </a:cubicBezTo>
                  <a:cubicBezTo>
                    <a:pt x="1261390" y="0"/>
                    <a:pt x="1625204" y="363814"/>
                    <a:pt x="1625204" y="812602"/>
                  </a:cubicBezTo>
                  <a:cubicBezTo>
                    <a:pt x="1625204" y="1261390"/>
                    <a:pt x="1261390" y="1625204"/>
                    <a:pt x="812602" y="1625204"/>
                  </a:cubicBezTo>
                  <a:cubicBezTo>
                    <a:pt x="363814" y="1625204"/>
                    <a:pt x="0" y="1261390"/>
                    <a:pt x="0" y="81260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27445" tIns="316745" rIns="327445" bIns="316745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6200" kern="1200"/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5933479" y="3256959"/>
              <a:ext cx="1625203" cy="1625203"/>
            </a:xfrm>
            <a:custGeom>
              <a:avLst/>
              <a:gdLst>
                <a:gd name="connsiteX0" fmla="*/ 0 w 1625203"/>
                <a:gd name="connsiteY0" fmla="*/ 812602 h 1625203"/>
                <a:gd name="connsiteX1" fmla="*/ 812602 w 1625203"/>
                <a:gd name="connsiteY1" fmla="*/ 0 h 1625203"/>
                <a:gd name="connsiteX2" fmla="*/ 1625204 w 1625203"/>
                <a:gd name="connsiteY2" fmla="*/ 812602 h 1625203"/>
                <a:gd name="connsiteX3" fmla="*/ 812602 w 1625203"/>
                <a:gd name="connsiteY3" fmla="*/ 1625204 h 1625203"/>
                <a:gd name="connsiteX4" fmla="*/ 0 w 1625203"/>
                <a:gd name="connsiteY4" fmla="*/ 812602 h 162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203" h="1625203">
                  <a:moveTo>
                    <a:pt x="0" y="812602"/>
                  </a:moveTo>
                  <a:cubicBezTo>
                    <a:pt x="0" y="363814"/>
                    <a:pt x="363814" y="0"/>
                    <a:pt x="812602" y="0"/>
                  </a:cubicBezTo>
                  <a:cubicBezTo>
                    <a:pt x="1261390" y="0"/>
                    <a:pt x="1625204" y="363814"/>
                    <a:pt x="1625204" y="812602"/>
                  </a:cubicBezTo>
                  <a:cubicBezTo>
                    <a:pt x="1625204" y="1261390"/>
                    <a:pt x="1261390" y="1625204"/>
                    <a:pt x="812602" y="1625204"/>
                  </a:cubicBezTo>
                  <a:cubicBezTo>
                    <a:pt x="363814" y="1625204"/>
                    <a:pt x="0" y="1261390"/>
                    <a:pt x="0" y="81260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27445" tIns="279915" rIns="327445" bIns="279915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3300" kern="1200"/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7233642" y="3256959"/>
              <a:ext cx="1625203" cy="1625203"/>
            </a:xfrm>
            <a:custGeom>
              <a:avLst/>
              <a:gdLst>
                <a:gd name="connsiteX0" fmla="*/ 0 w 1625203"/>
                <a:gd name="connsiteY0" fmla="*/ 812602 h 1625203"/>
                <a:gd name="connsiteX1" fmla="*/ 812602 w 1625203"/>
                <a:gd name="connsiteY1" fmla="*/ 0 h 1625203"/>
                <a:gd name="connsiteX2" fmla="*/ 1625204 w 1625203"/>
                <a:gd name="connsiteY2" fmla="*/ 812602 h 1625203"/>
                <a:gd name="connsiteX3" fmla="*/ 812602 w 1625203"/>
                <a:gd name="connsiteY3" fmla="*/ 1625204 h 1625203"/>
                <a:gd name="connsiteX4" fmla="*/ 0 w 1625203"/>
                <a:gd name="connsiteY4" fmla="*/ 812602 h 162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203" h="1625203">
                  <a:moveTo>
                    <a:pt x="0" y="812602"/>
                  </a:moveTo>
                  <a:cubicBezTo>
                    <a:pt x="0" y="363814"/>
                    <a:pt x="363814" y="0"/>
                    <a:pt x="812602" y="0"/>
                  </a:cubicBezTo>
                  <a:cubicBezTo>
                    <a:pt x="1261390" y="0"/>
                    <a:pt x="1625204" y="363814"/>
                    <a:pt x="1625204" y="812602"/>
                  </a:cubicBezTo>
                  <a:cubicBezTo>
                    <a:pt x="1625204" y="1261390"/>
                    <a:pt x="1261390" y="1625204"/>
                    <a:pt x="812602" y="1625204"/>
                  </a:cubicBezTo>
                  <a:cubicBezTo>
                    <a:pt x="363814" y="1625204"/>
                    <a:pt x="0" y="1261390"/>
                    <a:pt x="0" y="81260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27445" tIns="279915" rIns="327445" bIns="279915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3300" kern="1200"/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8533804" y="3256959"/>
              <a:ext cx="1625203" cy="1625203"/>
            </a:xfrm>
            <a:custGeom>
              <a:avLst/>
              <a:gdLst>
                <a:gd name="connsiteX0" fmla="*/ 0 w 1625203"/>
                <a:gd name="connsiteY0" fmla="*/ 812602 h 1625203"/>
                <a:gd name="connsiteX1" fmla="*/ 812602 w 1625203"/>
                <a:gd name="connsiteY1" fmla="*/ 0 h 1625203"/>
                <a:gd name="connsiteX2" fmla="*/ 1625204 w 1625203"/>
                <a:gd name="connsiteY2" fmla="*/ 812602 h 1625203"/>
                <a:gd name="connsiteX3" fmla="*/ 812602 w 1625203"/>
                <a:gd name="connsiteY3" fmla="*/ 1625204 h 1625203"/>
                <a:gd name="connsiteX4" fmla="*/ 0 w 1625203"/>
                <a:gd name="connsiteY4" fmla="*/ 812602 h 162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203" h="1625203">
                  <a:moveTo>
                    <a:pt x="0" y="812602"/>
                  </a:moveTo>
                  <a:cubicBezTo>
                    <a:pt x="0" y="363814"/>
                    <a:pt x="363814" y="0"/>
                    <a:pt x="812602" y="0"/>
                  </a:cubicBezTo>
                  <a:cubicBezTo>
                    <a:pt x="1261390" y="0"/>
                    <a:pt x="1625204" y="363814"/>
                    <a:pt x="1625204" y="812602"/>
                  </a:cubicBezTo>
                  <a:cubicBezTo>
                    <a:pt x="1625204" y="1261390"/>
                    <a:pt x="1261390" y="1625204"/>
                    <a:pt x="812602" y="1625204"/>
                  </a:cubicBezTo>
                  <a:cubicBezTo>
                    <a:pt x="363814" y="1625204"/>
                    <a:pt x="0" y="1261390"/>
                    <a:pt x="0" y="81260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27445" tIns="279915" rIns="327445" bIns="279915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3300" kern="1200"/>
            </a:p>
          </p:txBody>
        </p:sp>
      </p:grpSp>
      <p:sp>
        <p:nvSpPr>
          <p:cNvPr id="3" name="矩形 2"/>
          <p:cNvSpPr/>
          <p:nvPr/>
        </p:nvSpPr>
        <p:spPr>
          <a:xfrm>
            <a:off x="2320893" y="404318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kumimoji="1"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</a:t>
            </a:r>
            <a:endParaRPr kumimoji="1"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633091" y="404318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kumimoji="1"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奉献</a:t>
            </a:r>
          </a:p>
        </p:txBody>
      </p:sp>
      <p:sp>
        <p:nvSpPr>
          <p:cNvPr id="26" name="矩形 25"/>
          <p:cNvSpPr/>
          <p:nvPr/>
        </p:nvSpPr>
        <p:spPr>
          <a:xfrm>
            <a:off x="4945289" y="404318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kumimoji="1"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爱党</a:t>
            </a:r>
            <a:endParaRPr kumimoji="1"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257487" y="404318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kumimoji="1"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爱国</a:t>
            </a:r>
            <a:endParaRPr kumimoji="1"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569685" y="404318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kumimoji="1"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奋斗</a:t>
            </a:r>
            <a:endParaRPr kumimoji="1"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881881" y="404318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kumimoji="1"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励志</a:t>
            </a:r>
            <a:endParaRPr kumimoji="1"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513431" y="2346603"/>
            <a:ext cx="0" cy="1348409"/>
          </a:xfrm>
          <a:prstGeom prst="line">
            <a:avLst/>
          </a:prstGeom>
          <a:ln w="19050">
            <a:solidFill>
              <a:srgbClr val="CA5355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708283" y="2346603"/>
            <a:ext cx="0" cy="1348409"/>
          </a:xfrm>
          <a:prstGeom prst="line">
            <a:avLst/>
          </a:prstGeom>
          <a:ln w="19050">
            <a:solidFill>
              <a:srgbClr val="CA5355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437511" y="1709826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kumimoji="1" lang="zh-CN" altLang="en-US" sz="3200" b="1">
                <a:solidFill>
                  <a:srgbClr val="FC675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我们的团部理念：激扬青春，放飞梦想</a:t>
            </a:r>
            <a:endParaRPr kumimoji="1" lang="zh-CN" altLang="en-US" sz="3200" b="1" dirty="0">
              <a:solidFill>
                <a:srgbClr val="FC675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lum bright="70000" contrast="-70000"/>
          </a:blip>
          <a:stretch>
            <a:fillRect/>
          </a:stretch>
        </p:blipFill>
        <p:spPr>
          <a:xfrm>
            <a:off x="4571997" y="380994"/>
            <a:ext cx="3048006" cy="304800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89127" y="1195230"/>
            <a:ext cx="24118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>
                <a:solidFill>
                  <a:srgbClr val="FC675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sz="11500">
              <a:solidFill>
                <a:srgbClr val="FC675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4295074" y="2126254"/>
            <a:ext cx="1391478" cy="1280550"/>
          </a:xfrm>
          <a:prstGeom prst="line">
            <a:avLst/>
          </a:prstGeom>
          <a:ln w="28575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686552" y="2391141"/>
            <a:ext cx="34163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spc="300">
                <a:solidFill>
                  <a:srgbClr val="FC6751"/>
                </a:solidFill>
                <a:latin typeface="微软雅黑" panose="020B0503020204020204" charset="-122"/>
                <a:ea typeface="微软雅黑" panose="020B0503020204020204" charset="-122"/>
              </a:rPr>
              <a:t>团部活动</a:t>
            </a:r>
            <a:endParaRPr lang="zh-CN" altLang="en-US" sz="6000">
              <a:solidFill>
                <a:srgbClr val="FC6751"/>
              </a:solidFill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3141312" y="3513367"/>
            <a:ext cx="5890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0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 have many PowerPoint </a:t>
            </a:r>
            <a:r>
              <a:rPr lang="zh-CN" altLang="en-US" sz="10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templates</a:t>
            </a:r>
            <a:r>
              <a:rPr lang="en-US" altLang="zh-CN" sz="10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that has been specifically designed to help anyone that is stepping into the world of PowerPoint for the very first time.</a:t>
            </a:r>
            <a:endParaRPr lang="zh-CN" altLang="en-US" sz="1000" dirty="0">
              <a:solidFill>
                <a:srgbClr val="CA535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EF9E6">
                  <a:alpha val="79000"/>
                </a:srgbClr>
              </a:gs>
              <a:gs pos="100000">
                <a:srgbClr val="FEF9E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44557" y="278296"/>
            <a:ext cx="2703443" cy="584775"/>
            <a:chOff x="344557" y="278296"/>
            <a:chExt cx="2703443" cy="584775"/>
          </a:xfrm>
        </p:grpSpPr>
        <p:sp>
          <p:nvSpPr>
            <p:cNvPr id="6" name="矩形 5"/>
            <p:cNvSpPr/>
            <p:nvPr/>
          </p:nvSpPr>
          <p:spPr>
            <a:xfrm>
              <a:off x="344557" y="278296"/>
              <a:ext cx="2703443" cy="583095"/>
            </a:xfrm>
            <a:prstGeom prst="rect">
              <a:avLst/>
            </a:prstGeom>
            <a:solidFill>
              <a:srgbClr val="FC6751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03582" y="278296"/>
              <a:ext cx="755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zh-CN" altLang="en-US" sz="20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58957" y="339010"/>
              <a:ext cx="1569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spc="3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团部活动</a:t>
              </a:r>
              <a:endParaRPr lang="zh-CN" altLang="en-US" sz="2400"/>
            </a:p>
          </p:txBody>
        </p:sp>
      </p:grpSp>
      <p:cxnSp>
        <p:nvCxnSpPr>
          <p:cNvPr id="11" name="直接连接符 10"/>
          <p:cNvCxnSpPr/>
          <p:nvPr/>
        </p:nvCxnSpPr>
        <p:spPr>
          <a:xfrm flipV="1">
            <a:off x="2411896" y="339010"/>
            <a:ext cx="914400" cy="787425"/>
          </a:xfrm>
          <a:prstGeom prst="line">
            <a:avLst/>
          </a:prstGeom>
          <a:ln w="19050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6505" y="26503"/>
            <a:ext cx="914400" cy="787425"/>
          </a:xfrm>
          <a:prstGeom prst="line">
            <a:avLst/>
          </a:prstGeom>
          <a:ln w="19050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83705" y="1778264"/>
            <a:ext cx="461665" cy="41611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开展志愿考活动，犮挥眼务社会的作用</a:t>
            </a:r>
          </a:p>
        </p:txBody>
      </p:sp>
      <p:grpSp>
        <p:nvGrpSpPr>
          <p:cNvPr id="32" name="Group 406"/>
          <p:cNvGrpSpPr/>
          <p:nvPr/>
        </p:nvGrpSpPr>
        <p:grpSpPr bwMode="auto">
          <a:xfrm>
            <a:off x="6228317" y="1841212"/>
            <a:ext cx="5685387" cy="3539323"/>
            <a:chOff x="5378" y="1938"/>
            <a:chExt cx="1005" cy="375"/>
          </a:xfrm>
          <a:blipFill>
            <a:blip r:embed="rId4"/>
            <a:stretch>
              <a:fillRect/>
            </a:stretch>
          </a:blipFill>
        </p:grpSpPr>
        <p:sp>
          <p:nvSpPr>
            <p:cNvPr id="1676" name="Freeform 206"/>
            <p:cNvSpPr/>
            <p:nvPr/>
          </p:nvSpPr>
          <p:spPr bwMode="auto">
            <a:xfrm>
              <a:off x="6287" y="1993"/>
              <a:ext cx="4" cy="0"/>
            </a:xfrm>
            <a:custGeom>
              <a:avLst/>
              <a:gdLst>
                <a:gd name="T0" fmla="*/ 1 w 2"/>
                <a:gd name="T1" fmla="*/ 1 w 2"/>
                <a:gd name="T2" fmla="*/ 0 w 2"/>
                <a:gd name="T3" fmla="*/ 1 w 2"/>
                <a:gd name="T4" fmla="*/ 1 w 2"/>
                <a:gd name="T5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7" name="Freeform 207"/>
            <p:cNvSpPr/>
            <p:nvPr/>
          </p:nvSpPr>
          <p:spPr bwMode="auto">
            <a:xfrm>
              <a:off x="6330" y="21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8" name="Freeform 208"/>
            <p:cNvSpPr/>
            <p:nvPr/>
          </p:nvSpPr>
          <p:spPr bwMode="auto">
            <a:xfrm>
              <a:off x="6272" y="1991"/>
              <a:ext cx="1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9" name="Freeform 209"/>
            <p:cNvSpPr/>
            <p:nvPr/>
          </p:nvSpPr>
          <p:spPr bwMode="auto">
            <a:xfrm>
              <a:off x="6313" y="2113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0" name="Freeform 210"/>
            <p:cNvSpPr/>
            <p:nvPr/>
          </p:nvSpPr>
          <p:spPr bwMode="auto">
            <a:xfrm>
              <a:off x="6304" y="2274"/>
              <a:ext cx="2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1" name="Freeform 211"/>
            <p:cNvSpPr/>
            <p:nvPr/>
          </p:nvSpPr>
          <p:spPr bwMode="auto">
            <a:xfrm>
              <a:off x="6354" y="2060"/>
              <a:ext cx="4" cy="2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0 h 1"/>
                <a:gd name="T6" fmla="*/ 2 w 2"/>
                <a:gd name="T7" fmla="*/ 0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2" name="Freeform 212"/>
            <p:cNvSpPr/>
            <p:nvPr/>
          </p:nvSpPr>
          <p:spPr bwMode="auto">
            <a:xfrm>
              <a:off x="6316" y="21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3" name="Freeform 213"/>
            <p:cNvSpPr/>
            <p:nvPr/>
          </p:nvSpPr>
          <p:spPr bwMode="auto">
            <a:xfrm>
              <a:off x="6315" y="21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4" name="Freeform 214"/>
            <p:cNvSpPr/>
            <p:nvPr/>
          </p:nvSpPr>
          <p:spPr bwMode="auto">
            <a:xfrm>
              <a:off x="6306" y="2272"/>
              <a:ext cx="3" cy="3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1 h 2"/>
                <a:gd name="T14" fmla="*/ 0 w 2"/>
                <a:gd name="T15" fmla="*/ 0 h 2"/>
                <a:gd name="T16" fmla="*/ 0 w 2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5" name="Freeform 215"/>
            <p:cNvSpPr/>
            <p:nvPr/>
          </p:nvSpPr>
          <p:spPr bwMode="auto">
            <a:xfrm>
              <a:off x="6306" y="227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6" name="Oval 216"/>
            <p:cNvSpPr>
              <a:spLocks noChangeArrowheads="1"/>
            </p:cNvSpPr>
            <p:nvPr/>
          </p:nvSpPr>
          <p:spPr bwMode="auto">
            <a:xfrm>
              <a:off x="6313" y="2113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7" name="Oval 217"/>
            <p:cNvSpPr>
              <a:spLocks noChangeArrowheads="1"/>
            </p:cNvSpPr>
            <p:nvPr/>
          </p:nvSpPr>
          <p:spPr bwMode="auto">
            <a:xfrm>
              <a:off x="6244" y="1989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8" name="Freeform 218"/>
            <p:cNvSpPr/>
            <p:nvPr/>
          </p:nvSpPr>
          <p:spPr bwMode="auto">
            <a:xfrm>
              <a:off x="6315" y="21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9" name="Freeform 219"/>
            <p:cNvSpPr/>
            <p:nvPr/>
          </p:nvSpPr>
          <p:spPr bwMode="auto">
            <a:xfrm>
              <a:off x="6313" y="2169"/>
              <a:ext cx="2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0" name="Freeform 220"/>
            <p:cNvSpPr/>
            <p:nvPr/>
          </p:nvSpPr>
          <p:spPr bwMode="auto">
            <a:xfrm>
              <a:off x="6313" y="2169"/>
              <a:ext cx="2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1" name="Freeform 221"/>
            <p:cNvSpPr/>
            <p:nvPr/>
          </p:nvSpPr>
          <p:spPr bwMode="auto">
            <a:xfrm>
              <a:off x="6351" y="2062"/>
              <a:ext cx="0" cy="2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2" name="Freeform 222"/>
            <p:cNvSpPr/>
            <p:nvPr/>
          </p:nvSpPr>
          <p:spPr bwMode="auto">
            <a:xfrm>
              <a:off x="6325" y="2113"/>
              <a:ext cx="26" cy="9"/>
            </a:xfrm>
            <a:custGeom>
              <a:avLst/>
              <a:gdLst>
                <a:gd name="T0" fmla="*/ 0 w 15"/>
                <a:gd name="T1" fmla="*/ 0 h 5"/>
                <a:gd name="T2" fmla="*/ 2 w 15"/>
                <a:gd name="T3" fmla="*/ 0 h 5"/>
                <a:gd name="T4" fmla="*/ 3 w 15"/>
                <a:gd name="T5" fmla="*/ 1 h 5"/>
                <a:gd name="T6" fmla="*/ 2 w 15"/>
                <a:gd name="T7" fmla="*/ 1 h 5"/>
                <a:gd name="T8" fmla="*/ 3 w 15"/>
                <a:gd name="T9" fmla="*/ 1 h 5"/>
                <a:gd name="T10" fmla="*/ 3 w 15"/>
                <a:gd name="T11" fmla="*/ 1 h 5"/>
                <a:gd name="T12" fmla="*/ 3 w 15"/>
                <a:gd name="T13" fmla="*/ 1 h 5"/>
                <a:gd name="T14" fmla="*/ 3 w 15"/>
                <a:gd name="T15" fmla="*/ 1 h 5"/>
                <a:gd name="T16" fmla="*/ 8 w 15"/>
                <a:gd name="T17" fmla="*/ 2 h 5"/>
                <a:gd name="T18" fmla="*/ 8 w 15"/>
                <a:gd name="T19" fmla="*/ 2 h 5"/>
                <a:gd name="T20" fmla="*/ 8 w 15"/>
                <a:gd name="T21" fmla="*/ 2 h 5"/>
                <a:gd name="T22" fmla="*/ 8 w 15"/>
                <a:gd name="T23" fmla="*/ 2 h 5"/>
                <a:gd name="T24" fmla="*/ 7 w 15"/>
                <a:gd name="T25" fmla="*/ 2 h 5"/>
                <a:gd name="T26" fmla="*/ 2 w 15"/>
                <a:gd name="T27" fmla="*/ 0 h 5"/>
                <a:gd name="T28" fmla="*/ 1 w 15"/>
                <a:gd name="T29" fmla="*/ 0 h 5"/>
                <a:gd name="T30" fmla="*/ 1 w 15"/>
                <a:gd name="T31" fmla="*/ 0 h 5"/>
                <a:gd name="T32" fmla="*/ 0 w 15"/>
                <a:gd name="T3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5" y="5"/>
                    <a:pt x="7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3" name="Freeform 223"/>
            <p:cNvSpPr/>
            <p:nvPr/>
          </p:nvSpPr>
          <p:spPr bwMode="auto">
            <a:xfrm>
              <a:off x="6325" y="2112"/>
              <a:ext cx="2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4" name="Freeform 224"/>
            <p:cNvSpPr/>
            <p:nvPr/>
          </p:nvSpPr>
          <p:spPr bwMode="auto">
            <a:xfrm>
              <a:off x="6311" y="2113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5" name="Freeform 225"/>
            <p:cNvSpPr/>
            <p:nvPr/>
          </p:nvSpPr>
          <p:spPr bwMode="auto">
            <a:xfrm>
              <a:off x="6309" y="2169"/>
              <a:ext cx="4" cy="0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2 w 2"/>
                <a:gd name="T4" fmla="*/ 1 w 2"/>
                <a:gd name="T5" fmla="*/ 1 w 2"/>
                <a:gd name="T6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6" name="Freeform 226"/>
            <p:cNvSpPr/>
            <p:nvPr/>
          </p:nvSpPr>
          <p:spPr bwMode="auto">
            <a:xfrm>
              <a:off x="6323" y="2115"/>
              <a:ext cx="0" cy="2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7" name="Freeform 227"/>
            <p:cNvSpPr/>
            <p:nvPr/>
          </p:nvSpPr>
          <p:spPr bwMode="auto">
            <a:xfrm>
              <a:off x="6335" y="2136"/>
              <a:ext cx="2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8" name="Freeform 228"/>
            <p:cNvSpPr/>
            <p:nvPr/>
          </p:nvSpPr>
          <p:spPr bwMode="auto">
            <a:xfrm>
              <a:off x="6361" y="2096"/>
              <a:ext cx="2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9" name="Freeform 229"/>
            <p:cNvSpPr/>
            <p:nvPr/>
          </p:nvSpPr>
          <p:spPr bwMode="auto">
            <a:xfrm>
              <a:off x="6330" y="21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0" name="Freeform 230"/>
            <p:cNvSpPr/>
            <p:nvPr/>
          </p:nvSpPr>
          <p:spPr bwMode="auto">
            <a:xfrm>
              <a:off x="6330" y="21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1" name="Freeform 231"/>
            <p:cNvSpPr/>
            <p:nvPr/>
          </p:nvSpPr>
          <p:spPr bwMode="auto">
            <a:xfrm>
              <a:off x="6323" y="2160"/>
              <a:ext cx="4" cy="2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2" name="Freeform 232"/>
            <p:cNvSpPr/>
            <p:nvPr/>
          </p:nvSpPr>
          <p:spPr bwMode="auto">
            <a:xfrm>
              <a:off x="6330" y="2153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3" name="Freeform 233"/>
            <p:cNvSpPr/>
            <p:nvPr/>
          </p:nvSpPr>
          <p:spPr bwMode="auto">
            <a:xfrm>
              <a:off x="6323" y="2115"/>
              <a:ext cx="4" cy="5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1 h 3"/>
                <a:gd name="T4" fmla="*/ 2 w 2"/>
                <a:gd name="T5" fmla="*/ 1 h 3"/>
                <a:gd name="T6" fmla="*/ 1 w 2"/>
                <a:gd name="T7" fmla="*/ 0 h 3"/>
                <a:gd name="T8" fmla="*/ 0 w 2"/>
                <a:gd name="T9" fmla="*/ 0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4" name="Freeform 234"/>
            <p:cNvSpPr/>
            <p:nvPr/>
          </p:nvSpPr>
          <p:spPr bwMode="auto">
            <a:xfrm>
              <a:off x="6356" y="20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5" name="Freeform 235"/>
            <p:cNvSpPr/>
            <p:nvPr/>
          </p:nvSpPr>
          <p:spPr bwMode="auto">
            <a:xfrm>
              <a:off x="6333" y="2125"/>
              <a:ext cx="0" cy="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6" name="Freeform 236"/>
            <p:cNvSpPr/>
            <p:nvPr/>
          </p:nvSpPr>
          <p:spPr bwMode="auto">
            <a:xfrm>
              <a:off x="6340" y="216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7" name="Freeform 237"/>
            <p:cNvSpPr/>
            <p:nvPr/>
          </p:nvSpPr>
          <p:spPr bwMode="auto">
            <a:xfrm>
              <a:off x="6325" y="2187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8" name="Freeform 238"/>
            <p:cNvSpPr/>
            <p:nvPr/>
          </p:nvSpPr>
          <p:spPr bwMode="auto">
            <a:xfrm>
              <a:off x="6342" y="2163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9" name="Freeform 239"/>
            <p:cNvSpPr/>
            <p:nvPr/>
          </p:nvSpPr>
          <p:spPr bwMode="auto">
            <a:xfrm>
              <a:off x="6332" y="2119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0" name="Freeform 240"/>
            <p:cNvSpPr/>
            <p:nvPr/>
          </p:nvSpPr>
          <p:spPr bwMode="auto">
            <a:xfrm>
              <a:off x="6306" y="2199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1" name="Freeform 241"/>
            <p:cNvSpPr/>
            <p:nvPr/>
          </p:nvSpPr>
          <p:spPr bwMode="auto">
            <a:xfrm>
              <a:off x="6351" y="206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2" name="Freeform 242"/>
            <p:cNvSpPr/>
            <p:nvPr/>
          </p:nvSpPr>
          <p:spPr bwMode="auto">
            <a:xfrm>
              <a:off x="6342" y="21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3" name="Freeform 243"/>
            <p:cNvSpPr/>
            <p:nvPr/>
          </p:nvSpPr>
          <p:spPr bwMode="auto">
            <a:xfrm>
              <a:off x="6327" y="2169"/>
              <a:ext cx="5" cy="1"/>
            </a:xfrm>
            <a:custGeom>
              <a:avLst/>
              <a:gdLst>
                <a:gd name="T0" fmla="*/ 1 w 3"/>
                <a:gd name="T1" fmla="*/ 0 h 1"/>
                <a:gd name="T2" fmla="*/ 1 w 3"/>
                <a:gd name="T3" fmla="*/ 0 h 1"/>
                <a:gd name="T4" fmla="*/ 1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3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4" name="Freeform 244"/>
            <p:cNvSpPr/>
            <p:nvPr/>
          </p:nvSpPr>
          <p:spPr bwMode="auto">
            <a:xfrm>
              <a:off x="6330" y="2117"/>
              <a:ext cx="3" cy="2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5" name="Freeform 245"/>
            <p:cNvSpPr/>
            <p:nvPr/>
          </p:nvSpPr>
          <p:spPr bwMode="auto">
            <a:xfrm>
              <a:off x="6337" y="2181"/>
              <a:ext cx="2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6" name="Freeform 246"/>
            <p:cNvSpPr/>
            <p:nvPr/>
          </p:nvSpPr>
          <p:spPr bwMode="auto">
            <a:xfrm>
              <a:off x="6315" y="21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7" name="Freeform 247"/>
            <p:cNvSpPr/>
            <p:nvPr/>
          </p:nvSpPr>
          <p:spPr bwMode="auto">
            <a:xfrm>
              <a:off x="6332" y="2160"/>
              <a:ext cx="10" cy="9"/>
            </a:xfrm>
            <a:custGeom>
              <a:avLst/>
              <a:gdLst>
                <a:gd name="T0" fmla="*/ 6 w 6"/>
                <a:gd name="T1" fmla="*/ 2 h 5"/>
                <a:gd name="T2" fmla="*/ 2 w 6"/>
                <a:gd name="T3" fmla="*/ 3 h 5"/>
                <a:gd name="T4" fmla="*/ 3 w 6"/>
                <a:gd name="T5" fmla="*/ 2 h 5"/>
                <a:gd name="T6" fmla="*/ 2 w 6"/>
                <a:gd name="T7" fmla="*/ 2 h 5"/>
                <a:gd name="T8" fmla="*/ 0 w 6"/>
                <a:gd name="T9" fmla="*/ 3 h 5"/>
                <a:gd name="T10" fmla="*/ 3 w 6"/>
                <a:gd name="T11" fmla="*/ 4 h 5"/>
                <a:gd name="T12" fmla="*/ 4 w 6"/>
                <a:gd name="T13" fmla="*/ 3 h 5"/>
                <a:gd name="T14" fmla="*/ 5 w 6"/>
                <a:gd name="T15" fmla="*/ 4 h 5"/>
                <a:gd name="T16" fmla="*/ 6 w 6"/>
                <a:gd name="T17" fmla="*/ 3 h 5"/>
                <a:gd name="T18" fmla="*/ 6 w 6"/>
                <a:gd name="T19" fmla="*/ 3 h 5"/>
                <a:gd name="T20" fmla="*/ 6 w 6"/>
                <a:gd name="T2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1" y="5"/>
                    <a:pt x="3" y="0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8" name="Freeform 248"/>
            <p:cNvSpPr/>
            <p:nvPr/>
          </p:nvSpPr>
          <p:spPr bwMode="auto">
            <a:xfrm>
              <a:off x="6333" y="2124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9" name="Freeform 249"/>
            <p:cNvSpPr/>
            <p:nvPr/>
          </p:nvSpPr>
          <p:spPr bwMode="auto">
            <a:xfrm>
              <a:off x="6342" y="21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0" name="Freeform 250"/>
            <p:cNvSpPr/>
            <p:nvPr/>
          </p:nvSpPr>
          <p:spPr bwMode="auto">
            <a:xfrm>
              <a:off x="6347" y="20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1" name="Freeform 251"/>
            <p:cNvSpPr/>
            <p:nvPr/>
          </p:nvSpPr>
          <p:spPr bwMode="auto">
            <a:xfrm>
              <a:off x="6354" y="20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2" name="Freeform 252"/>
            <p:cNvSpPr/>
            <p:nvPr/>
          </p:nvSpPr>
          <p:spPr bwMode="auto">
            <a:xfrm>
              <a:off x="6340" y="2160"/>
              <a:ext cx="6" cy="3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1 h 2"/>
                <a:gd name="T6" fmla="*/ 3 w 3"/>
                <a:gd name="T7" fmla="*/ 1 h 2"/>
                <a:gd name="T8" fmla="*/ 3 w 3"/>
                <a:gd name="T9" fmla="*/ 0 h 2"/>
                <a:gd name="T10" fmla="*/ 2 w 3"/>
                <a:gd name="T11" fmla="*/ 0 h 2"/>
                <a:gd name="T12" fmla="*/ 2 w 3"/>
                <a:gd name="T13" fmla="*/ 0 h 2"/>
                <a:gd name="T14" fmla="*/ 2 w 3"/>
                <a:gd name="T15" fmla="*/ 0 h 2"/>
                <a:gd name="T16" fmla="*/ 2 w 3"/>
                <a:gd name="T17" fmla="*/ 0 h 2"/>
                <a:gd name="T18" fmla="*/ 0 w 3"/>
                <a:gd name="T19" fmla="*/ 0 h 2"/>
                <a:gd name="T20" fmla="*/ 1 w 3"/>
                <a:gd name="T21" fmla="*/ 2 h 2"/>
                <a:gd name="T22" fmla="*/ 2 w 3"/>
                <a:gd name="T2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1" y="2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3" name="Freeform 253"/>
            <p:cNvSpPr/>
            <p:nvPr/>
          </p:nvSpPr>
          <p:spPr bwMode="auto">
            <a:xfrm>
              <a:off x="6318" y="2113"/>
              <a:ext cx="2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4" name="Freeform 254"/>
            <p:cNvSpPr/>
            <p:nvPr/>
          </p:nvSpPr>
          <p:spPr bwMode="auto">
            <a:xfrm>
              <a:off x="6352" y="2072"/>
              <a:ext cx="6" cy="0"/>
            </a:xfrm>
            <a:custGeom>
              <a:avLst/>
              <a:gdLst>
                <a:gd name="T0" fmla="*/ 1 w 3"/>
                <a:gd name="T1" fmla="*/ 1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">
                  <a:moveTo>
                    <a:pt x="1" y="0"/>
                  </a:moveTo>
                  <a:cubicBezTo>
                    <a:pt x="0" y="0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5" name="Freeform 255"/>
            <p:cNvSpPr/>
            <p:nvPr/>
          </p:nvSpPr>
          <p:spPr bwMode="auto">
            <a:xfrm>
              <a:off x="6342" y="2165"/>
              <a:ext cx="4" cy="2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6" name="Freeform 256"/>
            <p:cNvSpPr/>
            <p:nvPr/>
          </p:nvSpPr>
          <p:spPr bwMode="auto">
            <a:xfrm>
              <a:off x="6327" y="211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7" name="Freeform 257"/>
            <p:cNvSpPr/>
            <p:nvPr/>
          </p:nvSpPr>
          <p:spPr bwMode="auto">
            <a:xfrm>
              <a:off x="6323" y="21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8" name="Freeform 258"/>
            <p:cNvSpPr/>
            <p:nvPr/>
          </p:nvSpPr>
          <p:spPr bwMode="auto">
            <a:xfrm>
              <a:off x="6368" y="2079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9" name="Freeform 259"/>
            <p:cNvSpPr/>
            <p:nvPr/>
          </p:nvSpPr>
          <p:spPr bwMode="auto">
            <a:xfrm>
              <a:off x="6363" y="2079"/>
              <a:ext cx="10" cy="3"/>
            </a:xfrm>
            <a:custGeom>
              <a:avLst/>
              <a:gdLst>
                <a:gd name="T0" fmla="*/ 2 w 6"/>
                <a:gd name="T1" fmla="*/ 0 h 2"/>
                <a:gd name="T2" fmla="*/ 0 w 6"/>
                <a:gd name="T3" fmla="*/ 1 h 2"/>
                <a:gd name="T4" fmla="*/ 6 w 6"/>
                <a:gd name="T5" fmla="*/ 2 h 2"/>
                <a:gd name="T6" fmla="*/ 3 w 6"/>
                <a:gd name="T7" fmla="*/ 0 h 2"/>
                <a:gd name="T8" fmla="*/ 2 w 6"/>
                <a:gd name="T9" fmla="*/ 0 h 2"/>
                <a:gd name="T10" fmla="*/ 3 w 6"/>
                <a:gd name="T11" fmla="*/ 0 h 2"/>
                <a:gd name="T12" fmla="*/ 1 w 6"/>
                <a:gd name="T13" fmla="*/ 0 h 2"/>
                <a:gd name="T14" fmla="*/ 2 w 6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0" name="Freeform 260"/>
            <p:cNvSpPr/>
            <p:nvPr/>
          </p:nvSpPr>
          <p:spPr bwMode="auto">
            <a:xfrm>
              <a:off x="6325" y="2255"/>
              <a:ext cx="2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1" name="Freeform 261"/>
            <p:cNvSpPr>
              <a:spLocks noEditPoints="1"/>
            </p:cNvSpPr>
            <p:nvPr/>
          </p:nvSpPr>
          <p:spPr bwMode="auto">
            <a:xfrm>
              <a:off x="5378" y="1938"/>
              <a:ext cx="995" cy="375"/>
            </a:xfrm>
            <a:custGeom>
              <a:avLst/>
              <a:gdLst>
                <a:gd name="T0" fmla="*/ 561 w 579"/>
                <a:gd name="T1" fmla="*/ 114 h 218"/>
                <a:gd name="T2" fmla="*/ 507 w 579"/>
                <a:gd name="T3" fmla="*/ 31 h 218"/>
                <a:gd name="T4" fmla="*/ 332 w 579"/>
                <a:gd name="T5" fmla="*/ 9 h 218"/>
                <a:gd name="T6" fmla="*/ 16 w 579"/>
                <a:gd name="T7" fmla="*/ 47 h 218"/>
                <a:gd name="T8" fmla="*/ 10 w 579"/>
                <a:gd name="T9" fmla="*/ 180 h 218"/>
                <a:gd name="T10" fmla="*/ 140 w 579"/>
                <a:gd name="T11" fmla="*/ 186 h 218"/>
                <a:gd name="T12" fmla="*/ 274 w 579"/>
                <a:gd name="T13" fmla="*/ 174 h 218"/>
                <a:gd name="T14" fmla="*/ 422 w 579"/>
                <a:gd name="T15" fmla="*/ 172 h 218"/>
                <a:gd name="T16" fmla="*/ 555 w 579"/>
                <a:gd name="T17" fmla="*/ 112 h 218"/>
                <a:gd name="T18" fmla="*/ 444 w 579"/>
                <a:gd name="T19" fmla="*/ 25 h 218"/>
                <a:gd name="T20" fmla="*/ 526 w 579"/>
                <a:gd name="T21" fmla="*/ 188 h 218"/>
                <a:gd name="T22" fmla="*/ 490 w 579"/>
                <a:gd name="T23" fmla="*/ 168 h 218"/>
                <a:gd name="T24" fmla="*/ 386 w 579"/>
                <a:gd name="T25" fmla="*/ 152 h 218"/>
                <a:gd name="T26" fmla="*/ 314 w 579"/>
                <a:gd name="T27" fmla="*/ 104 h 218"/>
                <a:gd name="T28" fmla="*/ 294 w 579"/>
                <a:gd name="T29" fmla="*/ 104 h 218"/>
                <a:gd name="T30" fmla="*/ 232 w 579"/>
                <a:gd name="T31" fmla="*/ 76 h 218"/>
                <a:gd name="T32" fmla="*/ 207 w 579"/>
                <a:gd name="T33" fmla="*/ 104 h 218"/>
                <a:gd name="T34" fmla="*/ 156 w 579"/>
                <a:gd name="T35" fmla="*/ 84 h 218"/>
                <a:gd name="T36" fmla="*/ 196 w 579"/>
                <a:gd name="T37" fmla="*/ 70 h 218"/>
                <a:gd name="T38" fmla="*/ 286 w 579"/>
                <a:gd name="T39" fmla="*/ 68 h 218"/>
                <a:gd name="T40" fmla="*/ 344 w 579"/>
                <a:gd name="T41" fmla="*/ 75 h 218"/>
                <a:gd name="T42" fmla="*/ 422 w 579"/>
                <a:gd name="T43" fmla="*/ 33 h 218"/>
                <a:gd name="T44" fmla="*/ 489 w 579"/>
                <a:gd name="T45" fmla="*/ 97 h 218"/>
                <a:gd name="T46" fmla="*/ 522 w 579"/>
                <a:gd name="T47" fmla="*/ 138 h 218"/>
                <a:gd name="T48" fmla="*/ 473 w 579"/>
                <a:gd name="T49" fmla="*/ 169 h 218"/>
                <a:gd name="T50" fmla="*/ 437 w 579"/>
                <a:gd name="T51" fmla="*/ 101 h 218"/>
                <a:gd name="T52" fmla="*/ 374 w 579"/>
                <a:gd name="T53" fmla="*/ 98 h 218"/>
                <a:gd name="T54" fmla="*/ 406 w 579"/>
                <a:gd name="T55" fmla="*/ 103 h 218"/>
                <a:gd name="T56" fmla="*/ 306 w 579"/>
                <a:gd name="T57" fmla="*/ 83 h 218"/>
                <a:gd name="T58" fmla="*/ 344 w 579"/>
                <a:gd name="T59" fmla="*/ 57 h 218"/>
                <a:gd name="T60" fmla="*/ 437 w 579"/>
                <a:gd name="T61" fmla="*/ 47 h 218"/>
                <a:gd name="T62" fmla="*/ 423 w 579"/>
                <a:gd name="T63" fmla="*/ 76 h 218"/>
                <a:gd name="T64" fmla="*/ 422 w 579"/>
                <a:gd name="T65" fmla="*/ 91 h 218"/>
                <a:gd name="T66" fmla="*/ 467 w 579"/>
                <a:gd name="T67" fmla="*/ 107 h 218"/>
                <a:gd name="T68" fmla="*/ 497 w 579"/>
                <a:gd name="T69" fmla="*/ 140 h 218"/>
                <a:gd name="T70" fmla="*/ 522 w 579"/>
                <a:gd name="T71" fmla="*/ 103 h 218"/>
                <a:gd name="T72" fmla="*/ 453 w 579"/>
                <a:gd name="T73" fmla="*/ 110 h 218"/>
                <a:gd name="T74" fmla="*/ 474 w 579"/>
                <a:gd name="T75" fmla="*/ 96 h 218"/>
                <a:gd name="T76" fmla="*/ 406 w 579"/>
                <a:gd name="T77" fmla="*/ 43 h 218"/>
                <a:gd name="T78" fmla="*/ 332 w 579"/>
                <a:gd name="T79" fmla="*/ 76 h 218"/>
                <a:gd name="T80" fmla="*/ 303 w 579"/>
                <a:gd name="T81" fmla="*/ 86 h 218"/>
                <a:gd name="T82" fmla="*/ 334 w 579"/>
                <a:gd name="T83" fmla="*/ 132 h 218"/>
                <a:gd name="T84" fmla="*/ 399 w 579"/>
                <a:gd name="T85" fmla="*/ 125 h 218"/>
                <a:gd name="T86" fmla="*/ 508 w 579"/>
                <a:gd name="T87" fmla="*/ 160 h 218"/>
                <a:gd name="T88" fmla="*/ 540 w 579"/>
                <a:gd name="T89" fmla="*/ 101 h 218"/>
                <a:gd name="T90" fmla="*/ 496 w 579"/>
                <a:gd name="T91" fmla="*/ 57 h 218"/>
                <a:gd name="T92" fmla="*/ 405 w 579"/>
                <a:gd name="T93" fmla="*/ 26 h 218"/>
                <a:gd name="T94" fmla="*/ 323 w 579"/>
                <a:gd name="T95" fmla="*/ 17 h 218"/>
                <a:gd name="T96" fmla="*/ 225 w 579"/>
                <a:gd name="T97" fmla="*/ 67 h 218"/>
                <a:gd name="T98" fmla="*/ 129 w 579"/>
                <a:gd name="T99" fmla="*/ 83 h 218"/>
                <a:gd name="T100" fmla="*/ 130 w 579"/>
                <a:gd name="T101" fmla="*/ 78 h 218"/>
                <a:gd name="T102" fmla="*/ 80 w 579"/>
                <a:gd name="T103" fmla="*/ 154 h 218"/>
                <a:gd name="T104" fmla="*/ 79 w 579"/>
                <a:gd name="T105" fmla="*/ 60 h 218"/>
                <a:gd name="T106" fmla="*/ 68 w 579"/>
                <a:gd name="T107" fmla="*/ 32 h 218"/>
                <a:gd name="T108" fmla="*/ 15 w 579"/>
                <a:gd name="T109" fmla="*/ 197 h 218"/>
                <a:gd name="T110" fmla="*/ 79 w 579"/>
                <a:gd name="T111" fmla="*/ 196 h 218"/>
                <a:gd name="T112" fmla="*/ 164 w 579"/>
                <a:gd name="T113" fmla="*/ 109 h 218"/>
                <a:gd name="T114" fmla="*/ 228 w 579"/>
                <a:gd name="T115" fmla="*/ 163 h 218"/>
                <a:gd name="T116" fmla="*/ 206 w 579"/>
                <a:gd name="T117" fmla="*/ 143 h 218"/>
                <a:gd name="T118" fmla="*/ 309 w 579"/>
                <a:gd name="T119" fmla="*/ 98 h 218"/>
                <a:gd name="T120" fmla="*/ 321 w 579"/>
                <a:gd name="T121" fmla="*/ 120 h 218"/>
                <a:gd name="T122" fmla="*/ 389 w 579"/>
                <a:gd name="T123" fmla="*/ 162 h 218"/>
                <a:gd name="T124" fmla="*/ 485 w 579"/>
                <a:gd name="T125" fmla="*/ 18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9" h="218">
                  <a:moveTo>
                    <a:pt x="551" y="183"/>
                  </a:moveTo>
                  <a:cubicBezTo>
                    <a:pt x="547" y="182"/>
                    <a:pt x="547" y="182"/>
                    <a:pt x="547" y="182"/>
                  </a:cubicBezTo>
                  <a:cubicBezTo>
                    <a:pt x="548" y="181"/>
                    <a:pt x="548" y="181"/>
                    <a:pt x="548" y="181"/>
                  </a:cubicBezTo>
                  <a:cubicBezTo>
                    <a:pt x="547" y="181"/>
                    <a:pt x="547" y="181"/>
                    <a:pt x="547" y="181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7" y="180"/>
                    <a:pt x="547" y="180"/>
                    <a:pt x="547" y="180"/>
                  </a:cubicBezTo>
                  <a:cubicBezTo>
                    <a:pt x="546" y="180"/>
                    <a:pt x="546" y="180"/>
                    <a:pt x="546" y="180"/>
                  </a:cubicBezTo>
                  <a:cubicBezTo>
                    <a:pt x="545" y="179"/>
                    <a:pt x="545" y="179"/>
                    <a:pt x="545" y="179"/>
                  </a:cubicBezTo>
                  <a:cubicBezTo>
                    <a:pt x="544" y="179"/>
                    <a:pt x="544" y="179"/>
                    <a:pt x="544" y="179"/>
                  </a:cubicBezTo>
                  <a:cubicBezTo>
                    <a:pt x="545" y="178"/>
                    <a:pt x="545" y="178"/>
                    <a:pt x="545" y="178"/>
                  </a:cubicBezTo>
                  <a:cubicBezTo>
                    <a:pt x="544" y="178"/>
                    <a:pt x="544" y="178"/>
                    <a:pt x="544" y="178"/>
                  </a:cubicBezTo>
                  <a:cubicBezTo>
                    <a:pt x="544" y="176"/>
                    <a:pt x="543" y="178"/>
                    <a:pt x="543" y="177"/>
                  </a:cubicBezTo>
                  <a:cubicBezTo>
                    <a:pt x="544" y="176"/>
                    <a:pt x="545" y="176"/>
                    <a:pt x="546" y="175"/>
                  </a:cubicBezTo>
                  <a:cubicBezTo>
                    <a:pt x="546" y="175"/>
                    <a:pt x="546" y="175"/>
                    <a:pt x="546" y="175"/>
                  </a:cubicBezTo>
                  <a:cubicBezTo>
                    <a:pt x="546" y="175"/>
                    <a:pt x="546" y="175"/>
                    <a:pt x="546" y="175"/>
                  </a:cubicBezTo>
                  <a:cubicBezTo>
                    <a:pt x="546" y="175"/>
                    <a:pt x="546" y="175"/>
                    <a:pt x="547" y="176"/>
                  </a:cubicBezTo>
                  <a:cubicBezTo>
                    <a:pt x="547" y="175"/>
                    <a:pt x="547" y="175"/>
                    <a:pt x="547" y="175"/>
                  </a:cubicBezTo>
                  <a:cubicBezTo>
                    <a:pt x="547" y="175"/>
                    <a:pt x="547" y="175"/>
                    <a:pt x="547" y="175"/>
                  </a:cubicBezTo>
                  <a:cubicBezTo>
                    <a:pt x="546" y="175"/>
                    <a:pt x="546" y="175"/>
                    <a:pt x="546" y="175"/>
                  </a:cubicBezTo>
                  <a:cubicBezTo>
                    <a:pt x="545" y="174"/>
                    <a:pt x="545" y="174"/>
                    <a:pt x="545" y="174"/>
                  </a:cubicBezTo>
                  <a:cubicBezTo>
                    <a:pt x="546" y="174"/>
                    <a:pt x="546" y="174"/>
                    <a:pt x="546" y="174"/>
                  </a:cubicBezTo>
                  <a:cubicBezTo>
                    <a:pt x="546" y="174"/>
                    <a:pt x="546" y="174"/>
                    <a:pt x="546" y="174"/>
                  </a:cubicBezTo>
                  <a:cubicBezTo>
                    <a:pt x="547" y="173"/>
                    <a:pt x="547" y="174"/>
                    <a:pt x="547" y="174"/>
                  </a:cubicBezTo>
                  <a:cubicBezTo>
                    <a:pt x="547" y="174"/>
                    <a:pt x="547" y="174"/>
                    <a:pt x="547" y="174"/>
                  </a:cubicBezTo>
                  <a:cubicBezTo>
                    <a:pt x="543" y="169"/>
                    <a:pt x="546" y="172"/>
                    <a:pt x="546" y="172"/>
                  </a:cubicBezTo>
                  <a:cubicBezTo>
                    <a:pt x="545" y="171"/>
                    <a:pt x="544" y="170"/>
                    <a:pt x="544" y="170"/>
                  </a:cubicBezTo>
                  <a:cubicBezTo>
                    <a:pt x="544" y="170"/>
                    <a:pt x="544" y="170"/>
                    <a:pt x="544" y="170"/>
                  </a:cubicBezTo>
                  <a:cubicBezTo>
                    <a:pt x="544" y="170"/>
                    <a:pt x="544" y="170"/>
                    <a:pt x="544" y="170"/>
                  </a:cubicBezTo>
                  <a:cubicBezTo>
                    <a:pt x="543" y="170"/>
                    <a:pt x="543" y="170"/>
                    <a:pt x="543" y="171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39" y="169"/>
                    <a:pt x="539" y="169"/>
                    <a:pt x="539" y="169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39" y="171"/>
                    <a:pt x="539" y="171"/>
                    <a:pt x="539" y="171"/>
                  </a:cubicBezTo>
                  <a:cubicBezTo>
                    <a:pt x="540" y="171"/>
                    <a:pt x="541" y="171"/>
                    <a:pt x="541" y="171"/>
                  </a:cubicBezTo>
                  <a:cubicBezTo>
                    <a:pt x="541" y="171"/>
                    <a:pt x="541" y="171"/>
                    <a:pt x="541" y="171"/>
                  </a:cubicBezTo>
                  <a:cubicBezTo>
                    <a:pt x="540" y="172"/>
                    <a:pt x="540" y="172"/>
                    <a:pt x="540" y="172"/>
                  </a:cubicBezTo>
                  <a:cubicBezTo>
                    <a:pt x="538" y="172"/>
                    <a:pt x="538" y="172"/>
                    <a:pt x="538" y="172"/>
                  </a:cubicBezTo>
                  <a:cubicBezTo>
                    <a:pt x="538" y="170"/>
                    <a:pt x="538" y="170"/>
                    <a:pt x="538" y="170"/>
                  </a:cubicBezTo>
                  <a:cubicBezTo>
                    <a:pt x="538" y="169"/>
                    <a:pt x="538" y="169"/>
                    <a:pt x="538" y="169"/>
                  </a:cubicBezTo>
                  <a:cubicBezTo>
                    <a:pt x="538" y="169"/>
                    <a:pt x="538" y="169"/>
                    <a:pt x="538" y="169"/>
                  </a:cubicBezTo>
                  <a:cubicBezTo>
                    <a:pt x="538" y="169"/>
                    <a:pt x="538" y="169"/>
                    <a:pt x="538" y="169"/>
                  </a:cubicBezTo>
                  <a:cubicBezTo>
                    <a:pt x="537" y="168"/>
                    <a:pt x="537" y="168"/>
                    <a:pt x="537" y="168"/>
                  </a:cubicBezTo>
                  <a:cubicBezTo>
                    <a:pt x="539" y="167"/>
                    <a:pt x="539" y="167"/>
                    <a:pt x="539" y="167"/>
                  </a:cubicBezTo>
                  <a:cubicBezTo>
                    <a:pt x="540" y="169"/>
                    <a:pt x="540" y="168"/>
                    <a:pt x="541" y="169"/>
                  </a:cubicBezTo>
                  <a:cubicBezTo>
                    <a:pt x="542" y="170"/>
                    <a:pt x="541" y="168"/>
                    <a:pt x="542" y="169"/>
                  </a:cubicBezTo>
                  <a:cubicBezTo>
                    <a:pt x="544" y="169"/>
                    <a:pt x="544" y="169"/>
                    <a:pt x="544" y="169"/>
                  </a:cubicBezTo>
                  <a:cubicBezTo>
                    <a:pt x="545" y="170"/>
                    <a:pt x="545" y="170"/>
                    <a:pt x="545" y="170"/>
                  </a:cubicBezTo>
                  <a:cubicBezTo>
                    <a:pt x="547" y="169"/>
                    <a:pt x="547" y="169"/>
                    <a:pt x="547" y="169"/>
                  </a:cubicBezTo>
                  <a:cubicBezTo>
                    <a:pt x="548" y="172"/>
                    <a:pt x="548" y="169"/>
                    <a:pt x="549" y="170"/>
                  </a:cubicBezTo>
                  <a:cubicBezTo>
                    <a:pt x="551" y="170"/>
                    <a:pt x="551" y="170"/>
                    <a:pt x="551" y="170"/>
                  </a:cubicBezTo>
                  <a:cubicBezTo>
                    <a:pt x="551" y="170"/>
                    <a:pt x="551" y="170"/>
                    <a:pt x="551" y="170"/>
                  </a:cubicBezTo>
                  <a:cubicBezTo>
                    <a:pt x="551" y="170"/>
                    <a:pt x="551" y="170"/>
                    <a:pt x="551" y="170"/>
                  </a:cubicBezTo>
                  <a:cubicBezTo>
                    <a:pt x="551" y="169"/>
                    <a:pt x="551" y="169"/>
                    <a:pt x="552" y="169"/>
                  </a:cubicBezTo>
                  <a:cubicBezTo>
                    <a:pt x="552" y="169"/>
                    <a:pt x="552" y="169"/>
                    <a:pt x="552" y="169"/>
                  </a:cubicBezTo>
                  <a:cubicBezTo>
                    <a:pt x="549" y="171"/>
                    <a:pt x="551" y="169"/>
                    <a:pt x="550" y="169"/>
                  </a:cubicBezTo>
                  <a:cubicBezTo>
                    <a:pt x="550" y="169"/>
                    <a:pt x="550" y="169"/>
                    <a:pt x="550" y="169"/>
                  </a:cubicBezTo>
                  <a:cubicBezTo>
                    <a:pt x="549" y="169"/>
                    <a:pt x="549" y="169"/>
                    <a:pt x="549" y="169"/>
                  </a:cubicBezTo>
                  <a:cubicBezTo>
                    <a:pt x="547" y="166"/>
                    <a:pt x="548" y="169"/>
                    <a:pt x="548" y="169"/>
                  </a:cubicBezTo>
                  <a:cubicBezTo>
                    <a:pt x="547" y="168"/>
                    <a:pt x="547" y="168"/>
                    <a:pt x="547" y="168"/>
                  </a:cubicBezTo>
                  <a:cubicBezTo>
                    <a:pt x="548" y="168"/>
                    <a:pt x="548" y="168"/>
                    <a:pt x="548" y="168"/>
                  </a:cubicBezTo>
                  <a:cubicBezTo>
                    <a:pt x="548" y="168"/>
                    <a:pt x="548" y="168"/>
                    <a:pt x="548" y="168"/>
                  </a:cubicBezTo>
                  <a:cubicBezTo>
                    <a:pt x="548" y="167"/>
                    <a:pt x="548" y="167"/>
                    <a:pt x="548" y="167"/>
                  </a:cubicBezTo>
                  <a:cubicBezTo>
                    <a:pt x="549" y="167"/>
                    <a:pt x="549" y="167"/>
                    <a:pt x="549" y="167"/>
                  </a:cubicBezTo>
                  <a:cubicBezTo>
                    <a:pt x="549" y="165"/>
                    <a:pt x="549" y="167"/>
                    <a:pt x="548" y="167"/>
                  </a:cubicBezTo>
                  <a:cubicBezTo>
                    <a:pt x="548" y="167"/>
                    <a:pt x="548" y="167"/>
                    <a:pt x="548" y="167"/>
                  </a:cubicBezTo>
                  <a:cubicBezTo>
                    <a:pt x="547" y="166"/>
                    <a:pt x="547" y="166"/>
                    <a:pt x="547" y="166"/>
                  </a:cubicBezTo>
                  <a:cubicBezTo>
                    <a:pt x="547" y="166"/>
                    <a:pt x="547" y="166"/>
                    <a:pt x="547" y="166"/>
                  </a:cubicBezTo>
                  <a:cubicBezTo>
                    <a:pt x="547" y="166"/>
                    <a:pt x="547" y="166"/>
                    <a:pt x="547" y="166"/>
                  </a:cubicBezTo>
                  <a:cubicBezTo>
                    <a:pt x="545" y="167"/>
                    <a:pt x="545" y="167"/>
                    <a:pt x="545" y="167"/>
                  </a:cubicBezTo>
                  <a:cubicBezTo>
                    <a:pt x="546" y="167"/>
                    <a:pt x="546" y="167"/>
                    <a:pt x="547" y="167"/>
                  </a:cubicBezTo>
                  <a:cubicBezTo>
                    <a:pt x="547" y="168"/>
                    <a:pt x="547" y="168"/>
                    <a:pt x="547" y="168"/>
                  </a:cubicBezTo>
                  <a:cubicBezTo>
                    <a:pt x="547" y="168"/>
                    <a:pt x="547" y="168"/>
                    <a:pt x="547" y="168"/>
                  </a:cubicBezTo>
                  <a:cubicBezTo>
                    <a:pt x="545" y="168"/>
                    <a:pt x="545" y="168"/>
                    <a:pt x="545" y="168"/>
                  </a:cubicBezTo>
                  <a:cubicBezTo>
                    <a:pt x="544" y="168"/>
                    <a:pt x="544" y="168"/>
                    <a:pt x="544" y="168"/>
                  </a:cubicBezTo>
                  <a:cubicBezTo>
                    <a:pt x="544" y="168"/>
                    <a:pt x="544" y="168"/>
                    <a:pt x="544" y="168"/>
                  </a:cubicBezTo>
                  <a:cubicBezTo>
                    <a:pt x="544" y="167"/>
                    <a:pt x="544" y="167"/>
                    <a:pt x="544" y="167"/>
                  </a:cubicBezTo>
                  <a:cubicBezTo>
                    <a:pt x="544" y="167"/>
                    <a:pt x="544" y="167"/>
                    <a:pt x="544" y="167"/>
                  </a:cubicBezTo>
                  <a:cubicBezTo>
                    <a:pt x="544" y="166"/>
                    <a:pt x="544" y="166"/>
                    <a:pt x="544" y="166"/>
                  </a:cubicBezTo>
                  <a:cubicBezTo>
                    <a:pt x="543" y="166"/>
                    <a:pt x="543" y="166"/>
                    <a:pt x="543" y="166"/>
                  </a:cubicBezTo>
                  <a:cubicBezTo>
                    <a:pt x="543" y="166"/>
                    <a:pt x="543" y="166"/>
                    <a:pt x="543" y="166"/>
                  </a:cubicBezTo>
                  <a:cubicBezTo>
                    <a:pt x="544" y="164"/>
                    <a:pt x="543" y="165"/>
                    <a:pt x="543" y="165"/>
                  </a:cubicBezTo>
                  <a:cubicBezTo>
                    <a:pt x="543" y="164"/>
                    <a:pt x="543" y="164"/>
                    <a:pt x="543" y="164"/>
                  </a:cubicBezTo>
                  <a:cubicBezTo>
                    <a:pt x="541" y="164"/>
                    <a:pt x="541" y="164"/>
                    <a:pt x="541" y="164"/>
                  </a:cubicBezTo>
                  <a:cubicBezTo>
                    <a:pt x="542" y="162"/>
                    <a:pt x="542" y="162"/>
                    <a:pt x="542" y="162"/>
                  </a:cubicBezTo>
                  <a:cubicBezTo>
                    <a:pt x="541" y="162"/>
                    <a:pt x="541" y="162"/>
                    <a:pt x="541" y="162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37" y="161"/>
                    <a:pt x="537" y="161"/>
                    <a:pt x="537" y="161"/>
                  </a:cubicBezTo>
                  <a:cubicBezTo>
                    <a:pt x="537" y="162"/>
                    <a:pt x="537" y="162"/>
                    <a:pt x="537" y="162"/>
                  </a:cubicBezTo>
                  <a:cubicBezTo>
                    <a:pt x="537" y="162"/>
                    <a:pt x="537" y="162"/>
                    <a:pt x="537" y="162"/>
                  </a:cubicBezTo>
                  <a:cubicBezTo>
                    <a:pt x="536" y="161"/>
                    <a:pt x="536" y="161"/>
                    <a:pt x="536" y="161"/>
                  </a:cubicBezTo>
                  <a:cubicBezTo>
                    <a:pt x="537" y="160"/>
                    <a:pt x="537" y="160"/>
                    <a:pt x="537" y="160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1" y="161"/>
                    <a:pt x="541" y="161"/>
                    <a:pt x="541" y="161"/>
                  </a:cubicBezTo>
                  <a:cubicBezTo>
                    <a:pt x="543" y="161"/>
                    <a:pt x="543" y="161"/>
                    <a:pt x="543" y="161"/>
                  </a:cubicBezTo>
                  <a:cubicBezTo>
                    <a:pt x="543" y="162"/>
                    <a:pt x="543" y="162"/>
                    <a:pt x="543" y="162"/>
                  </a:cubicBezTo>
                  <a:cubicBezTo>
                    <a:pt x="545" y="161"/>
                    <a:pt x="545" y="161"/>
                    <a:pt x="545" y="161"/>
                  </a:cubicBezTo>
                  <a:cubicBezTo>
                    <a:pt x="546" y="159"/>
                    <a:pt x="545" y="159"/>
                    <a:pt x="546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4" y="160"/>
                    <a:pt x="545" y="157"/>
                    <a:pt x="544" y="158"/>
                  </a:cubicBezTo>
                  <a:cubicBezTo>
                    <a:pt x="544" y="159"/>
                    <a:pt x="544" y="159"/>
                    <a:pt x="544" y="159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3" y="159"/>
                    <a:pt x="542" y="159"/>
                    <a:pt x="542" y="159"/>
                  </a:cubicBezTo>
                  <a:cubicBezTo>
                    <a:pt x="541" y="159"/>
                    <a:pt x="540" y="159"/>
                    <a:pt x="540" y="158"/>
                  </a:cubicBezTo>
                  <a:cubicBezTo>
                    <a:pt x="540" y="157"/>
                    <a:pt x="540" y="157"/>
                    <a:pt x="540" y="157"/>
                  </a:cubicBezTo>
                  <a:cubicBezTo>
                    <a:pt x="539" y="157"/>
                    <a:pt x="539" y="157"/>
                    <a:pt x="539" y="157"/>
                  </a:cubicBezTo>
                  <a:cubicBezTo>
                    <a:pt x="537" y="159"/>
                    <a:pt x="537" y="159"/>
                    <a:pt x="537" y="159"/>
                  </a:cubicBezTo>
                  <a:cubicBezTo>
                    <a:pt x="537" y="157"/>
                    <a:pt x="537" y="157"/>
                    <a:pt x="537" y="157"/>
                  </a:cubicBezTo>
                  <a:cubicBezTo>
                    <a:pt x="538" y="157"/>
                    <a:pt x="538" y="157"/>
                    <a:pt x="538" y="157"/>
                  </a:cubicBezTo>
                  <a:cubicBezTo>
                    <a:pt x="538" y="156"/>
                    <a:pt x="538" y="156"/>
                    <a:pt x="538" y="156"/>
                  </a:cubicBezTo>
                  <a:cubicBezTo>
                    <a:pt x="536" y="156"/>
                    <a:pt x="536" y="156"/>
                    <a:pt x="536" y="156"/>
                  </a:cubicBezTo>
                  <a:cubicBezTo>
                    <a:pt x="534" y="157"/>
                    <a:pt x="534" y="157"/>
                    <a:pt x="534" y="157"/>
                  </a:cubicBezTo>
                  <a:cubicBezTo>
                    <a:pt x="533" y="156"/>
                    <a:pt x="533" y="156"/>
                    <a:pt x="533" y="156"/>
                  </a:cubicBezTo>
                  <a:cubicBezTo>
                    <a:pt x="532" y="157"/>
                    <a:pt x="532" y="157"/>
                    <a:pt x="532" y="157"/>
                  </a:cubicBezTo>
                  <a:cubicBezTo>
                    <a:pt x="531" y="156"/>
                    <a:pt x="531" y="156"/>
                    <a:pt x="531" y="156"/>
                  </a:cubicBezTo>
                  <a:cubicBezTo>
                    <a:pt x="531" y="156"/>
                    <a:pt x="531" y="156"/>
                    <a:pt x="531" y="156"/>
                  </a:cubicBezTo>
                  <a:cubicBezTo>
                    <a:pt x="531" y="155"/>
                    <a:pt x="531" y="155"/>
                    <a:pt x="531" y="155"/>
                  </a:cubicBezTo>
                  <a:cubicBezTo>
                    <a:pt x="531" y="155"/>
                    <a:pt x="531" y="155"/>
                    <a:pt x="531" y="155"/>
                  </a:cubicBezTo>
                  <a:cubicBezTo>
                    <a:pt x="529" y="155"/>
                    <a:pt x="529" y="155"/>
                    <a:pt x="529" y="155"/>
                  </a:cubicBezTo>
                  <a:cubicBezTo>
                    <a:pt x="529" y="154"/>
                    <a:pt x="529" y="154"/>
                    <a:pt x="529" y="154"/>
                  </a:cubicBezTo>
                  <a:cubicBezTo>
                    <a:pt x="528" y="154"/>
                    <a:pt x="528" y="154"/>
                    <a:pt x="528" y="154"/>
                  </a:cubicBezTo>
                  <a:cubicBezTo>
                    <a:pt x="528" y="154"/>
                    <a:pt x="528" y="154"/>
                    <a:pt x="528" y="154"/>
                  </a:cubicBezTo>
                  <a:cubicBezTo>
                    <a:pt x="526" y="154"/>
                    <a:pt x="526" y="154"/>
                    <a:pt x="526" y="154"/>
                  </a:cubicBezTo>
                  <a:cubicBezTo>
                    <a:pt x="528" y="155"/>
                    <a:pt x="528" y="155"/>
                    <a:pt x="528" y="155"/>
                  </a:cubicBezTo>
                  <a:cubicBezTo>
                    <a:pt x="527" y="156"/>
                    <a:pt x="527" y="156"/>
                    <a:pt x="527" y="156"/>
                  </a:cubicBezTo>
                  <a:cubicBezTo>
                    <a:pt x="524" y="155"/>
                    <a:pt x="524" y="155"/>
                    <a:pt x="524" y="155"/>
                  </a:cubicBezTo>
                  <a:cubicBezTo>
                    <a:pt x="524" y="155"/>
                    <a:pt x="524" y="155"/>
                    <a:pt x="525" y="155"/>
                  </a:cubicBezTo>
                  <a:cubicBezTo>
                    <a:pt x="523" y="155"/>
                    <a:pt x="523" y="155"/>
                    <a:pt x="523" y="155"/>
                  </a:cubicBezTo>
                  <a:cubicBezTo>
                    <a:pt x="523" y="154"/>
                    <a:pt x="523" y="154"/>
                    <a:pt x="523" y="154"/>
                  </a:cubicBezTo>
                  <a:cubicBezTo>
                    <a:pt x="524" y="154"/>
                    <a:pt x="524" y="154"/>
                    <a:pt x="524" y="154"/>
                  </a:cubicBezTo>
                  <a:cubicBezTo>
                    <a:pt x="525" y="152"/>
                    <a:pt x="525" y="152"/>
                    <a:pt x="525" y="152"/>
                  </a:cubicBezTo>
                  <a:cubicBezTo>
                    <a:pt x="527" y="153"/>
                    <a:pt x="527" y="153"/>
                    <a:pt x="527" y="153"/>
                  </a:cubicBezTo>
                  <a:cubicBezTo>
                    <a:pt x="528" y="153"/>
                    <a:pt x="529" y="153"/>
                    <a:pt x="530" y="153"/>
                  </a:cubicBezTo>
                  <a:cubicBezTo>
                    <a:pt x="530" y="153"/>
                    <a:pt x="530" y="153"/>
                    <a:pt x="530" y="153"/>
                  </a:cubicBezTo>
                  <a:cubicBezTo>
                    <a:pt x="530" y="154"/>
                    <a:pt x="530" y="154"/>
                    <a:pt x="530" y="154"/>
                  </a:cubicBezTo>
                  <a:cubicBezTo>
                    <a:pt x="531" y="153"/>
                    <a:pt x="531" y="153"/>
                    <a:pt x="531" y="153"/>
                  </a:cubicBezTo>
                  <a:cubicBezTo>
                    <a:pt x="531" y="153"/>
                    <a:pt x="531" y="153"/>
                    <a:pt x="531" y="153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7" y="155"/>
                    <a:pt x="537" y="155"/>
                    <a:pt x="537" y="155"/>
                  </a:cubicBezTo>
                  <a:cubicBezTo>
                    <a:pt x="537" y="155"/>
                    <a:pt x="537" y="155"/>
                    <a:pt x="537" y="155"/>
                  </a:cubicBezTo>
                  <a:cubicBezTo>
                    <a:pt x="539" y="155"/>
                    <a:pt x="539" y="155"/>
                    <a:pt x="539" y="155"/>
                  </a:cubicBezTo>
                  <a:cubicBezTo>
                    <a:pt x="539" y="156"/>
                    <a:pt x="539" y="156"/>
                    <a:pt x="539" y="156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2" y="156"/>
                    <a:pt x="542" y="156"/>
                    <a:pt x="542" y="156"/>
                  </a:cubicBezTo>
                  <a:cubicBezTo>
                    <a:pt x="543" y="156"/>
                    <a:pt x="543" y="156"/>
                    <a:pt x="543" y="156"/>
                  </a:cubicBezTo>
                  <a:cubicBezTo>
                    <a:pt x="543" y="156"/>
                    <a:pt x="543" y="156"/>
                    <a:pt x="543" y="156"/>
                  </a:cubicBezTo>
                  <a:cubicBezTo>
                    <a:pt x="544" y="156"/>
                    <a:pt x="544" y="156"/>
                    <a:pt x="544" y="156"/>
                  </a:cubicBezTo>
                  <a:cubicBezTo>
                    <a:pt x="545" y="157"/>
                    <a:pt x="545" y="157"/>
                    <a:pt x="545" y="157"/>
                  </a:cubicBezTo>
                  <a:cubicBezTo>
                    <a:pt x="549" y="157"/>
                    <a:pt x="549" y="157"/>
                    <a:pt x="549" y="157"/>
                  </a:cubicBezTo>
                  <a:cubicBezTo>
                    <a:pt x="550" y="158"/>
                    <a:pt x="550" y="158"/>
                    <a:pt x="550" y="158"/>
                  </a:cubicBezTo>
                  <a:cubicBezTo>
                    <a:pt x="550" y="157"/>
                    <a:pt x="550" y="157"/>
                    <a:pt x="550" y="157"/>
                  </a:cubicBezTo>
                  <a:cubicBezTo>
                    <a:pt x="551" y="157"/>
                    <a:pt x="551" y="157"/>
                    <a:pt x="551" y="157"/>
                  </a:cubicBezTo>
                  <a:cubicBezTo>
                    <a:pt x="550" y="153"/>
                    <a:pt x="550" y="157"/>
                    <a:pt x="548" y="157"/>
                  </a:cubicBezTo>
                  <a:cubicBezTo>
                    <a:pt x="550" y="156"/>
                    <a:pt x="548" y="156"/>
                    <a:pt x="548" y="155"/>
                  </a:cubicBezTo>
                  <a:cubicBezTo>
                    <a:pt x="547" y="155"/>
                    <a:pt x="547" y="155"/>
                    <a:pt x="547" y="155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5"/>
                    <a:pt x="546" y="155"/>
                    <a:pt x="546" y="155"/>
                  </a:cubicBezTo>
                  <a:cubicBezTo>
                    <a:pt x="547" y="154"/>
                    <a:pt x="547" y="154"/>
                    <a:pt x="547" y="153"/>
                  </a:cubicBezTo>
                  <a:cubicBezTo>
                    <a:pt x="543" y="154"/>
                    <a:pt x="547" y="152"/>
                    <a:pt x="546" y="152"/>
                  </a:cubicBezTo>
                  <a:cubicBezTo>
                    <a:pt x="545" y="153"/>
                    <a:pt x="545" y="153"/>
                    <a:pt x="545" y="153"/>
                  </a:cubicBezTo>
                  <a:cubicBezTo>
                    <a:pt x="544" y="152"/>
                    <a:pt x="544" y="152"/>
                    <a:pt x="544" y="152"/>
                  </a:cubicBezTo>
                  <a:cubicBezTo>
                    <a:pt x="544" y="152"/>
                    <a:pt x="544" y="152"/>
                    <a:pt x="544" y="152"/>
                  </a:cubicBezTo>
                  <a:cubicBezTo>
                    <a:pt x="543" y="153"/>
                    <a:pt x="543" y="153"/>
                    <a:pt x="543" y="153"/>
                  </a:cubicBezTo>
                  <a:cubicBezTo>
                    <a:pt x="544" y="154"/>
                    <a:pt x="544" y="154"/>
                    <a:pt x="544" y="154"/>
                  </a:cubicBezTo>
                  <a:cubicBezTo>
                    <a:pt x="545" y="154"/>
                    <a:pt x="545" y="154"/>
                    <a:pt x="545" y="154"/>
                  </a:cubicBezTo>
                  <a:cubicBezTo>
                    <a:pt x="545" y="154"/>
                    <a:pt x="545" y="154"/>
                    <a:pt x="545" y="154"/>
                  </a:cubicBezTo>
                  <a:cubicBezTo>
                    <a:pt x="546" y="154"/>
                    <a:pt x="546" y="154"/>
                    <a:pt x="546" y="154"/>
                  </a:cubicBezTo>
                  <a:cubicBezTo>
                    <a:pt x="546" y="154"/>
                    <a:pt x="546" y="154"/>
                    <a:pt x="546" y="154"/>
                  </a:cubicBezTo>
                  <a:cubicBezTo>
                    <a:pt x="545" y="154"/>
                    <a:pt x="545" y="155"/>
                    <a:pt x="545" y="154"/>
                  </a:cubicBezTo>
                  <a:cubicBezTo>
                    <a:pt x="545" y="155"/>
                    <a:pt x="545" y="155"/>
                    <a:pt x="545" y="155"/>
                  </a:cubicBezTo>
                  <a:cubicBezTo>
                    <a:pt x="542" y="155"/>
                    <a:pt x="545" y="154"/>
                    <a:pt x="543" y="154"/>
                  </a:cubicBezTo>
                  <a:cubicBezTo>
                    <a:pt x="542" y="154"/>
                    <a:pt x="542" y="154"/>
                    <a:pt x="542" y="154"/>
                  </a:cubicBezTo>
                  <a:cubicBezTo>
                    <a:pt x="542" y="153"/>
                    <a:pt x="542" y="153"/>
                    <a:pt x="542" y="153"/>
                  </a:cubicBezTo>
                  <a:cubicBezTo>
                    <a:pt x="542" y="155"/>
                    <a:pt x="542" y="154"/>
                    <a:pt x="542" y="154"/>
                  </a:cubicBezTo>
                  <a:cubicBezTo>
                    <a:pt x="540" y="153"/>
                    <a:pt x="540" y="153"/>
                    <a:pt x="540" y="153"/>
                  </a:cubicBezTo>
                  <a:cubicBezTo>
                    <a:pt x="541" y="156"/>
                    <a:pt x="540" y="154"/>
                    <a:pt x="539" y="155"/>
                  </a:cubicBezTo>
                  <a:cubicBezTo>
                    <a:pt x="538" y="153"/>
                    <a:pt x="538" y="153"/>
                    <a:pt x="538" y="153"/>
                  </a:cubicBezTo>
                  <a:cubicBezTo>
                    <a:pt x="537" y="154"/>
                    <a:pt x="537" y="154"/>
                    <a:pt x="537" y="154"/>
                  </a:cubicBezTo>
                  <a:cubicBezTo>
                    <a:pt x="536" y="153"/>
                    <a:pt x="536" y="153"/>
                    <a:pt x="536" y="153"/>
                  </a:cubicBezTo>
                  <a:cubicBezTo>
                    <a:pt x="537" y="153"/>
                    <a:pt x="537" y="153"/>
                    <a:pt x="537" y="153"/>
                  </a:cubicBezTo>
                  <a:cubicBezTo>
                    <a:pt x="537" y="153"/>
                    <a:pt x="537" y="153"/>
                    <a:pt x="537" y="153"/>
                  </a:cubicBezTo>
                  <a:cubicBezTo>
                    <a:pt x="536" y="152"/>
                    <a:pt x="536" y="152"/>
                    <a:pt x="536" y="152"/>
                  </a:cubicBezTo>
                  <a:cubicBezTo>
                    <a:pt x="536" y="153"/>
                    <a:pt x="536" y="153"/>
                    <a:pt x="536" y="153"/>
                  </a:cubicBezTo>
                  <a:cubicBezTo>
                    <a:pt x="536" y="153"/>
                    <a:pt x="536" y="153"/>
                    <a:pt x="536" y="153"/>
                  </a:cubicBezTo>
                  <a:cubicBezTo>
                    <a:pt x="535" y="153"/>
                    <a:pt x="535" y="153"/>
                    <a:pt x="535" y="153"/>
                  </a:cubicBezTo>
                  <a:cubicBezTo>
                    <a:pt x="534" y="153"/>
                    <a:pt x="534" y="153"/>
                    <a:pt x="534" y="153"/>
                  </a:cubicBezTo>
                  <a:cubicBezTo>
                    <a:pt x="534" y="153"/>
                    <a:pt x="534" y="153"/>
                    <a:pt x="533" y="153"/>
                  </a:cubicBezTo>
                  <a:cubicBezTo>
                    <a:pt x="532" y="153"/>
                    <a:pt x="532" y="153"/>
                    <a:pt x="532" y="153"/>
                  </a:cubicBezTo>
                  <a:cubicBezTo>
                    <a:pt x="533" y="153"/>
                    <a:pt x="533" y="153"/>
                    <a:pt x="533" y="153"/>
                  </a:cubicBezTo>
                  <a:cubicBezTo>
                    <a:pt x="533" y="153"/>
                    <a:pt x="533" y="153"/>
                    <a:pt x="533" y="153"/>
                  </a:cubicBezTo>
                  <a:cubicBezTo>
                    <a:pt x="532" y="151"/>
                    <a:pt x="532" y="151"/>
                    <a:pt x="532" y="151"/>
                  </a:cubicBezTo>
                  <a:cubicBezTo>
                    <a:pt x="533" y="152"/>
                    <a:pt x="533" y="152"/>
                    <a:pt x="533" y="152"/>
                  </a:cubicBezTo>
                  <a:cubicBezTo>
                    <a:pt x="532" y="150"/>
                    <a:pt x="532" y="150"/>
                    <a:pt x="532" y="150"/>
                  </a:cubicBezTo>
                  <a:cubicBezTo>
                    <a:pt x="532" y="150"/>
                    <a:pt x="532" y="150"/>
                    <a:pt x="532" y="150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4" y="151"/>
                    <a:pt x="534" y="151"/>
                    <a:pt x="534" y="151"/>
                  </a:cubicBezTo>
                  <a:cubicBezTo>
                    <a:pt x="535" y="151"/>
                    <a:pt x="535" y="151"/>
                    <a:pt x="536" y="152"/>
                  </a:cubicBezTo>
                  <a:cubicBezTo>
                    <a:pt x="536" y="151"/>
                    <a:pt x="536" y="151"/>
                    <a:pt x="536" y="151"/>
                  </a:cubicBezTo>
                  <a:cubicBezTo>
                    <a:pt x="538" y="152"/>
                    <a:pt x="538" y="152"/>
                    <a:pt x="538" y="152"/>
                  </a:cubicBezTo>
                  <a:cubicBezTo>
                    <a:pt x="539" y="152"/>
                    <a:pt x="539" y="152"/>
                    <a:pt x="539" y="152"/>
                  </a:cubicBezTo>
                  <a:cubicBezTo>
                    <a:pt x="540" y="152"/>
                    <a:pt x="540" y="152"/>
                    <a:pt x="540" y="152"/>
                  </a:cubicBezTo>
                  <a:cubicBezTo>
                    <a:pt x="541" y="152"/>
                    <a:pt x="541" y="152"/>
                    <a:pt x="540" y="152"/>
                  </a:cubicBezTo>
                  <a:cubicBezTo>
                    <a:pt x="540" y="150"/>
                    <a:pt x="539" y="152"/>
                    <a:pt x="538" y="151"/>
                  </a:cubicBezTo>
                  <a:cubicBezTo>
                    <a:pt x="539" y="150"/>
                    <a:pt x="539" y="150"/>
                    <a:pt x="539" y="150"/>
                  </a:cubicBezTo>
                  <a:cubicBezTo>
                    <a:pt x="538" y="149"/>
                    <a:pt x="538" y="149"/>
                    <a:pt x="538" y="149"/>
                  </a:cubicBezTo>
                  <a:cubicBezTo>
                    <a:pt x="538" y="150"/>
                    <a:pt x="538" y="150"/>
                    <a:pt x="538" y="150"/>
                  </a:cubicBezTo>
                  <a:cubicBezTo>
                    <a:pt x="537" y="150"/>
                    <a:pt x="537" y="150"/>
                    <a:pt x="537" y="150"/>
                  </a:cubicBezTo>
                  <a:cubicBezTo>
                    <a:pt x="536" y="150"/>
                    <a:pt x="536" y="150"/>
                    <a:pt x="536" y="150"/>
                  </a:cubicBezTo>
                  <a:cubicBezTo>
                    <a:pt x="533" y="150"/>
                    <a:pt x="533" y="150"/>
                    <a:pt x="533" y="150"/>
                  </a:cubicBezTo>
                  <a:cubicBezTo>
                    <a:pt x="532" y="150"/>
                    <a:pt x="532" y="150"/>
                    <a:pt x="532" y="150"/>
                  </a:cubicBezTo>
                  <a:cubicBezTo>
                    <a:pt x="530" y="150"/>
                    <a:pt x="530" y="150"/>
                    <a:pt x="530" y="150"/>
                  </a:cubicBezTo>
                  <a:cubicBezTo>
                    <a:pt x="530" y="149"/>
                    <a:pt x="530" y="149"/>
                    <a:pt x="530" y="149"/>
                  </a:cubicBezTo>
                  <a:cubicBezTo>
                    <a:pt x="531" y="149"/>
                    <a:pt x="531" y="149"/>
                    <a:pt x="531" y="149"/>
                  </a:cubicBezTo>
                  <a:cubicBezTo>
                    <a:pt x="528" y="149"/>
                    <a:pt x="531" y="148"/>
                    <a:pt x="529" y="148"/>
                  </a:cubicBezTo>
                  <a:cubicBezTo>
                    <a:pt x="528" y="146"/>
                    <a:pt x="528" y="146"/>
                    <a:pt x="528" y="146"/>
                  </a:cubicBezTo>
                  <a:cubicBezTo>
                    <a:pt x="528" y="147"/>
                    <a:pt x="528" y="147"/>
                    <a:pt x="528" y="147"/>
                  </a:cubicBezTo>
                  <a:cubicBezTo>
                    <a:pt x="529" y="146"/>
                    <a:pt x="527" y="146"/>
                    <a:pt x="527" y="146"/>
                  </a:cubicBezTo>
                  <a:cubicBezTo>
                    <a:pt x="527" y="146"/>
                    <a:pt x="527" y="146"/>
                    <a:pt x="527" y="146"/>
                  </a:cubicBezTo>
                  <a:cubicBezTo>
                    <a:pt x="526" y="145"/>
                    <a:pt x="526" y="145"/>
                    <a:pt x="526" y="145"/>
                  </a:cubicBezTo>
                  <a:cubicBezTo>
                    <a:pt x="526" y="144"/>
                    <a:pt x="526" y="144"/>
                    <a:pt x="526" y="144"/>
                  </a:cubicBezTo>
                  <a:cubicBezTo>
                    <a:pt x="526" y="145"/>
                    <a:pt x="526" y="145"/>
                    <a:pt x="526" y="145"/>
                  </a:cubicBezTo>
                  <a:cubicBezTo>
                    <a:pt x="528" y="147"/>
                    <a:pt x="527" y="145"/>
                    <a:pt x="528" y="145"/>
                  </a:cubicBezTo>
                  <a:cubicBezTo>
                    <a:pt x="530" y="144"/>
                    <a:pt x="530" y="144"/>
                    <a:pt x="530" y="144"/>
                  </a:cubicBezTo>
                  <a:cubicBezTo>
                    <a:pt x="530" y="145"/>
                    <a:pt x="530" y="145"/>
                    <a:pt x="530" y="145"/>
                  </a:cubicBezTo>
                  <a:cubicBezTo>
                    <a:pt x="530" y="145"/>
                    <a:pt x="530" y="145"/>
                    <a:pt x="530" y="145"/>
                  </a:cubicBezTo>
                  <a:cubicBezTo>
                    <a:pt x="530" y="144"/>
                    <a:pt x="529" y="144"/>
                    <a:pt x="528" y="144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7" y="143"/>
                    <a:pt x="527" y="143"/>
                    <a:pt x="527" y="143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7" y="143"/>
                    <a:pt x="527" y="143"/>
                    <a:pt x="527" y="143"/>
                  </a:cubicBezTo>
                  <a:cubicBezTo>
                    <a:pt x="526" y="142"/>
                    <a:pt x="526" y="142"/>
                    <a:pt x="526" y="142"/>
                  </a:cubicBezTo>
                  <a:cubicBezTo>
                    <a:pt x="526" y="143"/>
                    <a:pt x="526" y="143"/>
                    <a:pt x="526" y="143"/>
                  </a:cubicBezTo>
                  <a:cubicBezTo>
                    <a:pt x="526" y="143"/>
                    <a:pt x="526" y="143"/>
                    <a:pt x="526" y="143"/>
                  </a:cubicBezTo>
                  <a:cubicBezTo>
                    <a:pt x="525" y="144"/>
                    <a:pt x="525" y="144"/>
                    <a:pt x="525" y="144"/>
                  </a:cubicBezTo>
                  <a:cubicBezTo>
                    <a:pt x="525" y="145"/>
                    <a:pt x="525" y="145"/>
                    <a:pt x="525" y="145"/>
                  </a:cubicBezTo>
                  <a:cubicBezTo>
                    <a:pt x="524" y="144"/>
                    <a:pt x="524" y="144"/>
                    <a:pt x="524" y="144"/>
                  </a:cubicBezTo>
                  <a:cubicBezTo>
                    <a:pt x="522" y="146"/>
                    <a:pt x="525" y="145"/>
                    <a:pt x="524" y="146"/>
                  </a:cubicBezTo>
                  <a:cubicBezTo>
                    <a:pt x="526" y="146"/>
                    <a:pt x="526" y="146"/>
                    <a:pt x="526" y="146"/>
                  </a:cubicBezTo>
                  <a:cubicBezTo>
                    <a:pt x="527" y="147"/>
                    <a:pt x="527" y="147"/>
                    <a:pt x="527" y="147"/>
                  </a:cubicBezTo>
                  <a:cubicBezTo>
                    <a:pt x="526" y="147"/>
                    <a:pt x="525" y="148"/>
                    <a:pt x="525" y="148"/>
                  </a:cubicBezTo>
                  <a:cubicBezTo>
                    <a:pt x="524" y="147"/>
                    <a:pt x="524" y="147"/>
                    <a:pt x="524" y="147"/>
                  </a:cubicBezTo>
                  <a:cubicBezTo>
                    <a:pt x="522" y="147"/>
                    <a:pt x="522" y="147"/>
                    <a:pt x="522" y="147"/>
                  </a:cubicBezTo>
                  <a:cubicBezTo>
                    <a:pt x="522" y="147"/>
                    <a:pt x="522" y="147"/>
                    <a:pt x="522" y="146"/>
                  </a:cubicBezTo>
                  <a:cubicBezTo>
                    <a:pt x="521" y="146"/>
                    <a:pt x="521" y="146"/>
                    <a:pt x="521" y="146"/>
                  </a:cubicBezTo>
                  <a:cubicBezTo>
                    <a:pt x="522" y="146"/>
                    <a:pt x="522" y="146"/>
                    <a:pt x="522" y="146"/>
                  </a:cubicBezTo>
                  <a:cubicBezTo>
                    <a:pt x="522" y="144"/>
                    <a:pt x="522" y="144"/>
                    <a:pt x="522" y="144"/>
                  </a:cubicBezTo>
                  <a:cubicBezTo>
                    <a:pt x="521" y="144"/>
                    <a:pt x="521" y="144"/>
                    <a:pt x="521" y="144"/>
                  </a:cubicBezTo>
                  <a:cubicBezTo>
                    <a:pt x="522" y="143"/>
                    <a:pt x="522" y="143"/>
                    <a:pt x="522" y="143"/>
                  </a:cubicBezTo>
                  <a:cubicBezTo>
                    <a:pt x="523" y="144"/>
                    <a:pt x="523" y="144"/>
                    <a:pt x="523" y="144"/>
                  </a:cubicBezTo>
                  <a:cubicBezTo>
                    <a:pt x="523" y="143"/>
                    <a:pt x="523" y="143"/>
                    <a:pt x="523" y="143"/>
                  </a:cubicBezTo>
                  <a:cubicBezTo>
                    <a:pt x="523" y="143"/>
                    <a:pt x="523" y="143"/>
                    <a:pt x="523" y="143"/>
                  </a:cubicBezTo>
                  <a:cubicBezTo>
                    <a:pt x="523" y="141"/>
                    <a:pt x="523" y="141"/>
                    <a:pt x="523" y="141"/>
                  </a:cubicBezTo>
                  <a:cubicBezTo>
                    <a:pt x="525" y="141"/>
                    <a:pt x="525" y="141"/>
                    <a:pt x="525" y="141"/>
                  </a:cubicBezTo>
                  <a:cubicBezTo>
                    <a:pt x="526" y="141"/>
                    <a:pt x="526" y="141"/>
                    <a:pt x="526" y="141"/>
                  </a:cubicBezTo>
                  <a:cubicBezTo>
                    <a:pt x="526" y="141"/>
                    <a:pt x="526" y="141"/>
                    <a:pt x="526" y="141"/>
                  </a:cubicBezTo>
                  <a:cubicBezTo>
                    <a:pt x="528" y="142"/>
                    <a:pt x="528" y="142"/>
                    <a:pt x="528" y="142"/>
                  </a:cubicBezTo>
                  <a:cubicBezTo>
                    <a:pt x="529" y="142"/>
                    <a:pt x="529" y="142"/>
                    <a:pt x="529" y="142"/>
                  </a:cubicBezTo>
                  <a:cubicBezTo>
                    <a:pt x="529" y="141"/>
                    <a:pt x="529" y="141"/>
                    <a:pt x="529" y="141"/>
                  </a:cubicBezTo>
                  <a:cubicBezTo>
                    <a:pt x="529" y="142"/>
                    <a:pt x="530" y="141"/>
                    <a:pt x="530" y="141"/>
                  </a:cubicBezTo>
                  <a:cubicBezTo>
                    <a:pt x="530" y="143"/>
                    <a:pt x="530" y="143"/>
                    <a:pt x="530" y="143"/>
                  </a:cubicBezTo>
                  <a:cubicBezTo>
                    <a:pt x="530" y="143"/>
                    <a:pt x="530" y="143"/>
                    <a:pt x="530" y="143"/>
                  </a:cubicBezTo>
                  <a:cubicBezTo>
                    <a:pt x="532" y="143"/>
                    <a:pt x="532" y="143"/>
                    <a:pt x="532" y="143"/>
                  </a:cubicBezTo>
                  <a:cubicBezTo>
                    <a:pt x="533" y="143"/>
                    <a:pt x="533" y="143"/>
                    <a:pt x="533" y="143"/>
                  </a:cubicBezTo>
                  <a:cubicBezTo>
                    <a:pt x="534" y="143"/>
                    <a:pt x="534" y="143"/>
                    <a:pt x="534" y="143"/>
                  </a:cubicBezTo>
                  <a:cubicBezTo>
                    <a:pt x="534" y="143"/>
                    <a:pt x="534" y="143"/>
                    <a:pt x="534" y="143"/>
                  </a:cubicBezTo>
                  <a:cubicBezTo>
                    <a:pt x="535" y="143"/>
                    <a:pt x="535" y="143"/>
                    <a:pt x="535" y="143"/>
                  </a:cubicBezTo>
                  <a:cubicBezTo>
                    <a:pt x="535" y="143"/>
                    <a:pt x="535" y="143"/>
                    <a:pt x="535" y="143"/>
                  </a:cubicBezTo>
                  <a:cubicBezTo>
                    <a:pt x="535" y="143"/>
                    <a:pt x="535" y="143"/>
                    <a:pt x="535" y="143"/>
                  </a:cubicBezTo>
                  <a:cubicBezTo>
                    <a:pt x="535" y="143"/>
                    <a:pt x="535" y="144"/>
                    <a:pt x="535" y="144"/>
                  </a:cubicBezTo>
                  <a:cubicBezTo>
                    <a:pt x="534" y="145"/>
                    <a:pt x="534" y="145"/>
                    <a:pt x="534" y="145"/>
                  </a:cubicBezTo>
                  <a:cubicBezTo>
                    <a:pt x="535" y="145"/>
                    <a:pt x="535" y="145"/>
                    <a:pt x="535" y="145"/>
                  </a:cubicBezTo>
                  <a:cubicBezTo>
                    <a:pt x="535" y="146"/>
                    <a:pt x="535" y="146"/>
                    <a:pt x="535" y="146"/>
                  </a:cubicBezTo>
                  <a:cubicBezTo>
                    <a:pt x="534" y="146"/>
                    <a:pt x="534" y="146"/>
                    <a:pt x="534" y="146"/>
                  </a:cubicBezTo>
                  <a:cubicBezTo>
                    <a:pt x="533" y="146"/>
                    <a:pt x="533" y="146"/>
                    <a:pt x="533" y="146"/>
                  </a:cubicBezTo>
                  <a:cubicBezTo>
                    <a:pt x="534" y="147"/>
                    <a:pt x="534" y="147"/>
                    <a:pt x="534" y="147"/>
                  </a:cubicBezTo>
                  <a:cubicBezTo>
                    <a:pt x="534" y="146"/>
                    <a:pt x="534" y="146"/>
                    <a:pt x="534" y="146"/>
                  </a:cubicBezTo>
                  <a:cubicBezTo>
                    <a:pt x="536" y="145"/>
                    <a:pt x="535" y="148"/>
                    <a:pt x="536" y="147"/>
                  </a:cubicBezTo>
                  <a:cubicBezTo>
                    <a:pt x="539" y="147"/>
                    <a:pt x="539" y="147"/>
                    <a:pt x="539" y="147"/>
                  </a:cubicBezTo>
                  <a:cubicBezTo>
                    <a:pt x="538" y="147"/>
                    <a:pt x="538" y="147"/>
                    <a:pt x="538" y="147"/>
                  </a:cubicBezTo>
                  <a:cubicBezTo>
                    <a:pt x="542" y="148"/>
                    <a:pt x="542" y="148"/>
                    <a:pt x="542" y="148"/>
                  </a:cubicBezTo>
                  <a:cubicBezTo>
                    <a:pt x="543" y="148"/>
                    <a:pt x="543" y="148"/>
                    <a:pt x="543" y="148"/>
                  </a:cubicBezTo>
                  <a:cubicBezTo>
                    <a:pt x="543" y="147"/>
                    <a:pt x="542" y="147"/>
                    <a:pt x="542" y="147"/>
                  </a:cubicBezTo>
                  <a:cubicBezTo>
                    <a:pt x="542" y="146"/>
                    <a:pt x="542" y="146"/>
                    <a:pt x="542" y="146"/>
                  </a:cubicBezTo>
                  <a:cubicBezTo>
                    <a:pt x="540" y="147"/>
                    <a:pt x="540" y="147"/>
                    <a:pt x="540" y="147"/>
                  </a:cubicBezTo>
                  <a:cubicBezTo>
                    <a:pt x="539" y="146"/>
                    <a:pt x="539" y="146"/>
                    <a:pt x="539" y="146"/>
                  </a:cubicBezTo>
                  <a:cubicBezTo>
                    <a:pt x="539" y="146"/>
                    <a:pt x="539" y="146"/>
                    <a:pt x="539" y="146"/>
                  </a:cubicBezTo>
                  <a:cubicBezTo>
                    <a:pt x="536" y="145"/>
                    <a:pt x="536" y="145"/>
                    <a:pt x="536" y="145"/>
                  </a:cubicBezTo>
                  <a:cubicBezTo>
                    <a:pt x="538" y="144"/>
                    <a:pt x="538" y="144"/>
                    <a:pt x="538" y="144"/>
                  </a:cubicBezTo>
                  <a:cubicBezTo>
                    <a:pt x="539" y="144"/>
                    <a:pt x="539" y="144"/>
                    <a:pt x="539" y="144"/>
                  </a:cubicBezTo>
                  <a:cubicBezTo>
                    <a:pt x="539" y="145"/>
                    <a:pt x="539" y="145"/>
                    <a:pt x="539" y="145"/>
                  </a:cubicBezTo>
                  <a:cubicBezTo>
                    <a:pt x="540" y="145"/>
                    <a:pt x="540" y="145"/>
                    <a:pt x="540" y="145"/>
                  </a:cubicBezTo>
                  <a:cubicBezTo>
                    <a:pt x="541" y="144"/>
                    <a:pt x="541" y="144"/>
                    <a:pt x="541" y="144"/>
                  </a:cubicBezTo>
                  <a:cubicBezTo>
                    <a:pt x="539" y="143"/>
                    <a:pt x="539" y="143"/>
                    <a:pt x="539" y="143"/>
                  </a:cubicBezTo>
                  <a:cubicBezTo>
                    <a:pt x="539" y="143"/>
                    <a:pt x="539" y="143"/>
                    <a:pt x="539" y="143"/>
                  </a:cubicBezTo>
                  <a:cubicBezTo>
                    <a:pt x="539" y="142"/>
                    <a:pt x="539" y="142"/>
                    <a:pt x="539" y="142"/>
                  </a:cubicBezTo>
                  <a:cubicBezTo>
                    <a:pt x="541" y="144"/>
                    <a:pt x="541" y="144"/>
                    <a:pt x="541" y="144"/>
                  </a:cubicBezTo>
                  <a:cubicBezTo>
                    <a:pt x="542" y="143"/>
                    <a:pt x="542" y="143"/>
                    <a:pt x="542" y="143"/>
                  </a:cubicBezTo>
                  <a:cubicBezTo>
                    <a:pt x="542" y="144"/>
                    <a:pt x="542" y="144"/>
                    <a:pt x="542" y="144"/>
                  </a:cubicBezTo>
                  <a:cubicBezTo>
                    <a:pt x="543" y="144"/>
                    <a:pt x="543" y="144"/>
                    <a:pt x="543" y="144"/>
                  </a:cubicBezTo>
                  <a:cubicBezTo>
                    <a:pt x="544" y="144"/>
                    <a:pt x="544" y="144"/>
                    <a:pt x="544" y="144"/>
                  </a:cubicBezTo>
                  <a:cubicBezTo>
                    <a:pt x="544" y="144"/>
                    <a:pt x="545" y="144"/>
                    <a:pt x="545" y="144"/>
                  </a:cubicBezTo>
                  <a:cubicBezTo>
                    <a:pt x="545" y="144"/>
                    <a:pt x="546" y="144"/>
                    <a:pt x="546" y="144"/>
                  </a:cubicBezTo>
                  <a:cubicBezTo>
                    <a:pt x="546" y="143"/>
                    <a:pt x="546" y="143"/>
                    <a:pt x="546" y="143"/>
                  </a:cubicBezTo>
                  <a:cubicBezTo>
                    <a:pt x="546" y="143"/>
                    <a:pt x="546" y="143"/>
                    <a:pt x="546" y="143"/>
                  </a:cubicBezTo>
                  <a:cubicBezTo>
                    <a:pt x="546" y="144"/>
                    <a:pt x="547" y="143"/>
                    <a:pt x="546" y="144"/>
                  </a:cubicBezTo>
                  <a:cubicBezTo>
                    <a:pt x="547" y="142"/>
                    <a:pt x="547" y="142"/>
                    <a:pt x="547" y="142"/>
                  </a:cubicBezTo>
                  <a:cubicBezTo>
                    <a:pt x="548" y="143"/>
                    <a:pt x="548" y="143"/>
                    <a:pt x="548" y="143"/>
                  </a:cubicBezTo>
                  <a:cubicBezTo>
                    <a:pt x="546" y="144"/>
                    <a:pt x="546" y="144"/>
                    <a:pt x="546" y="144"/>
                  </a:cubicBezTo>
                  <a:cubicBezTo>
                    <a:pt x="547" y="144"/>
                    <a:pt x="547" y="144"/>
                    <a:pt x="547" y="144"/>
                  </a:cubicBezTo>
                  <a:cubicBezTo>
                    <a:pt x="548" y="143"/>
                    <a:pt x="547" y="144"/>
                    <a:pt x="547" y="144"/>
                  </a:cubicBezTo>
                  <a:cubicBezTo>
                    <a:pt x="548" y="145"/>
                    <a:pt x="548" y="145"/>
                    <a:pt x="548" y="145"/>
                  </a:cubicBezTo>
                  <a:cubicBezTo>
                    <a:pt x="549" y="145"/>
                    <a:pt x="549" y="145"/>
                    <a:pt x="549" y="145"/>
                  </a:cubicBezTo>
                  <a:cubicBezTo>
                    <a:pt x="549" y="144"/>
                    <a:pt x="549" y="144"/>
                    <a:pt x="549" y="144"/>
                  </a:cubicBezTo>
                  <a:cubicBezTo>
                    <a:pt x="548" y="144"/>
                    <a:pt x="548" y="144"/>
                    <a:pt x="548" y="144"/>
                  </a:cubicBezTo>
                  <a:cubicBezTo>
                    <a:pt x="548" y="144"/>
                    <a:pt x="548" y="144"/>
                    <a:pt x="548" y="144"/>
                  </a:cubicBezTo>
                  <a:cubicBezTo>
                    <a:pt x="548" y="144"/>
                    <a:pt x="548" y="143"/>
                    <a:pt x="549" y="143"/>
                  </a:cubicBezTo>
                  <a:cubicBezTo>
                    <a:pt x="549" y="144"/>
                    <a:pt x="549" y="144"/>
                    <a:pt x="549" y="144"/>
                  </a:cubicBezTo>
                  <a:cubicBezTo>
                    <a:pt x="549" y="145"/>
                    <a:pt x="549" y="145"/>
                    <a:pt x="549" y="145"/>
                  </a:cubicBezTo>
                  <a:cubicBezTo>
                    <a:pt x="550" y="146"/>
                    <a:pt x="551" y="145"/>
                    <a:pt x="551" y="145"/>
                  </a:cubicBezTo>
                  <a:cubicBezTo>
                    <a:pt x="550" y="144"/>
                    <a:pt x="550" y="144"/>
                    <a:pt x="550" y="144"/>
                  </a:cubicBezTo>
                  <a:cubicBezTo>
                    <a:pt x="550" y="144"/>
                    <a:pt x="550" y="144"/>
                    <a:pt x="550" y="144"/>
                  </a:cubicBezTo>
                  <a:cubicBezTo>
                    <a:pt x="550" y="144"/>
                    <a:pt x="550" y="144"/>
                    <a:pt x="550" y="144"/>
                  </a:cubicBezTo>
                  <a:cubicBezTo>
                    <a:pt x="552" y="144"/>
                    <a:pt x="552" y="144"/>
                    <a:pt x="552" y="144"/>
                  </a:cubicBezTo>
                  <a:cubicBezTo>
                    <a:pt x="552" y="143"/>
                    <a:pt x="552" y="143"/>
                    <a:pt x="552" y="143"/>
                  </a:cubicBezTo>
                  <a:cubicBezTo>
                    <a:pt x="553" y="143"/>
                    <a:pt x="553" y="143"/>
                    <a:pt x="553" y="143"/>
                  </a:cubicBezTo>
                  <a:cubicBezTo>
                    <a:pt x="553" y="143"/>
                    <a:pt x="552" y="144"/>
                    <a:pt x="553" y="144"/>
                  </a:cubicBezTo>
                  <a:cubicBezTo>
                    <a:pt x="554" y="144"/>
                    <a:pt x="554" y="144"/>
                    <a:pt x="554" y="144"/>
                  </a:cubicBezTo>
                  <a:cubicBezTo>
                    <a:pt x="554" y="144"/>
                    <a:pt x="554" y="144"/>
                    <a:pt x="554" y="144"/>
                  </a:cubicBezTo>
                  <a:cubicBezTo>
                    <a:pt x="555" y="143"/>
                    <a:pt x="555" y="143"/>
                    <a:pt x="555" y="143"/>
                  </a:cubicBezTo>
                  <a:cubicBezTo>
                    <a:pt x="553" y="144"/>
                    <a:pt x="553" y="144"/>
                    <a:pt x="553" y="144"/>
                  </a:cubicBezTo>
                  <a:cubicBezTo>
                    <a:pt x="554" y="143"/>
                    <a:pt x="554" y="143"/>
                    <a:pt x="554" y="143"/>
                  </a:cubicBezTo>
                  <a:cubicBezTo>
                    <a:pt x="554" y="143"/>
                    <a:pt x="554" y="143"/>
                    <a:pt x="554" y="143"/>
                  </a:cubicBezTo>
                  <a:cubicBezTo>
                    <a:pt x="554" y="143"/>
                    <a:pt x="553" y="143"/>
                    <a:pt x="553" y="142"/>
                  </a:cubicBezTo>
                  <a:cubicBezTo>
                    <a:pt x="554" y="142"/>
                    <a:pt x="555" y="142"/>
                    <a:pt x="554" y="142"/>
                  </a:cubicBezTo>
                  <a:cubicBezTo>
                    <a:pt x="554" y="143"/>
                    <a:pt x="554" y="143"/>
                    <a:pt x="554" y="143"/>
                  </a:cubicBezTo>
                  <a:cubicBezTo>
                    <a:pt x="554" y="143"/>
                    <a:pt x="554" y="143"/>
                    <a:pt x="554" y="143"/>
                  </a:cubicBezTo>
                  <a:cubicBezTo>
                    <a:pt x="554" y="142"/>
                    <a:pt x="554" y="143"/>
                    <a:pt x="554" y="143"/>
                  </a:cubicBezTo>
                  <a:cubicBezTo>
                    <a:pt x="555" y="143"/>
                    <a:pt x="555" y="143"/>
                    <a:pt x="555" y="143"/>
                  </a:cubicBezTo>
                  <a:cubicBezTo>
                    <a:pt x="555" y="144"/>
                    <a:pt x="555" y="144"/>
                    <a:pt x="555" y="144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3" y="141"/>
                    <a:pt x="553" y="141"/>
                    <a:pt x="553" y="141"/>
                  </a:cubicBezTo>
                  <a:cubicBezTo>
                    <a:pt x="553" y="140"/>
                    <a:pt x="553" y="140"/>
                    <a:pt x="553" y="140"/>
                  </a:cubicBezTo>
                  <a:cubicBezTo>
                    <a:pt x="555" y="140"/>
                    <a:pt x="556" y="139"/>
                    <a:pt x="556" y="139"/>
                  </a:cubicBezTo>
                  <a:cubicBezTo>
                    <a:pt x="555" y="140"/>
                    <a:pt x="555" y="140"/>
                    <a:pt x="555" y="140"/>
                  </a:cubicBezTo>
                  <a:cubicBezTo>
                    <a:pt x="556" y="140"/>
                    <a:pt x="557" y="140"/>
                    <a:pt x="557" y="140"/>
                  </a:cubicBezTo>
                  <a:cubicBezTo>
                    <a:pt x="558" y="141"/>
                    <a:pt x="558" y="141"/>
                    <a:pt x="558" y="141"/>
                  </a:cubicBezTo>
                  <a:cubicBezTo>
                    <a:pt x="557" y="141"/>
                    <a:pt x="557" y="141"/>
                    <a:pt x="557" y="141"/>
                  </a:cubicBezTo>
                  <a:cubicBezTo>
                    <a:pt x="558" y="141"/>
                    <a:pt x="558" y="141"/>
                    <a:pt x="558" y="141"/>
                  </a:cubicBezTo>
                  <a:cubicBezTo>
                    <a:pt x="560" y="141"/>
                    <a:pt x="560" y="141"/>
                    <a:pt x="560" y="141"/>
                  </a:cubicBezTo>
                  <a:cubicBezTo>
                    <a:pt x="558" y="140"/>
                    <a:pt x="559" y="142"/>
                    <a:pt x="558" y="141"/>
                  </a:cubicBezTo>
                  <a:cubicBezTo>
                    <a:pt x="558" y="140"/>
                    <a:pt x="558" y="140"/>
                    <a:pt x="558" y="140"/>
                  </a:cubicBezTo>
                  <a:cubicBezTo>
                    <a:pt x="560" y="140"/>
                    <a:pt x="560" y="140"/>
                    <a:pt x="560" y="140"/>
                  </a:cubicBezTo>
                  <a:cubicBezTo>
                    <a:pt x="560" y="140"/>
                    <a:pt x="560" y="140"/>
                    <a:pt x="560" y="140"/>
                  </a:cubicBezTo>
                  <a:cubicBezTo>
                    <a:pt x="561" y="138"/>
                    <a:pt x="560" y="139"/>
                    <a:pt x="560" y="138"/>
                  </a:cubicBezTo>
                  <a:cubicBezTo>
                    <a:pt x="560" y="137"/>
                    <a:pt x="560" y="137"/>
                    <a:pt x="560" y="137"/>
                  </a:cubicBezTo>
                  <a:cubicBezTo>
                    <a:pt x="559" y="137"/>
                    <a:pt x="559" y="137"/>
                    <a:pt x="559" y="137"/>
                  </a:cubicBezTo>
                  <a:cubicBezTo>
                    <a:pt x="559" y="138"/>
                    <a:pt x="559" y="138"/>
                    <a:pt x="559" y="138"/>
                  </a:cubicBezTo>
                  <a:cubicBezTo>
                    <a:pt x="558" y="139"/>
                    <a:pt x="558" y="139"/>
                    <a:pt x="558" y="139"/>
                  </a:cubicBezTo>
                  <a:cubicBezTo>
                    <a:pt x="557" y="138"/>
                    <a:pt x="557" y="138"/>
                    <a:pt x="556" y="138"/>
                  </a:cubicBezTo>
                  <a:cubicBezTo>
                    <a:pt x="556" y="138"/>
                    <a:pt x="556" y="138"/>
                    <a:pt x="556" y="138"/>
                  </a:cubicBezTo>
                  <a:cubicBezTo>
                    <a:pt x="556" y="138"/>
                    <a:pt x="556" y="138"/>
                    <a:pt x="556" y="138"/>
                  </a:cubicBezTo>
                  <a:cubicBezTo>
                    <a:pt x="555" y="137"/>
                    <a:pt x="556" y="138"/>
                    <a:pt x="556" y="138"/>
                  </a:cubicBezTo>
                  <a:cubicBezTo>
                    <a:pt x="554" y="138"/>
                    <a:pt x="554" y="138"/>
                    <a:pt x="554" y="138"/>
                  </a:cubicBezTo>
                  <a:cubicBezTo>
                    <a:pt x="554" y="137"/>
                    <a:pt x="554" y="137"/>
                    <a:pt x="554" y="137"/>
                  </a:cubicBezTo>
                  <a:cubicBezTo>
                    <a:pt x="553" y="138"/>
                    <a:pt x="553" y="138"/>
                    <a:pt x="553" y="138"/>
                  </a:cubicBezTo>
                  <a:cubicBezTo>
                    <a:pt x="552" y="137"/>
                    <a:pt x="552" y="137"/>
                    <a:pt x="552" y="137"/>
                  </a:cubicBezTo>
                  <a:cubicBezTo>
                    <a:pt x="552" y="136"/>
                    <a:pt x="552" y="136"/>
                    <a:pt x="552" y="136"/>
                  </a:cubicBezTo>
                  <a:cubicBezTo>
                    <a:pt x="550" y="137"/>
                    <a:pt x="550" y="137"/>
                    <a:pt x="550" y="137"/>
                  </a:cubicBezTo>
                  <a:cubicBezTo>
                    <a:pt x="550" y="137"/>
                    <a:pt x="550" y="137"/>
                    <a:pt x="550" y="137"/>
                  </a:cubicBezTo>
                  <a:cubicBezTo>
                    <a:pt x="548" y="137"/>
                    <a:pt x="549" y="137"/>
                    <a:pt x="549" y="138"/>
                  </a:cubicBezTo>
                  <a:cubicBezTo>
                    <a:pt x="548" y="136"/>
                    <a:pt x="548" y="136"/>
                    <a:pt x="548" y="136"/>
                  </a:cubicBezTo>
                  <a:cubicBezTo>
                    <a:pt x="548" y="137"/>
                    <a:pt x="548" y="137"/>
                    <a:pt x="548" y="137"/>
                  </a:cubicBezTo>
                  <a:cubicBezTo>
                    <a:pt x="546" y="137"/>
                    <a:pt x="546" y="137"/>
                    <a:pt x="546" y="137"/>
                  </a:cubicBezTo>
                  <a:cubicBezTo>
                    <a:pt x="548" y="137"/>
                    <a:pt x="548" y="137"/>
                    <a:pt x="548" y="137"/>
                  </a:cubicBezTo>
                  <a:cubicBezTo>
                    <a:pt x="547" y="138"/>
                    <a:pt x="547" y="138"/>
                    <a:pt x="547" y="138"/>
                  </a:cubicBezTo>
                  <a:cubicBezTo>
                    <a:pt x="546" y="138"/>
                    <a:pt x="546" y="138"/>
                    <a:pt x="546" y="138"/>
                  </a:cubicBezTo>
                  <a:cubicBezTo>
                    <a:pt x="546" y="138"/>
                    <a:pt x="546" y="138"/>
                    <a:pt x="546" y="138"/>
                  </a:cubicBezTo>
                  <a:cubicBezTo>
                    <a:pt x="545" y="138"/>
                    <a:pt x="545" y="138"/>
                    <a:pt x="545" y="138"/>
                  </a:cubicBezTo>
                  <a:cubicBezTo>
                    <a:pt x="545" y="139"/>
                    <a:pt x="545" y="138"/>
                    <a:pt x="546" y="138"/>
                  </a:cubicBezTo>
                  <a:cubicBezTo>
                    <a:pt x="545" y="139"/>
                    <a:pt x="545" y="139"/>
                    <a:pt x="545" y="139"/>
                  </a:cubicBezTo>
                  <a:cubicBezTo>
                    <a:pt x="545" y="139"/>
                    <a:pt x="545" y="139"/>
                    <a:pt x="545" y="138"/>
                  </a:cubicBezTo>
                  <a:cubicBezTo>
                    <a:pt x="545" y="138"/>
                    <a:pt x="544" y="138"/>
                    <a:pt x="544" y="138"/>
                  </a:cubicBezTo>
                  <a:cubicBezTo>
                    <a:pt x="544" y="138"/>
                    <a:pt x="544" y="139"/>
                    <a:pt x="544" y="139"/>
                  </a:cubicBezTo>
                  <a:cubicBezTo>
                    <a:pt x="544" y="138"/>
                    <a:pt x="544" y="138"/>
                    <a:pt x="544" y="138"/>
                  </a:cubicBezTo>
                  <a:cubicBezTo>
                    <a:pt x="543" y="138"/>
                    <a:pt x="544" y="138"/>
                    <a:pt x="544" y="138"/>
                  </a:cubicBezTo>
                  <a:cubicBezTo>
                    <a:pt x="543" y="138"/>
                    <a:pt x="543" y="138"/>
                    <a:pt x="543" y="138"/>
                  </a:cubicBezTo>
                  <a:cubicBezTo>
                    <a:pt x="544" y="134"/>
                    <a:pt x="543" y="138"/>
                    <a:pt x="544" y="136"/>
                  </a:cubicBezTo>
                  <a:cubicBezTo>
                    <a:pt x="545" y="137"/>
                    <a:pt x="545" y="137"/>
                    <a:pt x="545" y="137"/>
                  </a:cubicBezTo>
                  <a:cubicBezTo>
                    <a:pt x="545" y="137"/>
                    <a:pt x="545" y="138"/>
                    <a:pt x="545" y="137"/>
                  </a:cubicBezTo>
                  <a:cubicBezTo>
                    <a:pt x="545" y="136"/>
                    <a:pt x="545" y="136"/>
                    <a:pt x="545" y="136"/>
                  </a:cubicBezTo>
                  <a:cubicBezTo>
                    <a:pt x="546" y="135"/>
                    <a:pt x="546" y="135"/>
                    <a:pt x="546" y="135"/>
                  </a:cubicBezTo>
                  <a:cubicBezTo>
                    <a:pt x="547" y="135"/>
                    <a:pt x="547" y="135"/>
                    <a:pt x="547" y="135"/>
                  </a:cubicBezTo>
                  <a:cubicBezTo>
                    <a:pt x="549" y="135"/>
                    <a:pt x="549" y="135"/>
                    <a:pt x="549" y="135"/>
                  </a:cubicBezTo>
                  <a:cubicBezTo>
                    <a:pt x="546" y="134"/>
                    <a:pt x="546" y="134"/>
                    <a:pt x="546" y="134"/>
                  </a:cubicBezTo>
                  <a:cubicBezTo>
                    <a:pt x="547" y="134"/>
                    <a:pt x="547" y="134"/>
                    <a:pt x="547" y="134"/>
                  </a:cubicBezTo>
                  <a:cubicBezTo>
                    <a:pt x="547" y="134"/>
                    <a:pt x="547" y="134"/>
                    <a:pt x="547" y="134"/>
                  </a:cubicBezTo>
                  <a:cubicBezTo>
                    <a:pt x="547" y="134"/>
                    <a:pt x="547" y="134"/>
                    <a:pt x="547" y="134"/>
                  </a:cubicBezTo>
                  <a:cubicBezTo>
                    <a:pt x="550" y="134"/>
                    <a:pt x="550" y="134"/>
                    <a:pt x="550" y="134"/>
                  </a:cubicBezTo>
                  <a:cubicBezTo>
                    <a:pt x="550" y="134"/>
                    <a:pt x="550" y="134"/>
                    <a:pt x="550" y="134"/>
                  </a:cubicBezTo>
                  <a:cubicBezTo>
                    <a:pt x="551" y="134"/>
                    <a:pt x="551" y="134"/>
                    <a:pt x="551" y="134"/>
                  </a:cubicBezTo>
                  <a:cubicBezTo>
                    <a:pt x="551" y="134"/>
                    <a:pt x="550" y="134"/>
                    <a:pt x="550" y="134"/>
                  </a:cubicBezTo>
                  <a:cubicBezTo>
                    <a:pt x="548" y="133"/>
                    <a:pt x="548" y="133"/>
                    <a:pt x="548" y="133"/>
                  </a:cubicBezTo>
                  <a:cubicBezTo>
                    <a:pt x="548" y="133"/>
                    <a:pt x="548" y="133"/>
                    <a:pt x="548" y="133"/>
                  </a:cubicBezTo>
                  <a:cubicBezTo>
                    <a:pt x="548" y="133"/>
                    <a:pt x="548" y="133"/>
                    <a:pt x="548" y="133"/>
                  </a:cubicBezTo>
                  <a:cubicBezTo>
                    <a:pt x="549" y="133"/>
                    <a:pt x="549" y="133"/>
                    <a:pt x="549" y="133"/>
                  </a:cubicBezTo>
                  <a:cubicBezTo>
                    <a:pt x="552" y="132"/>
                    <a:pt x="552" y="132"/>
                    <a:pt x="552" y="132"/>
                  </a:cubicBezTo>
                  <a:cubicBezTo>
                    <a:pt x="552" y="133"/>
                    <a:pt x="552" y="133"/>
                    <a:pt x="552" y="133"/>
                  </a:cubicBezTo>
                  <a:cubicBezTo>
                    <a:pt x="552" y="133"/>
                    <a:pt x="553" y="133"/>
                    <a:pt x="553" y="134"/>
                  </a:cubicBezTo>
                  <a:cubicBezTo>
                    <a:pt x="555" y="133"/>
                    <a:pt x="555" y="133"/>
                    <a:pt x="555" y="133"/>
                  </a:cubicBezTo>
                  <a:cubicBezTo>
                    <a:pt x="554" y="133"/>
                    <a:pt x="554" y="133"/>
                    <a:pt x="554" y="133"/>
                  </a:cubicBezTo>
                  <a:cubicBezTo>
                    <a:pt x="554" y="133"/>
                    <a:pt x="554" y="133"/>
                    <a:pt x="554" y="133"/>
                  </a:cubicBezTo>
                  <a:cubicBezTo>
                    <a:pt x="552" y="132"/>
                    <a:pt x="552" y="132"/>
                    <a:pt x="552" y="132"/>
                  </a:cubicBezTo>
                  <a:cubicBezTo>
                    <a:pt x="554" y="131"/>
                    <a:pt x="554" y="131"/>
                    <a:pt x="554" y="131"/>
                  </a:cubicBezTo>
                  <a:cubicBezTo>
                    <a:pt x="553" y="131"/>
                    <a:pt x="554" y="130"/>
                    <a:pt x="553" y="13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1" y="131"/>
                    <a:pt x="551" y="131"/>
                    <a:pt x="551" y="131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49" y="131"/>
                    <a:pt x="549" y="131"/>
                    <a:pt x="549" y="131"/>
                  </a:cubicBezTo>
                  <a:cubicBezTo>
                    <a:pt x="549" y="131"/>
                    <a:pt x="550" y="132"/>
                    <a:pt x="550" y="132"/>
                  </a:cubicBezTo>
                  <a:cubicBezTo>
                    <a:pt x="548" y="132"/>
                    <a:pt x="548" y="132"/>
                    <a:pt x="548" y="132"/>
                  </a:cubicBezTo>
                  <a:cubicBezTo>
                    <a:pt x="549" y="132"/>
                    <a:pt x="549" y="132"/>
                    <a:pt x="549" y="132"/>
                  </a:cubicBezTo>
                  <a:cubicBezTo>
                    <a:pt x="548" y="132"/>
                    <a:pt x="548" y="132"/>
                    <a:pt x="548" y="132"/>
                  </a:cubicBezTo>
                  <a:cubicBezTo>
                    <a:pt x="548" y="131"/>
                    <a:pt x="547" y="131"/>
                    <a:pt x="547" y="131"/>
                  </a:cubicBezTo>
                  <a:cubicBezTo>
                    <a:pt x="548" y="133"/>
                    <a:pt x="547" y="131"/>
                    <a:pt x="547" y="131"/>
                  </a:cubicBezTo>
                  <a:cubicBezTo>
                    <a:pt x="546" y="132"/>
                    <a:pt x="546" y="132"/>
                    <a:pt x="546" y="132"/>
                  </a:cubicBezTo>
                  <a:cubicBezTo>
                    <a:pt x="547" y="133"/>
                    <a:pt x="547" y="133"/>
                    <a:pt x="547" y="133"/>
                  </a:cubicBezTo>
                  <a:cubicBezTo>
                    <a:pt x="546" y="133"/>
                    <a:pt x="546" y="133"/>
                    <a:pt x="546" y="133"/>
                  </a:cubicBezTo>
                  <a:cubicBezTo>
                    <a:pt x="545" y="134"/>
                    <a:pt x="545" y="134"/>
                    <a:pt x="545" y="134"/>
                  </a:cubicBezTo>
                  <a:cubicBezTo>
                    <a:pt x="546" y="134"/>
                    <a:pt x="546" y="134"/>
                    <a:pt x="546" y="134"/>
                  </a:cubicBezTo>
                  <a:cubicBezTo>
                    <a:pt x="545" y="135"/>
                    <a:pt x="545" y="135"/>
                    <a:pt x="545" y="135"/>
                  </a:cubicBezTo>
                  <a:cubicBezTo>
                    <a:pt x="547" y="135"/>
                    <a:pt x="545" y="135"/>
                    <a:pt x="545" y="135"/>
                  </a:cubicBezTo>
                  <a:cubicBezTo>
                    <a:pt x="542" y="135"/>
                    <a:pt x="542" y="135"/>
                    <a:pt x="542" y="135"/>
                  </a:cubicBezTo>
                  <a:cubicBezTo>
                    <a:pt x="540" y="136"/>
                    <a:pt x="540" y="136"/>
                    <a:pt x="540" y="136"/>
                  </a:cubicBezTo>
                  <a:cubicBezTo>
                    <a:pt x="540" y="136"/>
                    <a:pt x="540" y="136"/>
                    <a:pt x="540" y="136"/>
                  </a:cubicBezTo>
                  <a:cubicBezTo>
                    <a:pt x="541" y="135"/>
                    <a:pt x="541" y="135"/>
                    <a:pt x="541" y="135"/>
                  </a:cubicBezTo>
                  <a:cubicBezTo>
                    <a:pt x="540" y="135"/>
                    <a:pt x="540" y="135"/>
                    <a:pt x="540" y="135"/>
                  </a:cubicBezTo>
                  <a:cubicBezTo>
                    <a:pt x="541" y="134"/>
                    <a:pt x="541" y="134"/>
                    <a:pt x="541" y="134"/>
                  </a:cubicBezTo>
                  <a:cubicBezTo>
                    <a:pt x="542" y="134"/>
                    <a:pt x="542" y="134"/>
                    <a:pt x="542" y="134"/>
                  </a:cubicBezTo>
                  <a:cubicBezTo>
                    <a:pt x="541" y="134"/>
                    <a:pt x="541" y="133"/>
                    <a:pt x="541" y="133"/>
                  </a:cubicBezTo>
                  <a:cubicBezTo>
                    <a:pt x="542" y="133"/>
                    <a:pt x="543" y="133"/>
                    <a:pt x="543" y="133"/>
                  </a:cubicBezTo>
                  <a:cubicBezTo>
                    <a:pt x="543" y="133"/>
                    <a:pt x="543" y="133"/>
                    <a:pt x="543" y="133"/>
                  </a:cubicBezTo>
                  <a:cubicBezTo>
                    <a:pt x="543" y="133"/>
                    <a:pt x="543" y="133"/>
                    <a:pt x="543" y="133"/>
                  </a:cubicBezTo>
                  <a:cubicBezTo>
                    <a:pt x="544" y="133"/>
                    <a:pt x="544" y="134"/>
                    <a:pt x="544" y="134"/>
                  </a:cubicBezTo>
                  <a:cubicBezTo>
                    <a:pt x="544" y="133"/>
                    <a:pt x="544" y="133"/>
                    <a:pt x="544" y="133"/>
                  </a:cubicBezTo>
                  <a:cubicBezTo>
                    <a:pt x="542" y="132"/>
                    <a:pt x="542" y="132"/>
                    <a:pt x="542" y="132"/>
                  </a:cubicBezTo>
                  <a:cubicBezTo>
                    <a:pt x="541" y="133"/>
                    <a:pt x="541" y="133"/>
                    <a:pt x="541" y="133"/>
                  </a:cubicBezTo>
                  <a:cubicBezTo>
                    <a:pt x="541" y="132"/>
                    <a:pt x="541" y="132"/>
                    <a:pt x="541" y="132"/>
                  </a:cubicBezTo>
                  <a:cubicBezTo>
                    <a:pt x="542" y="131"/>
                    <a:pt x="542" y="131"/>
                    <a:pt x="542" y="131"/>
                  </a:cubicBezTo>
                  <a:cubicBezTo>
                    <a:pt x="542" y="131"/>
                    <a:pt x="542" y="131"/>
                    <a:pt x="542" y="131"/>
                  </a:cubicBezTo>
                  <a:cubicBezTo>
                    <a:pt x="542" y="131"/>
                    <a:pt x="542" y="131"/>
                    <a:pt x="542" y="131"/>
                  </a:cubicBezTo>
                  <a:cubicBezTo>
                    <a:pt x="543" y="131"/>
                    <a:pt x="543" y="131"/>
                    <a:pt x="543" y="131"/>
                  </a:cubicBezTo>
                  <a:cubicBezTo>
                    <a:pt x="544" y="132"/>
                    <a:pt x="544" y="132"/>
                    <a:pt x="544" y="132"/>
                  </a:cubicBezTo>
                  <a:cubicBezTo>
                    <a:pt x="548" y="132"/>
                    <a:pt x="544" y="132"/>
                    <a:pt x="545" y="131"/>
                  </a:cubicBezTo>
                  <a:cubicBezTo>
                    <a:pt x="548" y="130"/>
                    <a:pt x="548" y="130"/>
                    <a:pt x="548" y="130"/>
                  </a:cubicBezTo>
                  <a:cubicBezTo>
                    <a:pt x="547" y="129"/>
                    <a:pt x="547" y="129"/>
                    <a:pt x="547" y="129"/>
                  </a:cubicBezTo>
                  <a:cubicBezTo>
                    <a:pt x="548" y="129"/>
                    <a:pt x="548" y="129"/>
                    <a:pt x="548" y="129"/>
                  </a:cubicBezTo>
                  <a:cubicBezTo>
                    <a:pt x="549" y="129"/>
                    <a:pt x="549" y="129"/>
                    <a:pt x="550" y="129"/>
                  </a:cubicBezTo>
                  <a:cubicBezTo>
                    <a:pt x="550" y="129"/>
                    <a:pt x="550" y="129"/>
                    <a:pt x="550" y="129"/>
                  </a:cubicBezTo>
                  <a:cubicBezTo>
                    <a:pt x="550" y="129"/>
                    <a:pt x="550" y="129"/>
                    <a:pt x="550" y="129"/>
                  </a:cubicBezTo>
                  <a:cubicBezTo>
                    <a:pt x="550" y="129"/>
                    <a:pt x="550" y="129"/>
                    <a:pt x="550" y="129"/>
                  </a:cubicBezTo>
                  <a:cubicBezTo>
                    <a:pt x="551" y="129"/>
                    <a:pt x="551" y="129"/>
                    <a:pt x="551" y="129"/>
                  </a:cubicBezTo>
                  <a:cubicBezTo>
                    <a:pt x="550" y="128"/>
                    <a:pt x="550" y="128"/>
                    <a:pt x="550" y="128"/>
                  </a:cubicBezTo>
                  <a:cubicBezTo>
                    <a:pt x="552" y="126"/>
                    <a:pt x="552" y="129"/>
                    <a:pt x="553" y="128"/>
                  </a:cubicBezTo>
                  <a:cubicBezTo>
                    <a:pt x="553" y="128"/>
                    <a:pt x="553" y="128"/>
                    <a:pt x="553" y="128"/>
                  </a:cubicBezTo>
                  <a:cubicBezTo>
                    <a:pt x="553" y="129"/>
                    <a:pt x="553" y="129"/>
                    <a:pt x="553" y="129"/>
                  </a:cubicBezTo>
                  <a:cubicBezTo>
                    <a:pt x="553" y="130"/>
                    <a:pt x="553" y="130"/>
                    <a:pt x="553" y="130"/>
                  </a:cubicBezTo>
                  <a:cubicBezTo>
                    <a:pt x="553" y="130"/>
                    <a:pt x="553" y="130"/>
                    <a:pt x="553" y="130"/>
                  </a:cubicBezTo>
                  <a:cubicBezTo>
                    <a:pt x="554" y="128"/>
                    <a:pt x="554" y="131"/>
                    <a:pt x="555" y="131"/>
                  </a:cubicBezTo>
                  <a:cubicBezTo>
                    <a:pt x="556" y="129"/>
                    <a:pt x="556" y="129"/>
                    <a:pt x="556" y="129"/>
                  </a:cubicBezTo>
                  <a:cubicBezTo>
                    <a:pt x="557" y="130"/>
                    <a:pt x="557" y="130"/>
                    <a:pt x="557" y="130"/>
                  </a:cubicBezTo>
                  <a:cubicBezTo>
                    <a:pt x="557" y="129"/>
                    <a:pt x="557" y="129"/>
                    <a:pt x="557" y="129"/>
                  </a:cubicBezTo>
                  <a:cubicBezTo>
                    <a:pt x="557" y="129"/>
                    <a:pt x="557" y="129"/>
                    <a:pt x="557" y="129"/>
                  </a:cubicBezTo>
                  <a:cubicBezTo>
                    <a:pt x="558" y="129"/>
                    <a:pt x="558" y="129"/>
                    <a:pt x="558" y="129"/>
                  </a:cubicBezTo>
                  <a:cubicBezTo>
                    <a:pt x="561" y="131"/>
                    <a:pt x="558" y="129"/>
                    <a:pt x="559" y="129"/>
                  </a:cubicBezTo>
                  <a:cubicBezTo>
                    <a:pt x="559" y="129"/>
                    <a:pt x="559" y="130"/>
                    <a:pt x="559" y="130"/>
                  </a:cubicBezTo>
                  <a:cubicBezTo>
                    <a:pt x="559" y="130"/>
                    <a:pt x="559" y="130"/>
                    <a:pt x="559" y="131"/>
                  </a:cubicBezTo>
                  <a:cubicBezTo>
                    <a:pt x="559" y="131"/>
                    <a:pt x="559" y="131"/>
                    <a:pt x="559" y="131"/>
                  </a:cubicBezTo>
                  <a:cubicBezTo>
                    <a:pt x="559" y="131"/>
                    <a:pt x="559" y="131"/>
                    <a:pt x="559" y="131"/>
                  </a:cubicBezTo>
                  <a:cubicBezTo>
                    <a:pt x="559" y="131"/>
                    <a:pt x="559" y="131"/>
                    <a:pt x="559" y="131"/>
                  </a:cubicBezTo>
                  <a:cubicBezTo>
                    <a:pt x="560" y="131"/>
                    <a:pt x="560" y="131"/>
                    <a:pt x="560" y="131"/>
                  </a:cubicBezTo>
                  <a:cubicBezTo>
                    <a:pt x="560" y="130"/>
                    <a:pt x="560" y="130"/>
                    <a:pt x="560" y="130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60" y="128"/>
                    <a:pt x="560" y="128"/>
                    <a:pt x="560" y="128"/>
                  </a:cubicBezTo>
                  <a:cubicBezTo>
                    <a:pt x="558" y="129"/>
                    <a:pt x="558" y="128"/>
                    <a:pt x="557" y="128"/>
                  </a:cubicBezTo>
                  <a:cubicBezTo>
                    <a:pt x="558" y="128"/>
                    <a:pt x="558" y="128"/>
                    <a:pt x="558" y="128"/>
                  </a:cubicBezTo>
                  <a:cubicBezTo>
                    <a:pt x="557" y="127"/>
                    <a:pt x="557" y="127"/>
                    <a:pt x="557" y="127"/>
                  </a:cubicBezTo>
                  <a:cubicBezTo>
                    <a:pt x="557" y="127"/>
                    <a:pt x="557" y="127"/>
                    <a:pt x="557" y="127"/>
                  </a:cubicBezTo>
                  <a:cubicBezTo>
                    <a:pt x="557" y="127"/>
                    <a:pt x="557" y="127"/>
                    <a:pt x="557" y="127"/>
                  </a:cubicBezTo>
                  <a:cubicBezTo>
                    <a:pt x="557" y="128"/>
                    <a:pt x="556" y="126"/>
                    <a:pt x="555" y="127"/>
                  </a:cubicBezTo>
                  <a:cubicBezTo>
                    <a:pt x="555" y="126"/>
                    <a:pt x="555" y="126"/>
                    <a:pt x="555" y="126"/>
                  </a:cubicBezTo>
                  <a:cubicBezTo>
                    <a:pt x="553" y="127"/>
                    <a:pt x="555" y="127"/>
                    <a:pt x="555" y="127"/>
                  </a:cubicBezTo>
                  <a:cubicBezTo>
                    <a:pt x="555" y="128"/>
                    <a:pt x="555" y="128"/>
                    <a:pt x="555" y="128"/>
                  </a:cubicBezTo>
                  <a:cubicBezTo>
                    <a:pt x="554" y="126"/>
                    <a:pt x="553" y="126"/>
                    <a:pt x="553" y="126"/>
                  </a:cubicBezTo>
                  <a:cubicBezTo>
                    <a:pt x="552" y="127"/>
                    <a:pt x="552" y="127"/>
                    <a:pt x="552" y="127"/>
                  </a:cubicBezTo>
                  <a:cubicBezTo>
                    <a:pt x="551" y="125"/>
                    <a:pt x="551" y="125"/>
                    <a:pt x="551" y="125"/>
                  </a:cubicBezTo>
                  <a:cubicBezTo>
                    <a:pt x="552" y="125"/>
                    <a:pt x="552" y="125"/>
                    <a:pt x="552" y="125"/>
                  </a:cubicBezTo>
                  <a:cubicBezTo>
                    <a:pt x="552" y="124"/>
                    <a:pt x="552" y="124"/>
                    <a:pt x="552" y="124"/>
                  </a:cubicBezTo>
                  <a:cubicBezTo>
                    <a:pt x="553" y="124"/>
                    <a:pt x="553" y="124"/>
                    <a:pt x="553" y="124"/>
                  </a:cubicBezTo>
                  <a:cubicBezTo>
                    <a:pt x="555" y="124"/>
                    <a:pt x="555" y="124"/>
                    <a:pt x="555" y="124"/>
                  </a:cubicBezTo>
                  <a:cubicBezTo>
                    <a:pt x="555" y="125"/>
                    <a:pt x="555" y="125"/>
                    <a:pt x="555" y="125"/>
                  </a:cubicBezTo>
                  <a:cubicBezTo>
                    <a:pt x="556" y="126"/>
                    <a:pt x="556" y="126"/>
                    <a:pt x="556" y="126"/>
                  </a:cubicBezTo>
                  <a:cubicBezTo>
                    <a:pt x="557" y="125"/>
                    <a:pt x="557" y="125"/>
                    <a:pt x="557" y="125"/>
                  </a:cubicBezTo>
                  <a:cubicBezTo>
                    <a:pt x="556" y="124"/>
                    <a:pt x="556" y="124"/>
                    <a:pt x="556" y="124"/>
                  </a:cubicBezTo>
                  <a:cubicBezTo>
                    <a:pt x="556" y="124"/>
                    <a:pt x="556" y="125"/>
                    <a:pt x="556" y="125"/>
                  </a:cubicBezTo>
                  <a:cubicBezTo>
                    <a:pt x="555" y="124"/>
                    <a:pt x="555" y="124"/>
                    <a:pt x="555" y="124"/>
                  </a:cubicBezTo>
                  <a:cubicBezTo>
                    <a:pt x="555" y="124"/>
                    <a:pt x="555" y="124"/>
                    <a:pt x="555" y="124"/>
                  </a:cubicBezTo>
                  <a:cubicBezTo>
                    <a:pt x="557" y="124"/>
                    <a:pt x="557" y="124"/>
                    <a:pt x="557" y="124"/>
                  </a:cubicBezTo>
                  <a:cubicBezTo>
                    <a:pt x="557" y="123"/>
                    <a:pt x="557" y="123"/>
                    <a:pt x="557" y="123"/>
                  </a:cubicBezTo>
                  <a:cubicBezTo>
                    <a:pt x="557" y="123"/>
                    <a:pt x="557" y="123"/>
                    <a:pt x="557" y="123"/>
                  </a:cubicBezTo>
                  <a:cubicBezTo>
                    <a:pt x="557" y="122"/>
                    <a:pt x="557" y="122"/>
                    <a:pt x="557" y="122"/>
                  </a:cubicBezTo>
                  <a:cubicBezTo>
                    <a:pt x="557" y="122"/>
                    <a:pt x="557" y="122"/>
                    <a:pt x="557" y="122"/>
                  </a:cubicBezTo>
                  <a:cubicBezTo>
                    <a:pt x="555" y="120"/>
                    <a:pt x="556" y="122"/>
                    <a:pt x="556" y="122"/>
                  </a:cubicBezTo>
                  <a:cubicBezTo>
                    <a:pt x="555" y="121"/>
                    <a:pt x="555" y="121"/>
                    <a:pt x="555" y="121"/>
                  </a:cubicBezTo>
                  <a:cubicBezTo>
                    <a:pt x="555" y="120"/>
                    <a:pt x="555" y="120"/>
                    <a:pt x="555" y="120"/>
                  </a:cubicBezTo>
                  <a:cubicBezTo>
                    <a:pt x="556" y="120"/>
                    <a:pt x="557" y="120"/>
                    <a:pt x="557" y="121"/>
                  </a:cubicBezTo>
                  <a:cubicBezTo>
                    <a:pt x="557" y="121"/>
                    <a:pt x="557" y="121"/>
                    <a:pt x="557" y="121"/>
                  </a:cubicBezTo>
                  <a:cubicBezTo>
                    <a:pt x="557" y="121"/>
                    <a:pt x="557" y="121"/>
                    <a:pt x="557" y="121"/>
                  </a:cubicBezTo>
                  <a:cubicBezTo>
                    <a:pt x="559" y="121"/>
                    <a:pt x="558" y="120"/>
                    <a:pt x="557" y="120"/>
                  </a:cubicBezTo>
                  <a:cubicBezTo>
                    <a:pt x="558" y="120"/>
                    <a:pt x="558" y="120"/>
                    <a:pt x="558" y="120"/>
                  </a:cubicBezTo>
                  <a:cubicBezTo>
                    <a:pt x="559" y="121"/>
                    <a:pt x="559" y="121"/>
                    <a:pt x="559" y="121"/>
                  </a:cubicBezTo>
                  <a:cubicBezTo>
                    <a:pt x="560" y="120"/>
                    <a:pt x="560" y="120"/>
                    <a:pt x="560" y="120"/>
                  </a:cubicBezTo>
                  <a:cubicBezTo>
                    <a:pt x="560" y="120"/>
                    <a:pt x="560" y="120"/>
                    <a:pt x="560" y="120"/>
                  </a:cubicBezTo>
                  <a:cubicBezTo>
                    <a:pt x="562" y="119"/>
                    <a:pt x="562" y="119"/>
                    <a:pt x="562" y="119"/>
                  </a:cubicBezTo>
                  <a:cubicBezTo>
                    <a:pt x="561" y="119"/>
                    <a:pt x="561" y="119"/>
                    <a:pt x="561" y="119"/>
                  </a:cubicBezTo>
                  <a:cubicBezTo>
                    <a:pt x="560" y="119"/>
                    <a:pt x="560" y="119"/>
                    <a:pt x="560" y="119"/>
                  </a:cubicBezTo>
                  <a:cubicBezTo>
                    <a:pt x="560" y="119"/>
                    <a:pt x="560" y="119"/>
                    <a:pt x="560" y="119"/>
                  </a:cubicBezTo>
                  <a:cubicBezTo>
                    <a:pt x="560" y="119"/>
                    <a:pt x="560" y="118"/>
                    <a:pt x="559" y="118"/>
                  </a:cubicBezTo>
                  <a:cubicBezTo>
                    <a:pt x="559" y="118"/>
                    <a:pt x="559" y="118"/>
                    <a:pt x="559" y="118"/>
                  </a:cubicBezTo>
                  <a:cubicBezTo>
                    <a:pt x="560" y="118"/>
                    <a:pt x="560" y="118"/>
                    <a:pt x="560" y="118"/>
                  </a:cubicBezTo>
                  <a:cubicBezTo>
                    <a:pt x="560" y="117"/>
                    <a:pt x="560" y="117"/>
                    <a:pt x="560" y="117"/>
                  </a:cubicBezTo>
                  <a:cubicBezTo>
                    <a:pt x="559" y="118"/>
                    <a:pt x="559" y="118"/>
                    <a:pt x="559" y="118"/>
                  </a:cubicBezTo>
                  <a:cubicBezTo>
                    <a:pt x="558" y="118"/>
                    <a:pt x="558" y="118"/>
                    <a:pt x="558" y="118"/>
                  </a:cubicBezTo>
                  <a:cubicBezTo>
                    <a:pt x="559" y="120"/>
                    <a:pt x="557" y="117"/>
                    <a:pt x="557" y="119"/>
                  </a:cubicBezTo>
                  <a:cubicBezTo>
                    <a:pt x="557" y="118"/>
                    <a:pt x="557" y="118"/>
                    <a:pt x="557" y="118"/>
                  </a:cubicBezTo>
                  <a:cubicBezTo>
                    <a:pt x="558" y="117"/>
                    <a:pt x="558" y="117"/>
                    <a:pt x="558" y="117"/>
                  </a:cubicBezTo>
                  <a:cubicBezTo>
                    <a:pt x="557" y="115"/>
                    <a:pt x="557" y="115"/>
                    <a:pt x="557" y="115"/>
                  </a:cubicBezTo>
                  <a:cubicBezTo>
                    <a:pt x="557" y="115"/>
                    <a:pt x="557" y="115"/>
                    <a:pt x="557" y="115"/>
                  </a:cubicBezTo>
                  <a:cubicBezTo>
                    <a:pt x="557" y="115"/>
                    <a:pt x="557" y="115"/>
                    <a:pt x="557" y="115"/>
                  </a:cubicBezTo>
                  <a:cubicBezTo>
                    <a:pt x="554" y="116"/>
                    <a:pt x="556" y="114"/>
                    <a:pt x="554" y="115"/>
                  </a:cubicBezTo>
                  <a:cubicBezTo>
                    <a:pt x="554" y="115"/>
                    <a:pt x="554" y="114"/>
                    <a:pt x="554" y="114"/>
                  </a:cubicBezTo>
                  <a:cubicBezTo>
                    <a:pt x="553" y="114"/>
                    <a:pt x="553" y="114"/>
                    <a:pt x="553" y="114"/>
                  </a:cubicBezTo>
                  <a:cubicBezTo>
                    <a:pt x="553" y="113"/>
                    <a:pt x="553" y="113"/>
                    <a:pt x="553" y="113"/>
                  </a:cubicBezTo>
                  <a:cubicBezTo>
                    <a:pt x="554" y="113"/>
                    <a:pt x="554" y="113"/>
                    <a:pt x="554" y="113"/>
                  </a:cubicBezTo>
                  <a:cubicBezTo>
                    <a:pt x="555" y="113"/>
                    <a:pt x="555" y="113"/>
                    <a:pt x="555" y="113"/>
                  </a:cubicBezTo>
                  <a:cubicBezTo>
                    <a:pt x="557" y="114"/>
                    <a:pt x="557" y="114"/>
                    <a:pt x="557" y="114"/>
                  </a:cubicBezTo>
                  <a:cubicBezTo>
                    <a:pt x="557" y="115"/>
                    <a:pt x="557" y="115"/>
                    <a:pt x="557" y="115"/>
                  </a:cubicBezTo>
                  <a:cubicBezTo>
                    <a:pt x="557" y="115"/>
                    <a:pt x="557" y="115"/>
                    <a:pt x="557" y="115"/>
                  </a:cubicBezTo>
                  <a:cubicBezTo>
                    <a:pt x="558" y="114"/>
                    <a:pt x="559" y="115"/>
                    <a:pt x="559" y="115"/>
                  </a:cubicBezTo>
                  <a:cubicBezTo>
                    <a:pt x="559" y="115"/>
                    <a:pt x="558" y="115"/>
                    <a:pt x="558" y="115"/>
                  </a:cubicBezTo>
                  <a:cubicBezTo>
                    <a:pt x="558" y="115"/>
                    <a:pt x="558" y="115"/>
                    <a:pt x="558" y="116"/>
                  </a:cubicBezTo>
                  <a:cubicBezTo>
                    <a:pt x="559" y="117"/>
                    <a:pt x="559" y="116"/>
                    <a:pt x="558" y="116"/>
                  </a:cubicBezTo>
                  <a:cubicBezTo>
                    <a:pt x="559" y="116"/>
                    <a:pt x="559" y="116"/>
                    <a:pt x="559" y="116"/>
                  </a:cubicBezTo>
                  <a:cubicBezTo>
                    <a:pt x="560" y="116"/>
                    <a:pt x="560" y="116"/>
                    <a:pt x="560" y="116"/>
                  </a:cubicBezTo>
                  <a:cubicBezTo>
                    <a:pt x="561" y="115"/>
                    <a:pt x="559" y="116"/>
                    <a:pt x="560" y="116"/>
                  </a:cubicBezTo>
                  <a:cubicBezTo>
                    <a:pt x="562" y="115"/>
                    <a:pt x="560" y="115"/>
                    <a:pt x="560" y="115"/>
                  </a:cubicBezTo>
                  <a:cubicBezTo>
                    <a:pt x="561" y="114"/>
                    <a:pt x="561" y="114"/>
                    <a:pt x="561" y="114"/>
                  </a:cubicBezTo>
                  <a:cubicBezTo>
                    <a:pt x="560" y="114"/>
                    <a:pt x="560" y="114"/>
                    <a:pt x="560" y="114"/>
                  </a:cubicBezTo>
                  <a:cubicBezTo>
                    <a:pt x="561" y="113"/>
                    <a:pt x="561" y="113"/>
                    <a:pt x="561" y="113"/>
                  </a:cubicBezTo>
                  <a:cubicBezTo>
                    <a:pt x="561" y="113"/>
                    <a:pt x="561" y="113"/>
                    <a:pt x="561" y="113"/>
                  </a:cubicBezTo>
                  <a:cubicBezTo>
                    <a:pt x="561" y="114"/>
                    <a:pt x="561" y="114"/>
                    <a:pt x="561" y="114"/>
                  </a:cubicBezTo>
                  <a:cubicBezTo>
                    <a:pt x="563" y="113"/>
                    <a:pt x="563" y="113"/>
                    <a:pt x="563" y="113"/>
                  </a:cubicBezTo>
                  <a:cubicBezTo>
                    <a:pt x="562" y="113"/>
                    <a:pt x="562" y="113"/>
                    <a:pt x="562" y="113"/>
                  </a:cubicBezTo>
                  <a:cubicBezTo>
                    <a:pt x="563" y="113"/>
                    <a:pt x="563" y="113"/>
                    <a:pt x="563" y="113"/>
                  </a:cubicBezTo>
                  <a:cubicBezTo>
                    <a:pt x="563" y="114"/>
                    <a:pt x="563" y="114"/>
                    <a:pt x="563" y="114"/>
                  </a:cubicBezTo>
                  <a:cubicBezTo>
                    <a:pt x="563" y="114"/>
                    <a:pt x="563" y="114"/>
                    <a:pt x="563" y="114"/>
                  </a:cubicBezTo>
                  <a:cubicBezTo>
                    <a:pt x="563" y="112"/>
                    <a:pt x="563" y="112"/>
                    <a:pt x="563" y="112"/>
                  </a:cubicBezTo>
                  <a:cubicBezTo>
                    <a:pt x="564" y="112"/>
                    <a:pt x="564" y="112"/>
                    <a:pt x="564" y="112"/>
                  </a:cubicBezTo>
                  <a:cubicBezTo>
                    <a:pt x="565" y="113"/>
                    <a:pt x="565" y="113"/>
                    <a:pt x="565" y="113"/>
                  </a:cubicBezTo>
                  <a:cubicBezTo>
                    <a:pt x="565" y="112"/>
                    <a:pt x="565" y="112"/>
                    <a:pt x="565" y="112"/>
                  </a:cubicBezTo>
                  <a:cubicBezTo>
                    <a:pt x="565" y="112"/>
                    <a:pt x="565" y="112"/>
                    <a:pt x="565" y="112"/>
                  </a:cubicBezTo>
                  <a:cubicBezTo>
                    <a:pt x="565" y="111"/>
                    <a:pt x="565" y="111"/>
                    <a:pt x="565" y="111"/>
                  </a:cubicBezTo>
                  <a:cubicBezTo>
                    <a:pt x="565" y="111"/>
                    <a:pt x="565" y="111"/>
                    <a:pt x="565" y="111"/>
                  </a:cubicBezTo>
                  <a:cubicBezTo>
                    <a:pt x="566" y="110"/>
                    <a:pt x="567" y="110"/>
                    <a:pt x="567" y="110"/>
                  </a:cubicBezTo>
                  <a:cubicBezTo>
                    <a:pt x="567" y="109"/>
                    <a:pt x="567" y="109"/>
                    <a:pt x="567" y="109"/>
                  </a:cubicBezTo>
                  <a:cubicBezTo>
                    <a:pt x="567" y="108"/>
                    <a:pt x="567" y="108"/>
                    <a:pt x="567" y="108"/>
                  </a:cubicBezTo>
                  <a:cubicBezTo>
                    <a:pt x="567" y="108"/>
                    <a:pt x="567" y="108"/>
                    <a:pt x="567" y="108"/>
                  </a:cubicBezTo>
                  <a:cubicBezTo>
                    <a:pt x="567" y="107"/>
                    <a:pt x="566" y="107"/>
                    <a:pt x="566" y="107"/>
                  </a:cubicBezTo>
                  <a:cubicBezTo>
                    <a:pt x="560" y="106"/>
                    <a:pt x="560" y="106"/>
                    <a:pt x="560" y="106"/>
                  </a:cubicBezTo>
                  <a:cubicBezTo>
                    <a:pt x="561" y="107"/>
                    <a:pt x="561" y="107"/>
                    <a:pt x="561" y="107"/>
                  </a:cubicBezTo>
                  <a:cubicBezTo>
                    <a:pt x="561" y="107"/>
                    <a:pt x="560" y="107"/>
                    <a:pt x="559" y="107"/>
                  </a:cubicBezTo>
                  <a:cubicBezTo>
                    <a:pt x="557" y="106"/>
                    <a:pt x="557" y="106"/>
                    <a:pt x="557" y="106"/>
                  </a:cubicBezTo>
                  <a:cubicBezTo>
                    <a:pt x="556" y="107"/>
                    <a:pt x="556" y="107"/>
                    <a:pt x="556" y="107"/>
                  </a:cubicBezTo>
                  <a:cubicBezTo>
                    <a:pt x="557" y="107"/>
                    <a:pt x="556" y="108"/>
                    <a:pt x="556" y="108"/>
                  </a:cubicBezTo>
                  <a:cubicBezTo>
                    <a:pt x="557" y="108"/>
                    <a:pt x="557" y="108"/>
                    <a:pt x="557" y="108"/>
                  </a:cubicBezTo>
                  <a:cubicBezTo>
                    <a:pt x="556" y="109"/>
                    <a:pt x="556" y="110"/>
                    <a:pt x="556" y="110"/>
                  </a:cubicBezTo>
                  <a:cubicBezTo>
                    <a:pt x="556" y="110"/>
                    <a:pt x="556" y="110"/>
                    <a:pt x="556" y="110"/>
                  </a:cubicBezTo>
                  <a:cubicBezTo>
                    <a:pt x="556" y="110"/>
                    <a:pt x="556" y="110"/>
                    <a:pt x="556" y="110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5" y="109"/>
                    <a:pt x="555" y="109"/>
                    <a:pt x="555" y="109"/>
                  </a:cubicBezTo>
                  <a:cubicBezTo>
                    <a:pt x="553" y="109"/>
                    <a:pt x="553" y="109"/>
                    <a:pt x="553" y="109"/>
                  </a:cubicBezTo>
                  <a:cubicBezTo>
                    <a:pt x="553" y="109"/>
                    <a:pt x="553" y="109"/>
                    <a:pt x="553" y="109"/>
                  </a:cubicBezTo>
                  <a:cubicBezTo>
                    <a:pt x="551" y="109"/>
                    <a:pt x="551" y="109"/>
                    <a:pt x="551" y="109"/>
                  </a:cubicBezTo>
                  <a:cubicBezTo>
                    <a:pt x="550" y="107"/>
                    <a:pt x="550" y="107"/>
                    <a:pt x="550" y="107"/>
                  </a:cubicBezTo>
                  <a:cubicBezTo>
                    <a:pt x="551" y="107"/>
                    <a:pt x="551" y="107"/>
                    <a:pt x="551" y="107"/>
                  </a:cubicBezTo>
                  <a:cubicBezTo>
                    <a:pt x="553" y="107"/>
                    <a:pt x="553" y="107"/>
                    <a:pt x="553" y="107"/>
                  </a:cubicBezTo>
                  <a:cubicBezTo>
                    <a:pt x="553" y="108"/>
                    <a:pt x="553" y="108"/>
                    <a:pt x="553" y="108"/>
                  </a:cubicBezTo>
                  <a:cubicBezTo>
                    <a:pt x="554" y="108"/>
                    <a:pt x="554" y="108"/>
                    <a:pt x="554" y="108"/>
                  </a:cubicBezTo>
                  <a:cubicBezTo>
                    <a:pt x="554" y="108"/>
                    <a:pt x="554" y="108"/>
                    <a:pt x="554" y="108"/>
                  </a:cubicBezTo>
                  <a:cubicBezTo>
                    <a:pt x="554" y="106"/>
                    <a:pt x="554" y="106"/>
                    <a:pt x="554" y="106"/>
                  </a:cubicBezTo>
                  <a:cubicBezTo>
                    <a:pt x="554" y="105"/>
                    <a:pt x="554" y="105"/>
                    <a:pt x="554" y="105"/>
                  </a:cubicBezTo>
                  <a:cubicBezTo>
                    <a:pt x="552" y="105"/>
                    <a:pt x="552" y="105"/>
                    <a:pt x="552" y="105"/>
                  </a:cubicBezTo>
                  <a:cubicBezTo>
                    <a:pt x="552" y="106"/>
                    <a:pt x="552" y="105"/>
                    <a:pt x="553" y="105"/>
                  </a:cubicBezTo>
                  <a:cubicBezTo>
                    <a:pt x="552" y="106"/>
                    <a:pt x="552" y="106"/>
                    <a:pt x="552" y="106"/>
                  </a:cubicBezTo>
                  <a:cubicBezTo>
                    <a:pt x="552" y="106"/>
                    <a:pt x="552" y="106"/>
                    <a:pt x="552" y="106"/>
                  </a:cubicBezTo>
                  <a:cubicBezTo>
                    <a:pt x="551" y="105"/>
                    <a:pt x="551" y="104"/>
                    <a:pt x="550" y="104"/>
                  </a:cubicBezTo>
                  <a:cubicBezTo>
                    <a:pt x="550" y="104"/>
                    <a:pt x="550" y="104"/>
                    <a:pt x="550" y="104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49" y="103"/>
                    <a:pt x="549" y="103"/>
                    <a:pt x="549" y="103"/>
                  </a:cubicBezTo>
                  <a:cubicBezTo>
                    <a:pt x="549" y="103"/>
                    <a:pt x="549" y="103"/>
                    <a:pt x="549" y="103"/>
                  </a:cubicBezTo>
                  <a:cubicBezTo>
                    <a:pt x="549" y="103"/>
                    <a:pt x="549" y="103"/>
                    <a:pt x="549" y="103"/>
                  </a:cubicBezTo>
                  <a:cubicBezTo>
                    <a:pt x="548" y="103"/>
                    <a:pt x="548" y="103"/>
                    <a:pt x="548" y="103"/>
                  </a:cubicBezTo>
                  <a:cubicBezTo>
                    <a:pt x="549" y="104"/>
                    <a:pt x="549" y="104"/>
                    <a:pt x="549" y="104"/>
                  </a:cubicBezTo>
                  <a:cubicBezTo>
                    <a:pt x="549" y="105"/>
                    <a:pt x="549" y="106"/>
                    <a:pt x="549" y="106"/>
                  </a:cubicBezTo>
                  <a:cubicBezTo>
                    <a:pt x="549" y="106"/>
                    <a:pt x="549" y="106"/>
                    <a:pt x="548" y="106"/>
                  </a:cubicBezTo>
                  <a:cubicBezTo>
                    <a:pt x="548" y="105"/>
                    <a:pt x="548" y="105"/>
                    <a:pt x="548" y="105"/>
                  </a:cubicBezTo>
                  <a:cubicBezTo>
                    <a:pt x="547" y="105"/>
                    <a:pt x="547" y="104"/>
                    <a:pt x="546" y="104"/>
                  </a:cubicBezTo>
                  <a:cubicBezTo>
                    <a:pt x="547" y="104"/>
                    <a:pt x="546" y="104"/>
                    <a:pt x="546" y="104"/>
                  </a:cubicBezTo>
                  <a:cubicBezTo>
                    <a:pt x="546" y="104"/>
                    <a:pt x="546" y="104"/>
                    <a:pt x="546" y="104"/>
                  </a:cubicBezTo>
                  <a:cubicBezTo>
                    <a:pt x="545" y="104"/>
                    <a:pt x="545" y="104"/>
                    <a:pt x="545" y="104"/>
                  </a:cubicBezTo>
                  <a:cubicBezTo>
                    <a:pt x="545" y="104"/>
                    <a:pt x="545" y="104"/>
                    <a:pt x="545" y="104"/>
                  </a:cubicBezTo>
                  <a:cubicBezTo>
                    <a:pt x="543" y="103"/>
                    <a:pt x="543" y="103"/>
                    <a:pt x="543" y="103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2" y="104"/>
                    <a:pt x="542" y="104"/>
                    <a:pt x="542" y="104"/>
                  </a:cubicBezTo>
                  <a:cubicBezTo>
                    <a:pt x="541" y="103"/>
                    <a:pt x="541" y="103"/>
                    <a:pt x="541" y="103"/>
                  </a:cubicBezTo>
                  <a:cubicBezTo>
                    <a:pt x="541" y="104"/>
                    <a:pt x="541" y="104"/>
                    <a:pt x="541" y="104"/>
                  </a:cubicBezTo>
                  <a:cubicBezTo>
                    <a:pt x="541" y="104"/>
                    <a:pt x="540" y="104"/>
                    <a:pt x="540" y="104"/>
                  </a:cubicBezTo>
                  <a:cubicBezTo>
                    <a:pt x="539" y="104"/>
                    <a:pt x="539" y="104"/>
                    <a:pt x="539" y="104"/>
                  </a:cubicBezTo>
                  <a:cubicBezTo>
                    <a:pt x="540" y="104"/>
                    <a:pt x="540" y="103"/>
                    <a:pt x="540" y="103"/>
                  </a:cubicBezTo>
                  <a:cubicBezTo>
                    <a:pt x="540" y="103"/>
                    <a:pt x="540" y="103"/>
                    <a:pt x="540" y="103"/>
                  </a:cubicBezTo>
                  <a:cubicBezTo>
                    <a:pt x="540" y="103"/>
                    <a:pt x="540" y="103"/>
                    <a:pt x="540" y="103"/>
                  </a:cubicBezTo>
                  <a:cubicBezTo>
                    <a:pt x="542" y="102"/>
                    <a:pt x="542" y="102"/>
                    <a:pt x="542" y="102"/>
                  </a:cubicBezTo>
                  <a:cubicBezTo>
                    <a:pt x="542" y="100"/>
                    <a:pt x="542" y="100"/>
                    <a:pt x="542" y="100"/>
                  </a:cubicBezTo>
                  <a:cubicBezTo>
                    <a:pt x="544" y="100"/>
                    <a:pt x="544" y="100"/>
                    <a:pt x="544" y="100"/>
                  </a:cubicBezTo>
                  <a:cubicBezTo>
                    <a:pt x="543" y="101"/>
                    <a:pt x="543" y="101"/>
                    <a:pt x="543" y="101"/>
                  </a:cubicBezTo>
                  <a:cubicBezTo>
                    <a:pt x="544" y="100"/>
                    <a:pt x="544" y="100"/>
                    <a:pt x="544" y="100"/>
                  </a:cubicBezTo>
                  <a:cubicBezTo>
                    <a:pt x="544" y="101"/>
                    <a:pt x="544" y="101"/>
                    <a:pt x="544" y="101"/>
                  </a:cubicBezTo>
                  <a:cubicBezTo>
                    <a:pt x="545" y="101"/>
                    <a:pt x="545" y="101"/>
                    <a:pt x="545" y="101"/>
                  </a:cubicBezTo>
                  <a:cubicBezTo>
                    <a:pt x="546" y="101"/>
                    <a:pt x="547" y="101"/>
                    <a:pt x="547" y="102"/>
                  </a:cubicBezTo>
                  <a:cubicBezTo>
                    <a:pt x="551" y="101"/>
                    <a:pt x="548" y="102"/>
                    <a:pt x="549" y="102"/>
                  </a:cubicBezTo>
                  <a:cubicBezTo>
                    <a:pt x="550" y="102"/>
                    <a:pt x="550" y="102"/>
                    <a:pt x="551" y="102"/>
                  </a:cubicBezTo>
                  <a:cubicBezTo>
                    <a:pt x="549" y="101"/>
                    <a:pt x="549" y="101"/>
                    <a:pt x="549" y="101"/>
                  </a:cubicBezTo>
                  <a:cubicBezTo>
                    <a:pt x="550" y="101"/>
                    <a:pt x="550" y="101"/>
                    <a:pt x="550" y="101"/>
                  </a:cubicBezTo>
                  <a:cubicBezTo>
                    <a:pt x="550" y="100"/>
                    <a:pt x="550" y="100"/>
                    <a:pt x="550" y="100"/>
                  </a:cubicBezTo>
                  <a:cubicBezTo>
                    <a:pt x="551" y="99"/>
                    <a:pt x="551" y="99"/>
                    <a:pt x="551" y="99"/>
                  </a:cubicBezTo>
                  <a:cubicBezTo>
                    <a:pt x="551" y="100"/>
                    <a:pt x="551" y="100"/>
                    <a:pt x="551" y="100"/>
                  </a:cubicBezTo>
                  <a:cubicBezTo>
                    <a:pt x="550" y="100"/>
                    <a:pt x="550" y="100"/>
                    <a:pt x="551" y="100"/>
                  </a:cubicBezTo>
                  <a:cubicBezTo>
                    <a:pt x="551" y="100"/>
                    <a:pt x="551" y="100"/>
                    <a:pt x="551" y="100"/>
                  </a:cubicBezTo>
                  <a:cubicBezTo>
                    <a:pt x="551" y="100"/>
                    <a:pt x="551" y="100"/>
                    <a:pt x="551" y="100"/>
                  </a:cubicBezTo>
                  <a:cubicBezTo>
                    <a:pt x="551" y="100"/>
                    <a:pt x="551" y="100"/>
                    <a:pt x="551" y="101"/>
                  </a:cubicBezTo>
                  <a:cubicBezTo>
                    <a:pt x="555" y="101"/>
                    <a:pt x="555" y="101"/>
                    <a:pt x="555" y="101"/>
                  </a:cubicBezTo>
                  <a:cubicBezTo>
                    <a:pt x="554" y="101"/>
                    <a:pt x="554" y="101"/>
                    <a:pt x="554" y="101"/>
                  </a:cubicBezTo>
                  <a:cubicBezTo>
                    <a:pt x="557" y="101"/>
                    <a:pt x="557" y="101"/>
                    <a:pt x="557" y="101"/>
                  </a:cubicBezTo>
                  <a:cubicBezTo>
                    <a:pt x="556" y="100"/>
                    <a:pt x="555" y="99"/>
                    <a:pt x="555" y="99"/>
                  </a:cubicBezTo>
                  <a:cubicBezTo>
                    <a:pt x="555" y="99"/>
                    <a:pt x="555" y="99"/>
                    <a:pt x="555" y="99"/>
                  </a:cubicBezTo>
                  <a:cubicBezTo>
                    <a:pt x="555" y="99"/>
                    <a:pt x="555" y="99"/>
                    <a:pt x="555" y="99"/>
                  </a:cubicBezTo>
                  <a:cubicBezTo>
                    <a:pt x="556" y="98"/>
                    <a:pt x="556" y="98"/>
                    <a:pt x="556" y="98"/>
                  </a:cubicBezTo>
                  <a:cubicBezTo>
                    <a:pt x="558" y="98"/>
                    <a:pt x="558" y="98"/>
                    <a:pt x="558" y="98"/>
                  </a:cubicBezTo>
                  <a:cubicBezTo>
                    <a:pt x="558" y="97"/>
                    <a:pt x="558" y="97"/>
                    <a:pt x="558" y="97"/>
                  </a:cubicBezTo>
                  <a:cubicBezTo>
                    <a:pt x="559" y="97"/>
                    <a:pt x="559" y="97"/>
                    <a:pt x="559" y="97"/>
                  </a:cubicBezTo>
                  <a:cubicBezTo>
                    <a:pt x="561" y="97"/>
                    <a:pt x="561" y="97"/>
                    <a:pt x="561" y="97"/>
                  </a:cubicBezTo>
                  <a:cubicBezTo>
                    <a:pt x="561" y="95"/>
                    <a:pt x="561" y="97"/>
                    <a:pt x="562" y="97"/>
                  </a:cubicBezTo>
                  <a:cubicBezTo>
                    <a:pt x="562" y="97"/>
                    <a:pt x="562" y="97"/>
                    <a:pt x="562" y="97"/>
                  </a:cubicBezTo>
                  <a:cubicBezTo>
                    <a:pt x="564" y="98"/>
                    <a:pt x="564" y="98"/>
                    <a:pt x="564" y="98"/>
                  </a:cubicBezTo>
                  <a:cubicBezTo>
                    <a:pt x="564" y="97"/>
                    <a:pt x="564" y="97"/>
                    <a:pt x="564" y="96"/>
                  </a:cubicBezTo>
                  <a:cubicBezTo>
                    <a:pt x="565" y="96"/>
                    <a:pt x="565" y="96"/>
                    <a:pt x="565" y="96"/>
                  </a:cubicBezTo>
                  <a:cubicBezTo>
                    <a:pt x="565" y="97"/>
                    <a:pt x="565" y="97"/>
                    <a:pt x="565" y="97"/>
                  </a:cubicBezTo>
                  <a:cubicBezTo>
                    <a:pt x="568" y="97"/>
                    <a:pt x="568" y="97"/>
                    <a:pt x="568" y="97"/>
                  </a:cubicBezTo>
                  <a:cubicBezTo>
                    <a:pt x="568" y="96"/>
                    <a:pt x="568" y="96"/>
                    <a:pt x="568" y="96"/>
                  </a:cubicBezTo>
                  <a:cubicBezTo>
                    <a:pt x="567" y="95"/>
                    <a:pt x="567" y="95"/>
                    <a:pt x="567" y="95"/>
                  </a:cubicBezTo>
                  <a:cubicBezTo>
                    <a:pt x="568" y="94"/>
                    <a:pt x="568" y="94"/>
                    <a:pt x="568" y="94"/>
                  </a:cubicBezTo>
                  <a:cubicBezTo>
                    <a:pt x="568" y="95"/>
                    <a:pt x="568" y="95"/>
                    <a:pt x="568" y="95"/>
                  </a:cubicBezTo>
                  <a:cubicBezTo>
                    <a:pt x="569" y="95"/>
                    <a:pt x="569" y="95"/>
                    <a:pt x="569" y="95"/>
                  </a:cubicBezTo>
                  <a:cubicBezTo>
                    <a:pt x="570" y="94"/>
                    <a:pt x="570" y="94"/>
                    <a:pt x="570" y="94"/>
                  </a:cubicBezTo>
                  <a:cubicBezTo>
                    <a:pt x="570" y="94"/>
                    <a:pt x="570" y="94"/>
                    <a:pt x="571" y="94"/>
                  </a:cubicBezTo>
                  <a:cubicBezTo>
                    <a:pt x="569" y="94"/>
                    <a:pt x="569" y="94"/>
                    <a:pt x="569" y="94"/>
                  </a:cubicBezTo>
                  <a:cubicBezTo>
                    <a:pt x="569" y="93"/>
                    <a:pt x="570" y="92"/>
                    <a:pt x="570" y="93"/>
                  </a:cubicBezTo>
                  <a:cubicBezTo>
                    <a:pt x="572" y="94"/>
                    <a:pt x="572" y="94"/>
                    <a:pt x="572" y="94"/>
                  </a:cubicBezTo>
                  <a:cubicBezTo>
                    <a:pt x="572" y="93"/>
                    <a:pt x="572" y="93"/>
                    <a:pt x="572" y="93"/>
                  </a:cubicBezTo>
                  <a:cubicBezTo>
                    <a:pt x="574" y="92"/>
                    <a:pt x="574" y="93"/>
                    <a:pt x="574" y="93"/>
                  </a:cubicBezTo>
                  <a:cubicBezTo>
                    <a:pt x="574" y="94"/>
                    <a:pt x="574" y="94"/>
                    <a:pt x="574" y="94"/>
                  </a:cubicBezTo>
                  <a:cubicBezTo>
                    <a:pt x="574" y="93"/>
                    <a:pt x="574" y="93"/>
                    <a:pt x="574" y="93"/>
                  </a:cubicBezTo>
                  <a:cubicBezTo>
                    <a:pt x="574" y="94"/>
                    <a:pt x="573" y="94"/>
                    <a:pt x="573" y="94"/>
                  </a:cubicBezTo>
                  <a:cubicBezTo>
                    <a:pt x="573" y="94"/>
                    <a:pt x="573" y="94"/>
                    <a:pt x="573" y="94"/>
                  </a:cubicBezTo>
                  <a:cubicBezTo>
                    <a:pt x="573" y="94"/>
                    <a:pt x="573" y="94"/>
                    <a:pt x="573" y="94"/>
                  </a:cubicBezTo>
                  <a:cubicBezTo>
                    <a:pt x="574" y="95"/>
                    <a:pt x="574" y="95"/>
                    <a:pt x="574" y="95"/>
                  </a:cubicBezTo>
                  <a:cubicBezTo>
                    <a:pt x="576" y="94"/>
                    <a:pt x="576" y="94"/>
                    <a:pt x="576" y="94"/>
                  </a:cubicBezTo>
                  <a:cubicBezTo>
                    <a:pt x="576" y="94"/>
                    <a:pt x="575" y="94"/>
                    <a:pt x="575" y="94"/>
                  </a:cubicBezTo>
                  <a:cubicBezTo>
                    <a:pt x="576" y="94"/>
                    <a:pt x="575" y="93"/>
                    <a:pt x="575" y="93"/>
                  </a:cubicBezTo>
                  <a:cubicBezTo>
                    <a:pt x="577" y="93"/>
                    <a:pt x="577" y="93"/>
                    <a:pt x="577" y="93"/>
                  </a:cubicBezTo>
                  <a:cubicBezTo>
                    <a:pt x="577" y="93"/>
                    <a:pt x="577" y="93"/>
                    <a:pt x="577" y="93"/>
                  </a:cubicBezTo>
                  <a:cubicBezTo>
                    <a:pt x="575" y="93"/>
                    <a:pt x="575" y="93"/>
                    <a:pt x="575" y="93"/>
                  </a:cubicBezTo>
                  <a:cubicBezTo>
                    <a:pt x="574" y="93"/>
                    <a:pt x="574" y="93"/>
                    <a:pt x="574" y="93"/>
                  </a:cubicBezTo>
                  <a:cubicBezTo>
                    <a:pt x="573" y="92"/>
                    <a:pt x="573" y="92"/>
                    <a:pt x="573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0" y="91"/>
                    <a:pt x="570" y="91"/>
                    <a:pt x="570" y="91"/>
                  </a:cubicBezTo>
                  <a:cubicBezTo>
                    <a:pt x="569" y="91"/>
                    <a:pt x="569" y="91"/>
                    <a:pt x="569" y="91"/>
                  </a:cubicBezTo>
                  <a:cubicBezTo>
                    <a:pt x="568" y="90"/>
                    <a:pt x="568" y="90"/>
                    <a:pt x="568" y="90"/>
                  </a:cubicBezTo>
                  <a:cubicBezTo>
                    <a:pt x="570" y="90"/>
                    <a:pt x="570" y="90"/>
                    <a:pt x="571" y="90"/>
                  </a:cubicBezTo>
                  <a:cubicBezTo>
                    <a:pt x="572" y="90"/>
                    <a:pt x="572" y="90"/>
                    <a:pt x="572" y="91"/>
                  </a:cubicBezTo>
                  <a:cubicBezTo>
                    <a:pt x="572" y="91"/>
                    <a:pt x="572" y="91"/>
                    <a:pt x="572" y="91"/>
                  </a:cubicBezTo>
                  <a:cubicBezTo>
                    <a:pt x="573" y="91"/>
                    <a:pt x="573" y="91"/>
                    <a:pt x="573" y="91"/>
                  </a:cubicBezTo>
                  <a:cubicBezTo>
                    <a:pt x="573" y="91"/>
                    <a:pt x="573" y="91"/>
                    <a:pt x="573" y="92"/>
                  </a:cubicBezTo>
                  <a:cubicBezTo>
                    <a:pt x="573" y="92"/>
                    <a:pt x="573" y="91"/>
                    <a:pt x="573" y="91"/>
                  </a:cubicBezTo>
                  <a:cubicBezTo>
                    <a:pt x="573" y="91"/>
                    <a:pt x="573" y="91"/>
                    <a:pt x="573" y="91"/>
                  </a:cubicBezTo>
                  <a:cubicBezTo>
                    <a:pt x="573" y="91"/>
                    <a:pt x="573" y="91"/>
                    <a:pt x="573" y="91"/>
                  </a:cubicBezTo>
                  <a:cubicBezTo>
                    <a:pt x="573" y="91"/>
                    <a:pt x="573" y="91"/>
                    <a:pt x="573" y="91"/>
                  </a:cubicBezTo>
                  <a:cubicBezTo>
                    <a:pt x="574" y="91"/>
                    <a:pt x="574" y="91"/>
                    <a:pt x="573" y="91"/>
                  </a:cubicBezTo>
                  <a:cubicBezTo>
                    <a:pt x="573" y="90"/>
                    <a:pt x="573" y="90"/>
                    <a:pt x="573" y="90"/>
                  </a:cubicBezTo>
                  <a:cubicBezTo>
                    <a:pt x="575" y="90"/>
                    <a:pt x="575" y="90"/>
                    <a:pt x="575" y="90"/>
                  </a:cubicBezTo>
                  <a:cubicBezTo>
                    <a:pt x="576" y="91"/>
                    <a:pt x="576" y="91"/>
                    <a:pt x="576" y="91"/>
                  </a:cubicBezTo>
                  <a:cubicBezTo>
                    <a:pt x="579" y="92"/>
                    <a:pt x="579" y="92"/>
                    <a:pt x="579" y="92"/>
                  </a:cubicBezTo>
                  <a:cubicBezTo>
                    <a:pt x="579" y="91"/>
                    <a:pt x="579" y="91"/>
                    <a:pt x="579" y="91"/>
                  </a:cubicBezTo>
                  <a:cubicBezTo>
                    <a:pt x="579" y="89"/>
                    <a:pt x="579" y="91"/>
                    <a:pt x="578" y="91"/>
                  </a:cubicBezTo>
                  <a:cubicBezTo>
                    <a:pt x="578" y="90"/>
                    <a:pt x="578" y="90"/>
                    <a:pt x="578" y="90"/>
                  </a:cubicBezTo>
                  <a:cubicBezTo>
                    <a:pt x="575" y="89"/>
                    <a:pt x="575" y="89"/>
                    <a:pt x="575" y="89"/>
                  </a:cubicBezTo>
                  <a:cubicBezTo>
                    <a:pt x="574" y="90"/>
                    <a:pt x="574" y="90"/>
                    <a:pt x="574" y="90"/>
                  </a:cubicBezTo>
                  <a:cubicBezTo>
                    <a:pt x="574" y="90"/>
                    <a:pt x="574" y="90"/>
                    <a:pt x="574" y="90"/>
                  </a:cubicBezTo>
                  <a:cubicBezTo>
                    <a:pt x="574" y="90"/>
                    <a:pt x="574" y="90"/>
                    <a:pt x="574" y="90"/>
                  </a:cubicBezTo>
                  <a:cubicBezTo>
                    <a:pt x="573" y="88"/>
                    <a:pt x="573" y="88"/>
                    <a:pt x="573" y="88"/>
                  </a:cubicBezTo>
                  <a:cubicBezTo>
                    <a:pt x="572" y="89"/>
                    <a:pt x="572" y="89"/>
                    <a:pt x="572" y="89"/>
                  </a:cubicBezTo>
                  <a:cubicBezTo>
                    <a:pt x="573" y="90"/>
                    <a:pt x="573" y="90"/>
                    <a:pt x="573" y="90"/>
                  </a:cubicBezTo>
                  <a:cubicBezTo>
                    <a:pt x="570" y="89"/>
                    <a:pt x="570" y="89"/>
                    <a:pt x="570" y="89"/>
                  </a:cubicBezTo>
                  <a:cubicBezTo>
                    <a:pt x="570" y="89"/>
                    <a:pt x="570" y="89"/>
                    <a:pt x="570" y="89"/>
                  </a:cubicBezTo>
                  <a:cubicBezTo>
                    <a:pt x="571" y="88"/>
                    <a:pt x="571" y="88"/>
                    <a:pt x="571" y="88"/>
                  </a:cubicBezTo>
                  <a:cubicBezTo>
                    <a:pt x="570" y="87"/>
                    <a:pt x="570" y="87"/>
                    <a:pt x="570" y="87"/>
                  </a:cubicBezTo>
                  <a:cubicBezTo>
                    <a:pt x="571" y="88"/>
                    <a:pt x="570" y="87"/>
                    <a:pt x="570" y="87"/>
                  </a:cubicBezTo>
                  <a:cubicBezTo>
                    <a:pt x="574" y="87"/>
                    <a:pt x="574" y="87"/>
                    <a:pt x="574" y="87"/>
                  </a:cubicBezTo>
                  <a:cubicBezTo>
                    <a:pt x="574" y="86"/>
                    <a:pt x="573" y="87"/>
                    <a:pt x="573" y="87"/>
                  </a:cubicBezTo>
                  <a:cubicBezTo>
                    <a:pt x="570" y="87"/>
                    <a:pt x="570" y="87"/>
                    <a:pt x="570" y="87"/>
                  </a:cubicBezTo>
                  <a:cubicBezTo>
                    <a:pt x="568" y="84"/>
                    <a:pt x="569" y="87"/>
                    <a:pt x="567" y="86"/>
                  </a:cubicBezTo>
                  <a:cubicBezTo>
                    <a:pt x="566" y="86"/>
                    <a:pt x="566" y="86"/>
                    <a:pt x="566" y="86"/>
                  </a:cubicBezTo>
                  <a:cubicBezTo>
                    <a:pt x="567" y="84"/>
                    <a:pt x="567" y="84"/>
                    <a:pt x="567" y="84"/>
                  </a:cubicBezTo>
                  <a:cubicBezTo>
                    <a:pt x="569" y="84"/>
                    <a:pt x="569" y="84"/>
                    <a:pt x="569" y="84"/>
                  </a:cubicBezTo>
                  <a:cubicBezTo>
                    <a:pt x="568" y="83"/>
                    <a:pt x="568" y="83"/>
                    <a:pt x="568" y="83"/>
                  </a:cubicBezTo>
                  <a:cubicBezTo>
                    <a:pt x="569" y="83"/>
                    <a:pt x="569" y="83"/>
                    <a:pt x="569" y="83"/>
                  </a:cubicBezTo>
                  <a:cubicBezTo>
                    <a:pt x="570" y="84"/>
                    <a:pt x="570" y="84"/>
                    <a:pt x="570" y="84"/>
                  </a:cubicBezTo>
                  <a:cubicBezTo>
                    <a:pt x="570" y="84"/>
                    <a:pt x="570" y="84"/>
                    <a:pt x="570" y="84"/>
                  </a:cubicBezTo>
                  <a:cubicBezTo>
                    <a:pt x="572" y="84"/>
                    <a:pt x="572" y="84"/>
                    <a:pt x="572" y="84"/>
                  </a:cubicBezTo>
                  <a:cubicBezTo>
                    <a:pt x="572" y="84"/>
                    <a:pt x="572" y="84"/>
                    <a:pt x="572" y="84"/>
                  </a:cubicBezTo>
                  <a:cubicBezTo>
                    <a:pt x="572" y="84"/>
                    <a:pt x="572" y="84"/>
                    <a:pt x="572" y="84"/>
                  </a:cubicBezTo>
                  <a:cubicBezTo>
                    <a:pt x="575" y="84"/>
                    <a:pt x="575" y="84"/>
                    <a:pt x="575" y="84"/>
                  </a:cubicBezTo>
                  <a:cubicBezTo>
                    <a:pt x="576" y="85"/>
                    <a:pt x="576" y="85"/>
                    <a:pt x="576" y="85"/>
                  </a:cubicBezTo>
                  <a:cubicBezTo>
                    <a:pt x="576" y="84"/>
                    <a:pt x="576" y="84"/>
                    <a:pt x="576" y="84"/>
                  </a:cubicBezTo>
                  <a:cubicBezTo>
                    <a:pt x="576" y="85"/>
                    <a:pt x="576" y="85"/>
                    <a:pt x="576" y="85"/>
                  </a:cubicBezTo>
                  <a:cubicBezTo>
                    <a:pt x="579" y="85"/>
                    <a:pt x="579" y="85"/>
                    <a:pt x="579" y="85"/>
                  </a:cubicBezTo>
                  <a:cubicBezTo>
                    <a:pt x="577" y="82"/>
                    <a:pt x="576" y="84"/>
                    <a:pt x="576" y="84"/>
                  </a:cubicBezTo>
                  <a:cubicBezTo>
                    <a:pt x="572" y="83"/>
                    <a:pt x="572" y="83"/>
                    <a:pt x="572" y="83"/>
                  </a:cubicBezTo>
                  <a:cubicBezTo>
                    <a:pt x="572" y="84"/>
                    <a:pt x="571" y="83"/>
                    <a:pt x="571" y="83"/>
                  </a:cubicBezTo>
                  <a:cubicBezTo>
                    <a:pt x="570" y="83"/>
                    <a:pt x="570" y="83"/>
                    <a:pt x="570" y="83"/>
                  </a:cubicBezTo>
                  <a:cubicBezTo>
                    <a:pt x="569" y="83"/>
                    <a:pt x="569" y="83"/>
                    <a:pt x="569" y="83"/>
                  </a:cubicBezTo>
                  <a:cubicBezTo>
                    <a:pt x="568" y="83"/>
                    <a:pt x="568" y="83"/>
                    <a:pt x="568" y="83"/>
                  </a:cubicBezTo>
                  <a:cubicBezTo>
                    <a:pt x="568" y="82"/>
                    <a:pt x="568" y="82"/>
                    <a:pt x="568" y="82"/>
                  </a:cubicBezTo>
                  <a:cubicBezTo>
                    <a:pt x="570" y="82"/>
                    <a:pt x="570" y="82"/>
                    <a:pt x="570" y="82"/>
                  </a:cubicBezTo>
                  <a:cubicBezTo>
                    <a:pt x="573" y="82"/>
                    <a:pt x="573" y="82"/>
                    <a:pt x="573" y="82"/>
                  </a:cubicBezTo>
                  <a:cubicBezTo>
                    <a:pt x="573" y="82"/>
                    <a:pt x="573" y="82"/>
                    <a:pt x="573" y="82"/>
                  </a:cubicBezTo>
                  <a:cubicBezTo>
                    <a:pt x="573" y="81"/>
                    <a:pt x="573" y="81"/>
                    <a:pt x="572" y="81"/>
                  </a:cubicBezTo>
                  <a:cubicBezTo>
                    <a:pt x="568" y="80"/>
                    <a:pt x="568" y="80"/>
                    <a:pt x="568" y="80"/>
                  </a:cubicBezTo>
                  <a:cubicBezTo>
                    <a:pt x="570" y="80"/>
                    <a:pt x="570" y="80"/>
                    <a:pt x="570" y="80"/>
                  </a:cubicBezTo>
                  <a:cubicBezTo>
                    <a:pt x="570" y="79"/>
                    <a:pt x="570" y="79"/>
                    <a:pt x="570" y="79"/>
                  </a:cubicBezTo>
                  <a:cubicBezTo>
                    <a:pt x="568" y="79"/>
                    <a:pt x="568" y="79"/>
                    <a:pt x="568" y="79"/>
                  </a:cubicBezTo>
                  <a:cubicBezTo>
                    <a:pt x="568" y="80"/>
                    <a:pt x="568" y="80"/>
                    <a:pt x="568" y="80"/>
                  </a:cubicBezTo>
                  <a:cubicBezTo>
                    <a:pt x="568" y="78"/>
                    <a:pt x="566" y="79"/>
                    <a:pt x="567" y="78"/>
                  </a:cubicBezTo>
                  <a:cubicBezTo>
                    <a:pt x="566" y="79"/>
                    <a:pt x="566" y="79"/>
                    <a:pt x="566" y="79"/>
                  </a:cubicBezTo>
                  <a:cubicBezTo>
                    <a:pt x="567" y="80"/>
                    <a:pt x="567" y="80"/>
                    <a:pt x="567" y="80"/>
                  </a:cubicBezTo>
                  <a:cubicBezTo>
                    <a:pt x="566" y="80"/>
                    <a:pt x="566" y="80"/>
                    <a:pt x="566" y="80"/>
                  </a:cubicBezTo>
                  <a:cubicBezTo>
                    <a:pt x="564" y="80"/>
                    <a:pt x="564" y="80"/>
                    <a:pt x="564" y="80"/>
                  </a:cubicBezTo>
                  <a:cubicBezTo>
                    <a:pt x="563" y="80"/>
                    <a:pt x="563" y="80"/>
                    <a:pt x="563" y="80"/>
                  </a:cubicBezTo>
                  <a:cubicBezTo>
                    <a:pt x="563" y="79"/>
                    <a:pt x="563" y="79"/>
                    <a:pt x="563" y="79"/>
                  </a:cubicBezTo>
                  <a:cubicBezTo>
                    <a:pt x="563" y="77"/>
                    <a:pt x="563" y="77"/>
                    <a:pt x="563" y="77"/>
                  </a:cubicBezTo>
                  <a:cubicBezTo>
                    <a:pt x="564" y="77"/>
                    <a:pt x="564" y="77"/>
                    <a:pt x="564" y="77"/>
                  </a:cubicBezTo>
                  <a:cubicBezTo>
                    <a:pt x="564" y="76"/>
                    <a:pt x="564" y="76"/>
                    <a:pt x="564" y="76"/>
                  </a:cubicBezTo>
                  <a:cubicBezTo>
                    <a:pt x="564" y="77"/>
                    <a:pt x="564" y="77"/>
                    <a:pt x="564" y="77"/>
                  </a:cubicBezTo>
                  <a:cubicBezTo>
                    <a:pt x="566" y="78"/>
                    <a:pt x="566" y="78"/>
                    <a:pt x="566" y="78"/>
                  </a:cubicBezTo>
                  <a:cubicBezTo>
                    <a:pt x="566" y="77"/>
                    <a:pt x="566" y="77"/>
                    <a:pt x="567" y="77"/>
                  </a:cubicBezTo>
                  <a:cubicBezTo>
                    <a:pt x="567" y="77"/>
                    <a:pt x="568" y="77"/>
                    <a:pt x="568" y="78"/>
                  </a:cubicBezTo>
                  <a:cubicBezTo>
                    <a:pt x="568" y="78"/>
                    <a:pt x="568" y="78"/>
                    <a:pt x="568" y="78"/>
                  </a:cubicBezTo>
                  <a:cubicBezTo>
                    <a:pt x="569" y="77"/>
                    <a:pt x="569" y="77"/>
                    <a:pt x="569" y="77"/>
                  </a:cubicBezTo>
                  <a:cubicBezTo>
                    <a:pt x="571" y="78"/>
                    <a:pt x="571" y="78"/>
                    <a:pt x="571" y="78"/>
                  </a:cubicBezTo>
                  <a:cubicBezTo>
                    <a:pt x="571" y="77"/>
                    <a:pt x="571" y="77"/>
                    <a:pt x="571" y="77"/>
                  </a:cubicBezTo>
                  <a:cubicBezTo>
                    <a:pt x="570" y="76"/>
                    <a:pt x="570" y="76"/>
                    <a:pt x="570" y="76"/>
                  </a:cubicBezTo>
                  <a:cubicBezTo>
                    <a:pt x="569" y="77"/>
                    <a:pt x="569" y="77"/>
                    <a:pt x="569" y="77"/>
                  </a:cubicBezTo>
                  <a:cubicBezTo>
                    <a:pt x="570" y="77"/>
                    <a:pt x="570" y="77"/>
                    <a:pt x="570" y="77"/>
                  </a:cubicBezTo>
                  <a:cubicBezTo>
                    <a:pt x="569" y="77"/>
                    <a:pt x="569" y="77"/>
                    <a:pt x="569" y="77"/>
                  </a:cubicBezTo>
                  <a:cubicBezTo>
                    <a:pt x="568" y="77"/>
                    <a:pt x="568" y="77"/>
                    <a:pt x="568" y="77"/>
                  </a:cubicBezTo>
                  <a:cubicBezTo>
                    <a:pt x="568" y="76"/>
                    <a:pt x="568" y="76"/>
                    <a:pt x="568" y="76"/>
                  </a:cubicBezTo>
                  <a:cubicBezTo>
                    <a:pt x="567" y="75"/>
                    <a:pt x="567" y="75"/>
                    <a:pt x="567" y="75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0" y="75"/>
                    <a:pt x="570" y="74"/>
                    <a:pt x="570" y="74"/>
                  </a:cubicBezTo>
                  <a:cubicBezTo>
                    <a:pt x="571" y="74"/>
                    <a:pt x="571" y="74"/>
                    <a:pt x="571" y="74"/>
                  </a:cubicBezTo>
                  <a:cubicBezTo>
                    <a:pt x="570" y="74"/>
                    <a:pt x="570" y="74"/>
                    <a:pt x="570" y="74"/>
                  </a:cubicBezTo>
                  <a:cubicBezTo>
                    <a:pt x="572" y="73"/>
                    <a:pt x="572" y="73"/>
                    <a:pt x="572" y="73"/>
                  </a:cubicBezTo>
                  <a:cubicBezTo>
                    <a:pt x="570" y="73"/>
                    <a:pt x="570" y="73"/>
                    <a:pt x="570" y="73"/>
                  </a:cubicBezTo>
                  <a:cubicBezTo>
                    <a:pt x="570" y="74"/>
                    <a:pt x="570" y="74"/>
                    <a:pt x="570" y="74"/>
                  </a:cubicBezTo>
                  <a:cubicBezTo>
                    <a:pt x="569" y="73"/>
                    <a:pt x="569" y="73"/>
                    <a:pt x="569" y="73"/>
                  </a:cubicBezTo>
                  <a:cubicBezTo>
                    <a:pt x="569" y="73"/>
                    <a:pt x="568" y="73"/>
                    <a:pt x="568" y="72"/>
                  </a:cubicBezTo>
                  <a:cubicBezTo>
                    <a:pt x="567" y="74"/>
                    <a:pt x="567" y="74"/>
                    <a:pt x="567" y="74"/>
                  </a:cubicBezTo>
                  <a:cubicBezTo>
                    <a:pt x="569" y="73"/>
                    <a:pt x="566" y="74"/>
                    <a:pt x="568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75"/>
                    <a:pt x="569" y="75"/>
                    <a:pt x="569" y="75"/>
                  </a:cubicBezTo>
                  <a:cubicBezTo>
                    <a:pt x="568" y="74"/>
                    <a:pt x="568" y="74"/>
                    <a:pt x="568" y="74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5" y="74"/>
                    <a:pt x="565" y="74"/>
                    <a:pt x="565" y="74"/>
                  </a:cubicBezTo>
                  <a:cubicBezTo>
                    <a:pt x="565" y="73"/>
                    <a:pt x="565" y="73"/>
                    <a:pt x="565" y="72"/>
                  </a:cubicBezTo>
                  <a:cubicBezTo>
                    <a:pt x="565" y="72"/>
                    <a:pt x="565" y="73"/>
                    <a:pt x="564" y="73"/>
                  </a:cubicBezTo>
                  <a:cubicBezTo>
                    <a:pt x="564" y="73"/>
                    <a:pt x="564" y="73"/>
                    <a:pt x="564" y="73"/>
                  </a:cubicBezTo>
                  <a:cubicBezTo>
                    <a:pt x="564" y="73"/>
                    <a:pt x="564" y="73"/>
                    <a:pt x="564" y="73"/>
                  </a:cubicBezTo>
                  <a:cubicBezTo>
                    <a:pt x="565" y="73"/>
                    <a:pt x="564" y="72"/>
                    <a:pt x="565" y="72"/>
                  </a:cubicBezTo>
                  <a:cubicBezTo>
                    <a:pt x="565" y="72"/>
                    <a:pt x="565" y="72"/>
                    <a:pt x="565" y="72"/>
                  </a:cubicBezTo>
                  <a:cubicBezTo>
                    <a:pt x="566" y="72"/>
                    <a:pt x="566" y="72"/>
                    <a:pt x="566" y="72"/>
                  </a:cubicBezTo>
                  <a:cubicBezTo>
                    <a:pt x="566" y="72"/>
                    <a:pt x="566" y="72"/>
                    <a:pt x="566" y="72"/>
                  </a:cubicBezTo>
                  <a:cubicBezTo>
                    <a:pt x="566" y="72"/>
                    <a:pt x="566" y="72"/>
                    <a:pt x="566" y="72"/>
                  </a:cubicBezTo>
                  <a:cubicBezTo>
                    <a:pt x="566" y="72"/>
                    <a:pt x="566" y="72"/>
                    <a:pt x="566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7" y="72"/>
                    <a:pt x="568" y="71"/>
                    <a:pt x="568" y="71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9" y="71"/>
                    <a:pt x="569" y="71"/>
                    <a:pt x="569" y="71"/>
                  </a:cubicBezTo>
                  <a:cubicBezTo>
                    <a:pt x="570" y="71"/>
                    <a:pt x="570" y="71"/>
                    <a:pt x="570" y="71"/>
                  </a:cubicBezTo>
                  <a:cubicBezTo>
                    <a:pt x="570" y="71"/>
                    <a:pt x="570" y="71"/>
                    <a:pt x="570" y="71"/>
                  </a:cubicBezTo>
                  <a:cubicBezTo>
                    <a:pt x="570" y="71"/>
                    <a:pt x="570" y="71"/>
                    <a:pt x="570" y="71"/>
                  </a:cubicBezTo>
                  <a:cubicBezTo>
                    <a:pt x="569" y="72"/>
                    <a:pt x="569" y="72"/>
                    <a:pt x="569" y="72"/>
                  </a:cubicBezTo>
                  <a:cubicBezTo>
                    <a:pt x="571" y="72"/>
                    <a:pt x="571" y="72"/>
                    <a:pt x="571" y="72"/>
                  </a:cubicBezTo>
                  <a:cubicBezTo>
                    <a:pt x="578" y="73"/>
                    <a:pt x="578" y="73"/>
                    <a:pt x="578" y="73"/>
                  </a:cubicBezTo>
                  <a:cubicBezTo>
                    <a:pt x="568" y="70"/>
                    <a:pt x="568" y="70"/>
                    <a:pt x="568" y="70"/>
                  </a:cubicBezTo>
                  <a:cubicBezTo>
                    <a:pt x="570" y="69"/>
                    <a:pt x="570" y="69"/>
                    <a:pt x="570" y="69"/>
                  </a:cubicBezTo>
                  <a:cubicBezTo>
                    <a:pt x="571" y="69"/>
                    <a:pt x="571" y="69"/>
                    <a:pt x="572" y="69"/>
                  </a:cubicBezTo>
                  <a:cubicBezTo>
                    <a:pt x="572" y="69"/>
                    <a:pt x="573" y="69"/>
                    <a:pt x="573" y="69"/>
                  </a:cubicBezTo>
                  <a:cubicBezTo>
                    <a:pt x="573" y="69"/>
                    <a:pt x="573" y="69"/>
                    <a:pt x="573" y="69"/>
                  </a:cubicBezTo>
                  <a:cubicBezTo>
                    <a:pt x="572" y="69"/>
                    <a:pt x="572" y="69"/>
                    <a:pt x="572" y="69"/>
                  </a:cubicBezTo>
                  <a:cubicBezTo>
                    <a:pt x="571" y="68"/>
                    <a:pt x="571" y="68"/>
                    <a:pt x="571" y="68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69" y="68"/>
                    <a:pt x="569" y="68"/>
                    <a:pt x="569" y="68"/>
                  </a:cubicBezTo>
                  <a:cubicBezTo>
                    <a:pt x="572" y="67"/>
                    <a:pt x="569" y="68"/>
                    <a:pt x="569" y="67"/>
                  </a:cubicBezTo>
                  <a:cubicBezTo>
                    <a:pt x="569" y="67"/>
                    <a:pt x="569" y="67"/>
                    <a:pt x="569" y="67"/>
                  </a:cubicBezTo>
                  <a:cubicBezTo>
                    <a:pt x="568" y="66"/>
                    <a:pt x="568" y="66"/>
                    <a:pt x="568" y="66"/>
                  </a:cubicBezTo>
                  <a:cubicBezTo>
                    <a:pt x="565" y="67"/>
                    <a:pt x="565" y="67"/>
                    <a:pt x="565" y="67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4" y="66"/>
                    <a:pt x="565" y="67"/>
                    <a:pt x="564" y="67"/>
                  </a:cubicBezTo>
                  <a:cubicBezTo>
                    <a:pt x="562" y="66"/>
                    <a:pt x="562" y="66"/>
                    <a:pt x="562" y="66"/>
                  </a:cubicBezTo>
                  <a:cubicBezTo>
                    <a:pt x="562" y="66"/>
                    <a:pt x="562" y="66"/>
                    <a:pt x="562" y="66"/>
                  </a:cubicBezTo>
                  <a:cubicBezTo>
                    <a:pt x="563" y="66"/>
                    <a:pt x="563" y="66"/>
                    <a:pt x="563" y="66"/>
                  </a:cubicBezTo>
                  <a:cubicBezTo>
                    <a:pt x="563" y="66"/>
                    <a:pt x="563" y="66"/>
                    <a:pt x="563" y="66"/>
                  </a:cubicBezTo>
                  <a:cubicBezTo>
                    <a:pt x="563" y="66"/>
                    <a:pt x="563" y="66"/>
                    <a:pt x="563" y="66"/>
                  </a:cubicBezTo>
                  <a:cubicBezTo>
                    <a:pt x="563" y="65"/>
                    <a:pt x="563" y="65"/>
                    <a:pt x="563" y="65"/>
                  </a:cubicBezTo>
                  <a:cubicBezTo>
                    <a:pt x="565" y="65"/>
                    <a:pt x="565" y="65"/>
                    <a:pt x="565" y="65"/>
                  </a:cubicBezTo>
                  <a:cubicBezTo>
                    <a:pt x="566" y="66"/>
                    <a:pt x="567" y="66"/>
                    <a:pt x="567" y="66"/>
                  </a:cubicBezTo>
                  <a:cubicBezTo>
                    <a:pt x="567" y="66"/>
                    <a:pt x="567" y="66"/>
                    <a:pt x="567" y="65"/>
                  </a:cubicBezTo>
                  <a:cubicBezTo>
                    <a:pt x="567" y="66"/>
                    <a:pt x="567" y="66"/>
                    <a:pt x="567" y="66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8" y="65"/>
                    <a:pt x="568" y="65"/>
                    <a:pt x="568" y="65"/>
                  </a:cubicBezTo>
                  <a:cubicBezTo>
                    <a:pt x="569" y="64"/>
                    <a:pt x="568" y="65"/>
                    <a:pt x="568" y="65"/>
                  </a:cubicBezTo>
                  <a:cubicBezTo>
                    <a:pt x="567" y="64"/>
                    <a:pt x="567" y="64"/>
                    <a:pt x="567" y="64"/>
                  </a:cubicBezTo>
                  <a:cubicBezTo>
                    <a:pt x="568" y="64"/>
                    <a:pt x="568" y="64"/>
                    <a:pt x="568" y="64"/>
                  </a:cubicBezTo>
                  <a:cubicBezTo>
                    <a:pt x="568" y="63"/>
                    <a:pt x="568" y="63"/>
                    <a:pt x="568" y="63"/>
                  </a:cubicBezTo>
                  <a:cubicBezTo>
                    <a:pt x="569" y="64"/>
                    <a:pt x="568" y="63"/>
                    <a:pt x="569" y="63"/>
                  </a:cubicBezTo>
                  <a:cubicBezTo>
                    <a:pt x="569" y="62"/>
                    <a:pt x="569" y="62"/>
                    <a:pt x="569" y="62"/>
                  </a:cubicBezTo>
                  <a:cubicBezTo>
                    <a:pt x="570" y="62"/>
                    <a:pt x="570" y="62"/>
                    <a:pt x="570" y="62"/>
                  </a:cubicBezTo>
                  <a:cubicBezTo>
                    <a:pt x="569" y="61"/>
                    <a:pt x="569" y="61"/>
                    <a:pt x="569" y="61"/>
                  </a:cubicBezTo>
                  <a:cubicBezTo>
                    <a:pt x="571" y="60"/>
                    <a:pt x="571" y="60"/>
                    <a:pt x="571" y="60"/>
                  </a:cubicBezTo>
                  <a:cubicBezTo>
                    <a:pt x="571" y="60"/>
                    <a:pt x="571" y="60"/>
                    <a:pt x="571" y="60"/>
                  </a:cubicBezTo>
                  <a:cubicBezTo>
                    <a:pt x="571" y="60"/>
                    <a:pt x="571" y="60"/>
                    <a:pt x="571" y="60"/>
                  </a:cubicBezTo>
                  <a:cubicBezTo>
                    <a:pt x="570" y="59"/>
                    <a:pt x="570" y="59"/>
                    <a:pt x="570" y="59"/>
                  </a:cubicBezTo>
                  <a:cubicBezTo>
                    <a:pt x="569" y="58"/>
                    <a:pt x="568" y="58"/>
                    <a:pt x="568" y="59"/>
                  </a:cubicBezTo>
                  <a:cubicBezTo>
                    <a:pt x="568" y="58"/>
                    <a:pt x="567" y="57"/>
                    <a:pt x="567" y="57"/>
                  </a:cubicBezTo>
                  <a:cubicBezTo>
                    <a:pt x="569" y="56"/>
                    <a:pt x="569" y="56"/>
                    <a:pt x="569" y="56"/>
                  </a:cubicBezTo>
                  <a:cubicBezTo>
                    <a:pt x="568" y="55"/>
                    <a:pt x="568" y="56"/>
                    <a:pt x="568" y="56"/>
                  </a:cubicBezTo>
                  <a:cubicBezTo>
                    <a:pt x="567" y="56"/>
                    <a:pt x="567" y="56"/>
                    <a:pt x="567" y="56"/>
                  </a:cubicBezTo>
                  <a:cubicBezTo>
                    <a:pt x="567" y="56"/>
                    <a:pt x="567" y="56"/>
                    <a:pt x="567" y="56"/>
                  </a:cubicBezTo>
                  <a:cubicBezTo>
                    <a:pt x="567" y="55"/>
                    <a:pt x="568" y="55"/>
                    <a:pt x="568" y="55"/>
                  </a:cubicBezTo>
                  <a:cubicBezTo>
                    <a:pt x="568" y="55"/>
                    <a:pt x="568" y="55"/>
                    <a:pt x="568" y="55"/>
                  </a:cubicBezTo>
                  <a:cubicBezTo>
                    <a:pt x="568" y="55"/>
                    <a:pt x="568" y="55"/>
                    <a:pt x="568" y="55"/>
                  </a:cubicBezTo>
                  <a:cubicBezTo>
                    <a:pt x="570" y="55"/>
                    <a:pt x="569" y="55"/>
                    <a:pt x="568" y="55"/>
                  </a:cubicBezTo>
                  <a:cubicBezTo>
                    <a:pt x="569" y="55"/>
                    <a:pt x="569" y="55"/>
                    <a:pt x="569" y="55"/>
                  </a:cubicBezTo>
                  <a:cubicBezTo>
                    <a:pt x="573" y="55"/>
                    <a:pt x="573" y="55"/>
                    <a:pt x="573" y="55"/>
                  </a:cubicBezTo>
                  <a:cubicBezTo>
                    <a:pt x="570" y="54"/>
                    <a:pt x="570" y="54"/>
                    <a:pt x="570" y="54"/>
                  </a:cubicBezTo>
                  <a:cubicBezTo>
                    <a:pt x="569" y="53"/>
                    <a:pt x="568" y="56"/>
                    <a:pt x="568" y="54"/>
                  </a:cubicBezTo>
                  <a:cubicBezTo>
                    <a:pt x="567" y="54"/>
                    <a:pt x="567" y="54"/>
                    <a:pt x="567" y="54"/>
                  </a:cubicBezTo>
                  <a:cubicBezTo>
                    <a:pt x="568" y="54"/>
                    <a:pt x="568" y="55"/>
                    <a:pt x="568" y="55"/>
                  </a:cubicBezTo>
                  <a:cubicBezTo>
                    <a:pt x="566" y="54"/>
                    <a:pt x="566" y="54"/>
                    <a:pt x="566" y="54"/>
                  </a:cubicBezTo>
                  <a:cubicBezTo>
                    <a:pt x="566" y="54"/>
                    <a:pt x="566" y="54"/>
                    <a:pt x="566" y="54"/>
                  </a:cubicBezTo>
                  <a:cubicBezTo>
                    <a:pt x="569" y="53"/>
                    <a:pt x="569" y="53"/>
                    <a:pt x="569" y="53"/>
                  </a:cubicBezTo>
                  <a:cubicBezTo>
                    <a:pt x="569" y="53"/>
                    <a:pt x="569" y="53"/>
                    <a:pt x="569" y="53"/>
                  </a:cubicBezTo>
                  <a:cubicBezTo>
                    <a:pt x="570" y="52"/>
                    <a:pt x="570" y="52"/>
                    <a:pt x="570" y="52"/>
                  </a:cubicBezTo>
                  <a:cubicBezTo>
                    <a:pt x="572" y="52"/>
                    <a:pt x="572" y="52"/>
                    <a:pt x="572" y="52"/>
                  </a:cubicBezTo>
                  <a:cubicBezTo>
                    <a:pt x="572" y="53"/>
                    <a:pt x="572" y="53"/>
                    <a:pt x="572" y="53"/>
                  </a:cubicBezTo>
                  <a:cubicBezTo>
                    <a:pt x="578" y="53"/>
                    <a:pt x="578" y="53"/>
                    <a:pt x="578" y="53"/>
                  </a:cubicBezTo>
                  <a:cubicBezTo>
                    <a:pt x="578" y="52"/>
                    <a:pt x="577" y="54"/>
                    <a:pt x="576" y="53"/>
                  </a:cubicBezTo>
                  <a:cubicBezTo>
                    <a:pt x="576" y="52"/>
                    <a:pt x="576" y="52"/>
                    <a:pt x="576" y="52"/>
                  </a:cubicBezTo>
                  <a:cubicBezTo>
                    <a:pt x="576" y="52"/>
                    <a:pt x="576" y="52"/>
                    <a:pt x="576" y="52"/>
                  </a:cubicBezTo>
                  <a:cubicBezTo>
                    <a:pt x="576" y="52"/>
                    <a:pt x="575" y="52"/>
                    <a:pt x="575" y="52"/>
                  </a:cubicBezTo>
                  <a:cubicBezTo>
                    <a:pt x="572" y="52"/>
                    <a:pt x="572" y="52"/>
                    <a:pt x="572" y="52"/>
                  </a:cubicBezTo>
                  <a:cubicBezTo>
                    <a:pt x="572" y="52"/>
                    <a:pt x="572" y="52"/>
                    <a:pt x="572" y="52"/>
                  </a:cubicBezTo>
                  <a:cubicBezTo>
                    <a:pt x="570" y="52"/>
                    <a:pt x="570" y="52"/>
                    <a:pt x="570" y="52"/>
                  </a:cubicBezTo>
                  <a:cubicBezTo>
                    <a:pt x="568" y="49"/>
                    <a:pt x="570" y="52"/>
                    <a:pt x="568" y="51"/>
                  </a:cubicBezTo>
                  <a:cubicBezTo>
                    <a:pt x="567" y="50"/>
                    <a:pt x="567" y="50"/>
                    <a:pt x="567" y="50"/>
                  </a:cubicBezTo>
                  <a:cubicBezTo>
                    <a:pt x="565" y="51"/>
                    <a:pt x="565" y="51"/>
                    <a:pt x="565" y="51"/>
                  </a:cubicBezTo>
                  <a:cubicBezTo>
                    <a:pt x="564" y="50"/>
                    <a:pt x="564" y="50"/>
                    <a:pt x="564" y="50"/>
                  </a:cubicBezTo>
                  <a:cubicBezTo>
                    <a:pt x="566" y="50"/>
                    <a:pt x="566" y="50"/>
                    <a:pt x="566" y="50"/>
                  </a:cubicBezTo>
                  <a:cubicBezTo>
                    <a:pt x="564" y="50"/>
                    <a:pt x="564" y="50"/>
                    <a:pt x="564" y="50"/>
                  </a:cubicBezTo>
                  <a:cubicBezTo>
                    <a:pt x="564" y="49"/>
                    <a:pt x="564" y="49"/>
                    <a:pt x="564" y="49"/>
                  </a:cubicBezTo>
                  <a:cubicBezTo>
                    <a:pt x="562" y="48"/>
                    <a:pt x="562" y="48"/>
                    <a:pt x="562" y="48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62" y="50"/>
                    <a:pt x="561" y="49"/>
                    <a:pt x="561" y="49"/>
                  </a:cubicBezTo>
                  <a:cubicBezTo>
                    <a:pt x="560" y="49"/>
                    <a:pt x="560" y="49"/>
                    <a:pt x="560" y="49"/>
                  </a:cubicBezTo>
                  <a:cubicBezTo>
                    <a:pt x="559" y="48"/>
                    <a:pt x="559" y="48"/>
                    <a:pt x="559" y="48"/>
                  </a:cubicBezTo>
                  <a:cubicBezTo>
                    <a:pt x="559" y="49"/>
                    <a:pt x="559" y="48"/>
                    <a:pt x="558" y="48"/>
                  </a:cubicBezTo>
                  <a:cubicBezTo>
                    <a:pt x="558" y="48"/>
                    <a:pt x="558" y="48"/>
                    <a:pt x="558" y="48"/>
                  </a:cubicBezTo>
                  <a:cubicBezTo>
                    <a:pt x="558" y="48"/>
                    <a:pt x="558" y="48"/>
                    <a:pt x="558" y="48"/>
                  </a:cubicBezTo>
                  <a:cubicBezTo>
                    <a:pt x="558" y="48"/>
                    <a:pt x="558" y="48"/>
                    <a:pt x="558" y="48"/>
                  </a:cubicBezTo>
                  <a:cubicBezTo>
                    <a:pt x="557" y="47"/>
                    <a:pt x="557" y="47"/>
                    <a:pt x="557" y="47"/>
                  </a:cubicBezTo>
                  <a:cubicBezTo>
                    <a:pt x="556" y="48"/>
                    <a:pt x="556" y="48"/>
                    <a:pt x="556" y="48"/>
                  </a:cubicBezTo>
                  <a:cubicBezTo>
                    <a:pt x="555" y="48"/>
                    <a:pt x="555" y="48"/>
                    <a:pt x="555" y="48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48"/>
                    <a:pt x="554" y="48"/>
                    <a:pt x="554" y="48"/>
                  </a:cubicBezTo>
                  <a:cubicBezTo>
                    <a:pt x="554" y="47"/>
                    <a:pt x="554" y="47"/>
                    <a:pt x="554" y="47"/>
                  </a:cubicBezTo>
                  <a:cubicBezTo>
                    <a:pt x="553" y="48"/>
                    <a:pt x="553" y="48"/>
                    <a:pt x="553" y="48"/>
                  </a:cubicBezTo>
                  <a:cubicBezTo>
                    <a:pt x="554" y="47"/>
                    <a:pt x="554" y="47"/>
                    <a:pt x="554" y="47"/>
                  </a:cubicBezTo>
                  <a:cubicBezTo>
                    <a:pt x="553" y="47"/>
                    <a:pt x="553" y="47"/>
                    <a:pt x="553" y="47"/>
                  </a:cubicBezTo>
                  <a:cubicBezTo>
                    <a:pt x="553" y="46"/>
                    <a:pt x="551" y="47"/>
                    <a:pt x="551" y="47"/>
                  </a:cubicBezTo>
                  <a:cubicBezTo>
                    <a:pt x="549" y="47"/>
                    <a:pt x="549" y="47"/>
                    <a:pt x="549" y="47"/>
                  </a:cubicBezTo>
                  <a:cubicBezTo>
                    <a:pt x="548" y="47"/>
                    <a:pt x="548" y="47"/>
                    <a:pt x="548" y="47"/>
                  </a:cubicBezTo>
                  <a:cubicBezTo>
                    <a:pt x="546" y="44"/>
                    <a:pt x="547" y="49"/>
                    <a:pt x="545" y="46"/>
                  </a:cubicBezTo>
                  <a:cubicBezTo>
                    <a:pt x="546" y="46"/>
                    <a:pt x="546" y="46"/>
                    <a:pt x="546" y="46"/>
                  </a:cubicBezTo>
                  <a:cubicBezTo>
                    <a:pt x="545" y="46"/>
                    <a:pt x="545" y="46"/>
                    <a:pt x="545" y="46"/>
                  </a:cubicBezTo>
                  <a:cubicBezTo>
                    <a:pt x="545" y="47"/>
                    <a:pt x="545" y="47"/>
                    <a:pt x="545" y="47"/>
                  </a:cubicBezTo>
                  <a:cubicBezTo>
                    <a:pt x="545" y="47"/>
                    <a:pt x="545" y="47"/>
                    <a:pt x="545" y="47"/>
                  </a:cubicBezTo>
                  <a:cubicBezTo>
                    <a:pt x="545" y="47"/>
                    <a:pt x="545" y="47"/>
                    <a:pt x="545" y="47"/>
                  </a:cubicBezTo>
                  <a:cubicBezTo>
                    <a:pt x="542" y="46"/>
                    <a:pt x="542" y="46"/>
                    <a:pt x="542" y="46"/>
                  </a:cubicBezTo>
                  <a:cubicBezTo>
                    <a:pt x="542" y="45"/>
                    <a:pt x="542" y="45"/>
                    <a:pt x="542" y="45"/>
                  </a:cubicBezTo>
                  <a:cubicBezTo>
                    <a:pt x="543" y="45"/>
                    <a:pt x="543" y="45"/>
                    <a:pt x="543" y="45"/>
                  </a:cubicBezTo>
                  <a:cubicBezTo>
                    <a:pt x="543" y="46"/>
                    <a:pt x="543" y="46"/>
                    <a:pt x="543" y="46"/>
                  </a:cubicBezTo>
                  <a:cubicBezTo>
                    <a:pt x="545" y="46"/>
                    <a:pt x="545" y="46"/>
                    <a:pt x="545" y="46"/>
                  </a:cubicBezTo>
                  <a:cubicBezTo>
                    <a:pt x="546" y="45"/>
                    <a:pt x="546" y="45"/>
                    <a:pt x="546" y="45"/>
                  </a:cubicBezTo>
                  <a:cubicBezTo>
                    <a:pt x="547" y="45"/>
                    <a:pt x="547" y="45"/>
                    <a:pt x="547" y="45"/>
                  </a:cubicBezTo>
                  <a:cubicBezTo>
                    <a:pt x="547" y="46"/>
                    <a:pt x="546" y="45"/>
                    <a:pt x="546" y="46"/>
                  </a:cubicBezTo>
                  <a:cubicBezTo>
                    <a:pt x="546" y="45"/>
                    <a:pt x="546" y="45"/>
                    <a:pt x="546" y="45"/>
                  </a:cubicBezTo>
                  <a:cubicBezTo>
                    <a:pt x="546" y="46"/>
                    <a:pt x="546" y="46"/>
                    <a:pt x="546" y="46"/>
                  </a:cubicBezTo>
                  <a:cubicBezTo>
                    <a:pt x="547" y="47"/>
                    <a:pt x="546" y="45"/>
                    <a:pt x="547" y="46"/>
                  </a:cubicBezTo>
                  <a:cubicBezTo>
                    <a:pt x="547" y="46"/>
                    <a:pt x="547" y="46"/>
                    <a:pt x="547" y="46"/>
                  </a:cubicBezTo>
                  <a:cubicBezTo>
                    <a:pt x="548" y="46"/>
                    <a:pt x="548" y="46"/>
                    <a:pt x="548" y="46"/>
                  </a:cubicBezTo>
                  <a:cubicBezTo>
                    <a:pt x="553" y="45"/>
                    <a:pt x="553" y="45"/>
                    <a:pt x="553" y="45"/>
                  </a:cubicBezTo>
                  <a:cubicBezTo>
                    <a:pt x="555" y="46"/>
                    <a:pt x="555" y="46"/>
                    <a:pt x="555" y="46"/>
                  </a:cubicBezTo>
                  <a:cubicBezTo>
                    <a:pt x="556" y="45"/>
                    <a:pt x="556" y="45"/>
                    <a:pt x="556" y="45"/>
                  </a:cubicBezTo>
                  <a:cubicBezTo>
                    <a:pt x="555" y="45"/>
                    <a:pt x="555" y="45"/>
                    <a:pt x="555" y="45"/>
                  </a:cubicBezTo>
                  <a:cubicBezTo>
                    <a:pt x="555" y="44"/>
                    <a:pt x="555" y="44"/>
                    <a:pt x="555" y="44"/>
                  </a:cubicBezTo>
                  <a:cubicBezTo>
                    <a:pt x="554" y="45"/>
                    <a:pt x="554" y="45"/>
                    <a:pt x="554" y="45"/>
                  </a:cubicBezTo>
                  <a:cubicBezTo>
                    <a:pt x="552" y="44"/>
                    <a:pt x="552" y="44"/>
                    <a:pt x="552" y="44"/>
                  </a:cubicBezTo>
                  <a:cubicBezTo>
                    <a:pt x="551" y="44"/>
                    <a:pt x="551" y="44"/>
                    <a:pt x="551" y="44"/>
                  </a:cubicBezTo>
                  <a:cubicBezTo>
                    <a:pt x="552" y="43"/>
                    <a:pt x="552" y="43"/>
                    <a:pt x="552" y="43"/>
                  </a:cubicBezTo>
                  <a:cubicBezTo>
                    <a:pt x="553" y="44"/>
                    <a:pt x="553" y="44"/>
                    <a:pt x="553" y="44"/>
                  </a:cubicBezTo>
                  <a:cubicBezTo>
                    <a:pt x="555" y="43"/>
                    <a:pt x="555" y="43"/>
                    <a:pt x="555" y="43"/>
                  </a:cubicBezTo>
                  <a:cubicBezTo>
                    <a:pt x="555" y="43"/>
                    <a:pt x="555" y="43"/>
                    <a:pt x="555" y="43"/>
                  </a:cubicBezTo>
                  <a:cubicBezTo>
                    <a:pt x="557" y="44"/>
                    <a:pt x="557" y="44"/>
                    <a:pt x="557" y="44"/>
                  </a:cubicBezTo>
                  <a:cubicBezTo>
                    <a:pt x="557" y="43"/>
                    <a:pt x="557" y="43"/>
                    <a:pt x="557" y="43"/>
                  </a:cubicBezTo>
                  <a:cubicBezTo>
                    <a:pt x="558" y="44"/>
                    <a:pt x="558" y="44"/>
                    <a:pt x="558" y="44"/>
                  </a:cubicBezTo>
                  <a:cubicBezTo>
                    <a:pt x="558" y="44"/>
                    <a:pt x="558" y="44"/>
                    <a:pt x="558" y="44"/>
                  </a:cubicBezTo>
                  <a:cubicBezTo>
                    <a:pt x="561" y="43"/>
                    <a:pt x="561" y="43"/>
                    <a:pt x="561" y="43"/>
                  </a:cubicBezTo>
                  <a:cubicBezTo>
                    <a:pt x="562" y="45"/>
                    <a:pt x="562" y="43"/>
                    <a:pt x="562" y="43"/>
                  </a:cubicBezTo>
                  <a:cubicBezTo>
                    <a:pt x="563" y="44"/>
                    <a:pt x="563" y="44"/>
                    <a:pt x="563" y="44"/>
                  </a:cubicBezTo>
                  <a:cubicBezTo>
                    <a:pt x="564" y="44"/>
                    <a:pt x="564" y="44"/>
                    <a:pt x="564" y="44"/>
                  </a:cubicBezTo>
                  <a:cubicBezTo>
                    <a:pt x="564" y="44"/>
                    <a:pt x="564" y="44"/>
                    <a:pt x="564" y="44"/>
                  </a:cubicBezTo>
                  <a:cubicBezTo>
                    <a:pt x="568" y="43"/>
                    <a:pt x="568" y="43"/>
                    <a:pt x="568" y="43"/>
                  </a:cubicBezTo>
                  <a:cubicBezTo>
                    <a:pt x="566" y="42"/>
                    <a:pt x="566" y="42"/>
                    <a:pt x="566" y="42"/>
                  </a:cubicBezTo>
                  <a:cubicBezTo>
                    <a:pt x="569" y="39"/>
                    <a:pt x="568" y="42"/>
                    <a:pt x="568" y="42"/>
                  </a:cubicBezTo>
                  <a:cubicBezTo>
                    <a:pt x="568" y="41"/>
                    <a:pt x="569" y="40"/>
                    <a:pt x="569" y="40"/>
                  </a:cubicBezTo>
                  <a:cubicBezTo>
                    <a:pt x="570" y="41"/>
                    <a:pt x="570" y="41"/>
                    <a:pt x="570" y="40"/>
                  </a:cubicBezTo>
                  <a:cubicBezTo>
                    <a:pt x="569" y="39"/>
                    <a:pt x="569" y="39"/>
                    <a:pt x="569" y="39"/>
                  </a:cubicBezTo>
                  <a:cubicBezTo>
                    <a:pt x="570" y="38"/>
                    <a:pt x="571" y="39"/>
                    <a:pt x="571" y="39"/>
                  </a:cubicBezTo>
                  <a:cubicBezTo>
                    <a:pt x="571" y="39"/>
                    <a:pt x="571" y="39"/>
                    <a:pt x="571" y="39"/>
                  </a:cubicBezTo>
                  <a:cubicBezTo>
                    <a:pt x="571" y="39"/>
                    <a:pt x="571" y="39"/>
                    <a:pt x="571" y="39"/>
                  </a:cubicBezTo>
                  <a:cubicBezTo>
                    <a:pt x="571" y="39"/>
                    <a:pt x="571" y="39"/>
                    <a:pt x="571" y="39"/>
                  </a:cubicBezTo>
                  <a:cubicBezTo>
                    <a:pt x="571" y="39"/>
                    <a:pt x="571" y="39"/>
                    <a:pt x="571" y="39"/>
                  </a:cubicBezTo>
                  <a:cubicBezTo>
                    <a:pt x="572" y="39"/>
                    <a:pt x="573" y="40"/>
                    <a:pt x="574" y="40"/>
                  </a:cubicBezTo>
                  <a:cubicBezTo>
                    <a:pt x="574" y="40"/>
                    <a:pt x="574" y="39"/>
                    <a:pt x="574" y="39"/>
                  </a:cubicBezTo>
                  <a:cubicBezTo>
                    <a:pt x="574" y="39"/>
                    <a:pt x="575" y="40"/>
                    <a:pt x="575" y="40"/>
                  </a:cubicBezTo>
                  <a:cubicBezTo>
                    <a:pt x="576" y="40"/>
                    <a:pt x="576" y="40"/>
                    <a:pt x="576" y="40"/>
                  </a:cubicBezTo>
                  <a:cubicBezTo>
                    <a:pt x="576" y="39"/>
                    <a:pt x="576" y="39"/>
                    <a:pt x="576" y="39"/>
                  </a:cubicBezTo>
                  <a:cubicBezTo>
                    <a:pt x="578" y="39"/>
                    <a:pt x="578" y="39"/>
                    <a:pt x="578" y="39"/>
                  </a:cubicBezTo>
                  <a:cubicBezTo>
                    <a:pt x="579" y="39"/>
                    <a:pt x="579" y="39"/>
                    <a:pt x="579" y="39"/>
                  </a:cubicBezTo>
                  <a:cubicBezTo>
                    <a:pt x="579" y="39"/>
                    <a:pt x="579" y="39"/>
                    <a:pt x="579" y="39"/>
                  </a:cubicBezTo>
                  <a:cubicBezTo>
                    <a:pt x="578" y="39"/>
                    <a:pt x="578" y="39"/>
                    <a:pt x="578" y="39"/>
                  </a:cubicBezTo>
                  <a:cubicBezTo>
                    <a:pt x="577" y="38"/>
                    <a:pt x="577" y="38"/>
                    <a:pt x="577" y="38"/>
                  </a:cubicBezTo>
                  <a:cubicBezTo>
                    <a:pt x="576" y="38"/>
                    <a:pt x="576" y="38"/>
                    <a:pt x="575" y="38"/>
                  </a:cubicBezTo>
                  <a:cubicBezTo>
                    <a:pt x="575" y="38"/>
                    <a:pt x="575" y="38"/>
                    <a:pt x="575" y="38"/>
                  </a:cubicBezTo>
                  <a:cubicBezTo>
                    <a:pt x="575" y="38"/>
                    <a:pt x="575" y="38"/>
                    <a:pt x="575" y="38"/>
                  </a:cubicBezTo>
                  <a:cubicBezTo>
                    <a:pt x="575" y="38"/>
                    <a:pt x="575" y="38"/>
                    <a:pt x="575" y="39"/>
                  </a:cubicBezTo>
                  <a:cubicBezTo>
                    <a:pt x="575" y="38"/>
                    <a:pt x="575" y="38"/>
                    <a:pt x="575" y="38"/>
                  </a:cubicBezTo>
                  <a:cubicBezTo>
                    <a:pt x="575" y="38"/>
                    <a:pt x="575" y="38"/>
                    <a:pt x="575" y="38"/>
                  </a:cubicBezTo>
                  <a:cubicBezTo>
                    <a:pt x="575" y="38"/>
                    <a:pt x="575" y="38"/>
                    <a:pt x="575" y="38"/>
                  </a:cubicBezTo>
                  <a:cubicBezTo>
                    <a:pt x="572" y="37"/>
                    <a:pt x="572" y="37"/>
                    <a:pt x="572" y="37"/>
                  </a:cubicBezTo>
                  <a:cubicBezTo>
                    <a:pt x="570" y="37"/>
                    <a:pt x="570" y="37"/>
                    <a:pt x="570" y="37"/>
                  </a:cubicBezTo>
                  <a:cubicBezTo>
                    <a:pt x="569" y="36"/>
                    <a:pt x="569" y="36"/>
                    <a:pt x="569" y="36"/>
                  </a:cubicBezTo>
                  <a:cubicBezTo>
                    <a:pt x="570" y="36"/>
                    <a:pt x="570" y="36"/>
                    <a:pt x="570" y="36"/>
                  </a:cubicBezTo>
                  <a:cubicBezTo>
                    <a:pt x="569" y="36"/>
                    <a:pt x="569" y="36"/>
                    <a:pt x="569" y="36"/>
                  </a:cubicBezTo>
                  <a:cubicBezTo>
                    <a:pt x="564" y="36"/>
                    <a:pt x="569" y="35"/>
                    <a:pt x="566" y="35"/>
                  </a:cubicBezTo>
                  <a:cubicBezTo>
                    <a:pt x="564" y="36"/>
                    <a:pt x="564" y="36"/>
                    <a:pt x="564" y="36"/>
                  </a:cubicBezTo>
                  <a:cubicBezTo>
                    <a:pt x="561" y="34"/>
                    <a:pt x="561" y="34"/>
                    <a:pt x="561" y="34"/>
                  </a:cubicBezTo>
                  <a:cubicBezTo>
                    <a:pt x="558" y="34"/>
                    <a:pt x="558" y="34"/>
                    <a:pt x="558" y="34"/>
                  </a:cubicBezTo>
                  <a:cubicBezTo>
                    <a:pt x="558" y="33"/>
                    <a:pt x="558" y="33"/>
                    <a:pt x="558" y="33"/>
                  </a:cubicBezTo>
                  <a:cubicBezTo>
                    <a:pt x="558" y="34"/>
                    <a:pt x="558" y="34"/>
                    <a:pt x="558" y="34"/>
                  </a:cubicBezTo>
                  <a:cubicBezTo>
                    <a:pt x="557" y="34"/>
                    <a:pt x="557" y="34"/>
                    <a:pt x="557" y="34"/>
                  </a:cubicBezTo>
                  <a:cubicBezTo>
                    <a:pt x="558" y="33"/>
                    <a:pt x="558" y="33"/>
                    <a:pt x="558" y="33"/>
                  </a:cubicBezTo>
                  <a:cubicBezTo>
                    <a:pt x="554" y="34"/>
                    <a:pt x="554" y="34"/>
                    <a:pt x="554" y="34"/>
                  </a:cubicBezTo>
                  <a:cubicBezTo>
                    <a:pt x="552" y="32"/>
                    <a:pt x="552" y="32"/>
                    <a:pt x="552" y="32"/>
                  </a:cubicBezTo>
                  <a:cubicBezTo>
                    <a:pt x="551" y="33"/>
                    <a:pt x="551" y="33"/>
                    <a:pt x="551" y="33"/>
                  </a:cubicBezTo>
                  <a:cubicBezTo>
                    <a:pt x="551" y="32"/>
                    <a:pt x="551" y="32"/>
                    <a:pt x="551" y="32"/>
                  </a:cubicBezTo>
                  <a:cubicBezTo>
                    <a:pt x="551" y="33"/>
                    <a:pt x="551" y="33"/>
                    <a:pt x="551" y="33"/>
                  </a:cubicBezTo>
                  <a:cubicBezTo>
                    <a:pt x="551" y="33"/>
                    <a:pt x="551" y="33"/>
                    <a:pt x="551" y="33"/>
                  </a:cubicBezTo>
                  <a:cubicBezTo>
                    <a:pt x="555" y="34"/>
                    <a:pt x="552" y="34"/>
                    <a:pt x="552" y="34"/>
                  </a:cubicBezTo>
                  <a:cubicBezTo>
                    <a:pt x="551" y="34"/>
                    <a:pt x="551" y="34"/>
                    <a:pt x="551" y="34"/>
                  </a:cubicBezTo>
                  <a:cubicBezTo>
                    <a:pt x="551" y="34"/>
                    <a:pt x="551" y="34"/>
                    <a:pt x="551" y="34"/>
                  </a:cubicBezTo>
                  <a:cubicBezTo>
                    <a:pt x="549" y="35"/>
                    <a:pt x="549" y="35"/>
                    <a:pt x="549" y="35"/>
                  </a:cubicBezTo>
                  <a:cubicBezTo>
                    <a:pt x="549" y="34"/>
                    <a:pt x="549" y="34"/>
                    <a:pt x="549" y="34"/>
                  </a:cubicBezTo>
                  <a:cubicBezTo>
                    <a:pt x="549" y="33"/>
                    <a:pt x="549" y="33"/>
                    <a:pt x="549" y="33"/>
                  </a:cubicBezTo>
                  <a:cubicBezTo>
                    <a:pt x="550" y="32"/>
                    <a:pt x="550" y="32"/>
                    <a:pt x="550" y="32"/>
                  </a:cubicBezTo>
                  <a:cubicBezTo>
                    <a:pt x="549" y="32"/>
                    <a:pt x="549" y="32"/>
                    <a:pt x="549" y="32"/>
                  </a:cubicBezTo>
                  <a:cubicBezTo>
                    <a:pt x="549" y="32"/>
                    <a:pt x="549" y="32"/>
                    <a:pt x="549" y="32"/>
                  </a:cubicBezTo>
                  <a:cubicBezTo>
                    <a:pt x="548" y="33"/>
                    <a:pt x="548" y="33"/>
                    <a:pt x="548" y="33"/>
                  </a:cubicBezTo>
                  <a:cubicBezTo>
                    <a:pt x="547" y="32"/>
                    <a:pt x="547" y="32"/>
                    <a:pt x="547" y="32"/>
                  </a:cubicBezTo>
                  <a:cubicBezTo>
                    <a:pt x="545" y="32"/>
                    <a:pt x="545" y="32"/>
                    <a:pt x="545" y="32"/>
                  </a:cubicBezTo>
                  <a:cubicBezTo>
                    <a:pt x="544" y="33"/>
                    <a:pt x="544" y="33"/>
                    <a:pt x="544" y="33"/>
                  </a:cubicBezTo>
                  <a:cubicBezTo>
                    <a:pt x="543" y="33"/>
                    <a:pt x="543" y="33"/>
                    <a:pt x="543" y="33"/>
                  </a:cubicBezTo>
                  <a:cubicBezTo>
                    <a:pt x="544" y="31"/>
                    <a:pt x="544" y="31"/>
                    <a:pt x="544" y="31"/>
                  </a:cubicBezTo>
                  <a:cubicBezTo>
                    <a:pt x="542" y="30"/>
                    <a:pt x="542" y="30"/>
                    <a:pt x="542" y="30"/>
                  </a:cubicBezTo>
                  <a:cubicBezTo>
                    <a:pt x="540" y="30"/>
                    <a:pt x="540" y="30"/>
                    <a:pt x="540" y="30"/>
                  </a:cubicBezTo>
                  <a:cubicBezTo>
                    <a:pt x="538" y="32"/>
                    <a:pt x="540" y="31"/>
                    <a:pt x="540" y="32"/>
                  </a:cubicBezTo>
                  <a:cubicBezTo>
                    <a:pt x="538" y="31"/>
                    <a:pt x="538" y="31"/>
                    <a:pt x="538" y="31"/>
                  </a:cubicBezTo>
                  <a:cubicBezTo>
                    <a:pt x="537" y="32"/>
                    <a:pt x="537" y="32"/>
                    <a:pt x="537" y="32"/>
                  </a:cubicBezTo>
                  <a:cubicBezTo>
                    <a:pt x="534" y="30"/>
                    <a:pt x="534" y="30"/>
                    <a:pt x="534" y="30"/>
                  </a:cubicBezTo>
                  <a:cubicBezTo>
                    <a:pt x="534" y="29"/>
                    <a:pt x="534" y="29"/>
                    <a:pt x="534" y="29"/>
                  </a:cubicBezTo>
                  <a:cubicBezTo>
                    <a:pt x="532" y="27"/>
                    <a:pt x="532" y="27"/>
                    <a:pt x="532" y="27"/>
                  </a:cubicBezTo>
                  <a:cubicBezTo>
                    <a:pt x="532" y="28"/>
                    <a:pt x="532" y="28"/>
                    <a:pt x="532" y="28"/>
                  </a:cubicBezTo>
                  <a:cubicBezTo>
                    <a:pt x="531" y="29"/>
                    <a:pt x="531" y="29"/>
                    <a:pt x="531" y="29"/>
                  </a:cubicBezTo>
                  <a:cubicBezTo>
                    <a:pt x="531" y="29"/>
                    <a:pt x="531" y="29"/>
                    <a:pt x="531" y="29"/>
                  </a:cubicBezTo>
                  <a:cubicBezTo>
                    <a:pt x="531" y="29"/>
                    <a:pt x="531" y="29"/>
                    <a:pt x="531" y="29"/>
                  </a:cubicBezTo>
                  <a:cubicBezTo>
                    <a:pt x="529" y="31"/>
                    <a:pt x="529" y="31"/>
                    <a:pt x="529" y="31"/>
                  </a:cubicBezTo>
                  <a:cubicBezTo>
                    <a:pt x="531" y="32"/>
                    <a:pt x="531" y="30"/>
                    <a:pt x="531" y="31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5" y="32"/>
                    <a:pt x="535" y="32"/>
                    <a:pt x="535" y="32"/>
                  </a:cubicBezTo>
                  <a:cubicBezTo>
                    <a:pt x="535" y="33"/>
                    <a:pt x="535" y="33"/>
                    <a:pt x="535" y="33"/>
                  </a:cubicBezTo>
                  <a:cubicBezTo>
                    <a:pt x="534" y="33"/>
                    <a:pt x="534" y="33"/>
                    <a:pt x="534" y="33"/>
                  </a:cubicBezTo>
                  <a:cubicBezTo>
                    <a:pt x="535" y="35"/>
                    <a:pt x="535" y="35"/>
                    <a:pt x="535" y="35"/>
                  </a:cubicBezTo>
                  <a:cubicBezTo>
                    <a:pt x="533" y="36"/>
                    <a:pt x="533" y="36"/>
                    <a:pt x="533" y="36"/>
                  </a:cubicBezTo>
                  <a:cubicBezTo>
                    <a:pt x="533" y="35"/>
                    <a:pt x="532" y="35"/>
                    <a:pt x="532" y="36"/>
                  </a:cubicBezTo>
                  <a:cubicBezTo>
                    <a:pt x="530" y="34"/>
                    <a:pt x="530" y="34"/>
                    <a:pt x="530" y="34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0" y="32"/>
                    <a:pt x="530" y="32"/>
                    <a:pt x="530" y="32"/>
                  </a:cubicBezTo>
                  <a:cubicBezTo>
                    <a:pt x="530" y="32"/>
                    <a:pt x="530" y="32"/>
                    <a:pt x="530" y="32"/>
                  </a:cubicBezTo>
                  <a:cubicBezTo>
                    <a:pt x="530" y="32"/>
                    <a:pt x="530" y="32"/>
                    <a:pt x="530" y="32"/>
                  </a:cubicBezTo>
                  <a:cubicBezTo>
                    <a:pt x="530" y="32"/>
                    <a:pt x="530" y="32"/>
                    <a:pt x="530" y="32"/>
                  </a:cubicBezTo>
                  <a:cubicBezTo>
                    <a:pt x="530" y="32"/>
                    <a:pt x="530" y="32"/>
                    <a:pt x="530" y="32"/>
                  </a:cubicBezTo>
                  <a:cubicBezTo>
                    <a:pt x="530" y="32"/>
                    <a:pt x="529" y="33"/>
                    <a:pt x="529" y="32"/>
                  </a:cubicBezTo>
                  <a:cubicBezTo>
                    <a:pt x="529" y="33"/>
                    <a:pt x="529" y="33"/>
                    <a:pt x="529" y="33"/>
                  </a:cubicBezTo>
                  <a:cubicBezTo>
                    <a:pt x="528" y="33"/>
                    <a:pt x="528" y="33"/>
                    <a:pt x="528" y="33"/>
                  </a:cubicBezTo>
                  <a:cubicBezTo>
                    <a:pt x="527" y="33"/>
                    <a:pt x="527" y="33"/>
                    <a:pt x="527" y="33"/>
                  </a:cubicBezTo>
                  <a:cubicBezTo>
                    <a:pt x="526" y="35"/>
                    <a:pt x="525" y="35"/>
                    <a:pt x="525" y="33"/>
                  </a:cubicBezTo>
                  <a:cubicBezTo>
                    <a:pt x="525" y="32"/>
                    <a:pt x="525" y="32"/>
                    <a:pt x="525" y="32"/>
                  </a:cubicBezTo>
                  <a:cubicBezTo>
                    <a:pt x="525" y="33"/>
                    <a:pt x="525" y="33"/>
                    <a:pt x="525" y="33"/>
                  </a:cubicBezTo>
                  <a:cubicBezTo>
                    <a:pt x="523" y="34"/>
                    <a:pt x="523" y="34"/>
                    <a:pt x="523" y="34"/>
                  </a:cubicBezTo>
                  <a:cubicBezTo>
                    <a:pt x="524" y="35"/>
                    <a:pt x="524" y="35"/>
                    <a:pt x="524" y="35"/>
                  </a:cubicBezTo>
                  <a:cubicBezTo>
                    <a:pt x="525" y="34"/>
                    <a:pt x="525" y="34"/>
                    <a:pt x="525" y="34"/>
                  </a:cubicBezTo>
                  <a:cubicBezTo>
                    <a:pt x="526" y="36"/>
                    <a:pt x="526" y="36"/>
                    <a:pt x="526" y="36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2" y="34"/>
                    <a:pt x="522" y="34"/>
                    <a:pt x="522" y="34"/>
                  </a:cubicBezTo>
                  <a:cubicBezTo>
                    <a:pt x="520" y="34"/>
                    <a:pt x="520" y="34"/>
                    <a:pt x="520" y="34"/>
                  </a:cubicBezTo>
                  <a:cubicBezTo>
                    <a:pt x="520" y="33"/>
                    <a:pt x="520" y="33"/>
                    <a:pt x="520" y="33"/>
                  </a:cubicBezTo>
                  <a:cubicBezTo>
                    <a:pt x="520" y="33"/>
                    <a:pt x="520" y="33"/>
                    <a:pt x="520" y="33"/>
                  </a:cubicBezTo>
                  <a:cubicBezTo>
                    <a:pt x="519" y="33"/>
                    <a:pt x="519" y="33"/>
                    <a:pt x="519" y="33"/>
                  </a:cubicBezTo>
                  <a:cubicBezTo>
                    <a:pt x="520" y="32"/>
                    <a:pt x="520" y="32"/>
                    <a:pt x="520" y="32"/>
                  </a:cubicBezTo>
                  <a:cubicBezTo>
                    <a:pt x="520" y="32"/>
                    <a:pt x="520" y="32"/>
                    <a:pt x="520" y="32"/>
                  </a:cubicBezTo>
                  <a:cubicBezTo>
                    <a:pt x="520" y="31"/>
                    <a:pt x="520" y="31"/>
                    <a:pt x="521" y="31"/>
                  </a:cubicBezTo>
                  <a:cubicBezTo>
                    <a:pt x="521" y="31"/>
                    <a:pt x="521" y="31"/>
                    <a:pt x="521" y="31"/>
                  </a:cubicBezTo>
                  <a:cubicBezTo>
                    <a:pt x="521" y="31"/>
                    <a:pt x="521" y="31"/>
                    <a:pt x="521" y="31"/>
                  </a:cubicBezTo>
                  <a:cubicBezTo>
                    <a:pt x="521" y="31"/>
                    <a:pt x="522" y="31"/>
                    <a:pt x="521" y="31"/>
                  </a:cubicBezTo>
                  <a:cubicBezTo>
                    <a:pt x="522" y="31"/>
                    <a:pt x="522" y="31"/>
                    <a:pt x="522" y="31"/>
                  </a:cubicBezTo>
                  <a:cubicBezTo>
                    <a:pt x="521" y="30"/>
                    <a:pt x="521" y="30"/>
                    <a:pt x="521" y="30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31"/>
                    <a:pt x="519" y="31"/>
                    <a:pt x="519" y="31"/>
                  </a:cubicBezTo>
                  <a:cubicBezTo>
                    <a:pt x="519" y="31"/>
                    <a:pt x="519" y="31"/>
                    <a:pt x="519" y="31"/>
                  </a:cubicBezTo>
                  <a:cubicBezTo>
                    <a:pt x="518" y="30"/>
                    <a:pt x="518" y="30"/>
                    <a:pt x="518" y="30"/>
                  </a:cubicBezTo>
                  <a:cubicBezTo>
                    <a:pt x="518" y="30"/>
                    <a:pt x="518" y="31"/>
                    <a:pt x="518" y="31"/>
                  </a:cubicBezTo>
                  <a:cubicBezTo>
                    <a:pt x="518" y="31"/>
                    <a:pt x="517" y="31"/>
                    <a:pt x="517" y="31"/>
                  </a:cubicBezTo>
                  <a:cubicBezTo>
                    <a:pt x="517" y="30"/>
                    <a:pt x="517" y="30"/>
                    <a:pt x="517" y="30"/>
                  </a:cubicBezTo>
                  <a:cubicBezTo>
                    <a:pt x="515" y="28"/>
                    <a:pt x="515" y="28"/>
                    <a:pt x="515" y="28"/>
                  </a:cubicBezTo>
                  <a:cubicBezTo>
                    <a:pt x="515" y="27"/>
                    <a:pt x="515" y="27"/>
                    <a:pt x="515" y="27"/>
                  </a:cubicBezTo>
                  <a:cubicBezTo>
                    <a:pt x="515" y="27"/>
                    <a:pt x="515" y="27"/>
                    <a:pt x="515" y="27"/>
                  </a:cubicBezTo>
                  <a:cubicBezTo>
                    <a:pt x="514" y="26"/>
                    <a:pt x="514" y="26"/>
                    <a:pt x="514" y="26"/>
                  </a:cubicBezTo>
                  <a:cubicBezTo>
                    <a:pt x="514" y="28"/>
                    <a:pt x="515" y="28"/>
                    <a:pt x="515" y="28"/>
                  </a:cubicBezTo>
                  <a:cubicBezTo>
                    <a:pt x="515" y="29"/>
                    <a:pt x="515" y="29"/>
                    <a:pt x="515" y="29"/>
                  </a:cubicBezTo>
                  <a:cubicBezTo>
                    <a:pt x="512" y="30"/>
                    <a:pt x="512" y="30"/>
                    <a:pt x="512" y="30"/>
                  </a:cubicBezTo>
                  <a:cubicBezTo>
                    <a:pt x="511" y="29"/>
                    <a:pt x="511" y="29"/>
                    <a:pt x="511" y="29"/>
                  </a:cubicBezTo>
                  <a:cubicBezTo>
                    <a:pt x="509" y="29"/>
                    <a:pt x="509" y="29"/>
                    <a:pt x="509" y="29"/>
                  </a:cubicBezTo>
                  <a:cubicBezTo>
                    <a:pt x="512" y="30"/>
                    <a:pt x="512" y="30"/>
                    <a:pt x="512" y="30"/>
                  </a:cubicBezTo>
                  <a:cubicBezTo>
                    <a:pt x="511" y="31"/>
                    <a:pt x="511" y="31"/>
                    <a:pt x="511" y="31"/>
                  </a:cubicBezTo>
                  <a:cubicBezTo>
                    <a:pt x="511" y="30"/>
                    <a:pt x="511" y="30"/>
                    <a:pt x="511" y="30"/>
                  </a:cubicBezTo>
                  <a:cubicBezTo>
                    <a:pt x="510" y="30"/>
                    <a:pt x="510" y="30"/>
                    <a:pt x="510" y="30"/>
                  </a:cubicBezTo>
                  <a:cubicBezTo>
                    <a:pt x="509" y="30"/>
                    <a:pt x="509" y="30"/>
                    <a:pt x="509" y="30"/>
                  </a:cubicBezTo>
                  <a:cubicBezTo>
                    <a:pt x="509" y="30"/>
                    <a:pt x="509" y="30"/>
                    <a:pt x="508" y="30"/>
                  </a:cubicBezTo>
                  <a:cubicBezTo>
                    <a:pt x="507" y="30"/>
                    <a:pt x="507" y="30"/>
                    <a:pt x="507" y="30"/>
                  </a:cubicBezTo>
                  <a:cubicBezTo>
                    <a:pt x="508" y="29"/>
                    <a:pt x="508" y="29"/>
                    <a:pt x="508" y="29"/>
                  </a:cubicBezTo>
                  <a:cubicBezTo>
                    <a:pt x="507" y="29"/>
                    <a:pt x="507" y="29"/>
                    <a:pt x="507" y="29"/>
                  </a:cubicBezTo>
                  <a:cubicBezTo>
                    <a:pt x="507" y="29"/>
                    <a:pt x="507" y="29"/>
                    <a:pt x="507" y="29"/>
                  </a:cubicBezTo>
                  <a:cubicBezTo>
                    <a:pt x="506" y="30"/>
                    <a:pt x="506" y="30"/>
                    <a:pt x="506" y="30"/>
                  </a:cubicBezTo>
                  <a:cubicBezTo>
                    <a:pt x="510" y="31"/>
                    <a:pt x="510" y="31"/>
                    <a:pt x="510" y="31"/>
                  </a:cubicBezTo>
                  <a:cubicBezTo>
                    <a:pt x="508" y="32"/>
                    <a:pt x="508" y="32"/>
                    <a:pt x="508" y="32"/>
                  </a:cubicBezTo>
                  <a:cubicBezTo>
                    <a:pt x="508" y="31"/>
                    <a:pt x="508" y="31"/>
                    <a:pt x="508" y="31"/>
                  </a:cubicBezTo>
                  <a:cubicBezTo>
                    <a:pt x="507" y="31"/>
                    <a:pt x="507" y="31"/>
                    <a:pt x="507" y="31"/>
                  </a:cubicBezTo>
                  <a:cubicBezTo>
                    <a:pt x="507" y="31"/>
                    <a:pt x="507" y="31"/>
                    <a:pt x="507" y="31"/>
                  </a:cubicBezTo>
                  <a:cubicBezTo>
                    <a:pt x="506" y="31"/>
                    <a:pt x="506" y="31"/>
                    <a:pt x="506" y="31"/>
                  </a:cubicBezTo>
                  <a:cubicBezTo>
                    <a:pt x="506" y="31"/>
                    <a:pt x="504" y="31"/>
                    <a:pt x="504" y="30"/>
                  </a:cubicBezTo>
                  <a:cubicBezTo>
                    <a:pt x="504" y="30"/>
                    <a:pt x="504" y="30"/>
                    <a:pt x="504" y="30"/>
                  </a:cubicBezTo>
                  <a:cubicBezTo>
                    <a:pt x="504" y="30"/>
                    <a:pt x="504" y="30"/>
                    <a:pt x="504" y="30"/>
                  </a:cubicBezTo>
                  <a:cubicBezTo>
                    <a:pt x="504" y="30"/>
                    <a:pt x="504" y="30"/>
                    <a:pt x="504" y="30"/>
                  </a:cubicBezTo>
                  <a:cubicBezTo>
                    <a:pt x="504" y="30"/>
                    <a:pt x="504" y="30"/>
                    <a:pt x="504" y="30"/>
                  </a:cubicBezTo>
                  <a:cubicBezTo>
                    <a:pt x="504" y="30"/>
                    <a:pt x="504" y="30"/>
                    <a:pt x="504" y="30"/>
                  </a:cubicBezTo>
                  <a:cubicBezTo>
                    <a:pt x="503" y="30"/>
                    <a:pt x="504" y="31"/>
                    <a:pt x="504" y="31"/>
                  </a:cubicBezTo>
                  <a:cubicBezTo>
                    <a:pt x="503" y="30"/>
                    <a:pt x="503" y="30"/>
                    <a:pt x="503" y="30"/>
                  </a:cubicBezTo>
                  <a:cubicBezTo>
                    <a:pt x="503" y="27"/>
                    <a:pt x="501" y="31"/>
                    <a:pt x="500" y="29"/>
                  </a:cubicBezTo>
                  <a:cubicBezTo>
                    <a:pt x="500" y="28"/>
                    <a:pt x="500" y="28"/>
                    <a:pt x="500" y="28"/>
                  </a:cubicBezTo>
                  <a:cubicBezTo>
                    <a:pt x="500" y="28"/>
                    <a:pt x="500" y="28"/>
                    <a:pt x="500" y="28"/>
                  </a:cubicBezTo>
                  <a:cubicBezTo>
                    <a:pt x="499" y="28"/>
                    <a:pt x="500" y="28"/>
                    <a:pt x="500" y="27"/>
                  </a:cubicBezTo>
                  <a:cubicBezTo>
                    <a:pt x="501" y="28"/>
                    <a:pt x="501" y="28"/>
                    <a:pt x="501" y="28"/>
                  </a:cubicBezTo>
                  <a:cubicBezTo>
                    <a:pt x="503" y="28"/>
                    <a:pt x="503" y="28"/>
                    <a:pt x="503" y="28"/>
                  </a:cubicBezTo>
                  <a:cubicBezTo>
                    <a:pt x="503" y="28"/>
                    <a:pt x="503" y="28"/>
                    <a:pt x="503" y="28"/>
                  </a:cubicBezTo>
                  <a:cubicBezTo>
                    <a:pt x="502" y="28"/>
                    <a:pt x="502" y="28"/>
                    <a:pt x="502" y="28"/>
                  </a:cubicBezTo>
                  <a:cubicBezTo>
                    <a:pt x="501" y="27"/>
                    <a:pt x="501" y="27"/>
                    <a:pt x="501" y="27"/>
                  </a:cubicBezTo>
                  <a:cubicBezTo>
                    <a:pt x="501" y="28"/>
                    <a:pt x="501" y="28"/>
                    <a:pt x="501" y="28"/>
                  </a:cubicBezTo>
                  <a:cubicBezTo>
                    <a:pt x="500" y="27"/>
                    <a:pt x="500" y="27"/>
                    <a:pt x="500" y="27"/>
                  </a:cubicBezTo>
                  <a:cubicBezTo>
                    <a:pt x="499" y="27"/>
                    <a:pt x="499" y="27"/>
                    <a:pt x="499" y="27"/>
                  </a:cubicBezTo>
                  <a:cubicBezTo>
                    <a:pt x="499" y="27"/>
                    <a:pt x="499" y="26"/>
                    <a:pt x="499" y="26"/>
                  </a:cubicBezTo>
                  <a:cubicBezTo>
                    <a:pt x="500" y="26"/>
                    <a:pt x="500" y="26"/>
                    <a:pt x="500" y="26"/>
                  </a:cubicBezTo>
                  <a:cubicBezTo>
                    <a:pt x="499" y="26"/>
                    <a:pt x="499" y="26"/>
                    <a:pt x="499" y="26"/>
                  </a:cubicBezTo>
                  <a:cubicBezTo>
                    <a:pt x="499" y="26"/>
                    <a:pt x="499" y="26"/>
                    <a:pt x="499" y="26"/>
                  </a:cubicBezTo>
                  <a:cubicBezTo>
                    <a:pt x="496" y="26"/>
                    <a:pt x="496" y="26"/>
                    <a:pt x="496" y="26"/>
                  </a:cubicBezTo>
                  <a:cubicBezTo>
                    <a:pt x="495" y="25"/>
                    <a:pt x="495" y="25"/>
                    <a:pt x="495" y="25"/>
                  </a:cubicBezTo>
                  <a:cubicBezTo>
                    <a:pt x="495" y="26"/>
                    <a:pt x="495" y="26"/>
                    <a:pt x="495" y="26"/>
                  </a:cubicBezTo>
                  <a:cubicBezTo>
                    <a:pt x="495" y="26"/>
                    <a:pt x="495" y="26"/>
                    <a:pt x="495" y="26"/>
                  </a:cubicBezTo>
                  <a:cubicBezTo>
                    <a:pt x="496" y="27"/>
                    <a:pt x="496" y="27"/>
                    <a:pt x="496" y="27"/>
                  </a:cubicBezTo>
                  <a:cubicBezTo>
                    <a:pt x="496" y="29"/>
                    <a:pt x="494" y="27"/>
                    <a:pt x="494" y="28"/>
                  </a:cubicBezTo>
                  <a:cubicBezTo>
                    <a:pt x="495" y="29"/>
                    <a:pt x="495" y="29"/>
                    <a:pt x="495" y="29"/>
                  </a:cubicBezTo>
                  <a:cubicBezTo>
                    <a:pt x="493" y="28"/>
                    <a:pt x="493" y="30"/>
                    <a:pt x="493" y="28"/>
                  </a:cubicBezTo>
                  <a:cubicBezTo>
                    <a:pt x="493" y="27"/>
                    <a:pt x="493" y="27"/>
                    <a:pt x="493" y="27"/>
                  </a:cubicBezTo>
                  <a:cubicBezTo>
                    <a:pt x="495" y="27"/>
                    <a:pt x="495" y="27"/>
                    <a:pt x="495" y="27"/>
                  </a:cubicBezTo>
                  <a:cubicBezTo>
                    <a:pt x="490" y="25"/>
                    <a:pt x="490" y="25"/>
                    <a:pt x="490" y="25"/>
                  </a:cubicBezTo>
                  <a:cubicBezTo>
                    <a:pt x="490" y="24"/>
                    <a:pt x="490" y="24"/>
                    <a:pt x="490" y="24"/>
                  </a:cubicBezTo>
                  <a:cubicBezTo>
                    <a:pt x="490" y="25"/>
                    <a:pt x="489" y="25"/>
                    <a:pt x="489" y="25"/>
                  </a:cubicBezTo>
                  <a:cubicBezTo>
                    <a:pt x="488" y="24"/>
                    <a:pt x="488" y="24"/>
                    <a:pt x="488" y="24"/>
                  </a:cubicBezTo>
                  <a:cubicBezTo>
                    <a:pt x="487" y="24"/>
                    <a:pt x="487" y="24"/>
                    <a:pt x="487" y="24"/>
                  </a:cubicBezTo>
                  <a:cubicBezTo>
                    <a:pt x="487" y="24"/>
                    <a:pt x="487" y="24"/>
                    <a:pt x="487" y="24"/>
                  </a:cubicBezTo>
                  <a:cubicBezTo>
                    <a:pt x="486" y="24"/>
                    <a:pt x="486" y="24"/>
                    <a:pt x="486" y="24"/>
                  </a:cubicBezTo>
                  <a:cubicBezTo>
                    <a:pt x="486" y="24"/>
                    <a:pt x="486" y="24"/>
                    <a:pt x="486" y="24"/>
                  </a:cubicBezTo>
                  <a:cubicBezTo>
                    <a:pt x="487" y="25"/>
                    <a:pt x="487" y="25"/>
                    <a:pt x="487" y="25"/>
                  </a:cubicBezTo>
                  <a:cubicBezTo>
                    <a:pt x="487" y="25"/>
                    <a:pt x="487" y="25"/>
                    <a:pt x="487" y="25"/>
                  </a:cubicBezTo>
                  <a:cubicBezTo>
                    <a:pt x="488" y="25"/>
                    <a:pt x="488" y="25"/>
                    <a:pt x="488" y="25"/>
                  </a:cubicBezTo>
                  <a:cubicBezTo>
                    <a:pt x="488" y="25"/>
                    <a:pt x="488" y="25"/>
                    <a:pt x="488" y="25"/>
                  </a:cubicBezTo>
                  <a:cubicBezTo>
                    <a:pt x="489" y="26"/>
                    <a:pt x="489" y="26"/>
                    <a:pt x="489" y="26"/>
                  </a:cubicBezTo>
                  <a:cubicBezTo>
                    <a:pt x="488" y="26"/>
                    <a:pt x="487" y="26"/>
                    <a:pt x="487" y="26"/>
                  </a:cubicBezTo>
                  <a:cubicBezTo>
                    <a:pt x="487" y="25"/>
                    <a:pt x="487" y="25"/>
                    <a:pt x="487" y="25"/>
                  </a:cubicBezTo>
                  <a:cubicBezTo>
                    <a:pt x="486" y="26"/>
                    <a:pt x="486" y="26"/>
                    <a:pt x="486" y="26"/>
                  </a:cubicBezTo>
                  <a:cubicBezTo>
                    <a:pt x="487" y="27"/>
                    <a:pt x="487" y="27"/>
                    <a:pt x="487" y="27"/>
                  </a:cubicBezTo>
                  <a:cubicBezTo>
                    <a:pt x="487" y="27"/>
                    <a:pt x="487" y="27"/>
                    <a:pt x="487" y="27"/>
                  </a:cubicBezTo>
                  <a:cubicBezTo>
                    <a:pt x="488" y="28"/>
                    <a:pt x="489" y="27"/>
                    <a:pt x="491" y="28"/>
                  </a:cubicBezTo>
                  <a:cubicBezTo>
                    <a:pt x="490" y="28"/>
                    <a:pt x="490" y="28"/>
                    <a:pt x="490" y="28"/>
                  </a:cubicBezTo>
                  <a:cubicBezTo>
                    <a:pt x="490" y="28"/>
                    <a:pt x="491" y="29"/>
                    <a:pt x="491" y="28"/>
                  </a:cubicBezTo>
                  <a:cubicBezTo>
                    <a:pt x="491" y="27"/>
                    <a:pt x="491" y="27"/>
                    <a:pt x="491" y="27"/>
                  </a:cubicBezTo>
                  <a:cubicBezTo>
                    <a:pt x="491" y="27"/>
                    <a:pt x="493" y="26"/>
                    <a:pt x="493" y="28"/>
                  </a:cubicBezTo>
                  <a:cubicBezTo>
                    <a:pt x="492" y="28"/>
                    <a:pt x="492" y="28"/>
                    <a:pt x="491" y="28"/>
                  </a:cubicBezTo>
                  <a:cubicBezTo>
                    <a:pt x="491" y="29"/>
                    <a:pt x="491" y="29"/>
                    <a:pt x="491" y="29"/>
                  </a:cubicBezTo>
                  <a:cubicBezTo>
                    <a:pt x="493" y="28"/>
                    <a:pt x="492" y="30"/>
                    <a:pt x="492" y="30"/>
                  </a:cubicBezTo>
                  <a:cubicBezTo>
                    <a:pt x="492" y="30"/>
                    <a:pt x="491" y="31"/>
                    <a:pt x="491" y="30"/>
                  </a:cubicBezTo>
                  <a:cubicBezTo>
                    <a:pt x="491" y="31"/>
                    <a:pt x="490" y="32"/>
                    <a:pt x="489" y="31"/>
                  </a:cubicBezTo>
                  <a:cubicBezTo>
                    <a:pt x="490" y="31"/>
                    <a:pt x="489" y="30"/>
                    <a:pt x="489" y="29"/>
                  </a:cubicBezTo>
                  <a:cubicBezTo>
                    <a:pt x="489" y="29"/>
                    <a:pt x="488" y="29"/>
                    <a:pt x="488" y="29"/>
                  </a:cubicBezTo>
                  <a:cubicBezTo>
                    <a:pt x="487" y="30"/>
                    <a:pt x="488" y="29"/>
                    <a:pt x="488" y="30"/>
                  </a:cubicBezTo>
                  <a:cubicBezTo>
                    <a:pt x="488" y="31"/>
                    <a:pt x="487" y="30"/>
                    <a:pt x="486" y="31"/>
                  </a:cubicBezTo>
                  <a:cubicBezTo>
                    <a:pt x="486" y="30"/>
                    <a:pt x="485" y="30"/>
                    <a:pt x="486" y="29"/>
                  </a:cubicBezTo>
                  <a:cubicBezTo>
                    <a:pt x="485" y="29"/>
                    <a:pt x="485" y="30"/>
                    <a:pt x="484" y="30"/>
                  </a:cubicBezTo>
                  <a:cubicBezTo>
                    <a:pt x="485" y="31"/>
                    <a:pt x="485" y="31"/>
                    <a:pt x="485" y="31"/>
                  </a:cubicBezTo>
                  <a:cubicBezTo>
                    <a:pt x="485" y="31"/>
                    <a:pt x="485" y="31"/>
                    <a:pt x="485" y="31"/>
                  </a:cubicBezTo>
                  <a:cubicBezTo>
                    <a:pt x="485" y="32"/>
                    <a:pt x="485" y="32"/>
                    <a:pt x="485" y="32"/>
                  </a:cubicBezTo>
                  <a:cubicBezTo>
                    <a:pt x="486" y="31"/>
                    <a:pt x="487" y="32"/>
                    <a:pt x="487" y="32"/>
                  </a:cubicBezTo>
                  <a:cubicBezTo>
                    <a:pt x="487" y="32"/>
                    <a:pt x="487" y="32"/>
                    <a:pt x="487" y="32"/>
                  </a:cubicBezTo>
                  <a:cubicBezTo>
                    <a:pt x="488" y="32"/>
                    <a:pt x="490" y="32"/>
                    <a:pt x="490" y="33"/>
                  </a:cubicBezTo>
                  <a:cubicBezTo>
                    <a:pt x="491" y="32"/>
                    <a:pt x="491" y="32"/>
                    <a:pt x="491" y="32"/>
                  </a:cubicBezTo>
                  <a:cubicBezTo>
                    <a:pt x="492" y="33"/>
                    <a:pt x="492" y="33"/>
                    <a:pt x="492" y="33"/>
                  </a:cubicBezTo>
                  <a:cubicBezTo>
                    <a:pt x="493" y="31"/>
                    <a:pt x="494" y="35"/>
                    <a:pt x="496" y="34"/>
                  </a:cubicBezTo>
                  <a:cubicBezTo>
                    <a:pt x="496" y="34"/>
                    <a:pt x="496" y="34"/>
                    <a:pt x="496" y="34"/>
                  </a:cubicBezTo>
                  <a:cubicBezTo>
                    <a:pt x="497" y="34"/>
                    <a:pt x="497" y="34"/>
                    <a:pt x="497" y="34"/>
                  </a:cubicBezTo>
                  <a:cubicBezTo>
                    <a:pt x="497" y="34"/>
                    <a:pt x="498" y="33"/>
                    <a:pt x="498" y="35"/>
                  </a:cubicBezTo>
                  <a:cubicBezTo>
                    <a:pt x="500" y="34"/>
                    <a:pt x="500" y="34"/>
                    <a:pt x="500" y="34"/>
                  </a:cubicBezTo>
                  <a:cubicBezTo>
                    <a:pt x="500" y="35"/>
                    <a:pt x="500" y="35"/>
                    <a:pt x="500" y="36"/>
                  </a:cubicBezTo>
                  <a:cubicBezTo>
                    <a:pt x="500" y="36"/>
                    <a:pt x="501" y="36"/>
                    <a:pt x="501" y="36"/>
                  </a:cubicBezTo>
                  <a:cubicBezTo>
                    <a:pt x="500" y="37"/>
                    <a:pt x="500" y="37"/>
                    <a:pt x="500" y="37"/>
                  </a:cubicBezTo>
                  <a:cubicBezTo>
                    <a:pt x="500" y="37"/>
                    <a:pt x="500" y="37"/>
                    <a:pt x="500" y="37"/>
                  </a:cubicBezTo>
                  <a:cubicBezTo>
                    <a:pt x="500" y="37"/>
                    <a:pt x="500" y="36"/>
                    <a:pt x="501" y="36"/>
                  </a:cubicBezTo>
                  <a:cubicBezTo>
                    <a:pt x="502" y="38"/>
                    <a:pt x="499" y="37"/>
                    <a:pt x="500" y="38"/>
                  </a:cubicBezTo>
                  <a:cubicBezTo>
                    <a:pt x="499" y="38"/>
                    <a:pt x="500" y="37"/>
                    <a:pt x="499" y="37"/>
                  </a:cubicBezTo>
                  <a:cubicBezTo>
                    <a:pt x="498" y="37"/>
                    <a:pt x="498" y="37"/>
                    <a:pt x="498" y="37"/>
                  </a:cubicBezTo>
                  <a:cubicBezTo>
                    <a:pt x="499" y="35"/>
                    <a:pt x="499" y="35"/>
                    <a:pt x="499" y="35"/>
                  </a:cubicBezTo>
                  <a:cubicBezTo>
                    <a:pt x="498" y="36"/>
                    <a:pt x="498" y="36"/>
                    <a:pt x="498" y="36"/>
                  </a:cubicBezTo>
                  <a:cubicBezTo>
                    <a:pt x="498" y="36"/>
                    <a:pt x="498" y="36"/>
                    <a:pt x="498" y="36"/>
                  </a:cubicBezTo>
                  <a:cubicBezTo>
                    <a:pt x="498" y="37"/>
                    <a:pt x="497" y="36"/>
                    <a:pt x="496" y="36"/>
                  </a:cubicBezTo>
                  <a:cubicBezTo>
                    <a:pt x="496" y="37"/>
                    <a:pt x="494" y="36"/>
                    <a:pt x="495" y="37"/>
                  </a:cubicBezTo>
                  <a:cubicBezTo>
                    <a:pt x="494" y="37"/>
                    <a:pt x="494" y="37"/>
                    <a:pt x="494" y="37"/>
                  </a:cubicBezTo>
                  <a:cubicBezTo>
                    <a:pt x="493" y="36"/>
                    <a:pt x="494" y="36"/>
                    <a:pt x="494" y="35"/>
                  </a:cubicBezTo>
                  <a:cubicBezTo>
                    <a:pt x="494" y="35"/>
                    <a:pt x="494" y="35"/>
                    <a:pt x="494" y="35"/>
                  </a:cubicBezTo>
                  <a:cubicBezTo>
                    <a:pt x="493" y="34"/>
                    <a:pt x="491" y="35"/>
                    <a:pt x="490" y="35"/>
                  </a:cubicBezTo>
                  <a:cubicBezTo>
                    <a:pt x="491" y="36"/>
                    <a:pt x="490" y="36"/>
                    <a:pt x="491" y="37"/>
                  </a:cubicBezTo>
                  <a:cubicBezTo>
                    <a:pt x="492" y="37"/>
                    <a:pt x="492" y="37"/>
                    <a:pt x="492" y="37"/>
                  </a:cubicBezTo>
                  <a:cubicBezTo>
                    <a:pt x="492" y="37"/>
                    <a:pt x="492" y="37"/>
                    <a:pt x="492" y="37"/>
                  </a:cubicBezTo>
                  <a:cubicBezTo>
                    <a:pt x="493" y="37"/>
                    <a:pt x="493" y="38"/>
                    <a:pt x="494" y="37"/>
                  </a:cubicBezTo>
                  <a:cubicBezTo>
                    <a:pt x="495" y="38"/>
                    <a:pt x="495" y="38"/>
                    <a:pt x="495" y="39"/>
                  </a:cubicBezTo>
                  <a:cubicBezTo>
                    <a:pt x="495" y="38"/>
                    <a:pt x="495" y="38"/>
                    <a:pt x="495" y="38"/>
                  </a:cubicBezTo>
                  <a:cubicBezTo>
                    <a:pt x="495" y="39"/>
                    <a:pt x="495" y="39"/>
                    <a:pt x="495" y="39"/>
                  </a:cubicBezTo>
                  <a:cubicBezTo>
                    <a:pt x="496" y="40"/>
                    <a:pt x="497" y="39"/>
                    <a:pt x="498" y="39"/>
                  </a:cubicBezTo>
                  <a:cubicBezTo>
                    <a:pt x="499" y="39"/>
                    <a:pt x="499" y="40"/>
                    <a:pt x="501" y="40"/>
                  </a:cubicBezTo>
                  <a:cubicBezTo>
                    <a:pt x="503" y="41"/>
                    <a:pt x="500" y="41"/>
                    <a:pt x="500" y="43"/>
                  </a:cubicBezTo>
                  <a:cubicBezTo>
                    <a:pt x="499" y="43"/>
                    <a:pt x="499" y="43"/>
                    <a:pt x="498" y="43"/>
                  </a:cubicBezTo>
                  <a:cubicBezTo>
                    <a:pt x="499" y="42"/>
                    <a:pt x="499" y="42"/>
                    <a:pt x="499" y="42"/>
                  </a:cubicBezTo>
                  <a:cubicBezTo>
                    <a:pt x="499" y="40"/>
                    <a:pt x="497" y="40"/>
                    <a:pt x="496" y="41"/>
                  </a:cubicBezTo>
                  <a:cubicBezTo>
                    <a:pt x="496" y="42"/>
                    <a:pt x="496" y="42"/>
                    <a:pt x="496" y="42"/>
                  </a:cubicBezTo>
                  <a:cubicBezTo>
                    <a:pt x="494" y="42"/>
                    <a:pt x="494" y="42"/>
                    <a:pt x="494" y="42"/>
                  </a:cubicBezTo>
                  <a:cubicBezTo>
                    <a:pt x="495" y="43"/>
                    <a:pt x="495" y="43"/>
                    <a:pt x="495" y="43"/>
                  </a:cubicBezTo>
                  <a:cubicBezTo>
                    <a:pt x="494" y="42"/>
                    <a:pt x="493" y="43"/>
                    <a:pt x="493" y="42"/>
                  </a:cubicBezTo>
                  <a:cubicBezTo>
                    <a:pt x="493" y="41"/>
                    <a:pt x="493" y="42"/>
                    <a:pt x="493" y="42"/>
                  </a:cubicBezTo>
                  <a:cubicBezTo>
                    <a:pt x="494" y="42"/>
                    <a:pt x="495" y="42"/>
                    <a:pt x="496" y="41"/>
                  </a:cubicBezTo>
                  <a:cubicBezTo>
                    <a:pt x="495" y="41"/>
                    <a:pt x="494" y="40"/>
                    <a:pt x="494" y="41"/>
                  </a:cubicBezTo>
                  <a:cubicBezTo>
                    <a:pt x="494" y="39"/>
                    <a:pt x="493" y="41"/>
                    <a:pt x="492" y="41"/>
                  </a:cubicBezTo>
                  <a:cubicBezTo>
                    <a:pt x="492" y="39"/>
                    <a:pt x="492" y="39"/>
                    <a:pt x="492" y="39"/>
                  </a:cubicBezTo>
                  <a:cubicBezTo>
                    <a:pt x="491" y="40"/>
                    <a:pt x="491" y="40"/>
                    <a:pt x="491" y="42"/>
                  </a:cubicBezTo>
                  <a:cubicBezTo>
                    <a:pt x="490" y="42"/>
                    <a:pt x="490" y="42"/>
                    <a:pt x="489" y="42"/>
                  </a:cubicBezTo>
                  <a:cubicBezTo>
                    <a:pt x="489" y="42"/>
                    <a:pt x="489" y="42"/>
                    <a:pt x="489" y="42"/>
                  </a:cubicBezTo>
                  <a:cubicBezTo>
                    <a:pt x="492" y="42"/>
                    <a:pt x="492" y="42"/>
                    <a:pt x="492" y="42"/>
                  </a:cubicBezTo>
                  <a:cubicBezTo>
                    <a:pt x="491" y="45"/>
                    <a:pt x="490" y="42"/>
                    <a:pt x="489" y="43"/>
                  </a:cubicBezTo>
                  <a:cubicBezTo>
                    <a:pt x="488" y="44"/>
                    <a:pt x="488" y="42"/>
                    <a:pt x="488" y="42"/>
                  </a:cubicBezTo>
                  <a:cubicBezTo>
                    <a:pt x="487" y="42"/>
                    <a:pt x="487" y="42"/>
                    <a:pt x="487" y="42"/>
                  </a:cubicBezTo>
                  <a:cubicBezTo>
                    <a:pt x="486" y="42"/>
                    <a:pt x="486" y="42"/>
                    <a:pt x="486" y="42"/>
                  </a:cubicBezTo>
                  <a:cubicBezTo>
                    <a:pt x="486" y="41"/>
                    <a:pt x="487" y="42"/>
                    <a:pt x="487" y="41"/>
                  </a:cubicBezTo>
                  <a:cubicBezTo>
                    <a:pt x="486" y="40"/>
                    <a:pt x="484" y="41"/>
                    <a:pt x="484" y="40"/>
                  </a:cubicBezTo>
                  <a:cubicBezTo>
                    <a:pt x="484" y="39"/>
                    <a:pt x="484" y="39"/>
                    <a:pt x="484" y="38"/>
                  </a:cubicBezTo>
                  <a:cubicBezTo>
                    <a:pt x="485" y="38"/>
                    <a:pt x="485" y="39"/>
                    <a:pt x="485" y="38"/>
                  </a:cubicBezTo>
                  <a:cubicBezTo>
                    <a:pt x="486" y="37"/>
                    <a:pt x="484" y="38"/>
                    <a:pt x="484" y="37"/>
                  </a:cubicBezTo>
                  <a:cubicBezTo>
                    <a:pt x="484" y="38"/>
                    <a:pt x="484" y="38"/>
                    <a:pt x="484" y="38"/>
                  </a:cubicBezTo>
                  <a:cubicBezTo>
                    <a:pt x="483" y="38"/>
                    <a:pt x="483" y="38"/>
                    <a:pt x="483" y="38"/>
                  </a:cubicBezTo>
                  <a:cubicBezTo>
                    <a:pt x="482" y="38"/>
                    <a:pt x="482" y="38"/>
                    <a:pt x="482" y="38"/>
                  </a:cubicBezTo>
                  <a:cubicBezTo>
                    <a:pt x="478" y="37"/>
                    <a:pt x="478" y="37"/>
                    <a:pt x="478" y="37"/>
                  </a:cubicBezTo>
                  <a:cubicBezTo>
                    <a:pt x="478" y="37"/>
                    <a:pt x="478" y="37"/>
                    <a:pt x="478" y="37"/>
                  </a:cubicBezTo>
                  <a:cubicBezTo>
                    <a:pt x="477" y="36"/>
                    <a:pt x="477" y="36"/>
                    <a:pt x="477" y="36"/>
                  </a:cubicBezTo>
                  <a:cubicBezTo>
                    <a:pt x="476" y="36"/>
                    <a:pt x="475" y="38"/>
                    <a:pt x="474" y="38"/>
                  </a:cubicBezTo>
                  <a:cubicBezTo>
                    <a:pt x="473" y="37"/>
                    <a:pt x="472" y="37"/>
                    <a:pt x="473" y="36"/>
                  </a:cubicBezTo>
                  <a:cubicBezTo>
                    <a:pt x="472" y="36"/>
                    <a:pt x="472" y="36"/>
                    <a:pt x="471" y="37"/>
                  </a:cubicBezTo>
                  <a:cubicBezTo>
                    <a:pt x="471" y="35"/>
                    <a:pt x="469" y="37"/>
                    <a:pt x="469" y="35"/>
                  </a:cubicBezTo>
                  <a:cubicBezTo>
                    <a:pt x="471" y="35"/>
                    <a:pt x="470" y="34"/>
                    <a:pt x="471" y="34"/>
                  </a:cubicBezTo>
                  <a:cubicBezTo>
                    <a:pt x="471" y="34"/>
                    <a:pt x="471" y="34"/>
                    <a:pt x="471" y="34"/>
                  </a:cubicBezTo>
                  <a:cubicBezTo>
                    <a:pt x="473" y="33"/>
                    <a:pt x="473" y="33"/>
                    <a:pt x="473" y="33"/>
                  </a:cubicBezTo>
                  <a:cubicBezTo>
                    <a:pt x="472" y="32"/>
                    <a:pt x="472" y="32"/>
                    <a:pt x="472" y="32"/>
                  </a:cubicBezTo>
                  <a:cubicBezTo>
                    <a:pt x="472" y="32"/>
                    <a:pt x="472" y="32"/>
                    <a:pt x="472" y="32"/>
                  </a:cubicBezTo>
                  <a:cubicBezTo>
                    <a:pt x="471" y="32"/>
                    <a:pt x="470" y="31"/>
                    <a:pt x="471" y="30"/>
                  </a:cubicBezTo>
                  <a:cubicBezTo>
                    <a:pt x="470" y="30"/>
                    <a:pt x="469" y="30"/>
                    <a:pt x="468" y="30"/>
                  </a:cubicBezTo>
                  <a:cubicBezTo>
                    <a:pt x="469" y="31"/>
                    <a:pt x="466" y="30"/>
                    <a:pt x="466" y="31"/>
                  </a:cubicBezTo>
                  <a:cubicBezTo>
                    <a:pt x="466" y="29"/>
                    <a:pt x="463" y="31"/>
                    <a:pt x="462" y="29"/>
                  </a:cubicBezTo>
                  <a:cubicBezTo>
                    <a:pt x="462" y="29"/>
                    <a:pt x="462" y="30"/>
                    <a:pt x="462" y="30"/>
                  </a:cubicBezTo>
                  <a:cubicBezTo>
                    <a:pt x="462" y="30"/>
                    <a:pt x="461" y="31"/>
                    <a:pt x="461" y="30"/>
                  </a:cubicBezTo>
                  <a:cubicBezTo>
                    <a:pt x="458" y="31"/>
                    <a:pt x="458" y="31"/>
                    <a:pt x="458" y="31"/>
                  </a:cubicBezTo>
                  <a:cubicBezTo>
                    <a:pt x="457" y="30"/>
                    <a:pt x="456" y="30"/>
                    <a:pt x="456" y="29"/>
                  </a:cubicBezTo>
                  <a:cubicBezTo>
                    <a:pt x="455" y="29"/>
                    <a:pt x="455" y="29"/>
                    <a:pt x="455" y="29"/>
                  </a:cubicBezTo>
                  <a:cubicBezTo>
                    <a:pt x="454" y="30"/>
                    <a:pt x="455" y="28"/>
                    <a:pt x="454" y="27"/>
                  </a:cubicBezTo>
                  <a:cubicBezTo>
                    <a:pt x="455" y="26"/>
                    <a:pt x="455" y="26"/>
                    <a:pt x="455" y="26"/>
                  </a:cubicBezTo>
                  <a:cubicBezTo>
                    <a:pt x="455" y="26"/>
                    <a:pt x="455" y="26"/>
                    <a:pt x="455" y="26"/>
                  </a:cubicBezTo>
                  <a:cubicBezTo>
                    <a:pt x="455" y="26"/>
                    <a:pt x="455" y="26"/>
                    <a:pt x="455" y="26"/>
                  </a:cubicBezTo>
                  <a:cubicBezTo>
                    <a:pt x="456" y="26"/>
                    <a:pt x="456" y="26"/>
                    <a:pt x="456" y="26"/>
                  </a:cubicBezTo>
                  <a:cubicBezTo>
                    <a:pt x="455" y="25"/>
                    <a:pt x="455" y="25"/>
                    <a:pt x="455" y="25"/>
                  </a:cubicBezTo>
                  <a:cubicBezTo>
                    <a:pt x="457" y="24"/>
                    <a:pt x="457" y="24"/>
                    <a:pt x="457" y="24"/>
                  </a:cubicBezTo>
                  <a:cubicBezTo>
                    <a:pt x="455" y="23"/>
                    <a:pt x="454" y="24"/>
                    <a:pt x="453" y="25"/>
                  </a:cubicBezTo>
                  <a:cubicBezTo>
                    <a:pt x="452" y="24"/>
                    <a:pt x="450" y="24"/>
                    <a:pt x="450" y="23"/>
                  </a:cubicBezTo>
                  <a:cubicBezTo>
                    <a:pt x="450" y="23"/>
                    <a:pt x="449" y="24"/>
                    <a:pt x="449" y="23"/>
                  </a:cubicBezTo>
                  <a:cubicBezTo>
                    <a:pt x="449" y="23"/>
                    <a:pt x="449" y="23"/>
                    <a:pt x="449" y="23"/>
                  </a:cubicBezTo>
                  <a:cubicBezTo>
                    <a:pt x="448" y="22"/>
                    <a:pt x="448" y="22"/>
                    <a:pt x="448" y="22"/>
                  </a:cubicBezTo>
                  <a:cubicBezTo>
                    <a:pt x="448" y="22"/>
                    <a:pt x="448" y="23"/>
                    <a:pt x="449" y="23"/>
                  </a:cubicBezTo>
                  <a:cubicBezTo>
                    <a:pt x="448" y="23"/>
                    <a:pt x="448" y="23"/>
                    <a:pt x="448" y="23"/>
                  </a:cubicBezTo>
                  <a:cubicBezTo>
                    <a:pt x="447" y="22"/>
                    <a:pt x="447" y="24"/>
                    <a:pt x="447" y="24"/>
                  </a:cubicBezTo>
                  <a:cubicBezTo>
                    <a:pt x="450" y="24"/>
                    <a:pt x="450" y="24"/>
                    <a:pt x="450" y="24"/>
                  </a:cubicBezTo>
                  <a:cubicBezTo>
                    <a:pt x="449" y="25"/>
                    <a:pt x="449" y="25"/>
                    <a:pt x="449" y="25"/>
                  </a:cubicBezTo>
                  <a:cubicBezTo>
                    <a:pt x="449" y="26"/>
                    <a:pt x="450" y="26"/>
                    <a:pt x="450" y="26"/>
                  </a:cubicBezTo>
                  <a:cubicBezTo>
                    <a:pt x="451" y="25"/>
                    <a:pt x="452" y="26"/>
                    <a:pt x="453" y="26"/>
                  </a:cubicBezTo>
                  <a:cubicBezTo>
                    <a:pt x="452" y="27"/>
                    <a:pt x="454" y="26"/>
                    <a:pt x="454" y="27"/>
                  </a:cubicBezTo>
                  <a:cubicBezTo>
                    <a:pt x="453" y="28"/>
                    <a:pt x="451" y="26"/>
                    <a:pt x="451" y="27"/>
                  </a:cubicBezTo>
                  <a:cubicBezTo>
                    <a:pt x="451" y="28"/>
                    <a:pt x="451" y="28"/>
                    <a:pt x="451" y="28"/>
                  </a:cubicBezTo>
                  <a:cubicBezTo>
                    <a:pt x="451" y="28"/>
                    <a:pt x="452" y="29"/>
                    <a:pt x="452" y="28"/>
                  </a:cubicBezTo>
                  <a:cubicBezTo>
                    <a:pt x="452" y="29"/>
                    <a:pt x="452" y="29"/>
                    <a:pt x="452" y="29"/>
                  </a:cubicBezTo>
                  <a:cubicBezTo>
                    <a:pt x="453" y="28"/>
                    <a:pt x="453" y="28"/>
                    <a:pt x="453" y="28"/>
                  </a:cubicBezTo>
                  <a:cubicBezTo>
                    <a:pt x="453" y="29"/>
                    <a:pt x="453" y="29"/>
                    <a:pt x="453" y="29"/>
                  </a:cubicBezTo>
                  <a:cubicBezTo>
                    <a:pt x="454" y="29"/>
                    <a:pt x="454" y="29"/>
                    <a:pt x="454" y="29"/>
                  </a:cubicBezTo>
                  <a:cubicBezTo>
                    <a:pt x="454" y="30"/>
                    <a:pt x="454" y="30"/>
                    <a:pt x="454" y="30"/>
                  </a:cubicBezTo>
                  <a:cubicBezTo>
                    <a:pt x="454" y="29"/>
                    <a:pt x="452" y="29"/>
                    <a:pt x="452" y="29"/>
                  </a:cubicBezTo>
                  <a:cubicBezTo>
                    <a:pt x="451" y="29"/>
                    <a:pt x="450" y="27"/>
                    <a:pt x="448" y="28"/>
                  </a:cubicBezTo>
                  <a:cubicBezTo>
                    <a:pt x="450" y="27"/>
                    <a:pt x="450" y="27"/>
                    <a:pt x="450" y="27"/>
                  </a:cubicBezTo>
                  <a:cubicBezTo>
                    <a:pt x="449" y="27"/>
                    <a:pt x="448" y="26"/>
                    <a:pt x="448" y="26"/>
                  </a:cubicBezTo>
                  <a:cubicBezTo>
                    <a:pt x="448" y="26"/>
                    <a:pt x="448" y="26"/>
                    <a:pt x="448" y="26"/>
                  </a:cubicBezTo>
                  <a:cubicBezTo>
                    <a:pt x="448" y="25"/>
                    <a:pt x="448" y="25"/>
                    <a:pt x="448" y="25"/>
                  </a:cubicBezTo>
                  <a:cubicBezTo>
                    <a:pt x="445" y="25"/>
                    <a:pt x="445" y="25"/>
                    <a:pt x="445" y="25"/>
                  </a:cubicBezTo>
                  <a:cubicBezTo>
                    <a:pt x="444" y="24"/>
                    <a:pt x="444" y="23"/>
                    <a:pt x="443" y="23"/>
                  </a:cubicBezTo>
                  <a:cubicBezTo>
                    <a:pt x="441" y="25"/>
                    <a:pt x="445" y="26"/>
                    <a:pt x="444" y="28"/>
                  </a:cubicBezTo>
                  <a:cubicBezTo>
                    <a:pt x="443" y="28"/>
                    <a:pt x="443" y="28"/>
                    <a:pt x="443" y="28"/>
                  </a:cubicBezTo>
                  <a:cubicBezTo>
                    <a:pt x="443" y="27"/>
                    <a:pt x="443" y="27"/>
                    <a:pt x="443" y="27"/>
                  </a:cubicBezTo>
                  <a:cubicBezTo>
                    <a:pt x="443" y="27"/>
                    <a:pt x="443" y="27"/>
                    <a:pt x="443" y="27"/>
                  </a:cubicBezTo>
                  <a:cubicBezTo>
                    <a:pt x="443" y="26"/>
                    <a:pt x="443" y="26"/>
                    <a:pt x="443" y="26"/>
                  </a:cubicBezTo>
                  <a:cubicBezTo>
                    <a:pt x="442" y="25"/>
                    <a:pt x="442" y="25"/>
                    <a:pt x="441" y="23"/>
                  </a:cubicBezTo>
                  <a:cubicBezTo>
                    <a:pt x="442" y="23"/>
                    <a:pt x="442" y="23"/>
                    <a:pt x="442" y="23"/>
                  </a:cubicBezTo>
                  <a:cubicBezTo>
                    <a:pt x="436" y="22"/>
                    <a:pt x="436" y="22"/>
                    <a:pt x="436" y="22"/>
                  </a:cubicBezTo>
                  <a:cubicBezTo>
                    <a:pt x="436" y="20"/>
                    <a:pt x="436" y="20"/>
                    <a:pt x="436" y="20"/>
                  </a:cubicBezTo>
                  <a:cubicBezTo>
                    <a:pt x="436" y="20"/>
                    <a:pt x="436" y="20"/>
                    <a:pt x="436" y="20"/>
                  </a:cubicBezTo>
                  <a:cubicBezTo>
                    <a:pt x="435" y="21"/>
                    <a:pt x="435" y="21"/>
                    <a:pt x="435" y="21"/>
                  </a:cubicBezTo>
                  <a:cubicBezTo>
                    <a:pt x="435" y="21"/>
                    <a:pt x="433" y="20"/>
                    <a:pt x="433" y="20"/>
                  </a:cubicBezTo>
                  <a:cubicBezTo>
                    <a:pt x="432" y="20"/>
                    <a:pt x="432" y="20"/>
                    <a:pt x="432" y="20"/>
                  </a:cubicBezTo>
                  <a:cubicBezTo>
                    <a:pt x="432" y="20"/>
                    <a:pt x="431" y="19"/>
                    <a:pt x="431" y="20"/>
                  </a:cubicBezTo>
                  <a:cubicBezTo>
                    <a:pt x="431" y="21"/>
                    <a:pt x="431" y="21"/>
                    <a:pt x="431" y="21"/>
                  </a:cubicBezTo>
                  <a:cubicBezTo>
                    <a:pt x="431" y="20"/>
                    <a:pt x="430" y="21"/>
                    <a:pt x="430" y="21"/>
                  </a:cubicBezTo>
                  <a:cubicBezTo>
                    <a:pt x="429" y="21"/>
                    <a:pt x="429" y="20"/>
                    <a:pt x="429" y="20"/>
                  </a:cubicBezTo>
                  <a:cubicBezTo>
                    <a:pt x="429" y="20"/>
                    <a:pt x="429" y="20"/>
                    <a:pt x="429" y="20"/>
                  </a:cubicBezTo>
                  <a:cubicBezTo>
                    <a:pt x="429" y="20"/>
                    <a:pt x="429" y="20"/>
                    <a:pt x="429" y="20"/>
                  </a:cubicBezTo>
                  <a:cubicBezTo>
                    <a:pt x="428" y="20"/>
                    <a:pt x="427" y="18"/>
                    <a:pt x="425" y="19"/>
                  </a:cubicBezTo>
                  <a:cubicBezTo>
                    <a:pt x="425" y="20"/>
                    <a:pt x="427" y="19"/>
                    <a:pt x="427" y="20"/>
                  </a:cubicBezTo>
                  <a:cubicBezTo>
                    <a:pt x="426" y="20"/>
                    <a:pt x="424" y="20"/>
                    <a:pt x="424" y="19"/>
                  </a:cubicBezTo>
                  <a:cubicBezTo>
                    <a:pt x="425" y="19"/>
                    <a:pt x="425" y="19"/>
                    <a:pt x="425" y="19"/>
                  </a:cubicBezTo>
                  <a:cubicBezTo>
                    <a:pt x="423" y="18"/>
                    <a:pt x="423" y="19"/>
                    <a:pt x="422" y="19"/>
                  </a:cubicBezTo>
                  <a:cubicBezTo>
                    <a:pt x="422" y="19"/>
                    <a:pt x="422" y="19"/>
                    <a:pt x="422" y="19"/>
                  </a:cubicBezTo>
                  <a:cubicBezTo>
                    <a:pt x="421" y="20"/>
                    <a:pt x="421" y="20"/>
                    <a:pt x="421" y="20"/>
                  </a:cubicBezTo>
                  <a:cubicBezTo>
                    <a:pt x="420" y="19"/>
                    <a:pt x="418" y="20"/>
                    <a:pt x="418" y="18"/>
                  </a:cubicBezTo>
                  <a:cubicBezTo>
                    <a:pt x="417" y="17"/>
                    <a:pt x="415" y="19"/>
                    <a:pt x="415" y="18"/>
                  </a:cubicBezTo>
                  <a:cubicBezTo>
                    <a:pt x="415" y="18"/>
                    <a:pt x="415" y="18"/>
                    <a:pt x="415" y="19"/>
                  </a:cubicBezTo>
                  <a:cubicBezTo>
                    <a:pt x="415" y="19"/>
                    <a:pt x="415" y="19"/>
                    <a:pt x="415" y="19"/>
                  </a:cubicBezTo>
                  <a:cubicBezTo>
                    <a:pt x="413" y="19"/>
                    <a:pt x="414" y="17"/>
                    <a:pt x="414" y="17"/>
                  </a:cubicBezTo>
                  <a:cubicBezTo>
                    <a:pt x="413" y="18"/>
                    <a:pt x="413" y="18"/>
                    <a:pt x="413" y="18"/>
                  </a:cubicBezTo>
                  <a:cubicBezTo>
                    <a:pt x="413" y="17"/>
                    <a:pt x="413" y="17"/>
                    <a:pt x="413" y="17"/>
                  </a:cubicBezTo>
                  <a:cubicBezTo>
                    <a:pt x="412" y="17"/>
                    <a:pt x="412" y="17"/>
                    <a:pt x="412" y="17"/>
                  </a:cubicBezTo>
                  <a:cubicBezTo>
                    <a:pt x="412" y="17"/>
                    <a:pt x="412" y="17"/>
                    <a:pt x="411" y="17"/>
                  </a:cubicBezTo>
                  <a:cubicBezTo>
                    <a:pt x="411" y="18"/>
                    <a:pt x="411" y="18"/>
                    <a:pt x="411" y="18"/>
                  </a:cubicBezTo>
                  <a:cubicBezTo>
                    <a:pt x="409" y="16"/>
                    <a:pt x="409" y="16"/>
                    <a:pt x="409" y="16"/>
                  </a:cubicBezTo>
                  <a:cubicBezTo>
                    <a:pt x="409" y="16"/>
                    <a:pt x="409" y="15"/>
                    <a:pt x="408" y="15"/>
                  </a:cubicBezTo>
                  <a:cubicBezTo>
                    <a:pt x="408" y="16"/>
                    <a:pt x="406" y="15"/>
                    <a:pt x="406" y="16"/>
                  </a:cubicBezTo>
                  <a:cubicBezTo>
                    <a:pt x="406" y="15"/>
                    <a:pt x="407" y="16"/>
                    <a:pt x="407" y="17"/>
                  </a:cubicBezTo>
                  <a:cubicBezTo>
                    <a:pt x="407" y="16"/>
                    <a:pt x="407" y="16"/>
                    <a:pt x="407" y="16"/>
                  </a:cubicBezTo>
                  <a:cubicBezTo>
                    <a:pt x="409" y="16"/>
                    <a:pt x="409" y="16"/>
                    <a:pt x="409" y="16"/>
                  </a:cubicBezTo>
                  <a:cubicBezTo>
                    <a:pt x="408" y="17"/>
                    <a:pt x="408" y="17"/>
                    <a:pt x="408" y="17"/>
                  </a:cubicBezTo>
                  <a:cubicBezTo>
                    <a:pt x="409" y="17"/>
                    <a:pt x="409" y="17"/>
                    <a:pt x="410" y="18"/>
                  </a:cubicBezTo>
                  <a:cubicBezTo>
                    <a:pt x="410" y="18"/>
                    <a:pt x="410" y="18"/>
                    <a:pt x="410" y="18"/>
                  </a:cubicBezTo>
                  <a:cubicBezTo>
                    <a:pt x="411" y="18"/>
                    <a:pt x="411" y="18"/>
                    <a:pt x="411" y="18"/>
                  </a:cubicBezTo>
                  <a:cubicBezTo>
                    <a:pt x="411" y="18"/>
                    <a:pt x="411" y="18"/>
                    <a:pt x="411" y="18"/>
                  </a:cubicBezTo>
                  <a:cubicBezTo>
                    <a:pt x="409" y="18"/>
                    <a:pt x="407" y="19"/>
                    <a:pt x="406" y="18"/>
                  </a:cubicBezTo>
                  <a:cubicBezTo>
                    <a:pt x="406" y="18"/>
                    <a:pt x="406" y="18"/>
                    <a:pt x="406" y="18"/>
                  </a:cubicBezTo>
                  <a:cubicBezTo>
                    <a:pt x="405" y="18"/>
                    <a:pt x="406" y="17"/>
                    <a:pt x="404" y="18"/>
                  </a:cubicBezTo>
                  <a:cubicBezTo>
                    <a:pt x="404" y="18"/>
                    <a:pt x="405" y="18"/>
                    <a:pt x="405" y="19"/>
                  </a:cubicBezTo>
                  <a:cubicBezTo>
                    <a:pt x="405" y="19"/>
                    <a:pt x="404" y="19"/>
                    <a:pt x="404" y="19"/>
                  </a:cubicBezTo>
                  <a:cubicBezTo>
                    <a:pt x="407" y="20"/>
                    <a:pt x="407" y="20"/>
                    <a:pt x="407" y="20"/>
                  </a:cubicBezTo>
                  <a:cubicBezTo>
                    <a:pt x="408" y="19"/>
                    <a:pt x="408" y="19"/>
                    <a:pt x="408" y="19"/>
                  </a:cubicBezTo>
                  <a:cubicBezTo>
                    <a:pt x="408" y="19"/>
                    <a:pt x="408" y="19"/>
                    <a:pt x="408" y="19"/>
                  </a:cubicBezTo>
                  <a:cubicBezTo>
                    <a:pt x="409" y="19"/>
                    <a:pt x="409" y="19"/>
                    <a:pt x="409" y="19"/>
                  </a:cubicBezTo>
                  <a:cubicBezTo>
                    <a:pt x="410" y="21"/>
                    <a:pt x="412" y="20"/>
                    <a:pt x="413" y="20"/>
                  </a:cubicBezTo>
                  <a:cubicBezTo>
                    <a:pt x="414" y="19"/>
                    <a:pt x="416" y="20"/>
                    <a:pt x="416" y="22"/>
                  </a:cubicBezTo>
                  <a:cubicBezTo>
                    <a:pt x="415" y="22"/>
                    <a:pt x="414" y="22"/>
                    <a:pt x="413" y="21"/>
                  </a:cubicBezTo>
                  <a:cubicBezTo>
                    <a:pt x="413" y="22"/>
                    <a:pt x="414" y="22"/>
                    <a:pt x="414" y="22"/>
                  </a:cubicBezTo>
                  <a:cubicBezTo>
                    <a:pt x="413" y="22"/>
                    <a:pt x="413" y="22"/>
                    <a:pt x="413" y="22"/>
                  </a:cubicBezTo>
                  <a:cubicBezTo>
                    <a:pt x="413" y="21"/>
                    <a:pt x="411" y="22"/>
                    <a:pt x="410" y="21"/>
                  </a:cubicBezTo>
                  <a:cubicBezTo>
                    <a:pt x="410" y="23"/>
                    <a:pt x="407" y="21"/>
                    <a:pt x="407" y="22"/>
                  </a:cubicBezTo>
                  <a:cubicBezTo>
                    <a:pt x="406" y="21"/>
                    <a:pt x="406" y="21"/>
                    <a:pt x="406" y="21"/>
                  </a:cubicBezTo>
                  <a:cubicBezTo>
                    <a:pt x="404" y="21"/>
                    <a:pt x="404" y="21"/>
                    <a:pt x="404" y="21"/>
                  </a:cubicBezTo>
                  <a:cubicBezTo>
                    <a:pt x="404" y="19"/>
                    <a:pt x="401" y="21"/>
                    <a:pt x="401" y="20"/>
                  </a:cubicBezTo>
                  <a:cubicBezTo>
                    <a:pt x="399" y="21"/>
                    <a:pt x="401" y="17"/>
                    <a:pt x="398" y="18"/>
                  </a:cubicBezTo>
                  <a:cubicBezTo>
                    <a:pt x="399" y="17"/>
                    <a:pt x="399" y="17"/>
                    <a:pt x="399" y="17"/>
                  </a:cubicBezTo>
                  <a:cubicBezTo>
                    <a:pt x="399" y="17"/>
                    <a:pt x="400" y="16"/>
                    <a:pt x="400" y="17"/>
                  </a:cubicBezTo>
                  <a:cubicBezTo>
                    <a:pt x="400" y="17"/>
                    <a:pt x="400" y="17"/>
                    <a:pt x="400" y="17"/>
                  </a:cubicBezTo>
                  <a:cubicBezTo>
                    <a:pt x="402" y="18"/>
                    <a:pt x="402" y="18"/>
                    <a:pt x="402" y="18"/>
                  </a:cubicBezTo>
                  <a:cubicBezTo>
                    <a:pt x="404" y="19"/>
                    <a:pt x="403" y="17"/>
                    <a:pt x="404" y="17"/>
                  </a:cubicBezTo>
                  <a:cubicBezTo>
                    <a:pt x="405" y="15"/>
                    <a:pt x="405" y="15"/>
                    <a:pt x="405" y="15"/>
                  </a:cubicBezTo>
                  <a:cubicBezTo>
                    <a:pt x="405" y="15"/>
                    <a:pt x="404" y="14"/>
                    <a:pt x="404" y="15"/>
                  </a:cubicBezTo>
                  <a:cubicBezTo>
                    <a:pt x="404" y="16"/>
                    <a:pt x="404" y="16"/>
                    <a:pt x="404" y="16"/>
                  </a:cubicBezTo>
                  <a:cubicBezTo>
                    <a:pt x="403" y="15"/>
                    <a:pt x="403" y="15"/>
                    <a:pt x="403" y="15"/>
                  </a:cubicBezTo>
                  <a:cubicBezTo>
                    <a:pt x="402" y="16"/>
                    <a:pt x="402" y="16"/>
                    <a:pt x="402" y="16"/>
                  </a:cubicBezTo>
                  <a:cubicBezTo>
                    <a:pt x="402" y="16"/>
                    <a:pt x="402" y="16"/>
                    <a:pt x="402" y="16"/>
                  </a:cubicBezTo>
                  <a:cubicBezTo>
                    <a:pt x="401" y="15"/>
                    <a:pt x="400" y="13"/>
                    <a:pt x="399" y="13"/>
                  </a:cubicBezTo>
                  <a:cubicBezTo>
                    <a:pt x="399" y="13"/>
                    <a:pt x="399" y="12"/>
                    <a:pt x="400" y="12"/>
                  </a:cubicBezTo>
                  <a:cubicBezTo>
                    <a:pt x="399" y="12"/>
                    <a:pt x="400" y="10"/>
                    <a:pt x="399" y="10"/>
                  </a:cubicBezTo>
                  <a:cubicBezTo>
                    <a:pt x="399" y="11"/>
                    <a:pt x="399" y="11"/>
                    <a:pt x="399" y="11"/>
                  </a:cubicBezTo>
                  <a:cubicBezTo>
                    <a:pt x="398" y="12"/>
                    <a:pt x="396" y="11"/>
                    <a:pt x="395" y="12"/>
                  </a:cubicBezTo>
                  <a:cubicBezTo>
                    <a:pt x="395" y="11"/>
                    <a:pt x="395" y="11"/>
                    <a:pt x="395" y="11"/>
                  </a:cubicBezTo>
                  <a:cubicBezTo>
                    <a:pt x="394" y="12"/>
                    <a:pt x="394" y="12"/>
                    <a:pt x="394" y="12"/>
                  </a:cubicBezTo>
                  <a:cubicBezTo>
                    <a:pt x="395" y="12"/>
                    <a:pt x="395" y="12"/>
                    <a:pt x="395" y="12"/>
                  </a:cubicBezTo>
                  <a:cubicBezTo>
                    <a:pt x="394" y="13"/>
                    <a:pt x="394" y="13"/>
                    <a:pt x="394" y="13"/>
                  </a:cubicBezTo>
                  <a:cubicBezTo>
                    <a:pt x="395" y="13"/>
                    <a:pt x="396" y="13"/>
                    <a:pt x="397" y="13"/>
                  </a:cubicBezTo>
                  <a:cubicBezTo>
                    <a:pt x="398" y="13"/>
                    <a:pt x="399" y="13"/>
                    <a:pt x="398" y="15"/>
                  </a:cubicBezTo>
                  <a:cubicBezTo>
                    <a:pt x="396" y="15"/>
                    <a:pt x="398" y="16"/>
                    <a:pt x="396" y="16"/>
                  </a:cubicBezTo>
                  <a:cubicBezTo>
                    <a:pt x="396" y="15"/>
                    <a:pt x="395" y="16"/>
                    <a:pt x="395" y="16"/>
                  </a:cubicBezTo>
                  <a:cubicBezTo>
                    <a:pt x="395" y="15"/>
                    <a:pt x="395" y="15"/>
                    <a:pt x="395" y="15"/>
                  </a:cubicBezTo>
                  <a:cubicBezTo>
                    <a:pt x="395" y="15"/>
                    <a:pt x="395" y="15"/>
                    <a:pt x="395" y="15"/>
                  </a:cubicBezTo>
                  <a:cubicBezTo>
                    <a:pt x="394" y="16"/>
                    <a:pt x="394" y="16"/>
                    <a:pt x="395" y="16"/>
                  </a:cubicBezTo>
                  <a:cubicBezTo>
                    <a:pt x="394" y="17"/>
                    <a:pt x="394" y="17"/>
                    <a:pt x="394" y="17"/>
                  </a:cubicBezTo>
                  <a:cubicBezTo>
                    <a:pt x="395" y="17"/>
                    <a:pt x="396" y="16"/>
                    <a:pt x="396" y="18"/>
                  </a:cubicBezTo>
                  <a:cubicBezTo>
                    <a:pt x="395" y="18"/>
                    <a:pt x="395" y="18"/>
                    <a:pt x="395" y="18"/>
                  </a:cubicBezTo>
                  <a:cubicBezTo>
                    <a:pt x="395" y="18"/>
                    <a:pt x="395" y="18"/>
                    <a:pt x="395" y="18"/>
                  </a:cubicBezTo>
                  <a:cubicBezTo>
                    <a:pt x="394" y="19"/>
                    <a:pt x="394" y="19"/>
                    <a:pt x="394" y="19"/>
                  </a:cubicBezTo>
                  <a:cubicBezTo>
                    <a:pt x="394" y="19"/>
                    <a:pt x="394" y="19"/>
                    <a:pt x="394" y="19"/>
                  </a:cubicBezTo>
                  <a:cubicBezTo>
                    <a:pt x="396" y="18"/>
                    <a:pt x="396" y="18"/>
                    <a:pt x="396" y="18"/>
                  </a:cubicBezTo>
                  <a:cubicBezTo>
                    <a:pt x="396" y="19"/>
                    <a:pt x="396" y="19"/>
                    <a:pt x="396" y="19"/>
                  </a:cubicBezTo>
                  <a:cubicBezTo>
                    <a:pt x="394" y="21"/>
                    <a:pt x="392" y="18"/>
                    <a:pt x="390" y="19"/>
                  </a:cubicBezTo>
                  <a:cubicBezTo>
                    <a:pt x="390" y="19"/>
                    <a:pt x="390" y="19"/>
                    <a:pt x="390" y="19"/>
                  </a:cubicBezTo>
                  <a:cubicBezTo>
                    <a:pt x="389" y="20"/>
                    <a:pt x="389" y="20"/>
                    <a:pt x="389" y="20"/>
                  </a:cubicBezTo>
                  <a:cubicBezTo>
                    <a:pt x="389" y="18"/>
                    <a:pt x="389" y="18"/>
                    <a:pt x="389" y="18"/>
                  </a:cubicBezTo>
                  <a:cubicBezTo>
                    <a:pt x="391" y="17"/>
                    <a:pt x="391" y="17"/>
                    <a:pt x="391" y="17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393" y="17"/>
                    <a:pt x="393" y="17"/>
                    <a:pt x="393" y="17"/>
                  </a:cubicBezTo>
                  <a:cubicBezTo>
                    <a:pt x="393" y="15"/>
                    <a:pt x="393" y="15"/>
                    <a:pt x="393" y="15"/>
                  </a:cubicBezTo>
                  <a:cubicBezTo>
                    <a:pt x="392" y="16"/>
                    <a:pt x="390" y="14"/>
                    <a:pt x="389" y="15"/>
                  </a:cubicBezTo>
                  <a:cubicBezTo>
                    <a:pt x="388" y="14"/>
                    <a:pt x="388" y="14"/>
                    <a:pt x="388" y="14"/>
                  </a:cubicBezTo>
                  <a:cubicBezTo>
                    <a:pt x="388" y="14"/>
                    <a:pt x="387" y="14"/>
                    <a:pt x="387" y="15"/>
                  </a:cubicBezTo>
                  <a:cubicBezTo>
                    <a:pt x="388" y="16"/>
                    <a:pt x="387" y="15"/>
                    <a:pt x="389" y="15"/>
                  </a:cubicBezTo>
                  <a:cubicBezTo>
                    <a:pt x="389" y="15"/>
                    <a:pt x="389" y="16"/>
                    <a:pt x="389" y="16"/>
                  </a:cubicBezTo>
                  <a:cubicBezTo>
                    <a:pt x="391" y="16"/>
                    <a:pt x="391" y="16"/>
                    <a:pt x="391" y="16"/>
                  </a:cubicBezTo>
                  <a:cubicBezTo>
                    <a:pt x="389" y="19"/>
                    <a:pt x="386" y="15"/>
                    <a:pt x="385" y="17"/>
                  </a:cubicBezTo>
                  <a:cubicBezTo>
                    <a:pt x="385" y="17"/>
                    <a:pt x="386" y="17"/>
                    <a:pt x="387" y="17"/>
                  </a:cubicBezTo>
                  <a:cubicBezTo>
                    <a:pt x="386" y="18"/>
                    <a:pt x="386" y="18"/>
                    <a:pt x="386" y="18"/>
                  </a:cubicBezTo>
                  <a:cubicBezTo>
                    <a:pt x="387" y="18"/>
                    <a:pt x="387" y="18"/>
                    <a:pt x="387" y="18"/>
                  </a:cubicBezTo>
                  <a:cubicBezTo>
                    <a:pt x="387" y="18"/>
                    <a:pt x="387" y="17"/>
                    <a:pt x="387" y="17"/>
                  </a:cubicBezTo>
                  <a:cubicBezTo>
                    <a:pt x="388" y="18"/>
                    <a:pt x="388" y="18"/>
                    <a:pt x="389" y="18"/>
                  </a:cubicBezTo>
                  <a:cubicBezTo>
                    <a:pt x="388" y="20"/>
                    <a:pt x="388" y="20"/>
                    <a:pt x="388" y="20"/>
                  </a:cubicBezTo>
                  <a:cubicBezTo>
                    <a:pt x="389" y="20"/>
                    <a:pt x="389" y="21"/>
                    <a:pt x="390" y="21"/>
                  </a:cubicBezTo>
                  <a:cubicBezTo>
                    <a:pt x="389" y="21"/>
                    <a:pt x="389" y="21"/>
                    <a:pt x="389" y="21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1" y="20"/>
                    <a:pt x="391" y="20"/>
                    <a:pt x="391" y="20"/>
                  </a:cubicBezTo>
                  <a:cubicBezTo>
                    <a:pt x="391" y="21"/>
                    <a:pt x="391" y="21"/>
                    <a:pt x="391" y="21"/>
                  </a:cubicBezTo>
                  <a:cubicBezTo>
                    <a:pt x="390" y="21"/>
                    <a:pt x="390" y="21"/>
                    <a:pt x="390" y="21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2" y="21"/>
                    <a:pt x="393" y="21"/>
                    <a:pt x="392" y="22"/>
                  </a:cubicBezTo>
                  <a:cubicBezTo>
                    <a:pt x="395" y="22"/>
                    <a:pt x="395" y="22"/>
                    <a:pt x="395" y="22"/>
                  </a:cubicBezTo>
                  <a:cubicBezTo>
                    <a:pt x="394" y="22"/>
                    <a:pt x="394" y="22"/>
                    <a:pt x="394" y="22"/>
                  </a:cubicBezTo>
                  <a:cubicBezTo>
                    <a:pt x="394" y="22"/>
                    <a:pt x="394" y="23"/>
                    <a:pt x="394" y="23"/>
                  </a:cubicBezTo>
                  <a:cubicBezTo>
                    <a:pt x="393" y="24"/>
                    <a:pt x="393" y="24"/>
                    <a:pt x="393" y="24"/>
                  </a:cubicBezTo>
                  <a:cubicBezTo>
                    <a:pt x="394" y="23"/>
                    <a:pt x="392" y="22"/>
                    <a:pt x="392" y="22"/>
                  </a:cubicBezTo>
                  <a:cubicBezTo>
                    <a:pt x="393" y="23"/>
                    <a:pt x="393" y="23"/>
                    <a:pt x="393" y="23"/>
                  </a:cubicBezTo>
                  <a:cubicBezTo>
                    <a:pt x="393" y="23"/>
                    <a:pt x="392" y="23"/>
                    <a:pt x="392" y="23"/>
                  </a:cubicBezTo>
                  <a:cubicBezTo>
                    <a:pt x="392" y="22"/>
                    <a:pt x="391" y="22"/>
                    <a:pt x="391" y="23"/>
                  </a:cubicBezTo>
                  <a:cubicBezTo>
                    <a:pt x="392" y="23"/>
                    <a:pt x="390" y="25"/>
                    <a:pt x="390" y="25"/>
                  </a:cubicBezTo>
                  <a:cubicBezTo>
                    <a:pt x="391" y="26"/>
                    <a:pt x="391" y="26"/>
                    <a:pt x="391" y="26"/>
                  </a:cubicBezTo>
                  <a:cubicBezTo>
                    <a:pt x="391" y="26"/>
                    <a:pt x="391" y="26"/>
                    <a:pt x="391" y="26"/>
                  </a:cubicBezTo>
                  <a:cubicBezTo>
                    <a:pt x="393" y="28"/>
                    <a:pt x="393" y="28"/>
                    <a:pt x="393" y="28"/>
                  </a:cubicBezTo>
                  <a:cubicBezTo>
                    <a:pt x="393" y="28"/>
                    <a:pt x="393" y="28"/>
                    <a:pt x="393" y="28"/>
                  </a:cubicBezTo>
                  <a:cubicBezTo>
                    <a:pt x="391" y="28"/>
                    <a:pt x="390" y="28"/>
                    <a:pt x="389" y="27"/>
                  </a:cubicBezTo>
                  <a:cubicBezTo>
                    <a:pt x="389" y="27"/>
                    <a:pt x="387" y="28"/>
                    <a:pt x="387" y="27"/>
                  </a:cubicBezTo>
                  <a:cubicBezTo>
                    <a:pt x="385" y="26"/>
                    <a:pt x="385" y="26"/>
                    <a:pt x="385" y="26"/>
                  </a:cubicBezTo>
                  <a:cubicBezTo>
                    <a:pt x="385" y="26"/>
                    <a:pt x="386" y="25"/>
                    <a:pt x="385" y="25"/>
                  </a:cubicBezTo>
                  <a:cubicBezTo>
                    <a:pt x="384" y="24"/>
                    <a:pt x="385" y="24"/>
                    <a:pt x="385" y="23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4" y="23"/>
                    <a:pt x="382" y="23"/>
                    <a:pt x="382" y="22"/>
                  </a:cubicBezTo>
                  <a:cubicBezTo>
                    <a:pt x="382" y="23"/>
                    <a:pt x="382" y="23"/>
                    <a:pt x="382" y="23"/>
                  </a:cubicBezTo>
                  <a:cubicBezTo>
                    <a:pt x="382" y="23"/>
                    <a:pt x="382" y="23"/>
                    <a:pt x="382" y="23"/>
                  </a:cubicBezTo>
                  <a:cubicBezTo>
                    <a:pt x="382" y="24"/>
                    <a:pt x="382" y="24"/>
                    <a:pt x="382" y="24"/>
                  </a:cubicBezTo>
                  <a:cubicBezTo>
                    <a:pt x="375" y="21"/>
                    <a:pt x="375" y="21"/>
                    <a:pt x="375" y="21"/>
                  </a:cubicBezTo>
                  <a:cubicBezTo>
                    <a:pt x="375" y="21"/>
                    <a:pt x="375" y="21"/>
                    <a:pt x="375" y="21"/>
                  </a:cubicBezTo>
                  <a:cubicBezTo>
                    <a:pt x="376" y="22"/>
                    <a:pt x="377" y="20"/>
                    <a:pt x="378" y="21"/>
                  </a:cubicBezTo>
                  <a:cubicBezTo>
                    <a:pt x="379" y="20"/>
                    <a:pt x="379" y="20"/>
                    <a:pt x="379" y="20"/>
                  </a:cubicBezTo>
                  <a:cubicBezTo>
                    <a:pt x="379" y="21"/>
                    <a:pt x="379" y="21"/>
                    <a:pt x="379" y="21"/>
                  </a:cubicBezTo>
                  <a:cubicBezTo>
                    <a:pt x="379" y="20"/>
                    <a:pt x="378" y="19"/>
                    <a:pt x="377" y="20"/>
                  </a:cubicBezTo>
                  <a:cubicBezTo>
                    <a:pt x="377" y="20"/>
                    <a:pt x="377" y="20"/>
                    <a:pt x="377" y="20"/>
                  </a:cubicBezTo>
                  <a:cubicBezTo>
                    <a:pt x="378" y="19"/>
                    <a:pt x="379" y="19"/>
                    <a:pt x="380" y="19"/>
                  </a:cubicBezTo>
                  <a:cubicBezTo>
                    <a:pt x="380" y="19"/>
                    <a:pt x="380" y="19"/>
                    <a:pt x="380" y="19"/>
                  </a:cubicBezTo>
                  <a:cubicBezTo>
                    <a:pt x="379" y="19"/>
                    <a:pt x="379" y="19"/>
                    <a:pt x="379" y="19"/>
                  </a:cubicBezTo>
                  <a:cubicBezTo>
                    <a:pt x="380" y="20"/>
                    <a:pt x="380" y="20"/>
                    <a:pt x="380" y="20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1" y="20"/>
                    <a:pt x="381" y="20"/>
                    <a:pt x="381" y="20"/>
                  </a:cubicBezTo>
                  <a:cubicBezTo>
                    <a:pt x="382" y="20"/>
                    <a:pt x="382" y="20"/>
                    <a:pt x="382" y="20"/>
                  </a:cubicBezTo>
                  <a:cubicBezTo>
                    <a:pt x="383" y="20"/>
                    <a:pt x="382" y="20"/>
                    <a:pt x="382" y="20"/>
                  </a:cubicBezTo>
                  <a:cubicBezTo>
                    <a:pt x="381" y="20"/>
                    <a:pt x="380" y="20"/>
                    <a:pt x="380" y="21"/>
                  </a:cubicBezTo>
                  <a:cubicBezTo>
                    <a:pt x="382" y="23"/>
                    <a:pt x="382" y="19"/>
                    <a:pt x="384" y="21"/>
                  </a:cubicBezTo>
                  <a:cubicBezTo>
                    <a:pt x="383" y="22"/>
                    <a:pt x="383" y="21"/>
                    <a:pt x="383" y="21"/>
                  </a:cubicBezTo>
                  <a:cubicBezTo>
                    <a:pt x="383" y="22"/>
                    <a:pt x="383" y="22"/>
                    <a:pt x="383" y="22"/>
                  </a:cubicBezTo>
                  <a:cubicBezTo>
                    <a:pt x="384" y="21"/>
                    <a:pt x="385" y="23"/>
                    <a:pt x="385" y="22"/>
                  </a:cubicBezTo>
                  <a:cubicBezTo>
                    <a:pt x="385" y="22"/>
                    <a:pt x="385" y="22"/>
                    <a:pt x="385" y="22"/>
                  </a:cubicBezTo>
                  <a:cubicBezTo>
                    <a:pt x="386" y="21"/>
                    <a:pt x="386" y="21"/>
                    <a:pt x="386" y="21"/>
                  </a:cubicBezTo>
                  <a:cubicBezTo>
                    <a:pt x="386" y="21"/>
                    <a:pt x="386" y="21"/>
                    <a:pt x="386" y="21"/>
                  </a:cubicBezTo>
                  <a:cubicBezTo>
                    <a:pt x="387" y="21"/>
                    <a:pt x="386" y="22"/>
                    <a:pt x="386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23"/>
                    <a:pt x="387" y="22"/>
                    <a:pt x="387" y="23"/>
                  </a:cubicBezTo>
                  <a:cubicBezTo>
                    <a:pt x="387" y="23"/>
                    <a:pt x="387" y="23"/>
                    <a:pt x="387" y="23"/>
                  </a:cubicBezTo>
                  <a:cubicBezTo>
                    <a:pt x="389" y="25"/>
                    <a:pt x="388" y="22"/>
                    <a:pt x="390" y="22"/>
                  </a:cubicBezTo>
                  <a:cubicBezTo>
                    <a:pt x="388" y="22"/>
                    <a:pt x="388" y="22"/>
                    <a:pt x="388" y="22"/>
                  </a:cubicBezTo>
                  <a:cubicBezTo>
                    <a:pt x="389" y="20"/>
                    <a:pt x="387" y="21"/>
                    <a:pt x="387" y="20"/>
                  </a:cubicBezTo>
                  <a:cubicBezTo>
                    <a:pt x="387" y="20"/>
                    <a:pt x="387" y="20"/>
                    <a:pt x="388" y="20"/>
                  </a:cubicBezTo>
                  <a:cubicBezTo>
                    <a:pt x="386" y="18"/>
                    <a:pt x="386" y="21"/>
                    <a:pt x="385" y="20"/>
                  </a:cubicBezTo>
                  <a:cubicBezTo>
                    <a:pt x="384" y="19"/>
                    <a:pt x="386" y="19"/>
                    <a:pt x="385" y="19"/>
                  </a:cubicBezTo>
                  <a:cubicBezTo>
                    <a:pt x="385" y="18"/>
                    <a:pt x="384" y="18"/>
                    <a:pt x="384" y="18"/>
                  </a:cubicBezTo>
                  <a:cubicBezTo>
                    <a:pt x="384" y="17"/>
                    <a:pt x="384" y="17"/>
                    <a:pt x="384" y="17"/>
                  </a:cubicBezTo>
                  <a:cubicBezTo>
                    <a:pt x="383" y="16"/>
                    <a:pt x="381" y="16"/>
                    <a:pt x="380" y="16"/>
                  </a:cubicBezTo>
                  <a:cubicBezTo>
                    <a:pt x="381" y="16"/>
                    <a:pt x="382" y="16"/>
                    <a:pt x="382" y="17"/>
                  </a:cubicBezTo>
                  <a:cubicBezTo>
                    <a:pt x="382" y="17"/>
                    <a:pt x="382" y="17"/>
                    <a:pt x="382" y="17"/>
                  </a:cubicBezTo>
                  <a:cubicBezTo>
                    <a:pt x="381" y="17"/>
                    <a:pt x="381" y="17"/>
                    <a:pt x="381" y="17"/>
                  </a:cubicBezTo>
                  <a:cubicBezTo>
                    <a:pt x="378" y="17"/>
                    <a:pt x="382" y="14"/>
                    <a:pt x="378" y="14"/>
                  </a:cubicBezTo>
                  <a:cubicBezTo>
                    <a:pt x="379" y="13"/>
                    <a:pt x="379" y="13"/>
                    <a:pt x="379" y="13"/>
                  </a:cubicBezTo>
                  <a:cubicBezTo>
                    <a:pt x="380" y="13"/>
                    <a:pt x="379" y="13"/>
                    <a:pt x="379" y="14"/>
                  </a:cubicBezTo>
                  <a:cubicBezTo>
                    <a:pt x="380" y="13"/>
                    <a:pt x="381" y="14"/>
                    <a:pt x="381" y="14"/>
                  </a:cubicBezTo>
                  <a:cubicBezTo>
                    <a:pt x="381" y="14"/>
                    <a:pt x="381" y="14"/>
                    <a:pt x="381" y="14"/>
                  </a:cubicBezTo>
                  <a:cubicBezTo>
                    <a:pt x="380" y="13"/>
                    <a:pt x="379" y="12"/>
                    <a:pt x="378" y="12"/>
                  </a:cubicBezTo>
                  <a:cubicBezTo>
                    <a:pt x="378" y="13"/>
                    <a:pt x="378" y="13"/>
                    <a:pt x="378" y="13"/>
                  </a:cubicBezTo>
                  <a:cubicBezTo>
                    <a:pt x="379" y="13"/>
                    <a:pt x="377" y="13"/>
                    <a:pt x="378" y="14"/>
                  </a:cubicBezTo>
                  <a:cubicBezTo>
                    <a:pt x="378" y="14"/>
                    <a:pt x="377" y="14"/>
                    <a:pt x="377" y="14"/>
                  </a:cubicBezTo>
                  <a:cubicBezTo>
                    <a:pt x="375" y="13"/>
                    <a:pt x="374" y="14"/>
                    <a:pt x="373" y="12"/>
                  </a:cubicBezTo>
                  <a:cubicBezTo>
                    <a:pt x="372" y="13"/>
                    <a:pt x="372" y="13"/>
                    <a:pt x="372" y="13"/>
                  </a:cubicBezTo>
                  <a:cubicBezTo>
                    <a:pt x="372" y="15"/>
                    <a:pt x="374" y="14"/>
                    <a:pt x="375" y="14"/>
                  </a:cubicBezTo>
                  <a:cubicBezTo>
                    <a:pt x="375" y="14"/>
                    <a:pt x="375" y="14"/>
                    <a:pt x="375" y="14"/>
                  </a:cubicBezTo>
                  <a:cubicBezTo>
                    <a:pt x="378" y="15"/>
                    <a:pt x="378" y="15"/>
                    <a:pt x="378" y="15"/>
                  </a:cubicBezTo>
                  <a:cubicBezTo>
                    <a:pt x="376" y="17"/>
                    <a:pt x="380" y="16"/>
                    <a:pt x="379" y="18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377" y="18"/>
                    <a:pt x="376" y="17"/>
                    <a:pt x="376" y="18"/>
                  </a:cubicBezTo>
                  <a:cubicBezTo>
                    <a:pt x="376" y="18"/>
                    <a:pt x="376" y="18"/>
                    <a:pt x="376" y="18"/>
                  </a:cubicBezTo>
                  <a:cubicBezTo>
                    <a:pt x="376" y="19"/>
                    <a:pt x="376" y="19"/>
                    <a:pt x="376" y="19"/>
                  </a:cubicBezTo>
                  <a:cubicBezTo>
                    <a:pt x="375" y="18"/>
                    <a:pt x="376" y="16"/>
                    <a:pt x="375" y="17"/>
                  </a:cubicBezTo>
                  <a:cubicBezTo>
                    <a:pt x="373" y="14"/>
                    <a:pt x="369" y="16"/>
                    <a:pt x="368" y="12"/>
                  </a:cubicBezTo>
                  <a:cubicBezTo>
                    <a:pt x="367" y="12"/>
                    <a:pt x="365" y="12"/>
                    <a:pt x="365" y="11"/>
                  </a:cubicBezTo>
                  <a:cubicBezTo>
                    <a:pt x="365" y="12"/>
                    <a:pt x="365" y="12"/>
                    <a:pt x="365" y="12"/>
                  </a:cubicBezTo>
                  <a:cubicBezTo>
                    <a:pt x="364" y="12"/>
                    <a:pt x="363" y="11"/>
                    <a:pt x="363" y="11"/>
                  </a:cubicBezTo>
                  <a:cubicBezTo>
                    <a:pt x="363" y="11"/>
                    <a:pt x="362" y="12"/>
                    <a:pt x="363" y="12"/>
                  </a:cubicBezTo>
                  <a:cubicBezTo>
                    <a:pt x="363" y="12"/>
                    <a:pt x="363" y="12"/>
                    <a:pt x="363" y="12"/>
                  </a:cubicBezTo>
                  <a:cubicBezTo>
                    <a:pt x="363" y="13"/>
                    <a:pt x="363" y="13"/>
                    <a:pt x="364" y="13"/>
                  </a:cubicBezTo>
                  <a:cubicBezTo>
                    <a:pt x="364" y="13"/>
                    <a:pt x="364" y="13"/>
                    <a:pt x="364" y="13"/>
                  </a:cubicBezTo>
                  <a:cubicBezTo>
                    <a:pt x="365" y="14"/>
                    <a:pt x="367" y="13"/>
                    <a:pt x="369" y="14"/>
                  </a:cubicBezTo>
                  <a:cubicBezTo>
                    <a:pt x="368" y="15"/>
                    <a:pt x="368" y="15"/>
                    <a:pt x="368" y="15"/>
                  </a:cubicBezTo>
                  <a:cubicBezTo>
                    <a:pt x="368" y="16"/>
                    <a:pt x="370" y="16"/>
                    <a:pt x="369" y="17"/>
                  </a:cubicBezTo>
                  <a:cubicBezTo>
                    <a:pt x="369" y="17"/>
                    <a:pt x="369" y="17"/>
                    <a:pt x="369" y="17"/>
                  </a:cubicBezTo>
                  <a:cubicBezTo>
                    <a:pt x="369" y="18"/>
                    <a:pt x="369" y="18"/>
                    <a:pt x="369" y="18"/>
                  </a:cubicBezTo>
                  <a:cubicBezTo>
                    <a:pt x="368" y="17"/>
                    <a:pt x="368" y="17"/>
                    <a:pt x="368" y="17"/>
                  </a:cubicBezTo>
                  <a:cubicBezTo>
                    <a:pt x="368" y="17"/>
                    <a:pt x="368" y="17"/>
                    <a:pt x="368" y="17"/>
                  </a:cubicBezTo>
                  <a:cubicBezTo>
                    <a:pt x="368" y="17"/>
                    <a:pt x="368" y="17"/>
                    <a:pt x="368" y="17"/>
                  </a:cubicBezTo>
                  <a:cubicBezTo>
                    <a:pt x="367" y="18"/>
                    <a:pt x="367" y="16"/>
                    <a:pt x="367" y="16"/>
                  </a:cubicBezTo>
                  <a:cubicBezTo>
                    <a:pt x="366" y="17"/>
                    <a:pt x="367" y="17"/>
                    <a:pt x="367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7" y="18"/>
                    <a:pt x="366" y="18"/>
                    <a:pt x="366" y="17"/>
                  </a:cubicBezTo>
                  <a:cubicBezTo>
                    <a:pt x="365" y="18"/>
                    <a:pt x="365" y="18"/>
                    <a:pt x="365" y="18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363" y="19"/>
                    <a:pt x="363" y="19"/>
                    <a:pt x="363" y="19"/>
                  </a:cubicBezTo>
                  <a:cubicBezTo>
                    <a:pt x="363" y="19"/>
                    <a:pt x="364" y="19"/>
                    <a:pt x="364" y="19"/>
                  </a:cubicBezTo>
                  <a:cubicBezTo>
                    <a:pt x="363" y="20"/>
                    <a:pt x="363" y="20"/>
                    <a:pt x="363" y="20"/>
                  </a:cubicBezTo>
                  <a:cubicBezTo>
                    <a:pt x="364" y="21"/>
                    <a:pt x="365" y="19"/>
                    <a:pt x="366" y="20"/>
                  </a:cubicBezTo>
                  <a:cubicBezTo>
                    <a:pt x="366" y="20"/>
                    <a:pt x="366" y="19"/>
                    <a:pt x="367" y="19"/>
                  </a:cubicBezTo>
                  <a:cubicBezTo>
                    <a:pt x="369" y="20"/>
                    <a:pt x="370" y="19"/>
                    <a:pt x="372" y="19"/>
                  </a:cubicBezTo>
                  <a:cubicBezTo>
                    <a:pt x="372" y="20"/>
                    <a:pt x="374" y="20"/>
                    <a:pt x="373" y="21"/>
                  </a:cubicBezTo>
                  <a:cubicBezTo>
                    <a:pt x="373" y="22"/>
                    <a:pt x="372" y="21"/>
                    <a:pt x="372" y="21"/>
                  </a:cubicBezTo>
                  <a:cubicBezTo>
                    <a:pt x="372" y="22"/>
                    <a:pt x="372" y="22"/>
                    <a:pt x="372" y="22"/>
                  </a:cubicBezTo>
                  <a:cubicBezTo>
                    <a:pt x="373" y="21"/>
                    <a:pt x="373" y="23"/>
                    <a:pt x="375" y="24"/>
                  </a:cubicBezTo>
                  <a:cubicBezTo>
                    <a:pt x="375" y="23"/>
                    <a:pt x="375" y="23"/>
                    <a:pt x="375" y="23"/>
                  </a:cubicBezTo>
                  <a:cubicBezTo>
                    <a:pt x="376" y="24"/>
                    <a:pt x="378" y="23"/>
                    <a:pt x="377" y="24"/>
                  </a:cubicBezTo>
                  <a:cubicBezTo>
                    <a:pt x="376" y="24"/>
                    <a:pt x="376" y="24"/>
                    <a:pt x="376" y="24"/>
                  </a:cubicBezTo>
                  <a:cubicBezTo>
                    <a:pt x="375" y="25"/>
                    <a:pt x="374" y="23"/>
                    <a:pt x="373" y="23"/>
                  </a:cubicBezTo>
                  <a:cubicBezTo>
                    <a:pt x="372" y="23"/>
                    <a:pt x="371" y="24"/>
                    <a:pt x="371" y="23"/>
                  </a:cubicBezTo>
                  <a:cubicBezTo>
                    <a:pt x="371" y="23"/>
                    <a:pt x="372" y="23"/>
                    <a:pt x="372" y="23"/>
                  </a:cubicBezTo>
                  <a:cubicBezTo>
                    <a:pt x="371" y="22"/>
                    <a:pt x="370" y="21"/>
                    <a:pt x="371" y="20"/>
                  </a:cubicBezTo>
                  <a:cubicBezTo>
                    <a:pt x="370" y="22"/>
                    <a:pt x="370" y="22"/>
                    <a:pt x="370" y="22"/>
                  </a:cubicBezTo>
                  <a:cubicBezTo>
                    <a:pt x="369" y="21"/>
                    <a:pt x="369" y="21"/>
                    <a:pt x="369" y="21"/>
                  </a:cubicBezTo>
                  <a:cubicBezTo>
                    <a:pt x="370" y="23"/>
                    <a:pt x="370" y="23"/>
                    <a:pt x="370" y="23"/>
                  </a:cubicBezTo>
                  <a:cubicBezTo>
                    <a:pt x="369" y="22"/>
                    <a:pt x="369" y="23"/>
                    <a:pt x="369" y="23"/>
                  </a:cubicBezTo>
                  <a:cubicBezTo>
                    <a:pt x="367" y="23"/>
                    <a:pt x="369" y="22"/>
                    <a:pt x="368" y="21"/>
                  </a:cubicBezTo>
                  <a:cubicBezTo>
                    <a:pt x="367" y="20"/>
                    <a:pt x="366" y="21"/>
                    <a:pt x="365" y="21"/>
                  </a:cubicBezTo>
                  <a:cubicBezTo>
                    <a:pt x="366" y="21"/>
                    <a:pt x="366" y="22"/>
                    <a:pt x="366" y="22"/>
                  </a:cubicBezTo>
                  <a:cubicBezTo>
                    <a:pt x="366" y="22"/>
                    <a:pt x="366" y="22"/>
                    <a:pt x="366" y="22"/>
                  </a:cubicBezTo>
                  <a:cubicBezTo>
                    <a:pt x="364" y="21"/>
                    <a:pt x="364" y="22"/>
                    <a:pt x="364" y="21"/>
                  </a:cubicBezTo>
                  <a:cubicBezTo>
                    <a:pt x="364" y="21"/>
                    <a:pt x="363" y="20"/>
                    <a:pt x="363" y="21"/>
                  </a:cubicBezTo>
                  <a:cubicBezTo>
                    <a:pt x="363" y="21"/>
                    <a:pt x="363" y="22"/>
                    <a:pt x="364" y="22"/>
                  </a:cubicBezTo>
                  <a:cubicBezTo>
                    <a:pt x="365" y="23"/>
                    <a:pt x="363" y="21"/>
                    <a:pt x="363" y="23"/>
                  </a:cubicBezTo>
                  <a:cubicBezTo>
                    <a:pt x="363" y="21"/>
                    <a:pt x="361" y="22"/>
                    <a:pt x="362" y="21"/>
                  </a:cubicBezTo>
                  <a:cubicBezTo>
                    <a:pt x="361" y="20"/>
                    <a:pt x="362" y="18"/>
                    <a:pt x="360" y="18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62" y="17"/>
                    <a:pt x="361" y="17"/>
                    <a:pt x="361" y="17"/>
                  </a:cubicBezTo>
                  <a:cubicBezTo>
                    <a:pt x="360" y="17"/>
                    <a:pt x="359" y="17"/>
                    <a:pt x="359" y="16"/>
                  </a:cubicBezTo>
                  <a:cubicBezTo>
                    <a:pt x="358" y="16"/>
                    <a:pt x="359" y="16"/>
                    <a:pt x="359" y="17"/>
                  </a:cubicBezTo>
                  <a:cubicBezTo>
                    <a:pt x="356" y="16"/>
                    <a:pt x="359" y="18"/>
                    <a:pt x="357" y="18"/>
                  </a:cubicBezTo>
                  <a:cubicBezTo>
                    <a:pt x="356" y="16"/>
                    <a:pt x="355" y="16"/>
                    <a:pt x="354" y="16"/>
                  </a:cubicBezTo>
                  <a:cubicBezTo>
                    <a:pt x="354" y="16"/>
                    <a:pt x="354" y="16"/>
                    <a:pt x="354" y="16"/>
                  </a:cubicBezTo>
                  <a:cubicBezTo>
                    <a:pt x="354" y="16"/>
                    <a:pt x="354" y="17"/>
                    <a:pt x="355" y="17"/>
                  </a:cubicBezTo>
                  <a:cubicBezTo>
                    <a:pt x="354" y="18"/>
                    <a:pt x="354" y="16"/>
                    <a:pt x="353" y="16"/>
                  </a:cubicBezTo>
                  <a:cubicBezTo>
                    <a:pt x="354" y="16"/>
                    <a:pt x="353" y="15"/>
                    <a:pt x="353" y="14"/>
                  </a:cubicBezTo>
                  <a:cubicBezTo>
                    <a:pt x="353" y="15"/>
                    <a:pt x="353" y="15"/>
                    <a:pt x="353" y="16"/>
                  </a:cubicBezTo>
                  <a:cubicBezTo>
                    <a:pt x="351" y="16"/>
                    <a:pt x="351" y="15"/>
                    <a:pt x="351" y="14"/>
                  </a:cubicBezTo>
                  <a:cubicBezTo>
                    <a:pt x="351" y="14"/>
                    <a:pt x="351" y="15"/>
                    <a:pt x="350" y="15"/>
                  </a:cubicBezTo>
                  <a:cubicBezTo>
                    <a:pt x="350" y="16"/>
                    <a:pt x="347" y="16"/>
                    <a:pt x="349" y="17"/>
                  </a:cubicBezTo>
                  <a:cubicBezTo>
                    <a:pt x="347" y="16"/>
                    <a:pt x="347" y="16"/>
                    <a:pt x="347" y="16"/>
                  </a:cubicBezTo>
                  <a:cubicBezTo>
                    <a:pt x="347" y="16"/>
                    <a:pt x="347" y="16"/>
                    <a:pt x="347" y="16"/>
                  </a:cubicBezTo>
                  <a:cubicBezTo>
                    <a:pt x="346" y="16"/>
                    <a:pt x="346" y="16"/>
                    <a:pt x="346" y="16"/>
                  </a:cubicBezTo>
                  <a:cubicBezTo>
                    <a:pt x="345" y="17"/>
                    <a:pt x="345" y="17"/>
                    <a:pt x="345" y="17"/>
                  </a:cubicBezTo>
                  <a:cubicBezTo>
                    <a:pt x="345" y="16"/>
                    <a:pt x="345" y="16"/>
                    <a:pt x="345" y="16"/>
                  </a:cubicBezTo>
                  <a:cubicBezTo>
                    <a:pt x="344" y="16"/>
                    <a:pt x="344" y="16"/>
                    <a:pt x="344" y="15"/>
                  </a:cubicBezTo>
                  <a:cubicBezTo>
                    <a:pt x="343" y="15"/>
                    <a:pt x="343" y="15"/>
                    <a:pt x="343" y="16"/>
                  </a:cubicBezTo>
                  <a:cubicBezTo>
                    <a:pt x="342" y="16"/>
                    <a:pt x="341" y="16"/>
                    <a:pt x="342" y="15"/>
                  </a:cubicBezTo>
                  <a:cubicBezTo>
                    <a:pt x="342" y="15"/>
                    <a:pt x="343" y="15"/>
                    <a:pt x="343" y="14"/>
                  </a:cubicBezTo>
                  <a:cubicBezTo>
                    <a:pt x="342" y="14"/>
                    <a:pt x="342" y="14"/>
                    <a:pt x="342" y="14"/>
                  </a:cubicBezTo>
                  <a:cubicBezTo>
                    <a:pt x="343" y="14"/>
                    <a:pt x="344" y="12"/>
                    <a:pt x="345" y="12"/>
                  </a:cubicBezTo>
                  <a:cubicBezTo>
                    <a:pt x="345" y="13"/>
                    <a:pt x="345" y="13"/>
                    <a:pt x="345" y="13"/>
                  </a:cubicBezTo>
                  <a:cubicBezTo>
                    <a:pt x="345" y="13"/>
                    <a:pt x="345" y="13"/>
                    <a:pt x="345" y="13"/>
                  </a:cubicBezTo>
                  <a:cubicBezTo>
                    <a:pt x="345" y="12"/>
                    <a:pt x="345" y="12"/>
                    <a:pt x="345" y="12"/>
                  </a:cubicBezTo>
                  <a:cubicBezTo>
                    <a:pt x="346" y="12"/>
                    <a:pt x="347" y="13"/>
                    <a:pt x="347" y="13"/>
                  </a:cubicBezTo>
                  <a:cubicBezTo>
                    <a:pt x="347" y="13"/>
                    <a:pt x="347" y="13"/>
                    <a:pt x="347" y="13"/>
                  </a:cubicBezTo>
                  <a:cubicBezTo>
                    <a:pt x="347" y="13"/>
                    <a:pt x="348" y="12"/>
                    <a:pt x="348" y="13"/>
                  </a:cubicBezTo>
                  <a:cubicBezTo>
                    <a:pt x="349" y="12"/>
                    <a:pt x="347" y="13"/>
                    <a:pt x="348" y="11"/>
                  </a:cubicBezTo>
                  <a:cubicBezTo>
                    <a:pt x="347" y="10"/>
                    <a:pt x="345" y="11"/>
                    <a:pt x="344" y="11"/>
                  </a:cubicBezTo>
                  <a:cubicBezTo>
                    <a:pt x="344" y="11"/>
                    <a:pt x="344" y="11"/>
                    <a:pt x="344" y="11"/>
                  </a:cubicBezTo>
                  <a:cubicBezTo>
                    <a:pt x="342" y="11"/>
                    <a:pt x="341" y="9"/>
                    <a:pt x="341" y="11"/>
                  </a:cubicBezTo>
                  <a:cubicBezTo>
                    <a:pt x="341" y="11"/>
                    <a:pt x="342" y="12"/>
                    <a:pt x="343" y="11"/>
                  </a:cubicBezTo>
                  <a:cubicBezTo>
                    <a:pt x="344" y="11"/>
                    <a:pt x="343" y="12"/>
                    <a:pt x="343" y="13"/>
                  </a:cubicBezTo>
                  <a:cubicBezTo>
                    <a:pt x="342" y="12"/>
                    <a:pt x="342" y="12"/>
                    <a:pt x="342" y="12"/>
                  </a:cubicBezTo>
                  <a:cubicBezTo>
                    <a:pt x="342" y="13"/>
                    <a:pt x="342" y="13"/>
                    <a:pt x="342" y="13"/>
                  </a:cubicBezTo>
                  <a:cubicBezTo>
                    <a:pt x="342" y="12"/>
                    <a:pt x="340" y="13"/>
                    <a:pt x="339" y="12"/>
                  </a:cubicBezTo>
                  <a:cubicBezTo>
                    <a:pt x="338" y="12"/>
                    <a:pt x="338" y="12"/>
                    <a:pt x="338" y="11"/>
                  </a:cubicBezTo>
                  <a:cubicBezTo>
                    <a:pt x="338" y="11"/>
                    <a:pt x="338" y="11"/>
                    <a:pt x="338" y="11"/>
                  </a:cubicBezTo>
                  <a:cubicBezTo>
                    <a:pt x="338" y="10"/>
                    <a:pt x="338" y="10"/>
                    <a:pt x="338" y="10"/>
                  </a:cubicBezTo>
                  <a:cubicBezTo>
                    <a:pt x="338" y="11"/>
                    <a:pt x="336" y="10"/>
                    <a:pt x="335" y="11"/>
                  </a:cubicBezTo>
                  <a:cubicBezTo>
                    <a:pt x="336" y="13"/>
                    <a:pt x="336" y="13"/>
                    <a:pt x="336" y="13"/>
                  </a:cubicBezTo>
                  <a:cubicBezTo>
                    <a:pt x="336" y="13"/>
                    <a:pt x="336" y="14"/>
                    <a:pt x="336" y="14"/>
                  </a:cubicBezTo>
                  <a:cubicBezTo>
                    <a:pt x="335" y="15"/>
                    <a:pt x="335" y="15"/>
                    <a:pt x="335" y="15"/>
                  </a:cubicBezTo>
                  <a:cubicBezTo>
                    <a:pt x="335" y="15"/>
                    <a:pt x="335" y="15"/>
                    <a:pt x="335" y="15"/>
                  </a:cubicBezTo>
                  <a:cubicBezTo>
                    <a:pt x="334" y="15"/>
                    <a:pt x="334" y="15"/>
                    <a:pt x="334" y="15"/>
                  </a:cubicBezTo>
                  <a:cubicBezTo>
                    <a:pt x="334" y="14"/>
                    <a:pt x="334" y="14"/>
                    <a:pt x="334" y="14"/>
                  </a:cubicBezTo>
                  <a:cubicBezTo>
                    <a:pt x="333" y="13"/>
                    <a:pt x="332" y="13"/>
                    <a:pt x="330" y="11"/>
                  </a:cubicBezTo>
                  <a:cubicBezTo>
                    <a:pt x="331" y="11"/>
                    <a:pt x="331" y="11"/>
                    <a:pt x="331" y="11"/>
                  </a:cubicBezTo>
                  <a:cubicBezTo>
                    <a:pt x="330" y="11"/>
                    <a:pt x="329" y="11"/>
                    <a:pt x="329" y="12"/>
                  </a:cubicBezTo>
                  <a:cubicBezTo>
                    <a:pt x="330" y="13"/>
                    <a:pt x="330" y="13"/>
                    <a:pt x="330" y="13"/>
                  </a:cubicBezTo>
                  <a:cubicBezTo>
                    <a:pt x="329" y="13"/>
                    <a:pt x="329" y="13"/>
                    <a:pt x="329" y="13"/>
                  </a:cubicBezTo>
                  <a:cubicBezTo>
                    <a:pt x="328" y="13"/>
                    <a:pt x="328" y="13"/>
                    <a:pt x="328" y="13"/>
                  </a:cubicBezTo>
                  <a:cubicBezTo>
                    <a:pt x="327" y="11"/>
                    <a:pt x="326" y="14"/>
                    <a:pt x="324" y="13"/>
                  </a:cubicBezTo>
                  <a:cubicBezTo>
                    <a:pt x="323" y="12"/>
                    <a:pt x="324" y="14"/>
                    <a:pt x="322" y="14"/>
                  </a:cubicBezTo>
                  <a:cubicBezTo>
                    <a:pt x="323" y="14"/>
                    <a:pt x="323" y="15"/>
                    <a:pt x="323" y="15"/>
                  </a:cubicBezTo>
                  <a:cubicBezTo>
                    <a:pt x="324" y="14"/>
                    <a:pt x="325" y="15"/>
                    <a:pt x="325" y="13"/>
                  </a:cubicBezTo>
                  <a:cubicBezTo>
                    <a:pt x="326" y="13"/>
                    <a:pt x="327" y="14"/>
                    <a:pt x="327" y="15"/>
                  </a:cubicBezTo>
                  <a:cubicBezTo>
                    <a:pt x="326" y="16"/>
                    <a:pt x="324" y="15"/>
                    <a:pt x="324" y="17"/>
                  </a:cubicBezTo>
                  <a:cubicBezTo>
                    <a:pt x="323" y="16"/>
                    <a:pt x="323" y="16"/>
                    <a:pt x="323" y="16"/>
                  </a:cubicBezTo>
                  <a:cubicBezTo>
                    <a:pt x="323" y="15"/>
                    <a:pt x="325" y="16"/>
                    <a:pt x="325" y="15"/>
                  </a:cubicBezTo>
                  <a:cubicBezTo>
                    <a:pt x="324" y="14"/>
                    <a:pt x="323" y="16"/>
                    <a:pt x="322" y="16"/>
                  </a:cubicBezTo>
                  <a:cubicBezTo>
                    <a:pt x="321" y="14"/>
                    <a:pt x="321" y="14"/>
                    <a:pt x="321" y="14"/>
                  </a:cubicBezTo>
                  <a:cubicBezTo>
                    <a:pt x="321" y="15"/>
                    <a:pt x="321" y="15"/>
                    <a:pt x="321" y="15"/>
                  </a:cubicBezTo>
                  <a:cubicBezTo>
                    <a:pt x="320" y="14"/>
                    <a:pt x="319" y="16"/>
                    <a:pt x="319" y="14"/>
                  </a:cubicBezTo>
                  <a:cubicBezTo>
                    <a:pt x="320" y="13"/>
                    <a:pt x="321" y="13"/>
                    <a:pt x="321" y="12"/>
                  </a:cubicBezTo>
                  <a:cubicBezTo>
                    <a:pt x="320" y="11"/>
                    <a:pt x="318" y="12"/>
                    <a:pt x="318" y="12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2"/>
                    <a:pt x="317" y="13"/>
                    <a:pt x="316" y="13"/>
                  </a:cubicBezTo>
                  <a:cubicBezTo>
                    <a:pt x="316" y="13"/>
                    <a:pt x="316" y="13"/>
                    <a:pt x="316" y="13"/>
                  </a:cubicBezTo>
                  <a:cubicBezTo>
                    <a:pt x="316" y="13"/>
                    <a:pt x="316" y="13"/>
                    <a:pt x="316" y="13"/>
                  </a:cubicBezTo>
                  <a:cubicBezTo>
                    <a:pt x="316" y="11"/>
                    <a:pt x="316" y="11"/>
                    <a:pt x="316" y="11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2"/>
                    <a:pt x="319" y="10"/>
                    <a:pt x="320" y="11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20" y="9"/>
                    <a:pt x="320" y="9"/>
                    <a:pt x="320" y="9"/>
                  </a:cubicBezTo>
                  <a:cubicBezTo>
                    <a:pt x="321" y="9"/>
                    <a:pt x="322" y="9"/>
                    <a:pt x="322" y="9"/>
                  </a:cubicBezTo>
                  <a:cubicBezTo>
                    <a:pt x="321" y="10"/>
                    <a:pt x="321" y="10"/>
                    <a:pt x="321" y="10"/>
                  </a:cubicBezTo>
                  <a:cubicBezTo>
                    <a:pt x="322" y="10"/>
                    <a:pt x="322" y="10"/>
                    <a:pt x="322" y="10"/>
                  </a:cubicBezTo>
                  <a:cubicBezTo>
                    <a:pt x="321" y="11"/>
                    <a:pt x="321" y="11"/>
                    <a:pt x="321" y="11"/>
                  </a:cubicBezTo>
                  <a:cubicBezTo>
                    <a:pt x="321" y="11"/>
                    <a:pt x="321" y="11"/>
                    <a:pt x="321" y="11"/>
                  </a:cubicBezTo>
                  <a:cubicBezTo>
                    <a:pt x="321" y="11"/>
                    <a:pt x="323" y="12"/>
                    <a:pt x="324" y="10"/>
                  </a:cubicBezTo>
                  <a:cubicBezTo>
                    <a:pt x="327" y="11"/>
                    <a:pt x="327" y="11"/>
                    <a:pt x="327" y="11"/>
                  </a:cubicBezTo>
                  <a:cubicBezTo>
                    <a:pt x="330" y="10"/>
                    <a:pt x="333" y="12"/>
                    <a:pt x="335" y="10"/>
                  </a:cubicBezTo>
                  <a:cubicBezTo>
                    <a:pt x="334" y="10"/>
                    <a:pt x="334" y="10"/>
                    <a:pt x="334" y="10"/>
                  </a:cubicBezTo>
                  <a:cubicBezTo>
                    <a:pt x="334" y="10"/>
                    <a:pt x="334" y="10"/>
                    <a:pt x="334" y="10"/>
                  </a:cubicBezTo>
                  <a:cubicBezTo>
                    <a:pt x="333" y="10"/>
                    <a:pt x="333" y="10"/>
                    <a:pt x="333" y="10"/>
                  </a:cubicBezTo>
                  <a:cubicBezTo>
                    <a:pt x="333" y="10"/>
                    <a:pt x="333" y="10"/>
                    <a:pt x="333" y="10"/>
                  </a:cubicBezTo>
                  <a:cubicBezTo>
                    <a:pt x="333" y="10"/>
                    <a:pt x="333" y="10"/>
                    <a:pt x="333" y="10"/>
                  </a:cubicBezTo>
                  <a:cubicBezTo>
                    <a:pt x="332" y="11"/>
                    <a:pt x="333" y="9"/>
                    <a:pt x="332" y="10"/>
                  </a:cubicBezTo>
                  <a:cubicBezTo>
                    <a:pt x="332" y="10"/>
                    <a:pt x="332" y="10"/>
                    <a:pt x="332" y="10"/>
                  </a:cubicBezTo>
                  <a:cubicBezTo>
                    <a:pt x="331" y="11"/>
                    <a:pt x="331" y="11"/>
                    <a:pt x="331" y="11"/>
                  </a:cubicBezTo>
                  <a:cubicBezTo>
                    <a:pt x="332" y="9"/>
                    <a:pt x="330" y="10"/>
                    <a:pt x="330" y="9"/>
                  </a:cubicBezTo>
                  <a:cubicBezTo>
                    <a:pt x="331" y="8"/>
                    <a:pt x="330" y="10"/>
                    <a:pt x="332" y="9"/>
                  </a:cubicBezTo>
                  <a:cubicBezTo>
                    <a:pt x="331" y="8"/>
                    <a:pt x="331" y="8"/>
                    <a:pt x="331" y="8"/>
                  </a:cubicBezTo>
                  <a:cubicBezTo>
                    <a:pt x="333" y="9"/>
                    <a:pt x="333" y="9"/>
                    <a:pt x="333" y="9"/>
                  </a:cubicBezTo>
                  <a:cubicBezTo>
                    <a:pt x="333" y="8"/>
                    <a:pt x="333" y="7"/>
                    <a:pt x="332" y="7"/>
                  </a:cubicBezTo>
                  <a:cubicBezTo>
                    <a:pt x="331" y="8"/>
                    <a:pt x="331" y="8"/>
                    <a:pt x="331" y="8"/>
                  </a:cubicBezTo>
                  <a:cubicBezTo>
                    <a:pt x="331" y="8"/>
                    <a:pt x="331" y="8"/>
                    <a:pt x="331" y="8"/>
                  </a:cubicBezTo>
                  <a:cubicBezTo>
                    <a:pt x="331" y="7"/>
                    <a:pt x="331" y="7"/>
                    <a:pt x="331" y="7"/>
                  </a:cubicBezTo>
                  <a:cubicBezTo>
                    <a:pt x="331" y="7"/>
                    <a:pt x="331" y="6"/>
                    <a:pt x="330" y="6"/>
                  </a:cubicBezTo>
                  <a:cubicBezTo>
                    <a:pt x="330" y="7"/>
                    <a:pt x="330" y="7"/>
                    <a:pt x="330" y="7"/>
                  </a:cubicBezTo>
                  <a:cubicBezTo>
                    <a:pt x="329" y="7"/>
                    <a:pt x="326" y="8"/>
                    <a:pt x="324" y="8"/>
                  </a:cubicBezTo>
                  <a:cubicBezTo>
                    <a:pt x="323" y="7"/>
                    <a:pt x="323" y="7"/>
                    <a:pt x="323" y="7"/>
                  </a:cubicBezTo>
                  <a:cubicBezTo>
                    <a:pt x="322" y="8"/>
                    <a:pt x="321" y="5"/>
                    <a:pt x="320" y="5"/>
                  </a:cubicBezTo>
                  <a:cubicBezTo>
                    <a:pt x="319" y="6"/>
                    <a:pt x="318" y="6"/>
                    <a:pt x="317" y="5"/>
                  </a:cubicBezTo>
                  <a:cubicBezTo>
                    <a:pt x="319" y="4"/>
                    <a:pt x="319" y="4"/>
                    <a:pt x="319" y="4"/>
                  </a:cubicBezTo>
                  <a:cubicBezTo>
                    <a:pt x="319" y="3"/>
                    <a:pt x="318" y="3"/>
                    <a:pt x="317" y="3"/>
                  </a:cubicBezTo>
                  <a:cubicBezTo>
                    <a:pt x="317" y="3"/>
                    <a:pt x="317" y="3"/>
                    <a:pt x="317" y="3"/>
                  </a:cubicBezTo>
                  <a:cubicBezTo>
                    <a:pt x="316" y="4"/>
                    <a:pt x="317" y="4"/>
                    <a:pt x="317" y="5"/>
                  </a:cubicBezTo>
                  <a:cubicBezTo>
                    <a:pt x="316" y="6"/>
                    <a:pt x="316" y="3"/>
                    <a:pt x="315" y="3"/>
                  </a:cubicBezTo>
                  <a:cubicBezTo>
                    <a:pt x="315" y="5"/>
                    <a:pt x="315" y="5"/>
                    <a:pt x="315" y="5"/>
                  </a:cubicBezTo>
                  <a:cubicBezTo>
                    <a:pt x="315" y="5"/>
                    <a:pt x="315" y="5"/>
                    <a:pt x="315" y="5"/>
                  </a:cubicBezTo>
                  <a:cubicBezTo>
                    <a:pt x="315" y="4"/>
                    <a:pt x="315" y="4"/>
                    <a:pt x="315" y="4"/>
                  </a:cubicBezTo>
                  <a:cubicBezTo>
                    <a:pt x="314" y="4"/>
                    <a:pt x="314" y="6"/>
                    <a:pt x="314" y="5"/>
                  </a:cubicBezTo>
                  <a:cubicBezTo>
                    <a:pt x="313" y="5"/>
                    <a:pt x="314" y="5"/>
                    <a:pt x="314" y="4"/>
                  </a:cubicBezTo>
                  <a:cubicBezTo>
                    <a:pt x="313" y="4"/>
                    <a:pt x="313" y="4"/>
                    <a:pt x="312" y="4"/>
                  </a:cubicBezTo>
                  <a:cubicBezTo>
                    <a:pt x="313" y="5"/>
                    <a:pt x="313" y="5"/>
                    <a:pt x="313" y="5"/>
                  </a:cubicBezTo>
                  <a:cubicBezTo>
                    <a:pt x="311" y="6"/>
                    <a:pt x="311" y="6"/>
                    <a:pt x="311" y="6"/>
                  </a:cubicBezTo>
                  <a:cubicBezTo>
                    <a:pt x="311" y="6"/>
                    <a:pt x="311" y="6"/>
                    <a:pt x="311" y="6"/>
                  </a:cubicBezTo>
                  <a:cubicBezTo>
                    <a:pt x="312" y="5"/>
                    <a:pt x="312" y="5"/>
                    <a:pt x="312" y="5"/>
                  </a:cubicBezTo>
                  <a:cubicBezTo>
                    <a:pt x="311" y="6"/>
                    <a:pt x="311" y="4"/>
                    <a:pt x="311" y="4"/>
                  </a:cubicBezTo>
                  <a:cubicBezTo>
                    <a:pt x="311" y="4"/>
                    <a:pt x="311" y="5"/>
                    <a:pt x="311" y="5"/>
                  </a:cubicBezTo>
                  <a:cubicBezTo>
                    <a:pt x="312" y="4"/>
                    <a:pt x="311" y="4"/>
                    <a:pt x="311" y="4"/>
                  </a:cubicBezTo>
                  <a:cubicBezTo>
                    <a:pt x="312" y="3"/>
                    <a:pt x="312" y="3"/>
                    <a:pt x="312" y="3"/>
                  </a:cubicBezTo>
                  <a:cubicBezTo>
                    <a:pt x="310" y="3"/>
                    <a:pt x="310" y="3"/>
                    <a:pt x="310" y="3"/>
                  </a:cubicBezTo>
                  <a:cubicBezTo>
                    <a:pt x="310" y="2"/>
                    <a:pt x="310" y="2"/>
                    <a:pt x="310" y="2"/>
                  </a:cubicBezTo>
                  <a:cubicBezTo>
                    <a:pt x="310" y="2"/>
                    <a:pt x="310" y="2"/>
                    <a:pt x="310" y="2"/>
                  </a:cubicBezTo>
                  <a:cubicBezTo>
                    <a:pt x="309" y="2"/>
                    <a:pt x="309" y="2"/>
                    <a:pt x="309" y="3"/>
                  </a:cubicBezTo>
                  <a:cubicBezTo>
                    <a:pt x="308" y="1"/>
                    <a:pt x="306" y="3"/>
                    <a:pt x="304" y="2"/>
                  </a:cubicBezTo>
                  <a:cubicBezTo>
                    <a:pt x="305" y="4"/>
                    <a:pt x="307" y="2"/>
                    <a:pt x="308" y="2"/>
                  </a:cubicBezTo>
                  <a:cubicBezTo>
                    <a:pt x="308" y="3"/>
                    <a:pt x="309" y="3"/>
                    <a:pt x="309" y="4"/>
                  </a:cubicBezTo>
                  <a:cubicBezTo>
                    <a:pt x="307" y="4"/>
                    <a:pt x="305" y="4"/>
                    <a:pt x="303" y="2"/>
                  </a:cubicBezTo>
                  <a:cubicBezTo>
                    <a:pt x="304" y="2"/>
                    <a:pt x="304" y="2"/>
                    <a:pt x="304" y="2"/>
                  </a:cubicBezTo>
                  <a:cubicBezTo>
                    <a:pt x="302" y="1"/>
                    <a:pt x="302" y="2"/>
                    <a:pt x="300" y="3"/>
                  </a:cubicBezTo>
                  <a:cubicBezTo>
                    <a:pt x="301" y="3"/>
                    <a:pt x="301" y="3"/>
                    <a:pt x="301" y="3"/>
                  </a:cubicBezTo>
                  <a:cubicBezTo>
                    <a:pt x="301" y="3"/>
                    <a:pt x="301" y="3"/>
                    <a:pt x="301" y="3"/>
                  </a:cubicBezTo>
                  <a:cubicBezTo>
                    <a:pt x="300" y="3"/>
                    <a:pt x="299" y="2"/>
                    <a:pt x="299" y="1"/>
                  </a:cubicBezTo>
                  <a:cubicBezTo>
                    <a:pt x="298" y="3"/>
                    <a:pt x="295" y="0"/>
                    <a:pt x="293" y="1"/>
                  </a:cubicBezTo>
                  <a:cubicBezTo>
                    <a:pt x="293" y="2"/>
                    <a:pt x="294" y="3"/>
                    <a:pt x="294" y="3"/>
                  </a:cubicBezTo>
                  <a:cubicBezTo>
                    <a:pt x="294" y="4"/>
                    <a:pt x="293" y="4"/>
                    <a:pt x="292" y="5"/>
                  </a:cubicBezTo>
                  <a:cubicBezTo>
                    <a:pt x="292" y="5"/>
                    <a:pt x="292" y="6"/>
                    <a:pt x="291" y="5"/>
                  </a:cubicBezTo>
                  <a:cubicBezTo>
                    <a:pt x="291" y="5"/>
                    <a:pt x="291" y="5"/>
                    <a:pt x="291" y="5"/>
                  </a:cubicBezTo>
                  <a:cubicBezTo>
                    <a:pt x="291" y="5"/>
                    <a:pt x="291" y="5"/>
                    <a:pt x="291" y="5"/>
                  </a:cubicBezTo>
                  <a:cubicBezTo>
                    <a:pt x="288" y="3"/>
                    <a:pt x="290" y="8"/>
                    <a:pt x="288" y="7"/>
                  </a:cubicBezTo>
                  <a:cubicBezTo>
                    <a:pt x="287" y="6"/>
                    <a:pt x="287" y="5"/>
                    <a:pt x="288" y="5"/>
                  </a:cubicBezTo>
                  <a:cubicBezTo>
                    <a:pt x="288" y="5"/>
                    <a:pt x="287" y="4"/>
                    <a:pt x="287" y="5"/>
                  </a:cubicBezTo>
                  <a:cubicBezTo>
                    <a:pt x="287" y="4"/>
                    <a:pt x="285" y="5"/>
                    <a:pt x="285" y="3"/>
                  </a:cubicBezTo>
                  <a:cubicBezTo>
                    <a:pt x="285" y="4"/>
                    <a:pt x="285" y="4"/>
                    <a:pt x="285" y="4"/>
                  </a:cubicBezTo>
                  <a:cubicBezTo>
                    <a:pt x="285" y="4"/>
                    <a:pt x="285" y="4"/>
                    <a:pt x="285" y="5"/>
                  </a:cubicBezTo>
                  <a:cubicBezTo>
                    <a:pt x="286" y="5"/>
                    <a:pt x="286" y="5"/>
                    <a:pt x="286" y="5"/>
                  </a:cubicBezTo>
                  <a:cubicBezTo>
                    <a:pt x="286" y="6"/>
                    <a:pt x="286" y="6"/>
                    <a:pt x="286" y="6"/>
                  </a:cubicBezTo>
                  <a:cubicBezTo>
                    <a:pt x="286" y="5"/>
                    <a:pt x="283" y="6"/>
                    <a:pt x="284" y="5"/>
                  </a:cubicBezTo>
                  <a:cubicBezTo>
                    <a:pt x="284" y="5"/>
                    <a:pt x="284" y="5"/>
                    <a:pt x="284" y="5"/>
                  </a:cubicBezTo>
                  <a:cubicBezTo>
                    <a:pt x="285" y="6"/>
                    <a:pt x="283" y="6"/>
                    <a:pt x="283" y="6"/>
                  </a:cubicBezTo>
                  <a:cubicBezTo>
                    <a:pt x="283" y="7"/>
                    <a:pt x="283" y="7"/>
                    <a:pt x="283" y="7"/>
                  </a:cubicBezTo>
                  <a:cubicBezTo>
                    <a:pt x="282" y="8"/>
                    <a:pt x="281" y="6"/>
                    <a:pt x="280" y="5"/>
                  </a:cubicBezTo>
                  <a:cubicBezTo>
                    <a:pt x="280" y="5"/>
                    <a:pt x="280" y="6"/>
                    <a:pt x="280" y="6"/>
                  </a:cubicBezTo>
                  <a:cubicBezTo>
                    <a:pt x="280" y="5"/>
                    <a:pt x="279" y="4"/>
                    <a:pt x="278" y="3"/>
                  </a:cubicBezTo>
                  <a:cubicBezTo>
                    <a:pt x="278" y="4"/>
                    <a:pt x="278" y="4"/>
                    <a:pt x="278" y="4"/>
                  </a:cubicBezTo>
                  <a:cubicBezTo>
                    <a:pt x="277" y="4"/>
                    <a:pt x="277" y="4"/>
                    <a:pt x="277" y="4"/>
                  </a:cubicBezTo>
                  <a:cubicBezTo>
                    <a:pt x="277" y="4"/>
                    <a:pt x="277" y="5"/>
                    <a:pt x="277" y="6"/>
                  </a:cubicBezTo>
                  <a:cubicBezTo>
                    <a:pt x="276" y="7"/>
                    <a:pt x="275" y="6"/>
                    <a:pt x="274" y="6"/>
                  </a:cubicBezTo>
                  <a:cubicBezTo>
                    <a:pt x="275" y="7"/>
                    <a:pt x="275" y="7"/>
                    <a:pt x="275" y="7"/>
                  </a:cubicBezTo>
                  <a:cubicBezTo>
                    <a:pt x="274" y="8"/>
                    <a:pt x="273" y="6"/>
                    <a:pt x="273" y="5"/>
                  </a:cubicBezTo>
                  <a:cubicBezTo>
                    <a:pt x="274" y="5"/>
                    <a:pt x="274" y="5"/>
                    <a:pt x="275" y="5"/>
                  </a:cubicBezTo>
                  <a:cubicBezTo>
                    <a:pt x="274" y="4"/>
                    <a:pt x="274" y="4"/>
                    <a:pt x="274" y="4"/>
                  </a:cubicBezTo>
                  <a:cubicBezTo>
                    <a:pt x="274" y="4"/>
                    <a:pt x="274" y="4"/>
                    <a:pt x="274" y="4"/>
                  </a:cubicBezTo>
                  <a:cubicBezTo>
                    <a:pt x="274" y="4"/>
                    <a:pt x="274" y="4"/>
                    <a:pt x="274" y="4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6" y="5"/>
                    <a:pt x="277" y="2"/>
                    <a:pt x="279" y="2"/>
                  </a:cubicBezTo>
                  <a:cubicBezTo>
                    <a:pt x="278" y="1"/>
                    <a:pt x="277" y="3"/>
                    <a:pt x="276" y="2"/>
                  </a:cubicBezTo>
                  <a:cubicBezTo>
                    <a:pt x="276" y="3"/>
                    <a:pt x="275" y="3"/>
                    <a:pt x="275" y="3"/>
                  </a:cubicBezTo>
                  <a:cubicBezTo>
                    <a:pt x="275" y="3"/>
                    <a:pt x="275" y="3"/>
                    <a:pt x="275" y="3"/>
                  </a:cubicBezTo>
                  <a:cubicBezTo>
                    <a:pt x="274" y="2"/>
                    <a:pt x="272" y="3"/>
                    <a:pt x="271" y="1"/>
                  </a:cubicBezTo>
                  <a:cubicBezTo>
                    <a:pt x="271" y="1"/>
                    <a:pt x="271" y="3"/>
                    <a:pt x="270" y="2"/>
                  </a:cubicBezTo>
                  <a:cubicBezTo>
                    <a:pt x="269" y="3"/>
                    <a:pt x="270" y="4"/>
                    <a:pt x="270" y="4"/>
                  </a:cubicBezTo>
                  <a:cubicBezTo>
                    <a:pt x="271" y="3"/>
                    <a:pt x="270" y="6"/>
                    <a:pt x="271" y="5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6"/>
                    <a:pt x="271" y="9"/>
                    <a:pt x="268" y="8"/>
                  </a:cubicBezTo>
                  <a:cubicBezTo>
                    <a:pt x="268" y="7"/>
                    <a:pt x="270" y="6"/>
                    <a:pt x="271" y="5"/>
                  </a:cubicBezTo>
                  <a:cubicBezTo>
                    <a:pt x="270" y="4"/>
                    <a:pt x="268" y="6"/>
                    <a:pt x="268" y="4"/>
                  </a:cubicBezTo>
                  <a:cubicBezTo>
                    <a:pt x="266" y="5"/>
                    <a:pt x="266" y="5"/>
                    <a:pt x="266" y="5"/>
                  </a:cubicBezTo>
                  <a:cubicBezTo>
                    <a:pt x="266" y="4"/>
                    <a:pt x="267" y="3"/>
                    <a:pt x="267" y="3"/>
                  </a:cubicBezTo>
                  <a:cubicBezTo>
                    <a:pt x="266" y="4"/>
                    <a:pt x="266" y="4"/>
                    <a:pt x="266" y="4"/>
                  </a:cubicBezTo>
                  <a:cubicBezTo>
                    <a:pt x="267" y="3"/>
                    <a:pt x="264" y="4"/>
                    <a:pt x="266" y="3"/>
                  </a:cubicBezTo>
                  <a:cubicBezTo>
                    <a:pt x="265" y="3"/>
                    <a:pt x="265" y="2"/>
                    <a:pt x="264" y="3"/>
                  </a:cubicBezTo>
                  <a:cubicBezTo>
                    <a:pt x="264" y="1"/>
                    <a:pt x="263" y="2"/>
                    <a:pt x="263" y="2"/>
                  </a:cubicBezTo>
                  <a:cubicBezTo>
                    <a:pt x="263" y="2"/>
                    <a:pt x="263" y="2"/>
                    <a:pt x="263" y="2"/>
                  </a:cubicBezTo>
                  <a:cubicBezTo>
                    <a:pt x="263" y="3"/>
                    <a:pt x="262" y="2"/>
                    <a:pt x="262" y="3"/>
                  </a:cubicBezTo>
                  <a:cubicBezTo>
                    <a:pt x="262" y="3"/>
                    <a:pt x="262" y="4"/>
                    <a:pt x="262" y="4"/>
                  </a:cubicBezTo>
                  <a:cubicBezTo>
                    <a:pt x="262" y="4"/>
                    <a:pt x="262" y="4"/>
                    <a:pt x="262" y="4"/>
                  </a:cubicBezTo>
                  <a:cubicBezTo>
                    <a:pt x="263" y="3"/>
                    <a:pt x="265" y="5"/>
                    <a:pt x="266" y="5"/>
                  </a:cubicBezTo>
                  <a:cubicBezTo>
                    <a:pt x="264" y="5"/>
                    <a:pt x="264" y="5"/>
                    <a:pt x="264" y="5"/>
                  </a:cubicBezTo>
                  <a:cubicBezTo>
                    <a:pt x="263" y="5"/>
                    <a:pt x="263" y="6"/>
                    <a:pt x="263" y="7"/>
                  </a:cubicBezTo>
                  <a:cubicBezTo>
                    <a:pt x="264" y="8"/>
                    <a:pt x="263" y="8"/>
                    <a:pt x="262" y="8"/>
                  </a:cubicBezTo>
                  <a:cubicBezTo>
                    <a:pt x="262" y="7"/>
                    <a:pt x="263" y="6"/>
                    <a:pt x="263" y="5"/>
                  </a:cubicBezTo>
                  <a:cubicBezTo>
                    <a:pt x="262" y="5"/>
                    <a:pt x="261" y="4"/>
                    <a:pt x="260" y="5"/>
                  </a:cubicBezTo>
                  <a:cubicBezTo>
                    <a:pt x="260" y="4"/>
                    <a:pt x="260" y="4"/>
                    <a:pt x="260" y="4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57" y="5"/>
                    <a:pt x="257" y="3"/>
                    <a:pt x="256" y="4"/>
                  </a:cubicBezTo>
                  <a:cubicBezTo>
                    <a:pt x="256" y="4"/>
                    <a:pt x="257" y="5"/>
                    <a:pt x="257" y="5"/>
                  </a:cubicBezTo>
                  <a:cubicBezTo>
                    <a:pt x="256" y="6"/>
                    <a:pt x="254" y="6"/>
                    <a:pt x="253" y="6"/>
                  </a:cubicBezTo>
                  <a:cubicBezTo>
                    <a:pt x="253" y="7"/>
                    <a:pt x="252" y="7"/>
                    <a:pt x="252" y="7"/>
                  </a:cubicBezTo>
                  <a:cubicBezTo>
                    <a:pt x="251" y="8"/>
                    <a:pt x="252" y="6"/>
                    <a:pt x="251" y="6"/>
                  </a:cubicBezTo>
                  <a:cubicBezTo>
                    <a:pt x="252" y="6"/>
                    <a:pt x="252" y="6"/>
                    <a:pt x="252" y="6"/>
                  </a:cubicBezTo>
                  <a:cubicBezTo>
                    <a:pt x="252" y="5"/>
                    <a:pt x="253" y="4"/>
                    <a:pt x="253" y="3"/>
                  </a:cubicBezTo>
                  <a:cubicBezTo>
                    <a:pt x="252" y="2"/>
                    <a:pt x="252" y="2"/>
                    <a:pt x="252" y="2"/>
                  </a:cubicBezTo>
                  <a:cubicBezTo>
                    <a:pt x="251" y="2"/>
                    <a:pt x="250" y="2"/>
                    <a:pt x="250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49" y="0"/>
                    <a:pt x="250" y="1"/>
                    <a:pt x="249" y="2"/>
                  </a:cubicBezTo>
                  <a:cubicBezTo>
                    <a:pt x="249" y="2"/>
                    <a:pt x="249" y="2"/>
                    <a:pt x="249" y="2"/>
                  </a:cubicBezTo>
                  <a:cubicBezTo>
                    <a:pt x="250" y="3"/>
                    <a:pt x="250" y="3"/>
                    <a:pt x="250" y="3"/>
                  </a:cubicBezTo>
                  <a:cubicBezTo>
                    <a:pt x="248" y="3"/>
                    <a:pt x="248" y="3"/>
                    <a:pt x="248" y="3"/>
                  </a:cubicBezTo>
                  <a:cubicBezTo>
                    <a:pt x="249" y="4"/>
                    <a:pt x="251" y="3"/>
                    <a:pt x="251" y="4"/>
                  </a:cubicBezTo>
                  <a:cubicBezTo>
                    <a:pt x="252" y="6"/>
                    <a:pt x="249" y="5"/>
                    <a:pt x="249" y="7"/>
                  </a:cubicBezTo>
                  <a:cubicBezTo>
                    <a:pt x="249" y="6"/>
                    <a:pt x="248" y="6"/>
                    <a:pt x="248" y="6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47" y="5"/>
                    <a:pt x="244" y="5"/>
                    <a:pt x="243" y="6"/>
                  </a:cubicBezTo>
                  <a:cubicBezTo>
                    <a:pt x="243" y="6"/>
                    <a:pt x="243" y="6"/>
                    <a:pt x="243" y="6"/>
                  </a:cubicBezTo>
                  <a:cubicBezTo>
                    <a:pt x="243" y="7"/>
                    <a:pt x="243" y="7"/>
                    <a:pt x="243" y="7"/>
                  </a:cubicBezTo>
                  <a:cubicBezTo>
                    <a:pt x="243" y="7"/>
                    <a:pt x="243" y="7"/>
                    <a:pt x="243" y="7"/>
                  </a:cubicBezTo>
                  <a:cubicBezTo>
                    <a:pt x="242" y="7"/>
                    <a:pt x="242" y="6"/>
                    <a:pt x="242" y="6"/>
                  </a:cubicBezTo>
                  <a:cubicBezTo>
                    <a:pt x="241" y="7"/>
                    <a:pt x="241" y="7"/>
                    <a:pt x="241" y="7"/>
                  </a:cubicBezTo>
                  <a:cubicBezTo>
                    <a:pt x="241" y="6"/>
                    <a:pt x="241" y="6"/>
                    <a:pt x="241" y="6"/>
                  </a:cubicBezTo>
                  <a:cubicBezTo>
                    <a:pt x="240" y="6"/>
                    <a:pt x="238" y="7"/>
                    <a:pt x="238" y="5"/>
                  </a:cubicBezTo>
                  <a:cubicBezTo>
                    <a:pt x="236" y="5"/>
                    <a:pt x="236" y="5"/>
                    <a:pt x="236" y="5"/>
                  </a:cubicBezTo>
                  <a:cubicBezTo>
                    <a:pt x="237" y="6"/>
                    <a:pt x="237" y="6"/>
                    <a:pt x="237" y="6"/>
                  </a:cubicBezTo>
                  <a:cubicBezTo>
                    <a:pt x="237" y="6"/>
                    <a:pt x="236" y="7"/>
                    <a:pt x="235" y="6"/>
                  </a:cubicBezTo>
                  <a:cubicBezTo>
                    <a:pt x="235" y="7"/>
                    <a:pt x="236" y="6"/>
                    <a:pt x="236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4" y="8"/>
                    <a:pt x="235" y="7"/>
                    <a:pt x="234" y="6"/>
                  </a:cubicBezTo>
                  <a:cubicBezTo>
                    <a:pt x="234" y="7"/>
                    <a:pt x="233" y="8"/>
                    <a:pt x="232" y="6"/>
                  </a:cubicBezTo>
                  <a:cubicBezTo>
                    <a:pt x="231" y="7"/>
                    <a:pt x="231" y="5"/>
                    <a:pt x="230" y="6"/>
                  </a:cubicBezTo>
                  <a:cubicBezTo>
                    <a:pt x="230" y="7"/>
                    <a:pt x="231" y="6"/>
                    <a:pt x="231" y="7"/>
                  </a:cubicBezTo>
                  <a:cubicBezTo>
                    <a:pt x="231" y="7"/>
                    <a:pt x="231" y="7"/>
                    <a:pt x="231" y="7"/>
                  </a:cubicBezTo>
                  <a:cubicBezTo>
                    <a:pt x="231" y="7"/>
                    <a:pt x="231" y="7"/>
                    <a:pt x="231" y="7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1" y="9"/>
                    <a:pt x="231" y="8"/>
                    <a:pt x="230" y="8"/>
                  </a:cubicBezTo>
                  <a:cubicBezTo>
                    <a:pt x="230" y="9"/>
                    <a:pt x="230" y="9"/>
                    <a:pt x="230" y="9"/>
                  </a:cubicBezTo>
                  <a:cubicBezTo>
                    <a:pt x="230" y="9"/>
                    <a:pt x="229" y="9"/>
                    <a:pt x="229" y="9"/>
                  </a:cubicBezTo>
                  <a:cubicBezTo>
                    <a:pt x="229" y="9"/>
                    <a:pt x="229" y="9"/>
                    <a:pt x="229" y="9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29" y="7"/>
                    <a:pt x="229" y="7"/>
                    <a:pt x="228" y="6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7" y="7"/>
                    <a:pt x="227" y="7"/>
                    <a:pt x="226" y="7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6" y="8"/>
                    <a:pt x="225" y="6"/>
                    <a:pt x="224" y="7"/>
                  </a:cubicBezTo>
                  <a:cubicBezTo>
                    <a:pt x="223" y="6"/>
                    <a:pt x="223" y="6"/>
                    <a:pt x="223" y="6"/>
                  </a:cubicBezTo>
                  <a:cubicBezTo>
                    <a:pt x="223" y="6"/>
                    <a:pt x="224" y="7"/>
                    <a:pt x="223" y="7"/>
                  </a:cubicBezTo>
                  <a:cubicBezTo>
                    <a:pt x="221" y="6"/>
                    <a:pt x="220" y="8"/>
                    <a:pt x="218" y="7"/>
                  </a:cubicBezTo>
                  <a:cubicBezTo>
                    <a:pt x="219" y="6"/>
                    <a:pt x="219" y="6"/>
                    <a:pt x="219" y="6"/>
                  </a:cubicBezTo>
                  <a:cubicBezTo>
                    <a:pt x="218" y="6"/>
                    <a:pt x="217" y="6"/>
                    <a:pt x="217" y="7"/>
                  </a:cubicBezTo>
                  <a:cubicBezTo>
                    <a:pt x="216" y="5"/>
                    <a:pt x="216" y="5"/>
                    <a:pt x="216" y="5"/>
                  </a:cubicBezTo>
                  <a:cubicBezTo>
                    <a:pt x="214" y="5"/>
                    <a:pt x="214" y="5"/>
                    <a:pt x="214" y="5"/>
                  </a:cubicBezTo>
                  <a:cubicBezTo>
                    <a:pt x="214" y="5"/>
                    <a:pt x="214" y="5"/>
                    <a:pt x="214" y="5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214" y="7"/>
                    <a:pt x="214" y="7"/>
                    <a:pt x="214" y="7"/>
                  </a:cubicBezTo>
                  <a:cubicBezTo>
                    <a:pt x="214" y="10"/>
                    <a:pt x="213" y="7"/>
                    <a:pt x="212" y="8"/>
                  </a:cubicBezTo>
                  <a:cubicBezTo>
                    <a:pt x="212" y="8"/>
                    <a:pt x="212" y="8"/>
                    <a:pt x="212" y="8"/>
                  </a:cubicBezTo>
                  <a:cubicBezTo>
                    <a:pt x="211" y="8"/>
                    <a:pt x="211" y="8"/>
                    <a:pt x="211" y="8"/>
                  </a:cubicBezTo>
                  <a:cubicBezTo>
                    <a:pt x="211" y="6"/>
                    <a:pt x="211" y="8"/>
                    <a:pt x="210" y="8"/>
                  </a:cubicBezTo>
                  <a:cubicBezTo>
                    <a:pt x="210" y="7"/>
                    <a:pt x="210" y="7"/>
                    <a:pt x="210" y="7"/>
                  </a:cubicBezTo>
                  <a:cubicBezTo>
                    <a:pt x="208" y="7"/>
                    <a:pt x="209" y="7"/>
                    <a:pt x="209" y="7"/>
                  </a:cubicBezTo>
                  <a:cubicBezTo>
                    <a:pt x="209" y="7"/>
                    <a:pt x="209" y="7"/>
                    <a:pt x="209" y="7"/>
                  </a:cubicBezTo>
                  <a:cubicBezTo>
                    <a:pt x="209" y="8"/>
                    <a:pt x="209" y="8"/>
                    <a:pt x="209" y="8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207" y="6"/>
                    <a:pt x="207" y="6"/>
                    <a:pt x="207" y="6"/>
                  </a:cubicBezTo>
                  <a:cubicBezTo>
                    <a:pt x="207" y="6"/>
                    <a:pt x="207" y="6"/>
                    <a:pt x="207" y="6"/>
                  </a:cubicBezTo>
                  <a:cubicBezTo>
                    <a:pt x="208" y="6"/>
                    <a:pt x="208" y="6"/>
                    <a:pt x="208" y="6"/>
                  </a:cubicBezTo>
                  <a:cubicBezTo>
                    <a:pt x="208" y="5"/>
                    <a:pt x="206" y="5"/>
                    <a:pt x="206" y="5"/>
                  </a:cubicBezTo>
                  <a:cubicBezTo>
                    <a:pt x="206" y="6"/>
                    <a:pt x="206" y="6"/>
                    <a:pt x="206" y="6"/>
                  </a:cubicBezTo>
                  <a:cubicBezTo>
                    <a:pt x="203" y="6"/>
                    <a:pt x="203" y="6"/>
                    <a:pt x="203" y="6"/>
                  </a:cubicBezTo>
                  <a:cubicBezTo>
                    <a:pt x="205" y="7"/>
                    <a:pt x="204" y="6"/>
                    <a:pt x="204" y="6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3" y="6"/>
                    <a:pt x="203" y="6"/>
                    <a:pt x="203" y="6"/>
                  </a:cubicBezTo>
                  <a:cubicBezTo>
                    <a:pt x="203" y="6"/>
                    <a:pt x="203" y="6"/>
                    <a:pt x="203" y="6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199" y="6"/>
                    <a:pt x="202" y="7"/>
                    <a:pt x="200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198" y="6"/>
                    <a:pt x="198" y="8"/>
                    <a:pt x="197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5" y="9"/>
                    <a:pt x="196" y="10"/>
                    <a:pt x="195" y="8"/>
                  </a:cubicBezTo>
                  <a:cubicBezTo>
                    <a:pt x="195" y="9"/>
                    <a:pt x="195" y="9"/>
                    <a:pt x="195" y="9"/>
                  </a:cubicBezTo>
                  <a:cubicBezTo>
                    <a:pt x="194" y="10"/>
                    <a:pt x="194" y="10"/>
                    <a:pt x="194" y="10"/>
                  </a:cubicBezTo>
                  <a:cubicBezTo>
                    <a:pt x="197" y="10"/>
                    <a:pt x="197" y="10"/>
                    <a:pt x="197" y="10"/>
                  </a:cubicBezTo>
                  <a:cubicBezTo>
                    <a:pt x="197" y="11"/>
                    <a:pt x="197" y="11"/>
                    <a:pt x="197" y="11"/>
                  </a:cubicBezTo>
                  <a:cubicBezTo>
                    <a:pt x="196" y="11"/>
                    <a:pt x="196" y="11"/>
                    <a:pt x="196" y="11"/>
                  </a:cubicBezTo>
                  <a:cubicBezTo>
                    <a:pt x="196" y="12"/>
                    <a:pt x="196" y="12"/>
                    <a:pt x="196" y="12"/>
                  </a:cubicBezTo>
                  <a:cubicBezTo>
                    <a:pt x="195" y="12"/>
                    <a:pt x="195" y="12"/>
                    <a:pt x="195" y="12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7" y="13"/>
                    <a:pt x="197" y="13"/>
                    <a:pt x="197" y="13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6" y="15"/>
                    <a:pt x="194" y="15"/>
                    <a:pt x="194" y="14"/>
                  </a:cubicBezTo>
                  <a:cubicBezTo>
                    <a:pt x="194" y="13"/>
                    <a:pt x="194" y="13"/>
                    <a:pt x="194" y="13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92" y="12"/>
                    <a:pt x="192" y="12"/>
                    <a:pt x="192" y="12"/>
                  </a:cubicBezTo>
                  <a:cubicBezTo>
                    <a:pt x="190" y="11"/>
                    <a:pt x="190" y="11"/>
                    <a:pt x="190" y="11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89" y="12"/>
                    <a:pt x="189" y="12"/>
                    <a:pt x="189" y="12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8" y="12"/>
                    <a:pt x="190" y="14"/>
                    <a:pt x="188" y="13"/>
                  </a:cubicBezTo>
                  <a:cubicBezTo>
                    <a:pt x="188" y="13"/>
                    <a:pt x="188" y="13"/>
                    <a:pt x="188" y="13"/>
                  </a:cubicBezTo>
                  <a:cubicBezTo>
                    <a:pt x="188" y="12"/>
                    <a:pt x="188" y="12"/>
                    <a:pt x="188" y="12"/>
                  </a:cubicBezTo>
                  <a:cubicBezTo>
                    <a:pt x="187" y="12"/>
                    <a:pt x="187" y="11"/>
                    <a:pt x="186" y="12"/>
                  </a:cubicBezTo>
                  <a:cubicBezTo>
                    <a:pt x="185" y="13"/>
                    <a:pt x="185" y="13"/>
                    <a:pt x="185" y="13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2" y="14"/>
                    <a:pt x="182" y="12"/>
                    <a:pt x="182" y="12"/>
                  </a:cubicBezTo>
                  <a:cubicBezTo>
                    <a:pt x="182" y="13"/>
                    <a:pt x="182" y="13"/>
                    <a:pt x="182" y="13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83" y="13"/>
                    <a:pt x="183" y="13"/>
                    <a:pt x="183" y="13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176" y="12"/>
                    <a:pt x="183" y="13"/>
                    <a:pt x="180" y="12"/>
                  </a:cubicBezTo>
                  <a:cubicBezTo>
                    <a:pt x="181" y="10"/>
                    <a:pt x="180" y="12"/>
                    <a:pt x="179" y="11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75" y="10"/>
                    <a:pt x="175" y="10"/>
                    <a:pt x="175" y="10"/>
                  </a:cubicBezTo>
                  <a:cubicBezTo>
                    <a:pt x="175" y="11"/>
                    <a:pt x="174" y="10"/>
                    <a:pt x="174" y="10"/>
                  </a:cubicBezTo>
                  <a:cubicBezTo>
                    <a:pt x="174" y="10"/>
                    <a:pt x="174" y="10"/>
                    <a:pt x="174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4" y="10"/>
                    <a:pt x="174" y="10"/>
                    <a:pt x="174" y="10"/>
                  </a:cubicBezTo>
                  <a:cubicBezTo>
                    <a:pt x="174" y="10"/>
                    <a:pt x="174" y="10"/>
                    <a:pt x="174" y="10"/>
                  </a:cubicBezTo>
                  <a:cubicBezTo>
                    <a:pt x="174" y="11"/>
                    <a:pt x="174" y="11"/>
                    <a:pt x="174" y="11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74" y="12"/>
                    <a:pt x="173" y="12"/>
                    <a:pt x="173" y="12"/>
                  </a:cubicBezTo>
                  <a:cubicBezTo>
                    <a:pt x="171" y="13"/>
                    <a:pt x="173" y="11"/>
                    <a:pt x="172" y="11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0" y="10"/>
                    <a:pt x="170" y="11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69" y="12"/>
                    <a:pt x="169" y="13"/>
                    <a:pt x="168" y="12"/>
                  </a:cubicBezTo>
                  <a:cubicBezTo>
                    <a:pt x="168" y="13"/>
                    <a:pt x="168" y="13"/>
                    <a:pt x="168" y="13"/>
                  </a:cubicBezTo>
                  <a:cubicBezTo>
                    <a:pt x="167" y="12"/>
                    <a:pt x="167" y="12"/>
                    <a:pt x="167" y="12"/>
                  </a:cubicBezTo>
                  <a:cubicBezTo>
                    <a:pt x="167" y="12"/>
                    <a:pt x="167" y="12"/>
                    <a:pt x="167" y="12"/>
                  </a:cubicBezTo>
                  <a:cubicBezTo>
                    <a:pt x="171" y="10"/>
                    <a:pt x="168" y="11"/>
                    <a:pt x="168" y="11"/>
                  </a:cubicBezTo>
                  <a:cubicBezTo>
                    <a:pt x="167" y="9"/>
                    <a:pt x="167" y="10"/>
                    <a:pt x="167" y="10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66" y="12"/>
                    <a:pt x="165" y="12"/>
                    <a:pt x="165" y="13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63" y="13"/>
                    <a:pt x="163" y="13"/>
                    <a:pt x="163" y="13"/>
                  </a:cubicBezTo>
                  <a:cubicBezTo>
                    <a:pt x="163" y="13"/>
                    <a:pt x="163" y="13"/>
                    <a:pt x="163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2" y="12"/>
                    <a:pt x="162" y="12"/>
                    <a:pt x="162" y="12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7" y="13"/>
                    <a:pt x="147" y="13"/>
                    <a:pt x="147" y="13"/>
                  </a:cubicBezTo>
                  <a:cubicBezTo>
                    <a:pt x="146" y="14"/>
                    <a:pt x="144" y="15"/>
                    <a:pt x="143" y="15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38" y="15"/>
                    <a:pt x="141" y="17"/>
                    <a:pt x="139" y="16"/>
                  </a:cubicBezTo>
                  <a:cubicBezTo>
                    <a:pt x="139" y="15"/>
                    <a:pt x="138" y="16"/>
                    <a:pt x="138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5"/>
                    <a:pt x="139" y="15"/>
                    <a:pt x="139" y="15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9" y="12"/>
                    <a:pt x="138" y="15"/>
                    <a:pt x="137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8" y="14"/>
                    <a:pt x="138" y="14"/>
                    <a:pt x="138" y="14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29" y="17"/>
                    <a:pt x="128" y="18"/>
                    <a:pt x="126" y="18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3" y="18"/>
                    <a:pt x="123" y="18"/>
                    <a:pt x="123" y="18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4" y="21"/>
                    <a:pt x="115" y="22"/>
                    <a:pt x="115" y="21"/>
                  </a:cubicBezTo>
                  <a:cubicBezTo>
                    <a:pt x="115" y="22"/>
                    <a:pt x="114" y="22"/>
                    <a:pt x="115" y="2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4" y="22"/>
                    <a:pt x="112" y="22"/>
                    <a:pt x="113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1" y="19"/>
                  </a:cubicBezTo>
                  <a:cubicBezTo>
                    <a:pt x="110" y="20"/>
                    <a:pt x="110" y="19"/>
                    <a:pt x="110" y="19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7" y="22"/>
                    <a:pt x="108" y="22"/>
                    <a:pt x="108" y="21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4" y="22"/>
                    <a:pt x="105" y="23"/>
                    <a:pt x="106" y="23"/>
                  </a:cubicBezTo>
                  <a:cubicBezTo>
                    <a:pt x="109" y="22"/>
                    <a:pt x="105" y="23"/>
                    <a:pt x="106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6" y="24"/>
                    <a:pt x="105" y="23"/>
                    <a:pt x="104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2" y="23"/>
                    <a:pt x="106" y="24"/>
                    <a:pt x="105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7" y="23"/>
                    <a:pt x="97" y="24"/>
                    <a:pt x="96" y="23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3" y="22"/>
                    <a:pt x="95" y="25"/>
                    <a:pt x="94" y="24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99" y="27"/>
                    <a:pt x="98" y="25"/>
                    <a:pt x="97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6" y="27"/>
                    <a:pt x="97" y="28"/>
                    <a:pt x="96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6"/>
                    <a:pt x="93" y="27"/>
                    <a:pt x="92" y="26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2" y="27"/>
                    <a:pt x="81" y="27"/>
                    <a:pt x="79" y="28"/>
                  </a:cubicBezTo>
                  <a:cubicBezTo>
                    <a:pt x="81" y="27"/>
                    <a:pt x="79" y="29"/>
                    <a:pt x="8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8"/>
                    <a:pt x="78" y="29"/>
                    <a:pt x="78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9" y="29"/>
                    <a:pt x="76" y="30"/>
                    <a:pt x="77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4" y="32"/>
                    <a:pt x="73" y="31"/>
                    <a:pt x="72" y="31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0" y="33"/>
                    <a:pt x="62" y="33"/>
                    <a:pt x="63" y="33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4" y="36"/>
                    <a:pt x="51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1" y="39"/>
                    <a:pt x="51" y="38"/>
                    <a:pt x="52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7" y="39"/>
                    <a:pt x="49" y="38"/>
                    <a:pt x="48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7" y="37"/>
                    <a:pt x="46" y="36"/>
                    <a:pt x="46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2" y="40"/>
                    <a:pt x="43" y="39"/>
                    <a:pt x="42" y="4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2" y="39"/>
                    <a:pt x="41" y="39"/>
                    <a:pt x="41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1" y="36"/>
                    <a:pt x="43" y="35"/>
                  </a:cubicBezTo>
                  <a:cubicBezTo>
                    <a:pt x="40" y="35"/>
                    <a:pt x="38" y="36"/>
                    <a:pt x="35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6" y="40"/>
                    <a:pt x="37" y="36"/>
                    <a:pt x="38" y="38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39"/>
                    <a:pt x="37" y="40"/>
                    <a:pt x="38" y="3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2"/>
                    <a:pt x="39" y="43"/>
                    <a:pt x="39" y="4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4" y="45"/>
                    <a:pt x="24" y="45"/>
                    <a:pt x="25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4"/>
                    <a:pt x="25" y="45"/>
                    <a:pt x="25" y="4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5"/>
                    <a:pt x="20" y="44"/>
                    <a:pt x="20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7"/>
                    <a:pt x="19" y="47"/>
                    <a:pt x="20" y="47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0" y="45"/>
                    <a:pt x="18" y="46"/>
                    <a:pt x="19" y="45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5"/>
                    <a:pt x="16" y="46"/>
                    <a:pt x="17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9"/>
                    <a:pt x="12" y="47"/>
                    <a:pt x="12" y="48"/>
                  </a:cubicBezTo>
                  <a:cubicBezTo>
                    <a:pt x="12" y="49"/>
                    <a:pt x="10" y="50"/>
                    <a:pt x="9" y="49"/>
                  </a:cubicBezTo>
                  <a:cubicBezTo>
                    <a:pt x="10" y="49"/>
                    <a:pt x="8" y="49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6" y="48"/>
                    <a:pt x="4" y="48"/>
                    <a:pt x="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5" y="64"/>
                    <a:pt x="7" y="62"/>
                    <a:pt x="7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4"/>
                    <a:pt x="6" y="64"/>
                    <a:pt x="6" y="63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5"/>
                    <a:pt x="8" y="66"/>
                    <a:pt x="7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9"/>
                    <a:pt x="8" y="69"/>
                    <a:pt x="8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69"/>
                    <a:pt x="8" y="70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8" y="75"/>
                    <a:pt x="10" y="76"/>
                    <a:pt x="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0" y="76"/>
                    <a:pt x="9" y="77"/>
                    <a:pt x="9" y="77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8" y="79"/>
                    <a:pt x="8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2" y="81"/>
                    <a:pt x="9" y="82"/>
                    <a:pt x="11" y="82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8"/>
                    <a:pt x="9" y="89"/>
                    <a:pt x="9" y="90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1" y="91"/>
                    <a:pt x="8" y="91"/>
                    <a:pt x="9" y="92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8" y="91"/>
                    <a:pt x="8" y="92"/>
                    <a:pt x="8" y="92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8" y="96"/>
                    <a:pt x="10" y="96"/>
                    <a:pt x="9" y="96"/>
                  </a:cubicBezTo>
                  <a:cubicBezTo>
                    <a:pt x="9" y="96"/>
                    <a:pt x="9" y="96"/>
                    <a:pt x="10" y="96"/>
                  </a:cubicBezTo>
                  <a:cubicBezTo>
                    <a:pt x="10" y="96"/>
                    <a:pt x="10" y="97"/>
                    <a:pt x="10" y="96"/>
                  </a:cubicBezTo>
                  <a:cubicBezTo>
                    <a:pt x="9" y="97"/>
                    <a:pt x="11" y="97"/>
                    <a:pt x="10" y="97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10" y="100"/>
                    <a:pt x="10" y="100"/>
                    <a:pt x="10" y="100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9" y="101"/>
                    <a:pt x="11" y="101"/>
                    <a:pt x="11" y="101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3" y="104"/>
                    <a:pt x="16" y="104"/>
                    <a:pt x="18" y="103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7" y="101"/>
                    <a:pt x="27" y="101"/>
                    <a:pt x="27" y="103"/>
                  </a:cubicBezTo>
                  <a:cubicBezTo>
                    <a:pt x="28" y="102"/>
                    <a:pt x="29" y="101"/>
                    <a:pt x="30" y="102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101"/>
                    <a:pt x="31" y="100"/>
                    <a:pt x="32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6" y="100"/>
                    <a:pt x="37" y="101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100"/>
                    <a:pt x="37" y="99"/>
                    <a:pt x="37" y="99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9" y="98"/>
                    <a:pt x="41" y="98"/>
                    <a:pt x="41" y="97"/>
                  </a:cubicBezTo>
                  <a:cubicBezTo>
                    <a:pt x="40" y="97"/>
                    <a:pt x="40" y="96"/>
                    <a:pt x="39" y="97"/>
                  </a:cubicBezTo>
                  <a:cubicBezTo>
                    <a:pt x="41" y="96"/>
                    <a:pt x="39" y="96"/>
                    <a:pt x="39" y="96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6" y="95"/>
                    <a:pt x="37" y="94"/>
                    <a:pt x="37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8" y="99"/>
                    <a:pt x="48" y="97"/>
                    <a:pt x="49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4"/>
                    <a:pt x="49" y="94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50" y="94"/>
                    <a:pt x="51" y="94"/>
                    <a:pt x="51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3"/>
                    <a:pt x="52" y="91"/>
                    <a:pt x="52" y="92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3"/>
                    <a:pt x="54" y="94"/>
                    <a:pt x="53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3" y="98"/>
                    <a:pt x="53" y="98"/>
                    <a:pt x="53" y="98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1" y="102"/>
                    <a:pt x="51" y="102"/>
                    <a:pt x="51" y="103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02"/>
                    <a:pt x="48" y="104"/>
                    <a:pt x="48" y="104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6" y="103"/>
                    <a:pt x="46" y="103"/>
                    <a:pt x="46" y="103"/>
                  </a:cubicBezTo>
                  <a:cubicBezTo>
                    <a:pt x="46" y="103"/>
                    <a:pt x="46" y="103"/>
                    <a:pt x="46" y="10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7" y="105"/>
                    <a:pt x="45" y="105"/>
                    <a:pt x="46" y="105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4" y="105"/>
                    <a:pt x="42" y="105"/>
                    <a:pt x="42" y="105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108"/>
                    <a:pt x="41" y="107"/>
                    <a:pt x="40" y="108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36" y="109"/>
                    <a:pt x="36" y="109"/>
                    <a:pt x="36" y="109"/>
                  </a:cubicBezTo>
                  <a:cubicBezTo>
                    <a:pt x="37" y="108"/>
                    <a:pt x="36" y="108"/>
                    <a:pt x="36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4" y="109"/>
                    <a:pt x="34" y="109"/>
                    <a:pt x="34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2" y="110"/>
                    <a:pt x="32" y="111"/>
                    <a:pt x="32" y="111"/>
                  </a:cubicBezTo>
                  <a:cubicBezTo>
                    <a:pt x="31" y="110"/>
                    <a:pt x="30" y="111"/>
                    <a:pt x="30" y="110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30" y="111"/>
                    <a:pt x="29" y="110"/>
                    <a:pt x="29" y="110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7" y="111"/>
                    <a:pt x="27" y="111"/>
                    <a:pt x="27" y="111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7" y="112"/>
                    <a:pt x="26" y="112"/>
                    <a:pt x="26" y="112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6" y="108"/>
                    <a:pt x="27" y="109"/>
                    <a:pt x="27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7" y="109"/>
                    <a:pt x="28" y="109"/>
                    <a:pt x="28" y="109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7" y="110"/>
                    <a:pt x="29" y="108"/>
                    <a:pt x="28" y="108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5" y="107"/>
                    <a:pt x="26" y="109"/>
                    <a:pt x="25" y="108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3" y="109"/>
                    <a:pt x="23" y="107"/>
                    <a:pt x="23" y="107"/>
                  </a:cubicBezTo>
                  <a:cubicBezTo>
                    <a:pt x="23" y="106"/>
                    <a:pt x="22" y="108"/>
                    <a:pt x="22" y="106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2" y="111"/>
                    <a:pt x="23" y="111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22" y="110"/>
                    <a:pt x="23" y="110"/>
                    <a:pt x="23" y="109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10"/>
                    <a:pt x="24" y="110"/>
                    <a:pt x="24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11"/>
                    <a:pt x="25" y="111"/>
                    <a:pt x="25" y="111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3" y="112"/>
                    <a:pt x="23" y="112"/>
                    <a:pt x="23" y="112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22" y="113"/>
                    <a:pt x="22" y="113"/>
                    <a:pt x="22" y="113"/>
                  </a:cubicBezTo>
                  <a:cubicBezTo>
                    <a:pt x="22" y="112"/>
                    <a:pt x="22" y="112"/>
                    <a:pt x="22" y="112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22" y="113"/>
                    <a:pt x="22" y="110"/>
                    <a:pt x="22" y="112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20" y="111"/>
                    <a:pt x="21" y="110"/>
                    <a:pt x="20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7" y="112"/>
                    <a:pt x="16" y="112"/>
                    <a:pt x="16" y="112"/>
                  </a:cubicBezTo>
                  <a:cubicBezTo>
                    <a:pt x="16" y="112"/>
                    <a:pt x="16" y="113"/>
                    <a:pt x="17" y="114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7" y="115"/>
                    <a:pt x="17" y="115"/>
                    <a:pt x="17" y="115"/>
                  </a:cubicBezTo>
                  <a:cubicBezTo>
                    <a:pt x="16" y="115"/>
                    <a:pt x="16" y="115"/>
                    <a:pt x="16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6"/>
                    <a:pt x="15" y="116"/>
                    <a:pt x="15" y="115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6"/>
                    <a:pt x="13" y="117"/>
                    <a:pt x="13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6"/>
                    <a:pt x="10" y="115"/>
                    <a:pt x="10" y="115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11" y="114"/>
                    <a:pt x="10" y="113"/>
                    <a:pt x="10" y="113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8" y="113"/>
                    <a:pt x="9" y="113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8" y="113"/>
                    <a:pt x="6" y="113"/>
                    <a:pt x="7" y="114"/>
                  </a:cubicBezTo>
                  <a:cubicBezTo>
                    <a:pt x="6" y="113"/>
                    <a:pt x="5" y="114"/>
                    <a:pt x="4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3" y="118"/>
                    <a:pt x="4" y="120"/>
                    <a:pt x="3" y="11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1" y="119"/>
                    <a:pt x="1" y="120"/>
                    <a:pt x="1" y="119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2" y="121"/>
                    <a:pt x="2" y="121"/>
                    <a:pt x="2" y="121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3" y="123"/>
                    <a:pt x="3" y="124"/>
                    <a:pt x="4" y="124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2" y="135"/>
                    <a:pt x="3" y="137"/>
                    <a:pt x="2" y="138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2" y="143"/>
                    <a:pt x="3" y="144"/>
                    <a:pt x="3" y="14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4" y="145"/>
                    <a:pt x="4" y="145"/>
                    <a:pt x="4" y="145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4" y="149"/>
                    <a:pt x="4" y="149"/>
                    <a:pt x="4" y="149"/>
                  </a:cubicBezTo>
                  <a:cubicBezTo>
                    <a:pt x="4" y="149"/>
                    <a:pt x="4" y="149"/>
                    <a:pt x="4" y="149"/>
                  </a:cubicBezTo>
                  <a:cubicBezTo>
                    <a:pt x="3" y="150"/>
                    <a:pt x="3" y="150"/>
                    <a:pt x="3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52"/>
                    <a:pt x="4" y="152"/>
                    <a:pt x="4" y="152"/>
                  </a:cubicBezTo>
                  <a:cubicBezTo>
                    <a:pt x="5" y="150"/>
                    <a:pt x="4" y="152"/>
                    <a:pt x="5" y="152"/>
                  </a:cubicBezTo>
                  <a:cubicBezTo>
                    <a:pt x="4" y="152"/>
                    <a:pt x="4" y="154"/>
                    <a:pt x="2" y="154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4" y="154"/>
                    <a:pt x="4" y="154"/>
                    <a:pt x="4" y="154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2" y="154"/>
                    <a:pt x="4" y="155"/>
                    <a:pt x="3" y="155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5" y="156"/>
                    <a:pt x="5" y="156"/>
                    <a:pt x="6" y="157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5" y="161"/>
                    <a:pt x="5" y="161"/>
                    <a:pt x="5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2"/>
                    <a:pt x="6" y="162"/>
                    <a:pt x="6" y="162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7" y="163"/>
                    <a:pt x="6" y="163"/>
                    <a:pt x="6" y="163"/>
                  </a:cubicBezTo>
                  <a:cubicBezTo>
                    <a:pt x="6" y="164"/>
                    <a:pt x="6" y="164"/>
                    <a:pt x="6" y="164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6" y="164"/>
                    <a:pt x="6" y="164"/>
                    <a:pt x="6" y="164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5" y="170"/>
                    <a:pt x="5" y="170"/>
                    <a:pt x="5" y="170"/>
                  </a:cubicBezTo>
                  <a:cubicBezTo>
                    <a:pt x="7" y="171"/>
                    <a:pt x="7" y="171"/>
                    <a:pt x="7" y="171"/>
                  </a:cubicBezTo>
                  <a:cubicBezTo>
                    <a:pt x="7" y="171"/>
                    <a:pt x="7" y="171"/>
                    <a:pt x="7" y="171"/>
                  </a:cubicBezTo>
                  <a:cubicBezTo>
                    <a:pt x="4" y="170"/>
                    <a:pt x="4" y="170"/>
                    <a:pt x="4" y="170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6" y="171"/>
                    <a:pt x="7" y="172"/>
                    <a:pt x="8" y="172"/>
                  </a:cubicBezTo>
                  <a:cubicBezTo>
                    <a:pt x="10" y="173"/>
                    <a:pt x="10" y="173"/>
                    <a:pt x="10" y="173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10" y="173"/>
                    <a:pt x="10" y="174"/>
                    <a:pt x="10" y="173"/>
                  </a:cubicBezTo>
                  <a:cubicBezTo>
                    <a:pt x="11" y="174"/>
                    <a:pt x="12" y="172"/>
                    <a:pt x="13" y="174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3" y="172"/>
                    <a:pt x="13" y="172"/>
                    <a:pt x="13" y="172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4" y="170"/>
                    <a:pt x="14" y="170"/>
                    <a:pt x="14" y="170"/>
                  </a:cubicBezTo>
                  <a:cubicBezTo>
                    <a:pt x="14" y="170"/>
                    <a:pt x="14" y="170"/>
                    <a:pt x="14" y="170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3" y="171"/>
                    <a:pt x="15" y="170"/>
                    <a:pt x="14" y="171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7" y="170"/>
                    <a:pt x="17" y="170"/>
                    <a:pt x="17" y="170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9" y="170"/>
                    <a:pt x="19" y="170"/>
                    <a:pt x="19" y="170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1" y="170"/>
                    <a:pt x="21" y="169"/>
                    <a:pt x="21" y="169"/>
                  </a:cubicBezTo>
                  <a:cubicBezTo>
                    <a:pt x="22" y="170"/>
                    <a:pt x="23" y="170"/>
                    <a:pt x="24" y="170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4" y="171"/>
                    <a:pt x="24" y="171"/>
                    <a:pt x="24" y="171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3" y="173"/>
                    <a:pt x="23" y="172"/>
                    <a:pt x="22" y="171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2" y="170"/>
                    <a:pt x="22" y="170"/>
                    <a:pt x="22" y="170"/>
                  </a:cubicBezTo>
                  <a:cubicBezTo>
                    <a:pt x="22" y="170"/>
                    <a:pt x="22" y="170"/>
                    <a:pt x="22" y="170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0" y="171"/>
                    <a:pt x="20" y="173"/>
                    <a:pt x="21" y="172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19" y="174"/>
                    <a:pt x="19" y="174"/>
                    <a:pt x="19" y="174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3"/>
                    <a:pt x="16" y="173"/>
                    <a:pt x="16" y="173"/>
                  </a:cubicBezTo>
                  <a:cubicBezTo>
                    <a:pt x="15" y="173"/>
                    <a:pt x="15" y="173"/>
                    <a:pt x="15" y="173"/>
                  </a:cubicBezTo>
                  <a:cubicBezTo>
                    <a:pt x="16" y="173"/>
                    <a:pt x="16" y="173"/>
                    <a:pt x="16" y="173"/>
                  </a:cubicBezTo>
                  <a:cubicBezTo>
                    <a:pt x="15" y="174"/>
                    <a:pt x="14" y="175"/>
                    <a:pt x="13" y="174"/>
                  </a:cubicBezTo>
                  <a:cubicBezTo>
                    <a:pt x="12" y="176"/>
                    <a:pt x="12" y="176"/>
                    <a:pt x="12" y="176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14" y="176"/>
                    <a:pt x="14" y="176"/>
                    <a:pt x="14" y="176"/>
                  </a:cubicBezTo>
                  <a:cubicBezTo>
                    <a:pt x="12" y="178"/>
                    <a:pt x="12" y="178"/>
                    <a:pt x="12" y="178"/>
                  </a:cubicBezTo>
                  <a:cubicBezTo>
                    <a:pt x="12" y="177"/>
                    <a:pt x="12" y="177"/>
                    <a:pt x="12" y="177"/>
                  </a:cubicBezTo>
                  <a:cubicBezTo>
                    <a:pt x="11" y="178"/>
                    <a:pt x="11" y="178"/>
                    <a:pt x="11" y="178"/>
                  </a:cubicBezTo>
                  <a:cubicBezTo>
                    <a:pt x="14" y="178"/>
                    <a:pt x="14" y="178"/>
                    <a:pt x="14" y="178"/>
                  </a:cubicBezTo>
                  <a:cubicBezTo>
                    <a:pt x="14" y="177"/>
                    <a:pt x="14" y="177"/>
                    <a:pt x="14" y="177"/>
                  </a:cubicBezTo>
                  <a:cubicBezTo>
                    <a:pt x="15" y="177"/>
                    <a:pt x="15" y="177"/>
                    <a:pt x="15" y="177"/>
                  </a:cubicBezTo>
                  <a:cubicBezTo>
                    <a:pt x="14" y="177"/>
                    <a:pt x="14" y="177"/>
                    <a:pt x="14" y="177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18" y="178"/>
                    <a:pt x="20" y="177"/>
                    <a:pt x="20" y="178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8" y="178"/>
                    <a:pt x="18" y="178"/>
                    <a:pt x="18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5" y="178"/>
                    <a:pt x="15" y="178"/>
                    <a:pt x="15" y="178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0" y="180"/>
                    <a:pt x="10" y="180"/>
                    <a:pt x="10" y="180"/>
                  </a:cubicBezTo>
                  <a:cubicBezTo>
                    <a:pt x="10" y="179"/>
                    <a:pt x="10" y="179"/>
                    <a:pt x="10" y="179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9" y="179"/>
                    <a:pt x="9" y="179"/>
                    <a:pt x="9" y="179"/>
                  </a:cubicBezTo>
                  <a:cubicBezTo>
                    <a:pt x="8" y="179"/>
                    <a:pt x="8" y="179"/>
                    <a:pt x="8" y="179"/>
                  </a:cubicBezTo>
                  <a:cubicBezTo>
                    <a:pt x="7" y="180"/>
                    <a:pt x="7" y="180"/>
                    <a:pt x="7" y="180"/>
                  </a:cubicBezTo>
                  <a:cubicBezTo>
                    <a:pt x="8" y="182"/>
                    <a:pt x="8" y="182"/>
                    <a:pt x="8" y="182"/>
                  </a:cubicBezTo>
                  <a:cubicBezTo>
                    <a:pt x="8" y="182"/>
                    <a:pt x="8" y="182"/>
                    <a:pt x="8" y="182"/>
                  </a:cubicBezTo>
                  <a:cubicBezTo>
                    <a:pt x="9" y="181"/>
                    <a:pt x="9" y="181"/>
                    <a:pt x="9" y="181"/>
                  </a:cubicBezTo>
                  <a:cubicBezTo>
                    <a:pt x="9" y="182"/>
                    <a:pt x="9" y="182"/>
                    <a:pt x="9" y="182"/>
                  </a:cubicBezTo>
                  <a:cubicBezTo>
                    <a:pt x="10" y="181"/>
                    <a:pt x="10" y="181"/>
                    <a:pt x="10" y="181"/>
                  </a:cubicBezTo>
                  <a:cubicBezTo>
                    <a:pt x="10" y="181"/>
                    <a:pt x="10" y="181"/>
                    <a:pt x="10" y="181"/>
                  </a:cubicBezTo>
                  <a:cubicBezTo>
                    <a:pt x="9" y="182"/>
                    <a:pt x="9" y="182"/>
                    <a:pt x="9" y="182"/>
                  </a:cubicBezTo>
                  <a:cubicBezTo>
                    <a:pt x="11" y="182"/>
                    <a:pt x="9" y="182"/>
                    <a:pt x="10" y="183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7" y="182"/>
                    <a:pt x="7" y="182"/>
                    <a:pt x="7" y="182"/>
                  </a:cubicBezTo>
                  <a:cubicBezTo>
                    <a:pt x="7" y="182"/>
                    <a:pt x="7" y="182"/>
                    <a:pt x="7" y="182"/>
                  </a:cubicBezTo>
                  <a:cubicBezTo>
                    <a:pt x="6" y="183"/>
                    <a:pt x="7" y="182"/>
                    <a:pt x="6" y="182"/>
                  </a:cubicBezTo>
                  <a:cubicBezTo>
                    <a:pt x="6" y="182"/>
                    <a:pt x="6" y="182"/>
                    <a:pt x="6" y="182"/>
                  </a:cubicBezTo>
                  <a:cubicBezTo>
                    <a:pt x="5" y="183"/>
                    <a:pt x="5" y="182"/>
                    <a:pt x="4" y="183"/>
                  </a:cubicBezTo>
                  <a:cubicBezTo>
                    <a:pt x="5" y="183"/>
                    <a:pt x="5" y="183"/>
                    <a:pt x="5" y="183"/>
                  </a:cubicBezTo>
                  <a:cubicBezTo>
                    <a:pt x="4" y="185"/>
                    <a:pt x="5" y="183"/>
                    <a:pt x="5" y="184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3" y="185"/>
                    <a:pt x="3" y="185"/>
                    <a:pt x="3" y="185"/>
                  </a:cubicBezTo>
                  <a:cubicBezTo>
                    <a:pt x="3" y="185"/>
                    <a:pt x="3" y="185"/>
                    <a:pt x="3" y="185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5" y="185"/>
                    <a:pt x="5" y="185"/>
                    <a:pt x="5" y="185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185"/>
                    <a:pt x="8" y="185"/>
                    <a:pt x="8" y="185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8" y="187"/>
                    <a:pt x="8" y="187"/>
                    <a:pt x="8" y="187"/>
                  </a:cubicBezTo>
                  <a:cubicBezTo>
                    <a:pt x="10" y="188"/>
                    <a:pt x="10" y="188"/>
                    <a:pt x="10" y="188"/>
                  </a:cubicBezTo>
                  <a:cubicBezTo>
                    <a:pt x="11" y="188"/>
                    <a:pt x="11" y="188"/>
                    <a:pt x="11" y="188"/>
                  </a:cubicBezTo>
                  <a:cubicBezTo>
                    <a:pt x="12" y="188"/>
                    <a:pt x="12" y="188"/>
                    <a:pt x="12" y="188"/>
                  </a:cubicBezTo>
                  <a:cubicBezTo>
                    <a:pt x="10" y="189"/>
                    <a:pt x="12" y="188"/>
                    <a:pt x="12" y="188"/>
                  </a:cubicBezTo>
                  <a:cubicBezTo>
                    <a:pt x="13" y="188"/>
                    <a:pt x="13" y="188"/>
                    <a:pt x="12" y="188"/>
                  </a:cubicBezTo>
                  <a:cubicBezTo>
                    <a:pt x="12" y="188"/>
                    <a:pt x="13" y="188"/>
                    <a:pt x="13" y="188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2" y="189"/>
                    <a:pt x="12" y="189"/>
                    <a:pt x="12" y="189"/>
                  </a:cubicBezTo>
                  <a:cubicBezTo>
                    <a:pt x="12" y="189"/>
                    <a:pt x="12" y="189"/>
                    <a:pt x="12" y="189"/>
                  </a:cubicBezTo>
                  <a:cubicBezTo>
                    <a:pt x="11" y="189"/>
                    <a:pt x="11" y="189"/>
                    <a:pt x="11" y="189"/>
                  </a:cubicBezTo>
                  <a:cubicBezTo>
                    <a:pt x="12" y="189"/>
                    <a:pt x="12" y="189"/>
                    <a:pt x="12" y="189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5" y="189"/>
                    <a:pt x="15" y="189"/>
                    <a:pt x="15" y="189"/>
                  </a:cubicBezTo>
                  <a:cubicBezTo>
                    <a:pt x="16" y="189"/>
                    <a:pt x="16" y="189"/>
                    <a:pt x="16" y="189"/>
                  </a:cubicBezTo>
                  <a:cubicBezTo>
                    <a:pt x="15" y="189"/>
                    <a:pt x="15" y="189"/>
                    <a:pt x="15" y="189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14" y="187"/>
                    <a:pt x="15" y="187"/>
                    <a:pt x="15" y="188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5" y="187"/>
                    <a:pt x="15" y="187"/>
                    <a:pt x="15" y="187"/>
                  </a:cubicBezTo>
                  <a:cubicBezTo>
                    <a:pt x="16" y="187"/>
                    <a:pt x="16" y="187"/>
                    <a:pt x="16" y="187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6" y="188"/>
                    <a:pt x="16" y="188"/>
                    <a:pt x="16" y="18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88"/>
                    <a:pt x="17" y="188"/>
                    <a:pt x="17" y="188"/>
                  </a:cubicBezTo>
                  <a:cubicBezTo>
                    <a:pt x="16" y="189"/>
                    <a:pt x="17" y="188"/>
                    <a:pt x="17" y="189"/>
                  </a:cubicBezTo>
                  <a:cubicBezTo>
                    <a:pt x="18" y="190"/>
                    <a:pt x="18" y="190"/>
                    <a:pt x="18" y="190"/>
                  </a:cubicBezTo>
                  <a:cubicBezTo>
                    <a:pt x="18" y="190"/>
                    <a:pt x="18" y="190"/>
                    <a:pt x="18" y="190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6" y="190"/>
                    <a:pt x="16" y="190"/>
                    <a:pt x="16" y="190"/>
                  </a:cubicBezTo>
                  <a:cubicBezTo>
                    <a:pt x="15" y="190"/>
                    <a:pt x="15" y="190"/>
                    <a:pt x="15" y="190"/>
                  </a:cubicBezTo>
                  <a:cubicBezTo>
                    <a:pt x="15" y="190"/>
                    <a:pt x="15" y="190"/>
                    <a:pt x="15" y="190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4" y="190"/>
                    <a:pt x="14" y="190"/>
                    <a:pt x="14" y="190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14" y="191"/>
                    <a:pt x="14" y="191"/>
                    <a:pt x="14" y="191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13" y="190"/>
                    <a:pt x="13" y="190"/>
                    <a:pt x="13" y="190"/>
                  </a:cubicBezTo>
                  <a:cubicBezTo>
                    <a:pt x="12" y="190"/>
                    <a:pt x="12" y="190"/>
                    <a:pt x="12" y="190"/>
                  </a:cubicBezTo>
                  <a:cubicBezTo>
                    <a:pt x="12" y="190"/>
                    <a:pt x="12" y="190"/>
                    <a:pt x="12" y="190"/>
                  </a:cubicBezTo>
                  <a:cubicBezTo>
                    <a:pt x="11" y="190"/>
                    <a:pt x="11" y="190"/>
                    <a:pt x="11" y="190"/>
                  </a:cubicBezTo>
                  <a:cubicBezTo>
                    <a:pt x="11" y="191"/>
                    <a:pt x="11" y="190"/>
                    <a:pt x="11" y="190"/>
                  </a:cubicBezTo>
                  <a:cubicBezTo>
                    <a:pt x="11" y="189"/>
                    <a:pt x="11" y="189"/>
                    <a:pt x="11" y="189"/>
                  </a:cubicBezTo>
                  <a:cubicBezTo>
                    <a:pt x="11" y="188"/>
                    <a:pt x="8" y="188"/>
                    <a:pt x="8" y="187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90"/>
                    <a:pt x="7" y="187"/>
                    <a:pt x="6" y="188"/>
                  </a:cubicBezTo>
                  <a:cubicBezTo>
                    <a:pt x="6" y="188"/>
                    <a:pt x="6" y="188"/>
                    <a:pt x="6" y="188"/>
                  </a:cubicBezTo>
                  <a:cubicBezTo>
                    <a:pt x="6" y="187"/>
                    <a:pt x="6" y="187"/>
                    <a:pt x="6" y="187"/>
                  </a:cubicBezTo>
                  <a:cubicBezTo>
                    <a:pt x="5" y="187"/>
                    <a:pt x="6" y="186"/>
                    <a:pt x="6" y="186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5" y="186"/>
                    <a:pt x="5" y="186"/>
                    <a:pt x="5" y="186"/>
                  </a:cubicBezTo>
                  <a:cubicBezTo>
                    <a:pt x="5" y="186"/>
                    <a:pt x="5" y="186"/>
                    <a:pt x="5" y="186"/>
                  </a:cubicBezTo>
                  <a:cubicBezTo>
                    <a:pt x="5" y="185"/>
                    <a:pt x="5" y="185"/>
                    <a:pt x="5" y="185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2" y="186"/>
                    <a:pt x="3" y="187"/>
                    <a:pt x="3" y="187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3" y="188"/>
                    <a:pt x="3" y="188"/>
                    <a:pt x="3" y="188"/>
                  </a:cubicBezTo>
                  <a:cubicBezTo>
                    <a:pt x="6" y="187"/>
                    <a:pt x="3" y="189"/>
                    <a:pt x="5" y="188"/>
                  </a:cubicBezTo>
                  <a:cubicBezTo>
                    <a:pt x="5" y="189"/>
                    <a:pt x="5" y="189"/>
                    <a:pt x="5" y="189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5" y="189"/>
                    <a:pt x="5" y="189"/>
                    <a:pt x="5" y="189"/>
                  </a:cubicBezTo>
                  <a:cubicBezTo>
                    <a:pt x="6" y="189"/>
                    <a:pt x="6" y="189"/>
                    <a:pt x="6" y="189"/>
                  </a:cubicBezTo>
                  <a:cubicBezTo>
                    <a:pt x="5" y="190"/>
                    <a:pt x="5" y="190"/>
                    <a:pt x="5" y="190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3" y="190"/>
                    <a:pt x="3" y="190"/>
                    <a:pt x="3" y="190"/>
                  </a:cubicBezTo>
                  <a:cubicBezTo>
                    <a:pt x="3" y="191"/>
                    <a:pt x="4" y="193"/>
                    <a:pt x="3" y="194"/>
                  </a:cubicBezTo>
                  <a:cubicBezTo>
                    <a:pt x="2" y="195"/>
                    <a:pt x="2" y="195"/>
                    <a:pt x="2" y="195"/>
                  </a:cubicBezTo>
                  <a:cubicBezTo>
                    <a:pt x="5" y="196"/>
                    <a:pt x="5" y="196"/>
                    <a:pt x="5" y="196"/>
                  </a:cubicBezTo>
                  <a:cubicBezTo>
                    <a:pt x="4" y="196"/>
                    <a:pt x="4" y="196"/>
                    <a:pt x="4" y="196"/>
                  </a:cubicBezTo>
                  <a:cubicBezTo>
                    <a:pt x="4" y="197"/>
                    <a:pt x="4" y="197"/>
                    <a:pt x="4" y="197"/>
                  </a:cubicBezTo>
                  <a:cubicBezTo>
                    <a:pt x="4" y="195"/>
                    <a:pt x="5" y="196"/>
                    <a:pt x="5" y="196"/>
                  </a:cubicBezTo>
                  <a:cubicBezTo>
                    <a:pt x="6" y="197"/>
                    <a:pt x="6" y="197"/>
                    <a:pt x="6" y="197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5" y="198"/>
                    <a:pt x="5" y="198"/>
                    <a:pt x="5" y="198"/>
                  </a:cubicBezTo>
                  <a:cubicBezTo>
                    <a:pt x="5" y="198"/>
                    <a:pt x="5" y="198"/>
                    <a:pt x="5" y="198"/>
                  </a:cubicBezTo>
                  <a:cubicBezTo>
                    <a:pt x="4" y="199"/>
                    <a:pt x="4" y="199"/>
                    <a:pt x="4" y="199"/>
                  </a:cubicBezTo>
                  <a:cubicBezTo>
                    <a:pt x="5" y="200"/>
                    <a:pt x="5" y="200"/>
                    <a:pt x="5" y="200"/>
                  </a:cubicBezTo>
                  <a:cubicBezTo>
                    <a:pt x="5" y="200"/>
                    <a:pt x="5" y="200"/>
                    <a:pt x="5" y="200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7" y="200"/>
                    <a:pt x="7" y="200"/>
                    <a:pt x="7" y="200"/>
                  </a:cubicBezTo>
                  <a:cubicBezTo>
                    <a:pt x="7" y="200"/>
                    <a:pt x="7" y="200"/>
                    <a:pt x="7" y="200"/>
                  </a:cubicBezTo>
                  <a:cubicBezTo>
                    <a:pt x="6" y="200"/>
                    <a:pt x="6" y="200"/>
                    <a:pt x="6" y="200"/>
                  </a:cubicBezTo>
                  <a:cubicBezTo>
                    <a:pt x="5" y="200"/>
                    <a:pt x="5" y="202"/>
                    <a:pt x="5" y="202"/>
                  </a:cubicBezTo>
                  <a:cubicBezTo>
                    <a:pt x="5" y="202"/>
                    <a:pt x="4" y="202"/>
                    <a:pt x="5" y="202"/>
                  </a:cubicBezTo>
                  <a:cubicBezTo>
                    <a:pt x="6" y="202"/>
                    <a:pt x="6" y="202"/>
                    <a:pt x="6" y="202"/>
                  </a:cubicBezTo>
                  <a:cubicBezTo>
                    <a:pt x="6" y="202"/>
                    <a:pt x="5" y="204"/>
                    <a:pt x="4" y="204"/>
                  </a:cubicBezTo>
                  <a:cubicBezTo>
                    <a:pt x="4" y="205"/>
                    <a:pt x="4" y="205"/>
                    <a:pt x="4" y="205"/>
                  </a:cubicBezTo>
                  <a:cubicBezTo>
                    <a:pt x="5" y="205"/>
                    <a:pt x="5" y="205"/>
                    <a:pt x="5" y="205"/>
                  </a:cubicBezTo>
                  <a:cubicBezTo>
                    <a:pt x="5" y="206"/>
                    <a:pt x="5" y="206"/>
                    <a:pt x="5" y="206"/>
                  </a:cubicBezTo>
                  <a:cubicBezTo>
                    <a:pt x="6" y="206"/>
                    <a:pt x="6" y="206"/>
                    <a:pt x="6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7" y="208"/>
                    <a:pt x="7" y="208"/>
                    <a:pt x="7" y="208"/>
                  </a:cubicBezTo>
                  <a:cubicBezTo>
                    <a:pt x="7" y="208"/>
                    <a:pt x="7" y="208"/>
                    <a:pt x="7" y="208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5" y="208"/>
                    <a:pt x="5" y="208"/>
                    <a:pt x="5" y="208"/>
                  </a:cubicBezTo>
                  <a:cubicBezTo>
                    <a:pt x="6" y="209"/>
                    <a:pt x="6" y="209"/>
                    <a:pt x="6" y="209"/>
                  </a:cubicBezTo>
                  <a:cubicBezTo>
                    <a:pt x="4" y="209"/>
                    <a:pt x="4" y="209"/>
                    <a:pt x="4" y="209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6" y="212"/>
                    <a:pt x="6" y="212"/>
                    <a:pt x="6" y="212"/>
                  </a:cubicBezTo>
                  <a:cubicBezTo>
                    <a:pt x="5" y="212"/>
                    <a:pt x="5" y="212"/>
                    <a:pt x="5" y="212"/>
                  </a:cubicBezTo>
                  <a:cubicBezTo>
                    <a:pt x="7" y="212"/>
                    <a:pt x="7" y="212"/>
                    <a:pt x="7" y="212"/>
                  </a:cubicBezTo>
                  <a:cubicBezTo>
                    <a:pt x="8" y="212"/>
                    <a:pt x="8" y="212"/>
                    <a:pt x="8" y="212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9" y="212"/>
                    <a:pt x="9" y="212"/>
                    <a:pt x="9" y="212"/>
                  </a:cubicBezTo>
                  <a:cubicBezTo>
                    <a:pt x="11" y="212"/>
                    <a:pt x="11" y="212"/>
                    <a:pt x="11" y="212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1" y="213"/>
                    <a:pt x="11" y="213"/>
                    <a:pt x="11" y="213"/>
                  </a:cubicBezTo>
                  <a:cubicBezTo>
                    <a:pt x="10" y="213"/>
                    <a:pt x="10" y="213"/>
                    <a:pt x="10" y="213"/>
                  </a:cubicBezTo>
                  <a:cubicBezTo>
                    <a:pt x="10" y="213"/>
                    <a:pt x="9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8" y="215"/>
                    <a:pt x="8" y="215"/>
                    <a:pt x="8" y="215"/>
                  </a:cubicBezTo>
                  <a:cubicBezTo>
                    <a:pt x="8" y="215"/>
                    <a:pt x="8" y="215"/>
                    <a:pt x="8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0" y="215"/>
                    <a:pt x="10" y="215"/>
                    <a:pt x="10" y="215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216"/>
                    <a:pt x="10" y="216"/>
                    <a:pt x="10" y="216"/>
                  </a:cubicBezTo>
                  <a:cubicBezTo>
                    <a:pt x="9" y="217"/>
                    <a:pt x="9" y="217"/>
                    <a:pt x="9" y="217"/>
                  </a:cubicBezTo>
                  <a:cubicBezTo>
                    <a:pt x="9" y="217"/>
                    <a:pt x="9" y="217"/>
                    <a:pt x="9" y="217"/>
                  </a:cubicBezTo>
                  <a:cubicBezTo>
                    <a:pt x="7" y="218"/>
                    <a:pt x="7" y="218"/>
                    <a:pt x="7" y="218"/>
                  </a:cubicBezTo>
                  <a:cubicBezTo>
                    <a:pt x="8" y="218"/>
                    <a:pt x="8" y="218"/>
                    <a:pt x="8" y="218"/>
                  </a:cubicBezTo>
                  <a:cubicBezTo>
                    <a:pt x="9" y="217"/>
                    <a:pt x="9" y="217"/>
                    <a:pt x="9" y="217"/>
                  </a:cubicBezTo>
                  <a:cubicBezTo>
                    <a:pt x="8" y="218"/>
                    <a:pt x="9" y="217"/>
                    <a:pt x="9" y="218"/>
                  </a:cubicBezTo>
                  <a:cubicBezTo>
                    <a:pt x="13" y="217"/>
                    <a:pt x="13" y="217"/>
                    <a:pt x="13" y="217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14" y="218"/>
                    <a:pt x="15" y="217"/>
                    <a:pt x="15" y="217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17" y="217"/>
                    <a:pt x="17" y="217"/>
                    <a:pt x="17" y="217"/>
                  </a:cubicBezTo>
                  <a:cubicBezTo>
                    <a:pt x="18" y="217"/>
                    <a:pt x="18" y="217"/>
                    <a:pt x="18" y="217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19" y="217"/>
                    <a:pt x="19" y="217"/>
                    <a:pt x="19" y="217"/>
                  </a:cubicBezTo>
                  <a:cubicBezTo>
                    <a:pt x="19" y="217"/>
                    <a:pt x="20" y="218"/>
                    <a:pt x="21" y="218"/>
                  </a:cubicBezTo>
                  <a:cubicBezTo>
                    <a:pt x="22" y="218"/>
                    <a:pt x="22" y="218"/>
                    <a:pt x="22" y="218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1" y="218"/>
                    <a:pt x="21" y="218"/>
                    <a:pt x="21" y="218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5"/>
                    <a:pt x="21" y="215"/>
                    <a:pt x="21" y="215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21" y="213"/>
                    <a:pt x="21" y="213"/>
                    <a:pt x="21" y="213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2" y="217"/>
                    <a:pt x="22" y="217"/>
                    <a:pt x="22" y="217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25" y="216"/>
                    <a:pt x="25" y="216"/>
                    <a:pt x="25" y="216"/>
                  </a:cubicBezTo>
                  <a:cubicBezTo>
                    <a:pt x="25" y="217"/>
                    <a:pt x="26" y="216"/>
                    <a:pt x="26" y="217"/>
                  </a:cubicBezTo>
                  <a:cubicBezTo>
                    <a:pt x="28" y="217"/>
                    <a:pt x="28" y="217"/>
                    <a:pt x="28" y="217"/>
                  </a:cubicBezTo>
                  <a:cubicBezTo>
                    <a:pt x="28" y="217"/>
                    <a:pt x="28" y="217"/>
                    <a:pt x="28" y="217"/>
                  </a:cubicBezTo>
                  <a:cubicBezTo>
                    <a:pt x="28" y="216"/>
                    <a:pt x="28" y="216"/>
                    <a:pt x="28" y="216"/>
                  </a:cubicBezTo>
                  <a:cubicBezTo>
                    <a:pt x="28" y="215"/>
                    <a:pt x="28" y="215"/>
                    <a:pt x="28" y="215"/>
                  </a:cubicBezTo>
                  <a:cubicBezTo>
                    <a:pt x="28" y="215"/>
                    <a:pt x="28" y="215"/>
                    <a:pt x="28" y="215"/>
                  </a:cubicBezTo>
                  <a:cubicBezTo>
                    <a:pt x="29" y="215"/>
                    <a:pt x="29" y="215"/>
                    <a:pt x="29" y="215"/>
                  </a:cubicBezTo>
                  <a:cubicBezTo>
                    <a:pt x="28" y="214"/>
                    <a:pt x="29" y="215"/>
                    <a:pt x="29" y="214"/>
                  </a:cubicBezTo>
                  <a:cubicBezTo>
                    <a:pt x="30" y="214"/>
                    <a:pt x="30" y="214"/>
                    <a:pt x="30" y="214"/>
                  </a:cubicBezTo>
                  <a:cubicBezTo>
                    <a:pt x="31" y="215"/>
                    <a:pt x="31" y="215"/>
                    <a:pt x="31" y="215"/>
                  </a:cubicBezTo>
                  <a:cubicBezTo>
                    <a:pt x="30" y="214"/>
                    <a:pt x="31" y="216"/>
                    <a:pt x="30" y="215"/>
                  </a:cubicBezTo>
                  <a:cubicBezTo>
                    <a:pt x="29" y="216"/>
                    <a:pt x="29" y="216"/>
                    <a:pt x="29" y="216"/>
                  </a:cubicBezTo>
                  <a:cubicBezTo>
                    <a:pt x="31" y="217"/>
                    <a:pt x="32" y="216"/>
                    <a:pt x="33" y="216"/>
                  </a:cubicBezTo>
                  <a:cubicBezTo>
                    <a:pt x="34" y="215"/>
                    <a:pt x="34" y="215"/>
                    <a:pt x="34" y="215"/>
                  </a:cubicBezTo>
                  <a:cubicBezTo>
                    <a:pt x="35" y="217"/>
                    <a:pt x="35" y="217"/>
                    <a:pt x="35" y="217"/>
                  </a:cubicBezTo>
                  <a:cubicBezTo>
                    <a:pt x="35" y="215"/>
                    <a:pt x="35" y="217"/>
                    <a:pt x="35" y="216"/>
                  </a:cubicBezTo>
                  <a:cubicBezTo>
                    <a:pt x="35" y="215"/>
                    <a:pt x="35" y="215"/>
                    <a:pt x="35" y="215"/>
                  </a:cubicBezTo>
                  <a:cubicBezTo>
                    <a:pt x="37" y="215"/>
                    <a:pt x="37" y="215"/>
                    <a:pt x="37" y="215"/>
                  </a:cubicBezTo>
                  <a:cubicBezTo>
                    <a:pt x="37" y="215"/>
                    <a:pt x="37" y="215"/>
                    <a:pt x="37" y="215"/>
                  </a:cubicBezTo>
                  <a:cubicBezTo>
                    <a:pt x="37" y="215"/>
                    <a:pt x="39" y="216"/>
                    <a:pt x="39" y="215"/>
                  </a:cubicBezTo>
                  <a:cubicBezTo>
                    <a:pt x="40" y="215"/>
                    <a:pt x="40" y="215"/>
                    <a:pt x="40" y="215"/>
                  </a:cubicBezTo>
                  <a:cubicBezTo>
                    <a:pt x="41" y="214"/>
                    <a:pt x="41" y="214"/>
                    <a:pt x="41" y="214"/>
                  </a:cubicBezTo>
                  <a:cubicBezTo>
                    <a:pt x="42" y="215"/>
                    <a:pt x="42" y="215"/>
                    <a:pt x="42" y="215"/>
                  </a:cubicBezTo>
                  <a:cubicBezTo>
                    <a:pt x="41" y="215"/>
                    <a:pt x="41" y="215"/>
                    <a:pt x="41" y="215"/>
                  </a:cubicBezTo>
                  <a:cubicBezTo>
                    <a:pt x="41" y="216"/>
                    <a:pt x="41" y="216"/>
                    <a:pt x="41" y="216"/>
                  </a:cubicBezTo>
                  <a:cubicBezTo>
                    <a:pt x="41" y="216"/>
                    <a:pt x="41" y="216"/>
                    <a:pt x="41" y="216"/>
                  </a:cubicBezTo>
                  <a:cubicBezTo>
                    <a:pt x="39" y="217"/>
                    <a:pt x="39" y="217"/>
                    <a:pt x="39" y="217"/>
                  </a:cubicBezTo>
                  <a:cubicBezTo>
                    <a:pt x="40" y="217"/>
                    <a:pt x="40" y="217"/>
                    <a:pt x="40" y="217"/>
                  </a:cubicBezTo>
                  <a:cubicBezTo>
                    <a:pt x="42" y="216"/>
                    <a:pt x="42" y="216"/>
                    <a:pt x="42" y="216"/>
                  </a:cubicBezTo>
                  <a:cubicBezTo>
                    <a:pt x="42" y="217"/>
                    <a:pt x="42" y="217"/>
                    <a:pt x="42" y="217"/>
                  </a:cubicBezTo>
                  <a:cubicBezTo>
                    <a:pt x="44" y="216"/>
                    <a:pt x="44" y="216"/>
                    <a:pt x="44" y="216"/>
                  </a:cubicBezTo>
                  <a:cubicBezTo>
                    <a:pt x="43" y="216"/>
                    <a:pt x="43" y="216"/>
                    <a:pt x="43" y="216"/>
                  </a:cubicBezTo>
                  <a:cubicBezTo>
                    <a:pt x="42" y="214"/>
                    <a:pt x="42" y="214"/>
                    <a:pt x="42" y="214"/>
                  </a:cubicBezTo>
                  <a:cubicBezTo>
                    <a:pt x="44" y="214"/>
                    <a:pt x="42" y="214"/>
                    <a:pt x="43" y="213"/>
                  </a:cubicBezTo>
                  <a:cubicBezTo>
                    <a:pt x="42" y="212"/>
                    <a:pt x="42" y="212"/>
                    <a:pt x="42" y="212"/>
                  </a:cubicBezTo>
                  <a:cubicBezTo>
                    <a:pt x="44" y="213"/>
                    <a:pt x="42" y="212"/>
                    <a:pt x="43" y="212"/>
                  </a:cubicBezTo>
                  <a:cubicBezTo>
                    <a:pt x="44" y="213"/>
                    <a:pt x="44" y="213"/>
                    <a:pt x="44" y="213"/>
                  </a:cubicBezTo>
                  <a:cubicBezTo>
                    <a:pt x="44" y="212"/>
                    <a:pt x="44" y="212"/>
                    <a:pt x="44" y="212"/>
                  </a:cubicBezTo>
                  <a:cubicBezTo>
                    <a:pt x="44" y="212"/>
                    <a:pt x="44" y="212"/>
                    <a:pt x="43" y="212"/>
                  </a:cubicBezTo>
                  <a:cubicBezTo>
                    <a:pt x="44" y="212"/>
                    <a:pt x="44" y="212"/>
                    <a:pt x="43" y="212"/>
                  </a:cubicBezTo>
                  <a:cubicBezTo>
                    <a:pt x="44" y="211"/>
                    <a:pt x="44" y="211"/>
                    <a:pt x="44" y="211"/>
                  </a:cubicBezTo>
                  <a:cubicBezTo>
                    <a:pt x="44" y="211"/>
                    <a:pt x="44" y="211"/>
                    <a:pt x="44" y="211"/>
                  </a:cubicBezTo>
                  <a:cubicBezTo>
                    <a:pt x="41" y="210"/>
                    <a:pt x="41" y="210"/>
                    <a:pt x="41" y="210"/>
                  </a:cubicBezTo>
                  <a:cubicBezTo>
                    <a:pt x="42" y="211"/>
                    <a:pt x="41" y="211"/>
                    <a:pt x="41" y="211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39" y="209"/>
                    <a:pt x="40" y="209"/>
                    <a:pt x="39" y="208"/>
                  </a:cubicBezTo>
                  <a:cubicBezTo>
                    <a:pt x="41" y="208"/>
                    <a:pt x="41" y="208"/>
                    <a:pt x="41" y="208"/>
                  </a:cubicBezTo>
                  <a:cubicBezTo>
                    <a:pt x="40" y="210"/>
                    <a:pt x="41" y="208"/>
                    <a:pt x="41" y="208"/>
                  </a:cubicBezTo>
                  <a:cubicBezTo>
                    <a:pt x="41" y="208"/>
                    <a:pt x="41" y="208"/>
                    <a:pt x="41" y="208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1" y="210"/>
                    <a:pt x="41" y="210"/>
                    <a:pt x="41" y="210"/>
                  </a:cubicBezTo>
                  <a:cubicBezTo>
                    <a:pt x="42" y="210"/>
                    <a:pt x="42" y="210"/>
                    <a:pt x="42" y="210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4" y="210"/>
                    <a:pt x="44" y="210"/>
                    <a:pt x="44" y="210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5" y="209"/>
                    <a:pt x="45" y="208"/>
                    <a:pt x="47" y="209"/>
                  </a:cubicBezTo>
                  <a:cubicBezTo>
                    <a:pt x="48" y="211"/>
                    <a:pt x="48" y="211"/>
                    <a:pt x="48" y="211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8" y="212"/>
                    <a:pt x="49" y="211"/>
                    <a:pt x="49" y="211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50" y="211"/>
                    <a:pt x="50" y="211"/>
                    <a:pt x="50" y="211"/>
                  </a:cubicBezTo>
                  <a:cubicBezTo>
                    <a:pt x="52" y="211"/>
                    <a:pt x="52" y="211"/>
                    <a:pt x="52" y="211"/>
                  </a:cubicBezTo>
                  <a:cubicBezTo>
                    <a:pt x="51" y="210"/>
                    <a:pt x="51" y="210"/>
                    <a:pt x="51" y="210"/>
                  </a:cubicBezTo>
                  <a:cubicBezTo>
                    <a:pt x="51" y="211"/>
                    <a:pt x="51" y="211"/>
                    <a:pt x="51" y="211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8" y="208"/>
                    <a:pt x="48" y="207"/>
                    <a:pt x="47" y="207"/>
                  </a:cubicBezTo>
                  <a:cubicBezTo>
                    <a:pt x="48" y="207"/>
                    <a:pt x="49" y="207"/>
                    <a:pt x="50" y="208"/>
                  </a:cubicBezTo>
                  <a:cubicBezTo>
                    <a:pt x="50" y="208"/>
                    <a:pt x="50" y="208"/>
                    <a:pt x="50" y="208"/>
                  </a:cubicBezTo>
                  <a:cubicBezTo>
                    <a:pt x="51" y="208"/>
                    <a:pt x="51" y="208"/>
                    <a:pt x="51" y="208"/>
                  </a:cubicBezTo>
                  <a:cubicBezTo>
                    <a:pt x="49" y="208"/>
                    <a:pt x="51" y="208"/>
                    <a:pt x="50" y="207"/>
                  </a:cubicBezTo>
                  <a:cubicBezTo>
                    <a:pt x="51" y="207"/>
                    <a:pt x="51" y="207"/>
                    <a:pt x="51" y="207"/>
                  </a:cubicBezTo>
                  <a:cubicBezTo>
                    <a:pt x="51" y="209"/>
                    <a:pt x="52" y="207"/>
                    <a:pt x="52" y="208"/>
                  </a:cubicBezTo>
                  <a:cubicBezTo>
                    <a:pt x="53" y="208"/>
                    <a:pt x="53" y="208"/>
                    <a:pt x="53" y="208"/>
                  </a:cubicBezTo>
                  <a:cubicBezTo>
                    <a:pt x="53" y="209"/>
                    <a:pt x="53" y="209"/>
                    <a:pt x="53" y="209"/>
                  </a:cubicBezTo>
                  <a:cubicBezTo>
                    <a:pt x="53" y="209"/>
                    <a:pt x="53" y="209"/>
                    <a:pt x="53" y="209"/>
                  </a:cubicBezTo>
                  <a:cubicBezTo>
                    <a:pt x="53" y="209"/>
                    <a:pt x="54" y="209"/>
                    <a:pt x="54" y="209"/>
                  </a:cubicBezTo>
                  <a:cubicBezTo>
                    <a:pt x="54" y="209"/>
                    <a:pt x="54" y="209"/>
                    <a:pt x="54" y="209"/>
                  </a:cubicBezTo>
                  <a:cubicBezTo>
                    <a:pt x="53" y="208"/>
                    <a:pt x="53" y="208"/>
                    <a:pt x="53" y="208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55" y="207"/>
                    <a:pt x="56" y="207"/>
                    <a:pt x="56" y="207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60" y="207"/>
                    <a:pt x="60" y="207"/>
                    <a:pt x="60" y="207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3" y="205"/>
                    <a:pt x="63" y="205"/>
                    <a:pt x="63" y="205"/>
                  </a:cubicBezTo>
                  <a:cubicBezTo>
                    <a:pt x="64" y="204"/>
                    <a:pt x="64" y="204"/>
                    <a:pt x="64" y="204"/>
                  </a:cubicBezTo>
                  <a:cubicBezTo>
                    <a:pt x="64" y="205"/>
                    <a:pt x="64" y="205"/>
                    <a:pt x="64" y="205"/>
                  </a:cubicBezTo>
                  <a:cubicBezTo>
                    <a:pt x="64" y="205"/>
                    <a:pt x="64" y="205"/>
                    <a:pt x="64" y="205"/>
                  </a:cubicBezTo>
                  <a:cubicBezTo>
                    <a:pt x="65" y="206"/>
                    <a:pt x="65" y="206"/>
                    <a:pt x="65" y="206"/>
                  </a:cubicBezTo>
                  <a:cubicBezTo>
                    <a:pt x="66" y="205"/>
                    <a:pt x="66" y="204"/>
                    <a:pt x="67" y="203"/>
                  </a:cubicBezTo>
                  <a:cubicBezTo>
                    <a:pt x="67" y="204"/>
                    <a:pt x="68" y="204"/>
                    <a:pt x="68" y="205"/>
                  </a:cubicBezTo>
                  <a:cubicBezTo>
                    <a:pt x="68" y="204"/>
                    <a:pt x="68" y="204"/>
                    <a:pt x="68" y="204"/>
                  </a:cubicBezTo>
                  <a:cubicBezTo>
                    <a:pt x="69" y="205"/>
                    <a:pt x="69" y="205"/>
                    <a:pt x="69" y="205"/>
                  </a:cubicBezTo>
                  <a:cubicBezTo>
                    <a:pt x="69" y="204"/>
                    <a:pt x="69" y="204"/>
                    <a:pt x="69" y="204"/>
                  </a:cubicBezTo>
                  <a:cubicBezTo>
                    <a:pt x="69" y="202"/>
                    <a:pt x="69" y="202"/>
                    <a:pt x="69" y="202"/>
                  </a:cubicBezTo>
                  <a:cubicBezTo>
                    <a:pt x="68" y="202"/>
                    <a:pt x="68" y="202"/>
                    <a:pt x="68" y="202"/>
                  </a:cubicBezTo>
                  <a:cubicBezTo>
                    <a:pt x="68" y="200"/>
                    <a:pt x="68" y="200"/>
                    <a:pt x="68" y="200"/>
                  </a:cubicBezTo>
                  <a:cubicBezTo>
                    <a:pt x="70" y="200"/>
                    <a:pt x="70" y="200"/>
                    <a:pt x="70" y="200"/>
                  </a:cubicBezTo>
                  <a:cubicBezTo>
                    <a:pt x="70" y="201"/>
                    <a:pt x="70" y="201"/>
                    <a:pt x="70" y="201"/>
                  </a:cubicBezTo>
                  <a:cubicBezTo>
                    <a:pt x="69" y="201"/>
                    <a:pt x="69" y="201"/>
                    <a:pt x="69" y="201"/>
                  </a:cubicBezTo>
                  <a:cubicBezTo>
                    <a:pt x="70" y="201"/>
                    <a:pt x="71" y="202"/>
                    <a:pt x="72" y="201"/>
                  </a:cubicBezTo>
                  <a:cubicBezTo>
                    <a:pt x="72" y="202"/>
                    <a:pt x="72" y="202"/>
                    <a:pt x="72" y="202"/>
                  </a:cubicBezTo>
                  <a:cubicBezTo>
                    <a:pt x="75" y="203"/>
                    <a:pt x="75" y="203"/>
                    <a:pt x="75" y="203"/>
                  </a:cubicBezTo>
                  <a:cubicBezTo>
                    <a:pt x="74" y="202"/>
                    <a:pt x="74" y="202"/>
                    <a:pt x="74" y="202"/>
                  </a:cubicBezTo>
                  <a:cubicBezTo>
                    <a:pt x="76" y="202"/>
                    <a:pt x="76" y="202"/>
                    <a:pt x="76" y="202"/>
                  </a:cubicBezTo>
                  <a:cubicBezTo>
                    <a:pt x="75" y="202"/>
                    <a:pt x="75" y="202"/>
                    <a:pt x="75" y="202"/>
                  </a:cubicBezTo>
                  <a:cubicBezTo>
                    <a:pt x="77" y="201"/>
                    <a:pt x="75" y="202"/>
                    <a:pt x="76" y="201"/>
                  </a:cubicBezTo>
                  <a:cubicBezTo>
                    <a:pt x="75" y="201"/>
                    <a:pt x="75" y="201"/>
                    <a:pt x="75" y="201"/>
                  </a:cubicBezTo>
                  <a:cubicBezTo>
                    <a:pt x="75" y="201"/>
                    <a:pt x="75" y="201"/>
                    <a:pt x="75" y="201"/>
                  </a:cubicBezTo>
                  <a:cubicBezTo>
                    <a:pt x="76" y="200"/>
                    <a:pt x="76" y="200"/>
                    <a:pt x="76" y="200"/>
                  </a:cubicBezTo>
                  <a:cubicBezTo>
                    <a:pt x="75" y="201"/>
                    <a:pt x="75" y="201"/>
                    <a:pt x="75" y="201"/>
                  </a:cubicBezTo>
                  <a:cubicBezTo>
                    <a:pt x="75" y="200"/>
                    <a:pt x="74" y="201"/>
                    <a:pt x="75" y="200"/>
                  </a:cubicBezTo>
                  <a:cubicBezTo>
                    <a:pt x="76" y="198"/>
                    <a:pt x="76" y="198"/>
                    <a:pt x="76" y="198"/>
                  </a:cubicBezTo>
                  <a:cubicBezTo>
                    <a:pt x="76" y="200"/>
                    <a:pt x="76" y="200"/>
                    <a:pt x="76" y="200"/>
                  </a:cubicBezTo>
                  <a:cubicBezTo>
                    <a:pt x="78" y="200"/>
                    <a:pt x="78" y="200"/>
                    <a:pt x="78" y="200"/>
                  </a:cubicBezTo>
                  <a:cubicBezTo>
                    <a:pt x="78" y="200"/>
                    <a:pt x="78" y="200"/>
                    <a:pt x="78" y="200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76" y="201"/>
                    <a:pt x="76" y="201"/>
                    <a:pt x="76" y="201"/>
                  </a:cubicBezTo>
                  <a:cubicBezTo>
                    <a:pt x="76" y="202"/>
                    <a:pt x="76" y="202"/>
                    <a:pt x="76" y="202"/>
                  </a:cubicBezTo>
                  <a:cubicBezTo>
                    <a:pt x="78" y="201"/>
                    <a:pt x="78" y="201"/>
                    <a:pt x="78" y="201"/>
                  </a:cubicBezTo>
                  <a:cubicBezTo>
                    <a:pt x="78" y="202"/>
                    <a:pt x="78" y="202"/>
                    <a:pt x="78" y="202"/>
                  </a:cubicBezTo>
                  <a:cubicBezTo>
                    <a:pt x="79" y="203"/>
                    <a:pt x="79" y="203"/>
                    <a:pt x="79" y="203"/>
                  </a:cubicBezTo>
                  <a:cubicBezTo>
                    <a:pt x="78" y="203"/>
                    <a:pt x="78" y="203"/>
                    <a:pt x="78" y="203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77" y="204"/>
                    <a:pt x="77" y="204"/>
                    <a:pt x="77" y="204"/>
                  </a:cubicBezTo>
                  <a:cubicBezTo>
                    <a:pt x="78" y="203"/>
                    <a:pt x="78" y="203"/>
                    <a:pt x="78" y="203"/>
                  </a:cubicBezTo>
                  <a:cubicBezTo>
                    <a:pt x="80" y="204"/>
                    <a:pt x="80" y="204"/>
                    <a:pt x="80" y="204"/>
                  </a:cubicBezTo>
                  <a:cubicBezTo>
                    <a:pt x="79" y="204"/>
                    <a:pt x="79" y="204"/>
                    <a:pt x="79" y="203"/>
                  </a:cubicBezTo>
                  <a:cubicBezTo>
                    <a:pt x="79" y="203"/>
                    <a:pt x="79" y="203"/>
                    <a:pt x="79" y="203"/>
                  </a:cubicBezTo>
                  <a:cubicBezTo>
                    <a:pt x="80" y="203"/>
                    <a:pt x="80" y="203"/>
                    <a:pt x="80" y="203"/>
                  </a:cubicBezTo>
                  <a:cubicBezTo>
                    <a:pt x="81" y="200"/>
                    <a:pt x="81" y="200"/>
                    <a:pt x="81" y="200"/>
                  </a:cubicBezTo>
                  <a:cubicBezTo>
                    <a:pt x="82" y="200"/>
                    <a:pt x="82" y="200"/>
                    <a:pt x="82" y="200"/>
                  </a:cubicBezTo>
                  <a:cubicBezTo>
                    <a:pt x="82" y="201"/>
                    <a:pt x="82" y="201"/>
                    <a:pt x="82" y="201"/>
                  </a:cubicBezTo>
                  <a:cubicBezTo>
                    <a:pt x="83" y="201"/>
                    <a:pt x="83" y="201"/>
                    <a:pt x="83" y="201"/>
                  </a:cubicBezTo>
                  <a:cubicBezTo>
                    <a:pt x="82" y="199"/>
                    <a:pt x="83" y="201"/>
                    <a:pt x="83" y="200"/>
                  </a:cubicBezTo>
                  <a:cubicBezTo>
                    <a:pt x="86" y="199"/>
                    <a:pt x="86" y="199"/>
                    <a:pt x="86" y="199"/>
                  </a:cubicBezTo>
                  <a:cubicBezTo>
                    <a:pt x="85" y="199"/>
                    <a:pt x="85" y="199"/>
                    <a:pt x="85" y="199"/>
                  </a:cubicBezTo>
                  <a:cubicBezTo>
                    <a:pt x="84" y="199"/>
                    <a:pt x="84" y="199"/>
                    <a:pt x="84" y="199"/>
                  </a:cubicBezTo>
                  <a:cubicBezTo>
                    <a:pt x="83" y="198"/>
                    <a:pt x="83" y="198"/>
                    <a:pt x="83" y="198"/>
                  </a:cubicBezTo>
                  <a:cubicBezTo>
                    <a:pt x="85" y="199"/>
                    <a:pt x="84" y="198"/>
                    <a:pt x="85" y="198"/>
                  </a:cubicBezTo>
                  <a:cubicBezTo>
                    <a:pt x="85" y="198"/>
                    <a:pt x="85" y="198"/>
                    <a:pt x="85" y="198"/>
                  </a:cubicBezTo>
                  <a:cubicBezTo>
                    <a:pt x="86" y="198"/>
                    <a:pt x="86" y="198"/>
                    <a:pt x="86" y="198"/>
                  </a:cubicBezTo>
                  <a:cubicBezTo>
                    <a:pt x="87" y="199"/>
                    <a:pt x="87" y="199"/>
                    <a:pt x="87" y="199"/>
                  </a:cubicBezTo>
                  <a:cubicBezTo>
                    <a:pt x="88" y="199"/>
                    <a:pt x="88" y="199"/>
                    <a:pt x="88" y="199"/>
                  </a:cubicBezTo>
                  <a:cubicBezTo>
                    <a:pt x="88" y="199"/>
                    <a:pt x="88" y="199"/>
                    <a:pt x="88" y="199"/>
                  </a:cubicBezTo>
                  <a:cubicBezTo>
                    <a:pt x="87" y="198"/>
                    <a:pt x="88" y="198"/>
                    <a:pt x="87" y="198"/>
                  </a:cubicBezTo>
                  <a:cubicBezTo>
                    <a:pt x="89" y="197"/>
                    <a:pt x="89" y="197"/>
                    <a:pt x="89" y="197"/>
                  </a:cubicBezTo>
                  <a:cubicBezTo>
                    <a:pt x="89" y="196"/>
                    <a:pt x="89" y="196"/>
                    <a:pt x="89" y="196"/>
                  </a:cubicBezTo>
                  <a:cubicBezTo>
                    <a:pt x="91" y="197"/>
                    <a:pt x="91" y="197"/>
                    <a:pt x="91" y="197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1" y="198"/>
                    <a:pt x="91" y="198"/>
                    <a:pt x="91" y="198"/>
                  </a:cubicBezTo>
                  <a:cubicBezTo>
                    <a:pt x="90" y="197"/>
                    <a:pt x="90" y="197"/>
                    <a:pt x="90" y="197"/>
                  </a:cubicBezTo>
                  <a:cubicBezTo>
                    <a:pt x="91" y="199"/>
                    <a:pt x="91" y="199"/>
                    <a:pt x="91" y="199"/>
                  </a:cubicBezTo>
                  <a:cubicBezTo>
                    <a:pt x="93" y="200"/>
                    <a:pt x="93" y="200"/>
                    <a:pt x="93" y="200"/>
                  </a:cubicBezTo>
                  <a:cubicBezTo>
                    <a:pt x="93" y="199"/>
                    <a:pt x="93" y="198"/>
                    <a:pt x="94" y="197"/>
                  </a:cubicBezTo>
                  <a:cubicBezTo>
                    <a:pt x="95" y="197"/>
                    <a:pt x="95" y="197"/>
                    <a:pt x="95" y="197"/>
                  </a:cubicBezTo>
                  <a:cubicBezTo>
                    <a:pt x="93" y="197"/>
                    <a:pt x="93" y="197"/>
                    <a:pt x="93" y="197"/>
                  </a:cubicBezTo>
                  <a:cubicBezTo>
                    <a:pt x="93" y="196"/>
                    <a:pt x="93" y="196"/>
                    <a:pt x="93" y="196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94" y="197"/>
                    <a:pt x="93" y="195"/>
                    <a:pt x="93" y="195"/>
                  </a:cubicBezTo>
                  <a:cubicBezTo>
                    <a:pt x="94" y="194"/>
                    <a:pt x="94" y="194"/>
                    <a:pt x="94" y="194"/>
                  </a:cubicBezTo>
                  <a:cubicBezTo>
                    <a:pt x="96" y="193"/>
                    <a:pt x="96" y="193"/>
                    <a:pt x="96" y="193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5" y="196"/>
                    <a:pt x="95" y="196"/>
                    <a:pt x="95" y="196"/>
                  </a:cubicBezTo>
                  <a:cubicBezTo>
                    <a:pt x="95" y="196"/>
                    <a:pt x="95" y="196"/>
                    <a:pt x="95" y="196"/>
                  </a:cubicBezTo>
                  <a:cubicBezTo>
                    <a:pt x="97" y="195"/>
                    <a:pt x="97" y="195"/>
                    <a:pt x="97" y="195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96" y="194"/>
                    <a:pt x="98" y="196"/>
                    <a:pt x="96" y="196"/>
                  </a:cubicBezTo>
                  <a:cubicBezTo>
                    <a:pt x="95" y="197"/>
                    <a:pt x="95" y="197"/>
                    <a:pt x="95" y="197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8" y="198"/>
                    <a:pt x="98" y="198"/>
                    <a:pt x="98" y="198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8" y="196"/>
                    <a:pt x="96" y="196"/>
                    <a:pt x="97" y="196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99" y="196"/>
                    <a:pt x="99" y="196"/>
                    <a:pt x="99" y="196"/>
                  </a:cubicBezTo>
                  <a:cubicBezTo>
                    <a:pt x="100" y="196"/>
                    <a:pt x="100" y="196"/>
                    <a:pt x="100" y="196"/>
                  </a:cubicBezTo>
                  <a:cubicBezTo>
                    <a:pt x="101" y="196"/>
                    <a:pt x="101" y="196"/>
                    <a:pt x="101" y="196"/>
                  </a:cubicBezTo>
                  <a:cubicBezTo>
                    <a:pt x="101" y="197"/>
                    <a:pt x="101" y="197"/>
                    <a:pt x="101" y="197"/>
                  </a:cubicBezTo>
                  <a:cubicBezTo>
                    <a:pt x="102" y="197"/>
                    <a:pt x="102" y="197"/>
                    <a:pt x="102" y="197"/>
                  </a:cubicBezTo>
                  <a:cubicBezTo>
                    <a:pt x="103" y="197"/>
                    <a:pt x="103" y="197"/>
                    <a:pt x="103" y="197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105" y="195"/>
                    <a:pt x="102" y="195"/>
                    <a:pt x="104" y="194"/>
                  </a:cubicBezTo>
                  <a:cubicBezTo>
                    <a:pt x="105" y="195"/>
                    <a:pt x="105" y="195"/>
                    <a:pt x="105" y="195"/>
                  </a:cubicBezTo>
                  <a:cubicBezTo>
                    <a:pt x="106" y="194"/>
                    <a:pt x="106" y="194"/>
                    <a:pt x="106" y="194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07" y="193"/>
                    <a:pt x="108" y="193"/>
                    <a:pt x="108" y="193"/>
                  </a:cubicBezTo>
                  <a:cubicBezTo>
                    <a:pt x="109" y="194"/>
                    <a:pt x="109" y="194"/>
                    <a:pt x="109" y="194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3" y="197"/>
                    <a:pt x="114" y="195"/>
                    <a:pt x="114" y="196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4" y="196"/>
                    <a:pt x="114" y="196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3" y="194"/>
                    <a:pt x="112" y="195"/>
                    <a:pt x="112" y="194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112" y="193"/>
                    <a:pt x="112" y="193"/>
                    <a:pt x="112" y="193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10" y="193"/>
                    <a:pt x="110" y="193"/>
                    <a:pt x="110" y="193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1"/>
                    <a:pt x="110" y="191"/>
                  </a:cubicBezTo>
                  <a:cubicBezTo>
                    <a:pt x="111" y="191"/>
                    <a:pt x="111" y="191"/>
                    <a:pt x="111" y="191"/>
                  </a:cubicBezTo>
                  <a:cubicBezTo>
                    <a:pt x="112" y="191"/>
                    <a:pt x="112" y="191"/>
                    <a:pt x="112" y="191"/>
                  </a:cubicBezTo>
                  <a:cubicBezTo>
                    <a:pt x="113" y="191"/>
                    <a:pt x="113" y="191"/>
                    <a:pt x="113" y="191"/>
                  </a:cubicBezTo>
                  <a:cubicBezTo>
                    <a:pt x="114" y="191"/>
                    <a:pt x="114" y="191"/>
                    <a:pt x="114" y="191"/>
                  </a:cubicBezTo>
                  <a:cubicBezTo>
                    <a:pt x="114" y="191"/>
                    <a:pt x="114" y="191"/>
                    <a:pt x="114" y="191"/>
                  </a:cubicBezTo>
                  <a:cubicBezTo>
                    <a:pt x="115" y="191"/>
                    <a:pt x="115" y="191"/>
                    <a:pt x="115" y="191"/>
                  </a:cubicBezTo>
                  <a:cubicBezTo>
                    <a:pt x="115" y="189"/>
                    <a:pt x="116" y="190"/>
                    <a:pt x="116" y="190"/>
                  </a:cubicBezTo>
                  <a:cubicBezTo>
                    <a:pt x="117" y="191"/>
                    <a:pt x="117" y="191"/>
                    <a:pt x="117" y="191"/>
                  </a:cubicBezTo>
                  <a:cubicBezTo>
                    <a:pt x="117" y="190"/>
                    <a:pt x="117" y="190"/>
                    <a:pt x="117" y="190"/>
                  </a:cubicBezTo>
                  <a:cubicBezTo>
                    <a:pt x="117" y="192"/>
                    <a:pt x="118" y="190"/>
                    <a:pt x="118" y="191"/>
                  </a:cubicBezTo>
                  <a:cubicBezTo>
                    <a:pt x="117" y="191"/>
                    <a:pt x="117" y="192"/>
                    <a:pt x="116" y="192"/>
                  </a:cubicBezTo>
                  <a:cubicBezTo>
                    <a:pt x="117" y="192"/>
                    <a:pt x="117" y="192"/>
                    <a:pt x="118" y="192"/>
                  </a:cubicBezTo>
                  <a:cubicBezTo>
                    <a:pt x="118" y="193"/>
                    <a:pt x="118" y="193"/>
                    <a:pt x="118" y="193"/>
                  </a:cubicBezTo>
                  <a:cubicBezTo>
                    <a:pt x="118" y="193"/>
                    <a:pt x="118" y="193"/>
                    <a:pt x="118" y="193"/>
                  </a:cubicBezTo>
                  <a:cubicBezTo>
                    <a:pt x="119" y="192"/>
                    <a:pt x="119" y="192"/>
                    <a:pt x="119" y="192"/>
                  </a:cubicBezTo>
                  <a:cubicBezTo>
                    <a:pt x="119" y="192"/>
                    <a:pt x="119" y="192"/>
                    <a:pt x="119" y="192"/>
                  </a:cubicBezTo>
                  <a:cubicBezTo>
                    <a:pt x="119" y="190"/>
                    <a:pt x="119" y="190"/>
                    <a:pt x="119" y="19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19" y="190"/>
                    <a:pt x="119" y="190"/>
                    <a:pt x="119" y="190"/>
                  </a:cubicBezTo>
                  <a:cubicBezTo>
                    <a:pt x="119" y="189"/>
                    <a:pt x="119" y="189"/>
                    <a:pt x="119" y="189"/>
                  </a:cubicBezTo>
                  <a:cubicBezTo>
                    <a:pt x="118" y="189"/>
                    <a:pt x="118" y="189"/>
                    <a:pt x="118" y="189"/>
                  </a:cubicBezTo>
                  <a:cubicBezTo>
                    <a:pt x="117" y="188"/>
                    <a:pt x="117" y="188"/>
                    <a:pt x="117" y="188"/>
                  </a:cubicBezTo>
                  <a:cubicBezTo>
                    <a:pt x="118" y="188"/>
                    <a:pt x="118" y="188"/>
                    <a:pt x="118" y="188"/>
                  </a:cubicBezTo>
                  <a:cubicBezTo>
                    <a:pt x="117" y="188"/>
                    <a:pt x="117" y="188"/>
                    <a:pt x="117" y="188"/>
                  </a:cubicBezTo>
                  <a:cubicBezTo>
                    <a:pt x="118" y="186"/>
                    <a:pt x="117" y="187"/>
                    <a:pt x="117" y="187"/>
                  </a:cubicBezTo>
                  <a:cubicBezTo>
                    <a:pt x="117" y="187"/>
                    <a:pt x="117" y="187"/>
                    <a:pt x="117" y="187"/>
                  </a:cubicBezTo>
                  <a:cubicBezTo>
                    <a:pt x="117" y="189"/>
                    <a:pt x="116" y="187"/>
                    <a:pt x="116" y="188"/>
                  </a:cubicBezTo>
                  <a:cubicBezTo>
                    <a:pt x="117" y="188"/>
                    <a:pt x="117" y="188"/>
                    <a:pt x="117" y="188"/>
                  </a:cubicBezTo>
                  <a:cubicBezTo>
                    <a:pt x="116" y="189"/>
                    <a:pt x="117" y="189"/>
                    <a:pt x="117" y="190"/>
                  </a:cubicBezTo>
                  <a:cubicBezTo>
                    <a:pt x="117" y="190"/>
                    <a:pt x="117" y="190"/>
                    <a:pt x="117" y="190"/>
                  </a:cubicBezTo>
                  <a:cubicBezTo>
                    <a:pt x="116" y="190"/>
                    <a:pt x="116" y="190"/>
                    <a:pt x="116" y="190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5" y="188"/>
                    <a:pt x="115" y="188"/>
                    <a:pt x="115" y="188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6" y="186"/>
                    <a:pt x="116" y="186"/>
                    <a:pt x="116" y="186"/>
                  </a:cubicBezTo>
                  <a:cubicBezTo>
                    <a:pt x="119" y="187"/>
                    <a:pt x="119" y="189"/>
                    <a:pt x="121" y="189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2" y="190"/>
                    <a:pt x="122" y="190"/>
                    <a:pt x="122" y="190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2" y="192"/>
                    <a:pt x="120" y="191"/>
                    <a:pt x="120" y="192"/>
                  </a:cubicBezTo>
                  <a:cubicBezTo>
                    <a:pt x="121" y="193"/>
                    <a:pt x="121" y="193"/>
                    <a:pt x="121" y="193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2" y="192"/>
                    <a:pt x="122" y="192"/>
                    <a:pt x="122" y="192"/>
                  </a:cubicBezTo>
                  <a:cubicBezTo>
                    <a:pt x="122" y="192"/>
                    <a:pt x="122" y="193"/>
                    <a:pt x="121" y="194"/>
                  </a:cubicBezTo>
                  <a:cubicBezTo>
                    <a:pt x="123" y="194"/>
                    <a:pt x="121" y="194"/>
                    <a:pt x="122" y="194"/>
                  </a:cubicBezTo>
                  <a:cubicBezTo>
                    <a:pt x="122" y="195"/>
                    <a:pt x="122" y="195"/>
                    <a:pt x="122" y="195"/>
                  </a:cubicBezTo>
                  <a:cubicBezTo>
                    <a:pt x="123" y="194"/>
                    <a:pt x="123" y="194"/>
                    <a:pt x="123" y="194"/>
                  </a:cubicBezTo>
                  <a:cubicBezTo>
                    <a:pt x="123" y="195"/>
                    <a:pt x="123" y="195"/>
                    <a:pt x="123" y="195"/>
                  </a:cubicBezTo>
                  <a:cubicBezTo>
                    <a:pt x="123" y="194"/>
                    <a:pt x="123" y="194"/>
                    <a:pt x="123" y="194"/>
                  </a:cubicBezTo>
                  <a:cubicBezTo>
                    <a:pt x="122" y="194"/>
                    <a:pt x="122" y="194"/>
                    <a:pt x="122" y="194"/>
                  </a:cubicBezTo>
                  <a:cubicBezTo>
                    <a:pt x="123" y="193"/>
                    <a:pt x="123" y="193"/>
                    <a:pt x="123" y="193"/>
                  </a:cubicBezTo>
                  <a:cubicBezTo>
                    <a:pt x="124" y="194"/>
                    <a:pt x="124" y="194"/>
                    <a:pt x="124" y="194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27" y="194"/>
                    <a:pt x="127" y="194"/>
                    <a:pt x="127" y="194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8" y="194"/>
                    <a:pt x="127" y="195"/>
                    <a:pt x="126" y="195"/>
                  </a:cubicBezTo>
                  <a:cubicBezTo>
                    <a:pt x="126" y="195"/>
                    <a:pt x="126" y="195"/>
                    <a:pt x="126" y="195"/>
                  </a:cubicBezTo>
                  <a:cubicBezTo>
                    <a:pt x="127" y="195"/>
                    <a:pt x="127" y="195"/>
                    <a:pt x="127" y="195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31" y="194"/>
                    <a:pt x="131" y="194"/>
                    <a:pt x="131" y="194"/>
                  </a:cubicBezTo>
                  <a:cubicBezTo>
                    <a:pt x="131" y="195"/>
                    <a:pt x="131" y="195"/>
                    <a:pt x="131" y="195"/>
                  </a:cubicBezTo>
                  <a:cubicBezTo>
                    <a:pt x="131" y="195"/>
                    <a:pt x="131" y="195"/>
                    <a:pt x="131" y="195"/>
                  </a:cubicBezTo>
                  <a:cubicBezTo>
                    <a:pt x="132" y="195"/>
                    <a:pt x="132" y="195"/>
                    <a:pt x="132" y="195"/>
                  </a:cubicBezTo>
                  <a:cubicBezTo>
                    <a:pt x="132" y="195"/>
                    <a:pt x="132" y="195"/>
                    <a:pt x="132" y="195"/>
                  </a:cubicBezTo>
                  <a:cubicBezTo>
                    <a:pt x="131" y="195"/>
                    <a:pt x="131" y="195"/>
                    <a:pt x="131" y="195"/>
                  </a:cubicBezTo>
                  <a:cubicBezTo>
                    <a:pt x="131" y="195"/>
                    <a:pt x="131" y="195"/>
                    <a:pt x="131" y="195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7" y="195"/>
                    <a:pt x="137" y="195"/>
                    <a:pt x="137" y="195"/>
                  </a:cubicBezTo>
                  <a:cubicBezTo>
                    <a:pt x="135" y="195"/>
                    <a:pt x="137" y="196"/>
                    <a:pt x="136" y="196"/>
                  </a:cubicBezTo>
                  <a:cubicBezTo>
                    <a:pt x="135" y="196"/>
                    <a:pt x="135" y="196"/>
                    <a:pt x="135" y="196"/>
                  </a:cubicBezTo>
                  <a:cubicBezTo>
                    <a:pt x="135" y="196"/>
                    <a:pt x="135" y="196"/>
                    <a:pt x="135" y="196"/>
                  </a:cubicBezTo>
                  <a:cubicBezTo>
                    <a:pt x="136" y="196"/>
                    <a:pt x="136" y="196"/>
                    <a:pt x="136" y="196"/>
                  </a:cubicBezTo>
                  <a:cubicBezTo>
                    <a:pt x="137" y="196"/>
                    <a:pt x="137" y="196"/>
                    <a:pt x="137" y="196"/>
                  </a:cubicBezTo>
                  <a:cubicBezTo>
                    <a:pt x="137" y="196"/>
                    <a:pt x="137" y="196"/>
                    <a:pt x="137" y="196"/>
                  </a:cubicBezTo>
                  <a:cubicBezTo>
                    <a:pt x="140" y="195"/>
                    <a:pt x="140" y="195"/>
                    <a:pt x="140" y="195"/>
                  </a:cubicBezTo>
                  <a:cubicBezTo>
                    <a:pt x="140" y="196"/>
                    <a:pt x="140" y="196"/>
                    <a:pt x="140" y="196"/>
                  </a:cubicBezTo>
                  <a:cubicBezTo>
                    <a:pt x="141" y="195"/>
                    <a:pt x="141" y="195"/>
                    <a:pt x="141" y="195"/>
                  </a:cubicBezTo>
                  <a:cubicBezTo>
                    <a:pt x="143" y="195"/>
                    <a:pt x="143" y="195"/>
                    <a:pt x="143" y="195"/>
                  </a:cubicBezTo>
                  <a:cubicBezTo>
                    <a:pt x="143" y="195"/>
                    <a:pt x="143" y="195"/>
                    <a:pt x="143" y="195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5" y="194"/>
                    <a:pt x="145" y="194"/>
                    <a:pt x="145" y="194"/>
                  </a:cubicBezTo>
                  <a:cubicBezTo>
                    <a:pt x="144" y="194"/>
                    <a:pt x="144" y="194"/>
                    <a:pt x="144" y="194"/>
                  </a:cubicBezTo>
                  <a:cubicBezTo>
                    <a:pt x="142" y="194"/>
                    <a:pt x="142" y="194"/>
                    <a:pt x="142" y="194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40" y="195"/>
                    <a:pt x="140" y="195"/>
                    <a:pt x="140" y="195"/>
                  </a:cubicBezTo>
                  <a:cubicBezTo>
                    <a:pt x="138" y="195"/>
                    <a:pt x="138" y="195"/>
                    <a:pt x="138" y="195"/>
                  </a:cubicBezTo>
                  <a:cubicBezTo>
                    <a:pt x="137" y="194"/>
                    <a:pt x="137" y="194"/>
                    <a:pt x="137" y="194"/>
                  </a:cubicBezTo>
                  <a:cubicBezTo>
                    <a:pt x="138" y="193"/>
                    <a:pt x="138" y="193"/>
                    <a:pt x="138" y="193"/>
                  </a:cubicBezTo>
                  <a:cubicBezTo>
                    <a:pt x="136" y="193"/>
                    <a:pt x="138" y="193"/>
                    <a:pt x="136" y="193"/>
                  </a:cubicBezTo>
                  <a:cubicBezTo>
                    <a:pt x="138" y="192"/>
                    <a:pt x="138" y="192"/>
                    <a:pt x="138" y="192"/>
                  </a:cubicBezTo>
                  <a:cubicBezTo>
                    <a:pt x="139" y="193"/>
                    <a:pt x="139" y="193"/>
                    <a:pt x="139" y="193"/>
                  </a:cubicBezTo>
                  <a:cubicBezTo>
                    <a:pt x="143" y="192"/>
                    <a:pt x="143" y="192"/>
                    <a:pt x="143" y="192"/>
                  </a:cubicBezTo>
                  <a:cubicBezTo>
                    <a:pt x="143" y="192"/>
                    <a:pt x="143" y="192"/>
                    <a:pt x="143" y="192"/>
                  </a:cubicBezTo>
                  <a:cubicBezTo>
                    <a:pt x="144" y="192"/>
                    <a:pt x="145" y="192"/>
                    <a:pt x="145" y="193"/>
                  </a:cubicBezTo>
                  <a:cubicBezTo>
                    <a:pt x="147" y="192"/>
                    <a:pt x="147" y="192"/>
                    <a:pt x="147" y="192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49" y="190"/>
                    <a:pt x="149" y="190"/>
                    <a:pt x="149" y="190"/>
                  </a:cubicBezTo>
                  <a:cubicBezTo>
                    <a:pt x="151" y="190"/>
                    <a:pt x="151" y="190"/>
                    <a:pt x="151" y="190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2" y="190"/>
                    <a:pt x="152" y="190"/>
                    <a:pt x="152" y="190"/>
                  </a:cubicBezTo>
                  <a:cubicBezTo>
                    <a:pt x="150" y="190"/>
                    <a:pt x="152" y="190"/>
                    <a:pt x="151" y="190"/>
                  </a:cubicBezTo>
                  <a:cubicBezTo>
                    <a:pt x="151" y="190"/>
                    <a:pt x="151" y="190"/>
                    <a:pt x="151" y="190"/>
                  </a:cubicBezTo>
                  <a:cubicBezTo>
                    <a:pt x="150" y="189"/>
                    <a:pt x="150" y="189"/>
                    <a:pt x="150" y="189"/>
                  </a:cubicBezTo>
                  <a:cubicBezTo>
                    <a:pt x="148" y="190"/>
                    <a:pt x="148" y="190"/>
                    <a:pt x="148" y="190"/>
                  </a:cubicBezTo>
                  <a:cubicBezTo>
                    <a:pt x="148" y="190"/>
                    <a:pt x="148" y="190"/>
                    <a:pt x="148" y="190"/>
                  </a:cubicBezTo>
                  <a:cubicBezTo>
                    <a:pt x="147" y="191"/>
                    <a:pt x="146" y="191"/>
                    <a:pt x="145" y="191"/>
                  </a:cubicBezTo>
                  <a:cubicBezTo>
                    <a:pt x="144" y="192"/>
                    <a:pt x="144" y="192"/>
                    <a:pt x="144" y="192"/>
                  </a:cubicBezTo>
                  <a:cubicBezTo>
                    <a:pt x="144" y="191"/>
                    <a:pt x="143" y="191"/>
                    <a:pt x="143" y="190"/>
                  </a:cubicBezTo>
                  <a:cubicBezTo>
                    <a:pt x="143" y="190"/>
                    <a:pt x="143" y="190"/>
                    <a:pt x="143" y="190"/>
                  </a:cubicBezTo>
                  <a:cubicBezTo>
                    <a:pt x="141" y="189"/>
                    <a:pt x="141" y="189"/>
                    <a:pt x="141" y="189"/>
                  </a:cubicBezTo>
                  <a:cubicBezTo>
                    <a:pt x="141" y="189"/>
                    <a:pt x="141" y="189"/>
                    <a:pt x="141" y="189"/>
                  </a:cubicBezTo>
                  <a:cubicBezTo>
                    <a:pt x="141" y="190"/>
                    <a:pt x="141" y="190"/>
                    <a:pt x="141" y="190"/>
                  </a:cubicBezTo>
                  <a:cubicBezTo>
                    <a:pt x="142" y="191"/>
                    <a:pt x="142" y="191"/>
                    <a:pt x="142" y="191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42" y="192"/>
                    <a:pt x="142" y="192"/>
                    <a:pt x="142" y="192"/>
                  </a:cubicBezTo>
                  <a:cubicBezTo>
                    <a:pt x="142" y="191"/>
                    <a:pt x="141" y="192"/>
                    <a:pt x="141" y="191"/>
                  </a:cubicBezTo>
                  <a:cubicBezTo>
                    <a:pt x="140" y="192"/>
                    <a:pt x="140" y="192"/>
                    <a:pt x="140" y="192"/>
                  </a:cubicBezTo>
                  <a:cubicBezTo>
                    <a:pt x="140" y="191"/>
                    <a:pt x="140" y="191"/>
                    <a:pt x="140" y="191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39" y="189"/>
                    <a:pt x="139" y="189"/>
                    <a:pt x="139" y="189"/>
                  </a:cubicBezTo>
                  <a:cubicBezTo>
                    <a:pt x="140" y="188"/>
                    <a:pt x="140" y="188"/>
                    <a:pt x="14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8" y="187"/>
                    <a:pt x="138" y="187"/>
                    <a:pt x="138" y="187"/>
                  </a:cubicBezTo>
                  <a:cubicBezTo>
                    <a:pt x="137" y="186"/>
                    <a:pt x="137" y="186"/>
                    <a:pt x="137" y="186"/>
                  </a:cubicBezTo>
                  <a:cubicBezTo>
                    <a:pt x="137" y="185"/>
                    <a:pt x="137" y="185"/>
                    <a:pt x="137" y="185"/>
                  </a:cubicBezTo>
                  <a:cubicBezTo>
                    <a:pt x="138" y="185"/>
                    <a:pt x="138" y="185"/>
                    <a:pt x="138" y="185"/>
                  </a:cubicBezTo>
                  <a:cubicBezTo>
                    <a:pt x="139" y="186"/>
                    <a:pt x="139" y="186"/>
                    <a:pt x="139" y="186"/>
                  </a:cubicBezTo>
                  <a:cubicBezTo>
                    <a:pt x="138" y="186"/>
                    <a:pt x="138" y="186"/>
                    <a:pt x="138" y="186"/>
                  </a:cubicBezTo>
                  <a:cubicBezTo>
                    <a:pt x="139" y="187"/>
                    <a:pt x="139" y="187"/>
                    <a:pt x="139" y="187"/>
                  </a:cubicBezTo>
                  <a:cubicBezTo>
                    <a:pt x="140" y="186"/>
                    <a:pt x="140" y="186"/>
                    <a:pt x="140" y="186"/>
                  </a:cubicBezTo>
                  <a:cubicBezTo>
                    <a:pt x="140" y="187"/>
                    <a:pt x="140" y="186"/>
                    <a:pt x="140" y="187"/>
                  </a:cubicBezTo>
                  <a:cubicBezTo>
                    <a:pt x="140" y="187"/>
                    <a:pt x="140" y="187"/>
                    <a:pt x="140" y="187"/>
                  </a:cubicBezTo>
                  <a:cubicBezTo>
                    <a:pt x="140" y="186"/>
                    <a:pt x="140" y="186"/>
                    <a:pt x="140" y="186"/>
                  </a:cubicBezTo>
                  <a:cubicBezTo>
                    <a:pt x="139" y="186"/>
                    <a:pt x="139" y="186"/>
                    <a:pt x="139" y="186"/>
                  </a:cubicBezTo>
                  <a:cubicBezTo>
                    <a:pt x="140" y="185"/>
                    <a:pt x="140" y="185"/>
                    <a:pt x="140" y="185"/>
                  </a:cubicBezTo>
                  <a:cubicBezTo>
                    <a:pt x="140" y="186"/>
                    <a:pt x="140" y="184"/>
                    <a:pt x="141" y="185"/>
                  </a:cubicBezTo>
                  <a:cubicBezTo>
                    <a:pt x="142" y="185"/>
                    <a:pt x="142" y="185"/>
                    <a:pt x="142" y="185"/>
                  </a:cubicBezTo>
                  <a:cubicBezTo>
                    <a:pt x="141" y="186"/>
                    <a:pt x="141" y="186"/>
                    <a:pt x="141" y="186"/>
                  </a:cubicBezTo>
                  <a:cubicBezTo>
                    <a:pt x="141" y="188"/>
                    <a:pt x="141" y="188"/>
                    <a:pt x="141" y="188"/>
                  </a:cubicBezTo>
                  <a:cubicBezTo>
                    <a:pt x="142" y="186"/>
                    <a:pt x="142" y="188"/>
                    <a:pt x="142" y="188"/>
                  </a:cubicBezTo>
                  <a:cubicBezTo>
                    <a:pt x="142" y="187"/>
                    <a:pt x="142" y="187"/>
                    <a:pt x="142" y="187"/>
                  </a:cubicBezTo>
                  <a:cubicBezTo>
                    <a:pt x="143" y="186"/>
                    <a:pt x="145" y="186"/>
                    <a:pt x="147" y="185"/>
                  </a:cubicBezTo>
                  <a:cubicBezTo>
                    <a:pt x="146" y="185"/>
                    <a:pt x="146" y="185"/>
                    <a:pt x="146" y="185"/>
                  </a:cubicBezTo>
                  <a:cubicBezTo>
                    <a:pt x="145" y="184"/>
                    <a:pt x="145" y="184"/>
                    <a:pt x="145" y="184"/>
                  </a:cubicBezTo>
                  <a:cubicBezTo>
                    <a:pt x="145" y="184"/>
                    <a:pt x="146" y="184"/>
                    <a:pt x="146" y="184"/>
                  </a:cubicBezTo>
                  <a:cubicBezTo>
                    <a:pt x="146" y="183"/>
                    <a:pt x="146" y="183"/>
                    <a:pt x="146" y="183"/>
                  </a:cubicBezTo>
                  <a:cubicBezTo>
                    <a:pt x="148" y="183"/>
                    <a:pt x="148" y="183"/>
                    <a:pt x="148" y="183"/>
                  </a:cubicBezTo>
                  <a:cubicBezTo>
                    <a:pt x="148" y="182"/>
                    <a:pt x="148" y="182"/>
                    <a:pt x="148" y="182"/>
                  </a:cubicBezTo>
                  <a:cubicBezTo>
                    <a:pt x="147" y="181"/>
                    <a:pt x="147" y="181"/>
                    <a:pt x="147" y="181"/>
                  </a:cubicBezTo>
                  <a:cubicBezTo>
                    <a:pt x="148" y="181"/>
                    <a:pt x="148" y="181"/>
                    <a:pt x="148" y="181"/>
                  </a:cubicBezTo>
                  <a:cubicBezTo>
                    <a:pt x="149" y="181"/>
                    <a:pt x="149" y="181"/>
                    <a:pt x="149" y="181"/>
                  </a:cubicBezTo>
                  <a:cubicBezTo>
                    <a:pt x="148" y="182"/>
                    <a:pt x="148" y="181"/>
                    <a:pt x="148" y="181"/>
                  </a:cubicBezTo>
                  <a:cubicBezTo>
                    <a:pt x="150" y="182"/>
                    <a:pt x="150" y="182"/>
                    <a:pt x="150" y="182"/>
                  </a:cubicBezTo>
                  <a:cubicBezTo>
                    <a:pt x="149" y="182"/>
                    <a:pt x="149" y="182"/>
                    <a:pt x="149" y="182"/>
                  </a:cubicBezTo>
                  <a:cubicBezTo>
                    <a:pt x="151" y="183"/>
                    <a:pt x="151" y="183"/>
                    <a:pt x="151" y="183"/>
                  </a:cubicBezTo>
                  <a:cubicBezTo>
                    <a:pt x="152" y="183"/>
                    <a:pt x="152" y="183"/>
                    <a:pt x="152" y="183"/>
                  </a:cubicBezTo>
                  <a:cubicBezTo>
                    <a:pt x="152" y="183"/>
                    <a:pt x="152" y="183"/>
                    <a:pt x="152" y="183"/>
                  </a:cubicBezTo>
                  <a:cubicBezTo>
                    <a:pt x="152" y="182"/>
                    <a:pt x="153" y="182"/>
                    <a:pt x="153" y="181"/>
                  </a:cubicBezTo>
                  <a:cubicBezTo>
                    <a:pt x="153" y="182"/>
                    <a:pt x="153" y="180"/>
                    <a:pt x="154" y="181"/>
                  </a:cubicBezTo>
                  <a:cubicBezTo>
                    <a:pt x="153" y="182"/>
                    <a:pt x="153" y="182"/>
                    <a:pt x="153" y="182"/>
                  </a:cubicBezTo>
                  <a:cubicBezTo>
                    <a:pt x="155" y="181"/>
                    <a:pt x="155" y="181"/>
                    <a:pt x="155" y="181"/>
                  </a:cubicBezTo>
                  <a:cubicBezTo>
                    <a:pt x="156" y="182"/>
                    <a:pt x="156" y="182"/>
                    <a:pt x="156" y="182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155" y="183"/>
                    <a:pt x="155" y="183"/>
                    <a:pt x="155" y="183"/>
                  </a:cubicBezTo>
                  <a:cubicBezTo>
                    <a:pt x="155" y="183"/>
                    <a:pt x="155" y="183"/>
                    <a:pt x="155" y="183"/>
                  </a:cubicBezTo>
                  <a:cubicBezTo>
                    <a:pt x="153" y="183"/>
                    <a:pt x="153" y="183"/>
                    <a:pt x="153" y="183"/>
                  </a:cubicBezTo>
                  <a:cubicBezTo>
                    <a:pt x="153" y="183"/>
                    <a:pt x="153" y="183"/>
                    <a:pt x="153" y="183"/>
                  </a:cubicBezTo>
                  <a:cubicBezTo>
                    <a:pt x="153" y="183"/>
                    <a:pt x="153" y="183"/>
                    <a:pt x="153" y="183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51" y="184"/>
                    <a:pt x="151" y="184"/>
                    <a:pt x="151" y="184"/>
                  </a:cubicBezTo>
                  <a:cubicBezTo>
                    <a:pt x="150" y="183"/>
                    <a:pt x="150" y="183"/>
                    <a:pt x="150" y="183"/>
                  </a:cubicBezTo>
                  <a:cubicBezTo>
                    <a:pt x="149" y="184"/>
                    <a:pt x="149" y="184"/>
                    <a:pt x="148" y="184"/>
                  </a:cubicBezTo>
                  <a:cubicBezTo>
                    <a:pt x="148" y="184"/>
                    <a:pt x="147" y="184"/>
                    <a:pt x="148" y="184"/>
                  </a:cubicBezTo>
                  <a:cubicBezTo>
                    <a:pt x="148" y="185"/>
                    <a:pt x="148" y="185"/>
                    <a:pt x="148" y="185"/>
                  </a:cubicBezTo>
                  <a:cubicBezTo>
                    <a:pt x="148" y="185"/>
                    <a:pt x="148" y="185"/>
                    <a:pt x="148" y="185"/>
                  </a:cubicBezTo>
                  <a:cubicBezTo>
                    <a:pt x="148" y="185"/>
                    <a:pt x="148" y="185"/>
                    <a:pt x="148" y="185"/>
                  </a:cubicBezTo>
                  <a:cubicBezTo>
                    <a:pt x="147" y="185"/>
                    <a:pt x="147" y="185"/>
                    <a:pt x="147" y="185"/>
                  </a:cubicBezTo>
                  <a:cubicBezTo>
                    <a:pt x="149" y="185"/>
                    <a:pt x="147" y="186"/>
                    <a:pt x="148" y="186"/>
                  </a:cubicBezTo>
                  <a:cubicBezTo>
                    <a:pt x="147" y="186"/>
                    <a:pt x="147" y="186"/>
                    <a:pt x="147" y="186"/>
                  </a:cubicBezTo>
                  <a:cubicBezTo>
                    <a:pt x="148" y="187"/>
                    <a:pt x="148" y="187"/>
                    <a:pt x="148" y="187"/>
                  </a:cubicBezTo>
                  <a:cubicBezTo>
                    <a:pt x="148" y="186"/>
                    <a:pt x="148" y="186"/>
                    <a:pt x="148" y="186"/>
                  </a:cubicBezTo>
                  <a:cubicBezTo>
                    <a:pt x="149" y="187"/>
                    <a:pt x="149" y="187"/>
                    <a:pt x="149" y="187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50" y="186"/>
                    <a:pt x="150" y="186"/>
                    <a:pt x="150" y="186"/>
                  </a:cubicBezTo>
                  <a:cubicBezTo>
                    <a:pt x="153" y="186"/>
                    <a:pt x="153" y="186"/>
                    <a:pt x="153" y="186"/>
                  </a:cubicBezTo>
                  <a:cubicBezTo>
                    <a:pt x="153" y="185"/>
                    <a:pt x="154" y="185"/>
                    <a:pt x="154" y="184"/>
                  </a:cubicBezTo>
                  <a:cubicBezTo>
                    <a:pt x="154" y="184"/>
                    <a:pt x="154" y="184"/>
                    <a:pt x="154" y="184"/>
                  </a:cubicBezTo>
                  <a:cubicBezTo>
                    <a:pt x="154" y="185"/>
                    <a:pt x="154" y="185"/>
                    <a:pt x="154" y="185"/>
                  </a:cubicBezTo>
                  <a:cubicBezTo>
                    <a:pt x="156" y="185"/>
                    <a:pt x="156" y="185"/>
                    <a:pt x="156" y="185"/>
                  </a:cubicBezTo>
                  <a:cubicBezTo>
                    <a:pt x="156" y="185"/>
                    <a:pt x="156" y="185"/>
                    <a:pt x="156" y="185"/>
                  </a:cubicBezTo>
                  <a:cubicBezTo>
                    <a:pt x="155" y="186"/>
                    <a:pt x="155" y="186"/>
                    <a:pt x="155" y="186"/>
                  </a:cubicBezTo>
                  <a:cubicBezTo>
                    <a:pt x="156" y="185"/>
                    <a:pt x="156" y="185"/>
                    <a:pt x="156" y="185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158" y="184"/>
                    <a:pt x="158" y="184"/>
                    <a:pt x="158" y="184"/>
                  </a:cubicBezTo>
                  <a:cubicBezTo>
                    <a:pt x="158" y="184"/>
                    <a:pt x="158" y="184"/>
                    <a:pt x="158" y="184"/>
                  </a:cubicBezTo>
                  <a:cubicBezTo>
                    <a:pt x="159" y="183"/>
                    <a:pt x="159" y="183"/>
                    <a:pt x="159" y="183"/>
                  </a:cubicBezTo>
                  <a:cubicBezTo>
                    <a:pt x="159" y="183"/>
                    <a:pt x="159" y="183"/>
                    <a:pt x="159" y="183"/>
                  </a:cubicBezTo>
                  <a:cubicBezTo>
                    <a:pt x="159" y="183"/>
                    <a:pt x="159" y="183"/>
                    <a:pt x="159" y="183"/>
                  </a:cubicBezTo>
                  <a:cubicBezTo>
                    <a:pt x="161" y="183"/>
                    <a:pt x="161" y="183"/>
                    <a:pt x="161" y="183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62" y="185"/>
                    <a:pt x="162" y="185"/>
                    <a:pt x="162" y="185"/>
                  </a:cubicBezTo>
                  <a:cubicBezTo>
                    <a:pt x="164" y="184"/>
                    <a:pt x="164" y="184"/>
                    <a:pt x="164" y="184"/>
                  </a:cubicBezTo>
                  <a:cubicBezTo>
                    <a:pt x="161" y="184"/>
                    <a:pt x="163" y="184"/>
                    <a:pt x="163" y="184"/>
                  </a:cubicBezTo>
                  <a:cubicBezTo>
                    <a:pt x="164" y="183"/>
                    <a:pt x="164" y="183"/>
                    <a:pt x="164" y="183"/>
                  </a:cubicBezTo>
                  <a:cubicBezTo>
                    <a:pt x="163" y="183"/>
                    <a:pt x="163" y="183"/>
                    <a:pt x="163" y="183"/>
                  </a:cubicBezTo>
                  <a:cubicBezTo>
                    <a:pt x="165" y="182"/>
                    <a:pt x="163" y="183"/>
                    <a:pt x="164" y="182"/>
                  </a:cubicBezTo>
                  <a:cubicBezTo>
                    <a:pt x="163" y="182"/>
                    <a:pt x="163" y="182"/>
                    <a:pt x="163" y="182"/>
                  </a:cubicBezTo>
                  <a:cubicBezTo>
                    <a:pt x="162" y="181"/>
                    <a:pt x="162" y="181"/>
                    <a:pt x="162" y="181"/>
                  </a:cubicBezTo>
                  <a:cubicBezTo>
                    <a:pt x="163" y="181"/>
                    <a:pt x="162" y="180"/>
                    <a:pt x="163" y="180"/>
                  </a:cubicBezTo>
                  <a:cubicBezTo>
                    <a:pt x="163" y="180"/>
                    <a:pt x="163" y="180"/>
                    <a:pt x="163" y="180"/>
                  </a:cubicBezTo>
                  <a:cubicBezTo>
                    <a:pt x="163" y="180"/>
                    <a:pt x="163" y="180"/>
                    <a:pt x="163" y="180"/>
                  </a:cubicBezTo>
                  <a:cubicBezTo>
                    <a:pt x="163" y="179"/>
                    <a:pt x="163" y="179"/>
                    <a:pt x="163" y="179"/>
                  </a:cubicBezTo>
                  <a:cubicBezTo>
                    <a:pt x="164" y="181"/>
                    <a:pt x="164" y="179"/>
                    <a:pt x="165" y="179"/>
                  </a:cubicBezTo>
                  <a:cubicBezTo>
                    <a:pt x="164" y="180"/>
                    <a:pt x="164" y="180"/>
                    <a:pt x="164" y="180"/>
                  </a:cubicBezTo>
                  <a:cubicBezTo>
                    <a:pt x="166" y="179"/>
                    <a:pt x="166" y="179"/>
                    <a:pt x="166" y="179"/>
                  </a:cubicBezTo>
                  <a:cubicBezTo>
                    <a:pt x="166" y="181"/>
                    <a:pt x="166" y="181"/>
                    <a:pt x="166" y="181"/>
                  </a:cubicBezTo>
                  <a:cubicBezTo>
                    <a:pt x="165" y="179"/>
                    <a:pt x="166" y="181"/>
                    <a:pt x="165" y="181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7" y="182"/>
                    <a:pt x="167" y="182"/>
                    <a:pt x="167" y="182"/>
                  </a:cubicBezTo>
                  <a:cubicBezTo>
                    <a:pt x="167" y="182"/>
                    <a:pt x="167" y="182"/>
                    <a:pt x="167" y="182"/>
                  </a:cubicBezTo>
                  <a:cubicBezTo>
                    <a:pt x="168" y="182"/>
                    <a:pt x="168" y="182"/>
                    <a:pt x="168" y="182"/>
                  </a:cubicBezTo>
                  <a:cubicBezTo>
                    <a:pt x="168" y="181"/>
                    <a:pt x="168" y="181"/>
                    <a:pt x="168" y="181"/>
                  </a:cubicBezTo>
                  <a:cubicBezTo>
                    <a:pt x="172" y="181"/>
                    <a:pt x="172" y="181"/>
                    <a:pt x="172" y="181"/>
                  </a:cubicBezTo>
                  <a:cubicBezTo>
                    <a:pt x="175" y="180"/>
                    <a:pt x="175" y="180"/>
                    <a:pt x="175" y="180"/>
                  </a:cubicBezTo>
                  <a:cubicBezTo>
                    <a:pt x="172" y="179"/>
                    <a:pt x="172" y="179"/>
                    <a:pt x="172" y="179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3" y="177"/>
                    <a:pt x="174" y="178"/>
                    <a:pt x="174" y="177"/>
                  </a:cubicBezTo>
                  <a:cubicBezTo>
                    <a:pt x="176" y="178"/>
                    <a:pt x="176" y="178"/>
                    <a:pt x="176" y="178"/>
                  </a:cubicBezTo>
                  <a:cubicBezTo>
                    <a:pt x="176" y="178"/>
                    <a:pt x="176" y="178"/>
                    <a:pt x="176" y="178"/>
                  </a:cubicBezTo>
                  <a:cubicBezTo>
                    <a:pt x="177" y="177"/>
                    <a:pt x="177" y="177"/>
                    <a:pt x="177" y="177"/>
                  </a:cubicBezTo>
                  <a:cubicBezTo>
                    <a:pt x="177" y="177"/>
                    <a:pt x="177" y="177"/>
                    <a:pt x="177" y="177"/>
                  </a:cubicBezTo>
                  <a:cubicBezTo>
                    <a:pt x="177" y="178"/>
                    <a:pt x="177" y="178"/>
                    <a:pt x="177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7"/>
                    <a:pt x="179" y="177"/>
                    <a:pt x="179" y="177"/>
                  </a:cubicBezTo>
                  <a:cubicBezTo>
                    <a:pt x="181" y="177"/>
                    <a:pt x="181" y="177"/>
                    <a:pt x="181" y="177"/>
                  </a:cubicBezTo>
                  <a:cubicBezTo>
                    <a:pt x="180" y="176"/>
                    <a:pt x="180" y="176"/>
                    <a:pt x="180" y="176"/>
                  </a:cubicBezTo>
                  <a:cubicBezTo>
                    <a:pt x="180" y="176"/>
                    <a:pt x="180" y="176"/>
                    <a:pt x="180" y="176"/>
                  </a:cubicBezTo>
                  <a:cubicBezTo>
                    <a:pt x="181" y="177"/>
                    <a:pt x="181" y="176"/>
                    <a:pt x="181" y="176"/>
                  </a:cubicBezTo>
                  <a:cubicBezTo>
                    <a:pt x="181" y="177"/>
                    <a:pt x="181" y="177"/>
                    <a:pt x="181" y="177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3" y="178"/>
                    <a:pt x="183" y="178"/>
                    <a:pt x="183" y="178"/>
                  </a:cubicBezTo>
                  <a:cubicBezTo>
                    <a:pt x="181" y="179"/>
                    <a:pt x="181" y="179"/>
                    <a:pt x="181" y="179"/>
                  </a:cubicBezTo>
                  <a:cubicBezTo>
                    <a:pt x="180" y="178"/>
                    <a:pt x="180" y="178"/>
                    <a:pt x="180" y="178"/>
                  </a:cubicBezTo>
                  <a:cubicBezTo>
                    <a:pt x="180" y="179"/>
                    <a:pt x="180" y="179"/>
                    <a:pt x="180" y="179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9" y="178"/>
                    <a:pt x="179" y="179"/>
                    <a:pt x="179" y="179"/>
                  </a:cubicBezTo>
                  <a:cubicBezTo>
                    <a:pt x="177" y="179"/>
                    <a:pt x="177" y="179"/>
                    <a:pt x="177" y="179"/>
                  </a:cubicBezTo>
                  <a:cubicBezTo>
                    <a:pt x="177" y="179"/>
                    <a:pt x="177" y="179"/>
                    <a:pt x="177" y="179"/>
                  </a:cubicBezTo>
                  <a:cubicBezTo>
                    <a:pt x="176" y="179"/>
                    <a:pt x="176" y="179"/>
                    <a:pt x="176" y="179"/>
                  </a:cubicBezTo>
                  <a:cubicBezTo>
                    <a:pt x="176" y="179"/>
                    <a:pt x="176" y="179"/>
                    <a:pt x="176" y="179"/>
                  </a:cubicBezTo>
                  <a:cubicBezTo>
                    <a:pt x="175" y="179"/>
                    <a:pt x="175" y="179"/>
                    <a:pt x="175" y="179"/>
                  </a:cubicBezTo>
                  <a:cubicBezTo>
                    <a:pt x="176" y="180"/>
                    <a:pt x="176" y="180"/>
                    <a:pt x="176" y="180"/>
                  </a:cubicBezTo>
                  <a:cubicBezTo>
                    <a:pt x="176" y="180"/>
                    <a:pt x="176" y="180"/>
                    <a:pt x="176" y="180"/>
                  </a:cubicBezTo>
                  <a:cubicBezTo>
                    <a:pt x="177" y="181"/>
                    <a:pt x="178" y="180"/>
                    <a:pt x="179" y="180"/>
                  </a:cubicBezTo>
                  <a:cubicBezTo>
                    <a:pt x="181" y="179"/>
                    <a:pt x="181" y="179"/>
                    <a:pt x="181" y="179"/>
                  </a:cubicBezTo>
                  <a:cubicBezTo>
                    <a:pt x="182" y="179"/>
                    <a:pt x="182" y="179"/>
                    <a:pt x="182" y="179"/>
                  </a:cubicBezTo>
                  <a:cubicBezTo>
                    <a:pt x="182" y="180"/>
                    <a:pt x="182" y="180"/>
                    <a:pt x="182" y="180"/>
                  </a:cubicBezTo>
                  <a:cubicBezTo>
                    <a:pt x="180" y="180"/>
                    <a:pt x="180" y="180"/>
                    <a:pt x="180" y="180"/>
                  </a:cubicBezTo>
                  <a:cubicBezTo>
                    <a:pt x="181" y="181"/>
                    <a:pt x="181" y="181"/>
                    <a:pt x="181" y="181"/>
                  </a:cubicBezTo>
                  <a:cubicBezTo>
                    <a:pt x="183" y="180"/>
                    <a:pt x="183" y="180"/>
                    <a:pt x="183" y="180"/>
                  </a:cubicBezTo>
                  <a:cubicBezTo>
                    <a:pt x="183" y="181"/>
                    <a:pt x="183" y="181"/>
                    <a:pt x="183" y="181"/>
                  </a:cubicBezTo>
                  <a:cubicBezTo>
                    <a:pt x="184" y="181"/>
                    <a:pt x="184" y="181"/>
                    <a:pt x="184" y="181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3" y="182"/>
                    <a:pt x="183" y="182"/>
                    <a:pt x="183" y="182"/>
                  </a:cubicBezTo>
                  <a:cubicBezTo>
                    <a:pt x="184" y="183"/>
                    <a:pt x="184" y="183"/>
                    <a:pt x="184" y="183"/>
                  </a:cubicBezTo>
                  <a:cubicBezTo>
                    <a:pt x="184" y="184"/>
                    <a:pt x="184" y="184"/>
                    <a:pt x="184" y="184"/>
                  </a:cubicBezTo>
                  <a:cubicBezTo>
                    <a:pt x="181" y="182"/>
                    <a:pt x="181" y="182"/>
                    <a:pt x="181" y="182"/>
                  </a:cubicBezTo>
                  <a:cubicBezTo>
                    <a:pt x="180" y="182"/>
                    <a:pt x="180" y="182"/>
                    <a:pt x="180" y="182"/>
                  </a:cubicBezTo>
                  <a:cubicBezTo>
                    <a:pt x="180" y="183"/>
                    <a:pt x="180" y="183"/>
                    <a:pt x="180" y="183"/>
                  </a:cubicBezTo>
                  <a:cubicBezTo>
                    <a:pt x="177" y="182"/>
                    <a:pt x="177" y="182"/>
                    <a:pt x="177" y="182"/>
                  </a:cubicBezTo>
                  <a:cubicBezTo>
                    <a:pt x="176" y="182"/>
                    <a:pt x="177" y="183"/>
                    <a:pt x="176" y="183"/>
                  </a:cubicBezTo>
                  <a:cubicBezTo>
                    <a:pt x="176" y="184"/>
                    <a:pt x="176" y="184"/>
                    <a:pt x="176" y="184"/>
                  </a:cubicBezTo>
                  <a:cubicBezTo>
                    <a:pt x="176" y="182"/>
                    <a:pt x="176" y="185"/>
                    <a:pt x="175" y="184"/>
                  </a:cubicBezTo>
                  <a:cubicBezTo>
                    <a:pt x="174" y="184"/>
                    <a:pt x="174" y="184"/>
                    <a:pt x="174" y="184"/>
                  </a:cubicBezTo>
                  <a:cubicBezTo>
                    <a:pt x="174" y="185"/>
                    <a:pt x="174" y="185"/>
                    <a:pt x="174" y="185"/>
                  </a:cubicBezTo>
                  <a:cubicBezTo>
                    <a:pt x="173" y="185"/>
                    <a:pt x="173" y="185"/>
                    <a:pt x="173" y="185"/>
                  </a:cubicBezTo>
                  <a:cubicBezTo>
                    <a:pt x="172" y="184"/>
                    <a:pt x="172" y="184"/>
                    <a:pt x="172" y="184"/>
                  </a:cubicBezTo>
                  <a:cubicBezTo>
                    <a:pt x="170" y="183"/>
                    <a:pt x="170" y="183"/>
                    <a:pt x="170" y="183"/>
                  </a:cubicBezTo>
                  <a:cubicBezTo>
                    <a:pt x="170" y="184"/>
                    <a:pt x="170" y="184"/>
                    <a:pt x="170" y="184"/>
                  </a:cubicBezTo>
                  <a:cubicBezTo>
                    <a:pt x="171" y="186"/>
                    <a:pt x="174" y="186"/>
                    <a:pt x="175" y="187"/>
                  </a:cubicBezTo>
                  <a:cubicBezTo>
                    <a:pt x="174" y="187"/>
                    <a:pt x="174" y="187"/>
                    <a:pt x="174" y="187"/>
                  </a:cubicBezTo>
                  <a:cubicBezTo>
                    <a:pt x="174" y="188"/>
                    <a:pt x="174" y="188"/>
                    <a:pt x="174" y="188"/>
                  </a:cubicBezTo>
                  <a:cubicBezTo>
                    <a:pt x="174" y="186"/>
                    <a:pt x="174" y="188"/>
                    <a:pt x="174" y="187"/>
                  </a:cubicBezTo>
                  <a:cubicBezTo>
                    <a:pt x="175" y="189"/>
                    <a:pt x="175" y="187"/>
                    <a:pt x="175" y="188"/>
                  </a:cubicBezTo>
                  <a:cubicBezTo>
                    <a:pt x="176" y="188"/>
                    <a:pt x="176" y="188"/>
                    <a:pt x="176" y="188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6" y="185"/>
                    <a:pt x="176" y="185"/>
                    <a:pt x="176" y="185"/>
                  </a:cubicBezTo>
                  <a:cubicBezTo>
                    <a:pt x="176" y="187"/>
                    <a:pt x="176" y="185"/>
                    <a:pt x="176" y="186"/>
                  </a:cubicBezTo>
                  <a:cubicBezTo>
                    <a:pt x="177" y="185"/>
                    <a:pt x="177" y="185"/>
                    <a:pt x="177" y="185"/>
                  </a:cubicBezTo>
                  <a:cubicBezTo>
                    <a:pt x="178" y="184"/>
                    <a:pt x="178" y="184"/>
                    <a:pt x="178" y="184"/>
                  </a:cubicBezTo>
                  <a:cubicBezTo>
                    <a:pt x="178" y="184"/>
                    <a:pt x="178" y="184"/>
                    <a:pt x="178" y="184"/>
                  </a:cubicBezTo>
                  <a:cubicBezTo>
                    <a:pt x="178" y="185"/>
                    <a:pt x="178" y="185"/>
                    <a:pt x="178" y="185"/>
                  </a:cubicBezTo>
                  <a:cubicBezTo>
                    <a:pt x="180" y="185"/>
                    <a:pt x="180" y="185"/>
                    <a:pt x="180" y="185"/>
                  </a:cubicBezTo>
                  <a:cubicBezTo>
                    <a:pt x="180" y="185"/>
                    <a:pt x="180" y="185"/>
                    <a:pt x="180" y="185"/>
                  </a:cubicBezTo>
                  <a:cubicBezTo>
                    <a:pt x="180" y="185"/>
                    <a:pt x="180" y="185"/>
                    <a:pt x="180" y="185"/>
                  </a:cubicBezTo>
                  <a:cubicBezTo>
                    <a:pt x="180" y="185"/>
                    <a:pt x="180" y="185"/>
                    <a:pt x="180" y="185"/>
                  </a:cubicBezTo>
                  <a:cubicBezTo>
                    <a:pt x="180" y="185"/>
                    <a:pt x="181" y="185"/>
                    <a:pt x="181" y="185"/>
                  </a:cubicBezTo>
                  <a:cubicBezTo>
                    <a:pt x="182" y="185"/>
                    <a:pt x="182" y="185"/>
                    <a:pt x="182" y="185"/>
                  </a:cubicBezTo>
                  <a:cubicBezTo>
                    <a:pt x="183" y="184"/>
                    <a:pt x="183" y="184"/>
                    <a:pt x="183" y="184"/>
                  </a:cubicBezTo>
                  <a:cubicBezTo>
                    <a:pt x="181" y="184"/>
                    <a:pt x="181" y="184"/>
                    <a:pt x="181" y="184"/>
                  </a:cubicBezTo>
                  <a:cubicBezTo>
                    <a:pt x="181" y="184"/>
                    <a:pt x="181" y="184"/>
                    <a:pt x="181" y="184"/>
                  </a:cubicBezTo>
                  <a:cubicBezTo>
                    <a:pt x="181" y="183"/>
                    <a:pt x="181" y="183"/>
                    <a:pt x="181" y="183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5" y="185"/>
                    <a:pt x="185" y="185"/>
                    <a:pt x="185" y="185"/>
                  </a:cubicBezTo>
                  <a:cubicBezTo>
                    <a:pt x="187" y="183"/>
                    <a:pt x="187" y="183"/>
                    <a:pt x="187" y="183"/>
                  </a:cubicBezTo>
                  <a:cubicBezTo>
                    <a:pt x="187" y="184"/>
                    <a:pt x="187" y="184"/>
                    <a:pt x="187" y="184"/>
                  </a:cubicBezTo>
                  <a:cubicBezTo>
                    <a:pt x="186" y="184"/>
                    <a:pt x="186" y="184"/>
                    <a:pt x="186" y="184"/>
                  </a:cubicBezTo>
                  <a:cubicBezTo>
                    <a:pt x="186" y="185"/>
                    <a:pt x="186" y="185"/>
                    <a:pt x="186" y="185"/>
                  </a:cubicBezTo>
                  <a:cubicBezTo>
                    <a:pt x="186" y="184"/>
                    <a:pt x="186" y="184"/>
                    <a:pt x="186" y="184"/>
                  </a:cubicBezTo>
                  <a:cubicBezTo>
                    <a:pt x="187" y="184"/>
                    <a:pt x="187" y="184"/>
                    <a:pt x="187" y="184"/>
                  </a:cubicBezTo>
                  <a:cubicBezTo>
                    <a:pt x="189" y="184"/>
                    <a:pt x="189" y="184"/>
                    <a:pt x="189" y="184"/>
                  </a:cubicBezTo>
                  <a:cubicBezTo>
                    <a:pt x="188" y="184"/>
                    <a:pt x="188" y="184"/>
                    <a:pt x="188" y="184"/>
                  </a:cubicBezTo>
                  <a:cubicBezTo>
                    <a:pt x="189" y="183"/>
                    <a:pt x="189" y="183"/>
                    <a:pt x="189" y="183"/>
                  </a:cubicBezTo>
                  <a:cubicBezTo>
                    <a:pt x="188" y="183"/>
                    <a:pt x="188" y="183"/>
                    <a:pt x="188" y="183"/>
                  </a:cubicBezTo>
                  <a:cubicBezTo>
                    <a:pt x="188" y="183"/>
                    <a:pt x="188" y="183"/>
                    <a:pt x="188" y="183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5" y="181"/>
                    <a:pt x="186" y="182"/>
                    <a:pt x="185" y="182"/>
                  </a:cubicBezTo>
                  <a:cubicBezTo>
                    <a:pt x="185" y="181"/>
                    <a:pt x="185" y="181"/>
                    <a:pt x="185" y="181"/>
                  </a:cubicBezTo>
                  <a:cubicBezTo>
                    <a:pt x="184" y="181"/>
                    <a:pt x="184" y="181"/>
                    <a:pt x="184" y="181"/>
                  </a:cubicBezTo>
                  <a:cubicBezTo>
                    <a:pt x="185" y="181"/>
                    <a:pt x="185" y="181"/>
                    <a:pt x="185" y="181"/>
                  </a:cubicBezTo>
                  <a:cubicBezTo>
                    <a:pt x="186" y="181"/>
                    <a:pt x="186" y="181"/>
                    <a:pt x="186" y="181"/>
                  </a:cubicBezTo>
                  <a:cubicBezTo>
                    <a:pt x="186" y="180"/>
                    <a:pt x="186" y="180"/>
                    <a:pt x="186" y="180"/>
                  </a:cubicBezTo>
                  <a:cubicBezTo>
                    <a:pt x="186" y="181"/>
                    <a:pt x="186" y="181"/>
                    <a:pt x="186" y="181"/>
                  </a:cubicBezTo>
                  <a:cubicBezTo>
                    <a:pt x="187" y="181"/>
                    <a:pt x="187" y="181"/>
                    <a:pt x="187" y="181"/>
                  </a:cubicBezTo>
                  <a:cubicBezTo>
                    <a:pt x="188" y="181"/>
                    <a:pt x="188" y="181"/>
                    <a:pt x="188" y="181"/>
                  </a:cubicBezTo>
                  <a:cubicBezTo>
                    <a:pt x="188" y="182"/>
                    <a:pt x="188" y="182"/>
                    <a:pt x="188" y="182"/>
                  </a:cubicBezTo>
                  <a:cubicBezTo>
                    <a:pt x="189" y="182"/>
                    <a:pt x="189" y="182"/>
                    <a:pt x="189" y="182"/>
                  </a:cubicBezTo>
                  <a:cubicBezTo>
                    <a:pt x="189" y="180"/>
                    <a:pt x="189" y="180"/>
                    <a:pt x="189" y="180"/>
                  </a:cubicBezTo>
                  <a:cubicBezTo>
                    <a:pt x="189" y="180"/>
                    <a:pt x="189" y="180"/>
                    <a:pt x="189" y="180"/>
                  </a:cubicBezTo>
                  <a:cubicBezTo>
                    <a:pt x="188" y="180"/>
                    <a:pt x="188" y="180"/>
                    <a:pt x="188" y="180"/>
                  </a:cubicBezTo>
                  <a:cubicBezTo>
                    <a:pt x="187" y="180"/>
                    <a:pt x="187" y="180"/>
                    <a:pt x="187" y="180"/>
                  </a:cubicBezTo>
                  <a:cubicBezTo>
                    <a:pt x="189" y="179"/>
                    <a:pt x="189" y="179"/>
                    <a:pt x="189" y="179"/>
                  </a:cubicBezTo>
                  <a:cubicBezTo>
                    <a:pt x="188" y="179"/>
                    <a:pt x="188" y="179"/>
                    <a:pt x="188" y="179"/>
                  </a:cubicBezTo>
                  <a:cubicBezTo>
                    <a:pt x="189" y="179"/>
                    <a:pt x="188" y="178"/>
                    <a:pt x="189" y="178"/>
                  </a:cubicBezTo>
                  <a:cubicBezTo>
                    <a:pt x="191" y="179"/>
                    <a:pt x="191" y="179"/>
                    <a:pt x="191" y="179"/>
                  </a:cubicBezTo>
                  <a:cubicBezTo>
                    <a:pt x="191" y="179"/>
                    <a:pt x="191" y="179"/>
                    <a:pt x="191" y="179"/>
                  </a:cubicBezTo>
                  <a:cubicBezTo>
                    <a:pt x="192" y="179"/>
                    <a:pt x="192" y="179"/>
                    <a:pt x="192" y="179"/>
                  </a:cubicBezTo>
                  <a:cubicBezTo>
                    <a:pt x="193" y="179"/>
                    <a:pt x="193" y="179"/>
                    <a:pt x="193" y="179"/>
                  </a:cubicBezTo>
                  <a:cubicBezTo>
                    <a:pt x="193" y="179"/>
                    <a:pt x="193" y="177"/>
                    <a:pt x="193" y="177"/>
                  </a:cubicBezTo>
                  <a:cubicBezTo>
                    <a:pt x="193" y="177"/>
                    <a:pt x="193" y="177"/>
                    <a:pt x="192" y="177"/>
                  </a:cubicBezTo>
                  <a:cubicBezTo>
                    <a:pt x="193" y="177"/>
                    <a:pt x="193" y="177"/>
                    <a:pt x="192" y="177"/>
                  </a:cubicBezTo>
                  <a:cubicBezTo>
                    <a:pt x="192" y="176"/>
                    <a:pt x="192" y="176"/>
                    <a:pt x="192" y="176"/>
                  </a:cubicBezTo>
                  <a:cubicBezTo>
                    <a:pt x="190" y="177"/>
                    <a:pt x="190" y="177"/>
                    <a:pt x="190" y="177"/>
                  </a:cubicBezTo>
                  <a:cubicBezTo>
                    <a:pt x="190" y="176"/>
                    <a:pt x="190" y="176"/>
                    <a:pt x="190" y="176"/>
                  </a:cubicBezTo>
                  <a:cubicBezTo>
                    <a:pt x="189" y="177"/>
                    <a:pt x="189" y="177"/>
                    <a:pt x="189" y="177"/>
                  </a:cubicBezTo>
                  <a:cubicBezTo>
                    <a:pt x="189" y="177"/>
                    <a:pt x="189" y="177"/>
                    <a:pt x="189" y="177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87" y="175"/>
                    <a:pt x="187" y="175"/>
                    <a:pt x="187" y="175"/>
                  </a:cubicBezTo>
                  <a:cubicBezTo>
                    <a:pt x="186" y="176"/>
                    <a:pt x="186" y="176"/>
                    <a:pt x="186" y="176"/>
                  </a:cubicBezTo>
                  <a:cubicBezTo>
                    <a:pt x="188" y="176"/>
                    <a:pt x="186" y="176"/>
                    <a:pt x="187" y="176"/>
                  </a:cubicBezTo>
                  <a:cubicBezTo>
                    <a:pt x="187" y="178"/>
                    <a:pt x="187" y="178"/>
                    <a:pt x="187" y="17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85" y="176"/>
                    <a:pt x="185" y="176"/>
                    <a:pt x="185" y="176"/>
                  </a:cubicBezTo>
                  <a:cubicBezTo>
                    <a:pt x="186" y="177"/>
                    <a:pt x="184" y="177"/>
                    <a:pt x="185" y="177"/>
                  </a:cubicBezTo>
                  <a:cubicBezTo>
                    <a:pt x="184" y="178"/>
                    <a:pt x="184" y="178"/>
                    <a:pt x="184" y="178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5" y="178"/>
                    <a:pt x="183" y="177"/>
                    <a:pt x="184" y="177"/>
                  </a:cubicBezTo>
                  <a:cubicBezTo>
                    <a:pt x="185" y="175"/>
                    <a:pt x="185" y="175"/>
                    <a:pt x="185" y="175"/>
                  </a:cubicBezTo>
                  <a:cubicBezTo>
                    <a:pt x="185" y="175"/>
                    <a:pt x="185" y="175"/>
                    <a:pt x="185" y="175"/>
                  </a:cubicBezTo>
                  <a:cubicBezTo>
                    <a:pt x="186" y="175"/>
                    <a:pt x="186" y="175"/>
                    <a:pt x="186" y="175"/>
                  </a:cubicBezTo>
                  <a:cubicBezTo>
                    <a:pt x="187" y="175"/>
                    <a:pt x="187" y="175"/>
                    <a:pt x="187" y="175"/>
                  </a:cubicBezTo>
                  <a:cubicBezTo>
                    <a:pt x="188" y="175"/>
                    <a:pt x="188" y="175"/>
                    <a:pt x="188" y="175"/>
                  </a:cubicBezTo>
                  <a:cubicBezTo>
                    <a:pt x="187" y="174"/>
                    <a:pt x="187" y="174"/>
                    <a:pt x="187" y="174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88" y="175"/>
                    <a:pt x="189" y="175"/>
                    <a:pt x="188" y="175"/>
                  </a:cubicBezTo>
                  <a:cubicBezTo>
                    <a:pt x="190" y="176"/>
                    <a:pt x="190" y="176"/>
                    <a:pt x="190" y="176"/>
                  </a:cubicBezTo>
                  <a:cubicBezTo>
                    <a:pt x="191" y="175"/>
                    <a:pt x="191" y="175"/>
                    <a:pt x="191" y="175"/>
                  </a:cubicBezTo>
                  <a:cubicBezTo>
                    <a:pt x="191" y="176"/>
                    <a:pt x="191" y="176"/>
                    <a:pt x="191" y="176"/>
                  </a:cubicBezTo>
                  <a:cubicBezTo>
                    <a:pt x="193" y="175"/>
                    <a:pt x="193" y="175"/>
                    <a:pt x="193" y="175"/>
                  </a:cubicBezTo>
                  <a:cubicBezTo>
                    <a:pt x="192" y="174"/>
                    <a:pt x="192" y="174"/>
                    <a:pt x="192" y="174"/>
                  </a:cubicBezTo>
                  <a:cubicBezTo>
                    <a:pt x="191" y="174"/>
                    <a:pt x="191" y="174"/>
                    <a:pt x="191" y="174"/>
                  </a:cubicBezTo>
                  <a:cubicBezTo>
                    <a:pt x="191" y="174"/>
                    <a:pt x="191" y="174"/>
                    <a:pt x="191" y="174"/>
                  </a:cubicBezTo>
                  <a:cubicBezTo>
                    <a:pt x="190" y="174"/>
                    <a:pt x="190" y="174"/>
                    <a:pt x="190" y="174"/>
                  </a:cubicBezTo>
                  <a:cubicBezTo>
                    <a:pt x="191" y="173"/>
                    <a:pt x="191" y="173"/>
                    <a:pt x="191" y="173"/>
                  </a:cubicBezTo>
                  <a:cubicBezTo>
                    <a:pt x="192" y="174"/>
                    <a:pt x="192" y="174"/>
                    <a:pt x="192" y="174"/>
                  </a:cubicBezTo>
                  <a:cubicBezTo>
                    <a:pt x="193" y="173"/>
                    <a:pt x="193" y="173"/>
                    <a:pt x="193" y="173"/>
                  </a:cubicBezTo>
                  <a:cubicBezTo>
                    <a:pt x="194" y="175"/>
                    <a:pt x="194" y="175"/>
                    <a:pt x="194" y="175"/>
                  </a:cubicBezTo>
                  <a:cubicBezTo>
                    <a:pt x="195" y="173"/>
                    <a:pt x="194" y="175"/>
                    <a:pt x="194" y="174"/>
                  </a:cubicBezTo>
                  <a:cubicBezTo>
                    <a:pt x="194" y="173"/>
                    <a:pt x="194" y="173"/>
                    <a:pt x="194" y="173"/>
                  </a:cubicBezTo>
                  <a:cubicBezTo>
                    <a:pt x="196" y="173"/>
                    <a:pt x="195" y="176"/>
                    <a:pt x="198" y="175"/>
                  </a:cubicBezTo>
                  <a:cubicBezTo>
                    <a:pt x="197" y="175"/>
                    <a:pt x="197" y="174"/>
                    <a:pt x="197" y="174"/>
                  </a:cubicBezTo>
                  <a:cubicBezTo>
                    <a:pt x="197" y="174"/>
                    <a:pt x="197" y="174"/>
                    <a:pt x="197" y="174"/>
                  </a:cubicBezTo>
                  <a:cubicBezTo>
                    <a:pt x="198" y="174"/>
                    <a:pt x="198" y="174"/>
                    <a:pt x="198" y="174"/>
                  </a:cubicBezTo>
                  <a:cubicBezTo>
                    <a:pt x="197" y="172"/>
                    <a:pt x="197" y="172"/>
                    <a:pt x="197" y="172"/>
                  </a:cubicBezTo>
                  <a:cubicBezTo>
                    <a:pt x="196" y="172"/>
                    <a:pt x="196" y="172"/>
                    <a:pt x="196" y="172"/>
                  </a:cubicBezTo>
                  <a:cubicBezTo>
                    <a:pt x="194" y="171"/>
                    <a:pt x="194" y="171"/>
                    <a:pt x="194" y="171"/>
                  </a:cubicBezTo>
                  <a:cubicBezTo>
                    <a:pt x="196" y="171"/>
                    <a:pt x="196" y="171"/>
                    <a:pt x="196" y="171"/>
                  </a:cubicBezTo>
                  <a:cubicBezTo>
                    <a:pt x="197" y="171"/>
                    <a:pt x="197" y="171"/>
                    <a:pt x="197" y="171"/>
                  </a:cubicBezTo>
                  <a:cubicBezTo>
                    <a:pt x="197" y="171"/>
                    <a:pt x="197" y="171"/>
                    <a:pt x="197" y="171"/>
                  </a:cubicBezTo>
                  <a:cubicBezTo>
                    <a:pt x="198" y="171"/>
                    <a:pt x="198" y="173"/>
                    <a:pt x="198" y="173"/>
                  </a:cubicBezTo>
                  <a:cubicBezTo>
                    <a:pt x="198" y="173"/>
                    <a:pt x="198" y="173"/>
                    <a:pt x="198" y="173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200" y="174"/>
                    <a:pt x="200" y="174"/>
                    <a:pt x="200" y="174"/>
                  </a:cubicBezTo>
                  <a:cubicBezTo>
                    <a:pt x="201" y="174"/>
                    <a:pt x="201" y="174"/>
                    <a:pt x="201" y="174"/>
                  </a:cubicBezTo>
                  <a:cubicBezTo>
                    <a:pt x="201" y="174"/>
                    <a:pt x="201" y="174"/>
                    <a:pt x="201" y="174"/>
                  </a:cubicBezTo>
                  <a:cubicBezTo>
                    <a:pt x="201" y="175"/>
                    <a:pt x="201" y="175"/>
                    <a:pt x="201" y="175"/>
                  </a:cubicBezTo>
                  <a:cubicBezTo>
                    <a:pt x="201" y="176"/>
                    <a:pt x="201" y="176"/>
                    <a:pt x="201" y="176"/>
                  </a:cubicBezTo>
                  <a:cubicBezTo>
                    <a:pt x="199" y="176"/>
                    <a:pt x="199" y="176"/>
                    <a:pt x="199" y="176"/>
                  </a:cubicBezTo>
                  <a:cubicBezTo>
                    <a:pt x="198" y="177"/>
                    <a:pt x="198" y="177"/>
                    <a:pt x="198" y="177"/>
                  </a:cubicBezTo>
                  <a:cubicBezTo>
                    <a:pt x="198" y="176"/>
                    <a:pt x="197" y="177"/>
                    <a:pt x="197" y="176"/>
                  </a:cubicBezTo>
                  <a:cubicBezTo>
                    <a:pt x="197" y="179"/>
                    <a:pt x="197" y="177"/>
                    <a:pt x="196" y="177"/>
                  </a:cubicBezTo>
                  <a:cubicBezTo>
                    <a:pt x="196" y="176"/>
                    <a:pt x="196" y="176"/>
                    <a:pt x="196" y="176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6" y="177"/>
                    <a:pt x="195" y="178"/>
                    <a:pt x="196" y="178"/>
                  </a:cubicBezTo>
                  <a:cubicBezTo>
                    <a:pt x="194" y="178"/>
                    <a:pt x="194" y="178"/>
                    <a:pt x="194" y="178"/>
                  </a:cubicBezTo>
                  <a:cubicBezTo>
                    <a:pt x="195" y="180"/>
                    <a:pt x="195" y="180"/>
                    <a:pt x="195" y="180"/>
                  </a:cubicBezTo>
                  <a:cubicBezTo>
                    <a:pt x="196" y="178"/>
                    <a:pt x="195" y="179"/>
                    <a:pt x="195" y="179"/>
                  </a:cubicBezTo>
                  <a:cubicBezTo>
                    <a:pt x="197" y="180"/>
                    <a:pt x="197" y="180"/>
                    <a:pt x="197" y="180"/>
                  </a:cubicBezTo>
                  <a:cubicBezTo>
                    <a:pt x="197" y="179"/>
                    <a:pt x="197" y="179"/>
                    <a:pt x="197" y="179"/>
                  </a:cubicBezTo>
                  <a:cubicBezTo>
                    <a:pt x="197" y="178"/>
                    <a:pt x="197" y="178"/>
                    <a:pt x="197" y="178"/>
                  </a:cubicBezTo>
                  <a:cubicBezTo>
                    <a:pt x="198" y="178"/>
                    <a:pt x="198" y="178"/>
                    <a:pt x="198" y="178"/>
                  </a:cubicBezTo>
                  <a:cubicBezTo>
                    <a:pt x="199" y="178"/>
                    <a:pt x="199" y="178"/>
                    <a:pt x="199" y="178"/>
                  </a:cubicBezTo>
                  <a:cubicBezTo>
                    <a:pt x="201" y="178"/>
                    <a:pt x="201" y="178"/>
                    <a:pt x="201" y="178"/>
                  </a:cubicBezTo>
                  <a:cubicBezTo>
                    <a:pt x="201" y="177"/>
                    <a:pt x="201" y="177"/>
                    <a:pt x="201" y="177"/>
                  </a:cubicBezTo>
                  <a:cubicBezTo>
                    <a:pt x="202" y="177"/>
                    <a:pt x="201" y="176"/>
                    <a:pt x="202" y="176"/>
                  </a:cubicBezTo>
                  <a:cubicBezTo>
                    <a:pt x="203" y="176"/>
                    <a:pt x="203" y="176"/>
                    <a:pt x="203" y="176"/>
                  </a:cubicBezTo>
                  <a:cubicBezTo>
                    <a:pt x="201" y="177"/>
                    <a:pt x="203" y="176"/>
                    <a:pt x="202" y="177"/>
                  </a:cubicBezTo>
                  <a:cubicBezTo>
                    <a:pt x="203" y="178"/>
                    <a:pt x="203" y="178"/>
                    <a:pt x="203" y="178"/>
                  </a:cubicBezTo>
                  <a:cubicBezTo>
                    <a:pt x="203" y="177"/>
                    <a:pt x="203" y="177"/>
                    <a:pt x="203" y="177"/>
                  </a:cubicBezTo>
                  <a:cubicBezTo>
                    <a:pt x="205" y="176"/>
                    <a:pt x="205" y="176"/>
                    <a:pt x="205" y="176"/>
                  </a:cubicBezTo>
                  <a:cubicBezTo>
                    <a:pt x="206" y="176"/>
                    <a:pt x="206" y="176"/>
                    <a:pt x="206" y="176"/>
                  </a:cubicBezTo>
                  <a:cubicBezTo>
                    <a:pt x="207" y="176"/>
                    <a:pt x="207" y="176"/>
                    <a:pt x="207" y="176"/>
                  </a:cubicBezTo>
                  <a:cubicBezTo>
                    <a:pt x="206" y="175"/>
                    <a:pt x="206" y="175"/>
                    <a:pt x="205" y="174"/>
                  </a:cubicBezTo>
                  <a:cubicBezTo>
                    <a:pt x="203" y="172"/>
                    <a:pt x="203" y="172"/>
                    <a:pt x="203" y="172"/>
                  </a:cubicBezTo>
                  <a:cubicBezTo>
                    <a:pt x="205" y="173"/>
                    <a:pt x="205" y="173"/>
                    <a:pt x="205" y="173"/>
                  </a:cubicBezTo>
                  <a:cubicBezTo>
                    <a:pt x="206" y="173"/>
                    <a:pt x="206" y="173"/>
                    <a:pt x="206" y="173"/>
                  </a:cubicBezTo>
                  <a:cubicBezTo>
                    <a:pt x="208" y="173"/>
                    <a:pt x="208" y="173"/>
                    <a:pt x="208" y="173"/>
                  </a:cubicBezTo>
                  <a:cubicBezTo>
                    <a:pt x="208" y="174"/>
                    <a:pt x="208" y="174"/>
                    <a:pt x="208" y="174"/>
                  </a:cubicBezTo>
                  <a:cubicBezTo>
                    <a:pt x="207" y="174"/>
                    <a:pt x="208" y="174"/>
                    <a:pt x="208" y="174"/>
                  </a:cubicBezTo>
                  <a:cubicBezTo>
                    <a:pt x="208" y="174"/>
                    <a:pt x="208" y="174"/>
                    <a:pt x="208" y="174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10" y="176"/>
                    <a:pt x="210" y="176"/>
                    <a:pt x="210" y="176"/>
                  </a:cubicBezTo>
                  <a:cubicBezTo>
                    <a:pt x="209" y="176"/>
                    <a:pt x="210" y="176"/>
                    <a:pt x="210" y="176"/>
                  </a:cubicBezTo>
                  <a:cubicBezTo>
                    <a:pt x="210" y="176"/>
                    <a:pt x="210" y="176"/>
                    <a:pt x="210" y="176"/>
                  </a:cubicBezTo>
                  <a:cubicBezTo>
                    <a:pt x="210" y="176"/>
                    <a:pt x="210" y="176"/>
                    <a:pt x="210" y="176"/>
                  </a:cubicBezTo>
                  <a:cubicBezTo>
                    <a:pt x="210" y="176"/>
                    <a:pt x="210" y="176"/>
                    <a:pt x="210" y="176"/>
                  </a:cubicBezTo>
                  <a:cubicBezTo>
                    <a:pt x="210" y="176"/>
                    <a:pt x="210" y="176"/>
                    <a:pt x="210" y="176"/>
                  </a:cubicBezTo>
                  <a:cubicBezTo>
                    <a:pt x="209" y="175"/>
                    <a:pt x="209" y="175"/>
                    <a:pt x="209" y="175"/>
                  </a:cubicBezTo>
                  <a:cubicBezTo>
                    <a:pt x="211" y="175"/>
                    <a:pt x="211" y="175"/>
                    <a:pt x="211" y="175"/>
                  </a:cubicBezTo>
                  <a:cubicBezTo>
                    <a:pt x="212" y="176"/>
                    <a:pt x="212" y="176"/>
                    <a:pt x="212" y="176"/>
                  </a:cubicBezTo>
                  <a:cubicBezTo>
                    <a:pt x="212" y="175"/>
                    <a:pt x="212" y="176"/>
                    <a:pt x="212" y="176"/>
                  </a:cubicBezTo>
                  <a:cubicBezTo>
                    <a:pt x="212" y="178"/>
                    <a:pt x="212" y="176"/>
                    <a:pt x="213" y="176"/>
                  </a:cubicBezTo>
                  <a:cubicBezTo>
                    <a:pt x="213" y="176"/>
                    <a:pt x="213" y="176"/>
                    <a:pt x="213" y="176"/>
                  </a:cubicBezTo>
                  <a:cubicBezTo>
                    <a:pt x="213" y="175"/>
                    <a:pt x="213" y="175"/>
                    <a:pt x="213" y="175"/>
                  </a:cubicBezTo>
                  <a:cubicBezTo>
                    <a:pt x="215" y="175"/>
                    <a:pt x="213" y="175"/>
                    <a:pt x="214" y="175"/>
                  </a:cubicBezTo>
                  <a:cubicBezTo>
                    <a:pt x="215" y="175"/>
                    <a:pt x="215" y="175"/>
                    <a:pt x="215" y="175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16" y="174"/>
                    <a:pt x="216" y="174"/>
                    <a:pt x="216" y="174"/>
                  </a:cubicBezTo>
                  <a:cubicBezTo>
                    <a:pt x="216" y="174"/>
                    <a:pt x="216" y="174"/>
                    <a:pt x="215" y="174"/>
                  </a:cubicBezTo>
                  <a:cubicBezTo>
                    <a:pt x="215" y="174"/>
                    <a:pt x="215" y="174"/>
                    <a:pt x="215" y="174"/>
                  </a:cubicBezTo>
                  <a:cubicBezTo>
                    <a:pt x="215" y="173"/>
                    <a:pt x="215" y="173"/>
                    <a:pt x="215" y="173"/>
                  </a:cubicBezTo>
                  <a:cubicBezTo>
                    <a:pt x="213" y="173"/>
                    <a:pt x="213" y="173"/>
                    <a:pt x="213" y="173"/>
                  </a:cubicBezTo>
                  <a:cubicBezTo>
                    <a:pt x="213" y="173"/>
                    <a:pt x="213" y="173"/>
                    <a:pt x="213" y="173"/>
                  </a:cubicBezTo>
                  <a:cubicBezTo>
                    <a:pt x="214" y="172"/>
                    <a:pt x="214" y="172"/>
                    <a:pt x="214" y="172"/>
                  </a:cubicBezTo>
                  <a:cubicBezTo>
                    <a:pt x="213" y="171"/>
                    <a:pt x="213" y="171"/>
                    <a:pt x="213" y="171"/>
                  </a:cubicBezTo>
                  <a:cubicBezTo>
                    <a:pt x="213" y="170"/>
                    <a:pt x="213" y="170"/>
                    <a:pt x="213" y="170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15" y="171"/>
                    <a:pt x="215" y="171"/>
                    <a:pt x="215" y="171"/>
                  </a:cubicBezTo>
                  <a:cubicBezTo>
                    <a:pt x="214" y="171"/>
                    <a:pt x="214" y="171"/>
                    <a:pt x="214" y="171"/>
                  </a:cubicBezTo>
                  <a:cubicBezTo>
                    <a:pt x="214" y="173"/>
                    <a:pt x="214" y="173"/>
                    <a:pt x="214" y="173"/>
                  </a:cubicBezTo>
                  <a:cubicBezTo>
                    <a:pt x="215" y="172"/>
                    <a:pt x="215" y="172"/>
                    <a:pt x="215" y="172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7" y="173"/>
                    <a:pt x="217" y="173"/>
                    <a:pt x="217" y="173"/>
                  </a:cubicBezTo>
                  <a:cubicBezTo>
                    <a:pt x="217" y="174"/>
                    <a:pt x="217" y="174"/>
                    <a:pt x="217" y="174"/>
                  </a:cubicBezTo>
                  <a:cubicBezTo>
                    <a:pt x="216" y="175"/>
                    <a:pt x="216" y="175"/>
                    <a:pt x="216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7" y="174"/>
                    <a:pt x="217" y="174"/>
                    <a:pt x="217" y="174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218" y="175"/>
                    <a:pt x="218" y="175"/>
                    <a:pt x="218" y="175"/>
                  </a:cubicBezTo>
                  <a:cubicBezTo>
                    <a:pt x="217" y="174"/>
                    <a:pt x="218" y="175"/>
                    <a:pt x="218" y="175"/>
                  </a:cubicBezTo>
                  <a:cubicBezTo>
                    <a:pt x="220" y="175"/>
                    <a:pt x="218" y="174"/>
                    <a:pt x="219" y="174"/>
                  </a:cubicBezTo>
                  <a:cubicBezTo>
                    <a:pt x="221" y="175"/>
                    <a:pt x="221" y="175"/>
                    <a:pt x="221" y="175"/>
                  </a:cubicBezTo>
                  <a:cubicBezTo>
                    <a:pt x="221" y="176"/>
                    <a:pt x="221" y="176"/>
                    <a:pt x="221" y="176"/>
                  </a:cubicBezTo>
                  <a:cubicBezTo>
                    <a:pt x="222" y="175"/>
                    <a:pt x="222" y="175"/>
                    <a:pt x="222" y="175"/>
                  </a:cubicBezTo>
                  <a:cubicBezTo>
                    <a:pt x="222" y="175"/>
                    <a:pt x="222" y="175"/>
                    <a:pt x="222" y="175"/>
                  </a:cubicBezTo>
                  <a:cubicBezTo>
                    <a:pt x="222" y="176"/>
                    <a:pt x="222" y="176"/>
                    <a:pt x="222" y="176"/>
                  </a:cubicBezTo>
                  <a:cubicBezTo>
                    <a:pt x="223" y="176"/>
                    <a:pt x="223" y="176"/>
                    <a:pt x="223" y="176"/>
                  </a:cubicBezTo>
                  <a:cubicBezTo>
                    <a:pt x="224" y="175"/>
                    <a:pt x="224" y="175"/>
                    <a:pt x="224" y="175"/>
                  </a:cubicBezTo>
                  <a:cubicBezTo>
                    <a:pt x="225" y="177"/>
                    <a:pt x="225" y="177"/>
                    <a:pt x="225" y="177"/>
                  </a:cubicBezTo>
                  <a:cubicBezTo>
                    <a:pt x="224" y="177"/>
                    <a:pt x="224" y="177"/>
                    <a:pt x="224" y="177"/>
                  </a:cubicBezTo>
                  <a:cubicBezTo>
                    <a:pt x="225" y="177"/>
                    <a:pt x="225" y="177"/>
                    <a:pt x="225" y="177"/>
                  </a:cubicBezTo>
                  <a:cubicBezTo>
                    <a:pt x="226" y="176"/>
                    <a:pt x="226" y="176"/>
                    <a:pt x="226" y="176"/>
                  </a:cubicBezTo>
                  <a:cubicBezTo>
                    <a:pt x="226" y="176"/>
                    <a:pt x="226" y="176"/>
                    <a:pt x="226" y="176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6" y="175"/>
                    <a:pt x="226" y="174"/>
                    <a:pt x="226" y="175"/>
                  </a:cubicBezTo>
                  <a:cubicBezTo>
                    <a:pt x="226" y="174"/>
                    <a:pt x="226" y="174"/>
                    <a:pt x="226" y="174"/>
                  </a:cubicBezTo>
                  <a:cubicBezTo>
                    <a:pt x="225" y="173"/>
                    <a:pt x="224" y="176"/>
                    <a:pt x="222" y="175"/>
                  </a:cubicBezTo>
                  <a:cubicBezTo>
                    <a:pt x="223" y="174"/>
                    <a:pt x="223" y="174"/>
                    <a:pt x="223" y="174"/>
                  </a:cubicBezTo>
                  <a:cubicBezTo>
                    <a:pt x="224" y="175"/>
                    <a:pt x="223" y="174"/>
                    <a:pt x="223" y="174"/>
                  </a:cubicBezTo>
                  <a:cubicBezTo>
                    <a:pt x="223" y="173"/>
                    <a:pt x="223" y="173"/>
                    <a:pt x="223" y="173"/>
                  </a:cubicBezTo>
                  <a:cubicBezTo>
                    <a:pt x="225" y="174"/>
                    <a:pt x="225" y="174"/>
                    <a:pt x="225" y="174"/>
                  </a:cubicBezTo>
                  <a:cubicBezTo>
                    <a:pt x="226" y="173"/>
                    <a:pt x="226" y="173"/>
                    <a:pt x="226" y="173"/>
                  </a:cubicBezTo>
                  <a:cubicBezTo>
                    <a:pt x="228" y="174"/>
                    <a:pt x="228" y="174"/>
                    <a:pt x="228" y="174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31" y="172"/>
                    <a:pt x="231" y="172"/>
                    <a:pt x="231" y="172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2" y="171"/>
                    <a:pt x="232" y="171"/>
                    <a:pt x="232" y="171"/>
                  </a:cubicBezTo>
                  <a:cubicBezTo>
                    <a:pt x="232" y="171"/>
                    <a:pt x="232" y="171"/>
                    <a:pt x="232" y="171"/>
                  </a:cubicBezTo>
                  <a:cubicBezTo>
                    <a:pt x="232" y="173"/>
                    <a:pt x="231" y="171"/>
                    <a:pt x="231" y="172"/>
                  </a:cubicBezTo>
                  <a:cubicBezTo>
                    <a:pt x="230" y="172"/>
                    <a:pt x="230" y="172"/>
                    <a:pt x="230" y="172"/>
                  </a:cubicBezTo>
                  <a:cubicBezTo>
                    <a:pt x="229" y="171"/>
                    <a:pt x="229" y="171"/>
                    <a:pt x="229" y="171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29" y="172"/>
                    <a:pt x="231" y="170"/>
                    <a:pt x="231" y="171"/>
                  </a:cubicBezTo>
                  <a:cubicBezTo>
                    <a:pt x="234" y="170"/>
                    <a:pt x="234" y="170"/>
                    <a:pt x="234" y="170"/>
                  </a:cubicBezTo>
                  <a:cubicBezTo>
                    <a:pt x="233" y="171"/>
                    <a:pt x="234" y="170"/>
                    <a:pt x="234" y="170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6" y="170"/>
                    <a:pt x="236" y="169"/>
                    <a:pt x="238" y="170"/>
                  </a:cubicBezTo>
                  <a:cubicBezTo>
                    <a:pt x="237" y="169"/>
                    <a:pt x="237" y="169"/>
                    <a:pt x="237" y="169"/>
                  </a:cubicBezTo>
                  <a:cubicBezTo>
                    <a:pt x="236" y="169"/>
                    <a:pt x="236" y="169"/>
                    <a:pt x="236" y="169"/>
                  </a:cubicBezTo>
                  <a:cubicBezTo>
                    <a:pt x="236" y="168"/>
                    <a:pt x="236" y="168"/>
                    <a:pt x="236" y="168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8"/>
                    <a:pt x="236" y="168"/>
                    <a:pt x="236" y="168"/>
                  </a:cubicBezTo>
                  <a:cubicBezTo>
                    <a:pt x="236" y="168"/>
                    <a:pt x="235" y="168"/>
                    <a:pt x="235" y="168"/>
                  </a:cubicBezTo>
                  <a:cubicBezTo>
                    <a:pt x="236" y="168"/>
                    <a:pt x="236" y="168"/>
                    <a:pt x="236" y="168"/>
                  </a:cubicBezTo>
                  <a:cubicBezTo>
                    <a:pt x="236" y="168"/>
                    <a:pt x="236" y="168"/>
                    <a:pt x="236" y="168"/>
                  </a:cubicBezTo>
                  <a:cubicBezTo>
                    <a:pt x="236" y="168"/>
                    <a:pt x="236" y="168"/>
                    <a:pt x="236" y="168"/>
                  </a:cubicBezTo>
                  <a:cubicBezTo>
                    <a:pt x="236" y="167"/>
                    <a:pt x="236" y="167"/>
                    <a:pt x="236" y="167"/>
                  </a:cubicBezTo>
                  <a:cubicBezTo>
                    <a:pt x="237" y="167"/>
                    <a:pt x="237" y="167"/>
                    <a:pt x="237" y="167"/>
                  </a:cubicBezTo>
                  <a:cubicBezTo>
                    <a:pt x="237" y="168"/>
                    <a:pt x="237" y="168"/>
                    <a:pt x="237" y="168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38" y="168"/>
                    <a:pt x="238" y="168"/>
                    <a:pt x="238" y="168"/>
                  </a:cubicBezTo>
                  <a:cubicBezTo>
                    <a:pt x="238" y="168"/>
                    <a:pt x="238" y="168"/>
                    <a:pt x="238" y="168"/>
                  </a:cubicBezTo>
                  <a:cubicBezTo>
                    <a:pt x="238" y="168"/>
                    <a:pt x="238" y="168"/>
                    <a:pt x="238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39" y="169"/>
                    <a:pt x="239" y="169"/>
                    <a:pt x="239" y="169"/>
                  </a:cubicBezTo>
                  <a:cubicBezTo>
                    <a:pt x="238" y="170"/>
                    <a:pt x="238" y="170"/>
                    <a:pt x="238" y="170"/>
                  </a:cubicBezTo>
                  <a:cubicBezTo>
                    <a:pt x="239" y="170"/>
                    <a:pt x="242" y="170"/>
                    <a:pt x="243" y="170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6" y="170"/>
                    <a:pt x="246" y="170"/>
                    <a:pt x="246" y="170"/>
                  </a:cubicBezTo>
                  <a:cubicBezTo>
                    <a:pt x="247" y="169"/>
                    <a:pt x="247" y="169"/>
                    <a:pt x="247" y="169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8" y="168"/>
                    <a:pt x="248" y="168"/>
                    <a:pt x="248" y="168"/>
                  </a:cubicBezTo>
                  <a:cubicBezTo>
                    <a:pt x="248" y="169"/>
                    <a:pt x="248" y="169"/>
                    <a:pt x="248" y="169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6" y="171"/>
                    <a:pt x="246" y="171"/>
                    <a:pt x="246" y="171"/>
                  </a:cubicBezTo>
                  <a:cubicBezTo>
                    <a:pt x="245" y="171"/>
                    <a:pt x="245" y="171"/>
                    <a:pt x="245" y="171"/>
                  </a:cubicBezTo>
                  <a:cubicBezTo>
                    <a:pt x="244" y="172"/>
                    <a:pt x="244" y="172"/>
                    <a:pt x="244" y="172"/>
                  </a:cubicBezTo>
                  <a:cubicBezTo>
                    <a:pt x="244" y="171"/>
                    <a:pt x="244" y="171"/>
                    <a:pt x="244" y="171"/>
                  </a:cubicBezTo>
                  <a:cubicBezTo>
                    <a:pt x="244" y="172"/>
                    <a:pt x="244" y="172"/>
                    <a:pt x="244" y="172"/>
                  </a:cubicBezTo>
                  <a:cubicBezTo>
                    <a:pt x="243" y="173"/>
                    <a:pt x="243" y="173"/>
                    <a:pt x="243" y="173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39" y="171"/>
                    <a:pt x="239" y="171"/>
                    <a:pt x="239" y="171"/>
                  </a:cubicBezTo>
                  <a:cubicBezTo>
                    <a:pt x="238" y="170"/>
                    <a:pt x="238" y="170"/>
                    <a:pt x="238" y="170"/>
                  </a:cubicBezTo>
                  <a:cubicBezTo>
                    <a:pt x="236" y="171"/>
                    <a:pt x="236" y="171"/>
                    <a:pt x="236" y="171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6" y="173"/>
                    <a:pt x="236" y="173"/>
                    <a:pt x="236" y="173"/>
                  </a:cubicBezTo>
                  <a:cubicBezTo>
                    <a:pt x="235" y="172"/>
                    <a:pt x="235" y="172"/>
                    <a:pt x="235" y="172"/>
                  </a:cubicBezTo>
                  <a:cubicBezTo>
                    <a:pt x="236" y="172"/>
                    <a:pt x="236" y="172"/>
                    <a:pt x="236" y="172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3" y="171"/>
                    <a:pt x="233" y="171"/>
                    <a:pt x="233" y="171"/>
                  </a:cubicBezTo>
                  <a:cubicBezTo>
                    <a:pt x="233" y="172"/>
                    <a:pt x="233" y="172"/>
                    <a:pt x="233" y="172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3" y="174"/>
                    <a:pt x="233" y="174"/>
                    <a:pt x="233" y="174"/>
                  </a:cubicBezTo>
                  <a:cubicBezTo>
                    <a:pt x="234" y="175"/>
                    <a:pt x="236" y="174"/>
                    <a:pt x="236" y="174"/>
                  </a:cubicBezTo>
                  <a:cubicBezTo>
                    <a:pt x="238" y="176"/>
                    <a:pt x="238" y="176"/>
                    <a:pt x="238" y="176"/>
                  </a:cubicBezTo>
                  <a:cubicBezTo>
                    <a:pt x="237" y="175"/>
                    <a:pt x="237" y="175"/>
                    <a:pt x="237" y="175"/>
                  </a:cubicBezTo>
                  <a:cubicBezTo>
                    <a:pt x="236" y="177"/>
                    <a:pt x="236" y="177"/>
                    <a:pt x="236" y="177"/>
                  </a:cubicBezTo>
                  <a:cubicBezTo>
                    <a:pt x="235" y="175"/>
                    <a:pt x="236" y="177"/>
                    <a:pt x="236" y="177"/>
                  </a:cubicBezTo>
                  <a:cubicBezTo>
                    <a:pt x="236" y="176"/>
                    <a:pt x="236" y="176"/>
                    <a:pt x="236" y="176"/>
                  </a:cubicBezTo>
                  <a:cubicBezTo>
                    <a:pt x="235" y="175"/>
                    <a:pt x="235" y="175"/>
                    <a:pt x="235" y="175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4" y="174"/>
                    <a:pt x="234" y="176"/>
                    <a:pt x="233" y="175"/>
                  </a:cubicBezTo>
                  <a:cubicBezTo>
                    <a:pt x="233" y="176"/>
                    <a:pt x="233" y="176"/>
                    <a:pt x="233" y="176"/>
                  </a:cubicBezTo>
                  <a:cubicBezTo>
                    <a:pt x="233" y="177"/>
                    <a:pt x="233" y="177"/>
                    <a:pt x="233" y="177"/>
                  </a:cubicBezTo>
                  <a:cubicBezTo>
                    <a:pt x="233" y="178"/>
                    <a:pt x="232" y="177"/>
                    <a:pt x="233" y="178"/>
                  </a:cubicBezTo>
                  <a:cubicBezTo>
                    <a:pt x="234" y="178"/>
                    <a:pt x="234" y="178"/>
                    <a:pt x="234" y="178"/>
                  </a:cubicBezTo>
                  <a:cubicBezTo>
                    <a:pt x="234" y="179"/>
                    <a:pt x="234" y="179"/>
                    <a:pt x="234" y="179"/>
                  </a:cubicBezTo>
                  <a:cubicBezTo>
                    <a:pt x="236" y="179"/>
                    <a:pt x="236" y="179"/>
                    <a:pt x="236" y="179"/>
                  </a:cubicBezTo>
                  <a:cubicBezTo>
                    <a:pt x="235" y="179"/>
                    <a:pt x="237" y="180"/>
                    <a:pt x="235" y="181"/>
                  </a:cubicBezTo>
                  <a:cubicBezTo>
                    <a:pt x="236" y="181"/>
                    <a:pt x="236" y="181"/>
                    <a:pt x="236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6" y="181"/>
                    <a:pt x="238" y="180"/>
                    <a:pt x="237" y="180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6" y="179"/>
                    <a:pt x="236" y="179"/>
                    <a:pt x="236" y="179"/>
                  </a:cubicBezTo>
                  <a:cubicBezTo>
                    <a:pt x="236" y="178"/>
                    <a:pt x="236" y="178"/>
                    <a:pt x="236" y="178"/>
                  </a:cubicBezTo>
                  <a:cubicBezTo>
                    <a:pt x="237" y="178"/>
                    <a:pt x="237" y="178"/>
                    <a:pt x="237" y="178"/>
                  </a:cubicBezTo>
                  <a:cubicBezTo>
                    <a:pt x="237" y="178"/>
                    <a:pt x="237" y="178"/>
                    <a:pt x="237" y="178"/>
                  </a:cubicBezTo>
                  <a:cubicBezTo>
                    <a:pt x="238" y="178"/>
                    <a:pt x="238" y="178"/>
                    <a:pt x="239" y="177"/>
                  </a:cubicBezTo>
                  <a:cubicBezTo>
                    <a:pt x="239" y="176"/>
                    <a:pt x="239" y="176"/>
                    <a:pt x="239" y="176"/>
                  </a:cubicBezTo>
                  <a:cubicBezTo>
                    <a:pt x="239" y="176"/>
                    <a:pt x="239" y="176"/>
                    <a:pt x="239" y="176"/>
                  </a:cubicBezTo>
                  <a:cubicBezTo>
                    <a:pt x="239" y="176"/>
                    <a:pt x="239" y="176"/>
                    <a:pt x="239" y="176"/>
                  </a:cubicBezTo>
                  <a:cubicBezTo>
                    <a:pt x="240" y="177"/>
                    <a:pt x="240" y="177"/>
                    <a:pt x="240" y="177"/>
                  </a:cubicBezTo>
                  <a:cubicBezTo>
                    <a:pt x="240" y="177"/>
                    <a:pt x="242" y="177"/>
                    <a:pt x="242" y="177"/>
                  </a:cubicBezTo>
                  <a:cubicBezTo>
                    <a:pt x="242" y="178"/>
                    <a:pt x="242" y="178"/>
                    <a:pt x="242" y="178"/>
                  </a:cubicBezTo>
                  <a:cubicBezTo>
                    <a:pt x="243" y="178"/>
                    <a:pt x="243" y="178"/>
                    <a:pt x="243" y="178"/>
                  </a:cubicBezTo>
                  <a:cubicBezTo>
                    <a:pt x="243" y="176"/>
                    <a:pt x="243" y="176"/>
                    <a:pt x="243" y="176"/>
                  </a:cubicBezTo>
                  <a:cubicBezTo>
                    <a:pt x="244" y="176"/>
                    <a:pt x="244" y="176"/>
                    <a:pt x="244" y="176"/>
                  </a:cubicBezTo>
                  <a:cubicBezTo>
                    <a:pt x="244" y="177"/>
                    <a:pt x="244" y="177"/>
                    <a:pt x="244" y="177"/>
                  </a:cubicBezTo>
                  <a:cubicBezTo>
                    <a:pt x="245" y="178"/>
                    <a:pt x="245" y="178"/>
                    <a:pt x="245" y="178"/>
                  </a:cubicBezTo>
                  <a:cubicBezTo>
                    <a:pt x="244" y="178"/>
                    <a:pt x="244" y="178"/>
                    <a:pt x="244" y="178"/>
                  </a:cubicBezTo>
                  <a:cubicBezTo>
                    <a:pt x="245" y="179"/>
                    <a:pt x="245" y="179"/>
                    <a:pt x="245" y="179"/>
                  </a:cubicBezTo>
                  <a:cubicBezTo>
                    <a:pt x="246" y="179"/>
                    <a:pt x="246" y="179"/>
                    <a:pt x="246" y="179"/>
                  </a:cubicBezTo>
                  <a:cubicBezTo>
                    <a:pt x="247" y="180"/>
                    <a:pt x="247" y="180"/>
                    <a:pt x="247" y="180"/>
                  </a:cubicBezTo>
                  <a:cubicBezTo>
                    <a:pt x="247" y="180"/>
                    <a:pt x="247" y="180"/>
                    <a:pt x="247" y="180"/>
                  </a:cubicBezTo>
                  <a:cubicBezTo>
                    <a:pt x="248" y="180"/>
                    <a:pt x="248" y="180"/>
                    <a:pt x="248" y="180"/>
                  </a:cubicBezTo>
                  <a:cubicBezTo>
                    <a:pt x="248" y="179"/>
                    <a:pt x="248" y="179"/>
                    <a:pt x="248" y="179"/>
                  </a:cubicBezTo>
                  <a:cubicBezTo>
                    <a:pt x="245" y="178"/>
                    <a:pt x="245" y="178"/>
                    <a:pt x="245" y="178"/>
                  </a:cubicBezTo>
                  <a:cubicBezTo>
                    <a:pt x="245" y="178"/>
                    <a:pt x="245" y="178"/>
                    <a:pt x="245" y="178"/>
                  </a:cubicBezTo>
                  <a:cubicBezTo>
                    <a:pt x="246" y="178"/>
                    <a:pt x="246" y="178"/>
                    <a:pt x="246" y="178"/>
                  </a:cubicBezTo>
                  <a:cubicBezTo>
                    <a:pt x="246" y="178"/>
                    <a:pt x="246" y="178"/>
                    <a:pt x="246" y="178"/>
                  </a:cubicBezTo>
                  <a:cubicBezTo>
                    <a:pt x="247" y="178"/>
                    <a:pt x="247" y="178"/>
                    <a:pt x="247" y="178"/>
                  </a:cubicBezTo>
                  <a:cubicBezTo>
                    <a:pt x="247" y="178"/>
                    <a:pt x="247" y="178"/>
                    <a:pt x="247" y="178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8" y="178"/>
                    <a:pt x="248" y="178"/>
                    <a:pt x="248" y="178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9" y="179"/>
                    <a:pt x="249" y="179"/>
                    <a:pt x="249" y="179"/>
                  </a:cubicBezTo>
                  <a:cubicBezTo>
                    <a:pt x="249" y="179"/>
                    <a:pt x="249" y="179"/>
                    <a:pt x="249" y="179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9" y="177"/>
                    <a:pt x="249" y="177"/>
                    <a:pt x="249" y="177"/>
                  </a:cubicBezTo>
                  <a:cubicBezTo>
                    <a:pt x="251" y="178"/>
                    <a:pt x="249" y="177"/>
                    <a:pt x="250" y="177"/>
                  </a:cubicBezTo>
                  <a:cubicBezTo>
                    <a:pt x="250" y="176"/>
                    <a:pt x="250" y="176"/>
                    <a:pt x="250" y="176"/>
                  </a:cubicBezTo>
                  <a:cubicBezTo>
                    <a:pt x="249" y="175"/>
                    <a:pt x="249" y="175"/>
                    <a:pt x="249" y="175"/>
                  </a:cubicBezTo>
                  <a:cubicBezTo>
                    <a:pt x="249" y="175"/>
                    <a:pt x="249" y="175"/>
                    <a:pt x="249" y="175"/>
                  </a:cubicBezTo>
                  <a:cubicBezTo>
                    <a:pt x="248" y="176"/>
                    <a:pt x="248" y="176"/>
                    <a:pt x="248" y="176"/>
                  </a:cubicBezTo>
                  <a:cubicBezTo>
                    <a:pt x="248" y="175"/>
                    <a:pt x="248" y="175"/>
                    <a:pt x="248" y="175"/>
                  </a:cubicBezTo>
                  <a:cubicBezTo>
                    <a:pt x="248" y="175"/>
                    <a:pt x="248" y="175"/>
                    <a:pt x="248" y="175"/>
                  </a:cubicBezTo>
                  <a:cubicBezTo>
                    <a:pt x="245" y="174"/>
                    <a:pt x="245" y="174"/>
                    <a:pt x="245" y="174"/>
                  </a:cubicBezTo>
                  <a:cubicBezTo>
                    <a:pt x="245" y="175"/>
                    <a:pt x="245" y="175"/>
                    <a:pt x="245" y="175"/>
                  </a:cubicBezTo>
                  <a:cubicBezTo>
                    <a:pt x="247" y="175"/>
                    <a:pt x="245" y="175"/>
                    <a:pt x="246" y="175"/>
                  </a:cubicBezTo>
                  <a:cubicBezTo>
                    <a:pt x="244" y="176"/>
                    <a:pt x="244" y="176"/>
                    <a:pt x="244" y="176"/>
                  </a:cubicBezTo>
                  <a:cubicBezTo>
                    <a:pt x="243" y="175"/>
                    <a:pt x="243" y="175"/>
                    <a:pt x="243" y="175"/>
                  </a:cubicBezTo>
                  <a:cubicBezTo>
                    <a:pt x="242" y="175"/>
                    <a:pt x="242" y="175"/>
                    <a:pt x="242" y="175"/>
                  </a:cubicBezTo>
                  <a:cubicBezTo>
                    <a:pt x="242" y="175"/>
                    <a:pt x="242" y="175"/>
                    <a:pt x="242" y="175"/>
                  </a:cubicBezTo>
                  <a:cubicBezTo>
                    <a:pt x="242" y="174"/>
                    <a:pt x="242" y="174"/>
                    <a:pt x="242" y="174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1" y="174"/>
                    <a:pt x="242" y="173"/>
                    <a:pt x="242" y="173"/>
                  </a:cubicBezTo>
                  <a:cubicBezTo>
                    <a:pt x="242" y="173"/>
                    <a:pt x="243" y="174"/>
                    <a:pt x="244" y="173"/>
                  </a:cubicBezTo>
                  <a:cubicBezTo>
                    <a:pt x="244" y="173"/>
                    <a:pt x="244" y="173"/>
                    <a:pt x="244" y="173"/>
                  </a:cubicBezTo>
                  <a:cubicBezTo>
                    <a:pt x="245" y="173"/>
                    <a:pt x="245" y="173"/>
                    <a:pt x="245" y="173"/>
                  </a:cubicBezTo>
                  <a:cubicBezTo>
                    <a:pt x="247" y="173"/>
                    <a:pt x="247" y="173"/>
                    <a:pt x="247" y="173"/>
                  </a:cubicBezTo>
                  <a:cubicBezTo>
                    <a:pt x="247" y="172"/>
                    <a:pt x="247" y="172"/>
                    <a:pt x="247" y="172"/>
                  </a:cubicBezTo>
                  <a:cubicBezTo>
                    <a:pt x="249" y="173"/>
                    <a:pt x="249" y="173"/>
                    <a:pt x="249" y="173"/>
                  </a:cubicBezTo>
                  <a:cubicBezTo>
                    <a:pt x="250" y="172"/>
                    <a:pt x="250" y="172"/>
                    <a:pt x="250" y="172"/>
                  </a:cubicBezTo>
                  <a:cubicBezTo>
                    <a:pt x="250" y="172"/>
                    <a:pt x="250" y="172"/>
                    <a:pt x="250" y="172"/>
                  </a:cubicBezTo>
                  <a:cubicBezTo>
                    <a:pt x="251" y="171"/>
                    <a:pt x="251" y="171"/>
                    <a:pt x="251" y="171"/>
                  </a:cubicBezTo>
                  <a:cubicBezTo>
                    <a:pt x="252" y="171"/>
                    <a:pt x="252" y="171"/>
                    <a:pt x="252" y="171"/>
                  </a:cubicBezTo>
                  <a:cubicBezTo>
                    <a:pt x="252" y="171"/>
                    <a:pt x="252" y="171"/>
                    <a:pt x="252" y="171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53" y="172"/>
                    <a:pt x="254" y="172"/>
                    <a:pt x="255" y="172"/>
                  </a:cubicBezTo>
                  <a:cubicBezTo>
                    <a:pt x="256" y="173"/>
                    <a:pt x="256" y="173"/>
                    <a:pt x="256" y="173"/>
                  </a:cubicBezTo>
                  <a:cubicBezTo>
                    <a:pt x="259" y="172"/>
                    <a:pt x="259" y="172"/>
                    <a:pt x="259" y="172"/>
                  </a:cubicBezTo>
                  <a:cubicBezTo>
                    <a:pt x="261" y="173"/>
                    <a:pt x="261" y="173"/>
                    <a:pt x="261" y="173"/>
                  </a:cubicBezTo>
                  <a:cubicBezTo>
                    <a:pt x="261" y="174"/>
                    <a:pt x="261" y="174"/>
                    <a:pt x="261" y="174"/>
                  </a:cubicBezTo>
                  <a:cubicBezTo>
                    <a:pt x="260" y="176"/>
                    <a:pt x="258" y="171"/>
                    <a:pt x="257" y="174"/>
                  </a:cubicBezTo>
                  <a:cubicBezTo>
                    <a:pt x="259" y="174"/>
                    <a:pt x="259" y="174"/>
                    <a:pt x="259" y="174"/>
                  </a:cubicBezTo>
                  <a:cubicBezTo>
                    <a:pt x="259" y="175"/>
                    <a:pt x="259" y="175"/>
                    <a:pt x="259" y="175"/>
                  </a:cubicBezTo>
                  <a:cubicBezTo>
                    <a:pt x="256" y="176"/>
                    <a:pt x="256" y="176"/>
                    <a:pt x="256" y="176"/>
                  </a:cubicBezTo>
                  <a:cubicBezTo>
                    <a:pt x="257" y="176"/>
                    <a:pt x="257" y="176"/>
                    <a:pt x="257" y="176"/>
                  </a:cubicBezTo>
                  <a:cubicBezTo>
                    <a:pt x="259" y="176"/>
                    <a:pt x="261" y="176"/>
                    <a:pt x="261" y="174"/>
                  </a:cubicBezTo>
                  <a:cubicBezTo>
                    <a:pt x="262" y="175"/>
                    <a:pt x="262" y="175"/>
                    <a:pt x="262" y="175"/>
                  </a:cubicBezTo>
                  <a:cubicBezTo>
                    <a:pt x="262" y="175"/>
                    <a:pt x="262" y="175"/>
                    <a:pt x="262" y="175"/>
                  </a:cubicBezTo>
                  <a:cubicBezTo>
                    <a:pt x="263" y="176"/>
                    <a:pt x="263" y="176"/>
                    <a:pt x="263" y="176"/>
                  </a:cubicBezTo>
                  <a:cubicBezTo>
                    <a:pt x="264" y="176"/>
                    <a:pt x="264" y="176"/>
                    <a:pt x="264" y="176"/>
                  </a:cubicBezTo>
                  <a:cubicBezTo>
                    <a:pt x="266" y="176"/>
                    <a:pt x="266" y="176"/>
                    <a:pt x="266" y="176"/>
                  </a:cubicBezTo>
                  <a:cubicBezTo>
                    <a:pt x="267" y="176"/>
                    <a:pt x="267" y="176"/>
                    <a:pt x="267" y="176"/>
                  </a:cubicBezTo>
                  <a:cubicBezTo>
                    <a:pt x="268" y="174"/>
                    <a:pt x="268" y="174"/>
                    <a:pt x="268" y="174"/>
                  </a:cubicBezTo>
                  <a:cubicBezTo>
                    <a:pt x="268" y="174"/>
                    <a:pt x="268" y="174"/>
                    <a:pt x="268" y="174"/>
                  </a:cubicBezTo>
                  <a:cubicBezTo>
                    <a:pt x="267" y="175"/>
                    <a:pt x="268" y="174"/>
                    <a:pt x="268" y="174"/>
                  </a:cubicBezTo>
                  <a:cubicBezTo>
                    <a:pt x="269" y="175"/>
                    <a:pt x="269" y="175"/>
                    <a:pt x="269" y="175"/>
                  </a:cubicBezTo>
                  <a:cubicBezTo>
                    <a:pt x="269" y="174"/>
                    <a:pt x="269" y="174"/>
                    <a:pt x="269" y="174"/>
                  </a:cubicBezTo>
                  <a:cubicBezTo>
                    <a:pt x="270" y="173"/>
                    <a:pt x="270" y="173"/>
                    <a:pt x="270" y="173"/>
                  </a:cubicBezTo>
                  <a:cubicBezTo>
                    <a:pt x="270" y="175"/>
                    <a:pt x="271" y="174"/>
                    <a:pt x="271" y="175"/>
                  </a:cubicBezTo>
                  <a:cubicBezTo>
                    <a:pt x="270" y="175"/>
                    <a:pt x="270" y="175"/>
                    <a:pt x="270" y="175"/>
                  </a:cubicBezTo>
                  <a:cubicBezTo>
                    <a:pt x="270" y="176"/>
                    <a:pt x="270" y="176"/>
                    <a:pt x="270" y="176"/>
                  </a:cubicBezTo>
                  <a:cubicBezTo>
                    <a:pt x="271" y="176"/>
                    <a:pt x="271" y="176"/>
                    <a:pt x="271" y="176"/>
                  </a:cubicBezTo>
                  <a:cubicBezTo>
                    <a:pt x="271" y="176"/>
                    <a:pt x="271" y="176"/>
                    <a:pt x="271" y="176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71" y="176"/>
                    <a:pt x="273" y="177"/>
                    <a:pt x="272" y="176"/>
                  </a:cubicBezTo>
                  <a:cubicBezTo>
                    <a:pt x="274" y="176"/>
                    <a:pt x="273" y="176"/>
                    <a:pt x="273" y="175"/>
                  </a:cubicBezTo>
                  <a:cubicBezTo>
                    <a:pt x="274" y="175"/>
                    <a:pt x="275" y="176"/>
                    <a:pt x="275" y="176"/>
                  </a:cubicBezTo>
                  <a:cubicBezTo>
                    <a:pt x="275" y="175"/>
                    <a:pt x="276" y="175"/>
                    <a:pt x="275" y="175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4" y="174"/>
                    <a:pt x="274" y="174"/>
                    <a:pt x="274" y="174"/>
                  </a:cubicBezTo>
                  <a:cubicBezTo>
                    <a:pt x="273" y="174"/>
                    <a:pt x="273" y="174"/>
                    <a:pt x="273" y="174"/>
                  </a:cubicBezTo>
                  <a:cubicBezTo>
                    <a:pt x="273" y="173"/>
                    <a:pt x="273" y="173"/>
                    <a:pt x="273" y="173"/>
                  </a:cubicBezTo>
                  <a:cubicBezTo>
                    <a:pt x="272" y="172"/>
                    <a:pt x="272" y="172"/>
                    <a:pt x="272" y="172"/>
                  </a:cubicBezTo>
                  <a:cubicBezTo>
                    <a:pt x="273" y="172"/>
                    <a:pt x="273" y="172"/>
                    <a:pt x="273" y="172"/>
                  </a:cubicBezTo>
                  <a:cubicBezTo>
                    <a:pt x="274" y="172"/>
                    <a:pt x="274" y="172"/>
                    <a:pt x="274" y="172"/>
                  </a:cubicBezTo>
                  <a:cubicBezTo>
                    <a:pt x="275" y="171"/>
                    <a:pt x="275" y="171"/>
                    <a:pt x="275" y="171"/>
                  </a:cubicBezTo>
                  <a:cubicBezTo>
                    <a:pt x="275" y="172"/>
                    <a:pt x="275" y="172"/>
                    <a:pt x="275" y="172"/>
                  </a:cubicBezTo>
                  <a:cubicBezTo>
                    <a:pt x="276" y="172"/>
                    <a:pt x="276" y="172"/>
                    <a:pt x="276" y="172"/>
                  </a:cubicBezTo>
                  <a:cubicBezTo>
                    <a:pt x="276" y="171"/>
                    <a:pt x="276" y="171"/>
                    <a:pt x="276" y="171"/>
                  </a:cubicBezTo>
                  <a:cubicBezTo>
                    <a:pt x="276" y="170"/>
                    <a:pt x="276" y="170"/>
                    <a:pt x="276" y="170"/>
                  </a:cubicBezTo>
                  <a:cubicBezTo>
                    <a:pt x="277" y="171"/>
                    <a:pt x="277" y="171"/>
                    <a:pt x="277" y="171"/>
                  </a:cubicBezTo>
                  <a:cubicBezTo>
                    <a:pt x="277" y="170"/>
                    <a:pt x="277" y="170"/>
                    <a:pt x="277" y="170"/>
                  </a:cubicBezTo>
                  <a:cubicBezTo>
                    <a:pt x="278" y="171"/>
                    <a:pt x="278" y="171"/>
                    <a:pt x="278" y="171"/>
                  </a:cubicBezTo>
                  <a:cubicBezTo>
                    <a:pt x="279" y="171"/>
                    <a:pt x="279" y="171"/>
                    <a:pt x="279" y="171"/>
                  </a:cubicBezTo>
                  <a:cubicBezTo>
                    <a:pt x="279" y="171"/>
                    <a:pt x="279" y="171"/>
                    <a:pt x="279" y="171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80" y="169"/>
                    <a:pt x="279" y="171"/>
                    <a:pt x="280" y="171"/>
                  </a:cubicBezTo>
                  <a:cubicBezTo>
                    <a:pt x="280" y="172"/>
                    <a:pt x="281" y="171"/>
                    <a:pt x="281" y="172"/>
                  </a:cubicBezTo>
                  <a:cubicBezTo>
                    <a:pt x="281" y="172"/>
                    <a:pt x="281" y="172"/>
                    <a:pt x="281" y="172"/>
                  </a:cubicBezTo>
                  <a:cubicBezTo>
                    <a:pt x="281" y="171"/>
                    <a:pt x="281" y="171"/>
                    <a:pt x="281" y="171"/>
                  </a:cubicBezTo>
                  <a:cubicBezTo>
                    <a:pt x="281" y="170"/>
                    <a:pt x="281" y="170"/>
                    <a:pt x="281" y="170"/>
                  </a:cubicBezTo>
                  <a:cubicBezTo>
                    <a:pt x="281" y="169"/>
                    <a:pt x="281" y="169"/>
                    <a:pt x="281" y="169"/>
                  </a:cubicBezTo>
                  <a:cubicBezTo>
                    <a:pt x="282" y="169"/>
                    <a:pt x="282" y="169"/>
                    <a:pt x="282" y="169"/>
                  </a:cubicBezTo>
                  <a:cubicBezTo>
                    <a:pt x="282" y="168"/>
                    <a:pt x="282" y="168"/>
                    <a:pt x="282" y="168"/>
                  </a:cubicBezTo>
                  <a:cubicBezTo>
                    <a:pt x="283" y="169"/>
                    <a:pt x="284" y="169"/>
                    <a:pt x="284" y="171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85" y="172"/>
                    <a:pt x="285" y="172"/>
                    <a:pt x="285" y="172"/>
                  </a:cubicBezTo>
                  <a:cubicBezTo>
                    <a:pt x="285" y="172"/>
                    <a:pt x="285" y="172"/>
                    <a:pt x="285" y="172"/>
                  </a:cubicBezTo>
                  <a:cubicBezTo>
                    <a:pt x="286" y="173"/>
                    <a:pt x="286" y="173"/>
                    <a:pt x="286" y="173"/>
                  </a:cubicBezTo>
                  <a:cubicBezTo>
                    <a:pt x="287" y="173"/>
                    <a:pt x="287" y="173"/>
                    <a:pt x="287" y="173"/>
                  </a:cubicBezTo>
                  <a:cubicBezTo>
                    <a:pt x="287" y="173"/>
                    <a:pt x="287" y="173"/>
                    <a:pt x="287" y="173"/>
                  </a:cubicBezTo>
                  <a:cubicBezTo>
                    <a:pt x="288" y="173"/>
                    <a:pt x="288" y="173"/>
                    <a:pt x="288" y="173"/>
                  </a:cubicBezTo>
                  <a:cubicBezTo>
                    <a:pt x="290" y="173"/>
                    <a:pt x="290" y="173"/>
                    <a:pt x="290" y="173"/>
                  </a:cubicBezTo>
                  <a:cubicBezTo>
                    <a:pt x="290" y="173"/>
                    <a:pt x="290" y="173"/>
                    <a:pt x="290" y="173"/>
                  </a:cubicBezTo>
                  <a:cubicBezTo>
                    <a:pt x="289" y="174"/>
                    <a:pt x="289" y="174"/>
                    <a:pt x="289" y="174"/>
                  </a:cubicBezTo>
                  <a:cubicBezTo>
                    <a:pt x="288" y="174"/>
                    <a:pt x="288" y="174"/>
                    <a:pt x="288" y="174"/>
                  </a:cubicBezTo>
                  <a:cubicBezTo>
                    <a:pt x="288" y="175"/>
                    <a:pt x="288" y="175"/>
                    <a:pt x="288" y="175"/>
                  </a:cubicBezTo>
                  <a:cubicBezTo>
                    <a:pt x="288" y="176"/>
                    <a:pt x="288" y="176"/>
                    <a:pt x="288" y="176"/>
                  </a:cubicBezTo>
                  <a:cubicBezTo>
                    <a:pt x="289" y="175"/>
                    <a:pt x="289" y="175"/>
                    <a:pt x="289" y="175"/>
                  </a:cubicBezTo>
                  <a:cubicBezTo>
                    <a:pt x="291" y="175"/>
                    <a:pt x="291" y="175"/>
                    <a:pt x="291" y="175"/>
                  </a:cubicBezTo>
                  <a:cubicBezTo>
                    <a:pt x="290" y="176"/>
                    <a:pt x="290" y="176"/>
                    <a:pt x="290" y="176"/>
                  </a:cubicBezTo>
                  <a:cubicBezTo>
                    <a:pt x="291" y="176"/>
                    <a:pt x="291" y="176"/>
                    <a:pt x="291" y="176"/>
                  </a:cubicBezTo>
                  <a:cubicBezTo>
                    <a:pt x="292" y="175"/>
                    <a:pt x="292" y="175"/>
                    <a:pt x="292" y="175"/>
                  </a:cubicBezTo>
                  <a:cubicBezTo>
                    <a:pt x="293" y="175"/>
                    <a:pt x="293" y="175"/>
                    <a:pt x="293" y="175"/>
                  </a:cubicBezTo>
                  <a:cubicBezTo>
                    <a:pt x="293" y="174"/>
                    <a:pt x="293" y="174"/>
                    <a:pt x="293" y="174"/>
                  </a:cubicBezTo>
                  <a:cubicBezTo>
                    <a:pt x="293" y="173"/>
                    <a:pt x="293" y="173"/>
                    <a:pt x="293" y="173"/>
                  </a:cubicBezTo>
                  <a:cubicBezTo>
                    <a:pt x="292" y="174"/>
                    <a:pt x="292" y="174"/>
                    <a:pt x="292" y="174"/>
                  </a:cubicBezTo>
                  <a:cubicBezTo>
                    <a:pt x="291" y="174"/>
                    <a:pt x="291" y="174"/>
                    <a:pt x="291" y="174"/>
                  </a:cubicBezTo>
                  <a:cubicBezTo>
                    <a:pt x="293" y="173"/>
                    <a:pt x="291" y="174"/>
                    <a:pt x="292" y="173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1" y="171"/>
                    <a:pt x="291" y="171"/>
                    <a:pt x="291" y="171"/>
                  </a:cubicBezTo>
                  <a:cubicBezTo>
                    <a:pt x="292" y="170"/>
                    <a:pt x="292" y="170"/>
                    <a:pt x="292" y="170"/>
                  </a:cubicBezTo>
                  <a:cubicBezTo>
                    <a:pt x="292" y="170"/>
                    <a:pt x="292" y="170"/>
                    <a:pt x="292" y="170"/>
                  </a:cubicBezTo>
                  <a:cubicBezTo>
                    <a:pt x="292" y="170"/>
                    <a:pt x="292" y="170"/>
                    <a:pt x="292" y="170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294" y="169"/>
                    <a:pt x="294" y="169"/>
                    <a:pt x="294" y="169"/>
                  </a:cubicBezTo>
                  <a:cubicBezTo>
                    <a:pt x="295" y="168"/>
                    <a:pt x="295" y="168"/>
                    <a:pt x="295" y="168"/>
                  </a:cubicBezTo>
                  <a:cubicBezTo>
                    <a:pt x="296" y="169"/>
                    <a:pt x="296" y="169"/>
                    <a:pt x="296" y="169"/>
                  </a:cubicBezTo>
                  <a:cubicBezTo>
                    <a:pt x="296" y="168"/>
                    <a:pt x="296" y="168"/>
                    <a:pt x="296" y="168"/>
                  </a:cubicBezTo>
                  <a:cubicBezTo>
                    <a:pt x="296" y="169"/>
                    <a:pt x="297" y="169"/>
                    <a:pt x="297" y="169"/>
                  </a:cubicBezTo>
                  <a:cubicBezTo>
                    <a:pt x="295" y="170"/>
                    <a:pt x="295" y="170"/>
                    <a:pt x="295" y="170"/>
                  </a:cubicBezTo>
                  <a:cubicBezTo>
                    <a:pt x="297" y="170"/>
                    <a:pt x="295" y="170"/>
                    <a:pt x="296" y="170"/>
                  </a:cubicBezTo>
                  <a:cubicBezTo>
                    <a:pt x="297" y="170"/>
                    <a:pt x="297" y="170"/>
                    <a:pt x="297" y="170"/>
                  </a:cubicBezTo>
                  <a:cubicBezTo>
                    <a:pt x="298" y="171"/>
                    <a:pt x="298" y="171"/>
                    <a:pt x="298" y="171"/>
                  </a:cubicBezTo>
                  <a:cubicBezTo>
                    <a:pt x="299" y="170"/>
                    <a:pt x="299" y="170"/>
                    <a:pt x="299" y="170"/>
                  </a:cubicBezTo>
                  <a:cubicBezTo>
                    <a:pt x="299" y="171"/>
                    <a:pt x="301" y="170"/>
                    <a:pt x="301" y="171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301" y="170"/>
                    <a:pt x="301" y="170"/>
                    <a:pt x="301" y="170"/>
                  </a:cubicBezTo>
                  <a:cubicBezTo>
                    <a:pt x="300" y="169"/>
                    <a:pt x="300" y="169"/>
                    <a:pt x="300" y="169"/>
                  </a:cubicBezTo>
                  <a:cubicBezTo>
                    <a:pt x="299" y="169"/>
                    <a:pt x="299" y="169"/>
                    <a:pt x="299" y="169"/>
                  </a:cubicBezTo>
                  <a:cubicBezTo>
                    <a:pt x="298" y="168"/>
                    <a:pt x="298" y="168"/>
                    <a:pt x="298" y="168"/>
                  </a:cubicBezTo>
                  <a:cubicBezTo>
                    <a:pt x="299" y="168"/>
                    <a:pt x="299" y="168"/>
                    <a:pt x="299" y="168"/>
                  </a:cubicBezTo>
                  <a:cubicBezTo>
                    <a:pt x="301" y="169"/>
                    <a:pt x="301" y="169"/>
                    <a:pt x="301" y="169"/>
                  </a:cubicBezTo>
                  <a:cubicBezTo>
                    <a:pt x="302" y="169"/>
                    <a:pt x="302" y="169"/>
                    <a:pt x="302" y="169"/>
                  </a:cubicBezTo>
                  <a:cubicBezTo>
                    <a:pt x="302" y="169"/>
                    <a:pt x="302" y="169"/>
                    <a:pt x="302" y="169"/>
                  </a:cubicBezTo>
                  <a:cubicBezTo>
                    <a:pt x="303" y="169"/>
                    <a:pt x="303" y="169"/>
                    <a:pt x="303" y="169"/>
                  </a:cubicBezTo>
                  <a:cubicBezTo>
                    <a:pt x="304" y="168"/>
                    <a:pt x="304" y="168"/>
                    <a:pt x="304" y="168"/>
                  </a:cubicBezTo>
                  <a:cubicBezTo>
                    <a:pt x="306" y="168"/>
                    <a:pt x="306" y="168"/>
                    <a:pt x="306" y="168"/>
                  </a:cubicBezTo>
                  <a:cubicBezTo>
                    <a:pt x="306" y="169"/>
                    <a:pt x="306" y="169"/>
                    <a:pt x="306" y="169"/>
                  </a:cubicBezTo>
                  <a:cubicBezTo>
                    <a:pt x="304" y="170"/>
                    <a:pt x="304" y="170"/>
                    <a:pt x="304" y="170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303" y="170"/>
                    <a:pt x="303" y="170"/>
                    <a:pt x="303" y="170"/>
                  </a:cubicBezTo>
                  <a:cubicBezTo>
                    <a:pt x="304" y="172"/>
                    <a:pt x="304" y="172"/>
                    <a:pt x="304" y="172"/>
                  </a:cubicBezTo>
                  <a:cubicBezTo>
                    <a:pt x="305" y="173"/>
                    <a:pt x="305" y="173"/>
                    <a:pt x="305" y="173"/>
                  </a:cubicBezTo>
                  <a:cubicBezTo>
                    <a:pt x="306" y="173"/>
                    <a:pt x="306" y="173"/>
                    <a:pt x="306" y="173"/>
                  </a:cubicBezTo>
                  <a:cubicBezTo>
                    <a:pt x="303" y="173"/>
                    <a:pt x="303" y="173"/>
                    <a:pt x="303" y="173"/>
                  </a:cubicBezTo>
                  <a:cubicBezTo>
                    <a:pt x="303" y="174"/>
                    <a:pt x="302" y="175"/>
                    <a:pt x="300" y="175"/>
                  </a:cubicBezTo>
                  <a:cubicBezTo>
                    <a:pt x="300" y="173"/>
                    <a:pt x="300" y="174"/>
                    <a:pt x="300" y="174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298" y="174"/>
                    <a:pt x="298" y="174"/>
                    <a:pt x="298" y="174"/>
                  </a:cubicBezTo>
                  <a:cubicBezTo>
                    <a:pt x="297" y="174"/>
                    <a:pt x="297" y="174"/>
                    <a:pt x="297" y="174"/>
                  </a:cubicBezTo>
                  <a:cubicBezTo>
                    <a:pt x="296" y="173"/>
                    <a:pt x="296" y="173"/>
                    <a:pt x="296" y="173"/>
                  </a:cubicBezTo>
                  <a:cubicBezTo>
                    <a:pt x="298" y="173"/>
                    <a:pt x="298" y="173"/>
                    <a:pt x="298" y="173"/>
                  </a:cubicBezTo>
                  <a:cubicBezTo>
                    <a:pt x="298" y="172"/>
                    <a:pt x="298" y="172"/>
                    <a:pt x="298" y="172"/>
                  </a:cubicBezTo>
                  <a:cubicBezTo>
                    <a:pt x="300" y="173"/>
                    <a:pt x="300" y="173"/>
                    <a:pt x="300" y="173"/>
                  </a:cubicBezTo>
                  <a:cubicBezTo>
                    <a:pt x="301" y="173"/>
                    <a:pt x="301" y="173"/>
                    <a:pt x="301" y="173"/>
                  </a:cubicBezTo>
                  <a:cubicBezTo>
                    <a:pt x="301" y="173"/>
                    <a:pt x="301" y="173"/>
                    <a:pt x="301" y="173"/>
                  </a:cubicBezTo>
                  <a:cubicBezTo>
                    <a:pt x="302" y="172"/>
                    <a:pt x="302" y="172"/>
                    <a:pt x="302" y="172"/>
                  </a:cubicBezTo>
                  <a:cubicBezTo>
                    <a:pt x="300" y="171"/>
                    <a:pt x="300" y="171"/>
                    <a:pt x="300" y="171"/>
                  </a:cubicBezTo>
                  <a:cubicBezTo>
                    <a:pt x="300" y="172"/>
                    <a:pt x="300" y="172"/>
                    <a:pt x="300" y="172"/>
                  </a:cubicBezTo>
                  <a:cubicBezTo>
                    <a:pt x="299" y="172"/>
                    <a:pt x="299" y="172"/>
                    <a:pt x="299" y="172"/>
                  </a:cubicBezTo>
                  <a:cubicBezTo>
                    <a:pt x="299" y="172"/>
                    <a:pt x="299" y="172"/>
                    <a:pt x="299" y="172"/>
                  </a:cubicBezTo>
                  <a:cubicBezTo>
                    <a:pt x="297" y="172"/>
                    <a:pt x="297" y="172"/>
                    <a:pt x="297" y="172"/>
                  </a:cubicBezTo>
                  <a:cubicBezTo>
                    <a:pt x="296" y="171"/>
                    <a:pt x="296" y="171"/>
                    <a:pt x="296" y="171"/>
                  </a:cubicBezTo>
                  <a:cubicBezTo>
                    <a:pt x="295" y="170"/>
                    <a:pt x="294" y="173"/>
                    <a:pt x="293" y="172"/>
                  </a:cubicBezTo>
                  <a:cubicBezTo>
                    <a:pt x="294" y="174"/>
                    <a:pt x="294" y="174"/>
                    <a:pt x="294" y="174"/>
                  </a:cubicBezTo>
                  <a:cubicBezTo>
                    <a:pt x="294" y="175"/>
                    <a:pt x="294" y="175"/>
                    <a:pt x="294" y="175"/>
                  </a:cubicBezTo>
                  <a:cubicBezTo>
                    <a:pt x="295" y="176"/>
                    <a:pt x="295" y="176"/>
                    <a:pt x="295" y="176"/>
                  </a:cubicBezTo>
                  <a:cubicBezTo>
                    <a:pt x="295" y="175"/>
                    <a:pt x="295" y="175"/>
                    <a:pt x="295" y="175"/>
                  </a:cubicBezTo>
                  <a:cubicBezTo>
                    <a:pt x="295" y="175"/>
                    <a:pt x="295" y="175"/>
                    <a:pt x="295" y="175"/>
                  </a:cubicBezTo>
                  <a:cubicBezTo>
                    <a:pt x="295" y="175"/>
                    <a:pt x="295" y="175"/>
                    <a:pt x="295" y="175"/>
                  </a:cubicBezTo>
                  <a:cubicBezTo>
                    <a:pt x="295" y="174"/>
                    <a:pt x="295" y="174"/>
                    <a:pt x="295" y="174"/>
                  </a:cubicBezTo>
                  <a:cubicBezTo>
                    <a:pt x="296" y="174"/>
                    <a:pt x="296" y="174"/>
                    <a:pt x="296" y="174"/>
                  </a:cubicBezTo>
                  <a:cubicBezTo>
                    <a:pt x="298" y="176"/>
                    <a:pt x="298" y="176"/>
                    <a:pt x="298" y="176"/>
                  </a:cubicBezTo>
                  <a:cubicBezTo>
                    <a:pt x="297" y="177"/>
                    <a:pt x="297" y="177"/>
                    <a:pt x="297" y="177"/>
                  </a:cubicBezTo>
                  <a:cubicBezTo>
                    <a:pt x="295" y="177"/>
                    <a:pt x="295" y="177"/>
                    <a:pt x="295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5" y="177"/>
                    <a:pt x="295" y="177"/>
                    <a:pt x="295" y="177"/>
                  </a:cubicBezTo>
                  <a:cubicBezTo>
                    <a:pt x="296" y="177"/>
                    <a:pt x="296" y="177"/>
                    <a:pt x="296" y="177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9" y="176"/>
                    <a:pt x="299" y="176"/>
                    <a:pt x="299" y="176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2" y="175"/>
                    <a:pt x="303" y="174"/>
                    <a:pt x="304" y="175"/>
                  </a:cubicBezTo>
                  <a:cubicBezTo>
                    <a:pt x="304" y="176"/>
                    <a:pt x="305" y="174"/>
                    <a:pt x="305" y="175"/>
                  </a:cubicBezTo>
                  <a:cubicBezTo>
                    <a:pt x="307" y="175"/>
                    <a:pt x="307" y="175"/>
                    <a:pt x="307" y="175"/>
                  </a:cubicBezTo>
                  <a:cubicBezTo>
                    <a:pt x="307" y="175"/>
                    <a:pt x="307" y="175"/>
                    <a:pt x="307" y="175"/>
                  </a:cubicBezTo>
                  <a:cubicBezTo>
                    <a:pt x="309" y="174"/>
                    <a:pt x="309" y="174"/>
                    <a:pt x="309" y="174"/>
                  </a:cubicBezTo>
                  <a:cubicBezTo>
                    <a:pt x="307" y="174"/>
                    <a:pt x="309" y="174"/>
                    <a:pt x="309" y="174"/>
                  </a:cubicBezTo>
                  <a:cubicBezTo>
                    <a:pt x="307" y="174"/>
                    <a:pt x="307" y="174"/>
                    <a:pt x="307" y="174"/>
                  </a:cubicBezTo>
                  <a:cubicBezTo>
                    <a:pt x="306" y="173"/>
                    <a:pt x="306" y="173"/>
                    <a:pt x="306" y="173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308" y="173"/>
                    <a:pt x="308" y="173"/>
                    <a:pt x="308" y="173"/>
                  </a:cubicBezTo>
                  <a:cubicBezTo>
                    <a:pt x="309" y="172"/>
                    <a:pt x="309" y="172"/>
                    <a:pt x="309" y="172"/>
                  </a:cubicBezTo>
                  <a:cubicBezTo>
                    <a:pt x="309" y="171"/>
                    <a:pt x="309" y="171"/>
                    <a:pt x="309" y="171"/>
                  </a:cubicBezTo>
                  <a:cubicBezTo>
                    <a:pt x="310" y="171"/>
                    <a:pt x="310" y="171"/>
                    <a:pt x="310" y="171"/>
                  </a:cubicBezTo>
                  <a:cubicBezTo>
                    <a:pt x="309" y="173"/>
                    <a:pt x="310" y="172"/>
                    <a:pt x="310" y="172"/>
                  </a:cubicBezTo>
                  <a:cubicBezTo>
                    <a:pt x="311" y="172"/>
                    <a:pt x="311" y="172"/>
                    <a:pt x="311" y="172"/>
                  </a:cubicBezTo>
                  <a:cubicBezTo>
                    <a:pt x="312" y="174"/>
                    <a:pt x="312" y="174"/>
                    <a:pt x="312" y="174"/>
                  </a:cubicBezTo>
                  <a:cubicBezTo>
                    <a:pt x="310" y="174"/>
                    <a:pt x="310" y="174"/>
                    <a:pt x="310" y="174"/>
                  </a:cubicBezTo>
                  <a:cubicBezTo>
                    <a:pt x="310" y="174"/>
                    <a:pt x="313" y="175"/>
                    <a:pt x="313" y="174"/>
                  </a:cubicBezTo>
                  <a:cubicBezTo>
                    <a:pt x="313" y="174"/>
                    <a:pt x="313" y="174"/>
                    <a:pt x="313" y="174"/>
                  </a:cubicBezTo>
                  <a:cubicBezTo>
                    <a:pt x="312" y="173"/>
                    <a:pt x="312" y="173"/>
                    <a:pt x="312" y="173"/>
                  </a:cubicBezTo>
                  <a:cubicBezTo>
                    <a:pt x="313" y="173"/>
                    <a:pt x="313" y="173"/>
                    <a:pt x="313" y="173"/>
                  </a:cubicBezTo>
                  <a:cubicBezTo>
                    <a:pt x="313" y="173"/>
                    <a:pt x="313" y="173"/>
                    <a:pt x="313" y="173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6" y="173"/>
                    <a:pt x="319" y="171"/>
                    <a:pt x="320" y="172"/>
                  </a:cubicBezTo>
                  <a:cubicBezTo>
                    <a:pt x="321" y="172"/>
                    <a:pt x="321" y="172"/>
                    <a:pt x="321" y="172"/>
                  </a:cubicBezTo>
                  <a:cubicBezTo>
                    <a:pt x="322" y="172"/>
                    <a:pt x="322" y="172"/>
                    <a:pt x="322" y="172"/>
                  </a:cubicBezTo>
                  <a:cubicBezTo>
                    <a:pt x="323" y="173"/>
                    <a:pt x="323" y="173"/>
                    <a:pt x="323" y="173"/>
                  </a:cubicBezTo>
                  <a:cubicBezTo>
                    <a:pt x="323" y="172"/>
                    <a:pt x="323" y="172"/>
                    <a:pt x="323" y="172"/>
                  </a:cubicBezTo>
                  <a:cubicBezTo>
                    <a:pt x="323" y="171"/>
                    <a:pt x="323" y="171"/>
                    <a:pt x="323" y="171"/>
                  </a:cubicBezTo>
                  <a:cubicBezTo>
                    <a:pt x="323" y="172"/>
                    <a:pt x="323" y="172"/>
                    <a:pt x="323" y="172"/>
                  </a:cubicBezTo>
                  <a:cubicBezTo>
                    <a:pt x="319" y="171"/>
                    <a:pt x="319" y="171"/>
                    <a:pt x="319" y="171"/>
                  </a:cubicBezTo>
                  <a:cubicBezTo>
                    <a:pt x="320" y="171"/>
                    <a:pt x="320" y="171"/>
                    <a:pt x="320" y="171"/>
                  </a:cubicBezTo>
                  <a:cubicBezTo>
                    <a:pt x="319" y="171"/>
                    <a:pt x="319" y="171"/>
                    <a:pt x="319" y="171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8" y="170"/>
                    <a:pt x="318" y="170"/>
                    <a:pt x="318" y="170"/>
                  </a:cubicBezTo>
                  <a:cubicBezTo>
                    <a:pt x="315" y="171"/>
                    <a:pt x="315" y="171"/>
                    <a:pt x="315" y="171"/>
                  </a:cubicBezTo>
                  <a:cubicBezTo>
                    <a:pt x="315" y="171"/>
                    <a:pt x="315" y="171"/>
                    <a:pt x="315" y="171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312" y="171"/>
                    <a:pt x="312" y="171"/>
                    <a:pt x="312" y="171"/>
                  </a:cubicBezTo>
                  <a:cubicBezTo>
                    <a:pt x="311" y="171"/>
                    <a:pt x="311" y="171"/>
                    <a:pt x="311" y="171"/>
                  </a:cubicBezTo>
                  <a:cubicBezTo>
                    <a:pt x="310" y="170"/>
                    <a:pt x="310" y="170"/>
                    <a:pt x="310" y="170"/>
                  </a:cubicBezTo>
                  <a:cubicBezTo>
                    <a:pt x="307" y="170"/>
                    <a:pt x="307" y="170"/>
                    <a:pt x="307" y="170"/>
                  </a:cubicBezTo>
                  <a:cubicBezTo>
                    <a:pt x="307" y="171"/>
                    <a:pt x="307" y="171"/>
                    <a:pt x="307" y="171"/>
                  </a:cubicBezTo>
                  <a:cubicBezTo>
                    <a:pt x="306" y="170"/>
                    <a:pt x="306" y="170"/>
                    <a:pt x="306" y="170"/>
                  </a:cubicBezTo>
                  <a:cubicBezTo>
                    <a:pt x="306" y="170"/>
                    <a:pt x="304" y="170"/>
                    <a:pt x="306" y="169"/>
                  </a:cubicBezTo>
                  <a:cubicBezTo>
                    <a:pt x="307" y="169"/>
                    <a:pt x="305" y="169"/>
                    <a:pt x="307" y="169"/>
                  </a:cubicBezTo>
                  <a:cubicBezTo>
                    <a:pt x="308" y="169"/>
                    <a:pt x="309" y="169"/>
                    <a:pt x="310" y="168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09" y="167"/>
                    <a:pt x="309" y="167"/>
                    <a:pt x="309" y="167"/>
                  </a:cubicBezTo>
                  <a:cubicBezTo>
                    <a:pt x="311" y="166"/>
                    <a:pt x="308" y="166"/>
                    <a:pt x="309" y="166"/>
                  </a:cubicBezTo>
                  <a:cubicBezTo>
                    <a:pt x="309" y="165"/>
                    <a:pt x="309" y="165"/>
                    <a:pt x="309" y="165"/>
                  </a:cubicBezTo>
                  <a:cubicBezTo>
                    <a:pt x="310" y="165"/>
                    <a:pt x="310" y="165"/>
                    <a:pt x="310" y="165"/>
                  </a:cubicBezTo>
                  <a:cubicBezTo>
                    <a:pt x="310" y="165"/>
                    <a:pt x="310" y="165"/>
                    <a:pt x="310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2" y="165"/>
                    <a:pt x="312" y="165"/>
                    <a:pt x="312" y="165"/>
                  </a:cubicBezTo>
                  <a:cubicBezTo>
                    <a:pt x="312" y="166"/>
                    <a:pt x="312" y="166"/>
                    <a:pt x="312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2" y="169"/>
                    <a:pt x="312" y="169"/>
                  </a:cubicBezTo>
                  <a:cubicBezTo>
                    <a:pt x="312" y="170"/>
                    <a:pt x="312" y="170"/>
                    <a:pt x="312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4" y="170"/>
                    <a:pt x="314" y="170"/>
                    <a:pt x="314" y="170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6" y="168"/>
                    <a:pt x="316" y="168"/>
                    <a:pt x="316" y="168"/>
                  </a:cubicBezTo>
                  <a:cubicBezTo>
                    <a:pt x="317" y="169"/>
                    <a:pt x="317" y="169"/>
                    <a:pt x="317" y="169"/>
                  </a:cubicBezTo>
                  <a:cubicBezTo>
                    <a:pt x="315" y="169"/>
                    <a:pt x="316" y="170"/>
                    <a:pt x="315" y="170"/>
                  </a:cubicBezTo>
                  <a:cubicBezTo>
                    <a:pt x="316" y="170"/>
                    <a:pt x="316" y="170"/>
                    <a:pt x="316" y="170"/>
                  </a:cubicBezTo>
                  <a:cubicBezTo>
                    <a:pt x="317" y="170"/>
                    <a:pt x="317" y="170"/>
                    <a:pt x="317" y="170"/>
                  </a:cubicBezTo>
                  <a:cubicBezTo>
                    <a:pt x="316" y="169"/>
                    <a:pt x="316" y="169"/>
                    <a:pt x="316" y="169"/>
                  </a:cubicBezTo>
                  <a:cubicBezTo>
                    <a:pt x="318" y="169"/>
                    <a:pt x="318" y="169"/>
                    <a:pt x="318" y="169"/>
                  </a:cubicBezTo>
                  <a:cubicBezTo>
                    <a:pt x="318" y="169"/>
                    <a:pt x="318" y="169"/>
                    <a:pt x="318" y="169"/>
                  </a:cubicBezTo>
                  <a:cubicBezTo>
                    <a:pt x="317" y="168"/>
                    <a:pt x="317" y="168"/>
                    <a:pt x="317" y="168"/>
                  </a:cubicBezTo>
                  <a:cubicBezTo>
                    <a:pt x="318" y="167"/>
                    <a:pt x="318" y="167"/>
                    <a:pt x="318" y="167"/>
                  </a:cubicBezTo>
                  <a:cubicBezTo>
                    <a:pt x="319" y="168"/>
                    <a:pt x="319" y="168"/>
                    <a:pt x="319" y="168"/>
                  </a:cubicBezTo>
                  <a:cubicBezTo>
                    <a:pt x="320" y="168"/>
                    <a:pt x="320" y="168"/>
                    <a:pt x="320" y="168"/>
                  </a:cubicBezTo>
                  <a:cubicBezTo>
                    <a:pt x="321" y="169"/>
                    <a:pt x="321" y="169"/>
                    <a:pt x="321" y="169"/>
                  </a:cubicBezTo>
                  <a:cubicBezTo>
                    <a:pt x="320" y="170"/>
                    <a:pt x="320" y="170"/>
                    <a:pt x="320" y="170"/>
                  </a:cubicBezTo>
                  <a:cubicBezTo>
                    <a:pt x="321" y="171"/>
                    <a:pt x="321" y="171"/>
                    <a:pt x="321" y="171"/>
                  </a:cubicBezTo>
                  <a:cubicBezTo>
                    <a:pt x="322" y="171"/>
                    <a:pt x="322" y="171"/>
                    <a:pt x="322" y="171"/>
                  </a:cubicBezTo>
                  <a:cubicBezTo>
                    <a:pt x="321" y="170"/>
                    <a:pt x="321" y="170"/>
                    <a:pt x="321" y="170"/>
                  </a:cubicBezTo>
                  <a:cubicBezTo>
                    <a:pt x="322" y="170"/>
                    <a:pt x="322" y="170"/>
                    <a:pt x="322" y="170"/>
                  </a:cubicBezTo>
                  <a:cubicBezTo>
                    <a:pt x="323" y="170"/>
                    <a:pt x="323" y="170"/>
                    <a:pt x="323" y="170"/>
                  </a:cubicBezTo>
                  <a:cubicBezTo>
                    <a:pt x="324" y="170"/>
                    <a:pt x="324" y="170"/>
                    <a:pt x="324" y="170"/>
                  </a:cubicBezTo>
                  <a:cubicBezTo>
                    <a:pt x="325" y="170"/>
                    <a:pt x="325" y="170"/>
                    <a:pt x="325" y="170"/>
                  </a:cubicBezTo>
                  <a:cubicBezTo>
                    <a:pt x="324" y="169"/>
                    <a:pt x="324" y="169"/>
                    <a:pt x="324" y="169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7" y="168"/>
                    <a:pt x="327" y="168"/>
                    <a:pt x="327" y="168"/>
                  </a:cubicBezTo>
                  <a:cubicBezTo>
                    <a:pt x="328" y="169"/>
                    <a:pt x="328" y="169"/>
                    <a:pt x="328" y="169"/>
                  </a:cubicBezTo>
                  <a:cubicBezTo>
                    <a:pt x="329" y="168"/>
                    <a:pt x="329" y="168"/>
                    <a:pt x="329" y="168"/>
                  </a:cubicBezTo>
                  <a:cubicBezTo>
                    <a:pt x="329" y="169"/>
                    <a:pt x="329" y="169"/>
                    <a:pt x="329" y="169"/>
                  </a:cubicBezTo>
                  <a:cubicBezTo>
                    <a:pt x="329" y="170"/>
                    <a:pt x="329" y="170"/>
                    <a:pt x="329" y="170"/>
                  </a:cubicBezTo>
                  <a:cubicBezTo>
                    <a:pt x="330" y="171"/>
                    <a:pt x="330" y="171"/>
                    <a:pt x="330" y="171"/>
                  </a:cubicBezTo>
                  <a:cubicBezTo>
                    <a:pt x="329" y="171"/>
                    <a:pt x="329" y="171"/>
                    <a:pt x="329" y="171"/>
                  </a:cubicBezTo>
                  <a:cubicBezTo>
                    <a:pt x="328" y="170"/>
                    <a:pt x="328" y="170"/>
                    <a:pt x="328" y="170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29" y="172"/>
                    <a:pt x="329" y="172"/>
                    <a:pt x="329" y="172"/>
                  </a:cubicBezTo>
                  <a:cubicBezTo>
                    <a:pt x="328" y="172"/>
                    <a:pt x="328" y="172"/>
                    <a:pt x="328" y="172"/>
                  </a:cubicBezTo>
                  <a:cubicBezTo>
                    <a:pt x="327" y="172"/>
                    <a:pt x="327" y="172"/>
                    <a:pt x="327" y="172"/>
                  </a:cubicBezTo>
                  <a:cubicBezTo>
                    <a:pt x="326" y="172"/>
                    <a:pt x="326" y="172"/>
                    <a:pt x="326" y="172"/>
                  </a:cubicBezTo>
                  <a:cubicBezTo>
                    <a:pt x="326" y="171"/>
                    <a:pt x="325" y="172"/>
                    <a:pt x="325" y="171"/>
                  </a:cubicBezTo>
                  <a:cubicBezTo>
                    <a:pt x="324" y="171"/>
                    <a:pt x="324" y="171"/>
                    <a:pt x="324" y="171"/>
                  </a:cubicBezTo>
                  <a:cubicBezTo>
                    <a:pt x="325" y="172"/>
                    <a:pt x="325" y="172"/>
                    <a:pt x="325" y="172"/>
                  </a:cubicBezTo>
                  <a:cubicBezTo>
                    <a:pt x="324" y="172"/>
                    <a:pt x="324" y="172"/>
                    <a:pt x="324" y="172"/>
                  </a:cubicBezTo>
                  <a:cubicBezTo>
                    <a:pt x="324" y="173"/>
                    <a:pt x="324" y="173"/>
                    <a:pt x="324" y="173"/>
                  </a:cubicBezTo>
                  <a:cubicBezTo>
                    <a:pt x="324" y="174"/>
                    <a:pt x="324" y="174"/>
                    <a:pt x="324" y="174"/>
                  </a:cubicBezTo>
                  <a:cubicBezTo>
                    <a:pt x="325" y="175"/>
                    <a:pt x="325" y="175"/>
                    <a:pt x="325" y="175"/>
                  </a:cubicBezTo>
                  <a:cubicBezTo>
                    <a:pt x="326" y="174"/>
                    <a:pt x="326" y="174"/>
                    <a:pt x="326" y="174"/>
                  </a:cubicBezTo>
                  <a:cubicBezTo>
                    <a:pt x="326" y="175"/>
                    <a:pt x="326" y="175"/>
                    <a:pt x="326" y="175"/>
                  </a:cubicBezTo>
                  <a:cubicBezTo>
                    <a:pt x="327" y="175"/>
                    <a:pt x="328" y="175"/>
                    <a:pt x="329" y="176"/>
                  </a:cubicBezTo>
                  <a:cubicBezTo>
                    <a:pt x="329" y="175"/>
                    <a:pt x="331" y="175"/>
                    <a:pt x="331" y="175"/>
                  </a:cubicBezTo>
                  <a:cubicBezTo>
                    <a:pt x="332" y="176"/>
                    <a:pt x="332" y="176"/>
                    <a:pt x="332" y="176"/>
                  </a:cubicBezTo>
                  <a:cubicBezTo>
                    <a:pt x="332" y="175"/>
                    <a:pt x="334" y="174"/>
                    <a:pt x="336" y="174"/>
                  </a:cubicBezTo>
                  <a:cubicBezTo>
                    <a:pt x="336" y="174"/>
                    <a:pt x="336" y="174"/>
                    <a:pt x="336" y="174"/>
                  </a:cubicBezTo>
                  <a:cubicBezTo>
                    <a:pt x="338" y="175"/>
                    <a:pt x="338" y="175"/>
                    <a:pt x="338" y="175"/>
                  </a:cubicBezTo>
                  <a:cubicBezTo>
                    <a:pt x="340" y="174"/>
                    <a:pt x="340" y="174"/>
                    <a:pt x="340" y="174"/>
                  </a:cubicBezTo>
                  <a:cubicBezTo>
                    <a:pt x="341" y="176"/>
                    <a:pt x="341" y="176"/>
                    <a:pt x="341" y="176"/>
                  </a:cubicBezTo>
                  <a:cubicBezTo>
                    <a:pt x="343" y="175"/>
                    <a:pt x="343" y="175"/>
                    <a:pt x="343" y="175"/>
                  </a:cubicBezTo>
                  <a:cubicBezTo>
                    <a:pt x="342" y="173"/>
                    <a:pt x="342" y="173"/>
                    <a:pt x="342" y="173"/>
                  </a:cubicBezTo>
                  <a:cubicBezTo>
                    <a:pt x="342" y="173"/>
                    <a:pt x="342" y="173"/>
                    <a:pt x="342" y="173"/>
                  </a:cubicBezTo>
                  <a:cubicBezTo>
                    <a:pt x="344" y="173"/>
                    <a:pt x="344" y="173"/>
                    <a:pt x="344" y="173"/>
                  </a:cubicBezTo>
                  <a:cubicBezTo>
                    <a:pt x="344" y="174"/>
                    <a:pt x="344" y="174"/>
                    <a:pt x="344" y="174"/>
                  </a:cubicBezTo>
                  <a:cubicBezTo>
                    <a:pt x="343" y="174"/>
                    <a:pt x="343" y="174"/>
                    <a:pt x="343" y="174"/>
                  </a:cubicBezTo>
                  <a:cubicBezTo>
                    <a:pt x="344" y="175"/>
                    <a:pt x="344" y="175"/>
                    <a:pt x="344" y="175"/>
                  </a:cubicBezTo>
                  <a:cubicBezTo>
                    <a:pt x="344" y="175"/>
                    <a:pt x="344" y="175"/>
                    <a:pt x="344" y="175"/>
                  </a:cubicBezTo>
                  <a:cubicBezTo>
                    <a:pt x="345" y="175"/>
                    <a:pt x="345" y="175"/>
                    <a:pt x="345" y="175"/>
                  </a:cubicBezTo>
                  <a:cubicBezTo>
                    <a:pt x="346" y="176"/>
                    <a:pt x="346" y="176"/>
                    <a:pt x="346" y="176"/>
                  </a:cubicBezTo>
                  <a:cubicBezTo>
                    <a:pt x="346" y="175"/>
                    <a:pt x="346" y="175"/>
                    <a:pt x="346" y="175"/>
                  </a:cubicBezTo>
                  <a:cubicBezTo>
                    <a:pt x="346" y="175"/>
                    <a:pt x="346" y="175"/>
                    <a:pt x="346" y="175"/>
                  </a:cubicBezTo>
                  <a:cubicBezTo>
                    <a:pt x="346" y="173"/>
                    <a:pt x="346" y="173"/>
                    <a:pt x="346" y="173"/>
                  </a:cubicBezTo>
                  <a:cubicBezTo>
                    <a:pt x="345" y="172"/>
                    <a:pt x="345" y="172"/>
                    <a:pt x="345" y="172"/>
                  </a:cubicBezTo>
                  <a:cubicBezTo>
                    <a:pt x="345" y="172"/>
                    <a:pt x="345" y="172"/>
                    <a:pt x="345" y="172"/>
                  </a:cubicBezTo>
                  <a:cubicBezTo>
                    <a:pt x="346" y="172"/>
                    <a:pt x="346" y="172"/>
                    <a:pt x="346" y="172"/>
                  </a:cubicBezTo>
                  <a:cubicBezTo>
                    <a:pt x="346" y="171"/>
                    <a:pt x="346" y="171"/>
                    <a:pt x="346" y="171"/>
                  </a:cubicBezTo>
                  <a:cubicBezTo>
                    <a:pt x="347" y="171"/>
                    <a:pt x="347" y="171"/>
                    <a:pt x="347" y="171"/>
                  </a:cubicBezTo>
                  <a:cubicBezTo>
                    <a:pt x="348" y="172"/>
                    <a:pt x="348" y="172"/>
                    <a:pt x="348" y="172"/>
                  </a:cubicBezTo>
                  <a:cubicBezTo>
                    <a:pt x="351" y="171"/>
                    <a:pt x="351" y="171"/>
                    <a:pt x="351" y="171"/>
                  </a:cubicBezTo>
                  <a:cubicBezTo>
                    <a:pt x="352" y="171"/>
                    <a:pt x="350" y="171"/>
                    <a:pt x="351" y="170"/>
                  </a:cubicBezTo>
                  <a:cubicBezTo>
                    <a:pt x="354" y="170"/>
                    <a:pt x="354" y="170"/>
                    <a:pt x="354" y="170"/>
                  </a:cubicBezTo>
                  <a:cubicBezTo>
                    <a:pt x="355" y="171"/>
                    <a:pt x="355" y="171"/>
                    <a:pt x="355" y="171"/>
                  </a:cubicBezTo>
                  <a:cubicBezTo>
                    <a:pt x="355" y="171"/>
                    <a:pt x="355" y="170"/>
                    <a:pt x="355" y="170"/>
                  </a:cubicBezTo>
                  <a:cubicBezTo>
                    <a:pt x="355" y="170"/>
                    <a:pt x="355" y="170"/>
                    <a:pt x="355" y="170"/>
                  </a:cubicBezTo>
                  <a:cubicBezTo>
                    <a:pt x="356" y="170"/>
                    <a:pt x="356" y="170"/>
                    <a:pt x="356" y="170"/>
                  </a:cubicBezTo>
                  <a:cubicBezTo>
                    <a:pt x="357" y="169"/>
                    <a:pt x="357" y="169"/>
                    <a:pt x="357" y="169"/>
                  </a:cubicBezTo>
                  <a:cubicBezTo>
                    <a:pt x="356" y="168"/>
                    <a:pt x="356" y="168"/>
                    <a:pt x="356" y="168"/>
                  </a:cubicBezTo>
                  <a:cubicBezTo>
                    <a:pt x="355" y="168"/>
                    <a:pt x="355" y="168"/>
                    <a:pt x="355" y="168"/>
                  </a:cubicBezTo>
                  <a:cubicBezTo>
                    <a:pt x="355" y="169"/>
                    <a:pt x="355" y="169"/>
                    <a:pt x="355" y="169"/>
                  </a:cubicBezTo>
                  <a:cubicBezTo>
                    <a:pt x="354" y="169"/>
                    <a:pt x="354" y="169"/>
                    <a:pt x="354" y="169"/>
                  </a:cubicBezTo>
                  <a:cubicBezTo>
                    <a:pt x="352" y="167"/>
                    <a:pt x="352" y="167"/>
                    <a:pt x="352" y="167"/>
                  </a:cubicBezTo>
                  <a:cubicBezTo>
                    <a:pt x="354" y="167"/>
                    <a:pt x="354" y="167"/>
                    <a:pt x="354" y="167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8" y="167"/>
                    <a:pt x="358" y="167"/>
                    <a:pt x="358" y="167"/>
                  </a:cubicBezTo>
                  <a:cubicBezTo>
                    <a:pt x="357" y="167"/>
                    <a:pt x="358" y="168"/>
                    <a:pt x="357" y="167"/>
                  </a:cubicBezTo>
                  <a:cubicBezTo>
                    <a:pt x="356" y="167"/>
                    <a:pt x="356" y="167"/>
                    <a:pt x="356" y="167"/>
                  </a:cubicBezTo>
                  <a:cubicBezTo>
                    <a:pt x="356" y="167"/>
                    <a:pt x="356" y="167"/>
                    <a:pt x="356" y="167"/>
                  </a:cubicBezTo>
                  <a:cubicBezTo>
                    <a:pt x="356" y="167"/>
                    <a:pt x="356" y="167"/>
                    <a:pt x="356" y="167"/>
                  </a:cubicBezTo>
                  <a:cubicBezTo>
                    <a:pt x="356" y="168"/>
                    <a:pt x="356" y="168"/>
                    <a:pt x="356" y="168"/>
                  </a:cubicBezTo>
                  <a:cubicBezTo>
                    <a:pt x="358" y="167"/>
                    <a:pt x="358" y="167"/>
                    <a:pt x="358" y="167"/>
                  </a:cubicBezTo>
                  <a:cubicBezTo>
                    <a:pt x="359" y="169"/>
                    <a:pt x="359" y="169"/>
                    <a:pt x="359" y="169"/>
                  </a:cubicBezTo>
                  <a:cubicBezTo>
                    <a:pt x="358" y="169"/>
                    <a:pt x="358" y="169"/>
                    <a:pt x="358" y="169"/>
                  </a:cubicBezTo>
                  <a:cubicBezTo>
                    <a:pt x="359" y="170"/>
                    <a:pt x="359" y="170"/>
                    <a:pt x="359" y="170"/>
                  </a:cubicBezTo>
                  <a:cubicBezTo>
                    <a:pt x="357" y="170"/>
                    <a:pt x="357" y="170"/>
                    <a:pt x="357" y="170"/>
                  </a:cubicBezTo>
                  <a:cubicBezTo>
                    <a:pt x="356" y="171"/>
                    <a:pt x="356" y="171"/>
                    <a:pt x="356" y="171"/>
                  </a:cubicBezTo>
                  <a:cubicBezTo>
                    <a:pt x="358" y="171"/>
                    <a:pt x="358" y="171"/>
                    <a:pt x="358" y="171"/>
                  </a:cubicBezTo>
                  <a:cubicBezTo>
                    <a:pt x="359" y="171"/>
                    <a:pt x="359" y="171"/>
                    <a:pt x="359" y="171"/>
                  </a:cubicBezTo>
                  <a:cubicBezTo>
                    <a:pt x="359" y="171"/>
                    <a:pt x="359" y="171"/>
                    <a:pt x="359" y="171"/>
                  </a:cubicBezTo>
                  <a:cubicBezTo>
                    <a:pt x="359" y="171"/>
                    <a:pt x="359" y="171"/>
                    <a:pt x="359" y="171"/>
                  </a:cubicBezTo>
                  <a:cubicBezTo>
                    <a:pt x="357" y="172"/>
                    <a:pt x="357" y="172"/>
                    <a:pt x="357" y="172"/>
                  </a:cubicBezTo>
                  <a:cubicBezTo>
                    <a:pt x="359" y="173"/>
                    <a:pt x="359" y="173"/>
                    <a:pt x="359" y="173"/>
                  </a:cubicBezTo>
                  <a:cubicBezTo>
                    <a:pt x="358" y="173"/>
                    <a:pt x="358" y="173"/>
                    <a:pt x="358" y="173"/>
                  </a:cubicBezTo>
                  <a:cubicBezTo>
                    <a:pt x="359" y="174"/>
                    <a:pt x="359" y="174"/>
                    <a:pt x="359" y="174"/>
                  </a:cubicBezTo>
                  <a:cubicBezTo>
                    <a:pt x="358" y="175"/>
                    <a:pt x="358" y="175"/>
                    <a:pt x="358" y="175"/>
                  </a:cubicBezTo>
                  <a:cubicBezTo>
                    <a:pt x="357" y="174"/>
                    <a:pt x="357" y="174"/>
                    <a:pt x="357" y="174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57" y="172"/>
                    <a:pt x="357" y="172"/>
                    <a:pt x="357" y="172"/>
                  </a:cubicBezTo>
                  <a:cubicBezTo>
                    <a:pt x="355" y="172"/>
                    <a:pt x="354" y="173"/>
                    <a:pt x="352" y="173"/>
                  </a:cubicBezTo>
                  <a:cubicBezTo>
                    <a:pt x="353" y="174"/>
                    <a:pt x="353" y="174"/>
                    <a:pt x="353" y="174"/>
                  </a:cubicBezTo>
                  <a:cubicBezTo>
                    <a:pt x="354" y="173"/>
                    <a:pt x="354" y="173"/>
                    <a:pt x="354" y="173"/>
                  </a:cubicBezTo>
                  <a:cubicBezTo>
                    <a:pt x="355" y="174"/>
                    <a:pt x="355" y="174"/>
                    <a:pt x="355" y="174"/>
                  </a:cubicBezTo>
                  <a:cubicBezTo>
                    <a:pt x="355" y="175"/>
                    <a:pt x="355" y="175"/>
                    <a:pt x="355" y="175"/>
                  </a:cubicBezTo>
                  <a:cubicBezTo>
                    <a:pt x="354" y="174"/>
                    <a:pt x="354" y="174"/>
                    <a:pt x="354" y="174"/>
                  </a:cubicBezTo>
                  <a:cubicBezTo>
                    <a:pt x="354" y="174"/>
                    <a:pt x="354" y="174"/>
                    <a:pt x="354" y="174"/>
                  </a:cubicBezTo>
                  <a:cubicBezTo>
                    <a:pt x="353" y="174"/>
                    <a:pt x="353" y="174"/>
                    <a:pt x="353" y="174"/>
                  </a:cubicBezTo>
                  <a:cubicBezTo>
                    <a:pt x="353" y="175"/>
                    <a:pt x="353" y="175"/>
                    <a:pt x="353" y="175"/>
                  </a:cubicBezTo>
                  <a:cubicBezTo>
                    <a:pt x="353" y="176"/>
                    <a:pt x="353" y="176"/>
                    <a:pt x="353" y="176"/>
                  </a:cubicBezTo>
                  <a:cubicBezTo>
                    <a:pt x="353" y="175"/>
                    <a:pt x="354" y="176"/>
                    <a:pt x="354" y="176"/>
                  </a:cubicBezTo>
                  <a:cubicBezTo>
                    <a:pt x="354" y="176"/>
                    <a:pt x="355" y="176"/>
                    <a:pt x="355" y="177"/>
                  </a:cubicBezTo>
                  <a:cubicBezTo>
                    <a:pt x="353" y="177"/>
                    <a:pt x="353" y="177"/>
                    <a:pt x="353" y="177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56" y="178"/>
                    <a:pt x="356" y="178"/>
                    <a:pt x="356" y="178"/>
                  </a:cubicBezTo>
                  <a:cubicBezTo>
                    <a:pt x="356" y="178"/>
                    <a:pt x="356" y="178"/>
                    <a:pt x="356" y="178"/>
                  </a:cubicBezTo>
                  <a:cubicBezTo>
                    <a:pt x="356" y="177"/>
                    <a:pt x="356" y="177"/>
                    <a:pt x="356" y="177"/>
                  </a:cubicBezTo>
                  <a:cubicBezTo>
                    <a:pt x="355" y="178"/>
                    <a:pt x="355" y="177"/>
                    <a:pt x="355" y="177"/>
                  </a:cubicBezTo>
                  <a:cubicBezTo>
                    <a:pt x="356" y="176"/>
                    <a:pt x="356" y="176"/>
                    <a:pt x="356" y="176"/>
                  </a:cubicBezTo>
                  <a:cubicBezTo>
                    <a:pt x="357" y="176"/>
                    <a:pt x="357" y="176"/>
                    <a:pt x="357" y="176"/>
                  </a:cubicBezTo>
                  <a:cubicBezTo>
                    <a:pt x="358" y="177"/>
                    <a:pt x="358" y="177"/>
                    <a:pt x="358" y="177"/>
                  </a:cubicBezTo>
                  <a:cubicBezTo>
                    <a:pt x="361" y="175"/>
                    <a:pt x="361" y="175"/>
                    <a:pt x="361" y="175"/>
                  </a:cubicBezTo>
                  <a:cubicBezTo>
                    <a:pt x="361" y="176"/>
                    <a:pt x="361" y="176"/>
                    <a:pt x="361" y="176"/>
                  </a:cubicBezTo>
                  <a:cubicBezTo>
                    <a:pt x="364" y="175"/>
                    <a:pt x="364" y="175"/>
                    <a:pt x="364" y="175"/>
                  </a:cubicBezTo>
                  <a:cubicBezTo>
                    <a:pt x="364" y="176"/>
                    <a:pt x="364" y="176"/>
                    <a:pt x="364" y="176"/>
                  </a:cubicBezTo>
                  <a:cubicBezTo>
                    <a:pt x="364" y="176"/>
                    <a:pt x="364" y="176"/>
                    <a:pt x="364" y="176"/>
                  </a:cubicBezTo>
                  <a:cubicBezTo>
                    <a:pt x="367" y="175"/>
                    <a:pt x="367" y="175"/>
                    <a:pt x="367" y="175"/>
                  </a:cubicBezTo>
                  <a:cubicBezTo>
                    <a:pt x="365" y="174"/>
                    <a:pt x="365" y="174"/>
                    <a:pt x="365" y="174"/>
                  </a:cubicBezTo>
                  <a:cubicBezTo>
                    <a:pt x="366" y="174"/>
                    <a:pt x="366" y="174"/>
                    <a:pt x="366" y="174"/>
                  </a:cubicBezTo>
                  <a:cubicBezTo>
                    <a:pt x="367" y="174"/>
                    <a:pt x="367" y="174"/>
                    <a:pt x="367" y="174"/>
                  </a:cubicBezTo>
                  <a:cubicBezTo>
                    <a:pt x="368" y="174"/>
                    <a:pt x="368" y="174"/>
                    <a:pt x="368" y="174"/>
                  </a:cubicBezTo>
                  <a:cubicBezTo>
                    <a:pt x="369" y="175"/>
                    <a:pt x="373" y="174"/>
                    <a:pt x="375" y="174"/>
                  </a:cubicBezTo>
                  <a:cubicBezTo>
                    <a:pt x="375" y="174"/>
                    <a:pt x="375" y="174"/>
                    <a:pt x="375" y="174"/>
                  </a:cubicBezTo>
                  <a:cubicBezTo>
                    <a:pt x="377" y="175"/>
                    <a:pt x="377" y="175"/>
                    <a:pt x="377" y="175"/>
                  </a:cubicBezTo>
                  <a:cubicBezTo>
                    <a:pt x="378" y="174"/>
                    <a:pt x="380" y="174"/>
                    <a:pt x="381" y="175"/>
                  </a:cubicBezTo>
                  <a:cubicBezTo>
                    <a:pt x="381" y="175"/>
                    <a:pt x="381" y="175"/>
                    <a:pt x="381" y="175"/>
                  </a:cubicBezTo>
                  <a:cubicBezTo>
                    <a:pt x="381" y="174"/>
                    <a:pt x="381" y="174"/>
                    <a:pt x="381" y="174"/>
                  </a:cubicBezTo>
                  <a:cubicBezTo>
                    <a:pt x="379" y="174"/>
                    <a:pt x="379" y="174"/>
                    <a:pt x="379" y="174"/>
                  </a:cubicBezTo>
                  <a:cubicBezTo>
                    <a:pt x="377" y="173"/>
                    <a:pt x="377" y="173"/>
                    <a:pt x="377" y="173"/>
                  </a:cubicBezTo>
                  <a:cubicBezTo>
                    <a:pt x="377" y="174"/>
                    <a:pt x="377" y="174"/>
                    <a:pt x="377" y="174"/>
                  </a:cubicBezTo>
                  <a:cubicBezTo>
                    <a:pt x="375" y="173"/>
                    <a:pt x="375" y="173"/>
                    <a:pt x="375" y="173"/>
                  </a:cubicBezTo>
                  <a:cubicBezTo>
                    <a:pt x="374" y="174"/>
                    <a:pt x="374" y="174"/>
                    <a:pt x="374" y="174"/>
                  </a:cubicBezTo>
                  <a:cubicBezTo>
                    <a:pt x="371" y="173"/>
                    <a:pt x="371" y="173"/>
                    <a:pt x="371" y="173"/>
                  </a:cubicBezTo>
                  <a:cubicBezTo>
                    <a:pt x="371" y="174"/>
                    <a:pt x="371" y="174"/>
                    <a:pt x="371" y="174"/>
                  </a:cubicBezTo>
                  <a:cubicBezTo>
                    <a:pt x="370" y="172"/>
                    <a:pt x="370" y="172"/>
                    <a:pt x="370" y="172"/>
                  </a:cubicBezTo>
                  <a:cubicBezTo>
                    <a:pt x="369" y="173"/>
                    <a:pt x="369" y="173"/>
                    <a:pt x="369" y="173"/>
                  </a:cubicBezTo>
                  <a:cubicBezTo>
                    <a:pt x="368" y="172"/>
                    <a:pt x="367" y="174"/>
                    <a:pt x="366" y="174"/>
                  </a:cubicBezTo>
                  <a:cubicBezTo>
                    <a:pt x="365" y="173"/>
                    <a:pt x="365" y="173"/>
                    <a:pt x="365" y="173"/>
                  </a:cubicBezTo>
                  <a:cubicBezTo>
                    <a:pt x="365" y="172"/>
                    <a:pt x="365" y="172"/>
                    <a:pt x="365" y="172"/>
                  </a:cubicBezTo>
                  <a:cubicBezTo>
                    <a:pt x="363" y="173"/>
                    <a:pt x="363" y="173"/>
                    <a:pt x="363" y="173"/>
                  </a:cubicBezTo>
                  <a:cubicBezTo>
                    <a:pt x="361" y="173"/>
                    <a:pt x="361" y="173"/>
                    <a:pt x="361" y="173"/>
                  </a:cubicBezTo>
                  <a:cubicBezTo>
                    <a:pt x="361" y="173"/>
                    <a:pt x="361" y="173"/>
                    <a:pt x="361" y="173"/>
                  </a:cubicBezTo>
                  <a:cubicBezTo>
                    <a:pt x="361" y="173"/>
                    <a:pt x="361" y="173"/>
                    <a:pt x="361" y="173"/>
                  </a:cubicBezTo>
                  <a:cubicBezTo>
                    <a:pt x="360" y="173"/>
                    <a:pt x="360" y="173"/>
                    <a:pt x="360" y="173"/>
                  </a:cubicBezTo>
                  <a:cubicBezTo>
                    <a:pt x="360" y="173"/>
                    <a:pt x="360" y="173"/>
                    <a:pt x="360" y="173"/>
                  </a:cubicBezTo>
                  <a:cubicBezTo>
                    <a:pt x="360" y="172"/>
                    <a:pt x="360" y="172"/>
                    <a:pt x="360" y="172"/>
                  </a:cubicBezTo>
                  <a:cubicBezTo>
                    <a:pt x="359" y="171"/>
                    <a:pt x="359" y="171"/>
                    <a:pt x="359" y="171"/>
                  </a:cubicBezTo>
                  <a:cubicBezTo>
                    <a:pt x="360" y="171"/>
                    <a:pt x="360" y="171"/>
                    <a:pt x="360" y="171"/>
                  </a:cubicBezTo>
                  <a:cubicBezTo>
                    <a:pt x="360" y="171"/>
                    <a:pt x="360" y="171"/>
                    <a:pt x="360" y="171"/>
                  </a:cubicBezTo>
                  <a:cubicBezTo>
                    <a:pt x="360" y="170"/>
                    <a:pt x="360" y="170"/>
                    <a:pt x="360" y="170"/>
                  </a:cubicBezTo>
                  <a:cubicBezTo>
                    <a:pt x="361" y="171"/>
                    <a:pt x="361" y="171"/>
                    <a:pt x="361" y="171"/>
                  </a:cubicBezTo>
                  <a:cubicBezTo>
                    <a:pt x="362" y="171"/>
                    <a:pt x="362" y="171"/>
                    <a:pt x="362" y="171"/>
                  </a:cubicBezTo>
                  <a:cubicBezTo>
                    <a:pt x="363" y="171"/>
                    <a:pt x="363" y="171"/>
                    <a:pt x="363" y="171"/>
                  </a:cubicBezTo>
                  <a:cubicBezTo>
                    <a:pt x="364" y="171"/>
                    <a:pt x="364" y="171"/>
                    <a:pt x="364" y="171"/>
                  </a:cubicBezTo>
                  <a:cubicBezTo>
                    <a:pt x="364" y="170"/>
                    <a:pt x="364" y="170"/>
                    <a:pt x="364" y="170"/>
                  </a:cubicBezTo>
                  <a:cubicBezTo>
                    <a:pt x="363" y="170"/>
                    <a:pt x="363" y="170"/>
                    <a:pt x="363" y="170"/>
                  </a:cubicBezTo>
                  <a:cubicBezTo>
                    <a:pt x="362" y="170"/>
                    <a:pt x="362" y="170"/>
                    <a:pt x="362" y="170"/>
                  </a:cubicBezTo>
                  <a:cubicBezTo>
                    <a:pt x="362" y="170"/>
                    <a:pt x="362" y="170"/>
                    <a:pt x="362" y="170"/>
                  </a:cubicBezTo>
                  <a:cubicBezTo>
                    <a:pt x="362" y="169"/>
                    <a:pt x="362" y="169"/>
                    <a:pt x="362" y="169"/>
                  </a:cubicBezTo>
                  <a:cubicBezTo>
                    <a:pt x="362" y="169"/>
                    <a:pt x="362" y="169"/>
                    <a:pt x="362" y="169"/>
                  </a:cubicBezTo>
                  <a:cubicBezTo>
                    <a:pt x="363" y="169"/>
                    <a:pt x="363" y="169"/>
                    <a:pt x="365" y="169"/>
                  </a:cubicBezTo>
                  <a:cubicBezTo>
                    <a:pt x="365" y="168"/>
                    <a:pt x="365" y="168"/>
                    <a:pt x="365" y="168"/>
                  </a:cubicBezTo>
                  <a:cubicBezTo>
                    <a:pt x="366" y="169"/>
                    <a:pt x="366" y="169"/>
                    <a:pt x="366" y="169"/>
                  </a:cubicBezTo>
                  <a:cubicBezTo>
                    <a:pt x="366" y="170"/>
                    <a:pt x="366" y="170"/>
                    <a:pt x="366" y="170"/>
                  </a:cubicBezTo>
                  <a:cubicBezTo>
                    <a:pt x="366" y="169"/>
                    <a:pt x="366" y="169"/>
                    <a:pt x="366" y="169"/>
                  </a:cubicBezTo>
                  <a:cubicBezTo>
                    <a:pt x="365" y="170"/>
                    <a:pt x="365" y="170"/>
                    <a:pt x="365" y="170"/>
                  </a:cubicBezTo>
                  <a:cubicBezTo>
                    <a:pt x="365" y="170"/>
                    <a:pt x="366" y="174"/>
                    <a:pt x="366" y="173"/>
                  </a:cubicBezTo>
                  <a:cubicBezTo>
                    <a:pt x="366" y="173"/>
                    <a:pt x="366" y="173"/>
                    <a:pt x="366" y="173"/>
                  </a:cubicBezTo>
                  <a:cubicBezTo>
                    <a:pt x="366" y="173"/>
                    <a:pt x="367" y="173"/>
                    <a:pt x="367" y="173"/>
                  </a:cubicBezTo>
                  <a:cubicBezTo>
                    <a:pt x="367" y="173"/>
                    <a:pt x="367" y="172"/>
                    <a:pt x="367" y="173"/>
                  </a:cubicBezTo>
                  <a:cubicBezTo>
                    <a:pt x="368" y="172"/>
                    <a:pt x="368" y="172"/>
                    <a:pt x="368" y="172"/>
                  </a:cubicBezTo>
                  <a:cubicBezTo>
                    <a:pt x="370" y="172"/>
                    <a:pt x="370" y="172"/>
                    <a:pt x="370" y="172"/>
                  </a:cubicBezTo>
                  <a:cubicBezTo>
                    <a:pt x="370" y="171"/>
                    <a:pt x="370" y="171"/>
                    <a:pt x="370" y="171"/>
                  </a:cubicBezTo>
                  <a:cubicBezTo>
                    <a:pt x="370" y="171"/>
                    <a:pt x="370" y="171"/>
                    <a:pt x="370" y="171"/>
                  </a:cubicBezTo>
                  <a:cubicBezTo>
                    <a:pt x="370" y="170"/>
                    <a:pt x="370" y="170"/>
                    <a:pt x="370" y="170"/>
                  </a:cubicBezTo>
                  <a:cubicBezTo>
                    <a:pt x="371" y="170"/>
                    <a:pt x="371" y="170"/>
                    <a:pt x="371" y="170"/>
                  </a:cubicBezTo>
                  <a:cubicBezTo>
                    <a:pt x="371" y="170"/>
                    <a:pt x="371" y="170"/>
                    <a:pt x="371" y="171"/>
                  </a:cubicBezTo>
                  <a:cubicBezTo>
                    <a:pt x="372" y="170"/>
                    <a:pt x="372" y="170"/>
                    <a:pt x="372" y="170"/>
                  </a:cubicBezTo>
                  <a:cubicBezTo>
                    <a:pt x="372" y="170"/>
                    <a:pt x="372" y="171"/>
                    <a:pt x="374" y="172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5" y="170"/>
                    <a:pt x="375" y="170"/>
                    <a:pt x="375" y="170"/>
                  </a:cubicBezTo>
                  <a:cubicBezTo>
                    <a:pt x="375" y="169"/>
                    <a:pt x="375" y="169"/>
                    <a:pt x="375" y="169"/>
                  </a:cubicBezTo>
                  <a:cubicBezTo>
                    <a:pt x="374" y="169"/>
                    <a:pt x="373" y="169"/>
                    <a:pt x="373" y="168"/>
                  </a:cubicBezTo>
                  <a:cubicBezTo>
                    <a:pt x="374" y="168"/>
                    <a:pt x="374" y="168"/>
                    <a:pt x="374" y="168"/>
                  </a:cubicBezTo>
                  <a:cubicBezTo>
                    <a:pt x="374" y="167"/>
                    <a:pt x="374" y="167"/>
                    <a:pt x="374" y="167"/>
                  </a:cubicBezTo>
                  <a:cubicBezTo>
                    <a:pt x="373" y="168"/>
                    <a:pt x="372" y="168"/>
                    <a:pt x="371" y="168"/>
                  </a:cubicBezTo>
                  <a:cubicBezTo>
                    <a:pt x="371" y="168"/>
                    <a:pt x="371" y="168"/>
                    <a:pt x="371" y="168"/>
                  </a:cubicBezTo>
                  <a:cubicBezTo>
                    <a:pt x="370" y="168"/>
                    <a:pt x="370" y="168"/>
                    <a:pt x="370" y="168"/>
                  </a:cubicBezTo>
                  <a:cubicBezTo>
                    <a:pt x="371" y="169"/>
                    <a:pt x="371" y="169"/>
                    <a:pt x="371" y="169"/>
                  </a:cubicBezTo>
                  <a:cubicBezTo>
                    <a:pt x="369" y="168"/>
                    <a:pt x="369" y="168"/>
                    <a:pt x="369" y="168"/>
                  </a:cubicBezTo>
                  <a:cubicBezTo>
                    <a:pt x="370" y="169"/>
                    <a:pt x="370" y="169"/>
                    <a:pt x="370" y="169"/>
                  </a:cubicBezTo>
                  <a:cubicBezTo>
                    <a:pt x="369" y="169"/>
                    <a:pt x="369" y="169"/>
                    <a:pt x="369" y="169"/>
                  </a:cubicBezTo>
                  <a:cubicBezTo>
                    <a:pt x="368" y="169"/>
                    <a:pt x="368" y="169"/>
                    <a:pt x="368" y="169"/>
                  </a:cubicBezTo>
                  <a:cubicBezTo>
                    <a:pt x="368" y="167"/>
                    <a:pt x="368" y="167"/>
                    <a:pt x="368" y="167"/>
                  </a:cubicBezTo>
                  <a:cubicBezTo>
                    <a:pt x="368" y="167"/>
                    <a:pt x="369" y="166"/>
                    <a:pt x="369" y="167"/>
                  </a:cubicBezTo>
                  <a:cubicBezTo>
                    <a:pt x="369" y="166"/>
                    <a:pt x="369" y="166"/>
                    <a:pt x="369" y="166"/>
                  </a:cubicBezTo>
                  <a:cubicBezTo>
                    <a:pt x="367" y="166"/>
                    <a:pt x="369" y="166"/>
                    <a:pt x="369" y="166"/>
                  </a:cubicBezTo>
                  <a:cubicBezTo>
                    <a:pt x="370" y="166"/>
                    <a:pt x="371" y="165"/>
                    <a:pt x="372" y="167"/>
                  </a:cubicBezTo>
                  <a:cubicBezTo>
                    <a:pt x="373" y="167"/>
                    <a:pt x="373" y="167"/>
                    <a:pt x="373" y="167"/>
                  </a:cubicBezTo>
                  <a:cubicBezTo>
                    <a:pt x="373" y="167"/>
                    <a:pt x="373" y="167"/>
                    <a:pt x="373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8"/>
                    <a:pt x="375" y="168"/>
                    <a:pt x="375" y="168"/>
                  </a:cubicBezTo>
                  <a:cubicBezTo>
                    <a:pt x="374" y="168"/>
                    <a:pt x="374" y="168"/>
                    <a:pt x="374" y="168"/>
                  </a:cubicBezTo>
                  <a:cubicBezTo>
                    <a:pt x="375" y="169"/>
                    <a:pt x="375" y="169"/>
                    <a:pt x="375" y="169"/>
                  </a:cubicBezTo>
                  <a:cubicBezTo>
                    <a:pt x="376" y="169"/>
                    <a:pt x="376" y="169"/>
                    <a:pt x="376" y="169"/>
                  </a:cubicBezTo>
                  <a:cubicBezTo>
                    <a:pt x="377" y="170"/>
                    <a:pt x="377" y="170"/>
                    <a:pt x="377" y="170"/>
                  </a:cubicBezTo>
                  <a:cubicBezTo>
                    <a:pt x="375" y="171"/>
                    <a:pt x="375" y="171"/>
                    <a:pt x="375" y="171"/>
                  </a:cubicBezTo>
                  <a:cubicBezTo>
                    <a:pt x="377" y="172"/>
                    <a:pt x="377" y="172"/>
                    <a:pt x="377" y="172"/>
                  </a:cubicBezTo>
                  <a:cubicBezTo>
                    <a:pt x="375" y="170"/>
                    <a:pt x="377" y="172"/>
                    <a:pt x="377" y="171"/>
                  </a:cubicBezTo>
                  <a:cubicBezTo>
                    <a:pt x="376" y="171"/>
                    <a:pt x="376" y="171"/>
                    <a:pt x="376" y="171"/>
                  </a:cubicBezTo>
                  <a:cubicBezTo>
                    <a:pt x="378" y="171"/>
                    <a:pt x="378" y="171"/>
                    <a:pt x="378" y="171"/>
                  </a:cubicBezTo>
                  <a:cubicBezTo>
                    <a:pt x="378" y="172"/>
                    <a:pt x="378" y="172"/>
                    <a:pt x="378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82" y="173"/>
                    <a:pt x="382" y="173"/>
                    <a:pt x="382" y="173"/>
                  </a:cubicBezTo>
                  <a:cubicBezTo>
                    <a:pt x="382" y="175"/>
                    <a:pt x="382" y="175"/>
                    <a:pt x="382" y="175"/>
                  </a:cubicBezTo>
                  <a:cubicBezTo>
                    <a:pt x="384" y="175"/>
                    <a:pt x="384" y="175"/>
                    <a:pt x="384" y="175"/>
                  </a:cubicBezTo>
                  <a:cubicBezTo>
                    <a:pt x="385" y="174"/>
                    <a:pt x="385" y="174"/>
                    <a:pt x="385" y="174"/>
                  </a:cubicBezTo>
                  <a:cubicBezTo>
                    <a:pt x="384" y="174"/>
                    <a:pt x="384" y="174"/>
                    <a:pt x="384" y="174"/>
                  </a:cubicBezTo>
                  <a:cubicBezTo>
                    <a:pt x="384" y="174"/>
                    <a:pt x="384" y="173"/>
                    <a:pt x="384" y="173"/>
                  </a:cubicBezTo>
                  <a:cubicBezTo>
                    <a:pt x="385" y="173"/>
                    <a:pt x="385" y="173"/>
                    <a:pt x="385" y="173"/>
                  </a:cubicBezTo>
                  <a:cubicBezTo>
                    <a:pt x="384" y="173"/>
                    <a:pt x="384" y="173"/>
                    <a:pt x="384" y="173"/>
                  </a:cubicBezTo>
                  <a:cubicBezTo>
                    <a:pt x="385" y="172"/>
                    <a:pt x="385" y="172"/>
                    <a:pt x="385" y="172"/>
                  </a:cubicBezTo>
                  <a:cubicBezTo>
                    <a:pt x="384" y="172"/>
                    <a:pt x="384" y="172"/>
                    <a:pt x="384" y="172"/>
                  </a:cubicBezTo>
                  <a:cubicBezTo>
                    <a:pt x="382" y="172"/>
                    <a:pt x="382" y="172"/>
                    <a:pt x="382" y="172"/>
                  </a:cubicBezTo>
                  <a:cubicBezTo>
                    <a:pt x="382" y="171"/>
                    <a:pt x="382" y="171"/>
                    <a:pt x="382" y="171"/>
                  </a:cubicBezTo>
                  <a:cubicBezTo>
                    <a:pt x="383" y="172"/>
                    <a:pt x="382" y="171"/>
                    <a:pt x="382" y="171"/>
                  </a:cubicBezTo>
                  <a:cubicBezTo>
                    <a:pt x="382" y="170"/>
                    <a:pt x="382" y="170"/>
                    <a:pt x="382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5" y="171"/>
                    <a:pt x="385" y="171"/>
                    <a:pt x="385" y="171"/>
                  </a:cubicBezTo>
                  <a:cubicBezTo>
                    <a:pt x="384" y="172"/>
                    <a:pt x="384" y="172"/>
                    <a:pt x="384" y="172"/>
                  </a:cubicBezTo>
                  <a:cubicBezTo>
                    <a:pt x="386" y="172"/>
                    <a:pt x="386" y="172"/>
                    <a:pt x="386" y="172"/>
                  </a:cubicBezTo>
                  <a:cubicBezTo>
                    <a:pt x="387" y="171"/>
                    <a:pt x="387" y="171"/>
                    <a:pt x="387" y="171"/>
                  </a:cubicBezTo>
                  <a:cubicBezTo>
                    <a:pt x="387" y="170"/>
                    <a:pt x="387" y="170"/>
                    <a:pt x="387" y="170"/>
                  </a:cubicBezTo>
                  <a:cubicBezTo>
                    <a:pt x="387" y="169"/>
                    <a:pt x="387" y="169"/>
                    <a:pt x="387" y="169"/>
                  </a:cubicBezTo>
                  <a:cubicBezTo>
                    <a:pt x="385" y="170"/>
                    <a:pt x="385" y="170"/>
                    <a:pt x="385" y="170"/>
                  </a:cubicBezTo>
                  <a:cubicBezTo>
                    <a:pt x="383" y="168"/>
                    <a:pt x="383" y="168"/>
                    <a:pt x="383" y="168"/>
                  </a:cubicBezTo>
                  <a:cubicBezTo>
                    <a:pt x="384" y="168"/>
                    <a:pt x="384" y="168"/>
                    <a:pt x="384" y="168"/>
                  </a:cubicBezTo>
                  <a:cubicBezTo>
                    <a:pt x="384" y="168"/>
                    <a:pt x="384" y="168"/>
                    <a:pt x="384" y="168"/>
                  </a:cubicBezTo>
                  <a:cubicBezTo>
                    <a:pt x="385" y="168"/>
                    <a:pt x="385" y="168"/>
                    <a:pt x="385" y="168"/>
                  </a:cubicBezTo>
                  <a:cubicBezTo>
                    <a:pt x="387" y="168"/>
                    <a:pt x="387" y="168"/>
                    <a:pt x="387" y="168"/>
                  </a:cubicBezTo>
                  <a:cubicBezTo>
                    <a:pt x="388" y="169"/>
                    <a:pt x="388" y="169"/>
                    <a:pt x="388" y="169"/>
                  </a:cubicBezTo>
                  <a:cubicBezTo>
                    <a:pt x="388" y="172"/>
                    <a:pt x="388" y="172"/>
                    <a:pt x="388" y="17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90" y="170"/>
                    <a:pt x="390" y="170"/>
                    <a:pt x="390" y="170"/>
                  </a:cubicBezTo>
                  <a:cubicBezTo>
                    <a:pt x="389" y="170"/>
                    <a:pt x="389" y="169"/>
                    <a:pt x="388" y="169"/>
                  </a:cubicBezTo>
                  <a:cubicBezTo>
                    <a:pt x="389" y="169"/>
                    <a:pt x="389" y="169"/>
                    <a:pt x="389" y="169"/>
                  </a:cubicBezTo>
                  <a:cubicBezTo>
                    <a:pt x="389" y="168"/>
                    <a:pt x="389" y="168"/>
                    <a:pt x="389" y="168"/>
                  </a:cubicBezTo>
                  <a:cubicBezTo>
                    <a:pt x="390" y="168"/>
                    <a:pt x="390" y="168"/>
                    <a:pt x="390" y="168"/>
                  </a:cubicBezTo>
                  <a:cubicBezTo>
                    <a:pt x="390" y="169"/>
                    <a:pt x="390" y="168"/>
                    <a:pt x="390" y="168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9"/>
                    <a:pt x="392" y="169"/>
                    <a:pt x="392" y="169"/>
                  </a:cubicBezTo>
                  <a:cubicBezTo>
                    <a:pt x="393" y="168"/>
                    <a:pt x="393" y="168"/>
                    <a:pt x="393" y="168"/>
                  </a:cubicBezTo>
                  <a:cubicBezTo>
                    <a:pt x="395" y="169"/>
                    <a:pt x="395" y="169"/>
                    <a:pt x="395" y="169"/>
                  </a:cubicBezTo>
                  <a:cubicBezTo>
                    <a:pt x="393" y="169"/>
                    <a:pt x="395" y="170"/>
                    <a:pt x="394" y="170"/>
                  </a:cubicBezTo>
                  <a:cubicBezTo>
                    <a:pt x="394" y="170"/>
                    <a:pt x="394" y="171"/>
                    <a:pt x="394" y="171"/>
                  </a:cubicBezTo>
                  <a:cubicBezTo>
                    <a:pt x="393" y="171"/>
                    <a:pt x="393" y="171"/>
                    <a:pt x="393" y="171"/>
                  </a:cubicBezTo>
                  <a:cubicBezTo>
                    <a:pt x="394" y="172"/>
                    <a:pt x="394" y="172"/>
                    <a:pt x="394" y="172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1" y="171"/>
                    <a:pt x="391" y="171"/>
                    <a:pt x="391" y="171"/>
                  </a:cubicBezTo>
                  <a:cubicBezTo>
                    <a:pt x="392" y="171"/>
                    <a:pt x="392" y="171"/>
                    <a:pt x="392" y="171"/>
                  </a:cubicBezTo>
                  <a:cubicBezTo>
                    <a:pt x="392" y="170"/>
                    <a:pt x="392" y="170"/>
                    <a:pt x="392" y="170"/>
                  </a:cubicBezTo>
                  <a:cubicBezTo>
                    <a:pt x="391" y="169"/>
                    <a:pt x="391" y="169"/>
                    <a:pt x="391" y="169"/>
                  </a:cubicBezTo>
                  <a:cubicBezTo>
                    <a:pt x="390" y="171"/>
                    <a:pt x="390" y="171"/>
                    <a:pt x="390" y="171"/>
                  </a:cubicBezTo>
                  <a:cubicBezTo>
                    <a:pt x="390" y="172"/>
                    <a:pt x="390" y="172"/>
                    <a:pt x="390" y="172"/>
                  </a:cubicBezTo>
                  <a:cubicBezTo>
                    <a:pt x="389" y="172"/>
                    <a:pt x="389" y="172"/>
                    <a:pt x="389" y="172"/>
                  </a:cubicBezTo>
                  <a:cubicBezTo>
                    <a:pt x="389" y="172"/>
                    <a:pt x="389" y="172"/>
                    <a:pt x="389" y="172"/>
                  </a:cubicBezTo>
                  <a:cubicBezTo>
                    <a:pt x="389" y="172"/>
                    <a:pt x="389" y="172"/>
                    <a:pt x="389" y="172"/>
                  </a:cubicBezTo>
                  <a:cubicBezTo>
                    <a:pt x="388" y="173"/>
                    <a:pt x="388" y="173"/>
                    <a:pt x="388" y="173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7" y="173"/>
                    <a:pt x="388" y="174"/>
                    <a:pt x="389" y="174"/>
                  </a:cubicBezTo>
                  <a:cubicBezTo>
                    <a:pt x="389" y="174"/>
                    <a:pt x="388" y="175"/>
                    <a:pt x="388" y="176"/>
                  </a:cubicBezTo>
                  <a:cubicBezTo>
                    <a:pt x="388" y="176"/>
                    <a:pt x="388" y="176"/>
                    <a:pt x="388" y="176"/>
                  </a:cubicBezTo>
                  <a:cubicBezTo>
                    <a:pt x="388" y="176"/>
                    <a:pt x="388" y="176"/>
                    <a:pt x="388" y="176"/>
                  </a:cubicBezTo>
                  <a:cubicBezTo>
                    <a:pt x="388" y="176"/>
                    <a:pt x="388" y="176"/>
                    <a:pt x="388" y="176"/>
                  </a:cubicBezTo>
                  <a:cubicBezTo>
                    <a:pt x="388" y="177"/>
                    <a:pt x="388" y="176"/>
                    <a:pt x="388" y="176"/>
                  </a:cubicBezTo>
                  <a:cubicBezTo>
                    <a:pt x="389" y="176"/>
                    <a:pt x="389" y="177"/>
                    <a:pt x="389" y="176"/>
                  </a:cubicBezTo>
                  <a:cubicBezTo>
                    <a:pt x="389" y="176"/>
                    <a:pt x="389" y="176"/>
                    <a:pt x="389" y="176"/>
                  </a:cubicBezTo>
                  <a:cubicBezTo>
                    <a:pt x="389" y="175"/>
                    <a:pt x="389" y="175"/>
                    <a:pt x="389" y="175"/>
                  </a:cubicBezTo>
                  <a:cubicBezTo>
                    <a:pt x="390" y="176"/>
                    <a:pt x="390" y="176"/>
                    <a:pt x="390" y="176"/>
                  </a:cubicBezTo>
                  <a:cubicBezTo>
                    <a:pt x="389" y="178"/>
                    <a:pt x="389" y="178"/>
                    <a:pt x="389" y="178"/>
                  </a:cubicBezTo>
                  <a:cubicBezTo>
                    <a:pt x="390" y="178"/>
                    <a:pt x="390" y="178"/>
                    <a:pt x="390" y="178"/>
                  </a:cubicBezTo>
                  <a:cubicBezTo>
                    <a:pt x="391" y="177"/>
                    <a:pt x="391" y="177"/>
                    <a:pt x="391" y="177"/>
                  </a:cubicBezTo>
                  <a:cubicBezTo>
                    <a:pt x="392" y="179"/>
                    <a:pt x="392" y="179"/>
                    <a:pt x="392" y="179"/>
                  </a:cubicBezTo>
                  <a:cubicBezTo>
                    <a:pt x="394" y="178"/>
                    <a:pt x="394" y="178"/>
                    <a:pt x="394" y="178"/>
                  </a:cubicBezTo>
                  <a:cubicBezTo>
                    <a:pt x="395" y="179"/>
                    <a:pt x="395" y="179"/>
                    <a:pt x="395" y="179"/>
                  </a:cubicBezTo>
                  <a:cubicBezTo>
                    <a:pt x="395" y="178"/>
                    <a:pt x="395" y="178"/>
                    <a:pt x="395" y="178"/>
                  </a:cubicBezTo>
                  <a:cubicBezTo>
                    <a:pt x="395" y="178"/>
                    <a:pt x="395" y="178"/>
                    <a:pt x="395" y="178"/>
                  </a:cubicBezTo>
                  <a:cubicBezTo>
                    <a:pt x="396" y="178"/>
                    <a:pt x="396" y="178"/>
                    <a:pt x="396" y="178"/>
                  </a:cubicBezTo>
                  <a:cubicBezTo>
                    <a:pt x="396" y="178"/>
                    <a:pt x="396" y="178"/>
                    <a:pt x="396" y="178"/>
                  </a:cubicBezTo>
                  <a:cubicBezTo>
                    <a:pt x="398" y="178"/>
                    <a:pt x="398" y="178"/>
                    <a:pt x="398" y="178"/>
                  </a:cubicBezTo>
                  <a:cubicBezTo>
                    <a:pt x="397" y="177"/>
                    <a:pt x="397" y="177"/>
                    <a:pt x="397" y="177"/>
                  </a:cubicBezTo>
                  <a:cubicBezTo>
                    <a:pt x="398" y="177"/>
                    <a:pt x="398" y="177"/>
                    <a:pt x="398" y="177"/>
                  </a:cubicBezTo>
                  <a:cubicBezTo>
                    <a:pt x="399" y="178"/>
                    <a:pt x="399" y="178"/>
                    <a:pt x="399" y="178"/>
                  </a:cubicBezTo>
                  <a:cubicBezTo>
                    <a:pt x="399" y="177"/>
                    <a:pt x="399" y="177"/>
                    <a:pt x="399" y="177"/>
                  </a:cubicBezTo>
                  <a:cubicBezTo>
                    <a:pt x="400" y="177"/>
                    <a:pt x="401" y="176"/>
                    <a:pt x="401" y="177"/>
                  </a:cubicBezTo>
                  <a:cubicBezTo>
                    <a:pt x="402" y="178"/>
                    <a:pt x="402" y="178"/>
                    <a:pt x="402" y="178"/>
                  </a:cubicBezTo>
                  <a:cubicBezTo>
                    <a:pt x="400" y="178"/>
                    <a:pt x="400" y="178"/>
                    <a:pt x="400" y="178"/>
                  </a:cubicBezTo>
                  <a:cubicBezTo>
                    <a:pt x="401" y="179"/>
                    <a:pt x="401" y="179"/>
                    <a:pt x="401" y="179"/>
                  </a:cubicBezTo>
                  <a:cubicBezTo>
                    <a:pt x="402" y="178"/>
                    <a:pt x="402" y="178"/>
                    <a:pt x="402" y="178"/>
                  </a:cubicBezTo>
                  <a:cubicBezTo>
                    <a:pt x="403" y="179"/>
                    <a:pt x="403" y="179"/>
                    <a:pt x="403" y="179"/>
                  </a:cubicBezTo>
                  <a:cubicBezTo>
                    <a:pt x="403" y="178"/>
                    <a:pt x="403" y="178"/>
                    <a:pt x="403" y="178"/>
                  </a:cubicBezTo>
                  <a:cubicBezTo>
                    <a:pt x="404" y="179"/>
                    <a:pt x="403" y="178"/>
                    <a:pt x="403" y="178"/>
                  </a:cubicBezTo>
                  <a:cubicBezTo>
                    <a:pt x="404" y="178"/>
                    <a:pt x="404" y="178"/>
                    <a:pt x="404" y="178"/>
                  </a:cubicBezTo>
                  <a:cubicBezTo>
                    <a:pt x="403" y="178"/>
                    <a:pt x="403" y="178"/>
                    <a:pt x="403" y="178"/>
                  </a:cubicBezTo>
                  <a:cubicBezTo>
                    <a:pt x="403" y="177"/>
                    <a:pt x="403" y="177"/>
                    <a:pt x="403" y="177"/>
                  </a:cubicBezTo>
                  <a:cubicBezTo>
                    <a:pt x="405" y="177"/>
                    <a:pt x="405" y="177"/>
                    <a:pt x="405" y="177"/>
                  </a:cubicBezTo>
                  <a:cubicBezTo>
                    <a:pt x="407" y="177"/>
                    <a:pt x="407" y="177"/>
                    <a:pt x="407" y="177"/>
                  </a:cubicBezTo>
                  <a:cubicBezTo>
                    <a:pt x="407" y="177"/>
                    <a:pt x="407" y="177"/>
                    <a:pt x="407" y="177"/>
                  </a:cubicBezTo>
                  <a:cubicBezTo>
                    <a:pt x="408" y="179"/>
                    <a:pt x="408" y="177"/>
                    <a:pt x="408" y="177"/>
                  </a:cubicBezTo>
                  <a:cubicBezTo>
                    <a:pt x="408" y="177"/>
                    <a:pt x="408" y="177"/>
                    <a:pt x="408" y="177"/>
                  </a:cubicBezTo>
                  <a:cubicBezTo>
                    <a:pt x="407" y="177"/>
                    <a:pt x="408" y="177"/>
                    <a:pt x="408" y="176"/>
                  </a:cubicBezTo>
                  <a:cubicBezTo>
                    <a:pt x="408" y="176"/>
                    <a:pt x="408" y="176"/>
                    <a:pt x="408" y="176"/>
                  </a:cubicBezTo>
                  <a:cubicBezTo>
                    <a:pt x="408" y="176"/>
                    <a:pt x="408" y="176"/>
                    <a:pt x="408" y="176"/>
                  </a:cubicBezTo>
                  <a:cubicBezTo>
                    <a:pt x="408" y="174"/>
                    <a:pt x="408" y="174"/>
                    <a:pt x="408" y="174"/>
                  </a:cubicBezTo>
                  <a:cubicBezTo>
                    <a:pt x="409" y="174"/>
                    <a:pt x="409" y="174"/>
                    <a:pt x="409" y="174"/>
                  </a:cubicBezTo>
                  <a:cubicBezTo>
                    <a:pt x="410" y="175"/>
                    <a:pt x="410" y="175"/>
                    <a:pt x="410" y="175"/>
                  </a:cubicBezTo>
                  <a:cubicBezTo>
                    <a:pt x="411" y="175"/>
                    <a:pt x="411" y="175"/>
                    <a:pt x="411" y="175"/>
                  </a:cubicBezTo>
                  <a:cubicBezTo>
                    <a:pt x="411" y="174"/>
                    <a:pt x="411" y="174"/>
                    <a:pt x="411" y="174"/>
                  </a:cubicBezTo>
                  <a:cubicBezTo>
                    <a:pt x="413" y="175"/>
                    <a:pt x="413" y="175"/>
                    <a:pt x="413" y="175"/>
                  </a:cubicBezTo>
                  <a:cubicBezTo>
                    <a:pt x="413" y="175"/>
                    <a:pt x="413" y="175"/>
                    <a:pt x="413" y="175"/>
                  </a:cubicBezTo>
                  <a:cubicBezTo>
                    <a:pt x="413" y="175"/>
                    <a:pt x="413" y="175"/>
                    <a:pt x="413" y="175"/>
                  </a:cubicBezTo>
                  <a:cubicBezTo>
                    <a:pt x="414" y="174"/>
                    <a:pt x="414" y="174"/>
                    <a:pt x="414" y="174"/>
                  </a:cubicBezTo>
                  <a:cubicBezTo>
                    <a:pt x="414" y="175"/>
                    <a:pt x="416" y="176"/>
                    <a:pt x="415" y="177"/>
                  </a:cubicBezTo>
                  <a:cubicBezTo>
                    <a:pt x="415" y="177"/>
                    <a:pt x="415" y="177"/>
                    <a:pt x="415" y="177"/>
                  </a:cubicBezTo>
                  <a:cubicBezTo>
                    <a:pt x="415" y="177"/>
                    <a:pt x="415" y="177"/>
                    <a:pt x="415" y="177"/>
                  </a:cubicBezTo>
                  <a:cubicBezTo>
                    <a:pt x="414" y="178"/>
                    <a:pt x="414" y="178"/>
                    <a:pt x="414" y="178"/>
                  </a:cubicBezTo>
                  <a:cubicBezTo>
                    <a:pt x="416" y="178"/>
                    <a:pt x="416" y="178"/>
                    <a:pt x="416" y="178"/>
                  </a:cubicBezTo>
                  <a:cubicBezTo>
                    <a:pt x="417" y="178"/>
                    <a:pt x="417" y="178"/>
                    <a:pt x="417" y="178"/>
                  </a:cubicBezTo>
                  <a:cubicBezTo>
                    <a:pt x="417" y="177"/>
                    <a:pt x="417" y="177"/>
                    <a:pt x="417" y="177"/>
                  </a:cubicBezTo>
                  <a:cubicBezTo>
                    <a:pt x="418" y="177"/>
                    <a:pt x="418" y="177"/>
                    <a:pt x="418" y="177"/>
                  </a:cubicBezTo>
                  <a:cubicBezTo>
                    <a:pt x="417" y="176"/>
                    <a:pt x="417" y="176"/>
                    <a:pt x="417" y="176"/>
                  </a:cubicBezTo>
                  <a:cubicBezTo>
                    <a:pt x="419" y="177"/>
                    <a:pt x="419" y="177"/>
                    <a:pt x="419" y="177"/>
                  </a:cubicBezTo>
                  <a:cubicBezTo>
                    <a:pt x="419" y="177"/>
                    <a:pt x="419" y="177"/>
                    <a:pt x="419" y="177"/>
                  </a:cubicBezTo>
                  <a:cubicBezTo>
                    <a:pt x="419" y="177"/>
                    <a:pt x="419" y="175"/>
                    <a:pt x="419" y="175"/>
                  </a:cubicBezTo>
                  <a:cubicBezTo>
                    <a:pt x="417" y="175"/>
                    <a:pt x="417" y="175"/>
                    <a:pt x="417" y="175"/>
                  </a:cubicBezTo>
                  <a:cubicBezTo>
                    <a:pt x="417" y="175"/>
                    <a:pt x="417" y="175"/>
                    <a:pt x="417" y="175"/>
                  </a:cubicBezTo>
                  <a:cubicBezTo>
                    <a:pt x="418" y="175"/>
                    <a:pt x="419" y="174"/>
                    <a:pt x="420" y="175"/>
                  </a:cubicBezTo>
                  <a:cubicBezTo>
                    <a:pt x="419" y="173"/>
                    <a:pt x="419" y="173"/>
                    <a:pt x="419" y="173"/>
                  </a:cubicBezTo>
                  <a:cubicBezTo>
                    <a:pt x="420" y="174"/>
                    <a:pt x="421" y="175"/>
                    <a:pt x="423" y="174"/>
                  </a:cubicBezTo>
                  <a:cubicBezTo>
                    <a:pt x="424" y="173"/>
                    <a:pt x="424" y="173"/>
                    <a:pt x="424" y="173"/>
                  </a:cubicBezTo>
                  <a:cubicBezTo>
                    <a:pt x="422" y="172"/>
                    <a:pt x="422" y="172"/>
                    <a:pt x="422" y="172"/>
                  </a:cubicBezTo>
                  <a:cubicBezTo>
                    <a:pt x="422" y="173"/>
                    <a:pt x="422" y="173"/>
                    <a:pt x="422" y="173"/>
                  </a:cubicBezTo>
                  <a:cubicBezTo>
                    <a:pt x="422" y="171"/>
                    <a:pt x="422" y="171"/>
                    <a:pt x="422" y="171"/>
                  </a:cubicBezTo>
                  <a:cubicBezTo>
                    <a:pt x="423" y="171"/>
                    <a:pt x="423" y="171"/>
                    <a:pt x="423" y="171"/>
                  </a:cubicBezTo>
                  <a:cubicBezTo>
                    <a:pt x="422" y="170"/>
                    <a:pt x="422" y="170"/>
                    <a:pt x="422" y="170"/>
                  </a:cubicBezTo>
                  <a:cubicBezTo>
                    <a:pt x="424" y="171"/>
                    <a:pt x="424" y="171"/>
                    <a:pt x="424" y="171"/>
                  </a:cubicBezTo>
                  <a:cubicBezTo>
                    <a:pt x="424" y="172"/>
                    <a:pt x="424" y="172"/>
                    <a:pt x="424" y="172"/>
                  </a:cubicBezTo>
                  <a:cubicBezTo>
                    <a:pt x="425" y="171"/>
                    <a:pt x="425" y="171"/>
                    <a:pt x="425" y="171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4" y="172"/>
                    <a:pt x="424" y="172"/>
                    <a:pt x="424" y="172"/>
                  </a:cubicBezTo>
                  <a:cubicBezTo>
                    <a:pt x="425" y="174"/>
                    <a:pt x="425" y="174"/>
                    <a:pt x="425" y="174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25" y="172"/>
                    <a:pt x="425" y="172"/>
                    <a:pt x="425" y="172"/>
                  </a:cubicBezTo>
                  <a:cubicBezTo>
                    <a:pt x="426" y="171"/>
                    <a:pt x="426" y="171"/>
                    <a:pt x="426" y="171"/>
                  </a:cubicBezTo>
                  <a:cubicBezTo>
                    <a:pt x="426" y="172"/>
                    <a:pt x="426" y="172"/>
                    <a:pt x="426" y="172"/>
                  </a:cubicBezTo>
                  <a:cubicBezTo>
                    <a:pt x="428" y="171"/>
                    <a:pt x="428" y="171"/>
                    <a:pt x="428" y="171"/>
                  </a:cubicBezTo>
                  <a:cubicBezTo>
                    <a:pt x="429" y="171"/>
                    <a:pt x="429" y="171"/>
                    <a:pt x="429" y="171"/>
                  </a:cubicBezTo>
                  <a:cubicBezTo>
                    <a:pt x="430" y="171"/>
                    <a:pt x="430" y="171"/>
                    <a:pt x="430" y="171"/>
                  </a:cubicBezTo>
                  <a:cubicBezTo>
                    <a:pt x="432" y="172"/>
                    <a:pt x="432" y="172"/>
                    <a:pt x="432" y="172"/>
                  </a:cubicBezTo>
                  <a:cubicBezTo>
                    <a:pt x="433" y="172"/>
                    <a:pt x="433" y="172"/>
                    <a:pt x="433" y="172"/>
                  </a:cubicBezTo>
                  <a:cubicBezTo>
                    <a:pt x="435" y="172"/>
                    <a:pt x="435" y="172"/>
                    <a:pt x="435" y="172"/>
                  </a:cubicBezTo>
                  <a:cubicBezTo>
                    <a:pt x="435" y="173"/>
                    <a:pt x="435" y="173"/>
                    <a:pt x="435" y="173"/>
                  </a:cubicBezTo>
                  <a:cubicBezTo>
                    <a:pt x="434" y="172"/>
                    <a:pt x="435" y="172"/>
                    <a:pt x="434" y="173"/>
                  </a:cubicBezTo>
                  <a:cubicBezTo>
                    <a:pt x="433" y="173"/>
                    <a:pt x="433" y="173"/>
                    <a:pt x="433" y="173"/>
                  </a:cubicBezTo>
                  <a:cubicBezTo>
                    <a:pt x="432" y="171"/>
                    <a:pt x="432" y="173"/>
                    <a:pt x="432" y="173"/>
                  </a:cubicBezTo>
                  <a:cubicBezTo>
                    <a:pt x="432" y="172"/>
                    <a:pt x="431" y="173"/>
                    <a:pt x="430" y="173"/>
                  </a:cubicBezTo>
                  <a:cubicBezTo>
                    <a:pt x="428" y="173"/>
                    <a:pt x="428" y="173"/>
                    <a:pt x="428" y="173"/>
                  </a:cubicBezTo>
                  <a:cubicBezTo>
                    <a:pt x="427" y="173"/>
                    <a:pt x="427" y="173"/>
                    <a:pt x="427" y="173"/>
                  </a:cubicBezTo>
                  <a:cubicBezTo>
                    <a:pt x="427" y="174"/>
                    <a:pt x="427" y="174"/>
                    <a:pt x="427" y="174"/>
                  </a:cubicBezTo>
                  <a:cubicBezTo>
                    <a:pt x="428" y="175"/>
                    <a:pt x="428" y="175"/>
                    <a:pt x="428" y="175"/>
                  </a:cubicBezTo>
                  <a:cubicBezTo>
                    <a:pt x="429" y="174"/>
                    <a:pt x="429" y="174"/>
                    <a:pt x="429" y="174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9" y="176"/>
                    <a:pt x="429" y="176"/>
                    <a:pt x="429" y="176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30" y="177"/>
                    <a:pt x="430" y="177"/>
                    <a:pt x="430" y="177"/>
                  </a:cubicBezTo>
                  <a:cubicBezTo>
                    <a:pt x="430" y="177"/>
                    <a:pt x="430" y="177"/>
                    <a:pt x="430" y="177"/>
                  </a:cubicBezTo>
                  <a:cubicBezTo>
                    <a:pt x="430" y="177"/>
                    <a:pt x="430" y="177"/>
                    <a:pt x="430" y="177"/>
                  </a:cubicBezTo>
                  <a:cubicBezTo>
                    <a:pt x="431" y="177"/>
                    <a:pt x="431" y="177"/>
                    <a:pt x="431" y="177"/>
                  </a:cubicBezTo>
                  <a:cubicBezTo>
                    <a:pt x="431" y="177"/>
                    <a:pt x="431" y="177"/>
                    <a:pt x="431" y="177"/>
                  </a:cubicBezTo>
                  <a:cubicBezTo>
                    <a:pt x="432" y="178"/>
                    <a:pt x="432" y="178"/>
                    <a:pt x="432" y="178"/>
                  </a:cubicBezTo>
                  <a:cubicBezTo>
                    <a:pt x="432" y="177"/>
                    <a:pt x="432" y="177"/>
                    <a:pt x="432" y="177"/>
                  </a:cubicBezTo>
                  <a:cubicBezTo>
                    <a:pt x="431" y="177"/>
                    <a:pt x="432" y="177"/>
                    <a:pt x="432" y="176"/>
                  </a:cubicBezTo>
                  <a:cubicBezTo>
                    <a:pt x="432" y="177"/>
                    <a:pt x="432" y="177"/>
                    <a:pt x="432" y="177"/>
                  </a:cubicBezTo>
                  <a:cubicBezTo>
                    <a:pt x="434" y="176"/>
                    <a:pt x="434" y="176"/>
                    <a:pt x="434" y="176"/>
                  </a:cubicBezTo>
                  <a:cubicBezTo>
                    <a:pt x="434" y="176"/>
                    <a:pt x="434" y="176"/>
                    <a:pt x="434" y="176"/>
                  </a:cubicBezTo>
                  <a:cubicBezTo>
                    <a:pt x="435" y="176"/>
                    <a:pt x="435" y="176"/>
                    <a:pt x="435" y="176"/>
                  </a:cubicBezTo>
                  <a:cubicBezTo>
                    <a:pt x="433" y="175"/>
                    <a:pt x="433" y="175"/>
                    <a:pt x="433" y="175"/>
                  </a:cubicBezTo>
                  <a:cubicBezTo>
                    <a:pt x="434" y="175"/>
                    <a:pt x="434" y="175"/>
                    <a:pt x="434" y="175"/>
                  </a:cubicBezTo>
                  <a:cubicBezTo>
                    <a:pt x="432" y="175"/>
                    <a:pt x="433" y="175"/>
                    <a:pt x="433" y="175"/>
                  </a:cubicBezTo>
                  <a:cubicBezTo>
                    <a:pt x="434" y="175"/>
                    <a:pt x="434" y="175"/>
                    <a:pt x="434" y="175"/>
                  </a:cubicBezTo>
                  <a:cubicBezTo>
                    <a:pt x="434" y="175"/>
                    <a:pt x="434" y="175"/>
                    <a:pt x="434" y="175"/>
                  </a:cubicBezTo>
                  <a:cubicBezTo>
                    <a:pt x="435" y="174"/>
                    <a:pt x="435" y="174"/>
                    <a:pt x="435" y="174"/>
                  </a:cubicBezTo>
                  <a:cubicBezTo>
                    <a:pt x="436" y="173"/>
                    <a:pt x="436" y="173"/>
                    <a:pt x="436" y="173"/>
                  </a:cubicBezTo>
                  <a:cubicBezTo>
                    <a:pt x="437" y="173"/>
                    <a:pt x="437" y="173"/>
                    <a:pt x="437" y="173"/>
                  </a:cubicBezTo>
                  <a:cubicBezTo>
                    <a:pt x="436" y="175"/>
                    <a:pt x="436" y="175"/>
                    <a:pt x="436" y="175"/>
                  </a:cubicBezTo>
                  <a:cubicBezTo>
                    <a:pt x="437" y="174"/>
                    <a:pt x="437" y="174"/>
                    <a:pt x="437" y="174"/>
                  </a:cubicBezTo>
                  <a:cubicBezTo>
                    <a:pt x="437" y="175"/>
                    <a:pt x="437" y="175"/>
                    <a:pt x="437" y="175"/>
                  </a:cubicBezTo>
                  <a:cubicBezTo>
                    <a:pt x="439" y="176"/>
                    <a:pt x="439" y="176"/>
                    <a:pt x="439" y="176"/>
                  </a:cubicBezTo>
                  <a:cubicBezTo>
                    <a:pt x="441" y="175"/>
                    <a:pt x="441" y="175"/>
                    <a:pt x="441" y="175"/>
                  </a:cubicBezTo>
                  <a:cubicBezTo>
                    <a:pt x="442" y="176"/>
                    <a:pt x="442" y="176"/>
                    <a:pt x="442" y="176"/>
                  </a:cubicBezTo>
                  <a:cubicBezTo>
                    <a:pt x="442" y="175"/>
                    <a:pt x="443" y="177"/>
                    <a:pt x="443" y="176"/>
                  </a:cubicBezTo>
                  <a:cubicBezTo>
                    <a:pt x="443" y="176"/>
                    <a:pt x="443" y="176"/>
                    <a:pt x="443" y="176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42" y="177"/>
                    <a:pt x="442" y="177"/>
                    <a:pt x="442" y="177"/>
                  </a:cubicBezTo>
                  <a:cubicBezTo>
                    <a:pt x="440" y="177"/>
                    <a:pt x="440" y="177"/>
                    <a:pt x="440" y="177"/>
                  </a:cubicBezTo>
                  <a:cubicBezTo>
                    <a:pt x="439" y="178"/>
                    <a:pt x="439" y="178"/>
                    <a:pt x="439" y="178"/>
                  </a:cubicBezTo>
                  <a:cubicBezTo>
                    <a:pt x="440" y="178"/>
                    <a:pt x="440" y="178"/>
                    <a:pt x="440" y="178"/>
                  </a:cubicBezTo>
                  <a:cubicBezTo>
                    <a:pt x="441" y="178"/>
                    <a:pt x="441" y="178"/>
                    <a:pt x="441" y="178"/>
                  </a:cubicBezTo>
                  <a:cubicBezTo>
                    <a:pt x="443" y="179"/>
                    <a:pt x="443" y="179"/>
                    <a:pt x="443" y="179"/>
                  </a:cubicBezTo>
                  <a:cubicBezTo>
                    <a:pt x="445" y="178"/>
                    <a:pt x="445" y="178"/>
                    <a:pt x="445" y="178"/>
                  </a:cubicBezTo>
                  <a:cubicBezTo>
                    <a:pt x="446" y="178"/>
                    <a:pt x="446" y="178"/>
                    <a:pt x="446" y="178"/>
                  </a:cubicBezTo>
                  <a:cubicBezTo>
                    <a:pt x="447" y="178"/>
                    <a:pt x="447" y="178"/>
                    <a:pt x="447" y="178"/>
                  </a:cubicBezTo>
                  <a:cubicBezTo>
                    <a:pt x="448" y="179"/>
                    <a:pt x="448" y="179"/>
                    <a:pt x="448" y="179"/>
                  </a:cubicBezTo>
                  <a:cubicBezTo>
                    <a:pt x="446" y="179"/>
                    <a:pt x="448" y="180"/>
                    <a:pt x="447" y="179"/>
                  </a:cubicBezTo>
                  <a:cubicBezTo>
                    <a:pt x="447" y="180"/>
                    <a:pt x="447" y="180"/>
                    <a:pt x="447" y="180"/>
                  </a:cubicBezTo>
                  <a:cubicBezTo>
                    <a:pt x="447" y="181"/>
                    <a:pt x="447" y="181"/>
                    <a:pt x="447" y="181"/>
                  </a:cubicBezTo>
                  <a:cubicBezTo>
                    <a:pt x="445" y="180"/>
                    <a:pt x="445" y="180"/>
                    <a:pt x="445" y="180"/>
                  </a:cubicBezTo>
                  <a:cubicBezTo>
                    <a:pt x="445" y="181"/>
                    <a:pt x="445" y="181"/>
                    <a:pt x="445" y="181"/>
                  </a:cubicBezTo>
                  <a:cubicBezTo>
                    <a:pt x="445" y="181"/>
                    <a:pt x="445" y="181"/>
                    <a:pt x="445" y="181"/>
                  </a:cubicBezTo>
                  <a:cubicBezTo>
                    <a:pt x="445" y="182"/>
                    <a:pt x="445" y="182"/>
                    <a:pt x="445" y="182"/>
                  </a:cubicBezTo>
                  <a:cubicBezTo>
                    <a:pt x="444" y="181"/>
                    <a:pt x="444" y="181"/>
                    <a:pt x="444" y="181"/>
                  </a:cubicBezTo>
                  <a:cubicBezTo>
                    <a:pt x="443" y="181"/>
                    <a:pt x="443" y="181"/>
                    <a:pt x="443" y="181"/>
                  </a:cubicBezTo>
                  <a:cubicBezTo>
                    <a:pt x="443" y="182"/>
                    <a:pt x="443" y="182"/>
                    <a:pt x="443" y="182"/>
                  </a:cubicBezTo>
                  <a:cubicBezTo>
                    <a:pt x="444" y="183"/>
                    <a:pt x="446" y="182"/>
                    <a:pt x="448" y="184"/>
                  </a:cubicBezTo>
                  <a:cubicBezTo>
                    <a:pt x="448" y="183"/>
                    <a:pt x="448" y="183"/>
                    <a:pt x="448" y="183"/>
                  </a:cubicBezTo>
                  <a:cubicBezTo>
                    <a:pt x="448" y="182"/>
                    <a:pt x="448" y="182"/>
                    <a:pt x="448" y="182"/>
                  </a:cubicBezTo>
                  <a:cubicBezTo>
                    <a:pt x="447" y="182"/>
                    <a:pt x="447" y="182"/>
                    <a:pt x="447" y="182"/>
                  </a:cubicBezTo>
                  <a:cubicBezTo>
                    <a:pt x="447" y="181"/>
                    <a:pt x="447" y="181"/>
                    <a:pt x="447" y="181"/>
                  </a:cubicBezTo>
                  <a:cubicBezTo>
                    <a:pt x="448" y="181"/>
                    <a:pt x="448" y="181"/>
                    <a:pt x="448" y="181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9" y="181"/>
                    <a:pt x="449" y="181"/>
                    <a:pt x="449" y="181"/>
                  </a:cubicBezTo>
                  <a:cubicBezTo>
                    <a:pt x="449" y="181"/>
                    <a:pt x="449" y="181"/>
                    <a:pt x="449" y="181"/>
                  </a:cubicBezTo>
                  <a:cubicBezTo>
                    <a:pt x="449" y="182"/>
                    <a:pt x="449" y="182"/>
                    <a:pt x="449" y="182"/>
                  </a:cubicBezTo>
                  <a:cubicBezTo>
                    <a:pt x="450" y="182"/>
                    <a:pt x="451" y="181"/>
                    <a:pt x="452" y="181"/>
                  </a:cubicBezTo>
                  <a:cubicBezTo>
                    <a:pt x="452" y="182"/>
                    <a:pt x="452" y="182"/>
                    <a:pt x="452" y="182"/>
                  </a:cubicBezTo>
                  <a:cubicBezTo>
                    <a:pt x="449" y="183"/>
                    <a:pt x="449" y="183"/>
                    <a:pt x="449" y="183"/>
                  </a:cubicBezTo>
                  <a:cubicBezTo>
                    <a:pt x="450" y="183"/>
                    <a:pt x="450" y="183"/>
                    <a:pt x="450" y="183"/>
                  </a:cubicBezTo>
                  <a:cubicBezTo>
                    <a:pt x="450" y="183"/>
                    <a:pt x="450" y="183"/>
                    <a:pt x="450" y="183"/>
                  </a:cubicBezTo>
                  <a:cubicBezTo>
                    <a:pt x="451" y="183"/>
                    <a:pt x="451" y="183"/>
                    <a:pt x="451" y="183"/>
                  </a:cubicBezTo>
                  <a:cubicBezTo>
                    <a:pt x="451" y="181"/>
                    <a:pt x="451" y="184"/>
                    <a:pt x="452" y="183"/>
                  </a:cubicBezTo>
                  <a:cubicBezTo>
                    <a:pt x="453" y="184"/>
                    <a:pt x="453" y="184"/>
                    <a:pt x="453" y="184"/>
                  </a:cubicBezTo>
                  <a:cubicBezTo>
                    <a:pt x="452" y="184"/>
                    <a:pt x="452" y="184"/>
                    <a:pt x="452" y="184"/>
                  </a:cubicBezTo>
                  <a:cubicBezTo>
                    <a:pt x="452" y="184"/>
                    <a:pt x="452" y="184"/>
                    <a:pt x="452" y="184"/>
                  </a:cubicBezTo>
                  <a:cubicBezTo>
                    <a:pt x="451" y="185"/>
                    <a:pt x="451" y="185"/>
                    <a:pt x="451" y="185"/>
                  </a:cubicBezTo>
                  <a:cubicBezTo>
                    <a:pt x="451" y="185"/>
                    <a:pt x="451" y="185"/>
                    <a:pt x="451" y="185"/>
                  </a:cubicBezTo>
                  <a:cubicBezTo>
                    <a:pt x="449" y="184"/>
                    <a:pt x="451" y="185"/>
                    <a:pt x="451" y="185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49" y="187"/>
                    <a:pt x="449" y="187"/>
                    <a:pt x="449" y="187"/>
                  </a:cubicBezTo>
                  <a:cubicBezTo>
                    <a:pt x="451" y="188"/>
                    <a:pt x="451" y="188"/>
                    <a:pt x="451" y="188"/>
                  </a:cubicBezTo>
                  <a:cubicBezTo>
                    <a:pt x="451" y="187"/>
                    <a:pt x="451" y="187"/>
                    <a:pt x="451" y="187"/>
                  </a:cubicBezTo>
                  <a:cubicBezTo>
                    <a:pt x="452" y="187"/>
                    <a:pt x="452" y="187"/>
                    <a:pt x="452" y="187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2" y="187"/>
                    <a:pt x="452" y="185"/>
                    <a:pt x="453" y="186"/>
                  </a:cubicBezTo>
                  <a:cubicBezTo>
                    <a:pt x="453" y="187"/>
                    <a:pt x="453" y="187"/>
                    <a:pt x="453" y="187"/>
                  </a:cubicBezTo>
                  <a:cubicBezTo>
                    <a:pt x="453" y="186"/>
                    <a:pt x="453" y="186"/>
                    <a:pt x="453" y="186"/>
                  </a:cubicBezTo>
                  <a:cubicBezTo>
                    <a:pt x="454" y="186"/>
                    <a:pt x="454" y="186"/>
                    <a:pt x="454" y="186"/>
                  </a:cubicBezTo>
                  <a:cubicBezTo>
                    <a:pt x="456" y="186"/>
                    <a:pt x="456" y="186"/>
                    <a:pt x="456" y="186"/>
                  </a:cubicBezTo>
                  <a:cubicBezTo>
                    <a:pt x="457" y="185"/>
                    <a:pt x="457" y="185"/>
                    <a:pt x="457" y="185"/>
                  </a:cubicBezTo>
                  <a:cubicBezTo>
                    <a:pt x="456" y="185"/>
                    <a:pt x="456" y="185"/>
                    <a:pt x="456" y="185"/>
                  </a:cubicBezTo>
                  <a:cubicBezTo>
                    <a:pt x="455" y="185"/>
                    <a:pt x="455" y="185"/>
                    <a:pt x="455" y="185"/>
                  </a:cubicBezTo>
                  <a:cubicBezTo>
                    <a:pt x="455" y="184"/>
                    <a:pt x="455" y="184"/>
                    <a:pt x="455" y="184"/>
                  </a:cubicBezTo>
                  <a:cubicBezTo>
                    <a:pt x="454" y="185"/>
                    <a:pt x="454" y="185"/>
                    <a:pt x="454" y="185"/>
                  </a:cubicBezTo>
                  <a:cubicBezTo>
                    <a:pt x="453" y="184"/>
                    <a:pt x="453" y="184"/>
                    <a:pt x="453" y="184"/>
                  </a:cubicBezTo>
                  <a:cubicBezTo>
                    <a:pt x="454" y="183"/>
                    <a:pt x="454" y="183"/>
                    <a:pt x="454" y="183"/>
                  </a:cubicBezTo>
                  <a:cubicBezTo>
                    <a:pt x="456" y="184"/>
                    <a:pt x="456" y="184"/>
                    <a:pt x="456" y="184"/>
                  </a:cubicBezTo>
                  <a:cubicBezTo>
                    <a:pt x="456" y="184"/>
                    <a:pt x="456" y="184"/>
                    <a:pt x="456" y="184"/>
                  </a:cubicBezTo>
                  <a:cubicBezTo>
                    <a:pt x="457" y="184"/>
                    <a:pt x="457" y="184"/>
                    <a:pt x="457" y="184"/>
                  </a:cubicBezTo>
                  <a:cubicBezTo>
                    <a:pt x="457" y="182"/>
                    <a:pt x="457" y="182"/>
                    <a:pt x="457" y="182"/>
                  </a:cubicBezTo>
                  <a:cubicBezTo>
                    <a:pt x="459" y="182"/>
                    <a:pt x="459" y="182"/>
                    <a:pt x="459" y="182"/>
                  </a:cubicBezTo>
                  <a:cubicBezTo>
                    <a:pt x="458" y="183"/>
                    <a:pt x="458" y="183"/>
                    <a:pt x="458" y="183"/>
                  </a:cubicBezTo>
                  <a:cubicBezTo>
                    <a:pt x="458" y="183"/>
                    <a:pt x="458" y="183"/>
                    <a:pt x="458" y="183"/>
                  </a:cubicBezTo>
                  <a:cubicBezTo>
                    <a:pt x="458" y="184"/>
                    <a:pt x="458" y="184"/>
                    <a:pt x="458" y="184"/>
                  </a:cubicBezTo>
                  <a:cubicBezTo>
                    <a:pt x="460" y="185"/>
                    <a:pt x="460" y="185"/>
                    <a:pt x="460" y="185"/>
                  </a:cubicBezTo>
                  <a:cubicBezTo>
                    <a:pt x="460" y="185"/>
                    <a:pt x="460" y="185"/>
                    <a:pt x="460" y="185"/>
                  </a:cubicBezTo>
                  <a:cubicBezTo>
                    <a:pt x="462" y="185"/>
                    <a:pt x="462" y="185"/>
                    <a:pt x="462" y="185"/>
                  </a:cubicBezTo>
                  <a:cubicBezTo>
                    <a:pt x="462" y="184"/>
                    <a:pt x="462" y="184"/>
                    <a:pt x="462" y="184"/>
                  </a:cubicBezTo>
                  <a:cubicBezTo>
                    <a:pt x="462" y="184"/>
                    <a:pt x="462" y="184"/>
                    <a:pt x="462" y="184"/>
                  </a:cubicBezTo>
                  <a:cubicBezTo>
                    <a:pt x="463" y="185"/>
                    <a:pt x="463" y="184"/>
                    <a:pt x="464" y="184"/>
                  </a:cubicBezTo>
                  <a:cubicBezTo>
                    <a:pt x="463" y="185"/>
                    <a:pt x="463" y="185"/>
                    <a:pt x="463" y="185"/>
                  </a:cubicBezTo>
                  <a:cubicBezTo>
                    <a:pt x="464" y="185"/>
                    <a:pt x="464" y="185"/>
                    <a:pt x="464" y="185"/>
                  </a:cubicBezTo>
                  <a:cubicBezTo>
                    <a:pt x="466" y="186"/>
                    <a:pt x="467" y="184"/>
                    <a:pt x="469" y="186"/>
                  </a:cubicBezTo>
                  <a:cubicBezTo>
                    <a:pt x="469" y="184"/>
                    <a:pt x="469" y="184"/>
                    <a:pt x="469" y="184"/>
                  </a:cubicBezTo>
                  <a:cubicBezTo>
                    <a:pt x="473" y="185"/>
                    <a:pt x="473" y="185"/>
                    <a:pt x="473" y="185"/>
                  </a:cubicBezTo>
                  <a:cubicBezTo>
                    <a:pt x="474" y="185"/>
                    <a:pt x="474" y="185"/>
                    <a:pt x="474" y="185"/>
                  </a:cubicBezTo>
                  <a:cubicBezTo>
                    <a:pt x="473" y="186"/>
                    <a:pt x="473" y="186"/>
                    <a:pt x="473" y="186"/>
                  </a:cubicBezTo>
                  <a:cubicBezTo>
                    <a:pt x="473" y="186"/>
                    <a:pt x="473" y="186"/>
                    <a:pt x="473" y="186"/>
                  </a:cubicBezTo>
                  <a:cubicBezTo>
                    <a:pt x="472" y="187"/>
                    <a:pt x="472" y="187"/>
                    <a:pt x="472" y="187"/>
                  </a:cubicBezTo>
                  <a:cubicBezTo>
                    <a:pt x="472" y="188"/>
                    <a:pt x="472" y="188"/>
                    <a:pt x="472" y="188"/>
                  </a:cubicBezTo>
                  <a:cubicBezTo>
                    <a:pt x="471" y="188"/>
                    <a:pt x="471" y="188"/>
                    <a:pt x="471" y="188"/>
                  </a:cubicBezTo>
                  <a:cubicBezTo>
                    <a:pt x="471" y="187"/>
                    <a:pt x="471" y="187"/>
                    <a:pt x="471" y="187"/>
                  </a:cubicBezTo>
                  <a:cubicBezTo>
                    <a:pt x="470" y="186"/>
                    <a:pt x="468" y="187"/>
                    <a:pt x="467" y="187"/>
                  </a:cubicBezTo>
                  <a:cubicBezTo>
                    <a:pt x="467" y="187"/>
                    <a:pt x="467" y="187"/>
                    <a:pt x="467" y="187"/>
                  </a:cubicBezTo>
                  <a:cubicBezTo>
                    <a:pt x="468" y="187"/>
                    <a:pt x="470" y="188"/>
                    <a:pt x="471" y="188"/>
                  </a:cubicBezTo>
                  <a:cubicBezTo>
                    <a:pt x="472" y="189"/>
                    <a:pt x="472" y="189"/>
                    <a:pt x="472" y="189"/>
                  </a:cubicBezTo>
                  <a:cubicBezTo>
                    <a:pt x="474" y="189"/>
                    <a:pt x="474" y="189"/>
                    <a:pt x="474" y="189"/>
                  </a:cubicBezTo>
                  <a:cubicBezTo>
                    <a:pt x="474" y="189"/>
                    <a:pt x="474" y="189"/>
                    <a:pt x="474" y="189"/>
                  </a:cubicBezTo>
                  <a:cubicBezTo>
                    <a:pt x="474" y="189"/>
                    <a:pt x="474" y="189"/>
                    <a:pt x="474" y="189"/>
                  </a:cubicBezTo>
                  <a:cubicBezTo>
                    <a:pt x="475" y="190"/>
                    <a:pt x="475" y="190"/>
                    <a:pt x="475" y="190"/>
                  </a:cubicBezTo>
                  <a:cubicBezTo>
                    <a:pt x="475" y="189"/>
                    <a:pt x="475" y="189"/>
                    <a:pt x="475" y="189"/>
                  </a:cubicBezTo>
                  <a:cubicBezTo>
                    <a:pt x="475" y="189"/>
                    <a:pt x="474" y="189"/>
                    <a:pt x="474" y="189"/>
                  </a:cubicBezTo>
                  <a:cubicBezTo>
                    <a:pt x="474" y="189"/>
                    <a:pt x="475" y="189"/>
                    <a:pt x="475" y="189"/>
                  </a:cubicBezTo>
                  <a:cubicBezTo>
                    <a:pt x="476" y="188"/>
                    <a:pt x="476" y="188"/>
                    <a:pt x="476" y="188"/>
                  </a:cubicBezTo>
                  <a:cubicBezTo>
                    <a:pt x="480" y="189"/>
                    <a:pt x="482" y="189"/>
                    <a:pt x="485" y="190"/>
                  </a:cubicBezTo>
                  <a:cubicBezTo>
                    <a:pt x="486" y="189"/>
                    <a:pt x="486" y="189"/>
                    <a:pt x="486" y="189"/>
                  </a:cubicBezTo>
                  <a:cubicBezTo>
                    <a:pt x="487" y="188"/>
                    <a:pt x="487" y="188"/>
                    <a:pt x="487" y="188"/>
                  </a:cubicBezTo>
                  <a:cubicBezTo>
                    <a:pt x="487" y="188"/>
                    <a:pt x="487" y="188"/>
                    <a:pt x="487" y="188"/>
                  </a:cubicBezTo>
                  <a:cubicBezTo>
                    <a:pt x="487" y="189"/>
                    <a:pt x="487" y="189"/>
                    <a:pt x="487" y="189"/>
                  </a:cubicBezTo>
                  <a:cubicBezTo>
                    <a:pt x="488" y="189"/>
                    <a:pt x="488" y="189"/>
                    <a:pt x="488" y="189"/>
                  </a:cubicBezTo>
                  <a:cubicBezTo>
                    <a:pt x="488" y="189"/>
                    <a:pt x="488" y="189"/>
                    <a:pt x="488" y="189"/>
                  </a:cubicBezTo>
                  <a:cubicBezTo>
                    <a:pt x="490" y="190"/>
                    <a:pt x="490" y="190"/>
                    <a:pt x="490" y="190"/>
                  </a:cubicBezTo>
                  <a:cubicBezTo>
                    <a:pt x="489" y="190"/>
                    <a:pt x="489" y="190"/>
                    <a:pt x="489" y="190"/>
                  </a:cubicBezTo>
                  <a:cubicBezTo>
                    <a:pt x="490" y="190"/>
                    <a:pt x="490" y="190"/>
                    <a:pt x="490" y="190"/>
                  </a:cubicBezTo>
                  <a:cubicBezTo>
                    <a:pt x="490" y="188"/>
                    <a:pt x="491" y="190"/>
                    <a:pt x="490" y="189"/>
                  </a:cubicBezTo>
                  <a:cubicBezTo>
                    <a:pt x="491" y="190"/>
                    <a:pt x="491" y="190"/>
                    <a:pt x="491" y="190"/>
                  </a:cubicBezTo>
                  <a:cubicBezTo>
                    <a:pt x="491" y="190"/>
                    <a:pt x="491" y="190"/>
                    <a:pt x="491" y="190"/>
                  </a:cubicBezTo>
                  <a:cubicBezTo>
                    <a:pt x="492" y="189"/>
                    <a:pt x="492" y="189"/>
                    <a:pt x="492" y="189"/>
                  </a:cubicBezTo>
                  <a:cubicBezTo>
                    <a:pt x="491" y="190"/>
                    <a:pt x="491" y="190"/>
                    <a:pt x="491" y="190"/>
                  </a:cubicBezTo>
                  <a:cubicBezTo>
                    <a:pt x="491" y="189"/>
                    <a:pt x="491" y="189"/>
                    <a:pt x="491" y="189"/>
                  </a:cubicBezTo>
                  <a:cubicBezTo>
                    <a:pt x="492" y="188"/>
                    <a:pt x="492" y="188"/>
                    <a:pt x="492" y="188"/>
                  </a:cubicBezTo>
                  <a:cubicBezTo>
                    <a:pt x="493" y="188"/>
                    <a:pt x="494" y="186"/>
                    <a:pt x="495" y="188"/>
                  </a:cubicBezTo>
                  <a:cubicBezTo>
                    <a:pt x="496" y="189"/>
                    <a:pt x="496" y="189"/>
                    <a:pt x="496" y="189"/>
                  </a:cubicBezTo>
                  <a:cubicBezTo>
                    <a:pt x="494" y="190"/>
                    <a:pt x="494" y="190"/>
                    <a:pt x="494" y="190"/>
                  </a:cubicBezTo>
                  <a:cubicBezTo>
                    <a:pt x="494" y="189"/>
                    <a:pt x="494" y="189"/>
                    <a:pt x="494" y="189"/>
                  </a:cubicBezTo>
                  <a:cubicBezTo>
                    <a:pt x="493" y="189"/>
                    <a:pt x="493" y="189"/>
                    <a:pt x="493" y="189"/>
                  </a:cubicBezTo>
                  <a:cubicBezTo>
                    <a:pt x="493" y="188"/>
                    <a:pt x="493" y="188"/>
                    <a:pt x="493" y="188"/>
                  </a:cubicBezTo>
                  <a:cubicBezTo>
                    <a:pt x="492" y="190"/>
                    <a:pt x="492" y="190"/>
                    <a:pt x="492" y="190"/>
                  </a:cubicBezTo>
                  <a:cubicBezTo>
                    <a:pt x="492" y="191"/>
                    <a:pt x="492" y="191"/>
                    <a:pt x="492" y="191"/>
                  </a:cubicBezTo>
                  <a:cubicBezTo>
                    <a:pt x="494" y="190"/>
                    <a:pt x="494" y="190"/>
                    <a:pt x="494" y="190"/>
                  </a:cubicBezTo>
                  <a:cubicBezTo>
                    <a:pt x="494" y="190"/>
                    <a:pt x="494" y="192"/>
                    <a:pt x="493" y="192"/>
                  </a:cubicBezTo>
                  <a:cubicBezTo>
                    <a:pt x="493" y="192"/>
                    <a:pt x="493" y="192"/>
                    <a:pt x="493" y="192"/>
                  </a:cubicBezTo>
                  <a:cubicBezTo>
                    <a:pt x="494" y="191"/>
                    <a:pt x="494" y="191"/>
                    <a:pt x="494" y="191"/>
                  </a:cubicBezTo>
                  <a:cubicBezTo>
                    <a:pt x="493" y="193"/>
                    <a:pt x="494" y="192"/>
                    <a:pt x="494" y="192"/>
                  </a:cubicBezTo>
                  <a:cubicBezTo>
                    <a:pt x="496" y="191"/>
                    <a:pt x="496" y="191"/>
                    <a:pt x="496" y="191"/>
                  </a:cubicBezTo>
                  <a:cubicBezTo>
                    <a:pt x="497" y="192"/>
                    <a:pt x="497" y="192"/>
                    <a:pt x="497" y="192"/>
                  </a:cubicBezTo>
                  <a:cubicBezTo>
                    <a:pt x="497" y="192"/>
                    <a:pt x="497" y="192"/>
                    <a:pt x="497" y="192"/>
                  </a:cubicBezTo>
                  <a:cubicBezTo>
                    <a:pt x="497" y="191"/>
                    <a:pt x="497" y="191"/>
                    <a:pt x="497" y="191"/>
                  </a:cubicBezTo>
                  <a:cubicBezTo>
                    <a:pt x="498" y="191"/>
                    <a:pt x="498" y="191"/>
                    <a:pt x="498" y="191"/>
                  </a:cubicBezTo>
                  <a:cubicBezTo>
                    <a:pt x="498" y="190"/>
                    <a:pt x="498" y="190"/>
                    <a:pt x="498" y="190"/>
                  </a:cubicBezTo>
                  <a:cubicBezTo>
                    <a:pt x="498" y="190"/>
                    <a:pt x="498" y="190"/>
                    <a:pt x="498" y="190"/>
                  </a:cubicBezTo>
                  <a:cubicBezTo>
                    <a:pt x="498" y="191"/>
                    <a:pt x="498" y="191"/>
                    <a:pt x="498" y="191"/>
                  </a:cubicBezTo>
                  <a:cubicBezTo>
                    <a:pt x="499" y="192"/>
                    <a:pt x="500" y="192"/>
                    <a:pt x="500" y="192"/>
                  </a:cubicBezTo>
                  <a:cubicBezTo>
                    <a:pt x="500" y="192"/>
                    <a:pt x="500" y="192"/>
                    <a:pt x="500" y="192"/>
                  </a:cubicBezTo>
                  <a:cubicBezTo>
                    <a:pt x="503" y="191"/>
                    <a:pt x="503" y="191"/>
                    <a:pt x="503" y="191"/>
                  </a:cubicBezTo>
                  <a:cubicBezTo>
                    <a:pt x="501" y="191"/>
                    <a:pt x="501" y="191"/>
                    <a:pt x="501" y="191"/>
                  </a:cubicBezTo>
                  <a:cubicBezTo>
                    <a:pt x="501" y="191"/>
                    <a:pt x="501" y="191"/>
                    <a:pt x="501" y="191"/>
                  </a:cubicBezTo>
                  <a:cubicBezTo>
                    <a:pt x="501" y="190"/>
                    <a:pt x="500" y="189"/>
                    <a:pt x="500" y="189"/>
                  </a:cubicBezTo>
                  <a:cubicBezTo>
                    <a:pt x="502" y="188"/>
                    <a:pt x="502" y="188"/>
                    <a:pt x="502" y="188"/>
                  </a:cubicBezTo>
                  <a:cubicBezTo>
                    <a:pt x="501" y="187"/>
                    <a:pt x="501" y="187"/>
                    <a:pt x="501" y="187"/>
                  </a:cubicBezTo>
                  <a:cubicBezTo>
                    <a:pt x="502" y="188"/>
                    <a:pt x="501" y="187"/>
                    <a:pt x="502" y="187"/>
                  </a:cubicBezTo>
                  <a:cubicBezTo>
                    <a:pt x="503" y="186"/>
                    <a:pt x="503" y="186"/>
                    <a:pt x="503" y="186"/>
                  </a:cubicBezTo>
                  <a:cubicBezTo>
                    <a:pt x="501" y="186"/>
                    <a:pt x="501" y="186"/>
                    <a:pt x="501" y="186"/>
                  </a:cubicBezTo>
                  <a:cubicBezTo>
                    <a:pt x="502" y="185"/>
                    <a:pt x="502" y="185"/>
                    <a:pt x="502" y="185"/>
                  </a:cubicBezTo>
                  <a:cubicBezTo>
                    <a:pt x="503" y="186"/>
                    <a:pt x="503" y="186"/>
                    <a:pt x="503" y="186"/>
                  </a:cubicBezTo>
                  <a:cubicBezTo>
                    <a:pt x="503" y="185"/>
                    <a:pt x="503" y="185"/>
                    <a:pt x="503" y="185"/>
                  </a:cubicBezTo>
                  <a:cubicBezTo>
                    <a:pt x="502" y="185"/>
                    <a:pt x="502" y="185"/>
                    <a:pt x="502" y="185"/>
                  </a:cubicBezTo>
                  <a:cubicBezTo>
                    <a:pt x="503" y="185"/>
                    <a:pt x="504" y="184"/>
                    <a:pt x="504" y="184"/>
                  </a:cubicBezTo>
                  <a:cubicBezTo>
                    <a:pt x="503" y="185"/>
                    <a:pt x="504" y="185"/>
                    <a:pt x="504" y="185"/>
                  </a:cubicBezTo>
                  <a:cubicBezTo>
                    <a:pt x="506" y="184"/>
                    <a:pt x="504" y="185"/>
                    <a:pt x="505" y="185"/>
                  </a:cubicBezTo>
                  <a:cubicBezTo>
                    <a:pt x="505" y="186"/>
                    <a:pt x="505" y="186"/>
                    <a:pt x="505" y="186"/>
                  </a:cubicBezTo>
                  <a:cubicBezTo>
                    <a:pt x="504" y="186"/>
                    <a:pt x="504" y="186"/>
                    <a:pt x="504" y="186"/>
                  </a:cubicBezTo>
                  <a:cubicBezTo>
                    <a:pt x="503" y="188"/>
                    <a:pt x="503" y="188"/>
                    <a:pt x="503" y="188"/>
                  </a:cubicBezTo>
                  <a:cubicBezTo>
                    <a:pt x="503" y="188"/>
                    <a:pt x="503" y="188"/>
                    <a:pt x="503" y="188"/>
                  </a:cubicBezTo>
                  <a:cubicBezTo>
                    <a:pt x="503" y="189"/>
                    <a:pt x="503" y="189"/>
                    <a:pt x="503" y="189"/>
                  </a:cubicBezTo>
                  <a:cubicBezTo>
                    <a:pt x="502" y="189"/>
                    <a:pt x="502" y="189"/>
                    <a:pt x="502" y="189"/>
                  </a:cubicBezTo>
                  <a:cubicBezTo>
                    <a:pt x="501" y="189"/>
                    <a:pt x="501" y="189"/>
                    <a:pt x="501" y="189"/>
                  </a:cubicBezTo>
                  <a:cubicBezTo>
                    <a:pt x="503" y="190"/>
                    <a:pt x="502" y="190"/>
                    <a:pt x="502" y="190"/>
                  </a:cubicBezTo>
                  <a:cubicBezTo>
                    <a:pt x="501" y="190"/>
                    <a:pt x="501" y="190"/>
                    <a:pt x="501" y="190"/>
                  </a:cubicBezTo>
                  <a:cubicBezTo>
                    <a:pt x="502" y="190"/>
                    <a:pt x="502" y="190"/>
                    <a:pt x="502" y="190"/>
                  </a:cubicBezTo>
                  <a:cubicBezTo>
                    <a:pt x="504" y="190"/>
                    <a:pt x="504" y="190"/>
                    <a:pt x="504" y="190"/>
                  </a:cubicBezTo>
                  <a:cubicBezTo>
                    <a:pt x="503" y="189"/>
                    <a:pt x="503" y="189"/>
                    <a:pt x="503" y="189"/>
                  </a:cubicBezTo>
                  <a:cubicBezTo>
                    <a:pt x="503" y="189"/>
                    <a:pt x="503" y="189"/>
                    <a:pt x="503" y="189"/>
                  </a:cubicBezTo>
                  <a:cubicBezTo>
                    <a:pt x="504" y="188"/>
                    <a:pt x="504" y="188"/>
                    <a:pt x="504" y="188"/>
                  </a:cubicBezTo>
                  <a:cubicBezTo>
                    <a:pt x="505" y="188"/>
                    <a:pt x="505" y="188"/>
                    <a:pt x="505" y="188"/>
                  </a:cubicBezTo>
                  <a:cubicBezTo>
                    <a:pt x="506" y="189"/>
                    <a:pt x="506" y="189"/>
                    <a:pt x="506" y="189"/>
                  </a:cubicBezTo>
                  <a:cubicBezTo>
                    <a:pt x="506" y="189"/>
                    <a:pt x="505" y="190"/>
                    <a:pt x="505" y="190"/>
                  </a:cubicBezTo>
                  <a:cubicBezTo>
                    <a:pt x="506" y="190"/>
                    <a:pt x="506" y="190"/>
                    <a:pt x="506" y="190"/>
                  </a:cubicBezTo>
                  <a:cubicBezTo>
                    <a:pt x="506" y="190"/>
                    <a:pt x="506" y="190"/>
                    <a:pt x="506" y="190"/>
                  </a:cubicBezTo>
                  <a:cubicBezTo>
                    <a:pt x="505" y="190"/>
                    <a:pt x="505" y="190"/>
                    <a:pt x="505" y="190"/>
                  </a:cubicBezTo>
                  <a:cubicBezTo>
                    <a:pt x="505" y="191"/>
                    <a:pt x="505" y="190"/>
                    <a:pt x="505" y="190"/>
                  </a:cubicBezTo>
                  <a:cubicBezTo>
                    <a:pt x="506" y="191"/>
                    <a:pt x="506" y="191"/>
                    <a:pt x="506" y="191"/>
                  </a:cubicBezTo>
                  <a:cubicBezTo>
                    <a:pt x="505" y="192"/>
                    <a:pt x="505" y="192"/>
                    <a:pt x="505" y="192"/>
                  </a:cubicBezTo>
                  <a:cubicBezTo>
                    <a:pt x="505" y="192"/>
                    <a:pt x="505" y="192"/>
                    <a:pt x="505" y="192"/>
                  </a:cubicBezTo>
                  <a:cubicBezTo>
                    <a:pt x="506" y="192"/>
                    <a:pt x="506" y="192"/>
                    <a:pt x="506" y="192"/>
                  </a:cubicBezTo>
                  <a:cubicBezTo>
                    <a:pt x="507" y="193"/>
                    <a:pt x="506" y="192"/>
                    <a:pt x="506" y="193"/>
                  </a:cubicBezTo>
                  <a:cubicBezTo>
                    <a:pt x="506" y="194"/>
                    <a:pt x="506" y="194"/>
                    <a:pt x="506" y="194"/>
                  </a:cubicBezTo>
                  <a:cubicBezTo>
                    <a:pt x="506" y="194"/>
                    <a:pt x="506" y="194"/>
                    <a:pt x="506" y="194"/>
                  </a:cubicBezTo>
                  <a:cubicBezTo>
                    <a:pt x="504" y="194"/>
                    <a:pt x="504" y="194"/>
                    <a:pt x="504" y="194"/>
                  </a:cubicBezTo>
                  <a:cubicBezTo>
                    <a:pt x="506" y="196"/>
                    <a:pt x="506" y="196"/>
                    <a:pt x="506" y="196"/>
                  </a:cubicBezTo>
                  <a:cubicBezTo>
                    <a:pt x="507" y="195"/>
                    <a:pt x="507" y="195"/>
                    <a:pt x="507" y="195"/>
                  </a:cubicBezTo>
                  <a:cubicBezTo>
                    <a:pt x="509" y="196"/>
                    <a:pt x="509" y="196"/>
                    <a:pt x="509" y="196"/>
                  </a:cubicBezTo>
                  <a:cubicBezTo>
                    <a:pt x="509" y="196"/>
                    <a:pt x="509" y="195"/>
                    <a:pt x="509" y="195"/>
                  </a:cubicBezTo>
                  <a:cubicBezTo>
                    <a:pt x="511" y="195"/>
                    <a:pt x="511" y="195"/>
                    <a:pt x="511" y="195"/>
                  </a:cubicBezTo>
                  <a:cubicBezTo>
                    <a:pt x="513" y="195"/>
                    <a:pt x="513" y="195"/>
                    <a:pt x="513" y="195"/>
                  </a:cubicBezTo>
                  <a:cubicBezTo>
                    <a:pt x="512" y="194"/>
                    <a:pt x="513" y="193"/>
                    <a:pt x="514" y="193"/>
                  </a:cubicBezTo>
                  <a:cubicBezTo>
                    <a:pt x="515" y="194"/>
                    <a:pt x="515" y="194"/>
                    <a:pt x="515" y="194"/>
                  </a:cubicBezTo>
                  <a:cubicBezTo>
                    <a:pt x="516" y="193"/>
                    <a:pt x="516" y="193"/>
                    <a:pt x="516" y="193"/>
                  </a:cubicBezTo>
                  <a:cubicBezTo>
                    <a:pt x="515" y="192"/>
                    <a:pt x="515" y="192"/>
                    <a:pt x="515" y="192"/>
                  </a:cubicBezTo>
                  <a:cubicBezTo>
                    <a:pt x="515" y="192"/>
                    <a:pt x="516" y="192"/>
                    <a:pt x="516" y="192"/>
                  </a:cubicBezTo>
                  <a:cubicBezTo>
                    <a:pt x="516" y="192"/>
                    <a:pt x="516" y="192"/>
                    <a:pt x="516" y="192"/>
                  </a:cubicBezTo>
                  <a:cubicBezTo>
                    <a:pt x="517" y="192"/>
                    <a:pt x="517" y="192"/>
                    <a:pt x="517" y="192"/>
                  </a:cubicBezTo>
                  <a:cubicBezTo>
                    <a:pt x="519" y="192"/>
                    <a:pt x="519" y="192"/>
                    <a:pt x="519" y="192"/>
                  </a:cubicBezTo>
                  <a:cubicBezTo>
                    <a:pt x="519" y="191"/>
                    <a:pt x="519" y="191"/>
                    <a:pt x="519" y="191"/>
                  </a:cubicBezTo>
                  <a:cubicBezTo>
                    <a:pt x="520" y="191"/>
                    <a:pt x="520" y="191"/>
                    <a:pt x="520" y="191"/>
                  </a:cubicBezTo>
                  <a:cubicBezTo>
                    <a:pt x="520" y="193"/>
                    <a:pt x="520" y="193"/>
                    <a:pt x="520" y="193"/>
                  </a:cubicBezTo>
                  <a:cubicBezTo>
                    <a:pt x="520" y="194"/>
                    <a:pt x="520" y="194"/>
                    <a:pt x="520" y="194"/>
                  </a:cubicBezTo>
                  <a:cubicBezTo>
                    <a:pt x="518" y="196"/>
                    <a:pt x="518" y="196"/>
                    <a:pt x="518" y="196"/>
                  </a:cubicBezTo>
                  <a:cubicBezTo>
                    <a:pt x="518" y="196"/>
                    <a:pt x="518" y="196"/>
                    <a:pt x="518" y="196"/>
                  </a:cubicBezTo>
                  <a:cubicBezTo>
                    <a:pt x="519" y="197"/>
                    <a:pt x="519" y="197"/>
                    <a:pt x="519" y="197"/>
                  </a:cubicBezTo>
                  <a:cubicBezTo>
                    <a:pt x="520" y="197"/>
                    <a:pt x="520" y="197"/>
                    <a:pt x="520" y="197"/>
                  </a:cubicBezTo>
                  <a:cubicBezTo>
                    <a:pt x="520" y="197"/>
                    <a:pt x="520" y="197"/>
                    <a:pt x="520" y="197"/>
                  </a:cubicBezTo>
                  <a:cubicBezTo>
                    <a:pt x="522" y="197"/>
                    <a:pt x="522" y="197"/>
                    <a:pt x="522" y="197"/>
                  </a:cubicBezTo>
                  <a:cubicBezTo>
                    <a:pt x="522" y="197"/>
                    <a:pt x="522" y="197"/>
                    <a:pt x="522" y="197"/>
                  </a:cubicBezTo>
                  <a:cubicBezTo>
                    <a:pt x="522" y="197"/>
                    <a:pt x="522" y="197"/>
                    <a:pt x="522" y="197"/>
                  </a:cubicBezTo>
                  <a:cubicBezTo>
                    <a:pt x="524" y="197"/>
                    <a:pt x="524" y="197"/>
                    <a:pt x="524" y="197"/>
                  </a:cubicBezTo>
                  <a:cubicBezTo>
                    <a:pt x="524" y="197"/>
                    <a:pt x="524" y="197"/>
                    <a:pt x="524" y="197"/>
                  </a:cubicBezTo>
                  <a:cubicBezTo>
                    <a:pt x="525" y="197"/>
                    <a:pt x="525" y="197"/>
                    <a:pt x="525" y="197"/>
                  </a:cubicBezTo>
                  <a:cubicBezTo>
                    <a:pt x="525" y="197"/>
                    <a:pt x="525" y="197"/>
                    <a:pt x="525" y="197"/>
                  </a:cubicBezTo>
                  <a:cubicBezTo>
                    <a:pt x="525" y="197"/>
                    <a:pt x="525" y="197"/>
                    <a:pt x="525" y="197"/>
                  </a:cubicBezTo>
                  <a:cubicBezTo>
                    <a:pt x="526" y="197"/>
                    <a:pt x="526" y="197"/>
                    <a:pt x="526" y="197"/>
                  </a:cubicBezTo>
                  <a:cubicBezTo>
                    <a:pt x="527" y="196"/>
                    <a:pt x="527" y="196"/>
                    <a:pt x="527" y="196"/>
                  </a:cubicBezTo>
                  <a:cubicBezTo>
                    <a:pt x="525" y="196"/>
                    <a:pt x="525" y="196"/>
                    <a:pt x="525" y="196"/>
                  </a:cubicBezTo>
                  <a:cubicBezTo>
                    <a:pt x="524" y="197"/>
                    <a:pt x="524" y="197"/>
                    <a:pt x="524" y="197"/>
                  </a:cubicBezTo>
                  <a:cubicBezTo>
                    <a:pt x="523" y="193"/>
                    <a:pt x="522" y="196"/>
                    <a:pt x="523" y="196"/>
                  </a:cubicBezTo>
                  <a:cubicBezTo>
                    <a:pt x="522" y="196"/>
                    <a:pt x="522" y="196"/>
                    <a:pt x="522" y="196"/>
                  </a:cubicBezTo>
                  <a:cubicBezTo>
                    <a:pt x="522" y="195"/>
                    <a:pt x="522" y="195"/>
                    <a:pt x="522" y="195"/>
                  </a:cubicBezTo>
                  <a:cubicBezTo>
                    <a:pt x="524" y="194"/>
                    <a:pt x="524" y="194"/>
                    <a:pt x="524" y="194"/>
                  </a:cubicBezTo>
                  <a:cubicBezTo>
                    <a:pt x="524" y="195"/>
                    <a:pt x="524" y="195"/>
                    <a:pt x="524" y="195"/>
                  </a:cubicBezTo>
                  <a:cubicBezTo>
                    <a:pt x="524" y="194"/>
                    <a:pt x="524" y="194"/>
                    <a:pt x="524" y="194"/>
                  </a:cubicBezTo>
                  <a:cubicBezTo>
                    <a:pt x="525" y="194"/>
                    <a:pt x="525" y="194"/>
                    <a:pt x="525" y="194"/>
                  </a:cubicBezTo>
                  <a:cubicBezTo>
                    <a:pt x="527" y="194"/>
                    <a:pt x="527" y="194"/>
                    <a:pt x="527" y="194"/>
                  </a:cubicBezTo>
                  <a:cubicBezTo>
                    <a:pt x="527" y="194"/>
                    <a:pt x="527" y="194"/>
                    <a:pt x="527" y="194"/>
                  </a:cubicBezTo>
                  <a:cubicBezTo>
                    <a:pt x="527" y="194"/>
                    <a:pt x="527" y="194"/>
                    <a:pt x="527" y="194"/>
                  </a:cubicBezTo>
                  <a:cubicBezTo>
                    <a:pt x="528" y="196"/>
                    <a:pt x="528" y="196"/>
                    <a:pt x="528" y="196"/>
                  </a:cubicBezTo>
                  <a:cubicBezTo>
                    <a:pt x="529" y="195"/>
                    <a:pt x="529" y="195"/>
                    <a:pt x="529" y="195"/>
                  </a:cubicBezTo>
                  <a:cubicBezTo>
                    <a:pt x="529" y="196"/>
                    <a:pt x="529" y="196"/>
                    <a:pt x="529" y="196"/>
                  </a:cubicBezTo>
                  <a:cubicBezTo>
                    <a:pt x="527" y="196"/>
                    <a:pt x="527" y="196"/>
                    <a:pt x="527" y="196"/>
                  </a:cubicBezTo>
                  <a:cubicBezTo>
                    <a:pt x="527" y="196"/>
                    <a:pt x="527" y="196"/>
                    <a:pt x="527" y="196"/>
                  </a:cubicBezTo>
                  <a:cubicBezTo>
                    <a:pt x="529" y="197"/>
                    <a:pt x="529" y="197"/>
                    <a:pt x="530" y="197"/>
                  </a:cubicBezTo>
                  <a:cubicBezTo>
                    <a:pt x="532" y="197"/>
                    <a:pt x="532" y="197"/>
                    <a:pt x="532" y="197"/>
                  </a:cubicBezTo>
                  <a:cubicBezTo>
                    <a:pt x="532" y="198"/>
                    <a:pt x="532" y="198"/>
                    <a:pt x="532" y="198"/>
                  </a:cubicBezTo>
                  <a:cubicBezTo>
                    <a:pt x="533" y="197"/>
                    <a:pt x="533" y="197"/>
                    <a:pt x="533" y="197"/>
                  </a:cubicBezTo>
                  <a:cubicBezTo>
                    <a:pt x="533" y="197"/>
                    <a:pt x="532" y="197"/>
                    <a:pt x="532" y="197"/>
                  </a:cubicBezTo>
                  <a:cubicBezTo>
                    <a:pt x="530" y="196"/>
                    <a:pt x="530" y="196"/>
                    <a:pt x="530" y="196"/>
                  </a:cubicBezTo>
                  <a:cubicBezTo>
                    <a:pt x="530" y="196"/>
                    <a:pt x="530" y="196"/>
                    <a:pt x="530" y="196"/>
                  </a:cubicBezTo>
                  <a:cubicBezTo>
                    <a:pt x="530" y="195"/>
                    <a:pt x="530" y="195"/>
                    <a:pt x="530" y="195"/>
                  </a:cubicBezTo>
                  <a:cubicBezTo>
                    <a:pt x="530" y="195"/>
                    <a:pt x="530" y="195"/>
                    <a:pt x="530" y="195"/>
                  </a:cubicBezTo>
                  <a:cubicBezTo>
                    <a:pt x="531" y="195"/>
                    <a:pt x="531" y="195"/>
                    <a:pt x="531" y="195"/>
                  </a:cubicBezTo>
                  <a:cubicBezTo>
                    <a:pt x="531" y="194"/>
                    <a:pt x="531" y="194"/>
                    <a:pt x="531" y="194"/>
                  </a:cubicBezTo>
                  <a:cubicBezTo>
                    <a:pt x="532" y="194"/>
                    <a:pt x="532" y="194"/>
                    <a:pt x="532" y="194"/>
                  </a:cubicBezTo>
                  <a:cubicBezTo>
                    <a:pt x="532" y="195"/>
                    <a:pt x="532" y="195"/>
                    <a:pt x="532" y="195"/>
                  </a:cubicBezTo>
                  <a:cubicBezTo>
                    <a:pt x="534" y="196"/>
                    <a:pt x="534" y="196"/>
                    <a:pt x="534" y="196"/>
                  </a:cubicBezTo>
                  <a:cubicBezTo>
                    <a:pt x="537" y="195"/>
                    <a:pt x="537" y="195"/>
                    <a:pt x="537" y="195"/>
                  </a:cubicBezTo>
                  <a:cubicBezTo>
                    <a:pt x="538" y="196"/>
                    <a:pt x="538" y="196"/>
                    <a:pt x="538" y="196"/>
                  </a:cubicBezTo>
                  <a:cubicBezTo>
                    <a:pt x="538" y="196"/>
                    <a:pt x="538" y="195"/>
                    <a:pt x="538" y="195"/>
                  </a:cubicBezTo>
                  <a:cubicBezTo>
                    <a:pt x="539" y="196"/>
                    <a:pt x="539" y="196"/>
                    <a:pt x="539" y="196"/>
                  </a:cubicBezTo>
                  <a:cubicBezTo>
                    <a:pt x="539" y="195"/>
                    <a:pt x="539" y="195"/>
                    <a:pt x="539" y="195"/>
                  </a:cubicBezTo>
                  <a:cubicBezTo>
                    <a:pt x="539" y="195"/>
                    <a:pt x="539" y="195"/>
                    <a:pt x="539" y="195"/>
                  </a:cubicBezTo>
                  <a:cubicBezTo>
                    <a:pt x="539" y="195"/>
                    <a:pt x="539" y="195"/>
                    <a:pt x="539" y="195"/>
                  </a:cubicBezTo>
                  <a:cubicBezTo>
                    <a:pt x="539" y="195"/>
                    <a:pt x="539" y="195"/>
                    <a:pt x="539" y="195"/>
                  </a:cubicBezTo>
                  <a:cubicBezTo>
                    <a:pt x="537" y="195"/>
                    <a:pt x="539" y="195"/>
                    <a:pt x="539" y="195"/>
                  </a:cubicBezTo>
                  <a:cubicBezTo>
                    <a:pt x="539" y="194"/>
                    <a:pt x="540" y="193"/>
                    <a:pt x="540" y="194"/>
                  </a:cubicBezTo>
                  <a:cubicBezTo>
                    <a:pt x="540" y="193"/>
                    <a:pt x="540" y="193"/>
                    <a:pt x="540" y="193"/>
                  </a:cubicBezTo>
                  <a:cubicBezTo>
                    <a:pt x="541" y="193"/>
                    <a:pt x="541" y="193"/>
                    <a:pt x="541" y="193"/>
                  </a:cubicBezTo>
                  <a:cubicBezTo>
                    <a:pt x="541" y="192"/>
                    <a:pt x="541" y="191"/>
                    <a:pt x="541" y="191"/>
                  </a:cubicBezTo>
                  <a:cubicBezTo>
                    <a:pt x="541" y="191"/>
                    <a:pt x="540" y="190"/>
                    <a:pt x="540" y="190"/>
                  </a:cubicBezTo>
                  <a:cubicBezTo>
                    <a:pt x="539" y="189"/>
                    <a:pt x="539" y="189"/>
                    <a:pt x="539" y="189"/>
                  </a:cubicBezTo>
                  <a:cubicBezTo>
                    <a:pt x="540" y="189"/>
                    <a:pt x="540" y="189"/>
                    <a:pt x="540" y="189"/>
                  </a:cubicBezTo>
                  <a:cubicBezTo>
                    <a:pt x="541" y="189"/>
                    <a:pt x="541" y="189"/>
                    <a:pt x="541" y="189"/>
                  </a:cubicBezTo>
                  <a:cubicBezTo>
                    <a:pt x="541" y="188"/>
                    <a:pt x="541" y="188"/>
                    <a:pt x="541" y="188"/>
                  </a:cubicBezTo>
                  <a:cubicBezTo>
                    <a:pt x="539" y="188"/>
                    <a:pt x="539" y="188"/>
                    <a:pt x="539" y="188"/>
                  </a:cubicBezTo>
                  <a:cubicBezTo>
                    <a:pt x="537" y="187"/>
                    <a:pt x="537" y="187"/>
                    <a:pt x="537" y="187"/>
                  </a:cubicBezTo>
                  <a:cubicBezTo>
                    <a:pt x="537" y="188"/>
                    <a:pt x="537" y="188"/>
                    <a:pt x="537" y="188"/>
                  </a:cubicBezTo>
                  <a:cubicBezTo>
                    <a:pt x="535" y="187"/>
                    <a:pt x="535" y="187"/>
                    <a:pt x="535" y="187"/>
                  </a:cubicBezTo>
                  <a:cubicBezTo>
                    <a:pt x="537" y="187"/>
                    <a:pt x="537" y="187"/>
                    <a:pt x="537" y="187"/>
                  </a:cubicBezTo>
                  <a:cubicBezTo>
                    <a:pt x="539" y="187"/>
                    <a:pt x="539" y="187"/>
                    <a:pt x="539" y="187"/>
                  </a:cubicBezTo>
                  <a:cubicBezTo>
                    <a:pt x="538" y="187"/>
                    <a:pt x="538" y="187"/>
                    <a:pt x="538" y="187"/>
                  </a:cubicBezTo>
                  <a:cubicBezTo>
                    <a:pt x="538" y="187"/>
                    <a:pt x="538" y="187"/>
                    <a:pt x="539" y="187"/>
                  </a:cubicBezTo>
                  <a:cubicBezTo>
                    <a:pt x="538" y="186"/>
                    <a:pt x="538" y="186"/>
                    <a:pt x="538" y="186"/>
                  </a:cubicBezTo>
                  <a:cubicBezTo>
                    <a:pt x="538" y="186"/>
                    <a:pt x="538" y="186"/>
                    <a:pt x="538" y="186"/>
                  </a:cubicBezTo>
                  <a:cubicBezTo>
                    <a:pt x="536" y="186"/>
                    <a:pt x="536" y="186"/>
                    <a:pt x="536" y="186"/>
                  </a:cubicBezTo>
                  <a:cubicBezTo>
                    <a:pt x="535" y="186"/>
                    <a:pt x="535" y="186"/>
                    <a:pt x="535" y="186"/>
                  </a:cubicBezTo>
                  <a:cubicBezTo>
                    <a:pt x="533" y="185"/>
                    <a:pt x="533" y="185"/>
                    <a:pt x="533" y="185"/>
                  </a:cubicBezTo>
                  <a:cubicBezTo>
                    <a:pt x="533" y="185"/>
                    <a:pt x="533" y="185"/>
                    <a:pt x="533" y="185"/>
                  </a:cubicBezTo>
                  <a:cubicBezTo>
                    <a:pt x="534" y="185"/>
                    <a:pt x="534" y="185"/>
                    <a:pt x="534" y="185"/>
                  </a:cubicBezTo>
                  <a:cubicBezTo>
                    <a:pt x="535" y="185"/>
                    <a:pt x="535" y="185"/>
                    <a:pt x="535" y="185"/>
                  </a:cubicBezTo>
                  <a:cubicBezTo>
                    <a:pt x="535" y="184"/>
                    <a:pt x="535" y="183"/>
                    <a:pt x="535" y="183"/>
                  </a:cubicBezTo>
                  <a:cubicBezTo>
                    <a:pt x="535" y="183"/>
                    <a:pt x="535" y="183"/>
                    <a:pt x="535" y="183"/>
                  </a:cubicBezTo>
                  <a:cubicBezTo>
                    <a:pt x="535" y="184"/>
                    <a:pt x="535" y="184"/>
                    <a:pt x="535" y="184"/>
                  </a:cubicBezTo>
                  <a:cubicBezTo>
                    <a:pt x="537" y="185"/>
                    <a:pt x="537" y="185"/>
                    <a:pt x="537" y="185"/>
                  </a:cubicBezTo>
                  <a:cubicBezTo>
                    <a:pt x="539" y="184"/>
                    <a:pt x="539" y="184"/>
                    <a:pt x="539" y="184"/>
                  </a:cubicBezTo>
                  <a:cubicBezTo>
                    <a:pt x="539" y="186"/>
                    <a:pt x="539" y="186"/>
                    <a:pt x="539" y="186"/>
                  </a:cubicBezTo>
                  <a:cubicBezTo>
                    <a:pt x="539" y="185"/>
                    <a:pt x="539" y="185"/>
                    <a:pt x="539" y="185"/>
                  </a:cubicBezTo>
                  <a:cubicBezTo>
                    <a:pt x="542" y="185"/>
                    <a:pt x="542" y="185"/>
                    <a:pt x="542" y="185"/>
                  </a:cubicBezTo>
                  <a:cubicBezTo>
                    <a:pt x="542" y="185"/>
                    <a:pt x="542" y="185"/>
                    <a:pt x="542" y="185"/>
                  </a:cubicBezTo>
                  <a:cubicBezTo>
                    <a:pt x="542" y="185"/>
                    <a:pt x="542" y="185"/>
                    <a:pt x="542" y="185"/>
                  </a:cubicBezTo>
                  <a:cubicBezTo>
                    <a:pt x="542" y="185"/>
                    <a:pt x="542" y="185"/>
                    <a:pt x="541" y="185"/>
                  </a:cubicBezTo>
                  <a:cubicBezTo>
                    <a:pt x="540" y="184"/>
                    <a:pt x="540" y="184"/>
                    <a:pt x="539" y="184"/>
                  </a:cubicBezTo>
                  <a:cubicBezTo>
                    <a:pt x="539" y="183"/>
                    <a:pt x="539" y="182"/>
                    <a:pt x="539" y="182"/>
                  </a:cubicBezTo>
                  <a:cubicBezTo>
                    <a:pt x="541" y="183"/>
                    <a:pt x="541" y="183"/>
                    <a:pt x="541" y="183"/>
                  </a:cubicBezTo>
                  <a:cubicBezTo>
                    <a:pt x="541" y="182"/>
                    <a:pt x="541" y="182"/>
                    <a:pt x="541" y="182"/>
                  </a:cubicBezTo>
                  <a:cubicBezTo>
                    <a:pt x="542" y="182"/>
                    <a:pt x="542" y="182"/>
                    <a:pt x="542" y="182"/>
                  </a:cubicBezTo>
                  <a:cubicBezTo>
                    <a:pt x="543" y="183"/>
                    <a:pt x="543" y="183"/>
                    <a:pt x="543" y="183"/>
                  </a:cubicBezTo>
                  <a:cubicBezTo>
                    <a:pt x="541" y="184"/>
                    <a:pt x="541" y="184"/>
                    <a:pt x="541" y="184"/>
                  </a:cubicBezTo>
                  <a:cubicBezTo>
                    <a:pt x="542" y="184"/>
                    <a:pt x="542" y="184"/>
                    <a:pt x="542" y="184"/>
                  </a:cubicBezTo>
                  <a:cubicBezTo>
                    <a:pt x="543" y="183"/>
                    <a:pt x="543" y="183"/>
                    <a:pt x="543" y="183"/>
                  </a:cubicBezTo>
                  <a:cubicBezTo>
                    <a:pt x="543" y="183"/>
                    <a:pt x="543" y="183"/>
                    <a:pt x="543" y="183"/>
                  </a:cubicBezTo>
                  <a:cubicBezTo>
                    <a:pt x="544" y="184"/>
                    <a:pt x="545" y="184"/>
                    <a:pt x="545" y="184"/>
                  </a:cubicBezTo>
                  <a:cubicBezTo>
                    <a:pt x="547" y="184"/>
                    <a:pt x="547" y="184"/>
                    <a:pt x="547" y="184"/>
                  </a:cubicBezTo>
                  <a:cubicBezTo>
                    <a:pt x="544" y="183"/>
                    <a:pt x="544" y="183"/>
                    <a:pt x="544" y="183"/>
                  </a:cubicBezTo>
                  <a:cubicBezTo>
                    <a:pt x="544" y="182"/>
                    <a:pt x="544" y="182"/>
                    <a:pt x="544" y="182"/>
                  </a:cubicBezTo>
                  <a:cubicBezTo>
                    <a:pt x="547" y="183"/>
                    <a:pt x="547" y="183"/>
                    <a:pt x="547" y="183"/>
                  </a:cubicBezTo>
                  <a:cubicBezTo>
                    <a:pt x="547" y="182"/>
                    <a:pt x="547" y="182"/>
                    <a:pt x="547" y="182"/>
                  </a:cubicBezTo>
                  <a:cubicBezTo>
                    <a:pt x="548" y="183"/>
                    <a:pt x="548" y="183"/>
                    <a:pt x="548" y="183"/>
                  </a:cubicBezTo>
                  <a:cubicBezTo>
                    <a:pt x="549" y="183"/>
                    <a:pt x="550" y="183"/>
                    <a:pt x="550" y="184"/>
                  </a:cubicBezTo>
                  <a:cubicBezTo>
                    <a:pt x="550" y="184"/>
                    <a:pt x="550" y="184"/>
                    <a:pt x="550" y="184"/>
                  </a:cubicBezTo>
                  <a:cubicBezTo>
                    <a:pt x="551" y="184"/>
                    <a:pt x="551" y="184"/>
                    <a:pt x="551" y="184"/>
                  </a:cubicBezTo>
                  <a:cubicBezTo>
                    <a:pt x="551" y="184"/>
                    <a:pt x="551" y="183"/>
                    <a:pt x="551" y="183"/>
                  </a:cubicBezTo>
                  <a:close/>
                  <a:moveTo>
                    <a:pt x="546" y="168"/>
                  </a:moveTo>
                  <a:cubicBezTo>
                    <a:pt x="547" y="169"/>
                    <a:pt x="547" y="169"/>
                    <a:pt x="547" y="169"/>
                  </a:cubicBezTo>
                  <a:cubicBezTo>
                    <a:pt x="546" y="169"/>
                    <a:pt x="546" y="169"/>
                    <a:pt x="546" y="169"/>
                  </a:cubicBezTo>
                  <a:lnTo>
                    <a:pt x="546" y="168"/>
                  </a:lnTo>
                  <a:close/>
                  <a:moveTo>
                    <a:pt x="544" y="167"/>
                  </a:moveTo>
                  <a:cubicBezTo>
                    <a:pt x="544" y="168"/>
                    <a:pt x="544" y="168"/>
                    <a:pt x="544" y="168"/>
                  </a:cubicBezTo>
                  <a:cubicBezTo>
                    <a:pt x="543" y="168"/>
                    <a:pt x="543" y="168"/>
                    <a:pt x="543" y="168"/>
                  </a:cubicBezTo>
                  <a:lnTo>
                    <a:pt x="544" y="167"/>
                  </a:lnTo>
                  <a:close/>
                  <a:moveTo>
                    <a:pt x="542" y="166"/>
                  </a:moveTo>
                  <a:cubicBezTo>
                    <a:pt x="542" y="167"/>
                    <a:pt x="542" y="167"/>
                    <a:pt x="542" y="167"/>
                  </a:cubicBezTo>
                  <a:cubicBezTo>
                    <a:pt x="542" y="167"/>
                    <a:pt x="540" y="165"/>
                    <a:pt x="542" y="166"/>
                  </a:cubicBezTo>
                  <a:close/>
                  <a:moveTo>
                    <a:pt x="540" y="162"/>
                  </a:moveTo>
                  <a:cubicBezTo>
                    <a:pt x="541" y="163"/>
                    <a:pt x="541" y="163"/>
                    <a:pt x="541" y="163"/>
                  </a:cubicBezTo>
                  <a:cubicBezTo>
                    <a:pt x="541" y="163"/>
                    <a:pt x="540" y="163"/>
                    <a:pt x="541" y="164"/>
                  </a:cubicBezTo>
                  <a:cubicBezTo>
                    <a:pt x="540" y="163"/>
                    <a:pt x="540" y="163"/>
                    <a:pt x="540" y="162"/>
                  </a:cubicBezTo>
                  <a:close/>
                  <a:moveTo>
                    <a:pt x="541" y="165"/>
                  </a:moveTo>
                  <a:cubicBezTo>
                    <a:pt x="541" y="165"/>
                    <a:pt x="540" y="165"/>
                    <a:pt x="541" y="165"/>
                  </a:cubicBezTo>
                  <a:cubicBezTo>
                    <a:pt x="540" y="166"/>
                    <a:pt x="540" y="165"/>
                    <a:pt x="540" y="165"/>
                  </a:cubicBezTo>
                  <a:cubicBezTo>
                    <a:pt x="540" y="164"/>
                    <a:pt x="540" y="164"/>
                    <a:pt x="541" y="165"/>
                  </a:cubicBezTo>
                  <a:close/>
                  <a:moveTo>
                    <a:pt x="540" y="165"/>
                  </a:moveTo>
                  <a:cubicBezTo>
                    <a:pt x="539" y="166"/>
                    <a:pt x="539" y="166"/>
                    <a:pt x="540" y="166"/>
                  </a:cubicBezTo>
                  <a:cubicBezTo>
                    <a:pt x="540" y="166"/>
                    <a:pt x="540" y="167"/>
                    <a:pt x="540" y="166"/>
                  </a:cubicBezTo>
                  <a:cubicBezTo>
                    <a:pt x="540" y="166"/>
                    <a:pt x="540" y="166"/>
                    <a:pt x="540" y="166"/>
                  </a:cubicBezTo>
                  <a:cubicBezTo>
                    <a:pt x="540" y="166"/>
                    <a:pt x="539" y="166"/>
                    <a:pt x="539" y="166"/>
                  </a:cubicBezTo>
                  <a:cubicBezTo>
                    <a:pt x="539" y="166"/>
                    <a:pt x="539" y="166"/>
                    <a:pt x="539" y="166"/>
                  </a:cubicBezTo>
                  <a:cubicBezTo>
                    <a:pt x="539" y="167"/>
                    <a:pt x="539" y="167"/>
                    <a:pt x="539" y="167"/>
                  </a:cubicBezTo>
                  <a:cubicBezTo>
                    <a:pt x="540" y="167"/>
                    <a:pt x="540" y="167"/>
                    <a:pt x="540" y="167"/>
                  </a:cubicBezTo>
                  <a:cubicBezTo>
                    <a:pt x="539" y="167"/>
                    <a:pt x="539" y="167"/>
                    <a:pt x="539" y="167"/>
                  </a:cubicBezTo>
                  <a:cubicBezTo>
                    <a:pt x="539" y="167"/>
                    <a:pt x="539" y="167"/>
                    <a:pt x="539" y="166"/>
                  </a:cubicBezTo>
                  <a:cubicBezTo>
                    <a:pt x="539" y="166"/>
                    <a:pt x="539" y="165"/>
                    <a:pt x="540" y="165"/>
                  </a:cubicBezTo>
                  <a:close/>
                  <a:moveTo>
                    <a:pt x="545" y="156"/>
                  </a:moveTo>
                  <a:cubicBezTo>
                    <a:pt x="545" y="156"/>
                    <a:pt x="545" y="156"/>
                    <a:pt x="545" y="156"/>
                  </a:cubicBezTo>
                  <a:cubicBezTo>
                    <a:pt x="545" y="156"/>
                    <a:pt x="545" y="156"/>
                    <a:pt x="545" y="156"/>
                  </a:cubicBezTo>
                  <a:close/>
                  <a:moveTo>
                    <a:pt x="530" y="150"/>
                  </a:moveTo>
                  <a:cubicBezTo>
                    <a:pt x="531" y="150"/>
                    <a:pt x="531" y="150"/>
                    <a:pt x="531" y="150"/>
                  </a:cubicBezTo>
                  <a:cubicBezTo>
                    <a:pt x="530" y="151"/>
                    <a:pt x="530" y="151"/>
                    <a:pt x="530" y="151"/>
                  </a:cubicBezTo>
                  <a:lnTo>
                    <a:pt x="530" y="150"/>
                  </a:lnTo>
                  <a:close/>
                  <a:moveTo>
                    <a:pt x="556" y="139"/>
                  </a:moveTo>
                  <a:cubicBezTo>
                    <a:pt x="557" y="139"/>
                    <a:pt x="557" y="139"/>
                    <a:pt x="557" y="139"/>
                  </a:cubicBezTo>
                  <a:cubicBezTo>
                    <a:pt x="557" y="139"/>
                    <a:pt x="557" y="140"/>
                    <a:pt x="557" y="140"/>
                  </a:cubicBezTo>
                  <a:cubicBezTo>
                    <a:pt x="557" y="139"/>
                    <a:pt x="556" y="139"/>
                    <a:pt x="556" y="139"/>
                  </a:cubicBezTo>
                  <a:close/>
                  <a:moveTo>
                    <a:pt x="554" y="139"/>
                  </a:moveTo>
                  <a:cubicBezTo>
                    <a:pt x="555" y="138"/>
                    <a:pt x="555" y="138"/>
                    <a:pt x="555" y="138"/>
                  </a:cubicBezTo>
                  <a:cubicBezTo>
                    <a:pt x="556" y="139"/>
                    <a:pt x="556" y="139"/>
                    <a:pt x="556" y="139"/>
                  </a:cubicBezTo>
                  <a:cubicBezTo>
                    <a:pt x="556" y="139"/>
                    <a:pt x="556" y="139"/>
                    <a:pt x="556" y="139"/>
                  </a:cubicBezTo>
                  <a:cubicBezTo>
                    <a:pt x="556" y="139"/>
                    <a:pt x="554" y="140"/>
                    <a:pt x="554" y="139"/>
                  </a:cubicBezTo>
                  <a:close/>
                  <a:moveTo>
                    <a:pt x="544" y="144"/>
                  </a:moveTo>
                  <a:cubicBezTo>
                    <a:pt x="544" y="144"/>
                    <a:pt x="544" y="144"/>
                    <a:pt x="544" y="144"/>
                  </a:cubicBezTo>
                  <a:cubicBezTo>
                    <a:pt x="544" y="144"/>
                    <a:pt x="544" y="144"/>
                    <a:pt x="544" y="144"/>
                  </a:cubicBezTo>
                  <a:close/>
                  <a:moveTo>
                    <a:pt x="548" y="142"/>
                  </a:moveTo>
                  <a:cubicBezTo>
                    <a:pt x="548" y="141"/>
                    <a:pt x="548" y="141"/>
                    <a:pt x="548" y="141"/>
                  </a:cubicBezTo>
                  <a:cubicBezTo>
                    <a:pt x="549" y="141"/>
                    <a:pt x="549" y="142"/>
                    <a:pt x="549" y="142"/>
                  </a:cubicBezTo>
                  <a:lnTo>
                    <a:pt x="548" y="142"/>
                  </a:lnTo>
                  <a:close/>
                  <a:moveTo>
                    <a:pt x="552" y="140"/>
                  </a:moveTo>
                  <a:cubicBezTo>
                    <a:pt x="550" y="140"/>
                    <a:pt x="553" y="139"/>
                    <a:pt x="552" y="139"/>
                  </a:cubicBezTo>
                  <a:cubicBezTo>
                    <a:pt x="552" y="139"/>
                    <a:pt x="552" y="139"/>
                    <a:pt x="552" y="139"/>
                  </a:cubicBezTo>
                  <a:cubicBezTo>
                    <a:pt x="552" y="139"/>
                    <a:pt x="552" y="139"/>
                    <a:pt x="552" y="139"/>
                  </a:cubicBezTo>
                  <a:cubicBezTo>
                    <a:pt x="552" y="139"/>
                    <a:pt x="553" y="139"/>
                    <a:pt x="553" y="139"/>
                  </a:cubicBezTo>
                  <a:cubicBezTo>
                    <a:pt x="553" y="140"/>
                    <a:pt x="552" y="140"/>
                    <a:pt x="551" y="141"/>
                  </a:cubicBezTo>
                  <a:cubicBezTo>
                    <a:pt x="550" y="142"/>
                    <a:pt x="552" y="141"/>
                    <a:pt x="551" y="141"/>
                  </a:cubicBezTo>
                  <a:lnTo>
                    <a:pt x="552" y="140"/>
                  </a:lnTo>
                  <a:close/>
                  <a:moveTo>
                    <a:pt x="551" y="142"/>
                  </a:moveTo>
                  <a:cubicBezTo>
                    <a:pt x="551" y="143"/>
                    <a:pt x="551" y="143"/>
                    <a:pt x="551" y="143"/>
                  </a:cubicBezTo>
                  <a:cubicBezTo>
                    <a:pt x="550" y="142"/>
                    <a:pt x="550" y="142"/>
                    <a:pt x="550" y="142"/>
                  </a:cubicBezTo>
                  <a:cubicBezTo>
                    <a:pt x="551" y="142"/>
                    <a:pt x="551" y="142"/>
                    <a:pt x="551" y="142"/>
                  </a:cubicBezTo>
                  <a:close/>
                  <a:moveTo>
                    <a:pt x="548" y="139"/>
                  </a:moveTo>
                  <a:cubicBezTo>
                    <a:pt x="548" y="139"/>
                    <a:pt x="548" y="139"/>
                    <a:pt x="548" y="139"/>
                  </a:cubicBezTo>
                  <a:cubicBezTo>
                    <a:pt x="548" y="139"/>
                    <a:pt x="548" y="139"/>
                    <a:pt x="548" y="139"/>
                  </a:cubicBezTo>
                  <a:cubicBezTo>
                    <a:pt x="549" y="139"/>
                    <a:pt x="549" y="139"/>
                    <a:pt x="549" y="139"/>
                  </a:cubicBezTo>
                  <a:cubicBezTo>
                    <a:pt x="549" y="139"/>
                    <a:pt x="549" y="139"/>
                    <a:pt x="549" y="139"/>
                  </a:cubicBezTo>
                  <a:cubicBezTo>
                    <a:pt x="549" y="139"/>
                    <a:pt x="549" y="139"/>
                    <a:pt x="549" y="139"/>
                  </a:cubicBezTo>
                  <a:cubicBezTo>
                    <a:pt x="549" y="139"/>
                    <a:pt x="549" y="139"/>
                    <a:pt x="549" y="139"/>
                  </a:cubicBezTo>
                  <a:cubicBezTo>
                    <a:pt x="549" y="139"/>
                    <a:pt x="549" y="139"/>
                    <a:pt x="549" y="139"/>
                  </a:cubicBezTo>
                  <a:cubicBezTo>
                    <a:pt x="549" y="139"/>
                    <a:pt x="549" y="139"/>
                    <a:pt x="549" y="139"/>
                  </a:cubicBezTo>
                  <a:cubicBezTo>
                    <a:pt x="549" y="138"/>
                    <a:pt x="549" y="138"/>
                    <a:pt x="549" y="138"/>
                  </a:cubicBezTo>
                  <a:cubicBezTo>
                    <a:pt x="550" y="139"/>
                    <a:pt x="550" y="138"/>
                    <a:pt x="551" y="138"/>
                  </a:cubicBezTo>
                  <a:cubicBezTo>
                    <a:pt x="551" y="139"/>
                    <a:pt x="551" y="139"/>
                    <a:pt x="551" y="139"/>
                  </a:cubicBezTo>
                  <a:cubicBezTo>
                    <a:pt x="551" y="139"/>
                    <a:pt x="551" y="139"/>
                    <a:pt x="551" y="139"/>
                  </a:cubicBezTo>
                  <a:cubicBezTo>
                    <a:pt x="550" y="139"/>
                    <a:pt x="550" y="139"/>
                    <a:pt x="550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49" y="140"/>
                    <a:pt x="549" y="140"/>
                    <a:pt x="549" y="141"/>
                  </a:cubicBezTo>
                  <a:cubicBezTo>
                    <a:pt x="549" y="140"/>
                    <a:pt x="549" y="140"/>
                    <a:pt x="549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50" y="139"/>
                    <a:pt x="549" y="139"/>
                    <a:pt x="549" y="139"/>
                  </a:cubicBezTo>
                  <a:cubicBezTo>
                    <a:pt x="549" y="139"/>
                    <a:pt x="549" y="139"/>
                    <a:pt x="549" y="139"/>
                  </a:cubicBezTo>
                  <a:cubicBezTo>
                    <a:pt x="548" y="139"/>
                    <a:pt x="548" y="139"/>
                    <a:pt x="548" y="139"/>
                  </a:cubicBezTo>
                  <a:cubicBezTo>
                    <a:pt x="548" y="139"/>
                    <a:pt x="548" y="139"/>
                    <a:pt x="548" y="139"/>
                  </a:cubicBezTo>
                  <a:cubicBezTo>
                    <a:pt x="548" y="139"/>
                    <a:pt x="548" y="139"/>
                    <a:pt x="548" y="139"/>
                  </a:cubicBezTo>
                  <a:cubicBezTo>
                    <a:pt x="548" y="139"/>
                    <a:pt x="547" y="138"/>
                    <a:pt x="548" y="139"/>
                  </a:cubicBezTo>
                  <a:close/>
                  <a:moveTo>
                    <a:pt x="547" y="140"/>
                  </a:moveTo>
                  <a:cubicBezTo>
                    <a:pt x="547" y="140"/>
                    <a:pt x="547" y="140"/>
                    <a:pt x="547" y="140"/>
                  </a:cubicBezTo>
                  <a:cubicBezTo>
                    <a:pt x="546" y="140"/>
                    <a:pt x="546" y="140"/>
                    <a:pt x="546" y="140"/>
                  </a:cubicBezTo>
                  <a:lnTo>
                    <a:pt x="547" y="140"/>
                  </a:lnTo>
                  <a:close/>
                  <a:moveTo>
                    <a:pt x="546" y="141"/>
                  </a:moveTo>
                  <a:cubicBezTo>
                    <a:pt x="545" y="142"/>
                    <a:pt x="545" y="142"/>
                    <a:pt x="545" y="142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5" y="142"/>
                    <a:pt x="545" y="141"/>
                    <a:pt x="546" y="141"/>
                  </a:cubicBezTo>
                  <a:close/>
                  <a:moveTo>
                    <a:pt x="552" y="132"/>
                  </a:moveTo>
                  <a:cubicBezTo>
                    <a:pt x="552" y="132"/>
                    <a:pt x="551" y="132"/>
                    <a:pt x="551" y="132"/>
                  </a:cubicBezTo>
                  <a:cubicBezTo>
                    <a:pt x="551" y="132"/>
                    <a:pt x="551" y="132"/>
                    <a:pt x="551" y="132"/>
                  </a:cubicBezTo>
                  <a:cubicBezTo>
                    <a:pt x="551" y="132"/>
                    <a:pt x="552" y="131"/>
                    <a:pt x="552" y="132"/>
                  </a:cubicBezTo>
                  <a:close/>
                  <a:moveTo>
                    <a:pt x="546" y="134"/>
                  </a:moveTo>
                  <a:cubicBezTo>
                    <a:pt x="546" y="134"/>
                    <a:pt x="546" y="134"/>
                    <a:pt x="546" y="134"/>
                  </a:cubicBezTo>
                  <a:cubicBezTo>
                    <a:pt x="546" y="134"/>
                    <a:pt x="546" y="134"/>
                    <a:pt x="546" y="134"/>
                  </a:cubicBezTo>
                  <a:close/>
                  <a:moveTo>
                    <a:pt x="542" y="143"/>
                  </a:moveTo>
                  <a:cubicBezTo>
                    <a:pt x="542" y="142"/>
                    <a:pt x="542" y="142"/>
                    <a:pt x="542" y="142"/>
                  </a:cubicBezTo>
                  <a:cubicBezTo>
                    <a:pt x="542" y="142"/>
                    <a:pt x="542" y="142"/>
                    <a:pt x="542" y="142"/>
                  </a:cubicBezTo>
                  <a:cubicBezTo>
                    <a:pt x="542" y="142"/>
                    <a:pt x="542" y="142"/>
                    <a:pt x="543" y="142"/>
                  </a:cubicBezTo>
                  <a:cubicBezTo>
                    <a:pt x="542" y="142"/>
                    <a:pt x="542" y="142"/>
                    <a:pt x="542" y="142"/>
                  </a:cubicBezTo>
                  <a:cubicBezTo>
                    <a:pt x="543" y="143"/>
                    <a:pt x="543" y="143"/>
                    <a:pt x="543" y="143"/>
                  </a:cubicBezTo>
                  <a:cubicBezTo>
                    <a:pt x="543" y="143"/>
                    <a:pt x="543" y="143"/>
                    <a:pt x="543" y="143"/>
                  </a:cubicBezTo>
                  <a:cubicBezTo>
                    <a:pt x="543" y="143"/>
                    <a:pt x="543" y="143"/>
                    <a:pt x="543" y="143"/>
                  </a:cubicBezTo>
                  <a:cubicBezTo>
                    <a:pt x="542" y="143"/>
                    <a:pt x="542" y="143"/>
                    <a:pt x="542" y="143"/>
                  </a:cubicBezTo>
                  <a:cubicBezTo>
                    <a:pt x="542" y="143"/>
                    <a:pt x="542" y="143"/>
                    <a:pt x="542" y="143"/>
                  </a:cubicBezTo>
                  <a:cubicBezTo>
                    <a:pt x="542" y="143"/>
                    <a:pt x="542" y="143"/>
                    <a:pt x="542" y="143"/>
                  </a:cubicBezTo>
                  <a:close/>
                  <a:moveTo>
                    <a:pt x="543" y="140"/>
                  </a:moveTo>
                  <a:cubicBezTo>
                    <a:pt x="542" y="140"/>
                    <a:pt x="541" y="139"/>
                    <a:pt x="541" y="140"/>
                  </a:cubicBezTo>
                  <a:cubicBezTo>
                    <a:pt x="541" y="139"/>
                    <a:pt x="541" y="139"/>
                    <a:pt x="541" y="139"/>
                  </a:cubicBezTo>
                  <a:cubicBezTo>
                    <a:pt x="541" y="139"/>
                    <a:pt x="542" y="139"/>
                    <a:pt x="542" y="139"/>
                  </a:cubicBezTo>
                  <a:cubicBezTo>
                    <a:pt x="542" y="138"/>
                    <a:pt x="542" y="138"/>
                    <a:pt x="542" y="138"/>
                  </a:cubicBezTo>
                  <a:cubicBezTo>
                    <a:pt x="542" y="138"/>
                    <a:pt x="542" y="138"/>
                    <a:pt x="542" y="138"/>
                  </a:cubicBezTo>
                  <a:cubicBezTo>
                    <a:pt x="542" y="139"/>
                    <a:pt x="542" y="139"/>
                    <a:pt x="543" y="140"/>
                  </a:cubicBezTo>
                  <a:close/>
                  <a:moveTo>
                    <a:pt x="543" y="136"/>
                  </a:moveTo>
                  <a:cubicBezTo>
                    <a:pt x="542" y="136"/>
                    <a:pt x="542" y="136"/>
                    <a:pt x="542" y="136"/>
                  </a:cubicBezTo>
                  <a:cubicBezTo>
                    <a:pt x="542" y="135"/>
                    <a:pt x="542" y="135"/>
                    <a:pt x="542" y="135"/>
                  </a:cubicBezTo>
                  <a:lnTo>
                    <a:pt x="543" y="136"/>
                  </a:lnTo>
                  <a:close/>
                  <a:moveTo>
                    <a:pt x="540" y="141"/>
                  </a:moveTo>
                  <a:cubicBezTo>
                    <a:pt x="540" y="141"/>
                    <a:pt x="540" y="141"/>
                    <a:pt x="540" y="141"/>
                  </a:cubicBezTo>
                  <a:cubicBezTo>
                    <a:pt x="540" y="141"/>
                    <a:pt x="540" y="142"/>
                    <a:pt x="540" y="142"/>
                  </a:cubicBezTo>
                  <a:cubicBezTo>
                    <a:pt x="540" y="142"/>
                    <a:pt x="540" y="142"/>
                    <a:pt x="540" y="142"/>
                  </a:cubicBezTo>
                  <a:cubicBezTo>
                    <a:pt x="539" y="141"/>
                    <a:pt x="540" y="141"/>
                    <a:pt x="540" y="141"/>
                  </a:cubicBezTo>
                  <a:cubicBezTo>
                    <a:pt x="540" y="141"/>
                    <a:pt x="540" y="141"/>
                    <a:pt x="540" y="141"/>
                  </a:cubicBezTo>
                  <a:close/>
                  <a:moveTo>
                    <a:pt x="557" y="127"/>
                  </a:moveTo>
                  <a:cubicBezTo>
                    <a:pt x="557" y="127"/>
                    <a:pt x="557" y="127"/>
                    <a:pt x="557" y="127"/>
                  </a:cubicBezTo>
                  <a:close/>
                  <a:moveTo>
                    <a:pt x="556" y="125"/>
                  </a:moveTo>
                  <a:cubicBezTo>
                    <a:pt x="556" y="125"/>
                    <a:pt x="556" y="125"/>
                    <a:pt x="556" y="125"/>
                  </a:cubicBezTo>
                  <a:cubicBezTo>
                    <a:pt x="556" y="125"/>
                    <a:pt x="556" y="125"/>
                    <a:pt x="556" y="125"/>
                  </a:cubicBezTo>
                  <a:close/>
                  <a:moveTo>
                    <a:pt x="557" y="122"/>
                  </a:moveTo>
                  <a:cubicBezTo>
                    <a:pt x="557" y="122"/>
                    <a:pt x="557" y="122"/>
                    <a:pt x="557" y="122"/>
                  </a:cubicBezTo>
                  <a:cubicBezTo>
                    <a:pt x="557" y="122"/>
                    <a:pt x="557" y="122"/>
                    <a:pt x="557" y="122"/>
                  </a:cubicBezTo>
                  <a:close/>
                  <a:moveTo>
                    <a:pt x="559" y="112"/>
                  </a:moveTo>
                  <a:cubicBezTo>
                    <a:pt x="559" y="112"/>
                    <a:pt x="559" y="112"/>
                    <a:pt x="559" y="112"/>
                  </a:cubicBezTo>
                  <a:cubicBezTo>
                    <a:pt x="559" y="112"/>
                    <a:pt x="559" y="112"/>
                    <a:pt x="559" y="112"/>
                  </a:cubicBezTo>
                  <a:close/>
                  <a:moveTo>
                    <a:pt x="559" y="115"/>
                  </a:moveTo>
                  <a:cubicBezTo>
                    <a:pt x="559" y="116"/>
                    <a:pt x="559" y="116"/>
                    <a:pt x="559" y="116"/>
                  </a:cubicBezTo>
                  <a:cubicBezTo>
                    <a:pt x="559" y="116"/>
                    <a:pt x="559" y="116"/>
                    <a:pt x="559" y="115"/>
                  </a:cubicBezTo>
                  <a:close/>
                  <a:moveTo>
                    <a:pt x="560" y="113"/>
                  </a:moveTo>
                  <a:cubicBezTo>
                    <a:pt x="560" y="113"/>
                    <a:pt x="560" y="113"/>
                    <a:pt x="560" y="113"/>
                  </a:cubicBezTo>
                  <a:cubicBezTo>
                    <a:pt x="560" y="112"/>
                    <a:pt x="560" y="112"/>
                    <a:pt x="560" y="112"/>
                  </a:cubicBezTo>
                  <a:lnTo>
                    <a:pt x="560" y="113"/>
                  </a:lnTo>
                  <a:close/>
                  <a:moveTo>
                    <a:pt x="566" y="108"/>
                  </a:moveTo>
                  <a:cubicBezTo>
                    <a:pt x="566" y="109"/>
                    <a:pt x="566" y="109"/>
                    <a:pt x="566" y="109"/>
                  </a:cubicBezTo>
                  <a:cubicBezTo>
                    <a:pt x="566" y="108"/>
                    <a:pt x="566" y="108"/>
                    <a:pt x="566" y="108"/>
                  </a:cubicBezTo>
                  <a:close/>
                  <a:moveTo>
                    <a:pt x="559" y="108"/>
                  </a:moveTo>
                  <a:cubicBezTo>
                    <a:pt x="559" y="108"/>
                    <a:pt x="559" y="109"/>
                    <a:pt x="559" y="109"/>
                  </a:cubicBezTo>
                  <a:cubicBezTo>
                    <a:pt x="559" y="108"/>
                    <a:pt x="560" y="110"/>
                    <a:pt x="560" y="109"/>
                  </a:cubicBezTo>
                  <a:cubicBezTo>
                    <a:pt x="559" y="108"/>
                    <a:pt x="559" y="108"/>
                    <a:pt x="559" y="108"/>
                  </a:cubicBezTo>
                  <a:cubicBezTo>
                    <a:pt x="561" y="107"/>
                    <a:pt x="561" y="110"/>
                    <a:pt x="562" y="109"/>
                  </a:cubicBezTo>
                  <a:cubicBezTo>
                    <a:pt x="562" y="109"/>
                    <a:pt x="562" y="109"/>
                    <a:pt x="562" y="109"/>
                  </a:cubicBezTo>
                  <a:cubicBezTo>
                    <a:pt x="562" y="109"/>
                    <a:pt x="562" y="109"/>
                    <a:pt x="563" y="109"/>
                  </a:cubicBezTo>
                  <a:cubicBezTo>
                    <a:pt x="562" y="108"/>
                    <a:pt x="562" y="107"/>
                    <a:pt x="561" y="108"/>
                  </a:cubicBezTo>
                  <a:cubicBezTo>
                    <a:pt x="562" y="107"/>
                    <a:pt x="562" y="107"/>
                    <a:pt x="562" y="107"/>
                  </a:cubicBezTo>
                  <a:cubicBezTo>
                    <a:pt x="563" y="108"/>
                    <a:pt x="564" y="106"/>
                    <a:pt x="565" y="108"/>
                  </a:cubicBezTo>
                  <a:cubicBezTo>
                    <a:pt x="565" y="108"/>
                    <a:pt x="564" y="108"/>
                    <a:pt x="564" y="108"/>
                  </a:cubicBezTo>
                  <a:cubicBezTo>
                    <a:pt x="564" y="108"/>
                    <a:pt x="564" y="109"/>
                    <a:pt x="564" y="109"/>
                  </a:cubicBezTo>
                  <a:cubicBezTo>
                    <a:pt x="565" y="109"/>
                    <a:pt x="565" y="109"/>
                    <a:pt x="565" y="109"/>
                  </a:cubicBezTo>
                  <a:cubicBezTo>
                    <a:pt x="565" y="110"/>
                    <a:pt x="565" y="110"/>
                    <a:pt x="565" y="110"/>
                  </a:cubicBezTo>
                  <a:cubicBezTo>
                    <a:pt x="564" y="110"/>
                    <a:pt x="563" y="111"/>
                    <a:pt x="562" y="109"/>
                  </a:cubicBezTo>
                  <a:cubicBezTo>
                    <a:pt x="562" y="110"/>
                    <a:pt x="561" y="110"/>
                    <a:pt x="562" y="110"/>
                  </a:cubicBezTo>
                  <a:cubicBezTo>
                    <a:pt x="562" y="110"/>
                    <a:pt x="562" y="111"/>
                    <a:pt x="562" y="111"/>
                  </a:cubicBezTo>
                  <a:cubicBezTo>
                    <a:pt x="561" y="112"/>
                    <a:pt x="560" y="110"/>
                    <a:pt x="559" y="111"/>
                  </a:cubicBezTo>
                  <a:cubicBezTo>
                    <a:pt x="559" y="111"/>
                    <a:pt x="559" y="110"/>
                    <a:pt x="559" y="110"/>
                  </a:cubicBezTo>
                  <a:cubicBezTo>
                    <a:pt x="558" y="109"/>
                    <a:pt x="558" y="109"/>
                    <a:pt x="558" y="109"/>
                  </a:cubicBezTo>
                  <a:cubicBezTo>
                    <a:pt x="557" y="110"/>
                    <a:pt x="558" y="109"/>
                    <a:pt x="559" y="108"/>
                  </a:cubicBezTo>
                  <a:cubicBezTo>
                    <a:pt x="558" y="108"/>
                    <a:pt x="558" y="108"/>
                    <a:pt x="558" y="108"/>
                  </a:cubicBezTo>
                  <a:cubicBezTo>
                    <a:pt x="559" y="108"/>
                    <a:pt x="559" y="108"/>
                    <a:pt x="559" y="108"/>
                  </a:cubicBezTo>
                  <a:close/>
                  <a:moveTo>
                    <a:pt x="558" y="112"/>
                  </a:moveTo>
                  <a:cubicBezTo>
                    <a:pt x="558" y="112"/>
                    <a:pt x="558" y="112"/>
                    <a:pt x="558" y="112"/>
                  </a:cubicBezTo>
                  <a:cubicBezTo>
                    <a:pt x="558" y="112"/>
                    <a:pt x="558" y="112"/>
                    <a:pt x="558" y="112"/>
                  </a:cubicBezTo>
                  <a:cubicBezTo>
                    <a:pt x="558" y="112"/>
                    <a:pt x="558" y="112"/>
                    <a:pt x="558" y="112"/>
                  </a:cubicBezTo>
                  <a:cubicBezTo>
                    <a:pt x="558" y="112"/>
                    <a:pt x="558" y="112"/>
                    <a:pt x="557" y="112"/>
                  </a:cubicBezTo>
                  <a:cubicBezTo>
                    <a:pt x="557" y="113"/>
                    <a:pt x="559" y="113"/>
                    <a:pt x="558" y="114"/>
                  </a:cubicBezTo>
                  <a:cubicBezTo>
                    <a:pt x="557" y="114"/>
                    <a:pt x="558" y="113"/>
                    <a:pt x="557" y="113"/>
                  </a:cubicBezTo>
                  <a:cubicBezTo>
                    <a:pt x="557" y="112"/>
                    <a:pt x="555" y="113"/>
                    <a:pt x="555" y="112"/>
                  </a:cubicBezTo>
                  <a:cubicBezTo>
                    <a:pt x="556" y="111"/>
                    <a:pt x="557" y="112"/>
                    <a:pt x="558" y="112"/>
                  </a:cubicBezTo>
                  <a:close/>
                  <a:moveTo>
                    <a:pt x="573" y="90"/>
                  </a:moveTo>
                  <a:cubicBezTo>
                    <a:pt x="573" y="90"/>
                    <a:pt x="573" y="90"/>
                    <a:pt x="573" y="90"/>
                  </a:cubicBezTo>
                  <a:cubicBezTo>
                    <a:pt x="573" y="90"/>
                    <a:pt x="573" y="90"/>
                    <a:pt x="573" y="90"/>
                  </a:cubicBezTo>
                  <a:close/>
                  <a:moveTo>
                    <a:pt x="570" y="81"/>
                  </a:moveTo>
                  <a:cubicBezTo>
                    <a:pt x="570" y="81"/>
                    <a:pt x="570" y="81"/>
                    <a:pt x="570" y="81"/>
                  </a:cubicBezTo>
                  <a:cubicBezTo>
                    <a:pt x="570" y="81"/>
                    <a:pt x="570" y="81"/>
                    <a:pt x="570" y="81"/>
                  </a:cubicBezTo>
                  <a:close/>
                  <a:moveTo>
                    <a:pt x="568" y="71"/>
                  </a:moveTo>
                  <a:cubicBezTo>
                    <a:pt x="568" y="71"/>
                    <a:pt x="568" y="71"/>
                    <a:pt x="568" y="71"/>
                  </a:cubicBezTo>
                  <a:cubicBezTo>
                    <a:pt x="568" y="70"/>
                    <a:pt x="568" y="70"/>
                    <a:pt x="568" y="70"/>
                  </a:cubicBezTo>
                  <a:lnTo>
                    <a:pt x="568" y="71"/>
                  </a:lnTo>
                  <a:close/>
                  <a:moveTo>
                    <a:pt x="568" y="68"/>
                  </a:moveTo>
                  <a:cubicBezTo>
                    <a:pt x="568" y="68"/>
                    <a:pt x="568" y="69"/>
                    <a:pt x="569" y="69"/>
                  </a:cubicBezTo>
                  <a:cubicBezTo>
                    <a:pt x="568" y="69"/>
                    <a:pt x="568" y="69"/>
                    <a:pt x="568" y="69"/>
                  </a:cubicBezTo>
                  <a:cubicBezTo>
                    <a:pt x="568" y="69"/>
                    <a:pt x="568" y="69"/>
                    <a:pt x="568" y="69"/>
                  </a:cubicBezTo>
                  <a:cubicBezTo>
                    <a:pt x="568" y="70"/>
                    <a:pt x="568" y="70"/>
                    <a:pt x="568" y="70"/>
                  </a:cubicBezTo>
                  <a:cubicBezTo>
                    <a:pt x="568" y="69"/>
                    <a:pt x="568" y="69"/>
                    <a:pt x="568" y="69"/>
                  </a:cubicBezTo>
                  <a:cubicBezTo>
                    <a:pt x="567" y="68"/>
                    <a:pt x="567" y="68"/>
                    <a:pt x="567" y="68"/>
                  </a:cubicBezTo>
                  <a:lnTo>
                    <a:pt x="568" y="68"/>
                  </a:lnTo>
                  <a:close/>
                  <a:moveTo>
                    <a:pt x="567" y="71"/>
                  </a:moveTo>
                  <a:cubicBezTo>
                    <a:pt x="567" y="71"/>
                    <a:pt x="567" y="71"/>
                    <a:pt x="566" y="71"/>
                  </a:cubicBezTo>
                  <a:cubicBezTo>
                    <a:pt x="567" y="71"/>
                    <a:pt x="567" y="70"/>
                    <a:pt x="567" y="70"/>
                  </a:cubicBezTo>
                  <a:cubicBezTo>
                    <a:pt x="567" y="69"/>
                    <a:pt x="568" y="70"/>
                    <a:pt x="567" y="71"/>
                  </a:cubicBezTo>
                  <a:close/>
                  <a:moveTo>
                    <a:pt x="546" y="100"/>
                  </a:moveTo>
                  <a:cubicBezTo>
                    <a:pt x="545" y="99"/>
                    <a:pt x="547" y="100"/>
                    <a:pt x="547" y="98"/>
                  </a:cubicBezTo>
                  <a:cubicBezTo>
                    <a:pt x="548" y="98"/>
                    <a:pt x="547" y="99"/>
                    <a:pt x="547" y="99"/>
                  </a:cubicBezTo>
                  <a:cubicBezTo>
                    <a:pt x="547" y="99"/>
                    <a:pt x="547" y="99"/>
                    <a:pt x="547" y="99"/>
                  </a:cubicBezTo>
                  <a:cubicBezTo>
                    <a:pt x="547" y="99"/>
                    <a:pt x="547" y="100"/>
                    <a:pt x="547" y="100"/>
                  </a:cubicBezTo>
                  <a:cubicBezTo>
                    <a:pt x="547" y="100"/>
                    <a:pt x="547" y="100"/>
                    <a:pt x="547" y="99"/>
                  </a:cubicBezTo>
                  <a:cubicBezTo>
                    <a:pt x="547" y="100"/>
                    <a:pt x="547" y="100"/>
                    <a:pt x="547" y="100"/>
                  </a:cubicBezTo>
                  <a:cubicBezTo>
                    <a:pt x="547" y="100"/>
                    <a:pt x="547" y="101"/>
                    <a:pt x="547" y="101"/>
                  </a:cubicBezTo>
                  <a:cubicBezTo>
                    <a:pt x="548" y="100"/>
                    <a:pt x="548" y="100"/>
                    <a:pt x="548" y="100"/>
                  </a:cubicBezTo>
                  <a:cubicBezTo>
                    <a:pt x="548" y="101"/>
                    <a:pt x="546" y="101"/>
                    <a:pt x="546" y="100"/>
                  </a:cubicBezTo>
                  <a:close/>
                  <a:moveTo>
                    <a:pt x="557" y="59"/>
                  </a:moveTo>
                  <a:cubicBezTo>
                    <a:pt x="557" y="59"/>
                    <a:pt x="557" y="59"/>
                    <a:pt x="557" y="59"/>
                  </a:cubicBezTo>
                  <a:cubicBezTo>
                    <a:pt x="558" y="60"/>
                    <a:pt x="557" y="59"/>
                    <a:pt x="557" y="59"/>
                  </a:cubicBezTo>
                  <a:close/>
                  <a:moveTo>
                    <a:pt x="556" y="68"/>
                  </a:moveTo>
                  <a:cubicBezTo>
                    <a:pt x="556" y="68"/>
                    <a:pt x="557" y="68"/>
                    <a:pt x="557" y="69"/>
                  </a:cubicBezTo>
                  <a:lnTo>
                    <a:pt x="556" y="68"/>
                  </a:lnTo>
                  <a:close/>
                  <a:moveTo>
                    <a:pt x="559" y="57"/>
                  </a:moveTo>
                  <a:cubicBezTo>
                    <a:pt x="560" y="57"/>
                    <a:pt x="560" y="57"/>
                    <a:pt x="560" y="58"/>
                  </a:cubicBezTo>
                  <a:cubicBezTo>
                    <a:pt x="559" y="58"/>
                    <a:pt x="560" y="57"/>
                    <a:pt x="559" y="57"/>
                  </a:cubicBezTo>
                  <a:close/>
                  <a:moveTo>
                    <a:pt x="557" y="70"/>
                  </a:moveTo>
                  <a:cubicBezTo>
                    <a:pt x="557" y="70"/>
                    <a:pt x="557" y="70"/>
                    <a:pt x="557" y="70"/>
                  </a:cubicBezTo>
                  <a:cubicBezTo>
                    <a:pt x="557" y="70"/>
                    <a:pt x="557" y="70"/>
                    <a:pt x="557" y="69"/>
                  </a:cubicBezTo>
                  <a:cubicBezTo>
                    <a:pt x="557" y="70"/>
                    <a:pt x="557" y="70"/>
                    <a:pt x="557" y="70"/>
                  </a:cubicBezTo>
                  <a:cubicBezTo>
                    <a:pt x="557" y="70"/>
                    <a:pt x="557" y="70"/>
                    <a:pt x="557" y="70"/>
                  </a:cubicBezTo>
                  <a:cubicBezTo>
                    <a:pt x="557" y="70"/>
                    <a:pt x="557" y="70"/>
                    <a:pt x="557" y="70"/>
                  </a:cubicBezTo>
                  <a:cubicBezTo>
                    <a:pt x="558" y="70"/>
                    <a:pt x="558" y="70"/>
                    <a:pt x="558" y="70"/>
                  </a:cubicBezTo>
                  <a:lnTo>
                    <a:pt x="557" y="70"/>
                  </a:lnTo>
                  <a:close/>
                  <a:moveTo>
                    <a:pt x="559" y="65"/>
                  </a:moveTo>
                  <a:cubicBezTo>
                    <a:pt x="559" y="65"/>
                    <a:pt x="559" y="65"/>
                    <a:pt x="558" y="65"/>
                  </a:cubicBezTo>
                  <a:cubicBezTo>
                    <a:pt x="558" y="65"/>
                    <a:pt x="558" y="65"/>
                    <a:pt x="558" y="65"/>
                  </a:cubicBezTo>
                  <a:cubicBezTo>
                    <a:pt x="558" y="65"/>
                    <a:pt x="558" y="65"/>
                    <a:pt x="558" y="65"/>
                  </a:cubicBezTo>
                  <a:cubicBezTo>
                    <a:pt x="558" y="65"/>
                    <a:pt x="558" y="65"/>
                    <a:pt x="558" y="65"/>
                  </a:cubicBezTo>
                  <a:cubicBezTo>
                    <a:pt x="558" y="65"/>
                    <a:pt x="558" y="65"/>
                    <a:pt x="558" y="65"/>
                  </a:cubicBezTo>
                  <a:cubicBezTo>
                    <a:pt x="558" y="65"/>
                    <a:pt x="558" y="65"/>
                    <a:pt x="558" y="65"/>
                  </a:cubicBezTo>
                  <a:cubicBezTo>
                    <a:pt x="558" y="65"/>
                    <a:pt x="558" y="65"/>
                    <a:pt x="558" y="65"/>
                  </a:cubicBezTo>
                  <a:cubicBezTo>
                    <a:pt x="559" y="65"/>
                    <a:pt x="559" y="65"/>
                    <a:pt x="559" y="65"/>
                  </a:cubicBezTo>
                  <a:cubicBezTo>
                    <a:pt x="559" y="65"/>
                    <a:pt x="560" y="64"/>
                    <a:pt x="560" y="65"/>
                  </a:cubicBezTo>
                  <a:cubicBezTo>
                    <a:pt x="560" y="66"/>
                    <a:pt x="561" y="66"/>
                    <a:pt x="561" y="66"/>
                  </a:cubicBezTo>
                  <a:cubicBezTo>
                    <a:pt x="561" y="66"/>
                    <a:pt x="561" y="66"/>
                    <a:pt x="561" y="65"/>
                  </a:cubicBezTo>
                  <a:cubicBezTo>
                    <a:pt x="561" y="65"/>
                    <a:pt x="561" y="65"/>
                    <a:pt x="561" y="65"/>
                  </a:cubicBezTo>
                  <a:cubicBezTo>
                    <a:pt x="561" y="65"/>
                    <a:pt x="561" y="65"/>
                    <a:pt x="561" y="65"/>
                  </a:cubicBezTo>
                  <a:cubicBezTo>
                    <a:pt x="561" y="66"/>
                    <a:pt x="561" y="66"/>
                    <a:pt x="561" y="66"/>
                  </a:cubicBezTo>
                  <a:cubicBezTo>
                    <a:pt x="561" y="66"/>
                    <a:pt x="561" y="66"/>
                    <a:pt x="561" y="66"/>
                  </a:cubicBezTo>
                  <a:cubicBezTo>
                    <a:pt x="561" y="66"/>
                    <a:pt x="561" y="66"/>
                    <a:pt x="562" y="67"/>
                  </a:cubicBezTo>
                  <a:cubicBezTo>
                    <a:pt x="562" y="66"/>
                    <a:pt x="562" y="66"/>
                    <a:pt x="562" y="66"/>
                  </a:cubicBezTo>
                  <a:cubicBezTo>
                    <a:pt x="562" y="66"/>
                    <a:pt x="562" y="66"/>
                    <a:pt x="562" y="66"/>
                  </a:cubicBezTo>
                  <a:cubicBezTo>
                    <a:pt x="562" y="66"/>
                    <a:pt x="562" y="66"/>
                    <a:pt x="562" y="66"/>
                  </a:cubicBezTo>
                  <a:cubicBezTo>
                    <a:pt x="562" y="67"/>
                    <a:pt x="562" y="67"/>
                    <a:pt x="562" y="67"/>
                  </a:cubicBezTo>
                  <a:cubicBezTo>
                    <a:pt x="561" y="67"/>
                    <a:pt x="560" y="65"/>
                    <a:pt x="559" y="65"/>
                  </a:cubicBezTo>
                  <a:close/>
                  <a:moveTo>
                    <a:pt x="564" y="60"/>
                  </a:moveTo>
                  <a:cubicBezTo>
                    <a:pt x="564" y="60"/>
                    <a:pt x="564" y="60"/>
                    <a:pt x="564" y="60"/>
                  </a:cubicBezTo>
                  <a:cubicBezTo>
                    <a:pt x="563" y="61"/>
                    <a:pt x="563" y="61"/>
                    <a:pt x="563" y="61"/>
                  </a:cubicBezTo>
                  <a:lnTo>
                    <a:pt x="564" y="60"/>
                  </a:lnTo>
                  <a:close/>
                  <a:moveTo>
                    <a:pt x="563" y="62"/>
                  </a:moveTo>
                  <a:cubicBezTo>
                    <a:pt x="562" y="62"/>
                    <a:pt x="562" y="62"/>
                    <a:pt x="562" y="62"/>
                  </a:cubicBezTo>
                  <a:cubicBezTo>
                    <a:pt x="562" y="62"/>
                    <a:pt x="562" y="62"/>
                    <a:pt x="562" y="62"/>
                  </a:cubicBezTo>
                  <a:lnTo>
                    <a:pt x="563" y="62"/>
                  </a:lnTo>
                  <a:close/>
                  <a:moveTo>
                    <a:pt x="560" y="68"/>
                  </a:moveTo>
                  <a:cubicBezTo>
                    <a:pt x="560" y="68"/>
                    <a:pt x="560" y="68"/>
                    <a:pt x="560" y="68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61" y="68"/>
                    <a:pt x="561" y="68"/>
                    <a:pt x="560" y="68"/>
                  </a:cubicBezTo>
                  <a:cubicBezTo>
                    <a:pt x="560" y="68"/>
                    <a:pt x="560" y="68"/>
                    <a:pt x="560" y="68"/>
                  </a:cubicBezTo>
                  <a:cubicBezTo>
                    <a:pt x="560" y="68"/>
                    <a:pt x="560" y="68"/>
                    <a:pt x="560" y="68"/>
                  </a:cubicBezTo>
                  <a:cubicBezTo>
                    <a:pt x="560" y="68"/>
                    <a:pt x="560" y="68"/>
                    <a:pt x="560" y="68"/>
                  </a:cubicBezTo>
                  <a:cubicBezTo>
                    <a:pt x="560" y="67"/>
                    <a:pt x="560" y="67"/>
                    <a:pt x="560" y="67"/>
                  </a:cubicBezTo>
                  <a:cubicBezTo>
                    <a:pt x="560" y="67"/>
                    <a:pt x="560" y="67"/>
                    <a:pt x="560" y="67"/>
                  </a:cubicBezTo>
                  <a:cubicBezTo>
                    <a:pt x="560" y="67"/>
                    <a:pt x="561" y="67"/>
                    <a:pt x="561" y="67"/>
                  </a:cubicBezTo>
                  <a:cubicBezTo>
                    <a:pt x="560" y="67"/>
                    <a:pt x="560" y="67"/>
                    <a:pt x="560" y="67"/>
                  </a:cubicBezTo>
                  <a:cubicBezTo>
                    <a:pt x="560" y="67"/>
                    <a:pt x="560" y="67"/>
                    <a:pt x="560" y="67"/>
                  </a:cubicBezTo>
                  <a:cubicBezTo>
                    <a:pt x="560" y="67"/>
                    <a:pt x="560" y="68"/>
                    <a:pt x="560" y="68"/>
                  </a:cubicBezTo>
                  <a:close/>
                  <a:moveTo>
                    <a:pt x="553" y="99"/>
                  </a:moveTo>
                  <a:cubicBezTo>
                    <a:pt x="552" y="99"/>
                    <a:pt x="552" y="99"/>
                    <a:pt x="552" y="99"/>
                  </a:cubicBezTo>
                  <a:cubicBezTo>
                    <a:pt x="552" y="99"/>
                    <a:pt x="552" y="99"/>
                    <a:pt x="552" y="99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2" y="100"/>
                    <a:pt x="553" y="99"/>
                    <a:pt x="553" y="99"/>
                  </a:cubicBezTo>
                  <a:close/>
                  <a:moveTo>
                    <a:pt x="558" y="78"/>
                  </a:moveTo>
                  <a:cubicBezTo>
                    <a:pt x="558" y="79"/>
                    <a:pt x="558" y="79"/>
                    <a:pt x="557" y="79"/>
                  </a:cubicBezTo>
                  <a:cubicBezTo>
                    <a:pt x="557" y="79"/>
                    <a:pt x="557" y="79"/>
                    <a:pt x="557" y="79"/>
                  </a:cubicBezTo>
                  <a:cubicBezTo>
                    <a:pt x="557" y="78"/>
                    <a:pt x="558" y="77"/>
                    <a:pt x="559" y="78"/>
                  </a:cubicBezTo>
                  <a:cubicBezTo>
                    <a:pt x="558" y="78"/>
                    <a:pt x="558" y="78"/>
                    <a:pt x="558" y="78"/>
                  </a:cubicBezTo>
                  <a:close/>
                  <a:moveTo>
                    <a:pt x="559" y="71"/>
                  </a:moveTo>
                  <a:cubicBezTo>
                    <a:pt x="559" y="71"/>
                    <a:pt x="559" y="71"/>
                    <a:pt x="559" y="71"/>
                  </a:cubicBezTo>
                  <a:cubicBezTo>
                    <a:pt x="560" y="70"/>
                    <a:pt x="560" y="72"/>
                    <a:pt x="561" y="71"/>
                  </a:cubicBezTo>
                  <a:cubicBezTo>
                    <a:pt x="561" y="71"/>
                    <a:pt x="562" y="72"/>
                    <a:pt x="561" y="72"/>
                  </a:cubicBezTo>
                  <a:cubicBezTo>
                    <a:pt x="560" y="72"/>
                    <a:pt x="560" y="72"/>
                    <a:pt x="560" y="72"/>
                  </a:cubicBezTo>
                  <a:cubicBezTo>
                    <a:pt x="561" y="71"/>
                    <a:pt x="559" y="71"/>
                    <a:pt x="559" y="71"/>
                  </a:cubicBezTo>
                  <a:close/>
                  <a:moveTo>
                    <a:pt x="559" y="83"/>
                  </a:moveTo>
                  <a:cubicBezTo>
                    <a:pt x="559" y="83"/>
                    <a:pt x="559" y="83"/>
                    <a:pt x="559" y="83"/>
                  </a:cubicBezTo>
                  <a:cubicBezTo>
                    <a:pt x="558" y="83"/>
                    <a:pt x="558" y="83"/>
                    <a:pt x="558" y="83"/>
                  </a:cubicBezTo>
                  <a:cubicBezTo>
                    <a:pt x="558" y="83"/>
                    <a:pt x="559" y="83"/>
                    <a:pt x="559" y="83"/>
                  </a:cubicBezTo>
                  <a:close/>
                  <a:moveTo>
                    <a:pt x="556" y="94"/>
                  </a:moveTo>
                  <a:cubicBezTo>
                    <a:pt x="556" y="94"/>
                    <a:pt x="556" y="94"/>
                    <a:pt x="556" y="94"/>
                  </a:cubicBezTo>
                  <a:cubicBezTo>
                    <a:pt x="557" y="94"/>
                    <a:pt x="557" y="94"/>
                    <a:pt x="556" y="94"/>
                  </a:cubicBezTo>
                  <a:cubicBezTo>
                    <a:pt x="556" y="94"/>
                    <a:pt x="556" y="94"/>
                    <a:pt x="556" y="94"/>
                  </a:cubicBezTo>
                  <a:cubicBezTo>
                    <a:pt x="555" y="94"/>
                    <a:pt x="555" y="93"/>
                    <a:pt x="556" y="93"/>
                  </a:cubicBezTo>
                  <a:cubicBezTo>
                    <a:pt x="556" y="93"/>
                    <a:pt x="556" y="93"/>
                    <a:pt x="556" y="93"/>
                  </a:cubicBezTo>
                  <a:cubicBezTo>
                    <a:pt x="556" y="93"/>
                    <a:pt x="556" y="93"/>
                    <a:pt x="556" y="93"/>
                  </a:cubicBezTo>
                  <a:cubicBezTo>
                    <a:pt x="556" y="93"/>
                    <a:pt x="556" y="93"/>
                    <a:pt x="556" y="93"/>
                  </a:cubicBezTo>
                  <a:cubicBezTo>
                    <a:pt x="556" y="94"/>
                    <a:pt x="556" y="94"/>
                    <a:pt x="556" y="94"/>
                  </a:cubicBezTo>
                  <a:close/>
                  <a:moveTo>
                    <a:pt x="555" y="100"/>
                  </a:moveTo>
                  <a:cubicBezTo>
                    <a:pt x="555" y="99"/>
                    <a:pt x="555" y="99"/>
                    <a:pt x="555" y="99"/>
                  </a:cubicBezTo>
                  <a:cubicBezTo>
                    <a:pt x="555" y="100"/>
                    <a:pt x="555" y="100"/>
                    <a:pt x="555" y="100"/>
                  </a:cubicBezTo>
                  <a:close/>
                  <a:moveTo>
                    <a:pt x="555" y="98"/>
                  </a:moveTo>
                  <a:cubicBezTo>
                    <a:pt x="555" y="98"/>
                    <a:pt x="555" y="98"/>
                    <a:pt x="555" y="98"/>
                  </a:cubicBezTo>
                  <a:cubicBezTo>
                    <a:pt x="555" y="98"/>
                    <a:pt x="555" y="98"/>
                    <a:pt x="554" y="98"/>
                  </a:cubicBezTo>
                  <a:cubicBezTo>
                    <a:pt x="554" y="99"/>
                    <a:pt x="554" y="99"/>
                    <a:pt x="554" y="99"/>
                  </a:cubicBezTo>
                  <a:cubicBezTo>
                    <a:pt x="554" y="99"/>
                    <a:pt x="554" y="99"/>
                    <a:pt x="554" y="99"/>
                  </a:cubicBezTo>
                  <a:cubicBezTo>
                    <a:pt x="554" y="99"/>
                    <a:pt x="554" y="99"/>
                    <a:pt x="554" y="99"/>
                  </a:cubicBezTo>
                  <a:cubicBezTo>
                    <a:pt x="554" y="99"/>
                    <a:pt x="554" y="99"/>
                    <a:pt x="554" y="99"/>
                  </a:cubicBezTo>
                  <a:cubicBezTo>
                    <a:pt x="554" y="98"/>
                    <a:pt x="554" y="98"/>
                    <a:pt x="554" y="98"/>
                  </a:cubicBezTo>
                  <a:cubicBezTo>
                    <a:pt x="554" y="98"/>
                    <a:pt x="554" y="98"/>
                    <a:pt x="554" y="98"/>
                  </a:cubicBezTo>
                  <a:cubicBezTo>
                    <a:pt x="555" y="97"/>
                    <a:pt x="555" y="97"/>
                    <a:pt x="555" y="97"/>
                  </a:cubicBezTo>
                  <a:cubicBezTo>
                    <a:pt x="555" y="98"/>
                    <a:pt x="555" y="97"/>
                    <a:pt x="556" y="98"/>
                  </a:cubicBezTo>
                  <a:lnTo>
                    <a:pt x="555" y="98"/>
                  </a:lnTo>
                  <a:close/>
                  <a:moveTo>
                    <a:pt x="561" y="77"/>
                  </a:moveTo>
                  <a:cubicBezTo>
                    <a:pt x="561" y="77"/>
                    <a:pt x="563" y="76"/>
                    <a:pt x="563" y="76"/>
                  </a:cubicBezTo>
                  <a:cubicBezTo>
                    <a:pt x="562" y="77"/>
                    <a:pt x="562" y="77"/>
                    <a:pt x="562" y="77"/>
                  </a:cubicBezTo>
                  <a:cubicBezTo>
                    <a:pt x="562" y="77"/>
                    <a:pt x="562" y="77"/>
                    <a:pt x="561" y="77"/>
                  </a:cubicBezTo>
                  <a:close/>
                  <a:moveTo>
                    <a:pt x="559" y="92"/>
                  </a:moveTo>
                  <a:cubicBezTo>
                    <a:pt x="559" y="92"/>
                    <a:pt x="559" y="92"/>
                    <a:pt x="559" y="92"/>
                  </a:cubicBezTo>
                  <a:cubicBezTo>
                    <a:pt x="559" y="92"/>
                    <a:pt x="559" y="92"/>
                    <a:pt x="559" y="92"/>
                  </a:cubicBezTo>
                  <a:cubicBezTo>
                    <a:pt x="559" y="92"/>
                    <a:pt x="559" y="92"/>
                    <a:pt x="559" y="92"/>
                  </a:cubicBezTo>
                  <a:close/>
                  <a:moveTo>
                    <a:pt x="559" y="93"/>
                  </a:moveTo>
                  <a:cubicBezTo>
                    <a:pt x="559" y="93"/>
                    <a:pt x="559" y="93"/>
                    <a:pt x="559" y="93"/>
                  </a:cubicBezTo>
                  <a:cubicBezTo>
                    <a:pt x="559" y="94"/>
                    <a:pt x="559" y="94"/>
                    <a:pt x="559" y="94"/>
                  </a:cubicBezTo>
                  <a:lnTo>
                    <a:pt x="559" y="93"/>
                  </a:lnTo>
                  <a:close/>
                  <a:moveTo>
                    <a:pt x="562" y="94"/>
                  </a:moveTo>
                  <a:cubicBezTo>
                    <a:pt x="562" y="94"/>
                    <a:pt x="562" y="94"/>
                    <a:pt x="562" y="94"/>
                  </a:cubicBezTo>
                  <a:cubicBezTo>
                    <a:pt x="562" y="94"/>
                    <a:pt x="562" y="94"/>
                    <a:pt x="562" y="94"/>
                  </a:cubicBezTo>
                  <a:cubicBezTo>
                    <a:pt x="560" y="93"/>
                    <a:pt x="560" y="93"/>
                    <a:pt x="560" y="93"/>
                  </a:cubicBezTo>
                  <a:cubicBezTo>
                    <a:pt x="560" y="93"/>
                    <a:pt x="560" y="93"/>
                    <a:pt x="560" y="93"/>
                  </a:cubicBezTo>
                  <a:cubicBezTo>
                    <a:pt x="561" y="93"/>
                    <a:pt x="561" y="94"/>
                    <a:pt x="562" y="94"/>
                  </a:cubicBezTo>
                  <a:cubicBezTo>
                    <a:pt x="562" y="94"/>
                    <a:pt x="562" y="94"/>
                    <a:pt x="562" y="94"/>
                  </a:cubicBezTo>
                  <a:close/>
                  <a:moveTo>
                    <a:pt x="562" y="97"/>
                  </a:moveTo>
                  <a:cubicBezTo>
                    <a:pt x="563" y="97"/>
                    <a:pt x="563" y="97"/>
                    <a:pt x="563" y="97"/>
                  </a:cubicBezTo>
                  <a:cubicBezTo>
                    <a:pt x="563" y="97"/>
                    <a:pt x="562" y="98"/>
                    <a:pt x="562" y="97"/>
                  </a:cubicBezTo>
                  <a:close/>
                  <a:moveTo>
                    <a:pt x="563" y="97"/>
                  </a:moveTo>
                  <a:cubicBezTo>
                    <a:pt x="563" y="97"/>
                    <a:pt x="563" y="97"/>
                    <a:pt x="563" y="97"/>
                  </a:cubicBezTo>
                  <a:cubicBezTo>
                    <a:pt x="563" y="96"/>
                    <a:pt x="563" y="96"/>
                    <a:pt x="563" y="96"/>
                  </a:cubicBezTo>
                  <a:cubicBezTo>
                    <a:pt x="563" y="97"/>
                    <a:pt x="563" y="97"/>
                    <a:pt x="563" y="97"/>
                  </a:cubicBezTo>
                  <a:close/>
                  <a:moveTo>
                    <a:pt x="564" y="95"/>
                  </a:moveTo>
                  <a:cubicBezTo>
                    <a:pt x="565" y="96"/>
                    <a:pt x="565" y="96"/>
                    <a:pt x="565" y="96"/>
                  </a:cubicBezTo>
                  <a:cubicBezTo>
                    <a:pt x="564" y="95"/>
                    <a:pt x="564" y="95"/>
                    <a:pt x="564" y="95"/>
                  </a:cubicBezTo>
                  <a:cubicBezTo>
                    <a:pt x="563" y="96"/>
                    <a:pt x="563" y="96"/>
                    <a:pt x="563" y="96"/>
                  </a:cubicBezTo>
                  <a:cubicBezTo>
                    <a:pt x="563" y="95"/>
                    <a:pt x="563" y="95"/>
                    <a:pt x="563" y="95"/>
                  </a:cubicBezTo>
                  <a:cubicBezTo>
                    <a:pt x="562" y="95"/>
                    <a:pt x="562" y="95"/>
                    <a:pt x="562" y="95"/>
                  </a:cubicBezTo>
                  <a:cubicBezTo>
                    <a:pt x="563" y="94"/>
                    <a:pt x="563" y="94"/>
                    <a:pt x="563" y="94"/>
                  </a:cubicBezTo>
                  <a:cubicBezTo>
                    <a:pt x="563" y="94"/>
                    <a:pt x="563" y="94"/>
                    <a:pt x="563" y="94"/>
                  </a:cubicBezTo>
                  <a:cubicBezTo>
                    <a:pt x="563" y="93"/>
                    <a:pt x="563" y="93"/>
                    <a:pt x="563" y="93"/>
                  </a:cubicBezTo>
                  <a:cubicBezTo>
                    <a:pt x="563" y="94"/>
                    <a:pt x="563" y="94"/>
                    <a:pt x="563" y="94"/>
                  </a:cubicBezTo>
                  <a:cubicBezTo>
                    <a:pt x="565" y="93"/>
                    <a:pt x="565" y="96"/>
                    <a:pt x="567" y="95"/>
                  </a:cubicBezTo>
                  <a:cubicBezTo>
                    <a:pt x="566" y="96"/>
                    <a:pt x="565" y="95"/>
                    <a:pt x="564" y="95"/>
                  </a:cubicBezTo>
                  <a:close/>
                  <a:moveTo>
                    <a:pt x="564" y="93"/>
                  </a:moveTo>
                  <a:cubicBezTo>
                    <a:pt x="565" y="92"/>
                    <a:pt x="565" y="92"/>
                    <a:pt x="565" y="92"/>
                  </a:cubicBezTo>
                  <a:cubicBezTo>
                    <a:pt x="565" y="93"/>
                    <a:pt x="565" y="93"/>
                    <a:pt x="565" y="93"/>
                  </a:cubicBezTo>
                  <a:lnTo>
                    <a:pt x="564" y="93"/>
                  </a:lnTo>
                  <a:close/>
                  <a:moveTo>
                    <a:pt x="569" y="89"/>
                  </a:moveTo>
                  <a:cubicBezTo>
                    <a:pt x="568" y="89"/>
                    <a:pt x="568" y="90"/>
                    <a:pt x="568" y="90"/>
                  </a:cubicBezTo>
                  <a:cubicBezTo>
                    <a:pt x="567" y="91"/>
                    <a:pt x="567" y="91"/>
                    <a:pt x="567" y="91"/>
                  </a:cubicBezTo>
                  <a:cubicBezTo>
                    <a:pt x="567" y="90"/>
                    <a:pt x="567" y="90"/>
                    <a:pt x="567" y="90"/>
                  </a:cubicBezTo>
                  <a:cubicBezTo>
                    <a:pt x="567" y="90"/>
                    <a:pt x="567" y="90"/>
                    <a:pt x="567" y="90"/>
                  </a:cubicBezTo>
                  <a:cubicBezTo>
                    <a:pt x="567" y="89"/>
                    <a:pt x="567" y="89"/>
                    <a:pt x="567" y="89"/>
                  </a:cubicBezTo>
                  <a:cubicBezTo>
                    <a:pt x="567" y="89"/>
                    <a:pt x="568" y="89"/>
                    <a:pt x="569" y="89"/>
                  </a:cubicBezTo>
                  <a:close/>
                  <a:moveTo>
                    <a:pt x="567" y="92"/>
                  </a:moveTo>
                  <a:cubicBezTo>
                    <a:pt x="568" y="92"/>
                    <a:pt x="568" y="92"/>
                    <a:pt x="567" y="92"/>
                  </a:cubicBezTo>
                  <a:close/>
                  <a:moveTo>
                    <a:pt x="567" y="92"/>
                  </a:moveTo>
                  <a:cubicBezTo>
                    <a:pt x="567" y="93"/>
                    <a:pt x="567" y="93"/>
                    <a:pt x="567" y="93"/>
                  </a:cubicBezTo>
                  <a:cubicBezTo>
                    <a:pt x="568" y="92"/>
                    <a:pt x="568" y="92"/>
                    <a:pt x="568" y="92"/>
                  </a:cubicBezTo>
                  <a:cubicBezTo>
                    <a:pt x="568" y="93"/>
                    <a:pt x="568" y="93"/>
                    <a:pt x="568" y="93"/>
                  </a:cubicBezTo>
                  <a:cubicBezTo>
                    <a:pt x="569" y="92"/>
                    <a:pt x="569" y="92"/>
                    <a:pt x="569" y="92"/>
                  </a:cubicBezTo>
                  <a:cubicBezTo>
                    <a:pt x="568" y="93"/>
                    <a:pt x="568" y="93"/>
                    <a:pt x="568" y="93"/>
                  </a:cubicBezTo>
                  <a:cubicBezTo>
                    <a:pt x="567" y="93"/>
                    <a:pt x="567" y="93"/>
                    <a:pt x="567" y="93"/>
                  </a:cubicBezTo>
                  <a:cubicBezTo>
                    <a:pt x="565" y="94"/>
                    <a:pt x="565" y="94"/>
                    <a:pt x="565" y="94"/>
                  </a:cubicBezTo>
                  <a:cubicBezTo>
                    <a:pt x="565" y="93"/>
                    <a:pt x="565" y="93"/>
                    <a:pt x="565" y="93"/>
                  </a:cubicBezTo>
                  <a:cubicBezTo>
                    <a:pt x="566" y="92"/>
                    <a:pt x="566" y="92"/>
                    <a:pt x="567" y="92"/>
                  </a:cubicBezTo>
                  <a:close/>
                  <a:moveTo>
                    <a:pt x="566" y="88"/>
                  </a:moveTo>
                  <a:cubicBezTo>
                    <a:pt x="566" y="88"/>
                    <a:pt x="566" y="88"/>
                    <a:pt x="566" y="88"/>
                  </a:cubicBezTo>
                  <a:cubicBezTo>
                    <a:pt x="566" y="88"/>
                    <a:pt x="566" y="88"/>
                    <a:pt x="566" y="88"/>
                  </a:cubicBezTo>
                  <a:cubicBezTo>
                    <a:pt x="566" y="88"/>
                    <a:pt x="565" y="88"/>
                    <a:pt x="565" y="88"/>
                  </a:cubicBezTo>
                  <a:cubicBezTo>
                    <a:pt x="565" y="88"/>
                    <a:pt x="565" y="88"/>
                    <a:pt x="565" y="88"/>
                  </a:cubicBezTo>
                  <a:cubicBezTo>
                    <a:pt x="565" y="88"/>
                    <a:pt x="566" y="88"/>
                    <a:pt x="566" y="88"/>
                  </a:cubicBezTo>
                  <a:cubicBezTo>
                    <a:pt x="566" y="88"/>
                    <a:pt x="566" y="88"/>
                    <a:pt x="566" y="88"/>
                  </a:cubicBezTo>
                  <a:cubicBezTo>
                    <a:pt x="566" y="88"/>
                    <a:pt x="566" y="88"/>
                    <a:pt x="566" y="88"/>
                  </a:cubicBezTo>
                  <a:close/>
                  <a:moveTo>
                    <a:pt x="566" y="86"/>
                  </a:moveTo>
                  <a:cubicBezTo>
                    <a:pt x="566" y="87"/>
                    <a:pt x="566" y="87"/>
                    <a:pt x="566" y="87"/>
                  </a:cubicBezTo>
                  <a:cubicBezTo>
                    <a:pt x="566" y="87"/>
                    <a:pt x="566" y="87"/>
                    <a:pt x="566" y="87"/>
                  </a:cubicBezTo>
                  <a:lnTo>
                    <a:pt x="566" y="86"/>
                  </a:lnTo>
                  <a:close/>
                  <a:moveTo>
                    <a:pt x="568" y="81"/>
                  </a:moveTo>
                  <a:cubicBezTo>
                    <a:pt x="568" y="81"/>
                    <a:pt x="568" y="81"/>
                    <a:pt x="568" y="81"/>
                  </a:cubicBezTo>
                  <a:cubicBezTo>
                    <a:pt x="568" y="81"/>
                    <a:pt x="568" y="81"/>
                    <a:pt x="568" y="81"/>
                  </a:cubicBezTo>
                  <a:cubicBezTo>
                    <a:pt x="568" y="81"/>
                    <a:pt x="568" y="81"/>
                    <a:pt x="568" y="81"/>
                  </a:cubicBezTo>
                  <a:cubicBezTo>
                    <a:pt x="567" y="81"/>
                    <a:pt x="567" y="81"/>
                    <a:pt x="567" y="81"/>
                  </a:cubicBezTo>
                  <a:cubicBezTo>
                    <a:pt x="568" y="81"/>
                    <a:pt x="568" y="81"/>
                    <a:pt x="568" y="81"/>
                  </a:cubicBezTo>
                  <a:cubicBezTo>
                    <a:pt x="568" y="81"/>
                    <a:pt x="568" y="81"/>
                    <a:pt x="568" y="81"/>
                  </a:cubicBezTo>
                  <a:close/>
                  <a:moveTo>
                    <a:pt x="567" y="79"/>
                  </a:moveTo>
                  <a:cubicBezTo>
                    <a:pt x="568" y="80"/>
                    <a:pt x="568" y="80"/>
                    <a:pt x="568" y="80"/>
                  </a:cubicBezTo>
                  <a:cubicBezTo>
                    <a:pt x="567" y="80"/>
                    <a:pt x="567" y="80"/>
                    <a:pt x="567" y="80"/>
                  </a:cubicBezTo>
                  <a:lnTo>
                    <a:pt x="567" y="79"/>
                  </a:lnTo>
                  <a:close/>
                  <a:moveTo>
                    <a:pt x="566" y="83"/>
                  </a:moveTo>
                  <a:cubicBezTo>
                    <a:pt x="566" y="82"/>
                    <a:pt x="566" y="81"/>
                    <a:pt x="567" y="82"/>
                  </a:cubicBezTo>
                  <a:cubicBezTo>
                    <a:pt x="568" y="82"/>
                    <a:pt x="568" y="82"/>
                    <a:pt x="568" y="82"/>
                  </a:cubicBezTo>
                  <a:cubicBezTo>
                    <a:pt x="568" y="83"/>
                    <a:pt x="568" y="83"/>
                    <a:pt x="568" y="83"/>
                  </a:cubicBezTo>
                  <a:cubicBezTo>
                    <a:pt x="567" y="82"/>
                    <a:pt x="566" y="82"/>
                    <a:pt x="566" y="83"/>
                  </a:cubicBezTo>
                  <a:cubicBezTo>
                    <a:pt x="566" y="83"/>
                    <a:pt x="566" y="83"/>
                    <a:pt x="566" y="83"/>
                  </a:cubicBezTo>
                  <a:cubicBezTo>
                    <a:pt x="566" y="83"/>
                    <a:pt x="566" y="83"/>
                    <a:pt x="566" y="83"/>
                  </a:cubicBezTo>
                  <a:close/>
                  <a:moveTo>
                    <a:pt x="565" y="83"/>
                  </a:moveTo>
                  <a:cubicBezTo>
                    <a:pt x="566" y="84"/>
                    <a:pt x="566" y="84"/>
                    <a:pt x="566" y="84"/>
                  </a:cubicBezTo>
                  <a:cubicBezTo>
                    <a:pt x="566" y="84"/>
                    <a:pt x="566" y="84"/>
                    <a:pt x="566" y="84"/>
                  </a:cubicBezTo>
                  <a:cubicBezTo>
                    <a:pt x="566" y="84"/>
                    <a:pt x="566" y="84"/>
                    <a:pt x="566" y="84"/>
                  </a:cubicBezTo>
                  <a:cubicBezTo>
                    <a:pt x="566" y="84"/>
                    <a:pt x="565" y="84"/>
                    <a:pt x="565" y="84"/>
                  </a:cubicBezTo>
                  <a:lnTo>
                    <a:pt x="565" y="83"/>
                  </a:lnTo>
                  <a:close/>
                  <a:moveTo>
                    <a:pt x="565" y="85"/>
                  </a:moveTo>
                  <a:cubicBezTo>
                    <a:pt x="565" y="85"/>
                    <a:pt x="565" y="85"/>
                    <a:pt x="565" y="85"/>
                  </a:cubicBezTo>
                  <a:cubicBezTo>
                    <a:pt x="565" y="85"/>
                    <a:pt x="565" y="85"/>
                    <a:pt x="565" y="85"/>
                  </a:cubicBezTo>
                  <a:cubicBezTo>
                    <a:pt x="565" y="85"/>
                    <a:pt x="564" y="85"/>
                    <a:pt x="564" y="85"/>
                  </a:cubicBezTo>
                  <a:cubicBezTo>
                    <a:pt x="565" y="84"/>
                    <a:pt x="565" y="85"/>
                    <a:pt x="565" y="85"/>
                  </a:cubicBezTo>
                  <a:close/>
                  <a:moveTo>
                    <a:pt x="564" y="83"/>
                  </a:moveTo>
                  <a:cubicBezTo>
                    <a:pt x="564" y="83"/>
                    <a:pt x="564" y="83"/>
                    <a:pt x="564" y="83"/>
                  </a:cubicBezTo>
                  <a:cubicBezTo>
                    <a:pt x="564" y="84"/>
                    <a:pt x="564" y="84"/>
                    <a:pt x="564" y="84"/>
                  </a:cubicBezTo>
                  <a:cubicBezTo>
                    <a:pt x="564" y="84"/>
                    <a:pt x="564" y="84"/>
                    <a:pt x="564" y="84"/>
                  </a:cubicBezTo>
                  <a:lnTo>
                    <a:pt x="564" y="83"/>
                  </a:lnTo>
                  <a:close/>
                  <a:moveTo>
                    <a:pt x="561" y="91"/>
                  </a:moveTo>
                  <a:cubicBezTo>
                    <a:pt x="561" y="91"/>
                    <a:pt x="562" y="91"/>
                    <a:pt x="562" y="92"/>
                  </a:cubicBezTo>
                  <a:cubicBezTo>
                    <a:pt x="563" y="92"/>
                    <a:pt x="563" y="92"/>
                    <a:pt x="563" y="92"/>
                  </a:cubicBezTo>
                  <a:cubicBezTo>
                    <a:pt x="562" y="92"/>
                    <a:pt x="562" y="92"/>
                    <a:pt x="562" y="92"/>
                  </a:cubicBezTo>
                  <a:cubicBezTo>
                    <a:pt x="562" y="92"/>
                    <a:pt x="562" y="92"/>
                    <a:pt x="562" y="92"/>
                  </a:cubicBezTo>
                  <a:cubicBezTo>
                    <a:pt x="562" y="90"/>
                    <a:pt x="561" y="93"/>
                    <a:pt x="560" y="92"/>
                  </a:cubicBezTo>
                  <a:cubicBezTo>
                    <a:pt x="560" y="90"/>
                    <a:pt x="560" y="90"/>
                    <a:pt x="560" y="90"/>
                  </a:cubicBezTo>
                  <a:lnTo>
                    <a:pt x="561" y="91"/>
                  </a:lnTo>
                  <a:close/>
                  <a:moveTo>
                    <a:pt x="563" y="80"/>
                  </a:moveTo>
                  <a:cubicBezTo>
                    <a:pt x="563" y="80"/>
                    <a:pt x="563" y="80"/>
                    <a:pt x="563" y="80"/>
                  </a:cubicBezTo>
                  <a:cubicBezTo>
                    <a:pt x="562" y="80"/>
                    <a:pt x="563" y="80"/>
                    <a:pt x="563" y="79"/>
                  </a:cubicBezTo>
                  <a:cubicBezTo>
                    <a:pt x="562" y="79"/>
                    <a:pt x="562" y="79"/>
                    <a:pt x="562" y="79"/>
                  </a:cubicBezTo>
                  <a:cubicBezTo>
                    <a:pt x="563" y="79"/>
                    <a:pt x="563" y="79"/>
                    <a:pt x="563" y="79"/>
                  </a:cubicBezTo>
                  <a:cubicBezTo>
                    <a:pt x="562" y="79"/>
                    <a:pt x="563" y="79"/>
                    <a:pt x="563" y="80"/>
                  </a:cubicBezTo>
                  <a:close/>
                  <a:moveTo>
                    <a:pt x="566" y="77"/>
                  </a:moveTo>
                  <a:cubicBezTo>
                    <a:pt x="566" y="77"/>
                    <a:pt x="566" y="77"/>
                    <a:pt x="566" y="77"/>
                  </a:cubicBezTo>
                  <a:cubicBezTo>
                    <a:pt x="566" y="77"/>
                    <a:pt x="566" y="77"/>
                    <a:pt x="566" y="77"/>
                  </a:cubicBezTo>
                  <a:close/>
                  <a:moveTo>
                    <a:pt x="567" y="75"/>
                  </a:moveTo>
                  <a:cubicBezTo>
                    <a:pt x="567" y="76"/>
                    <a:pt x="567" y="76"/>
                    <a:pt x="567" y="76"/>
                  </a:cubicBezTo>
                  <a:cubicBezTo>
                    <a:pt x="567" y="75"/>
                    <a:pt x="566" y="76"/>
                    <a:pt x="565" y="76"/>
                  </a:cubicBezTo>
                  <a:cubicBezTo>
                    <a:pt x="565" y="76"/>
                    <a:pt x="565" y="76"/>
                    <a:pt x="565" y="76"/>
                  </a:cubicBezTo>
                  <a:cubicBezTo>
                    <a:pt x="564" y="76"/>
                    <a:pt x="565" y="74"/>
                    <a:pt x="564" y="75"/>
                  </a:cubicBezTo>
                  <a:cubicBezTo>
                    <a:pt x="564" y="74"/>
                    <a:pt x="564" y="74"/>
                    <a:pt x="564" y="74"/>
                  </a:cubicBezTo>
                  <a:cubicBezTo>
                    <a:pt x="565" y="75"/>
                    <a:pt x="566" y="76"/>
                    <a:pt x="567" y="75"/>
                  </a:cubicBezTo>
                  <a:close/>
                  <a:moveTo>
                    <a:pt x="562" y="69"/>
                  </a:moveTo>
                  <a:cubicBezTo>
                    <a:pt x="562" y="69"/>
                    <a:pt x="562" y="69"/>
                    <a:pt x="563" y="69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64" y="69"/>
                    <a:pt x="565" y="69"/>
                    <a:pt x="565" y="68"/>
                  </a:cubicBezTo>
                  <a:cubicBezTo>
                    <a:pt x="565" y="68"/>
                    <a:pt x="565" y="68"/>
                    <a:pt x="565" y="68"/>
                  </a:cubicBezTo>
                  <a:cubicBezTo>
                    <a:pt x="566" y="68"/>
                    <a:pt x="566" y="68"/>
                    <a:pt x="566" y="69"/>
                  </a:cubicBezTo>
                  <a:cubicBezTo>
                    <a:pt x="566" y="69"/>
                    <a:pt x="565" y="68"/>
                    <a:pt x="565" y="69"/>
                  </a:cubicBezTo>
                  <a:cubicBezTo>
                    <a:pt x="566" y="69"/>
                    <a:pt x="566" y="69"/>
                    <a:pt x="566" y="69"/>
                  </a:cubicBezTo>
                  <a:cubicBezTo>
                    <a:pt x="565" y="70"/>
                    <a:pt x="564" y="69"/>
                    <a:pt x="564" y="70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62" y="69"/>
                    <a:pt x="562" y="69"/>
                    <a:pt x="562" y="69"/>
                  </a:cubicBezTo>
                  <a:cubicBezTo>
                    <a:pt x="562" y="69"/>
                    <a:pt x="562" y="69"/>
                    <a:pt x="562" y="69"/>
                  </a:cubicBezTo>
                  <a:cubicBezTo>
                    <a:pt x="562" y="70"/>
                    <a:pt x="562" y="69"/>
                    <a:pt x="560" y="70"/>
                  </a:cubicBezTo>
                  <a:cubicBezTo>
                    <a:pt x="560" y="69"/>
                    <a:pt x="559" y="70"/>
                    <a:pt x="559" y="70"/>
                  </a:cubicBezTo>
                  <a:cubicBezTo>
                    <a:pt x="560" y="67"/>
                    <a:pt x="562" y="70"/>
                    <a:pt x="562" y="69"/>
                  </a:cubicBezTo>
                  <a:close/>
                  <a:moveTo>
                    <a:pt x="567" y="64"/>
                  </a:moveTo>
                  <a:cubicBezTo>
                    <a:pt x="567" y="64"/>
                    <a:pt x="567" y="64"/>
                    <a:pt x="567" y="65"/>
                  </a:cubicBezTo>
                  <a:cubicBezTo>
                    <a:pt x="566" y="64"/>
                    <a:pt x="565" y="65"/>
                    <a:pt x="565" y="64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6" y="64"/>
                    <a:pt x="565" y="63"/>
                    <a:pt x="565" y="63"/>
                  </a:cubicBezTo>
                  <a:cubicBezTo>
                    <a:pt x="564" y="63"/>
                    <a:pt x="564" y="63"/>
                    <a:pt x="564" y="64"/>
                  </a:cubicBezTo>
                  <a:cubicBezTo>
                    <a:pt x="564" y="64"/>
                    <a:pt x="564" y="64"/>
                    <a:pt x="564" y="64"/>
                  </a:cubicBezTo>
                  <a:cubicBezTo>
                    <a:pt x="564" y="64"/>
                    <a:pt x="564" y="64"/>
                    <a:pt x="564" y="64"/>
                  </a:cubicBezTo>
                  <a:cubicBezTo>
                    <a:pt x="562" y="65"/>
                    <a:pt x="562" y="65"/>
                    <a:pt x="562" y="65"/>
                  </a:cubicBezTo>
                  <a:cubicBezTo>
                    <a:pt x="562" y="64"/>
                    <a:pt x="563" y="64"/>
                    <a:pt x="564" y="64"/>
                  </a:cubicBezTo>
                  <a:cubicBezTo>
                    <a:pt x="564" y="64"/>
                    <a:pt x="564" y="64"/>
                    <a:pt x="564" y="64"/>
                  </a:cubicBezTo>
                  <a:cubicBezTo>
                    <a:pt x="564" y="64"/>
                    <a:pt x="564" y="64"/>
                    <a:pt x="564" y="64"/>
                  </a:cubicBezTo>
                  <a:cubicBezTo>
                    <a:pt x="564" y="63"/>
                    <a:pt x="564" y="63"/>
                    <a:pt x="563" y="63"/>
                  </a:cubicBezTo>
                  <a:cubicBezTo>
                    <a:pt x="565" y="63"/>
                    <a:pt x="565" y="63"/>
                    <a:pt x="565" y="63"/>
                  </a:cubicBezTo>
                  <a:cubicBezTo>
                    <a:pt x="565" y="63"/>
                    <a:pt x="565" y="63"/>
                    <a:pt x="565" y="63"/>
                  </a:cubicBezTo>
                  <a:cubicBezTo>
                    <a:pt x="566" y="63"/>
                    <a:pt x="566" y="63"/>
                    <a:pt x="566" y="63"/>
                  </a:cubicBezTo>
                  <a:cubicBezTo>
                    <a:pt x="566" y="63"/>
                    <a:pt x="566" y="64"/>
                    <a:pt x="566" y="64"/>
                  </a:cubicBezTo>
                  <a:cubicBezTo>
                    <a:pt x="567" y="65"/>
                    <a:pt x="567" y="63"/>
                    <a:pt x="567" y="64"/>
                  </a:cubicBezTo>
                  <a:cubicBezTo>
                    <a:pt x="567" y="64"/>
                    <a:pt x="567" y="64"/>
                    <a:pt x="567" y="64"/>
                  </a:cubicBezTo>
                  <a:close/>
                  <a:moveTo>
                    <a:pt x="567" y="58"/>
                  </a:moveTo>
                  <a:cubicBezTo>
                    <a:pt x="567" y="59"/>
                    <a:pt x="567" y="59"/>
                    <a:pt x="567" y="59"/>
                  </a:cubicBezTo>
                  <a:cubicBezTo>
                    <a:pt x="567" y="59"/>
                    <a:pt x="567" y="58"/>
                    <a:pt x="566" y="58"/>
                  </a:cubicBezTo>
                  <a:cubicBezTo>
                    <a:pt x="566" y="59"/>
                    <a:pt x="566" y="59"/>
                    <a:pt x="566" y="60"/>
                  </a:cubicBezTo>
                  <a:cubicBezTo>
                    <a:pt x="568" y="58"/>
                    <a:pt x="568" y="60"/>
                    <a:pt x="570" y="59"/>
                  </a:cubicBezTo>
                  <a:cubicBezTo>
                    <a:pt x="570" y="60"/>
                    <a:pt x="570" y="60"/>
                    <a:pt x="570" y="60"/>
                  </a:cubicBezTo>
                  <a:cubicBezTo>
                    <a:pt x="569" y="60"/>
                    <a:pt x="568" y="59"/>
                    <a:pt x="566" y="60"/>
                  </a:cubicBezTo>
                  <a:cubicBezTo>
                    <a:pt x="566" y="60"/>
                    <a:pt x="566" y="59"/>
                    <a:pt x="565" y="60"/>
                  </a:cubicBezTo>
                  <a:cubicBezTo>
                    <a:pt x="565" y="61"/>
                    <a:pt x="566" y="60"/>
                    <a:pt x="565" y="61"/>
                  </a:cubicBezTo>
                  <a:cubicBezTo>
                    <a:pt x="566" y="61"/>
                    <a:pt x="566" y="60"/>
                    <a:pt x="567" y="60"/>
                  </a:cubicBezTo>
                  <a:cubicBezTo>
                    <a:pt x="567" y="61"/>
                    <a:pt x="568" y="60"/>
                    <a:pt x="568" y="61"/>
                  </a:cubicBezTo>
                  <a:cubicBezTo>
                    <a:pt x="568" y="61"/>
                    <a:pt x="568" y="63"/>
                    <a:pt x="567" y="62"/>
                  </a:cubicBezTo>
                  <a:cubicBezTo>
                    <a:pt x="567" y="62"/>
                    <a:pt x="567" y="61"/>
                    <a:pt x="566" y="62"/>
                  </a:cubicBezTo>
                  <a:cubicBezTo>
                    <a:pt x="566" y="62"/>
                    <a:pt x="566" y="62"/>
                    <a:pt x="566" y="62"/>
                  </a:cubicBezTo>
                  <a:cubicBezTo>
                    <a:pt x="566" y="62"/>
                    <a:pt x="566" y="62"/>
                    <a:pt x="566" y="62"/>
                  </a:cubicBezTo>
                  <a:cubicBezTo>
                    <a:pt x="566" y="62"/>
                    <a:pt x="566" y="62"/>
                    <a:pt x="566" y="62"/>
                  </a:cubicBezTo>
                  <a:cubicBezTo>
                    <a:pt x="566" y="62"/>
                    <a:pt x="566" y="62"/>
                    <a:pt x="566" y="62"/>
                  </a:cubicBezTo>
                  <a:cubicBezTo>
                    <a:pt x="566" y="61"/>
                    <a:pt x="565" y="61"/>
                    <a:pt x="565" y="62"/>
                  </a:cubicBezTo>
                  <a:cubicBezTo>
                    <a:pt x="565" y="62"/>
                    <a:pt x="565" y="62"/>
                    <a:pt x="565" y="62"/>
                  </a:cubicBezTo>
                  <a:cubicBezTo>
                    <a:pt x="565" y="62"/>
                    <a:pt x="565" y="62"/>
                    <a:pt x="565" y="62"/>
                  </a:cubicBezTo>
                  <a:cubicBezTo>
                    <a:pt x="565" y="62"/>
                    <a:pt x="565" y="61"/>
                    <a:pt x="565" y="61"/>
                  </a:cubicBezTo>
                  <a:cubicBezTo>
                    <a:pt x="564" y="61"/>
                    <a:pt x="565" y="60"/>
                    <a:pt x="565" y="60"/>
                  </a:cubicBezTo>
                  <a:cubicBezTo>
                    <a:pt x="565" y="60"/>
                    <a:pt x="565" y="59"/>
                    <a:pt x="566" y="59"/>
                  </a:cubicBezTo>
                  <a:cubicBezTo>
                    <a:pt x="565" y="58"/>
                    <a:pt x="566" y="59"/>
                    <a:pt x="567" y="58"/>
                  </a:cubicBezTo>
                  <a:close/>
                  <a:moveTo>
                    <a:pt x="565" y="57"/>
                  </a:moveTo>
                  <a:cubicBezTo>
                    <a:pt x="566" y="57"/>
                    <a:pt x="566" y="57"/>
                    <a:pt x="566" y="57"/>
                  </a:cubicBezTo>
                  <a:cubicBezTo>
                    <a:pt x="566" y="57"/>
                    <a:pt x="566" y="57"/>
                    <a:pt x="566" y="57"/>
                  </a:cubicBezTo>
                  <a:cubicBezTo>
                    <a:pt x="566" y="57"/>
                    <a:pt x="566" y="57"/>
                    <a:pt x="566" y="57"/>
                  </a:cubicBezTo>
                  <a:cubicBezTo>
                    <a:pt x="567" y="57"/>
                    <a:pt x="567" y="58"/>
                    <a:pt x="565" y="57"/>
                  </a:cubicBezTo>
                  <a:close/>
                  <a:moveTo>
                    <a:pt x="568" y="55"/>
                  </a:moveTo>
                  <a:cubicBezTo>
                    <a:pt x="568" y="55"/>
                    <a:pt x="568" y="55"/>
                    <a:pt x="568" y="55"/>
                  </a:cubicBezTo>
                  <a:cubicBezTo>
                    <a:pt x="568" y="55"/>
                    <a:pt x="568" y="55"/>
                    <a:pt x="568" y="55"/>
                  </a:cubicBezTo>
                  <a:close/>
                  <a:moveTo>
                    <a:pt x="568" y="55"/>
                  </a:moveTo>
                  <a:cubicBezTo>
                    <a:pt x="568" y="55"/>
                    <a:pt x="568" y="55"/>
                    <a:pt x="568" y="55"/>
                  </a:cubicBezTo>
                  <a:cubicBezTo>
                    <a:pt x="568" y="55"/>
                    <a:pt x="568" y="55"/>
                    <a:pt x="568" y="55"/>
                  </a:cubicBezTo>
                  <a:close/>
                  <a:moveTo>
                    <a:pt x="568" y="55"/>
                  </a:moveTo>
                  <a:cubicBezTo>
                    <a:pt x="568" y="55"/>
                    <a:pt x="568" y="55"/>
                    <a:pt x="568" y="55"/>
                  </a:cubicBezTo>
                  <a:cubicBezTo>
                    <a:pt x="568" y="55"/>
                    <a:pt x="568" y="55"/>
                    <a:pt x="568" y="55"/>
                  </a:cubicBezTo>
                  <a:cubicBezTo>
                    <a:pt x="568" y="55"/>
                    <a:pt x="568" y="55"/>
                    <a:pt x="568" y="55"/>
                  </a:cubicBezTo>
                  <a:close/>
                  <a:moveTo>
                    <a:pt x="567" y="55"/>
                  </a:moveTo>
                  <a:cubicBezTo>
                    <a:pt x="567" y="55"/>
                    <a:pt x="567" y="55"/>
                    <a:pt x="567" y="55"/>
                  </a:cubicBezTo>
                  <a:cubicBezTo>
                    <a:pt x="567" y="56"/>
                    <a:pt x="567" y="56"/>
                    <a:pt x="567" y="56"/>
                  </a:cubicBezTo>
                  <a:cubicBezTo>
                    <a:pt x="566" y="56"/>
                    <a:pt x="566" y="56"/>
                    <a:pt x="566" y="55"/>
                  </a:cubicBezTo>
                  <a:lnTo>
                    <a:pt x="567" y="55"/>
                  </a:lnTo>
                  <a:close/>
                  <a:moveTo>
                    <a:pt x="565" y="57"/>
                  </a:moveTo>
                  <a:cubicBezTo>
                    <a:pt x="565" y="56"/>
                    <a:pt x="565" y="56"/>
                    <a:pt x="565" y="56"/>
                  </a:cubicBezTo>
                  <a:cubicBezTo>
                    <a:pt x="565" y="56"/>
                    <a:pt x="565" y="56"/>
                    <a:pt x="566" y="56"/>
                  </a:cubicBezTo>
                  <a:lnTo>
                    <a:pt x="565" y="57"/>
                  </a:lnTo>
                  <a:close/>
                  <a:moveTo>
                    <a:pt x="564" y="51"/>
                  </a:moveTo>
                  <a:cubicBezTo>
                    <a:pt x="564" y="51"/>
                    <a:pt x="564" y="51"/>
                    <a:pt x="564" y="51"/>
                  </a:cubicBezTo>
                  <a:cubicBezTo>
                    <a:pt x="563" y="51"/>
                    <a:pt x="563" y="51"/>
                    <a:pt x="563" y="51"/>
                  </a:cubicBezTo>
                  <a:lnTo>
                    <a:pt x="564" y="51"/>
                  </a:lnTo>
                  <a:close/>
                  <a:moveTo>
                    <a:pt x="558" y="49"/>
                  </a:moveTo>
                  <a:cubicBezTo>
                    <a:pt x="559" y="49"/>
                    <a:pt x="559" y="49"/>
                    <a:pt x="559" y="50"/>
                  </a:cubicBezTo>
                  <a:cubicBezTo>
                    <a:pt x="559" y="50"/>
                    <a:pt x="559" y="50"/>
                    <a:pt x="559" y="50"/>
                  </a:cubicBezTo>
                  <a:cubicBezTo>
                    <a:pt x="560" y="50"/>
                    <a:pt x="560" y="51"/>
                    <a:pt x="561" y="50"/>
                  </a:cubicBezTo>
                  <a:cubicBezTo>
                    <a:pt x="561" y="51"/>
                    <a:pt x="561" y="51"/>
                    <a:pt x="561" y="51"/>
                  </a:cubicBezTo>
                  <a:cubicBezTo>
                    <a:pt x="561" y="51"/>
                    <a:pt x="561" y="51"/>
                    <a:pt x="561" y="51"/>
                  </a:cubicBezTo>
                  <a:cubicBezTo>
                    <a:pt x="561" y="52"/>
                    <a:pt x="562" y="51"/>
                    <a:pt x="563" y="52"/>
                  </a:cubicBezTo>
                  <a:cubicBezTo>
                    <a:pt x="564" y="51"/>
                    <a:pt x="564" y="51"/>
                    <a:pt x="565" y="52"/>
                  </a:cubicBezTo>
                  <a:cubicBezTo>
                    <a:pt x="564" y="52"/>
                    <a:pt x="564" y="53"/>
                    <a:pt x="564" y="53"/>
                  </a:cubicBezTo>
                  <a:cubicBezTo>
                    <a:pt x="564" y="53"/>
                    <a:pt x="565" y="53"/>
                    <a:pt x="565" y="53"/>
                  </a:cubicBezTo>
                  <a:cubicBezTo>
                    <a:pt x="565" y="53"/>
                    <a:pt x="566" y="53"/>
                    <a:pt x="566" y="54"/>
                  </a:cubicBezTo>
                  <a:cubicBezTo>
                    <a:pt x="565" y="54"/>
                    <a:pt x="565" y="54"/>
                    <a:pt x="565" y="54"/>
                  </a:cubicBezTo>
                  <a:cubicBezTo>
                    <a:pt x="565" y="54"/>
                    <a:pt x="566" y="54"/>
                    <a:pt x="566" y="54"/>
                  </a:cubicBezTo>
                  <a:cubicBezTo>
                    <a:pt x="566" y="55"/>
                    <a:pt x="566" y="54"/>
                    <a:pt x="565" y="54"/>
                  </a:cubicBezTo>
                  <a:cubicBezTo>
                    <a:pt x="565" y="54"/>
                    <a:pt x="565" y="54"/>
                    <a:pt x="564" y="54"/>
                  </a:cubicBezTo>
                  <a:cubicBezTo>
                    <a:pt x="565" y="54"/>
                    <a:pt x="565" y="54"/>
                    <a:pt x="565" y="53"/>
                  </a:cubicBezTo>
                  <a:cubicBezTo>
                    <a:pt x="565" y="53"/>
                    <a:pt x="564" y="53"/>
                    <a:pt x="564" y="53"/>
                  </a:cubicBezTo>
                  <a:cubicBezTo>
                    <a:pt x="564" y="53"/>
                    <a:pt x="564" y="53"/>
                    <a:pt x="564" y="53"/>
                  </a:cubicBezTo>
                  <a:cubicBezTo>
                    <a:pt x="564" y="53"/>
                    <a:pt x="564" y="53"/>
                    <a:pt x="564" y="53"/>
                  </a:cubicBezTo>
                  <a:cubicBezTo>
                    <a:pt x="563" y="53"/>
                    <a:pt x="564" y="52"/>
                    <a:pt x="563" y="53"/>
                  </a:cubicBezTo>
                  <a:cubicBezTo>
                    <a:pt x="562" y="53"/>
                    <a:pt x="561" y="54"/>
                    <a:pt x="560" y="55"/>
                  </a:cubicBezTo>
                  <a:cubicBezTo>
                    <a:pt x="561" y="55"/>
                    <a:pt x="561" y="55"/>
                    <a:pt x="561" y="55"/>
                  </a:cubicBezTo>
                  <a:cubicBezTo>
                    <a:pt x="561" y="55"/>
                    <a:pt x="561" y="55"/>
                    <a:pt x="560" y="55"/>
                  </a:cubicBezTo>
                  <a:cubicBezTo>
                    <a:pt x="561" y="56"/>
                    <a:pt x="561" y="56"/>
                    <a:pt x="561" y="56"/>
                  </a:cubicBezTo>
                  <a:cubicBezTo>
                    <a:pt x="562" y="56"/>
                    <a:pt x="562" y="56"/>
                    <a:pt x="562" y="56"/>
                  </a:cubicBezTo>
                  <a:cubicBezTo>
                    <a:pt x="562" y="56"/>
                    <a:pt x="562" y="57"/>
                    <a:pt x="562" y="57"/>
                  </a:cubicBezTo>
                  <a:cubicBezTo>
                    <a:pt x="562" y="57"/>
                    <a:pt x="563" y="57"/>
                    <a:pt x="563" y="57"/>
                  </a:cubicBezTo>
                  <a:cubicBezTo>
                    <a:pt x="563" y="56"/>
                    <a:pt x="563" y="56"/>
                    <a:pt x="563" y="55"/>
                  </a:cubicBezTo>
                  <a:cubicBezTo>
                    <a:pt x="563" y="55"/>
                    <a:pt x="563" y="57"/>
                    <a:pt x="564" y="57"/>
                  </a:cubicBezTo>
                  <a:cubicBezTo>
                    <a:pt x="564" y="57"/>
                    <a:pt x="564" y="57"/>
                    <a:pt x="564" y="57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4" y="58"/>
                    <a:pt x="563" y="57"/>
                    <a:pt x="563" y="57"/>
                  </a:cubicBezTo>
                  <a:cubicBezTo>
                    <a:pt x="563" y="57"/>
                    <a:pt x="563" y="57"/>
                    <a:pt x="563" y="57"/>
                  </a:cubicBezTo>
                  <a:cubicBezTo>
                    <a:pt x="562" y="57"/>
                    <a:pt x="562" y="57"/>
                    <a:pt x="562" y="57"/>
                  </a:cubicBezTo>
                  <a:cubicBezTo>
                    <a:pt x="562" y="57"/>
                    <a:pt x="562" y="57"/>
                    <a:pt x="562" y="58"/>
                  </a:cubicBezTo>
                  <a:cubicBezTo>
                    <a:pt x="560" y="58"/>
                    <a:pt x="561" y="55"/>
                    <a:pt x="560" y="55"/>
                  </a:cubicBezTo>
                  <a:cubicBezTo>
                    <a:pt x="560" y="54"/>
                    <a:pt x="560" y="54"/>
                    <a:pt x="560" y="54"/>
                  </a:cubicBezTo>
                  <a:cubicBezTo>
                    <a:pt x="559" y="54"/>
                    <a:pt x="559" y="54"/>
                    <a:pt x="558" y="55"/>
                  </a:cubicBezTo>
                  <a:cubicBezTo>
                    <a:pt x="558" y="55"/>
                    <a:pt x="558" y="55"/>
                    <a:pt x="557" y="55"/>
                  </a:cubicBezTo>
                  <a:cubicBezTo>
                    <a:pt x="557" y="55"/>
                    <a:pt x="557" y="55"/>
                    <a:pt x="557" y="55"/>
                  </a:cubicBezTo>
                  <a:cubicBezTo>
                    <a:pt x="557" y="55"/>
                    <a:pt x="557" y="55"/>
                    <a:pt x="557" y="55"/>
                  </a:cubicBezTo>
                  <a:cubicBezTo>
                    <a:pt x="557" y="54"/>
                    <a:pt x="557" y="54"/>
                    <a:pt x="557" y="54"/>
                  </a:cubicBezTo>
                  <a:cubicBezTo>
                    <a:pt x="557" y="55"/>
                    <a:pt x="557" y="55"/>
                    <a:pt x="557" y="55"/>
                  </a:cubicBezTo>
                  <a:cubicBezTo>
                    <a:pt x="557" y="55"/>
                    <a:pt x="557" y="55"/>
                    <a:pt x="557" y="55"/>
                  </a:cubicBezTo>
                  <a:cubicBezTo>
                    <a:pt x="558" y="55"/>
                    <a:pt x="558" y="55"/>
                    <a:pt x="558" y="55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9" y="53"/>
                    <a:pt x="557" y="54"/>
                    <a:pt x="557" y="53"/>
                  </a:cubicBezTo>
                  <a:cubicBezTo>
                    <a:pt x="557" y="53"/>
                    <a:pt x="557" y="54"/>
                    <a:pt x="556" y="54"/>
                  </a:cubicBezTo>
                  <a:cubicBezTo>
                    <a:pt x="557" y="53"/>
                    <a:pt x="558" y="52"/>
                    <a:pt x="557" y="52"/>
                  </a:cubicBezTo>
                  <a:cubicBezTo>
                    <a:pt x="558" y="51"/>
                    <a:pt x="559" y="54"/>
                    <a:pt x="559" y="52"/>
                  </a:cubicBezTo>
                  <a:cubicBezTo>
                    <a:pt x="559" y="52"/>
                    <a:pt x="560" y="52"/>
                    <a:pt x="560" y="52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60" y="51"/>
                    <a:pt x="560" y="51"/>
                    <a:pt x="560" y="52"/>
                  </a:cubicBezTo>
                  <a:cubicBezTo>
                    <a:pt x="560" y="52"/>
                    <a:pt x="560" y="52"/>
                    <a:pt x="560" y="52"/>
                  </a:cubicBezTo>
                  <a:cubicBezTo>
                    <a:pt x="560" y="52"/>
                    <a:pt x="561" y="51"/>
                    <a:pt x="561" y="51"/>
                  </a:cubicBezTo>
                  <a:cubicBezTo>
                    <a:pt x="560" y="50"/>
                    <a:pt x="559" y="50"/>
                    <a:pt x="559" y="50"/>
                  </a:cubicBezTo>
                  <a:cubicBezTo>
                    <a:pt x="559" y="50"/>
                    <a:pt x="559" y="50"/>
                    <a:pt x="559" y="50"/>
                  </a:cubicBezTo>
                  <a:cubicBezTo>
                    <a:pt x="559" y="50"/>
                    <a:pt x="559" y="50"/>
                    <a:pt x="559" y="50"/>
                  </a:cubicBezTo>
                  <a:cubicBezTo>
                    <a:pt x="558" y="50"/>
                    <a:pt x="558" y="50"/>
                    <a:pt x="558" y="50"/>
                  </a:cubicBezTo>
                  <a:cubicBezTo>
                    <a:pt x="558" y="50"/>
                    <a:pt x="558" y="50"/>
                    <a:pt x="558" y="50"/>
                  </a:cubicBezTo>
                  <a:cubicBezTo>
                    <a:pt x="558" y="49"/>
                    <a:pt x="559" y="49"/>
                    <a:pt x="558" y="49"/>
                  </a:cubicBezTo>
                  <a:close/>
                  <a:moveTo>
                    <a:pt x="557" y="55"/>
                  </a:moveTo>
                  <a:cubicBezTo>
                    <a:pt x="557" y="56"/>
                    <a:pt x="557" y="56"/>
                    <a:pt x="557" y="56"/>
                  </a:cubicBezTo>
                  <a:cubicBezTo>
                    <a:pt x="556" y="56"/>
                    <a:pt x="556" y="55"/>
                    <a:pt x="556" y="55"/>
                  </a:cubicBezTo>
                  <a:cubicBezTo>
                    <a:pt x="556" y="55"/>
                    <a:pt x="556" y="55"/>
                    <a:pt x="556" y="55"/>
                  </a:cubicBezTo>
                  <a:cubicBezTo>
                    <a:pt x="556" y="55"/>
                    <a:pt x="557" y="55"/>
                    <a:pt x="557" y="55"/>
                  </a:cubicBezTo>
                  <a:close/>
                  <a:moveTo>
                    <a:pt x="558" y="49"/>
                  </a:moveTo>
                  <a:cubicBezTo>
                    <a:pt x="558" y="49"/>
                    <a:pt x="558" y="49"/>
                    <a:pt x="558" y="50"/>
                  </a:cubicBezTo>
                  <a:cubicBezTo>
                    <a:pt x="557" y="49"/>
                    <a:pt x="557" y="49"/>
                    <a:pt x="557" y="49"/>
                  </a:cubicBezTo>
                  <a:lnTo>
                    <a:pt x="558" y="49"/>
                  </a:lnTo>
                  <a:close/>
                  <a:moveTo>
                    <a:pt x="557" y="56"/>
                  </a:moveTo>
                  <a:cubicBezTo>
                    <a:pt x="557" y="56"/>
                    <a:pt x="557" y="56"/>
                    <a:pt x="557" y="56"/>
                  </a:cubicBezTo>
                  <a:cubicBezTo>
                    <a:pt x="557" y="56"/>
                    <a:pt x="557" y="56"/>
                    <a:pt x="557" y="56"/>
                  </a:cubicBezTo>
                  <a:cubicBezTo>
                    <a:pt x="556" y="56"/>
                    <a:pt x="556" y="56"/>
                    <a:pt x="556" y="56"/>
                  </a:cubicBezTo>
                  <a:cubicBezTo>
                    <a:pt x="556" y="56"/>
                    <a:pt x="556" y="56"/>
                    <a:pt x="556" y="56"/>
                  </a:cubicBezTo>
                  <a:lnTo>
                    <a:pt x="557" y="56"/>
                  </a:lnTo>
                  <a:close/>
                  <a:moveTo>
                    <a:pt x="557" y="56"/>
                  </a:moveTo>
                  <a:cubicBezTo>
                    <a:pt x="558" y="56"/>
                    <a:pt x="558" y="56"/>
                    <a:pt x="558" y="56"/>
                  </a:cubicBezTo>
                  <a:cubicBezTo>
                    <a:pt x="559" y="56"/>
                    <a:pt x="557" y="58"/>
                    <a:pt x="559" y="58"/>
                  </a:cubicBezTo>
                  <a:cubicBezTo>
                    <a:pt x="558" y="58"/>
                    <a:pt x="558" y="58"/>
                    <a:pt x="558" y="58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58" y="59"/>
                    <a:pt x="558" y="57"/>
                    <a:pt x="557" y="58"/>
                  </a:cubicBezTo>
                  <a:cubicBezTo>
                    <a:pt x="556" y="58"/>
                    <a:pt x="556" y="58"/>
                    <a:pt x="556" y="58"/>
                  </a:cubicBezTo>
                  <a:cubicBezTo>
                    <a:pt x="556" y="57"/>
                    <a:pt x="556" y="57"/>
                    <a:pt x="556" y="57"/>
                  </a:cubicBezTo>
                  <a:cubicBezTo>
                    <a:pt x="555" y="57"/>
                    <a:pt x="555" y="57"/>
                    <a:pt x="555" y="57"/>
                  </a:cubicBezTo>
                  <a:cubicBezTo>
                    <a:pt x="556" y="56"/>
                    <a:pt x="559" y="59"/>
                    <a:pt x="557" y="56"/>
                  </a:cubicBezTo>
                  <a:close/>
                  <a:moveTo>
                    <a:pt x="545" y="97"/>
                  </a:moveTo>
                  <a:cubicBezTo>
                    <a:pt x="545" y="96"/>
                    <a:pt x="545" y="96"/>
                    <a:pt x="545" y="96"/>
                  </a:cubicBezTo>
                  <a:cubicBezTo>
                    <a:pt x="546" y="96"/>
                    <a:pt x="546" y="96"/>
                    <a:pt x="546" y="96"/>
                  </a:cubicBezTo>
                  <a:cubicBezTo>
                    <a:pt x="544" y="98"/>
                    <a:pt x="544" y="98"/>
                    <a:pt x="544" y="98"/>
                  </a:cubicBezTo>
                  <a:cubicBezTo>
                    <a:pt x="544" y="97"/>
                    <a:pt x="545" y="97"/>
                    <a:pt x="545" y="97"/>
                  </a:cubicBezTo>
                  <a:close/>
                  <a:moveTo>
                    <a:pt x="544" y="98"/>
                  </a:moveTo>
                  <a:cubicBezTo>
                    <a:pt x="544" y="98"/>
                    <a:pt x="544" y="98"/>
                    <a:pt x="544" y="98"/>
                  </a:cubicBezTo>
                  <a:cubicBezTo>
                    <a:pt x="543" y="98"/>
                    <a:pt x="543" y="98"/>
                    <a:pt x="543" y="98"/>
                  </a:cubicBezTo>
                  <a:lnTo>
                    <a:pt x="544" y="98"/>
                  </a:lnTo>
                  <a:close/>
                  <a:moveTo>
                    <a:pt x="542" y="97"/>
                  </a:moveTo>
                  <a:cubicBezTo>
                    <a:pt x="542" y="97"/>
                    <a:pt x="543" y="98"/>
                    <a:pt x="542" y="98"/>
                  </a:cubicBezTo>
                  <a:cubicBezTo>
                    <a:pt x="542" y="98"/>
                    <a:pt x="542" y="97"/>
                    <a:pt x="542" y="97"/>
                  </a:cubicBezTo>
                  <a:close/>
                  <a:moveTo>
                    <a:pt x="573" y="38"/>
                  </a:moveTo>
                  <a:cubicBezTo>
                    <a:pt x="573" y="39"/>
                    <a:pt x="574" y="39"/>
                    <a:pt x="574" y="39"/>
                  </a:cubicBezTo>
                  <a:cubicBezTo>
                    <a:pt x="574" y="39"/>
                    <a:pt x="574" y="39"/>
                    <a:pt x="574" y="39"/>
                  </a:cubicBezTo>
                  <a:cubicBezTo>
                    <a:pt x="574" y="39"/>
                    <a:pt x="574" y="39"/>
                    <a:pt x="574" y="39"/>
                  </a:cubicBezTo>
                  <a:cubicBezTo>
                    <a:pt x="573" y="40"/>
                    <a:pt x="573" y="40"/>
                    <a:pt x="573" y="40"/>
                  </a:cubicBezTo>
                  <a:cubicBezTo>
                    <a:pt x="572" y="39"/>
                    <a:pt x="572" y="39"/>
                    <a:pt x="572" y="39"/>
                  </a:cubicBezTo>
                  <a:lnTo>
                    <a:pt x="573" y="38"/>
                  </a:lnTo>
                  <a:close/>
                  <a:moveTo>
                    <a:pt x="564" y="42"/>
                  </a:moveTo>
                  <a:cubicBezTo>
                    <a:pt x="564" y="42"/>
                    <a:pt x="564" y="42"/>
                    <a:pt x="564" y="42"/>
                  </a:cubicBezTo>
                  <a:cubicBezTo>
                    <a:pt x="564" y="43"/>
                    <a:pt x="564" y="43"/>
                    <a:pt x="564" y="43"/>
                  </a:cubicBezTo>
                  <a:cubicBezTo>
                    <a:pt x="562" y="42"/>
                    <a:pt x="562" y="42"/>
                    <a:pt x="562" y="42"/>
                  </a:cubicBezTo>
                  <a:cubicBezTo>
                    <a:pt x="562" y="41"/>
                    <a:pt x="562" y="41"/>
                    <a:pt x="562" y="41"/>
                  </a:cubicBezTo>
                  <a:cubicBezTo>
                    <a:pt x="563" y="42"/>
                    <a:pt x="563" y="42"/>
                    <a:pt x="563" y="42"/>
                  </a:cubicBezTo>
                  <a:cubicBezTo>
                    <a:pt x="562" y="42"/>
                    <a:pt x="562" y="42"/>
                    <a:pt x="562" y="42"/>
                  </a:cubicBezTo>
                  <a:cubicBezTo>
                    <a:pt x="563" y="42"/>
                    <a:pt x="563" y="43"/>
                    <a:pt x="564" y="42"/>
                  </a:cubicBezTo>
                  <a:cubicBezTo>
                    <a:pt x="564" y="42"/>
                    <a:pt x="564" y="42"/>
                    <a:pt x="564" y="42"/>
                  </a:cubicBezTo>
                  <a:cubicBezTo>
                    <a:pt x="565" y="42"/>
                    <a:pt x="565" y="42"/>
                    <a:pt x="565" y="42"/>
                  </a:cubicBezTo>
                  <a:cubicBezTo>
                    <a:pt x="565" y="42"/>
                    <a:pt x="564" y="42"/>
                    <a:pt x="564" y="42"/>
                  </a:cubicBezTo>
                  <a:close/>
                  <a:moveTo>
                    <a:pt x="564" y="43"/>
                  </a:moveTo>
                  <a:cubicBezTo>
                    <a:pt x="565" y="43"/>
                    <a:pt x="564" y="42"/>
                    <a:pt x="565" y="42"/>
                  </a:cubicBezTo>
                  <a:cubicBezTo>
                    <a:pt x="565" y="43"/>
                    <a:pt x="565" y="43"/>
                    <a:pt x="565" y="43"/>
                  </a:cubicBezTo>
                  <a:cubicBezTo>
                    <a:pt x="565" y="43"/>
                    <a:pt x="565" y="43"/>
                    <a:pt x="564" y="43"/>
                  </a:cubicBezTo>
                  <a:close/>
                  <a:moveTo>
                    <a:pt x="565" y="41"/>
                  </a:moveTo>
                  <a:cubicBezTo>
                    <a:pt x="565" y="41"/>
                    <a:pt x="565" y="41"/>
                    <a:pt x="565" y="41"/>
                  </a:cubicBezTo>
                  <a:cubicBezTo>
                    <a:pt x="566" y="42"/>
                    <a:pt x="566" y="42"/>
                    <a:pt x="566" y="42"/>
                  </a:cubicBezTo>
                  <a:lnTo>
                    <a:pt x="565" y="41"/>
                  </a:lnTo>
                  <a:close/>
                  <a:moveTo>
                    <a:pt x="566" y="38"/>
                  </a:moveTo>
                  <a:cubicBezTo>
                    <a:pt x="566" y="38"/>
                    <a:pt x="566" y="38"/>
                    <a:pt x="566" y="38"/>
                  </a:cubicBezTo>
                  <a:cubicBezTo>
                    <a:pt x="567" y="38"/>
                    <a:pt x="567" y="38"/>
                    <a:pt x="567" y="38"/>
                  </a:cubicBezTo>
                  <a:cubicBezTo>
                    <a:pt x="566" y="38"/>
                    <a:pt x="566" y="38"/>
                    <a:pt x="566" y="38"/>
                  </a:cubicBezTo>
                  <a:cubicBezTo>
                    <a:pt x="566" y="39"/>
                    <a:pt x="567" y="39"/>
                    <a:pt x="567" y="39"/>
                  </a:cubicBezTo>
                  <a:cubicBezTo>
                    <a:pt x="567" y="38"/>
                    <a:pt x="568" y="38"/>
                    <a:pt x="568" y="37"/>
                  </a:cubicBezTo>
                  <a:cubicBezTo>
                    <a:pt x="568" y="38"/>
                    <a:pt x="567" y="38"/>
                    <a:pt x="568" y="39"/>
                  </a:cubicBezTo>
                  <a:cubicBezTo>
                    <a:pt x="568" y="39"/>
                    <a:pt x="568" y="39"/>
                    <a:pt x="568" y="39"/>
                  </a:cubicBezTo>
                  <a:cubicBezTo>
                    <a:pt x="568" y="40"/>
                    <a:pt x="566" y="39"/>
                    <a:pt x="565" y="39"/>
                  </a:cubicBezTo>
                  <a:cubicBezTo>
                    <a:pt x="566" y="40"/>
                    <a:pt x="566" y="40"/>
                    <a:pt x="566" y="40"/>
                  </a:cubicBezTo>
                  <a:cubicBezTo>
                    <a:pt x="565" y="40"/>
                    <a:pt x="565" y="39"/>
                    <a:pt x="565" y="39"/>
                  </a:cubicBezTo>
                  <a:lnTo>
                    <a:pt x="566" y="38"/>
                  </a:lnTo>
                  <a:close/>
                  <a:moveTo>
                    <a:pt x="566" y="37"/>
                  </a:moveTo>
                  <a:cubicBezTo>
                    <a:pt x="566" y="37"/>
                    <a:pt x="565" y="38"/>
                    <a:pt x="564" y="38"/>
                  </a:cubicBezTo>
                  <a:cubicBezTo>
                    <a:pt x="564" y="37"/>
                    <a:pt x="565" y="38"/>
                    <a:pt x="566" y="37"/>
                  </a:cubicBezTo>
                  <a:close/>
                  <a:moveTo>
                    <a:pt x="563" y="38"/>
                  </a:moveTo>
                  <a:cubicBezTo>
                    <a:pt x="562" y="38"/>
                    <a:pt x="562" y="38"/>
                    <a:pt x="562" y="38"/>
                  </a:cubicBezTo>
                  <a:cubicBezTo>
                    <a:pt x="563" y="38"/>
                    <a:pt x="563" y="38"/>
                    <a:pt x="563" y="38"/>
                  </a:cubicBezTo>
                  <a:cubicBezTo>
                    <a:pt x="563" y="38"/>
                    <a:pt x="563" y="38"/>
                    <a:pt x="563" y="38"/>
                  </a:cubicBezTo>
                  <a:cubicBezTo>
                    <a:pt x="563" y="39"/>
                    <a:pt x="563" y="39"/>
                    <a:pt x="563" y="39"/>
                  </a:cubicBezTo>
                  <a:cubicBezTo>
                    <a:pt x="563" y="37"/>
                    <a:pt x="564" y="39"/>
                    <a:pt x="565" y="39"/>
                  </a:cubicBezTo>
                  <a:cubicBezTo>
                    <a:pt x="565" y="39"/>
                    <a:pt x="565" y="39"/>
                    <a:pt x="565" y="39"/>
                  </a:cubicBezTo>
                  <a:cubicBezTo>
                    <a:pt x="565" y="39"/>
                    <a:pt x="565" y="39"/>
                    <a:pt x="565" y="39"/>
                  </a:cubicBezTo>
                  <a:cubicBezTo>
                    <a:pt x="564" y="39"/>
                    <a:pt x="564" y="39"/>
                    <a:pt x="564" y="39"/>
                  </a:cubicBezTo>
                  <a:cubicBezTo>
                    <a:pt x="564" y="39"/>
                    <a:pt x="564" y="40"/>
                    <a:pt x="564" y="40"/>
                  </a:cubicBezTo>
                  <a:cubicBezTo>
                    <a:pt x="564" y="40"/>
                    <a:pt x="564" y="40"/>
                    <a:pt x="564" y="40"/>
                  </a:cubicBezTo>
                  <a:cubicBezTo>
                    <a:pt x="564" y="40"/>
                    <a:pt x="564" y="40"/>
                    <a:pt x="564" y="40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4" y="39"/>
                    <a:pt x="564" y="39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62" y="38"/>
                    <a:pt x="562" y="38"/>
                    <a:pt x="562" y="38"/>
                  </a:cubicBezTo>
                  <a:cubicBezTo>
                    <a:pt x="562" y="38"/>
                    <a:pt x="562" y="38"/>
                    <a:pt x="563" y="38"/>
                  </a:cubicBezTo>
                  <a:close/>
                  <a:moveTo>
                    <a:pt x="561" y="42"/>
                  </a:moveTo>
                  <a:cubicBezTo>
                    <a:pt x="559" y="41"/>
                    <a:pt x="559" y="41"/>
                    <a:pt x="559" y="41"/>
                  </a:cubicBezTo>
                  <a:cubicBezTo>
                    <a:pt x="559" y="42"/>
                    <a:pt x="560" y="42"/>
                    <a:pt x="559" y="42"/>
                  </a:cubicBezTo>
                  <a:cubicBezTo>
                    <a:pt x="559" y="42"/>
                    <a:pt x="559" y="42"/>
                    <a:pt x="559" y="42"/>
                  </a:cubicBezTo>
                  <a:cubicBezTo>
                    <a:pt x="560" y="42"/>
                    <a:pt x="559" y="41"/>
                    <a:pt x="559" y="41"/>
                  </a:cubicBezTo>
                  <a:cubicBezTo>
                    <a:pt x="560" y="41"/>
                    <a:pt x="560" y="40"/>
                    <a:pt x="560" y="41"/>
                  </a:cubicBezTo>
                  <a:cubicBezTo>
                    <a:pt x="561" y="41"/>
                    <a:pt x="561" y="41"/>
                    <a:pt x="561" y="41"/>
                  </a:cubicBezTo>
                  <a:cubicBezTo>
                    <a:pt x="561" y="41"/>
                    <a:pt x="561" y="42"/>
                    <a:pt x="561" y="42"/>
                  </a:cubicBezTo>
                  <a:close/>
                  <a:moveTo>
                    <a:pt x="560" y="40"/>
                  </a:moveTo>
                  <a:cubicBezTo>
                    <a:pt x="559" y="40"/>
                    <a:pt x="559" y="40"/>
                    <a:pt x="559" y="40"/>
                  </a:cubicBezTo>
                  <a:cubicBezTo>
                    <a:pt x="560" y="40"/>
                    <a:pt x="560" y="40"/>
                    <a:pt x="560" y="40"/>
                  </a:cubicBezTo>
                  <a:cubicBezTo>
                    <a:pt x="560" y="40"/>
                    <a:pt x="560" y="40"/>
                    <a:pt x="560" y="40"/>
                  </a:cubicBezTo>
                  <a:close/>
                  <a:moveTo>
                    <a:pt x="561" y="38"/>
                  </a:moveTo>
                  <a:cubicBezTo>
                    <a:pt x="561" y="38"/>
                    <a:pt x="561" y="38"/>
                    <a:pt x="561" y="39"/>
                  </a:cubicBezTo>
                  <a:cubicBezTo>
                    <a:pt x="561" y="39"/>
                    <a:pt x="560" y="38"/>
                    <a:pt x="560" y="38"/>
                  </a:cubicBezTo>
                  <a:cubicBezTo>
                    <a:pt x="560" y="37"/>
                    <a:pt x="561" y="37"/>
                    <a:pt x="561" y="38"/>
                  </a:cubicBezTo>
                  <a:close/>
                  <a:moveTo>
                    <a:pt x="557" y="43"/>
                  </a:moveTo>
                  <a:cubicBezTo>
                    <a:pt x="557" y="43"/>
                    <a:pt x="557" y="43"/>
                    <a:pt x="557" y="43"/>
                  </a:cubicBezTo>
                  <a:cubicBezTo>
                    <a:pt x="557" y="43"/>
                    <a:pt x="557" y="43"/>
                    <a:pt x="557" y="43"/>
                  </a:cubicBezTo>
                  <a:cubicBezTo>
                    <a:pt x="557" y="43"/>
                    <a:pt x="557" y="43"/>
                    <a:pt x="557" y="43"/>
                  </a:cubicBezTo>
                  <a:cubicBezTo>
                    <a:pt x="557" y="43"/>
                    <a:pt x="557" y="43"/>
                    <a:pt x="557" y="43"/>
                  </a:cubicBezTo>
                  <a:cubicBezTo>
                    <a:pt x="557" y="43"/>
                    <a:pt x="557" y="43"/>
                    <a:pt x="557" y="43"/>
                  </a:cubicBezTo>
                  <a:cubicBezTo>
                    <a:pt x="558" y="43"/>
                    <a:pt x="558" y="43"/>
                    <a:pt x="558" y="43"/>
                  </a:cubicBezTo>
                  <a:cubicBezTo>
                    <a:pt x="558" y="44"/>
                    <a:pt x="558" y="43"/>
                    <a:pt x="557" y="43"/>
                  </a:cubicBezTo>
                  <a:close/>
                  <a:moveTo>
                    <a:pt x="558" y="38"/>
                  </a:moveTo>
                  <a:cubicBezTo>
                    <a:pt x="559" y="38"/>
                    <a:pt x="558" y="38"/>
                    <a:pt x="559" y="39"/>
                  </a:cubicBezTo>
                  <a:cubicBezTo>
                    <a:pt x="559" y="38"/>
                    <a:pt x="558" y="38"/>
                    <a:pt x="558" y="38"/>
                  </a:cubicBezTo>
                  <a:cubicBezTo>
                    <a:pt x="558" y="39"/>
                    <a:pt x="558" y="39"/>
                    <a:pt x="558" y="39"/>
                  </a:cubicBezTo>
                  <a:cubicBezTo>
                    <a:pt x="557" y="39"/>
                    <a:pt x="557" y="39"/>
                    <a:pt x="557" y="39"/>
                  </a:cubicBezTo>
                  <a:lnTo>
                    <a:pt x="558" y="38"/>
                  </a:lnTo>
                  <a:close/>
                  <a:moveTo>
                    <a:pt x="532" y="31"/>
                  </a:moveTo>
                  <a:cubicBezTo>
                    <a:pt x="533" y="30"/>
                    <a:pt x="533" y="30"/>
                    <a:pt x="533" y="30"/>
                  </a:cubicBezTo>
                  <a:cubicBezTo>
                    <a:pt x="533" y="31"/>
                    <a:pt x="533" y="31"/>
                    <a:pt x="533" y="32"/>
                  </a:cubicBezTo>
                  <a:cubicBezTo>
                    <a:pt x="532" y="31"/>
                    <a:pt x="532" y="31"/>
                    <a:pt x="532" y="31"/>
                  </a:cubicBezTo>
                  <a:close/>
                  <a:moveTo>
                    <a:pt x="490" y="27"/>
                  </a:moveTo>
                  <a:cubicBezTo>
                    <a:pt x="489" y="27"/>
                    <a:pt x="489" y="27"/>
                    <a:pt x="489" y="27"/>
                  </a:cubicBezTo>
                  <a:cubicBezTo>
                    <a:pt x="490" y="26"/>
                    <a:pt x="490" y="26"/>
                    <a:pt x="491" y="26"/>
                  </a:cubicBezTo>
                  <a:lnTo>
                    <a:pt x="490" y="27"/>
                  </a:lnTo>
                  <a:close/>
                  <a:moveTo>
                    <a:pt x="492" y="36"/>
                  </a:moveTo>
                  <a:cubicBezTo>
                    <a:pt x="492" y="36"/>
                    <a:pt x="492" y="36"/>
                    <a:pt x="492" y="36"/>
                  </a:cubicBezTo>
                  <a:cubicBezTo>
                    <a:pt x="492" y="36"/>
                    <a:pt x="492" y="36"/>
                    <a:pt x="492" y="36"/>
                  </a:cubicBezTo>
                  <a:close/>
                  <a:moveTo>
                    <a:pt x="453" y="27"/>
                  </a:moveTo>
                  <a:cubicBezTo>
                    <a:pt x="454" y="27"/>
                    <a:pt x="454" y="27"/>
                    <a:pt x="454" y="27"/>
                  </a:cubicBezTo>
                  <a:cubicBezTo>
                    <a:pt x="454" y="27"/>
                    <a:pt x="454" y="27"/>
                    <a:pt x="454" y="27"/>
                  </a:cubicBezTo>
                  <a:cubicBezTo>
                    <a:pt x="454" y="27"/>
                    <a:pt x="454" y="27"/>
                    <a:pt x="453" y="27"/>
                  </a:cubicBezTo>
                  <a:close/>
                  <a:moveTo>
                    <a:pt x="444" y="26"/>
                  </a:moveTo>
                  <a:cubicBezTo>
                    <a:pt x="444" y="25"/>
                    <a:pt x="444" y="25"/>
                    <a:pt x="444" y="25"/>
                  </a:cubicBezTo>
                  <a:cubicBezTo>
                    <a:pt x="445" y="25"/>
                    <a:pt x="445" y="25"/>
                    <a:pt x="445" y="25"/>
                  </a:cubicBezTo>
                  <a:lnTo>
                    <a:pt x="444" y="26"/>
                  </a:lnTo>
                  <a:close/>
                  <a:moveTo>
                    <a:pt x="403" y="16"/>
                  </a:moveTo>
                  <a:cubicBezTo>
                    <a:pt x="404" y="17"/>
                    <a:pt x="404" y="17"/>
                    <a:pt x="404" y="17"/>
                  </a:cubicBezTo>
                  <a:cubicBezTo>
                    <a:pt x="402" y="17"/>
                    <a:pt x="402" y="17"/>
                    <a:pt x="402" y="17"/>
                  </a:cubicBezTo>
                  <a:cubicBezTo>
                    <a:pt x="402" y="17"/>
                    <a:pt x="402" y="17"/>
                    <a:pt x="402" y="17"/>
                  </a:cubicBezTo>
                  <a:lnTo>
                    <a:pt x="403" y="16"/>
                  </a:lnTo>
                  <a:close/>
                  <a:moveTo>
                    <a:pt x="400" y="15"/>
                  </a:moveTo>
                  <a:cubicBezTo>
                    <a:pt x="400" y="15"/>
                    <a:pt x="400" y="15"/>
                    <a:pt x="400" y="15"/>
                  </a:cubicBezTo>
                  <a:cubicBezTo>
                    <a:pt x="400" y="15"/>
                    <a:pt x="400" y="15"/>
                    <a:pt x="400" y="15"/>
                  </a:cubicBezTo>
                  <a:close/>
                  <a:moveTo>
                    <a:pt x="388" y="23"/>
                  </a:moveTo>
                  <a:cubicBezTo>
                    <a:pt x="388" y="23"/>
                    <a:pt x="388" y="23"/>
                    <a:pt x="388" y="23"/>
                  </a:cubicBezTo>
                  <a:cubicBezTo>
                    <a:pt x="388" y="23"/>
                    <a:pt x="388" y="23"/>
                    <a:pt x="387" y="23"/>
                  </a:cubicBezTo>
                  <a:cubicBezTo>
                    <a:pt x="388" y="22"/>
                    <a:pt x="388" y="22"/>
                    <a:pt x="388" y="23"/>
                  </a:cubicBezTo>
                  <a:close/>
                  <a:moveTo>
                    <a:pt x="383" y="17"/>
                  </a:moveTo>
                  <a:cubicBezTo>
                    <a:pt x="383" y="17"/>
                    <a:pt x="383" y="17"/>
                    <a:pt x="383" y="17"/>
                  </a:cubicBezTo>
                  <a:cubicBezTo>
                    <a:pt x="383" y="17"/>
                    <a:pt x="383" y="17"/>
                    <a:pt x="383" y="17"/>
                  </a:cubicBezTo>
                  <a:cubicBezTo>
                    <a:pt x="383" y="17"/>
                    <a:pt x="383" y="17"/>
                    <a:pt x="383" y="17"/>
                  </a:cubicBezTo>
                  <a:cubicBezTo>
                    <a:pt x="383" y="17"/>
                    <a:pt x="383" y="17"/>
                    <a:pt x="383" y="17"/>
                  </a:cubicBezTo>
                  <a:cubicBezTo>
                    <a:pt x="382" y="17"/>
                    <a:pt x="382" y="17"/>
                    <a:pt x="382" y="17"/>
                  </a:cubicBezTo>
                  <a:cubicBezTo>
                    <a:pt x="382" y="17"/>
                    <a:pt x="382" y="17"/>
                    <a:pt x="383" y="17"/>
                  </a:cubicBezTo>
                  <a:close/>
                  <a:moveTo>
                    <a:pt x="371" y="15"/>
                  </a:moveTo>
                  <a:cubicBezTo>
                    <a:pt x="371" y="16"/>
                    <a:pt x="371" y="16"/>
                    <a:pt x="371" y="16"/>
                  </a:cubicBezTo>
                  <a:cubicBezTo>
                    <a:pt x="370" y="15"/>
                    <a:pt x="370" y="15"/>
                    <a:pt x="370" y="15"/>
                  </a:cubicBezTo>
                  <a:lnTo>
                    <a:pt x="371" y="15"/>
                  </a:lnTo>
                  <a:close/>
                  <a:moveTo>
                    <a:pt x="370" y="19"/>
                  </a:moveTo>
                  <a:cubicBezTo>
                    <a:pt x="370" y="18"/>
                    <a:pt x="370" y="18"/>
                    <a:pt x="370" y="18"/>
                  </a:cubicBezTo>
                  <a:cubicBezTo>
                    <a:pt x="369" y="18"/>
                    <a:pt x="370" y="18"/>
                    <a:pt x="370" y="18"/>
                  </a:cubicBezTo>
                  <a:lnTo>
                    <a:pt x="370" y="19"/>
                  </a:lnTo>
                  <a:close/>
                  <a:moveTo>
                    <a:pt x="374" y="19"/>
                  </a:moveTo>
                  <a:cubicBezTo>
                    <a:pt x="374" y="18"/>
                    <a:pt x="372" y="18"/>
                    <a:pt x="371" y="17"/>
                  </a:cubicBezTo>
                  <a:cubicBezTo>
                    <a:pt x="371" y="18"/>
                    <a:pt x="370" y="18"/>
                    <a:pt x="370" y="17"/>
                  </a:cubicBezTo>
                  <a:cubicBezTo>
                    <a:pt x="371" y="17"/>
                    <a:pt x="370" y="18"/>
                    <a:pt x="371" y="17"/>
                  </a:cubicBezTo>
                  <a:cubicBezTo>
                    <a:pt x="371" y="17"/>
                    <a:pt x="371" y="17"/>
                    <a:pt x="371" y="17"/>
                  </a:cubicBezTo>
                  <a:cubicBezTo>
                    <a:pt x="372" y="17"/>
                    <a:pt x="372" y="17"/>
                    <a:pt x="372" y="17"/>
                  </a:cubicBezTo>
                  <a:cubicBezTo>
                    <a:pt x="372" y="17"/>
                    <a:pt x="372" y="16"/>
                    <a:pt x="372" y="16"/>
                  </a:cubicBezTo>
                  <a:cubicBezTo>
                    <a:pt x="373" y="16"/>
                    <a:pt x="373" y="16"/>
                    <a:pt x="373" y="16"/>
                  </a:cubicBezTo>
                  <a:cubicBezTo>
                    <a:pt x="373" y="16"/>
                    <a:pt x="373" y="19"/>
                    <a:pt x="374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5" y="18"/>
                    <a:pt x="375" y="18"/>
                    <a:pt x="375" y="18"/>
                  </a:cubicBezTo>
                  <a:cubicBezTo>
                    <a:pt x="375" y="18"/>
                    <a:pt x="374" y="19"/>
                    <a:pt x="375" y="19"/>
                  </a:cubicBezTo>
                  <a:cubicBezTo>
                    <a:pt x="375" y="19"/>
                    <a:pt x="375" y="19"/>
                    <a:pt x="375" y="19"/>
                  </a:cubicBezTo>
                  <a:cubicBezTo>
                    <a:pt x="375" y="19"/>
                    <a:pt x="375" y="19"/>
                    <a:pt x="374" y="19"/>
                  </a:cubicBezTo>
                  <a:close/>
                  <a:moveTo>
                    <a:pt x="324" y="8"/>
                  </a:moveTo>
                  <a:cubicBezTo>
                    <a:pt x="326" y="9"/>
                    <a:pt x="328" y="8"/>
                    <a:pt x="329" y="9"/>
                  </a:cubicBezTo>
                  <a:cubicBezTo>
                    <a:pt x="329" y="9"/>
                    <a:pt x="330" y="10"/>
                    <a:pt x="330" y="10"/>
                  </a:cubicBezTo>
                  <a:cubicBezTo>
                    <a:pt x="329" y="10"/>
                    <a:pt x="329" y="10"/>
                    <a:pt x="329" y="10"/>
                  </a:cubicBezTo>
                  <a:cubicBezTo>
                    <a:pt x="328" y="10"/>
                    <a:pt x="329" y="10"/>
                    <a:pt x="329" y="9"/>
                  </a:cubicBezTo>
                  <a:cubicBezTo>
                    <a:pt x="328" y="10"/>
                    <a:pt x="325" y="9"/>
                    <a:pt x="324" y="10"/>
                  </a:cubicBezTo>
                  <a:cubicBezTo>
                    <a:pt x="323" y="9"/>
                    <a:pt x="323" y="9"/>
                    <a:pt x="323" y="9"/>
                  </a:cubicBezTo>
                  <a:cubicBezTo>
                    <a:pt x="323" y="9"/>
                    <a:pt x="324" y="9"/>
                    <a:pt x="324" y="8"/>
                  </a:cubicBezTo>
                  <a:close/>
                  <a:moveTo>
                    <a:pt x="321" y="7"/>
                  </a:moveTo>
                  <a:cubicBezTo>
                    <a:pt x="321" y="8"/>
                    <a:pt x="321" y="8"/>
                    <a:pt x="321" y="8"/>
                  </a:cubicBezTo>
                  <a:cubicBezTo>
                    <a:pt x="321" y="8"/>
                    <a:pt x="321" y="7"/>
                    <a:pt x="321" y="7"/>
                  </a:cubicBezTo>
                  <a:cubicBezTo>
                    <a:pt x="320" y="7"/>
                    <a:pt x="320" y="7"/>
                    <a:pt x="320" y="7"/>
                  </a:cubicBezTo>
                  <a:cubicBezTo>
                    <a:pt x="320" y="7"/>
                    <a:pt x="320" y="7"/>
                    <a:pt x="321" y="7"/>
                  </a:cubicBezTo>
                  <a:cubicBezTo>
                    <a:pt x="321" y="7"/>
                    <a:pt x="321" y="7"/>
                    <a:pt x="321" y="7"/>
                  </a:cubicBezTo>
                  <a:close/>
                  <a:moveTo>
                    <a:pt x="6" y="51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6" y="51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49"/>
                    <a:pt x="6" y="49"/>
                  </a:cubicBezTo>
                  <a:cubicBezTo>
                    <a:pt x="6" y="49"/>
                    <a:pt x="6" y="49"/>
                    <a:pt x="5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49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8" y="49"/>
                    <a:pt x="9" y="50"/>
                  </a:cubicBezTo>
                  <a:cubicBezTo>
                    <a:pt x="8" y="51"/>
                    <a:pt x="7" y="50"/>
                    <a:pt x="6" y="51"/>
                  </a:cubicBezTo>
                  <a:close/>
                  <a:moveTo>
                    <a:pt x="11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0" y="50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1"/>
                    <a:pt x="10" y="51"/>
                    <a:pt x="9" y="51"/>
                  </a:cubicBezTo>
                  <a:cubicBezTo>
                    <a:pt x="9" y="52"/>
                    <a:pt x="8" y="51"/>
                    <a:pt x="7" y="52"/>
                  </a:cubicBezTo>
                  <a:cubicBezTo>
                    <a:pt x="7" y="51"/>
                    <a:pt x="10" y="51"/>
                    <a:pt x="9" y="50"/>
                  </a:cubicBezTo>
                  <a:cubicBezTo>
                    <a:pt x="10" y="51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lose/>
                  <a:moveTo>
                    <a:pt x="13" y="47"/>
                  </a:moveTo>
                  <a:cubicBezTo>
                    <a:pt x="13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lose/>
                  <a:moveTo>
                    <a:pt x="8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8" y="72"/>
                    <a:pt x="8" y="72"/>
                    <a:pt x="8" y="72"/>
                  </a:cubicBezTo>
                  <a:close/>
                  <a:moveTo>
                    <a:pt x="9" y="77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9" y="77"/>
                    <a:pt x="9" y="77"/>
                    <a:pt x="9" y="77"/>
                  </a:cubicBezTo>
                  <a:close/>
                  <a:moveTo>
                    <a:pt x="16" y="50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7" y="51"/>
                    <a:pt x="15" y="51"/>
                    <a:pt x="16" y="50"/>
                  </a:cubicBezTo>
                  <a:close/>
                  <a:moveTo>
                    <a:pt x="15" y="49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49"/>
                    <a:pt x="15" y="49"/>
                  </a:cubicBezTo>
                  <a:close/>
                  <a:moveTo>
                    <a:pt x="15" y="51"/>
                  </a:moveTo>
                  <a:cubicBezTo>
                    <a:pt x="15" y="51"/>
                    <a:pt x="15" y="51"/>
                    <a:pt x="15" y="51"/>
                  </a:cubicBezTo>
                  <a:cubicBezTo>
                    <a:pt x="14" y="51"/>
                    <a:pt x="14" y="51"/>
                    <a:pt x="14" y="51"/>
                  </a:cubicBezTo>
                  <a:lnTo>
                    <a:pt x="15" y="51"/>
                  </a:lnTo>
                  <a:close/>
                  <a:moveTo>
                    <a:pt x="13" y="49"/>
                  </a:moveTo>
                  <a:cubicBezTo>
                    <a:pt x="14" y="49"/>
                    <a:pt x="14" y="49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49"/>
                    <a:pt x="13" y="49"/>
                    <a:pt x="13" y="49"/>
                  </a:cubicBezTo>
                  <a:close/>
                  <a:moveTo>
                    <a:pt x="13" y="55"/>
                  </a:moveTo>
                  <a:cubicBezTo>
                    <a:pt x="13" y="55"/>
                    <a:pt x="13" y="55"/>
                    <a:pt x="13" y="55"/>
                  </a:cubicBezTo>
                  <a:cubicBezTo>
                    <a:pt x="14" y="55"/>
                    <a:pt x="14" y="55"/>
                    <a:pt x="14" y="55"/>
                  </a:cubicBezTo>
                  <a:lnTo>
                    <a:pt x="13" y="55"/>
                  </a:lnTo>
                  <a:close/>
                  <a:moveTo>
                    <a:pt x="14" y="53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4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4"/>
                    <a:pt x="15" y="54"/>
                    <a:pt x="16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4"/>
                    <a:pt x="13" y="54"/>
                    <a:pt x="14" y="53"/>
                  </a:cubicBezTo>
                  <a:close/>
                  <a:moveTo>
                    <a:pt x="9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10" y="79"/>
                    <a:pt x="9" y="78"/>
                  </a:cubicBezTo>
                  <a:close/>
                  <a:moveTo>
                    <a:pt x="13" y="64"/>
                  </a:moveTo>
                  <a:cubicBezTo>
                    <a:pt x="13" y="64"/>
                    <a:pt x="13" y="62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3" y="63"/>
                    <a:pt x="14" y="62"/>
                    <a:pt x="13" y="64"/>
                  </a:cubicBezTo>
                  <a:close/>
                  <a:moveTo>
                    <a:pt x="15" y="60"/>
                  </a:moveTo>
                  <a:cubicBezTo>
                    <a:pt x="15" y="60"/>
                    <a:pt x="15" y="60"/>
                    <a:pt x="15" y="60"/>
                  </a:cubicBezTo>
                  <a:cubicBezTo>
                    <a:pt x="14" y="60"/>
                    <a:pt x="15" y="58"/>
                    <a:pt x="14" y="58"/>
                  </a:cubicBezTo>
                  <a:cubicBezTo>
                    <a:pt x="14" y="58"/>
                    <a:pt x="15" y="58"/>
                    <a:pt x="15" y="57"/>
                  </a:cubicBezTo>
                  <a:cubicBezTo>
                    <a:pt x="14" y="57"/>
                    <a:pt x="14" y="57"/>
                    <a:pt x="13" y="56"/>
                  </a:cubicBezTo>
                  <a:cubicBezTo>
                    <a:pt x="14" y="56"/>
                    <a:pt x="15" y="56"/>
                    <a:pt x="16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6"/>
                    <a:pt x="17" y="56"/>
                    <a:pt x="17" y="57"/>
                  </a:cubicBezTo>
                  <a:cubicBezTo>
                    <a:pt x="17" y="57"/>
                    <a:pt x="17" y="58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7"/>
                    <a:pt x="15" y="57"/>
                    <a:pt x="16" y="57"/>
                  </a:cubicBezTo>
                  <a:cubicBezTo>
                    <a:pt x="15" y="57"/>
                    <a:pt x="14" y="58"/>
                    <a:pt x="15" y="59"/>
                  </a:cubicBezTo>
                  <a:cubicBezTo>
                    <a:pt x="16" y="59"/>
                    <a:pt x="16" y="59"/>
                    <a:pt x="17" y="5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59"/>
                    <a:pt x="16" y="60"/>
                    <a:pt x="15" y="60"/>
                  </a:cubicBezTo>
                  <a:close/>
                  <a:moveTo>
                    <a:pt x="20" y="48"/>
                  </a:moveTo>
                  <a:cubicBezTo>
                    <a:pt x="19" y="48"/>
                    <a:pt x="19" y="48"/>
                    <a:pt x="19" y="48"/>
                  </a:cubicBezTo>
                  <a:cubicBezTo>
                    <a:pt x="20" y="48"/>
                    <a:pt x="20" y="48"/>
                    <a:pt x="20" y="48"/>
                  </a:cubicBezTo>
                  <a:close/>
                  <a:moveTo>
                    <a:pt x="18" y="60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18" y="60"/>
                    <a:pt x="18" y="60"/>
                    <a:pt x="18" y="60"/>
                  </a:cubicBezTo>
                  <a:close/>
                  <a:moveTo>
                    <a:pt x="10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10" y="96"/>
                    <a:pt x="10" y="96"/>
                  </a:cubicBezTo>
                  <a:close/>
                  <a:moveTo>
                    <a:pt x="21" y="58"/>
                  </a:moveTo>
                  <a:cubicBezTo>
                    <a:pt x="21" y="58"/>
                    <a:pt x="21" y="58"/>
                    <a:pt x="21" y="5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57"/>
                    <a:pt x="19" y="58"/>
                    <a:pt x="19" y="57"/>
                  </a:cubicBezTo>
                  <a:cubicBezTo>
                    <a:pt x="19" y="57"/>
                    <a:pt x="20" y="57"/>
                    <a:pt x="19" y="57"/>
                  </a:cubicBezTo>
                  <a:cubicBezTo>
                    <a:pt x="20" y="57"/>
                    <a:pt x="22" y="55"/>
                    <a:pt x="23" y="58"/>
                  </a:cubicBezTo>
                  <a:cubicBezTo>
                    <a:pt x="22" y="58"/>
                    <a:pt x="21" y="57"/>
                    <a:pt x="21" y="58"/>
                  </a:cubicBezTo>
                  <a:close/>
                  <a:moveTo>
                    <a:pt x="14" y="87"/>
                  </a:moveTo>
                  <a:cubicBezTo>
                    <a:pt x="14" y="86"/>
                    <a:pt x="14" y="86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5" y="86"/>
                    <a:pt x="14" y="86"/>
                    <a:pt x="14" y="87"/>
                  </a:cubicBezTo>
                  <a:close/>
                  <a:moveTo>
                    <a:pt x="31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5"/>
                    <a:pt x="29" y="44"/>
                    <a:pt x="28" y="44"/>
                  </a:cubicBezTo>
                  <a:cubicBezTo>
                    <a:pt x="26" y="42"/>
                    <a:pt x="25" y="46"/>
                    <a:pt x="24" y="44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3"/>
                    <a:pt x="26" y="44"/>
                    <a:pt x="27" y="43"/>
                  </a:cubicBezTo>
                  <a:cubicBezTo>
                    <a:pt x="27" y="42"/>
                    <a:pt x="28" y="42"/>
                    <a:pt x="29" y="42"/>
                  </a:cubicBezTo>
                  <a:cubicBezTo>
                    <a:pt x="29" y="43"/>
                    <a:pt x="29" y="43"/>
                    <a:pt x="30" y="43"/>
                  </a:cubicBezTo>
                  <a:cubicBezTo>
                    <a:pt x="30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lose/>
                  <a:moveTo>
                    <a:pt x="34" y="48"/>
                  </a:move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lose/>
                  <a:moveTo>
                    <a:pt x="35" y="47"/>
                  </a:moveTo>
                  <a:cubicBezTo>
                    <a:pt x="35" y="47"/>
                    <a:pt x="34" y="47"/>
                    <a:pt x="34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6"/>
                    <a:pt x="36" y="46"/>
                  </a:cubicBezTo>
                  <a:cubicBezTo>
                    <a:pt x="36" y="47"/>
                    <a:pt x="35" y="46"/>
                    <a:pt x="35" y="47"/>
                  </a:cubicBezTo>
                  <a:close/>
                  <a:moveTo>
                    <a:pt x="2" y="121"/>
                  </a:moveTo>
                  <a:cubicBezTo>
                    <a:pt x="2" y="121"/>
                    <a:pt x="2" y="120"/>
                    <a:pt x="3" y="121"/>
                  </a:cubicBezTo>
                  <a:lnTo>
                    <a:pt x="2" y="121"/>
                  </a:lnTo>
                  <a:close/>
                  <a:moveTo>
                    <a:pt x="4" y="130"/>
                  </a:moveTo>
                  <a:cubicBezTo>
                    <a:pt x="4" y="130"/>
                    <a:pt x="4" y="130"/>
                    <a:pt x="4" y="130"/>
                  </a:cubicBezTo>
                  <a:cubicBezTo>
                    <a:pt x="3" y="130"/>
                    <a:pt x="3" y="130"/>
                    <a:pt x="3" y="130"/>
                  </a:cubicBezTo>
                  <a:cubicBezTo>
                    <a:pt x="4" y="130"/>
                    <a:pt x="4" y="129"/>
                    <a:pt x="4" y="129"/>
                  </a:cubicBezTo>
                  <a:cubicBezTo>
                    <a:pt x="4" y="129"/>
                    <a:pt x="4" y="130"/>
                    <a:pt x="4" y="130"/>
                  </a:cubicBezTo>
                  <a:close/>
                  <a:moveTo>
                    <a:pt x="6" y="125"/>
                  </a:moveTo>
                  <a:cubicBezTo>
                    <a:pt x="7" y="125"/>
                    <a:pt x="7" y="125"/>
                    <a:pt x="7" y="125"/>
                  </a:cubicBezTo>
                  <a:cubicBezTo>
                    <a:pt x="6" y="125"/>
                    <a:pt x="6" y="125"/>
                    <a:pt x="6" y="125"/>
                  </a:cubicBezTo>
                  <a:cubicBezTo>
                    <a:pt x="7" y="125"/>
                    <a:pt x="7" y="126"/>
                    <a:pt x="7" y="126"/>
                  </a:cubicBezTo>
                  <a:cubicBezTo>
                    <a:pt x="6" y="126"/>
                    <a:pt x="6" y="126"/>
                    <a:pt x="6" y="125"/>
                  </a:cubicBezTo>
                  <a:close/>
                  <a:moveTo>
                    <a:pt x="7" y="125"/>
                  </a:moveTo>
                  <a:cubicBezTo>
                    <a:pt x="7" y="125"/>
                    <a:pt x="8" y="124"/>
                    <a:pt x="8" y="125"/>
                  </a:cubicBezTo>
                  <a:cubicBezTo>
                    <a:pt x="8" y="125"/>
                    <a:pt x="7" y="125"/>
                    <a:pt x="7" y="125"/>
                  </a:cubicBezTo>
                  <a:close/>
                  <a:moveTo>
                    <a:pt x="8" y="117"/>
                  </a:moveTo>
                  <a:cubicBezTo>
                    <a:pt x="8" y="116"/>
                    <a:pt x="8" y="116"/>
                    <a:pt x="8" y="116"/>
                  </a:cubicBezTo>
                  <a:cubicBezTo>
                    <a:pt x="9" y="116"/>
                    <a:pt x="10" y="116"/>
                    <a:pt x="11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1" y="116"/>
                    <a:pt x="9" y="116"/>
                    <a:pt x="8" y="117"/>
                  </a:cubicBezTo>
                  <a:close/>
                  <a:moveTo>
                    <a:pt x="4" y="150"/>
                  </a:moveTo>
                  <a:cubicBezTo>
                    <a:pt x="4" y="150"/>
                    <a:pt x="4" y="150"/>
                    <a:pt x="4" y="150"/>
                  </a:cubicBezTo>
                  <a:cubicBezTo>
                    <a:pt x="4" y="150"/>
                    <a:pt x="4" y="150"/>
                    <a:pt x="4" y="150"/>
                  </a:cubicBezTo>
                  <a:close/>
                  <a:moveTo>
                    <a:pt x="13" y="120"/>
                  </a:moveTo>
                  <a:cubicBezTo>
                    <a:pt x="13" y="120"/>
                    <a:pt x="13" y="120"/>
                    <a:pt x="12" y="120"/>
                  </a:cubicBezTo>
                  <a:cubicBezTo>
                    <a:pt x="12" y="120"/>
                    <a:pt x="13" y="119"/>
                    <a:pt x="14" y="120"/>
                  </a:cubicBezTo>
                  <a:cubicBezTo>
                    <a:pt x="14" y="120"/>
                    <a:pt x="15" y="121"/>
                    <a:pt x="13" y="120"/>
                  </a:cubicBezTo>
                  <a:close/>
                  <a:moveTo>
                    <a:pt x="19" y="114"/>
                  </a:moveTo>
                  <a:cubicBezTo>
                    <a:pt x="19" y="114"/>
                    <a:pt x="19" y="114"/>
                    <a:pt x="19" y="114"/>
                  </a:cubicBezTo>
                  <a:cubicBezTo>
                    <a:pt x="19" y="114"/>
                    <a:pt x="19" y="114"/>
                    <a:pt x="19" y="114"/>
                  </a:cubicBezTo>
                  <a:close/>
                  <a:moveTo>
                    <a:pt x="19" y="118"/>
                  </a:moveTo>
                  <a:cubicBezTo>
                    <a:pt x="19" y="119"/>
                    <a:pt x="19" y="119"/>
                    <a:pt x="19" y="119"/>
                  </a:cubicBezTo>
                  <a:cubicBezTo>
                    <a:pt x="17" y="118"/>
                    <a:pt x="17" y="118"/>
                    <a:pt x="17" y="118"/>
                  </a:cubicBezTo>
                  <a:lnTo>
                    <a:pt x="19" y="118"/>
                  </a:lnTo>
                  <a:close/>
                  <a:moveTo>
                    <a:pt x="16" y="125"/>
                  </a:moveTo>
                  <a:cubicBezTo>
                    <a:pt x="16" y="125"/>
                    <a:pt x="16" y="125"/>
                    <a:pt x="16" y="125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126"/>
                    <a:pt x="16" y="126"/>
                    <a:pt x="16" y="125"/>
                  </a:cubicBezTo>
                  <a:cubicBezTo>
                    <a:pt x="15" y="125"/>
                    <a:pt x="15" y="126"/>
                    <a:pt x="14" y="126"/>
                  </a:cubicBezTo>
                  <a:cubicBezTo>
                    <a:pt x="14" y="126"/>
                    <a:pt x="15" y="126"/>
                    <a:pt x="15" y="125"/>
                  </a:cubicBezTo>
                  <a:cubicBezTo>
                    <a:pt x="16" y="126"/>
                    <a:pt x="16" y="124"/>
                    <a:pt x="17" y="125"/>
                  </a:cubicBezTo>
                  <a:cubicBezTo>
                    <a:pt x="17" y="125"/>
                    <a:pt x="16" y="125"/>
                    <a:pt x="16" y="125"/>
                  </a:cubicBezTo>
                  <a:close/>
                  <a:moveTo>
                    <a:pt x="7" y="164"/>
                  </a:moveTo>
                  <a:cubicBezTo>
                    <a:pt x="7" y="164"/>
                    <a:pt x="7" y="164"/>
                    <a:pt x="7" y="164"/>
                  </a:cubicBezTo>
                  <a:cubicBezTo>
                    <a:pt x="6" y="164"/>
                    <a:pt x="6" y="164"/>
                    <a:pt x="7" y="164"/>
                  </a:cubicBezTo>
                  <a:cubicBezTo>
                    <a:pt x="7" y="164"/>
                    <a:pt x="7" y="164"/>
                    <a:pt x="7" y="164"/>
                  </a:cubicBezTo>
                  <a:cubicBezTo>
                    <a:pt x="7" y="164"/>
                    <a:pt x="7" y="164"/>
                    <a:pt x="7" y="164"/>
                  </a:cubicBezTo>
                  <a:close/>
                  <a:moveTo>
                    <a:pt x="20" y="121"/>
                  </a:moveTo>
                  <a:cubicBezTo>
                    <a:pt x="19" y="121"/>
                    <a:pt x="19" y="121"/>
                    <a:pt x="19" y="121"/>
                  </a:cubicBezTo>
                  <a:cubicBezTo>
                    <a:pt x="19" y="119"/>
                    <a:pt x="21" y="121"/>
                    <a:pt x="21" y="121"/>
                  </a:cubicBezTo>
                  <a:cubicBezTo>
                    <a:pt x="21" y="121"/>
                    <a:pt x="20" y="120"/>
                    <a:pt x="20" y="121"/>
                  </a:cubicBezTo>
                  <a:close/>
                  <a:moveTo>
                    <a:pt x="21" y="124"/>
                  </a:moveTo>
                  <a:cubicBezTo>
                    <a:pt x="20" y="124"/>
                    <a:pt x="20" y="124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4"/>
                    <a:pt x="21" y="124"/>
                    <a:pt x="21" y="124"/>
                  </a:cubicBezTo>
                  <a:cubicBezTo>
                    <a:pt x="21" y="124"/>
                    <a:pt x="22" y="124"/>
                    <a:pt x="22" y="124"/>
                  </a:cubicBezTo>
                  <a:cubicBezTo>
                    <a:pt x="22" y="123"/>
                    <a:pt x="22" y="123"/>
                    <a:pt x="22" y="123"/>
                  </a:cubicBezTo>
                  <a:cubicBezTo>
                    <a:pt x="23" y="124"/>
                    <a:pt x="21" y="123"/>
                    <a:pt x="21" y="124"/>
                  </a:cubicBezTo>
                  <a:close/>
                  <a:moveTo>
                    <a:pt x="23" y="123"/>
                  </a:moveTo>
                  <a:cubicBezTo>
                    <a:pt x="24" y="122"/>
                    <a:pt x="24" y="122"/>
                    <a:pt x="24" y="122"/>
                  </a:cubicBezTo>
                  <a:cubicBezTo>
                    <a:pt x="24" y="123"/>
                    <a:pt x="24" y="123"/>
                    <a:pt x="24" y="123"/>
                  </a:cubicBezTo>
                  <a:lnTo>
                    <a:pt x="23" y="123"/>
                  </a:lnTo>
                  <a:close/>
                  <a:moveTo>
                    <a:pt x="24" y="136"/>
                  </a:moveTo>
                  <a:cubicBezTo>
                    <a:pt x="24" y="135"/>
                    <a:pt x="24" y="135"/>
                    <a:pt x="24" y="135"/>
                  </a:cubicBezTo>
                  <a:cubicBezTo>
                    <a:pt x="24" y="135"/>
                    <a:pt x="25" y="135"/>
                    <a:pt x="25" y="136"/>
                  </a:cubicBezTo>
                  <a:cubicBezTo>
                    <a:pt x="25" y="136"/>
                    <a:pt x="24" y="136"/>
                    <a:pt x="24" y="136"/>
                  </a:cubicBezTo>
                  <a:close/>
                  <a:moveTo>
                    <a:pt x="15" y="170"/>
                  </a:moveTo>
                  <a:cubicBezTo>
                    <a:pt x="16" y="170"/>
                    <a:pt x="16" y="170"/>
                    <a:pt x="16" y="170"/>
                  </a:cubicBezTo>
                  <a:cubicBezTo>
                    <a:pt x="17" y="170"/>
                    <a:pt x="17" y="170"/>
                    <a:pt x="17" y="170"/>
                  </a:cubicBezTo>
                  <a:lnTo>
                    <a:pt x="15" y="170"/>
                  </a:lnTo>
                  <a:close/>
                  <a:moveTo>
                    <a:pt x="24" y="148"/>
                  </a:moveTo>
                  <a:cubicBezTo>
                    <a:pt x="23" y="148"/>
                    <a:pt x="23" y="149"/>
                    <a:pt x="23" y="149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9"/>
                    <a:pt x="23" y="148"/>
                    <a:pt x="24" y="148"/>
                  </a:cubicBezTo>
                  <a:cubicBezTo>
                    <a:pt x="24" y="148"/>
                    <a:pt x="24" y="148"/>
                    <a:pt x="24" y="149"/>
                  </a:cubicBezTo>
                  <a:cubicBezTo>
                    <a:pt x="24" y="148"/>
                    <a:pt x="24" y="148"/>
                    <a:pt x="24" y="148"/>
                  </a:cubicBezTo>
                  <a:close/>
                  <a:moveTo>
                    <a:pt x="16" y="175"/>
                  </a:moveTo>
                  <a:cubicBezTo>
                    <a:pt x="16" y="175"/>
                    <a:pt x="16" y="175"/>
                    <a:pt x="16" y="175"/>
                  </a:cubicBezTo>
                  <a:cubicBezTo>
                    <a:pt x="15" y="175"/>
                    <a:pt x="17" y="175"/>
                    <a:pt x="17" y="174"/>
                  </a:cubicBezTo>
                  <a:cubicBezTo>
                    <a:pt x="16" y="175"/>
                    <a:pt x="16" y="175"/>
                    <a:pt x="16" y="175"/>
                  </a:cubicBezTo>
                  <a:close/>
                  <a:moveTo>
                    <a:pt x="9" y="194"/>
                  </a:moveTo>
                  <a:cubicBezTo>
                    <a:pt x="9" y="194"/>
                    <a:pt x="9" y="194"/>
                    <a:pt x="9" y="194"/>
                  </a:cubicBezTo>
                  <a:cubicBezTo>
                    <a:pt x="10" y="194"/>
                    <a:pt x="10" y="194"/>
                    <a:pt x="10" y="195"/>
                  </a:cubicBezTo>
                  <a:lnTo>
                    <a:pt x="9" y="194"/>
                  </a:lnTo>
                  <a:close/>
                  <a:moveTo>
                    <a:pt x="12" y="196"/>
                  </a:moveTo>
                  <a:cubicBezTo>
                    <a:pt x="11" y="196"/>
                    <a:pt x="11" y="196"/>
                    <a:pt x="11" y="196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11" y="195"/>
                    <a:pt x="12" y="196"/>
                    <a:pt x="12" y="196"/>
                  </a:cubicBezTo>
                  <a:close/>
                  <a:moveTo>
                    <a:pt x="12" y="192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1" y="192"/>
                    <a:pt x="11" y="192"/>
                    <a:pt x="10" y="193"/>
                  </a:cubicBezTo>
                  <a:cubicBezTo>
                    <a:pt x="10" y="193"/>
                    <a:pt x="9" y="193"/>
                    <a:pt x="9" y="192"/>
                  </a:cubicBezTo>
                  <a:cubicBezTo>
                    <a:pt x="9" y="192"/>
                    <a:pt x="10" y="191"/>
                    <a:pt x="11" y="191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12" y="192"/>
                    <a:pt x="12" y="192"/>
                    <a:pt x="12" y="192"/>
                  </a:cubicBezTo>
                  <a:close/>
                  <a:moveTo>
                    <a:pt x="11" y="199"/>
                  </a:moveTo>
                  <a:cubicBezTo>
                    <a:pt x="12" y="199"/>
                    <a:pt x="12" y="199"/>
                    <a:pt x="12" y="199"/>
                  </a:cubicBezTo>
                  <a:cubicBezTo>
                    <a:pt x="12" y="200"/>
                    <a:pt x="12" y="200"/>
                    <a:pt x="12" y="200"/>
                  </a:cubicBezTo>
                  <a:lnTo>
                    <a:pt x="11" y="199"/>
                  </a:lnTo>
                  <a:close/>
                  <a:moveTo>
                    <a:pt x="68" y="203"/>
                  </a:moveTo>
                  <a:cubicBezTo>
                    <a:pt x="68" y="204"/>
                    <a:pt x="68" y="204"/>
                    <a:pt x="68" y="204"/>
                  </a:cubicBezTo>
                  <a:cubicBezTo>
                    <a:pt x="68" y="203"/>
                    <a:pt x="68" y="203"/>
                    <a:pt x="68" y="203"/>
                  </a:cubicBezTo>
                  <a:close/>
                  <a:moveTo>
                    <a:pt x="75" y="201"/>
                  </a:moveTo>
                  <a:cubicBezTo>
                    <a:pt x="74" y="201"/>
                    <a:pt x="74" y="201"/>
                    <a:pt x="74" y="201"/>
                  </a:cubicBezTo>
                  <a:cubicBezTo>
                    <a:pt x="74" y="201"/>
                    <a:pt x="74" y="201"/>
                    <a:pt x="74" y="201"/>
                  </a:cubicBezTo>
                  <a:cubicBezTo>
                    <a:pt x="75" y="201"/>
                    <a:pt x="75" y="201"/>
                    <a:pt x="75" y="201"/>
                  </a:cubicBezTo>
                  <a:close/>
                  <a:moveTo>
                    <a:pt x="150" y="186"/>
                  </a:moveTo>
                  <a:cubicBezTo>
                    <a:pt x="150" y="186"/>
                    <a:pt x="150" y="186"/>
                    <a:pt x="150" y="186"/>
                  </a:cubicBezTo>
                  <a:cubicBezTo>
                    <a:pt x="151" y="185"/>
                    <a:pt x="151" y="185"/>
                    <a:pt x="151" y="185"/>
                  </a:cubicBezTo>
                  <a:lnTo>
                    <a:pt x="150" y="186"/>
                  </a:lnTo>
                  <a:close/>
                  <a:moveTo>
                    <a:pt x="175" y="186"/>
                  </a:moveTo>
                  <a:cubicBezTo>
                    <a:pt x="175" y="186"/>
                    <a:pt x="175" y="186"/>
                    <a:pt x="175" y="186"/>
                  </a:cubicBezTo>
                  <a:cubicBezTo>
                    <a:pt x="175" y="186"/>
                    <a:pt x="175" y="186"/>
                    <a:pt x="175" y="186"/>
                  </a:cubicBezTo>
                  <a:cubicBezTo>
                    <a:pt x="175" y="186"/>
                    <a:pt x="175" y="186"/>
                    <a:pt x="175" y="185"/>
                  </a:cubicBezTo>
                  <a:cubicBezTo>
                    <a:pt x="175" y="185"/>
                    <a:pt x="175" y="185"/>
                    <a:pt x="174" y="184"/>
                  </a:cubicBezTo>
                  <a:cubicBezTo>
                    <a:pt x="175" y="185"/>
                    <a:pt x="175" y="185"/>
                    <a:pt x="175" y="185"/>
                  </a:cubicBezTo>
                  <a:cubicBezTo>
                    <a:pt x="175" y="185"/>
                    <a:pt x="175" y="185"/>
                    <a:pt x="175" y="185"/>
                  </a:cubicBezTo>
                  <a:cubicBezTo>
                    <a:pt x="175" y="186"/>
                    <a:pt x="175" y="186"/>
                    <a:pt x="175" y="186"/>
                  </a:cubicBezTo>
                  <a:close/>
                  <a:moveTo>
                    <a:pt x="180" y="183"/>
                  </a:moveTo>
                  <a:cubicBezTo>
                    <a:pt x="179" y="183"/>
                    <a:pt x="179" y="183"/>
                    <a:pt x="179" y="183"/>
                  </a:cubicBezTo>
                  <a:cubicBezTo>
                    <a:pt x="180" y="183"/>
                    <a:pt x="180" y="183"/>
                    <a:pt x="180" y="183"/>
                  </a:cubicBezTo>
                  <a:cubicBezTo>
                    <a:pt x="180" y="183"/>
                    <a:pt x="180" y="183"/>
                    <a:pt x="180" y="183"/>
                  </a:cubicBezTo>
                  <a:cubicBezTo>
                    <a:pt x="180" y="183"/>
                    <a:pt x="180" y="183"/>
                    <a:pt x="180" y="183"/>
                  </a:cubicBezTo>
                  <a:cubicBezTo>
                    <a:pt x="180" y="183"/>
                    <a:pt x="180" y="183"/>
                    <a:pt x="180" y="183"/>
                  </a:cubicBezTo>
                  <a:close/>
                  <a:moveTo>
                    <a:pt x="184" y="179"/>
                  </a:moveTo>
                  <a:cubicBezTo>
                    <a:pt x="184" y="179"/>
                    <a:pt x="184" y="179"/>
                    <a:pt x="184" y="179"/>
                  </a:cubicBezTo>
                  <a:cubicBezTo>
                    <a:pt x="184" y="179"/>
                    <a:pt x="184" y="179"/>
                    <a:pt x="184" y="179"/>
                  </a:cubicBezTo>
                  <a:close/>
                  <a:moveTo>
                    <a:pt x="246" y="176"/>
                  </a:moveTo>
                  <a:cubicBezTo>
                    <a:pt x="246" y="176"/>
                    <a:pt x="247" y="176"/>
                    <a:pt x="247" y="176"/>
                  </a:cubicBezTo>
                  <a:cubicBezTo>
                    <a:pt x="247" y="176"/>
                    <a:pt x="247" y="176"/>
                    <a:pt x="247" y="176"/>
                  </a:cubicBezTo>
                  <a:cubicBezTo>
                    <a:pt x="247" y="176"/>
                    <a:pt x="247" y="176"/>
                    <a:pt x="247" y="176"/>
                  </a:cubicBezTo>
                  <a:cubicBezTo>
                    <a:pt x="247" y="177"/>
                    <a:pt x="246" y="177"/>
                    <a:pt x="246" y="177"/>
                  </a:cubicBezTo>
                  <a:cubicBezTo>
                    <a:pt x="246" y="177"/>
                    <a:pt x="246" y="177"/>
                    <a:pt x="246" y="177"/>
                  </a:cubicBezTo>
                  <a:cubicBezTo>
                    <a:pt x="246" y="177"/>
                    <a:pt x="246" y="177"/>
                    <a:pt x="246" y="177"/>
                  </a:cubicBezTo>
                  <a:cubicBezTo>
                    <a:pt x="246" y="177"/>
                    <a:pt x="245" y="176"/>
                    <a:pt x="246" y="176"/>
                  </a:cubicBezTo>
                  <a:close/>
                  <a:moveTo>
                    <a:pt x="239" y="171"/>
                  </a:moveTo>
                  <a:cubicBezTo>
                    <a:pt x="239" y="172"/>
                    <a:pt x="240" y="172"/>
                    <a:pt x="240" y="172"/>
                  </a:cubicBezTo>
                  <a:cubicBezTo>
                    <a:pt x="240" y="172"/>
                    <a:pt x="240" y="172"/>
                    <a:pt x="240" y="172"/>
                  </a:cubicBezTo>
                  <a:cubicBezTo>
                    <a:pt x="240" y="172"/>
                    <a:pt x="240" y="172"/>
                    <a:pt x="240" y="172"/>
                  </a:cubicBezTo>
                  <a:cubicBezTo>
                    <a:pt x="240" y="172"/>
                    <a:pt x="240" y="172"/>
                    <a:pt x="240" y="172"/>
                  </a:cubicBezTo>
                  <a:cubicBezTo>
                    <a:pt x="239" y="172"/>
                    <a:pt x="239" y="172"/>
                    <a:pt x="239" y="172"/>
                  </a:cubicBezTo>
                  <a:lnTo>
                    <a:pt x="239" y="171"/>
                  </a:lnTo>
                  <a:close/>
                  <a:moveTo>
                    <a:pt x="241" y="175"/>
                  </a:moveTo>
                  <a:cubicBezTo>
                    <a:pt x="239" y="175"/>
                    <a:pt x="239" y="175"/>
                    <a:pt x="239" y="175"/>
                  </a:cubicBezTo>
                  <a:cubicBezTo>
                    <a:pt x="237" y="174"/>
                    <a:pt x="237" y="174"/>
                    <a:pt x="237" y="174"/>
                  </a:cubicBezTo>
                  <a:cubicBezTo>
                    <a:pt x="236" y="174"/>
                    <a:pt x="236" y="174"/>
                    <a:pt x="236" y="174"/>
                  </a:cubicBezTo>
                  <a:cubicBezTo>
                    <a:pt x="237" y="173"/>
                    <a:pt x="237" y="173"/>
                    <a:pt x="237" y="173"/>
                  </a:cubicBezTo>
                  <a:cubicBezTo>
                    <a:pt x="237" y="173"/>
                    <a:pt x="237" y="173"/>
                    <a:pt x="237" y="173"/>
                  </a:cubicBezTo>
                  <a:cubicBezTo>
                    <a:pt x="237" y="173"/>
                    <a:pt x="237" y="173"/>
                    <a:pt x="237" y="173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9" y="172"/>
                    <a:pt x="239" y="172"/>
                    <a:pt x="239" y="172"/>
                  </a:cubicBezTo>
                  <a:cubicBezTo>
                    <a:pt x="239" y="173"/>
                    <a:pt x="239" y="173"/>
                    <a:pt x="239" y="173"/>
                  </a:cubicBezTo>
                  <a:cubicBezTo>
                    <a:pt x="239" y="173"/>
                    <a:pt x="239" y="173"/>
                    <a:pt x="239" y="173"/>
                  </a:cubicBezTo>
                  <a:cubicBezTo>
                    <a:pt x="239" y="174"/>
                    <a:pt x="239" y="174"/>
                    <a:pt x="239" y="174"/>
                  </a:cubicBezTo>
                  <a:cubicBezTo>
                    <a:pt x="240" y="174"/>
                    <a:pt x="241" y="174"/>
                    <a:pt x="241" y="174"/>
                  </a:cubicBezTo>
                  <a:cubicBezTo>
                    <a:pt x="243" y="175"/>
                    <a:pt x="241" y="174"/>
                    <a:pt x="241" y="175"/>
                  </a:cubicBezTo>
                  <a:close/>
                  <a:moveTo>
                    <a:pt x="245" y="172"/>
                  </a:moveTo>
                  <a:cubicBezTo>
                    <a:pt x="246" y="172"/>
                    <a:pt x="246" y="172"/>
                    <a:pt x="246" y="172"/>
                  </a:cubicBezTo>
                  <a:cubicBezTo>
                    <a:pt x="246" y="172"/>
                    <a:pt x="246" y="172"/>
                    <a:pt x="246" y="172"/>
                  </a:cubicBezTo>
                  <a:lnTo>
                    <a:pt x="245" y="172"/>
                  </a:lnTo>
                  <a:close/>
                  <a:moveTo>
                    <a:pt x="300" y="175"/>
                  </a:moveTo>
                  <a:cubicBezTo>
                    <a:pt x="300" y="174"/>
                    <a:pt x="300" y="174"/>
                    <a:pt x="300" y="174"/>
                  </a:cubicBezTo>
                  <a:cubicBezTo>
                    <a:pt x="300" y="175"/>
                    <a:pt x="300" y="175"/>
                    <a:pt x="300" y="175"/>
                  </a:cubicBezTo>
                  <a:close/>
                  <a:moveTo>
                    <a:pt x="325" y="173"/>
                  </a:moveTo>
                  <a:cubicBezTo>
                    <a:pt x="326" y="173"/>
                    <a:pt x="326" y="173"/>
                    <a:pt x="326" y="173"/>
                  </a:cubicBezTo>
                  <a:cubicBezTo>
                    <a:pt x="327" y="173"/>
                    <a:pt x="327" y="173"/>
                    <a:pt x="327" y="173"/>
                  </a:cubicBezTo>
                  <a:lnTo>
                    <a:pt x="325" y="173"/>
                  </a:lnTo>
                  <a:close/>
                  <a:moveTo>
                    <a:pt x="353" y="168"/>
                  </a:moveTo>
                  <a:cubicBezTo>
                    <a:pt x="353" y="169"/>
                    <a:pt x="353" y="169"/>
                    <a:pt x="353" y="169"/>
                  </a:cubicBezTo>
                  <a:cubicBezTo>
                    <a:pt x="352" y="168"/>
                    <a:pt x="352" y="168"/>
                    <a:pt x="352" y="168"/>
                  </a:cubicBezTo>
                  <a:cubicBezTo>
                    <a:pt x="352" y="168"/>
                    <a:pt x="353" y="168"/>
                    <a:pt x="353" y="168"/>
                  </a:cubicBezTo>
                  <a:close/>
                  <a:moveTo>
                    <a:pt x="364" y="174"/>
                  </a:moveTo>
                  <a:cubicBezTo>
                    <a:pt x="365" y="175"/>
                    <a:pt x="365" y="174"/>
                    <a:pt x="366" y="175"/>
                  </a:cubicBezTo>
                  <a:cubicBezTo>
                    <a:pt x="364" y="175"/>
                    <a:pt x="364" y="175"/>
                    <a:pt x="364" y="175"/>
                  </a:cubicBezTo>
                  <a:lnTo>
                    <a:pt x="364" y="174"/>
                  </a:lnTo>
                  <a:close/>
                  <a:moveTo>
                    <a:pt x="384" y="173"/>
                  </a:moveTo>
                  <a:cubicBezTo>
                    <a:pt x="384" y="173"/>
                    <a:pt x="384" y="174"/>
                    <a:pt x="384" y="174"/>
                  </a:cubicBezTo>
                  <a:cubicBezTo>
                    <a:pt x="383" y="173"/>
                    <a:pt x="383" y="173"/>
                    <a:pt x="383" y="173"/>
                  </a:cubicBezTo>
                  <a:lnTo>
                    <a:pt x="384" y="173"/>
                  </a:lnTo>
                  <a:close/>
                  <a:moveTo>
                    <a:pt x="388" y="176"/>
                  </a:moveTo>
                  <a:cubicBezTo>
                    <a:pt x="388" y="176"/>
                    <a:pt x="388" y="176"/>
                    <a:pt x="388" y="176"/>
                  </a:cubicBezTo>
                  <a:close/>
                  <a:moveTo>
                    <a:pt x="432" y="176"/>
                  </a:moveTo>
                  <a:cubicBezTo>
                    <a:pt x="432" y="176"/>
                    <a:pt x="432" y="176"/>
                    <a:pt x="432" y="176"/>
                  </a:cubicBezTo>
                  <a:cubicBezTo>
                    <a:pt x="431" y="176"/>
                    <a:pt x="431" y="176"/>
                    <a:pt x="431" y="176"/>
                  </a:cubicBezTo>
                  <a:cubicBezTo>
                    <a:pt x="431" y="176"/>
                    <a:pt x="431" y="176"/>
                    <a:pt x="432" y="176"/>
                  </a:cubicBezTo>
                  <a:cubicBezTo>
                    <a:pt x="431" y="175"/>
                    <a:pt x="431" y="175"/>
                    <a:pt x="431" y="175"/>
                  </a:cubicBezTo>
                  <a:cubicBezTo>
                    <a:pt x="431" y="175"/>
                    <a:pt x="432" y="175"/>
                    <a:pt x="432" y="176"/>
                  </a:cubicBezTo>
                  <a:close/>
                  <a:moveTo>
                    <a:pt x="432" y="175"/>
                  </a:moveTo>
                  <a:cubicBezTo>
                    <a:pt x="433" y="175"/>
                    <a:pt x="433" y="175"/>
                    <a:pt x="433" y="175"/>
                  </a:cubicBezTo>
                  <a:cubicBezTo>
                    <a:pt x="432" y="174"/>
                    <a:pt x="432" y="174"/>
                    <a:pt x="432" y="174"/>
                  </a:cubicBezTo>
                  <a:cubicBezTo>
                    <a:pt x="432" y="174"/>
                    <a:pt x="432" y="174"/>
                    <a:pt x="432" y="174"/>
                  </a:cubicBezTo>
                  <a:cubicBezTo>
                    <a:pt x="433" y="174"/>
                    <a:pt x="433" y="174"/>
                    <a:pt x="433" y="175"/>
                  </a:cubicBezTo>
                  <a:cubicBezTo>
                    <a:pt x="433" y="175"/>
                    <a:pt x="433" y="175"/>
                    <a:pt x="433" y="175"/>
                  </a:cubicBezTo>
                  <a:lnTo>
                    <a:pt x="432" y="175"/>
                  </a:lnTo>
                  <a:close/>
                  <a:moveTo>
                    <a:pt x="546" y="180"/>
                  </a:moveTo>
                  <a:cubicBezTo>
                    <a:pt x="547" y="180"/>
                    <a:pt x="546" y="180"/>
                    <a:pt x="546" y="180"/>
                  </a:cubicBezTo>
                  <a:close/>
                  <a:moveTo>
                    <a:pt x="545" y="179"/>
                  </a:moveTo>
                  <a:cubicBezTo>
                    <a:pt x="544" y="179"/>
                    <a:pt x="545" y="179"/>
                    <a:pt x="545" y="179"/>
                  </a:cubicBezTo>
                  <a:close/>
                  <a:moveTo>
                    <a:pt x="545" y="175"/>
                  </a:moveTo>
                  <a:cubicBezTo>
                    <a:pt x="544" y="175"/>
                    <a:pt x="545" y="175"/>
                    <a:pt x="545" y="175"/>
                  </a:cubicBezTo>
                  <a:close/>
                  <a:moveTo>
                    <a:pt x="545" y="172"/>
                  </a:moveTo>
                  <a:cubicBezTo>
                    <a:pt x="545" y="172"/>
                    <a:pt x="545" y="172"/>
                    <a:pt x="545" y="172"/>
                  </a:cubicBezTo>
                  <a:cubicBezTo>
                    <a:pt x="545" y="172"/>
                    <a:pt x="545" y="172"/>
                    <a:pt x="545" y="172"/>
                  </a:cubicBezTo>
                  <a:close/>
                  <a:moveTo>
                    <a:pt x="540" y="170"/>
                  </a:moveTo>
                  <a:cubicBezTo>
                    <a:pt x="540" y="170"/>
                    <a:pt x="540" y="170"/>
                    <a:pt x="540" y="170"/>
                  </a:cubicBezTo>
                  <a:cubicBezTo>
                    <a:pt x="540" y="170"/>
                    <a:pt x="540" y="170"/>
                    <a:pt x="540" y="170"/>
                  </a:cubicBezTo>
                  <a:close/>
                  <a:moveTo>
                    <a:pt x="540" y="172"/>
                  </a:moveTo>
                  <a:cubicBezTo>
                    <a:pt x="540" y="173"/>
                    <a:pt x="541" y="173"/>
                    <a:pt x="541" y="173"/>
                  </a:cubicBezTo>
                  <a:cubicBezTo>
                    <a:pt x="541" y="173"/>
                    <a:pt x="541" y="173"/>
                    <a:pt x="541" y="174"/>
                  </a:cubicBezTo>
                  <a:cubicBezTo>
                    <a:pt x="542" y="174"/>
                    <a:pt x="542" y="174"/>
                    <a:pt x="542" y="173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3" y="174"/>
                    <a:pt x="543" y="174"/>
                    <a:pt x="543" y="174"/>
                  </a:cubicBezTo>
                  <a:cubicBezTo>
                    <a:pt x="543" y="174"/>
                    <a:pt x="544" y="174"/>
                    <a:pt x="544" y="174"/>
                  </a:cubicBezTo>
                  <a:cubicBezTo>
                    <a:pt x="544" y="174"/>
                    <a:pt x="544" y="174"/>
                    <a:pt x="544" y="174"/>
                  </a:cubicBezTo>
                  <a:cubicBezTo>
                    <a:pt x="545" y="174"/>
                    <a:pt x="545" y="174"/>
                    <a:pt x="545" y="174"/>
                  </a:cubicBezTo>
                  <a:cubicBezTo>
                    <a:pt x="545" y="174"/>
                    <a:pt x="545" y="174"/>
                    <a:pt x="545" y="174"/>
                  </a:cubicBezTo>
                  <a:cubicBezTo>
                    <a:pt x="545" y="173"/>
                    <a:pt x="545" y="173"/>
                    <a:pt x="545" y="173"/>
                  </a:cubicBezTo>
                  <a:cubicBezTo>
                    <a:pt x="545" y="173"/>
                    <a:pt x="546" y="173"/>
                    <a:pt x="546" y="173"/>
                  </a:cubicBezTo>
                  <a:cubicBezTo>
                    <a:pt x="545" y="173"/>
                    <a:pt x="545" y="173"/>
                    <a:pt x="545" y="174"/>
                  </a:cubicBezTo>
                  <a:cubicBezTo>
                    <a:pt x="545" y="174"/>
                    <a:pt x="545" y="174"/>
                    <a:pt x="545" y="174"/>
                  </a:cubicBezTo>
                  <a:cubicBezTo>
                    <a:pt x="545" y="174"/>
                    <a:pt x="545" y="174"/>
                    <a:pt x="545" y="174"/>
                  </a:cubicBezTo>
                  <a:cubicBezTo>
                    <a:pt x="545" y="174"/>
                    <a:pt x="545" y="174"/>
                    <a:pt x="545" y="174"/>
                  </a:cubicBezTo>
                  <a:cubicBezTo>
                    <a:pt x="545" y="175"/>
                    <a:pt x="545" y="175"/>
                    <a:pt x="545" y="175"/>
                  </a:cubicBezTo>
                  <a:cubicBezTo>
                    <a:pt x="545" y="175"/>
                    <a:pt x="545" y="175"/>
                    <a:pt x="545" y="174"/>
                  </a:cubicBezTo>
                  <a:cubicBezTo>
                    <a:pt x="545" y="174"/>
                    <a:pt x="545" y="174"/>
                    <a:pt x="544" y="174"/>
                  </a:cubicBezTo>
                  <a:cubicBezTo>
                    <a:pt x="544" y="174"/>
                    <a:pt x="544" y="174"/>
                    <a:pt x="544" y="174"/>
                  </a:cubicBezTo>
                  <a:cubicBezTo>
                    <a:pt x="543" y="174"/>
                    <a:pt x="543" y="174"/>
                    <a:pt x="542" y="174"/>
                  </a:cubicBezTo>
                  <a:cubicBezTo>
                    <a:pt x="541" y="175"/>
                    <a:pt x="543" y="174"/>
                    <a:pt x="543" y="175"/>
                  </a:cubicBezTo>
                  <a:cubicBezTo>
                    <a:pt x="541" y="175"/>
                    <a:pt x="541" y="175"/>
                    <a:pt x="541" y="175"/>
                  </a:cubicBezTo>
                  <a:cubicBezTo>
                    <a:pt x="542" y="175"/>
                    <a:pt x="542" y="175"/>
                    <a:pt x="542" y="175"/>
                  </a:cubicBezTo>
                  <a:cubicBezTo>
                    <a:pt x="542" y="175"/>
                    <a:pt x="542" y="174"/>
                    <a:pt x="541" y="174"/>
                  </a:cubicBezTo>
                  <a:cubicBezTo>
                    <a:pt x="541" y="174"/>
                    <a:pt x="541" y="173"/>
                    <a:pt x="541" y="173"/>
                  </a:cubicBezTo>
                  <a:cubicBezTo>
                    <a:pt x="541" y="173"/>
                    <a:pt x="541" y="173"/>
                    <a:pt x="540" y="174"/>
                  </a:cubicBezTo>
                  <a:cubicBezTo>
                    <a:pt x="540" y="174"/>
                    <a:pt x="540" y="173"/>
                    <a:pt x="540" y="173"/>
                  </a:cubicBezTo>
                  <a:cubicBezTo>
                    <a:pt x="540" y="172"/>
                    <a:pt x="539" y="174"/>
                    <a:pt x="539" y="173"/>
                  </a:cubicBezTo>
                  <a:cubicBezTo>
                    <a:pt x="539" y="172"/>
                    <a:pt x="540" y="173"/>
                    <a:pt x="540" y="172"/>
                  </a:cubicBezTo>
                  <a:close/>
                  <a:moveTo>
                    <a:pt x="543" y="176"/>
                  </a:moveTo>
                  <a:cubicBezTo>
                    <a:pt x="542" y="176"/>
                    <a:pt x="542" y="176"/>
                    <a:pt x="542" y="176"/>
                  </a:cubicBezTo>
                  <a:cubicBezTo>
                    <a:pt x="542" y="176"/>
                    <a:pt x="542" y="176"/>
                    <a:pt x="542" y="176"/>
                  </a:cubicBezTo>
                  <a:lnTo>
                    <a:pt x="543" y="176"/>
                  </a:lnTo>
                  <a:close/>
                  <a:moveTo>
                    <a:pt x="537" y="171"/>
                  </a:moveTo>
                  <a:cubicBezTo>
                    <a:pt x="538" y="171"/>
                    <a:pt x="538" y="171"/>
                    <a:pt x="538" y="171"/>
                  </a:cubicBezTo>
                  <a:cubicBezTo>
                    <a:pt x="537" y="171"/>
                    <a:pt x="538" y="171"/>
                    <a:pt x="538" y="171"/>
                  </a:cubicBezTo>
                  <a:cubicBezTo>
                    <a:pt x="537" y="172"/>
                    <a:pt x="537" y="172"/>
                    <a:pt x="537" y="172"/>
                  </a:cubicBezTo>
                  <a:cubicBezTo>
                    <a:pt x="537" y="172"/>
                    <a:pt x="537" y="172"/>
                    <a:pt x="537" y="172"/>
                  </a:cubicBezTo>
                  <a:lnTo>
                    <a:pt x="537" y="171"/>
                  </a:lnTo>
                  <a:close/>
                  <a:moveTo>
                    <a:pt x="537" y="173"/>
                  </a:moveTo>
                  <a:cubicBezTo>
                    <a:pt x="537" y="173"/>
                    <a:pt x="537" y="173"/>
                    <a:pt x="537" y="173"/>
                  </a:cubicBezTo>
                  <a:cubicBezTo>
                    <a:pt x="537" y="173"/>
                    <a:pt x="537" y="173"/>
                    <a:pt x="537" y="173"/>
                  </a:cubicBezTo>
                  <a:cubicBezTo>
                    <a:pt x="537" y="173"/>
                    <a:pt x="537" y="174"/>
                    <a:pt x="538" y="174"/>
                  </a:cubicBezTo>
                  <a:cubicBezTo>
                    <a:pt x="538" y="174"/>
                    <a:pt x="538" y="174"/>
                    <a:pt x="538" y="174"/>
                  </a:cubicBezTo>
                  <a:cubicBezTo>
                    <a:pt x="538" y="174"/>
                    <a:pt x="538" y="174"/>
                    <a:pt x="538" y="174"/>
                  </a:cubicBezTo>
                  <a:cubicBezTo>
                    <a:pt x="538" y="174"/>
                    <a:pt x="538" y="174"/>
                    <a:pt x="538" y="174"/>
                  </a:cubicBezTo>
                  <a:cubicBezTo>
                    <a:pt x="537" y="174"/>
                    <a:pt x="537" y="174"/>
                    <a:pt x="538" y="174"/>
                  </a:cubicBezTo>
                  <a:cubicBezTo>
                    <a:pt x="538" y="174"/>
                    <a:pt x="538" y="174"/>
                    <a:pt x="538" y="174"/>
                  </a:cubicBezTo>
                  <a:cubicBezTo>
                    <a:pt x="538" y="174"/>
                    <a:pt x="538" y="174"/>
                    <a:pt x="538" y="174"/>
                  </a:cubicBezTo>
                  <a:cubicBezTo>
                    <a:pt x="538" y="174"/>
                    <a:pt x="538" y="174"/>
                    <a:pt x="538" y="174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8" y="174"/>
                    <a:pt x="538" y="174"/>
                    <a:pt x="538" y="174"/>
                  </a:cubicBezTo>
                  <a:cubicBezTo>
                    <a:pt x="538" y="175"/>
                    <a:pt x="538" y="174"/>
                    <a:pt x="538" y="174"/>
                  </a:cubicBezTo>
                  <a:cubicBezTo>
                    <a:pt x="538" y="174"/>
                    <a:pt x="538" y="174"/>
                    <a:pt x="538" y="174"/>
                  </a:cubicBezTo>
                  <a:cubicBezTo>
                    <a:pt x="536" y="174"/>
                    <a:pt x="536" y="174"/>
                    <a:pt x="536" y="174"/>
                  </a:cubicBezTo>
                  <a:cubicBezTo>
                    <a:pt x="536" y="174"/>
                    <a:pt x="536" y="174"/>
                    <a:pt x="536" y="174"/>
                  </a:cubicBezTo>
                  <a:cubicBezTo>
                    <a:pt x="536" y="174"/>
                    <a:pt x="536" y="175"/>
                    <a:pt x="536" y="175"/>
                  </a:cubicBezTo>
                  <a:cubicBezTo>
                    <a:pt x="537" y="175"/>
                    <a:pt x="537" y="175"/>
                    <a:pt x="537" y="175"/>
                  </a:cubicBezTo>
                  <a:cubicBezTo>
                    <a:pt x="536" y="175"/>
                    <a:pt x="536" y="175"/>
                    <a:pt x="536" y="175"/>
                  </a:cubicBezTo>
                  <a:cubicBezTo>
                    <a:pt x="536" y="174"/>
                    <a:pt x="536" y="174"/>
                    <a:pt x="536" y="174"/>
                  </a:cubicBezTo>
                  <a:cubicBezTo>
                    <a:pt x="536" y="174"/>
                    <a:pt x="536" y="174"/>
                    <a:pt x="536" y="174"/>
                  </a:cubicBezTo>
                  <a:cubicBezTo>
                    <a:pt x="536" y="174"/>
                    <a:pt x="536" y="174"/>
                    <a:pt x="536" y="174"/>
                  </a:cubicBezTo>
                  <a:cubicBezTo>
                    <a:pt x="536" y="174"/>
                    <a:pt x="536" y="174"/>
                    <a:pt x="536" y="174"/>
                  </a:cubicBezTo>
                  <a:cubicBezTo>
                    <a:pt x="537" y="174"/>
                    <a:pt x="537" y="174"/>
                    <a:pt x="537" y="173"/>
                  </a:cubicBezTo>
                  <a:cubicBezTo>
                    <a:pt x="537" y="173"/>
                    <a:pt x="537" y="173"/>
                    <a:pt x="537" y="173"/>
                  </a:cubicBezTo>
                  <a:cubicBezTo>
                    <a:pt x="537" y="173"/>
                    <a:pt x="537" y="173"/>
                    <a:pt x="537" y="173"/>
                  </a:cubicBezTo>
                  <a:cubicBezTo>
                    <a:pt x="537" y="173"/>
                    <a:pt x="537" y="173"/>
                    <a:pt x="537" y="173"/>
                  </a:cubicBezTo>
                  <a:cubicBezTo>
                    <a:pt x="536" y="173"/>
                    <a:pt x="536" y="173"/>
                    <a:pt x="536" y="173"/>
                  </a:cubicBezTo>
                  <a:cubicBezTo>
                    <a:pt x="536" y="173"/>
                    <a:pt x="537" y="172"/>
                    <a:pt x="537" y="173"/>
                  </a:cubicBezTo>
                  <a:close/>
                  <a:moveTo>
                    <a:pt x="535" y="180"/>
                  </a:moveTo>
                  <a:cubicBezTo>
                    <a:pt x="535" y="180"/>
                    <a:pt x="534" y="181"/>
                    <a:pt x="534" y="180"/>
                  </a:cubicBezTo>
                  <a:cubicBezTo>
                    <a:pt x="534" y="180"/>
                    <a:pt x="534" y="180"/>
                    <a:pt x="534" y="180"/>
                  </a:cubicBezTo>
                  <a:cubicBezTo>
                    <a:pt x="534" y="179"/>
                    <a:pt x="534" y="179"/>
                    <a:pt x="534" y="179"/>
                  </a:cubicBezTo>
                  <a:cubicBezTo>
                    <a:pt x="533" y="179"/>
                    <a:pt x="533" y="179"/>
                    <a:pt x="533" y="179"/>
                  </a:cubicBezTo>
                  <a:cubicBezTo>
                    <a:pt x="534" y="179"/>
                    <a:pt x="534" y="179"/>
                    <a:pt x="534" y="179"/>
                  </a:cubicBezTo>
                  <a:cubicBezTo>
                    <a:pt x="534" y="179"/>
                    <a:pt x="534" y="180"/>
                    <a:pt x="534" y="180"/>
                  </a:cubicBezTo>
                  <a:cubicBezTo>
                    <a:pt x="535" y="180"/>
                    <a:pt x="535" y="180"/>
                    <a:pt x="535" y="180"/>
                  </a:cubicBezTo>
                  <a:cubicBezTo>
                    <a:pt x="535" y="179"/>
                    <a:pt x="538" y="179"/>
                    <a:pt x="536" y="180"/>
                  </a:cubicBezTo>
                  <a:cubicBezTo>
                    <a:pt x="537" y="181"/>
                    <a:pt x="535" y="179"/>
                    <a:pt x="535" y="180"/>
                  </a:cubicBezTo>
                  <a:close/>
                  <a:moveTo>
                    <a:pt x="534" y="182"/>
                  </a:moveTo>
                  <a:cubicBezTo>
                    <a:pt x="534" y="182"/>
                    <a:pt x="534" y="182"/>
                    <a:pt x="534" y="182"/>
                  </a:cubicBezTo>
                  <a:close/>
                  <a:moveTo>
                    <a:pt x="533" y="185"/>
                  </a:moveTo>
                  <a:cubicBezTo>
                    <a:pt x="532" y="185"/>
                    <a:pt x="532" y="185"/>
                    <a:pt x="532" y="185"/>
                  </a:cubicBezTo>
                  <a:cubicBezTo>
                    <a:pt x="533" y="184"/>
                    <a:pt x="533" y="184"/>
                    <a:pt x="533" y="184"/>
                  </a:cubicBezTo>
                  <a:cubicBezTo>
                    <a:pt x="533" y="185"/>
                    <a:pt x="533" y="185"/>
                    <a:pt x="533" y="185"/>
                  </a:cubicBezTo>
                  <a:close/>
                  <a:moveTo>
                    <a:pt x="530" y="189"/>
                  </a:moveTo>
                  <a:cubicBezTo>
                    <a:pt x="530" y="189"/>
                    <a:pt x="530" y="189"/>
                    <a:pt x="530" y="189"/>
                  </a:cubicBezTo>
                  <a:cubicBezTo>
                    <a:pt x="530" y="188"/>
                    <a:pt x="530" y="188"/>
                    <a:pt x="530" y="188"/>
                  </a:cubicBezTo>
                  <a:cubicBezTo>
                    <a:pt x="530" y="188"/>
                    <a:pt x="530" y="188"/>
                    <a:pt x="530" y="189"/>
                  </a:cubicBezTo>
                  <a:close/>
                  <a:moveTo>
                    <a:pt x="530" y="185"/>
                  </a:moveTo>
                  <a:cubicBezTo>
                    <a:pt x="531" y="185"/>
                    <a:pt x="531" y="185"/>
                    <a:pt x="531" y="185"/>
                  </a:cubicBezTo>
                  <a:cubicBezTo>
                    <a:pt x="531" y="185"/>
                    <a:pt x="531" y="185"/>
                    <a:pt x="531" y="185"/>
                  </a:cubicBezTo>
                  <a:lnTo>
                    <a:pt x="530" y="185"/>
                  </a:lnTo>
                  <a:close/>
                  <a:moveTo>
                    <a:pt x="531" y="182"/>
                  </a:moveTo>
                  <a:cubicBezTo>
                    <a:pt x="531" y="183"/>
                    <a:pt x="529" y="181"/>
                    <a:pt x="529" y="183"/>
                  </a:cubicBezTo>
                  <a:cubicBezTo>
                    <a:pt x="528" y="183"/>
                    <a:pt x="528" y="181"/>
                    <a:pt x="527" y="182"/>
                  </a:cubicBezTo>
                  <a:cubicBezTo>
                    <a:pt x="526" y="182"/>
                    <a:pt x="526" y="182"/>
                    <a:pt x="526" y="182"/>
                  </a:cubicBezTo>
                  <a:cubicBezTo>
                    <a:pt x="526" y="183"/>
                    <a:pt x="526" y="183"/>
                    <a:pt x="527" y="183"/>
                  </a:cubicBezTo>
                  <a:cubicBezTo>
                    <a:pt x="527" y="183"/>
                    <a:pt x="527" y="183"/>
                    <a:pt x="527" y="183"/>
                  </a:cubicBezTo>
                  <a:cubicBezTo>
                    <a:pt x="527" y="184"/>
                    <a:pt x="526" y="183"/>
                    <a:pt x="526" y="184"/>
                  </a:cubicBezTo>
                  <a:cubicBezTo>
                    <a:pt x="525" y="183"/>
                    <a:pt x="526" y="182"/>
                    <a:pt x="526" y="182"/>
                  </a:cubicBezTo>
                  <a:cubicBezTo>
                    <a:pt x="526" y="182"/>
                    <a:pt x="526" y="182"/>
                    <a:pt x="527" y="181"/>
                  </a:cubicBezTo>
                  <a:cubicBezTo>
                    <a:pt x="527" y="181"/>
                    <a:pt x="527" y="181"/>
                    <a:pt x="527" y="180"/>
                  </a:cubicBezTo>
                  <a:cubicBezTo>
                    <a:pt x="527" y="180"/>
                    <a:pt x="527" y="181"/>
                    <a:pt x="527" y="180"/>
                  </a:cubicBezTo>
                  <a:cubicBezTo>
                    <a:pt x="528" y="180"/>
                    <a:pt x="528" y="180"/>
                    <a:pt x="528" y="180"/>
                  </a:cubicBezTo>
                  <a:cubicBezTo>
                    <a:pt x="527" y="181"/>
                    <a:pt x="527" y="181"/>
                    <a:pt x="527" y="181"/>
                  </a:cubicBezTo>
                  <a:cubicBezTo>
                    <a:pt x="528" y="181"/>
                    <a:pt x="529" y="181"/>
                    <a:pt x="529" y="182"/>
                  </a:cubicBezTo>
                  <a:cubicBezTo>
                    <a:pt x="530" y="181"/>
                    <a:pt x="529" y="181"/>
                    <a:pt x="529" y="181"/>
                  </a:cubicBezTo>
                  <a:cubicBezTo>
                    <a:pt x="529" y="180"/>
                    <a:pt x="531" y="180"/>
                    <a:pt x="530" y="179"/>
                  </a:cubicBezTo>
                  <a:cubicBezTo>
                    <a:pt x="529" y="179"/>
                    <a:pt x="529" y="179"/>
                    <a:pt x="528" y="179"/>
                  </a:cubicBezTo>
                  <a:cubicBezTo>
                    <a:pt x="528" y="179"/>
                    <a:pt x="528" y="179"/>
                    <a:pt x="528" y="179"/>
                  </a:cubicBezTo>
                  <a:cubicBezTo>
                    <a:pt x="528" y="179"/>
                    <a:pt x="528" y="179"/>
                    <a:pt x="528" y="179"/>
                  </a:cubicBezTo>
                  <a:cubicBezTo>
                    <a:pt x="528" y="179"/>
                    <a:pt x="529" y="178"/>
                    <a:pt x="528" y="177"/>
                  </a:cubicBezTo>
                  <a:cubicBezTo>
                    <a:pt x="530" y="177"/>
                    <a:pt x="528" y="179"/>
                    <a:pt x="529" y="178"/>
                  </a:cubicBezTo>
                  <a:cubicBezTo>
                    <a:pt x="529" y="179"/>
                    <a:pt x="528" y="179"/>
                    <a:pt x="529" y="179"/>
                  </a:cubicBezTo>
                  <a:cubicBezTo>
                    <a:pt x="529" y="179"/>
                    <a:pt x="529" y="179"/>
                    <a:pt x="529" y="179"/>
                  </a:cubicBezTo>
                  <a:cubicBezTo>
                    <a:pt x="529" y="179"/>
                    <a:pt x="529" y="179"/>
                    <a:pt x="529" y="179"/>
                  </a:cubicBezTo>
                  <a:cubicBezTo>
                    <a:pt x="530" y="179"/>
                    <a:pt x="530" y="179"/>
                    <a:pt x="530" y="179"/>
                  </a:cubicBezTo>
                  <a:cubicBezTo>
                    <a:pt x="530" y="179"/>
                    <a:pt x="530" y="179"/>
                    <a:pt x="530" y="179"/>
                  </a:cubicBezTo>
                  <a:cubicBezTo>
                    <a:pt x="531" y="179"/>
                    <a:pt x="530" y="180"/>
                    <a:pt x="530" y="181"/>
                  </a:cubicBezTo>
                  <a:cubicBezTo>
                    <a:pt x="531" y="181"/>
                    <a:pt x="531" y="181"/>
                    <a:pt x="531" y="181"/>
                  </a:cubicBezTo>
                  <a:cubicBezTo>
                    <a:pt x="530" y="181"/>
                    <a:pt x="530" y="181"/>
                    <a:pt x="530" y="181"/>
                  </a:cubicBezTo>
                  <a:cubicBezTo>
                    <a:pt x="530" y="181"/>
                    <a:pt x="529" y="182"/>
                    <a:pt x="531" y="182"/>
                  </a:cubicBezTo>
                  <a:cubicBezTo>
                    <a:pt x="531" y="182"/>
                    <a:pt x="531" y="181"/>
                    <a:pt x="532" y="181"/>
                  </a:cubicBezTo>
                  <a:cubicBezTo>
                    <a:pt x="533" y="181"/>
                    <a:pt x="532" y="181"/>
                    <a:pt x="532" y="182"/>
                  </a:cubicBezTo>
                  <a:cubicBezTo>
                    <a:pt x="532" y="181"/>
                    <a:pt x="531" y="182"/>
                    <a:pt x="531" y="182"/>
                  </a:cubicBezTo>
                  <a:close/>
                  <a:moveTo>
                    <a:pt x="526" y="188"/>
                  </a:moveTo>
                  <a:cubicBezTo>
                    <a:pt x="526" y="188"/>
                    <a:pt x="526" y="188"/>
                    <a:pt x="526" y="188"/>
                  </a:cubicBezTo>
                  <a:cubicBezTo>
                    <a:pt x="526" y="188"/>
                    <a:pt x="526" y="188"/>
                    <a:pt x="526" y="188"/>
                  </a:cubicBezTo>
                  <a:cubicBezTo>
                    <a:pt x="526" y="188"/>
                    <a:pt x="526" y="188"/>
                    <a:pt x="526" y="188"/>
                  </a:cubicBezTo>
                  <a:cubicBezTo>
                    <a:pt x="526" y="188"/>
                    <a:pt x="526" y="188"/>
                    <a:pt x="526" y="188"/>
                  </a:cubicBezTo>
                  <a:cubicBezTo>
                    <a:pt x="526" y="189"/>
                    <a:pt x="528" y="189"/>
                    <a:pt x="528" y="190"/>
                  </a:cubicBezTo>
                  <a:cubicBezTo>
                    <a:pt x="526" y="190"/>
                    <a:pt x="526" y="190"/>
                    <a:pt x="526" y="190"/>
                  </a:cubicBezTo>
                  <a:cubicBezTo>
                    <a:pt x="525" y="189"/>
                    <a:pt x="526" y="189"/>
                    <a:pt x="526" y="188"/>
                  </a:cubicBezTo>
                  <a:cubicBezTo>
                    <a:pt x="526" y="188"/>
                    <a:pt x="526" y="188"/>
                    <a:pt x="526" y="188"/>
                  </a:cubicBezTo>
                  <a:close/>
                  <a:moveTo>
                    <a:pt x="528" y="185"/>
                  </a:moveTo>
                  <a:cubicBezTo>
                    <a:pt x="528" y="184"/>
                    <a:pt x="528" y="184"/>
                    <a:pt x="528" y="184"/>
                  </a:cubicBezTo>
                  <a:cubicBezTo>
                    <a:pt x="528" y="184"/>
                    <a:pt x="529" y="184"/>
                    <a:pt x="529" y="184"/>
                  </a:cubicBezTo>
                  <a:cubicBezTo>
                    <a:pt x="528" y="184"/>
                    <a:pt x="528" y="184"/>
                    <a:pt x="528" y="184"/>
                  </a:cubicBezTo>
                  <a:cubicBezTo>
                    <a:pt x="528" y="185"/>
                    <a:pt x="528" y="185"/>
                    <a:pt x="528" y="185"/>
                  </a:cubicBezTo>
                  <a:close/>
                  <a:moveTo>
                    <a:pt x="528" y="188"/>
                  </a:moveTo>
                  <a:cubicBezTo>
                    <a:pt x="527" y="188"/>
                    <a:pt x="529" y="188"/>
                    <a:pt x="528" y="187"/>
                  </a:cubicBezTo>
                  <a:cubicBezTo>
                    <a:pt x="529" y="187"/>
                    <a:pt x="529" y="187"/>
                    <a:pt x="529" y="187"/>
                  </a:cubicBezTo>
                  <a:cubicBezTo>
                    <a:pt x="529" y="188"/>
                    <a:pt x="528" y="188"/>
                    <a:pt x="528" y="188"/>
                  </a:cubicBezTo>
                  <a:close/>
                  <a:moveTo>
                    <a:pt x="529" y="187"/>
                  </a:moveTo>
                  <a:cubicBezTo>
                    <a:pt x="529" y="187"/>
                    <a:pt x="529" y="187"/>
                    <a:pt x="529" y="187"/>
                  </a:cubicBezTo>
                  <a:cubicBezTo>
                    <a:pt x="529" y="186"/>
                    <a:pt x="529" y="186"/>
                    <a:pt x="529" y="185"/>
                  </a:cubicBezTo>
                  <a:cubicBezTo>
                    <a:pt x="530" y="185"/>
                    <a:pt x="530" y="185"/>
                    <a:pt x="530" y="185"/>
                  </a:cubicBezTo>
                  <a:cubicBezTo>
                    <a:pt x="530" y="185"/>
                    <a:pt x="530" y="185"/>
                    <a:pt x="530" y="185"/>
                  </a:cubicBezTo>
                  <a:cubicBezTo>
                    <a:pt x="530" y="185"/>
                    <a:pt x="530" y="185"/>
                    <a:pt x="530" y="185"/>
                  </a:cubicBezTo>
                  <a:cubicBezTo>
                    <a:pt x="530" y="185"/>
                    <a:pt x="530" y="186"/>
                    <a:pt x="530" y="186"/>
                  </a:cubicBezTo>
                  <a:cubicBezTo>
                    <a:pt x="530" y="186"/>
                    <a:pt x="530" y="186"/>
                    <a:pt x="530" y="186"/>
                  </a:cubicBezTo>
                  <a:cubicBezTo>
                    <a:pt x="530" y="186"/>
                    <a:pt x="530" y="186"/>
                    <a:pt x="530" y="186"/>
                  </a:cubicBezTo>
                  <a:cubicBezTo>
                    <a:pt x="529" y="187"/>
                    <a:pt x="529" y="187"/>
                    <a:pt x="529" y="187"/>
                  </a:cubicBezTo>
                  <a:cubicBezTo>
                    <a:pt x="529" y="187"/>
                    <a:pt x="529" y="187"/>
                    <a:pt x="529" y="187"/>
                  </a:cubicBezTo>
                  <a:close/>
                  <a:moveTo>
                    <a:pt x="526" y="184"/>
                  </a:moveTo>
                  <a:cubicBezTo>
                    <a:pt x="525" y="184"/>
                    <a:pt x="525" y="184"/>
                    <a:pt x="525" y="184"/>
                  </a:cubicBezTo>
                  <a:cubicBezTo>
                    <a:pt x="526" y="184"/>
                    <a:pt x="526" y="184"/>
                    <a:pt x="526" y="184"/>
                  </a:cubicBezTo>
                  <a:cubicBezTo>
                    <a:pt x="526" y="184"/>
                    <a:pt x="526" y="184"/>
                    <a:pt x="526" y="184"/>
                  </a:cubicBezTo>
                  <a:cubicBezTo>
                    <a:pt x="526" y="184"/>
                    <a:pt x="526" y="184"/>
                    <a:pt x="526" y="184"/>
                  </a:cubicBezTo>
                  <a:cubicBezTo>
                    <a:pt x="526" y="184"/>
                    <a:pt x="526" y="184"/>
                    <a:pt x="526" y="184"/>
                  </a:cubicBezTo>
                  <a:close/>
                  <a:moveTo>
                    <a:pt x="525" y="179"/>
                  </a:moveTo>
                  <a:cubicBezTo>
                    <a:pt x="525" y="179"/>
                    <a:pt x="526" y="179"/>
                    <a:pt x="526" y="180"/>
                  </a:cubicBezTo>
                  <a:cubicBezTo>
                    <a:pt x="526" y="180"/>
                    <a:pt x="526" y="180"/>
                    <a:pt x="526" y="180"/>
                  </a:cubicBezTo>
                  <a:cubicBezTo>
                    <a:pt x="526" y="180"/>
                    <a:pt x="526" y="180"/>
                    <a:pt x="526" y="180"/>
                  </a:cubicBezTo>
                  <a:cubicBezTo>
                    <a:pt x="525" y="179"/>
                    <a:pt x="525" y="179"/>
                    <a:pt x="525" y="179"/>
                  </a:cubicBezTo>
                  <a:cubicBezTo>
                    <a:pt x="525" y="179"/>
                    <a:pt x="525" y="179"/>
                    <a:pt x="525" y="179"/>
                  </a:cubicBezTo>
                  <a:cubicBezTo>
                    <a:pt x="525" y="178"/>
                    <a:pt x="526" y="179"/>
                    <a:pt x="526" y="178"/>
                  </a:cubicBezTo>
                  <a:cubicBezTo>
                    <a:pt x="525" y="178"/>
                    <a:pt x="525" y="178"/>
                    <a:pt x="525" y="178"/>
                  </a:cubicBezTo>
                  <a:cubicBezTo>
                    <a:pt x="527" y="177"/>
                    <a:pt x="527" y="177"/>
                    <a:pt x="527" y="177"/>
                  </a:cubicBezTo>
                  <a:cubicBezTo>
                    <a:pt x="527" y="177"/>
                    <a:pt x="527" y="177"/>
                    <a:pt x="527" y="177"/>
                  </a:cubicBezTo>
                  <a:cubicBezTo>
                    <a:pt x="527" y="178"/>
                    <a:pt x="527" y="178"/>
                    <a:pt x="527" y="178"/>
                  </a:cubicBezTo>
                  <a:cubicBezTo>
                    <a:pt x="526" y="178"/>
                    <a:pt x="526" y="178"/>
                    <a:pt x="526" y="178"/>
                  </a:cubicBezTo>
                  <a:cubicBezTo>
                    <a:pt x="526" y="178"/>
                    <a:pt x="526" y="178"/>
                    <a:pt x="526" y="179"/>
                  </a:cubicBezTo>
                  <a:cubicBezTo>
                    <a:pt x="526" y="179"/>
                    <a:pt x="526" y="179"/>
                    <a:pt x="526" y="179"/>
                  </a:cubicBezTo>
                  <a:cubicBezTo>
                    <a:pt x="525" y="179"/>
                    <a:pt x="525" y="179"/>
                    <a:pt x="525" y="179"/>
                  </a:cubicBezTo>
                  <a:cubicBezTo>
                    <a:pt x="525" y="179"/>
                    <a:pt x="525" y="179"/>
                    <a:pt x="525" y="179"/>
                  </a:cubicBezTo>
                  <a:close/>
                  <a:moveTo>
                    <a:pt x="528" y="169"/>
                  </a:moveTo>
                  <a:cubicBezTo>
                    <a:pt x="529" y="169"/>
                    <a:pt x="529" y="169"/>
                    <a:pt x="529" y="169"/>
                  </a:cubicBezTo>
                  <a:cubicBezTo>
                    <a:pt x="529" y="169"/>
                    <a:pt x="529" y="169"/>
                    <a:pt x="529" y="169"/>
                  </a:cubicBezTo>
                  <a:cubicBezTo>
                    <a:pt x="529" y="171"/>
                    <a:pt x="530" y="169"/>
                    <a:pt x="531" y="169"/>
                  </a:cubicBezTo>
                  <a:cubicBezTo>
                    <a:pt x="531" y="169"/>
                    <a:pt x="531" y="169"/>
                    <a:pt x="531" y="170"/>
                  </a:cubicBezTo>
                  <a:cubicBezTo>
                    <a:pt x="531" y="170"/>
                    <a:pt x="531" y="169"/>
                    <a:pt x="532" y="169"/>
                  </a:cubicBezTo>
                  <a:cubicBezTo>
                    <a:pt x="532" y="169"/>
                    <a:pt x="532" y="169"/>
                    <a:pt x="532" y="169"/>
                  </a:cubicBezTo>
                  <a:cubicBezTo>
                    <a:pt x="532" y="169"/>
                    <a:pt x="533" y="170"/>
                    <a:pt x="534" y="169"/>
                  </a:cubicBezTo>
                  <a:cubicBezTo>
                    <a:pt x="534" y="169"/>
                    <a:pt x="532" y="169"/>
                    <a:pt x="532" y="168"/>
                  </a:cubicBezTo>
                  <a:cubicBezTo>
                    <a:pt x="532" y="168"/>
                    <a:pt x="532" y="168"/>
                    <a:pt x="531" y="168"/>
                  </a:cubicBezTo>
                  <a:cubicBezTo>
                    <a:pt x="531" y="168"/>
                    <a:pt x="532" y="167"/>
                    <a:pt x="533" y="167"/>
                  </a:cubicBezTo>
                  <a:cubicBezTo>
                    <a:pt x="532" y="168"/>
                    <a:pt x="534" y="167"/>
                    <a:pt x="533" y="168"/>
                  </a:cubicBezTo>
                  <a:cubicBezTo>
                    <a:pt x="534" y="168"/>
                    <a:pt x="534" y="168"/>
                    <a:pt x="534" y="168"/>
                  </a:cubicBezTo>
                  <a:cubicBezTo>
                    <a:pt x="534" y="168"/>
                    <a:pt x="534" y="168"/>
                    <a:pt x="534" y="168"/>
                  </a:cubicBezTo>
                  <a:cubicBezTo>
                    <a:pt x="534" y="168"/>
                    <a:pt x="534" y="168"/>
                    <a:pt x="534" y="168"/>
                  </a:cubicBezTo>
                  <a:cubicBezTo>
                    <a:pt x="534" y="168"/>
                    <a:pt x="534" y="168"/>
                    <a:pt x="534" y="168"/>
                  </a:cubicBezTo>
                  <a:cubicBezTo>
                    <a:pt x="535" y="169"/>
                    <a:pt x="533" y="170"/>
                    <a:pt x="534" y="171"/>
                  </a:cubicBezTo>
                  <a:cubicBezTo>
                    <a:pt x="534" y="171"/>
                    <a:pt x="534" y="171"/>
                    <a:pt x="534" y="171"/>
                  </a:cubicBezTo>
                  <a:cubicBezTo>
                    <a:pt x="534" y="171"/>
                    <a:pt x="534" y="171"/>
                    <a:pt x="534" y="171"/>
                  </a:cubicBezTo>
                  <a:cubicBezTo>
                    <a:pt x="533" y="171"/>
                    <a:pt x="533" y="171"/>
                    <a:pt x="532" y="171"/>
                  </a:cubicBezTo>
                  <a:cubicBezTo>
                    <a:pt x="530" y="170"/>
                    <a:pt x="530" y="170"/>
                    <a:pt x="530" y="170"/>
                  </a:cubicBezTo>
                  <a:cubicBezTo>
                    <a:pt x="530" y="171"/>
                    <a:pt x="530" y="171"/>
                    <a:pt x="529" y="171"/>
                  </a:cubicBezTo>
                  <a:cubicBezTo>
                    <a:pt x="529" y="171"/>
                    <a:pt x="530" y="171"/>
                    <a:pt x="529" y="170"/>
                  </a:cubicBezTo>
                  <a:cubicBezTo>
                    <a:pt x="528" y="170"/>
                    <a:pt x="528" y="171"/>
                    <a:pt x="528" y="172"/>
                  </a:cubicBezTo>
                  <a:cubicBezTo>
                    <a:pt x="528" y="171"/>
                    <a:pt x="528" y="171"/>
                    <a:pt x="527" y="170"/>
                  </a:cubicBezTo>
                  <a:cubicBezTo>
                    <a:pt x="527" y="170"/>
                    <a:pt x="527" y="170"/>
                    <a:pt x="527" y="170"/>
                  </a:cubicBezTo>
                  <a:cubicBezTo>
                    <a:pt x="528" y="170"/>
                    <a:pt x="528" y="169"/>
                    <a:pt x="528" y="169"/>
                  </a:cubicBezTo>
                  <a:close/>
                  <a:moveTo>
                    <a:pt x="532" y="173"/>
                  </a:moveTo>
                  <a:cubicBezTo>
                    <a:pt x="531" y="173"/>
                    <a:pt x="531" y="173"/>
                    <a:pt x="530" y="172"/>
                  </a:cubicBezTo>
                  <a:cubicBezTo>
                    <a:pt x="531" y="173"/>
                    <a:pt x="531" y="173"/>
                    <a:pt x="531" y="173"/>
                  </a:cubicBezTo>
                  <a:cubicBezTo>
                    <a:pt x="531" y="172"/>
                    <a:pt x="531" y="172"/>
                    <a:pt x="531" y="172"/>
                  </a:cubicBezTo>
                  <a:cubicBezTo>
                    <a:pt x="532" y="172"/>
                    <a:pt x="532" y="173"/>
                    <a:pt x="532" y="173"/>
                  </a:cubicBezTo>
                  <a:cubicBezTo>
                    <a:pt x="531" y="173"/>
                    <a:pt x="531" y="173"/>
                    <a:pt x="531" y="173"/>
                  </a:cubicBezTo>
                  <a:lnTo>
                    <a:pt x="532" y="173"/>
                  </a:lnTo>
                  <a:close/>
                  <a:moveTo>
                    <a:pt x="529" y="173"/>
                  </a:moveTo>
                  <a:cubicBezTo>
                    <a:pt x="529" y="174"/>
                    <a:pt x="529" y="174"/>
                    <a:pt x="529" y="174"/>
                  </a:cubicBezTo>
                  <a:cubicBezTo>
                    <a:pt x="528" y="174"/>
                    <a:pt x="528" y="174"/>
                    <a:pt x="527" y="174"/>
                  </a:cubicBezTo>
                  <a:cubicBezTo>
                    <a:pt x="528" y="174"/>
                    <a:pt x="528" y="176"/>
                    <a:pt x="529" y="175"/>
                  </a:cubicBezTo>
                  <a:cubicBezTo>
                    <a:pt x="528" y="176"/>
                    <a:pt x="528" y="176"/>
                    <a:pt x="528" y="176"/>
                  </a:cubicBezTo>
                  <a:cubicBezTo>
                    <a:pt x="528" y="176"/>
                    <a:pt x="528" y="176"/>
                    <a:pt x="528" y="176"/>
                  </a:cubicBezTo>
                  <a:cubicBezTo>
                    <a:pt x="529" y="176"/>
                    <a:pt x="529" y="176"/>
                    <a:pt x="529" y="176"/>
                  </a:cubicBezTo>
                  <a:cubicBezTo>
                    <a:pt x="528" y="176"/>
                    <a:pt x="528" y="176"/>
                    <a:pt x="528" y="176"/>
                  </a:cubicBezTo>
                  <a:cubicBezTo>
                    <a:pt x="528" y="176"/>
                    <a:pt x="528" y="176"/>
                    <a:pt x="528" y="176"/>
                  </a:cubicBezTo>
                  <a:cubicBezTo>
                    <a:pt x="528" y="176"/>
                    <a:pt x="528" y="176"/>
                    <a:pt x="528" y="176"/>
                  </a:cubicBezTo>
                  <a:cubicBezTo>
                    <a:pt x="528" y="176"/>
                    <a:pt x="528" y="176"/>
                    <a:pt x="528" y="176"/>
                  </a:cubicBezTo>
                  <a:cubicBezTo>
                    <a:pt x="528" y="175"/>
                    <a:pt x="528" y="175"/>
                    <a:pt x="528" y="175"/>
                  </a:cubicBezTo>
                  <a:cubicBezTo>
                    <a:pt x="527" y="175"/>
                    <a:pt x="527" y="175"/>
                    <a:pt x="527" y="175"/>
                  </a:cubicBezTo>
                  <a:cubicBezTo>
                    <a:pt x="527" y="174"/>
                    <a:pt x="527" y="174"/>
                    <a:pt x="527" y="174"/>
                  </a:cubicBezTo>
                  <a:cubicBezTo>
                    <a:pt x="526" y="174"/>
                    <a:pt x="526" y="174"/>
                    <a:pt x="526" y="174"/>
                  </a:cubicBezTo>
                  <a:cubicBezTo>
                    <a:pt x="527" y="174"/>
                    <a:pt x="528" y="174"/>
                    <a:pt x="529" y="173"/>
                  </a:cubicBezTo>
                  <a:close/>
                  <a:moveTo>
                    <a:pt x="533" y="177"/>
                  </a:moveTo>
                  <a:cubicBezTo>
                    <a:pt x="533" y="177"/>
                    <a:pt x="532" y="176"/>
                    <a:pt x="532" y="176"/>
                  </a:cubicBezTo>
                  <a:cubicBezTo>
                    <a:pt x="532" y="176"/>
                    <a:pt x="531" y="176"/>
                    <a:pt x="531" y="176"/>
                  </a:cubicBezTo>
                  <a:cubicBezTo>
                    <a:pt x="531" y="175"/>
                    <a:pt x="529" y="176"/>
                    <a:pt x="530" y="174"/>
                  </a:cubicBezTo>
                  <a:cubicBezTo>
                    <a:pt x="531" y="174"/>
                    <a:pt x="531" y="174"/>
                    <a:pt x="531" y="174"/>
                  </a:cubicBezTo>
                  <a:cubicBezTo>
                    <a:pt x="531" y="174"/>
                    <a:pt x="531" y="174"/>
                    <a:pt x="531" y="174"/>
                  </a:cubicBezTo>
                  <a:cubicBezTo>
                    <a:pt x="530" y="174"/>
                    <a:pt x="530" y="174"/>
                    <a:pt x="530" y="174"/>
                  </a:cubicBezTo>
                  <a:cubicBezTo>
                    <a:pt x="529" y="175"/>
                    <a:pt x="531" y="175"/>
                    <a:pt x="531" y="176"/>
                  </a:cubicBezTo>
                  <a:cubicBezTo>
                    <a:pt x="531" y="175"/>
                    <a:pt x="532" y="175"/>
                    <a:pt x="533" y="175"/>
                  </a:cubicBezTo>
                  <a:cubicBezTo>
                    <a:pt x="533" y="175"/>
                    <a:pt x="532" y="175"/>
                    <a:pt x="532" y="176"/>
                  </a:cubicBezTo>
                  <a:cubicBezTo>
                    <a:pt x="532" y="176"/>
                    <a:pt x="532" y="176"/>
                    <a:pt x="532" y="176"/>
                  </a:cubicBezTo>
                  <a:cubicBezTo>
                    <a:pt x="532" y="176"/>
                    <a:pt x="533" y="176"/>
                    <a:pt x="533" y="177"/>
                  </a:cubicBezTo>
                  <a:cubicBezTo>
                    <a:pt x="533" y="177"/>
                    <a:pt x="533" y="176"/>
                    <a:pt x="533" y="176"/>
                  </a:cubicBezTo>
                  <a:cubicBezTo>
                    <a:pt x="533" y="177"/>
                    <a:pt x="533" y="177"/>
                    <a:pt x="533" y="177"/>
                  </a:cubicBezTo>
                  <a:cubicBezTo>
                    <a:pt x="534" y="177"/>
                    <a:pt x="534" y="177"/>
                    <a:pt x="534" y="177"/>
                  </a:cubicBezTo>
                  <a:cubicBezTo>
                    <a:pt x="534" y="177"/>
                    <a:pt x="534" y="177"/>
                    <a:pt x="534" y="177"/>
                  </a:cubicBezTo>
                  <a:cubicBezTo>
                    <a:pt x="534" y="177"/>
                    <a:pt x="533" y="177"/>
                    <a:pt x="533" y="177"/>
                  </a:cubicBezTo>
                  <a:close/>
                  <a:moveTo>
                    <a:pt x="534" y="176"/>
                  </a:moveTo>
                  <a:cubicBezTo>
                    <a:pt x="534" y="175"/>
                    <a:pt x="534" y="175"/>
                    <a:pt x="534" y="175"/>
                  </a:cubicBezTo>
                  <a:cubicBezTo>
                    <a:pt x="534" y="175"/>
                    <a:pt x="534" y="175"/>
                    <a:pt x="534" y="175"/>
                  </a:cubicBezTo>
                  <a:lnTo>
                    <a:pt x="534" y="176"/>
                  </a:lnTo>
                  <a:close/>
                  <a:moveTo>
                    <a:pt x="535" y="174"/>
                  </a:moveTo>
                  <a:cubicBezTo>
                    <a:pt x="535" y="173"/>
                    <a:pt x="535" y="173"/>
                    <a:pt x="535" y="173"/>
                  </a:cubicBezTo>
                  <a:cubicBezTo>
                    <a:pt x="535" y="173"/>
                    <a:pt x="535" y="173"/>
                    <a:pt x="535" y="173"/>
                  </a:cubicBezTo>
                  <a:cubicBezTo>
                    <a:pt x="535" y="173"/>
                    <a:pt x="535" y="173"/>
                    <a:pt x="536" y="173"/>
                  </a:cubicBezTo>
                  <a:cubicBezTo>
                    <a:pt x="535" y="173"/>
                    <a:pt x="535" y="173"/>
                    <a:pt x="535" y="173"/>
                  </a:cubicBezTo>
                  <a:cubicBezTo>
                    <a:pt x="535" y="173"/>
                    <a:pt x="535" y="173"/>
                    <a:pt x="535" y="173"/>
                  </a:cubicBezTo>
                  <a:cubicBezTo>
                    <a:pt x="535" y="174"/>
                    <a:pt x="536" y="174"/>
                    <a:pt x="535" y="174"/>
                  </a:cubicBezTo>
                  <a:close/>
                  <a:moveTo>
                    <a:pt x="535" y="176"/>
                  </a:moveTo>
                  <a:cubicBezTo>
                    <a:pt x="535" y="176"/>
                    <a:pt x="535" y="176"/>
                    <a:pt x="535" y="176"/>
                  </a:cubicBezTo>
                  <a:cubicBezTo>
                    <a:pt x="535" y="176"/>
                    <a:pt x="535" y="176"/>
                    <a:pt x="535" y="176"/>
                  </a:cubicBezTo>
                  <a:cubicBezTo>
                    <a:pt x="535" y="177"/>
                    <a:pt x="535" y="177"/>
                    <a:pt x="535" y="177"/>
                  </a:cubicBezTo>
                  <a:cubicBezTo>
                    <a:pt x="535" y="177"/>
                    <a:pt x="535" y="177"/>
                    <a:pt x="535" y="177"/>
                  </a:cubicBezTo>
                  <a:cubicBezTo>
                    <a:pt x="535" y="177"/>
                    <a:pt x="535" y="177"/>
                    <a:pt x="535" y="177"/>
                  </a:cubicBezTo>
                  <a:cubicBezTo>
                    <a:pt x="535" y="177"/>
                    <a:pt x="535" y="177"/>
                    <a:pt x="535" y="177"/>
                  </a:cubicBezTo>
                  <a:cubicBezTo>
                    <a:pt x="535" y="177"/>
                    <a:pt x="535" y="177"/>
                    <a:pt x="535" y="176"/>
                  </a:cubicBezTo>
                  <a:close/>
                  <a:moveTo>
                    <a:pt x="536" y="178"/>
                  </a:moveTo>
                  <a:cubicBezTo>
                    <a:pt x="536" y="178"/>
                    <a:pt x="536" y="178"/>
                    <a:pt x="536" y="178"/>
                  </a:cubicBezTo>
                  <a:cubicBezTo>
                    <a:pt x="537" y="177"/>
                    <a:pt x="537" y="177"/>
                    <a:pt x="537" y="177"/>
                  </a:cubicBezTo>
                  <a:cubicBezTo>
                    <a:pt x="537" y="178"/>
                    <a:pt x="537" y="178"/>
                    <a:pt x="537" y="178"/>
                  </a:cubicBezTo>
                  <a:lnTo>
                    <a:pt x="536" y="178"/>
                  </a:lnTo>
                  <a:close/>
                  <a:moveTo>
                    <a:pt x="538" y="169"/>
                  </a:moveTo>
                  <a:cubicBezTo>
                    <a:pt x="538" y="169"/>
                    <a:pt x="538" y="169"/>
                    <a:pt x="538" y="169"/>
                  </a:cubicBezTo>
                  <a:cubicBezTo>
                    <a:pt x="538" y="169"/>
                    <a:pt x="538" y="169"/>
                    <a:pt x="538" y="169"/>
                  </a:cubicBezTo>
                  <a:close/>
                  <a:moveTo>
                    <a:pt x="536" y="166"/>
                  </a:moveTo>
                  <a:cubicBezTo>
                    <a:pt x="536" y="166"/>
                    <a:pt x="536" y="166"/>
                    <a:pt x="536" y="166"/>
                  </a:cubicBezTo>
                  <a:cubicBezTo>
                    <a:pt x="537" y="166"/>
                    <a:pt x="537" y="166"/>
                    <a:pt x="538" y="166"/>
                  </a:cubicBezTo>
                  <a:cubicBezTo>
                    <a:pt x="538" y="166"/>
                    <a:pt x="538" y="166"/>
                    <a:pt x="538" y="166"/>
                  </a:cubicBezTo>
                  <a:cubicBezTo>
                    <a:pt x="538" y="166"/>
                    <a:pt x="538" y="165"/>
                    <a:pt x="538" y="165"/>
                  </a:cubicBezTo>
                  <a:cubicBezTo>
                    <a:pt x="537" y="165"/>
                    <a:pt x="537" y="165"/>
                    <a:pt x="537" y="165"/>
                  </a:cubicBezTo>
                  <a:cubicBezTo>
                    <a:pt x="537" y="164"/>
                    <a:pt x="537" y="164"/>
                    <a:pt x="537" y="164"/>
                  </a:cubicBezTo>
                  <a:cubicBezTo>
                    <a:pt x="538" y="166"/>
                    <a:pt x="538" y="164"/>
                    <a:pt x="539" y="165"/>
                  </a:cubicBezTo>
                  <a:cubicBezTo>
                    <a:pt x="539" y="165"/>
                    <a:pt x="538" y="165"/>
                    <a:pt x="538" y="166"/>
                  </a:cubicBezTo>
                  <a:cubicBezTo>
                    <a:pt x="538" y="166"/>
                    <a:pt x="538" y="166"/>
                    <a:pt x="538" y="166"/>
                  </a:cubicBezTo>
                  <a:cubicBezTo>
                    <a:pt x="538" y="166"/>
                    <a:pt x="538" y="166"/>
                    <a:pt x="538" y="166"/>
                  </a:cubicBezTo>
                  <a:cubicBezTo>
                    <a:pt x="538" y="166"/>
                    <a:pt x="538" y="167"/>
                    <a:pt x="538" y="167"/>
                  </a:cubicBezTo>
                  <a:cubicBezTo>
                    <a:pt x="538" y="168"/>
                    <a:pt x="536" y="167"/>
                    <a:pt x="537" y="168"/>
                  </a:cubicBezTo>
                  <a:cubicBezTo>
                    <a:pt x="536" y="168"/>
                    <a:pt x="536" y="168"/>
                    <a:pt x="536" y="168"/>
                  </a:cubicBezTo>
                  <a:cubicBezTo>
                    <a:pt x="536" y="168"/>
                    <a:pt x="537" y="167"/>
                    <a:pt x="536" y="167"/>
                  </a:cubicBezTo>
                  <a:cubicBezTo>
                    <a:pt x="536" y="167"/>
                    <a:pt x="536" y="167"/>
                    <a:pt x="536" y="166"/>
                  </a:cubicBezTo>
                  <a:cubicBezTo>
                    <a:pt x="536" y="166"/>
                    <a:pt x="536" y="166"/>
                    <a:pt x="536" y="166"/>
                  </a:cubicBezTo>
                  <a:close/>
                  <a:moveTo>
                    <a:pt x="534" y="172"/>
                  </a:moveTo>
                  <a:cubicBezTo>
                    <a:pt x="535" y="172"/>
                    <a:pt x="535" y="172"/>
                    <a:pt x="535" y="172"/>
                  </a:cubicBezTo>
                  <a:cubicBezTo>
                    <a:pt x="535" y="172"/>
                    <a:pt x="534" y="172"/>
                    <a:pt x="534" y="172"/>
                  </a:cubicBezTo>
                  <a:close/>
                  <a:moveTo>
                    <a:pt x="536" y="165"/>
                  </a:moveTo>
                  <a:cubicBezTo>
                    <a:pt x="535" y="165"/>
                    <a:pt x="535" y="165"/>
                    <a:pt x="535" y="166"/>
                  </a:cubicBezTo>
                  <a:cubicBezTo>
                    <a:pt x="535" y="166"/>
                    <a:pt x="535" y="166"/>
                    <a:pt x="535" y="166"/>
                  </a:cubicBezTo>
                  <a:cubicBezTo>
                    <a:pt x="534" y="165"/>
                    <a:pt x="534" y="167"/>
                    <a:pt x="534" y="167"/>
                  </a:cubicBezTo>
                  <a:cubicBezTo>
                    <a:pt x="532" y="165"/>
                    <a:pt x="532" y="165"/>
                    <a:pt x="532" y="165"/>
                  </a:cubicBezTo>
                  <a:cubicBezTo>
                    <a:pt x="532" y="165"/>
                    <a:pt x="533" y="165"/>
                    <a:pt x="533" y="165"/>
                  </a:cubicBezTo>
                  <a:cubicBezTo>
                    <a:pt x="534" y="165"/>
                    <a:pt x="533" y="164"/>
                    <a:pt x="533" y="164"/>
                  </a:cubicBezTo>
                  <a:cubicBezTo>
                    <a:pt x="532" y="164"/>
                    <a:pt x="532" y="163"/>
                    <a:pt x="531" y="164"/>
                  </a:cubicBezTo>
                  <a:cubicBezTo>
                    <a:pt x="531" y="163"/>
                    <a:pt x="531" y="163"/>
                    <a:pt x="530" y="162"/>
                  </a:cubicBezTo>
                  <a:cubicBezTo>
                    <a:pt x="530" y="162"/>
                    <a:pt x="530" y="163"/>
                    <a:pt x="529" y="163"/>
                  </a:cubicBezTo>
                  <a:cubicBezTo>
                    <a:pt x="529" y="164"/>
                    <a:pt x="529" y="164"/>
                    <a:pt x="530" y="165"/>
                  </a:cubicBezTo>
                  <a:cubicBezTo>
                    <a:pt x="531" y="165"/>
                    <a:pt x="531" y="165"/>
                    <a:pt x="531" y="165"/>
                  </a:cubicBezTo>
                  <a:cubicBezTo>
                    <a:pt x="531" y="165"/>
                    <a:pt x="531" y="165"/>
                    <a:pt x="531" y="165"/>
                  </a:cubicBezTo>
                  <a:cubicBezTo>
                    <a:pt x="531" y="164"/>
                    <a:pt x="530" y="165"/>
                    <a:pt x="529" y="165"/>
                  </a:cubicBezTo>
                  <a:cubicBezTo>
                    <a:pt x="530" y="164"/>
                    <a:pt x="529" y="165"/>
                    <a:pt x="528" y="164"/>
                  </a:cubicBezTo>
                  <a:cubicBezTo>
                    <a:pt x="528" y="163"/>
                    <a:pt x="529" y="163"/>
                    <a:pt x="529" y="162"/>
                  </a:cubicBezTo>
                  <a:cubicBezTo>
                    <a:pt x="529" y="162"/>
                    <a:pt x="529" y="162"/>
                    <a:pt x="529" y="162"/>
                  </a:cubicBezTo>
                  <a:cubicBezTo>
                    <a:pt x="528" y="162"/>
                    <a:pt x="528" y="162"/>
                    <a:pt x="528" y="162"/>
                  </a:cubicBezTo>
                  <a:cubicBezTo>
                    <a:pt x="529" y="161"/>
                    <a:pt x="529" y="161"/>
                    <a:pt x="529" y="161"/>
                  </a:cubicBezTo>
                  <a:cubicBezTo>
                    <a:pt x="529" y="161"/>
                    <a:pt x="529" y="161"/>
                    <a:pt x="529" y="161"/>
                  </a:cubicBezTo>
                  <a:cubicBezTo>
                    <a:pt x="529" y="161"/>
                    <a:pt x="529" y="162"/>
                    <a:pt x="530" y="163"/>
                  </a:cubicBezTo>
                  <a:cubicBezTo>
                    <a:pt x="531" y="162"/>
                    <a:pt x="532" y="163"/>
                    <a:pt x="533" y="162"/>
                  </a:cubicBezTo>
                  <a:cubicBezTo>
                    <a:pt x="533" y="162"/>
                    <a:pt x="533" y="162"/>
                    <a:pt x="533" y="162"/>
                  </a:cubicBezTo>
                  <a:cubicBezTo>
                    <a:pt x="533" y="162"/>
                    <a:pt x="532" y="162"/>
                    <a:pt x="532" y="163"/>
                  </a:cubicBezTo>
                  <a:cubicBezTo>
                    <a:pt x="533" y="163"/>
                    <a:pt x="533" y="163"/>
                    <a:pt x="534" y="163"/>
                  </a:cubicBezTo>
                  <a:cubicBezTo>
                    <a:pt x="534" y="164"/>
                    <a:pt x="534" y="165"/>
                    <a:pt x="534" y="166"/>
                  </a:cubicBezTo>
                  <a:cubicBezTo>
                    <a:pt x="534" y="166"/>
                    <a:pt x="535" y="165"/>
                    <a:pt x="535" y="165"/>
                  </a:cubicBezTo>
                  <a:cubicBezTo>
                    <a:pt x="535" y="165"/>
                    <a:pt x="535" y="165"/>
                    <a:pt x="535" y="165"/>
                  </a:cubicBezTo>
                  <a:cubicBezTo>
                    <a:pt x="535" y="165"/>
                    <a:pt x="535" y="165"/>
                    <a:pt x="535" y="165"/>
                  </a:cubicBezTo>
                  <a:cubicBezTo>
                    <a:pt x="535" y="165"/>
                    <a:pt x="535" y="165"/>
                    <a:pt x="535" y="165"/>
                  </a:cubicBezTo>
                  <a:cubicBezTo>
                    <a:pt x="536" y="165"/>
                    <a:pt x="536" y="165"/>
                    <a:pt x="536" y="165"/>
                  </a:cubicBezTo>
                  <a:close/>
                  <a:moveTo>
                    <a:pt x="530" y="161"/>
                  </a:moveTo>
                  <a:cubicBezTo>
                    <a:pt x="531" y="160"/>
                    <a:pt x="531" y="160"/>
                    <a:pt x="531" y="160"/>
                  </a:cubicBezTo>
                  <a:cubicBezTo>
                    <a:pt x="530" y="161"/>
                    <a:pt x="530" y="161"/>
                    <a:pt x="530" y="161"/>
                  </a:cubicBezTo>
                  <a:close/>
                  <a:moveTo>
                    <a:pt x="536" y="162"/>
                  </a:moveTo>
                  <a:cubicBezTo>
                    <a:pt x="535" y="162"/>
                    <a:pt x="535" y="162"/>
                    <a:pt x="535" y="162"/>
                  </a:cubicBezTo>
                  <a:cubicBezTo>
                    <a:pt x="535" y="162"/>
                    <a:pt x="535" y="162"/>
                    <a:pt x="535" y="162"/>
                  </a:cubicBezTo>
                  <a:cubicBezTo>
                    <a:pt x="535" y="162"/>
                    <a:pt x="535" y="162"/>
                    <a:pt x="535" y="162"/>
                  </a:cubicBezTo>
                  <a:cubicBezTo>
                    <a:pt x="535" y="162"/>
                    <a:pt x="536" y="162"/>
                    <a:pt x="536" y="162"/>
                  </a:cubicBezTo>
                  <a:cubicBezTo>
                    <a:pt x="536" y="162"/>
                    <a:pt x="536" y="161"/>
                    <a:pt x="536" y="161"/>
                  </a:cubicBezTo>
                  <a:cubicBezTo>
                    <a:pt x="536" y="161"/>
                    <a:pt x="535" y="161"/>
                    <a:pt x="535" y="161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5" y="161"/>
                    <a:pt x="534" y="161"/>
                    <a:pt x="535" y="160"/>
                  </a:cubicBezTo>
                  <a:cubicBezTo>
                    <a:pt x="536" y="160"/>
                    <a:pt x="535" y="161"/>
                    <a:pt x="536" y="161"/>
                  </a:cubicBezTo>
                  <a:cubicBezTo>
                    <a:pt x="536" y="161"/>
                    <a:pt x="536" y="161"/>
                    <a:pt x="536" y="162"/>
                  </a:cubicBezTo>
                  <a:cubicBezTo>
                    <a:pt x="536" y="162"/>
                    <a:pt x="536" y="162"/>
                    <a:pt x="536" y="162"/>
                  </a:cubicBezTo>
                  <a:cubicBezTo>
                    <a:pt x="536" y="162"/>
                    <a:pt x="536" y="162"/>
                    <a:pt x="536" y="162"/>
                  </a:cubicBezTo>
                  <a:close/>
                  <a:moveTo>
                    <a:pt x="536" y="157"/>
                  </a:moveTo>
                  <a:cubicBezTo>
                    <a:pt x="536" y="157"/>
                    <a:pt x="536" y="157"/>
                    <a:pt x="536" y="157"/>
                  </a:cubicBezTo>
                  <a:cubicBezTo>
                    <a:pt x="536" y="157"/>
                    <a:pt x="536" y="157"/>
                    <a:pt x="536" y="158"/>
                  </a:cubicBezTo>
                  <a:cubicBezTo>
                    <a:pt x="537" y="158"/>
                    <a:pt x="536" y="157"/>
                    <a:pt x="536" y="158"/>
                  </a:cubicBezTo>
                  <a:cubicBezTo>
                    <a:pt x="536" y="159"/>
                    <a:pt x="536" y="159"/>
                    <a:pt x="536" y="159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6" y="157"/>
                    <a:pt x="536" y="157"/>
                  </a:cubicBezTo>
                  <a:close/>
                  <a:moveTo>
                    <a:pt x="534" y="161"/>
                  </a:moveTo>
                  <a:cubicBezTo>
                    <a:pt x="534" y="161"/>
                    <a:pt x="534" y="161"/>
                    <a:pt x="534" y="161"/>
                  </a:cubicBezTo>
                  <a:cubicBezTo>
                    <a:pt x="534" y="160"/>
                    <a:pt x="534" y="160"/>
                    <a:pt x="534" y="160"/>
                  </a:cubicBezTo>
                  <a:lnTo>
                    <a:pt x="534" y="161"/>
                  </a:lnTo>
                  <a:close/>
                  <a:moveTo>
                    <a:pt x="534" y="157"/>
                  </a:moveTo>
                  <a:cubicBezTo>
                    <a:pt x="534" y="157"/>
                    <a:pt x="534" y="157"/>
                    <a:pt x="534" y="157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4" y="157"/>
                    <a:pt x="534" y="157"/>
                    <a:pt x="534" y="157"/>
                  </a:cubicBezTo>
                  <a:close/>
                  <a:moveTo>
                    <a:pt x="531" y="157"/>
                  </a:moveTo>
                  <a:cubicBezTo>
                    <a:pt x="532" y="157"/>
                    <a:pt x="532" y="157"/>
                    <a:pt x="532" y="157"/>
                  </a:cubicBezTo>
                  <a:cubicBezTo>
                    <a:pt x="532" y="157"/>
                    <a:pt x="533" y="157"/>
                    <a:pt x="533" y="157"/>
                  </a:cubicBezTo>
                  <a:cubicBezTo>
                    <a:pt x="532" y="157"/>
                    <a:pt x="532" y="157"/>
                    <a:pt x="532" y="157"/>
                  </a:cubicBezTo>
                  <a:cubicBezTo>
                    <a:pt x="532" y="157"/>
                    <a:pt x="532" y="157"/>
                    <a:pt x="532" y="157"/>
                  </a:cubicBezTo>
                  <a:cubicBezTo>
                    <a:pt x="532" y="158"/>
                    <a:pt x="532" y="158"/>
                    <a:pt x="532" y="158"/>
                  </a:cubicBezTo>
                  <a:cubicBezTo>
                    <a:pt x="533" y="159"/>
                    <a:pt x="533" y="158"/>
                    <a:pt x="534" y="159"/>
                  </a:cubicBezTo>
                  <a:cubicBezTo>
                    <a:pt x="533" y="160"/>
                    <a:pt x="533" y="160"/>
                    <a:pt x="533" y="160"/>
                  </a:cubicBezTo>
                  <a:cubicBezTo>
                    <a:pt x="533" y="160"/>
                    <a:pt x="533" y="159"/>
                    <a:pt x="532" y="159"/>
                  </a:cubicBezTo>
                  <a:cubicBezTo>
                    <a:pt x="532" y="160"/>
                    <a:pt x="532" y="160"/>
                    <a:pt x="532" y="160"/>
                  </a:cubicBezTo>
                  <a:cubicBezTo>
                    <a:pt x="533" y="159"/>
                    <a:pt x="531" y="159"/>
                    <a:pt x="531" y="158"/>
                  </a:cubicBezTo>
                  <a:cubicBezTo>
                    <a:pt x="531" y="158"/>
                    <a:pt x="531" y="158"/>
                    <a:pt x="531" y="158"/>
                  </a:cubicBezTo>
                  <a:cubicBezTo>
                    <a:pt x="531" y="159"/>
                    <a:pt x="531" y="159"/>
                    <a:pt x="531" y="159"/>
                  </a:cubicBezTo>
                  <a:cubicBezTo>
                    <a:pt x="531" y="158"/>
                    <a:pt x="531" y="158"/>
                    <a:pt x="531" y="158"/>
                  </a:cubicBezTo>
                  <a:cubicBezTo>
                    <a:pt x="531" y="158"/>
                    <a:pt x="531" y="158"/>
                    <a:pt x="531" y="158"/>
                  </a:cubicBezTo>
                  <a:cubicBezTo>
                    <a:pt x="531" y="158"/>
                    <a:pt x="531" y="157"/>
                    <a:pt x="530" y="157"/>
                  </a:cubicBezTo>
                  <a:cubicBezTo>
                    <a:pt x="530" y="157"/>
                    <a:pt x="530" y="157"/>
                    <a:pt x="530" y="157"/>
                  </a:cubicBezTo>
                  <a:cubicBezTo>
                    <a:pt x="529" y="157"/>
                    <a:pt x="529" y="157"/>
                    <a:pt x="529" y="157"/>
                  </a:cubicBezTo>
                  <a:cubicBezTo>
                    <a:pt x="530" y="156"/>
                    <a:pt x="530" y="157"/>
                    <a:pt x="531" y="157"/>
                  </a:cubicBezTo>
                  <a:close/>
                  <a:moveTo>
                    <a:pt x="529" y="157"/>
                  </a:moveTo>
                  <a:cubicBezTo>
                    <a:pt x="529" y="157"/>
                    <a:pt x="529" y="158"/>
                    <a:pt x="529" y="158"/>
                  </a:cubicBezTo>
                  <a:cubicBezTo>
                    <a:pt x="530" y="159"/>
                    <a:pt x="530" y="159"/>
                    <a:pt x="530" y="159"/>
                  </a:cubicBezTo>
                  <a:cubicBezTo>
                    <a:pt x="530" y="159"/>
                    <a:pt x="530" y="159"/>
                    <a:pt x="530" y="160"/>
                  </a:cubicBezTo>
                  <a:cubicBezTo>
                    <a:pt x="530" y="159"/>
                    <a:pt x="530" y="159"/>
                    <a:pt x="530" y="159"/>
                  </a:cubicBezTo>
                  <a:cubicBezTo>
                    <a:pt x="530" y="159"/>
                    <a:pt x="529" y="159"/>
                    <a:pt x="529" y="160"/>
                  </a:cubicBezTo>
                  <a:cubicBezTo>
                    <a:pt x="529" y="160"/>
                    <a:pt x="529" y="160"/>
                    <a:pt x="529" y="160"/>
                  </a:cubicBezTo>
                  <a:cubicBezTo>
                    <a:pt x="529" y="160"/>
                    <a:pt x="528" y="160"/>
                    <a:pt x="528" y="160"/>
                  </a:cubicBezTo>
                  <a:cubicBezTo>
                    <a:pt x="528" y="160"/>
                    <a:pt x="528" y="160"/>
                    <a:pt x="528" y="160"/>
                  </a:cubicBezTo>
                  <a:cubicBezTo>
                    <a:pt x="528" y="160"/>
                    <a:pt x="528" y="160"/>
                    <a:pt x="528" y="160"/>
                  </a:cubicBezTo>
                  <a:cubicBezTo>
                    <a:pt x="528" y="160"/>
                    <a:pt x="528" y="160"/>
                    <a:pt x="528" y="160"/>
                  </a:cubicBezTo>
                  <a:cubicBezTo>
                    <a:pt x="528" y="160"/>
                    <a:pt x="529" y="160"/>
                    <a:pt x="529" y="160"/>
                  </a:cubicBezTo>
                  <a:cubicBezTo>
                    <a:pt x="528" y="159"/>
                    <a:pt x="529" y="157"/>
                    <a:pt x="528" y="158"/>
                  </a:cubicBezTo>
                  <a:cubicBezTo>
                    <a:pt x="528" y="158"/>
                    <a:pt x="528" y="158"/>
                    <a:pt x="528" y="158"/>
                  </a:cubicBezTo>
                  <a:cubicBezTo>
                    <a:pt x="528" y="159"/>
                    <a:pt x="528" y="156"/>
                    <a:pt x="529" y="157"/>
                  </a:cubicBezTo>
                  <a:close/>
                  <a:moveTo>
                    <a:pt x="527" y="164"/>
                  </a:moveTo>
                  <a:cubicBezTo>
                    <a:pt x="527" y="164"/>
                    <a:pt x="527" y="164"/>
                    <a:pt x="527" y="164"/>
                  </a:cubicBezTo>
                  <a:cubicBezTo>
                    <a:pt x="526" y="165"/>
                    <a:pt x="526" y="165"/>
                    <a:pt x="526" y="165"/>
                  </a:cubicBezTo>
                  <a:lnTo>
                    <a:pt x="527" y="164"/>
                  </a:lnTo>
                  <a:close/>
                  <a:moveTo>
                    <a:pt x="526" y="162"/>
                  </a:moveTo>
                  <a:cubicBezTo>
                    <a:pt x="526" y="163"/>
                    <a:pt x="526" y="163"/>
                    <a:pt x="526" y="163"/>
                  </a:cubicBezTo>
                  <a:cubicBezTo>
                    <a:pt x="526" y="162"/>
                    <a:pt x="526" y="162"/>
                    <a:pt x="526" y="162"/>
                  </a:cubicBezTo>
                  <a:cubicBezTo>
                    <a:pt x="526" y="162"/>
                    <a:pt x="526" y="162"/>
                    <a:pt x="526" y="162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7" y="162"/>
                    <a:pt x="527" y="162"/>
                    <a:pt x="526" y="162"/>
                  </a:cubicBezTo>
                  <a:close/>
                  <a:moveTo>
                    <a:pt x="528" y="161"/>
                  </a:moveTo>
                  <a:cubicBezTo>
                    <a:pt x="527" y="161"/>
                    <a:pt x="526" y="160"/>
                    <a:pt x="526" y="159"/>
                  </a:cubicBezTo>
                  <a:lnTo>
                    <a:pt x="528" y="161"/>
                  </a:lnTo>
                  <a:close/>
                  <a:moveTo>
                    <a:pt x="527" y="158"/>
                  </a:moveTo>
                  <a:cubicBezTo>
                    <a:pt x="526" y="158"/>
                    <a:pt x="526" y="158"/>
                    <a:pt x="527" y="159"/>
                  </a:cubicBezTo>
                  <a:cubicBezTo>
                    <a:pt x="526" y="159"/>
                    <a:pt x="526" y="159"/>
                    <a:pt x="526" y="159"/>
                  </a:cubicBezTo>
                  <a:lnTo>
                    <a:pt x="527" y="158"/>
                  </a:lnTo>
                  <a:close/>
                  <a:moveTo>
                    <a:pt x="525" y="166"/>
                  </a:moveTo>
                  <a:cubicBezTo>
                    <a:pt x="525" y="166"/>
                    <a:pt x="525" y="166"/>
                    <a:pt x="525" y="166"/>
                  </a:cubicBezTo>
                  <a:cubicBezTo>
                    <a:pt x="525" y="165"/>
                    <a:pt x="525" y="166"/>
                    <a:pt x="525" y="166"/>
                  </a:cubicBezTo>
                  <a:cubicBezTo>
                    <a:pt x="525" y="167"/>
                    <a:pt x="525" y="167"/>
                    <a:pt x="526" y="167"/>
                  </a:cubicBezTo>
                  <a:cubicBezTo>
                    <a:pt x="526" y="167"/>
                    <a:pt x="527" y="167"/>
                    <a:pt x="527" y="166"/>
                  </a:cubicBezTo>
                  <a:cubicBezTo>
                    <a:pt x="527" y="166"/>
                    <a:pt x="527" y="166"/>
                    <a:pt x="527" y="166"/>
                  </a:cubicBezTo>
                  <a:cubicBezTo>
                    <a:pt x="527" y="166"/>
                    <a:pt x="528" y="166"/>
                    <a:pt x="528" y="166"/>
                  </a:cubicBezTo>
                  <a:cubicBezTo>
                    <a:pt x="528" y="166"/>
                    <a:pt x="528" y="166"/>
                    <a:pt x="528" y="167"/>
                  </a:cubicBezTo>
                  <a:cubicBezTo>
                    <a:pt x="528" y="167"/>
                    <a:pt x="528" y="167"/>
                    <a:pt x="528" y="167"/>
                  </a:cubicBezTo>
                  <a:cubicBezTo>
                    <a:pt x="528" y="167"/>
                    <a:pt x="528" y="167"/>
                    <a:pt x="529" y="167"/>
                  </a:cubicBezTo>
                  <a:cubicBezTo>
                    <a:pt x="528" y="167"/>
                    <a:pt x="528" y="167"/>
                    <a:pt x="528" y="167"/>
                  </a:cubicBezTo>
                  <a:cubicBezTo>
                    <a:pt x="528" y="167"/>
                    <a:pt x="528" y="167"/>
                    <a:pt x="528" y="167"/>
                  </a:cubicBezTo>
                  <a:cubicBezTo>
                    <a:pt x="528" y="166"/>
                    <a:pt x="528" y="166"/>
                    <a:pt x="528" y="166"/>
                  </a:cubicBezTo>
                  <a:cubicBezTo>
                    <a:pt x="527" y="167"/>
                    <a:pt x="527" y="168"/>
                    <a:pt x="527" y="168"/>
                  </a:cubicBezTo>
                  <a:cubicBezTo>
                    <a:pt x="527" y="169"/>
                    <a:pt x="527" y="169"/>
                    <a:pt x="527" y="170"/>
                  </a:cubicBezTo>
                  <a:cubicBezTo>
                    <a:pt x="526" y="169"/>
                    <a:pt x="524" y="170"/>
                    <a:pt x="523" y="169"/>
                  </a:cubicBezTo>
                  <a:cubicBezTo>
                    <a:pt x="523" y="170"/>
                    <a:pt x="523" y="170"/>
                    <a:pt x="523" y="170"/>
                  </a:cubicBezTo>
                  <a:cubicBezTo>
                    <a:pt x="523" y="168"/>
                    <a:pt x="523" y="168"/>
                    <a:pt x="523" y="168"/>
                  </a:cubicBezTo>
                  <a:cubicBezTo>
                    <a:pt x="523" y="169"/>
                    <a:pt x="523" y="168"/>
                    <a:pt x="524" y="168"/>
                  </a:cubicBezTo>
                  <a:cubicBezTo>
                    <a:pt x="523" y="168"/>
                    <a:pt x="523" y="167"/>
                    <a:pt x="524" y="167"/>
                  </a:cubicBezTo>
                  <a:cubicBezTo>
                    <a:pt x="524" y="167"/>
                    <a:pt x="525" y="166"/>
                    <a:pt x="525" y="166"/>
                  </a:cubicBezTo>
                  <a:close/>
                  <a:moveTo>
                    <a:pt x="524" y="175"/>
                  </a:moveTo>
                  <a:cubicBezTo>
                    <a:pt x="524" y="175"/>
                    <a:pt x="523" y="175"/>
                    <a:pt x="523" y="175"/>
                  </a:cubicBezTo>
                  <a:cubicBezTo>
                    <a:pt x="523" y="175"/>
                    <a:pt x="523" y="175"/>
                    <a:pt x="523" y="175"/>
                  </a:cubicBezTo>
                  <a:cubicBezTo>
                    <a:pt x="524" y="175"/>
                    <a:pt x="524" y="175"/>
                    <a:pt x="524" y="175"/>
                  </a:cubicBezTo>
                  <a:cubicBezTo>
                    <a:pt x="523" y="176"/>
                    <a:pt x="523" y="176"/>
                    <a:pt x="522" y="176"/>
                  </a:cubicBezTo>
                  <a:cubicBezTo>
                    <a:pt x="522" y="175"/>
                    <a:pt x="522" y="175"/>
                    <a:pt x="522" y="175"/>
                  </a:cubicBezTo>
                  <a:cubicBezTo>
                    <a:pt x="522" y="175"/>
                    <a:pt x="522" y="175"/>
                    <a:pt x="522" y="175"/>
                  </a:cubicBezTo>
                  <a:cubicBezTo>
                    <a:pt x="522" y="175"/>
                    <a:pt x="522" y="175"/>
                    <a:pt x="522" y="175"/>
                  </a:cubicBezTo>
                  <a:cubicBezTo>
                    <a:pt x="522" y="175"/>
                    <a:pt x="523" y="175"/>
                    <a:pt x="523" y="175"/>
                  </a:cubicBezTo>
                  <a:cubicBezTo>
                    <a:pt x="523" y="175"/>
                    <a:pt x="524" y="175"/>
                    <a:pt x="524" y="175"/>
                  </a:cubicBezTo>
                  <a:close/>
                  <a:moveTo>
                    <a:pt x="521" y="180"/>
                  </a:moveTo>
                  <a:cubicBezTo>
                    <a:pt x="521" y="180"/>
                    <a:pt x="521" y="180"/>
                    <a:pt x="521" y="180"/>
                  </a:cubicBezTo>
                  <a:cubicBezTo>
                    <a:pt x="522" y="180"/>
                    <a:pt x="522" y="180"/>
                    <a:pt x="522" y="180"/>
                  </a:cubicBezTo>
                  <a:cubicBezTo>
                    <a:pt x="522" y="179"/>
                    <a:pt x="522" y="179"/>
                    <a:pt x="522" y="179"/>
                  </a:cubicBezTo>
                  <a:cubicBezTo>
                    <a:pt x="522" y="179"/>
                    <a:pt x="524" y="180"/>
                    <a:pt x="524" y="179"/>
                  </a:cubicBezTo>
                  <a:cubicBezTo>
                    <a:pt x="524" y="179"/>
                    <a:pt x="524" y="180"/>
                    <a:pt x="523" y="180"/>
                  </a:cubicBezTo>
                  <a:cubicBezTo>
                    <a:pt x="523" y="180"/>
                    <a:pt x="523" y="179"/>
                    <a:pt x="522" y="180"/>
                  </a:cubicBezTo>
                  <a:cubicBezTo>
                    <a:pt x="522" y="181"/>
                    <a:pt x="524" y="180"/>
                    <a:pt x="524" y="181"/>
                  </a:cubicBezTo>
                  <a:cubicBezTo>
                    <a:pt x="523" y="181"/>
                    <a:pt x="522" y="181"/>
                    <a:pt x="521" y="180"/>
                  </a:cubicBezTo>
                  <a:cubicBezTo>
                    <a:pt x="521" y="180"/>
                    <a:pt x="521" y="180"/>
                    <a:pt x="521" y="180"/>
                  </a:cubicBezTo>
                  <a:cubicBezTo>
                    <a:pt x="521" y="180"/>
                    <a:pt x="521" y="180"/>
                    <a:pt x="521" y="180"/>
                  </a:cubicBezTo>
                  <a:close/>
                  <a:moveTo>
                    <a:pt x="525" y="158"/>
                  </a:moveTo>
                  <a:cubicBezTo>
                    <a:pt x="525" y="158"/>
                    <a:pt x="525" y="158"/>
                    <a:pt x="525" y="158"/>
                  </a:cubicBezTo>
                  <a:cubicBezTo>
                    <a:pt x="525" y="158"/>
                    <a:pt x="525" y="158"/>
                    <a:pt x="525" y="158"/>
                  </a:cubicBezTo>
                  <a:cubicBezTo>
                    <a:pt x="526" y="158"/>
                    <a:pt x="526" y="158"/>
                    <a:pt x="526" y="158"/>
                  </a:cubicBezTo>
                  <a:cubicBezTo>
                    <a:pt x="526" y="158"/>
                    <a:pt x="525" y="158"/>
                    <a:pt x="525" y="159"/>
                  </a:cubicBezTo>
                  <a:cubicBezTo>
                    <a:pt x="525" y="159"/>
                    <a:pt x="525" y="159"/>
                    <a:pt x="525" y="159"/>
                  </a:cubicBezTo>
                  <a:cubicBezTo>
                    <a:pt x="526" y="159"/>
                    <a:pt x="526" y="159"/>
                    <a:pt x="526" y="159"/>
                  </a:cubicBezTo>
                  <a:cubicBezTo>
                    <a:pt x="525" y="159"/>
                    <a:pt x="525" y="159"/>
                    <a:pt x="525" y="159"/>
                  </a:cubicBezTo>
                  <a:cubicBezTo>
                    <a:pt x="525" y="159"/>
                    <a:pt x="525" y="159"/>
                    <a:pt x="525" y="159"/>
                  </a:cubicBezTo>
                  <a:cubicBezTo>
                    <a:pt x="525" y="159"/>
                    <a:pt x="525" y="158"/>
                    <a:pt x="525" y="158"/>
                  </a:cubicBezTo>
                  <a:cubicBezTo>
                    <a:pt x="525" y="158"/>
                    <a:pt x="525" y="158"/>
                    <a:pt x="525" y="158"/>
                  </a:cubicBezTo>
                  <a:cubicBezTo>
                    <a:pt x="525" y="158"/>
                    <a:pt x="525" y="158"/>
                    <a:pt x="525" y="158"/>
                  </a:cubicBezTo>
                  <a:cubicBezTo>
                    <a:pt x="525" y="158"/>
                    <a:pt x="525" y="158"/>
                    <a:pt x="525" y="158"/>
                  </a:cubicBezTo>
                  <a:cubicBezTo>
                    <a:pt x="525" y="158"/>
                    <a:pt x="525" y="158"/>
                    <a:pt x="525" y="158"/>
                  </a:cubicBezTo>
                  <a:cubicBezTo>
                    <a:pt x="524" y="158"/>
                    <a:pt x="524" y="158"/>
                    <a:pt x="524" y="158"/>
                  </a:cubicBezTo>
                  <a:cubicBezTo>
                    <a:pt x="524" y="158"/>
                    <a:pt x="524" y="158"/>
                    <a:pt x="525" y="158"/>
                  </a:cubicBezTo>
                  <a:close/>
                  <a:moveTo>
                    <a:pt x="520" y="180"/>
                  </a:moveTo>
                  <a:cubicBezTo>
                    <a:pt x="520" y="180"/>
                    <a:pt x="520" y="180"/>
                    <a:pt x="520" y="180"/>
                  </a:cubicBezTo>
                  <a:cubicBezTo>
                    <a:pt x="520" y="179"/>
                    <a:pt x="520" y="179"/>
                    <a:pt x="520" y="179"/>
                  </a:cubicBezTo>
                  <a:cubicBezTo>
                    <a:pt x="521" y="179"/>
                    <a:pt x="521" y="179"/>
                    <a:pt x="521" y="180"/>
                  </a:cubicBezTo>
                  <a:cubicBezTo>
                    <a:pt x="520" y="180"/>
                    <a:pt x="520" y="181"/>
                    <a:pt x="520" y="181"/>
                  </a:cubicBezTo>
                  <a:cubicBezTo>
                    <a:pt x="519" y="181"/>
                    <a:pt x="518" y="180"/>
                    <a:pt x="517" y="180"/>
                  </a:cubicBezTo>
                  <a:cubicBezTo>
                    <a:pt x="517" y="180"/>
                    <a:pt x="517" y="180"/>
                    <a:pt x="517" y="180"/>
                  </a:cubicBezTo>
                  <a:cubicBezTo>
                    <a:pt x="516" y="180"/>
                    <a:pt x="516" y="180"/>
                    <a:pt x="515" y="181"/>
                  </a:cubicBezTo>
                  <a:cubicBezTo>
                    <a:pt x="515" y="181"/>
                    <a:pt x="515" y="180"/>
                    <a:pt x="515" y="180"/>
                  </a:cubicBezTo>
                  <a:cubicBezTo>
                    <a:pt x="514" y="181"/>
                    <a:pt x="515" y="181"/>
                    <a:pt x="514" y="181"/>
                  </a:cubicBezTo>
                  <a:cubicBezTo>
                    <a:pt x="513" y="182"/>
                    <a:pt x="513" y="182"/>
                    <a:pt x="513" y="182"/>
                  </a:cubicBezTo>
                  <a:cubicBezTo>
                    <a:pt x="513" y="182"/>
                    <a:pt x="513" y="182"/>
                    <a:pt x="513" y="182"/>
                  </a:cubicBezTo>
                  <a:cubicBezTo>
                    <a:pt x="512" y="182"/>
                    <a:pt x="512" y="182"/>
                    <a:pt x="512" y="182"/>
                  </a:cubicBezTo>
                  <a:cubicBezTo>
                    <a:pt x="513" y="181"/>
                    <a:pt x="514" y="180"/>
                    <a:pt x="513" y="179"/>
                  </a:cubicBezTo>
                  <a:cubicBezTo>
                    <a:pt x="513" y="179"/>
                    <a:pt x="513" y="179"/>
                    <a:pt x="513" y="179"/>
                  </a:cubicBezTo>
                  <a:cubicBezTo>
                    <a:pt x="513" y="180"/>
                    <a:pt x="513" y="180"/>
                    <a:pt x="512" y="180"/>
                  </a:cubicBezTo>
                  <a:cubicBezTo>
                    <a:pt x="512" y="180"/>
                    <a:pt x="513" y="180"/>
                    <a:pt x="513" y="179"/>
                  </a:cubicBezTo>
                  <a:cubicBezTo>
                    <a:pt x="512" y="180"/>
                    <a:pt x="511" y="178"/>
                    <a:pt x="511" y="178"/>
                  </a:cubicBezTo>
                  <a:cubicBezTo>
                    <a:pt x="512" y="178"/>
                    <a:pt x="511" y="179"/>
                    <a:pt x="512" y="179"/>
                  </a:cubicBezTo>
                  <a:cubicBezTo>
                    <a:pt x="512" y="178"/>
                    <a:pt x="512" y="178"/>
                    <a:pt x="511" y="177"/>
                  </a:cubicBezTo>
                  <a:cubicBezTo>
                    <a:pt x="511" y="177"/>
                    <a:pt x="511" y="177"/>
                    <a:pt x="511" y="177"/>
                  </a:cubicBezTo>
                  <a:cubicBezTo>
                    <a:pt x="512" y="178"/>
                    <a:pt x="513" y="178"/>
                    <a:pt x="513" y="179"/>
                  </a:cubicBezTo>
                  <a:cubicBezTo>
                    <a:pt x="513" y="179"/>
                    <a:pt x="513" y="179"/>
                    <a:pt x="513" y="179"/>
                  </a:cubicBezTo>
                  <a:cubicBezTo>
                    <a:pt x="513" y="179"/>
                    <a:pt x="513" y="179"/>
                    <a:pt x="513" y="179"/>
                  </a:cubicBezTo>
                  <a:cubicBezTo>
                    <a:pt x="513" y="179"/>
                    <a:pt x="513" y="179"/>
                    <a:pt x="513" y="179"/>
                  </a:cubicBezTo>
                  <a:cubicBezTo>
                    <a:pt x="514" y="180"/>
                    <a:pt x="514" y="180"/>
                    <a:pt x="514" y="180"/>
                  </a:cubicBezTo>
                  <a:cubicBezTo>
                    <a:pt x="514" y="179"/>
                    <a:pt x="515" y="179"/>
                    <a:pt x="515" y="179"/>
                  </a:cubicBezTo>
                  <a:cubicBezTo>
                    <a:pt x="515" y="179"/>
                    <a:pt x="515" y="179"/>
                    <a:pt x="515" y="179"/>
                  </a:cubicBezTo>
                  <a:cubicBezTo>
                    <a:pt x="515" y="178"/>
                    <a:pt x="515" y="178"/>
                    <a:pt x="515" y="178"/>
                  </a:cubicBezTo>
                  <a:cubicBezTo>
                    <a:pt x="515" y="178"/>
                    <a:pt x="515" y="178"/>
                    <a:pt x="515" y="179"/>
                  </a:cubicBezTo>
                  <a:cubicBezTo>
                    <a:pt x="516" y="178"/>
                    <a:pt x="516" y="177"/>
                    <a:pt x="516" y="177"/>
                  </a:cubicBezTo>
                  <a:cubicBezTo>
                    <a:pt x="516" y="177"/>
                    <a:pt x="516" y="177"/>
                    <a:pt x="516" y="178"/>
                  </a:cubicBezTo>
                  <a:cubicBezTo>
                    <a:pt x="516" y="178"/>
                    <a:pt x="516" y="178"/>
                    <a:pt x="517" y="178"/>
                  </a:cubicBezTo>
                  <a:cubicBezTo>
                    <a:pt x="516" y="179"/>
                    <a:pt x="516" y="179"/>
                    <a:pt x="516" y="179"/>
                  </a:cubicBezTo>
                  <a:cubicBezTo>
                    <a:pt x="516" y="179"/>
                    <a:pt x="516" y="180"/>
                    <a:pt x="517" y="180"/>
                  </a:cubicBezTo>
                  <a:cubicBezTo>
                    <a:pt x="517" y="180"/>
                    <a:pt x="517" y="180"/>
                    <a:pt x="517" y="180"/>
                  </a:cubicBezTo>
                  <a:cubicBezTo>
                    <a:pt x="517" y="180"/>
                    <a:pt x="517" y="180"/>
                    <a:pt x="517" y="180"/>
                  </a:cubicBezTo>
                  <a:cubicBezTo>
                    <a:pt x="518" y="180"/>
                    <a:pt x="518" y="180"/>
                    <a:pt x="518" y="180"/>
                  </a:cubicBezTo>
                  <a:cubicBezTo>
                    <a:pt x="518" y="181"/>
                    <a:pt x="519" y="180"/>
                    <a:pt x="520" y="180"/>
                  </a:cubicBezTo>
                  <a:close/>
                  <a:moveTo>
                    <a:pt x="510" y="191"/>
                  </a:moveTo>
                  <a:cubicBezTo>
                    <a:pt x="511" y="191"/>
                    <a:pt x="511" y="191"/>
                    <a:pt x="511" y="191"/>
                  </a:cubicBezTo>
                  <a:cubicBezTo>
                    <a:pt x="511" y="191"/>
                    <a:pt x="510" y="191"/>
                    <a:pt x="510" y="191"/>
                  </a:cubicBezTo>
                  <a:cubicBezTo>
                    <a:pt x="510" y="191"/>
                    <a:pt x="510" y="191"/>
                    <a:pt x="510" y="191"/>
                  </a:cubicBezTo>
                  <a:cubicBezTo>
                    <a:pt x="510" y="190"/>
                    <a:pt x="510" y="190"/>
                    <a:pt x="510" y="190"/>
                  </a:cubicBezTo>
                  <a:cubicBezTo>
                    <a:pt x="509" y="190"/>
                    <a:pt x="509" y="190"/>
                    <a:pt x="509" y="190"/>
                  </a:cubicBezTo>
                  <a:cubicBezTo>
                    <a:pt x="510" y="189"/>
                    <a:pt x="511" y="188"/>
                    <a:pt x="512" y="189"/>
                  </a:cubicBezTo>
                  <a:cubicBezTo>
                    <a:pt x="512" y="189"/>
                    <a:pt x="511" y="189"/>
                    <a:pt x="511" y="189"/>
                  </a:cubicBezTo>
                  <a:cubicBezTo>
                    <a:pt x="511" y="189"/>
                    <a:pt x="510" y="190"/>
                    <a:pt x="510" y="191"/>
                  </a:cubicBezTo>
                  <a:close/>
                  <a:moveTo>
                    <a:pt x="509" y="189"/>
                  </a:moveTo>
                  <a:cubicBezTo>
                    <a:pt x="507" y="188"/>
                    <a:pt x="507" y="188"/>
                    <a:pt x="507" y="188"/>
                  </a:cubicBezTo>
                  <a:cubicBezTo>
                    <a:pt x="508" y="189"/>
                    <a:pt x="508" y="188"/>
                    <a:pt x="508" y="188"/>
                  </a:cubicBezTo>
                  <a:cubicBezTo>
                    <a:pt x="509" y="188"/>
                    <a:pt x="509" y="188"/>
                    <a:pt x="509" y="188"/>
                  </a:cubicBezTo>
                  <a:cubicBezTo>
                    <a:pt x="509" y="188"/>
                    <a:pt x="509" y="188"/>
                    <a:pt x="509" y="188"/>
                  </a:cubicBezTo>
                  <a:cubicBezTo>
                    <a:pt x="508" y="188"/>
                    <a:pt x="509" y="189"/>
                    <a:pt x="509" y="189"/>
                  </a:cubicBezTo>
                  <a:close/>
                  <a:moveTo>
                    <a:pt x="509" y="183"/>
                  </a:moveTo>
                  <a:cubicBezTo>
                    <a:pt x="509" y="184"/>
                    <a:pt x="509" y="184"/>
                    <a:pt x="509" y="184"/>
                  </a:cubicBezTo>
                  <a:cubicBezTo>
                    <a:pt x="509" y="184"/>
                    <a:pt x="509" y="184"/>
                    <a:pt x="509" y="183"/>
                  </a:cubicBezTo>
                  <a:cubicBezTo>
                    <a:pt x="510" y="183"/>
                    <a:pt x="509" y="182"/>
                    <a:pt x="509" y="181"/>
                  </a:cubicBezTo>
                  <a:cubicBezTo>
                    <a:pt x="509" y="182"/>
                    <a:pt x="509" y="182"/>
                    <a:pt x="509" y="182"/>
                  </a:cubicBezTo>
                  <a:cubicBezTo>
                    <a:pt x="509" y="182"/>
                    <a:pt x="509" y="182"/>
                    <a:pt x="510" y="182"/>
                  </a:cubicBezTo>
                  <a:cubicBezTo>
                    <a:pt x="510" y="182"/>
                    <a:pt x="510" y="182"/>
                    <a:pt x="510" y="182"/>
                  </a:cubicBezTo>
                  <a:cubicBezTo>
                    <a:pt x="510" y="181"/>
                    <a:pt x="510" y="181"/>
                    <a:pt x="510" y="181"/>
                  </a:cubicBezTo>
                  <a:cubicBezTo>
                    <a:pt x="510" y="180"/>
                    <a:pt x="510" y="180"/>
                    <a:pt x="510" y="180"/>
                  </a:cubicBezTo>
                  <a:cubicBezTo>
                    <a:pt x="510" y="180"/>
                    <a:pt x="510" y="180"/>
                    <a:pt x="510" y="181"/>
                  </a:cubicBezTo>
                  <a:cubicBezTo>
                    <a:pt x="510" y="181"/>
                    <a:pt x="511" y="182"/>
                    <a:pt x="511" y="181"/>
                  </a:cubicBezTo>
                  <a:cubicBezTo>
                    <a:pt x="511" y="182"/>
                    <a:pt x="511" y="182"/>
                    <a:pt x="511" y="182"/>
                  </a:cubicBezTo>
                  <a:cubicBezTo>
                    <a:pt x="511" y="182"/>
                    <a:pt x="510" y="182"/>
                    <a:pt x="510" y="182"/>
                  </a:cubicBezTo>
                  <a:cubicBezTo>
                    <a:pt x="510" y="182"/>
                    <a:pt x="510" y="182"/>
                    <a:pt x="510" y="182"/>
                  </a:cubicBezTo>
                  <a:cubicBezTo>
                    <a:pt x="509" y="182"/>
                    <a:pt x="509" y="182"/>
                    <a:pt x="509" y="182"/>
                  </a:cubicBezTo>
                  <a:cubicBezTo>
                    <a:pt x="510" y="183"/>
                    <a:pt x="511" y="183"/>
                    <a:pt x="511" y="183"/>
                  </a:cubicBezTo>
                  <a:cubicBezTo>
                    <a:pt x="510" y="183"/>
                    <a:pt x="510" y="183"/>
                    <a:pt x="509" y="183"/>
                  </a:cubicBezTo>
                  <a:close/>
                  <a:moveTo>
                    <a:pt x="513" y="158"/>
                  </a:moveTo>
                  <a:cubicBezTo>
                    <a:pt x="513" y="157"/>
                    <a:pt x="513" y="157"/>
                    <a:pt x="513" y="157"/>
                  </a:cubicBezTo>
                  <a:cubicBezTo>
                    <a:pt x="512" y="157"/>
                    <a:pt x="512" y="157"/>
                    <a:pt x="511" y="157"/>
                  </a:cubicBezTo>
                  <a:cubicBezTo>
                    <a:pt x="511" y="157"/>
                    <a:pt x="511" y="157"/>
                    <a:pt x="511" y="157"/>
                  </a:cubicBezTo>
                  <a:cubicBezTo>
                    <a:pt x="511" y="157"/>
                    <a:pt x="511" y="157"/>
                    <a:pt x="511" y="157"/>
                  </a:cubicBezTo>
                  <a:cubicBezTo>
                    <a:pt x="510" y="157"/>
                    <a:pt x="510" y="157"/>
                    <a:pt x="510" y="156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6"/>
                    <a:pt x="511" y="156"/>
                  </a:cubicBezTo>
                  <a:cubicBezTo>
                    <a:pt x="511" y="156"/>
                    <a:pt x="510" y="157"/>
                    <a:pt x="511" y="157"/>
                  </a:cubicBezTo>
                  <a:cubicBezTo>
                    <a:pt x="511" y="157"/>
                    <a:pt x="511" y="157"/>
                    <a:pt x="511" y="157"/>
                  </a:cubicBezTo>
                  <a:cubicBezTo>
                    <a:pt x="511" y="156"/>
                    <a:pt x="513" y="157"/>
                    <a:pt x="513" y="156"/>
                  </a:cubicBezTo>
                  <a:cubicBezTo>
                    <a:pt x="513" y="156"/>
                    <a:pt x="512" y="157"/>
                    <a:pt x="514" y="157"/>
                  </a:cubicBezTo>
                  <a:cubicBezTo>
                    <a:pt x="513" y="157"/>
                    <a:pt x="513" y="158"/>
                    <a:pt x="513" y="158"/>
                  </a:cubicBezTo>
                  <a:close/>
                  <a:moveTo>
                    <a:pt x="505" y="169"/>
                  </a:moveTo>
                  <a:cubicBezTo>
                    <a:pt x="504" y="169"/>
                    <a:pt x="504" y="169"/>
                    <a:pt x="504" y="169"/>
                  </a:cubicBezTo>
                  <a:cubicBezTo>
                    <a:pt x="504" y="169"/>
                    <a:pt x="504" y="169"/>
                    <a:pt x="504" y="169"/>
                  </a:cubicBezTo>
                  <a:cubicBezTo>
                    <a:pt x="505" y="169"/>
                    <a:pt x="504" y="168"/>
                    <a:pt x="505" y="168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505" y="169"/>
                    <a:pt x="505" y="169"/>
                    <a:pt x="505" y="169"/>
                  </a:cubicBezTo>
                  <a:close/>
                  <a:moveTo>
                    <a:pt x="500" y="184"/>
                  </a:moveTo>
                  <a:cubicBezTo>
                    <a:pt x="501" y="185"/>
                    <a:pt x="501" y="185"/>
                    <a:pt x="501" y="185"/>
                  </a:cubicBezTo>
                  <a:cubicBezTo>
                    <a:pt x="500" y="185"/>
                    <a:pt x="500" y="185"/>
                    <a:pt x="500" y="185"/>
                  </a:cubicBezTo>
                  <a:lnTo>
                    <a:pt x="500" y="184"/>
                  </a:lnTo>
                  <a:close/>
                  <a:moveTo>
                    <a:pt x="506" y="167"/>
                  </a:moveTo>
                  <a:cubicBezTo>
                    <a:pt x="505" y="168"/>
                    <a:pt x="505" y="168"/>
                    <a:pt x="505" y="168"/>
                  </a:cubicBezTo>
                  <a:cubicBezTo>
                    <a:pt x="504" y="168"/>
                    <a:pt x="503" y="166"/>
                    <a:pt x="503" y="167"/>
                  </a:cubicBezTo>
                  <a:cubicBezTo>
                    <a:pt x="501" y="168"/>
                    <a:pt x="502" y="165"/>
                    <a:pt x="500" y="166"/>
                  </a:cubicBezTo>
                  <a:cubicBezTo>
                    <a:pt x="500" y="166"/>
                    <a:pt x="501" y="166"/>
                    <a:pt x="502" y="166"/>
                  </a:cubicBezTo>
                  <a:cubicBezTo>
                    <a:pt x="502" y="166"/>
                    <a:pt x="502" y="166"/>
                    <a:pt x="502" y="166"/>
                  </a:cubicBezTo>
                  <a:cubicBezTo>
                    <a:pt x="502" y="166"/>
                    <a:pt x="502" y="166"/>
                    <a:pt x="503" y="166"/>
                  </a:cubicBezTo>
                  <a:cubicBezTo>
                    <a:pt x="503" y="166"/>
                    <a:pt x="503" y="166"/>
                    <a:pt x="502" y="165"/>
                  </a:cubicBezTo>
                  <a:cubicBezTo>
                    <a:pt x="503" y="166"/>
                    <a:pt x="503" y="166"/>
                    <a:pt x="503" y="166"/>
                  </a:cubicBezTo>
                  <a:cubicBezTo>
                    <a:pt x="503" y="165"/>
                    <a:pt x="504" y="165"/>
                    <a:pt x="504" y="164"/>
                  </a:cubicBezTo>
                  <a:cubicBezTo>
                    <a:pt x="504" y="164"/>
                    <a:pt x="505" y="165"/>
                    <a:pt x="506" y="165"/>
                  </a:cubicBezTo>
                  <a:cubicBezTo>
                    <a:pt x="506" y="165"/>
                    <a:pt x="506" y="165"/>
                    <a:pt x="507" y="166"/>
                  </a:cubicBezTo>
                  <a:cubicBezTo>
                    <a:pt x="507" y="166"/>
                    <a:pt x="508" y="166"/>
                    <a:pt x="508" y="165"/>
                  </a:cubicBezTo>
                  <a:cubicBezTo>
                    <a:pt x="509" y="166"/>
                    <a:pt x="508" y="166"/>
                    <a:pt x="508" y="166"/>
                  </a:cubicBezTo>
                  <a:cubicBezTo>
                    <a:pt x="507" y="165"/>
                    <a:pt x="505" y="167"/>
                    <a:pt x="505" y="165"/>
                  </a:cubicBezTo>
                  <a:cubicBezTo>
                    <a:pt x="504" y="164"/>
                    <a:pt x="504" y="165"/>
                    <a:pt x="503" y="166"/>
                  </a:cubicBezTo>
                  <a:cubicBezTo>
                    <a:pt x="504" y="167"/>
                    <a:pt x="504" y="166"/>
                    <a:pt x="506" y="167"/>
                  </a:cubicBezTo>
                  <a:close/>
                  <a:moveTo>
                    <a:pt x="500" y="176"/>
                  </a:moveTo>
                  <a:cubicBezTo>
                    <a:pt x="499" y="176"/>
                    <a:pt x="500" y="177"/>
                    <a:pt x="500" y="177"/>
                  </a:cubicBezTo>
                  <a:cubicBezTo>
                    <a:pt x="499" y="177"/>
                    <a:pt x="499" y="176"/>
                    <a:pt x="498" y="176"/>
                  </a:cubicBezTo>
                  <a:cubicBezTo>
                    <a:pt x="498" y="176"/>
                    <a:pt x="498" y="176"/>
                    <a:pt x="498" y="176"/>
                  </a:cubicBezTo>
                  <a:cubicBezTo>
                    <a:pt x="498" y="177"/>
                    <a:pt x="498" y="177"/>
                    <a:pt x="498" y="178"/>
                  </a:cubicBezTo>
                  <a:cubicBezTo>
                    <a:pt x="498" y="179"/>
                    <a:pt x="497" y="176"/>
                    <a:pt x="496" y="177"/>
                  </a:cubicBezTo>
                  <a:cubicBezTo>
                    <a:pt x="495" y="176"/>
                    <a:pt x="496" y="177"/>
                    <a:pt x="496" y="176"/>
                  </a:cubicBezTo>
                  <a:cubicBezTo>
                    <a:pt x="495" y="176"/>
                    <a:pt x="496" y="175"/>
                    <a:pt x="495" y="175"/>
                  </a:cubicBezTo>
                  <a:cubicBezTo>
                    <a:pt x="495" y="175"/>
                    <a:pt x="495" y="174"/>
                    <a:pt x="496" y="175"/>
                  </a:cubicBezTo>
                  <a:cubicBezTo>
                    <a:pt x="496" y="176"/>
                    <a:pt x="496" y="176"/>
                    <a:pt x="497" y="177"/>
                  </a:cubicBezTo>
                  <a:cubicBezTo>
                    <a:pt x="498" y="177"/>
                    <a:pt x="498" y="176"/>
                    <a:pt x="498" y="176"/>
                  </a:cubicBezTo>
                  <a:cubicBezTo>
                    <a:pt x="498" y="176"/>
                    <a:pt x="498" y="176"/>
                    <a:pt x="498" y="176"/>
                  </a:cubicBezTo>
                  <a:cubicBezTo>
                    <a:pt x="498" y="176"/>
                    <a:pt x="498" y="176"/>
                    <a:pt x="498" y="176"/>
                  </a:cubicBezTo>
                  <a:cubicBezTo>
                    <a:pt x="498" y="175"/>
                    <a:pt x="498" y="175"/>
                    <a:pt x="499" y="175"/>
                  </a:cubicBezTo>
                  <a:cubicBezTo>
                    <a:pt x="499" y="175"/>
                    <a:pt x="499" y="175"/>
                    <a:pt x="499" y="175"/>
                  </a:cubicBezTo>
                  <a:cubicBezTo>
                    <a:pt x="500" y="176"/>
                    <a:pt x="500" y="176"/>
                    <a:pt x="501" y="176"/>
                  </a:cubicBezTo>
                  <a:lnTo>
                    <a:pt x="500" y="176"/>
                  </a:lnTo>
                  <a:close/>
                  <a:moveTo>
                    <a:pt x="496" y="182"/>
                  </a:moveTo>
                  <a:cubicBezTo>
                    <a:pt x="496" y="182"/>
                    <a:pt x="495" y="182"/>
                    <a:pt x="495" y="182"/>
                  </a:cubicBezTo>
                  <a:cubicBezTo>
                    <a:pt x="495" y="182"/>
                    <a:pt x="494" y="182"/>
                    <a:pt x="493" y="182"/>
                  </a:cubicBezTo>
                  <a:cubicBezTo>
                    <a:pt x="493" y="182"/>
                    <a:pt x="493" y="182"/>
                    <a:pt x="493" y="182"/>
                  </a:cubicBezTo>
                  <a:cubicBezTo>
                    <a:pt x="493" y="182"/>
                    <a:pt x="493" y="182"/>
                    <a:pt x="493" y="182"/>
                  </a:cubicBezTo>
                  <a:cubicBezTo>
                    <a:pt x="492" y="182"/>
                    <a:pt x="492" y="183"/>
                    <a:pt x="492" y="183"/>
                  </a:cubicBezTo>
                  <a:cubicBezTo>
                    <a:pt x="492" y="183"/>
                    <a:pt x="492" y="183"/>
                    <a:pt x="492" y="183"/>
                  </a:cubicBezTo>
                  <a:cubicBezTo>
                    <a:pt x="492" y="183"/>
                    <a:pt x="492" y="183"/>
                    <a:pt x="492" y="183"/>
                  </a:cubicBezTo>
                  <a:cubicBezTo>
                    <a:pt x="492" y="183"/>
                    <a:pt x="492" y="183"/>
                    <a:pt x="492" y="183"/>
                  </a:cubicBezTo>
                  <a:cubicBezTo>
                    <a:pt x="492" y="183"/>
                    <a:pt x="493" y="183"/>
                    <a:pt x="492" y="182"/>
                  </a:cubicBezTo>
                  <a:cubicBezTo>
                    <a:pt x="492" y="182"/>
                    <a:pt x="492" y="182"/>
                    <a:pt x="492" y="182"/>
                  </a:cubicBezTo>
                  <a:cubicBezTo>
                    <a:pt x="492" y="182"/>
                    <a:pt x="491" y="182"/>
                    <a:pt x="491" y="182"/>
                  </a:cubicBezTo>
                  <a:cubicBezTo>
                    <a:pt x="491" y="182"/>
                    <a:pt x="491" y="182"/>
                    <a:pt x="491" y="181"/>
                  </a:cubicBezTo>
                  <a:cubicBezTo>
                    <a:pt x="491" y="181"/>
                    <a:pt x="491" y="182"/>
                    <a:pt x="491" y="182"/>
                  </a:cubicBezTo>
                  <a:cubicBezTo>
                    <a:pt x="492" y="182"/>
                    <a:pt x="492" y="181"/>
                    <a:pt x="493" y="181"/>
                  </a:cubicBezTo>
                  <a:cubicBezTo>
                    <a:pt x="493" y="182"/>
                    <a:pt x="492" y="182"/>
                    <a:pt x="493" y="182"/>
                  </a:cubicBezTo>
                  <a:cubicBezTo>
                    <a:pt x="493" y="182"/>
                    <a:pt x="493" y="182"/>
                    <a:pt x="493" y="182"/>
                  </a:cubicBezTo>
                  <a:cubicBezTo>
                    <a:pt x="493" y="182"/>
                    <a:pt x="493" y="182"/>
                    <a:pt x="493" y="182"/>
                  </a:cubicBezTo>
                  <a:cubicBezTo>
                    <a:pt x="493" y="182"/>
                    <a:pt x="493" y="182"/>
                    <a:pt x="493" y="182"/>
                  </a:cubicBezTo>
                  <a:cubicBezTo>
                    <a:pt x="493" y="181"/>
                    <a:pt x="493" y="181"/>
                    <a:pt x="493" y="181"/>
                  </a:cubicBezTo>
                  <a:cubicBezTo>
                    <a:pt x="494" y="182"/>
                    <a:pt x="494" y="181"/>
                    <a:pt x="495" y="181"/>
                  </a:cubicBezTo>
                  <a:cubicBezTo>
                    <a:pt x="495" y="181"/>
                    <a:pt x="495" y="181"/>
                    <a:pt x="495" y="181"/>
                  </a:cubicBezTo>
                  <a:cubicBezTo>
                    <a:pt x="495" y="180"/>
                    <a:pt x="495" y="180"/>
                    <a:pt x="495" y="180"/>
                  </a:cubicBezTo>
                  <a:cubicBezTo>
                    <a:pt x="496" y="180"/>
                    <a:pt x="496" y="180"/>
                    <a:pt x="497" y="180"/>
                  </a:cubicBezTo>
                  <a:cubicBezTo>
                    <a:pt x="496" y="180"/>
                    <a:pt x="496" y="180"/>
                    <a:pt x="495" y="180"/>
                  </a:cubicBezTo>
                  <a:cubicBezTo>
                    <a:pt x="495" y="180"/>
                    <a:pt x="495" y="181"/>
                    <a:pt x="495" y="181"/>
                  </a:cubicBezTo>
                  <a:cubicBezTo>
                    <a:pt x="496" y="181"/>
                    <a:pt x="497" y="182"/>
                    <a:pt x="497" y="183"/>
                  </a:cubicBezTo>
                  <a:cubicBezTo>
                    <a:pt x="497" y="182"/>
                    <a:pt x="498" y="182"/>
                    <a:pt x="497" y="182"/>
                  </a:cubicBezTo>
                  <a:cubicBezTo>
                    <a:pt x="497" y="182"/>
                    <a:pt x="497" y="182"/>
                    <a:pt x="497" y="182"/>
                  </a:cubicBezTo>
                  <a:cubicBezTo>
                    <a:pt x="497" y="182"/>
                    <a:pt x="497" y="182"/>
                    <a:pt x="497" y="182"/>
                  </a:cubicBezTo>
                  <a:cubicBezTo>
                    <a:pt x="497" y="182"/>
                    <a:pt x="497" y="182"/>
                    <a:pt x="497" y="182"/>
                  </a:cubicBezTo>
                  <a:cubicBezTo>
                    <a:pt x="497" y="181"/>
                    <a:pt x="497" y="181"/>
                    <a:pt x="497" y="181"/>
                  </a:cubicBezTo>
                  <a:cubicBezTo>
                    <a:pt x="497" y="181"/>
                    <a:pt x="497" y="181"/>
                    <a:pt x="497" y="181"/>
                  </a:cubicBezTo>
                  <a:cubicBezTo>
                    <a:pt x="497" y="181"/>
                    <a:pt x="497" y="181"/>
                    <a:pt x="497" y="181"/>
                  </a:cubicBezTo>
                  <a:cubicBezTo>
                    <a:pt x="497" y="182"/>
                    <a:pt x="497" y="182"/>
                    <a:pt x="497" y="182"/>
                  </a:cubicBezTo>
                  <a:cubicBezTo>
                    <a:pt x="497" y="182"/>
                    <a:pt x="497" y="182"/>
                    <a:pt x="497" y="182"/>
                  </a:cubicBezTo>
                  <a:cubicBezTo>
                    <a:pt x="498" y="182"/>
                    <a:pt x="498" y="183"/>
                    <a:pt x="498" y="183"/>
                  </a:cubicBezTo>
                  <a:cubicBezTo>
                    <a:pt x="497" y="183"/>
                    <a:pt x="497" y="184"/>
                    <a:pt x="496" y="183"/>
                  </a:cubicBezTo>
                  <a:cubicBezTo>
                    <a:pt x="496" y="183"/>
                    <a:pt x="496" y="183"/>
                    <a:pt x="496" y="182"/>
                  </a:cubicBezTo>
                  <a:close/>
                  <a:moveTo>
                    <a:pt x="491" y="173"/>
                  </a:moveTo>
                  <a:cubicBezTo>
                    <a:pt x="491" y="173"/>
                    <a:pt x="491" y="173"/>
                    <a:pt x="491" y="173"/>
                  </a:cubicBezTo>
                  <a:cubicBezTo>
                    <a:pt x="491" y="173"/>
                    <a:pt x="490" y="174"/>
                    <a:pt x="490" y="174"/>
                  </a:cubicBezTo>
                  <a:cubicBezTo>
                    <a:pt x="490" y="174"/>
                    <a:pt x="490" y="174"/>
                    <a:pt x="490" y="174"/>
                  </a:cubicBezTo>
                  <a:cubicBezTo>
                    <a:pt x="490" y="174"/>
                    <a:pt x="490" y="174"/>
                    <a:pt x="490" y="174"/>
                  </a:cubicBezTo>
                  <a:cubicBezTo>
                    <a:pt x="489" y="174"/>
                    <a:pt x="489" y="173"/>
                    <a:pt x="489" y="173"/>
                  </a:cubicBezTo>
                  <a:cubicBezTo>
                    <a:pt x="488" y="174"/>
                    <a:pt x="489" y="175"/>
                    <a:pt x="489" y="175"/>
                  </a:cubicBezTo>
                  <a:cubicBezTo>
                    <a:pt x="489" y="175"/>
                    <a:pt x="489" y="175"/>
                    <a:pt x="489" y="175"/>
                  </a:cubicBezTo>
                  <a:cubicBezTo>
                    <a:pt x="489" y="175"/>
                    <a:pt x="489" y="175"/>
                    <a:pt x="489" y="175"/>
                  </a:cubicBezTo>
                  <a:cubicBezTo>
                    <a:pt x="490" y="175"/>
                    <a:pt x="490" y="175"/>
                    <a:pt x="490" y="175"/>
                  </a:cubicBezTo>
                  <a:cubicBezTo>
                    <a:pt x="490" y="174"/>
                    <a:pt x="490" y="174"/>
                    <a:pt x="490" y="174"/>
                  </a:cubicBezTo>
                  <a:cubicBezTo>
                    <a:pt x="490" y="175"/>
                    <a:pt x="489" y="175"/>
                    <a:pt x="490" y="175"/>
                  </a:cubicBezTo>
                  <a:cubicBezTo>
                    <a:pt x="490" y="176"/>
                    <a:pt x="490" y="176"/>
                    <a:pt x="490" y="176"/>
                  </a:cubicBezTo>
                  <a:cubicBezTo>
                    <a:pt x="490" y="176"/>
                    <a:pt x="490" y="176"/>
                    <a:pt x="490" y="177"/>
                  </a:cubicBezTo>
                  <a:cubicBezTo>
                    <a:pt x="488" y="176"/>
                    <a:pt x="488" y="176"/>
                    <a:pt x="488" y="176"/>
                  </a:cubicBezTo>
                  <a:cubicBezTo>
                    <a:pt x="488" y="176"/>
                    <a:pt x="488" y="176"/>
                    <a:pt x="488" y="176"/>
                  </a:cubicBezTo>
                  <a:cubicBezTo>
                    <a:pt x="488" y="176"/>
                    <a:pt x="488" y="176"/>
                    <a:pt x="488" y="176"/>
                  </a:cubicBezTo>
                  <a:cubicBezTo>
                    <a:pt x="488" y="176"/>
                    <a:pt x="488" y="176"/>
                    <a:pt x="488" y="176"/>
                  </a:cubicBezTo>
                  <a:cubicBezTo>
                    <a:pt x="489" y="175"/>
                    <a:pt x="488" y="174"/>
                    <a:pt x="487" y="174"/>
                  </a:cubicBezTo>
                  <a:cubicBezTo>
                    <a:pt x="487" y="173"/>
                    <a:pt x="488" y="173"/>
                    <a:pt x="489" y="173"/>
                  </a:cubicBezTo>
                  <a:cubicBezTo>
                    <a:pt x="490" y="174"/>
                    <a:pt x="490" y="174"/>
                    <a:pt x="490" y="174"/>
                  </a:cubicBezTo>
                  <a:cubicBezTo>
                    <a:pt x="490" y="174"/>
                    <a:pt x="490" y="174"/>
                    <a:pt x="490" y="174"/>
                  </a:cubicBezTo>
                  <a:cubicBezTo>
                    <a:pt x="490" y="173"/>
                    <a:pt x="491" y="173"/>
                    <a:pt x="491" y="172"/>
                  </a:cubicBezTo>
                  <a:cubicBezTo>
                    <a:pt x="492" y="172"/>
                    <a:pt x="494" y="173"/>
                    <a:pt x="495" y="172"/>
                  </a:cubicBezTo>
                  <a:cubicBezTo>
                    <a:pt x="495" y="173"/>
                    <a:pt x="495" y="173"/>
                    <a:pt x="495" y="173"/>
                  </a:cubicBezTo>
                  <a:cubicBezTo>
                    <a:pt x="494" y="173"/>
                    <a:pt x="494" y="173"/>
                    <a:pt x="494" y="173"/>
                  </a:cubicBezTo>
                  <a:cubicBezTo>
                    <a:pt x="494" y="173"/>
                    <a:pt x="494" y="173"/>
                    <a:pt x="494" y="173"/>
                  </a:cubicBezTo>
                  <a:cubicBezTo>
                    <a:pt x="494" y="172"/>
                    <a:pt x="492" y="172"/>
                    <a:pt x="491" y="173"/>
                  </a:cubicBezTo>
                  <a:cubicBezTo>
                    <a:pt x="491" y="173"/>
                    <a:pt x="491" y="173"/>
                    <a:pt x="491" y="173"/>
                  </a:cubicBezTo>
                  <a:close/>
                  <a:moveTo>
                    <a:pt x="487" y="171"/>
                  </a:moveTo>
                  <a:cubicBezTo>
                    <a:pt x="487" y="171"/>
                    <a:pt x="487" y="171"/>
                    <a:pt x="487" y="171"/>
                  </a:cubicBezTo>
                  <a:cubicBezTo>
                    <a:pt x="486" y="170"/>
                    <a:pt x="486" y="169"/>
                    <a:pt x="484" y="168"/>
                  </a:cubicBezTo>
                  <a:cubicBezTo>
                    <a:pt x="483" y="169"/>
                    <a:pt x="483" y="169"/>
                    <a:pt x="483" y="169"/>
                  </a:cubicBezTo>
                  <a:cubicBezTo>
                    <a:pt x="485" y="167"/>
                    <a:pt x="485" y="167"/>
                    <a:pt x="485" y="167"/>
                  </a:cubicBezTo>
                  <a:cubicBezTo>
                    <a:pt x="485" y="168"/>
                    <a:pt x="485" y="168"/>
                    <a:pt x="485" y="168"/>
                  </a:cubicBezTo>
                  <a:cubicBezTo>
                    <a:pt x="486" y="167"/>
                    <a:pt x="486" y="167"/>
                    <a:pt x="486" y="167"/>
                  </a:cubicBezTo>
                  <a:cubicBezTo>
                    <a:pt x="486" y="167"/>
                    <a:pt x="486" y="167"/>
                    <a:pt x="486" y="167"/>
                  </a:cubicBezTo>
                  <a:cubicBezTo>
                    <a:pt x="485" y="167"/>
                    <a:pt x="485" y="167"/>
                    <a:pt x="485" y="167"/>
                  </a:cubicBezTo>
                  <a:cubicBezTo>
                    <a:pt x="485" y="167"/>
                    <a:pt x="486" y="167"/>
                    <a:pt x="486" y="167"/>
                  </a:cubicBezTo>
                  <a:cubicBezTo>
                    <a:pt x="486" y="166"/>
                    <a:pt x="486" y="166"/>
                    <a:pt x="486" y="166"/>
                  </a:cubicBezTo>
                  <a:cubicBezTo>
                    <a:pt x="486" y="166"/>
                    <a:pt x="487" y="167"/>
                    <a:pt x="487" y="167"/>
                  </a:cubicBezTo>
                  <a:cubicBezTo>
                    <a:pt x="487" y="166"/>
                    <a:pt x="487" y="166"/>
                    <a:pt x="487" y="166"/>
                  </a:cubicBezTo>
                  <a:cubicBezTo>
                    <a:pt x="487" y="166"/>
                    <a:pt x="487" y="166"/>
                    <a:pt x="487" y="167"/>
                  </a:cubicBezTo>
                  <a:cubicBezTo>
                    <a:pt x="486" y="167"/>
                    <a:pt x="486" y="167"/>
                    <a:pt x="486" y="168"/>
                  </a:cubicBezTo>
                  <a:cubicBezTo>
                    <a:pt x="487" y="168"/>
                    <a:pt x="487" y="170"/>
                    <a:pt x="488" y="168"/>
                  </a:cubicBezTo>
                  <a:cubicBezTo>
                    <a:pt x="489" y="168"/>
                    <a:pt x="488" y="167"/>
                    <a:pt x="488" y="167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7" y="167"/>
                    <a:pt x="487" y="167"/>
                    <a:pt x="487" y="167"/>
                  </a:cubicBezTo>
                  <a:cubicBezTo>
                    <a:pt x="488" y="167"/>
                    <a:pt x="487" y="167"/>
                    <a:pt x="487" y="167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8" y="167"/>
                    <a:pt x="488" y="167"/>
                    <a:pt x="489" y="167"/>
                  </a:cubicBezTo>
                  <a:cubicBezTo>
                    <a:pt x="489" y="169"/>
                    <a:pt x="489" y="169"/>
                    <a:pt x="489" y="169"/>
                  </a:cubicBezTo>
                  <a:cubicBezTo>
                    <a:pt x="490" y="168"/>
                    <a:pt x="490" y="168"/>
                    <a:pt x="490" y="168"/>
                  </a:cubicBezTo>
                  <a:cubicBezTo>
                    <a:pt x="490" y="168"/>
                    <a:pt x="490" y="168"/>
                    <a:pt x="490" y="168"/>
                  </a:cubicBezTo>
                  <a:cubicBezTo>
                    <a:pt x="490" y="167"/>
                    <a:pt x="490" y="167"/>
                    <a:pt x="490" y="167"/>
                  </a:cubicBezTo>
                  <a:cubicBezTo>
                    <a:pt x="490" y="167"/>
                    <a:pt x="491" y="167"/>
                    <a:pt x="491" y="167"/>
                  </a:cubicBezTo>
                  <a:cubicBezTo>
                    <a:pt x="491" y="167"/>
                    <a:pt x="490" y="167"/>
                    <a:pt x="490" y="168"/>
                  </a:cubicBezTo>
                  <a:cubicBezTo>
                    <a:pt x="490" y="168"/>
                    <a:pt x="490" y="168"/>
                    <a:pt x="490" y="169"/>
                  </a:cubicBezTo>
                  <a:cubicBezTo>
                    <a:pt x="489" y="169"/>
                    <a:pt x="490" y="171"/>
                    <a:pt x="488" y="171"/>
                  </a:cubicBezTo>
                  <a:cubicBezTo>
                    <a:pt x="489" y="170"/>
                    <a:pt x="488" y="170"/>
                    <a:pt x="488" y="170"/>
                  </a:cubicBezTo>
                  <a:cubicBezTo>
                    <a:pt x="488" y="169"/>
                    <a:pt x="488" y="170"/>
                    <a:pt x="487" y="170"/>
                  </a:cubicBezTo>
                  <a:cubicBezTo>
                    <a:pt x="487" y="171"/>
                    <a:pt x="488" y="171"/>
                    <a:pt x="487" y="171"/>
                  </a:cubicBezTo>
                  <a:close/>
                  <a:moveTo>
                    <a:pt x="482" y="163"/>
                  </a:moveTo>
                  <a:cubicBezTo>
                    <a:pt x="483" y="163"/>
                    <a:pt x="483" y="163"/>
                    <a:pt x="483" y="163"/>
                  </a:cubicBezTo>
                  <a:cubicBezTo>
                    <a:pt x="484" y="162"/>
                    <a:pt x="484" y="162"/>
                    <a:pt x="484" y="162"/>
                  </a:cubicBezTo>
                  <a:cubicBezTo>
                    <a:pt x="484" y="163"/>
                    <a:pt x="485" y="162"/>
                    <a:pt x="486" y="162"/>
                  </a:cubicBezTo>
                  <a:cubicBezTo>
                    <a:pt x="486" y="162"/>
                    <a:pt x="486" y="162"/>
                    <a:pt x="486" y="162"/>
                  </a:cubicBezTo>
                  <a:cubicBezTo>
                    <a:pt x="487" y="162"/>
                    <a:pt x="485" y="163"/>
                    <a:pt x="486" y="163"/>
                  </a:cubicBezTo>
                  <a:cubicBezTo>
                    <a:pt x="486" y="163"/>
                    <a:pt x="486" y="163"/>
                    <a:pt x="486" y="163"/>
                  </a:cubicBezTo>
                  <a:cubicBezTo>
                    <a:pt x="486" y="163"/>
                    <a:pt x="486" y="163"/>
                    <a:pt x="486" y="163"/>
                  </a:cubicBezTo>
                  <a:cubicBezTo>
                    <a:pt x="486" y="163"/>
                    <a:pt x="485" y="163"/>
                    <a:pt x="485" y="163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3"/>
                    <a:pt x="485" y="163"/>
                    <a:pt x="485" y="163"/>
                  </a:cubicBezTo>
                  <a:cubicBezTo>
                    <a:pt x="485" y="163"/>
                    <a:pt x="484" y="163"/>
                    <a:pt x="484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4" y="164"/>
                    <a:pt x="482" y="164"/>
                    <a:pt x="482" y="163"/>
                  </a:cubicBezTo>
                  <a:close/>
                  <a:moveTo>
                    <a:pt x="484" y="166"/>
                  </a:moveTo>
                  <a:cubicBezTo>
                    <a:pt x="483" y="166"/>
                    <a:pt x="483" y="167"/>
                    <a:pt x="482" y="167"/>
                  </a:cubicBezTo>
                  <a:cubicBezTo>
                    <a:pt x="481" y="167"/>
                    <a:pt x="483" y="166"/>
                    <a:pt x="484" y="166"/>
                  </a:cubicBezTo>
                  <a:close/>
                  <a:moveTo>
                    <a:pt x="477" y="177"/>
                  </a:moveTo>
                  <a:cubicBezTo>
                    <a:pt x="477" y="177"/>
                    <a:pt x="477" y="177"/>
                    <a:pt x="477" y="177"/>
                  </a:cubicBezTo>
                  <a:cubicBezTo>
                    <a:pt x="477" y="177"/>
                    <a:pt x="476" y="177"/>
                    <a:pt x="476" y="178"/>
                  </a:cubicBezTo>
                  <a:cubicBezTo>
                    <a:pt x="476" y="178"/>
                    <a:pt x="476" y="177"/>
                    <a:pt x="475" y="177"/>
                  </a:cubicBezTo>
                  <a:cubicBezTo>
                    <a:pt x="476" y="177"/>
                    <a:pt x="476" y="177"/>
                    <a:pt x="476" y="177"/>
                  </a:cubicBezTo>
                  <a:cubicBezTo>
                    <a:pt x="476" y="178"/>
                    <a:pt x="477" y="177"/>
                    <a:pt x="477" y="177"/>
                  </a:cubicBezTo>
                  <a:cubicBezTo>
                    <a:pt x="477" y="177"/>
                    <a:pt x="477" y="177"/>
                    <a:pt x="477" y="177"/>
                  </a:cubicBezTo>
                  <a:cubicBezTo>
                    <a:pt x="477" y="177"/>
                    <a:pt x="477" y="177"/>
                    <a:pt x="477" y="176"/>
                  </a:cubicBezTo>
                  <a:cubicBezTo>
                    <a:pt x="477" y="176"/>
                    <a:pt x="477" y="176"/>
                    <a:pt x="477" y="177"/>
                  </a:cubicBezTo>
                  <a:cubicBezTo>
                    <a:pt x="477" y="177"/>
                    <a:pt x="477" y="177"/>
                    <a:pt x="477" y="177"/>
                  </a:cubicBezTo>
                  <a:cubicBezTo>
                    <a:pt x="477" y="177"/>
                    <a:pt x="477" y="177"/>
                    <a:pt x="477" y="177"/>
                  </a:cubicBezTo>
                  <a:close/>
                  <a:moveTo>
                    <a:pt x="474" y="176"/>
                  </a:moveTo>
                  <a:cubicBezTo>
                    <a:pt x="473" y="176"/>
                    <a:pt x="473" y="176"/>
                    <a:pt x="473" y="176"/>
                  </a:cubicBezTo>
                  <a:cubicBezTo>
                    <a:pt x="475" y="176"/>
                    <a:pt x="475" y="176"/>
                    <a:pt x="475" y="176"/>
                  </a:cubicBezTo>
                  <a:cubicBezTo>
                    <a:pt x="474" y="177"/>
                    <a:pt x="475" y="177"/>
                    <a:pt x="474" y="177"/>
                  </a:cubicBezTo>
                  <a:cubicBezTo>
                    <a:pt x="474" y="177"/>
                    <a:pt x="474" y="177"/>
                    <a:pt x="474" y="177"/>
                  </a:cubicBezTo>
                  <a:cubicBezTo>
                    <a:pt x="474" y="177"/>
                    <a:pt x="475" y="177"/>
                    <a:pt x="474" y="176"/>
                  </a:cubicBezTo>
                  <a:close/>
                  <a:moveTo>
                    <a:pt x="475" y="174"/>
                  </a:moveTo>
                  <a:cubicBezTo>
                    <a:pt x="475" y="174"/>
                    <a:pt x="475" y="174"/>
                    <a:pt x="475" y="173"/>
                  </a:cubicBezTo>
                  <a:cubicBezTo>
                    <a:pt x="474" y="173"/>
                    <a:pt x="474" y="174"/>
                    <a:pt x="474" y="174"/>
                  </a:cubicBezTo>
                  <a:cubicBezTo>
                    <a:pt x="474" y="174"/>
                    <a:pt x="474" y="174"/>
                    <a:pt x="474" y="175"/>
                  </a:cubicBezTo>
                  <a:cubicBezTo>
                    <a:pt x="474" y="175"/>
                    <a:pt x="474" y="175"/>
                    <a:pt x="474" y="175"/>
                  </a:cubicBezTo>
                  <a:cubicBezTo>
                    <a:pt x="473" y="174"/>
                    <a:pt x="473" y="174"/>
                    <a:pt x="473" y="174"/>
                  </a:cubicBezTo>
                  <a:cubicBezTo>
                    <a:pt x="474" y="174"/>
                    <a:pt x="473" y="173"/>
                    <a:pt x="474" y="173"/>
                  </a:cubicBezTo>
                  <a:cubicBezTo>
                    <a:pt x="474" y="173"/>
                    <a:pt x="473" y="173"/>
                    <a:pt x="473" y="173"/>
                  </a:cubicBezTo>
                  <a:cubicBezTo>
                    <a:pt x="473" y="173"/>
                    <a:pt x="473" y="174"/>
                    <a:pt x="473" y="174"/>
                  </a:cubicBezTo>
                  <a:cubicBezTo>
                    <a:pt x="472" y="174"/>
                    <a:pt x="472" y="174"/>
                    <a:pt x="472" y="174"/>
                  </a:cubicBezTo>
                  <a:cubicBezTo>
                    <a:pt x="473" y="173"/>
                    <a:pt x="473" y="172"/>
                    <a:pt x="472" y="172"/>
                  </a:cubicBezTo>
                  <a:cubicBezTo>
                    <a:pt x="472" y="172"/>
                    <a:pt x="474" y="173"/>
                    <a:pt x="474" y="172"/>
                  </a:cubicBezTo>
                  <a:cubicBezTo>
                    <a:pt x="474" y="172"/>
                    <a:pt x="474" y="172"/>
                    <a:pt x="473" y="172"/>
                  </a:cubicBezTo>
                  <a:cubicBezTo>
                    <a:pt x="473" y="172"/>
                    <a:pt x="473" y="171"/>
                    <a:pt x="473" y="171"/>
                  </a:cubicBezTo>
                  <a:cubicBezTo>
                    <a:pt x="472" y="171"/>
                    <a:pt x="472" y="172"/>
                    <a:pt x="471" y="171"/>
                  </a:cubicBezTo>
                  <a:cubicBezTo>
                    <a:pt x="472" y="171"/>
                    <a:pt x="472" y="171"/>
                    <a:pt x="473" y="171"/>
                  </a:cubicBezTo>
                  <a:cubicBezTo>
                    <a:pt x="473" y="171"/>
                    <a:pt x="473" y="171"/>
                    <a:pt x="473" y="172"/>
                  </a:cubicBezTo>
                  <a:cubicBezTo>
                    <a:pt x="474" y="172"/>
                    <a:pt x="474" y="172"/>
                    <a:pt x="474" y="171"/>
                  </a:cubicBezTo>
                  <a:cubicBezTo>
                    <a:pt x="474" y="171"/>
                    <a:pt x="474" y="171"/>
                    <a:pt x="475" y="171"/>
                  </a:cubicBezTo>
                  <a:cubicBezTo>
                    <a:pt x="475" y="171"/>
                    <a:pt x="474" y="171"/>
                    <a:pt x="474" y="171"/>
                  </a:cubicBezTo>
                  <a:cubicBezTo>
                    <a:pt x="474" y="172"/>
                    <a:pt x="474" y="172"/>
                    <a:pt x="474" y="172"/>
                  </a:cubicBezTo>
                  <a:cubicBezTo>
                    <a:pt x="475" y="173"/>
                    <a:pt x="476" y="173"/>
                    <a:pt x="476" y="174"/>
                  </a:cubicBezTo>
                  <a:cubicBezTo>
                    <a:pt x="476" y="175"/>
                    <a:pt x="475" y="174"/>
                    <a:pt x="475" y="174"/>
                  </a:cubicBezTo>
                  <a:close/>
                  <a:moveTo>
                    <a:pt x="470" y="181"/>
                  </a:moveTo>
                  <a:cubicBezTo>
                    <a:pt x="470" y="181"/>
                    <a:pt x="469" y="181"/>
                    <a:pt x="469" y="181"/>
                  </a:cubicBezTo>
                  <a:cubicBezTo>
                    <a:pt x="469" y="181"/>
                    <a:pt x="469" y="180"/>
                    <a:pt x="469" y="180"/>
                  </a:cubicBezTo>
                  <a:cubicBezTo>
                    <a:pt x="468" y="180"/>
                    <a:pt x="467" y="178"/>
                    <a:pt x="467" y="180"/>
                  </a:cubicBezTo>
                  <a:cubicBezTo>
                    <a:pt x="468" y="181"/>
                    <a:pt x="468" y="181"/>
                    <a:pt x="468" y="181"/>
                  </a:cubicBezTo>
                  <a:cubicBezTo>
                    <a:pt x="467" y="180"/>
                    <a:pt x="467" y="182"/>
                    <a:pt x="466" y="181"/>
                  </a:cubicBezTo>
                  <a:cubicBezTo>
                    <a:pt x="466" y="181"/>
                    <a:pt x="465" y="180"/>
                    <a:pt x="464" y="181"/>
                  </a:cubicBezTo>
                  <a:cubicBezTo>
                    <a:pt x="464" y="181"/>
                    <a:pt x="464" y="181"/>
                    <a:pt x="464" y="180"/>
                  </a:cubicBezTo>
                  <a:cubicBezTo>
                    <a:pt x="464" y="180"/>
                    <a:pt x="464" y="180"/>
                    <a:pt x="464" y="180"/>
                  </a:cubicBezTo>
                  <a:cubicBezTo>
                    <a:pt x="464" y="181"/>
                    <a:pt x="464" y="181"/>
                    <a:pt x="464" y="181"/>
                  </a:cubicBezTo>
                  <a:cubicBezTo>
                    <a:pt x="465" y="180"/>
                    <a:pt x="465" y="180"/>
                    <a:pt x="465" y="180"/>
                  </a:cubicBezTo>
                  <a:cubicBezTo>
                    <a:pt x="465" y="180"/>
                    <a:pt x="465" y="180"/>
                    <a:pt x="465" y="181"/>
                  </a:cubicBezTo>
                  <a:cubicBezTo>
                    <a:pt x="466" y="180"/>
                    <a:pt x="466" y="180"/>
                    <a:pt x="466" y="180"/>
                  </a:cubicBezTo>
                  <a:cubicBezTo>
                    <a:pt x="466" y="181"/>
                    <a:pt x="465" y="181"/>
                    <a:pt x="466" y="181"/>
                  </a:cubicBezTo>
                  <a:cubicBezTo>
                    <a:pt x="466" y="181"/>
                    <a:pt x="467" y="180"/>
                    <a:pt x="467" y="179"/>
                  </a:cubicBezTo>
                  <a:cubicBezTo>
                    <a:pt x="465" y="179"/>
                    <a:pt x="465" y="178"/>
                    <a:pt x="465" y="177"/>
                  </a:cubicBezTo>
                  <a:cubicBezTo>
                    <a:pt x="465" y="177"/>
                    <a:pt x="467" y="177"/>
                    <a:pt x="467" y="175"/>
                  </a:cubicBezTo>
                  <a:cubicBezTo>
                    <a:pt x="467" y="176"/>
                    <a:pt x="468" y="175"/>
                    <a:pt x="468" y="176"/>
                  </a:cubicBezTo>
                  <a:cubicBezTo>
                    <a:pt x="468" y="176"/>
                    <a:pt x="468" y="176"/>
                    <a:pt x="469" y="176"/>
                  </a:cubicBezTo>
                  <a:cubicBezTo>
                    <a:pt x="469" y="176"/>
                    <a:pt x="469" y="176"/>
                    <a:pt x="469" y="176"/>
                  </a:cubicBezTo>
                  <a:cubicBezTo>
                    <a:pt x="469" y="176"/>
                    <a:pt x="469" y="176"/>
                    <a:pt x="469" y="176"/>
                  </a:cubicBezTo>
                  <a:cubicBezTo>
                    <a:pt x="469" y="176"/>
                    <a:pt x="469" y="176"/>
                    <a:pt x="469" y="176"/>
                  </a:cubicBezTo>
                  <a:cubicBezTo>
                    <a:pt x="469" y="176"/>
                    <a:pt x="469" y="176"/>
                    <a:pt x="469" y="176"/>
                  </a:cubicBezTo>
                  <a:cubicBezTo>
                    <a:pt x="469" y="176"/>
                    <a:pt x="469" y="176"/>
                    <a:pt x="469" y="176"/>
                  </a:cubicBezTo>
                  <a:cubicBezTo>
                    <a:pt x="469" y="176"/>
                    <a:pt x="469" y="176"/>
                    <a:pt x="469" y="176"/>
                  </a:cubicBezTo>
                  <a:cubicBezTo>
                    <a:pt x="470" y="178"/>
                    <a:pt x="470" y="178"/>
                    <a:pt x="471" y="178"/>
                  </a:cubicBezTo>
                  <a:cubicBezTo>
                    <a:pt x="472" y="178"/>
                    <a:pt x="470" y="179"/>
                    <a:pt x="471" y="180"/>
                  </a:cubicBezTo>
                  <a:cubicBezTo>
                    <a:pt x="471" y="180"/>
                    <a:pt x="470" y="180"/>
                    <a:pt x="469" y="181"/>
                  </a:cubicBezTo>
                  <a:lnTo>
                    <a:pt x="470" y="181"/>
                  </a:lnTo>
                  <a:close/>
                  <a:moveTo>
                    <a:pt x="464" y="160"/>
                  </a:moveTo>
                  <a:cubicBezTo>
                    <a:pt x="464" y="160"/>
                    <a:pt x="464" y="160"/>
                    <a:pt x="464" y="160"/>
                  </a:cubicBezTo>
                  <a:cubicBezTo>
                    <a:pt x="464" y="160"/>
                    <a:pt x="464" y="160"/>
                    <a:pt x="464" y="160"/>
                  </a:cubicBezTo>
                  <a:cubicBezTo>
                    <a:pt x="464" y="160"/>
                    <a:pt x="464" y="160"/>
                    <a:pt x="464" y="160"/>
                  </a:cubicBezTo>
                  <a:close/>
                  <a:moveTo>
                    <a:pt x="465" y="162"/>
                  </a:moveTo>
                  <a:cubicBezTo>
                    <a:pt x="465" y="162"/>
                    <a:pt x="464" y="161"/>
                    <a:pt x="464" y="161"/>
                  </a:cubicBezTo>
                  <a:cubicBezTo>
                    <a:pt x="464" y="161"/>
                    <a:pt x="464" y="161"/>
                    <a:pt x="464" y="161"/>
                  </a:cubicBezTo>
                  <a:cubicBezTo>
                    <a:pt x="464" y="161"/>
                    <a:pt x="465" y="161"/>
                    <a:pt x="465" y="162"/>
                  </a:cubicBezTo>
                  <a:close/>
                  <a:moveTo>
                    <a:pt x="462" y="170"/>
                  </a:moveTo>
                  <a:cubicBezTo>
                    <a:pt x="461" y="171"/>
                    <a:pt x="461" y="171"/>
                    <a:pt x="461" y="171"/>
                  </a:cubicBezTo>
                  <a:cubicBezTo>
                    <a:pt x="461" y="171"/>
                    <a:pt x="461" y="171"/>
                    <a:pt x="461" y="171"/>
                  </a:cubicBezTo>
                  <a:cubicBezTo>
                    <a:pt x="461" y="170"/>
                    <a:pt x="461" y="171"/>
                    <a:pt x="462" y="170"/>
                  </a:cubicBezTo>
                  <a:close/>
                  <a:moveTo>
                    <a:pt x="459" y="177"/>
                  </a:moveTo>
                  <a:cubicBezTo>
                    <a:pt x="460" y="178"/>
                    <a:pt x="460" y="178"/>
                    <a:pt x="460" y="178"/>
                  </a:cubicBezTo>
                  <a:cubicBezTo>
                    <a:pt x="460" y="178"/>
                    <a:pt x="461" y="177"/>
                    <a:pt x="460" y="177"/>
                  </a:cubicBezTo>
                  <a:cubicBezTo>
                    <a:pt x="461" y="177"/>
                    <a:pt x="460" y="178"/>
                    <a:pt x="460" y="178"/>
                  </a:cubicBezTo>
                  <a:cubicBezTo>
                    <a:pt x="459" y="178"/>
                    <a:pt x="459" y="178"/>
                    <a:pt x="459" y="178"/>
                  </a:cubicBezTo>
                  <a:lnTo>
                    <a:pt x="459" y="177"/>
                  </a:lnTo>
                  <a:close/>
                  <a:moveTo>
                    <a:pt x="460" y="176"/>
                  </a:moveTo>
                  <a:cubicBezTo>
                    <a:pt x="460" y="176"/>
                    <a:pt x="461" y="176"/>
                    <a:pt x="461" y="176"/>
                  </a:cubicBezTo>
                  <a:cubicBezTo>
                    <a:pt x="461" y="176"/>
                    <a:pt x="461" y="176"/>
                    <a:pt x="461" y="176"/>
                  </a:cubicBezTo>
                  <a:cubicBezTo>
                    <a:pt x="461" y="176"/>
                    <a:pt x="461" y="176"/>
                    <a:pt x="460" y="176"/>
                  </a:cubicBezTo>
                  <a:close/>
                  <a:moveTo>
                    <a:pt x="466" y="153"/>
                  </a:moveTo>
                  <a:cubicBezTo>
                    <a:pt x="466" y="154"/>
                    <a:pt x="466" y="154"/>
                    <a:pt x="466" y="154"/>
                  </a:cubicBezTo>
                  <a:cubicBezTo>
                    <a:pt x="466" y="154"/>
                    <a:pt x="466" y="153"/>
                    <a:pt x="466" y="152"/>
                  </a:cubicBezTo>
                  <a:cubicBezTo>
                    <a:pt x="465" y="153"/>
                    <a:pt x="464" y="153"/>
                    <a:pt x="463" y="154"/>
                  </a:cubicBezTo>
                  <a:cubicBezTo>
                    <a:pt x="463" y="155"/>
                    <a:pt x="464" y="154"/>
                    <a:pt x="464" y="155"/>
                  </a:cubicBezTo>
                  <a:cubicBezTo>
                    <a:pt x="464" y="156"/>
                    <a:pt x="464" y="155"/>
                    <a:pt x="463" y="155"/>
                  </a:cubicBezTo>
                  <a:cubicBezTo>
                    <a:pt x="463" y="155"/>
                    <a:pt x="462" y="155"/>
                    <a:pt x="462" y="155"/>
                  </a:cubicBezTo>
                  <a:cubicBezTo>
                    <a:pt x="464" y="154"/>
                    <a:pt x="462" y="153"/>
                    <a:pt x="463" y="153"/>
                  </a:cubicBezTo>
                  <a:cubicBezTo>
                    <a:pt x="463" y="152"/>
                    <a:pt x="463" y="152"/>
                    <a:pt x="463" y="152"/>
                  </a:cubicBezTo>
                  <a:cubicBezTo>
                    <a:pt x="462" y="152"/>
                    <a:pt x="462" y="152"/>
                    <a:pt x="462" y="153"/>
                  </a:cubicBezTo>
                  <a:cubicBezTo>
                    <a:pt x="462" y="152"/>
                    <a:pt x="461" y="152"/>
                    <a:pt x="461" y="152"/>
                  </a:cubicBezTo>
                  <a:cubicBezTo>
                    <a:pt x="461" y="153"/>
                    <a:pt x="459" y="151"/>
                    <a:pt x="458" y="152"/>
                  </a:cubicBezTo>
                  <a:cubicBezTo>
                    <a:pt x="458" y="151"/>
                    <a:pt x="457" y="151"/>
                    <a:pt x="456" y="150"/>
                  </a:cubicBezTo>
                  <a:cubicBezTo>
                    <a:pt x="455" y="151"/>
                    <a:pt x="455" y="151"/>
                    <a:pt x="455" y="151"/>
                  </a:cubicBezTo>
                  <a:cubicBezTo>
                    <a:pt x="455" y="151"/>
                    <a:pt x="455" y="151"/>
                    <a:pt x="455" y="151"/>
                  </a:cubicBezTo>
                  <a:cubicBezTo>
                    <a:pt x="455" y="151"/>
                    <a:pt x="456" y="150"/>
                    <a:pt x="456" y="150"/>
                  </a:cubicBezTo>
                  <a:cubicBezTo>
                    <a:pt x="456" y="151"/>
                    <a:pt x="456" y="151"/>
                    <a:pt x="456" y="151"/>
                  </a:cubicBezTo>
                  <a:cubicBezTo>
                    <a:pt x="457" y="150"/>
                    <a:pt x="457" y="150"/>
                    <a:pt x="457" y="150"/>
                  </a:cubicBezTo>
                  <a:cubicBezTo>
                    <a:pt x="458" y="151"/>
                    <a:pt x="459" y="150"/>
                    <a:pt x="460" y="149"/>
                  </a:cubicBezTo>
                  <a:cubicBezTo>
                    <a:pt x="459" y="149"/>
                    <a:pt x="460" y="148"/>
                    <a:pt x="460" y="147"/>
                  </a:cubicBezTo>
                  <a:cubicBezTo>
                    <a:pt x="460" y="146"/>
                    <a:pt x="462" y="148"/>
                    <a:pt x="462" y="147"/>
                  </a:cubicBezTo>
                  <a:cubicBezTo>
                    <a:pt x="462" y="147"/>
                    <a:pt x="462" y="148"/>
                    <a:pt x="463" y="148"/>
                  </a:cubicBezTo>
                  <a:cubicBezTo>
                    <a:pt x="463" y="147"/>
                    <a:pt x="463" y="147"/>
                    <a:pt x="463" y="147"/>
                  </a:cubicBezTo>
                  <a:cubicBezTo>
                    <a:pt x="464" y="148"/>
                    <a:pt x="464" y="148"/>
                    <a:pt x="464" y="148"/>
                  </a:cubicBezTo>
                  <a:cubicBezTo>
                    <a:pt x="462" y="149"/>
                    <a:pt x="462" y="149"/>
                    <a:pt x="462" y="149"/>
                  </a:cubicBezTo>
                  <a:cubicBezTo>
                    <a:pt x="462" y="149"/>
                    <a:pt x="463" y="147"/>
                    <a:pt x="462" y="148"/>
                  </a:cubicBezTo>
                  <a:cubicBezTo>
                    <a:pt x="462" y="148"/>
                    <a:pt x="462" y="148"/>
                    <a:pt x="462" y="148"/>
                  </a:cubicBezTo>
                  <a:cubicBezTo>
                    <a:pt x="461" y="148"/>
                    <a:pt x="461" y="147"/>
                    <a:pt x="460" y="147"/>
                  </a:cubicBezTo>
                  <a:cubicBezTo>
                    <a:pt x="459" y="148"/>
                    <a:pt x="460" y="149"/>
                    <a:pt x="460" y="150"/>
                  </a:cubicBezTo>
                  <a:cubicBezTo>
                    <a:pt x="461" y="150"/>
                    <a:pt x="463" y="154"/>
                    <a:pt x="464" y="151"/>
                  </a:cubicBezTo>
                  <a:cubicBezTo>
                    <a:pt x="464" y="150"/>
                    <a:pt x="464" y="150"/>
                    <a:pt x="464" y="150"/>
                  </a:cubicBezTo>
                  <a:cubicBezTo>
                    <a:pt x="463" y="152"/>
                    <a:pt x="465" y="152"/>
                    <a:pt x="467" y="152"/>
                  </a:cubicBezTo>
                  <a:cubicBezTo>
                    <a:pt x="467" y="153"/>
                    <a:pt x="468" y="152"/>
                    <a:pt x="468" y="152"/>
                  </a:cubicBezTo>
                  <a:cubicBezTo>
                    <a:pt x="468" y="152"/>
                    <a:pt x="468" y="152"/>
                    <a:pt x="468" y="152"/>
                  </a:cubicBezTo>
                  <a:cubicBezTo>
                    <a:pt x="469" y="153"/>
                    <a:pt x="469" y="153"/>
                    <a:pt x="469" y="153"/>
                  </a:cubicBezTo>
                  <a:cubicBezTo>
                    <a:pt x="469" y="153"/>
                    <a:pt x="468" y="154"/>
                    <a:pt x="467" y="154"/>
                  </a:cubicBezTo>
                  <a:lnTo>
                    <a:pt x="466" y="153"/>
                  </a:lnTo>
                  <a:close/>
                  <a:moveTo>
                    <a:pt x="461" y="159"/>
                  </a:moveTo>
                  <a:cubicBezTo>
                    <a:pt x="460" y="158"/>
                    <a:pt x="459" y="160"/>
                    <a:pt x="458" y="159"/>
                  </a:cubicBezTo>
                  <a:cubicBezTo>
                    <a:pt x="458" y="160"/>
                    <a:pt x="457" y="159"/>
                    <a:pt x="457" y="159"/>
                  </a:cubicBezTo>
                  <a:cubicBezTo>
                    <a:pt x="456" y="158"/>
                    <a:pt x="457" y="157"/>
                    <a:pt x="456" y="157"/>
                  </a:cubicBezTo>
                  <a:cubicBezTo>
                    <a:pt x="455" y="157"/>
                    <a:pt x="455" y="157"/>
                    <a:pt x="455" y="157"/>
                  </a:cubicBezTo>
                  <a:cubicBezTo>
                    <a:pt x="456" y="157"/>
                    <a:pt x="456" y="157"/>
                    <a:pt x="456" y="157"/>
                  </a:cubicBezTo>
                  <a:cubicBezTo>
                    <a:pt x="457" y="157"/>
                    <a:pt x="457" y="160"/>
                    <a:pt x="459" y="158"/>
                  </a:cubicBezTo>
                  <a:cubicBezTo>
                    <a:pt x="459" y="158"/>
                    <a:pt x="459" y="158"/>
                    <a:pt x="459" y="158"/>
                  </a:cubicBezTo>
                  <a:cubicBezTo>
                    <a:pt x="459" y="158"/>
                    <a:pt x="458" y="158"/>
                    <a:pt x="458" y="158"/>
                  </a:cubicBezTo>
                  <a:cubicBezTo>
                    <a:pt x="459" y="158"/>
                    <a:pt x="459" y="158"/>
                    <a:pt x="459" y="158"/>
                  </a:cubicBezTo>
                  <a:cubicBezTo>
                    <a:pt x="459" y="158"/>
                    <a:pt x="459" y="158"/>
                    <a:pt x="459" y="159"/>
                  </a:cubicBezTo>
                  <a:cubicBezTo>
                    <a:pt x="459" y="158"/>
                    <a:pt x="459" y="158"/>
                    <a:pt x="459" y="158"/>
                  </a:cubicBezTo>
                  <a:cubicBezTo>
                    <a:pt x="459" y="158"/>
                    <a:pt x="459" y="158"/>
                    <a:pt x="459" y="158"/>
                  </a:cubicBezTo>
                  <a:cubicBezTo>
                    <a:pt x="459" y="158"/>
                    <a:pt x="458" y="158"/>
                    <a:pt x="458" y="157"/>
                  </a:cubicBezTo>
                  <a:cubicBezTo>
                    <a:pt x="459" y="158"/>
                    <a:pt x="459" y="158"/>
                    <a:pt x="459" y="158"/>
                  </a:cubicBezTo>
                  <a:cubicBezTo>
                    <a:pt x="459" y="158"/>
                    <a:pt x="459" y="157"/>
                    <a:pt x="460" y="157"/>
                  </a:cubicBezTo>
                  <a:cubicBezTo>
                    <a:pt x="460" y="156"/>
                    <a:pt x="460" y="156"/>
                    <a:pt x="460" y="156"/>
                  </a:cubicBezTo>
                  <a:cubicBezTo>
                    <a:pt x="460" y="157"/>
                    <a:pt x="460" y="157"/>
                    <a:pt x="460" y="157"/>
                  </a:cubicBezTo>
                  <a:cubicBezTo>
                    <a:pt x="460" y="158"/>
                    <a:pt x="460" y="157"/>
                    <a:pt x="459" y="158"/>
                  </a:cubicBezTo>
                  <a:cubicBezTo>
                    <a:pt x="459" y="158"/>
                    <a:pt x="459" y="158"/>
                    <a:pt x="459" y="158"/>
                  </a:cubicBezTo>
                  <a:cubicBezTo>
                    <a:pt x="459" y="158"/>
                    <a:pt x="459" y="158"/>
                    <a:pt x="460" y="158"/>
                  </a:cubicBezTo>
                  <a:cubicBezTo>
                    <a:pt x="460" y="158"/>
                    <a:pt x="459" y="158"/>
                    <a:pt x="459" y="158"/>
                  </a:cubicBezTo>
                  <a:cubicBezTo>
                    <a:pt x="460" y="158"/>
                    <a:pt x="460" y="158"/>
                    <a:pt x="460" y="158"/>
                  </a:cubicBezTo>
                  <a:cubicBezTo>
                    <a:pt x="461" y="158"/>
                    <a:pt x="461" y="158"/>
                    <a:pt x="461" y="158"/>
                  </a:cubicBezTo>
                  <a:cubicBezTo>
                    <a:pt x="461" y="159"/>
                    <a:pt x="460" y="159"/>
                    <a:pt x="460" y="159"/>
                  </a:cubicBezTo>
                  <a:cubicBezTo>
                    <a:pt x="461" y="159"/>
                    <a:pt x="461" y="159"/>
                    <a:pt x="461" y="159"/>
                  </a:cubicBezTo>
                  <a:cubicBezTo>
                    <a:pt x="461" y="160"/>
                    <a:pt x="461" y="160"/>
                    <a:pt x="461" y="160"/>
                  </a:cubicBezTo>
                  <a:cubicBezTo>
                    <a:pt x="461" y="160"/>
                    <a:pt x="461" y="160"/>
                    <a:pt x="461" y="160"/>
                  </a:cubicBezTo>
                  <a:cubicBezTo>
                    <a:pt x="461" y="160"/>
                    <a:pt x="461" y="160"/>
                    <a:pt x="461" y="160"/>
                  </a:cubicBezTo>
                  <a:cubicBezTo>
                    <a:pt x="461" y="160"/>
                    <a:pt x="461" y="160"/>
                    <a:pt x="461" y="159"/>
                  </a:cubicBezTo>
                  <a:close/>
                  <a:moveTo>
                    <a:pt x="456" y="165"/>
                  </a:moveTo>
                  <a:cubicBezTo>
                    <a:pt x="457" y="164"/>
                    <a:pt x="457" y="164"/>
                    <a:pt x="457" y="164"/>
                  </a:cubicBezTo>
                  <a:cubicBezTo>
                    <a:pt x="456" y="165"/>
                    <a:pt x="456" y="165"/>
                    <a:pt x="456" y="165"/>
                  </a:cubicBezTo>
                  <a:cubicBezTo>
                    <a:pt x="456" y="165"/>
                    <a:pt x="456" y="165"/>
                    <a:pt x="456" y="165"/>
                  </a:cubicBezTo>
                  <a:cubicBezTo>
                    <a:pt x="456" y="165"/>
                    <a:pt x="456" y="165"/>
                    <a:pt x="456" y="165"/>
                  </a:cubicBezTo>
                  <a:cubicBezTo>
                    <a:pt x="456" y="165"/>
                    <a:pt x="456" y="165"/>
                    <a:pt x="456" y="165"/>
                  </a:cubicBezTo>
                  <a:close/>
                  <a:moveTo>
                    <a:pt x="442" y="165"/>
                  </a:moveTo>
                  <a:cubicBezTo>
                    <a:pt x="444" y="165"/>
                    <a:pt x="444" y="165"/>
                    <a:pt x="444" y="165"/>
                  </a:cubicBezTo>
                  <a:cubicBezTo>
                    <a:pt x="444" y="166"/>
                    <a:pt x="444" y="166"/>
                    <a:pt x="444" y="166"/>
                  </a:cubicBezTo>
                  <a:cubicBezTo>
                    <a:pt x="442" y="166"/>
                    <a:pt x="442" y="166"/>
                    <a:pt x="442" y="166"/>
                  </a:cubicBezTo>
                  <a:cubicBezTo>
                    <a:pt x="442" y="166"/>
                    <a:pt x="442" y="166"/>
                    <a:pt x="442" y="166"/>
                  </a:cubicBezTo>
                  <a:cubicBezTo>
                    <a:pt x="441" y="166"/>
                    <a:pt x="441" y="166"/>
                    <a:pt x="441" y="166"/>
                  </a:cubicBezTo>
                  <a:cubicBezTo>
                    <a:pt x="441" y="166"/>
                    <a:pt x="442" y="166"/>
                    <a:pt x="442" y="165"/>
                  </a:cubicBezTo>
                  <a:cubicBezTo>
                    <a:pt x="443" y="165"/>
                    <a:pt x="442" y="165"/>
                    <a:pt x="442" y="165"/>
                  </a:cubicBezTo>
                  <a:close/>
                  <a:moveTo>
                    <a:pt x="443" y="163"/>
                  </a:moveTo>
                  <a:cubicBezTo>
                    <a:pt x="443" y="162"/>
                    <a:pt x="444" y="162"/>
                    <a:pt x="443" y="162"/>
                  </a:cubicBezTo>
                  <a:cubicBezTo>
                    <a:pt x="442" y="162"/>
                    <a:pt x="442" y="162"/>
                    <a:pt x="442" y="163"/>
                  </a:cubicBezTo>
                  <a:cubicBezTo>
                    <a:pt x="442" y="163"/>
                    <a:pt x="442" y="163"/>
                    <a:pt x="442" y="163"/>
                  </a:cubicBezTo>
                  <a:cubicBezTo>
                    <a:pt x="442" y="163"/>
                    <a:pt x="442" y="163"/>
                    <a:pt x="442" y="163"/>
                  </a:cubicBezTo>
                  <a:cubicBezTo>
                    <a:pt x="443" y="163"/>
                    <a:pt x="443" y="163"/>
                    <a:pt x="443" y="163"/>
                  </a:cubicBezTo>
                  <a:cubicBezTo>
                    <a:pt x="443" y="163"/>
                    <a:pt x="443" y="163"/>
                    <a:pt x="443" y="163"/>
                  </a:cubicBezTo>
                  <a:cubicBezTo>
                    <a:pt x="443" y="163"/>
                    <a:pt x="443" y="163"/>
                    <a:pt x="442" y="163"/>
                  </a:cubicBezTo>
                  <a:cubicBezTo>
                    <a:pt x="442" y="163"/>
                    <a:pt x="442" y="163"/>
                    <a:pt x="442" y="163"/>
                  </a:cubicBezTo>
                  <a:cubicBezTo>
                    <a:pt x="442" y="163"/>
                    <a:pt x="442" y="164"/>
                    <a:pt x="441" y="163"/>
                  </a:cubicBezTo>
                  <a:cubicBezTo>
                    <a:pt x="441" y="163"/>
                    <a:pt x="441" y="163"/>
                    <a:pt x="441" y="163"/>
                  </a:cubicBezTo>
                  <a:cubicBezTo>
                    <a:pt x="441" y="163"/>
                    <a:pt x="441" y="163"/>
                    <a:pt x="441" y="163"/>
                  </a:cubicBezTo>
                  <a:cubicBezTo>
                    <a:pt x="441" y="163"/>
                    <a:pt x="443" y="162"/>
                    <a:pt x="441" y="162"/>
                  </a:cubicBezTo>
                  <a:cubicBezTo>
                    <a:pt x="441" y="162"/>
                    <a:pt x="442" y="161"/>
                    <a:pt x="442" y="162"/>
                  </a:cubicBezTo>
                  <a:cubicBezTo>
                    <a:pt x="443" y="161"/>
                    <a:pt x="443" y="161"/>
                    <a:pt x="443" y="161"/>
                  </a:cubicBezTo>
                  <a:cubicBezTo>
                    <a:pt x="444" y="162"/>
                    <a:pt x="444" y="163"/>
                    <a:pt x="445" y="163"/>
                  </a:cubicBezTo>
                  <a:cubicBezTo>
                    <a:pt x="444" y="163"/>
                    <a:pt x="444" y="163"/>
                    <a:pt x="443" y="163"/>
                  </a:cubicBezTo>
                  <a:close/>
                  <a:moveTo>
                    <a:pt x="444" y="137"/>
                  </a:moveTo>
                  <a:cubicBezTo>
                    <a:pt x="445" y="136"/>
                    <a:pt x="444" y="136"/>
                    <a:pt x="444" y="136"/>
                  </a:cubicBezTo>
                  <a:cubicBezTo>
                    <a:pt x="443" y="137"/>
                    <a:pt x="443" y="135"/>
                    <a:pt x="443" y="134"/>
                  </a:cubicBezTo>
                  <a:cubicBezTo>
                    <a:pt x="443" y="134"/>
                    <a:pt x="443" y="134"/>
                    <a:pt x="443" y="134"/>
                  </a:cubicBezTo>
                  <a:cubicBezTo>
                    <a:pt x="443" y="134"/>
                    <a:pt x="443" y="134"/>
                    <a:pt x="443" y="134"/>
                  </a:cubicBezTo>
                  <a:cubicBezTo>
                    <a:pt x="444" y="135"/>
                    <a:pt x="444" y="135"/>
                    <a:pt x="444" y="135"/>
                  </a:cubicBezTo>
                  <a:cubicBezTo>
                    <a:pt x="443" y="135"/>
                    <a:pt x="444" y="135"/>
                    <a:pt x="444" y="136"/>
                  </a:cubicBezTo>
                  <a:cubicBezTo>
                    <a:pt x="445" y="136"/>
                    <a:pt x="444" y="135"/>
                    <a:pt x="445" y="135"/>
                  </a:cubicBezTo>
                  <a:cubicBezTo>
                    <a:pt x="445" y="134"/>
                    <a:pt x="447" y="134"/>
                    <a:pt x="447" y="133"/>
                  </a:cubicBezTo>
                  <a:cubicBezTo>
                    <a:pt x="448" y="133"/>
                    <a:pt x="450" y="135"/>
                    <a:pt x="450" y="133"/>
                  </a:cubicBezTo>
                  <a:cubicBezTo>
                    <a:pt x="450" y="133"/>
                    <a:pt x="449" y="132"/>
                    <a:pt x="448" y="132"/>
                  </a:cubicBezTo>
                  <a:cubicBezTo>
                    <a:pt x="448" y="132"/>
                    <a:pt x="448" y="132"/>
                    <a:pt x="448" y="132"/>
                  </a:cubicBezTo>
                  <a:cubicBezTo>
                    <a:pt x="449" y="132"/>
                    <a:pt x="449" y="132"/>
                    <a:pt x="449" y="131"/>
                  </a:cubicBezTo>
                  <a:cubicBezTo>
                    <a:pt x="449" y="131"/>
                    <a:pt x="449" y="131"/>
                    <a:pt x="449" y="131"/>
                  </a:cubicBezTo>
                  <a:cubicBezTo>
                    <a:pt x="450" y="130"/>
                    <a:pt x="451" y="131"/>
                    <a:pt x="451" y="131"/>
                  </a:cubicBezTo>
                  <a:cubicBezTo>
                    <a:pt x="451" y="131"/>
                    <a:pt x="450" y="131"/>
                    <a:pt x="449" y="132"/>
                  </a:cubicBezTo>
                  <a:cubicBezTo>
                    <a:pt x="450" y="132"/>
                    <a:pt x="450" y="132"/>
                    <a:pt x="450" y="132"/>
                  </a:cubicBezTo>
                  <a:cubicBezTo>
                    <a:pt x="450" y="133"/>
                    <a:pt x="450" y="133"/>
                    <a:pt x="450" y="133"/>
                  </a:cubicBezTo>
                  <a:cubicBezTo>
                    <a:pt x="450" y="133"/>
                    <a:pt x="451" y="133"/>
                    <a:pt x="452" y="134"/>
                  </a:cubicBezTo>
                  <a:cubicBezTo>
                    <a:pt x="452" y="133"/>
                    <a:pt x="452" y="133"/>
                    <a:pt x="452" y="133"/>
                  </a:cubicBezTo>
                  <a:cubicBezTo>
                    <a:pt x="452" y="134"/>
                    <a:pt x="451" y="134"/>
                    <a:pt x="451" y="134"/>
                  </a:cubicBezTo>
                  <a:cubicBezTo>
                    <a:pt x="451" y="134"/>
                    <a:pt x="451" y="133"/>
                    <a:pt x="450" y="134"/>
                  </a:cubicBezTo>
                  <a:cubicBezTo>
                    <a:pt x="450" y="134"/>
                    <a:pt x="450" y="134"/>
                    <a:pt x="451" y="134"/>
                  </a:cubicBezTo>
                  <a:cubicBezTo>
                    <a:pt x="451" y="134"/>
                    <a:pt x="451" y="134"/>
                    <a:pt x="451" y="134"/>
                  </a:cubicBezTo>
                  <a:cubicBezTo>
                    <a:pt x="451" y="134"/>
                    <a:pt x="451" y="135"/>
                    <a:pt x="451" y="135"/>
                  </a:cubicBezTo>
                  <a:cubicBezTo>
                    <a:pt x="450" y="135"/>
                    <a:pt x="449" y="134"/>
                    <a:pt x="448" y="135"/>
                  </a:cubicBezTo>
                  <a:cubicBezTo>
                    <a:pt x="448" y="136"/>
                    <a:pt x="448" y="136"/>
                    <a:pt x="448" y="136"/>
                  </a:cubicBezTo>
                  <a:cubicBezTo>
                    <a:pt x="449" y="136"/>
                    <a:pt x="449" y="136"/>
                    <a:pt x="449" y="136"/>
                  </a:cubicBezTo>
                  <a:cubicBezTo>
                    <a:pt x="446" y="137"/>
                    <a:pt x="448" y="137"/>
                    <a:pt x="445" y="137"/>
                  </a:cubicBezTo>
                  <a:cubicBezTo>
                    <a:pt x="445" y="137"/>
                    <a:pt x="445" y="137"/>
                    <a:pt x="445" y="137"/>
                  </a:cubicBezTo>
                  <a:lnTo>
                    <a:pt x="444" y="137"/>
                  </a:lnTo>
                  <a:close/>
                  <a:moveTo>
                    <a:pt x="444" y="140"/>
                  </a:moveTo>
                  <a:cubicBezTo>
                    <a:pt x="444" y="141"/>
                    <a:pt x="444" y="141"/>
                    <a:pt x="444" y="141"/>
                  </a:cubicBezTo>
                  <a:cubicBezTo>
                    <a:pt x="443" y="140"/>
                    <a:pt x="444" y="140"/>
                    <a:pt x="444" y="140"/>
                  </a:cubicBezTo>
                  <a:close/>
                  <a:moveTo>
                    <a:pt x="438" y="145"/>
                  </a:moveTo>
                  <a:cubicBezTo>
                    <a:pt x="438" y="146"/>
                    <a:pt x="438" y="146"/>
                    <a:pt x="438" y="146"/>
                  </a:cubicBezTo>
                  <a:cubicBezTo>
                    <a:pt x="437" y="146"/>
                    <a:pt x="437" y="146"/>
                    <a:pt x="437" y="146"/>
                  </a:cubicBezTo>
                  <a:cubicBezTo>
                    <a:pt x="438" y="145"/>
                    <a:pt x="438" y="145"/>
                    <a:pt x="438" y="145"/>
                  </a:cubicBezTo>
                  <a:cubicBezTo>
                    <a:pt x="437" y="144"/>
                    <a:pt x="436" y="145"/>
                    <a:pt x="436" y="145"/>
                  </a:cubicBezTo>
                  <a:cubicBezTo>
                    <a:pt x="435" y="145"/>
                    <a:pt x="435" y="145"/>
                    <a:pt x="435" y="145"/>
                  </a:cubicBezTo>
                  <a:cubicBezTo>
                    <a:pt x="435" y="145"/>
                    <a:pt x="435" y="145"/>
                    <a:pt x="435" y="145"/>
                  </a:cubicBezTo>
                  <a:cubicBezTo>
                    <a:pt x="434" y="145"/>
                    <a:pt x="434" y="145"/>
                    <a:pt x="434" y="145"/>
                  </a:cubicBezTo>
                  <a:cubicBezTo>
                    <a:pt x="434" y="145"/>
                    <a:pt x="434" y="145"/>
                    <a:pt x="433" y="144"/>
                  </a:cubicBezTo>
                  <a:cubicBezTo>
                    <a:pt x="433" y="145"/>
                    <a:pt x="433" y="144"/>
                    <a:pt x="432" y="145"/>
                  </a:cubicBezTo>
                  <a:cubicBezTo>
                    <a:pt x="433" y="144"/>
                    <a:pt x="434" y="144"/>
                    <a:pt x="435" y="145"/>
                  </a:cubicBezTo>
                  <a:cubicBezTo>
                    <a:pt x="436" y="145"/>
                    <a:pt x="437" y="144"/>
                    <a:pt x="438" y="144"/>
                  </a:cubicBezTo>
                  <a:cubicBezTo>
                    <a:pt x="438" y="145"/>
                    <a:pt x="438" y="145"/>
                    <a:pt x="438" y="145"/>
                  </a:cubicBezTo>
                  <a:cubicBezTo>
                    <a:pt x="438" y="145"/>
                    <a:pt x="438" y="145"/>
                    <a:pt x="438" y="145"/>
                  </a:cubicBezTo>
                  <a:close/>
                  <a:moveTo>
                    <a:pt x="435" y="148"/>
                  </a:moveTo>
                  <a:cubicBezTo>
                    <a:pt x="434" y="149"/>
                    <a:pt x="434" y="148"/>
                    <a:pt x="433" y="148"/>
                  </a:cubicBezTo>
                  <a:cubicBezTo>
                    <a:pt x="432" y="149"/>
                    <a:pt x="432" y="146"/>
                    <a:pt x="431" y="148"/>
                  </a:cubicBezTo>
                  <a:cubicBezTo>
                    <a:pt x="431" y="148"/>
                    <a:pt x="431" y="148"/>
                    <a:pt x="430" y="148"/>
                  </a:cubicBezTo>
                  <a:cubicBezTo>
                    <a:pt x="430" y="148"/>
                    <a:pt x="430" y="148"/>
                    <a:pt x="430" y="148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29" y="147"/>
                    <a:pt x="428" y="148"/>
                    <a:pt x="428" y="149"/>
                  </a:cubicBezTo>
                  <a:cubicBezTo>
                    <a:pt x="427" y="148"/>
                    <a:pt x="428" y="146"/>
                    <a:pt x="427" y="147"/>
                  </a:cubicBezTo>
                  <a:cubicBezTo>
                    <a:pt x="427" y="146"/>
                    <a:pt x="427" y="146"/>
                    <a:pt x="427" y="146"/>
                  </a:cubicBezTo>
                  <a:cubicBezTo>
                    <a:pt x="427" y="146"/>
                    <a:pt x="427" y="146"/>
                    <a:pt x="427" y="146"/>
                  </a:cubicBezTo>
                  <a:cubicBezTo>
                    <a:pt x="426" y="145"/>
                    <a:pt x="426" y="145"/>
                    <a:pt x="426" y="145"/>
                  </a:cubicBezTo>
                  <a:cubicBezTo>
                    <a:pt x="426" y="145"/>
                    <a:pt x="427" y="145"/>
                    <a:pt x="427" y="145"/>
                  </a:cubicBezTo>
                  <a:cubicBezTo>
                    <a:pt x="427" y="146"/>
                    <a:pt x="427" y="146"/>
                    <a:pt x="427" y="146"/>
                  </a:cubicBezTo>
                  <a:cubicBezTo>
                    <a:pt x="427" y="146"/>
                    <a:pt x="427" y="146"/>
                    <a:pt x="427" y="146"/>
                  </a:cubicBezTo>
                  <a:cubicBezTo>
                    <a:pt x="427" y="146"/>
                    <a:pt x="427" y="146"/>
                    <a:pt x="427" y="146"/>
                  </a:cubicBezTo>
                  <a:cubicBezTo>
                    <a:pt x="427" y="147"/>
                    <a:pt x="428" y="147"/>
                    <a:pt x="428" y="146"/>
                  </a:cubicBezTo>
                  <a:cubicBezTo>
                    <a:pt x="428" y="146"/>
                    <a:pt x="428" y="146"/>
                    <a:pt x="428" y="146"/>
                  </a:cubicBezTo>
                  <a:cubicBezTo>
                    <a:pt x="428" y="147"/>
                    <a:pt x="429" y="147"/>
                    <a:pt x="430" y="147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0" y="147"/>
                    <a:pt x="431" y="147"/>
                    <a:pt x="431" y="147"/>
                  </a:cubicBezTo>
                  <a:cubicBezTo>
                    <a:pt x="431" y="147"/>
                    <a:pt x="431" y="147"/>
                    <a:pt x="431" y="147"/>
                  </a:cubicBezTo>
                  <a:cubicBezTo>
                    <a:pt x="432" y="146"/>
                    <a:pt x="433" y="148"/>
                    <a:pt x="434" y="147"/>
                  </a:cubicBezTo>
                  <a:cubicBezTo>
                    <a:pt x="434" y="147"/>
                    <a:pt x="434" y="147"/>
                    <a:pt x="434" y="147"/>
                  </a:cubicBezTo>
                  <a:cubicBezTo>
                    <a:pt x="434" y="147"/>
                    <a:pt x="434" y="147"/>
                    <a:pt x="434" y="147"/>
                  </a:cubicBezTo>
                  <a:cubicBezTo>
                    <a:pt x="434" y="147"/>
                    <a:pt x="434" y="147"/>
                    <a:pt x="434" y="147"/>
                  </a:cubicBezTo>
                  <a:cubicBezTo>
                    <a:pt x="434" y="147"/>
                    <a:pt x="435" y="146"/>
                    <a:pt x="436" y="147"/>
                  </a:cubicBezTo>
                  <a:cubicBezTo>
                    <a:pt x="435" y="147"/>
                    <a:pt x="436" y="148"/>
                    <a:pt x="435" y="148"/>
                  </a:cubicBezTo>
                  <a:close/>
                  <a:moveTo>
                    <a:pt x="429" y="164"/>
                  </a:moveTo>
                  <a:cubicBezTo>
                    <a:pt x="429" y="164"/>
                    <a:pt x="429" y="164"/>
                    <a:pt x="429" y="164"/>
                  </a:cubicBezTo>
                  <a:cubicBezTo>
                    <a:pt x="429" y="164"/>
                    <a:pt x="429" y="163"/>
                    <a:pt x="430" y="163"/>
                  </a:cubicBezTo>
                  <a:cubicBezTo>
                    <a:pt x="430" y="163"/>
                    <a:pt x="429" y="164"/>
                    <a:pt x="429" y="164"/>
                  </a:cubicBezTo>
                  <a:cubicBezTo>
                    <a:pt x="429" y="164"/>
                    <a:pt x="429" y="165"/>
                    <a:pt x="429" y="164"/>
                  </a:cubicBezTo>
                  <a:close/>
                  <a:moveTo>
                    <a:pt x="430" y="160"/>
                  </a:moveTo>
                  <a:cubicBezTo>
                    <a:pt x="430" y="160"/>
                    <a:pt x="430" y="160"/>
                    <a:pt x="430" y="160"/>
                  </a:cubicBezTo>
                  <a:cubicBezTo>
                    <a:pt x="430" y="160"/>
                    <a:pt x="430" y="161"/>
                    <a:pt x="431" y="160"/>
                  </a:cubicBezTo>
                  <a:cubicBezTo>
                    <a:pt x="431" y="160"/>
                    <a:pt x="430" y="161"/>
                    <a:pt x="430" y="160"/>
                  </a:cubicBezTo>
                  <a:close/>
                  <a:moveTo>
                    <a:pt x="432" y="156"/>
                  </a:moveTo>
                  <a:cubicBezTo>
                    <a:pt x="431" y="156"/>
                    <a:pt x="429" y="157"/>
                    <a:pt x="428" y="156"/>
                  </a:cubicBezTo>
                  <a:cubicBezTo>
                    <a:pt x="427" y="154"/>
                    <a:pt x="431" y="157"/>
                    <a:pt x="429" y="155"/>
                  </a:cubicBezTo>
                  <a:cubicBezTo>
                    <a:pt x="430" y="155"/>
                    <a:pt x="431" y="156"/>
                    <a:pt x="432" y="156"/>
                  </a:cubicBezTo>
                  <a:cubicBezTo>
                    <a:pt x="433" y="156"/>
                    <a:pt x="433" y="156"/>
                    <a:pt x="433" y="156"/>
                  </a:cubicBezTo>
                  <a:cubicBezTo>
                    <a:pt x="433" y="157"/>
                    <a:pt x="432" y="156"/>
                    <a:pt x="432" y="156"/>
                  </a:cubicBezTo>
                  <a:close/>
                  <a:moveTo>
                    <a:pt x="428" y="160"/>
                  </a:moveTo>
                  <a:cubicBezTo>
                    <a:pt x="428" y="160"/>
                    <a:pt x="428" y="159"/>
                    <a:pt x="427" y="159"/>
                  </a:cubicBezTo>
                  <a:cubicBezTo>
                    <a:pt x="428" y="158"/>
                    <a:pt x="428" y="158"/>
                    <a:pt x="428" y="157"/>
                  </a:cubicBezTo>
                  <a:cubicBezTo>
                    <a:pt x="427" y="157"/>
                    <a:pt x="427" y="157"/>
                    <a:pt x="427" y="157"/>
                  </a:cubicBezTo>
                  <a:cubicBezTo>
                    <a:pt x="427" y="157"/>
                    <a:pt x="428" y="157"/>
                    <a:pt x="428" y="157"/>
                  </a:cubicBezTo>
                  <a:cubicBezTo>
                    <a:pt x="428" y="157"/>
                    <a:pt x="428" y="159"/>
                    <a:pt x="429" y="158"/>
                  </a:cubicBezTo>
                  <a:cubicBezTo>
                    <a:pt x="429" y="158"/>
                    <a:pt x="428" y="159"/>
                    <a:pt x="428" y="159"/>
                  </a:cubicBezTo>
                  <a:cubicBezTo>
                    <a:pt x="429" y="160"/>
                    <a:pt x="429" y="160"/>
                    <a:pt x="429" y="160"/>
                  </a:cubicBezTo>
                  <a:lnTo>
                    <a:pt x="428" y="160"/>
                  </a:lnTo>
                  <a:close/>
                  <a:moveTo>
                    <a:pt x="427" y="164"/>
                  </a:moveTo>
                  <a:cubicBezTo>
                    <a:pt x="427" y="164"/>
                    <a:pt x="427" y="164"/>
                    <a:pt x="427" y="164"/>
                  </a:cubicBezTo>
                  <a:cubicBezTo>
                    <a:pt x="427" y="164"/>
                    <a:pt x="427" y="164"/>
                    <a:pt x="427" y="164"/>
                  </a:cubicBezTo>
                  <a:cubicBezTo>
                    <a:pt x="427" y="164"/>
                    <a:pt x="427" y="164"/>
                    <a:pt x="427" y="164"/>
                  </a:cubicBezTo>
                  <a:cubicBezTo>
                    <a:pt x="427" y="164"/>
                    <a:pt x="427" y="164"/>
                    <a:pt x="427" y="164"/>
                  </a:cubicBezTo>
                  <a:cubicBezTo>
                    <a:pt x="427" y="164"/>
                    <a:pt x="427" y="164"/>
                    <a:pt x="427" y="164"/>
                  </a:cubicBezTo>
                  <a:close/>
                  <a:moveTo>
                    <a:pt x="429" y="151"/>
                  </a:moveTo>
                  <a:cubicBezTo>
                    <a:pt x="429" y="151"/>
                    <a:pt x="429" y="151"/>
                    <a:pt x="429" y="151"/>
                  </a:cubicBezTo>
                  <a:cubicBezTo>
                    <a:pt x="429" y="151"/>
                    <a:pt x="430" y="152"/>
                    <a:pt x="430" y="151"/>
                  </a:cubicBezTo>
                  <a:cubicBezTo>
                    <a:pt x="430" y="151"/>
                    <a:pt x="430" y="152"/>
                    <a:pt x="430" y="152"/>
                  </a:cubicBezTo>
                  <a:cubicBezTo>
                    <a:pt x="431" y="152"/>
                    <a:pt x="430" y="152"/>
                    <a:pt x="430" y="152"/>
                  </a:cubicBezTo>
                  <a:cubicBezTo>
                    <a:pt x="429" y="152"/>
                    <a:pt x="429" y="152"/>
                    <a:pt x="429" y="152"/>
                  </a:cubicBezTo>
                  <a:cubicBezTo>
                    <a:pt x="430" y="153"/>
                    <a:pt x="430" y="153"/>
                    <a:pt x="430" y="153"/>
                  </a:cubicBezTo>
                  <a:cubicBezTo>
                    <a:pt x="429" y="153"/>
                    <a:pt x="428" y="154"/>
                    <a:pt x="428" y="153"/>
                  </a:cubicBezTo>
                  <a:cubicBezTo>
                    <a:pt x="429" y="153"/>
                    <a:pt x="429" y="152"/>
                    <a:pt x="429" y="151"/>
                  </a:cubicBezTo>
                  <a:close/>
                  <a:moveTo>
                    <a:pt x="431" y="152"/>
                  </a:moveTo>
                  <a:cubicBezTo>
                    <a:pt x="432" y="150"/>
                    <a:pt x="432" y="150"/>
                    <a:pt x="432" y="150"/>
                  </a:cubicBezTo>
                  <a:cubicBezTo>
                    <a:pt x="432" y="151"/>
                    <a:pt x="432" y="152"/>
                    <a:pt x="432" y="152"/>
                  </a:cubicBezTo>
                  <a:cubicBezTo>
                    <a:pt x="432" y="152"/>
                    <a:pt x="431" y="152"/>
                    <a:pt x="431" y="152"/>
                  </a:cubicBezTo>
                  <a:close/>
                  <a:moveTo>
                    <a:pt x="433" y="154"/>
                  </a:moveTo>
                  <a:cubicBezTo>
                    <a:pt x="433" y="154"/>
                    <a:pt x="433" y="154"/>
                    <a:pt x="433" y="155"/>
                  </a:cubicBezTo>
                  <a:cubicBezTo>
                    <a:pt x="433" y="154"/>
                    <a:pt x="433" y="154"/>
                    <a:pt x="433" y="154"/>
                  </a:cubicBezTo>
                  <a:cubicBezTo>
                    <a:pt x="433" y="153"/>
                    <a:pt x="433" y="153"/>
                    <a:pt x="433" y="153"/>
                  </a:cubicBezTo>
                  <a:cubicBezTo>
                    <a:pt x="433" y="154"/>
                    <a:pt x="433" y="154"/>
                    <a:pt x="433" y="154"/>
                  </a:cubicBezTo>
                  <a:cubicBezTo>
                    <a:pt x="433" y="154"/>
                    <a:pt x="433" y="154"/>
                    <a:pt x="433" y="154"/>
                  </a:cubicBezTo>
                  <a:close/>
                  <a:moveTo>
                    <a:pt x="427" y="155"/>
                  </a:moveTo>
                  <a:cubicBezTo>
                    <a:pt x="427" y="155"/>
                    <a:pt x="427" y="155"/>
                    <a:pt x="427" y="155"/>
                  </a:cubicBezTo>
                  <a:cubicBezTo>
                    <a:pt x="427" y="155"/>
                    <a:pt x="427" y="155"/>
                    <a:pt x="427" y="155"/>
                  </a:cubicBezTo>
                  <a:cubicBezTo>
                    <a:pt x="427" y="155"/>
                    <a:pt x="427" y="155"/>
                    <a:pt x="427" y="155"/>
                  </a:cubicBezTo>
                  <a:close/>
                  <a:moveTo>
                    <a:pt x="426" y="147"/>
                  </a:moveTo>
                  <a:cubicBezTo>
                    <a:pt x="426" y="147"/>
                    <a:pt x="426" y="147"/>
                    <a:pt x="426" y="147"/>
                  </a:cubicBezTo>
                  <a:cubicBezTo>
                    <a:pt x="426" y="148"/>
                    <a:pt x="426" y="148"/>
                    <a:pt x="426" y="148"/>
                  </a:cubicBezTo>
                  <a:cubicBezTo>
                    <a:pt x="426" y="148"/>
                    <a:pt x="426" y="148"/>
                    <a:pt x="426" y="148"/>
                  </a:cubicBezTo>
                  <a:cubicBezTo>
                    <a:pt x="425" y="148"/>
                    <a:pt x="425" y="148"/>
                    <a:pt x="425" y="148"/>
                  </a:cubicBezTo>
                  <a:cubicBezTo>
                    <a:pt x="426" y="147"/>
                    <a:pt x="426" y="147"/>
                    <a:pt x="426" y="147"/>
                  </a:cubicBezTo>
                  <a:cubicBezTo>
                    <a:pt x="426" y="147"/>
                    <a:pt x="426" y="147"/>
                    <a:pt x="426" y="147"/>
                  </a:cubicBezTo>
                  <a:close/>
                  <a:moveTo>
                    <a:pt x="423" y="148"/>
                  </a:moveTo>
                  <a:cubicBezTo>
                    <a:pt x="423" y="147"/>
                    <a:pt x="422" y="148"/>
                    <a:pt x="422" y="148"/>
                  </a:cubicBezTo>
                  <a:cubicBezTo>
                    <a:pt x="422" y="148"/>
                    <a:pt x="423" y="147"/>
                    <a:pt x="423" y="146"/>
                  </a:cubicBezTo>
                  <a:cubicBezTo>
                    <a:pt x="423" y="146"/>
                    <a:pt x="423" y="146"/>
                    <a:pt x="423" y="146"/>
                  </a:cubicBezTo>
                  <a:cubicBezTo>
                    <a:pt x="423" y="146"/>
                    <a:pt x="423" y="146"/>
                    <a:pt x="423" y="146"/>
                  </a:cubicBezTo>
                  <a:cubicBezTo>
                    <a:pt x="423" y="146"/>
                    <a:pt x="423" y="146"/>
                    <a:pt x="423" y="146"/>
                  </a:cubicBezTo>
                  <a:cubicBezTo>
                    <a:pt x="424" y="146"/>
                    <a:pt x="424" y="145"/>
                    <a:pt x="425" y="146"/>
                  </a:cubicBezTo>
                  <a:cubicBezTo>
                    <a:pt x="424" y="146"/>
                    <a:pt x="424" y="147"/>
                    <a:pt x="423" y="148"/>
                  </a:cubicBezTo>
                  <a:close/>
                  <a:moveTo>
                    <a:pt x="423" y="139"/>
                  </a:moveTo>
                  <a:cubicBezTo>
                    <a:pt x="423" y="138"/>
                    <a:pt x="423" y="138"/>
                    <a:pt x="423" y="138"/>
                  </a:cubicBezTo>
                  <a:cubicBezTo>
                    <a:pt x="422" y="139"/>
                    <a:pt x="422" y="139"/>
                    <a:pt x="422" y="139"/>
                  </a:cubicBezTo>
                  <a:cubicBezTo>
                    <a:pt x="421" y="139"/>
                    <a:pt x="422" y="138"/>
                    <a:pt x="421" y="138"/>
                  </a:cubicBezTo>
                  <a:cubicBezTo>
                    <a:pt x="421" y="138"/>
                    <a:pt x="421" y="138"/>
                    <a:pt x="421" y="137"/>
                  </a:cubicBezTo>
                  <a:cubicBezTo>
                    <a:pt x="421" y="137"/>
                    <a:pt x="421" y="137"/>
                    <a:pt x="421" y="137"/>
                  </a:cubicBezTo>
                  <a:cubicBezTo>
                    <a:pt x="421" y="137"/>
                    <a:pt x="421" y="137"/>
                    <a:pt x="421" y="137"/>
                  </a:cubicBezTo>
                  <a:cubicBezTo>
                    <a:pt x="421" y="137"/>
                    <a:pt x="421" y="137"/>
                    <a:pt x="421" y="137"/>
                  </a:cubicBezTo>
                  <a:cubicBezTo>
                    <a:pt x="420" y="137"/>
                    <a:pt x="421" y="137"/>
                    <a:pt x="420" y="137"/>
                  </a:cubicBezTo>
                  <a:cubicBezTo>
                    <a:pt x="420" y="137"/>
                    <a:pt x="420" y="137"/>
                    <a:pt x="421" y="136"/>
                  </a:cubicBezTo>
                  <a:cubicBezTo>
                    <a:pt x="420" y="136"/>
                    <a:pt x="420" y="136"/>
                    <a:pt x="420" y="136"/>
                  </a:cubicBezTo>
                  <a:cubicBezTo>
                    <a:pt x="422" y="137"/>
                    <a:pt x="422" y="137"/>
                    <a:pt x="422" y="137"/>
                  </a:cubicBezTo>
                  <a:cubicBezTo>
                    <a:pt x="421" y="136"/>
                    <a:pt x="421" y="136"/>
                    <a:pt x="421" y="136"/>
                  </a:cubicBezTo>
                  <a:cubicBezTo>
                    <a:pt x="421" y="137"/>
                    <a:pt x="421" y="137"/>
                    <a:pt x="421" y="137"/>
                  </a:cubicBezTo>
                  <a:cubicBezTo>
                    <a:pt x="421" y="137"/>
                    <a:pt x="421" y="137"/>
                    <a:pt x="421" y="137"/>
                  </a:cubicBezTo>
                  <a:cubicBezTo>
                    <a:pt x="421" y="137"/>
                    <a:pt x="421" y="137"/>
                    <a:pt x="421" y="137"/>
                  </a:cubicBezTo>
                  <a:cubicBezTo>
                    <a:pt x="422" y="137"/>
                    <a:pt x="422" y="137"/>
                    <a:pt x="422" y="137"/>
                  </a:cubicBezTo>
                  <a:cubicBezTo>
                    <a:pt x="422" y="137"/>
                    <a:pt x="422" y="138"/>
                    <a:pt x="423" y="138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3" y="136"/>
                    <a:pt x="423" y="136"/>
                    <a:pt x="423" y="136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4" y="136"/>
                    <a:pt x="423" y="135"/>
                    <a:pt x="424" y="135"/>
                  </a:cubicBezTo>
                  <a:cubicBezTo>
                    <a:pt x="425" y="136"/>
                    <a:pt x="425" y="136"/>
                    <a:pt x="425" y="136"/>
                  </a:cubicBezTo>
                  <a:cubicBezTo>
                    <a:pt x="424" y="136"/>
                    <a:pt x="424" y="136"/>
                    <a:pt x="424" y="136"/>
                  </a:cubicBezTo>
                  <a:cubicBezTo>
                    <a:pt x="424" y="136"/>
                    <a:pt x="423" y="138"/>
                    <a:pt x="424" y="138"/>
                  </a:cubicBezTo>
                  <a:lnTo>
                    <a:pt x="423" y="139"/>
                  </a:lnTo>
                  <a:close/>
                  <a:moveTo>
                    <a:pt x="421" y="149"/>
                  </a:moveTo>
                  <a:cubicBezTo>
                    <a:pt x="421" y="148"/>
                    <a:pt x="421" y="148"/>
                    <a:pt x="420" y="148"/>
                  </a:cubicBezTo>
                  <a:cubicBezTo>
                    <a:pt x="420" y="147"/>
                    <a:pt x="421" y="148"/>
                    <a:pt x="421" y="147"/>
                  </a:cubicBezTo>
                  <a:cubicBezTo>
                    <a:pt x="422" y="147"/>
                    <a:pt x="421" y="148"/>
                    <a:pt x="421" y="149"/>
                  </a:cubicBezTo>
                  <a:close/>
                  <a:moveTo>
                    <a:pt x="419" y="147"/>
                  </a:moveTo>
                  <a:cubicBezTo>
                    <a:pt x="419" y="147"/>
                    <a:pt x="419" y="147"/>
                    <a:pt x="419" y="147"/>
                  </a:cubicBezTo>
                  <a:cubicBezTo>
                    <a:pt x="419" y="147"/>
                    <a:pt x="419" y="147"/>
                    <a:pt x="419" y="147"/>
                  </a:cubicBezTo>
                  <a:cubicBezTo>
                    <a:pt x="419" y="147"/>
                    <a:pt x="419" y="147"/>
                    <a:pt x="419" y="147"/>
                  </a:cubicBezTo>
                  <a:cubicBezTo>
                    <a:pt x="419" y="147"/>
                    <a:pt x="419" y="147"/>
                    <a:pt x="419" y="147"/>
                  </a:cubicBezTo>
                  <a:cubicBezTo>
                    <a:pt x="419" y="146"/>
                    <a:pt x="418" y="146"/>
                    <a:pt x="418" y="145"/>
                  </a:cubicBezTo>
                  <a:cubicBezTo>
                    <a:pt x="419" y="145"/>
                    <a:pt x="419" y="145"/>
                    <a:pt x="419" y="145"/>
                  </a:cubicBezTo>
                  <a:cubicBezTo>
                    <a:pt x="418" y="146"/>
                    <a:pt x="418" y="147"/>
                    <a:pt x="419" y="147"/>
                  </a:cubicBezTo>
                  <a:close/>
                  <a:moveTo>
                    <a:pt x="410" y="169"/>
                  </a:moveTo>
                  <a:cubicBezTo>
                    <a:pt x="409" y="169"/>
                    <a:pt x="409" y="169"/>
                    <a:pt x="409" y="169"/>
                  </a:cubicBezTo>
                  <a:cubicBezTo>
                    <a:pt x="410" y="168"/>
                    <a:pt x="410" y="168"/>
                    <a:pt x="410" y="168"/>
                  </a:cubicBezTo>
                  <a:cubicBezTo>
                    <a:pt x="411" y="168"/>
                    <a:pt x="410" y="168"/>
                    <a:pt x="410" y="169"/>
                  </a:cubicBezTo>
                  <a:close/>
                  <a:moveTo>
                    <a:pt x="418" y="136"/>
                  </a:moveTo>
                  <a:cubicBezTo>
                    <a:pt x="418" y="136"/>
                    <a:pt x="419" y="136"/>
                    <a:pt x="419" y="136"/>
                  </a:cubicBezTo>
                  <a:cubicBezTo>
                    <a:pt x="418" y="136"/>
                    <a:pt x="418" y="137"/>
                    <a:pt x="418" y="137"/>
                  </a:cubicBezTo>
                  <a:cubicBezTo>
                    <a:pt x="418" y="138"/>
                    <a:pt x="417" y="138"/>
                    <a:pt x="416" y="137"/>
                  </a:cubicBezTo>
                  <a:cubicBezTo>
                    <a:pt x="416" y="136"/>
                    <a:pt x="418" y="137"/>
                    <a:pt x="418" y="137"/>
                  </a:cubicBezTo>
                  <a:lnTo>
                    <a:pt x="418" y="136"/>
                  </a:lnTo>
                  <a:close/>
                  <a:moveTo>
                    <a:pt x="410" y="160"/>
                  </a:moveTo>
                  <a:cubicBezTo>
                    <a:pt x="411" y="160"/>
                    <a:pt x="411" y="160"/>
                    <a:pt x="411" y="160"/>
                  </a:cubicBezTo>
                  <a:cubicBezTo>
                    <a:pt x="411" y="160"/>
                    <a:pt x="411" y="160"/>
                    <a:pt x="411" y="160"/>
                  </a:cubicBezTo>
                  <a:cubicBezTo>
                    <a:pt x="410" y="160"/>
                    <a:pt x="410" y="160"/>
                    <a:pt x="410" y="160"/>
                  </a:cubicBezTo>
                  <a:cubicBezTo>
                    <a:pt x="411" y="159"/>
                    <a:pt x="411" y="159"/>
                    <a:pt x="411" y="159"/>
                  </a:cubicBezTo>
                  <a:cubicBezTo>
                    <a:pt x="411" y="160"/>
                    <a:pt x="410" y="159"/>
                    <a:pt x="410" y="160"/>
                  </a:cubicBezTo>
                  <a:close/>
                  <a:moveTo>
                    <a:pt x="416" y="139"/>
                  </a:moveTo>
                  <a:cubicBezTo>
                    <a:pt x="416" y="139"/>
                    <a:pt x="416" y="139"/>
                    <a:pt x="416" y="139"/>
                  </a:cubicBezTo>
                  <a:cubicBezTo>
                    <a:pt x="417" y="139"/>
                    <a:pt x="416" y="138"/>
                    <a:pt x="417" y="139"/>
                  </a:cubicBezTo>
                  <a:cubicBezTo>
                    <a:pt x="416" y="140"/>
                    <a:pt x="416" y="140"/>
                    <a:pt x="416" y="140"/>
                  </a:cubicBezTo>
                  <a:lnTo>
                    <a:pt x="416" y="139"/>
                  </a:lnTo>
                  <a:close/>
                  <a:moveTo>
                    <a:pt x="411" y="164"/>
                  </a:moveTo>
                  <a:cubicBezTo>
                    <a:pt x="411" y="163"/>
                    <a:pt x="411" y="163"/>
                    <a:pt x="411" y="163"/>
                  </a:cubicBezTo>
                  <a:cubicBezTo>
                    <a:pt x="412" y="163"/>
                    <a:pt x="412" y="163"/>
                    <a:pt x="412" y="164"/>
                  </a:cubicBezTo>
                  <a:lnTo>
                    <a:pt x="411" y="164"/>
                  </a:lnTo>
                  <a:close/>
                  <a:moveTo>
                    <a:pt x="416" y="133"/>
                  </a:moveTo>
                  <a:cubicBezTo>
                    <a:pt x="416" y="132"/>
                    <a:pt x="415" y="133"/>
                    <a:pt x="415" y="132"/>
                  </a:cubicBezTo>
                  <a:cubicBezTo>
                    <a:pt x="416" y="133"/>
                    <a:pt x="416" y="133"/>
                    <a:pt x="416" y="133"/>
                  </a:cubicBezTo>
                  <a:cubicBezTo>
                    <a:pt x="417" y="132"/>
                    <a:pt x="417" y="131"/>
                    <a:pt x="417" y="131"/>
                  </a:cubicBezTo>
                  <a:cubicBezTo>
                    <a:pt x="419" y="131"/>
                    <a:pt x="418" y="133"/>
                    <a:pt x="419" y="133"/>
                  </a:cubicBezTo>
                  <a:cubicBezTo>
                    <a:pt x="419" y="133"/>
                    <a:pt x="419" y="133"/>
                    <a:pt x="420" y="133"/>
                  </a:cubicBezTo>
                  <a:cubicBezTo>
                    <a:pt x="420" y="133"/>
                    <a:pt x="421" y="133"/>
                    <a:pt x="421" y="133"/>
                  </a:cubicBezTo>
                  <a:cubicBezTo>
                    <a:pt x="421" y="134"/>
                    <a:pt x="422" y="134"/>
                    <a:pt x="422" y="135"/>
                  </a:cubicBezTo>
                  <a:cubicBezTo>
                    <a:pt x="422" y="136"/>
                    <a:pt x="422" y="136"/>
                    <a:pt x="422" y="136"/>
                  </a:cubicBezTo>
                  <a:cubicBezTo>
                    <a:pt x="422" y="134"/>
                    <a:pt x="421" y="135"/>
                    <a:pt x="421" y="133"/>
                  </a:cubicBezTo>
                  <a:cubicBezTo>
                    <a:pt x="419" y="134"/>
                    <a:pt x="418" y="133"/>
                    <a:pt x="416" y="133"/>
                  </a:cubicBezTo>
                  <a:close/>
                  <a:moveTo>
                    <a:pt x="407" y="135"/>
                  </a:moveTo>
                  <a:cubicBezTo>
                    <a:pt x="406" y="134"/>
                    <a:pt x="404" y="136"/>
                    <a:pt x="402" y="136"/>
                  </a:cubicBezTo>
                  <a:cubicBezTo>
                    <a:pt x="403" y="134"/>
                    <a:pt x="403" y="136"/>
                    <a:pt x="404" y="135"/>
                  </a:cubicBezTo>
                  <a:cubicBezTo>
                    <a:pt x="405" y="134"/>
                    <a:pt x="407" y="136"/>
                    <a:pt x="407" y="134"/>
                  </a:cubicBezTo>
                  <a:cubicBezTo>
                    <a:pt x="408" y="134"/>
                    <a:pt x="408" y="134"/>
                    <a:pt x="408" y="134"/>
                  </a:cubicBezTo>
                  <a:cubicBezTo>
                    <a:pt x="408" y="135"/>
                    <a:pt x="409" y="135"/>
                    <a:pt x="410" y="135"/>
                  </a:cubicBezTo>
                  <a:cubicBezTo>
                    <a:pt x="409" y="136"/>
                    <a:pt x="409" y="136"/>
                    <a:pt x="409" y="136"/>
                  </a:cubicBezTo>
                  <a:cubicBezTo>
                    <a:pt x="409" y="136"/>
                    <a:pt x="408" y="134"/>
                    <a:pt x="407" y="135"/>
                  </a:cubicBezTo>
                  <a:close/>
                  <a:moveTo>
                    <a:pt x="400" y="168"/>
                  </a:moveTo>
                  <a:cubicBezTo>
                    <a:pt x="399" y="169"/>
                    <a:pt x="399" y="169"/>
                    <a:pt x="399" y="168"/>
                  </a:cubicBezTo>
                  <a:cubicBezTo>
                    <a:pt x="399" y="168"/>
                    <a:pt x="399" y="168"/>
                    <a:pt x="399" y="168"/>
                  </a:cubicBezTo>
                  <a:cubicBezTo>
                    <a:pt x="399" y="169"/>
                    <a:pt x="400" y="168"/>
                    <a:pt x="400" y="168"/>
                  </a:cubicBezTo>
                  <a:close/>
                  <a:moveTo>
                    <a:pt x="397" y="173"/>
                  </a:moveTo>
                  <a:cubicBezTo>
                    <a:pt x="397" y="173"/>
                    <a:pt x="397" y="173"/>
                    <a:pt x="397" y="173"/>
                  </a:cubicBezTo>
                  <a:cubicBezTo>
                    <a:pt x="397" y="173"/>
                    <a:pt x="397" y="173"/>
                    <a:pt x="397" y="173"/>
                  </a:cubicBezTo>
                  <a:cubicBezTo>
                    <a:pt x="397" y="173"/>
                    <a:pt x="397" y="173"/>
                    <a:pt x="397" y="173"/>
                  </a:cubicBezTo>
                  <a:cubicBezTo>
                    <a:pt x="397" y="173"/>
                    <a:pt x="397" y="173"/>
                    <a:pt x="397" y="173"/>
                  </a:cubicBezTo>
                  <a:close/>
                  <a:moveTo>
                    <a:pt x="405" y="139"/>
                  </a:moveTo>
                  <a:cubicBezTo>
                    <a:pt x="404" y="139"/>
                    <a:pt x="404" y="139"/>
                    <a:pt x="404" y="139"/>
                  </a:cubicBezTo>
                  <a:cubicBezTo>
                    <a:pt x="405" y="139"/>
                    <a:pt x="405" y="139"/>
                    <a:pt x="405" y="139"/>
                  </a:cubicBezTo>
                  <a:close/>
                  <a:moveTo>
                    <a:pt x="396" y="170"/>
                  </a:moveTo>
                  <a:cubicBezTo>
                    <a:pt x="397" y="169"/>
                    <a:pt x="397" y="169"/>
                    <a:pt x="397" y="169"/>
                  </a:cubicBezTo>
                  <a:cubicBezTo>
                    <a:pt x="397" y="170"/>
                    <a:pt x="397" y="170"/>
                    <a:pt x="397" y="170"/>
                  </a:cubicBezTo>
                  <a:cubicBezTo>
                    <a:pt x="397" y="170"/>
                    <a:pt x="396" y="170"/>
                    <a:pt x="396" y="170"/>
                  </a:cubicBezTo>
                  <a:close/>
                  <a:moveTo>
                    <a:pt x="402" y="136"/>
                  </a:moveTo>
                  <a:cubicBezTo>
                    <a:pt x="402" y="136"/>
                    <a:pt x="402" y="136"/>
                    <a:pt x="402" y="137"/>
                  </a:cubicBezTo>
                  <a:cubicBezTo>
                    <a:pt x="402" y="137"/>
                    <a:pt x="402" y="137"/>
                    <a:pt x="402" y="137"/>
                  </a:cubicBezTo>
                  <a:cubicBezTo>
                    <a:pt x="402" y="137"/>
                    <a:pt x="402" y="137"/>
                    <a:pt x="402" y="137"/>
                  </a:cubicBezTo>
                  <a:cubicBezTo>
                    <a:pt x="402" y="137"/>
                    <a:pt x="402" y="137"/>
                    <a:pt x="402" y="137"/>
                  </a:cubicBezTo>
                  <a:cubicBezTo>
                    <a:pt x="401" y="136"/>
                    <a:pt x="401" y="136"/>
                    <a:pt x="401" y="136"/>
                  </a:cubicBezTo>
                  <a:cubicBezTo>
                    <a:pt x="402" y="136"/>
                    <a:pt x="403" y="136"/>
                    <a:pt x="403" y="137"/>
                  </a:cubicBezTo>
                  <a:cubicBezTo>
                    <a:pt x="403" y="137"/>
                    <a:pt x="402" y="136"/>
                    <a:pt x="402" y="136"/>
                  </a:cubicBezTo>
                  <a:close/>
                  <a:moveTo>
                    <a:pt x="402" y="140"/>
                  </a:moveTo>
                  <a:cubicBezTo>
                    <a:pt x="402" y="140"/>
                    <a:pt x="402" y="140"/>
                    <a:pt x="402" y="140"/>
                  </a:cubicBezTo>
                  <a:cubicBezTo>
                    <a:pt x="401" y="140"/>
                    <a:pt x="401" y="140"/>
                    <a:pt x="401" y="140"/>
                  </a:cubicBezTo>
                  <a:cubicBezTo>
                    <a:pt x="402" y="140"/>
                    <a:pt x="402" y="139"/>
                    <a:pt x="402" y="140"/>
                  </a:cubicBezTo>
                  <a:close/>
                  <a:moveTo>
                    <a:pt x="395" y="157"/>
                  </a:moveTo>
                  <a:cubicBezTo>
                    <a:pt x="395" y="156"/>
                    <a:pt x="395" y="156"/>
                    <a:pt x="395" y="156"/>
                  </a:cubicBezTo>
                  <a:cubicBezTo>
                    <a:pt x="395" y="156"/>
                    <a:pt x="397" y="156"/>
                    <a:pt x="396" y="155"/>
                  </a:cubicBezTo>
                  <a:cubicBezTo>
                    <a:pt x="397" y="156"/>
                    <a:pt x="397" y="156"/>
                    <a:pt x="397" y="156"/>
                  </a:cubicBezTo>
                  <a:cubicBezTo>
                    <a:pt x="395" y="156"/>
                    <a:pt x="395" y="156"/>
                    <a:pt x="395" y="156"/>
                  </a:cubicBezTo>
                  <a:lnTo>
                    <a:pt x="395" y="157"/>
                  </a:lnTo>
                  <a:close/>
                  <a:moveTo>
                    <a:pt x="400" y="132"/>
                  </a:moveTo>
                  <a:cubicBezTo>
                    <a:pt x="401" y="133"/>
                    <a:pt x="401" y="133"/>
                    <a:pt x="401" y="133"/>
                  </a:cubicBezTo>
                  <a:cubicBezTo>
                    <a:pt x="400" y="134"/>
                    <a:pt x="397" y="132"/>
                    <a:pt x="395" y="133"/>
                  </a:cubicBezTo>
                  <a:cubicBezTo>
                    <a:pt x="395" y="132"/>
                    <a:pt x="394" y="132"/>
                    <a:pt x="394" y="132"/>
                  </a:cubicBezTo>
                  <a:cubicBezTo>
                    <a:pt x="394" y="132"/>
                    <a:pt x="394" y="132"/>
                    <a:pt x="394" y="132"/>
                  </a:cubicBezTo>
                  <a:cubicBezTo>
                    <a:pt x="394" y="133"/>
                    <a:pt x="395" y="132"/>
                    <a:pt x="396" y="132"/>
                  </a:cubicBezTo>
                  <a:cubicBezTo>
                    <a:pt x="396" y="131"/>
                    <a:pt x="396" y="131"/>
                    <a:pt x="396" y="131"/>
                  </a:cubicBezTo>
                  <a:cubicBezTo>
                    <a:pt x="396" y="132"/>
                    <a:pt x="396" y="132"/>
                    <a:pt x="396" y="132"/>
                  </a:cubicBezTo>
                  <a:cubicBezTo>
                    <a:pt x="396" y="131"/>
                    <a:pt x="398" y="131"/>
                    <a:pt x="398" y="130"/>
                  </a:cubicBezTo>
                  <a:cubicBezTo>
                    <a:pt x="398" y="130"/>
                    <a:pt x="397" y="130"/>
                    <a:pt x="398" y="130"/>
                  </a:cubicBezTo>
                  <a:cubicBezTo>
                    <a:pt x="398" y="130"/>
                    <a:pt x="398" y="130"/>
                    <a:pt x="398" y="130"/>
                  </a:cubicBezTo>
                  <a:cubicBezTo>
                    <a:pt x="398" y="130"/>
                    <a:pt x="398" y="130"/>
                    <a:pt x="398" y="131"/>
                  </a:cubicBezTo>
                  <a:cubicBezTo>
                    <a:pt x="398" y="131"/>
                    <a:pt x="399" y="129"/>
                    <a:pt x="401" y="130"/>
                  </a:cubicBezTo>
                  <a:cubicBezTo>
                    <a:pt x="401" y="130"/>
                    <a:pt x="401" y="129"/>
                    <a:pt x="401" y="129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1" y="127"/>
                    <a:pt x="401" y="129"/>
                    <a:pt x="402" y="129"/>
                  </a:cubicBezTo>
                  <a:cubicBezTo>
                    <a:pt x="402" y="128"/>
                    <a:pt x="402" y="128"/>
                    <a:pt x="402" y="128"/>
                  </a:cubicBezTo>
                  <a:cubicBezTo>
                    <a:pt x="401" y="128"/>
                    <a:pt x="401" y="128"/>
                    <a:pt x="401" y="128"/>
                  </a:cubicBezTo>
                  <a:cubicBezTo>
                    <a:pt x="401" y="128"/>
                    <a:pt x="401" y="128"/>
                    <a:pt x="401" y="127"/>
                  </a:cubicBezTo>
                  <a:cubicBezTo>
                    <a:pt x="400" y="127"/>
                    <a:pt x="401" y="127"/>
                    <a:pt x="400" y="126"/>
                  </a:cubicBezTo>
                  <a:cubicBezTo>
                    <a:pt x="401" y="126"/>
                    <a:pt x="401" y="125"/>
                    <a:pt x="401" y="125"/>
                  </a:cubicBezTo>
                  <a:cubicBezTo>
                    <a:pt x="400" y="124"/>
                    <a:pt x="399" y="124"/>
                    <a:pt x="397" y="123"/>
                  </a:cubicBezTo>
                  <a:cubicBezTo>
                    <a:pt x="398" y="123"/>
                    <a:pt x="398" y="123"/>
                    <a:pt x="398" y="122"/>
                  </a:cubicBezTo>
                  <a:cubicBezTo>
                    <a:pt x="398" y="122"/>
                    <a:pt x="397" y="122"/>
                    <a:pt x="397" y="122"/>
                  </a:cubicBezTo>
                  <a:cubicBezTo>
                    <a:pt x="397" y="122"/>
                    <a:pt x="397" y="122"/>
                    <a:pt x="397" y="122"/>
                  </a:cubicBezTo>
                  <a:cubicBezTo>
                    <a:pt x="396" y="122"/>
                    <a:pt x="396" y="122"/>
                    <a:pt x="396" y="122"/>
                  </a:cubicBezTo>
                  <a:cubicBezTo>
                    <a:pt x="397" y="122"/>
                    <a:pt x="397" y="122"/>
                    <a:pt x="397" y="122"/>
                  </a:cubicBezTo>
                  <a:cubicBezTo>
                    <a:pt x="397" y="121"/>
                    <a:pt x="396" y="121"/>
                    <a:pt x="396" y="121"/>
                  </a:cubicBezTo>
                  <a:cubicBezTo>
                    <a:pt x="396" y="121"/>
                    <a:pt x="396" y="121"/>
                    <a:pt x="396" y="122"/>
                  </a:cubicBezTo>
                  <a:cubicBezTo>
                    <a:pt x="395" y="122"/>
                    <a:pt x="395" y="121"/>
                    <a:pt x="395" y="121"/>
                  </a:cubicBezTo>
                  <a:cubicBezTo>
                    <a:pt x="395" y="121"/>
                    <a:pt x="395" y="121"/>
                    <a:pt x="396" y="121"/>
                  </a:cubicBezTo>
                  <a:cubicBezTo>
                    <a:pt x="396" y="121"/>
                    <a:pt x="396" y="121"/>
                    <a:pt x="396" y="121"/>
                  </a:cubicBezTo>
                  <a:cubicBezTo>
                    <a:pt x="394" y="121"/>
                    <a:pt x="394" y="121"/>
                    <a:pt x="394" y="121"/>
                  </a:cubicBezTo>
                  <a:cubicBezTo>
                    <a:pt x="395" y="120"/>
                    <a:pt x="395" y="120"/>
                    <a:pt x="395" y="120"/>
                  </a:cubicBezTo>
                  <a:cubicBezTo>
                    <a:pt x="395" y="121"/>
                    <a:pt x="396" y="120"/>
                    <a:pt x="396" y="120"/>
                  </a:cubicBezTo>
                  <a:cubicBezTo>
                    <a:pt x="396" y="121"/>
                    <a:pt x="397" y="121"/>
                    <a:pt x="397" y="121"/>
                  </a:cubicBezTo>
                  <a:cubicBezTo>
                    <a:pt x="399" y="122"/>
                    <a:pt x="399" y="122"/>
                    <a:pt x="399" y="122"/>
                  </a:cubicBezTo>
                  <a:cubicBezTo>
                    <a:pt x="397" y="123"/>
                    <a:pt x="399" y="123"/>
                    <a:pt x="400" y="124"/>
                  </a:cubicBezTo>
                  <a:cubicBezTo>
                    <a:pt x="401" y="124"/>
                    <a:pt x="401" y="124"/>
                    <a:pt x="401" y="124"/>
                  </a:cubicBezTo>
                  <a:cubicBezTo>
                    <a:pt x="401" y="124"/>
                    <a:pt x="401" y="124"/>
                    <a:pt x="401" y="124"/>
                  </a:cubicBezTo>
                  <a:cubicBezTo>
                    <a:pt x="402" y="124"/>
                    <a:pt x="401" y="123"/>
                    <a:pt x="402" y="123"/>
                  </a:cubicBezTo>
                  <a:cubicBezTo>
                    <a:pt x="402" y="124"/>
                    <a:pt x="403" y="123"/>
                    <a:pt x="403" y="124"/>
                  </a:cubicBezTo>
                  <a:cubicBezTo>
                    <a:pt x="404" y="123"/>
                    <a:pt x="406" y="123"/>
                    <a:pt x="406" y="122"/>
                  </a:cubicBezTo>
                  <a:cubicBezTo>
                    <a:pt x="406" y="122"/>
                    <a:pt x="406" y="122"/>
                    <a:pt x="406" y="122"/>
                  </a:cubicBezTo>
                  <a:cubicBezTo>
                    <a:pt x="406" y="122"/>
                    <a:pt x="406" y="122"/>
                    <a:pt x="406" y="122"/>
                  </a:cubicBezTo>
                  <a:cubicBezTo>
                    <a:pt x="406" y="122"/>
                    <a:pt x="406" y="121"/>
                    <a:pt x="405" y="121"/>
                  </a:cubicBezTo>
                  <a:cubicBezTo>
                    <a:pt x="403" y="121"/>
                    <a:pt x="403" y="121"/>
                    <a:pt x="403" y="121"/>
                  </a:cubicBezTo>
                  <a:cubicBezTo>
                    <a:pt x="403" y="121"/>
                    <a:pt x="403" y="120"/>
                    <a:pt x="404" y="120"/>
                  </a:cubicBezTo>
                  <a:cubicBezTo>
                    <a:pt x="404" y="120"/>
                    <a:pt x="403" y="120"/>
                    <a:pt x="403" y="119"/>
                  </a:cubicBezTo>
                  <a:cubicBezTo>
                    <a:pt x="403" y="119"/>
                    <a:pt x="403" y="119"/>
                    <a:pt x="403" y="119"/>
                  </a:cubicBezTo>
                  <a:cubicBezTo>
                    <a:pt x="404" y="120"/>
                    <a:pt x="404" y="120"/>
                    <a:pt x="404" y="121"/>
                  </a:cubicBezTo>
                  <a:cubicBezTo>
                    <a:pt x="405" y="120"/>
                    <a:pt x="406" y="120"/>
                    <a:pt x="407" y="120"/>
                  </a:cubicBezTo>
                  <a:cubicBezTo>
                    <a:pt x="407" y="121"/>
                    <a:pt x="408" y="120"/>
                    <a:pt x="409" y="120"/>
                  </a:cubicBezTo>
                  <a:cubicBezTo>
                    <a:pt x="409" y="120"/>
                    <a:pt x="409" y="121"/>
                    <a:pt x="409" y="121"/>
                  </a:cubicBezTo>
                  <a:cubicBezTo>
                    <a:pt x="409" y="121"/>
                    <a:pt x="409" y="121"/>
                    <a:pt x="409" y="121"/>
                  </a:cubicBezTo>
                  <a:cubicBezTo>
                    <a:pt x="410" y="121"/>
                    <a:pt x="410" y="121"/>
                    <a:pt x="410" y="121"/>
                  </a:cubicBezTo>
                  <a:cubicBezTo>
                    <a:pt x="410" y="121"/>
                    <a:pt x="410" y="121"/>
                    <a:pt x="409" y="121"/>
                  </a:cubicBezTo>
                  <a:cubicBezTo>
                    <a:pt x="409" y="121"/>
                    <a:pt x="409" y="121"/>
                    <a:pt x="409" y="121"/>
                  </a:cubicBezTo>
                  <a:cubicBezTo>
                    <a:pt x="409" y="121"/>
                    <a:pt x="409" y="121"/>
                    <a:pt x="409" y="121"/>
                  </a:cubicBezTo>
                  <a:cubicBezTo>
                    <a:pt x="409" y="121"/>
                    <a:pt x="408" y="121"/>
                    <a:pt x="408" y="121"/>
                  </a:cubicBezTo>
                  <a:cubicBezTo>
                    <a:pt x="407" y="120"/>
                    <a:pt x="406" y="121"/>
                    <a:pt x="406" y="122"/>
                  </a:cubicBezTo>
                  <a:cubicBezTo>
                    <a:pt x="406" y="122"/>
                    <a:pt x="406" y="122"/>
                    <a:pt x="406" y="122"/>
                  </a:cubicBezTo>
                  <a:cubicBezTo>
                    <a:pt x="407" y="123"/>
                    <a:pt x="404" y="123"/>
                    <a:pt x="405" y="125"/>
                  </a:cubicBezTo>
                  <a:cubicBezTo>
                    <a:pt x="404" y="125"/>
                    <a:pt x="404" y="125"/>
                    <a:pt x="404" y="125"/>
                  </a:cubicBezTo>
                  <a:cubicBezTo>
                    <a:pt x="404" y="125"/>
                    <a:pt x="404" y="125"/>
                    <a:pt x="404" y="125"/>
                  </a:cubicBezTo>
                  <a:cubicBezTo>
                    <a:pt x="403" y="124"/>
                    <a:pt x="403" y="124"/>
                    <a:pt x="403" y="125"/>
                  </a:cubicBezTo>
                  <a:cubicBezTo>
                    <a:pt x="402" y="125"/>
                    <a:pt x="403" y="125"/>
                    <a:pt x="403" y="125"/>
                  </a:cubicBezTo>
                  <a:cubicBezTo>
                    <a:pt x="403" y="125"/>
                    <a:pt x="403" y="125"/>
                    <a:pt x="403" y="125"/>
                  </a:cubicBezTo>
                  <a:cubicBezTo>
                    <a:pt x="403" y="125"/>
                    <a:pt x="403" y="125"/>
                    <a:pt x="403" y="126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404" y="126"/>
                    <a:pt x="404" y="126"/>
                    <a:pt x="404" y="126"/>
                  </a:cubicBezTo>
                  <a:cubicBezTo>
                    <a:pt x="404" y="126"/>
                    <a:pt x="404" y="127"/>
                    <a:pt x="403" y="127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403" y="125"/>
                    <a:pt x="402" y="125"/>
                    <a:pt x="402" y="125"/>
                  </a:cubicBezTo>
                  <a:cubicBezTo>
                    <a:pt x="401" y="125"/>
                    <a:pt x="401" y="125"/>
                    <a:pt x="401" y="126"/>
                  </a:cubicBezTo>
                  <a:cubicBezTo>
                    <a:pt x="402" y="126"/>
                    <a:pt x="401" y="127"/>
                    <a:pt x="401" y="128"/>
                  </a:cubicBezTo>
                  <a:cubicBezTo>
                    <a:pt x="402" y="128"/>
                    <a:pt x="403" y="128"/>
                    <a:pt x="404" y="129"/>
                  </a:cubicBezTo>
                  <a:cubicBezTo>
                    <a:pt x="403" y="128"/>
                    <a:pt x="402" y="130"/>
                    <a:pt x="401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1" y="129"/>
                    <a:pt x="401" y="129"/>
                    <a:pt x="401" y="129"/>
                  </a:cubicBezTo>
                  <a:cubicBezTo>
                    <a:pt x="401" y="130"/>
                    <a:pt x="401" y="130"/>
                    <a:pt x="401" y="131"/>
                  </a:cubicBezTo>
                  <a:cubicBezTo>
                    <a:pt x="402" y="131"/>
                    <a:pt x="402" y="131"/>
                    <a:pt x="402" y="131"/>
                  </a:cubicBezTo>
                  <a:cubicBezTo>
                    <a:pt x="402" y="131"/>
                    <a:pt x="400" y="131"/>
                    <a:pt x="400" y="132"/>
                  </a:cubicBezTo>
                  <a:close/>
                  <a:moveTo>
                    <a:pt x="386" y="152"/>
                  </a:moveTo>
                  <a:cubicBezTo>
                    <a:pt x="384" y="152"/>
                    <a:pt x="384" y="152"/>
                    <a:pt x="384" y="152"/>
                  </a:cubicBezTo>
                  <a:cubicBezTo>
                    <a:pt x="384" y="152"/>
                    <a:pt x="384" y="151"/>
                    <a:pt x="384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84" y="150"/>
                    <a:pt x="384" y="150"/>
                    <a:pt x="384" y="150"/>
                  </a:cubicBezTo>
                  <a:cubicBezTo>
                    <a:pt x="385" y="151"/>
                    <a:pt x="386" y="151"/>
                    <a:pt x="387" y="151"/>
                  </a:cubicBezTo>
                  <a:cubicBezTo>
                    <a:pt x="387" y="151"/>
                    <a:pt x="387" y="151"/>
                    <a:pt x="387" y="151"/>
                  </a:cubicBezTo>
                  <a:cubicBezTo>
                    <a:pt x="387" y="151"/>
                    <a:pt x="387" y="151"/>
                    <a:pt x="387" y="151"/>
                  </a:cubicBezTo>
                  <a:cubicBezTo>
                    <a:pt x="387" y="151"/>
                    <a:pt x="388" y="151"/>
                    <a:pt x="388" y="151"/>
                  </a:cubicBezTo>
                  <a:cubicBezTo>
                    <a:pt x="388" y="151"/>
                    <a:pt x="387" y="151"/>
                    <a:pt x="387" y="151"/>
                  </a:cubicBezTo>
                  <a:cubicBezTo>
                    <a:pt x="387" y="151"/>
                    <a:pt x="388" y="152"/>
                    <a:pt x="388" y="152"/>
                  </a:cubicBezTo>
                  <a:cubicBezTo>
                    <a:pt x="390" y="152"/>
                    <a:pt x="390" y="151"/>
                    <a:pt x="391" y="152"/>
                  </a:cubicBezTo>
                  <a:cubicBezTo>
                    <a:pt x="391" y="152"/>
                    <a:pt x="390" y="151"/>
                    <a:pt x="390" y="152"/>
                  </a:cubicBezTo>
                  <a:cubicBezTo>
                    <a:pt x="390" y="153"/>
                    <a:pt x="390" y="153"/>
                    <a:pt x="390" y="153"/>
                  </a:cubicBezTo>
                  <a:cubicBezTo>
                    <a:pt x="389" y="153"/>
                    <a:pt x="389" y="152"/>
                    <a:pt x="389" y="153"/>
                  </a:cubicBezTo>
                  <a:cubicBezTo>
                    <a:pt x="388" y="153"/>
                    <a:pt x="389" y="153"/>
                    <a:pt x="389" y="153"/>
                  </a:cubicBezTo>
                  <a:cubicBezTo>
                    <a:pt x="390" y="153"/>
                    <a:pt x="390" y="153"/>
                    <a:pt x="390" y="153"/>
                  </a:cubicBezTo>
                  <a:cubicBezTo>
                    <a:pt x="390" y="153"/>
                    <a:pt x="390" y="154"/>
                    <a:pt x="390" y="154"/>
                  </a:cubicBezTo>
                  <a:cubicBezTo>
                    <a:pt x="388" y="153"/>
                    <a:pt x="388" y="153"/>
                    <a:pt x="388" y="153"/>
                  </a:cubicBezTo>
                  <a:cubicBezTo>
                    <a:pt x="389" y="152"/>
                    <a:pt x="388" y="152"/>
                    <a:pt x="387" y="151"/>
                  </a:cubicBezTo>
                  <a:cubicBezTo>
                    <a:pt x="387" y="152"/>
                    <a:pt x="385" y="151"/>
                    <a:pt x="386" y="152"/>
                  </a:cubicBezTo>
                  <a:close/>
                  <a:moveTo>
                    <a:pt x="382" y="145"/>
                  </a:moveTo>
                  <a:cubicBezTo>
                    <a:pt x="382" y="145"/>
                    <a:pt x="382" y="145"/>
                    <a:pt x="382" y="145"/>
                  </a:cubicBezTo>
                  <a:cubicBezTo>
                    <a:pt x="382" y="145"/>
                    <a:pt x="382" y="145"/>
                    <a:pt x="382" y="145"/>
                  </a:cubicBezTo>
                  <a:cubicBezTo>
                    <a:pt x="382" y="145"/>
                    <a:pt x="381" y="144"/>
                    <a:pt x="382" y="144"/>
                  </a:cubicBezTo>
                  <a:cubicBezTo>
                    <a:pt x="380" y="143"/>
                    <a:pt x="380" y="143"/>
                    <a:pt x="380" y="143"/>
                  </a:cubicBezTo>
                  <a:cubicBezTo>
                    <a:pt x="382" y="144"/>
                    <a:pt x="383" y="145"/>
                    <a:pt x="385" y="144"/>
                  </a:cubicBezTo>
                  <a:cubicBezTo>
                    <a:pt x="384" y="145"/>
                    <a:pt x="382" y="144"/>
                    <a:pt x="382" y="145"/>
                  </a:cubicBezTo>
                  <a:cubicBezTo>
                    <a:pt x="382" y="145"/>
                    <a:pt x="382" y="145"/>
                    <a:pt x="382" y="145"/>
                  </a:cubicBezTo>
                  <a:cubicBezTo>
                    <a:pt x="382" y="145"/>
                    <a:pt x="382" y="145"/>
                    <a:pt x="382" y="145"/>
                  </a:cubicBezTo>
                  <a:close/>
                  <a:moveTo>
                    <a:pt x="381" y="144"/>
                  </a:moveTo>
                  <a:cubicBezTo>
                    <a:pt x="380" y="144"/>
                    <a:pt x="380" y="144"/>
                    <a:pt x="380" y="144"/>
                  </a:cubicBezTo>
                  <a:cubicBezTo>
                    <a:pt x="380" y="144"/>
                    <a:pt x="380" y="144"/>
                    <a:pt x="379" y="144"/>
                  </a:cubicBezTo>
                  <a:cubicBezTo>
                    <a:pt x="379" y="143"/>
                    <a:pt x="379" y="143"/>
                    <a:pt x="379" y="143"/>
                  </a:cubicBezTo>
                  <a:cubicBezTo>
                    <a:pt x="380" y="144"/>
                    <a:pt x="380" y="144"/>
                    <a:pt x="380" y="144"/>
                  </a:cubicBezTo>
                  <a:cubicBezTo>
                    <a:pt x="380" y="144"/>
                    <a:pt x="381" y="144"/>
                    <a:pt x="381" y="144"/>
                  </a:cubicBezTo>
                  <a:close/>
                  <a:moveTo>
                    <a:pt x="386" y="135"/>
                  </a:moveTo>
                  <a:cubicBezTo>
                    <a:pt x="387" y="135"/>
                    <a:pt x="386" y="135"/>
                    <a:pt x="386" y="136"/>
                  </a:cubicBezTo>
                  <a:cubicBezTo>
                    <a:pt x="386" y="135"/>
                    <a:pt x="386" y="135"/>
                    <a:pt x="386" y="135"/>
                  </a:cubicBezTo>
                  <a:cubicBezTo>
                    <a:pt x="386" y="136"/>
                    <a:pt x="386" y="135"/>
                    <a:pt x="386" y="135"/>
                  </a:cubicBezTo>
                  <a:close/>
                  <a:moveTo>
                    <a:pt x="387" y="136"/>
                  </a:moveTo>
                  <a:cubicBezTo>
                    <a:pt x="387" y="136"/>
                    <a:pt x="387" y="136"/>
                    <a:pt x="387" y="136"/>
                  </a:cubicBezTo>
                  <a:cubicBezTo>
                    <a:pt x="387" y="136"/>
                    <a:pt x="387" y="136"/>
                    <a:pt x="387" y="136"/>
                  </a:cubicBezTo>
                  <a:cubicBezTo>
                    <a:pt x="387" y="136"/>
                    <a:pt x="388" y="136"/>
                    <a:pt x="388" y="136"/>
                  </a:cubicBezTo>
                  <a:cubicBezTo>
                    <a:pt x="388" y="137"/>
                    <a:pt x="388" y="137"/>
                    <a:pt x="388" y="137"/>
                  </a:cubicBezTo>
                  <a:cubicBezTo>
                    <a:pt x="387" y="137"/>
                    <a:pt x="387" y="137"/>
                    <a:pt x="387" y="137"/>
                  </a:cubicBezTo>
                  <a:cubicBezTo>
                    <a:pt x="388" y="137"/>
                    <a:pt x="388" y="137"/>
                    <a:pt x="388" y="137"/>
                  </a:cubicBezTo>
                  <a:cubicBezTo>
                    <a:pt x="388" y="136"/>
                    <a:pt x="388" y="136"/>
                    <a:pt x="387" y="136"/>
                  </a:cubicBezTo>
                  <a:cubicBezTo>
                    <a:pt x="387" y="137"/>
                    <a:pt x="387" y="136"/>
                    <a:pt x="387" y="136"/>
                  </a:cubicBezTo>
                  <a:close/>
                  <a:moveTo>
                    <a:pt x="385" y="144"/>
                  </a:moveTo>
                  <a:cubicBezTo>
                    <a:pt x="385" y="144"/>
                    <a:pt x="386" y="144"/>
                    <a:pt x="386" y="144"/>
                  </a:cubicBezTo>
                  <a:cubicBezTo>
                    <a:pt x="386" y="145"/>
                    <a:pt x="387" y="145"/>
                    <a:pt x="387" y="146"/>
                  </a:cubicBezTo>
                  <a:cubicBezTo>
                    <a:pt x="386" y="145"/>
                    <a:pt x="386" y="145"/>
                    <a:pt x="386" y="145"/>
                  </a:cubicBezTo>
                  <a:cubicBezTo>
                    <a:pt x="386" y="145"/>
                    <a:pt x="386" y="145"/>
                    <a:pt x="386" y="145"/>
                  </a:cubicBezTo>
                  <a:cubicBezTo>
                    <a:pt x="386" y="145"/>
                    <a:pt x="385" y="144"/>
                    <a:pt x="385" y="144"/>
                  </a:cubicBezTo>
                  <a:close/>
                  <a:moveTo>
                    <a:pt x="385" y="147"/>
                  </a:moveTo>
                  <a:cubicBezTo>
                    <a:pt x="385" y="148"/>
                    <a:pt x="385" y="148"/>
                    <a:pt x="385" y="148"/>
                  </a:cubicBezTo>
                  <a:cubicBezTo>
                    <a:pt x="384" y="148"/>
                    <a:pt x="384" y="148"/>
                    <a:pt x="384" y="148"/>
                  </a:cubicBezTo>
                  <a:lnTo>
                    <a:pt x="385" y="147"/>
                  </a:lnTo>
                  <a:close/>
                  <a:moveTo>
                    <a:pt x="382" y="157"/>
                  </a:moveTo>
                  <a:cubicBezTo>
                    <a:pt x="382" y="157"/>
                    <a:pt x="382" y="157"/>
                    <a:pt x="382" y="157"/>
                  </a:cubicBezTo>
                  <a:cubicBezTo>
                    <a:pt x="382" y="157"/>
                    <a:pt x="382" y="157"/>
                    <a:pt x="382" y="157"/>
                  </a:cubicBezTo>
                  <a:cubicBezTo>
                    <a:pt x="382" y="157"/>
                    <a:pt x="382" y="157"/>
                    <a:pt x="382" y="158"/>
                  </a:cubicBezTo>
                  <a:cubicBezTo>
                    <a:pt x="381" y="157"/>
                    <a:pt x="381" y="157"/>
                    <a:pt x="381" y="157"/>
                  </a:cubicBezTo>
                  <a:cubicBezTo>
                    <a:pt x="381" y="157"/>
                    <a:pt x="382" y="157"/>
                    <a:pt x="382" y="157"/>
                  </a:cubicBezTo>
                  <a:close/>
                  <a:moveTo>
                    <a:pt x="381" y="162"/>
                  </a:moveTo>
                  <a:cubicBezTo>
                    <a:pt x="381" y="162"/>
                    <a:pt x="381" y="162"/>
                    <a:pt x="381" y="162"/>
                  </a:cubicBezTo>
                  <a:cubicBezTo>
                    <a:pt x="380" y="163"/>
                    <a:pt x="380" y="163"/>
                    <a:pt x="380" y="163"/>
                  </a:cubicBezTo>
                  <a:lnTo>
                    <a:pt x="381" y="162"/>
                  </a:lnTo>
                  <a:close/>
                  <a:moveTo>
                    <a:pt x="390" y="145"/>
                  </a:moveTo>
                  <a:cubicBezTo>
                    <a:pt x="390" y="145"/>
                    <a:pt x="390" y="145"/>
                    <a:pt x="390" y="145"/>
                  </a:cubicBezTo>
                  <a:cubicBezTo>
                    <a:pt x="390" y="145"/>
                    <a:pt x="390" y="145"/>
                    <a:pt x="390" y="145"/>
                  </a:cubicBezTo>
                  <a:cubicBezTo>
                    <a:pt x="390" y="145"/>
                    <a:pt x="390" y="145"/>
                    <a:pt x="390" y="145"/>
                  </a:cubicBezTo>
                  <a:cubicBezTo>
                    <a:pt x="389" y="146"/>
                    <a:pt x="389" y="144"/>
                    <a:pt x="388" y="145"/>
                  </a:cubicBezTo>
                  <a:cubicBezTo>
                    <a:pt x="388" y="144"/>
                    <a:pt x="388" y="143"/>
                    <a:pt x="388" y="143"/>
                  </a:cubicBezTo>
                  <a:cubicBezTo>
                    <a:pt x="389" y="143"/>
                    <a:pt x="389" y="144"/>
                    <a:pt x="389" y="144"/>
                  </a:cubicBezTo>
                  <a:cubicBezTo>
                    <a:pt x="390" y="144"/>
                    <a:pt x="390" y="144"/>
                    <a:pt x="390" y="144"/>
                  </a:cubicBezTo>
                  <a:cubicBezTo>
                    <a:pt x="389" y="144"/>
                    <a:pt x="389" y="145"/>
                    <a:pt x="390" y="145"/>
                  </a:cubicBezTo>
                  <a:close/>
                  <a:moveTo>
                    <a:pt x="392" y="138"/>
                  </a:moveTo>
                  <a:cubicBezTo>
                    <a:pt x="392" y="137"/>
                    <a:pt x="392" y="137"/>
                    <a:pt x="392" y="137"/>
                  </a:cubicBezTo>
                  <a:cubicBezTo>
                    <a:pt x="392" y="138"/>
                    <a:pt x="392" y="138"/>
                    <a:pt x="392" y="138"/>
                  </a:cubicBezTo>
                  <a:close/>
                  <a:moveTo>
                    <a:pt x="388" y="147"/>
                  </a:moveTo>
                  <a:cubicBezTo>
                    <a:pt x="389" y="148"/>
                    <a:pt x="391" y="146"/>
                    <a:pt x="391" y="148"/>
                  </a:cubicBezTo>
                  <a:cubicBezTo>
                    <a:pt x="391" y="147"/>
                    <a:pt x="390" y="148"/>
                    <a:pt x="389" y="148"/>
                  </a:cubicBezTo>
                  <a:cubicBezTo>
                    <a:pt x="389" y="148"/>
                    <a:pt x="389" y="148"/>
                    <a:pt x="389" y="148"/>
                  </a:cubicBezTo>
                  <a:cubicBezTo>
                    <a:pt x="389" y="148"/>
                    <a:pt x="388" y="148"/>
                    <a:pt x="388" y="148"/>
                  </a:cubicBezTo>
                  <a:cubicBezTo>
                    <a:pt x="387" y="148"/>
                    <a:pt x="388" y="147"/>
                    <a:pt x="387" y="147"/>
                  </a:cubicBezTo>
                  <a:cubicBezTo>
                    <a:pt x="388" y="146"/>
                    <a:pt x="388" y="146"/>
                    <a:pt x="388" y="146"/>
                  </a:cubicBezTo>
                  <a:cubicBezTo>
                    <a:pt x="388" y="146"/>
                    <a:pt x="388" y="146"/>
                    <a:pt x="388" y="146"/>
                  </a:cubicBezTo>
                  <a:cubicBezTo>
                    <a:pt x="388" y="146"/>
                    <a:pt x="388" y="146"/>
                    <a:pt x="388" y="146"/>
                  </a:cubicBezTo>
                  <a:cubicBezTo>
                    <a:pt x="388" y="146"/>
                    <a:pt x="388" y="147"/>
                    <a:pt x="388" y="147"/>
                  </a:cubicBezTo>
                  <a:close/>
                  <a:moveTo>
                    <a:pt x="389" y="148"/>
                  </a:moveTo>
                  <a:cubicBezTo>
                    <a:pt x="389" y="150"/>
                    <a:pt x="389" y="150"/>
                    <a:pt x="389" y="150"/>
                  </a:cubicBezTo>
                  <a:cubicBezTo>
                    <a:pt x="390" y="150"/>
                    <a:pt x="390" y="150"/>
                    <a:pt x="390" y="150"/>
                  </a:cubicBezTo>
                  <a:cubicBezTo>
                    <a:pt x="389" y="151"/>
                    <a:pt x="389" y="150"/>
                    <a:pt x="388" y="150"/>
                  </a:cubicBezTo>
                  <a:cubicBezTo>
                    <a:pt x="388" y="150"/>
                    <a:pt x="387" y="149"/>
                    <a:pt x="386" y="149"/>
                  </a:cubicBezTo>
                  <a:cubicBezTo>
                    <a:pt x="388" y="148"/>
                    <a:pt x="389" y="150"/>
                    <a:pt x="389" y="148"/>
                  </a:cubicBezTo>
                  <a:close/>
                  <a:moveTo>
                    <a:pt x="394" y="138"/>
                  </a:moveTo>
                  <a:cubicBezTo>
                    <a:pt x="394" y="137"/>
                    <a:pt x="394" y="137"/>
                    <a:pt x="394" y="137"/>
                  </a:cubicBezTo>
                  <a:cubicBezTo>
                    <a:pt x="394" y="137"/>
                    <a:pt x="394" y="137"/>
                    <a:pt x="394" y="137"/>
                  </a:cubicBezTo>
                  <a:cubicBezTo>
                    <a:pt x="395" y="137"/>
                    <a:pt x="394" y="137"/>
                    <a:pt x="394" y="136"/>
                  </a:cubicBezTo>
                  <a:cubicBezTo>
                    <a:pt x="394" y="137"/>
                    <a:pt x="394" y="137"/>
                    <a:pt x="394" y="137"/>
                  </a:cubicBezTo>
                  <a:cubicBezTo>
                    <a:pt x="394" y="137"/>
                    <a:pt x="394" y="137"/>
                    <a:pt x="394" y="137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2" y="136"/>
                    <a:pt x="393" y="136"/>
                    <a:pt x="393" y="136"/>
                  </a:cubicBezTo>
                  <a:cubicBezTo>
                    <a:pt x="392" y="136"/>
                    <a:pt x="391" y="137"/>
                    <a:pt x="390" y="136"/>
                  </a:cubicBezTo>
                  <a:cubicBezTo>
                    <a:pt x="390" y="137"/>
                    <a:pt x="390" y="137"/>
                    <a:pt x="390" y="137"/>
                  </a:cubicBezTo>
                  <a:cubicBezTo>
                    <a:pt x="390" y="136"/>
                    <a:pt x="388" y="136"/>
                    <a:pt x="388" y="135"/>
                  </a:cubicBezTo>
                  <a:cubicBezTo>
                    <a:pt x="388" y="136"/>
                    <a:pt x="388" y="136"/>
                    <a:pt x="388" y="136"/>
                  </a:cubicBezTo>
                  <a:cubicBezTo>
                    <a:pt x="388" y="135"/>
                    <a:pt x="388" y="135"/>
                    <a:pt x="388" y="135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8" y="135"/>
                    <a:pt x="388" y="135"/>
                    <a:pt x="388" y="134"/>
                  </a:cubicBezTo>
                  <a:cubicBezTo>
                    <a:pt x="388" y="134"/>
                    <a:pt x="388" y="134"/>
                    <a:pt x="388" y="134"/>
                  </a:cubicBezTo>
                  <a:cubicBezTo>
                    <a:pt x="388" y="134"/>
                    <a:pt x="388" y="134"/>
                    <a:pt x="387" y="134"/>
                  </a:cubicBezTo>
                  <a:cubicBezTo>
                    <a:pt x="387" y="134"/>
                    <a:pt x="388" y="134"/>
                    <a:pt x="388" y="134"/>
                  </a:cubicBezTo>
                  <a:cubicBezTo>
                    <a:pt x="388" y="134"/>
                    <a:pt x="388" y="133"/>
                    <a:pt x="389" y="133"/>
                  </a:cubicBezTo>
                  <a:cubicBezTo>
                    <a:pt x="389" y="133"/>
                    <a:pt x="389" y="132"/>
                    <a:pt x="389" y="132"/>
                  </a:cubicBezTo>
                  <a:cubicBezTo>
                    <a:pt x="388" y="133"/>
                    <a:pt x="389" y="131"/>
                    <a:pt x="388" y="132"/>
                  </a:cubicBezTo>
                  <a:cubicBezTo>
                    <a:pt x="387" y="131"/>
                    <a:pt x="387" y="132"/>
                    <a:pt x="386" y="132"/>
                  </a:cubicBezTo>
                  <a:cubicBezTo>
                    <a:pt x="386" y="131"/>
                    <a:pt x="387" y="131"/>
                    <a:pt x="386" y="130"/>
                  </a:cubicBezTo>
                  <a:cubicBezTo>
                    <a:pt x="386" y="131"/>
                    <a:pt x="386" y="131"/>
                    <a:pt x="386" y="131"/>
                  </a:cubicBezTo>
                  <a:cubicBezTo>
                    <a:pt x="386" y="130"/>
                    <a:pt x="387" y="130"/>
                    <a:pt x="387" y="130"/>
                  </a:cubicBezTo>
                  <a:cubicBezTo>
                    <a:pt x="386" y="129"/>
                    <a:pt x="386" y="130"/>
                    <a:pt x="386" y="129"/>
                  </a:cubicBezTo>
                  <a:cubicBezTo>
                    <a:pt x="386" y="128"/>
                    <a:pt x="386" y="128"/>
                    <a:pt x="386" y="128"/>
                  </a:cubicBezTo>
                  <a:cubicBezTo>
                    <a:pt x="385" y="128"/>
                    <a:pt x="385" y="128"/>
                    <a:pt x="385" y="129"/>
                  </a:cubicBezTo>
                  <a:cubicBezTo>
                    <a:pt x="385" y="129"/>
                    <a:pt x="385" y="129"/>
                    <a:pt x="385" y="129"/>
                  </a:cubicBezTo>
                  <a:cubicBezTo>
                    <a:pt x="383" y="128"/>
                    <a:pt x="385" y="126"/>
                    <a:pt x="383" y="127"/>
                  </a:cubicBezTo>
                  <a:cubicBezTo>
                    <a:pt x="383" y="126"/>
                    <a:pt x="383" y="126"/>
                    <a:pt x="383" y="126"/>
                  </a:cubicBezTo>
                  <a:cubicBezTo>
                    <a:pt x="383" y="127"/>
                    <a:pt x="384" y="126"/>
                    <a:pt x="385" y="126"/>
                  </a:cubicBezTo>
                  <a:cubicBezTo>
                    <a:pt x="384" y="125"/>
                    <a:pt x="384" y="125"/>
                    <a:pt x="384" y="125"/>
                  </a:cubicBezTo>
                  <a:cubicBezTo>
                    <a:pt x="384" y="125"/>
                    <a:pt x="385" y="126"/>
                    <a:pt x="385" y="125"/>
                  </a:cubicBezTo>
                  <a:cubicBezTo>
                    <a:pt x="386" y="126"/>
                    <a:pt x="386" y="127"/>
                    <a:pt x="387" y="126"/>
                  </a:cubicBezTo>
                  <a:cubicBezTo>
                    <a:pt x="387" y="126"/>
                    <a:pt x="387" y="126"/>
                    <a:pt x="387" y="125"/>
                  </a:cubicBezTo>
                  <a:cubicBezTo>
                    <a:pt x="386" y="126"/>
                    <a:pt x="387" y="124"/>
                    <a:pt x="387" y="124"/>
                  </a:cubicBezTo>
                  <a:cubicBezTo>
                    <a:pt x="387" y="124"/>
                    <a:pt x="386" y="125"/>
                    <a:pt x="387" y="125"/>
                  </a:cubicBezTo>
                  <a:cubicBezTo>
                    <a:pt x="388" y="125"/>
                    <a:pt x="388" y="125"/>
                    <a:pt x="389" y="125"/>
                  </a:cubicBezTo>
                  <a:cubicBezTo>
                    <a:pt x="389" y="125"/>
                    <a:pt x="390" y="125"/>
                    <a:pt x="390" y="125"/>
                  </a:cubicBezTo>
                  <a:cubicBezTo>
                    <a:pt x="390" y="125"/>
                    <a:pt x="390" y="125"/>
                    <a:pt x="391" y="125"/>
                  </a:cubicBezTo>
                  <a:cubicBezTo>
                    <a:pt x="391" y="125"/>
                    <a:pt x="390" y="126"/>
                    <a:pt x="391" y="126"/>
                  </a:cubicBezTo>
                  <a:cubicBezTo>
                    <a:pt x="393" y="124"/>
                    <a:pt x="393" y="124"/>
                    <a:pt x="393" y="124"/>
                  </a:cubicBezTo>
                  <a:cubicBezTo>
                    <a:pt x="393" y="123"/>
                    <a:pt x="393" y="123"/>
                    <a:pt x="393" y="123"/>
                  </a:cubicBezTo>
                  <a:cubicBezTo>
                    <a:pt x="393" y="123"/>
                    <a:pt x="393" y="124"/>
                    <a:pt x="393" y="124"/>
                  </a:cubicBezTo>
                  <a:cubicBezTo>
                    <a:pt x="394" y="124"/>
                    <a:pt x="394" y="124"/>
                    <a:pt x="395" y="124"/>
                  </a:cubicBezTo>
                  <a:cubicBezTo>
                    <a:pt x="394" y="124"/>
                    <a:pt x="393" y="124"/>
                    <a:pt x="393" y="125"/>
                  </a:cubicBezTo>
                  <a:cubicBezTo>
                    <a:pt x="392" y="125"/>
                    <a:pt x="392" y="125"/>
                    <a:pt x="392" y="125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2" y="125"/>
                    <a:pt x="392" y="125"/>
                  </a:cubicBezTo>
                  <a:cubicBezTo>
                    <a:pt x="392" y="126"/>
                    <a:pt x="392" y="127"/>
                    <a:pt x="391" y="126"/>
                  </a:cubicBezTo>
                  <a:cubicBezTo>
                    <a:pt x="390" y="126"/>
                    <a:pt x="390" y="126"/>
                    <a:pt x="390" y="126"/>
                  </a:cubicBezTo>
                  <a:cubicBezTo>
                    <a:pt x="390" y="126"/>
                    <a:pt x="389" y="126"/>
                    <a:pt x="388" y="125"/>
                  </a:cubicBezTo>
                  <a:cubicBezTo>
                    <a:pt x="388" y="126"/>
                    <a:pt x="388" y="126"/>
                    <a:pt x="388" y="126"/>
                  </a:cubicBezTo>
                  <a:cubicBezTo>
                    <a:pt x="388" y="126"/>
                    <a:pt x="387" y="126"/>
                    <a:pt x="387" y="127"/>
                  </a:cubicBezTo>
                  <a:cubicBezTo>
                    <a:pt x="388" y="127"/>
                    <a:pt x="388" y="128"/>
                    <a:pt x="388" y="129"/>
                  </a:cubicBezTo>
                  <a:cubicBezTo>
                    <a:pt x="388" y="129"/>
                    <a:pt x="388" y="130"/>
                    <a:pt x="387" y="130"/>
                  </a:cubicBezTo>
                  <a:cubicBezTo>
                    <a:pt x="387" y="131"/>
                    <a:pt x="387" y="131"/>
                    <a:pt x="387" y="131"/>
                  </a:cubicBezTo>
                  <a:cubicBezTo>
                    <a:pt x="387" y="131"/>
                    <a:pt x="387" y="131"/>
                    <a:pt x="387" y="131"/>
                  </a:cubicBezTo>
                  <a:cubicBezTo>
                    <a:pt x="388" y="131"/>
                    <a:pt x="388" y="131"/>
                    <a:pt x="389" y="131"/>
                  </a:cubicBezTo>
                  <a:cubicBezTo>
                    <a:pt x="389" y="130"/>
                    <a:pt x="389" y="130"/>
                    <a:pt x="389" y="130"/>
                  </a:cubicBezTo>
                  <a:cubicBezTo>
                    <a:pt x="389" y="130"/>
                    <a:pt x="390" y="131"/>
                    <a:pt x="389" y="131"/>
                  </a:cubicBezTo>
                  <a:cubicBezTo>
                    <a:pt x="389" y="131"/>
                    <a:pt x="390" y="131"/>
                    <a:pt x="390" y="131"/>
                  </a:cubicBezTo>
                  <a:cubicBezTo>
                    <a:pt x="390" y="131"/>
                    <a:pt x="389" y="132"/>
                    <a:pt x="389" y="132"/>
                  </a:cubicBezTo>
                  <a:cubicBezTo>
                    <a:pt x="389" y="132"/>
                    <a:pt x="389" y="132"/>
                    <a:pt x="390" y="133"/>
                  </a:cubicBezTo>
                  <a:cubicBezTo>
                    <a:pt x="390" y="132"/>
                    <a:pt x="390" y="132"/>
                    <a:pt x="390" y="132"/>
                  </a:cubicBezTo>
                  <a:cubicBezTo>
                    <a:pt x="390" y="133"/>
                    <a:pt x="390" y="133"/>
                    <a:pt x="390" y="133"/>
                  </a:cubicBezTo>
                  <a:cubicBezTo>
                    <a:pt x="390" y="133"/>
                    <a:pt x="390" y="133"/>
                    <a:pt x="390" y="133"/>
                  </a:cubicBezTo>
                  <a:cubicBezTo>
                    <a:pt x="390" y="133"/>
                    <a:pt x="390" y="133"/>
                    <a:pt x="390" y="133"/>
                  </a:cubicBezTo>
                  <a:cubicBezTo>
                    <a:pt x="390" y="133"/>
                    <a:pt x="390" y="133"/>
                    <a:pt x="390" y="133"/>
                  </a:cubicBezTo>
                  <a:cubicBezTo>
                    <a:pt x="389" y="133"/>
                    <a:pt x="389" y="134"/>
                    <a:pt x="388" y="134"/>
                  </a:cubicBezTo>
                  <a:cubicBezTo>
                    <a:pt x="388" y="135"/>
                    <a:pt x="389" y="135"/>
                    <a:pt x="389" y="135"/>
                  </a:cubicBezTo>
                  <a:cubicBezTo>
                    <a:pt x="389" y="135"/>
                    <a:pt x="389" y="135"/>
                    <a:pt x="389" y="135"/>
                  </a:cubicBezTo>
                  <a:cubicBezTo>
                    <a:pt x="391" y="136"/>
                    <a:pt x="391" y="136"/>
                    <a:pt x="391" y="136"/>
                  </a:cubicBezTo>
                  <a:cubicBezTo>
                    <a:pt x="391" y="136"/>
                    <a:pt x="391" y="136"/>
                    <a:pt x="391" y="136"/>
                  </a:cubicBezTo>
                  <a:cubicBezTo>
                    <a:pt x="391" y="136"/>
                    <a:pt x="391" y="136"/>
                    <a:pt x="392" y="136"/>
                  </a:cubicBezTo>
                  <a:cubicBezTo>
                    <a:pt x="392" y="136"/>
                    <a:pt x="392" y="136"/>
                    <a:pt x="392" y="135"/>
                  </a:cubicBezTo>
                  <a:cubicBezTo>
                    <a:pt x="393" y="135"/>
                    <a:pt x="393" y="135"/>
                    <a:pt x="394" y="136"/>
                  </a:cubicBezTo>
                  <a:cubicBezTo>
                    <a:pt x="394" y="137"/>
                    <a:pt x="396" y="137"/>
                    <a:pt x="396" y="138"/>
                  </a:cubicBezTo>
                  <a:cubicBezTo>
                    <a:pt x="396" y="138"/>
                    <a:pt x="395" y="138"/>
                    <a:pt x="394" y="138"/>
                  </a:cubicBezTo>
                  <a:close/>
                  <a:moveTo>
                    <a:pt x="374" y="133"/>
                  </a:moveTo>
                  <a:cubicBezTo>
                    <a:pt x="375" y="134"/>
                    <a:pt x="375" y="134"/>
                    <a:pt x="376" y="134"/>
                  </a:cubicBezTo>
                  <a:cubicBezTo>
                    <a:pt x="376" y="135"/>
                    <a:pt x="375" y="135"/>
                    <a:pt x="375" y="135"/>
                  </a:cubicBezTo>
                  <a:cubicBezTo>
                    <a:pt x="374" y="134"/>
                    <a:pt x="374" y="134"/>
                    <a:pt x="374" y="134"/>
                  </a:cubicBezTo>
                  <a:cubicBezTo>
                    <a:pt x="375" y="134"/>
                    <a:pt x="374" y="133"/>
                    <a:pt x="374" y="133"/>
                  </a:cubicBezTo>
                  <a:close/>
                  <a:moveTo>
                    <a:pt x="374" y="133"/>
                  </a:moveTo>
                  <a:cubicBezTo>
                    <a:pt x="373" y="133"/>
                    <a:pt x="373" y="133"/>
                    <a:pt x="373" y="133"/>
                  </a:cubicBezTo>
                  <a:cubicBezTo>
                    <a:pt x="374" y="132"/>
                    <a:pt x="374" y="132"/>
                    <a:pt x="374" y="132"/>
                  </a:cubicBezTo>
                  <a:cubicBezTo>
                    <a:pt x="374" y="133"/>
                    <a:pt x="374" y="133"/>
                    <a:pt x="374" y="133"/>
                  </a:cubicBezTo>
                  <a:cubicBezTo>
                    <a:pt x="374" y="133"/>
                    <a:pt x="374" y="133"/>
                    <a:pt x="374" y="133"/>
                  </a:cubicBezTo>
                  <a:close/>
                  <a:moveTo>
                    <a:pt x="375" y="125"/>
                  </a:moveTo>
                  <a:cubicBezTo>
                    <a:pt x="374" y="124"/>
                    <a:pt x="374" y="124"/>
                    <a:pt x="374" y="124"/>
                  </a:cubicBezTo>
                  <a:cubicBezTo>
                    <a:pt x="375" y="124"/>
                    <a:pt x="375" y="124"/>
                    <a:pt x="375" y="124"/>
                  </a:cubicBezTo>
                  <a:cubicBezTo>
                    <a:pt x="375" y="124"/>
                    <a:pt x="375" y="124"/>
                    <a:pt x="375" y="124"/>
                  </a:cubicBezTo>
                  <a:cubicBezTo>
                    <a:pt x="375" y="123"/>
                    <a:pt x="375" y="123"/>
                    <a:pt x="375" y="123"/>
                  </a:cubicBezTo>
                  <a:cubicBezTo>
                    <a:pt x="376" y="124"/>
                    <a:pt x="375" y="124"/>
                    <a:pt x="375" y="125"/>
                  </a:cubicBezTo>
                  <a:close/>
                  <a:moveTo>
                    <a:pt x="372" y="129"/>
                  </a:moveTo>
                  <a:cubicBezTo>
                    <a:pt x="373" y="130"/>
                    <a:pt x="372" y="130"/>
                    <a:pt x="372" y="130"/>
                  </a:cubicBezTo>
                  <a:cubicBezTo>
                    <a:pt x="372" y="129"/>
                    <a:pt x="372" y="129"/>
                    <a:pt x="372" y="128"/>
                  </a:cubicBezTo>
                  <a:cubicBezTo>
                    <a:pt x="371" y="128"/>
                    <a:pt x="371" y="128"/>
                    <a:pt x="372" y="128"/>
                  </a:cubicBezTo>
                  <a:cubicBezTo>
                    <a:pt x="372" y="128"/>
                    <a:pt x="372" y="128"/>
                    <a:pt x="372" y="128"/>
                  </a:cubicBezTo>
                  <a:cubicBezTo>
                    <a:pt x="372" y="129"/>
                    <a:pt x="372" y="129"/>
                    <a:pt x="372" y="128"/>
                  </a:cubicBezTo>
                  <a:cubicBezTo>
                    <a:pt x="372" y="127"/>
                    <a:pt x="372" y="127"/>
                    <a:pt x="372" y="126"/>
                  </a:cubicBezTo>
                  <a:cubicBezTo>
                    <a:pt x="371" y="127"/>
                    <a:pt x="371" y="127"/>
                    <a:pt x="371" y="127"/>
                  </a:cubicBezTo>
                  <a:cubicBezTo>
                    <a:pt x="371" y="125"/>
                    <a:pt x="372" y="127"/>
                    <a:pt x="373" y="126"/>
                  </a:cubicBezTo>
                  <a:cubicBezTo>
                    <a:pt x="373" y="127"/>
                    <a:pt x="373" y="127"/>
                    <a:pt x="373" y="127"/>
                  </a:cubicBezTo>
                  <a:cubicBezTo>
                    <a:pt x="373" y="126"/>
                    <a:pt x="373" y="127"/>
                    <a:pt x="372" y="127"/>
                  </a:cubicBezTo>
                  <a:cubicBezTo>
                    <a:pt x="372" y="127"/>
                    <a:pt x="373" y="127"/>
                    <a:pt x="373" y="127"/>
                  </a:cubicBezTo>
                  <a:cubicBezTo>
                    <a:pt x="373" y="127"/>
                    <a:pt x="373" y="127"/>
                    <a:pt x="373" y="127"/>
                  </a:cubicBezTo>
                  <a:cubicBezTo>
                    <a:pt x="373" y="128"/>
                    <a:pt x="373" y="128"/>
                    <a:pt x="373" y="128"/>
                  </a:cubicBezTo>
                  <a:cubicBezTo>
                    <a:pt x="373" y="128"/>
                    <a:pt x="373" y="128"/>
                    <a:pt x="373" y="128"/>
                  </a:cubicBezTo>
                  <a:cubicBezTo>
                    <a:pt x="372" y="128"/>
                    <a:pt x="372" y="128"/>
                    <a:pt x="372" y="129"/>
                  </a:cubicBezTo>
                  <a:close/>
                  <a:moveTo>
                    <a:pt x="367" y="153"/>
                  </a:moveTo>
                  <a:cubicBezTo>
                    <a:pt x="366" y="154"/>
                    <a:pt x="366" y="154"/>
                    <a:pt x="366" y="154"/>
                  </a:cubicBezTo>
                  <a:cubicBezTo>
                    <a:pt x="366" y="154"/>
                    <a:pt x="366" y="154"/>
                    <a:pt x="366" y="154"/>
                  </a:cubicBezTo>
                  <a:cubicBezTo>
                    <a:pt x="366" y="153"/>
                    <a:pt x="366" y="154"/>
                    <a:pt x="367" y="153"/>
                  </a:cubicBezTo>
                  <a:close/>
                  <a:moveTo>
                    <a:pt x="371" y="119"/>
                  </a:moveTo>
                  <a:cubicBezTo>
                    <a:pt x="371" y="118"/>
                    <a:pt x="370" y="119"/>
                    <a:pt x="369" y="118"/>
                  </a:cubicBezTo>
                  <a:cubicBezTo>
                    <a:pt x="369" y="118"/>
                    <a:pt x="370" y="118"/>
                    <a:pt x="370" y="118"/>
                  </a:cubicBezTo>
                  <a:cubicBezTo>
                    <a:pt x="370" y="117"/>
                    <a:pt x="370" y="117"/>
                    <a:pt x="370" y="117"/>
                  </a:cubicBezTo>
                  <a:cubicBezTo>
                    <a:pt x="371" y="117"/>
                    <a:pt x="372" y="118"/>
                    <a:pt x="373" y="118"/>
                  </a:cubicBezTo>
                  <a:cubicBezTo>
                    <a:pt x="373" y="118"/>
                    <a:pt x="373" y="118"/>
                    <a:pt x="373" y="118"/>
                  </a:cubicBezTo>
                  <a:cubicBezTo>
                    <a:pt x="373" y="119"/>
                    <a:pt x="373" y="118"/>
                    <a:pt x="372" y="118"/>
                  </a:cubicBezTo>
                  <a:cubicBezTo>
                    <a:pt x="373" y="119"/>
                    <a:pt x="371" y="118"/>
                    <a:pt x="371" y="119"/>
                  </a:cubicBezTo>
                  <a:close/>
                  <a:moveTo>
                    <a:pt x="364" y="129"/>
                  </a:moveTo>
                  <a:cubicBezTo>
                    <a:pt x="364" y="129"/>
                    <a:pt x="364" y="129"/>
                    <a:pt x="364" y="129"/>
                  </a:cubicBezTo>
                  <a:cubicBezTo>
                    <a:pt x="364" y="129"/>
                    <a:pt x="364" y="129"/>
                    <a:pt x="364" y="129"/>
                  </a:cubicBezTo>
                  <a:cubicBezTo>
                    <a:pt x="365" y="129"/>
                    <a:pt x="365" y="128"/>
                    <a:pt x="365" y="128"/>
                  </a:cubicBezTo>
                  <a:cubicBezTo>
                    <a:pt x="366" y="129"/>
                    <a:pt x="366" y="129"/>
                    <a:pt x="366" y="129"/>
                  </a:cubicBezTo>
                  <a:cubicBezTo>
                    <a:pt x="366" y="128"/>
                    <a:pt x="365" y="130"/>
                    <a:pt x="364" y="129"/>
                  </a:cubicBezTo>
                  <a:close/>
                  <a:moveTo>
                    <a:pt x="358" y="160"/>
                  </a:moveTo>
                  <a:cubicBezTo>
                    <a:pt x="357" y="161"/>
                    <a:pt x="357" y="161"/>
                    <a:pt x="357" y="161"/>
                  </a:cubicBezTo>
                  <a:cubicBezTo>
                    <a:pt x="357" y="160"/>
                    <a:pt x="357" y="160"/>
                    <a:pt x="358" y="160"/>
                  </a:cubicBezTo>
                  <a:cubicBezTo>
                    <a:pt x="358" y="159"/>
                    <a:pt x="358" y="159"/>
                    <a:pt x="358" y="159"/>
                  </a:cubicBezTo>
                  <a:cubicBezTo>
                    <a:pt x="358" y="160"/>
                    <a:pt x="358" y="160"/>
                    <a:pt x="358" y="160"/>
                  </a:cubicBezTo>
                  <a:close/>
                  <a:moveTo>
                    <a:pt x="366" y="132"/>
                  </a:moveTo>
                  <a:cubicBezTo>
                    <a:pt x="366" y="132"/>
                    <a:pt x="365" y="132"/>
                    <a:pt x="365" y="132"/>
                  </a:cubicBezTo>
                  <a:cubicBezTo>
                    <a:pt x="366" y="131"/>
                    <a:pt x="366" y="131"/>
                    <a:pt x="366" y="131"/>
                  </a:cubicBezTo>
                  <a:cubicBezTo>
                    <a:pt x="366" y="132"/>
                    <a:pt x="366" y="132"/>
                    <a:pt x="367" y="132"/>
                  </a:cubicBezTo>
                  <a:cubicBezTo>
                    <a:pt x="367" y="131"/>
                    <a:pt x="367" y="131"/>
                    <a:pt x="367" y="131"/>
                  </a:cubicBezTo>
                  <a:cubicBezTo>
                    <a:pt x="368" y="132"/>
                    <a:pt x="368" y="132"/>
                    <a:pt x="368" y="132"/>
                  </a:cubicBezTo>
                  <a:cubicBezTo>
                    <a:pt x="367" y="133"/>
                    <a:pt x="366" y="132"/>
                    <a:pt x="366" y="132"/>
                  </a:cubicBezTo>
                  <a:close/>
                  <a:moveTo>
                    <a:pt x="364" y="141"/>
                  </a:moveTo>
                  <a:cubicBezTo>
                    <a:pt x="363" y="140"/>
                    <a:pt x="363" y="140"/>
                    <a:pt x="363" y="140"/>
                  </a:cubicBezTo>
                  <a:cubicBezTo>
                    <a:pt x="363" y="140"/>
                    <a:pt x="363" y="140"/>
                    <a:pt x="363" y="140"/>
                  </a:cubicBezTo>
                  <a:lnTo>
                    <a:pt x="364" y="141"/>
                  </a:lnTo>
                  <a:close/>
                  <a:moveTo>
                    <a:pt x="370" y="132"/>
                  </a:moveTo>
                  <a:cubicBezTo>
                    <a:pt x="370" y="132"/>
                    <a:pt x="370" y="133"/>
                    <a:pt x="370" y="132"/>
                  </a:cubicBezTo>
                  <a:cubicBezTo>
                    <a:pt x="369" y="132"/>
                    <a:pt x="369" y="132"/>
                    <a:pt x="369" y="132"/>
                  </a:cubicBezTo>
                  <a:cubicBezTo>
                    <a:pt x="369" y="133"/>
                    <a:pt x="369" y="133"/>
                    <a:pt x="369" y="133"/>
                  </a:cubicBezTo>
                  <a:cubicBezTo>
                    <a:pt x="369" y="132"/>
                    <a:pt x="369" y="132"/>
                    <a:pt x="370" y="132"/>
                  </a:cubicBezTo>
                  <a:close/>
                  <a:moveTo>
                    <a:pt x="374" y="117"/>
                  </a:moveTo>
                  <a:cubicBezTo>
                    <a:pt x="375" y="117"/>
                    <a:pt x="375" y="117"/>
                    <a:pt x="375" y="118"/>
                  </a:cubicBezTo>
                  <a:cubicBezTo>
                    <a:pt x="375" y="118"/>
                    <a:pt x="375" y="119"/>
                    <a:pt x="374" y="118"/>
                  </a:cubicBezTo>
                  <a:cubicBezTo>
                    <a:pt x="374" y="118"/>
                    <a:pt x="373" y="117"/>
                    <a:pt x="374" y="117"/>
                  </a:cubicBezTo>
                  <a:close/>
                  <a:moveTo>
                    <a:pt x="376" y="111"/>
                  </a:moveTo>
                  <a:cubicBezTo>
                    <a:pt x="376" y="111"/>
                    <a:pt x="376" y="111"/>
                    <a:pt x="376" y="111"/>
                  </a:cubicBezTo>
                  <a:cubicBezTo>
                    <a:pt x="376" y="111"/>
                    <a:pt x="376" y="110"/>
                    <a:pt x="375" y="110"/>
                  </a:cubicBezTo>
                  <a:cubicBezTo>
                    <a:pt x="375" y="110"/>
                    <a:pt x="375" y="110"/>
                    <a:pt x="375" y="110"/>
                  </a:cubicBezTo>
                  <a:cubicBezTo>
                    <a:pt x="375" y="111"/>
                    <a:pt x="375" y="111"/>
                    <a:pt x="375" y="111"/>
                  </a:cubicBezTo>
                  <a:cubicBezTo>
                    <a:pt x="373" y="110"/>
                    <a:pt x="372" y="113"/>
                    <a:pt x="371" y="110"/>
                  </a:cubicBezTo>
                  <a:cubicBezTo>
                    <a:pt x="371" y="110"/>
                    <a:pt x="371" y="110"/>
                    <a:pt x="371" y="110"/>
                  </a:cubicBezTo>
                  <a:cubicBezTo>
                    <a:pt x="371" y="110"/>
                    <a:pt x="371" y="110"/>
                    <a:pt x="371" y="110"/>
                  </a:cubicBezTo>
                  <a:cubicBezTo>
                    <a:pt x="371" y="110"/>
                    <a:pt x="372" y="110"/>
                    <a:pt x="372" y="109"/>
                  </a:cubicBezTo>
                  <a:cubicBezTo>
                    <a:pt x="372" y="109"/>
                    <a:pt x="372" y="109"/>
                    <a:pt x="372" y="109"/>
                  </a:cubicBezTo>
                  <a:cubicBezTo>
                    <a:pt x="372" y="109"/>
                    <a:pt x="372" y="109"/>
                    <a:pt x="372" y="109"/>
                  </a:cubicBezTo>
                  <a:cubicBezTo>
                    <a:pt x="373" y="110"/>
                    <a:pt x="373" y="110"/>
                    <a:pt x="374" y="110"/>
                  </a:cubicBezTo>
                  <a:cubicBezTo>
                    <a:pt x="374" y="110"/>
                    <a:pt x="373" y="110"/>
                    <a:pt x="374" y="110"/>
                  </a:cubicBezTo>
                  <a:cubicBezTo>
                    <a:pt x="375" y="109"/>
                    <a:pt x="376" y="110"/>
                    <a:pt x="377" y="110"/>
                  </a:cubicBezTo>
                  <a:cubicBezTo>
                    <a:pt x="378" y="110"/>
                    <a:pt x="378" y="111"/>
                    <a:pt x="379" y="111"/>
                  </a:cubicBezTo>
                  <a:cubicBezTo>
                    <a:pt x="380" y="110"/>
                    <a:pt x="379" y="109"/>
                    <a:pt x="380" y="110"/>
                  </a:cubicBezTo>
                  <a:cubicBezTo>
                    <a:pt x="380" y="110"/>
                    <a:pt x="379" y="110"/>
                    <a:pt x="379" y="110"/>
                  </a:cubicBezTo>
                  <a:cubicBezTo>
                    <a:pt x="379" y="110"/>
                    <a:pt x="379" y="110"/>
                    <a:pt x="379" y="111"/>
                  </a:cubicBezTo>
                  <a:cubicBezTo>
                    <a:pt x="380" y="111"/>
                    <a:pt x="380" y="110"/>
                    <a:pt x="381" y="109"/>
                  </a:cubicBezTo>
                  <a:cubicBezTo>
                    <a:pt x="381" y="109"/>
                    <a:pt x="380" y="109"/>
                    <a:pt x="381" y="108"/>
                  </a:cubicBezTo>
                  <a:cubicBezTo>
                    <a:pt x="381" y="108"/>
                    <a:pt x="381" y="108"/>
                    <a:pt x="381" y="109"/>
                  </a:cubicBezTo>
                  <a:cubicBezTo>
                    <a:pt x="381" y="109"/>
                    <a:pt x="382" y="108"/>
                    <a:pt x="382" y="108"/>
                  </a:cubicBezTo>
                  <a:cubicBezTo>
                    <a:pt x="382" y="109"/>
                    <a:pt x="382" y="109"/>
                    <a:pt x="382" y="109"/>
                  </a:cubicBezTo>
                  <a:cubicBezTo>
                    <a:pt x="382" y="109"/>
                    <a:pt x="383" y="109"/>
                    <a:pt x="383" y="108"/>
                  </a:cubicBezTo>
                  <a:cubicBezTo>
                    <a:pt x="384" y="108"/>
                    <a:pt x="386" y="108"/>
                    <a:pt x="386" y="107"/>
                  </a:cubicBezTo>
                  <a:cubicBezTo>
                    <a:pt x="387" y="108"/>
                    <a:pt x="387" y="108"/>
                    <a:pt x="388" y="108"/>
                  </a:cubicBezTo>
                  <a:cubicBezTo>
                    <a:pt x="388" y="109"/>
                    <a:pt x="387" y="109"/>
                    <a:pt x="387" y="109"/>
                  </a:cubicBezTo>
                  <a:cubicBezTo>
                    <a:pt x="387" y="109"/>
                    <a:pt x="387" y="109"/>
                    <a:pt x="387" y="109"/>
                  </a:cubicBezTo>
                  <a:cubicBezTo>
                    <a:pt x="387" y="108"/>
                    <a:pt x="387" y="108"/>
                    <a:pt x="387" y="108"/>
                  </a:cubicBezTo>
                  <a:cubicBezTo>
                    <a:pt x="386" y="108"/>
                    <a:pt x="386" y="108"/>
                    <a:pt x="386" y="108"/>
                  </a:cubicBezTo>
                  <a:cubicBezTo>
                    <a:pt x="386" y="108"/>
                    <a:pt x="386" y="108"/>
                    <a:pt x="386" y="108"/>
                  </a:cubicBezTo>
                  <a:cubicBezTo>
                    <a:pt x="385" y="107"/>
                    <a:pt x="384" y="108"/>
                    <a:pt x="385" y="109"/>
                  </a:cubicBezTo>
                  <a:cubicBezTo>
                    <a:pt x="384" y="109"/>
                    <a:pt x="382" y="109"/>
                    <a:pt x="383" y="110"/>
                  </a:cubicBezTo>
                  <a:cubicBezTo>
                    <a:pt x="382" y="110"/>
                    <a:pt x="382" y="109"/>
                    <a:pt x="381" y="109"/>
                  </a:cubicBezTo>
                  <a:cubicBezTo>
                    <a:pt x="381" y="110"/>
                    <a:pt x="382" y="111"/>
                    <a:pt x="383" y="112"/>
                  </a:cubicBezTo>
                  <a:cubicBezTo>
                    <a:pt x="382" y="112"/>
                    <a:pt x="380" y="112"/>
                    <a:pt x="379" y="112"/>
                  </a:cubicBezTo>
                  <a:cubicBezTo>
                    <a:pt x="379" y="111"/>
                    <a:pt x="379" y="110"/>
                    <a:pt x="378" y="111"/>
                  </a:cubicBezTo>
                  <a:cubicBezTo>
                    <a:pt x="378" y="111"/>
                    <a:pt x="378" y="111"/>
                    <a:pt x="377" y="111"/>
                  </a:cubicBezTo>
                  <a:cubicBezTo>
                    <a:pt x="377" y="111"/>
                    <a:pt x="377" y="111"/>
                    <a:pt x="377" y="111"/>
                  </a:cubicBezTo>
                  <a:cubicBezTo>
                    <a:pt x="378" y="112"/>
                    <a:pt x="378" y="112"/>
                    <a:pt x="380" y="112"/>
                  </a:cubicBezTo>
                  <a:cubicBezTo>
                    <a:pt x="380" y="113"/>
                    <a:pt x="380" y="113"/>
                    <a:pt x="380" y="113"/>
                  </a:cubicBezTo>
                  <a:cubicBezTo>
                    <a:pt x="378" y="113"/>
                    <a:pt x="377" y="112"/>
                    <a:pt x="376" y="111"/>
                  </a:cubicBezTo>
                  <a:close/>
                  <a:moveTo>
                    <a:pt x="369" y="110"/>
                  </a:moveTo>
                  <a:cubicBezTo>
                    <a:pt x="369" y="110"/>
                    <a:pt x="368" y="110"/>
                    <a:pt x="368" y="111"/>
                  </a:cubicBezTo>
                  <a:cubicBezTo>
                    <a:pt x="368" y="111"/>
                    <a:pt x="368" y="111"/>
                    <a:pt x="367" y="111"/>
                  </a:cubicBezTo>
                  <a:cubicBezTo>
                    <a:pt x="367" y="111"/>
                    <a:pt x="368" y="111"/>
                    <a:pt x="368" y="111"/>
                  </a:cubicBezTo>
                  <a:cubicBezTo>
                    <a:pt x="368" y="110"/>
                    <a:pt x="367" y="110"/>
                    <a:pt x="367" y="110"/>
                  </a:cubicBezTo>
                  <a:cubicBezTo>
                    <a:pt x="366" y="108"/>
                    <a:pt x="367" y="111"/>
                    <a:pt x="365" y="111"/>
                  </a:cubicBezTo>
                  <a:cubicBezTo>
                    <a:pt x="365" y="111"/>
                    <a:pt x="365" y="111"/>
                    <a:pt x="365" y="111"/>
                  </a:cubicBezTo>
                  <a:cubicBezTo>
                    <a:pt x="365" y="111"/>
                    <a:pt x="364" y="110"/>
                    <a:pt x="363" y="110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3" y="111"/>
                    <a:pt x="362" y="111"/>
                    <a:pt x="362" y="111"/>
                  </a:cubicBezTo>
                  <a:cubicBezTo>
                    <a:pt x="362" y="110"/>
                    <a:pt x="362" y="110"/>
                    <a:pt x="362" y="110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3" y="110"/>
                    <a:pt x="363" y="110"/>
                    <a:pt x="363" y="110"/>
                  </a:cubicBezTo>
                  <a:cubicBezTo>
                    <a:pt x="363" y="110"/>
                    <a:pt x="363" y="109"/>
                    <a:pt x="363" y="109"/>
                  </a:cubicBezTo>
                  <a:cubicBezTo>
                    <a:pt x="364" y="109"/>
                    <a:pt x="364" y="110"/>
                    <a:pt x="365" y="109"/>
                  </a:cubicBezTo>
                  <a:cubicBezTo>
                    <a:pt x="365" y="109"/>
                    <a:pt x="365" y="109"/>
                    <a:pt x="365" y="109"/>
                  </a:cubicBezTo>
                  <a:cubicBezTo>
                    <a:pt x="365" y="108"/>
                    <a:pt x="365" y="108"/>
                    <a:pt x="365" y="108"/>
                  </a:cubicBezTo>
                  <a:cubicBezTo>
                    <a:pt x="365" y="108"/>
                    <a:pt x="365" y="108"/>
                    <a:pt x="365" y="108"/>
                  </a:cubicBezTo>
                  <a:cubicBezTo>
                    <a:pt x="365" y="109"/>
                    <a:pt x="365" y="109"/>
                    <a:pt x="365" y="109"/>
                  </a:cubicBezTo>
                  <a:cubicBezTo>
                    <a:pt x="365" y="110"/>
                    <a:pt x="367" y="108"/>
                    <a:pt x="367" y="109"/>
                  </a:cubicBezTo>
                  <a:cubicBezTo>
                    <a:pt x="368" y="109"/>
                    <a:pt x="368" y="108"/>
                    <a:pt x="369" y="109"/>
                  </a:cubicBezTo>
                  <a:cubicBezTo>
                    <a:pt x="369" y="110"/>
                    <a:pt x="368" y="109"/>
                    <a:pt x="368" y="110"/>
                  </a:cubicBezTo>
                  <a:lnTo>
                    <a:pt x="369" y="110"/>
                  </a:lnTo>
                  <a:close/>
                  <a:moveTo>
                    <a:pt x="362" y="107"/>
                  </a:moveTo>
                  <a:cubicBezTo>
                    <a:pt x="362" y="107"/>
                    <a:pt x="362" y="107"/>
                    <a:pt x="362" y="107"/>
                  </a:cubicBezTo>
                  <a:cubicBezTo>
                    <a:pt x="362" y="107"/>
                    <a:pt x="362" y="107"/>
                    <a:pt x="362" y="107"/>
                  </a:cubicBezTo>
                  <a:cubicBezTo>
                    <a:pt x="362" y="107"/>
                    <a:pt x="362" y="106"/>
                    <a:pt x="362" y="106"/>
                  </a:cubicBezTo>
                  <a:cubicBezTo>
                    <a:pt x="362" y="106"/>
                    <a:pt x="362" y="106"/>
                    <a:pt x="362" y="106"/>
                  </a:cubicBezTo>
                  <a:cubicBezTo>
                    <a:pt x="361" y="107"/>
                    <a:pt x="361" y="107"/>
                    <a:pt x="361" y="107"/>
                  </a:cubicBezTo>
                  <a:cubicBezTo>
                    <a:pt x="361" y="107"/>
                    <a:pt x="361" y="106"/>
                    <a:pt x="361" y="106"/>
                  </a:cubicBezTo>
                  <a:cubicBezTo>
                    <a:pt x="361" y="106"/>
                    <a:pt x="362" y="106"/>
                    <a:pt x="362" y="106"/>
                  </a:cubicBezTo>
                  <a:cubicBezTo>
                    <a:pt x="362" y="106"/>
                    <a:pt x="362" y="106"/>
                    <a:pt x="362" y="106"/>
                  </a:cubicBezTo>
                  <a:cubicBezTo>
                    <a:pt x="362" y="106"/>
                    <a:pt x="362" y="106"/>
                    <a:pt x="362" y="106"/>
                  </a:cubicBezTo>
                  <a:cubicBezTo>
                    <a:pt x="363" y="106"/>
                    <a:pt x="363" y="105"/>
                    <a:pt x="363" y="105"/>
                  </a:cubicBezTo>
                  <a:cubicBezTo>
                    <a:pt x="363" y="106"/>
                    <a:pt x="363" y="106"/>
                    <a:pt x="363" y="106"/>
                  </a:cubicBezTo>
                  <a:cubicBezTo>
                    <a:pt x="363" y="106"/>
                    <a:pt x="363" y="106"/>
                    <a:pt x="363" y="106"/>
                  </a:cubicBezTo>
                  <a:cubicBezTo>
                    <a:pt x="362" y="106"/>
                    <a:pt x="364" y="107"/>
                    <a:pt x="362" y="107"/>
                  </a:cubicBezTo>
                  <a:close/>
                  <a:moveTo>
                    <a:pt x="357" y="131"/>
                  </a:moveTo>
                  <a:cubicBezTo>
                    <a:pt x="357" y="131"/>
                    <a:pt x="357" y="131"/>
                    <a:pt x="357" y="130"/>
                  </a:cubicBezTo>
                  <a:cubicBezTo>
                    <a:pt x="357" y="131"/>
                    <a:pt x="357" y="131"/>
                    <a:pt x="357" y="131"/>
                  </a:cubicBezTo>
                  <a:cubicBezTo>
                    <a:pt x="356" y="131"/>
                    <a:pt x="356" y="131"/>
                    <a:pt x="356" y="131"/>
                  </a:cubicBezTo>
                  <a:cubicBezTo>
                    <a:pt x="357" y="132"/>
                    <a:pt x="358" y="130"/>
                    <a:pt x="358" y="130"/>
                  </a:cubicBezTo>
                  <a:cubicBezTo>
                    <a:pt x="358" y="133"/>
                    <a:pt x="356" y="130"/>
                    <a:pt x="355" y="132"/>
                  </a:cubicBezTo>
                  <a:cubicBezTo>
                    <a:pt x="355" y="130"/>
                    <a:pt x="356" y="131"/>
                    <a:pt x="357" y="131"/>
                  </a:cubicBezTo>
                  <a:close/>
                  <a:moveTo>
                    <a:pt x="355" y="130"/>
                  </a:moveTo>
                  <a:cubicBezTo>
                    <a:pt x="356" y="130"/>
                    <a:pt x="356" y="130"/>
                    <a:pt x="356" y="130"/>
                  </a:cubicBezTo>
                  <a:cubicBezTo>
                    <a:pt x="356" y="130"/>
                    <a:pt x="356" y="130"/>
                    <a:pt x="356" y="130"/>
                  </a:cubicBezTo>
                  <a:lnTo>
                    <a:pt x="355" y="130"/>
                  </a:lnTo>
                  <a:close/>
                  <a:moveTo>
                    <a:pt x="346" y="166"/>
                  </a:moveTo>
                  <a:cubicBezTo>
                    <a:pt x="345" y="168"/>
                    <a:pt x="343" y="165"/>
                    <a:pt x="342" y="168"/>
                  </a:cubicBezTo>
                  <a:cubicBezTo>
                    <a:pt x="342" y="166"/>
                    <a:pt x="342" y="166"/>
                    <a:pt x="342" y="166"/>
                  </a:cubicBezTo>
                  <a:cubicBezTo>
                    <a:pt x="342" y="166"/>
                    <a:pt x="343" y="165"/>
                    <a:pt x="343" y="165"/>
                  </a:cubicBezTo>
                  <a:cubicBezTo>
                    <a:pt x="343" y="165"/>
                    <a:pt x="343" y="165"/>
                    <a:pt x="343" y="165"/>
                  </a:cubicBezTo>
                  <a:cubicBezTo>
                    <a:pt x="343" y="165"/>
                    <a:pt x="343" y="165"/>
                    <a:pt x="343" y="165"/>
                  </a:cubicBezTo>
                  <a:cubicBezTo>
                    <a:pt x="344" y="165"/>
                    <a:pt x="344" y="165"/>
                    <a:pt x="344" y="164"/>
                  </a:cubicBezTo>
                  <a:cubicBezTo>
                    <a:pt x="344" y="165"/>
                    <a:pt x="344" y="165"/>
                    <a:pt x="344" y="165"/>
                  </a:cubicBezTo>
                  <a:cubicBezTo>
                    <a:pt x="344" y="165"/>
                    <a:pt x="344" y="165"/>
                    <a:pt x="343" y="165"/>
                  </a:cubicBezTo>
                  <a:cubicBezTo>
                    <a:pt x="343" y="165"/>
                    <a:pt x="343" y="165"/>
                    <a:pt x="343" y="165"/>
                  </a:cubicBezTo>
                  <a:cubicBezTo>
                    <a:pt x="344" y="166"/>
                    <a:pt x="345" y="166"/>
                    <a:pt x="346" y="166"/>
                  </a:cubicBezTo>
                  <a:cubicBezTo>
                    <a:pt x="346" y="165"/>
                    <a:pt x="346" y="165"/>
                    <a:pt x="346" y="165"/>
                  </a:cubicBezTo>
                  <a:cubicBezTo>
                    <a:pt x="347" y="166"/>
                    <a:pt x="347" y="166"/>
                    <a:pt x="347" y="166"/>
                  </a:cubicBezTo>
                  <a:cubicBezTo>
                    <a:pt x="347" y="167"/>
                    <a:pt x="346" y="167"/>
                    <a:pt x="347" y="168"/>
                  </a:cubicBezTo>
                  <a:cubicBezTo>
                    <a:pt x="347" y="168"/>
                    <a:pt x="347" y="168"/>
                    <a:pt x="347" y="167"/>
                  </a:cubicBezTo>
                  <a:cubicBezTo>
                    <a:pt x="346" y="168"/>
                    <a:pt x="346" y="168"/>
                    <a:pt x="346" y="168"/>
                  </a:cubicBezTo>
                  <a:cubicBezTo>
                    <a:pt x="347" y="167"/>
                    <a:pt x="346" y="167"/>
                    <a:pt x="346" y="166"/>
                  </a:cubicBezTo>
                  <a:close/>
                  <a:moveTo>
                    <a:pt x="338" y="166"/>
                  </a:moveTo>
                  <a:cubicBezTo>
                    <a:pt x="337" y="166"/>
                    <a:pt x="337" y="165"/>
                    <a:pt x="337" y="165"/>
                  </a:cubicBezTo>
                  <a:cubicBezTo>
                    <a:pt x="337" y="165"/>
                    <a:pt x="338" y="165"/>
                    <a:pt x="338" y="165"/>
                  </a:cubicBezTo>
                  <a:cubicBezTo>
                    <a:pt x="338" y="166"/>
                    <a:pt x="338" y="166"/>
                    <a:pt x="338" y="166"/>
                  </a:cubicBezTo>
                  <a:cubicBezTo>
                    <a:pt x="338" y="166"/>
                    <a:pt x="338" y="166"/>
                    <a:pt x="338" y="166"/>
                  </a:cubicBezTo>
                  <a:cubicBezTo>
                    <a:pt x="338" y="166"/>
                    <a:pt x="338" y="166"/>
                    <a:pt x="338" y="166"/>
                  </a:cubicBezTo>
                  <a:cubicBezTo>
                    <a:pt x="338" y="166"/>
                    <a:pt x="338" y="166"/>
                    <a:pt x="338" y="166"/>
                  </a:cubicBezTo>
                  <a:cubicBezTo>
                    <a:pt x="337" y="167"/>
                    <a:pt x="339" y="168"/>
                    <a:pt x="337" y="168"/>
                  </a:cubicBezTo>
                  <a:cubicBezTo>
                    <a:pt x="337" y="168"/>
                    <a:pt x="337" y="168"/>
                    <a:pt x="337" y="168"/>
                  </a:cubicBezTo>
                  <a:cubicBezTo>
                    <a:pt x="337" y="168"/>
                    <a:pt x="338" y="167"/>
                    <a:pt x="338" y="166"/>
                  </a:cubicBezTo>
                  <a:close/>
                  <a:moveTo>
                    <a:pt x="334" y="171"/>
                  </a:moveTo>
                  <a:cubicBezTo>
                    <a:pt x="335" y="171"/>
                    <a:pt x="335" y="171"/>
                    <a:pt x="335" y="171"/>
                  </a:cubicBezTo>
                  <a:cubicBezTo>
                    <a:pt x="334" y="171"/>
                    <a:pt x="334" y="171"/>
                    <a:pt x="333" y="171"/>
                  </a:cubicBezTo>
                  <a:cubicBezTo>
                    <a:pt x="332" y="170"/>
                    <a:pt x="333" y="171"/>
                    <a:pt x="334" y="170"/>
                  </a:cubicBezTo>
                  <a:cubicBezTo>
                    <a:pt x="334" y="170"/>
                    <a:pt x="334" y="171"/>
                    <a:pt x="334" y="171"/>
                  </a:cubicBezTo>
                  <a:close/>
                  <a:moveTo>
                    <a:pt x="336" y="166"/>
                  </a:moveTo>
                  <a:cubicBezTo>
                    <a:pt x="336" y="166"/>
                    <a:pt x="336" y="166"/>
                    <a:pt x="336" y="166"/>
                  </a:cubicBezTo>
                  <a:cubicBezTo>
                    <a:pt x="336" y="166"/>
                    <a:pt x="336" y="166"/>
                    <a:pt x="336" y="166"/>
                  </a:cubicBezTo>
                  <a:close/>
                  <a:moveTo>
                    <a:pt x="335" y="168"/>
                  </a:moveTo>
                  <a:cubicBezTo>
                    <a:pt x="336" y="168"/>
                    <a:pt x="336" y="168"/>
                    <a:pt x="336" y="168"/>
                  </a:cubicBezTo>
                  <a:cubicBezTo>
                    <a:pt x="336" y="168"/>
                    <a:pt x="336" y="168"/>
                    <a:pt x="336" y="168"/>
                  </a:cubicBezTo>
                  <a:cubicBezTo>
                    <a:pt x="336" y="168"/>
                    <a:pt x="336" y="168"/>
                    <a:pt x="336" y="168"/>
                  </a:cubicBezTo>
                  <a:cubicBezTo>
                    <a:pt x="336" y="168"/>
                    <a:pt x="336" y="168"/>
                    <a:pt x="336" y="169"/>
                  </a:cubicBezTo>
                  <a:lnTo>
                    <a:pt x="335" y="168"/>
                  </a:lnTo>
                  <a:close/>
                  <a:moveTo>
                    <a:pt x="337" y="163"/>
                  </a:moveTo>
                  <a:cubicBezTo>
                    <a:pt x="337" y="163"/>
                    <a:pt x="337" y="163"/>
                    <a:pt x="337" y="163"/>
                  </a:cubicBezTo>
                  <a:cubicBezTo>
                    <a:pt x="337" y="163"/>
                    <a:pt x="337" y="163"/>
                    <a:pt x="338" y="163"/>
                  </a:cubicBezTo>
                  <a:cubicBezTo>
                    <a:pt x="337" y="163"/>
                    <a:pt x="337" y="163"/>
                    <a:pt x="337" y="163"/>
                  </a:cubicBezTo>
                  <a:cubicBezTo>
                    <a:pt x="337" y="163"/>
                    <a:pt x="337" y="164"/>
                    <a:pt x="337" y="163"/>
                  </a:cubicBezTo>
                  <a:close/>
                  <a:moveTo>
                    <a:pt x="334" y="160"/>
                  </a:moveTo>
                  <a:cubicBezTo>
                    <a:pt x="333" y="159"/>
                    <a:pt x="333" y="161"/>
                    <a:pt x="332" y="161"/>
                  </a:cubicBezTo>
                  <a:cubicBezTo>
                    <a:pt x="332" y="160"/>
                    <a:pt x="332" y="160"/>
                    <a:pt x="332" y="160"/>
                  </a:cubicBezTo>
                  <a:cubicBezTo>
                    <a:pt x="331" y="160"/>
                    <a:pt x="331" y="160"/>
                    <a:pt x="331" y="160"/>
                  </a:cubicBezTo>
                  <a:cubicBezTo>
                    <a:pt x="331" y="159"/>
                    <a:pt x="331" y="159"/>
                    <a:pt x="331" y="159"/>
                  </a:cubicBezTo>
                  <a:cubicBezTo>
                    <a:pt x="331" y="160"/>
                    <a:pt x="331" y="160"/>
                    <a:pt x="331" y="160"/>
                  </a:cubicBezTo>
                  <a:cubicBezTo>
                    <a:pt x="332" y="159"/>
                    <a:pt x="333" y="159"/>
                    <a:pt x="334" y="158"/>
                  </a:cubicBezTo>
                  <a:cubicBezTo>
                    <a:pt x="333" y="159"/>
                    <a:pt x="334" y="159"/>
                    <a:pt x="334" y="160"/>
                  </a:cubicBezTo>
                  <a:cubicBezTo>
                    <a:pt x="335" y="159"/>
                    <a:pt x="333" y="159"/>
                    <a:pt x="334" y="158"/>
                  </a:cubicBezTo>
                  <a:cubicBezTo>
                    <a:pt x="335" y="158"/>
                    <a:pt x="335" y="159"/>
                    <a:pt x="336" y="158"/>
                  </a:cubicBezTo>
                  <a:cubicBezTo>
                    <a:pt x="336" y="158"/>
                    <a:pt x="336" y="158"/>
                    <a:pt x="336" y="158"/>
                  </a:cubicBezTo>
                  <a:cubicBezTo>
                    <a:pt x="337" y="159"/>
                    <a:pt x="337" y="161"/>
                    <a:pt x="338" y="160"/>
                  </a:cubicBezTo>
                  <a:cubicBezTo>
                    <a:pt x="337" y="161"/>
                    <a:pt x="337" y="159"/>
                    <a:pt x="335" y="160"/>
                  </a:cubicBezTo>
                  <a:cubicBezTo>
                    <a:pt x="335" y="160"/>
                    <a:pt x="335" y="161"/>
                    <a:pt x="334" y="161"/>
                  </a:cubicBezTo>
                  <a:cubicBezTo>
                    <a:pt x="334" y="161"/>
                    <a:pt x="334" y="160"/>
                    <a:pt x="334" y="160"/>
                  </a:cubicBezTo>
                  <a:close/>
                  <a:moveTo>
                    <a:pt x="331" y="164"/>
                  </a:moveTo>
                  <a:cubicBezTo>
                    <a:pt x="332" y="163"/>
                    <a:pt x="331" y="163"/>
                    <a:pt x="331" y="163"/>
                  </a:cubicBezTo>
                  <a:cubicBezTo>
                    <a:pt x="331" y="163"/>
                    <a:pt x="331" y="163"/>
                    <a:pt x="331" y="163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31" y="163"/>
                    <a:pt x="332" y="164"/>
                    <a:pt x="331" y="164"/>
                  </a:cubicBezTo>
                  <a:close/>
                  <a:moveTo>
                    <a:pt x="329" y="160"/>
                  </a:moveTo>
                  <a:cubicBezTo>
                    <a:pt x="329" y="160"/>
                    <a:pt x="329" y="160"/>
                    <a:pt x="329" y="160"/>
                  </a:cubicBezTo>
                  <a:cubicBezTo>
                    <a:pt x="329" y="159"/>
                    <a:pt x="330" y="159"/>
                    <a:pt x="330" y="160"/>
                  </a:cubicBezTo>
                  <a:cubicBezTo>
                    <a:pt x="330" y="160"/>
                    <a:pt x="330" y="160"/>
                    <a:pt x="329" y="160"/>
                  </a:cubicBezTo>
                  <a:cubicBezTo>
                    <a:pt x="331" y="160"/>
                    <a:pt x="329" y="162"/>
                    <a:pt x="329" y="162"/>
                  </a:cubicBezTo>
                  <a:cubicBezTo>
                    <a:pt x="329" y="163"/>
                    <a:pt x="329" y="163"/>
                    <a:pt x="329" y="163"/>
                  </a:cubicBezTo>
                  <a:cubicBezTo>
                    <a:pt x="329" y="163"/>
                    <a:pt x="329" y="163"/>
                    <a:pt x="329" y="163"/>
                  </a:cubicBezTo>
                  <a:cubicBezTo>
                    <a:pt x="329" y="163"/>
                    <a:pt x="329" y="163"/>
                    <a:pt x="329" y="163"/>
                  </a:cubicBezTo>
                  <a:cubicBezTo>
                    <a:pt x="329" y="163"/>
                    <a:pt x="329" y="163"/>
                    <a:pt x="329" y="163"/>
                  </a:cubicBezTo>
                  <a:cubicBezTo>
                    <a:pt x="329" y="163"/>
                    <a:pt x="329" y="163"/>
                    <a:pt x="329" y="163"/>
                  </a:cubicBezTo>
                  <a:cubicBezTo>
                    <a:pt x="330" y="163"/>
                    <a:pt x="330" y="163"/>
                    <a:pt x="330" y="163"/>
                  </a:cubicBezTo>
                  <a:cubicBezTo>
                    <a:pt x="329" y="163"/>
                    <a:pt x="329" y="163"/>
                    <a:pt x="329" y="163"/>
                  </a:cubicBezTo>
                  <a:cubicBezTo>
                    <a:pt x="330" y="164"/>
                    <a:pt x="330" y="164"/>
                    <a:pt x="330" y="164"/>
                  </a:cubicBezTo>
                  <a:cubicBezTo>
                    <a:pt x="330" y="164"/>
                    <a:pt x="330" y="164"/>
                    <a:pt x="330" y="164"/>
                  </a:cubicBezTo>
                  <a:cubicBezTo>
                    <a:pt x="330" y="164"/>
                    <a:pt x="330" y="164"/>
                    <a:pt x="330" y="164"/>
                  </a:cubicBezTo>
                  <a:cubicBezTo>
                    <a:pt x="330" y="164"/>
                    <a:pt x="330" y="164"/>
                    <a:pt x="330" y="164"/>
                  </a:cubicBezTo>
                  <a:cubicBezTo>
                    <a:pt x="329" y="164"/>
                    <a:pt x="329" y="163"/>
                    <a:pt x="329" y="163"/>
                  </a:cubicBezTo>
                  <a:cubicBezTo>
                    <a:pt x="329" y="163"/>
                    <a:pt x="329" y="163"/>
                    <a:pt x="329" y="163"/>
                  </a:cubicBezTo>
                  <a:cubicBezTo>
                    <a:pt x="329" y="163"/>
                    <a:pt x="329" y="163"/>
                    <a:pt x="329" y="163"/>
                  </a:cubicBezTo>
                  <a:cubicBezTo>
                    <a:pt x="329" y="163"/>
                    <a:pt x="328" y="163"/>
                    <a:pt x="328" y="163"/>
                  </a:cubicBezTo>
                  <a:cubicBezTo>
                    <a:pt x="329" y="162"/>
                    <a:pt x="329" y="161"/>
                    <a:pt x="329" y="160"/>
                  </a:cubicBezTo>
                  <a:close/>
                  <a:moveTo>
                    <a:pt x="325" y="161"/>
                  </a:moveTo>
                  <a:cubicBezTo>
                    <a:pt x="325" y="161"/>
                    <a:pt x="325" y="161"/>
                    <a:pt x="325" y="161"/>
                  </a:cubicBezTo>
                  <a:cubicBezTo>
                    <a:pt x="324" y="160"/>
                    <a:pt x="326" y="160"/>
                    <a:pt x="325" y="160"/>
                  </a:cubicBezTo>
                  <a:cubicBezTo>
                    <a:pt x="325" y="160"/>
                    <a:pt x="325" y="160"/>
                    <a:pt x="325" y="159"/>
                  </a:cubicBezTo>
                  <a:cubicBezTo>
                    <a:pt x="325" y="159"/>
                    <a:pt x="325" y="160"/>
                    <a:pt x="325" y="160"/>
                  </a:cubicBezTo>
                  <a:cubicBezTo>
                    <a:pt x="326" y="159"/>
                    <a:pt x="326" y="159"/>
                    <a:pt x="326" y="159"/>
                  </a:cubicBezTo>
                  <a:cubicBezTo>
                    <a:pt x="326" y="159"/>
                    <a:pt x="326" y="158"/>
                    <a:pt x="326" y="158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7" y="159"/>
                    <a:pt x="327" y="159"/>
                    <a:pt x="328" y="160"/>
                  </a:cubicBezTo>
                  <a:cubicBezTo>
                    <a:pt x="327" y="161"/>
                    <a:pt x="326" y="158"/>
                    <a:pt x="326" y="160"/>
                  </a:cubicBezTo>
                  <a:cubicBezTo>
                    <a:pt x="326" y="160"/>
                    <a:pt x="326" y="161"/>
                    <a:pt x="325" y="161"/>
                  </a:cubicBezTo>
                  <a:close/>
                  <a:moveTo>
                    <a:pt x="323" y="159"/>
                  </a:moveTo>
                  <a:cubicBezTo>
                    <a:pt x="323" y="160"/>
                    <a:pt x="323" y="160"/>
                    <a:pt x="323" y="161"/>
                  </a:cubicBezTo>
                  <a:cubicBezTo>
                    <a:pt x="323" y="161"/>
                    <a:pt x="323" y="160"/>
                    <a:pt x="324" y="160"/>
                  </a:cubicBezTo>
                  <a:cubicBezTo>
                    <a:pt x="323" y="161"/>
                    <a:pt x="323" y="161"/>
                    <a:pt x="323" y="161"/>
                  </a:cubicBezTo>
                  <a:cubicBezTo>
                    <a:pt x="323" y="161"/>
                    <a:pt x="323" y="161"/>
                    <a:pt x="323" y="161"/>
                  </a:cubicBezTo>
                  <a:cubicBezTo>
                    <a:pt x="323" y="161"/>
                    <a:pt x="322" y="161"/>
                    <a:pt x="322" y="161"/>
                  </a:cubicBezTo>
                  <a:cubicBezTo>
                    <a:pt x="322" y="161"/>
                    <a:pt x="322" y="161"/>
                    <a:pt x="322" y="160"/>
                  </a:cubicBezTo>
                  <a:cubicBezTo>
                    <a:pt x="322" y="160"/>
                    <a:pt x="322" y="160"/>
                    <a:pt x="322" y="161"/>
                  </a:cubicBezTo>
                  <a:cubicBezTo>
                    <a:pt x="322" y="160"/>
                    <a:pt x="322" y="160"/>
                    <a:pt x="322" y="160"/>
                  </a:cubicBezTo>
                  <a:lnTo>
                    <a:pt x="323" y="159"/>
                  </a:lnTo>
                  <a:close/>
                  <a:moveTo>
                    <a:pt x="322" y="154"/>
                  </a:moveTo>
                  <a:cubicBezTo>
                    <a:pt x="323" y="154"/>
                    <a:pt x="324" y="155"/>
                    <a:pt x="324" y="154"/>
                  </a:cubicBezTo>
                  <a:cubicBezTo>
                    <a:pt x="324" y="153"/>
                    <a:pt x="325" y="154"/>
                    <a:pt x="325" y="155"/>
                  </a:cubicBezTo>
                  <a:cubicBezTo>
                    <a:pt x="325" y="155"/>
                    <a:pt x="325" y="155"/>
                    <a:pt x="325" y="155"/>
                  </a:cubicBezTo>
                  <a:cubicBezTo>
                    <a:pt x="325" y="156"/>
                    <a:pt x="325" y="156"/>
                    <a:pt x="325" y="156"/>
                  </a:cubicBezTo>
                  <a:cubicBezTo>
                    <a:pt x="325" y="155"/>
                    <a:pt x="325" y="155"/>
                    <a:pt x="325" y="155"/>
                  </a:cubicBezTo>
                  <a:cubicBezTo>
                    <a:pt x="324" y="154"/>
                    <a:pt x="322" y="156"/>
                    <a:pt x="322" y="154"/>
                  </a:cubicBezTo>
                  <a:close/>
                  <a:moveTo>
                    <a:pt x="321" y="156"/>
                  </a:moveTo>
                  <a:cubicBezTo>
                    <a:pt x="321" y="156"/>
                    <a:pt x="321" y="156"/>
                    <a:pt x="321" y="156"/>
                  </a:cubicBezTo>
                  <a:cubicBezTo>
                    <a:pt x="321" y="156"/>
                    <a:pt x="321" y="156"/>
                    <a:pt x="321" y="156"/>
                  </a:cubicBezTo>
                  <a:cubicBezTo>
                    <a:pt x="321" y="156"/>
                    <a:pt x="321" y="156"/>
                    <a:pt x="321" y="156"/>
                  </a:cubicBezTo>
                  <a:cubicBezTo>
                    <a:pt x="321" y="156"/>
                    <a:pt x="321" y="156"/>
                    <a:pt x="321" y="156"/>
                  </a:cubicBezTo>
                  <a:cubicBezTo>
                    <a:pt x="320" y="156"/>
                    <a:pt x="320" y="156"/>
                    <a:pt x="320" y="156"/>
                  </a:cubicBezTo>
                  <a:cubicBezTo>
                    <a:pt x="319" y="154"/>
                    <a:pt x="321" y="155"/>
                    <a:pt x="321" y="154"/>
                  </a:cubicBezTo>
                  <a:cubicBezTo>
                    <a:pt x="320" y="154"/>
                    <a:pt x="320" y="154"/>
                    <a:pt x="320" y="154"/>
                  </a:cubicBezTo>
                  <a:cubicBezTo>
                    <a:pt x="320" y="154"/>
                    <a:pt x="320" y="154"/>
                    <a:pt x="320" y="154"/>
                  </a:cubicBezTo>
                  <a:cubicBezTo>
                    <a:pt x="321" y="154"/>
                    <a:pt x="321" y="154"/>
                    <a:pt x="321" y="154"/>
                  </a:cubicBezTo>
                  <a:cubicBezTo>
                    <a:pt x="321" y="154"/>
                    <a:pt x="321" y="154"/>
                    <a:pt x="321" y="154"/>
                  </a:cubicBezTo>
                  <a:cubicBezTo>
                    <a:pt x="321" y="155"/>
                    <a:pt x="320" y="155"/>
                    <a:pt x="320" y="156"/>
                  </a:cubicBezTo>
                  <a:cubicBezTo>
                    <a:pt x="320" y="156"/>
                    <a:pt x="320" y="156"/>
                    <a:pt x="321" y="156"/>
                  </a:cubicBezTo>
                  <a:close/>
                  <a:moveTo>
                    <a:pt x="319" y="159"/>
                  </a:moveTo>
                  <a:cubicBezTo>
                    <a:pt x="318" y="159"/>
                    <a:pt x="318" y="160"/>
                    <a:pt x="317" y="160"/>
                  </a:cubicBezTo>
                  <a:cubicBezTo>
                    <a:pt x="318" y="159"/>
                    <a:pt x="318" y="158"/>
                    <a:pt x="318" y="158"/>
                  </a:cubicBezTo>
                  <a:cubicBezTo>
                    <a:pt x="318" y="158"/>
                    <a:pt x="318" y="158"/>
                    <a:pt x="318" y="158"/>
                  </a:cubicBezTo>
                  <a:cubicBezTo>
                    <a:pt x="319" y="158"/>
                    <a:pt x="319" y="157"/>
                    <a:pt x="319" y="158"/>
                  </a:cubicBezTo>
                  <a:cubicBezTo>
                    <a:pt x="320" y="158"/>
                    <a:pt x="318" y="159"/>
                    <a:pt x="319" y="159"/>
                  </a:cubicBezTo>
                  <a:close/>
                  <a:moveTo>
                    <a:pt x="318" y="153"/>
                  </a:moveTo>
                  <a:cubicBezTo>
                    <a:pt x="318" y="152"/>
                    <a:pt x="317" y="152"/>
                    <a:pt x="317" y="152"/>
                  </a:cubicBezTo>
                  <a:cubicBezTo>
                    <a:pt x="316" y="153"/>
                    <a:pt x="316" y="153"/>
                    <a:pt x="316" y="153"/>
                  </a:cubicBezTo>
                  <a:cubicBezTo>
                    <a:pt x="316" y="152"/>
                    <a:pt x="316" y="152"/>
                    <a:pt x="316" y="152"/>
                  </a:cubicBezTo>
                  <a:cubicBezTo>
                    <a:pt x="317" y="152"/>
                    <a:pt x="318" y="153"/>
                    <a:pt x="318" y="152"/>
                  </a:cubicBezTo>
                  <a:cubicBezTo>
                    <a:pt x="319" y="152"/>
                    <a:pt x="318" y="155"/>
                    <a:pt x="320" y="154"/>
                  </a:cubicBezTo>
                  <a:cubicBezTo>
                    <a:pt x="319" y="155"/>
                    <a:pt x="318" y="153"/>
                    <a:pt x="318" y="153"/>
                  </a:cubicBezTo>
                  <a:cubicBezTo>
                    <a:pt x="317" y="154"/>
                    <a:pt x="317" y="154"/>
                    <a:pt x="317" y="154"/>
                  </a:cubicBezTo>
                  <a:cubicBezTo>
                    <a:pt x="317" y="153"/>
                    <a:pt x="317" y="153"/>
                    <a:pt x="317" y="153"/>
                  </a:cubicBezTo>
                  <a:cubicBezTo>
                    <a:pt x="317" y="153"/>
                    <a:pt x="317" y="153"/>
                    <a:pt x="318" y="153"/>
                  </a:cubicBezTo>
                  <a:cubicBezTo>
                    <a:pt x="318" y="153"/>
                    <a:pt x="318" y="153"/>
                    <a:pt x="318" y="153"/>
                  </a:cubicBezTo>
                  <a:close/>
                  <a:moveTo>
                    <a:pt x="328" y="107"/>
                  </a:moveTo>
                  <a:cubicBezTo>
                    <a:pt x="327" y="107"/>
                    <a:pt x="327" y="107"/>
                    <a:pt x="327" y="106"/>
                  </a:cubicBezTo>
                  <a:cubicBezTo>
                    <a:pt x="327" y="106"/>
                    <a:pt x="327" y="106"/>
                    <a:pt x="327" y="106"/>
                  </a:cubicBezTo>
                  <a:cubicBezTo>
                    <a:pt x="327" y="106"/>
                    <a:pt x="327" y="106"/>
                    <a:pt x="327" y="106"/>
                  </a:cubicBezTo>
                  <a:cubicBezTo>
                    <a:pt x="328" y="107"/>
                    <a:pt x="330" y="106"/>
                    <a:pt x="330" y="107"/>
                  </a:cubicBezTo>
                  <a:cubicBezTo>
                    <a:pt x="330" y="108"/>
                    <a:pt x="330" y="108"/>
                    <a:pt x="330" y="108"/>
                  </a:cubicBezTo>
                  <a:cubicBezTo>
                    <a:pt x="330" y="107"/>
                    <a:pt x="329" y="107"/>
                    <a:pt x="328" y="107"/>
                  </a:cubicBezTo>
                  <a:cubicBezTo>
                    <a:pt x="328" y="107"/>
                    <a:pt x="327" y="107"/>
                    <a:pt x="328" y="107"/>
                  </a:cubicBezTo>
                  <a:close/>
                  <a:moveTo>
                    <a:pt x="325" y="106"/>
                  </a:moveTo>
                  <a:cubicBezTo>
                    <a:pt x="325" y="106"/>
                    <a:pt x="325" y="105"/>
                    <a:pt x="325" y="106"/>
                  </a:cubicBezTo>
                  <a:cubicBezTo>
                    <a:pt x="325" y="105"/>
                    <a:pt x="325" y="105"/>
                    <a:pt x="325" y="105"/>
                  </a:cubicBezTo>
                  <a:cubicBezTo>
                    <a:pt x="324" y="104"/>
                    <a:pt x="324" y="104"/>
                    <a:pt x="324" y="104"/>
                  </a:cubicBezTo>
                  <a:cubicBezTo>
                    <a:pt x="325" y="105"/>
                    <a:pt x="325" y="105"/>
                    <a:pt x="325" y="105"/>
                  </a:cubicBezTo>
                  <a:cubicBezTo>
                    <a:pt x="325" y="105"/>
                    <a:pt x="325" y="105"/>
                    <a:pt x="325" y="105"/>
                  </a:cubicBezTo>
                  <a:cubicBezTo>
                    <a:pt x="325" y="104"/>
                    <a:pt x="326" y="105"/>
                    <a:pt x="326" y="105"/>
                  </a:cubicBezTo>
                  <a:cubicBezTo>
                    <a:pt x="326" y="105"/>
                    <a:pt x="326" y="105"/>
                    <a:pt x="326" y="105"/>
                  </a:cubicBezTo>
                  <a:cubicBezTo>
                    <a:pt x="326" y="105"/>
                    <a:pt x="326" y="105"/>
                    <a:pt x="326" y="105"/>
                  </a:cubicBezTo>
                  <a:cubicBezTo>
                    <a:pt x="326" y="105"/>
                    <a:pt x="325" y="106"/>
                    <a:pt x="325" y="106"/>
                  </a:cubicBezTo>
                  <a:close/>
                  <a:moveTo>
                    <a:pt x="324" y="108"/>
                  </a:moveTo>
                  <a:cubicBezTo>
                    <a:pt x="324" y="109"/>
                    <a:pt x="324" y="109"/>
                    <a:pt x="324" y="109"/>
                  </a:cubicBezTo>
                  <a:cubicBezTo>
                    <a:pt x="324" y="108"/>
                    <a:pt x="324" y="108"/>
                    <a:pt x="324" y="108"/>
                  </a:cubicBezTo>
                  <a:close/>
                  <a:moveTo>
                    <a:pt x="322" y="108"/>
                  </a:moveTo>
                  <a:cubicBezTo>
                    <a:pt x="322" y="108"/>
                    <a:pt x="322" y="108"/>
                    <a:pt x="322" y="109"/>
                  </a:cubicBezTo>
                  <a:cubicBezTo>
                    <a:pt x="322" y="109"/>
                    <a:pt x="322" y="108"/>
                    <a:pt x="321" y="108"/>
                  </a:cubicBezTo>
                  <a:cubicBezTo>
                    <a:pt x="321" y="108"/>
                    <a:pt x="322" y="108"/>
                    <a:pt x="322" y="108"/>
                  </a:cubicBezTo>
                  <a:cubicBezTo>
                    <a:pt x="321" y="107"/>
                    <a:pt x="321" y="107"/>
                    <a:pt x="321" y="107"/>
                  </a:cubicBezTo>
                  <a:cubicBezTo>
                    <a:pt x="321" y="107"/>
                    <a:pt x="321" y="107"/>
                    <a:pt x="321" y="107"/>
                  </a:cubicBezTo>
                  <a:cubicBezTo>
                    <a:pt x="320" y="107"/>
                    <a:pt x="320" y="107"/>
                    <a:pt x="320" y="107"/>
                  </a:cubicBezTo>
                  <a:cubicBezTo>
                    <a:pt x="320" y="107"/>
                    <a:pt x="320" y="106"/>
                    <a:pt x="320" y="106"/>
                  </a:cubicBezTo>
                  <a:cubicBezTo>
                    <a:pt x="319" y="106"/>
                    <a:pt x="320" y="108"/>
                    <a:pt x="319" y="107"/>
                  </a:cubicBezTo>
                  <a:cubicBezTo>
                    <a:pt x="318" y="108"/>
                    <a:pt x="318" y="108"/>
                    <a:pt x="318" y="108"/>
                  </a:cubicBezTo>
                  <a:cubicBezTo>
                    <a:pt x="318" y="107"/>
                    <a:pt x="318" y="107"/>
                    <a:pt x="318" y="107"/>
                  </a:cubicBezTo>
                  <a:cubicBezTo>
                    <a:pt x="319" y="107"/>
                    <a:pt x="319" y="107"/>
                    <a:pt x="319" y="107"/>
                  </a:cubicBezTo>
                  <a:cubicBezTo>
                    <a:pt x="319" y="106"/>
                    <a:pt x="318" y="106"/>
                    <a:pt x="317" y="105"/>
                  </a:cubicBezTo>
                  <a:cubicBezTo>
                    <a:pt x="317" y="105"/>
                    <a:pt x="317" y="105"/>
                    <a:pt x="317" y="105"/>
                  </a:cubicBezTo>
                  <a:cubicBezTo>
                    <a:pt x="317" y="106"/>
                    <a:pt x="317" y="106"/>
                    <a:pt x="317" y="107"/>
                  </a:cubicBezTo>
                  <a:cubicBezTo>
                    <a:pt x="318" y="107"/>
                    <a:pt x="316" y="106"/>
                    <a:pt x="316" y="106"/>
                  </a:cubicBezTo>
                  <a:cubicBezTo>
                    <a:pt x="315" y="106"/>
                    <a:pt x="315" y="106"/>
                    <a:pt x="315" y="107"/>
                  </a:cubicBezTo>
                  <a:cubicBezTo>
                    <a:pt x="315" y="107"/>
                    <a:pt x="315" y="105"/>
                    <a:pt x="316" y="105"/>
                  </a:cubicBezTo>
                  <a:cubicBezTo>
                    <a:pt x="316" y="104"/>
                    <a:pt x="315" y="105"/>
                    <a:pt x="315" y="104"/>
                  </a:cubicBezTo>
                  <a:cubicBezTo>
                    <a:pt x="313" y="105"/>
                    <a:pt x="312" y="105"/>
                    <a:pt x="312" y="107"/>
                  </a:cubicBezTo>
                  <a:cubicBezTo>
                    <a:pt x="313" y="107"/>
                    <a:pt x="313" y="107"/>
                    <a:pt x="314" y="107"/>
                  </a:cubicBezTo>
                  <a:cubicBezTo>
                    <a:pt x="314" y="107"/>
                    <a:pt x="314" y="107"/>
                    <a:pt x="314" y="107"/>
                  </a:cubicBezTo>
                  <a:cubicBezTo>
                    <a:pt x="313" y="107"/>
                    <a:pt x="312" y="108"/>
                    <a:pt x="311" y="107"/>
                  </a:cubicBezTo>
                  <a:cubicBezTo>
                    <a:pt x="312" y="107"/>
                    <a:pt x="312" y="107"/>
                    <a:pt x="312" y="106"/>
                  </a:cubicBezTo>
                  <a:cubicBezTo>
                    <a:pt x="311" y="106"/>
                    <a:pt x="311" y="106"/>
                    <a:pt x="310" y="106"/>
                  </a:cubicBezTo>
                  <a:cubicBezTo>
                    <a:pt x="310" y="106"/>
                    <a:pt x="310" y="106"/>
                    <a:pt x="310" y="106"/>
                  </a:cubicBezTo>
                  <a:cubicBezTo>
                    <a:pt x="310" y="106"/>
                    <a:pt x="310" y="106"/>
                    <a:pt x="310" y="106"/>
                  </a:cubicBezTo>
                  <a:cubicBezTo>
                    <a:pt x="310" y="106"/>
                    <a:pt x="310" y="106"/>
                    <a:pt x="310" y="106"/>
                  </a:cubicBezTo>
                  <a:cubicBezTo>
                    <a:pt x="310" y="106"/>
                    <a:pt x="310" y="106"/>
                    <a:pt x="310" y="105"/>
                  </a:cubicBezTo>
                  <a:cubicBezTo>
                    <a:pt x="309" y="105"/>
                    <a:pt x="309" y="106"/>
                    <a:pt x="309" y="106"/>
                  </a:cubicBezTo>
                  <a:cubicBezTo>
                    <a:pt x="309" y="105"/>
                    <a:pt x="308" y="105"/>
                    <a:pt x="309" y="105"/>
                  </a:cubicBezTo>
                  <a:cubicBezTo>
                    <a:pt x="310" y="105"/>
                    <a:pt x="311" y="106"/>
                    <a:pt x="312" y="105"/>
                  </a:cubicBezTo>
                  <a:cubicBezTo>
                    <a:pt x="312" y="105"/>
                    <a:pt x="312" y="104"/>
                    <a:pt x="312" y="104"/>
                  </a:cubicBezTo>
                  <a:cubicBezTo>
                    <a:pt x="312" y="104"/>
                    <a:pt x="312" y="104"/>
                    <a:pt x="312" y="104"/>
                  </a:cubicBezTo>
                  <a:cubicBezTo>
                    <a:pt x="312" y="104"/>
                    <a:pt x="312" y="104"/>
                    <a:pt x="312" y="104"/>
                  </a:cubicBezTo>
                  <a:cubicBezTo>
                    <a:pt x="312" y="104"/>
                    <a:pt x="312" y="103"/>
                    <a:pt x="312" y="103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2" y="104"/>
                    <a:pt x="312" y="104"/>
                    <a:pt x="312" y="104"/>
                  </a:cubicBezTo>
                  <a:cubicBezTo>
                    <a:pt x="312" y="104"/>
                    <a:pt x="312" y="104"/>
                    <a:pt x="312" y="104"/>
                  </a:cubicBezTo>
                  <a:cubicBezTo>
                    <a:pt x="312" y="104"/>
                    <a:pt x="312" y="105"/>
                    <a:pt x="313" y="105"/>
                  </a:cubicBezTo>
                  <a:cubicBezTo>
                    <a:pt x="313" y="104"/>
                    <a:pt x="313" y="104"/>
                    <a:pt x="314" y="104"/>
                  </a:cubicBezTo>
                  <a:cubicBezTo>
                    <a:pt x="313" y="104"/>
                    <a:pt x="313" y="103"/>
                    <a:pt x="313" y="103"/>
                  </a:cubicBezTo>
                  <a:cubicBezTo>
                    <a:pt x="313" y="103"/>
                    <a:pt x="313" y="103"/>
                    <a:pt x="313" y="103"/>
                  </a:cubicBezTo>
                  <a:cubicBezTo>
                    <a:pt x="313" y="103"/>
                    <a:pt x="313" y="103"/>
                    <a:pt x="313" y="103"/>
                  </a:cubicBezTo>
                  <a:cubicBezTo>
                    <a:pt x="314" y="104"/>
                    <a:pt x="314" y="104"/>
                    <a:pt x="314" y="104"/>
                  </a:cubicBezTo>
                  <a:cubicBezTo>
                    <a:pt x="314" y="104"/>
                    <a:pt x="313" y="104"/>
                    <a:pt x="314" y="104"/>
                  </a:cubicBezTo>
                  <a:cubicBezTo>
                    <a:pt x="314" y="104"/>
                    <a:pt x="314" y="104"/>
                    <a:pt x="314" y="104"/>
                  </a:cubicBezTo>
                  <a:cubicBezTo>
                    <a:pt x="314" y="104"/>
                    <a:pt x="315" y="104"/>
                    <a:pt x="314" y="103"/>
                  </a:cubicBezTo>
                  <a:cubicBezTo>
                    <a:pt x="314" y="103"/>
                    <a:pt x="314" y="103"/>
                    <a:pt x="314" y="103"/>
                  </a:cubicBezTo>
                  <a:cubicBezTo>
                    <a:pt x="314" y="103"/>
                    <a:pt x="314" y="103"/>
                    <a:pt x="314" y="103"/>
                  </a:cubicBezTo>
                  <a:cubicBezTo>
                    <a:pt x="314" y="103"/>
                    <a:pt x="314" y="103"/>
                    <a:pt x="314" y="103"/>
                  </a:cubicBezTo>
                  <a:cubicBezTo>
                    <a:pt x="314" y="103"/>
                    <a:pt x="314" y="102"/>
                    <a:pt x="314" y="103"/>
                  </a:cubicBezTo>
                  <a:cubicBezTo>
                    <a:pt x="314" y="102"/>
                    <a:pt x="314" y="103"/>
                    <a:pt x="314" y="103"/>
                  </a:cubicBezTo>
                  <a:cubicBezTo>
                    <a:pt x="314" y="103"/>
                    <a:pt x="314" y="103"/>
                    <a:pt x="314" y="103"/>
                  </a:cubicBezTo>
                  <a:cubicBezTo>
                    <a:pt x="314" y="103"/>
                    <a:pt x="314" y="103"/>
                    <a:pt x="314" y="103"/>
                  </a:cubicBezTo>
                  <a:cubicBezTo>
                    <a:pt x="315" y="104"/>
                    <a:pt x="315" y="105"/>
                    <a:pt x="316" y="103"/>
                  </a:cubicBezTo>
                  <a:cubicBezTo>
                    <a:pt x="317" y="104"/>
                    <a:pt x="316" y="104"/>
                    <a:pt x="316" y="105"/>
                  </a:cubicBezTo>
                  <a:cubicBezTo>
                    <a:pt x="316" y="105"/>
                    <a:pt x="317" y="105"/>
                    <a:pt x="317" y="105"/>
                  </a:cubicBezTo>
                  <a:cubicBezTo>
                    <a:pt x="317" y="105"/>
                    <a:pt x="317" y="105"/>
                    <a:pt x="317" y="105"/>
                  </a:cubicBezTo>
                  <a:cubicBezTo>
                    <a:pt x="317" y="105"/>
                    <a:pt x="317" y="105"/>
                    <a:pt x="317" y="105"/>
                  </a:cubicBezTo>
                  <a:cubicBezTo>
                    <a:pt x="318" y="105"/>
                    <a:pt x="319" y="105"/>
                    <a:pt x="319" y="105"/>
                  </a:cubicBezTo>
                  <a:cubicBezTo>
                    <a:pt x="319" y="105"/>
                    <a:pt x="319" y="105"/>
                    <a:pt x="319" y="104"/>
                  </a:cubicBezTo>
                  <a:cubicBezTo>
                    <a:pt x="319" y="104"/>
                    <a:pt x="319" y="105"/>
                    <a:pt x="320" y="104"/>
                  </a:cubicBezTo>
                  <a:cubicBezTo>
                    <a:pt x="320" y="104"/>
                    <a:pt x="320" y="104"/>
                    <a:pt x="320" y="104"/>
                  </a:cubicBezTo>
                  <a:cubicBezTo>
                    <a:pt x="321" y="104"/>
                    <a:pt x="321" y="103"/>
                    <a:pt x="322" y="103"/>
                  </a:cubicBezTo>
                  <a:cubicBezTo>
                    <a:pt x="322" y="103"/>
                    <a:pt x="322" y="103"/>
                    <a:pt x="322" y="103"/>
                  </a:cubicBezTo>
                  <a:cubicBezTo>
                    <a:pt x="321" y="103"/>
                    <a:pt x="321" y="103"/>
                    <a:pt x="321" y="103"/>
                  </a:cubicBezTo>
                  <a:cubicBezTo>
                    <a:pt x="322" y="103"/>
                    <a:pt x="321" y="106"/>
                    <a:pt x="323" y="105"/>
                  </a:cubicBezTo>
                  <a:cubicBezTo>
                    <a:pt x="323" y="105"/>
                    <a:pt x="323" y="106"/>
                    <a:pt x="322" y="106"/>
                  </a:cubicBezTo>
                  <a:cubicBezTo>
                    <a:pt x="322" y="106"/>
                    <a:pt x="323" y="107"/>
                    <a:pt x="323" y="107"/>
                  </a:cubicBezTo>
                  <a:cubicBezTo>
                    <a:pt x="323" y="107"/>
                    <a:pt x="323" y="108"/>
                    <a:pt x="322" y="108"/>
                  </a:cubicBezTo>
                  <a:cubicBezTo>
                    <a:pt x="322" y="108"/>
                    <a:pt x="322" y="108"/>
                    <a:pt x="322" y="108"/>
                  </a:cubicBezTo>
                  <a:cubicBezTo>
                    <a:pt x="322" y="108"/>
                    <a:pt x="322" y="108"/>
                    <a:pt x="322" y="108"/>
                  </a:cubicBezTo>
                  <a:cubicBezTo>
                    <a:pt x="322" y="108"/>
                    <a:pt x="322" y="108"/>
                    <a:pt x="322" y="108"/>
                  </a:cubicBezTo>
                  <a:close/>
                  <a:moveTo>
                    <a:pt x="310" y="146"/>
                  </a:moveTo>
                  <a:cubicBezTo>
                    <a:pt x="308" y="146"/>
                    <a:pt x="308" y="146"/>
                    <a:pt x="308" y="146"/>
                  </a:cubicBezTo>
                  <a:cubicBezTo>
                    <a:pt x="309" y="145"/>
                    <a:pt x="310" y="146"/>
                    <a:pt x="311" y="146"/>
                  </a:cubicBezTo>
                  <a:cubicBezTo>
                    <a:pt x="311" y="146"/>
                    <a:pt x="312" y="146"/>
                    <a:pt x="313" y="147"/>
                  </a:cubicBezTo>
                  <a:cubicBezTo>
                    <a:pt x="312" y="147"/>
                    <a:pt x="311" y="145"/>
                    <a:pt x="310" y="146"/>
                  </a:cubicBezTo>
                  <a:close/>
                  <a:moveTo>
                    <a:pt x="308" y="161"/>
                  </a:moveTo>
                  <a:cubicBezTo>
                    <a:pt x="307" y="162"/>
                    <a:pt x="307" y="162"/>
                    <a:pt x="307" y="162"/>
                  </a:cubicBezTo>
                  <a:cubicBezTo>
                    <a:pt x="307" y="161"/>
                    <a:pt x="307" y="161"/>
                    <a:pt x="307" y="161"/>
                  </a:cubicBezTo>
                  <a:lnTo>
                    <a:pt x="308" y="161"/>
                  </a:lnTo>
                  <a:close/>
                  <a:moveTo>
                    <a:pt x="307" y="160"/>
                  </a:moveTo>
                  <a:cubicBezTo>
                    <a:pt x="306" y="161"/>
                    <a:pt x="306" y="161"/>
                    <a:pt x="306" y="161"/>
                  </a:cubicBezTo>
                  <a:cubicBezTo>
                    <a:pt x="306" y="160"/>
                    <a:pt x="306" y="160"/>
                    <a:pt x="306" y="160"/>
                  </a:cubicBezTo>
                  <a:lnTo>
                    <a:pt x="307" y="160"/>
                  </a:lnTo>
                  <a:close/>
                  <a:moveTo>
                    <a:pt x="314" y="122"/>
                  </a:moveTo>
                  <a:cubicBezTo>
                    <a:pt x="314" y="122"/>
                    <a:pt x="315" y="122"/>
                    <a:pt x="314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4" y="122"/>
                    <a:pt x="313" y="122"/>
                    <a:pt x="313" y="122"/>
                  </a:cubicBezTo>
                  <a:cubicBezTo>
                    <a:pt x="312" y="122"/>
                    <a:pt x="312" y="121"/>
                    <a:pt x="311" y="121"/>
                  </a:cubicBezTo>
                  <a:cubicBezTo>
                    <a:pt x="311" y="121"/>
                    <a:pt x="313" y="121"/>
                    <a:pt x="313" y="120"/>
                  </a:cubicBezTo>
                  <a:cubicBezTo>
                    <a:pt x="313" y="120"/>
                    <a:pt x="313" y="120"/>
                    <a:pt x="313" y="120"/>
                  </a:cubicBezTo>
                  <a:cubicBezTo>
                    <a:pt x="313" y="120"/>
                    <a:pt x="313" y="120"/>
                    <a:pt x="313" y="120"/>
                  </a:cubicBezTo>
                  <a:cubicBezTo>
                    <a:pt x="313" y="120"/>
                    <a:pt x="314" y="119"/>
                    <a:pt x="314" y="120"/>
                  </a:cubicBezTo>
                  <a:cubicBezTo>
                    <a:pt x="313" y="120"/>
                    <a:pt x="313" y="120"/>
                    <a:pt x="313" y="120"/>
                  </a:cubicBezTo>
                  <a:cubicBezTo>
                    <a:pt x="313" y="120"/>
                    <a:pt x="313" y="120"/>
                    <a:pt x="313" y="120"/>
                  </a:cubicBezTo>
                  <a:cubicBezTo>
                    <a:pt x="314" y="121"/>
                    <a:pt x="315" y="120"/>
                    <a:pt x="316" y="120"/>
                  </a:cubicBezTo>
                  <a:cubicBezTo>
                    <a:pt x="315" y="121"/>
                    <a:pt x="315" y="121"/>
                    <a:pt x="315" y="121"/>
                  </a:cubicBezTo>
                  <a:cubicBezTo>
                    <a:pt x="315" y="120"/>
                    <a:pt x="315" y="120"/>
                    <a:pt x="315" y="120"/>
                  </a:cubicBezTo>
                  <a:cubicBezTo>
                    <a:pt x="315" y="121"/>
                    <a:pt x="315" y="121"/>
                    <a:pt x="314" y="122"/>
                  </a:cubicBezTo>
                  <a:close/>
                  <a:moveTo>
                    <a:pt x="301" y="164"/>
                  </a:moveTo>
                  <a:cubicBezTo>
                    <a:pt x="301" y="163"/>
                    <a:pt x="301" y="163"/>
                    <a:pt x="302" y="163"/>
                  </a:cubicBezTo>
                  <a:cubicBezTo>
                    <a:pt x="301" y="163"/>
                    <a:pt x="302" y="164"/>
                    <a:pt x="301" y="164"/>
                  </a:cubicBezTo>
                  <a:close/>
                  <a:moveTo>
                    <a:pt x="302" y="158"/>
                  </a:moveTo>
                  <a:cubicBezTo>
                    <a:pt x="303" y="158"/>
                    <a:pt x="302" y="159"/>
                    <a:pt x="302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2" y="160"/>
                    <a:pt x="302" y="159"/>
                    <a:pt x="302" y="158"/>
                  </a:cubicBezTo>
                  <a:close/>
                  <a:moveTo>
                    <a:pt x="302" y="155"/>
                  </a:moveTo>
                  <a:cubicBezTo>
                    <a:pt x="302" y="155"/>
                    <a:pt x="303" y="154"/>
                    <a:pt x="304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4" y="155"/>
                    <a:pt x="304" y="155"/>
                    <a:pt x="304" y="155"/>
                  </a:cubicBezTo>
                  <a:lnTo>
                    <a:pt x="302" y="155"/>
                  </a:lnTo>
                  <a:close/>
                  <a:moveTo>
                    <a:pt x="307" y="133"/>
                  </a:moveTo>
                  <a:cubicBezTo>
                    <a:pt x="307" y="133"/>
                    <a:pt x="307" y="133"/>
                    <a:pt x="307" y="133"/>
                  </a:cubicBezTo>
                  <a:cubicBezTo>
                    <a:pt x="307" y="133"/>
                    <a:pt x="308" y="133"/>
                    <a:pt x="308" y="133"/>
                  </a:cubicBezTo>
                  <a:cubicBezTo>
                    <a:pt x="307" y="132"/>
                    <a:pt x="307" y="132"/>
                    <a:pt x="307" y="132"/>
                  </a:cubicBezTo>
                  <a:cubicBezTo>
                    <a:pt x="308" y="132"/>
                    <a:pt x="309" y="134"/>
                    <a:pt x="310" y="132"/>
                  </a:cubicBezTo>
                  <a:cubicBezTo>
                    <a:pt x="310" y="133"/>
                    <a:pt x="310" y="133"/>
                    <a:pt x="310" y="133"/>
                  </a:cubicBezTo>
                  <a:cubicBezTo>
                    <a:pt x="309" y="133"/>
                    <a:pt x="308" y="134"/>
                    <a:pt x="307" y="133"/>
                  </a:cubicBezTo>
                  <a:close/>
                  <a:moveTo>
                    <a:pt x="312" y="109"/>
                  </a:moveTo>
                  <a:cubicBezTo>
                    <a:pt x="313" y="109"/>
                    <a:pt x="313" y="109"/>
                    <a:pt x="313" y="109"/>
                  </a:cubicBezTo>
                  <a:cubicBezTo>
                    <a:pt x="313" y="108"/>
                    <a:pt x="313" y="108"/>
                    <a:pt x="313" y="108"/>
                  </a:cubicBezTo>
                  <a:cubicBezTo>
                    <a:pt x="314" y="109"/>
                    <a:pt x="315" y="108"/>
                    <a:pt x="316" y="109"/>
                  </a:cubicBezTo>
                  <a:cubicBezTo>
                    <a:pt x="316" y="109"/>
                    <a:pt x="316" y="108"/>
                    <a:pt x="316" y="108"/>
                  </a:cubicBezTo>
                  <a:cubicBezTo>
                    <a:pt x="315" y="108"/>
                    <a:pt x="316" y="107"/>
                    <a:pt x="316" y="107"/>
                  </a:cubicBezTo>
                  <a:cubicBezTo>
                    <a:pt x="316" y="107"/>
                    <a:pt x="317" y="107"/>
                    <a:pt x="317" y="108"/>
                  </a:cubicBezTo>
                  <a:cubicBezTo>
                    <a:pt x="316" y="108"/>
                    <a:pt x="316" y="108"/>
                    <a:pt x="316" y="108"/>
                  </a:cubicBezTo>
                  <a:cubicBezTo>
                    <a:pt x="317" y="108"/>
                    <a:pt x="317" y="110"/>
                    <a:pt x="318" y="109"/>
                  </a:cubicBezTo>
                  <a:cubicBezTo>
                    <a:pt x="318" y="109"/>
                    <a:pt x="318" y="109"/>
                    <a:pt x="318" y="109"/>
                  </a:cubicBezTo>
                  <a:cubicBezTo>
                    <a:pt x="318" y="110"/>
                    <a:pt x="318" y="110"/>
                    <a:pt x="318" y="110"/>
                  </a:cubicBezTo>
                  <a:cubicBezTo>
                    <a:pt x="318" y="110"/>
                    <a:pt x="318" y="110"/>
                    <a:pt x="318" y="109"/>
                  </a:cubicBezTo>
                  <a:cubicBezTo>
                    <a:pt x="317" y="109"/>
                    <a:pt x="317" y="109"/>
                    <a:pt x="317" y="109"/>
                  </a:cubicBezTo>
                  <a:cubicBezTo>
                    <a:pt x="316" y="109"/>
                    <a:pt x="316" y="109"/>
                    <a:pt x="316" y="109"/>
                  </a:cubicBezTo>
                  <a:cubicBezTo>
                    <a:pt x="317" y="110"/>
                    <a:pt x="317" y="110"/>
                    <a:pt x="317" y="110"/>
                  </a:cubicBezTo>
                  <a:cubicBezTo>
                    <a:pt x="316" y="110"/>
                    <a:pt x="316" y="111"/>
                    <a:pt x="315" y="111"/>
                  </a:cubicBezTo>
                  <a:cubicBezTo>
                    <a:pt x="314" y="109"/>
                    <a:pt x="314" y="109"/>
                    <a:pt x="314" y="109"/>
                  </a:cubicBezTo>
                  <a:cubicBezTo>
                    <a:pt x="315" y="110"/>
                    <a:pt x="315" y="110"/>
                    <a:pt x="315" y="110"/>
                  </a:cubicBezTo>
                  <a:cubicBezTo>
                    <a:pt x="315" y="109"/>
                    <a:pt x="315" y="109"/>
                    <a:pt x="315" y="109"/>
                  </a:cubicBezTo>
                  <a:cubicBezTo>
                    <a:pt x="314" y="109"/>
                    <a:pt x="313" y="109"/>
                    <a:pt x="312" y="109"/>
                  </a:cubicBezTo>
                  <a:close/>
                  <a:moveTo>
                    <a:pt x="304" y="145"/>
                  </a:moveTo>
                  <a:cubicBezTo>
                    <a:pt x="303" y="146"/>
                    <a:pt x="303" y="146"/>
                    <a:pt x="303" y="146"/>
                  </a:cubicBezTo>
                  <a:cubicBezTo>
                    <a:pt x="303" y="145"/>
                    <a:pt x="303" y="145"/>
                    <a:pt x="303" y="145"/>
                  </a:cubicBezTo>
                  <a:lnTo>
                    <a:pt x="304" y="145"/>
                  </a:lnTo>
                  <a:close/>
                  <a:moveTo>
                    <a:pt x="303" y="132"/>
                  </a:moveTo>
                  <a:cubicBezTo>
                    <a:pt x="302" y="131"/>
                    <a:pt x="302" y="131"/>
                    <a:pt x="302" y="131"/>
                  </a:cubicBezTo>
                  <a:cubicBezTo>
                    <a:pt x="303" y="131"/>
                    <a:pt x="303" y="130"/>
                    <a:pt x="303" y="131"/>
                  </a:cubicBezTo>
                  <a:cubicBezTo>
                    <a:pt x="304" y="130"/>
                    <a:pt x="304" y="130"/>
                    <a:pt x="304" y="130"/>
                  </a:cubicBezTo>
                  <a:cubicBezTo>
                    <a:pt x="305" y="129"/>
                    <a:pt x="304" y="131"/>
                    <a:pt x="305" y="131"/>
                  </a:cubicBezTo>
                  <a:cubicBezTo>
                    <a:pt x="306" y="132"/>
                    <a:pt x="304" y="131"/>
                    <a:pt x="304" y="131"/>
                  </a:cubicBezTo>
                  <a:cubicBezTo>
                    <a:pt x="303" y="131"/>
                    <a:pt x="303" y="131"/>
                    <a:pt x="303" y="131"/>
                  </a:cubicBezTo>
                  <a:lnTo>
                    <a:pt x="303" y="132"/>
                  </a:lnTo>
                  <a:close/>
                  <a:moveTo>
                    <a:pt x="301" y="133"/>
                  </a:moveTo>
                  <a:cubicBezTo>
                    <a:pt x="301" y="133"/>
                    <a:pt x="301" y="133"/>
                    <a:pt x="301" y="133"/>
                  </a:cubicBezTo>
                  <a:cubicBezTo>
                    <a:pt x="300" y="134"/>
                    <a:pt x="300" y="134"/>
                    <a:pt x="300" y="134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300" y="133"/>
                    <a:pt x="300" y="132"/>
                    <a:pt x="300" y="132"/>
                  </a:cubicBezTo>
                  <a:cubicBezTo>
                    <a:pt x="301" y="132"/>
                    <a:pt x="301" y="132"/>
                    <a:pt x="301" y="132"/>
                  </a:cubicBezTo>
                  <a:cubicBezTo>
                    <a:pt x="301" y="131"/>
                    <a:pt x="301" y="131"/>
                    <a:pt x="301" y="131"/>
                  </a:cubicBezTo>
                  <a:cubicBezTo>
                    <a:pt x="301" y="132"/>
                    <a:pt x="302" y="132"/>
                    <a:pt x="302" y="133"/>
                  </a:cubicBezTo>
                  <a:cubicBezTo>
                    <a:pt x="302" y="133"/>
                    <a:pt x="302" y="133"/>
                    <a:pt x="302" y="133"/>
                  </a:cubicBezTo>
                  <a:cubicBezTo>
                    <a:pt x="302" y="133"/>
                    <a:pt x="302" y="133"/>
                    <a:pt x="302" y="133"/>
                  </a:cubicBezTo>
                  <a:cubicBezTo>
                    <a:pt x="302" y="133"/>
                    <a:pt x="302" y="133"/>
                    <a:pt x="302" y="133"/>
                  </a:cubicBezTo>
                  <a:lnTo>
                    <a:pt x="301" y="133"/>
                  </a:lnTo>
                  <a:close/>
                  <a:moveTo>
                    <a:pt x="297" y="140"/>
                  </a:moveTo>
                  <a:cubicBezTo>
                    <a:pt x="298" y="139"/>
                    <a:pt x="298" y="139"/>
                    <a:pt x="298" y="139"/>
                  </a:cubicBezTo>
                  <a:cubicBezTo>
                    <a:pt x="297" y="139"/>
                    <a:pt x="298" y="140"/>
                    <a:pt x="298" y="140"/>
                  </a:cubicBezTo>
                  <a:lnTo>
                    <a:pt x="297" y="140"/>
                  </a:lnTo>
                  <a:close/>
                  <a:moveTo>
                    <a:pt x="292" y="160"/>
                  </a:moveTo>
                  <a:cubicBezTo>
                    <a:pt x="292" y="160"/>
                    <a:pt x="291" y="160"/>
                    <a:pt x="291" y="160"/>
                  </a:cubicBezTo>
                  <a:cubicBezTo>
                    <a:pt x="291" y="160"/>
                    <a:pt x="291" y="160"/>
                    <a:pt x="291" y="160"/>
                  </a:cubicBezTo>
                  <a:cubicBezTo>
                    <a:pt x="291" y="160"/>
                    <a:pt x="291" y="160"/>
                    <a:pt x="291" y="160"/>
                  </a:cubicBezTo>
                  <a:cubicBezTo>
                    <a:pt x="292" y="160"/>
                    <a:pt x="292" y="160"/>
                    <a:pt x="292" y="160"/>
                  </a:cubicBezTo>
                  <a:close/>
                  <a:moveTo>
                    <a:pt x="303" y="109"/>
                  </a:moveTo>
                  <a:cubicBezTo>
                    <a:pt x="303" y="111"/>
                    <a:pt x="300" y="108"/>
                    <a:pt x="300" y="110"/>
                  </a:cubicBezTo>
                  <a:cubicBezTo>
                    <a:pt x="298" y="110"/>
                    <a:pt x="296" y="110"/>
                    <a:pt x="295" y="110"/>
                  </a:cubicBezTo>
                  <a:cubicBezTo>
                    <a:pt x="293" y="110"/>
                    <a:pt x="292" y="111"/>
                    <a:pt x="291" y="110"/>
                  </a:cubicBezTo>
                  <a:cubicBezTo>
                    <a:pt x="289" y="111"/>
                    <a:pt x="289" y="111"/>
                    <a:pt x="289" y="111"/>
                  </a:cubicBezTo>
                  <a:cubicBezTo>
                    <a:pt x="289" y="111"/>
                    <a:pt x="289" y="112"/>
                    <a:pt x="289" y="112"/>
                  </a:cubicBezTo>
                  <a:cubicBezTo>
                    <a:pt x="289" y="112"/>
                    <a:pt x="288" y="112"/>
                    <a:pt x="288" y="112"/>
                  </a:cubicBezTo>
                  <a:cubicBezTo>
                    <a:pt x="288" y="110"/>
                    <a:pt x="288" y="110"/>
                    <a:pt x="288" y="110"/>
                  </a:cubicBezTo>
                  <a:cubicBezTo>
                    <a:pt x="288" y="110"/>
                    <a:pt x="288" y="110"/>
                    <a:pt x="287" y="111"/>
                  </a:cubicBezTo>
                  <a:cubicBezTo>
                    <a:pt x="288" y="110"/>
                    <a:pt x="288" y="110"/>
                    <a:pt x="288" y="110"/>
                  </a:cubicBezTo>
                  <a:cubicBezTo>
                    <a:pt x="288" y="110"/>
                    <a:pt x="288" y="110"/>
                    <a:pt x="288" y="110"/>
                  </a:cubicBezTo>
                  <a:cubicBezTo>
                    <a:pt x="289" y="109"/>
                    <a:pt x="291" y="109"/>
                    <a:pt x="292" y="109"/>
                  </a:cubicBezTo>
                  <a:cubicBezTo>
                    <a:pt x="293" y="109"/>
                    <a:pt x="293" y="109"/>
                    <a:pt x="294" y="109"/>
                  </a:cubicBezTo>
                  <a:cubicBezTo>
                    <a:pt x="294" y="109"/>
                    <a:pt x="294" y="108"/>
                    <a:pt x="294" y="108"/>
                  </a:cubicBezTo>
                  <a:cubicBezTo>
                    <a:pt x="294" y="109"/>
                    <a:pt x="295" y="108"/>
                    <a:pt x="295" y="108"/>
                  </a:cubicBezTo>
                  <a:cubicBezTo>
                    <a:pt x="295" y="108"/>
                    <a:pt x="295" y="108"/>
                    <a:pt x="295" y="108"/>
                  </a:cubicBezTo>
                  <a:cubicBezTo>
                    <a:pt x="295" y="108"/>
                    <a:pt x="295" y="108"/>
                    <a:pt x="295" y="108"/>
                  </a:cubicBezTo>
                  <a:cubicBezTo>
                    <a:pt x="296" y="109"/>
                    <a:pt x="295" y="107"/>
                    <a:pt x="297" y="108"/>
                  </a:cubicBezTo>
                  <a:cubicBezTo>
                    <a:pt x="297" y="107"/>
                    <a:pt x="297" y="107"/>
                    <a:pt x="297" y="107"/>
                  </a:cubicBezTo>
                  <a:cubicBezTo>
                    <a:pt x="297" y="107"/>
                    <a:pt x="297" y="107"/>
                    <a:pt x="298" y="107"/>
                  </a:cubicBezTo>
                  <a:cubicBezTo>
                    <a:pt x="297" y="107"/>
                    <a:pt x="297" y="107"/>
                    <a:pt x="297" y="108"/>
                  </a:cubicBezTo>
                  <a:cubicBezTo>
                    <a:pt x="297" y="109"/>
                    <a:pt x="298" y="108"/>
                    <a:pt x="297" y="109"/>
                  </a:cubicBezTo>
                  <a:cubicBezTo>
                    <a:pt x="297" y="109"/>
                    <a:pt x="296" y="109"/>
                    <a:pt x="296" y="108"/>
                  </a:cubicBezTo>
                  <a:cubicBezTo>
                    <a:pt x="296" y="108"/>
                    <a:pt x="296" y="108"/>
                    <a:pt x="296" y="108"/>
                  </a:cubicBezTo>
                  <a:cubicBezTo>
                    <a:pt x="296" y="109"/>
                    <a:pt x="297" y="109"/>
                    <a:pt x="297" y="110"/>
                  </a:cubicBezTo>
                  <a:cubicBezTo>
                    <a:pt x="298" y="110"/>
                    <a:pt x="298" y="109"/>
                    <a:pt x="298" y="109"/>
                  </a:cubicBezTo>
                  <a:cubicBezTo>
                    <a:pt x="298" y="109"/>
                    <a:pt x="298" y="109"/>
                    <a:pt x="298" y="109"/>
                  </a:cubicBezTo>
                  <a:cubicBezTo>
                    <a:pt x="299" y="109"/>
                    <a:pt x="300" y="109"/>
                    <a:pt x="301" y="109"/>
                  </a:cubicBezTo>
                  <a:cubicBezTo>
                    <a:pt x="302" y="109"/>
                    <a:pt x="302" y="108"/>
                    <a:pt x="303" y="108"/>
                  </a:cubicBezTo>
                  <a:cubicBezTo>
                    <a:pt x="303" y="107"/>
                    <a:pt x="303" y="107"/>
                    <a:pt x="303" y="107"/>
                  </a:cubicBezTo>
                  <a:cubicBezTo>
                    <a:pt x="303" y="107"/>
                    <a:pt x="303" y="107"/>
                    <a:pt x="303" y="107"/>
                  </a:cubicBezTo>
                  <a:cubicBezTo>
                    <a:pt x="303" y="108"/>
                    <a:pt x="301" y="108"/>
                    <a:pt x="303" y="109"/>
                  </a:cubicBezTo>
                  <a:cubicBezTo>
                    <a:pt x="303" y="109"/>
                    <a:pt x="303" y="109"/>
                    <a:pt x="303" y="109"/>
                  </a:cubicBezTo>
                  <a:cubicBezTo>
                    <a:pt x="303" y="109"/>
                    <a:pt x="304" y="109"/>
                    <a:pt x="305" y="109"/>
                  </a:cubicBezTo>
                  <a:cubicBezTo>
                    <a:pt x="305" y="108"/>
                    <a:pt x="307" y="109"/>
                    <a:pt x="307" y="108"/>
                  </a:cubicBezTo>
                  <a:cubicBezTo>
                    <a:pt x="307" y="110"/>
                    <a:pt x="307" y="110"/>
                    <a:pt x="307" y="110"/>
                  </a:cubicBezTo>
                  <a:cubicBezTo>
                    <a:pt x="307" y="110"/>
                    <a:pt x="307" y="109"/>
                    <a:pt x="308" y="109"/>
                  </a:cubicBezTo>
                  <a:cubicBezTo>
                    <a:pt x="307" y="109"/>
                    <a:pt x="307" y="109"/>
                    <a:pt x="307" y="109"/>
                  </a:cubicBezTo>
                  <a:cubicBezTo>
                    <a:pt x="308" y="108"/>
                    <a:pt x="308" y="109"/>
                    <a:pt x="309" y="109"/>
                  </a:cubicBezTo>
                  <a:cubicBezTo>
                    <a:pt x="307" y="109"/>
                    <a:pt x="308" y="110"/>
                    <a:pt x="306" y="110"/>
                  </a:cubicBezTo>
                  <a:cubicBezTo>
                    <a:pt x="305" y="109"/>
                    <a:pt x="304" y="110"/>
                    <a:pt x="303" y="109"/>
                  </a:cubicBezTo>
                  <a:close/>
                  <a:moveTo>
                    <a:pt x="298" y="123"/>
                  </a:moveTo>
                  <a:cubicBezTo>
                    <a:pt x="298" y="123"/>
                    <a:pt x="298" y="123"/>
                    <a:pt x="298" y="123"/>
                  </a:cubicBezTo>
                  <a:cubicBezTo>
                    <a:pt x="298" y="123"/>
                    <a:pt x="298" y="123"/>
                    <a:pt x="298" y="123"/>
                  </a:cubicBezTo>
                  <a:cubicBezTo>
                    <a:pt x="298" y="123"/>
                    <a:pt x="298" y="123"/>
                    <a:pt x="298" y="123"/>
                  </a:cubicBezTo>
                  <a:close/>
                  <a:moveTo>
                    <a:pt x="288" y="155"/>
                  </a:moveTo>
                  <a:cubicBezTo>
                    <a:pt x="288" y="155"/>
                    <a:pt x="288" y="155"/>
                    <a:pt x="288" y="155"/>
                  </a:cubicBezTo>
                  <a:close/>
                  <a:moveTo>
                    <a:pt x="297" y="123"/>
                  </a:moveTo>
                  <a:cubicBezTo>
                    <a:pt x="297" y="123"/>
                    <a:pt x="297" y="123"/>
                    <a:pt x="297" y="123"/>
                  </a:cubicBezTo>
                  <a:cubicBezTo>
                    <a:pt x="297" y="123"/>
                    <a:pt x="297" y="123"/>
                    <a:pt x="297" y="123"/>
                  </a:cubicBezTo>
                  <a:close/>
                  <a:moveTo>
                    <a:pt x="291" y="132"/>
                  </a:moveTo>
                  <a:cubicBezTo>
                    <a:pt x="289" y="131"/>
                    <a:pt x="289" y="131"/>
                    <a:pt x="289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90" y="132"/>
                    <a:pt x="291" y="130"/>
                    <a:pt x="291" y="132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2"/>
                  </a:cubicBezTo>
                  <a:cubicBezTo>
                    <a:pt x="292" y="132"/>
                    <a:pt x="291" y="131"/>
                    <a:pt x="291" y="132"/>
                  </a:cubicBezTo>
                  <a:close/>
                  <a:moveTo>
                    <a:pt x="281" y="162"/>
                  </a:moveTo>
                  <a:cubicBezTo>
                    <a:pt x="281" y="162"/>
                    <a:pt x="281" y="162"/>
                    <a:pt x="281" y="162"/>
                  </a:cubicBezTo>
                  <a:cubicBezTo>
                    <a:pt x="281" y="162"/>
                    <a:pt x="281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2"/>
                    <a:pt x="281" y="162"/>
                    <a:pt x="280" y="163"/>
                  </a:cubicBezTo>
                  <a:cubicBezTo>
                    <a:pt x="280" y="162"/>
                    <a:pt x="279" y="162"/>
                    <a:pt x="279" y="162"/>
                  </a:cubicBezTo>
                  <a:cubicBezTo>
                    <a:pt x="279" y="161"/>
                    <a:pt x="279" y="160"/>
                    <a:pt x="280" y="160"/>
                  </a:cubicBezTo>
                  <a:cubicBezTo>
                    <a:pt x="281" y="160"/>
                    <a:pt x="281" y="160"/>
                    <a:pt x="281" y="160"/>
                  </a:cubicBezTo>
                  <a:cubicBezTo>
                    <a:pt x="281" y="160"/>
                    <a:pt x="280" y="161"/>
                    <a:pt x="281" y="161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2" y="160"/>
                    <a:pt x="282" y="160"/>
                    <a:pt x="282" y="160"/>
                  </a:cubicBezTo>
                  <a:cubicBezTo>
                    <a:pt x="282" y="160"/>
                    <a:pt x="282" y="161"/>
                    <a:pt x="282" y="161"/>
                  </a:cubicBezTo>
                  <a:cubicBezTo>
                    <a:pt x="282" y="161"/>
                    <a:pt x="282" y="162"/>
                    <a:pt x="281" y="162"/>
                  </a:cubicBezTo>
                  <a:cubicBezTo>
                    <a:pt x="281" y="162"/>
                    <a:pt x="281" y="162"/>
                    <a:pt x="281" y="162"/>
                  </a:cubicBezTo>
                  <a:close/>
                  <a:moveTo>
                    <a:pt x="277" y="162"/>
                  </a:moveTo>
                  <a:cubicBezTo>
                    <a:pt x="276" y="162"/>
                    <a:pt x="276" y="162"/>
                    <a:pt x="276" y="162"/>
                  </a:cubicBezTo>
                  <a:cubicBezTo>
                    <a:pt x="276" y="162"/>
                    <a:pt x="277" y="160"/>
                    <a:pt x="276" y="160"/>
                  </a:cubicBezTo>
                  <a:cubicBezTo>
                    <a:pt x="277" y="160"/>
                    <a:pt x="276" y="159"/>
                    <a:pt x="276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7" y="158"/>
                    <a:pt x="277" y="158"/>
                    <a:pt x="277" y="158"/>
                  </a:cubicBezTo>
                  <a:cubicBezTo>
                    <a:pt x="277" y="158"/>
                    <a:pt x="276" y="158"/>
                    <a:pt x="276" y="158"/>
                  </a:cubicBezTo>
                  <a:cubicBezTo>
                    <a:pt x="277" y="159"/>
                    <a:pt x="277" y="159"/>
                    <a:pt x="277" y="159"/>
                  </a:cubicBezTo>
                  <a:cubicBezTo>
                    <a:pt x="277" y="160"/>
                    <a:pt x="277" y="161"/>
                    <a:pt x="277" y="162"/>
                  </a:cubicBezTo>
                  <a:cubicBezTo>
                    <a:pt x="277" y="162"/>
                    <a:pt x="277" y="162"/>
                    <a:pt x="277" y="162"/>
                  </a:cubicBezTo>
                  <a:cubicBezTo>
                    <a:pt x="277" y="162"/>
                    <a:pt x="277" y="162"/>
                    <a:pt x="277" y="162"/>
                  </a:cubicBezTo>
                  <a:cubicBezTo>
                    <a:pt x="277" y="162"/>
                    <a:pt x="277" y="162"/>
                    <a:pt x="277" y="162"/>
                  </a:cubicBezTo>
                  <a:close/>
                  <a:moveTo>
                    <a:pt x="281" y="132"/>
                  </a:moveTo>
                  <a:cubicBezTo>
                    <a:pt x="281" y="133"/>
                    <a:pt x="281" y="133"/>
                    <a:pt x="281" y="133"/>
                  </a:cubicBezTo>
                  <a:cubicBezTo>
                    <a:pt x="281" y="132"/>
                    <a:pt x="280" y="131"/>
                    <a:pt x="281" y="131"/>
                  </a:cubicBezTo>
                  <a:cubicBezTo>
                    <a:pt x="282" y="130"/>
                    <a:pt x="282" y="130"/>
                    <a:pt x="282" y="130"/>
                  </a:cubicBezTo>
                  <a:cubicBezTo>
                    <a:pt x="283" y="131"/>
                    <a:pt x="281" y="132"/>
                    <a:pt x="283" y="132"/>
                  </a:cubicBezTo>
                  <a:cubicBezTo>
                    <a:pt x="281" y="132"/>
                    <a:pt x="281" y="132"/>
                    <a:pt x="281" y="132"/>
                  </a:cubicBezTo>
                  <a:close/>
                  <a:moveTo>
                    <a:pt x="279" y="128"/>
                  </a:moveTo>
                  <a:cubicBezTo>
                    <a:pt x="279" y="127"/>
                    <a:pt x="278" y="127"/>
                    <a:pt x="277" y="127"/>
                  </a:cubicBezTo>
                  <a:cubicBezTo>
                    <a:pt x="278" y="127"/>
                    <a:pt x="278" y="127"/>
                    <a:pt x="280" y="127"/>
                  </a:cubicBezTo>
                  <a:cubicBezTo>
                    <a:pt x="279" y="127"/>
                    <a:pt x="279" y="127"/>
                    <a:pt x="279" y="127"/>
                  </a:cubicBezTo>
                  <a:cubicBezTo>
                    <a:pt x="280" y="127"/>
                    <a:pt x="280" y="128"/>
                    <a:pt x="281" y="128"/>
                  </a:cubicBezTo>
                  <a:cubicBezTo>
                    <a:pt x="281" y="128"/>
                    <a:pt x="281" y="127"/>
                    <a:pt x="281" y="127"/>
                  </a:cubicBezTo>
                  <a:cubicBezTo>
                    <a:pt x="282" y="128"/>
                    <a:pt x="282" y="128"/>
                    <a:pt x="282" y="128"/>
                  </a:cubicBezTo>
                  <a:cubicBezTo>
                    <a:pt x="282" y="128"/>
                    <a:pt x="281" y="127"/>
                    <a:pt x="281" y="128"/>
                  </a:cubicBezTo>
                  <a:cubicBezTo>
                    <a:pt x="281" y="129"/>
                    <a:pt x="281" y="129"/>
                    <a:pt x="282" y="129"/>
                  </a:cubicBezTo>
                  <a:cubicBezTo>
                    <a:pt x="283" y="129"/>
                    <a:pt x="283" y="129"/>
                    <a:pt x="283" y="129"/>
                  </a:cubicBezTo>
                  <a:cubicBezTo>
                    <a:pt x="282" y="129"/>
                    <a:pt x="283" y="130"/>
                    <a:pt x="283" y="130"/>
                  </a:cubicBezTo>
                  <a:cubicBezTo>
                    <a:pt x="283" y="129"/>
                    <a:pt x="281" y="129"/>
                    <a:pt x="281" y="129"/>
                  </a:cubicBezTo>
                  <a:cubicBezTo>
                    <a:pt x="281" y="128"/>
                    <a:pt x="281" y="128"/>
                    <a:pt x="281" y="128"/>
                  </a:cubicBezTo>
                  <a:cubicBezTo>
                    <a:pt x="280" y="129"/>
                    <a:pt x="280" y="128"/>
                    <a:pt x="279" y="128"/>
                  </a:cubicBezTo>
                  <a:close/>
                  <a:moveTo>
                    <a:pt x="275" y="147"/>
                  </a:moveTo>
                  <a:cubicBezTo>
                    <a:pt x="274" y="148"/>
                    <a:pt x="274" y="147"/>
                    <a:pt x="274" y="147"/>
                  </a:cubicBezTo>
                  <a:cubicBezTo>
                    <a:pt x="274" y="147"/>
                    <a:pt x="274" y="147"/>
                    <a:pt x="275" y="147"/>
                  </a:cubicBezTo>
                  <a:close/>
                  <a:moveTo>
                    <a:pt x="276" y="126"/>
                  </a:moveTo>
                  <a:cubicBezTo>
                    <a:pt x="274" y="127"/>
                    <a:pt x="274" y="127"/>
                    <a:pt x="274" y="127"/>
                  </a:cubicBezTo>
                  <a:cubicBezTo>
                    <a:pt x="274" y="127"/>
                    <a:pt x="274" y="127"/>
                    <a:pt x="274" y="127"/>
                  </a:cubicBezTo>
                  <a:cubicBezTo>
                    <a:pt x="274" y="128"/>
                    <a:pt x="273" y="127"/>
                    <a:pt x="273" y="126"/>
                  </a:cubicBezTo>
                  <a:cubicBezTo>
                    <a:pt x="272" y="127"/>
                    <a:pt x="272" y="126"/>
                    <a:pt x="272" y="126"/>
                  </a:cubicBezTo>
                  <a:cubicBezTo>
                    <a:pt x="272" y="126"/>
                    <a:pt x="272" y="126"/>
                    <a:pt x="272" y="125"/>
                  </a:cubicBezTo>
                  <a:cubicBezTo>
                    <a:pt x="272" y="125"/>
                    <a:pt x="273" y="126"/>
                    <a:pt x="273" y="125"/>
                  </a:cubicBezTo>
                  <a:cubicBezTo>
                    <a:pt x="273" y="126"/>
                    <a:pt x="272" y="125"/>
                    <a:pt x="272" y="126"/>
                  </a:cubicBezTo>
                  <a:cubicBezTo>
                    <a:pt x="273" y="127"/>
                    <a:pt x="273" y="125"/>
                    <a:pt x="274" y="126"/>
                  </a:cubicBezTo>
                  <a:cubicBezTo>
                    <a:pt x="274" y="125"/>
                    <a:pt x="276" y="126"/>
                    <a:pt x="276" y="125"/>
                  </a:cubicBezTo>
                  <a:cubicBezTo>
                    <a:pt x="276" y="125"/>
                    <a:pt x="276" y="126"/>
                    <a:pt x="277" y="126"/>
                  </a:cubicBezTo>
                  <a:cubicBezTo>
                    <a:pt x="277" y="126"/>
                    <a:pt x="276" y="126"/>
                    <a:pt x="276" y="126"/>
                  </a:cubicBezTo>
                  <a:cubicBezTo>
                    <a:pt x="276" y="127"/>
                    <a:pt x="277" y="127"/>
                    <a:pt x="277" y="127"/>
                  </a:cubicBezTo>
                  <a:cubicBezTo>
                    <a:pt x="276" y="127"/>
                    <a:pt x="276" y="127"/>
                    <a:pt x="276" y="127"/>
                  </a:cubicBezTo>
                  <a:cubicBezTo>
                    <a:pt x="276" y="127"/>
                    <a:pt x="276" y="126"/>
                    <a:pt x="276" y="126"/>
                  </a:cubicBezTo>
                  <a:close/>
                  <a:moveTo>
                    <a:pt x="265" y="159"/>
                  </a:moveTo>
                  <a:cubicBezTo>
                    <a:pt x="265" y="159"/>
                    <a:pt x="265" y="159"/>
                    <a:pt x="265" y="159"/>
                  </a:cubicBezTo>
                  <a:cubicBezTo>
                    <a:pt x="265" y="159"/>
                    <a:pt x="265" y="159"/>
                    <a:pt x="265" y="159"/>
                  </a:cubicBezTo>
                  <a:cubicBezTo>
                    <a:pt x="265" y="159"/>
                    <a:pt x="264" y="159"/>
                    <a:pt x="264" y="159"/>
                  </a:cubicBezTo>
                  <a:cubicBezTo>
                    <a:pt x="265" y="159"/>
                    <a:pt x="265" y="159"/>
                    <a:pt x="265" y="159"/>
                  </a:cubicBezTo>
                  <a:cubicBezTo>
                    <a:pt x="265" y="159"/>
                    <a:pt x="265" y="159"/>
                    <a:pt x="265" y="159"/>
                  </a:cubicBezTo>
                  <a:cubicBezTo>
                    <a:pt x="265" y="159"/>
                    <a:pt x="265" y="159"/>
                    <a:pt x="265" y="159"/>
                  </a:cubicBezTo>
                  <a:cubicBezTo>
                    <a:pt x="266" y="159"/>
                    <a:pt x="265" y="159"/>
                    <a:pt x="265" y="159"/>
                  </a:cubicBezTo>
                  <a:close/>
                  <a:moveTo>
                    <a:pt x="259" y="165"/>
                  </a:moveTo>
                  <a:cubicBezTo>
                    <a:pt x="259" y="165"/>
                    <a:pt x="259" y="165"/>
                    <a:pt x="259" y="165"/>
                  </a:cubicBezTo>
                  <a:cubicBezTo>
                    <a:pt x="260" y="164"/>
                    <a:pt x="260" y="164"/>
                    <a:pt x="260" y="164"/>
                  </a:cubicBezTo>
                  <a:cubicBezTo>
                    <a:pt x="260" y="164"/>
                    <a:pt x="260" y="164"/>
                    <a:pt x="260" y="164"/>
                  </a:cubicBezTo>
                  <a:cubicBezTo>
                    <a:pt x="260" y="165"/>
                    <a:pt x="261" y="165"/>
                    <a:pt x="260" y="166"/>
                  </a:cubicBezTo>
                  <a:cubicBezTo>
                    <a:pt x="260" y="165"/>
                    <a:pt x="259" y="166"/>
                    <a:pt x="259" y="166"/>
                  </a:cubicBezTo>
                  <a:cubicBezTo>
                    <a:pt x="259" y="166"/>
                    <a:pt x="259" y="165"/>
                    <a:pt x="259" y="165"/>
                  </a:cubicBezTo>
                  <a:close/>
                  <a:moveTo>
                    <a:pt x="261" y="163"/>
                  </a:moveTo>
                  <a:cubicBezTo>
                    <a:pt x="260" y="162"/>
                    <a:pt x="260" y="162"/>
                    <a:pt x="260" y="162"/>
                  </a:cubicBezTo>
                  <a:cubicBezTo>
                    <a:pt x="260" y="162"/>
                    <a:pt x="260" y="162"/>
                    <a:pt x="260" y="162"/>
                  </a:cubicBezTo>
                  <a:cubicBezTo>
                    <a:pt x="260" y="162"/>
                    <a:pt x="259" y="162"/>
                    <a:pt x="259" y="162"/>
                  </a:cubicBezTo>
                  <a:cubicBezTo>
                    <a:pt x="259" y="162"/>
                    <a:pt x="259" y="162"/>
                    <a:pt x="259" y="162"/>
                  </a:cubicBezTo>
                  <a:cubicBezTo>
                    <a:pt x="259" y="162"/>
                    <a:pt x="259" y="160"/>
                    <a:pt x="258" y="162"/>
                  </a:cubicBezTo>
                  <a:cubicBezTo>
                    <a:pt x="258" y="161"/>
                    <a:pt x="258" y="161"/>
                    <a:pt x="259" y="161"/>
                  </a:cubicBezTo>
                  <a:cubicBezTo>
                    <a:pt x="258" y="161"/>
                    <a:pt x="259" y="161"/>
                    <a:pt x="259" y="161"/>
                  </a:cubicBezTo>
                  <a:cubicBezTo>
                    <a:pt x="259" y="161"/>
                    <a:pt x="259" y="161"/>
                    <a:pt x="260" y="161"/>
                  </a:cubicBezTo>
                  <a:cubicBezTo>
                    <a:pt x="260" y="161"/>
                    <a:pt x="260" y="161"/>
                    <a:pt x="260" y="161"/>
                  </a:cubicBezTo>
                  <a:cubicBezTo>
                    <a:pt x="260" y="161"/>
                    <a:pt x="260" y="161"/>
                    <a:pt x="260" y="161"/>
                  </a:cubicBezTo>
                  <a:cubicBezTo>
                    <a:pt x="259" y="161"/>
                    <a:pt x="259" y="161"/>
                    <a:pt x="259" y="161"/>
                  </a:cubicBezTo>
                  <a:cubicBezTo>
                    <a:pt x="259" y="162"/>
                    <a:pt x="259" y="162"/>
                    <a:pt x="259" y="162"/>
                  </a:cubicBezTo>
                  <a:cubicBezTo>
                    <a:pt x="259" y="162"/>
                    <a:pt x="259" y="162"/>
                    <a:pt x="259" y="162"/>
                  </a:cubicBezTo>
                  <a:cubicBezTo>
                    <a:pt x="259" y="162"/>
                    <a:pt x="259" y="162"/>
                    <a:pt x="259" y="162"/>
                  </a:cubicBezTo>
                  <a:cubicBezTo>
                    <a:pt x="259" y="162"/>
                    <a:pt x="259" y="162"/>
                    <a:pt x="259" y="162"/>
                  </a:cubicBezTo>
                  <a:cubicBezTo>
                    <a:pt x="260" y="162"/>
                    <a:pt x="260" y="162"/>
                    <a:pt x="260" y="162"/>
                  </a:cubicBezTo>
                  <a:cubicBezTo>
                    <a:pt x="260" y="162"/>
                    <a:pt x="260" y="162"/>
                    <a:pt x="260" y="162"/>
                  </a:cubicBezTo>
                  <a:cubicBezTo>
                    <a:pt x="260" y="162"/>
                    <a:pt x="260" y="162"/>
                    <a:pt x="260" y="162"/>
                  </a:cubicBezTo>
                  <a:cubicBezTo>
                    <a:pt x="261" y="162"/>
                    <a:pt x="262" y="162"/>
                    <a:pt x="261" y="163"/>
                  </a:cubicBezTo>
                  <a:close/>
                  <a:moveTo>
                    <a:pt x="259" y="157"/>
                  </a:moveTo>
                  <a:cubicBezTo>
                    <a:pt x="260" y="158"/>
                    <a:pt x="260" y="158"/>
                    <a:pt x="260" y="158"/>
                  </a:cubicBezTo>
                  <a:cubicBezTo>
                    <a:pt x="259" y="158"/>
                    <a:pt x="259" y="158"/>
                    <a:pt x="258" y="158"/>
                  </a:cubicBezTo>
                  <a:cubicBezTo>
                    <a:pt x="259" y="158"/>
                    <a:pt x="259" y="158"/>
                    <a:pt x="259" y="158"/>
                  </a:cubicBezTo>
                  <a:cubicBezTo>
                    <a:pt x="259" y="158"/>
                    <a:pt x="259" y="158"/>
                    <a:pt x="259" y="158"/>
                  </a:cubicBezTo>
                  <a:lnTo>
                    <a:pt x="259" y="157"/>
                  </a:lnTo>
                  <a:close/>
                  <a:moveTo>
                    <a:pt x="261" y="148"/>
                  </a:moveTo>
                  <a:cubicBezTo>
                    <a:pt x="261" y="148"/>
                    <a:pt x="262" y="148"/>
                    <a:pt x="263" y="148"/>
                  </a:cubicBezTo>
                  <a:cubicBezTo>
                    <a:pt x="262" y="149"/>
                    <a:pt x="262" y="149"/>
                    <a:pt x="262" y="149"/>
                  </a:cubicBezTo>
                  <a:cubicBezTo>
                    <a:pt x="262" y="149"/>
                    <a:pt x="262" y="148"/>
                    <a:pt x="261" y="148"/>
                  </a:cubicBezTo>
                  <a:close/>
                  <a:moveTo>
                    <a:pt x="264" y="120"/>
                  </a:moveTo>
                  <a:cubicBezTo>
                    <a:pt x="264" y="120"/>
                    <a:pt x="264" y="120"/>
                    <a:pt x="264" y="120"/>
                  </a:cubicBezTo>
                  <a:cubicBezTo>
                    <a:pt x="264" y="120"/>
                    <a:pt x="263" y="120"/>
                    <a:pt x="263" y="120"/>
                  </a:cubicBezTo>
                  <a:cubicBezTo>
                    <a:pt x="263" y="120"/>
                    <a:pt x="263" y="120"/>
                    <a:pt x="263" y="120"/>
                  </a:cubicBezTo>
                  <a:cubicBezTo>
                    <a:pt x="263" y="120"/>
                    <a:pt x="263" y="120"/>
                    <a:pt x="263" y="120"/>
                  </a:cubicBezTo>
                  <a:cubicBezTo>
                    <a:pt x="263" y="120"/>
                    <a:pt x="263" y="120"/>
                    <a:pt x="263" y="120"/>
                  </a:cubicBezTo>
                  <a:cubicBezTo>
                    <a:pt x="263" y="120"/>
                    <a:pt x="263" y="119"/>
                    <a:pt x="263" y="119"/>
                  </a:cubicBezTo>
                  <a:cubicBezTo>
                    <a:pt x="263" y="119"/>
                    <a:pt x="263" y="119"/>
                    <a:pt x="263" y="119"/>
                  </a:cubicBezTo>
                  <a:cubicBezTo>
                    <a:pt x="263" y="118"/>
                    <a:pt x="264" y="119"/>
                    <a:pt x="264" y="118"/>
                  </a:cubicBezTo>
                  <a:cubicBezTo>
                    <a:pt x="264" y="119"/>
                    <a:pt x="264" y="119"/>
                    <a:pt x="265" y="119"/>
                  </a:cubicBezTo>
                  <a:cubicBezTo>
                    <a:pt x="265" y="119"/>
                    <a:pt x="265" y="119"/>
                    <a:pt x="265" y="119"/>
                  </a:cubicBezTo>
                  <a:cubicBezTo>
                    <a:pt x="265" y="119"/>
                    <a:pt x="265" y="119"/>
                    <a:pt x="265" y="119"/>
                  </a:cubicBezTo>
                  <a:cubicBezTo>
                    <a:pt x="264" y="119"/>
                    <a:pt x="264" y="119"/>
                    <a:pt x="264" y="119"/>
                  </a:cubicBezTo>
                  <a:cubicBezTo>
                    <a:pt x="264" y="119"/>
                    <a:pt x="264" y="120"/>
                    <a:pt x="264" y="120"/>
                  </a:cubicBezTo>
                  <a:cubicBezTo>
                    <a:pt x="264" y="120"/>
                    <a:pt x="264" y="120"/>
                    <a:pt x="264" y="120"/>
                  </a:cubicBezTo>
                  <a:close/>
                  <a:moveTo>
                    <a:pt x="261" y="117"/>
                  </a:moveTo>
                  <a:cubicBezTo>
                    <a:pt x="261" y="117"/>
                    <a:pt x="261" y="117"/>
                    <a:pt x="261" y="117"/>
                  </a:cubicBezTo>
                  <a:cubicBezTo>
                    <a:pt x="261" y="117"/>
                    <a:pt x="261" y="117"/>
                    <a:pt x="261" y="117"/>
                  </a:cubicBezTo>
                  <a:cubicBezTo>
                    <a:pt x="261" y="117"/>
                    <a:pt x="261" y="116"/>
                    <a:pt x="261" y="116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60" y="115"/>
                    <a:pt x="259" y="118"/>
                    <a:pt x="258" y="117"/>
                  </a:cubicBezTo>
                  <a:cubicBezTo>
                    <a:pt x="258" y="116"/>
                    <a:pt x="258" y="116"/>
                    <a:pt x="258" y="116"/>
                  </a:cubicBezTo>
                  <a:cubicBezTo>
                    <a:pt x="259" y="117"/>
                    <a:pt x="259" y="117"/>
                    <a:pt x="260" y="116"/>
                  </a:cubicBezTo>
                  <a:cubicBezTo>
                    <a:pt x="259" y="116"/>
                    <a:pt x="260" y="115"/>
                    <a:pt x="260" y="115"/>
                  </a:cubicBezTo>
                  <a:cubicBezTo>
                    <a:pt x="261" y="115"/>
                    <a:pt x="262" y="114"/>
                    <a:pt x="263" y="115"/>
                  </a:cubicBezTo>
                  <a:cubicBezTo>
                    <a:pt x="262" y="115"/>
                    <a:pt x="262" y="116"/>
                    <a:pt x="262" y="116"/>
                  </a:cubicBezTo>
                  <a:cubicBezTo>
                    <a:pt x="262" y="116"/>
                    <a:pt x="262" y="116"/>
                    <a:pt x="262" y="116"/>
                  </a:cubicBezTo>
                  <a:cubicBezTo>
                    <a:pt x="261" y="117"/>
                    <a:pt x="261" y="117"/>
                    <a:pt x="261" y="117"/>
                  </a:cubicBezTo>
                  <a:cubicBezTo>
                    <a:pt x="262" y="117"/>
                    <a:pt x="263" y="116"/>
                    <a:pt x="263" y="117"/>
                  </a:cubicBezTo>
                  <a:cubicBezTo>
                    <a:pt x="262" y="117"/>
                    <a:pt x="262" y="117"/>
                    <a:pt x="261" y="117"/>
                  </a:cubicBezTo>
                  <a:close/>
                  <a:moveTo>
                    <a:pt x="261" y="122"/>
                  </a:moveTo>
                  <a:cubicBezTo>
                    <a:pt x="260" y="122"/>
                    <a:pt x="260" y="122"/>
                    <a:pt x="259" y="121"/>
                  </a:cubicBezTo>
                  <a:cubicBezTo>
                    <a:pt x="260" y="121"/>
                    <a:pt x="260" y="121"/>
                    <a:pt x="261" y="122"/>
                  </a:cubicBezTo>
                  <a:close/>
                  <a:moveTo>
                    <a:pt x="257" y="113"/>
                  </a:moveTo>
                  <a:cubicBezTo>
                    <a:pt x="257" y="113"/>
                    <a:pt x="258" y="111"/>
                    <a:pt x="257" y="111"/>
                  </a:cubicBezTo>
                  <a:cubicBezTo>
                    <a:pt x="257" y="112"/>
                    <a:pt x="257" y="112"/>
                    <a:pt x="257" y="112"/>
                  </a:cubicBezTo>
                  <a:cubicBezTo>
                    <a:pt x="256" y="111"/>
                    <a:pt x="255" y="112"/>
                    <a:pt x="255" y="112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5" y="112"/>
                    <a:pt x="255" y="112"/>
                    <a:pt x="254" y="112"/>
                  </a:cubicBezTo>
                  <a:cubicBezTo>
                    <a:pt x="254" y="112"/>
                    <a:pt x="254" y="112"/>
                    <a:pt x="254" y="112"/>
                  </a:cubicBezTo>
                  <a:cubicBezTo>
                    <a:pt x="254" y="112"/>
                    <a:pt x="254" y="112"/>
                    <a:pt x="254" y="112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5" y="112"/>
                    <a:pt x="255" y="112"/>
                    <a:pt x="255" y="111"/>
                  </a:cubicBezTo>
                  <a:cubicBezTo>
                    <a:pt x="255" y="111"/>
                    <a:pt x="255" y="111"/>
                    <a:pt x="255" y="111"/>
                  </a:cubicBezTo>
                  <a:cubicBezTo>
                    <a:pt x="257" y="111"/>
                    <a:pt x="257" y="111"/>
                    <a:pt x="257" y="111"/>
                  </a:cubicBezTo>
                  <a:cubicBezTo>
                    <a:pt x="258" y="112"/>
                    <a:pt x="259" y="109"/>
                    <a:pt x="260" y="111"/>
                  </a:cubicBezTo>
                  <a:cubicBezTo>
                    <a:pt x="260" y="111"/>
                    <a:pt x="261" y="110"/>
                    <a:pt x="262" y="111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1" y="112"/>
                    <a:pt x="261" y="112"/>
                    <a:pt x="261" y="112"/>
                  </a:cubicBezTo>
                  <a:cubicBezTo>
                    <a:pt x="260" y="112"/>
                    <a:pt x="260" y="112"/>
                    <a:pt x="260" y="112"/>
                  </a:cubicBezTo>
                  <a:cubicBezTo>
                    <a:pt x="260" y="112"/>
                    <a:pt x="260" y="112"/>
                    <a:pt x="260" y="112"/>
                  </a:cubicBezTo>
                  <a:cubicBezTo>
                    <a:pt x="259" y="113"/>
                    <a:pt x="259" y="113"/>
                    <a:pt x="259" y="113"/>
                  </a:cubicBezTo>
                  <a:cubicBezTo>
                    <a:pt x="259" y="112"/>
                    <a:pt x="259" y="112"/>
                    <a:pt x="259" y="112"/>
                  </a:cubicBezTo>
                  <a:cubicBezTo>
                    <a:pt x="258" y="112"/>
                    <a:pt x="257" y="112"/>
                    <a:pt x="257" y="113"/>
                  </a:cubicBezTo>
                  <a:close/>
                  <a:moveTo>
                    <a:pt x="255" y="109"/>
                  </a:moveTo>
                  <a:cubicBezTo>
                    <a:pt x="256" y="109"/>
                    <a:pt x="256" y="109"/>
                    <a:pt x="256" y="109"/>
                  </a:cubicBezTo>
                  <a:cubicBezTo>
                    <a:pt x="256" y="110"/>
                    <a:pt x="256" y="110"/>
                    <a:pt x="256" y="110"/>
                  </a:cubicBezTo>
                  <a:lnTo>
                    <a:pt x="255" y="109"/>
                  </a:lnTo>
                  <a:close/>
                  <a:moveTo>
                    <a:pt x="264" y="111"/>
                  </a:moveTo>
                  <a:cubicBezTo>
                    <a:pt x="264" y="110"/>
                    <a:pt x="265" y="110"/>
                    <a:pt x="264" y="110"/>
                  </a:cubicBezTo>
                  <a:cubicBezTo>
                    <a:pt x="262" y="110"/>
                    <a:pt x="262" y="108"/>
                    <a:pt x="260" y="109"/>
                  </a:cubicBezTo>
                  <a:cubicBezTo>
                    <a:pt x="260" y="109"/>
                    <a:pt x="260" y="109"/>
                    <a:pt x="260" y="110"/>
                  </a:cubicBezTo>
                  <a:cubicBezTo>
                    <a:pt x="259" y="109"/>
                    <a:pt x="259" y="109"/>
                    <a:pt x="259" y="109"/>
                  </a:cubicBezTo>
                  <a:cubicBezTo>
                    <a:pt x="259" y="108"/>
                    <a:pt x="260" y="109"/>
                    <a:pt x="261" y="108"/>
                  </a:cubicBezTo>
                  <a:cubicBezTo>
                    <a:pt x="262" y="109"/>
                    <a:pt x="263" y="108"/>
                    <a:pt x="263" y="107"/>
                  </a:cubicBezTo>
                  <a:cubicBezTo>
                    <a:pt x="264" y="107"/>
                    <a:pt x="263" y="107"/>
                    <a:pt x="263" y="106"/>
                  </a:cubicBezTo>
                  <a:cubicBezTo>
                    <a:pt x="264" y="106"/>
                    <a:pt x="264" y="106"/>
                    <a:pt x="264" y="106"/>
                  </a:cubicBezTo>
                  <a:cubicBezTo>
                    <a:pt x="264" y="107"/>
                    <a:pt x="265" y="106"/>
                    <a:pt x="265" y="106"/>
                  </a:cubicBezTo>
                  <a:cubicBezTo>
                    <a:pt x="266" y="105"/>
                    <a:pt x="266" y="105"/>
                    <a:pt x="266" y="105"/>
                  </a:cubicBezTo>
                  <a:cubicBezTo>
                    <a:pt x="267" y="107"/>
                    <a:pt x="268" y="105"/>
                    <a:pt x="269" y="105"/>
                  </a:cubicBezTo>
                  <a:cubicBezTo>
                    <a:pt x="269" y="105"/>
                    <a:pt x="269" y="105"/>
                    <a:pt x="269" y="105"/>
                  </a:cubicBezTo>
                  <a:cubicBezTo>
                    <a:pt x="268" y="105"/>
                    <a:pt x="268" y="105"/>
                    <a:pt x="268" y="105"/>
                  </a:cubicBezTo>
                  <a:cubicBezTo>
                    <a:pt x="268" y="105"/>
                    <a:pt x="268" y="105"/>
                    <a:pt x="269" y="105"/>
                  </a:cubicBezTo>
                  <a:cubicBezTo>
                    <a:pt x="269" y="105"/>
                    <a:pt x="269" y="105"/>
                    <a:pt x="269" y="105"/>
                  </a:cubicBezTo>
                  <a:cubicBezTo>
                    <a:pt x="269" y="105"/>
                    <a:pt x="269" y="105"/>
                    <a:pt x="269" y="105"/>
                  </a:cubicBezTo>
                  <a:cubicBezTo>
                    <a:pt x="269" y="105"/>
                    <a:pt x="269" y="106"/>
                    <a:pt x="269" y="106"/>
                  </a:cubicBezTo>
                  <a:cubicBezTo>
                    <a:pt x="269" y="105"/>
                    <a:pt x="270" y="105"/>
                    <a:pt x="271" y="105"/>
                  </a:cubicBezTo>
                  <a:cubicBezTo>
                    <a:pt x="271" y="105"/>
                    <a:pt x="271" y="105"/>
                    <a:pt x="271" y="106"/>
                  </a:cubicBezTo>
                  <a:cubicBezTo>
                    <a:pt x="272" y="106"/>
                    <a:pt x="272" y="106"/>
                    <a:pt x="272" y="106"/>
                  </a:cubicBezTo>
                  <a:cubicBezTo>
                    <a:pt x="271" y="106"/>
                    <a:pt x="271" y="106"/>
                    <a:pt x="271" y="106"/>
                  </a:cubicBezTo>
                  <a:cubicBezTo>
                    <a:pt x="271" y="107"/>
                    <a:pt x="271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3" y="107"/>
                    <a:pt x="273" y="107"/>
                    <a:pt x="273" y="107"/>
                  </a:cubicBezTo>
                  <a:cubicBezTo>
                    <a:pt x="273" y="107"/>
                    <a:pt x="273" y="107"/>
                    <a:pt x="273" y="107"/>
                  </a:cubicBezTo>
                  <a:cubicBezTo>
                    <a:pt x="273" y="108"/>
                    <a:pt x="274" y="108"/>
                    <a:pt x="274" y="109"/>
                  </a:cubicBezTo>
                  <a:cubicBezTo>
                    <a:pt x="273" y="110"/>
                    <a:pt x="272" y="108"/>
                    <a:pt x="270" y="109"/>
                  </a:cubicBezTo>
                  <a:cubicBezTo>
                    <a:pt x="270" y="109"/>
                    <a:pt x="270" y="108"/>
                    <a:pt x="269" y="108"/>
                  </a:cubicBezTo>
                  <a:cubicBezTo>
                    <a:pt x="268" y="108"/>
                    <a:pt x="268" y="108"/>
                    <a:pt x="268" y="109"/>
                  </a:cubicBezTo>
                  <a:cubicBezTo>
                    <a:pt x="268" y="109"/>
                    <a:pt x="268" y="109"/>
                    <a:pt x="268" y="109"/>
                  </a:cubicBezTo>
                  <a:cubicBezTo>
                    <a:pt x="267" y="110"/>
                    <a:pt x="266" y="107"/>
                    <a:pt x="265" y="109"/>
                  </a:cubicBezTo>
                  <a:cubicBezTo>
                    <a:pt x="265" y="110"/>
                    <a:pt x="265" y="109"/>
                    <a:pt x="266" y="110"/>
                  </a:cubicBezTo>
                  <a:cubicBezTo>
                    <a:pt x="266" y="110"/>
                    <a:pt x="265" y="110"/>
                    <a:pt x="265" y="110"/>
                  </a:cubicBezTo>
                  <a:cubicBezTo>
                    <a:pt x="265" y="110"/>
                    <a:pt x="265" y="110"/>
                    <a:pt x="265" y="111"/>
                  </a:cubicBezTo>
                  <a:lnTo>
                    <a:pt x="264" y="111"/>
                  </a:lnTo>
                  <a:close/>
                  <a:moveTo>
                    <a:pt x="273" y="104"/>
                  </a:moveTo>
                  <a:cubicBezTo>
                    <a:pt x="273" y="104"/>
                    <a:pt x="274" y="105"/>
                    <a:pt x="274" y="105"/>
                  </a:cubicBezTo>
                  <a:cubicBezTo>
                    <a:pt x="274" y="105"/>
                    <a:pt x="274" y="104"/>
                    <a:pt x="275" y="104"/>
                  </a:cubicBezTo>
                  <a:cubicBezTo>
                    <a:pt x="274" y="105"/>
                    <a:pt x="274" y="105"/>
                    <a:pt x="274" y="105"/>
                  </a:cubicBezTo>
                  <a:cubicBezTo>
                    <a:pt x="274" y="105"/>
                    <a:pt x="274" y="105"/>
                    <a:pt x="273" y="104"/>
                  </a:cubicBezTo>
                  <a:close/>
                  <a:moveTo>
                    <a:pt x="270" y="122"/>
                  </a:moveTo>
                  <a:cubicBezTo>
                    <a:pt x="270" y="122"/>
                    <a:pt x="270" y="122"/>
                    <a:pt x="270" y="122"/>
                  </a:cubicBezTo>
                  <a:cubicBezTo>
                    <a:pt x="270" y="122"/>
                    <a:pt x="270" y="121"/>
                    <a:pt x="270" y="121"/>
                  </a:cubicBezTo>
                  <a:cubicBezTo>
                    <a:pt x="270" y="121"/>
                    <a:pt x="270" y="121"/>
                    <a:pt x="270" y="121"/>
                  </a:cubicBezTo>
                  <a:cubicBezTo>
                    <a:pt x="270" y="121"/>
                    <a:pt x="270" y="121"/>
                    <a:pt x="270" y="121"/>
                  </a:cubicBezTo>
                  <a:cubicBezTo>
                    <a:pt x="270" y="121"/>
                    <a:pt x="271" y="121"/>
                    <a:pt x="271" y="121"/>
                  </a:cubicBezTo>
                  <a:cubicBezTo>
                    <a:pt x="271" y="122"/>
                    <a:pt x="271" y="122"/>
                    <a:pt x="270" y="122"/>
                  </a:cubicBezTo>
                  <a:cubicBezTo>
                    <a:pt x="270" y="122"/>
                    <a:pt x="270" y="122"/>
                    <a:pt x="270" y="122"/>
                  </a:cubicBezTo>
                  <a:cubicBezTo>
                    <a:pt x="270" y="122"/>
                    <a:pt x="270" y="122"/>
                    <a:pt x="270" y="122"/>
                  </a:cubicBezTo>
                  <a:cubicBezTo>
                    <a:pt x="270" y="122"/>
                    <a:pt x="270" y="123"/>
                    <a:pt x="270" y="123"/>
                  </a:cubicBezTo>
                  <a:cubicBezTo>
                    <a:pt x="270" y="122"/>
                    <a:pt x="270" y="122"/>
                    <a:pt x="270" y="122"/>
                  </a:cubicBezTo>
                  <a:cubicBezTo>
                    <a:pt x="270" y="123"/>
                    <a:pt x="270" y="123"/>
                    <a:pt x="270" y="122"/>
                  </a:cubicBezTo>
                  <a:cubicBezTo>
                    <a:pt x="270" y="122"/>
                    <a:pt x="270" y="122"/>
                    <a:pt x="270" y="122"/>
                  </a:cubicBezTo>
                  <a:cubicBezTo>
                    <a:pt x="271" y="122"/>
                    <a:pt x="270" y="122"/>
                    <a:pt x="270" y="122"/>
                  </a:cubicBezTo>
                  <a:close/>
                  <a:moveTo>
                    <a:pt x="269" y="111"/>
                  </a:moveTo>
                  <a:cubicBezTo>
                    <a:pt x="269" y="110"/>
                    <a:pt x="269" y="110"/>
                    <a:pt x="270" y="110"/>
                  </a:cubicBezTo>
                  <a:cubicBezTo>
                    <a:pt x="269" y="111"/>
                    <a:pt x="269" y="111"/>
                    <a:pt x="269" y="111"/>
                  </a:cubicBezTo>
                  <a:cubicBezTo>
                    <a:pt x="269" y="111"/>
                    <a:pt x="270" y="111"/>
                    <a:pt x="270" y="111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71" y="111"/>
                    <a:pt x="271" y="112"/>
                    <a:pt x="271" y="111"/>
                  </a:cubicBezTo>
                  <a:cubicBezTo>
                    <a:pt x="271" y="110"/>
                    <a:pt x="270" y="110"/>
                    <a:pt x="270" y="110"/>
                  </a:cubicBezTo>
                  <a:cubicBezTo>
                    <a:pt x="270" y="110"/>
                    <a:pt x="270" y="110"/>
                    <a:pt x="270" y="110"/>
                  </a:cubicBezTo>
                  <a:cubicBezTo>
                    <a:pt x="270" y="110"/>
                    <a:pt x="270" y="110"/>
                    <a:pt x="270" y="110"/>
                  </a:cubicBezTo>
                  <a:cubicBezTo>
                    <a:pt x="270" y="110"/>
                    <a:pt x="270" y="110"/>
                    <a:pt x="270" y="110"/>
                  </a:cubicBezTo>
                  <a:cubicBezTo>
                    <a:pt x="271" y="110"/>
                    <a:pt x="271" y="110"/>
                    <a:pt x="272" y="110"/>
                  </a:cubicBezTo>
                  <a:cubicBezTo>
                    <a:pt x="271" y="110"/>
                    <a:pt x="271" y="111"/>
                    <a:pt x="271" y="112"/>
                  </a:cubicBezTo>
                  <a:cubicBezTo>
                    <a:pt x="271" y="113"/>
                    <a:pt x="272" y="113"/>
                    <a:pt x="272" y="113"/>
                  </a:cubicBezTo>
                  <a:cubicBezTo>
                    <a:pt x="271" y="113"/>
                    <a:pt x="271" y="112"/>
                    <a:pt x="270" y="113"/>
                  </a:cubicBezTo>
                  <a:cubicBezTo>
                    <a:pt x="271" y="112"/>
                    <a:pt x="270" y="112"/>
                    <a:pt x="270" y="112"/>
                  </a:cubicBezTo>
                  <a:cubicBezTo>
                    <a:pt x="269" y="111"/>
                    <a:pt x="269" y="112"/>
                    <a:pt x="269" y="111"/>
                  </a:cubicBezTo>
                  <a:cubicBezTo>
                    <a:pt x="269" y="111"/>
                    <a:pt x="269" y="111"/>
                    <a:pt x="269" y="111"/>
                  </a:cubicBezTo>
                  <a:cubicBezTo>
                    <a:pt x="269" y="111"/>
                    <a:pt x="269" y="111"/>
                    <a:pt x="269" y="111"/>
                  </a:cubicBezTo>
                  <a:close/>
                  <a:moveTo>
                    <a:pt x="267" y="112"/>
                  </a:moveTo>
                  <a:cubicBezTo>
                    <a:pt x="267" y="112"/>
                    <a:pt x="267" y="111"/>
                    <a:pt x="267" y="111"/>
                  </a:cubicBezTo>
                  <a:cubicBezTo>
                    <a:pt x="267" y="111"/>
                    <a:pt x="267" y="111"/>
                    <a:pt x="266" y="111"/>
                  </a:cubicBezTo>
                  <a:cubicBezTo>
                    <a:pt x="266" y="111"/>
                    <a:pt x="266" y="111"/>
                    <a:pt x="266" y="111"/>
                  </a:cubicBezTo>
                  <a:cubicBezTo>
                    <a:pt x="266" y="111"/>
                    <a:pt x="266" y="111"/>
                    <a:pt x="266" y="111"/>
                  </a:cubicBezTo>
                  <a:cubicBezTo>
                    <a:pt x="266" y="111"/>
                    <a:pt x="266" y="111"/>
                    <a:pt x="266" y="110"/>
                  </a:cubicBezTo>
                  <a:cubicBezTo>
                    <a:pt x="267" y="111"/>
                    <a:pt x="267" y="110"/>
                    <a:pt x="268" y="111"/>
                  </a:cubicBezTo>
                  <a:cubicBezTo>
                    <a:pt x="268" y="111"/>
                    <a:pt x="268" y="112"/>
                    <a:pt x="267" y="112"/>
                  </a:cubicBezTo>
                  <a:close/>
                  <a:moveTo>
                    <a:pt x="265" y="113"/>
                  </a:moveTo>
                  <a:cubicBezTo>
                    <a:pt x="265" y="114"/>
                    <a:pt x="265" y="114"/>
                    <a:pt x="265" y="114"/>
                  </a:cubicBezTo>
                  <a:cubicBezTo>
                    <a:pt x="264" y="114"/>
                    <a:pt x="264" y="115"/>
                    <a:pt x="263" y="115"/>
                  </a:cubicBezTo>
                  <a:cubicBezTo>
                    <a:pt x="264" y="114"/>
                    <a:pt x="264" y="114"/>
                    <a:pt x="265" y="114"/>
                  </a:cubicBezTo>
                  <a:cubicBezTo>
                    <a:pt x="265" y="114"/>
                    <a:pt x="265" y="113"/>
                    <a:pt x="265" y="113"/>
                  </a:cubicBezTo>
                  <a:close/>
                  <a:moveTo>
                    <a:pt x="265" y="116"/>
                  </a:moveTo>
                  <a:cubicBezTo>
                    <a:pt x="265" y="115"/>
                    <a:pt x="265" y="115"/>
                    <a:pt x="265" y="115"/>
                  </a:cubicBezTo>
                  <a:cubicBezTo>
                    <a:pt x="265" y="115"/>
                    <a:pt x="266" y="114"/>
                    <a:pt x="266" y="114"/>
                  </a:cubicBezTo>
                  <a:cubicBezTo>
                    <a:pt x="266" y="114"/>
                    <a:pt x="265" y="115"/>
                    <a:pt x="265" y="115"/>
                  </a:cubicBezTo>
                  <a:lnTo>
                    <a:pt x="265" y="116"/>
                  </a:lnTo>
                  <a:close/>
                  <a:moveTo>
                    <a:pt x="265" y="120"/>
                  </a:moveTo>
                  <a:cubicBezTo>
                    <a:pt x="266" y="119"/>
                    <a:pt x="268" y="118"/>
                    <a:pt x="266" y="117"/>
                  </a:cubicBezTo>
                  <a:cubicBezTo>
                    <a:pt x="266" y="117"/>
                    <a:pt x="266" y="117"/>
                    <a:pt x="266" y="117"/>
                  </a:cubicBezTo>
                  <a:cubicBezTo>
                    <a:pt x="267" y="117"/>
                    <a:pt x="267" y="116"/>
                    <a:pt x="268" y="116"/>
                  </a:cubicBezTo>
                  <a:cubicBezTo>
                    <a:pt x="268" y="117"/>
                    <a:pt x="268" y="117"/>
                    <a:pt x="269" y="118"/>
                  </a:cubicBezTo>
                  <a:cubicBezTo>
                    <a:pt x="268" y="118"/>
                    <a:pt x="268" y="118"/>
                    <a:pt x="268" y="118"/>
                  </a:cubicBezTo>
                  <a:cubicBezTo>
                    <a:pt x="268" y="118"/>
                    <a:pt x="268" y="118"/>
                    <a:pt x="268" y="118"/>
                  </a:cubicBezTo>
                  <a:cubicBezTo>
                    <a:pt x="268" y="118"/>
                    <a:pt x="268" y="118"/>
                    <a:pt x="268" y="118"/>
                  </a:cubicBezTo>
                  <a:cubicBezTo>
                    <a:pt x="268" y="118"/>
                    <a:pt x="268" y="118"/>
                    <a:pt x="268" y="118"/>
                  </a:cubicBezTo>
                  <a:cubicBezTo>
                    <a:pt x="267" y="118"/>
                    <a:pt x="267" y="118"/>
                    <a:pt x="267" y="118"/>
                  </a:cubicBezTo>
                  <a:cubicBezTo>
                    <a:pt x="267" y="118"/>
                    <a:pt x="267" y="119"/>
                    <a:pt x="268" y="120"/>
                  </a:cubicBezTo>
                  <a:cubicBezTo>
                    <a:pt x="267" y="120"/>
                    <a:pt x="266" y="120"/>
                    <a:pt x="265" y="120"/>
                  </a:cubicBezTo>
                  <a:close/>
                  <a:moveTo>
                    <a:pt x="267" y="122"/>
                  </a:moveTo>
                  <a:cubicBezTo>
                    <a:pt x="267" y="122"/>
                    <a:pt x="267" y="122"/>
                    <a:pt x="267" y="122"/>
                  </a:cubicBezTo>
                  <a:cubicBezTo>
                    <a:pt x="267" y="122"/>
                    <a:pt x="270" y="121"/>
                    <a:pt x="269" y="123"/>
                  </a:cubicBezTo>
                  <a:cubicBezTo>
                    <a:pt x="268" y="121"/>
                    <a:pt x="267" y="123"/>
                    <a:pt x="266" y="121"/>
                  </a:cubicBezTo>
                  <a:lnTo>
                    <a:pt x="267" y="122"/>
                  </a:lnTo>
                  <a:close/>
                  <a:moveTo>
                    <a:pt x="268" y="124"/>
                  </a:moveTo>
                  <a:cubicBezTo>
                    <a:pt x="269" y="123"/>
                    <a:pt x="270" y="124"/>
                    <a:pt x="271" y="124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1" y="124"/>
                    <a:pt x="270" y="125"/>
                    <a:pt x="270" y="124"/>
                  </a:cubicBezTo>
                  <a:cubicBezTo>
                    <a:pt x="270" y="125"/>
                    <a:pt x="270" y="125"/>
                    <a:pt x="270" y="125"/>
                  </a:cubicBezTo>
                  <a:cubicBezTo>
                    <a:pt x="270" y="125"/>
                    <a:pt x="268" y="126"/>
                    <a:pt x="268" y="125"/>
                  </a:cubicBezTo>
                  <a:cubicBezTo>
                    <a:pt x="268" y="125"/>
                    <a:pt x="268" y="125"/>
                    <a:pt x="268" y="125"/>
                  </a:cubicBezTo>
                  <a:cubicBezTo>
                    <a:pt x="268" y="124"/>
                    <a:pt x="269" y="125"/>
                    <a:pt x="268" y="124"/>
                  </a:cubicBezTo>
                  <a:close/>
                  <a:moveTo>
                    <a:pt x="262" y="158"/>
                  </a:moveTo>
                  <a:cubicBezTo>
                    <a:pt x="261" y="158"/>
                    <a:pt x="261" y="158"/>
                    <a:pt x="261" y="158"/>
                  </a:cubicBezTo>
                  <a:cubicBezTo>
                    <a:pt x="261" y="158"/>
                    <a:pt x="261" y="158"/>
                    <a:pt x="261" y="158"/>
                  </a:cubicBezTo>
                  <a:cubicBezTo>
                    <a:pt x="260" y="158"/>
                    <a:pt x="260" y="158"/>
                    <a:pt x="260" y="158"/>
                  </a:cubicBezTo>
                  <a:cubicBezTo>
                    <a:pt x="260" y="157"/>
                    <a:pt x="260" y="157"/>
                    <a:pt x="260" y="157"/>
                  </a:cubicBezTo>
                  <a:cubicBezTo>
                    <a:pt x="260" y="158"/>
                    <a:pt x="261" y="158"/>
                    <a:pt x="261" y="158"/>
                  </a:cubicBezTo>
                  <a:cubicBezTo>
                    <a:pt x="261" y="158"/>
                    <a:pt x="261" y="158"/>
                    <a:pt x="261" y="158"/>
                  </a:cubicBezTo>
                  <a:cubicBezTo>
                    <a:pt x="261" y="158"/>
                    <a:pt x="262" y="157"/>
                    <a:pt x="262" y="158"/>
                  </a:cubicBezTo>
                  <a:close/>
                  <a:moveTo>
                    <a:pt x="274" y="111"/>
                  </a:moveTo>
                  <a:cubicBezTo>
                    <a:pt x="274" y="111"/>
                    <a:pt x="274" y="111"/>
                    <a:pt x="274" y="111"/>
                  </a:cubicBezTo>
                  <a:cubicBezTo>
                    <a:pt x="274" y="111"/>
                    <a:pt x="274" y="110"/>
                    <a:pt x="273" y="110"/>
                  </a:cubicBezTo>
                  <a:cubicBezTo>
                    <a:pt x="273" y="110"/>
                    <a:pt x="274" y="110"/>
                    <a:pt x="274" y="109"/>
                  </a:cubicBezTo>
                  <a:cubicBezTo>
                    <a:pt x="275" y="110"/>
                    <a:pt x="276" y="109"/>
                    <a:pt x="276" y="110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7" y="110"/>
                    <a:pt x="277" y="110"/>
                    <a:pt x="277" y="110"/>
                  </a:cubicBezTo>
                  <a:cubicBezTo>
                    <a:pt x="277" y="110"/>
                    <a:pt x="277" y="110"/>
                    <a:pt x="277" y="110"/>
                  </a:cubicBezTo>
                  <a:cubicBezTo>
                    <a:pt x="277" y="111"/>
                    <a:pt x="278" y="110"/>
                    <a:pt x="278" y="110"/>
                  </a:cubicBezTo>
                  <a:cubicBezTo>
                    <a:pt x="279" y="110"/>
                    <a:pt x="278" y="111"/>
                    <a:pt x="278" y="111"/>
                  </a:cubicBezTo>
                  <a:cubicBezTo>
                    <a:pt x="278" y="111"/>
                    <a:pt x="278" y="111"/>
                    <a:pt x="278" y="111"/>
                  </a:cubicBezTo>
                  <a:cubicBezTo>
                    <a:pt x="278" y="111"/>
                    <a:pt x="278" y="111"/>
                    <a:pt x="278" y="111"/>
                  </a:cubicBezTo>
                  <a:cubicBezTo>
                    <a:pt x="278" y="111"/>
                    <a:pt x="278" y="111"/>
                    <a:pt x="277" y="111"/>
                  </a:cubicBezTo>
                  <a:cubicBezTo>
                    <a:pt x="277" y="111"/>
                    <a:pt x="277" y="111"/>
                    <a:pt x="276" y="110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5" y="111"/>
                    <a:pt x="275" y="111"/>
                    <a:pt x="275" y="112"/>
                  </a:cubicBezTo>
                  <a:cubicBezTo>
                    <a:pt x="275" y="111"/>
                    <a:pt x="274" y="111"/>
                    <a:pt x="274" y="111"/>
                  </a:cubicBezTo>
                  <a:close/>
                  <a:moveTo>
                    <a:pt x="278" y="108"/>
                  </a:moveTo>
                  <a:cubicBezTo>
                    <a:pt x="277" y="107"/>
                    <a:pt x="277" y="106"/>
                    <a:pt x="277" y="105"/>
                  </a:cubicBezTo>
                  <a:cubicBezTo>
                    <a:pt x="277" y="106"/>
                    <a:pt x="277" y="106"/>
                    <a:pt x="277" y="107"/>
                  </a:cubicBezTo>
                  <a:cubicBezTo>
                    <a:pt x="278" y="107"/>
                    <a:pt x="278" y="106"/>
                    <a:pt x="278" y="105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8" y="106"/>
                    <a:pt x="278" y="108"/>
                    <a:pt x="278" y="108"/>
                  </a:cubicBezTo>
                  <a:cubicBezTo>
                    <a:pt x="277" y="108"/>
                    <a:pt x="276" y="107"/>
                    <a:pt x="275" y="108"/>
                  </a:cubicBezTo>
                  <a:cubicBezTo>
                    <a:pt x="274" y="107"/>
                    <a:pt x="274" y="107"/>
                    <a:pt x="274" y="107"/>
                  </a:cubicBezTo>
                  <a:cubicBezTo>
                    <a:pt x="276" y="106"/>
                    <a:pt x="276" y="108"/>
                    <a:pt x="278" y="108"/>
                  </a:cubicBezTo>
                  <a:close/>
                  <a:moveTo>
                    <a:pt x="276" y="104"/>
                  </a:moveTo>
                  <a:cubicBezTo>
                    <a:pt x="277" y="105"/>
                    <a:pt x="278" y="104"/>
                    <a:pt x="278" y="104"/>
                  </a:cubicBezTo>
                  <a:cubicBezTo>
                    <a:pt x="277" y="105"/>
                    <a:pt x="277" y="104"/>
                    <a:pt x="276" y="105"/>
                  </a:cubicBezTo>
                  <a:lnTo>
                    <a:pt x="276" y="104"/>
                  </a:lnTo>
                  <a:close/>
                  <a:moveTo>
                    <a:pt x="280" y="106"/>
                  </a:moveTo>
                  <a:cubicBezTo>
                    <a:pt x="280" y="106"/>
                    <a:pt x="280" y="106"/>
                    <a:pt x="280" y="106"/>
                  </a:cubicBezTo>
                  <a:cubicBezTo>
                    <a:pt x="282" y="106"/>
                    <a:pt x="281" y="108"/>
                    <a:pt x="282" y="108"/>
                  </a:cubicBezTo>
                  <a:cubicBezTo>
                    <a:pt x="283" y="107"/>
                    <a:pt x="283" y="108"/>
                    <a:pt x="283" y="108"/>
                  </a:cubicBezTo>
                  <a:cubicBezTo>
                    <a:pt x="283" y="108"/>
                    <a:pt x="283" y="108"/>
                    <a:pt x="283" y="108"/>
                  </a:cubicBezTo>
                  <a:cubicBezTo>
                    <a:pt x="283" y="108"/>
                    <a:pt x="283" y="108"/>
                    <a:pt x="283" y="108"/>
                  </a:cubicBezTo>
                  <a:cubicBezTo>
                    <a:pt x="282" y="107"/>
                    <a:pt x="281" y="108"/>
                    <a:pt x="280" y="107"/>
                  </a:cubicBezTo>
                  <a:cubicBezTo>
                    <a:pt x="279" y="107"/>
                    <a:pt x="279" y="107"/>
                    <a:pt x="279" y="107"/>
                  </a:cubicBezTo>
                  <a:cubicBezTo>
                    <a:pt x="278" y="106"/>
                    <a:pt x="280" y="108"/>
                    <a:pt x="280" y="106"/>
                  </a:cubicBezTo>
                  <a:close/>
                  <a:moveTo>
                    <a:pt x="284" y="106"/>
                  </a:moveTo>
                  <a:cubicBezTo>
                    <a:pt x="285" y="106"/>
                    <a:pt x="285" y="106"/>
                    <a:pt x="286" y="105"/>
                  </a:cubicBezTo>
                  <a:cubicBezTo>
                    <a:pt x="285" y="105"/>
                    <a:pt x="285" y="105"/>
                    <a:pt x="285" y="105"/>
                  </a:cubicBezTo>
                  <a:cubicBezTo>
                    <a:pt x="286" y="104"/>
                    <a:pt x="286" y="105"/>
                    <a:pt x="286" y="106"/>
                  </a:cubicBezTo>
                  <a:cubicBezTo>
                    <a:pt x="287" y="106"/>
                    <a:pt x="288" y="107"/>
                    <a:pt x="288" y="105"/>
                  </a:cubicBezTo>
                  <a:cubicBezTo>
                    <a:pt x="287" y="105"/>
                    <a:pt x="287" y="105"/>
                    <a:pt x="287" y="105"/>
                  </a:cubicBezTo>
                  <a:cubicBezTo>
                    <a:pt x="287" y="104"/>
                    <a:pt x="287" y="104"/>
                    <a:pt x="287" y="104"/>
                  </a:cubicBezTo>
                  <a:cubicBezTo>
                    <a:pt x="287" y="104"/>
                    <a:pt x="287" y="104"/>
                    <a:pt x="287" y="104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9" y="103"/>
                    <a:pt x="289" y="103"/>
                    <a:pt x="289" y="103"/>
                  </a:cubicBezTo>
                  <a:cubicBezTo>
                    <a:pt x="289" y="103"/>
                    <a:pt x="289" y="103"/>
                    <a:pt x="289" y="103"/>
                  </a:cubicBezTo>
                  <a:cubicBezTo>
                    <a:pt x="288" y="104"/>
                    <a:pt x="291" y="105"/>
                    <a:pt x="288" y="105"/>
                  </a:cubicBezTo>
                  <a:cubicBezTo>
                    <a:pt x="288" y="106"/>
                    <a:pt x="289" y="106"/>
                    <a:pt x="290" y="106"/>
                  </a:cubicBezTo>
                  <a:cubicBezTo>
                    <a:pt x="290" y="105"/>
                    <a:pt x="291" y="106"/>
                    <a:pt x="290" y="106"/>
                  </a:cubicBezTo>
                  <a:cubicBezTo>
                    <a:pt x="290" y="106"/>
                    <a:pt x="290" y="106"/>
                    <a:pt x="290" y="106"/>
                  </a:cubicBezTo>
                  <a:cubicBezTo>
                    <a:pt x="291" y="107"/>
                    <a:pt x="291" y="108"/>
                    <a:pt x="292" y="107"/>
                  </a:cubicBezTo>
                  <a:cubicBezTo>
                    <a:pt x="292" y="108"/>
                    <a:pt x="291" y="108"/>
                    <a:pt x="291" y="108"/>
                  </a:cubicBezTo>
                  <a:cubicBezTo>
                    <a:pt x="290" y="108"/>
                    <a:pt x="289" y="108"/>
                    <a:pt x="289" y="109"/>
                  </a:cubicBezTo>
                  <a:cubicBezTo>
                    <a:pt x="289" y="108"/>
                    <a:pt x="289" y="108"/>
                    <a:pt x="289" y="108"/>
                  </a:cubicBezTo>
                  <a:cubicBezTo>
                    <a:pt x="288" y="108"/>
                    <a:pt x="288" y="108"/>
                    <a:pt x="288" y="108"/>
                  </a:cubicBezTo>
                  <a:cubicBezTo>
                    <a:pt x="288" y="108"/>
                    <a:pt x="288" y="108"/>
                    <a:pt x="288" y="108"/>
                  </a:cubicBezTo>
                  <a:cubicBezTo>
                    <a:pt x="288" y="107"/>
                    <a:pt x="287" y="107"/>
                    <a:pt x="287" y="108"/>
                  </a:cubicBezTo>
                  <a:cubicBezTo>
                    <a:pt x="287" y="107"/>
                    <a:pt x="286" y="107"/>
                    <a:pt x="286" y="106"/>
                  </a:cubicBezTo>
                  <a:cubicBezTo>
                    <a:pt x="286" y="107"/>
                    <a:pt x="285" y="107"/>
                    <a:pt x="285" y="107"/>
                  </a:cubicBezTo>
                  <a:cubicBezTo>
                    <a:pt x="286" y="108"/>
                    <a:pt x="286" y="108"/>
                    <a:pt x="286" y="108"/>
                  </a:cubicBezTo>
                  <a:cubicBezTo>
                    <a:pt x="285" y="108"/>
                    <a:pt x="285" y="108"/>
                    <a:pt x="285" y="107"/>
                  </a:cubicBezTo>
                  <a:cubicBezTo>
                    <a:pt x="285" y="107"/>
                    <a:pt x="284" y="107"/>
                    <a:pt x="284" y="108"/>
                  </a:cubicBezTo>
                  <a:cubicBezTo>
                    <a:pt x="284" y="108"/>
                    <a:pt x="284" y="107"/>
                    <a:pt x="284" y="107"/>
                  </a:cubicBezTo>
                  <a:cubicBezTo>
                    <a:pt x="284" y="107"/>
                    <a:pt x="285" y="107"/>
                    <a:pt x="285" y="107"/>
                  </a:cubicBezTo>
                  <a:lnTo>
                    <a:pt x="284" y="106"/>
                  </a:lnTo>
                  <a:close/>
                  <a:moveTo>
                    <a:pt x="293" y="105"/>
                  </a:moveTo>
                  <a:cubicBezTo>
                    <a:pt x="292" y="105"/>
                    <a:pt x="292" y="105"/>
                    <a:pt x="292" y="105"/>
                  </a:cubicBezTo>
                  <a:cubicBezTo>
                    <a:pt x="292" y="105"/>
                    <a:pt x="292" y="105"/>
                    <a:pt x="292" y="105"/>
                  </a:cubicBezTo>
                  <a:cubicBezTo>
                    <a:pt x="293" y="105"/>
                    <a:pt x="293" y="105"/>
                    <a:pt x="293" y="105"/>
                  </a:cubicBezTo>
                  <a:cubicBezTo>
                    <a:pt x="293" y="105"/>
                    <a:pt x="293" y="105"/>
                    <a:pt x="293" y="105"/>
                  </a:cubicBezTo>
                  <a:cubicBezTo>
                    <a:pt x="293" y="105"/>
                    <a:pt x="293" y="104"/>
                    <a:pt x="294" y="104"/>
                  </a:cubicBezTo>
                  <a:cubicBezTo>
                    <a:pt x="294" y="104"/>
                    <a:pt x="294" y="104"/>
                    <a:pt x="294" y="104"/>
                  </a:cubicBezTo>
                  <a:cubicBezTo>
                    <a:pt x="294" y="104"/>
                    <a:pt x="294" y="104"/>
                    <a:pt x="294" y="104"/>
                  </a:cubicBezTo>
                  <a:cubicBezTo>
                    <a:pt x="294" y="104"/>
                    <a:pt x="293" y="103"/>
                    <a:pt x="292" y="103"/>
                  </a:cubicBezTo>
                  <a:cubicBezTo>
                    <a:pt x="295" y="103"/>
                    <a:pt x="295" y="103"/>
                    <a:pt x="295" y="103"/>
                  </a:cubicBezTo>
                  <a:cubicBezTo>
                    <a:pt x="294" y="104"/>
                    <a:pt x="295" y="104"/>
                    <a:pt x="295" y="105"/>
                  </a:cubicBezTo>
                  <a:cubicBezTo>
                    <a:pt x="295" y="105"/>
                    <a:pt x="296" y="105"/>
                    <a:pt x="296" y="105"/>
                  </a:cubicBezTo>
                  <a:cubicBezTo>
                    <a:pt x="296" y="105"/>
                    <a:pt x="296" y="105"/>
                    <a:pt x="296" y="105"/>
                  </a:cubicBezTo>
                  <a:cubicBezTo>
                    <a:pt x="296" y="105"/>
                    <a:pt x="296" y="105"/>
                    <a:pt x="296" y="105"/>
                  </a:cubicBezTo>
                  <a:cubicBezTo>
                    <a:pt x="296" y="105"/>
                    <a:pt x="296" y="105"/>
                    <a:pt x="296" y="105"/>
                  </a:cubicBezTo>
                  <a:cubicBezTo>
                    <a:pt x="296" y="105"/>
                    <a:pt x="296" y="105"/>
                    <a:pt x="296" y="105"/>
                  </a:cubicBezTo>
                  <a:cubicBezTo>
                    <a:pt x="296" y="106"/>
                    <a:pt x="298" y="105"/>
                    <a:pt x="298" y="106"/>
                  </a:cubicBezTo>
                  <a:cubicBezTo>
                    <a:pt x="298" y="105"/>
                    <a:pt x="299" y="106"/>
                    <a:pt x="299" y="105"/>
                  </a:cubicBezTo>
                  <a:cubicBezTo>
                    <a:pt x="298" y="104"/>
                    <a:pt x="297" y="105"/>
                    <a:pt x="296" y="105"/>
                  </a:cubicBezTo>
                  <a:cubicBezTo>
                    <a:pt x="297" y="104"/>
                    <a:pt x="298" y="104"/>
                    <a:pt x="299" y="104"/>
                  </a:cubicBezTo>
                  <a:cubicBezTo>
                    <a:pt x="300" y="104"/>
                    <a:pt x="300" y="104"/>
                    <a:pt x="301" y="104"/>
                  </a:cubicBezTo>
                  <a:cubicBezTo>
                    <a:pt x="301" y="104"/>
                    <a:pt x="301" y="104"/>
                    <a:pt x="301" y="104"/>
                  </a:cubicBezTo>
                  <a:cubicBezTo>
                    <a:pt x="301" y="104"/>
                    <a:pt x="301" y="104"/>
                    <a:pt x="301" y="104"/>
                  </a:cubicBezTo>
                  <a:cubicBezTo>
                    <a:pt x="301" y="104"/>
                    <a:pt x="301" y="104"/>
                    <a:pt x="301" y="104"/>
                  </a:cubicBezTo>
                  <a:cubicBezTo>
                    <a:pt x="301" y="105"/>
                    <a:pt x="300" y="105"/>
                    <a:pt x="300" y="105"/>
                  </a:cubicBezTo>
                  <a:cubicBezTo>
                    <a:pt x="299" y="105"/>
                    <a:pt x="299" y="105"/>
                    <a:pt x="299" y="105"/>
                  </a:cubicBezTo>
                  <a:cubicBezTo>
                    <a:pt x="299" y="105"/>
                    <a:pt x="299" y="105"/>
                    <a:pt x="299" y="105"/>
                  </a:cubicBezTo>
                  <a:cubicBezTo>
                    <a:pt x="299" y="105"/>
                    <a:pt x="301" y="106"/>
                    <a:pt x="301" y="105"/>
                  </a:cubicBezTo>
                  <a:cubicBezTo>
                    <a:pt x="301" y="105"/>
                    <a:pt x="301" y="105"/>
                    <a:pt x="302" y="106"/>
                  </a:cubicBezTo>
                  <a:cubicBezTo>
                    <a:pt x="302" y="106"/>
                    <a:pt x="302" y="106"/>
                    <a:pt x="302" y="106"/>
                  </a:cubicBezTo>
                  <a:cubicBezTo>
                    <a:pt x="302" y="106"/>
                    <a:pt x="301" y="106"/>
                    <a:pt x="302" y="107"/>
                  </a:cubicBezTo>
                  <a:cubicBezTo>
                    <a:pt x="301" y="107"/>
                    <a:pt x="301" y="107"/>
                    <a:pt x="301" y="107"/>
                  </a:cubicBezTo>
                  <a:cubicBezTo>
                    <a:pt x="300" y="107"/>
                    <a:pt x="302" y="107"/>
                    <a:pt x="301" y="107"/>
                  </a:cubicBezTo>
                  <a:cubicBezTo>
                    <a:pt x="300" y="107"/>
                    <a:pt x="300" y="107"/>
                    <a:pt x="300" y="106"/>
                  </a:cubicBezTo>
                  <a:cubicBezTo>
                    <a:pt x="299" y="106"/>
                    <a:pt x="297" y="106"/>
                    <a:pt x="296" y="106"/>
                  </a:cubicBezTo>
                  <a:cubicBezTo>
                    <a:pt x="296" y="107"/>
                    <a:pt x="296" y="107"/>
                    <a:pt x="296" y="107"/>
                  </a:cubicBezTo>
                  <a:cubicBezTo>
                    <a:pt x="296" y="107"/>
                    <a:pt x="296" y="106"/>
                    <a:pt x="295" y="106"/>
                  </a:cubicBezTo>
                  <a:cubicBezTo>
                    <a:pt x="294" y="107"/>
                    <a:pt x="294" y="107"/>
                    <a:pt x="294" y="107"/>
                  </a:cubicBezTo>
                  <a:cubicBezTo>
                    <a:pt x="294" y="106"/>
                    <a:pt x="295" y="106"/>
                    <a:pt x="294" y="106"/>
                  </a:cubicBezTo>
                  <a:cubicBezTo>
                    <a:pt x="295" y="106"/>
                    <a:pt x="295" y="105"/>
                    <a:pt x="296" y="105"/>
                  </a:cubicBezTo>
                  <a:cubicBezTo>
                    <a:pt x="296" y="105"/>
                    <a:pt x="296" y="105"/>
                    <a:pt x="296" y="105"/>
                  </a:cubicBezTo>
                  <a:cubicBezTo>
                    <a:pt x="296" y="105"/>
                    <a:pt x="296" y="105"/>
                    <a:pt x="296" y="105"/>
                  </a:cubicBezTo>
                  <a:cubicBezTo>
                    <a:pt x="295" y="105"/>
                    <a:pt x="295" y="105"/>
                    <a:pt x="295" y="105"/>
                  </a:cubicBezTo>
                  <a:cubicBezTo>
                    <a:pt x="295" y="105"/>
                    <a:pt x="294" y="105"/>
                    <a:pt x="294" y="104"/>
                  </a:cubicBezTo>
                  <a:cubicBezTo>
                    <a:pt x="292" y="105"/>
                    <a:pt x="294" y="107"/>
                    <a:pt x="292" y="107"/>
                  </a:cubicBezTo>
                  <a:cubicBezTo>
                    <a:pt x="292" y="107"/>
                    <a:pt x="292" y="106"/>
                    <a:pt x="292" y="106"/>
                  </a:cubicBezTo>
                  <a:cubicBezTo>
                    <a:pt x="291" y="106"/>
                    <a:pt x="293" y="106"/>
                    <a:pt x="293" y="105"/>
                  </a:cubicBezTo>
                  <a:close/>
                  <a:moveTo>
                    <a:pt x="302" y="103"/>
                  </a:moveTo>
                  <a:cubicBezTo>
                    <a:pt x="302" y="103"/>
                    <a:pt x="302" y="103"/>
                    <a:pt x="302" y="103"/>
                  </a:cubicBezTo>
                  <a:cubicBezTo>
                    <a:pt x="301" y="103"/>
                    <a:pt x="300" y="104"/>
                    <a:pt x="300" y="103"/>
                  </a:cubicBezTo>
                  <a:cubicBezTo>
                    <a:pt x="300" y="103"/>
                    <a:pt x="301" y="103"/>
                    <a:pt x="302" y="103"/>
                  </a:cubicBezTo>
                  <a:cubicBezTo>
                    <a:pt x="302" y="103"/>
                    <a:pt x="302" y="103"/>
                    <a:pt x="302" y="103"/>
                  </a:cubicBezTo>
                  <a:cubicBezTo>
                    <a:pt x="302" y="103"/>
                    <a:pt x="302" y="103"/>
                    <a:pt x="302" y="103"/>
                  </a:cubicBezTo>
                  <a:cubicBezTo>
                    <a:pt x="302" y="103"/>
                    <a:pt x="302" y="103"/>
                    <a:pt x="302" y="103"/>
                  </a:cubicBezTo>
                  <a:cubicBezTo>
                    <a:pt x="302" y="103"/>
                    <a:pt x="302" y="103"/>
                    <a:pt x="302" y="103"/>
                  </a:cubicBezTo>
                  <a:cubicBezTo>
                    <a:pt x="301" y="103"/>
                    <a:pt x="301" y="103"/>
                    <a:pt x="301" y="103"/>
                  </a:cubicBezTo>
                  <a:cubicBezTo>
                    <a:pt x="302" y="103"/>
                    <a:pt x="302" y="103"/>
                    <a:pt x="302" y="103"/>
                  </a:cubicBezTo>
                  <a:cubicBezTo>
                    <a:pt x="302" y="103"/>
                    <a:pt x="302" y="103"/>
                    <a:pt x="302" y="103"/>
                  </a:cubicBezTo>
                  <a:close/>
                  <a:moveTo>
                    <a:pt x="294" y="107"/>
                  </a:moveTo>
                  <a:cubicBezTo>
                    <a:pt x="294" y="108"/>
                    <a:pt x="294" y="108"/>
                    <a:pt x="294" y="108"/>
                  </a:cubicBezTo>
                  <a:cubicBezTo>
                    <a:pt x="294" y="107"/>
                    <a:pt x="294" y="107"/>
                    <a:pt x="294" y="107"/>
                  </a:cubicBezTo>
                  <a:close/>
                  <a:moveTo>
                    <a:pt x="285" y="109"/>
                  </a:moveTo>
                  <a:cubicBezTo>
                    <a:pt x="286" y="109"/>
                    <a:pt x="286" y="109"/>
                    <a:pt x="286" y="109"/>
                  </a:cubicBezTo>
                  <a:cubicBezTo>
                    <a:pt x="286" y="109"/>
                    <a:pt x="286" y="109"/>
                    <a:pt x="286" y="109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6" y="110"/>
                    <a:pt x="286" y="110"/>
                    <a:pt x="286" y="110"/>
                  </a:cubicBezTo>
                  <a:cubicBezTo>
                    <a:pt x="286" y="111"/>
                    <a:pt x="287" y="110"/>
                    <a:pt x="287" y="111"/>
                  </a:cubicBezTo>
                  <a:cubicBezTo>
                    <a:pt x="287" y="110"/>
                    <a:pt x="286" y="111"/>
                    <a:pt x="286" y="110"/>
                  </a:cubicBezTo>
                  <a:cubicBezTo>
                    <a:pt x="286" y="111"/>
                    <a:pt x="284" y="110"/>
                    <a:pt x="283" y="110"/>
                  </a:cubicBezTo>
                  <a:cubicBezTo>
                    <a:pt x="283" y="110"/>
                    <a:pt x="283" y="110"/>
                    <a:pt x="283" y="110"/>
                  </a:cubicBezTo>
                  <a:cubicBezTo>
                    <a:pt x="282" y="110"/>
                    <a:pt x="282" y="110"/>
                    <a:pt x="282" y="110"/>
                  </a:cubicBezTo>
                  <a:cubicBezTo>
                    <a:pt x="282" y="109"/>
                    <a:pt x="284" y="110"/>
                    <a:pt x="285" y="109"/>
                  </a:cubicBezTo>
                  <a:close/>
                  <a:moveTo>
                    <a:pt x="276" y="123"/>
                  </a:moveTo>
                  <a:cubicBezTo>
                    <a:pt x="276" y="124"/>
                    <a:pt x="276" y="124"/>
                    <a:pt x="276" y="124"/>
                  </a:cubicBezTo>
                  <a:cubicBezTo>
                    <a:pt x="276" y="124"/>
                    <a:pt x="276" y="124"/>
                    <a:pt x="276" y="124"/>
                  </a:cubicBezTo>
                  <a:cubicBezTo>
                    <a:pt x="276" y="124"/>
                    <a:pt x="276" y="124"/>
                    <a:pt x="276" y="124"/>
                  </a:cubicBezTo>
                  <a:cubicBezTo>
                    <a:pt x="276" y="124"/>
                    <a:pt x="276" y="124"/>
                    <a:pt x="276" y="124"/>
                  </a:cubicBezTo>
                  <a:cubicBezTo>
                    <a:pt x="276" y="124"/>
                    <a:pt x="276" y="124"/>
                    <a:pt x="276" y="124"/>
                  </a:cubicBezTo>
                  <a:cubicBezTo>
                    <a:pt x="276" y="124"/>
                    <a:pt x="276" y="124"/>
                    <a:pt x="276" y="124"/>
                  </a:cubicBezTo>
                  <a:cubicBezTo>
                    <a:pt x="276" y="124"/>
                    <a:pt x="276" y="124"/>
                    <a:pt x="276" y="124"/>
                  </a:cubicBezTo>
                  <a:cubicBezTo>
                    <a:pt x="276" y="124"/>
                    <a:pt x="276" y="124"/>
                    <a:pt x="276" y="124"/>
                  </a:cubicBezTo>
                  <a:cubicBezTo>
                    <a:pt x="276" y="124"/>
                    <a:pt x="276" y="124"/>
                    <a:pt x="276" y="124"/>
                  </a:cubicBezTo>
                  <a:cubicBezTo>
                    <a:pt x="277" y="124"/>
                    <a:pt x="275" y="123"/>
                    <a:pt x="276" y="123"/>
                  </a:cubicBezTo>
                  <a:close/>
                  <a:moveTo>
                    <a:pt x="275" y="125"/>
                  </a:moveTo>
                  <a:cubicBezTo>
                    <a:pt x="275" y="124"/>
                    <a:pt x="275" y="124"/>
                    <a:pt x="274" y="124"/>
                  </a:cubicBezTo>
                  <a:cubicBezTo>
                    <a:pt x="274" y="125"/>
                    <a:pt x="274" y="125"/>
                    <a:pt x="274" y="125"/>
                  </a:cubicBezTo>
                  <a:cubicBezTo>
                    <a:pt x="273" y="124"/>
                    <a:pt x="273" y="125"/>
                    <a:pt x="272" y="124"/>
                  </a:cubicBezTo>
                  <a:cubicBezTo>
                    <a:pt x="272" y="123"/>
                    <a:pt x="272" y="123"/>
                    <a:pt x="272" y="123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3" y="124"/>
                    <a:pt x="274" y="123"/>
                    <a:pt x="275" y="124"/>
                  </a:cubicBezTo>
                  <a:cubicBezTo>
                    <a:pt x="275" y="124"/>
                    <a:pt x="275" y="124"/>
                    <a:pt x="275" y="125"/>
                  </a:cubicBezTo>
                  <a:close/>
                  <a:moveTo>
                    <a:pt x="273" y="122"/>
                  </a:moveTo>
                  <a:cubicBezTo>
                    <a:pt x="273" y="122"/>
                    <a:pt x="273" y="122"/>
                    <a:pt x="273" y="122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3" y="122"/>
                    <a:pt x="273" y="122"/>
                    <a:pt x="273" y="123"/>
                  </a:cubicBezTo>
                  <a:cubicBezTo>
                    <a:pt x="273" y="123"/>
                    <a:pt x="273" y="123"/>
                    <a:pt x="273" y="123"/>
                  </a:cubicBezTo>
                  <a:cubicBezTo>
                    <a:pt x="273" y="123"/>
                    <a:pt x="273" y="123"/>
                    <a:pt x="273" y="122"/>
                  </a:cubicBezTo>
                  <a:close/>
                  <a:moveTo>
                    <a:pt x="262" y="161"/>
                  </a:moveTo>
                  <a:cubicBezTo>
                    <a:pt x="263" y="161"/>
                    <a:pt x="263" y="161"/>
                    <a:pt x="263" y="161"/>
                  </a:cubicBezTo>
                  <a:cubicBezTo>
                    <a:pt x="262" y="162"/>
                    <a:pt x="262" y="162"/>
                    <a:pt x="262" y="162"/>
                  </a:cubicBezTo>
                  <a:cubicBezTo>
                    <a:pt x="262" y="162"/>
                    <a:pt x="262" y="162"/>
                    <a:pt x="262" y="162"/>
                  </a:cubicBezTo>
                  <a:lnTo>
                    <a:pt x="262" y="161"/>
                  </a:lnTo>
                  <a:close/>
                  <a:moveTo>
                    <a:pt x="275" y="133"/>
                  </a:moveTo>
                  <a:cubicBezTo>
                    <a:pt x="275" y="134"/>
                    <a:pt x="275" y="134"/>
                    <a:pt x="275" y="134"/>
                  </a:cubicBezTo>
                  <a:cubicBezTo>
                    <a:pt x="275" y="133"/>
                    <a:pt x="275" y="133"/>
                    <a:pt x="275" y="133"/>
                  </a:cubicBezTo>
                  <a:cubicBezTo>
                    <a:pt x="275" y="133"/>
                    <a:pt x="275" y="133"/>
                    <a:pt x="275" y="133"/>
                  </a:cubicBezTo>
                  <a:close/>
                  <a:moveTo>
                    <a:pt x="281" y="109"/>
                  </a:moveTo>
                  <a:cubicBezTo>
                    <a:pt x="281" y="109"/>
                    <a:pt x="281" y="108"/>
                    <a:pt x="280" y="108"/>
                  </a:cubicBezTo>
                  <a:cubicBezTo>
                    <a:pt x="281" y="108"/>
                    <a:pt x="281" y="109"/>
                    <a:pt x="282" y="109"/>
                  </a:cubicBezTo>
                  <a:cubicBezTo>
                    <a:pt x="282" y="109"/>
                    <a:pt x="282" y="109"/>
                    <a:pt x="282" y="109"/>
                  </a:cubicBezTo>
                  <a:cubicBezTo>
                    <a:pt x="282" y="109"/>
                    <a:pt x="282" y="109"/>
                    <a:pt x="282" y="109"/>
                  </a:cubicBezTo>
                  <a:lnTo>
                    <a:pt x="281" y="109"/>
                  </a:lnTo>
                  <a:close/>
                  <a:moveTo>
                    <a:pt x="282" y="111"/>
                  </a:moveTo>
                  <a:cubicBezTo>
                    <a:pt x="282" y="111"/>
                    <a:pt x="282" y="111"/>
                    <a:pt x="282" y="111"/>
                  </a:cubicBezTo>
                  <a:cubicBezTo>
                    <a:pt x="281" y="111"/>
                    <a:pt x="281" y="111"/>
                    <a:pt x="281" y="111"/>
                  </a:cubicBezTo>
                  <a:cubicBezTo>
                    <a:pt x="281" y="111"/>
                    <a:pt x="282" y="111"/>
                    <a:pt x="282" y="111"/>
                  </a:cubicBezTo>
                  <a:close/>
                  <a:moveTo>
                    <a:pt x="276" y="158"/>
                  </a:moveTo>
                  <a:cubicBezTo>
                    <a:pt x="276" y="159"/>
                    <a:pt x="276" y="159"/>
                    <a:pt x="276" y="159"/>
                  </a:cubicBezTo>
                  <a:cubicBezTo>
                    <a:pt x="275" y="159"/>
                    <a:pt x="275" y="159"/>
                    <a:pt x="275" y="159"/>
                  </a:cubicBezTo>
                  <a:cubicBezTo>
                    <a:pt x="275" y="158"/>
                    <a:pt x="275" y="159"/>
                    <a:pt x="276" y="158"/>
                  </a:cubicBezTo>
                  <a:close/>
                  <a:moveTo>
                    <a:pt x="284" y="126"/>
                  </a:moveTo>
                  <a:cubicBezTo>
                    <a:pt x="283" y="126"/>
                    <a:pt x="283" y="126"/>
                    <a:pt x="283" y="126"/>
                  </a:cubicBezTo>
                  <a:cubicBezTo>
                    <a:pt x="284" y="125"/>
                    <a:pt x="285" y="125"/>
                    <a:pt x="286" y="126"/>
                  </a:cubicBezTo>
                  <a:cubicBezTo>
                    <a:pt x="286" y="126"/>
                    <a:pt x="285" y="126"/>
                    <a:pt x="286" y="126"/>
                  </a:cubicBezTo>
                  <a:cubicBezTo>
                    <a:pt x="285" y="127"/>
                    <a:pt x="285" y="126"/>
                    <a:pt x="284" y="126"/>
                  </a:cubicBezTo>
                  <a:close/>
                  <a:moveTo>
                    <a:pt x="279" y="151"/>
                  </a:moveTo>
                  <a:cubicBezTo>
                    <a:pt x="280" y="151"/>
                    <a:pt x="280" y="151"/>
                    <a:pt x="280" y="151"/>
                  </a:cubicBezTo>
                  <a:cubicBezTo>
                    <a:pt x="279" y="151"/>
                    <a:pt x="279" y="151"/>
                    <a:pt x="279" y="151"/>
                  </a:cubicBezTo>
                  <a:close/>
                  <a:moveTo>
                    <a:pt x="279" y="150"/>
                  </a:moveTo>
                  <a:cubicBezTo>
                    <a:pt x="280" y="149"/>
                    <a:pt x="280" y="149"/>
                    <a:pt x="280" y="149"/>
                  </a:cubicBezTo>
                  <a:cubicBezTo>
                    <a:pt x="280" y="150"/>
                    <a:pt x="280" y="150"/>
                    <a:pt x="280" y="150"/>
                  </a:cubicBezTo>
                  <a:cubicBezTo>
                    <a:pt x="280" y="150"/>
                    <a:pt x="280" y="150"/>
                    <a:pt x="279" y="150"/>
                  </a:cubicBezTo>
                  <a:close/>
                  <a:moveTo>
                    <a:pt x="287" y="123"/>
                  </a:moveTo>
                  <a:cubicBezTo>
                    <a:pt x="287" y="123"/>
                    <a:pt x="287" y="123"/>
                    <a:pt x="287" y="123"/>
                  </a:cubicBezTo>
                  <a:cubicBezTo>
                    <a:pt x="287" y="123"/>
                    <a:pt x="287" y="123"/>
                    <a:pt x="287" y="123"/>
                  </a:cubicBezTo>
                  <a:cubicBezTo>
                    <a:pt x="287" y="122"/>
                    <a:pt x="287" y="122"/>
                    <a:pt x="287" y="122"/>
                  </a:cubicBezTo>
                  <a:cubicBezTo>
                    <a:pt x="288" y="123"/>
                    <a:pt x="288" y="123"/>
                    <a:pt x="288" y="123"/>
                  </a:cubicBezTo>
                  <a:lnTo>
                    <a:pt x="287" y="123"/>
                  </a:lnTo>
                  <a:close/>
                  <a:moveTo>
                    <a:pt x="278" y="159"/>
                  </a:moveTo>
                  <a:cubicBezTo>
                    <a:pt x="278" y="160"/>
                    <a:pt x="278" y="160"/>
                    <a:pt x="278" y="160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7" y="159"/>
                    <a:pt x="278" y="159"/>
                    <a:pt x="277" y="159"/>
                  </a:cubicBezTo>
                  <a:cubicBezTo>
                    <a:pt x="277" y="158"/>
                    <a:pt x="277" y="158"/>
                    <a:pt x="277" y="158"/>
                  </a:cubicBezTo>
                  <a:cubicBezTo>
                    <a:pt x="277" y="158"/>
                    <a:pt x="277" y="158"/>
                    <a:pt x="277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9" y="158"/>
                    <a:pt x="279" y="158"/>
                    <a:pt x="279" y="157"/>
                  </a:cubicBezTo>
                  <a:cubicBezTo>
                    <a:pt x="279" y="158"/>
                    <a:pt x="280" y="158"/>
                    <a:pt x="280" y="158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1" y="158"/>
                    <a:pt x="281" y="157"/>
                    <a:pt x="282" y="158"/>
                  </a:cubicBezTo>
                  <a:cubicBezTo>
                    <a:pt x="282" y="158"/>
                    <a:pt x="280" y="157"/>
                    <a:pt x="280" y="159"/>
                  </a:cubicBezTo>
                  <a:cubicBezTo>
                    <a:pt x="280" y="159"/>
                    <a:pt x="278" y="158"/>
                    <a:pt x="278" y="159"/>
                  </a:cubicBezTo>
                  <a:close/>
                  <a:moveTo>
                    <a:pt x="286" y="131"/>
                  </a:moveTo>
                  <a:cubicBezTo>
                    <a:pt x="287" y="130"/>
                    <a:pt x="287" y="130"/>
                    <a:pt x="287" y="130"/>
                  </a:cubicBezTo>
                  <a:cubicBezTo>
                    <a:pt x="287" y="130"/>
                    <a:pt x="287" y="130"/>
                    <a:pt x="287" y="130"/>
                  </a:cubicBezTo>
                  <a:cubicBezTo>
                    <a:pt x="287" y="131"/>
                    <a:pt x="287" y="131"/>
                    <a:pt x="287" y="131"/>
                  </a:cubicBezTo>
                  <a:lnTo>
                    <a:pt x="286" y="131"/>
                  </a:lnTo>
                  <a:close/>
                  <a:moveTo>
                    <a:pt x="290" y="121"/>
                  </a:moveTo>
                  <a:cubicBezTo>
                    <a:pt x="290" y="120"/>
                    <a:pt x="290" y="120"/>
                    <a:pt x="290" y="120"/>
                  </a:cubicBezTo>
                  <a:cubicBezTo>
                    <a:pt x="290" y="121"/>
                    <a:pt x="290" y="121"/>
                    <a:pt x="290" y="121"/>
                  </a:cubicBezTo>
                  <a:cubicBezTo>
                    <a:pt x="290" y="121"/>
                    <a:pt x="290" y="121"/>
                    <a:pt x="290" y="121"/>
                  </a:cubicBezTo>
                  <a:close/>
                  <a:moveTo>
                    <a:pt x="282" y="155"/>
                  </a:moveTo>
                  <a:cubicBezTo>
                    <a:pt x="283" y="156"/>
                    <a:pt x="283" y="156"/>
                    <a:pt x="283" y="156"/>
                  </a:cubicBezTo>
                  <a:cubicBezTo>
                    <a:pt x="283" y="157"/>
                    <a:pt x="283" y="157"/>
                    <a:pt x="283" y="157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3" y="156"/>
                    <a:pt x="282" y="156"/>
                    <a:pt x="282" y="155"/>
                  </a:cubicBezTo>
                  <a:close/>
                  <a:moveTo>
                    <a:pt x="292" y="126"/>
                  </a:moveTo>
                  <a:cubicBezTo>
                    <a:pt x="292" y="126"/>
                    <a:pt x="292" y="126"/>
                    <a:pt x="292" y="126"/>
                  </a:cubicBezTo>
                  <a:cubicBezTo>
                    <a:pt x="292" y="125"/>
                    <a:pt x="292" y="125"/>
                    <a:pt x="292" y="125"/>
                  </a:cubicBezTo>
                  <a:lnTo>
                    <a:pt x="292" y="126"/>
                  </a:lnTo>
                  <a:close/>
                  <a:moveTo>
                    <a:pt x="303" y="106"/>
                  </a:moveTo>
                  <a:cubicBezTo>
                    <a:pt x="303" y="106"/>
                    <a:pt x="303" y="106"/>
                    <a:pt x="303" y="106"/>
                  </a:cubicBezTo>
                  <a:cubicBezTo>
                    <a:pt x="303" y="106"/>
                    <a:pt x="303" y="106"/>
                    <a:pt x="303" y="106"/>
                  </a:cubicBezTo>
                  <a:close/>
                  <a:moveTo>
                    <a:pt x="306" y="106"/>
                  </a:moveTo>
                  <a:cubicBezTo>
                    <a:pt x="306" y="106"/>
                    <a:pt x="306" y="106"/>
                    <a:pt x="307" y="106"/>
                  </a:cubicBezTo>
                  <a:cubicBezTo>
                    <a:pt x="307" y="106"/>
                    <a:pt x="307" y="105"/>
                    <a:pt x="307" y="105"/>
                  </a:cubicBezTo>
                  <a:cubicBezTo>
                    <a:pt x="308" y="105"/>
                    <a:pt x="308" y="105"/>
                    <a:pt x="308" y="105"/>
                  </a:cubicBezTo>
                  <a:cubicBezTo>
                    <a:pt x="308" y="106"/>
                    <a:pt x="307" y="106"/>
                    <a:pt x="307" y="106"/>
                  </a:cubicBezTo>
                  <a:cubicBezTo>
                    <a:pt x="307" y="106"/>
                    <a:pt x="306" y="106"/>
                    <a:pt x="306" y="106"/>
                  </a:cubicBezTo>
                  <a:cubicBezTo>
                    <a:pt x="307" y="107"/>
                    <a:pt x="307" y="107"/>
                    <a:pt x="307" y="107"/>
                  </a:cubicBezTo>
                  <a:cubicBezTo>
                    <a:pt x="305" y="108"/>
                    <a:pt x="305" y="105"/>
                    <a:pt x="304" y="105"/>
                  </a:cubicBezTo>
                  <a:cubicBezTo>
                    <a:pt x="304" y="104"/>
                    <a:pt x="305" y="106"/>
                    <a:pt x="306" y="106"/>
                  </a:cubicBezTo>
                  <a:close/>
                  <a:moveTo>
                    <a:pt x="308" y="108"/>
                  </a:moveTo>
                  <a:cubicBezTo>
                    <a:pt x="309" y="107"/>
                    <a:pt x="309" y="107"/>
                    <a:pt x="309" y="107"/>
                  </a:cubicBezTo>
                  <a:cubicBezTo>
                    <a:pt x="309" y="107"/>
                    <a:pt x="309" y="107"/>
                    <a:pt x="309" y="107"/>
                  </a:cubicBezTo>
                  <a:lnTo>
                    <a:pt x="308" y="108"/>
                  </a:lnTo>
                  <a:close/>
                  <a:moveTo>
                    <a:pt x="307" y="118"/>
                  </a:moveTo>
                  <a:cubicBezTo>
                    <a:pt x="307" y="118"/>
                    <a:pt x="307" y="118"/>
                    <a:pt x="307" y="118"/>
                  </a:cubicBezTo>
                  <a:cubicBezTo>
                    <a:pt x="308" y="118"/>
                    <a:pt x="308" y="118"/>
                    <a:pt x="308" y="118"/>
                  </a:cubicBezTo>
                  <a:cubicBezTo>
                    <a:pt x="308" y="119"/>
                    <a:pt x="307" y="119"/>
                    <a:pt x="307" y="119"/>
                  </a:cubicBezTo>
                  <a:cubicBezTo>
                    <a:pt x="307" y="119"/>
                    <a:pt x="307" y="118"/>
                    <a:pt x="307" y="118"/>
                  </a:cubicBezTo>
                  <a:close/>
                  <a:moveTo>
                    <a:pt x="306" y="124"/>
                  </a:moveTo>
                  <a:cubicBezTo>
                    <a:pt x="306" y="124"/>
                    <a:pt x="307" y="124"/>
                    <a:pt x="307" y="124"/>
                  </a:cubicBezTo>
                  <a:cubicBezTo>
                    <a:pt x="307" y="124"/>
                    <a:pt x="308" y="125"/>
                    <a:pt x="308" y="125"/>
                  </a:cubicBezTo>
                  <a:cubicBezTo>
                    <a:pt x="307" y="125"/>
                    <a:pt x="306" y="125"/>
                    <a:pt x="306" y="124"/>
                  </a:cubicBezTo>
                  <a:close/>
                  <a:moveTo>
                    <a:pt x="314" y="106"/>
                  </a:moveTo>
                  <a:cubicBezTo>
                    <a:pt x="314" y="105"/>
                    <a:pt x="314" y="105"/>
                    <a:pt x="314" y="105"/>
                  </a:cubicBezTo>
                  <a:cubicBezTo>
                    <a:pt x="314" y="105"/>
                    <a:pt x="315" y="105"/>
                    <a:pt x="314" y="106"/>
                  </a:cubicBezTo>
                  <a:close/>
                  <a:moveTo>
                    <a:pt x="316" y="115"/>
                  </a:moveTo>
                  <a:cubicBezTo>
                    <a:pt x="315" y="114"/>
                    <a:pt x="315" y="114"/>
                    <a:pt x="314" y="114"/>
                  </a:cubicBezTo>
                  <a:cubicBezTo>
                    <a:pt x="314" y="114"/>
                    <a:pt x="314" y="114"/>
                    <a:pt x="314" y="114"/>
                  </a:cubicBezTo>
                  <a:cubicBezTo>
                    <a:pt x="314" y="114"/>
                    <a:pt x="314" y="114"/>
                    <a:pt x="314" y="114"/>
                  </a:cubicBezTo>
                  <a:cubicBezTo>
                    <a:pt x="315" y="114"/>
                    <a:pt x="315" y="114"/>
                    <a:pt x="315" y="114"/>
                  </a:cubicBezTo>
                  <a:cubicBezTo>
                    <a:pt x="314" y="114"/>
                    <a:pt x="316" y="114"/>
                    <a:pt x="316" y="115"/>
                  </a:cubicBezTo>
                  <a:close/>
                  <a:moveTo>
                    <a:pt x="309" y="131"/>
                  </a:moveTo>
                  <a:cubicBezTo>
                    <a:pt x="309" y="130"/>
                    <a:pt x="309" y="130"/>
                    <a:pt x="309" y="130"/>
                  </a:cubicBezTo>
                  <a:cubicBezTo>
                    <a:pt x="309" y="130"/>
                    <a:pt x="310" y="130"/>
                    <a:pt x="310" y="131"/>
                  </a:cubicBezTo>
                  <a:cubicBezTo>
                    <a:pt x="310" y="132"/>
                    <a:pt x="310" y="131"/>
                    <a:pt x="309" y="131"/>
                  </a:cubicBezTo>
                  <a:close/>
                  <a:moveTo>
                    <a:pt x="316" y="125"/>
                  </a:moveTo>
                  <a:cubicBezTo>
                    <a:pt x="316" y="125"/>
                    <a:pt x="316" y="125"/>
                    <a:pt x="316" y="125"/>
                  </a:cubicBezTo>
                  <a:cubicBezTo>
                    <a:pt x="316" y="124"/>
                    <a:pt x="316" y="124"/>
                    <a:pt x="317" y="124"/>
                  </a:cubicBezTo>
                  <a:cubicBezTo>
                    <a:pt x="316" y="124"/>
                    <a:pt x="316" y="124"/>
                    <a:pt x="316" y="125"/>
                  </a:cubicBezTo>
                  <a:close/>
                  <a:moveTo>
                    <a:pt x="316" y="121"/>
                  </a:moveTo>
                  <a:cubicBezTo>
                    <a:pt x="316" y="121"/>
                    <a:pt x="317" y="121"/>
                    <a:pt x="317" y="121"/>
                  </a:cubicBezTo>
                  <a:cubicBezTo>
                    <a:pt x="317" y="121"/>
                    <a:pt x="317" y="122"/>
                    <a:pt x="316" y="121"/>
                  </a:cubicBezTo>
                  <a:close/>
                  <a:moveTo>
                    <a:pt x="313" y="136"/>
                  </a:moveTo>
                  <a:cubicBezTo>
                    <a:pt x="313" y="137"/>
                    <a:pt x="313" y="137"/>
                    <a:pt x="313" y="137"/>
                  </a:cubicBezTo>
                  <a:cubicBezTo>
                    <a:pt x="313" y="137"/>
                    <a:pt x="313" y="137"/>
                    <a:pt x="313" y="136"/>
                  </a:cubicBezTo>
                  <a:cubicBezTo>
                    <a:pt x="314" y="135"/>
                    <a:pt x="314" y="136"/>
                    <a:pt x="314" y="137"/>
                  </a:cubicBezTo>
                  <a:cubicBezTo>
                    <a:pt x="315" y="137"/>
                    <a:pt x="315" y="137"/>
                    <a:pt x="315" y="137"/>
                  </a:cubicBezTo>
                  <a:cubicBezTo>
                    <a:pt x="315" y="137"/>
                    <a:pt x="314" y="137"/>
                    <a:pt x="314" y="137"/>
                  </a:cubicBezTo>
                  <a:cubicBezTo>
                    <a:pt x="314" y="137"/>
                    <a:pt x="314" y="137"/>
                    <a:pt x="314" y="137"/>
                  </a:cubicBezTo>
                  <a:cubicBezTo>
                    <a:pt x="314" y="137"/>
                    <a:pt x="314" y="137"/>
                    <a:pt x="314" y="137"/>
                  </a:cubicBezTo>
                  <a:cubicBezTo>
                    <a:pt x="314" y="137"/>
                    <a:pt x="314" y="135"/>
                    <a:pt x="313" y="136"/>
                  </a:cubicBezTo>
                  <a:close/>
                  <a:moveTo>
                    <a:pt x="313" y="145"/>
                  </a:moveTo>
                  <a:cubicBezTo>
                    <a:pt x="313" y="146"/>
                    <a:pt x="313" y="145"/>
                    <a:pt x="314" y="146"/>
                  </a:cubicBezTo>
                  <a:cubicBezTo>
                    <a:pt x="313" y="146"/>
                    <a:pt x="312" y="146"/>
                    <a:pt x="313" y="145"/>
                  </a:cubicBezTo>
                  <a:close/>
                  <a:moveTo>
                    <a:pt x="314" y="138"/>
                  </a:moveTo>
                  <a:cubicBezTo>
                    <a:pt x="315" y="138"/>
                    <a:pt x="315" y="138"/>
                    <a:pt x="315" y="138"/>
                  </a:cubicBezTo>
                  <a:cubicBezTo>
                    <a:pt x="315" y="138"/>
                    <a:pt x="315" y="138"/>
                    <a:pt x="315" y="138"/>
                  </a:cubicBezTo>
                  <a:lnTo>
                    <a:pt x="314" y="138"/>
                  </a:lnTo>
                  <a:close/>
                  <a:moveTo>
                    <a:pt x="315" y="131"/>
                  </a:moveTo>
                  <a:cubicBezTo>
                    <a:pt x="315" y="131"/>
                    <a:pt x="315" y="131"/>
                    <a:pt x="314" y="131"/>
                  </a:cubicBezTo>
                  <a:cubicBezTo>
                    <a:pt x="314" y="131"/>
                    <a:pt x="314" y="131"/>
                    <a:pt x="314" y="131"/>
                  </a:cubicBezTo>
                  <a:cubicBezTo>
                    <a:pt x="315" y="131"/>
                    <a:pt x="315" y="131"/>
                    <a:pt x="315" y="131"/>
                  </a:cubicBezTo>
                  <a:cubicBezTo>
                    <a:pt x="315" y="131"/>
                    <a:pt x="315" y="131"/>
                    <a:pt x="315" y="130"/>
                  </a:cubicBezTo>
                  <a:cubicBezTo>
                    <a:pt x="315" y="130"/>
                    <a:pt x="315" y="130"/>
                    <a:pt x="315" y="130"/>
                  </a:cubicBezTo>
                  <a:cubicBezTo>
                    <a:pt x="315" y="130"/>
                    <a:pt x="315" y="130"/>
                    <a:pt x="315" y="130"/>
                  </a:cubicBezTo>
                  <a:cubicBezTo>
                    <a:pt x="315" y="131"/>
                    <a:pt x="316" y="131"/>
                    <a:pt x="317" y="131"/>
                  </a:cubicBezTo>
                  <a:cubicBezTo>
                    <a:pt x="316" y="132"/>
                    <a:pt x="316" y="131"/>
                    <a:pt x="315" y="131"/>
                  </a:cubicBezTo>
                  <a:close/>
                  <a:moveTo>
                    <a:pt x="317" y="126"/>
                  </a:moveTo>
                  <a:cubicBezTo>
                    <a:pt x="316" y="126"/>
                    <a:pt x="317" y="125"/>
                    <a:pt x="317" y="125"/>
                  </a:cubicBezTo>
                  <a:cubicBezTo>
                    <a:pt x="317" y="125"/>
                    <a:pt x="318" y="125"/>
                    <a:pt x="318" y="125"/>
                  </a:cubicBezTo>
                  <a:lnTo>
                    <a:pt x="317" y="126"/>
                  </a:lnTo>
                  <a:close/>
                  <a:moveTo>
                    <a:pt x="307" y="95"/>
                  </a:moveTo>
                  <a:cubicBezTo>
                    <a:pt x="307" y="95"/>
                    <a:pt x="307" y="95"/>
                    <a:pt x="307" y="95"/>
                  </a:cubicBezTo>
                  <a:cubicBezTo>
                    <a:pt x="307" y="95"/>
                    <a:pt x="307" y="95"/>
                    <a:pt x="307" y="95"/>
                  </a:cubicBezTo>
                  <a:cubicBezTo>
                    <a:pt x="307" y="96"/>
                    <a:pt x="307" y="94"/>
                    <a:pt x="307" y="94"/>
                  </a:cubicBezTo>
                  <a:cubicBezTo>
                    <a:pt x="307" y="95"/>
                    <a:pt x="308" y="96"/>
                    <a:pt x="309" y="95"/>
                  </a:cubicBezTo>
                  <a:cubicBezTo>
                    <a:pt x="309" y="94"/>
                    <a:pt x="309" y="94"/>
                    <a:pt x="310" y="94"/>
                  </a:cubicBezTo>
                  <a:cubicBezTo>
                    <a:pt x="311" y="95"/>
                    <a:pt x="311" y="95"/>
                    <a:pt x="311" y="95"/>
                  </a:cubicBezTo>
                  <a:cubicBezTo>
                    <a:pt x="311" y="95"/>
                    <a:pt x="312" y="94"/>
                    <a:pt x="312" y="94"/>
                  </a:cubicBezTo>
                  <a:cubicBezTo>
                    <a:pt x="312" y="93"/>
                    <a:pt x="311" y="93"/>
                    <a:pt x="311" y="93"/>
                  </a:cubicBezTo>
                  <a:cubicBezTo>
                    <a:pt x="312" y="93"/>
                    <a:pt x="312" y="93"/>
                    <a:pt x="312" y="93"/>
                  </a:cubicBezTo>
                  <a:cubicBezTo>
                    <a:pt x="312" y="93"/>
                    <a:pt x="312" y="93"/>
                    <a:pt x="312" y="94"/>
                  </a:cubicBezTo>
                  <a:cubicBezTo>
                    <a:pt x="312" y="94"/>
                    <a:pt x="313" y="94"/>
                    <a:pt x="313" y="94"/>
                  </a:cubicBezTo>
                  <a:cubicBezTo>
                    <a:pt x="313" y="94"/>
                    <a:pt x="313" y="94"/>
                    <a:pt x="313" y="94"/>
                  </a:cubicBezTo>
                  <a:cubicBezTo>
                    <a:pt x="313" y="94"/>
                    <a:pt x="313" y="94"/>
                    <a:pt x="313" y="94"/>
                  </a:cubicBezTo>
                  <a:cubicBezTo>
                    <a:pt x="313" y="94"/>
                    <a:pt x="313" y="94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4" y="95"/>
                    <a:pt x="314" y="94"/>
                    <a:pt x="314" y="94"/>
                  </a:cubicBezTo>
                  <a:cubicBezTo>
                    <a:pt x="314" y="94"/>
                    <a:pt x="314" y="94"/>
                    <a:pt x="315" y="94"/>
                  </a:cubicBezTo>
                  <a:cubicBezTo>
                    <a:pt x="315" y="93"/>
                    <a:pt x="315" y="93"/>
                    <a:pt x="315" y="93"/>
                  </a:cubicBezTo>
                  <a:cubicBezTo>
                    <a:pt x="315" y="93"/>
                    <a:pt x="316" y="94"/>
                    <a:pt x="316" y="94"/>
                  </a:cubicBezTo>
                  <a:cubicBezTo>
                    <a:pt x="317" y="94"/>
                    <a:pt x="318" y="95"/>
                    <a:pt x="319" y="94"/>
                  </a:cubicBezTo>
                  <a:cubicBezTo>
                    <a:pt x="320" y="94"/>
                    <a:pt x="322" y="93"/>
                    <a:pt x="324" y="94"/>
                  </a:cubicBezTo>
                  <a:cubicBezTo>
                    <a:pt x="324" y="94"/>
                    <a:pt x="324" y="94"/>
                    <a:pt x="325" y="94"/>
                  </a:cubicBezTo>
                  <a:cubicBezTo>
                    <a:pt x="325" y="94"/>
                    <a:pt x="326" y="94"/>
                    <a:pt x="326" y="93"/>
                  </a:cubicBezTo>
                  <a:cubicBezTo>
                    <a:pt x="326" y="94"/>
                    <a:pt x="326" y="94"/>
                    <a:pt x="326" y="94"/>
                  </a:cubicBezTo>
                  <a:cubicBezTo>
                    <a:pt x="327" y="94"/>
                    <a:pt x="327" y="94"/>
                    <a:pt x="327" y="93"/>
                  </a:cubicBezTo>
                  <a:cubicBezTo>
                    <a:pt x="326" y="92"/>
                    <a:pt x="329" y="92"/>
                    <a:pt x="329" y="91"/>
                  </a:cubicBezTo>
                  <a:cubicBezTo>
                    <a:pt x="330" y="91"/>
                    <a:pt x="330" y="92"/>
                    <a:pt x="331" y="92"/>
                  </a:cubicBezTo>
                  <a:cubicBezTo>
                    <a:pt x="331" y="92"/>
                    <a:pt x="330" y="93"/>
                    <a:pt x="331" y="93"/>
                  </a:cubicBezTo>
                  <a:cubicBezTo>
                    <a:pt x="330" y="93"/>
                    <a:pt x="328" y="91"/>
                    <a:pt x="328" y="93"/>
                  </a:cubicBezTo>
                  <a:cubicBezTo>
                    <a:pt x="329" y="93"/>
                    <a:pt x="329" y="93"/>
                    <a:pt x="328" y="93"/>
                  </a:cubicBezTo>
                  <a:cubicBezTo>
                    <a:pt x="328" y="93"/>
                    <a:pt x="328" y="93"/>
                    <a:pt x="327" y="94"/>
                  </a:cubicBezTo>
                  <a:cubicBezTo>
                    <a:pt x="327" y="94"/>
                    <a:pt x="327" y="94"/>
                    <a:pt x="328" y="94"/>
                  </a:cubicBezTo>
                  <a:cubicBezTo>
                    <a:pt x="329" y="94"/>
                    <a:pt x="329" y="94"/>
                    <a:pt x="329" y="94"/>
                  </a:cubicBezTo>
                  <a:cubicBezTo>
                    <a:pt x="329" y="95"/>
                    <a:pt x="329" y="95"/>
                    <a:pt x="329" y="95"/>
                  </a:cubicBezTo>
                  <a:cubicBezTo>
                    <a:pt x="329" y="95"/>
                    <a:pt x="329" y="95"/>
                    <a:pt x="329" y="95"/>
                  </a:cubicBezTo>
                  <a:cubicBezTo>
                    <a:pt x="330" y="94"/>
                    <a:pt x="329" y="94"/>
                    <a:pt x="329" y="94"/>
                  </a:cubicBezTo>
                  <a:cubicBezTo>
                    <a:pt x="329" y="94"/>
                    <a:pt x="329" y="94"/>
                    <a:pt x="329" y="94"/>
                  </a:cubicBezTo>
                  <a:cubicBezTo>
                    <a:pt x="329" y="94"/>
                    <a:pt x="329" y="94"/>
                    <a:pt x="329" y="94"/>
                  </a:cubicBezTo>
                  <a:cubicBezTo>
                    <a:pt x="329" y="94"/>
                    <a:pt x="330" y="94"/>
                    <a:pt x="330" y="93"/>
                  </a:cubicBezTo>
                  <a:cubicBezTo>
                    <a:pt x="330" y="94"/>
                    <a:pt x="330" y="94"/>
                    <a:pt x="330" y="94"/>
                  </a:cubicBezTo>
                  <a:cubicBezTo>
                    <a:pt x="331" y="94"/>
                    <a:pt x="333" y="95"/>
                    <a:pt x="333" y="93"/>
                  </a:cubicBezTo>
                  <a:cubicBezTo>
                    <a:pt x="333" y="94"/>
                    <a:pt x="333" y="94"/>
                    <a:pt x="334" y="94"/>
                  </a:cubicBezTo>
                  <a:cubicBezTo>
                    <a:pt x="334" y="94"/>
                    <a:pt x="334" y="95"/>
                    <a:pt x="333" y="94"/>
                  </a:cubicBezTo>
                  <a:cubicBezTo>
                    <a:pt x="333" y="94"/>
                    <a:pt x="332" y="95"/>
                    <a:pt x="332" y="95"/>
                  </a:cubicBezTo>
                  <a:cubicBezTo>
                    <a:pt x="332" y="95"/>
                    <a:pt x="332" y="94"/>
                    <a:pt x="331" y="95"/>
                  </a:cubicBezTo>
                  <a:cubicBezTo>
                    <a:pt x="332" y="96"/>
                    <a:pt x="329" y="95"/>
                    <a:pt x="330" y="96"/>
                  </a:cubicBezTo>
                  <a:cubicBezTo>
                    <a:pt x="328" y="96"/>
                    <a:pt x="328" y="94"/>
                    <a:pt x="327" y="96"/>
                  </a:cubicBezTo>
                  <a:cubicBezTo>
                    <a:pt x="326" y="96"/>
                    <a:pt x="326" y="95"/>
                    <a:pt x="326" y="95"/>
                  </a:cubicBezTo>
                  <a:cubicBezTo>
                    <a:pt x="326" y="96"/>
                    <a:pt x="326" y="96"/>
                    <a:pt x="326" y="96"/>
                  </a:cubicBezTo>
                  <a:cubicBezTo>
                    <a:pt x="325" y="95"/>
                    <a:pt x="325" y="95"/>
                    <a:pt x="325" y="95"/>
                  </a:cubicBezTo>
                  <a:cubicBezTo>
                    <a:pt x="325" y="95"/>
                    <a:pt x="324" y="96"/>
                    <a:pt x="324" y="96"/>
                  </a:cubicBezTo>
                  <a:cubicBezTo>
                    <a:pt x="325" y="96"/>
                    <a:pt x="325" y="96"/>
                    <a:pt x="325" y="96"/>
                  </a:cubicBezTo>
                  <a:cubicBezTo>
                    <a:pt x="324" y="96"/>
                    <a:pt x="324" y="94"/>
                    <a:pt x="323" y="95"/>
                  </a:cubicBezTo>
                  <a:cubicBezTo>
                    <a:pt x="323" y="95"/>
                    <a:pt x="323" y="95"/>
                    <a:pt x="323" y="95"/>
                  </a:cubicBezTo>
                  <a:cubicBezTo>
                    <a:pt x="321" y="96"/>
                    <a:pt x="321" y="92"/>
                    <a:pt x="320" y="95"/>
                  </a:cubicBezTo>
                  <a:cubicBezTo>
                    <a:pt x="317" y="96"/>
                    <a:pt x="316" y="94"/>
                    <a:pt x="314" y="96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13" y="97"/>
                    <a:pt x="314" y="94"/>
                    <a:pt x="312" y="95"/>
                  </a:cubicBezTo>
                  <a:cubicBezTo>
                    <a:pt x="312" y="95"/>
                    <a:pt x="311" y="96"/>
                    <a:pt x="311" y="95"/>
                  </a:cubicBezTo>
                  <a:cubicBezTo>
                    <a:pt x="310" y="96"/>
                    <a:pt x="312" y="96"/>
                    <a:pt x="311" y="96"/>
                  </a:cubicBezTo>
                  <a:cubicBezTo>
                    <a:pt x="309" y="96"/>
                    <a:pt x="309" y="96"/>
                    <a:pt x="309" y="96"/>
                  </a:cubicBezTo>
                  <a:cubicBezTo>
                    <a:pt x="309" y="97"/>
                    <a:pt x="309" y="97"/>
                    <a:pt x="309" y="97"/>
                  </a:cubicBezTo>
                  <a:cubicBezTo>
                    <a:pt x="308" y="96"/>
                    <a:pt x="308" y="94"/>
                    <a:pt x="307" y="96"/>
                  </a:cubicBezTo>
                  <a:cubicBezTo>
                    <a:pt x="307" y="95"/>
                    <a:pt x="307" y="95"/>
                    <a:pt x="307" y="95"/>
                  </a:cubicBezTo>
                  <a:close/>
                  <a:moveTo>
                    <a:pt x="304" y="92"/>
                  </a:moveTo>
                  <a:cubicBezTo>
                    <a:pt x="303" y="93"/>
                    <a:pt x="303" y="91"/>
                    <a:pt x="303" y="91"/>
                  </a:cubicBezTo>
                  <a:cubicBezTo>
                    <a:pt x="303" y="91"/>
                    <a:pt x="303" y="91"/>
                    <a:pt x="303" y="91"/>
                  </a:cubicBezTo>
                  <a:cubicBezTo>
                    <a:pt x="304" y="91"/>
                    <a:pt x="303" y="92"/>
                    <a:pt x="304" y="91"/>
                  </a:cubicBezTo>
                  <a:cubicBezTo>
                    <a:pt x="303" y="90"/>
                    <a:pt x="306" y="91"/>
                    <a:pt x="306" y="89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7" y="90"/>
                    <a:pt x="305" y="90"/>
                    <a:pt x="306" y="90"/>
                  </a:cubicBezTo>
                  <a:cubicBezTo>
                    <a:pt x="306" y="90"/>
                    <a:pt x="306" y="90"/>
                    <a:pt x="306" y="90"/>
                  </a:cubicBezTo>
                  <a:cubicBezTo>
                    <a:pt x="306" y="91"/>
                    <a:pt x="306" y="91"/>
                    <a:pt x="306" y="91"/>
                  </a:cubicBezTo>
                  <a:cubicBezTo>
                    <a:pt x="307" y="91"/>
                    <a:pt x="307" y="91"/>
                    <a:pt x="307" y="91"/>
                  </a:cubicBezTo>
                  <a:cubicBezTo>
                    <a:pt x="307" y="92"/>
                    <a:pt x="307" y="92"/>
                    <a:pt x="307" y="92"/>
                  </a:cubicBezTo>
                  <a:cubicBezTo>
                    <a:pt x="306" y="92"/>
                    <a:pt x="306" y="92"/>
                    <a:pt x="306" y="92"/>
                  </a:cubicBezTo>
                  <a:cubicBezTo>
                    <a:pt x="306" y="94"/>
                    <a:pt x="305" y="91"/>
                    <a:pt x="304" y="92"/>
                  </a:cubicBezTo>
                  <a:close/>
                  <a:moveTo>
                    <a:pt x="305" y="95"/>
                  </a:moveTo>
                  <a:cubicBezTo>
                    <a:pt x="305" y="95"/>
                    <a:pt x="305" y="95"/>
                    <a:pt x="305" y="95"/>
                  </a:cubicBezTo>
                  <a:cubicBezTo>
                    <a:pt x="304" y="95"/>
                    <a:pt x="304" y="95"/>
                    <a:pt x="304" y="95"/>
                  </a:cubicBezTo>
                  <a:lnTo>
                    <a:pt x="305" y="95"/>
                  </a:lnTo>
                  <a:close/>
                  <a:moveTo>
                    <a:pt x="302" y="95"/>
                  </a:moveTo>
                  <a:cubicBezTo>
                    <a:pt x="302" y="95"/>
                    <a:pt x="302" y="95"/>
                    <a:pt x="302" y="95"/>
                  </a:cubicBezTo>
                  <a:cubicBezTo>
                    <a:pt x="302" y="94"/>
                    <a:pt x="303" y="95"/>
                    <a:pt x="303" y="96"/>
                  </a:cubicBezTo>
                  <a:cubicBezTo>
                    <a:pt x="303" y="96"/>
                    <a:pt x="303" y="96"/>
                    <a:pt x="303" y="96"/>
                  </a:cubicBezTo>
                  <a:cubicBezTo>
                    <a:pt x="303" y="96"/>
                    <a:pt x="303" y="95"/>
                    <a:pt x="302" y="95"/>
                  </a:cubicBezTo>
                  <a:close/>
                  <a:moveTo>
                    <a:pt x="302" y="86"/>
                  </a:moveTo>
                  <a:cubicBezTo>
                    <a:pt x="302" y="85"/>
                    <a:pt x="302" y="85"/>
                    <a:pt x="302" y="85"/>
                  </a:cubicBezTo>
                  <a:cubicBezTo>
                    <a:pt x="302" y="85"/>
                    <a:pt x="302" y="85"/>
                    <a:pt x="302" y="85"/>
                  </a:cubicBezTo>
                  <a:cubicBezTo>
                    <a:pt x="302" y="85"/>
                    <a:pt x="302" y="85"/>
                    <a:pt x="302" y="85"/>
                  </a:cubicBezTo>
                  <a:cubicBezTo>
                    <a:pt x="303" y="85"/>
                    <a:pt x="303" y="85"/>
                    <a:pt x="303" y="85"/>
                  </a:cubicBezTo>
                  <a:cubicBezTo>
                    <a:pt x="304" y="85"/>
                    <a:pt x="302" y="85"/>
                    <a:pt x="302" y="86"/>
                  </a:cubicBezTo>
                  <a:close/>
                  <a:moveTo>
                    <a:pt x="300" y="97"/>
                  </a:moveTo>
                  <a:cubicBezTo>
                    <a:pt x="299" y="97"/>
                    <a:pt x="299" y="97"/>
                    <a:pt x="299" y="97"/>
                  </a:cubicBezTo>
                  <a:cubicBezTo>
                    <a:pt x="299" y="96"/>
                    <a:pt x="299" y="96"/>
                    <a:pt x="299" y="96"/>
                  </a:cubicBezTo>
                  <a:lnTo>
                    <a:pt x="300" y="97"/>
                  </a:lnTo>
                  <a:close/>
                  <a:moveTo>
                    <a:pt x="302" y="76"/>
                  </a:moveTo>
                  <a:cubicBezTo>
                    <a:pt x="302" y="76"/>
                    <a:pt x="301" y="76"/>
                    <a:pt x="301" y="76"/>
                  </a:cubicBezTo>
                  <a:cubicBezTo>
                    <a:pt x="301" y="76"/>
                    <a:pt x="301" y="76"/>
                    <a:pt x="301" y="76"/>
                  </a:cubicBezTo>
                  <a:cubicBezTo>
                    <a:pt x="301" y="76"/>
                    <a:pt x="301" y="76"/>
                    <a:pt x="302" y="76"/>
                  </a:cubicBezTo>
                  <a:cubicBezTo>
                    <a:pt x="302" y="76"/>
                    <a:pt x="302" y="76"/>
                    <a:pt x="301" y="75"/>
                  </a:cubicBezTo>
                  <a:cubicBezTo>
                    <a:pt x="303" y="75"/>
                    <a:pt x="303" y="76"/>
                    <a:pt x="305" y="75"/>
                  </a:cubicBezTo>
                  <a:cubicBezTo>
                    <a:pt x="304" y="76"/>
                    <a:pt x="304" y="76"/>
                    <a:pt x="304" y="76"/>
                  </a:cubicBezTo>
                  <a:cubicBezTo>
                    <a:pt x="304" y="77"/>
                    <a:pt x="305" y="76"/>
                    <a:pt x="305" y="76"/>
                  </a:cubicBezTo>
                  <a:cubicBezTo>
                    <a:pt x="305" y="74"/>
                    <a:pt x="307" y="76"/>
                    <a:pt x="308" y="75"/>
                  </a:cubicBezTo>
                  <a:cubicBezTo>
                    <a:pt x="309" y="76"/>
                    <a:pt x="307" y="75"/>
                    <a:pt x="307" y="76"/>
                  </a:cubicBezTo>
                  <a:cubicBezTo>
                    <a:pt x="309" y="75"/>
                    <a:pt x="309" y="77"/>
                    <a:pt x="310" y="76"/>
                  </a:cubicBezTo>
                  <a:cubicBezTo>
                    <a:pt x="309" y="76"/>
                    <a:pt x="309" y="76"/>
                    <a:pt x="309" y="76"/>
                  </a:cubicBezTo>
                  <a:cubicBezTo>
                    <a:pt x="309" y="75"/>
                    <a:pt x="311" y="76"/>
                    <a:pt x="311" y="76"/>
                  </a:cubicBezTo>
                  <a:cubicBezTo>
                    <a:pt x="310" y="76"/>
                    <a:pt x="310" y="76"/>
                    <a:pt x="310" y="76"/>
                  </a:cubicBezTo>
                  <a:cubicBezTo>
                    <a:pt x="311" y="76"/>
                    <a:pt x="310" y="76"/>
                    <a:pt x="310" y="76"/>
                  </a:cubicBezTo>
                  <a:cubicBezTo>
                    <a:pt x="309" y="76"/>
                    <a:pt x="310" y="77"/>
                    <a:pt x="309" y="77"/>
                  </a:cubicBezTo>
                  <a:cubicBezTo>
                    <a:pt x="308" y="77"/>
                    <a:pt x="308" y="77"/>
                    <a:pt x="308" y="77"/>
                  </a:cubicBezTo>
                  <a:cubicBezTo>
                    <a:pt x="308" y="77"/>
                    <a:pt x="308" y="77"/>
                    <a:pt x="308" y="77"/>
                  </a:cubicBezTo>
                  <a:cubicBezTo>
                    <a:pt x="307" y="77"/>
                    <a:pt x="305" y="76"/>
                    <a:pt x="305" y="78"/>
                  </a:cubicBezTo>
                  <a:cubicBezTo>
                    <a:pt x="305" y="78"/>
                    <a:pt x="305" y="78"/>
                    <a:pt x="305" y="78"/>
                  </a:cubicBezTo>
                  <a:cubicBezTo>
                    <a:pt x="304" y="78"/>
                    <a:pt x="304" y="77"/>
                    <a:pt x="303" y="77"/>
                  </a:cubicBezTo>
                  <a:cubicBezTo>
                    <a:pt x="303" y="76"/>
                    <a:pt x="302" y="77"/>
                    <a:pt x="302" y="76"/>
                  </a:cubicBezTo>
                  <a:close/>
                  <a:moveTo>
                    <a:pt x="297" y="95"/>
                  </a:moveTo>
                  <a:cubicBezTo>
                    <a:pt x="297" y="94"/>
                    <a:pt x="297" y="94"/>
                    <a:pt x="297" y="94"/>
                  </a:cubicBezTo>
                  <a:cubicBezTo>
                    <a:pt x="297" y="94"/>
                    <a:pt x="297" y="94"/>
                    <a:pt x="297" y="94"/>
                  </a:cubicBezTo>
                  <a:lnTo>
                    <a:pt x="297" y="95"/>
                  </a:lnTo>
                  <a:close/>
                  <a:moveTo>
                    <a:pt x="299" y="83"/>
                  </a:moveTo>
                  <a:cubicBezTo>
                    <a:pt x="298" y="82"/>
                    <a:pt x="298" y="82"/>
                    <a:pt x="298" y="82"/>
                  </a:cubicBezTo>
                  <a:cubicBezTo>
                    <a:pt x="298" y="82"/>
                    <a:pt x="299" y="82"/>
                    <a:pt x="299" y="82"/>
                  </a:cubicBezTo>
                  <a:cubicBezTo>
                    <a:pt x="299" y="81"/>
                    <a:pt x="298" y="82"/>
                    <a:pt x="298" y="82"/>
                  </a:cubicBezTo>
                  <a:cubicBezTo>
                    <a:pt x="298" y="81"/>
                    <a:pt x="298" y="80"/>
                    <a:pt x="299" y="81"/>
                  </a:cubicBezTo>
                  <a:cubicBezTo>
                    <a:pt x="299" y="81"/>
                    <a:pt x="300" y="81"/>
                    <a:pt x="300" y="82"/>
                  </a:cubicBezTo>
                  <a:cubicBezTo>
                    <a:pt x="300" y="83"/>
                    <a:pt x="298" y="81"/>
                    <a:pt x="299" y="83"/>
                  </a:cubicBezTo>
                  <a:close/>
                  <a:moveTo>
                    <a:pt x="287" y="97"/>
                  </a:moveTo>
                  <a:cubicBezTo>
                    <a:pt x="287" y="97"/>
                    <a:pt x="287" y="96"/>
                    <a:pt x="287" y="96"/>
                  </a:cubicBezTo>
                  <a:cubicBezTo>
                    <a:pt x="287" y="96"/>
                    <a:pt x="287" y="96"/>
                    <a:pt x="287" y="96"/>
                  </a:cubicBezTo>
                  <a:cubicBezTo>
                    <a:pt x="287" y="96"/>
                    <a:pt x="287" y="96"/>
                    <a:pt x="287" y="96"/>
                  </a:cubicBezTo>
                  <a:cubicBezTo>
                    <a:pt x="288" y="96"/>
                    <a:pt x="288" y="96"/>
                    <a:pt x="288" y="96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7" y="95"/>
                    <a:pt x="286" y="95"/>
                    <a:pt x="286" y="95"/>
                  </a:cubicBezTo>
                  <a:cubicBezTo>
                    <a:pt x="286" y="95"/>
                    <a:pt x="286" y="96"/>
                    <a:pt x="286" y="96"/>
                  </a:cubicBezTo>
                  <a:cubicBezTo>
                    <a:pt x="287" y="96"/>
                    <a:pt x="287" y="96"/>
                    <a:pt x="287" y="96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286" y="96"/>
                    <a:pt x="285" y="96"/>
                    <a:pt x="284" y="95"/>
                  </a:cubicBezTo>
                  <a:cubicBezTo>
                    <a:pt x="285" y="95"/>
                    <a:pt x="286" y="95"/>
                    <a:pt x="286" y="95"/>
                  </a:cubicBezTo>
                  <a:cubicBezTo>
                    <a:pt x="286" y="95"/>
                    <a:pt x="286" y="95"/>
                    <a:pt x="287" y="95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7" y="95"/>
                    <a:pt x="288" y="95"/>
                    <a:pt x="288" y="95"/>
                  </a:cubicBezTo>
                  <a:cubicBezTo>
                    <a:pt x="288" y="95"/>
                    <a:pt x="288" y="95"/>
                    <a:pt x="288" y="95"/>
                  </a:cubicBezTo>
                  <a:cubicBezTo>
                    <a:pt x="289" y="94"/>
                    <a:pt x="289" y="95"/>
                    <a:pt x="290" y="95"/>
                  </a:cubicBezTo>
                  <a:cubicBezTo>
                    <a:pt x="290" y="95"/>
                    <a:pt x="291" y="95"/>
                    <a:pt x="291" y="95"/>
                  </a:cubicBezTo>
                  <a:cubicBezTo>
                    <a:pt x="290" y="94"/>
                    <a:pt x="290" y="94"/>
                    <a:pt x="290" y="94"/>
                  </a:cubicBezTo>
                  <a:cubicBezTo>
                    <a:pt x="291" y="94"/>
                    <a:pt x="292" y="95"/>
                    <a:pt x="293" y="95"/>
                  </a:cubicBezTo>
                  <a:cubicBezTo>
                    <a:pt x="293" y="95"/>
                    <a:pt x="293" y="95"/>
                    <a:pt x="293" y="95"/>
                  </a:cubicBezTo>
                  <a:cubicBezTo>
                    <a:pt x="294" y="95"/>
                    <a:pt x="295" y="95"/>
                    <a:pt x="295" y="96"/>
                  </a:cubicBezTo>
                  <a:cubicBezTo>
                    <a:pt x="294" y="95"/>
                    <a:pt x="293" y="97"/>
                    <a:pt x="292" y="96"/>
                  </a:cubicBezTo>
                  <a:cubicBezTo>
                    <a:pt x="291" y="96"/>
                    <a:pt x="291" y="96"/>
                    <a:pt x="291" y="96"/>
                  </a:cubicBezTo>
                  <a:cubicBezTo>
                    <a:pt x="291" y="96"/>
                    <a:pt x="291" y="96"/>
                    <a:pt x="291" y="96"/>
                  </a:cubicBezTo>
                  <a:cubicBezTo>
                    <a:pt x="290" y="95"/>
                    <a:pt x="289" y="97"/>
                    <a:pt x="287" y="97"/>
                  </a:cubicBezTo>
                  <a:close/>
                  <a:moveTo>
                    <a:pt x="278" y="98"/>
                  </a:moveTo>
                  <a:cubicBezTo>
                    <a:pt x="278" y="98"/>
                    <a:pt x="278" y="98"/>
                    <a:pt x="278" y="98"/>
                  </a:cubicBezTo>
                  <a:cubicBezTo>
                    <a:pt x="278" y="99"/>
                    <a:pt x="279" y="99"/>
                    <a:pt x="279" y="99"/>
                  </a:cubicBezTo>
                  <a:cubicBezTo>
                    <a:pt x="279" y="98"/>
                    <a:pt x="279" y="98"/>
                    <a:pt x="279" y="98"/>
                  </a:cubicBezTo>
                  <a:cubicBezTo>
                    <a:pt x="280" y="98"/>
                    <a:pt x="279" y="99"/>
                    <a:pt x="280" y="99"/>
                  </a:cubicBezTo>
                  <a:cubicBezTo>
                    <a:pt x="280" y="98"/>
                    <a:pt x="280" y="98"/>
                    <a:pt x="280" y="98"/>
                  </a:cubicBezTo>
                  <a:cubicBezTo>
                    <a:pt x="281" y="99"/>
                    <a:pt x="281" y="98"/>
                    <a:pt x="282" y="98"/>
                  </a:cubicBezTo>
                  <a:cubicBezTo>
                    <a:pt x="282" y="98"/>
                    <a:pt x="284" y="96"/>
                    <a:pt x="282" y="96"/>
                  </a:cubicBezTo>
                  <a:cubicBezTo>
                    <a:pt x="282" y="96"/>
                    <a:pt x="281" y="96"/>
                    <a:pt x="281" y="96"/>
                  </a:cubicBezTo>
                  <a:cubicBezTo>
                    <a:pt x="280" y="97"/>
                    <a:pt x="280" y="97"/>
                    <a:pt x="280" y="97"/>
                  </a:cubicBezTo>
                  <a:cubicBezTo>
                    <a:pt x="281" y="96"/>
                    <a:pt x="279" y="97"/>
                    <a:pt x="280" y="96"/>
                  </a:cubicBezTo>
                  <a:cubicBezTo>
                    <a:pt x="280" y="97"/>
                    <a:pt x="278" y="96"/>
                    <a:pt x="278" y="98"/>
                  </a:cubicBezTo>
                  <a:cubicBezTo>
                    <a:pt x="277" y="95"/>
                    <a:pt x="275" y="99"/>
                    <a:pt x="274" y="96"/>
                  </a:cubicBezTo>
                  <a:cubicBezTo>
                    <a:pt x="273" y="96"/>
                    <a:pt x="273" y="96"/>
                    <a:pt x="273" y="96"/>
                  </a:cubicBezTo>
                  <a:cubicBezTo>
                    <a:pt x="274" y="95"/>
                    <a:pt x="275" y="97"/>
                    <a:pt x="275" y="95"/>
                  </a:cubicBezTo>
                  <a:cubicBezTo>
                    <a:pt x="275" y="95"/>
                    <a:pt x="276" y="95"/>
                    <a:pt x="277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7" y="96"/>
                    <a:pt x="277" y="96"/>
                    <a:pt x="277" y="96"/>
                  </a:cubicBezTo>
                  <a:cubicBezTo>
                    <a:pt x="278" y="95"/>
                    <a:pt x="278" y="95"/>
                    <a:pt x="278" y="95"/>
                  </a:cubicBezTo>
                  <a:cubicBezTo>
                    <a:pt x="278" y="96"/>
                    <a:pt x="279" y="95"/>
                    <a:pt x="280" y="95"/>
                  </a:cubicBezTo>
                  <a:cubicBezTo>
                    <a:pt x="280" y="93"/>
                    <a:pt x="282" y="96"/>
                    <a:pt x="282" y="95"/>
                  </a:cubicBezTo>
                  <a:cubicBezTo>
                    <a:pt x="282" y="95"/>
                    <a:pt x="282" y="95"/>
                    <a:pt x="282" y="95"/>
                  </a:cubicBezTo>
                  <a:cubicBezTo>
                    <a:pt x="284" y="95"/>
                    <a:pt x="284" y="95"/>
                    <a:pt x="284" y="95"/>
                  </a:cubicBezTo>
                  <a:cubicBezTo>
                    <a:pt x="283" y="95"/>
                    <a:pt x="283" y="95"/>
                    <a:pt x="283" y="95"/>
                  </a:cubicBezTo>
                  <a:cubicBezTo>
                    <a:pt x="283" y="96"/>
                    <a:pt x="284" y="97"/>
                    <a:pt x="284" y="97"/>
                  </a:cubicBezTo>
                  <a:cubicBezTo>
                    <a:pt x="285" y="97"/>
                    <a:pt x="286" y="98"/>
                    <a:pt x="286" y="99"/>
                  </a:cubicBezTo>
                  <a:cubicBezTo>
                    <a:pt x="284" y="99"/>
                    <a:pt x="283" y="98"/>
                    <a:pt x="282" y="99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0" y="100"/>
                    <a:pt x="280" y="100"/>
                    <a:pt x="280" y="100"/>
                  </a:cubicBezTo>
                  <a:cubicBezTo>
                    <a:pt x="280" y="99"/>
                    <a:pt x="281" y="99"/>
                    <a:pt x="280" y="98"/>
                  </a:cubicBezTo>
                  <a:cubicBezTo>
                    <a:pt x="279" y="99"/>
                    <a:pt x="279" y="99"/>
                    <a:pt x="278" y="100"/>
                  </a:cubicBezTo>
                  <a:cubicBezTo>
                    <a:pt x="277" y="100"/>
                    <a:pt x="277" y="99"/>
                    <a:pt x="277" y="99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77" y="99"/>
                    <a:pt x="277" y="99"/>
                    <a:pt x="276" y="99"/>
                  </a:cubicBezTo>
                  <a:cubicBezTo>
                    <a:pt x="276" y="99"/>
                    <a:pt x="276" y="99"/>
                    <a:pt x="276" y="99"/>
                  </a:cubicBezTo>
                  <a:cubicBezTo>
                    <a:pt x="276" y="98"/>
                    <a:pt x="277" y="98"/>
                    <a:pt x="277" y="99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77" y="99"/>
                    <a:pt x="278" y="100"/>
                    <a:pt x="278" y="99"/>
                  </a:cubicBezTo>
                  <a:cubicBezTo>
                    <a:pt x="278" y="98"/>
                    <a:pt x="278" y="98"/>
                    <a:pt x="278" y="98"/>
                  </a:cubicBezTo>
                  <a:cubicBezTo>
                    <a:pt x="278" y="98"/>
                    <a:pt x="278" y="98"/>
                    <a:pt x="278" y="98"/>
                  </a:cubicBezTo>
                  <a:close/>
                  <a:moveTo>
                    <a:pt x="269" y="96"/>
                  </a:moveTo>
                  <a:cubicBezTo>
                    <a:pt x="268" y="97"/>
                    <a:pt x="268" y="97"/>
                    <a:pt x="268" y="97"/>
                  </a:cubicBezTo>
                  <a:cubicBezTo>
                    <a:pt x="267" y="97"/>
                    <a:pt x="268" y="98"/>
                    <a:pt x="268" y="98"/>
                  </a:cubicBezTo>
                  <a:cubicBezTo>
                    <a:pt x="269" y="98"/>
                    <a:pt x="269" y="97"/>
                    <a:pt x="269" y="97"/>
                  </a:cubicBezTo>
                  <a:cubicBezTo>
                    <a:pt x="269" y="98"/>
                    <a:pt x="269" y="97"/>
                    <a:pt x="270" y="98"/>
                  </a:cubicBezTo>
                  <a:cubicBezTo>
                    <a:pt x="269" y="98"/>
                    <a:pt x="269" y="98"/>
                    <a:pt x="269" y="99"/>
                  </a:cubicBezTo>
                  <a:cubicBezTo>
                    <a:pt x="268" y="99"/>
                    <a:pt x="267" y="98"/>
                    <a:pt x="266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64" y="99"/>
                    <a:pt x="264" y="99"/>
                    <a:pt x="264" y="99"/>
                  </a:cubicBezTo>
                  <a:cubicBezTo>
                    <a:pt x="264" y="99"/>
                    <a:pt x="264" y="99"/>
                    <a:pt x="264" y="99"/>
                  </a:cubicBezTo>
                  <a:cubicBezTo>
                    <a:pt x="264" y="98"/>
                    <a:pt x="264" y="98"/>
                    <a:pt x="264" y="98"/>
                  </a:cubicBezTo>
                  <a:cubicBezTo>
                    <a:pt x="265" y="98"/>
                    <a:pt x="265" y="98"/>
                    <a:pt x="265" y="98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7"/>
                    <a:pt x="264" y="97"/>
                    <a:pt x="264" y="97"/>
                  </a:cubicBezTo>
                  <a:cubicBezTo>
                    <a:pt x="264" y="97"/>
                    <a:pt x="263" y="97"/>
                    <a:pt x="263" y="97"/>
                  </a:cubicBezTo>
                  <a:cubicBezTo>
                    <a:pt x="263" y="97"/>
                    <a:pt x="264" y="97"/>
                    <a:pt x="264" y="97"/>
                  </a:cubicBezTo>
                  <a:cubicBezTo>
                    <a:pt x="264" y="97"/>
                    <a:pt x="264" y="97"/>
                    <a:pt x="265" y="97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6" y="97"/>
                    <a:pt x="266" y="97"/>
                    <a:pt x="266" y="97"/>
                  </a:cubicBezTo>
                  <a:cubicBezTo>
                    <a:pt x="266" y="97"/>
                    <a:pt x="266" y="96"/>
                    <a:pt x="268" y="96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70" y="97"/>
                    <a:pt x="272" y="96"/>
                    <a:pt x="273" y="97"/>
                  </a:cubicBezTo>
                  <a:cubicBezTo>
                    <a:pt x="273" y="97"/>
                    <a:pt x="273" y="97"/>
                    <a:pt x="273" y="97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2" y="97"/>
                    <a:pt x="271" y="99"/>
                    <a:pt x="270" y="98"/>
                  </a:cubicBezTo>
                  <a:cubicBezTo>
                    <a:pt x="270" y="97"/>
                    <a:pt x="271" y="98"/>
                    <a:pt x="271" y="97"/>
                  </a:cubicBezTo>
                  <a:cubicBezTo>
                    <a:pt x="271" y="96"/>
                    <a:pt x="269" y="97"/>
                    <a:pt x="269" y="96"/>
                  </a:cubicBezTo>
                  <a:close/>
                  <a:moveTo>
                    <a:pt x="267" y="99"/>
                  </a:moveTo>
                  <a:cubicBezTo>
                    <a:pt x="267" y="99"/>
                    <a:pt x="267" y="99"/>
                    <a:pt x="267" y="99"/>
                  </a:cubicBezTo>
                  <a:cubicBezTo>
                    <a:pt x="267" y="99"/>
                    <a:pt x="267" y="99"/>
                    <a:pt x="267" y="99"/>
                  </a:cubicBezTo>
                  <a:close/>
                  <a:moveTo>
                    <a:pt x="257" y="101"/>
                  </a:moveTo>
                  <a:cubicBezTo>
                    <a:pt x="256" y="100"/>
                    <a:pt x="256" y="100"/>
                    <a:pt x="256" y="100"/>
                  </a:cubicBezTo>
                  <a:cubicBezTo>
                    <a:pt x="258" y="100"/>
                    <a:pt x="258" y="99"/>
                    <a:pt x="259" y="99"/>
                  </a:cubicBezTo>
                  <a:cubicBezTo>
                    <a:pt x="259" y="98"/>
                    <a:pt x="258" y="100"/>
                    <a:pt x="257" y="99"/>
                  </a:cubicBezTo>
                  <a:cubicBezTo>
                    <a:pt x="257" y="98"/>
                    <a:pt x="256" y="98"/>
                    <a:pt x="256" y="98"/>
                  </a:cubicBezTo>
                  <a:cubicBezTo>
                    <a:pt x="255" y="98"/>
                    <a:pt x="256" y="99"/>
                    <a:pt x="256" y="99"/>
                  </a:cubicBezTo>
                  <a:cubicBezTo>
                    <a:pt x="255" y="98"/>
                    <a:pt x="255" y="98"/>
                    <a:pt x="254" y="98"/>
                  </a:cubicBezTo>
                  <a:cubicBezTo>
                    <a:pt x="254" y="98"/>
                    <a:pt x="254" y="98"/>
                    <a:pt x="254" y="98"/>
                  </a:cubicBezTo>
                  <a:cubicBezTo>
                    <a:pt x="254" y="97"/>
                    <a:pt x="253" y="98"/>
                    <a:pt x="253" y="98"/>
                  </a:cubicBezTo>
                  <a:cubicBezTo>
                    <a:pt x="253" y="99"/>
                    <a:pt x="252" y="99"/>
                    <a:pt x="253" y="100"/>
                  </a:cubicBezTo>
                  <a:cubicBezTo>
                    <a:pt x="252" y="100"/>
                    <a:pt x="251" y="99"/>
                    <a:pt x="250" y="98"/>
                  </a:cubicBezTo>
                  <a:cubicBezTo>
                    <a:pt x="250" y="98"/>
                    <a:pt x="250" y="98"/>
                    <a:pt x="250" y="98"/>
                  </a:cubicBezTo>
                  <a:cubicBezTo>
                    <a:pt x="251" y="97"/>
                    <a:pt x="252" y="98"/>
                    <a:pt x="253" y="97"/>
                  </a:cubicBezTo>
                  <a:cubicBezTo>
                    <a:pt x="252" y="97"/>
                    <a:pt x="252" y="97"/>
                    <a:pt x="252" y="97"/>
                  </a:cubicBezTo>
                  <a:cubicBezTo>
                    <a:pt x="252" y="96"/>
                    <a:pt x="254" y="96"/>
                    <a:pt x="254" y="97"/>
                  </a:cubicBezTo>
                  <a:cubicBezTo>
                    <a:pt x="254" y="97"/>
                    <a:pt x="254" y="96"/>
                    <a:pt x="254" y="96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95"/>
                    <a:pt x="254" y="95"/>
                    <a:pt x="254" y="95"/>
                  </a:cubicBezTo>
                  <a:cubicBezTo>
                    <a:pt x="254" y="94"/>
                    <a:pt x="254" y="96"/>
                    <a:pt x="255" y="95"/>
                  </a:cubicBezTo>
                  <a:cubicBezTo>
                    <a:pt x="255" y="95"/>
                    <a:pt x="255" y="95"/>
                    <a:pt x="255" y="95"/>
                  </a:cubicBezTo>
                  <a:cubicBezTo>
                    <a:pt x="255" y="95"/>
                    <a:pt x="255" y="95"/>
                    <a:pt x="255" y="96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96"/>
                    <a:pt x="255" y="96"/>
                    <a:pt x="255" y="97"/>
                  </a:cubicBezTo>
                  <a:cubicBezTo>
                    <a:pt x="256" y="97"/>
                    <a:pt x="256" y="96"/>
                    <a:pt x="256" y="96"/>
                  </a:cubicBezTo>
                  <a:cubicBezTo>
                    <a:pt x="256" y="97"/>
                    <a:pt x="255" y="97"/>
                    <a:pt x="256" y="97"/>
                  </a:cubicBezTo>
                  <a:cubicBezTo>
                    <a:pt x="257" y="97"/>
                    <a:pt x="257" y="97"/>
                    <a:pt x="258" y="98"/>
                  </a:cubicBezTo>
                  <a:cubicBezTo>
                    <a:pt x="258" y="99"/>
                    <a:pt x="260" y="99"/>
                    <a:pt x="261" y="98"/>
                  </a:cubicBezTo>
                  <a:cubicBezTo>
                    <a:pt x="261" y="98"/>
                    <a:pt x="260" y="98"/>
                    <a:pt x="260" y="98"/>
                  </a:cubicBezTo>
                  <a:cubicBezTo>
                    <a:pt x="261" y="97"/>
                    <a:pt x="261" y="96"/>
                    <a:pt x="259" y="96"/>
                  </a:cubicBezTo>
                  <a:cubicBezTo>
                    <a:pt x="260" y="96"/>
                    <a:pt x="260" y="95"/>
                    <a:pt x="260" y="95"/>
                  </a:cubicBezTo>
                  <a:cubicBezTo>
                    <a:pt x="261" y="95"/>
                    <a:pt x="262" y="97"/>
                    <a:pt x="262" y="95"/>
                  </a:cubicBezTo>
                  <a:cubicBezTo>
                    <a:pt x="263" y="95"/>
                    <a:pt x="261" y="96"/>
                    <a:pt x="262" y="96"/>
                  </a:cubicBezTo>
                  <a:cubicBezTo>
                    <a:pt x="263" y="96"/>
                    <a:pt x="263" y="96"/>
                    <a:pt x="264" y="96"/>
                  </a:cubicBezTo>
                  <a:cubicBezTo>
                    <a:pt x="263" y="97"/>
                    <a:pt x="263" y="97"/>
                    <a:pt x="263" y="97"/>
                  </a:cubicBezTo>
                  <a:cubicBezTo>
                    <a:pt x="263" y="97"/>
                    <a:pt x="263" y="97"/>
                    <a:pt x="263" y="97"/>
                  </a:cubicBezTo>
                  <a:cubicBezTo>
                    <a:pt x="262" y="97"/>
                    <a:pt x="262" y="97"/>
                    <a:pt x="262" y="97"/>
                  </a:cubicBezTo>
                  <a:cubicBezTo>
                    <a:pt x="261" y="97"/>
                    <a:pt x="262" y="98"/>
                    <a:pt x="261" y="98"/>
                  </a:cubicBezTo>
                  <a:cubicBezTo>
                    <a:pt x="263" y="98"/>
                    <a:pt x="263" y="98"/>
                    <a:pt x="263" y="98"/>
                  </a:cubicBezTo>
                  <a:cubicBezTo>
                    <a:pt x="262" y="100"/>
                    <a:pt x="260" y="98"/>
                    <a:pt x="260" y="99"/>
                  </a:cubicBezTo>
                  <a:cubicBezTo>
                    <a:pt x="260" y="99"/>
                    <a:pt x="262" y="101"/>
                    <a:pt x="263" y="99"/>
                  </a:cubicBezTo>
                  <a:cubicBezTo>
                    <a:pt x="263" y="99"/>
                    <a:pt x="263" y="99"/>
                    <a:pt x="263" y="99"/>
                  </a:cubicBezTo>
                  <a:cubicBezTo>
                    <a:pt x="263" y="101"/>
                    <a:pt x="261" y="100"/>
                    <a:pt x="261" y="100"/>
                  </a:cubicBezTo>
                  <a:cubicBezTo>
                    <a:pt x="260" y="100"/>
                    <a:pt x="260" y="100"/>
                    <a:pt x="259" y="100"/>
                  </a:cubicBezTo>
                  <a:cubicBezTo>
                    <a:pt x="259" y="99"/>
                    <a:pt x="258" y="100"/>
                    <a:pt x="258" y="100"/>
                  </a:cubicBezTo>
                  <a:cubicBezTo>
                    <a:pt x="257" y="100"/>
                    <a:pt x="257" y="100"/>
                    <a:pt x="257" y="101"/>
                  </a:cubicBezTo>
                  <a:close/>
                  <a:moveTo>
                    <a:pt x="242" y="99"/>
                  </a:moveTo>
                  <a:cubicBezTo>
                    <a:pt x="242" y="99"/>
                    <a:pt x="242" y="99"/>
                    <a:pt x="241" y="99"/>
                  </a:cubicBezTo>
                  <a:cubicBezTo>
                    <a:pt x="241" y="98"/>
                    <a:pt x="241" y="98"/>
                    <a:pt x="241" y="98"/>
                  </a:cubicBezTo>
                  <a:cubicBezTo>
                    <a:pt x="242" y="98"/>
                    <a:pt x="243" y="99"/>
                    <a:pt x="243" y="98"/>
                  </a:cubicBezTo>
                  <a:cubicBezTo>
                    <a:pt x="243" y="99"/>
                    <a:pt x="243" y="99"/>
                    <a:pt x="243" y="99"/>
                  </a:cubicBezTo>
                  <a:cubicBezTo>
                    <a:pt x="242" y="99"/>
                    <a:pt x="242" y="99"/>
                    <a:pt x="242" y="100"/>
                  </a:cubicBezTo>
                  <a:cubicBezTo>
                    <a:pt x="242" y="99"/>
                    <a:pt x="242" y="99"/>
                    <a:pt x="242" y="99"/>
                  </a:cubicBezTo>
                  <a:close/>
                  <a:moveTo>
                    <a:pt x="243" y="96"/>
                  </a:moveTo>
                  <a:cubicBezTo>
                    <a:pt x="242" y="96"/>
                    <a:pt x="242" y="96"/>
                    <a:pt x="242" y="96"/>
                  </a:cubicBezTo>
                  <a:cubicBezTo>
                    <a:pt x="241" y="96"/>
                    <a:pt x="245" y="95"/>
                    <a:pt x="242" y="94"/>
                  </a:cubicBezTo>
                  <a:cubicBezTo>
                    <a:pt x="242" y="94"/>
                    <a:pt x="243" y="95"/>
                    <a:pt x="243" y="94"/>
                  </a:cubicBezTo>
                  <a:cubicBezTo>
                    <a:pt x="243" y="94"/>
                    <a:pt x="243" y="93"/>
                    <a:pt x="243" y="93"/>
                  </a:cubicBezTo>
                  <a:cubicBezTo>
                    <a:pt x="244" y="93"/>
                    <a:pt x="244" y="94"/>
                    <a:pt x="245" y="94"/>
                  </a:cubicBezTo>
                  <a:cubicBezTo>
                    <a:pt x="244" y="95"/>
                    <a:pt x="245" y="95"/>
                    <a:pt x="245" y="95"/>
                  </a:cubicBezTo>
                  <a:cubicBezTo>
                    <a:pt x="244" y="95"/>
                    <a:pt x="243" y="95"/>
                    <a:pt x="243" y="96"/>
                  </a:cubicBezTo>
                  <a:close/>
                  <a:moveTo>
                    <a:pt x="245" y="81"/>
                  </a:moveTo>
                  <a:cubicBezTo>
                    <a:pt x="245" y="80"/>
                    <a:pt x="245" y="80"/>
                    <a:pt x="245" y="80"/>
                  </a:cubicBezTo>
                  <a:cubicBezTo>
                    <a:pt x="245" y="80"/>
                    <a:pt x="245" y="80"/>
                    <a:pt x="244" y="80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3" y="79"/>
                    <a:pt x="242" y="80"/>
                    <a:pt x="241" y="79"/>
                  </a:cubicBezTo>
                  <a:cubicBezTo>
                    <a:pt x="241" y="79"/>
                    <a:pt x="241" y="79"/>
                    <a:pt x="241" y="79"/>
                  </a:cubicBezTo>
                  <a:cubicBezTo>
                    <a:pt x="241" y="79"/>
                    <a:pt x="241" y="79"/>
                    <a:pt x="241" y="79"/>
                  </a:cubicBezTo>
                  <a:cubicBezTo>
                    <a:pt x="241" y="79"/>
                    <a:pt x="241" y="79"/>
                    <a:pt x="242" y="78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42" y="76"/>
                    <a:pt x="245" y="78"/>
                    <a:pt x="245" y="76"/>
                  </a:cubicBezTo>
                  <a:cubicBezTo>
                    <a:pt x="244" y="76"/>
                    <a:pt x="244" y="76"/>
                    <a:pt x="243" y="76"/>
                  </a:cubicBezTo>
                  <a:cubicBezTo>
                    <a:pt x="243" y="76"/>
                    <a:pt x="243" y="76"/>
                    <a:pt x="243" y="76"/>
                  </a:cubicBezTo>
                  <a:cubicBezTo>
                    <a:pt x="242" y="76"/>
                    <a:pt x="241" y="76"/>
                    <a:pt x="240" y="76"/>
                  </a:cubicBezTo>
                  <a:cubicBezTo>
                    <a:pt x="239" y="76"/>
                    <a:pt x="238" y="76"/>
                    <a:pt x="238" y="77"/>
                  </a:cubicBezTo>
                  <a:cubicBezTo>
                    <a:pt x="239" y="76"/>
                    <a:pt x="240" y="78"/>
                    <a:pt x="240" y="77"/>
                  </a:cubicBezTo>
                  <a:cubicBezTo>
                    <a:pt x="240" y="77"/>
                    <a:pt x="241" y="77"/>
                    <a:pt x="241" y="77"/>
                  </a:cubicBezTo>
                  <a:cubicBezTo>
                    <a:pt x="241" y="77"/>
                    <a:pt x="240" y="77"/>
                    <a:pt x="240" y="77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37" y="79"/>
                    <a:pt x="235" y="75"/>
                    <a:pt x="234" y="79"/>
                  </a:cubicBezTo>
                  <a:cubicBezTo>
                    <a:pt x="233" y="78"/>
                    <a:pt x="235" y="76"/>
                    <a:pt x="233" y="76"/>
                  </a:cubicBezTo>
                  <a:cubicBezTo>
                    <a:pt x="233" y="76"/>
                    <a:pt x="233" y="76"/>
                    <a:pt x="233" y="76"/>
                  </a:cubicBezTo>
                  <a:cubicBezTo>
                    <a:pt x="233" y="77"/>
                    <a:pt x="233" y="77"/>
                    <a:pt x="233" y="77"/>
                  </a:cubicBezTo>
                  <a:cubicBezTo>
                    <a:pt x="233" y="76"/>
                    <a:pt x="233" y="76"/>
                    <a:pt x="232" y="77"/>
                  </a:cubicBezTo>
                  <a:cubicBezTo>
                    <a:pt x="232" y="77"/>
                    <a:pt x="232" y="77"/>
                    <a:pt x="232" y="77"/>
                  </a:cubicBezTo>
                  <a:cubicBezTo>
                    <a:pt x="232" y="77"/>
                    <a:pt x="231" y="76"/>
                    <a:pt x="231" y="77"/>
                  </a:cubicBezTo>
                  <a:cubicBezTo>
                    <a:pt x="231" y="77"/>
                    <a:pt x="231" y="77"/>
                    <a:pt x="231" y="77"/>
                  </a:cubicBezTo>
                  <a:cubicBezTo>
                    <a:pt x="230" y="77"/>
                    <a:pt x="229" y="76"/>
                    <a:pt x="229" y="77"/>
                  </a:cubicBezTo>
                  <a:cubicBezTo>
                    <a:pt x="229" y="76"/>
                    <a:pt x="230" y="76"/>
                    <a:pt x="230" y="75"/>
                  </a:cubicBezTo>
                  <a:cubicBezTo>
                    <a:pt x="230" y="76"/>
                    <a:pt x="231" y="76"/>
                    <a:pt x="231" y="76"/>
                  </a:cubicBezTo>
                  <a:cubicBezTo>
                    <a:pt x="232" y="75"/>
                    <a:pt x="232" y="75"/>
                    <a:pt x="232" y="75"/>
                  </a:cubicBezTo>
                  <a:cubicBezTo>
                    <a:pt x="232" y="76"/>
                    <a:pt x="232" y="76"/>
                    <a:pt x="232" y="76"/>
                  </a:cubicBezTo>
                  <a:cubicBezTo>
                    <a:pt x="233" y="75"/>
                    <a:pt x="234" y="75"/>
                    <a:pt x="234" y="74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5" y="73"/>
                    <a:pt x="234" y="74"/>
                    <a:pt x="234" y="73"/>
                  </a:cubicBezTo>
                  <a:cubicBezTo>
                    <a:pt x="234" y="73"/>
                    <a:pt x="233" y="73"/>
                    <a:pt x="233" y="73"/>
                  </a:cubicBezTo>
                  <a:cubicBezTo>
                    <a:pt x="233" y="73"/>
                    <a:pt x="233" y="74"/>
                    <a:pt x="233" y="74"/>
                  </a:cubicBezTo>
                  <a:cubicBezTo>
                    <a:pt x="234" y="74"/>
                    <a:pt x="234" y="74"/>
                    <a:pt x="234" y="74"/>
                  </a:cubicBezTo>
                  <a:cubicBezTo>
                    <a:pt x="232" y="74"/>
                    <a:pt x="229" y="74"/>
                    <a:pt x="226" y="74"/>
                  </a:cubicBezTo>
                  <a:cubicBezTo>
                    <a:pt x="226" y="73"/>
                    <a:pt x="226" y="73"/>
                    <a:pt x="226" y="73"/>
                  </a:cubicBezTo>
                  <a:cubicBezTo>
                    <a:pt x="226" y="73"/>
                    <a:pt x="226" y="73"/>
                    <a:pt x="227" y="73"/>
                  </a:cubicBezTo>
                  <a:cubicBezTo>
                    <a:pt x="227" y="73"/>
                    <a:pt x="226" y="73"/>
                    <a:pt x="226" y="73"/>
                  </a:cubicBezTo>
                  <a:cubicBezTo>
                    <a:pt x="227" y="72"/>
                    <a:pt x="228" y="73"/>
                    <a:pt x="229" y="73"/>
                  </a:cubicBezTo>
                  <a:cubicBezTo>
                    <a:pt x="229" y="73"/>
                    <a:pt x="229" y="73"/>
                    <a:pt x="229" y="74"/>
                  </a:cubicBezTo>
                  <a:cubicBezTo>
                    <a:pt x="229" y="73"/>
                    <a:pt x="231" y="74"/>
                    <a:pt x="231" y="73"/>
                  </a:cubicBezTo>
                  <a:cubicBezTo>
                    <a:pt x="230" y="73"/>
                    <a:pt x="230" y="73"/>
                    <a:pt x="230" y="73"/>
                  </a:cubicBezTo>
                  <a:cubicBezTo>
                    <a:pt x="230" y="73"/>
                    <a:pt x="230" y="73"/>
                    <a:pt x="230" y="72"/>
                  </a:cubicBezTo>
                  <a:cubicBezTo>
                    <a:pt x="230" y="73"/>
                    <a:pt x="230" y="73"/>
                    <a:pt x="230" y="73"/>
                  </a:cubicBezTo>
                  <a:cubicBezTo>
                    <a:pt x="230" y="72"/>
                    <a:pt x="230" y="72"/>
                    <a:pt x="230" y="72"/>
                  </a:cubicBezTo>
                  <a:cubicBezTo>
                    <a:pt x="230" y="72"/>
                    <a:pt x="230" y="72"/>
                    <a:pt x="230" y="72"/>
                  </a:cubicBezTo>
                  <a:cubicBezTo>
                    <a:pt x="230" y="72"/>
                    <a:pt x="230" y="72"/>
                    <a:pt x="230" y="72"/>
                  </a:cubicBezTo>
                  <a:cubicBezTo>
                    <a:pt x="230" y="72"/>
                    <a:pt x="233" y="73"/>
                    <a:pt x="233" y="72"/>
                  </a:cubicBezTo>
                  <a:cubicBezTo>
                    <a:pt x="234" y="71"/>
                    <a:pt x="235" y="73"/>
                    <a:pt x="235" y="72"/>
                  </a:cubicBezTo>
                  <a:cubicBezTo>
                    <a:pt x="235" y="72"/>
                    <a:pt x="236" y="72"/>
                    <a:pt x="236" y="71"/>
                  </a:cubicBezTo>
                  <a:cubicBezTo>
                    <a:pt x="236" y="72"/>
                    <a:pt x="235" y="72"/>
                    <a:pt x="235" y="72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7" y="73"/>
                    <a:pt x="236" y="72"/>
                    <a:pt x="236" y="73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5"/>
                  </a:cubicBezTo>
                  <a:cubicBezTo>
                    <a:pt x="234" y="75"/>
                    <a:pt x="235" y="76"/>
                    <a:pt x="235" y="76"/>
                  </a:cubicBezTo>
                  <a:cubicBezTo>
                    <a:pt x="236" y="76"/>
                    <a:pt x="236" y="76"/>
                    <a:pt x="236" y="76"/>
                  </a:cubicBezTo>
                  <a:cubicBezTo>
                    <a:pt x="237" y="75"/>
                    <a:pt x="237" y="75"/>
                    <a:pt x="236" y="74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7" y="75"/>
                    <a:pt x="237" y="75"/>
                    <a:pt x="237" y="75"/>
                  </a:cubicBezTo>
                  <a:cubicBezTo>
                    <a:pt x="237" y="75"/>
                    <a:pt x="237" y="75"/>
                    <a:pt x="237" y="75"/>
                  </a:cubicBezTo>
                  <a:cubicBezTo>
                    <a:pt x="238" y="74"/>
                    <a:pt x="237" y="74"/>
                    <a:pt x="237" y="74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38" y="74"/>
                    <a:pt x="236" y="76"/>
                    <a:pt x="238" y="76"/>
                  </a:cubicBezTo>
                  <a:cubicBezTo>
                    <a:pt x="238" y="76"/>
                    <a:pt x="239" y="76"/>
                    <a:pt x="240" y="75"/>
                  </a:cubicBezTo>
                  <a:cubicBezTo>
                    <a:pt x="240" y="75"/>
                    <a:pt x="239" y="76"/>
                    <a:pt x="240" y="76"/>
                  </a:cubicBezTo>
                  <a:cubicBezTo>
                    <a:pt x="240" y="76"/>
                    <a:pt x="240" y="76"/>
                    <a:pt x="240" y="75"/>
                  </a:cubicBezTo>
                  <a:cubicBezTo>
                    <a:pt x="241" y="76"/>
                    <a:pt x="241" y="75"/>
                    <a:pt x="242" y="75"/>
                  </a:cubicBezTo>
                  <a:cubicBezTo>
                    <a:pt x="242" y="75"/>
                    <a:pt x="241" y="76"/>
                    <a:pt x="241" y="76"/>
                  </a:cubicBezTo>
                  <a:cubicBezTo>
                    <a:pt x="242" y="76"/>
                    <a:pt x="242" y="76"/>
                    <a:pt x="243" y="76"/>
                  </a:cubicBezTo>
                  <a:cubicBezTo>
                    <a:pt x="243" y="76"/>
                    <a:pt x="243" y="76"/>
                    <a:pt x="243" y="76"/>
                  </a:cubicBezTo>
                  <a:cubicBezTo>
                    <a:pt x="244" y="76"/>
                    <a:pt x="244" y="75"/>
                    <a:pt x="244" y="75"/>
                  </a:cubicBezTo>
                  <a:cubicBezTo>
                    <a:pt x="245" y="76"/>
                    <a:pt x="245" y="75"/>
                    <a:pt x="246" y="75"/>
                  </a:cubicBezTo>
                  <a:cubicBezTo>
                    <a:pt x="247" y="73"/>
                    <a:pt x="248" y="76"/>
                    <a:pt x="250" y="75"/>
                  </a:cubicBezTo>
                  <a:cubicBezTo>
                    <a:pt x="250" y="75"/>
                    <a:pt x="248" y="76"/>
                    <a:pt x="250" y="76"/>
                  </a:cubicBezTo>
                  <a:cubicBezTo>
                    <a:pt x="250" y="76"/>
                    <a:pt x="250" y="76"/>
                    <a:pt x="250" y="75"/>
                  </a:cubicBezTo>
                  <a:cubicBezTo>
                    <a:pt x="251" y="75"/>
                    <a:pt x="251" y="75"/>
                    <a:pt x="251" y="75"/>
                  </a:cubicBezTo>
                  <a:cubicBezTo>
                    <a:pt x="251" y="75"/>
                    <a:pt x="251" y="74"/>
                    <a:pt x="250" y="74"/>
                  </a:cubicBezTo>
                  <a:cubicBezTo>
                    <a:pt x="251" y="74"/>
                    <a:pt x="252" y="74"/>
                    <a:pt x="253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3"/>
                    <a:pt x="254" y="75"/>
                    <a:pt x="254" y="74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55" y="74"/>
                    <a:pt x="255" y="74"/>
                    <a:pt x="255" y="74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54" y="75"/>
                    <a:pt x="255" y="74"/>
                    <a:pt x="256" y="74"/>
                  </a:cubicBezTo>
                  <a:cubicBezTo>
                    <a:pt x="256" y="74"/>
                    <a:pt x="256" y="74"/>
                    <a:pt x="256" y="74"/>
                  </a:cubicBezTo>
                  <a:cubicBezTo>
                    <a:pt x="256" y="74"/>
                    <a:pt x="256" y="74"/>
                    <a:pt x="256" y="74"/>
                  </a:cubicBezTo>
                  <a:cubicBezTo>
                    <a:pt x="256" y="76"/>
                    <a:pt x="256" y="73"/>
                    <a:pt x="257" y="74"/>
                  </a:cubicBezTo>
                  <a:cubicBezTo>
                    <a:pt x="258" y="73"/>
                    <a:pt x="257" y="73"/>
                    <a:pt x="257" y="72"/>
                  </a:cubicBezTo>
                  <a:cubicBezTo>
                    <a:pt x="258" y="72"/>
                    <a:pt x="258" y="74"/>
                    <a:pt x="259" y="72"/>
                  </a:cubicBezTo>
                  <a:cubicBezTo>
                    <a:pt x="260" y="73"/>
                    <a:pt x="258" y="73"/>
                    <a:pt x="259" y="73"/>
                  </a:cubicBezTo>
                  <a:cubicBezTo>
                    <a:pt x="260" y="73"/>
                    <a:pt x="260" y="73"/>
                    <a:pt x="260" y="73"/>
                  </a:cubicBezTo>
                  <a:cubicBezTo>
                    <a:pt x="260" y="74"/>
                    <a:pt x="260" y="74"/>
                    <a:pt x="260" y="74"/>
                  </a:cubicBezTo>
                  <a:cubicBezTo>
                    <a:pt x="261" y="75"/>
                    <a:pt x="262" y="73"/>
                    <a:pt x="263" y="74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4"/>
                    <a:pt x="265" y="73"/>
                    <a:pt x="266" y="73"/>
                  </a:cubicBezTo>
                  <a:cubicBezTo>
                    <a:pt x="266" y="73"/>
                    <a:pt x="267" y="72"/>
                    <a:pt x="268" y="73"/>
                  </a:cubicBezTo>
                  <a:cubicBezTo>
                    <a:pt x="268" y="73"/>
                    <a:pt x="268" y="73"/>
                    <a:pt x="268" y="73"/>
                  </a:cubicBezTo>
                  <a:cubicBezTo>
                    <a:pt x="268" y="73"/>
                    <a:pt x="268" y="73"/>
                    <a:pt x="267" y="73"/>
                  </a:cubicBezTo>
                  <a:cubicBezTo>
                    <a:pt x="267" y="73"/>
                    <a:pt x="267" y="73"/>
                    <a:pt x="267" y="73"/>
                  </a:cubicBezTo>
                  <a:cubicBezTo>
                    <a:pt x="267" y="73"/>
                    <a:pt x="267" y="73"/>
                    <a:pt x="267" y="73"/>
                  </a:cubicBezTo>
                  <a:cubicBezTo>
                    <a:pt x="266" y="73"/>
                    <a:pt x="266" y="74"/>
                    <a:pt x="266" y="74"/>
                  </a:cubicBezTo>
                  <a:cubicBezTo>
                    <a:pt x="267" y="74"/>
                    <a:pt x="268" y="74"/>
                    <a:pt x="269" y="75"/>
                  </a:cubicBezTo>
                  <a:cubicBezTo>
                    <a:pt x="270" y="75"/>
                    <a:pt x="271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6"/>
                    <a:pt x="275" y="76"/>
                    <a:pt x="275" y="76"/>
                  </a:cubicBezTo>
                  <a:cubicBezTo>
                    <a:pt x="276" y="75"/>
                    <a:pt x="276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6" y="75"/>
                    <a:pt x="276" y="76"/>
                    <a:pt x="276" y="77"/>
                  </a:cubicBezTo>
                  <a:cubicBezTo>
                    <a:pt x="276" y="77"/>
                    <a:pt x="276" y="77"/>
                    <a:pt x="276" y="76"/>
                  </a:cubicBezTo>
                  <a:cubicBezTo>
                    <a:pt x="275" y="77"/>
                    <a:pt x="276" y="77"/>
                    <a:pt x="276" y="78"/>
                  </a:cubicBezTo>
                  <a:cubicBezTo>
                    <a:pt x="276" y="78"/>
                    <a:pt x="276" y="78"/>
                    <a:pt x="276" y="78"/>
                  </a:cubicBezTo>
                  <a:cubicBezTo>
                    <a:pt x="277" y="78"/>
                    <a:pt x="277" y="78"/>
                    <a:pt x="277" y="78"/>
                  </a:cubicBezTo>
                  <a:cubicBezTo>
                    <a:pt x="277" y="78"/>
                    <a:pt x="277" y="78"/>
                    <a:pt x="278" y="78"/>
                  </a:cubicBezTo>
                  <a:cubicBezTo>
                    <a:pt x="277" y="77"/>
                    <a:pt x="278" y="76"/>
                    <a:pt x="277" y="76"/>
                  </a:cubicBezTo>
                  <a:cubicBezTo>
                    <a:pt x="279" y="76"/>
                    <a:pt x="277" y="75"/>
                    <a:pt x="277" y="74"/>
                  </a:cubicBezTo>
                  <a:cubicBezTo>
                    <a:pt x="277" y="74"/>
                    <a:pt x="276" y="74"/>
                    <a:pt x="275" y="74"/>
                  </a:cubicBezTo>
                  <a:cubicBezTo>
                    <a:pt x="275" y="73"/>
                    <a:pt x="274" y="74"/>
                    <a:pt x="274" y="74"/>
                  </a:cubicBezTo>
                  <a:cubicBezTo>
                    <a:pt x="274" y="74"/>
                    <a:pt x="274" y="74"/>
                    <a:pt x="273" y="74"/>
                  </a:cubicBezTo>
                  <a:cubicBezTo>
                    <a:pt x="275" y="73"/>
                    <a:pt x="276" y="74"/>
                    <a:pt x="277" y="73"/>
                  </a:cubicBezTo>
                  <a:cubicBezTo>
                    <a:pt x="277" y="73"/>
                    <a:pt x="277" y="72"/>
                    <a:pt x="278" y="72"/>
                  </a:cubicBezTo>
                  <a:cubicBezTo>
                    <a:pt x="278" y="72"/>
                    <a:pt x="277" y="71"/>
                    <a:pt x="278" y="71"/>
                  </a:cubicBezTo>
                  <a:cubicBezTo>
                    <a:pt x="278" y="72"/>
                    <a:pt x="278" y="73"/>
                    <a:pt x="278" y="73"/>
                  </a:cubicBezTo>
                  <a:cubicBezTo>
                    <a:pt x="279" y="73"/>
                    <a:pt x="279" y="73"/>
                    <a:pt x="279" y="73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0" y="74"/>
                    <a:pt x="281" y="75"/>
                    <a:pt x="281" y="74"/>
                  </a:cubicBezTo>
                  <a:cubicBezTo>
                    <a:pt x="281" y="73"/>
                    <a:pt x="281" y="73"/>
                    <a:pt x="280" y="73"/>
                  </a:cubicBezTo>
                  <a:cubicBezTo>
                    <a:pt x="280" y="73"/>
                    <a:pt x="282" y="73"/>
                    <a:pt x="282" y="72"/>
                  </a:cubicBezTo>
                  <a:cubicBezTo>
                    <a:pt x="283" y="72"/>
                    <a:pt x="284" y="74"/>
                    <a:pt x="285" y="73"/>
                  </a:cubicBezTo>
                  <a:cubicBezTo>
                    <a:pt x="285" y="73"/>
                    <a:pt x="285" y="72"/>
                    <a:pt x="285" y="72"/>
                  </a:cubicBezTo>
                  <a:cubicBezTo>
                    <a:pt x="287" y="73"/>
                    <a:pt x="287" y="73"/>
                    <a:pt x="287" y="73"/>
                  </a:cubicBezTo>
                  <a:cubicBezTo>
                    <a:pt x="286" y="73"/>
                    <a:pt x="285" y="73"/>
                    <a:pt x="284" y="74"/>
                  </a:cubicBezTo>
                  <a:cubicBezTo>
                    <a:pt x="286" y="74"/>
                    <a:pt x="287" y="74"/>
                    <a:pt x="289" y="74"/>
                  </a:cubicBezTo>
                  <a:cubicBezTo>
                    <a:pt x="289" y="74"/>
                    <a:pt x="289" y="74"/>
                    <a:pt x="289" y="74"/>
                  </a:cubicBezTo>
                  <a:cubicBezTo>
                    <a:pt x="291" y="73"/>
                    <a:pt x="291" y="73"/>
                    <a:pt x="291" y="73"/>
                  </a:cubicBezTo>
                  <a:cubicBezTo>
                    <a:pt x="292" y="74"/>
                    <a:pt x="290" y="73"/>
                    <a:pt x="291" y="75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9" y="75"/>
                    <a:pt x="290" y="75"/>
                    <a:pt x="289" y="75"/>
                  </a:cubicBezTo>
                  <a:cubicBezTo>
                    <a:pt x="288" y="75"/>
                    <a:pt x="288" y="75"/>
                    <a:pt x="287" y="75"/>
                  </a:cubicBezTo>
                  <a:cubicBezTo>
                    <a:pt x="287" y="76"/>
                    <a:pt x="287" y="76"/>
                    <a:pt x="287" y="76"/>
                  </a:cubicBezTo>
                  <a:cubicBezTo>
                    <a:pt x="287" y="76"/>
                    <a:pt x="287" y="76"/>
                    <a:pt x="288" y="76"/>
                  </a:cubicBezTo>
                  <a:cubicBezTo>
                    <a:pt x="288" y="77"/>
                    <a:pt x="286" y="77"/>
                    <a:pt x="286" y="78"/>
                  </a:cubicBezTo>
                  <a:cubicBezTo>
                    <a:pt x="286" y="77"/>
                    <a:pt x="286" y="77"/>
                    <a:pt x="285" y="77"/>
                  </a:cubicBezTo>
                  <a:cubicBezTo>
                    <a:pt x="286" y="77"/>
                    <a:pt x="285" y="76"/>
                    <a:pt x="286" y="76"/>
                  </a:cubicBezTo>
                  <a:cubicBezTo>
                    <a:pt x="285" y="76"/>
                    <a:pt x="285" y="76"/>
                    <a:pt x="285" y="76"/>
                  </a:cubicBezTo>
                  <a:cubicBezTo>
                    <a:pt x="285" y="75"/>
                    <a:pt x="287" y="76"/>
                    <a:pt x="286" y="75"/>
                  </a:cubicBezTo>
                  <a:cubicBezTo>
                    <a:pt x="286" y="74"/>
                    <a:pt x="285" y="75"/>
                    <a:pt x="285" y="75"/>
                  </a:cubicBezTo>
                  <a:cubicBezTo>
                    <a:pt x="284" y="75"/>
                    <a:pt x="285" y="76"/>
                    <a:pt x="284" y="76"/>
                  </a:cubicBezTo>
                  <a:cubicBezTo>
                    <a:pt x="284" y="75"/>
                    <a:pt x="284" y="75"/>
                    <a:pt x="284" y="75"/>
                  </a:cubicBezTo>
                  <a:cubicBezTo>
                    <a:pt x="284" y="75"/>
                    <a:pt x="284" y="75"/>
                    <a:pt x="283" y="75"/>
                  </a:cubicBezTo>
                  <a:cubicBezTo>
                    <a:pt x="283" y="76"/>
                    <a:pt x="284" y="76"/>
                    <a:pt x="284" y="77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4" y="76"/>
                    <a:pt x="284" y="76"/>
                    <a:pt x="284" y="76"/>
                  </a:cubicBezTo>
                  <a:cubicBezTo>
                    <a:pt x="283" y="76"/>
                    <a:pt x="282" y="76"/>
                    <a:pt x="281" y="76"/>
                  </a:cubicBezTo>
                  <a:cubicBezTo>
                    <a:pt x="281" y="76"/>
                    <a:pt x="281" y="76"/>
                    <a:pt x="281" y="76"/>
                  </a:cubicBezTo>
                  <a:cubicBezTo>
                    <a:pt x="281" y="77"/>
                    <a:pt x="282" y="76"/>
                    <a:pt x="281" y="77"/>
                  </a:cubicBezTo>
                  <a:cubicBezTo>
                    <a:pt x="281" y="77"/>
                    <a:pt x="281" y="76"/>
                    <a:pt x="280" y="76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79" y="77"/>
                    <a:pt x="280" y="77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79" y="76"/>
                    <a:pt x="279" y="76"/>
                    <a:pt x="278" y="77"/>
                  </a:cubicBezTo>
                  <a:cubicBezTo>
                    <a:pt x="279" y="78"/>
                    <a:pt x="279" y="78"/>
                    <a:pt x="279" y="78"/>
                  </a:cubicBezTo>
                  <a:cubicBezTo>
                    <a:pt x="278" y="79"/>
                    <a:pt x="278" y="78"/>
                    <a:pt x="277" y="78"/>
                  </a:cubicBezTo>
                  <a:cubicBezTo>
                    <a:pt x="277" y="78"/>
                    <a:pt x="277" y="78"/>
                    <a:pt x="276" y="78"/>
                  </a:cubicBezTo>
                  <a:cubicBezTo>
                    <a:pt x="276" y="78"/>
                    <a:pt x="276" y="78"/>
                    <a:pt x="276" y="78"/>
                  </a:cubicBezTo>
                  <a:cubicBezTo>
                    <a:pt x="275" y="78"/>
                    <a:pt x="276" y="77"/>
                    <a:pt x="275" y="77"/>
                  </a:cubicBezTo>
                  <a:cubicBezTo>
                    <a:pt x="277" y="76"/>
                    <a:pt x="274" y="76"/>
                    <a:pt x="274" y="75"/>
                  </a:cubicBezTo>
                  <a:cubicBezTo>
                    <a:pt x="273" y="76"/>
                    <a:pt x="273" y="76"/>
                    <a:pt x="273" y="76"/>
                  </a:cubicBezTo>
                  <a:cubicBezTo>
                    <a:pt x="273" y="76"/>
                    <a:pt x="273" y="76"/>
                    <a:pt x="273" y="76"/>
                  </a:cubicBezTo>
                  <a:cubicBezTo>
                    <a:pt x="273" y="76"/>
                    <a:pt x="273" y="76"/>
                    <a:pt x="273" y="76"/>
                  </a:cubicBezTo>
                  <a:cubicBezTo>
                    <a:pt x="273" y="76"/>
                    <a:pt x="273" y="76"/>
                    <a:pt x="272" y="76"/>
                  </a:cubicBezTo>
                  <a:cubicBezTo>
                    <a:pt x="272" y="76"/>
                    <a:pt x="273" y="76"/>
                    <a:pt x="273" y="76"/>
                  </a:cubicBezTo>
                  <a:cubicBezTo>
                    <a:pt x="272" y="76"/>
                    <a:pt x="271" y="75"/>
                    <a:pt x="270" y="76"/>
                  </a:cubicBezTo>
                  <a:cubicBezTo>
                    <a:pt x="270" y="76"/>
                    <a:pt x="270" y="76"/>
                    <a:pt x="270" y="76"/>
                  </a:cubicBezTo>
                  <a:cubicBezTo>
                    <a:pt x="270" y="76"/>
                    <a:pt x="270" y="76"/>
                    <a:pt x="270" y="76"/>
                  </a:cubicBezTo>
                  <a:cubicBezTo>
                    <a:pt x="270" y="76"/>
                    <a:pt x="269" y="75"/>
                    <a:pt x="269" y="76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5"/>
                    <a:pt x="267" y="74"/>
                    <a:pt x="266" y="74"/>
                  </a:cubicBezTo>
                  <a:cubicBezTo>
                    <a:pt x="265" y="75"/>
                    <a:pt x="265" y="74"/>
                    <a:pt x="264" y="74"/>
                  </a:cubicBezTo>
                  <a:cubicBezTo>
                    <a:pt x="264" y="74"/>
                    <a:pt x="264" y="75"/>
                    <a:pt x="264" y="75"/>
                  </a:cubicBezTo>
                  <a:cubicBezTo>
                    <a:pt x="265" y="76"/>
                    <a:pt x="266" y="76"/>
                    <a:pt x="267" y="75"/>
                  </a:cubicBezTo>
                  <a:cubicBezTo>
                    <a:pt x="268" y="77"/>
                    <a:pt x="268" y="77"/>
                    <a:pt x="268" y="77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7" y="76"/>
                    <a:pt x="267" y="76"/>
                    <a:pt x="267" y="75"/>
                  </a:cubicBezTo>
                  <a:cubicBezTo>
                    <a:pt x="266" y="75"/>
                    <a:pt x="266" y="76"/>
                    <a:pt x="266" y="76"/>
                  </a:cubicBezTo>
                  <a:cubicBezTo>
                    <a:pt x="266" y="76"/>
                    <a:pt x="265" y="76"/>
                    <a:pt x="264" y="76"/>
                  </a:cubicBezTo>
                  <a:cubicBezTo>
                    <a:pt x="265" y="77"/>
                    <a:pt x="265" y="77"/>
                    <a:pt x="266" y="78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7" y="78"/>
                    <a:pt x="267" y="78"/>
                    <a:pt x="268" y="78"/>
                  </a:cubicBezTo>
                  <a:cubicBezTo>
                    <a:pt x="268" y="78"/>
                    <a:pt x="268" y="78"/>
                    <a:pt x="268" y="78"/>
                  </a:cubicBezTo>
                  <a:cubicBezTo>
                    <a:pt x="268" y="77"/>
                    <a:pt x="268" y="77"/>
                    <a:pt x="268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7"/>
                    <a:pt x="269" y="77"/>
                    <a:pt x="270" y="78"/>
                  </a:cubicBezTo>
                  <a:cubicBezTo>
                    <a:pt x="270" y="78"/>
                    <a:pt x="270" y="78"/>
                    <a:pt x="270" y="78"/>
                  </a:cubicBezTo>
                  <a:cubicBezTo>
                    <a:pt x="270" y="78"/>
                    <a:pt x="271" y="78"/>
                    <a:pt x="271" y="78"/>
                  </a:cubicBezTo>
                  <a:cubicBezTo>
                    <a:pt x="271" y="78"/>
                    <a:pt x="272" y="78"/>
                    <a:pt x="272" y="78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8"/>
                    <a:pt x="272" y="78"/>
                    <a:pt x="272" y="79"/>
                  </a:cubicBezTo>
                  <a:cubicBezTo>
                    <a:pt x="272" y="79"/>
                    <a:pt x="272" y="79"/>
                    <a:pt x="272" y="79"/>
                  </a:cubicBezTo>
                  <a:cubicBezTo>
                    <a:pt x="272" y="80"/>
                    <a:pt x="272" y="80"/>
                    <a:pt x="271" y="80"/>
                  </a:cubicBezTo>
                  <a:cubicBezTo>
                    <a:pt x="271" y="80"/>
                    <a:pt x="271" y="80"/>
                    <a:pt x="271" y="80"/>
                  </a:cubicBezTo>
                  <a:cubicBezTo>
                    <a:pt x="271" y="80"/>
                    <a:pt x="271" y="80"/>
                    <a:pt x="271" y="80"/>
                  </a:cubicBezTo>
                  <a:cubicBezTo>
                    <a:pt x="271" y="79"/>
                    <a:pt x="272" y="79"/>
                    <a:pt x="272" y="79"/>
                  </a:cubicBezTo>
                  <a:cubicBezTo>
                    <a:pt x="272" y="79"/>
                    <a:pt x="272" y="79"/>
                    <a:pt x="272" y="79"/>
                  </a:cubicBezTo>
                  <a:cubicBezTo>
                    <a:pt x="272" y="79"/>
                    <a:pt x="272" y="79"/>
                    <a:pt x="272" y="79"/>
                  </a:cubicBezTo>
                  <a:cubicBezTo>
                    <a:pt x="271" y="78"/>
                    <a:pt x="271" y="78"/>
                    <a:pt x="270" y="78"/>
                  </a:cubicBezTo>
                  <a:cubicBezTo>
                    <a:pt x="270" y="78"/>
                    <a:pt x="270" y="78"/>
                    <a:pt x="270" y="78"/>
                  </a:cubicBezTo>
                  <a:cubicBezTo>
                    <a:pt x="269" y="78"/>
                    <a:pt x="269" y="78"/>
                    <a:pt x="269" y="78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8" y="78"/>
                    <a:pt x="267" y="79"/>
                    <a:pt x="267" y="79"/>
                  </a:cubicBezTo>
                  <a:cubicBezTo>
                    <a:pt x="267" y="79"/>
                    <a:pt x="267" y="79"/>
                    <a:pt x="267" y="79"/>
                  </a:cubicBezTo>
                  <a:cubicBezTo>
                    <a:pt x="266" y="79"/>
                    <a:pt x="266" y="79"/>
                    <a:pt x="266" y="78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5" y="79"/>
                    <a:pt x="265" y="79"/>
                    <a:pt x="265" y="79"/>
                  </a:cubicBezTo>
                  <a:cubicBezTo>
                    <a:pt x="265" y="79"/>
                    <a:pt x="265" y="79"/>
                    <a:pt x="265" y="78"/>
                  </a:cubicBezTo>
                  <a:cubicBezTo>
                    <a:pt x="264" y="78"/>
                    <a:pt x="264" y="79"/>
                    <a:pt x="264" y="79"/>
                  </a:cubicBezTo>
                  <a:cubicBezTo>
                    <a:pt x="264" y="78"/>
                    <a:pt x="264" y="78"/>
                    <a:pt x="264" y="78"/>
                  </a:cubicBezTo>
                  <a:cubicBezTo>
                    <a:pt x="264" y="78"/>
                    <a:pt x="265" y="79"/>
                    <a:pt x="265" y="78"/>
                  </a:cubicBezTo>
                  <a:cubicBezTo>
                    <a:pt x="265" y="77"/>
                    <a:pt x="264" y="78"/>
                    <a:pt x="264" y="77"/>
                  </a:cubicBezTo>
                  <a:cubicBezTo>
                    <a:pt x="264" y="77"/>
                    <a:pt x="264" y="76"/>
                    <a:pt x="264" y="75"/>
                  </a:cubicBezTo>
                  <a:cubicBezTo>
                    <a:pt x="263" y="75"/>
                    <a:pt x="263" y="77"/>
                    <a:pt x="262" y="76"/>
                  </a:cubicBezTo>
                  <a:cubicBezTo>
                    <a:pt x="261" y="77"/>
                    <a:pt x="261" y="77"/>
                    <a:pt x="261" y="77"/>
                  </a:cubicBezTo>
                  <a:cubicBezTo>
                    <a:pt x="261" y="77"/>
                    <a:pt x="261" y="77"/>
                    <a:pt x="261" y="77"/>
                  </a:cubicBezTo>
                  <a:cubicBezTo>
                    <a:pt x="260" y="77"/>
                    <a:pt x="261" y="78"/>
                    <a:pt x="260" y="78"/>
                  </a:cubicBezTo>
                  <a:cubicBezTo>
                    <a:pt x="260" y="78"/>
                    <a:pt x="260" y="77"/>
                    <a:pt x="260" y="76"/>
                  </a:cubicBezTo>
                  <a:cubicBezTo>
                    <a:pt x="260" y="76"/>
                    <a:pt x="260" y="77"/>
                    <a:pt x="261" y="76"/>
                  </a:cubicBezTo>
                  <a:cubicBezTo>
                    <a:pt x="261" y="76"/>
                    <a:pt x="261" y="76"/>
                    <a:pt x="260" y="76"/>
                  </a:cubicBezTo>
                  <a:cubicBezTo>
                    <a:pt x="259" y="76"/>
                    <a:pt x="257" y="73"/>
                    <a:pt x="256" y="75"/>
                  </a:cubicBezTo>
                  <a:cubicBezTo>
                    <a:pt x="255" y="74"/>
                    <a:pt x="254" y="75"/>
                    <a:pt x="253" y="75"/>
                  </a:cubicBezTo>
                  <a:cubicBezTo>
                    <a:pt x="254" y="76"/>
                    <a:pt x="253" y="77"/>
                    <a:pt x="254" y="77"/>
                  </a:cubicBezTo>
                  <a:cubicBezTo>
                    <a:pt x="254" y="76"/>
                    <a:pt x="256" y="77"/>
                    <a:pt x="256" y="76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56" y="77"/>
                    <a:pt x="256" y="77"/>
                    <a:pt x="256" y="77"/>
                  </a:cubicBezTo>
                  <a:cubicBezTo>
                    <a:pt x="257" y="78"/>
                    <a:pt x="257" y="78"/>
                    <a:pt x="257" y="78"/>
                  </a:cubicBezTo>
                  <a:cubicBezTo>
                    <a:pt x="257" y="78"/>
                    <a:pt x="257" y="78"/>
                    <a:pt x="257" y="78"/>
                  </a:cubicBezTo>
                  <a:cubicBezTo>
                    <a:pt x="257" y="78"/>
                    <a:pt x="257" y="78"/>
                    <a:pt x="257" y="78"/>
                  </a:cubicBezTo>
                  <a:cubicBezTo>
                    <a:pt x="257" y="78"/>
                    <a:pt x="256" y="78"/>
                    <a:pt x="256" y="78"/>
                  </a:cubicBezTo>
                  <a:cubicBezTo>
                    <a:pt x="256" y="78"/>
                    <a:pt x="256" y="78"/>
                    <a:pt x="256" y="78"/>
                  </a:cubicBezTo>
                  <a:cubicBezTo>
                    <a:pt x="256" y="78"/>
                    <a:pt x="256" y="78"/>
                    <a:pt x="256" y="78"/>
                  </a:cubicBezTo>
                  <a:cubicBezTo>
                    <a:pt x="256" y="77"/>
                    <a:pt x="256" y="77"/>
                    <a:pt x="256" y="77"/>
                  </a:cubicBezTo>
                  <a:cubicBezTo>
                    <a:pt x="256" y="77"/>
                    <a:pt x="254" y="77"/>
                    <a:pt x="254" y="78"/>
                  </a:cubicBezTo>
                  <a:cubicBezTo>
                    <a:pt x="253" y="77"/>
                    <a:pt x="253" y="77"/>
                    <a:pt x="253" y="77"/>
                  </a:cubicBezTo>
                  <a:cubicBezTo>
                    <a:pt x="253" y="77"/>
                    <a:pt x="253" y="77"/>
                    <a:pt x="253" y="77"/>
                  </a:cubicBezTo>
                  <a:cubicBezTo>
                    <a:pt x="253" y="77"/>
                    <a:pt x="253" y="78"/>
                    <a:pt x="252" y="78"/>
                  </a:cubicBezTo>
                  <a:cubicBezTo>
                    <a:pt x="252" y="78"/>
                    <a:pt x="252" y="78"/>
                    <a:pt x="252" y="78"/>
                  </a:cubicBezTo>
                  <a:cubicBezTo>
                    <a:pt x="252" y="78"/>
                    <a:pt x="252" y="78"/>
                    <a:pt x="252" y="78"/>
                  </a:cubicBezTo>
                  <a:cubicBezTo>
                    <a:pt x="252" y="77"/>
                    <a:pt x="253" y="77"/>
                    <a:pt x="253" y="77"/>
                  </a:cubicBezTo>
                  <a:cubicBezTo>
                    <a:pt x="253" y="77"/>
                    <a:pt x="253" y="77"/>
                    <a:pt x="253" y="77"/>
                  </a:cubicBezTo>
                  <a:cubicBezTo>
                    <a:pt x="253" y="77"/>
                    <a:pt x="253" y="77"/>
                    <a:pt x="253" y="77"/>
                  </a:cubicBezTo>
                  <a:cubicBezTo>
                    <a:pt x="253" y="76"/>
                    <a:pt x="252" y="77"/>
                    <a:pt x="252" y="76"/>
                  </a:cubicBezTo>
                  <a:cubicBezTo>
                    <a:pt x="252" y="76"/>
                    <a:pt x="253" y="76"/>
                    <a:pt x="253" y="75"/>
                  </a:cubicBezTo>
                  <a:cubicBezTo>
                    <a:pt x="253" y="75"/>
                    <a:pt x="253" y="75"/>
                    <a:pt x="253" y="75"/>
                  </a:cubicBezTo>
                  <a:cubicBezTo>
                    <a:pt x="252" y="74"/>
                    <a:pt x="252" y="74"/>
                    <a:pt x="251" y="75"/>
                  </a:cubicBezTo>
                  <a:cubicBezTo>
                    <a:pt x="251" y="76"/>
                    <a:pt x="251" y="76"/>
                    <a:pt x="251" y="76"/>
                  </a:cubicBezTo>
                  <a:cubicBezTo>
                    <a:pt x="251" y="75"/>
                    <a:pt x="251" y="76"/>
                    <a:pt x="250" y="76"/>
                  </a:cubicBezTo>
                  <a:cubicBezTo>
                    <a:pt x="250" y="76"/>
                    <a:pt x="250" y="76"/>
                    <a:pt x="251" y="76"/>
                  </a:cubicBezTo>
                  <a:cubicBezTo>
                    <a:pt x="251" y="76"/>
                    <a:pt x="251" y="76"/>
                    <a:pt x="251" y="76"/>
                  </a:cubicBezTo>
                  <a:cubicBezTo>
                    <a:pt x="251" y="76"/>
                    <a:pt x="251" y="76"/>
                    <a:pt x="251" y="76"/>
                  </a:cubicBezTo>
                  <a:cubicBezTo>
                    <a:pt x="251" y="76"/>
                    <a:pt x="251" y="76"/>
                    <a:pt x="251" y="76"/>
                  </a:cubicBezTo>
                  <a:cubicBezTo>
                    <a:pt x="251" y="76"/>
                    <a:pt x="251" y="76"/>
                    <a:pt x="251" y="76"/>
                  </a:cubicBezTo>
                  <a:cubicBezTo>
                    <a:pt x="251" y="76"/>
                    <a:pt x="251" y="76"/>
                    <a:pt x="252" y="76"/>
                  </a:cubicBezTo>
                  <a:cubicBezTo>
                    <a:pt x="250" y="77"/>
                    <a:pt x="250" y="77"/>
                    <a:pt x="248" y="76"/>
                  </a:cubicBezTo>
                  <a:cubicBezTo>
                    <a:pt x="248" y="76"/>
                    <a:pt x="248" y="76"/>
                    <a:pt x="248" y="76"/>
                  </a:cubicBezTo>
                  <a:cubicBezTo>
                    <a:pt x="248" y="76"/>
                    <a:pt x="248" y="76"/>
                    <a:pt x="248" y="77"/>
                  </a:cubicBezTo>
                  <a:cubicBezTo>
                    <a:pt x="247" y="77"/>
                    <a:pt x="247" y="75"/>
                    <a:pt x="246" y="76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6" y="76"/>
                    <a:pt x="246" y="76"/>
                    <a:pt x="245" y="76"/>
                  </a:cubicBezTo>
                  <a:cubicBezTo>
                    <a:pt x="245" y="76"/>
                    <a:pt x="245" y="76"/>
                    <a:pt x="245" y="76"/>
                  </a:cubicBezTo>
                  <a:cubicBezTo>
                    <a:pt x="245" y="77"/>
                    <a:pt x="243" y="77"/>
                    <a:pt x="244" y="78"/>
                  </a:cubicBezTo>
                  <a:cubicBezTo>
                    <a:pt x="244" y="78"/>
                    <a:pt x="243" y="78"/>
                    <a:pt x="243" y="78"/>
                  </a:cubicBezTo>
                  <a:cubicBezTo>
                    <a:pt x="244" y="79"/>
                    <a:pt x="243" y="78"/>
                    <a:pt x="245" y="79"/>
                  </a:cubicBezTo>
                  <a:cubicBezTo>
                    <a:pt x="245" y="79"/>
                    <a:pt x="245" y="79"/>
                    <a:pt x="245" y="78"/>
                  </a:cubicBezTo>
                  <a:cubicBezTo>
                    <a:pt x="245" y="79"/>
                    <a:pt x="245" y="79"/>
                    <a:pt x="245" y="79"/>
                  </a:cubicBezTo>
                  <a:cubicBezTo>
                    <a:pt x="246" y="79"/>
                    <a:pt x="246" y="78"/>
                    <a:pt x="247" y="79"/>
                  </a:cubicBezTo>
                  <a:cubicBezTo>
                    <a:pt x="248" y="79"/>
                    <a:pt x="248" y="77"/>
                    <a:pt x="249" y="78"/>
                  </a:cubicBezTo>
                  <a:cubicBezTo>
                    <a:pt x="249" y="78"/>
                    <a:pt x="249" y="78"/>
                    <a:pt x="249" y="79"/>
                  </a:cubicBezTo>
                  <a:cubicBezTo>
                    <a:pt x="250" y="79"/>
                    <a:pt x="249" y="78"/>
                    <a:pt x="249" y="78"/>
                  </a:cubicBezTo>
                  <a:cubicBezTo>
                    <a:pt x="250" y="77"/>
                    <a:pt x="250" y="77"/>
                    <a:pt x="250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0" y="77"/>
                    <a:pt x="250" y="77"/>
                    <a:pt x="250" y="77"/>
                  </a:cubicBezTo>
                  <a:cubicBezTo>
                    <a:pt x="250" y="78"/>
                    <a:pt x="250" y="79"/>
                    <a:pt x="249" y="79"/>
                  </a:cubicBezTo>
                  <a:cubicBezTo>
                    <a:pt x="249" y="78"/>
                    <a:pt x="248" y="78"/>
                    <a:pt x="247" y="79"/>
                  </a:cubicBezTo>
                  <a:cubicBezTo>
                    <a:pt x="247" y="79"/>
                    <a:pt x="247" y="79"/>
                    <a:pt x="247" y="79"/>
                  </a:cubicBezTo>
                  <a:cubicBezTo>
                    <a:pt x="247" y="79"/>
                    <a:pt x="246" y="78"/>
                    <a:pt x="246" y="79"/>
                  </a:cubicBezTo>
                  <a:cubicBezTo>
                    <a:pt x="246" y="80"/>
                    <a:pt x="245" y="80"/>
                    <a:pt x="245" y="81"/>
                  </a:cubicBezTo>
                  <a:close/>
                  <a:moveTo>
                    <a:pt x="240" y="100"/>
                  </a:moveTo>
                  <a:cubicBezTo>
                    <a:pt x="240" y="101"/>
                    <a:pt x="240" y="101"/>
                    <a:pt x="240" y="101"/>
                  </a:cubicBezTo>
                  <a:cubicBezTo>
                    <a:pt x="240" y="100"/>
                    <a:pt x="239" y="100"/>
                    <a:pt x="239" y="100"/>
                  </a:cubicBezTo>
                  <a:cubicBezTo>
                    <a:pt x="238" y="100"/>
                    <a:pt x="239" y="100"/>
                    <a:pt x="239" y="99"/>
                  </a:cubicBezTo>
                  <a:cubicBezTo>
                    <a:pt x="239" y="99"/>
                    <a:pt x="239" y="99"/>
                    <a:pt x="239" y="99"/>
                  </a:cubicBezTo>
                  <a:cubicBezTo>
                    <a:pt x="239" y="99"/>
                    <a:pt x="239" y="99"/>
                    <a:pt x="239" y="99"/>
                  </a:cubicBezTo>
                  <a:cubicBezTo>
                    <a:pt x="239" y="99"/>
                    <a:pt x="239" y="99"/>
                    <a:pt x="239" y="99"/>
                  </a:cubicBezTo>
                  <a:cubicBezTo>
                    <a:pt x="238" y="99"/>
                    <a:pt x="238" y="99"/>
                    <a:pt x="238" y="99"/>
                  </a:cubicBezTo>
                  <a:cubicBezTo>
                    <a:pt x="238" y="99"/>
                    <a:pt x="240" y="98"/>
                    <a:pt x="241" y="98"/>
                  </a:cubicBezTo>
                  <a:cubicBezTo>
                    <a:pt x="240" y="98"/>
                    <a:pt x="240" y="100"/>
                    <a:pt x="239" y="99"/>
                  </a:cubicBezTo>
                  <a:cubicBezTo>
                    <a:pt x="239" y="99"/>
                    <a:pt x="239" y="99"/>
                    <a:pt x="239" y="99"/>
                  </a:cubicBezTo>
                  <a:cubicBezTo>
                    <a:pt x="239" y="100"/>
                    <a:pt x="240" y="99"/>
                    <a:pt x="240" y="100"/>
                  </a:cubicBezTo>
                  <a:close/>
                  <a:moveTo>
                    <a:pt x="239" y="100"/>
                  </a:moveTo>
                  <a:cubicBezTo>
                    <a:pt x="239" y="101"/>
                    <a:pt x="240" y="101"/>
                    <a:pt x="239" y="102"/>
                  </a:cubicBezTo>
                  <a:cubicBezTo>
                    <a:pt x="239" y="102"/>
                    <a:pt x="239" y="101"/>
                    <a:pt x="239" y="101"/>
                  </a:cubicBezTo>
                  <a:cubicBezTo>
                    <a:pt x="239" y="101"/>
                    <a:pt x="239" y="100"/>
                    <a:pt x="239" y="100"/>
                  </a:cubicBezTo>
                  <a:close/>
                  <a:moveTo>
                    <a:pt x="236" y="101"/>
                  </a:moveTo>
                  <a:cubicBezTo>
                    <a:pt x="237" y="102"/>
                    <a:pt x="238" y="102"/>
                    <a:pt x="238" y="102"/>
                  </a:cubicBezTo>
                  <a:cubicBezTo>
                    <a:pt x="237" y="103"/>
                    <a:pt x="237" y="103"/>
                    <a:pt x="237" y="103"/>
                  </a:cubicBezTo>
                  <a:cubicBezTo>
                    <a:pt x="237" y="102"/>
                    <a:pt x="236" y="103"/>
                    <a:pt x="235" y="102"/>
                  </a:cubicBezTo>
                  <a:cubicBezTo>
                    <a:pt x="236" y="102"/>
                    <a:pt x="236" y="102"/>
                    <a:pt x="236" y="102"/>
                  </a:cubicBezTo>
                  <a:cubicBezTo>
                    <a:pt x="237" y="102"/>
                    <a:pt x="237" y="102"/>
                    <a:pt x="237" y="102"/>
                  </a:cubicBezTo>
                  <a:lnTo>
                    <a:pt x="236" y="101"/>
                  </a:lnTo>
                  <a:close/>
                  <a:moveTo>
                    <a:pt x="242" y="83"/>
                  </a:moveTo>
                  <a:cubicBezTo>
                    <a:pt x="242" y="82"/>
                    <a:pt x="242" y="82"/>
                    <a:pt x="242" y="82"/>
                  </a:cubicBezTo>
                  <a:cubicBezTo>
                    <a:pt x="242" y="83"/>
                    <a:pt x="242" y="83"/>
                    <a:pt x="242" y="83"/>
                  </a:cubicBezTo>
                  <a:cubicBezTo>
                    <a:pt x="242" y="83"/>
                    <a:pt x="242" y="83"/>
                    <a:pt x="242" y="83"/>
                  </a:cubicBezTo>
                  <a:cubicBezTo>
                    <a:pt x="242" y="83"/>
                    <a:pt x="242" y="83"/>
                    <a:pt x="242" y="83"/>
                  </a:cubicBezTo>
                  <a:cubicBezTo>
                    <a:pt x="242" y="83"/>
                    <a:pt x="242" y="83"/>
                    <a:pt x="242" y="83"/>
                  </a:cubicBezTo>
                  <a:close/>
                  <a:moveTo>
                    <a:pt x="242" y="94"/>
                  </a:moveTo>
                  <a:cubicBezTo>
                    <a:pt x="242" y="94"/>
                    <a:pt x="242" y="94"/>
                    <a:pt x="242" y="94"/>
                  </a:cubicBezTo>
                  <a:cubicBezTo>
                    <a:pt x="242" y="94"/>
                    <a:pt x="242" y="94"/>
                    <a:pt x="241" y="94"/>
                  </a:cubicBezTo>
                  <a:cubicBezTo>
                    <a:pt x="241" y="94"/>
                    <a:pt x="241" y="94"/>
                    <a:pt x="241" y="94"/>
                  </a:cubicBezTo>
                  <a:cubicBezTo>
                    <a:pt x="240" y="93"/>
                    <a:pt x="240" y="94"/>
                    <a:pt x="240" y="93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1" y="93"/>
                    <a:pt x="241" y="93"/>
                    <a:pt x="241" y="94"/>
                  </a:cubicBezTo>
                  <a:cubicBezTo>
                    <a:pt x="241" y="94"/>
                    <a:pt x="241" y="94"/>
                    <a:pt x="241" y="94"/>
                  </a:cubicBezTo>
                  <a:cubicBezTo>
                    <a:pt x="242" y="94"/>
                    <a:pt x="242" y="94"/>
                    <a:pt x="242" y="94"/>
                  </a:cubicBezTo>
                  <a:cubicBezTo>
                    <a:pt x="242" y="94"/>
                    <a:pt x="242" y="94"/>
                    <a:pt x="242" y="94"/>
                  </a:cubicBezTo>
                  <a:cubicBezTo>
                    <a:pt x="242" y="94"/>
                    <a:pt x="242" y="94"/>
                    <a:pt x="242" y="94"/>
                  </a:cubicBezTo>
                  <a:close/>
                  <a:moveTo>
                    <a:pt x="236" y="91"/>
                  </a:moveTo>
                  <a:cubicBezTo>
                    <a:pt x="236" y="91"/>
                    <a:pt x="235" y="91"/>
                    <a:pt x="235" y="91"/>
                  </a:cubicBezTo>
                  <a:cubicBezTo>
                    <a:pt x="235" y="91"/>
                    <a:pt x="236" y="91"/>
                    <a:pt x="236" y="91"/>
                  </a:cubicBezTo>
                  <a:cubicBezTo>
                    <a:pt x="236" y="92"/>
                    <a:pt x="236" y="92"/>
                    <a:pt x="236" y="92"/>
                  </a:cubicBezTo>
                  <a:cubicBezTo>
                    <a:pt x="236" y="92"/>
                    <a:pt x="235" y="92"/>
                    <a:pt x="235" y="93"/>
                  </a:cubicBezTo>
                  <a:cubicBezTo>
                    <a:pt x="235" y="92"/>
                    <a:pt x="236" y="92"/>
                    <a:pt x="236" y="91"/>
                  </a:cubicBezTo>
                  <a:close/>
                  <a:moveTo>
                    <a:pt x="237" y="86"/>
                  </a:moveTo>
                  <a:cubicBezTo>
                    <a:pt x="237" y="86"/>
                    <a:pt x="237" y="86"/>
                    <a:pt x="237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7" y="86"/>
                    <a:pt x="237" y="86"/>
                  </a:cubicBezTo>
                  <a:cubicBezTo>
                    <a:pt x="237" y="85"/>
                    <a:pt x="236" y="85"/>
                    <a:pt x="236" y="84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4" y="85"/>
                    <a:pt x="234" y="85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33" y="86"/>
                    <a:pt x="232" y="86"/>
                    <a:pt x="232" y="87"/>
                  </a:cubicBezTo>
                  <a:cubicBezTo>
                    <a:pt x="232" y="87"/>
                    <a:pt x="232" y="87"/>
                    <a:pt x="232" y="87"/>
                  </a:cubicBezTo>
                  <a:cubicBezTo>
                    <a:pt x="231" y="87"/>
                    <a:pt x="232" y="88"/>
                    <a:pt x="232" y="88"/>
                  </a:cubicBezTo>
                  <a:cubicBezTo>
                    <a:pt x="233" y="89"/>
                    <a:pt x="233" y="87"/>
                    <a:pt x="234" y="88"/>
                  </a:cubicBezTo>
                  <a:cubicBezTo>
                    <a:pt x="234" y="88"/>
                    <a:pt x="233" y="88"/>
                    <a:pt x="233" y="89"/>
                  </a:cubicBezTo>
                  <a:cubicBezTo>
                    <a:pt x="233" y="89"/>
                    <a:pt x="234" y="89"/>
                    <a:pt x="234" y="90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35" y="90"/>
                    <a:pt x="235" y="90"/>
                    <a:pt x="235" y="90"/>
                  </a:cubicBezTo>
                  <a:cubicBezTo>
                    <a:pt x="234" y="90"/>
                    <a:pt x="234" y="90"/>
                    <a:pt x="234" y="90"/>
                  </a:cubicBezTo>
                  <a:cubicBezTo>
                    <a:pt x="234" y="90"/>
                    <a:pt x="234" y="90"/>
                    <a:pt x="234" y="90"/>
                  </a:cubicBezTo>
                  <a:cubicBezTo>
                    <a:pt x="234" y="91"/>
                    <a:pt x="234" y="91"/>
                    <a:pt x="234" y="91"/>
                  </a:cubicBezTo>
                  <a:cubicBezTo>
                    <a:pt x="233" y="91"/>
                    <a:pt x="233" y="90"/>
                    <a:pt x="232" y="90"/>
                  </a:cubicBezTo>
                  <a:cubicBezTo>
                    <a:pt x="233" y="89"/>
                    <a:pt x="232" y="89"/>
                    <a:pt x="232" y="89"/>
                  </a:cubicBezTo>
                  <a:cubicBezTo>
                    <a:pt x="231" y="88"/>
                    <a:pt x="232" y="88"/>
                    <a:pt x="232" y="87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30" y="87"/>
                    <a:pt x="230" y="87"/>
                    <a:pt x="230" y="87"/>
                  </a:cubicBezTo>
                  <a:cubicBezTo>
                    <a:pt x="230" y="87"/>
                    <a:pt x="230" y="87"/>
                    <a:pt x="230" y="87"/>
                  </a:cubicBezTo>
                  <a:cubicBezTo>
                    <a:pt x="231" y="87"/>
                    <a:pt x="230" y="86"/>
                    <a:pt x="230" y="86"/>
                  </a:cubicBezTo>
                  <a:cubicBezTo>
                    <a:pt x="230" y="85"/>
                    <a:pt x="230" y="85"/>
                    <a:pt x="230" y="85"/>
                  </a:cubicBezTo>
                  <a:cubicBezTo>
                    <a:pt x="230" y="85"/>
                    <a:pt x="230" y="85"/>
                    <a:pt x="230" y="85"/>
                  </a:cubicBezTo>
                  <a:cubicBezTo>
                    <a:pt x="230" y="86"/>
                    <a:pt x="231" y="86"/>
                    <a:pt x="231" y="87"/>
                  </a:cubicBezTo>
                  <a:cubicBezTo>
                    <a:pt x="232" y="86"/>
                    <a:pt x="232" y="86"/>
                    <a:pt x="232" y="85"/>
                  </a:cubicBezTo>
                  <a:cubicBezTo>
                    <a:pt x="231" y="85"/>
                    <a:pt x="232" y="85"/>
                    <a:pt x="232" y="85"/>
                  </a:cubicBezTo>
                  <a:cubicBezTo>
                    <a:pt x="232" y="85"/>
                    <a:pt x="232" y="85"/>
                    <a:pt x="232" y="85"/>
                  </a:cubicBezTo>
                  <a:cubicBezTo>
                    <a:pt x="232" y="85"/>
                    <a:pt x="232" y="85"/>
                    <a:pt x="232" y="85"/>
                  </a:cubicBezTo>
                  <a:cubicBezTo>
                    <a:pt x="232" y="85"/>
                    <a:pt x="232" y="85"/>
                    <a:pt x="232" y="85"/>
                  </a:cubicBezTo>
                  <a:cubicBezTo>
                    <a:pt x="233" y="85"/>
                    <a:pt x="233" y="82"/>
                    <a:pt x="235" y="83"/>
                  </a:cubicBezTo>
                  <a:cubicBezTo>
                    <a:pt x="235" y="83"/>
                    <a:pt x="235" y="83"/>
                    <a:pt x="236" y="83"/>
                  </a:cubicBezTo>
                  <a:cubicBezTo>
                    <a:pt x="235" y="84"/>
                    <a:pt x="236" y="84"/>
                    <a:pt x="237" y="84"/>
                  </a:cubicBezTo>
                  <a:cubicBezTo>
                    <a:pt x="237" y="84"/>
                    <a:pt x="237" y="84"/>
                    <a:pt x="237" y="84"/>
                  </a:cubicBezTo>
                  <a:cubicBezTo>
                    <a:pt x="237" y="84"/>
                    <a:pt x="237" y="85"/>
                    <a:pt x="237" y="85"/>
                  </a:cubicBezTo>
                  <a:cubicBezTo>
                    <a:pt x="238" y="84"/>
                    <a:pt x="238" y="84"/>
                    <a:pt x="238" y="84"/>
                  </a:cubicBezTo>
                  <a:cubicBezTo>
                    <a:pt x="237" y="84"/>
                    <a:pt x="237" y="84"/>
                    <a:pt x="237" y="84"/>
                  </a:cubicBezTo>
                  <a:cubicBezTo>
                    <a:pt x="238" y="84"/>
                    <a:pt x="238" y="83"/>
                    <a:pt x="238" y="84"/>
                  </a:cubicBezTo>
                  <a:cubicBezTo>
                    <a:pt x="237" y="84"/>
                    <a:pt x="238" y="85"/>
                    <a:pt x="237" y="86"/>
                  </a:cubicBezTo>
                  <a:cubicBezTo>
                    <a:pt x="237" y="86"/>
                    <a:pt x="237" y="86"/>
                    <a:pt x="236" y="86"/>
                  </a:cubicBezTo>
                  <a:cubicBezTo>
                    <a:pt x="236" y="86"/>
                    <a:pt x="237" y="86"/>
                    <a:pt x="237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6"/>
                    <a:pt x="237" y="86"/>
                    <a:pt x="238" y="86"/>
                  </a:cubicBezTo>
                  <a:lnTo>
                    <a:pt x="237" y="86"/>
                  </a:lnTo>
                  <a:close/>
                  <a:moveTo>
                    <a:pt x="231" y="101"/>
                  </a:moveTo>
                  <a:cubicBezTo>
                    <a:pt x="231" y="101"/>
                    <a:pt x="231" y="101"/>
                    <a:pt x="231" y="101"/>
                  </a:cubicBezTo>
                  <a:cubicBezTo>
                    <a:pt x="231" y="101"/>
                    <a:pt x="231" y="101"/>
                    <a:pt x="231" y="101"/>
                  </a:cubicBezTo>
                  <a:close/>
                  <a:moveTo>
                    <a:pt x="229" y="100"/>
                  </a:moveTo>
                  <a:cubicBezTo>
                    <a:pt x="228" y="101"/>
                    <a:pt x="228" y="101"/>
                    <a:pt x="228" y="101"/>
                  </a:cubicBezTo>
                  <a:cubicBezTo>
                    <a:pt x="227" y="101"/>
                    <a:pt x="229" y="100"/>
                    <a:pt x="227" y="100"/>
                  </a:cubicBezTo>
                  <a:cubicBezTo>
                    <a:pt x="226" y="98"/>
                    <a:pt x="226" y="98"/>
                    <a:pt x="226" y="98"/>
                  </a:cubicBezTo>
                  <a:cubicBezTo>
                    <a:pt x="227" y="99"/>
                    <a:pt x="227" y="99"/>
                    <a:pt x="228" y="99"/>
                  </a:cubicBezTo>
                  <a:cubicBezTo>
                    <a:pt x="228" y="99"/>
                    <a:pt x="228" y="99"/>
                    <a:pt x="228" y="99"/>
                  </a:cubicBezTo>
                  <a:cubicBezTo>
                    <a:pt x="228" y="100"/>
                    <a:pt x="230" y="100"/>
                    <a:pt x="230" y="101"/>
                  </a:cubicBezTo>
                  <a:lnTo>
                    <a:pt x="229" y="100"/>
                  </a:lnTo>
                  <a:close/>
                  <a:moveTo>
                    <a:pt x="225" y="102"/>
                  </a:moveTo>
                  <a:cubicBezTo>
                    <a:pt x="226" y="101"/>
                    <a:pt x="225" y="101"/>
                    <a:pt x="225" y="100"/>
                  </a:cubicBezTo>
                  <a:cubicBezTo>
                    <a:pt x="224" y="100"/>
                    <a:pt x="224" y="100"/>
                    <a:pt x="224" y="100"/>
                  </a:cubicBezTo>
                  <a:cubicBezTo>
                    <a:pt x="224" y="100"/>
                    <a:pt x="224" y="100"/>
                    <a:pt x="224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4" y="99"/>
                    <a:pt x="225" y="99"/>
                    <a:pt x="225" y="100"/>
                  </a:cubicBezTo>
                  <a:cubicBezTo>
                    <a:pt x="225" y="100"/>
                    <a:pt x="226" y="100"/>
                    <a:pt x="226" y="99"/>
                  </a:cubicBezTo>
                  <a:cubicBezTo>
                    <a:pt x="226" y="100"/>
                    <a:pt x="226" y="100"/>
                    <a:pt x="226" y="100"/>
                  </a:cubicBezTo>
                  <a:cubicBezTo>
                    <a:pt x="226" y="100"/>
                    <a:pt x="226" y="100"/>
                    <a:pt x="226" y="100"/>
                  </a:cubicBezTo>
                  <a:cubicBezTo>
                    <a:pt x="226" y="100"/>
                    <a:pt x="226" y="100"/>
                    <a:pt x="226" y="100"/>
                  </a:cubicBezTo>
                  <a:cubicBezTo>
                    <a:pt x="226" y="100"/>
                    <a:pt x="227" y="100"/>
                    <a:pt x="227" y="100"/>
                  </a:cubicBezTo>
                  <a:cubicBezTo>
                    <a:pt x="226" y="100"/>
                    <a:pt x="226" y="100"/>
                    <a:pt x="226" y="100"/>
                  </a:cubicBezTo>
                  <a:cubicBezTo>
                    <a:pt x="226" y="100"/>
                    <a:pt x="226" y="100"/>
                    <a:pt x="226" y="100"/>
                  </a:cubicBezTo>
                  <a:cubicBezTo>
                    <a:pt x="227" y="100"/>
                    <a:pt x="227" y="101"/>
                    <a:pt x="227" y="102"/>
                  </a:cubicBezTo>
                  <a:cubicBezTo>
                    <a:pt x="228" y="102"/>
                    <a:pt x="228" y="102"/>
                    <a:pt x="228" y="102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6" y="101"/>
                    <a:pt x="225" y="101"/>
                    <a:pt x="225" y="102"/>
                  </a:cubicBezTo>
                  <a:close/>
                  <a:moveTo>
                    <a:pt x="222" y="103"/>
                  </a:moveTo>
                  <a:cubicBezTo>
                    <a:pt x="222" y="103"/>
                    <a:pt x="222" y="103"/>
                    <a:pt x="222" y="103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3"/>
                    <a:pt x="223" y="103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lnTo>
                    <a:pt x="222" y="103"/>
                  </a:lnTo>
                  <a:close/>
                  <a:moveTo>
                    <a:pt x="222" y="98"/>
                  </a:moveTo>
                  <a:cubicBezTo>
                    <a:pt x="222" y="97"/>
                    <a:pt x="222" y="97"/>
                    <a:pt x="222" y="97"/>
                  </a:cubicBezTo>
                  <a:cubicBezTo>
                    <a:pt x="222" y="97"/>
                    <a:pt x="222" y="97"/>
                    <a:pt x="222" y="97"/>
                  </a:cubicBezTo>
                  <a:cubicBezTo>
                    <a:pt x="222" y="97"/>
                    <a:pt x="222" y="97"/>
                    <a:pt x="222" y="97"/>
                  </a:cubicBezTo>
                  <a:cubicBezTo>
                    <a:pt x="222" y="97"/>
                    <a:pt x="222" y="97"/>
                    <a:pt x="222" y="97"/>
                  </a:cubicBezTo>
                  <a:cubicBezTo>
                    <a:pt x="223" y="97"/>
                    <a:pt x="223" y="97"/>
                    <a:pt x="224" y="96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4" y="97"/>
                    <a:pt x="223" y="97"/>
                    <a:pt x="223" y="97"/>
                  </a:cubicBezTo>
                  <a:cubicBezTo>
                    <a:pt x="223" y="97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100"/>
                    <a:pt x="222" y="99"/>
                  </a:cubicBezTo>
                  <a:cubicBezTo>
                    <a:pt x="222" y="99"/>
                    <a:pt x="222" y="99"/>
                    <a:pt x="222" y="99"/>
                  </a:cubicBezTo>
                  <a:cubicBezTo>
                    <a:pt x="222" y="99"/>
                    <a:pt x="222" y="99"/>
                    <a:pt x="222" y="99"/>
                  </a:cubicBezTo>
                  <a:cubicBezTo>
                    <a:pt x="223" y="98"/>
                    <a:pt x="222" y="98"/>
                    <a:pt x="222" y="97"/>
                  </a:cubicBezTo>
                  <a:cubicBezTo>
                    <a:pt x="222" y="97"/>
                    <a:pt x="222" y="97"/>
                    <a:pt x="222" y="97"/>
                  </a:cubicBezTo>
                  <a:lnTo>
                    <a:pt x="222" y="98"/>
                  </a:lnTo>
                  <a:close/>
                  <a:moveTo>
                    <a:pt x="220" y="97"/>
                  </a:moveTo>
                  <a:cubicBezTo>
                    <a:pt x="220" y="97"/>
                    <a:pt x="221" y="97"/>
                    <a:pt x="221" y="98"/>
                  </a:cubicBezTo>
                  <a:cubicBezTo>
                    <a:pt x="221" y="98"/>
                    <a:pt x="221" y="98"/>
                    <a:pt x="221" y="98"/>
                  </a:cubicBezTo>
                  <a:cubicBezTo>
                    <a:pt x="221" y="97"/>
                    <a:pt x="220" y="97"/>
                    <a:pt x="220" y="97"/>
                  </a:cubicBezTo>
                  <a:close/>
                  <a:moveTo>
                    <a:pt x="217" y="104"/>
                  </a:moveTo>
                  <a:cubicBezTo>
                    <a:pt x="217" y="104"/>
                    <a:pt x="216" y="104"/>
                    <a:pt x="216" y="104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15" y="103"/>
                    <a:pt x="214" y="103"/>
                    <a:pt x="214" y="103"/>
                  </a:cubicBezTo>
                  <a:cubicBezTo>
                    <a:pt x="214" y="103"/>
                    <a:pt x="214" y="103"/>
                    <a:pt x="214" y="103"/>
                  </a:cubicBezTo>
                  <a:cubicBezTo>
                    <a:pt x="214" y="103"/>
                    <a:pt x="214" y="103"/>
                    <a:pt x="214" y="103"/>
                  </a:cubicBezTo>
                  <a:cubicBezTo>
                    <a:pt x="214" y="103"/>
                    <a:pt x="214" y="103"/>
                    <a:pt x="214" y="103"/>
                  </a:cubicBezTo>
                  <a:cubicBezTo>
                    <a:pt x="214" y="103"/>
                    <a:pt x="215" y="103"/>
                    <a:pt x="215" y="103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15" y="103"/>
                    <a:pt x="216" y="103"/>
                    <a:pt x="216" y="103"/>
                  </a:cubicBezTo>
                  <a:cubicBezTo>
                    <a:pt x="217" y="104"/>
                    <a:pt x="217" y="104"/>
                    <a:pt x="217" y="104"/>
                  </a:cubicBezTo>
                  <a:cubicBezTo>
                    <a:pt x="217" y="104"/>
                    <a:pt x="217" y="104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8" y="103"/>
                    <a:pt x="218" y="102"/>
                    <a:pt x="218" y="103"/>
                  </a:cubicBezTo>
                  <a:cubicBezTo>
                    <a:pt x="218" y="103"/>
                    <a:pt x="218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4"/>
                    <a:pt x="217" y="104"/>
                    <a:pt x="217" y="104"/>
                  </a:cubicBezTo>
                  <a:close/>
                  <a:moveTo>
                    <a:pt x="220" y="86"/>
                  </a:moveTo>
                  <a:cubicBezTo>
                    <a:pt x="220" y="86"/>
                    <a:pt x="221" y="85"/>
                    <a:pt x="221" y="86"/>
                  </a:cubicBezTo>
                  <a:cubicBezTo>
                    <a:pt x="221" y="86"/>
                    <a:pt x="221" y="86"/>
                    <a:pt x="220" y="86"/>
                  </a:cubicBezTo>
                  <a:cubicBezTo>
                    <a:pt x="220" y="86"/>
                    <a:pt x="220" y="86"/>
                    <a:pt x="220" y="86"/>
                  </a:cubicBezTo>
                  <a:cubicBezTo>
                    <a:pt x="220" y="86"/>
                    <a:pt x="220" y="86"/>
                    <a:pt x="220" y="86"/>
                  </a:cubicBezTo>
                  <a:cubicBezTo>
                    <a:pt x="220" y="86"/>
                    <a:pt x="220" y="86"/>
                    <a:pt x="220" y="87"/>
                  </a:cubicBezTo>
                  <a:cubicBezTo>
                    <a:pt x="221" y="87"/>
                    <a:pt x="221" y="86"/>
                    <a:pt x="221" y="86"/>
                  </a:cubicBezTo>
                  <a:cubicBezTo>
                    <a:pt x="221" y="87"/>
                    <a:pt x="220" y="87"/>
                    <a:pt x="220" y="87"/>
                  </a:cubicBezTo>
                  <a:cubicBezTo>
                    <a:pt x="220" y="86"/>
                    <a:pt x="220" y="86"/>
                    <a:pt x="220" y="86"/>
                  </a:cubicBezTo>
                  <a:cubicBezTo>
                    <a:pt x="220" y="86"/>
                    <a:pt x="220" y="86"/>
                    <a:pt x="220" y="86"/>
                  </a:cubicBezTo>
                  <a:cubicBezTo>
                    <a:pt x="220" y="86"/>
                    <a:pt x="220" y="86"/>
                    <a:pt x="220" y="86"/>
                  </a:cubicBezTo>
                  <a:close/>
                  <a:moveTo>
                    <a:pt x="220" y="85"/>
                  </a:moveTo>
                  <a:cubicBezTo>
                    <a:pt x="220" y="84"/>
                    <a:pt x="221" y="84"/>
                    <a:pt x="222" y="83"/>
                  </a:cubicBezTo>
                  <a:cubicBezTo>
                    <a:pt x="223" y="84"/>
                    <a:pt x="221" y="85"/>
                    <a:pt x="223" y="85"/>
                  </a:cubicBezTo>
                  <a:cubicBezTo>
                    <a:pt x="222" y="86"/>
                    <a:pt x="222" y="84"/>
                    <a:pt x="220" y="85"/>
                  </a:cubicBezTo>
                  <a:close/>
                  <a:moveTo>
                    <a:pt x="221" y="99"/>
                  </a:moveTo>
                  <a:cubicBezTo>
                    <a:pt x="221" y="99"/>
                    <a:pt x="221" y="98"/>
                    <a:pt x="221" y="98"/>
                  </a:cubicBezTo>
                  <a:cubicBezTo>
                    <a:pt x="221" y="98"/>
                    <a:pt x="221" y="99"/>
                    <a:pt x="221" y="99"/>
                  </a:cubicBezTo>
                  <a:close/>
                  <a:moveTo>
                    <a:pt x="225" y="81"/>
                  </a:moveTo>
                  <a:cubicBezTo>
                    <a:pt x="223" y="81"/>
                    <a:pt x="223" y="81"/>
                    <a:pt x="223" y="81"/>
                  </a:cubicBezTo>
                  <a:cubicBezTo>
                    <a:pt x="224" y="82"/>
                    <a:pt x="224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21" y="81"/>
                    <a:pt x="219" y="81"/>
                    <a:pt x="219" y="80"/>
                  </a:cubicBezTo>
                  <a:cubicBezTo>
                    <a:pt x="218" y="81"/>
                    <a:pt x="218" y="81"/>
                    <a:pt x="218" y="81"/>
                  </a:cubicBezTo>
                  <a:cubicBezTo>
                    <a:pt x="218" y="81"/>
                    <a:pt x="219" y="80"/>
                    <a:pt x="219" y="80"/>
                  </a:cubicBezTo>
                  <a:cubicBezTo>
                    <a:pt x="219" y="80"/>
                    <a:pt x="220" y="80"/>
                    <a:pt x="220" y="79"/>
                  </a:cubicBezTo>
                  <a:cubicBezTo>
                    <a:pt x="220" y="79"/>
                    <a:pt x="220" y="79"/>
                    <a:pt x="220" y="79"/>
                  </a:cubicBezTo>
                  <a:cubicBezTo>
                    <a:pt x="220" y="78"/>
                    <a:pt x="221" y="80"/>
                    <a:pt x="223" y="79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23" y="78"/>
                    <a:pt x="222" y="78"/>
                    <a:pt x="222" y="78"/>
                  </a:cubicBezTo>
                  <a:cubicBezTo>
                    <a:pt x="222" y="78"/>
                    <a:pt x="222" y="77"/>
                    <a:pt x="221" y="77"/>
                  </a:cubicBezTo>
                  <a:cubicBezTo>
                    <a:pt x="220" y="77"/>
                    <a:pt x="221" y="78"/>
                    <a:pt x="220" y="78"/>
                  </a:cubicBezTo>
                  <a:cubicBezTo>
                    <a:pt x="220" y="78"/>
                    <a:pt x="220" y="78"/>
                    <a:pt x="220" y="78"/>
                  </a:cubicBezTo>
                  <a:cubicBezTo>
                    <a:pt x="219" y="78"/>
                    <a:pt x="219" y="78"/>
                    <a:pt x="219" y="79"/>
                  </a:cubicBezTo>
                  <a:cubicBezTo>
                    <a:pt x="219" y="78"/>
                    <a:pt x="219" y="78"/>
                    <a:pt x="219" y="78"/>
                  </a:cubicBezTo>
                  <a:cubicBezTo>
                    <a:pt x="219" y="78"/>
                    <a:pt x="219" y="78"/>
                    <a:pt x="219" y="77"/>
                  </a:cubicBezTo>
                  <a:cubicBezTo>
                    <a:pt x="219" y="77"/>
                    <a:pt x="219" y="77"/>
                    <a:pt x="219" y="77"/>
                  </a:cubicBezTo>
                  <a:cubicBezTo>
                    <a:pt x="219" y="77"/>
                    <a:pt x="219" y="77"/>
                    <a:pt x="219" y="78"/>
                  </a:cubicBezTo>
                  <a:cubicBezTo>
                    <a:pt x="218" y="77"/>
                    <a:pt x="218" y="77"/>
                    <a:pt x="218" y="77"/>
                  </a:cubicBezTo>
                  <a:cubicBezTo>
                    <a:pt x="217" y="77"/>
                    <a:pt x="218" y="78"/>
                    <a:pt x="218" y="78"/>
                  </a:cubicBezTo>
                  <a:cubicBezTo>
                    <a:pt x="217" y="79"/>
                    <a:pt x="217" y="79"/>
                    <a:pt x="216" y="78"/>
                  </a:cubicBezTo>
                  <a:cubicBezTo>
                    <a:pt x="217" y="77"/>
                    <a:pt x="218" y="76"/>
                    <a:pt x="220" y="75"/>
                  </a:cubicBezTo>
                  <a:cubicBezTo>
                    <a:pt x="220" y="75"/>
                    <a:pt x="220" y="76"/>
                    <a:pt x="220" y="76"/>
                  </a:cubicBezTo>
                  <a:cubicBezTo>
                    <a:pt x="220" y="76"/>
                    <a:pt x="221" y="76"/>
                    <a:pt x="221" y="76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21" y="76"/>
                    <a:pt x="220" y="76"/>
                    <a:pt x="220" y="76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7"/>
                    <a:pt x="221" y="77"/>
                    <a:pt x="221" y="77"/>
                  </a:cubicBezTo>
                  <a:cubicBezTo>
                    <a:pt x="221" y="76"/>
                    <a:pt x="222" y="76"/>
                    <a:pt x="223" y="76"/>
                  </a:cubicBezTo>
                  <a:cubicBezTo>
                    <a:pt x="223" y="76"/>
                    <a:pt x="223" y="76"/>
                    <a:pt x="223" y="76"/>
                  </a:cubicBezTo>
                  <a:cubicBezTo>
                    <a:pt x="222" y="76"/>
                    <a:pt x="222" y="76"/>
                    <a:pt x="222" y="76"/>
                  </a:cubicBezTo>
                  <a:cubicBezTo>
                    <a:pt x="222" y="77"/>
                    <a:pt x="222" y="77"/>
                    <a:pt x="223" y="78"/>
                  </a:cubicBezTo>
                  <a:cubicBezTo>
                    <a:pt x="223" y="78"/>
                    <a:pt x="223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5" y="79"/>
                    <a:pt x="226" y="78"/>
                  </a:cubicBezTo>
                  <a:cubicBezTo>
                    <a:pt x="226" y="78"/>
                    <a:pt x="226" y="78"/>
                    <a:pt x="226" y="78"/>
                  </a:cubicBezTo>
                  <a:cubicBezTo>
                    <a:pt x="226" y="78"/>
                    <a:pt x="226" y="78"/>
                    <a:pt x="226" y="78"/>
                  </a:cubicBezTo>
                  <a:cubicBezTo>
                    <a:pt x="226" y="78"/>
                    <a:pt x="226" y="78"/>
                    <a:pt x="226" y="78"/>
                  </a:cubicBezTo>
                  <a:cubicBezTo>
                    <a:pt x="225" y="77"/>
                    <a:pt x="224" y="77"/>
                    <a:pt x="224" y="76"/>
                  </a:cubicBezTo>
                  <a:cubicBezTo>
                    <a:pt x="224" y="76"/>
                    <a:pt x="224" y="76"/>
                    <a:pt x="224" y="76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5" y="77"/>
                    <a:pt x="225" y="77"/>
                    <a:pt x="226" y="77"/>
                  </a:cubicBezTo>
                  <a:cubicBezTo>
                    <a:pt x="226" y="77"/>
                    <a:pt x="226" y="77"/>
                    <a:pt x="226" y="77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7"/>
                    <a:pt x="226" y="77"/>
                    <a:pt x="226" y="77"/>
                  </a:cubicBezTo>
                  <a:cubicBezTo>
                    <a:pt x="227" y="77"/>
                    <a:pt x="227" y="77"/>
                    <a:pt x="227" y="77"/>
                  </a:cubicBezTo>
                  <a:cubicBezTo>
                    <a:pt x="226" y="78"/>
                    <a:pt x="226" y="78"/>
                    <a:pt x="226" y="78"/>
                  </a:cubicBezTo>
                  <a:cubicBezTo>
                    <a:pt x="227" y="78"/>
                    <a:pt x="227" y="78"/>
                    <a:pt x="227" y="78"/>
                  </a:cubicBezTo>
                  <a:cubicBezTo>
                    <a:pt x="227" y="77"/>
                    <a:pt x="227" y="77"/>
                    <a:pt x="227" y="77"/>
                  </a:cubicBezTo>
                  <a:cubicBezTo>
                    <a:pt x="228" y="78"/>
                    <a:pt x="229" y="77"/>
                    <a:pt x="230" y="78"/>
                  </a:cubicBezTo>
                  <a:cubicBezTo>
                    <a:pt x="229" y="80"/>
                    <a:pt x="232" y="79"/>
                    <a:pt x="231" y="80"/>
                  </a:cubicBezTo>
                  <a:cubicBezTo>
                    <a:pt x="231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3" y="80"/>
                    <a:pt x="233" y="80"/>
                    <a:pt x="233" y="80"/>
                  </a:cubicBezTo>
                  <a:cubicBezTo>
                    <a:pt x="233" y="81"/>
                    <a:pt x="233" y="81"/>
                    <a:pt x="234" y="82"/>
                  </a:cubicBezTo>
                  <a:cubicBezTo>
                    <a:pt x="233" y="83"/>
                    <a:pt x="233" y="82"/>
                    <a:pt x="232" y="82"/>
                  </a:cubicBezTo>
                  <a:cubicBezTo>
                    <a:pt x="233" y="81"/>
                    <a:pt x="233" y="81"/>
                    <a:pt x="233" y="81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1" y="81"/>
                    <a:pt x="232" y="81"/>
                    <a:pt x="232" y="82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30" y="81"/>
                    <a:pt x="230" y="81"/>
                    <a:pt x="230" y="81"/>
                  </a:cubicBezTo>
                  <a:cubicBezTo>
                    <a:pt x="230" y="81"/>
                    <a:pt x="231" y="81"/>
                    <a:pt x="230" y="80"/>
                  </a:cubicBezTo>
                  <a:cubicBezTo>
                    <a:pt x="230" y="80"/>
                    <a:pt x="230" y="80"/>
                    <a:pt x="230" y="80"/>
                  </a:cubicBezTo>
                  <a:cubicBezTo>
                    <a:pt x="230" y="80"/>
                    <a:pt x="230" y="79"/>
                    <a:pt x="229" y="79"/>
                  </a:cubicBezTo>
                  <a:cubicBezTo>
                    <a:pt x="229" y="79"/>
                    <a:pt x="228" y="79"/>
                    <a:pt x="228" y="79"/>
                  </a:cubicBezTo>
                  <a:cubicBezTo>
                    <a:pt x="228" y="79"/>
                    <a:pt x="228" y="79"/>
                    <a:pt x="228" y="79"/>
                  </a:cubicBezTo>
                  <a:cubicBezTo>
                    <a:pt x="228" y="80"/>
                    <a:pt x="227" y="80"/>
                    <a:pt x="227" y="80"/>
                  </a:cubicBezTo>
                  <a:cubicBezTo>
                    <a:pt x="228" y="80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7" y="81"/>
                    <a:pt x="227" y="81"/>
                  </a:cubicBezTo>
                  <a:cubicBezTo>
                    <a:pt x="227" y="81"/>
                    <a:pt x="227" y="80"/>
                    <a:pt x="227" y="80"/>
                  </a:cubicBezTo>
                  <a:cubicBezTo>
                    <a:pt x="226" y="81"/>
                    <a:pt x="225" y="80"/>
                    <a:pt x="225" y="81"/>
                  </a:cubicBezTo>
                  <a:close/>
                  <a:moveTo>
                    <a:pt x="212" y="102"/>
                  </a:moveTo>
                  <a:cubicBezTo>
                    <a:pt x="211" y="103"/>
                    <a:pt x="211" y="102"/>
                    <a:pt x="211" y="103"/>
                  </a:cubicBezTo>
                  <a:cubicBezTo>
                    <a:pt x="211" y="103"/>
                    <a:pt x="211" y="103"/>
                    <a:pt x="211" y="103"/>
                  </a:cubicBezTo>
                  <a:cubicBezTo>
                    <a:pt x="210" y="103"/>
                    <a:pt x="210" y="103"/>
                    <a:pt x="210" y="103"/>
                  </a:cubicBezTo>
                  <a:cubicBezTo>
                    <a:pt x="211" y="102"/>
                    <a:pt x="209" y="103"/>
                    <a:pt x="209" y="102"/>
                  </a:cubicBezTo>
                  <a:cubicBezTo>
                    <a:pt x="208" y="102"/>
                    <a:pt x="208" y="103"/>
                    <a:pt x="208" y="103"/>
                  </a:cubicBezTo>
                  <a:cubicBezTo>
                    <a:pt x="207" y="103"/>
                    <a:pt x="206" y="103"/>
                    <a:pt x="206" y="103"/>
                  </a:cubicBezTo>
                  <a:cubicBezTo>
                    <a:pt x="205" y="102"/>
                    <a:pt x="204" y="102"/>
                    <a:pt x="204" y="101"/>
                  </a:cubicBezTo>
                  <a:cubicBezTo>
                    <a:pt x="205" y="101"/>
                    <a:pt x="205" y="103"/>
                    <a:pt x="206" y="102"/>
                  </a:cubicBezTo>
                  <a:cubicBezTo>
                    <a:pt x="206" y="102"/>
                    <a:pt x="207" y="102"/>
                    <a:pt x="206" y="101"/>
                  </a:cubicBezTo>
                  <a:cubicBezTo>
                    <a:pt x="208" y="101"/>
                    <a:pt x="209" y="102"/>
                    <a:pt x="211" y="101"/>
                  </a:cubicBezTo>
                  <a:cubicBezTo>
                    <a:pt x="213" y="102"/>
                    <a:pt x="213" y="102"/>
                    <a:pt x="213" y="102"/>
                  </a:cubicBezTo>
                  <a:cubicBezTo>
                    <a:pt x="212" y="102"/>
                    <a:pt x="212" y="102"/>
                    <a:pt x="212" y="102"/>
                  </a:cubicBezTo>
                  <a:close/>
                  <a:moveTo>
                    <a:pt x="207" y="104"/>
                  </a:moveTo>
                  <a:cubicBezTo>
                    <a:pt x="207" y="105"/>
                    <a:pt x="209" y="104"/>
                    <a:pt x="209" y="105"/>
                  </a:cubicBezTo>
                  <a:cubicBezTo>
                    <a:pt x="209" y="105"/>
                    <a:pt x="207" y="104"/>
                    <a:pt x="206" y="105"/>
                  </a:cubicBezTo>
                  <a:cubicBezTo>
                    <a:pt x="206" y="105"/>
                    <a:pt x="206" y="105"/>
                    <a:pt x="206" y="105"/>
                  </a:cubicBezTo>
                  <a:cubicBezTo>
                    <a:pt x="207" y="105"/>
                    <a:pt x="207" y="105"/>
                    <a:pt x="207" y="105"/>
                  </a:cubicBezTo>
                  <a:lnTo>
                    <a:pt x="207" y="104"/>
                  </a:lnTo>
                  <a:close/>
                  <a:moveTo>
                    <a:pt x="203" y="107"/>
                  </a:moveTo>
                  <a:cubicBezTo>
                    <a:pt x="202" y="106"/>
                    <a:pt x="202" y="106"/>
                    <a:pt x="202" y="106"/>
                  </a:cubicBezTo>
                  <a:cubicBezTo>
                    <a:pt x="202" y="105"/>
                    <a:pt x="202" y="105"/>
                    <a:pt x="202" y="105"/>
                  </a:cubicBezTo>
                  <a:cubicBezTo>
                    <a:pt x="203" y="105"/>
                    <a:pt x="203" y="106"/>
                    <a:pt x="204" y="105"/>
                  </a:cubicBezTo>
                  <a:cubicBezTo>
                    <a:pt x="204" y="105"/>
                    <a:pt x="204" y="105"/>
                    <a:pt x="204" y="105"/>
                  </a:cubicBezTo>
                  <a:cubicBezTo>
                    <a:pt x="204" y="106"/>
                    <a:pt x="203" y="106"/>
                    <a:pt x="203" y="107"/>
                  </a:cubicBezTo>
                  <a:close/>
                  <a:moveTo>
                    <a:pt x="200" y="104"/>
                  </a:moveTo>
                  <a:cubicBezTo>
                    <a:pt x="200" y="103"/>
                    <a:pt x="200" y="103"/>
                    <a:pt x="200" y="103"/>
                  </a:cubicBezTo>
                  <a:cubicBezTo>
                    <a:pt x="200" y="104"/>
                    <a:pt x="198" y="103"/>
                    <a:pt x="199" y="104"/>
                  </a:cubicBezTo>
                  <a:cubicBezTo>
                    <a:pt x="199" y="105"/>
                    <a:pt x="198" y="103"/>
                    <a:pt x="197" y="104"/>
                  </a:cubicBezTo>
                  <a:cubicBezTo>
                    <a:pt x="197" y="105"/>
                    <a:pt x="197" y="106"/>
                    <a:pt x="198" y="106"/>
                  </a:cubicBezTo>
                  <a:cubicBezTo>
                    <a:pt x="195" y="106"/>
                    <a:pt x="195" y="106"/>
                    <a:pt x="195" y="106"/>
                  </a:cubicBezTo>
                  <a:cubicBezTo>
                    <a:pt x="195" y="106"/>
                    <a:pt x="195" y="106"/>
                    <a:pt x="195" y="106"/>
                  </a:cubicBezTo>
                  <a:cubicBezTo>
                    <a:pt x="195" y="106"/>
                    <a:pt x="195" y="106"/>
                    <a:pt x="195" y="106"/>
                  </a:cubicBezTo>
                  <a:cubicBezTo>
                    <a:pt x="195" y="105"/>
                    <a:pt x="195" y="105"/>
                    <a:pt x="195" y="105"/>
                  </a:cubicBezTo>
                  <a:cubicBezTo>
                    <a:pt x="195" y="106"/>
                    <a:pt x="195" y="105"/>
                    <a:pt x="196" y="105"/>
                  </a:cubicBezTo>
                  <a:cubicBezTo>
                    <a:pt x="196" y="105"/>
                    <a:pt x="196" y="105"/>
                    <a:pt x="196" y="105"/>
                  </a:cubicBezTo>
                  <a:cubicBezTo>
                    <a:pt x="195" y="105"/>
                    <a:pt x="195" y="105"/>
                    <a:pt x="195" y="105"/>
                  </a:cubicBezTo>
                  <a:cubicBezTo>
                    <a:pt x="196" y="105"/>
                    <a:pt x="197" y="104"/>
                    <a:pt x="196" y="104"/>
                  </a:cubicBezTo>
                  <a:cubicBezTo>
                    <a:pt x="196" y="103"/>
                    <a:pt x="197" y="103"/>
                    <a:pt x="196" y="103"/>
                  </a:cubicBezTo>
                  <a:cubicBezTo>
                    <a:pt x="196" y="102"/>
                    <a:pt x="196" y="103"/>
                    <a:pt x="196" y="102"/>
                  </a:cubicBezTo>
                  <a:cubicBezTo>
                    <a:pt x="196" y="102"/>
                    <a:pt x="197" y="103"/>
                    <a:pt x="197" y="103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8" y="102"/>
                    <a:pt x="198" y="102"/>
                    <a:pt x="198" y="103"/>
                  </a:cubicBezTo>
                  <a:cubicBezTo>
                    <a:pt x="198" y="103"/>
                    <a:pt x="198" y="104"/>
                    <a:pt x="199" y="103"/>
                  </a:cubicBezTo>
                  <a:cubicBezTo>
                    <a:pt x="200" y="103"/>
                    <a:pt x="198" y="103"/>
                    <a:pt x="199" y="102"/>
                  </a:cubicBezTo>
                  <a:cubicBezTo>
                    <a:pt x="200" y="102"/>
                    <a:pt x="200" y="103"/>
                    <a:pt x="201" y="103"/>
                  </a:cubicBezTo>
                  <a:cubicBezTo>
                    <a:pt x="201" y="103"/>
                    <a:pt x="201" y="103"/>
                    <a:pt x="201" y="103"/>
                  </a:cubicBezTo>
                  <a:cubicBezTo>
                    <a:pt x="201" y="103"/>
                    <a:pt x="201" y="103"/>
                    <a:pt x="202" y="103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202" y="102"/>
                    <a:pt x="203" y="103"/>
                    <a:pt x="203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204" y="102"/>
                    <a:pt x="204" y="103"/>
                    <a:pt x="204" y="103"/>
                  </a:cubicBezTo>
                  <a:cubicBezTo>
                    <a:pt x="204" y="103"/>
                    <a:pt x="203" y="103"/>
                    <a:pt x="203" y="103"/>
                  </a:cubicBezTo>
                  <a:cubicBezTo>
                    <a:pt x="203" y="104"/>
                    <a:pt x="203" y="105"/>
                    <a:pt x="203" y="105"/>
                  </a:cubicBezTo>
                  <a:cubicBezTo>
                    <a:pt x="202" y="105"/>
                    <a:pt x="202" y="103"/>
                    <a:pt x="201" y="103"/>
                  </a:cubicBezTo>
                  <a:cubicBezTo>
                    <a:pt x="201" y="103"/>
                    <a:pt x="201" y="103"/>
                    <a:pt x="201" y="103"/>
                  </a:cubicBezTo>
                  <a:cubicBezTo>
                    <a:pt x="201" y="103"/>
                    <a:pt x="201" y="103"/>
                    <a:pt x="201" y="103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00" y="104"/>
                    <a:pt x="200" y="104"/>
                    <a:pt x="200" y="104"/>
                  </a:cubicBezTo>
                  <a:close/>
                  <a:moveTo>
                    <a:pt x="195" y="102"/>
                  </a:moveTo>
                  <a:cubicBezTo>
                    <a:pt x="195" y="102"/>
                    <a:pt x="195" y="102"/>
                    <a:pt x="195" y="102"/>
                  </a:cubicBezTo>
                  <a:cubicBezTo>
                    <a:pt x="194" y="102"/>
                    <a:pt x="195" y="101"/>
                    <a:pt x="195" y="102"/>
                  </a:cubicBezTo>
                  <a:cubicBezTo>
                    <a:pt x="195" y="101"/>
                    <a:pt x="195" y="101"/>
                    <a:pt x="195" y="102"/>
                  </a:cubicBezTo>
                  <a:cubicBezTo>
                    <a:pt x="195" y="102"/>
                    <a:pt x="195" y="102"/>
                    <a:pt x="195" y="102"/>
                  </a:cubicBezTo>
                  <a:close/>
                  <a:moveTo>
                    <a:pt x="190" y="109"/>
                  </a:moveTo>
                  <a:cubicBezTo>
                    <a:pt x="190" y="108"/>
                    <a:pt x="189" y="109"/>
                    <a:pt x="189" y="108"/>
                  </a:cubicBezTo>
                  <a:cubicBezTo>
                    <a:pt x="189" y="107"/>
                    <a:pt x="190" y="108"/>
                    <a:pt x="190" y="108"/>
                  </a:cubicBezTo>
                  <a:cubicBezTo>
                    <a:pt x="191" y="108"/>
                    <a:pt x="191" y="108"/>
                    <a:pt x="191" y="108"/>
                  </a:cubicBezTo>
                  <a:cubicBezTo>
                    <a:pt x="191" y="108"/>
                    <a:pt x="191" y="108"/>
                    <a:pt x="190" y="108"/>
                  </a:cubicBezTo>
                  <a:cubicBezTo>
                    <a:pt x="190" y="108"/>
                    <a:pt x="190" y="108"/>
                    <a:pt x="190" y="108"/>
                  </a:cubicBezTo>
                  <a:lnTo>
                    <a:pt x="190" y="109"/>
                  </a:lnTo>
                  <a:close/>
                  <a:moveTo>
                    <a:pt x="187" y="108"/>
                  </a:moveTo>
                  <a:cubicBezTo>
                    <a:pt x="187" y="108"/>
                    <a:pt x="188" y="107"/>
                    <a:pt x="188" y="108"/>
                  </a:cubicBezTo>
                  <a:cubicBezTo>
                    <a:pt x="188" y="108"/>
                    <a:pt x="187" y="108"/>
                    <a:pt x="187" y="108"/>
                  </a:cubicBezTo>
                  <a:cubicBezTo>
                    <a:pt x="187" y="108"/>
                    <a:pt x="187" y="108"/>
                    <a:pt x="187" y="108"/>
                  </a:cubicBezTo>
                  <a:cubicBezTo>
                    <a:pt x="186" y="108"/>
                    <a:pt x="186" y="108"/>
                    <a:pt x="186" y="108"/>
                  </a:cubicBezTo>
                  <a:cubicBezTo>
                    <a:pt x="186" y="108"/>
                    <a:pt x="186" y="108"/>
                    <a:pt x="186" y="108"/>
                  </a:cubicBezTo>
                  <a:cubicBezTo>
                    <a:pt x="186" y="107"/>
                    <a:pt x="186" y="108"/>
                    <a:pt x="185" y="107"/>
                  </a:cubicBezTo>
                  <a:cubicBezTo>
                    <a:pt x="186" y="106"/>
                    <a:pt x="188" y="108"/>
                    <a:pt x="188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8" y="106"/>
                    <a:pt x="187" y="106"/>
                    <a:pt x="187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6" y="106"/>
                    <a:pt x="187" y="106"/>
                    <a:pt x="187" y="106"/>
                  </a:cubicBezTo>
                  <a:cubicBezTo>
                    <a:pt x="187" y="106"/>
                    <a:pt x="188" y="106"/>
                    <a:pt x="188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9" y="106"/>
                    <a:pt x="189" y="106"/>
                    <a:pt x="189" y="106"/>
                  </a:cubicBezTo>
                  <a:cubicBezTo>
                    <a:pt x="189" y="106"/>
                    <a:pt x="189" y="106"/>
                    <a:pt x="189" y="106"/>
                  </a:cubicBezTo>
                  <a:cubicBezTo>
                    <a:pt x="188" y="106"/>
                    <a:pt x="188" y="107"/>
                    <a:pt x="187" y="107"/>
                  </a:cubicBezTo>
                  <a:cubicBezTo>
                    <a:pt x="187" y="107"/>
                    <a:pt x="187" y="108"/>
                    <a:pt x="187" y="108"/>
                  </a:cubicBezTo>
                  <a:close/>
                  <a:moveTo>
                    <a:pt x="185" y="104"/>
                  </a:moveTo>
                  <a:cubicBezTo>
                    <a:pt x="185" y="104"/>
                    <a:pt x="185" y="104"/>
                    <a:pt x="185" y="104"/>
                  </a:cubicBezTo>
                  <a:cubicBezTo>
                    <a:pt x="185" y="103"/>
                    <a:pt x="186" y="103"/>
                    <a:pt x="186" y="103"/>
                  </a:cubicBezTo>
                  <a:cubicBezTo>
                    <a:pt x="185" y="104"/>
                    <a:pt x="185" y="104"/>
                    <a:pt x="185" y="104"/>
                  </a:cubicBezTo>
                  <a:cubicBezTo>
                    <a:pt x="185" y="104"/>
                    <a:pt x="186" y="105"/>
                    <a:pt x="186" y="106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5" y="107"/>
                    <a:pt x="185" y="107"/>
                    <a:pt x="185" y="107"/>
                  </a:cubicBezTo>
                  <a:cubicBezTo>
                    <a:pt x="186" y="106"/>
                    <a:pt x="184" y="104"/>
                    <a:pt x="185" y="104"/>
                  </a:cubicBezTo>
                  <a:close/>
                  <a:moveTo>
                    <a:pt x="186" y="104"/>
                  </a:moveTo>
                  <a:cubicBezTo>
                    <a:pt x="186" y="103"/>
                    <a:pt x="186" y="103"/>
                    <a:pt x="186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6" y="104"/>
                    <a:pt x="186" y="104"/>
                    <a:pt x="186" y="104"/>
                  </a:cubicBezTo>
                  <a:close/>
                  <a:moveTo>
                    <a:pt x="194" y="82"/>
                  </a:moveTo>
                  <a:cubicBezTo>
                    <a:pt x="193" y="82"/>
                    <a:pt x="193" y="82"/>
                    <a:pt x="193" y="82"/>
                  </a:cubicBezTo>
                  <a:cubicBezTo>
                    <a:pt x="193" y="83"/>
                    <a:pt x="192" y="83"/>
                    <a:pt x="193" y="84"/>
                  </a:cubicBezTo>
                  <a:cubicBezTo>
                    <a:pt x="194" y="85"/>
                    <a:pt x="194" y="85"/>
                    <a:pt x="194" y="85"/>
                  </a:cubicBezTo>
                  <a:cubicBezTo>
                    <a:pt x="193" y="85"/>
                    <a:pt x="194" y="85"/>
                    <a:pt x="194" y="86"/>
                  </a:cubicBezTo>
                  <a:cubicBezTo>
                    <a:pt x="194" y="85"/>
                    <a:pt x="193" y="85"/>
                    <a:pt x="193" y="85"/>
                  </a:cubicBezTo>
                  <a:cubicBezTo>
                    <a:pt x="192" y="85"/>
                    <a:pt x="192" y="85"/>
                    <a:pt x="192" y="85"/>
                  </a:cubicBezTo>
                  <a:cubicBezTo>
                    <a:pt x="193" y="85"/>
                    <a:pt x="193" y="85"/>
                    <a:pt x="192" y="84"/>
                  </a:cubicBezTo>
                  <a:cubicBezTo>
                    <a:pt x="192" y="84"/>
                    <a:pt x="192" y="85"/>
                    <a:pt x="192" y="85"/>
                  </a:cubicBezTo>
                  <a:cubicBezTo>
                    <a:pt x="192" y="84"/>
                    <a:pt x="191" y="84"/>
                    <a:pt x="191" y="84"/>
                  </a:cubicBezTo>
                  <a:cubicBezTo>
                    <a:pt x="192" y="83"/>
                    <a:pt x="192" y="83"/>
                    <a:pt x="192" y="83"/>
                  </a:cubicBezTo>
                  <a:cubicBezTo>
                    <a:pt x="192" y="83"/>
                    <a:pt x="193" y="80"/>
                    <a:pt x="191" y="81"/>
                  </a:cubicBezTo>
                  <a:cubicBezTo>
                    <a:pt x="191" y="82"/>
                    <a:pt x="191" y="82"/>
                    <a:pt x="191" y="82"/>
                  </a:cubicBezTo>
                  <a:cubicBezTo>
                    <a:pt x="190" y="82"/>
                    <a:pt x="190" y="82"/>
                    <a:pt x="190" y="83"/>
                  </a:cubicBezTo>
                  <a:cubicBezTo>
                    <a:pt x="190" y="83"/>
                    <a:pt x="191" y="83"/>
                    <a:pt x="191" y="83"/>
                  </a:cubicBezTo>
                  <a:cubicBezTo>
                    <a:pt x="191" y="83"/>
                    <a:pt x="191" y="83"/>
                    <a:pt x="191" y="83"/>
                  </a:cubicBezTo>
                  <a:cubicBezTo>
                    <a:pt x="191" y="83"/>
                    <a:pt x="191" y="83"/>
                    <a:pt x="191" y="83"/>
                  </a:cubicBezTo>
                  <a:cubicBezTo>
                    <a:pt x="191" y="84"/>
                    <a:pt x="191" y="84"/>
                    <a:pt x="189" y="84"/>
                  </a:cubicBezTo>
                  <a:cubicBezTo>
                    <a:pt x="189" y="84"/>
                    <a:pt x="189" y="83"/>
                    <a:pt x="189" y="83"/>
                  </a:cubicBezTo>
                  <a:cubicBezTo>
                    <a:pt x="188" y="83"/>
                    <a:pt x="188" y="83"/>
                    <a:pt x="188" y="83"/>
                  </a:cubicBezTo>
                  <a:cubicBezTo>
                    <a:pt x="188" y="83"/>
                    <a:pt x="188" y="83"/>
                    <a:pt x="189" y="83"/>
                  </a:cubicBezTo>
                  <a:cubicBezTo>
                    <a:pt x="189" y="83"/>
                    <a:pt x="189" y="83"/>
                    <a:pt x="189" y="83"/>
                  </a:cubicBezTo>
                  <a:cubicBezTo>
                    <a:pt x="189" y="83"/>
                    <a:pt x="189" y="83"/>
                    <a:pt x="188" y="82"/>
                  </a:cubicBezTo>
                  <a:cubicBezTo>
                    <a:pt x="189" y="82"/>
                    <a:pt x="191" y="83"/>
                    <a:pt x="190" y="82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91" y="80"/>
                    <a:pt x="191" y="80"/>
                    <a:pt x="191" y="80"/>
                  </a:cubicBezTo>
                  <a:cubicBezTo>
                    <a:pt x="191" y="81"/>
                    <a:pt x="193" y="81"/>
                    <a:pt x="193" y="82"/>
                  </a:cubicBezTo>
                  <a:cubicBezTo>
                    <a:pt x="193" y="82"/>
                    <a:pt x="193" y="81"/>
                    <a:pt x="194" y="82"/>
                  </a:cubicBezTo>
                  <a:cubicBezTo>
                    <a:pt x="194" y="82"/>
                    <a:pt x="194" y="82"/>
                    <a:pt x="194" y="82"/>
                  </a:cubicBezTo>
                  <a:cubicBezTo>
                    <a:pt x="195" y="81"/>
                    <a:pt x="193" y="81"/>
                    <a:pt x="194" y="80"/>
                  </a:cubicBezTo>
                  <a:cubicBezTo>
                    <a:pt x="194" y="81"/>
                    <a:pt x="195" y="80"/>
                    <a:pt x="195" y="81"/>
                  </a:cubicBezTo>
                  <a:cubicBezTo>
                    <a:pt x="195" y="80"/>
                    <a:pt x="195" y="80"/>
                    <a:pt x="195" y="80"/>
                  </a:cubicBezTo>
                  <a:cubicBezTo>
                    <a:pt x="196" y="81"/>
                    <a:pt x="196" y="82"/>
                    <a:pt x="196" y="82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2"/>
                    <a:pt x="195" y="83"/>
                    <a:pt x="195" y="83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4" y="83"/>
                    <a:pt x="194" y="83"/>
                    <a:pt x="194" y="83"/>
                  </a:cubicBezTo>
                  <a:cubicBezTo>
                    <a:pt x="194" y="83"/>
                    <a:pt x="194" y="82"/>
                    <a:pt x="194" y="82"/>
                  </a:cubicBezTo>
                  <a:close/>
                  <a:moveTo>
                    <a:pt x="184" y="82"/>
                  </a:moveTo>
                  <a:cubicBezTo>
                    <a:pt x="185" y="82"/>
                    <a:pt x="185" y="82"/>
                    <a:pt x="185" y="82"/>
                  </a:cubicBezTo>
                  <a:cubicBezTo>
                    <a:pt x="184" y="82"/>
                    <a:pt x="184" y="82"/>
                    <a:pt x="183" y="82"/>
                  </a:cubicBezTo>
                  <a:cubicBezTo>
                    <a:pt x="184" y="82"/>
                    <a:pt x="184" y="81"/>
                    <a:pt x="184" y="81"/>
                  </a:cubicBezTo>
                  <a:cubicBezTo>
                    <a:pt x="184" y="81"/>
                    <a:pt x="184" y="80"/>
                    <a:pt x="183" y="80"/>
                  </a:cubicBezTo>
                  <a:cubicBezTo>
                    <a:pt x="183" y="80"/>
                    <a:pt x="183" y="81"/>
                    <a:pt x="183" y="81"/>
                  </a:cubicBezTo>
                  <a:cubicBezTo>
                    <a:pt x="183" y="81"/>
                    <a:pt x="182" y="82"/>
                    <a:pt x="182" y="81"/>
                  </a:cubicBezTo>
                  <a:cubicBezTo>
                    <a:pt x="182" y="81"/>
                    <a:pt x="183" y="80"/>
                    <a:pt x="184" y="80"/>
                  </a:cubicBezTo>
                  <a:cubicBezTo>
                    <a:pt x="185" y="80"/>
                    <a:pt x="184" y="81"/>
                    <a:pt x="184" y="81"/>
                  </a:cubicBezTo>
                  <a:cubicBezTo>
                    <a:pt x="185" y="79"/>
                    <a:pt x="185" y="79"/>
                    <a:pt x="185" y="79"/>
                  </a:cubicBezTo>
                  <a:cubicBezTo>
                    <a:pt x="186" y="80"/>
                    <a:pt x="186" y="80"/>
                    <a:pt x="186" y="80"/>
                  </a:cubicBezTo>
                  <a:cubicBezTo>
                    <a:pt x="186" y="80"/>
                    <a:pt x="186" y="80"/>
                    <a:pt x="186" y="80"/>
                  </a:cubicBezTo>
                  <a:cubicBezTo>
                    <a:pt x="186" y="81"/>
                    <a:pt x="187" y="80"/>
                    <a:pt x="187" y="81"/>
                  </a:cubicBezTo>
                  <a:cubicBezTo>
                    <a:pt x="187" y="81"/>
                    <a:pt x="187" y="81"/>
                    <a:pt x="187" y="81"/>
                  </a:cubicBezTo>
                  <a:cubicBezTo>
                    <a:pt x="187" y="82"/>
                    <a:pt x="188" y="82"/>
                    <a:pt x="188" y="82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87" y="81"/>
                    <a:pt x="185" y="81"/>
                    <a:pt x="184" y="81"/>
                  </a:cubicBezTo>
                  <a:cubicBezTo>
                    <a:pt x="184" y="81"/>
                    <a:pt x="184" y="82"/>
                    <a:pt x="184" y="82"/>
                  </a:cubicBezTo>
                  <a:close/>
                  <a:moveTo>
                    <a:pt x="184" y="87"/>
                  </a:moveTo>
                  <a:cubicBezTo>
                    <a:pt x="183" y="87"/>
                    <a:pt x="183" y="87"/>
                    <a:pt x="183" y="87"/>
                  </a:cubicBezTo>
                  <a:cubicBezTo>
                    <a:pt x="183" y="87"/>
                    <a:pt x="183" y="87"/>
                    <a:pt x="183" y="87"/>
                  </a:cubicBezTo>
                  <a:lnTo>
                    <a:pt x="184" y="87"/>
                  </a:lnTo>
                  <a:close/>
                  <a:moveTo>
                    <a:pt x="182" y="86"/>
                  </a:moveTo>
                  <a:cubicBezTo>
                    <a:pt x="182" y="85"/>
                    <a:pt x="181" y="86"/>
                    <a:pt x="181" y="85"/>
                  </a:cubicBezTo>
                  <a:cubicBezTo>
                    <a:pt x="181" y="85"/>
                    <a:pt x="181" y="85"/>
                    <a:pt x="181" y="85"/>
                  </a:cubicBezTo>
                  <a:cubicBezTo>
                    <a:pt x="181" y="85"/>
                    <a:pt x="181" y="85"/>
                    <a:pt x="181" y="85"/>
                  </a:cubicBezTo>
                  <a:cubicBezTo>
                    <a:pt x="181" y="85"/>
                    <a:pt x="182" y="85"/>
                    <a:pt x="182" y="85"/>
                  </a:cubicBezTo>
                  <a:cubicBezTo>
                    <a:pt x="182" y="85"/>
                    <a:pt x="183" y="85"/>
                    <a:pt x="183" y="86"/>
                  </a:cubicBezTo>
                  <a:cubicBezTo>
                    <a:pt x="182" y="85"/>
                    <a:pt x="182" y="85"/>
                    <a:pt x="182" y="85"/>
                  </a:cubicBezTo>
                  <a:cubicBezTo>
                    <a:pt x="182" y="86"/>
                    <a:pt x="182" y="86"/>
                    <a:pt x="182" y="86"/>
                  </a:cubicBezTo>
                  <a:close/>
                  <a:moveTo>
                    <a:pt x="180" y="83"/>
                  </a:moveTo>
                  <a:cubicBezTo>
                    <a:pt x="181" y="83"/>
                    <a:pt x="181" y="83"/>
                    <a:pt x="181" y="83"/>
                  </a:cubicBezTo>
                  <a:cubicBezTo>
                    <a:pt x="180" y="82"/>
                    <a:pt x="180" y="82"/>
                    <a:pt x="180" y="82"/>
                  </a:cubicBezTo>
                  <a:cubicBezTo>
                    <a:pt x="180" y="83"/>
                    <a:pt x="180" y="83"/>
                    <a:pt x="180" y="83"/>
                  </a:cubicBezTo>
                  <a:cubicBezTo>
                    <a:pt x="180" y="83"/>
                    <a:pt x="179" y="83"/>
                    <a:pt x="179" y="83"/>
                  </a:cubicBezTo>
                  <a:cubicBezTo>
                    <a:pt x="179" y="83"/>
                    <a:pt x="179" y="83"/>
                    <a:pt x="179" y="83"/>
                  </a:cubicBezTo>
                  <a:cubicBezTo>
                    <a:pt x="179" y="83"/>
                    <a:pt x="179" y="83"/>
                    <a:pt x="179" y="83"/>
                  </a:cubicBezTo>
                  <a:cubicBezTo>
                    <a:pt x="179" y="83"/>
                    <a:pt x="177" y="84"/>
                    <a:pt x="177" y="83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7" y="82"/>
                    <a:pt x="177" y="82"/>
                    <a:pt x="178" y="82"/>
                  </a:cubicBezTo>
                  <a:cubicBezTo>
                    <a:pt x="178" y="82"/>
                    <a:pt x="179" y="81"/>
                    <a:pt x="179" y="81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79" y="81"/>
                    <a:pt x="180" y="81"/>
                    <a:pt x="180" y="82"/>
                  </a:cubicBezTo>
                  <a:cubicBezTo>
                    <a:pt x="181" y="82"/>
                    <a:pt x="181" y="82"/>
                    <a:pt x="181" y="82"/>
                  </a:cubicBezTo>
                  <a:cubicBezTo>
                    <a:pt x="181" y="82"/>
                    <a:pt x="181" y="82"/>
                    <a:pt x="181" y="82"/>
                  </a:cubicBezTo>
                  <a:cubicBezTo>
                    <a:pt x="181" y="81"/>
                    <a:pt x="181" y="81"/>
                    <a:pt x="181" y="81"/>
                  </a:cubicBezTo>
                  <a:cubicBezTo>
                    <a:pt x="182" y="82"/>
                    <a:pt x="181" y="82"/>
                    <a:pt x="181" y="82"/>
                  </a:cubicBezTo>
                  <a:cubicBezTo>
                    <a:pt x="181" y="82"/>
                    <a:pt x="181" y="82"/>
                    <a:pt x="181" y="82"/>
                  </a:cubicBezTo>
                  <a:cubicBezTo>
                    <a:pt x="181" y="82"/>
                    <a:pt x="181" y="82"/>
                    <a:pt x="181" y="82"/>
                  </a:cubicBezTo>
                  <a:cubicBezTo>
                    <a:pt x="182" y="82"/>
                    <a:pt x="182" y="83"/>
                    <a:pt x="183" y="82"/>
                  </a:cubicBezTo>
                  <a:cubicBezTo>
                    <a:pt x="183" y="83"/>
                    <a:pt x="183" y="82"/>
                    <a:pt x="182" y="83"/>
                  </a:cubicBezTo>
                  <a:cubicBezTo>
                    <a:pt x="183" y="84"/>
                    <a:pt x="183" y="84"/>
                    <a:pt x="183" y="84"/>
                  </a:cubicBezTo>
                  <a:cubicBezTo>
                    <a:pt x="182" y="84"/>
                    <a:pt x="180" y="84"/>
                    <a:pt x="180" y="83"/>
                  </a:cubicBezTo>
                  <a:close/>
                  <a:moveTo>
                    <a:pt x="174" y="109"/>
                  </a:moveTo>
                  <a:cubicBezTo>
                    <a:pt x="174" y="109"/>
                    <a:pt x="173" y="109"/>
                    <a:pt x="174" y="109"/>
                  </a:cubicBezTo>
                  <a:close/>
                  <a:moveTo>
                    <a:pt x="175" y="87"/>
                  </a:moveTo>
                  <a:cubicBezTo>
                    <a:pt x="174" y="86"/>
                    <a:pt x="174" y="86"/>
                    <a:pt x="174" y="86"/>
                  </a:cubicBezTo>
                  <a:cubicBezTo>
                    <a:pt x="175" y="86"/>
                    <a:pt x="175" y="87"/>
                    <a:pt x="176" y="86"/>
                  </a:cubicBezTo>
                  <a:cubicBezTo>
                    <a:pt x="175" y="86"/>
                    <a:pt x="175" y="87"/>
                    <a:pt x="175" y="87"/>
                  </a:cubicBezTo>
                  <a:close/>
                  <a:moveTo>
                    <a:pt x="174" y="87"/>
                  </a:moveTo>
                  <a:cubicBezTo>
                    <a:pt x="175" y="87"/>
                    <a:pt x="175" y="88"/>
                    <a:pt x="175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3" y="88"/>
                    <a:pt x="173" y="88"/>
                    <a:pt x="173" y="88"/>
                  </a:cubicBezTo>
                  <a:lnTo>
                    <a:pt x="174" y="87"/>
                  </a:lnTo>
                  <a:close/>
                  <a:moveTo>
                    <a:pt x="171" y="110"/>
                  </a:moveTo>
                  <a:cubicBezTo>
                    <a:pt x="171" y="110"/>
                    <a:pt x="171" y="111"/>
                    <a:pt x="171" y="111"/>
                  </a:cubicBezTo>
                  <a:cubicBezTo>
                    <a:pt x="170" y="111"/>
                    <a:pt x="169" y="110"/>
                    <a:pt x="168" y="111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69" y="109"/>
                    <a:pt x="170" y="112"/>
                    <a:pt x="171" y="110"/>
                  </a:cubicBezTo>
                  <a:close/>
                  <a:moveTo>
                    <a:pt x="177" y="88"/>
                  </a:moveTo>
                  <a:cubicBezTo>
                    <a:pt x="176" y="87"/>
                    <a:pt x="177" y="86"/>
                    <a:pt x="177" y="86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76" y="86"/>
                    <a:pt x="176" y="86"/>
                    <a:pt x="176" y="86"/>
                  </a:cubicBezTo>
                  <a:cubicBezTo>
                    <a:pt x="176" y="85"/>
                    <a:pt x="175" y="85"/>
                    <a:pt x="174" y="84"/>
                  </a:cubicBezTo>
                  <a:cubicBezTo>
                    <a:pt x="174" y="84"/>
                    <a:pt x="174" y="85"/>
                    <a:pt x="174" y="85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4" y="85"/>
                    <a:pt x="174" y="84"/>
                    <a:pt x="174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3" y="84"/>
                    <a:pt x="173" y="84"/>
                    <a:pt x="173" y="84"/>
                  </a:cubicBezTo>
                  <a:cubicBezTo>
                    <a:pt x="173" y="83"/>
                    <a:pt x="173" y="83"/>
                    <a:pt x="173" y="83"/>
                  </a:cubicBezTo>
                  <a:cubicBezTo>
                    <a:pt x="173" y="84"/>
                    <a:pt x="174" y="83"/>
                    <a:pt x="175" y="84"/>
                  </a:cubicBezTo>
                  <a:cubicBezTo>
                    <a:pt x="175" y="82"/>
                    <a:pt x="176" y="84"/>
                    <a:pt x="176" y="83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6" y="85"/>
                    <a:pt x="175" y="83"/>
                    <a:pt x="175" y="85"/>
                  </a:cubicBezTo>
                  <a:cubicBezTo>
                    <a:pt x="176" y="86"/>
                    <a:pt x="177" y="84"/>
                    <a:pt x="178" y="85"/>
                  </a:cubicBezTo>
                  <a:cubicBezTo>
                    <a:pt x="178" y="85"/>
                    <a:pt x="177" y="85"/>
                    <a:pt x="177" y="85"/>
                  </a:cubicBezTo>
                  <a:cubicBezTo>
                    <a:pt x="178" y="86"/>
                    <a:pt x="178" y="86"/>
                    <a:pt x="178" y="86"/>
                  </a:cubicBezTo>
                  <a:lnTo>
                    <a:pt x="177" y="88"/>
                  </a:lnTo>
                  <a:close/>
                  <a:moveTo>
                    <a:pt x="167" y="87"/>
                  </a:moveTo>
                  <a:cubicBezTo>
                    <a:pt x="168" y="87"/>
                    <a:pt x="168" y="88"/>
                    <a:pt x="169" y="88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7" y="88"/>
                    <a:pt x="166" y="88"/>
                    <a:pt x="165" y="87"/>
                  </a:cubicBezTo>
                  <a:cubicBezTo>
                    <a:pt x="164" y="86"/>
                    <a:pt x="163" y="87"/>
                    <a:pt x="162" y="86"/>
                  </a:cubicBezTo>
                  <a:cubicBezTo>
                    <a:pt x="162" y="86"/>
                    <a:pt x="163" y="85"/>
                    <a:pt x="162" y="85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3" y="85"/>
                    <a:pt x="163" y="84"/>
                  </a:cubicBezTo>
                  <a:cubicBezTo>
                    <a:pt x="163" y="83"/>
                    <a:pt x="162" y="83"/>
                    <a:pt x="162" y="83"/>
                  </a:cubicBezTo>
                  <a:cubicBezTo>
                    <a:pt x="162" y="83"/>
                    <a:pt x="162" y="83"/>
                    <a:pt x="162" y="83"/>
                  </a:cubicBezTo>
                  <a:cubicBezTo>
                    <a:pt x="162" y="83"/>
                    <a:pt x="161" y="83"/>
                    <a:pt x="161" y="83"/>
                  </a:cubicBezTo>
                  <a:cubicBezTo>
                    <a:pt x="162" y="83"/>
                    <a:pt x="162" y="83"/>
                    <a:pt x="162" y="83"/>
                  </a:cubicBezTo>
                  <a:cubicBezTo>
                    <a:pt x="162" y="83"/>
                    <a:pt x="162" y="83"/>
                    <a:pt x="162" y="83"/>
                  </a:cubicBezTo>
                  <a:cubicBezTo>
                    <a:pt x="162" y="83"/>
                    <a:pt x="162" y="83"/>
                    <a:pt x="162" y="83"/>
                  </a:cubicBezTo>
                  <a:cubicBezTo>
                    <a:pt x="162" y="83"/>
                    <a:pt x="163" y="81"/>
                    <a:pt x="161" y="81"/>
                  </a:cubicBezTo>
                  <a:cubicBezTo>
                    <a:pt x="161" y="81"/>
                    <a:pt x="162" y="81"/>
                    <a:pt x="161" y="81"/>
                  </a:cubicBezTo>
                  <a:cubicBezTo>
                    <a:pt x="162" y="80"/>
                    <a:pt x="162" y="80"/>
                    <a:pt x="162" y="80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3" y="81"/>
                    <a:pt x="163" y="81"/>
                    <a:pt x="163" y="81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2" y="81"/>
                    <a:pt x="162" y="81"/>
                    <a:pt x="162" y="82"/>
                  </a:cubicBezTo>
                  <a:cubicBezTo>
                    <a:pt x="163" y="82"/>
                    <a:pt x="162" y="82"/>
                    <a:pt x="162" y="83"/>
                  </a:cubicBezTo>
                  <a:cubicBezTo>
                    <a:pt x="163" y="82"/>
                    <a:pt x="164" y="81"/>
                    <a:pt x="164" y="83"/>
                  </a:cubicBezTo>
                  <a:cubicBezTo>
                    <a:pt x="165" y="82"/>
                    <a:pt x="164" y="82"/>
                    <a:pt x="164" y="81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82"/>
                    <a:pt x="168" y="81"/>
                    <a:pt x="168" y="82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64" y="83"/>
                    <a:pt x="165" y="83"/>
                    <a:pt x="164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84"/>
                    <a:pt x="164" y="85"/>
                    <a:pt x="165" y="85"/>
                  </a:cubicBezTo>
                  <a:cubicBezTo>
                    <a:pt x="164" y="85"/>
                    <a:pt x="163" y="84"/>
                    <a:pt x="163" y="85"/>
                  </a:cubicBezTo>
                  <a:cubicBezTo>
                    <a:pt x="163" y="85"/>
                    <a:pt x="163" y="86"/>
                    <a:pt x="163" y="86"/>
                  </a:cubicBezTo>
                  <a:cubicBezTo>
                    <a:pt x="164" y="87"/>
                    <a:pt x="164" y="86"/>
                    <a:pt x="164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5" y="87"/>
                    <a:pt x="166" y="85"/>
                    <a:pt x="167" y="86"/>
                  </a:cubicBezTo>
                  <a:cubicBezTo>
                    <a:pt x="167" y="86"/>
                    <a:pt x="167" y="87"/>
                    <a:pt x="167" y="86"/>
                  </a:cubicBezTo>
                  <a:cubicBezTo>
                    <a:pt x="167" y="86"/>
                    <a:pt x="167" y="86"/>
                    <a:pt x="167" y="86"/>
                  </a:cubicBezTo>
                  <a:cubicBezTo>
                    <a:pt x="168" y="85"/>
                    <a:pt x="169" y="85"/>
                    <a:pt x="169" y="84"/>
                  </a:cubicBezTo>
                  <a:cubicBezTo>
                    <a:pt x="168" y="83"/>
                    <a:pt x="167" y="84"/>
                    <a:pt x="166" y="84"/>
                  </a:cubicBezTo>
                  <a:cubicBezTo>
                    <a:pt x="167" y="83"/>
                    <a:pt x="169" y="83"/>
                    <a:pt x="169" y="83"/>
                  </a:cubicBezTo>
                  <a:cubicBezTo>
                    <a:pt x="169" y="81"/>
                    <a:pt x="171" y="83"/>
                    <a:pt x="171" y="82"/>
                  </a:cubicBezTo>
                  <a:cubicBezTo>
                    <a:pt x="172" y="83"/>
                    <a:pt x="172" y="81"/>
                    <a:pt x="173" y="82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73" y="83"/>
                    <a:pt x="173" y="83"/>
                    <a:pt x="173" y="83"/>
                  </a:cubicBezTo>
                  <a:cubicBezTo>
                    <a:pt x="172" y="83"/>
                    <a:pt x="172" y="83"/>
                    <a:pt x="172" y="83"/>
                  </a:cubicBezTo>
                  <a:cubicBezTo>
                    <a:pt x="172" y="83"/>
                    <a:pt x="172" y="82"/>
                    <a:pt x="172" y="82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72" y="82"/>
                    <a:pt x="171" y="82"/>
                    <a:pt x="172" y="82"/>
                  </a:cubicBezTo>
                  <a:cubicBezTo>
                    <a:pt x="171" y="83"/>
                    <a:pt x="170" y="81"/>
                    <a:pt x="169" y="83"/>
                  </a:cubicBezTo>
                  <a:cubicBezTo>
                    <a:pt x="170" y="82"/>
                    <a:pt x="170" y="85"/>
                    <a:pt x="171" y="84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0" y="84"/>
                    <a:pt x="170" y="84"/>
                    <a:pt x="170" y="84"/>
                  </a:cubicBezTo>
                  <a:cubicBezTo>
                    <a:pt x="170" y="84"/>
                    <a:pt x="170" y="84"/>
                    <a:pt x="170" y="84"/>
                  </a:cubicBezTo>
                  <a:cubicBezTo>
                    <a:pt x="170" y="84"/>
                    <a:pt x="170" y="84"/>
                    <a:pt x="170" y="84"/>
                  </a:cubicBezTo>
                  <a:cubicBezTo>
                    <a:pt x="170" y="84"/>
                    <a:pt x="169" y="85"/>
                    <a:pt x="170" y="86"/>
                  </a:cubicBezTo>
                  <a:cubicBezTo>
                    <a:pt x="171" y="86"/>
                    <a:pt x="171" y="85"/>
                    <a:pt x="171" y="85"/>
                  </a:cubicBezTo>
                  <a:cubicBezTo>
                    <a:pt x="171" y="86"/>
                    <a:pt x="172" y="86"/>
                    <a:pt x="173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2" y="86"/>
                    <a:pt x="171" y="87"/>
                    <a:pt x="170" y="86"/>
                  </a:cubicBezTo>
                  <a:cubicBezTo>
                    <a:pt x="169" y="86"/>
                    <a:pt x="169" y="87"/>
                    <a:pt x="167" y="87"/>
                  </a:cubicBezTo>
                  <a:cubicBezTo>
                    <a:pt x="167" y="87"/>
                    <a:pt x="167" y="87"/>
                    <a:pt x="167" y="87"/>
                  </a:cubicBezTo>
                  <a:close/>
                  <a:moveTo>
                    <a:pt x="164" y="115"/>
                  </a:moveTo>
                  <a:cubicBezTo>
                    <a:pt x="164" y="115"/>
                    <a:pt x="164" y="116"/>
                    <a:pt x="164" y="116"/>
                  </a:cubicBezTo>
                  <a:cubicBezTo>
                    <a:pt x="165" y="116"/>
                    <a:pt x="165" y="116"/>
                    <a:pt x="165" y="116"/>
                  </a:cubicBezTo>
                  <a:cubicBezTo>
                    <a:pt x="165" y="116"/>
                    <a:pt x="165" y="116"/>
                    <a:pt x="165" y="116"/>
                  </a:cubicBezTo>
                  <a:cubicBezTo>
                    <a:pt x="165" y="116"/>
                    <a:pt x="165" y="116"/>
                    <a:pt x="165" y="116"/>
                  </a:cubicBezTo>
                  <a:cubicBezTo>
                    <a:pt x="165" y="116"/>
                    <a:pt x="165" y="116"/>
                    <a:pt x="165" y="116"/>
                  </a:cubicBezTo>
                  <a:cubicBezTo>
                    <a:pt x="165" y="116"/>
                    <a:pt x="165" y="116"/>
                    <a:pt x="164" y="116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64" y="117"/>
                    <a:pt x="164" y="117"/>
                    <a:pt x="164" y="117"/>
                  </a:cubicBezTo>
                  <a:cubicBezTo>
                    <a:pt x="163" y="116"/>
                    <a:pt x="163" y="116"/>
                    <a:pt x="162" y="116"/>
                  </a:cubicBezTo>
                  <a:cubicBezTo>
                    <a:pt x="162" y="117"/>
                    <a:pt x="162" y="117"/>
                    <a:pt x="162" y="117"/>
                  </a:cubicBezTo>
                  <a:cubicBezTo>
                    <a:pt x="162" y="117"/>
                    <a:pt x="162" y="117"/>
                    <a:pt x="162" y="117"/>
                  </a:cubicBezTo>
                  <a:cubicBezTo>
                    <a:pt x="162" y="117"/>
                    <a:pt x="162" y="117"/>
                    <a:pt x="162" y="117"/>
                  </a:cubicBezTo>
                  <a:cubicBezTo>
                    <a:pt x="162" y="116"/>
                    <a:pt x="161" y="117"/>
                    <a:pt x="160" y="117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60" y="116"/>
                    <a:pt x="161" y="116"/>
                    <a:pt x="161" y="116"/>
                  </a:cubicBezTo>
                  <a:cubicBezTo>
                    <a:pt x="162" y="115"/>
                    <a:pt x="163" y="116"/>
                    <a:pt x="164" y="116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64" y="116"/>
                    <a:pt x="164" y="115"/>
                    <a:pt x="164" y="115"/>
                  </a:cubicBezTo>
                  <a:close/>
                  <a:moveTo>
                    <a:pt x="166" y="116"/>
                  </a:moveTo>
                  <a:cubicBezTo>
                    <a:pt x="166" y="116"/>
                    <a:pt x="166" y="115"/>
                    <a:pt x="166" y="115"/>
                  </a:cubicBezTo>
                  <a:cubicBezTo>
                    <a:pt x="166" y="115"/>
                    <a:pt x="166" y="115"/>
                    <a:pt x="166" y="116"/>
                  </a:cubicBezTo>
                  <a:cubicBezTo>
                    <a:pt x="166" y="116"/>
                    <a:pt x="166" y="116"/>
                    <a:pt x="166" y="116"/>
                  </a:cubicBezTo>
                  <a:cubicBezTo>
                    <a:pt x="167" y="116"/>
                    <a:pt x="166" y="115"/>
                    <a:pt x="167" y="115"/>
                  </a:cubicBezTo>
                  <a:cubicBezTo>
                    <a:pt x="167" y="116"/>
                    <a:pt x="166" y="116"/>
                    <a:pt x="166" y="117"/>
                  </a:cubicBezTo>
                  <a:cubicBezTo>
                    <a:pt x="165" y="116"/>
                    <a:pt x="165" y="116"/>
                    <a:pt x="165" y="116"/>
                  </a:cubicBezTo>
                  <a:cubicBezTo>
                    <a:pt x="166" y="116"/>
                    <a:pt x="166" y="116"/>
                    <a:pt x="166" y="116"/>
                  </a:cubicBezTo>
                  <a:cubicBezTo>
                    <a:pt x="166" y="116"/>
                    <a:pt x="166" y="116"/>
                    <a:pt x="166" y="116"/>
                  </a:cubicBezTo>
                  <a:close/>
                  <a:moveTo>
                    <a:pt x="165" y="122"/>
                  </a:moveTo>
                  <a:cubicBezTo>
                    <a:pt x="166" y="122"/>
                    <a:pt x="166" y="122"/>
                    <a:pt x="166" y="122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6" y="122"/>
                    <a:pt x="166" y="122"/>
                    <a:pt x="165" y="122"/>
                  </a:cubicBezTo>
                  <a:cubicBezTo>
                    <a:pt x="165" y="122"/>
                    <a:pt x="165" y="122"/>
                    <a:pt x="165" y="122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65" y="122"/>
                    <a:pt x="165" y="122"/>
                    <a:pt x="165" y="122"/>
                  </a:cubicBezTo>
                  <a:close/>
                  <a:moveTo>
                    <a:pt x="166" y="118"/>
                  </a:moveTo>
                  <a:cubicBezTo>
                    <a:pt x="166" y="118"/>
                    <a:pt x="166" y="118"/>
                    <a:pt x="166" y="118"/>
                  </a:cubicBezTo>
                  <a:cubicBezTo>
                    <a:pt x="166" y="118"/>
                    <a:pt x="166" y="118"/>
                    <a:pt x="166" y="118"/>
                  </a:cubicBezTo>
                  <a:cubicBezTo>
                    <a:pt x="166" y="119"/>
                    <a:pt x="166" y="119"/>
                    <a:pt x="166" y="119"/>
                  </a:cubicBezTo>
                  <a:cubicBezTo>
                    <a:pt x="165" y="119"/>
                    <a:pt x="165" y="120"/>
                    <a:pt x="165" y="120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5" y="119"/>
                    <a:pt x="165" y="118"/>
                    <a:pt x="166" y="118"/>
                  </a:cubicBezTo>
                  <a:close/>
                  <a:moveTo>
                    <a:pt x="158" y="138"/>
                  </a:move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60" y="139"/>
                    <a:pt x="158" y="139"/>
                    <a:pt x="158" y="138"/>
                  </a:cubicBezTo>
                  <a:close/>
                  <a:moveTo>
                    <a:pt x="160" y="115"/>
                  </a:moveTo>
                  <a:cubicBezTo>
                    <a:pt x="160" y="115"/>
                    <a:pt x="160" y="114"/>
                    <a:pt x="159" y="114"/>
                  </a:cubicBezTo>
                  <a:cubicBezTo>
                    <a:pt x="160" y="114"/>
                    <a:pt x="159" y="114"/>
                    <a:pt x="158" y="114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1" y="113"/>
                    <a:pt x="161" y="113"/>
                    <a:pt x="161" y="114"/>
                  </a:cubicBezTo>
                  <a:cubicBezTo>
                    <a:pt x="161" y="114"/>
                    <a:pt x="160" y="114"/>
                    <a:pt x="160" y="115"/>
                  </a:cubicBezTo>
                  <a:close/>
                  <a:moveTo>
                    <a:pt x="158" y="117"/>
                  </a:moveTo>
                  <a:cubicBezTo>
                    <a:pt x="158" y="118"/>
                    <a:pt x="158" y="118"/>
                    <a:pt x="158" y="118"/>
                  </a:cubicBezTo>
                  <a:cubicBezTo>
                    <a:pt x="158" y="118"/>
                    <a:pt x="158" y="118"/>
                    <a:pt x="158" y="118"/>
                  </a:cubicBezTo>
                  <a:cubicBezTo>
                    <a:pt x="158" y="118"/>
                    <a:pt x="158" y="118"/>
                    <a:pt x="158" y="118"/>
                  </a:cubicBezTo>
                  <a:cubicBezTo>
                    <a:pt x="158" y="118"/>
                    <a:pt x="158" y="118"/>
                    <a:pt x="158" y="118"/>
                  </a:cubicBezTo>
                  <a:cubicBezTo>
                    <a:pt x="157" y="118"/>
                    <a:pt x="158" y="119"/>
                    <a:pt x="158" y="119"/>
                  </a:cubicBezTo>
                  <a:cubicBezTo>
                    <a:pt x="158" y="120"/>
                    <a:pt x="158" y="120"/>
                    <a:pt x="158" y="120"/>
                  </a:cubicBezTo>
                  <a:cubicBezTo>
                    <a:pt x="157" y="120"/>
                    <a:pt x="157" y="120"/>
                    <a:pt x="157" y="120"/>
                  </a:cubicBezTo>
                  <a:cubicBezTo>
                    <a:pt x="157" y="120"/>
                    <a:pt x="158" y="120"/>
                    <a:pt x="157" y="121"/>
                  </a:cubicBezTo>
                  <a:cubicBezTo>
                    <a:pt x="156" y="121"/>
                    <a:pt x="156" y="121"/>
                    <a:pt x="156" y="121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6" y="120"/>
                    <a:pt x="156" y="120"/>
                    <a:pt x="155" y="120"/>
                  </a:cubicBezTo>
                  <a:cubicBezTo>
                    <a:pt x="157" y="119"/>
                    <a:pt x="157" y="119"/>
                    <a:pt x="157" y="119"/>
                  </a:cubicBezTo>
                  <a:cubicBezTo>
                    <a:pt x="157" y="118"/>
                    <a:pt x="156" y="118"/>
                    <a:pt x="156" y="118"/>
                  </a:cubicBezTo>
                  <a:cubicBezTo>
                    <a:pt x="156" y="118"/>
                    <a:pt x="155" y="118"/>
                    <a:pt x="155" y="118"/>
                  </a:cubicBezTo>
                  <a:cubicBezTo>
                    <a:pt x="155" y="118"/>
                    <a:pt x="154" y="118"/>
                    <a:pt x="154" y="118"/>
                  </a:cubicBezTo>
                  <a:cubicBezTo>
                    <a:pt x="154" y="117"/>
                    <a:pt x="154" y="117"/>
                    <a:pt x="154" y="117"/>
                  </a:cubicBezTo>
                  <a:cubicBezTo>
                    <a:pt x="155" y="117"/>
                    <a:pt x="155" y="118"/>
                    <a:pt x="155" y="118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55" y="118"/>
                    <a:pt x="156" y="117"/>
                    <a:pt x="157" y="117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8" y="117"/>
                    <a:pt x="159" y="116"/>
                    <a:pt x="160" y="117"/>
                  </a:cubicBezTo>
                  <a:cubicBezTo>
                    <a:pt x="159" y="118"/>
                    <a:pt x="159" y="117"/>
                    <a:pt x="158" y="117"/>
                  </a:cubicBezTo>
                  <a:close/>
                  <a:moveTo>
                    <a:pt x="154" y="122"/>
                  </a:moveTo>
                  <a:cubicBezTo>
                    <a:pt x="154" y="122"/>
                    <a:pt x="154" y="122"/>
                    <a:pt x="154" y="122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5" y="121"/>
                    <a:pt x="155" y="121"/>
                    <a:pt x="155" y="121"/>
                  </a:cubicBezTo>
                  <a:cubicBezTo>
                    <a:pt x="155" y="121"/>
                    <a:pt x="155" y="121"/>
                    <a:pt x="155" y="121"/>
                  </a:cubicBezTo>
                  <a:cubicBezTo>
                    <a:pt x="155" y="121"/>
                    <a:pt x="154" y="121"/>
                    <a:pt x="154" y="121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4" y="122"/>
                    <a:pt x="154" y="122"/>
                    <a:pt x="154" y="122"/>
                  </a:cubicBezTo>
                  <a:close/>
                  <a:moveTo>
                    <a:pt x="136" y="185"/>
                  </a:moveTo>
                  <a:cubicBezTo>
                    <a:pt x="136" y="186"/>
                    <a:pt x="136" y="186"/>
                    <a:pt x="136" y="186"/>
                  </a:cubicBezTo>
                  <a:cubicBezTo>
                    <a:pt x="135" y="186"/>
                    <a:pt x="135" y="186"/>
                    <a:pt x="135" y="186"/>
                  </a:cubicBezTo>
                  <a:cubicBezTo>
                    <a:pt x="136" y="185"/>
                    <a:pt x="134" y="185"/>
                    <a:pt x="136" y="185"/>
                  </a:cubicBezTo>
                  <a:close/>
                  <a:moveTo>
                    <a:pt x="130" y="188"/>
                  </a:moveTo>
                  <a:cubicBezTo>
                    <a:pt x="129" y="187"/>
                    <a:pt x="129" y="187"/>
                    <a:pt x="129" y="187"/>
                  </a:cubicBezTo>
                  <a:cubicBezTo>
                    <a:pt x="128" y="188"/>
                    <a:pt x="128" y="188"/>
                    <a:pt x="128" y="188"/>
                  </a:cubicBezTo>
                  <a:cubicBezTo>
                    <a:pt x="127" y="188"/>
                    <a:pt x="128" y="186"/>
                    <a:pt x="127" y="187"/>
                  </a:cubicBezTo>
                  <a:cubicBezTo>
                    <a:pt x="128" y="186"/>
                    <a:pt x="128" y="186"/>
                    <a:pt x="128" y="186"/>
                  </a:cubicBezTo>
                  <a:cubicBezTo>
                    <a:pt x="129" y="186"/>
                    <a:pt x="128" y="189"/>
                    <a:pt x="129" y="187"/>
                  </a:cubicBezTo>
                  <a:cubicBezTo>
                    <a:pt x="130" y="187"/>
                    <a:pt x="130" y="187"/>
                    <a:pt x="130" y="186"/>
                  </a:cubicBezTo>
                  <a:cubicBezTo>
                    <a:pt x="130" y="186"/>
                    <a:pt x="130" y="186"/>
                    <a:pt x="130" y="186"/>
                  </a:cubicBezTo>
                  <a:cubicBezTo>
                    <a:pt x="130" y="186"/>
                    <a:pt x="132" y="187"/>
                    <a:pt x="131" y="187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1" y="188"/>
                    <a:pt x="130" y="187"/>
                    <a:pt x="130" y="188"/>
                  </a:cubicBezTo>
                  <a:close/>
                  <a:moveTo>
                    <a:pt x="140" y="124"/>
                  </a:moveTo>
                  <a:cubicBezTo>
                    <a:pt x="141" y="123"/>
                    <a:pt x="142" y="125"/>
                    <a:pt x="142" y="125"/>
                  </a:cubicBezTo>
                  <a:cubicBezTo>
                    <a:pt x="141" y="124"/>
                    <a:pt x="141" y="124"/>
                    <a:pt x="140" y="124"/>
                  </a:cubicBezTo>
                  <a:close/>
                  <a:moveTo>
                    <a:pt x="126" y="180"/>
                  </a:moveTo>
                  <a:cubicBezTo>
                    <a:pt x="126" y="180"/>
                    <a:pt x="126" y="180"/>
                    <a:pt x="126" y="180"/>
                  </a:cubicBezTo>
                  <a:cubicBezTo>
                    <a:pt x="126" y="180"/>
                    <a:pt x="126" y="180"/>
                    <a:pt x="126" y="180"/>
                  </a:cubicBezTo>
                  <a:close/>
                  <a:moveTo>
                    <a:pt x="136" y="143"/>
                  </a:moveTo>
                  <a:cubicBezTo>
                    <a:pt x="135" y="144"/>
                    <a:pt x="135" y="144"/>
                    <a:pt x="135" y="144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35" y="143"/>
                    <a:pt x="135" y="143"/>
                    <a:pt x="136" y="143"/>
                  </a:cubicBezTo>
                  <a:close/>
                  <a:moveTo>
                    <a:pt x="152" y="83"/>
                  </a:moveTo>
                  <a:cubicBezTo>
                    <a:pt x="152" y="84"/>
                    <a:pt x="153" y="83"/>
                    <a:pt x="154" y="84"/>
                  </a:cubicBezTo>
                  <a:cubicBezTo>
                    <a:pt x="154" y="84"/>
                    <a:pt x="154" y="84"/>
                    <a:pt x="154" y="85"/>
                  </a:cubicBezTo>
                  <a:cubicBezTo>
                    <a:pt x="154" y="84"/>
                    <a:pt x="152" y="84"/>
                    <a:pt x="151" y="84"/>
                  </a:cubicBezTo>
                  <a:cubicBezTo>
                    <a:pt x="151" y="84"/>
                    <a:pt x="151" y="84"/>
                    <a:pt x="151" y="84"/>
                  </a:cubicBezTo>
                  <a:cubicBezTo>
                    <a:pt x="152" y="83"/>
                    <a:pt x="152" y="83"/>
                    <a:pt x="152" y="83"/>
                  </a:cubicBezTo>
                  <a:close/>
                  <a:moveTo>
                    <a:pt x="154" y="80"/>
                  </a:moveTo>
                  <a:cubicBezTo>
                    <a:pt x="154" y="80"/>
                    <a:pt x="154" y="80"/>
                    <a:pt x="154" y="80"/>
                  </a:cubicBezTo>
                  <a:cubicBezTo>
                    <a:pt x="154" y="81"/>
                    <a:pt x="156" y="81"/>
                    <a:pt x="155" y="82"/>
                  </a:cubicBezTo>
                  <a:cubicBezTo>
                    <a:pt x="155" y="83"/>
                    <a:pt x="154" y="82"/>
                    <a:pt x="154" y="82"/>
                  </a:cubicBezTo>
                  <a:cubicBezTo>
                    <a:pt x="154" y="82"/>
                    <a:pt x="154" y="83"/>
                    <a:pt x="154" y="82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3" y="82"/>
                    <a:pt x="153" y="82"/>
                    <a:pt x="153" y="82"/>
                  </a:cubicBezTo>
                  <a:cubicBezTo>
                    <a:pt x="153" y="82"/>
                    <a:pt x="153" y="82"/>
                    <a:pt x="154" y="82"/>
                  </a:cubicBezTo>
                  <a:cubicBezTo>
                    <a:pt x="154" y="82"/>
                    <a:pt x="154" y="81"/>
                    <a:pt x="154" y="80"/>
                  </a:cubicBezTo>
                  <a:close/>
                  <a:moveTo>
                    <a:pt x="160" y="77"/>
                  </a:moveTo>
                  <a:cubicBezTo>
                    <a:pt x="159" y="77"/>
                    <a:pt x="159" y="76"/>
                    <a:pt x="158" y="76"/>
                  </a:cubicBezTo>
                  <a:cubicBezTo>
                    <a:pt x="158" y="76"/>
                    <a:pt x="158" y="76"/>
                    <a:pt x="157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9" y="76"/>
                    <a:pt x="159" y="76"/>
                    <a:pt x="160" y="77"/>
                  </a:cubicBezTo>
                  <a:close/>
                  <a:moveTo>
                    <a:pt x="161" y="71"/>
                  </a:moveTo>
                  <a:cubicBezTo>
                    <a:pt x="161" y="70"/>
                    <a:pt x="161" y="70"/>
                    <a:pt x="161" y="70"/>
                  </a:cubicBezTo>
                  <a:cubicBezTo>
                    <a:pt x="161" y="71"/>
                    <a:pt x="161" y="71"/>
                    <a:pt x="161" y="71"/>
                  </a:cubicBezTo>
                  <a:close/>
                  <a:moveTo>
                    <a:pt x="159" y="80"/>
                  </a:moveTo>
                  <a:cubicBezTo>
                    <a:pt x="160" y="81"/>
                    <a:pt x="160" y="80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60" y="81"/>
                    <a:pt x="160" y="82"/>
                    <a:pt x="161" y="82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0" y="82"/>
                    <a:pt x="160" y="82"/>
                    <a:pt x="159" y="82"/>
                  </a:cubicBezTo>
                  <a:cubicBezTo>
                    <a:pt x="159" y="82"/>
                    <a:pt x="158" y="82"/>
                    <a:pt x="158" y="82"/>
                  </a:cubicBezTo>
                  <a:cubicBezTo>
                    <a:pt x="158" y="81"/>
                    <a:pt x="157" y="82"/>
                    <a:pt x="157" y="81"/>
                  </a:cubicBezTo>
                  <a:cubicBezTo>
                    <a:pt x="157" y="80"/>
                    <a:pt x="159" y="81"/>
                    <a:pt x="159" y="80"/>
                  </a:cubicBezTo>
                  <a:close/>
                  <a:moveTo>
                    <a:pt x="176" y="16"/>
                  </a:moveTo>
                  <a:cubicBezTo>
                    <a:pt x="177" y="15"/>
                    <a:pt x="177" y="15"/>
                    <a:pt x="177" y="15"/>
                  </a:cubicBezTo>
                  <a:cubicBezTo>
                    <a:pt x="177" y="15"/>
                    <a:pt x="177" y="15"/>
                    <a:pt x="177" y="15"/>
                  </a:cubicBezTo>
                  <a:cubicBezTo>
                    <a:pt x="176" y="15"/>
                    <a:pt x="177" y="16"/>
                    <a:pt x="176" y="16"/>
                  </a:cubicBezTo>
                  <a:close/>
                  <a:moveTo>
                    <a:pt x="160" y="78"/>
                  </a:moveTo>
                  <a:cubicBezTo>
                    <a:pt x="160" y="79"/>
                    <a:pt x="160" y="79"/>
                    <a:pt x="160" y="79"/>
                  </a:cubicBezTo>
                  <a:cubicBezTo>
                    <a:pt x="160" y="78"/>
                    <a:pt x="159" y="79"/>
                    <a:pt x="160" y="78"/>
                  </a:cubicBezTo>
                  <a:close/>
                  <a:moveTo>
                    <a:pt x="162" y="89"/>
                  </a:moveTo>
                  <a:cubicBezTo>
                    <a:pt x="162" y="89"/>
                    <a:pt x="162" y="89"/>
                    <a:pt x="162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61" y="89"/>
                    <a:pt x="161" y="89"/>
                    <a:pt x="161" y="89"/>
                  </a:cubicBezTo>
                  <a:cubicBezTo>
                    <a:pt x="161" y="89"/>
                    <a:pt x="161" y="88"/>
                    <a:pt x="160" y="88"/>
                  </a:cubicBezTo>
                  <a:cubicBezTo>
                    <a:pt x="160" y="88"/>
                    <a:pt x="160" y="89"/>
                    <a:pt x="159" y="88"/>
                  </a:cubicBezTo>
                  <a:cubicBezTo>
                    <a:pt x="160" y="88"/>
                    <a:pt x="159" y="88"/>
                    <a:pt x="159" y="88"/>
                  </a:cubicBezTo>
                  <a:cubicBezTo>
                    <a:pt x="159" y="88"/>
                    <a:pt x="159" y="87"/>
                    <a:pt x="159" y="87"/>
                  </a:cubicBezTo>
                  <a:cubicBezTo>
                    <a:pt x="159" y="87"/>
                    <a:pt x="159" y="87"/>
                    <a:pt x="159" y="87"/>
                  </a:cubicBezTo>
                  <a:cubicBezTo>
                    <a:pt x="159" y="87"/>
                    <a:pt x="159" y="87"/>
                    <a:pt x="159" y="86"/>
                  </a:cubicBezTo>
                  <a:cubicBezTo>
                    <a:pt x="160" y="87"/>
                    <a:pt x="159" y="87"/>
                    <a:pt x="159" y="87"/>
                  </a:cubicBezTo>
                  <a:cubicBezTo>
                    <a:pt x="159" y="87"/>
                    <a:pt x="159" y="87"/>
                    <a:pt x="159" y="87"/>
                  </a:cubicBezTo>
                  <a:cubicBezTo>
                    <a:pt x="160" y="87"/>
                    <a:pt x="160" y="87"/>
                    <a:pt x="160" y="87"/>
                  </a:cubicBezTo>
                  <a:cubicBezTo>
                    <a:pt x="160" y="87"/>
                    <a:pt x="160" y="88"/>
                    <a:pt x="160" y="88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2" y="88"/>
                    <a:pt x="161" y="88"/>
                    <a:pt x="162" y="89"/>
                  </a:cubicBezTo>
                  <a:close/>
                  <a:moveTo>
                    <a:pt x="153" y="120"/>
                  </a:moveTo>
                  <a:cubicBezTo>
                    <a:pt x="153" y="119"/>
                    <a:pt x="152" y="119"/>
                    <a:pt x="152" y="119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2" y="118"/>
                    <a:pt x="153" y="119"/>
                    <a:pt x="153" y="120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3" y="120"/>
                    <a:pt x="153" y="120"/>
                    <a:pt x="153" y="120"/>
                  </a:cubicBezTo>
                  <a:close/>
                  <a:moveTo>
                    <a:pt x="154" y="114"/>
                  </a:moveTo>
                  <a:cubicBezTo>
                    <a:pt x="153" y="113"/>
                    <a:pt x="154" y="113"/>
                    <a:pt x="154" y="112"/>
                  </a:cubicBezTo>
                  <a:cubicBezTo>
                    <a:pt x="153" y="112"/>
                    <a:pt x="153" y="112"/>
                    <a:pt x="153" y="112"/>
                  </a:cubicBezTo>
                  <a:cubicBezTo>
                    <a:pt x="153" y="112"/>
                    <a:pt x="154" y="112"/>
                    <a:pt x="153" y="112"/>
                  </a:cubicBezTo>
                  <a:cubicBezTo>
                    <a:pt x="153" y="111"/>
                    <a:pt x="153" y="112"/>
                    <a:pt x="152" y="112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2" y="112"/>
                    <a:pt x="153" y="112"/>
                    <a:pt x="153" y="111"/>
                  </a:cubicBezTo>
                  <a:cubicBezTo>
                    <a:pt x="153" y="112"/>
                    <a:pt x="153" y="110"/>
                    <a:pt x="154" y="110"/>
                  </a:cubicBezTo>
                  <a:cubicBezTo>
                    <a:pt x="153" y="111"/>
                    <a:pt x="155" y="111"/>
                    <a:pt x="155" y="112"/>
                  </a:cubicBezTo>
                  <a:cubicBezTo>
                    <a:pt x="155" y="111"/>
                    <a:pt x="155" y="111"/>
                    <a:pt x="155" y="111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4" y="112"/>
                    <a:pt x="154" y="113"/>
                    <a:pt x="154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4" y="113"/>
                    <a:pt x="154" y="114"/>
                    <a:pt x="154" y="114"/>
                  </a:cubicBezTo>
                  <a:close/>
                  <a:moveTo>
                    <a:pt x="153" y="106"/>
                  </a:moveTo>
                  <a:cubicBezTo>
                    <a:pt x="154" y="106"/>
                    <a:pt x="154" y="106"/>
                    <a:pt x="154" y="10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4" y="107"/>
                    <a:pt x="154" y="106"/>
                    <a:pt x="154" y="106"/>
                  </a:cubicBezTo>
                  <a:cubicBezTo>
                    <a:pt x="154" y="106"/>
                    <a:pt x="154" y="106"/>
                    <a:pt x="153" y="106"/>
                  </a:cubicBezTo>
                  <a:close/>
                  <a:moveTo>
                    <a:pt x="152" y="106"/>
                  </a:moveTo>
                  <a:cubicBezTo>
                    <a:pt x="152" y="106"/>
                    <a:pt x="152" y="106"/>
                    <a:pt x="152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2" y="106"/>
                    <a:pt x="152" y="106"/>
                    <a:pt x="152" y="106"/>
                  </a:cubicBezTo>
                  <a:close/>
                  <a:moveTo>
                    <a:pt x="152" y="98"/>
                  </a:moveTo>
                  <a:cubicBezTo>
                    <a:pt x="152" y="98"/>
                    <a:pt x="152" y="98"/>
                    <a:pt x="152" y="98"/>
                  </a:cubicBezTo>
                  <a:cubicBezTo>
                    <a:pt x="153" y="98"/>
                    <a:pt x="153" y="99"/>
                    <a:pt x="154" y="98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3" y="99"/>
                    <a:pt x="153" y="98"/>
                    <a:pt x="152" y="98"/>
                  </a:cubicBezTo>
                  <a:close/>
                  <a:moveTo>
                    <a:pt x="151" y="109"/>
                  </a:moveTo>
                  <a:cubicBezTo>
                    <a:pt x="151" y="108"/>
                    <a:pt x="151" y="108"/>
                    <a:pt x="151" y="108"/>
                  </a:cubicBezTo>
                  <a:cubicBezTo>
                    <a:pt x="152" y="108"/>
                    <a:pt x="152" y="108"/>
                    <a:pt x="152" y="108"/>
                  </a:cubicBezTo>
                  <a:cubicBezTo>
                    <a:pt x="151" y="109"/>
                    <a:pt x="152" y="109"/>
                    <a:pt x="152" y="11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110"/>
                    <a:pt x="151" y="109"/>
                    <a:pt x="151" y="109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50" y="108"/>
                    <a:pt x="151" y="109"/>
                    <a:pt x="151" y="109"/>
                  </a:cubicBezTo>
                  <a:close/>
                  <a:moveTo>
                    <a:pt x="156" y="89"/>
                  </a:moveTo>
                  <a:cubicBezTo>
                    <a:pt x="156" y="89"/>
                    <a:pt x="156" y="89"/>
                    <a:pt x="155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5" y="88"/>
                    <a:pt x="153" y="89"/>
                    <a:pt x="153" y="88"/>
                  </a:cubicBezTo>
                  <a:cubicBezTo>
                    <a:pt x="153" y="88"/>
                    <a:pt x="154" y="87"/>
                    <a:pt x="154" y="87"/>
                  </a:cubicBezTo>
                  <a:cubicBezTo>
                    <a:pt x="154" y="88"/>
                    <a:pt x="154" y="88"/>
                    <a:pt x="155" y="88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6" y="87"/>
                    <a:pt x="155" y="87"/>
                    <a:pt x="155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87"/>
                    <a:pt x="155" y="88"/>
                    <a:pt x="155" y="88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7" y="87"/>
                    <a:pt x="158" y="87"/>
                    <a:pt x="158" y="87"/>
                  </a:cubicBezTo>
                  <a:cubicBezTo>
                    <a:pt x="158" y="88"/>
                    <a:pt x="156" y="87"/>
                    <a:pt x="156" y="89"/>
                  </a:cubicBezTo>
                  <a:close/>
                  <a:moveTo>
                    <a:pt x="144" y="122"/>
                  </a:moveTo>
                  <a:cubicBezTo>
                    <a:pt x="144" y="122"/>
                    <a:pt x="144" y="122"/>
                    <a:pt x="145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4" y="123"/>
                    <a:pt x="144" y="123"/>
                    <a:pt x="144" y="123"/>
                  </a:cubicBezTo>
                  <a:lnTo>
                    <a:pt x="144" y="122"/>
                  </a:lnTo>
                  <a:close/>
                  <a:moveTo>
                    <a:pt x="140" y="140"/>
                  </a:moveTo>
                  <a:cubicBezTo>
                    <a:pt x="139" y="141"/>
                    <a:pt x="139" y="141"/>
                    <a:pt x="139" y="141"/>
                  </a:cubicBezTo>
                  <a:cubicBezTo>
                    <a:pt x="139" y="141"/>
                    <a:pt x="139" y="141"/>
                    <a:pt x="139" y="141"/>
                  </a:cubicBezTo>
                  <a:lnTo>
                    <a:pt x="140" y="140"/>
                  </a:lnTo>
                  <a:close/>
                  <a:moveTo>
                    <a:pt x="151" y="98"/>
                  </a:moveTo>
                  <a:cubicBezTo>
                    <a:pt x="151" y="98"/>
                    <a:pt x="151" y="98"/>
                    <a:pt x="151" y="98"/>
                  </a:cubicBezTo>
                  <a:cubicBezTo>
                    <a:pt x="151" y="98"/>
                    <a:pt x="151" y="98"/>
                    <a:pt x="151" y="98"/>
                  </a:cubicBezTo>
                  <a:close/>
                  <a:moveTo>
                    <a:pt x="158" y="86"/>
                  </a:moveTo>
                  <a:cubicBezTo>
                    <a:pt x="157" y="85"/>
                    <a:pt x="157" y="85"/>
                    <a:pt x="157" y="85"/>
                  </a:cubicBezTo>
                  <a:cubicBezTo>
                    <a:pt x="157" y="85"/>
                    <a:pt x="157" y="85"/>
                    <a:pt x="157" y="85"/>
                  </a:cubicBezTo>
                  <a:cubicBezTo>
                    <a:pt x="157" y="85"/>
                    <a:pt x="157" y="85"/>
                    <a:pt x="157" y="85"/>
                  </a:cubicBezTo>
                  <a:lnTo>
                    <a:pt x="158" y="86"/>
                  </a:lnTo>
                  <a:close/>
                  <a:moveTo>
                    <a:pt x="157" y="84"/>
                  </a:moveTo>
                  <a:cubicBezTo>
                    <a:pt x="156" y="84"/>
                    <a:pt x="156" y="84"/>
                    <a:pt x="156" y="84"/>
                  </a:cubicBezTo>
                  <a:cubicBezTo>
                    <a:pt x="156" y="84"/>
                    <a:pt x="156" y="84"/>
                    <a:pt x="156" y="84"/>
                  </a:cubicBezTo>
                  <a:lnTo>
                    <a:pt x="157" y="84"/>
                  </a:lnTo>
                  <a:close/>
                  <a:moveTo>
                    <a:pt x="156" y="86"/>
                  </a:moveTo>
                  <a:cubicBezTo>
                    <a:pt x="155" y="86"/>
                    <a:pt x="154" y="85"/>
                    <a:pt x="154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4" y="85"/>
                    <a:pt x="155" y="85"/>
                    <a:pt x="156" y="86"/>
                  </a:cubicBezTo>
                  <a:close/>
                  <a:moveTo>
                    <a:pt x="140" y="135"/>
                  </a:moveTo>
                  <a:cubicBezTo>
                    <a:pt x="140" y="135"/>
                    <a:pt x="140" y="135"/>
                    <a:pt x="140" y="135"/>
                  </a:cubicBezTo>
                  <a:cubicBezTo>
                    <a:pt x="140" y="134"/>
                    <a:pt x="140" y="134"/>
                    <a:pt x="140" y="134"/>
                  </a:cubicBezTo>
                  <a:cubicBezTo>
                    <a:pt x="140" y="134"/>
                    <a:pt x="140" y="134"/>
                    <a:pt x="140" y="134"/>
                  </a:cubicBezTo>
                  <a:cubicBezTo>
                    <a:pt x="140" y="135"/>
                    <a:pt x="140" y="134"/>
                    <a:pt x="140" y="134"/>
                  </a:cubicBezTo>
                  <a:cubicBezTo>
                    <a:pt x="140" y="135"/>
                    <a:pt x="140" y="135"/>
                    <a:pt x="140" y="135"/>
                  </a:cubicBezTo>
                  <a:cubicBezTo>
                    <a:pt x="140" y="135"/>
                    <a:pt x="140" y="135"/>
                    <a:pt x="140" y="135"/>
                  </a:cubicBezTo>
                  <a:close/>
                  <a:moveTo>
                    <a:pt x="149" y="98"/>
                  </a:moveTo>
                  <a:cubicBezTo>
                    <a:pt x="149" y="98"/>
                    <a:pt x="149" y="98"/>
                    <a:pt x="149" y="98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49" y="98"/>
                    <a:pt x="150" y="99"/>
                    <a:pt x="150" y="99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49" y="98"/>
                    <a:pt x="149" y="98"/>
                    <a:pt x="149" y="98"/>
                  </a:cubicBezTo>
                  <a:close/>
                  <a:moveTo>
                    <a:pt x="150" y="98"/>
                  </a:moveTo>
                  <a:cubicBezTo>
                    <a:pt x="150" y="97"/>
                    <a:pt x="150" y="97"/>
                    <a:pt x="150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98"/>
                    <a:pt x="150" y="98"/>
                    <a:pt x="150" y="98"/>
                  </a:cubicBezTo>
                  <a:close/>
                  <a:moveTo>
                    <a:pt x="128" y="179"/>
                  </a:moveTo>
                  <a:cubicBezTo>
                    <a:pt x="127" y="180"/>
                    <a:pt x="129" y="179"/>
                    <a:pt x="129" y="180"/>
                  </a:cubicBezTo>
                  <a:cubicBezTo>
                    <a:pt x="128" y="180"/>
                    <a:pt x="128" y="180"/>
                    <a:pt x="127" y="180"/>
                  </a:cubicBezTo>
                  <a:cubicBezTo>
                    <a:pt x="127" y="181"/>
                    <a:pt x="127" y="181"/>
                    <a:pt x="127" y="181"/>
                  </a:cubicBezTo>
                  <a:cubicBezTo>
                    <a:pt x="127" y="180"/>
                    <a:pt x="127" y="180"/>
                    <a:pt x="128" y="179"/>
                  </a:cubicBezTo>
                  <a:close/>
                  <a:moveTo>
                    <a:pt x="129" y="179"/>
                  </a:moveTo>
                  <a:cubicBezTo>
                    <a:pt x="129" y="179"/>
                    <a:pt x="129" y="179"/>
                    <a:pt x="129" y="179"/>
                  </a:cubicBezTo>
                  <a:cubicBezTo>
                    <a:pt x="128" y="179"/>
                    <a:pt x="128" y="179"/>
                    <a:pt x="129" y="179"/>
                  </a:cubicBezTo>
                  <a:cubicBezTo>
                    <a:pt x="129" y="179"/>
                    <a:pt x="129" y="179"/>
                    <a:pt x="129" y="179"/>
                  </a:cubicBezTo>
                  <a:cubicBezTo>
                    <a:pt x="130" y="179"/>
                    <a:pt x="131" y="179"/>
                    <a:pt x="131" y="178"/>
                  </a:cubicBezTo>
                  <a:cubicBezTo>
                    <a:pt x="131" y="178"/>
                    <a:pt x="131" y="178"/>
                    <a:pt x="131" y="177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2" y="177"/>
                    <a:pt x="132" y="177"/>
                    <a:pt x="132" y="177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2" y="178"/>
                    <a:pt x="131" y="178"/>
                    <a:pt x="131" y="179"/>
                  </a:cubicBezTo>
                  <a:cubicBezTo>
                    <a:pt x="131" y="179"/>
                    <a:pt x="130" y="179"/>
                    <a:pt x="131" y="179"/>
                  </a:cubicBezTo>
                  <a:cubicBezTo>
                    <a:pt x="131" y="180"/>
                    <a:pt x="131" y="180"/>
                    <a:pt x="131" y="180"/>
                  </a:cubicBezTo>
                  <a:cubicBezTo>
                    <a:pt x="130" y="180"/>
                    <a:pt x="130" y="180"/>
                    <a:pt x="130" y="180"/>
                  </a:cubicBezTo>
                  <a:cubicBezTo>
                    <a:pt x="130" y="180"/>
                    <a:pt x="130" y="180"/>
                    <a:pt x="130" y="179"/>
                  </a:cubicBezTo>
                  <a:lnTo>
                    <a:pt x="129" y="179"/>
                  </a:lnTo>
                  <a:close/>
                  <a:moveTo>
                    <a:pt x="148" y="125"/>
                  </a:moveTo>
                  <a:cubicBezTo>
                    <a:pt x="148" y="125"/>
                    <a:pt x="148" y="124"/>
                    <a:pt x="148" y="124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147" y="123"/>
                    <a:pt x="148" y="123"/>
                    <a:pt x="148" y="123"/>
                  </a:cubicBezTo>
                  <a:cubicBezTo>
                    <a:pt x="147" y="122"/>
                    <a:pt x="147" y="123"/>
                    <a:pt x="147" y="123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5" y="125"/>
                    <a:pt x="145" y="125"/>
                    <a:pt x="145" y="125"/>
                  </a:cubicBezTo>
                  <a:cubicBezTo>
                    <a:pt x="145" y="125"/>
                    <a:pt x="145" y="124"/>
                    <a:pt x="145" y="124"/>
                  </a:cubicBezTo>
                  <a:cubicBezTo>
                    <a:pt x="144" y="124"/>
                    <a:pt x="144" y="124"/>
                    <a:pt x="144" y="124"/>
                  </a:cubicBezTo>
                  <a:cubicBezTo>
                    <a:pt x="144" y="124"/>
                    <a:pt x="144" y="124"/>
                    <a:pt x="144" y="124"/>
                  </a:cubicBezTo>
                  <a:cubicBezTo>
                    <a:pt x="145" y="125"/>
                    <a:pt x="145" y="124"/>
                    <a:pt x="146" y="124"/>
                  </a:cubicBezTo>
                  <a:cubicBezTo>
                    <a:pt x="146" y="123"/>
                    <a:pt x="146" y="123"/>
                    <a:pt x="146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5" y="123"/>
                    <a:pt x="145" y="123"/>
                    <a:pt x="145" y="123"/>
                  </a:cubicBezTo>
                  <a:cubicBezTo>
                    <a:pt x="145" y="123"/>
                    <a:pt x="145" y="123"/>
                    <a:pt x="145" y="123"/>
                  </a:cubicBezTo>
                  <a:cubicBezTo>
                    <a:pt x="145" y="123"/>
                    <a:pt x="145" y="123"/>
                    <a:pt x="145" y="123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6" y="122"/>
                    <a:pt x="146" y="122"/>
                    <a:pt x="146" y="122"/>
                  </a:cubicBezTo>
                  <a:cubicBezTo>
                    <a:pt x="146" y="122"/>
                    <a:pt x="146" y="122"/>
                    <a:pt x="146" y="122"/>
                  </a:cubicBezTo>
                  <a:cubicBezTo>
                    <a:pt x="148" y="123"/>
                    <a:pt x="148" y="123"/>
                    <a:pt x="148" y="123"/>
                  </a:cubicBezTo>
                  <a:cubicBezTo>
                    <a:pt x="148" y="123"/>
                    <a:pt x="148" y="123"/>
                    <a:pt x="148" y="123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3"/>
                    <a:pt x="148" y="123"/>
                    <a:pt x="148" y="123"/>
                  </a:cubicBezTo>
                  <a:cubicBezTo>
                    <a:pt x="148" y="123"/>
                    <a:pt x="149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49" y="122"/>
                    <a:pt x="149" y="122"/>
                    <a:pt x="149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49" y="124"/>
                    <a:pt x="147" y="124"/>
                    <a:pt x="149" y="125"/>
                  </a:cubicBezTo>
                  <a:lnTo>
                    <a:pt x="148" y="125"/>
                  </a:lnTo>
                  <a:close/>
                  <a:moveTo>
                    <a:pt x="148" y="121"/>
                  </a:moveTo>
                  <a:cubicBezTo>
                    <a:pt x="148" y="120"/>
                    <a:pt x="150" y="121"/>
                    <a:pt x="150" y="12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1" y="120"/>
                    <a:pt x="151" y="122"/>
                    <a:pt x="152" y="121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2" y="122"/>
                    <a:pt x="151" y="122"/>
                    <a:pt x="151" y="121"/>
                  </a:cubicBezTo>
                  <a:cubicBezTo>
                    <a:pt x="151" y="122"/>
                    <a:pt x="151" y="122"/>
                    <a:pt x="151" y="122"/>
                  </a:cubicBezTo>
                  <a:cubicBezTo>
                    <a:pt x="150" y="122"/>
                    <a:pt x="149" y="120"/>
                    <a:pt x="148" y="121"/>
                  </a:cubicBezTo>
                  <a:close/>
                  <a:moveTo>
                    <a:pt x="134" y="186"/>
                  </a:moveTo>
                  <a:cubicBezTo>
                    <a:pt x="134" y="186"/>
                    <a:pt x="133" y="186"/>
                    <a:pt x="133" y="186"/>
                  </a:cubicBezTo>
                  <a:cubicBezTo>
                    <a:pt x="133" y="186"/>
                    <a:pt x="134" y="186"/>
                    <a:pt x="134" y="186"/>
                  </a:cubicBezTo>
                  <a:close/>
                  <a:moveTo>
                    <a:pt x="150" y="126"/>
                  </a:moveTo>
                  <a:cubicBezTo>
                    <a:pt x="149" y="126"/>
                    <a:pt x="149" y="126"/>
                    <a:pt x="149" y="126"/>
                  </a:cubicBezTo>
                  <a:cubicBezTo>
                    <a:pt x="150" y="126"/>
                    <a:pt x="150" y="126"/>
                    <a:pt x="150" y="125"/>
                  </a:cubicBezTo>
                  <a:cubicBezTo>
                    <a:pt x="151" y="126"/>
                    <a:pt x="150" y="126"/>
                    <a:pt x="150" y="126"/>
                  </a:cubicBezTo>
                  <a:close/>
                  <a:moveTo>
                    <a:pt x="135" y="181"/>
                  </a:moveTo>
                  <a:cubicBezTo>
                    <a:pt x="137" y="181"/>
                    <a:pt x="137" y="181"/>
                    <a:pt x="137" y="181"/>
                  </a:cubicBezTo>
                  <a:cubicBezTo>
                    <a:pt x="137" y="181"/>
                    <a:pt x="136" y="181"/>
                    <a:pt x="136" y="181"/>
                  </a:cubicBezTo>
                  <a:cubicBezTo>
                    <a:pt x="136" y="181"/>
                    <a:pt x="136" y="181"/>
                    <a:pt x="136" y="181"/>
                  </a:cubicBezTo>
                  <a:cubicBezTo>
                    <a:pt x="136" y="181"/>
                    <a:pt x="136" y="181"/>
                    <a:pt x="136" y="181"/>
                  </a:cubicBezTo>
                  <a:cubicBezTo>
                    <a:pt x="136" y="182"/>
                    <a:pt x="136" y="182"/>
                    <a:pt x="136" y="182"/>
                  </a:cubicBezTo>
                  <a:cubicBezTo>
                    <a:pt x="136" y="182"/>
                    <a:pt x="136" y="182"/>
                    <a:pt x="136" y="182"/>
                  </a:cubicBezTo>
                  <a:cubicBezTo>
                    <a:pt x="135" y="182"/>
                    <a:pt x="135" y="182"/>
                    <a:pt x="135" y="182"/>
                  </a:cubicBezTo>
                  <a:cubicBezTo>
                    <a:pt x="135" y="182"/>
                    <a:pt x="136" y="182"/>
                    <a:pt x="136" y="181"/>
                  </a:cubicBezTo>
                  <a:cubicBezTo>
                    <a:pt x="136" y="181"/>
                    <a:pt x="136" y="181"/>
                    <a:pt x="136" y="181"/>
                  </a:cubicBezTo>
                  <a:lnTo>
                    <a:pt x="135" y="181"/>
                  </a:lnTo>
                  <a:close/>
                  <a:moveTo>
                    <a:pt x="154" y="116"/>
                  </a:moveTo>
                  <a:cubicBezTo>
                    <a:pt x="154" y="117"/>
                    <a:pt x="154" y="115"/>
                    <a:pt x="155" y="116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54" y="116"/>
                    <a:pt x="154" y="116"/>
                    <a:pt x="154" y="116"/>
                  </a:cubicBezTo>
                  <a:close/>
                  <a:moveTo>
                    <a:pt x="155" y="112"/>
                  </a:moveTo>
                  <a:cubicBezTo>
                    <a:pt x="156" y="112"/>
                    <a:pt x="156" y="112"/>
                    <a:pt x="156" y="112"/>
                  </a:cubicBezTo>
                  <a:cubicBezTo>
                    <a:pt x="156" y="112"/>
                    <a:pt x="156" y="112"/>
                    <a:pt x="156" y="112"/>
                  </a:cubicBezTo>
                  <a:lnTo>
                    <a:pt x="155" y="112"/>
                  </a:lnTo>
                  <a:close/>
                  <a:moveTo>
                    <a:pt x="156" y="110"/>
                  </a:moveTo>
                  <a:cubicBezTo>
                    <a:pt x="156" y="110"/>
                    <a:pt x="156" y="110"/>
                    <a:pt x="156" y="110"/>
                  </a:cubicBezTo>
                  <a:cubicBezTo>
                    <a:pt x="156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6" y="110"/>
                    <a:pt x="156" y="110"/>
                    <a:pt x="156" y="110"/>
                  </a:cubicBezTo>
                  <a:close/>
                  <a:moveTo>
                    <a:pt x="166" y="91"/>
                  </a:moveTo>
                  <a:cubicBezTo>
                    <a:pt x="166" y="90"/>
                    <a:pt x="166" y="90"/>
                    <a:pt x="166" y="90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4" y="92"/>
                    <a:pt x="164" y="90"/>
                    <a:pt x="163" y="90"/>
                  </a:cubicBezTo>
                  <a:cubicBezTo>
                    <a:pt x="164" y="89"/>
                    <a:pt x="164" y="91"/>
                    <a:pt x="165" y="90"/>
                  </a:cubicBezTo>
                  <a:cubicBezTo>
                    <a:pt x="165" y="90"/>
                    <a:pt x="165" y="90"/>
                    <a:pt x="166" y="90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0"/>
                    <a:pt x="166" y="90"/>
                    <a:pt x="167" y="90"/>
                  </a:cubicBezTo>
                  <a:lnTo>
                    <a:pt x="166" y="91"/>
                  </a:lnTo>
                  <a:close/>
                  <a:moveTo>
                    <a:pt x="160" y="112"/>
                  </a:moveTo>
                  <a:cubicBezTo>
                    <a:pt x="160" y="112"/>
                    <a:pt x="160" y="112"/>
                    <a:pt x="160" y="112"/>
                  </a:cubicBezTo>
                  <a:cubicBezTo>
                    <a:pt x="159" y="112"/>
                    <a:pt x="159" y="112"/>
                    <a:pt x="159" y="112"/>
                  </a:cubicBezTo>
                  <a:lnTo>
                    <a:pt x="160" y="112"/>
                  </a:lnTo>
                  <a:close/>
                  <a:moveTo>
                    <a:pt x="157" y="116"/>
                  </a:moveTo>
                  <a:cubicBezTo>
                    <a:pt x="156" y="117"/>
                    <a:pt x="156" y="115"/>
                    <a:pt x="156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6"/>
                    <a:pt x="156" y="116"/>
                    <a:pt x="157" y="116"/>
                  </a:cubicBezTo>
                  <a:close/>
                  <a:moveTo>
                    <a:pt x="163" y="88"/>
                  </a:moveTo>
                  <a:cubicBezTo>
                    <a:pt x="163" y="88"/>
                    <a:pt x="163" y="88"/>
                    <a:pt x="163" y="88"/>
                  </a:cubicBezTo>
                  <a:cubicBezTo>
                    <a:pt x="163" y="88"/>
                    <a:pt x="163" y="88"/>
                    <a:pt x="163" y="87"/>
                  </a:cubicBezTo>
                  <a:cubicBezTo>
                    <a:pt x="163" y="87"/>
                    <a:pt x="163" y="88"/>
                    <a:pt x="163" y="88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4" y="88"/>
                    <a:pt x="164" y="88"/>
                    <a:pt x="164" y="88"/>
                  </a:cubicBezTo>
                  <a:cubicBezTo>
                    <a:pt x="164" y="88"/>
                    <a:pt x="164" y="87"/>
                    <a:pt x="164" y="87"/>
                  </a:cubicBezTo>
                  <a:cubicBezTo>
                    <a:pt x="165" y="88"/>
                    <a:pt x="164" y="88"/>
                    <a:pt x="163" y="88"/>
                  </a:cubicBezTo>
                  <a:close/>
                  <a:moveTo>
                    <a:pt x="159" y="121"/>
                  </a:moveTo>
                  <a:cubicBezTo>
                    <a:pt x="159" y="121"/>
                    <a:pt x="159" y="121"/>
                    <a:pt x="159" y="121"/>
                  </a:cubicBezTo>
                  <a:cubicBezTo>
                    <a:pt x="158" y="120"/>
                    <a:pt x="158" y="120"/>
                    <a:pt x="158" y="120"/>
                  </a:cubicBezTo>
                  <a:lnTo>
                    <a:pt x="159" y="121"/>
                  </a:lnTo>
                  <a:close/>
                  <a:moveTo>
                    <a:pt x="163" y="80"/>
                  </a:moveTo>
                  <a:cubicBezTo>
                    <a:pt x="163" y="80"/>
                    <a:pt x="163" y="80"/>
                    <a:pt x="163" y="80"/>
                  </a:cubicBezTo>
                  <a:cubicBezTo>
                    <a:pt x="164" y="80"/>
                    <a:pt x="164" y="80"/>
                    <a:pt x="164" y="80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0"/>
                    <a:pt x="164" y="80"/>
                    <a:pt x="163" y="80"/>
                  </a:cubicBezTo>
                  <a:close/>
                  <a:moveTo>
                    <a:pt x="167" y="84"/>
                  </a:moveTo>
                  <a:cubicBezTo>
                    <a:pt x="167" y="84"/>
                    <a:pt x="167" y="84"/>
                    <a:pt x="167" y="84"/>
                  </a:cubicBezTo>
                  <a:cubicBezTo>
                    <a:pt x="168" y="85"/>
                    <a:pt x="168" y="85"/>
                    <a:pt x="168" y="85"/>
                  </a:cubicBezTo>
                  <a:lnTo>
                    <a:pt x="167" y="84"/>
                  </a:lnTo>
                  <a:close/>
                  <a:moveTo>
                    <a:pt x="172" y="78"/>
                  </a:moveTo>
                  <a:cubicBezTo>
                    <a:pt x="172" y="78"/>
                    <a:pt x="172" y="78"/>
                    <a:pt x="172" y="78"/>
                  </a:cubicBezTo>
                  <a:cubicBezTo>
                    <a:pt x="173" y="78"/>
                    <a:pt x="173" y="78"/>
                    <a:pt x="173" y="78"/>
                  </a:cubicBezTo>
                  <a:lnTo>
                    <a:pt x="172" y="78"/>
                  </a:lnTo>
                  <a:close/>
                  <a:moveTo>
                    <a:pt x="172" y="81"/>
                  </a:moveTo>
                  <a:cubicBezTo>
                    <a:pt x="172" y="81"/>
                    <a:pt x="171" y="81"/>
                    <a:pt x="172" y="81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70" y="81"/>
                    <a:pt x="170" y="81"/>
                    <a:pt x="170" y="81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71" y="81"/>
                    <a:pt x="171" y="81"/>
                    <a:pt x="172" y="81"/>
                  </a:cubicBezTo>
                  <a:close/>
                  <a:moveTo>
                    <a:pt x="176" y="79"/>
                  </a:move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80"/>
                    <a:pt x="176" y="80"/>
                    <a:pt x="177" y="80"/>
                  </a:cubicBezTo>
                  <a:cubicBezTo>
                    <a:pt x="177" y="80"/>
                    <a:pt x="177" y="80"/>
                    <a:pt x="177" y="81"/>
                  </a:cubicBezTo>
                  <a:cubicBezTo>
                    <a:pt x="177" y="81"/>
                    <a:pt x="178" y="81"/>
                    <a:pt x="178" y="81"/>
                  </a:cubicBezTo>
                  <a:cubicBezTo>
                    <a:pt x="178" y="81"/>
                    <a:pt x="177" y="81"/>
                    <a:pt x="177" y="81"/>
                  </a:cubicBezTo>
                  <a:cubicBezTo>
                    <a:pt x="176" y="81"/>
                    <a:pt x="176" y="81"/>
                    <a:pt x="175" y="80"/>
                  </a:cubicBezTo>
                  <a:cubicBezTo>
                    <a:pt x="174" y="80"/>
                    <a:pt x="175" y="79"/>
                    <a:pt x="174" y="79"/>
                  </a:cubicBezTo>
                  <a:cubicBezTo>
                    <a:pt x="175" y="80"/>
                    <a:pt x="175" y="78"/>
                    <a:pt x="175" y="79"/>
                  </a:cubicBezTo>
                  <a:cubicBezTo>
                    <a:pt x="175" y="79"/>
                    <a:pt x="175" y="79"/>
                    <a:pt x="175" y="80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lose/>
                  <a:moveTo>
                    <a:pt x="188" y="69"/>
                  </a:moveTo>
                  <a:cubicBezTo>
                    <a:pt x="187" y="70"/>
                    <a:pt x="187" y="70"/>
                    <a:pt x="187" y="70"/>
                  </a:cubicBezTo>
                  <a:cubicBezTo>
                    <a:pt x="187" y="70"/>
                    <a:pt x="188" y="70"/>
                    <a:pt x="187" y="69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87" y="69"/>
                    <a:pt x="187" y="69"/>
                    <a:pt x="187" y="69"/>
                  </a:cubicBezTo>
                  <a:lnTo>
                    <a:pt x="188" y="69"/>
                  </a:lnTo>
                  <a:close/>
                  <a:moveTo>
                    <a:pt x="192" y="65"/>
                  </a:moveTo>
                  <a:cubicBezTo>
                    <a:pt x="191" y="66"/>
                    <a:pt x="191" y="66"/>
                    <a:pt x="191" y="66"/>
                  </a:cubicBezTo>
                  <a:cubicBezTo>
                    <a:pt x="191" y="65"/>
                    <a:pt x="191" y="65"/>
                    <a:pt x="191" y="65"/>
                  </a:cubicBezTo>
                  <a:lnTo>
                    <a:pt x="192" y="65"/>
                  </a:lnTo>
                  <a:close/>
                  <a:moveTo>
                    <a:pt x="192" y="63"/>
                  </a:move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lnTo>
                    <a:pt x="192" y="63"/>
                  </a:lnTo>
                  <a:close/>
                  <a:moveTo>
                    <a:pt x="192" y="71"/>
                  </a:moveTo>
                  <a:cubicBezTo>
                    <a:pt x="192" y="71"/>
                    <a:pt x="192" y="71"/>
                    <a:pt x="192" y="71"/>
                  </a:cubicBezTo>
                  <a:cubicBezTo>
                    <a:pt x="192" y="71"/>
                    <a:pt x="192" y="71"/>
                    <a:pt x="191" y="71"/>
                  </a:cubicBezTo>
                  <a:cubicBezTo>
                    <a:pt x="191" y="71"/>
                    <a:pt x="191" y="71"/>
                    <a:pt x="191" y="71"/>
                  </a:cubicBezTo>
                  <a:cubicBezTo>
                    <a:pt x="191" y="71"/>
                    <a:pt x="191" y="72"/>
                    <a:pt x="192" y="72"/>
                  </a:cubicBezTo>
                  <a:cubicBezTo>
                    <a:pt x="191" y="72"/>
                    <a:pt x="189" y="72"/>
                    <a:pt x="190" y="74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89" y="71"/>
                    <a:pt x="190" y="71"/>
                    <a:pt x="189" y="70"/>
                  </a:cubicBezTo>
                  <a:cubicBezTo>
                    <a:pt x="190" y="69"/>
                    <a:pt x="191" y="71"/>
                    <a:pt x="192" y="71"/>
                  </a:cubicBezTo>
                  <a:close/>
                  <a:moveTo>
                    <a:pt x="202" y="46"/>
                  </a:moveTo>
                  <a:cubicBezTo>
                    <a:pt x="201" y="46"/>
                    <a:pt x="201" y="47"/>
                    <a:pt x="201" y="47"/>
                  </a:cubicBezTo>
                  <a:cubicBezTo>
                    <a:pt x="201" y="47"/>
                    <a:pt x="202" y="47"/>
                    <a:pt x="202" y="48"/>
                  </a:cubicBezTo>
                  <a:cubicBezTo>
                    <a:pt x="203" y="48"/>
                    <a:pt x="202" y="47"/>
                    <a:pt x="203" y="47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7"/>
                    <a:pt x="204" y="47"/>
                    <a:pt x="204" y="47"/>
                  </a:cubicBezTo>
                  <a:cubicBezTo>
                    <a:pt x="203" y="46"/>
                    <a:pt x="203" y="47"/>
                    <a:pt x="203" y="47"/>
                  </a:cubicBezTo>
                  <a:cubicBezTo>
                    <a:pt x="203" y="48"/>
                    <a:pt x="203" y="48"/>
                    <a:pt x="203" y="48"/>
                  </a:cubicBezTo>
                  <a:cubicBezTo>
                    <a:pt x="203" y="48"/>
                    <a:pt x="203" y="48"/>
                    <a:pt x="203" y="48"/>
                  </a:cubicBezTo>
                  <a:cubicBezTo>
                    <a:pt x="203" y="49"/>
                    <a:pt x="203" y="49"/>
                    <a:pt x="203" y="49"/>
                  </a:cubicBezTo>
                  <a:cubicBezTo>
                    <a:pt x="202" y="47"/>
                    <a:pt x="201" y="48"/>
                    <a:pt x="201" y="47"/>
                  </a:cubicBezTo>
                  <a:cubicBezTo>
                    <a:pt x="201" y="47"/>
                    <a:pt x="201" y="47"/>
                    <a:pt x="201" y="47"/>
                  </a:cubicBezTo>
                  <a:cubicBezTo>
                    <a:pt x="201" y="47"/>
                    <a:pt x="201" y="47"/>
                    <a:pt x="201" y="47"/>
                  </a:cubicBezTo>
                  <a:cubicBezTo>
                    <a:pt x="201" y="47"/>
                    <a:pt x="201" y="47"/>
                    <a:pt x="202" y="46"/>
                  </a:cubicBezTo>
                  <a:close/>
                  <a:moveTo>
                    <a:pt x="213" y="19"/>
                  </a:moveTo>
                  <a:cubicBezTo>
                    <a:pt x="213" y="19"/>
                    <a:pt x="213" y="20"/>
                    <a:pt x="214" y="20"/>
                  </a:cubicBezTo>
                  <a:cubicBezTo>
                    <a:pt x="214" y="20"/>
                    <a:pt x="214" y="20"/>
                    <a:pt x="214" y="20"/>
                  </a:cubicBezTo>
                  <a:cubicBezTo>
                    <a:pt x="214" y="20"/>
                    <a:pt x="214" y="20"/>
                    <a:pt x="214" y="20"/>
                  </a:cubicBezTo>
                  <a:cubicBezTo>
                    <a:pt x="214" y="20"/>
                    <a:pt x="214" y="20"/>
                    <a:pt x="214" y="20"/>
                  </a:cubicBezTo>
                  <a:cubicBezTo>
                    <a:pt x="214" y="20"/>
                    <a:pt x="214" y="20"/>
                    <a:pt x="214" y="19"/>
                  </a:cubicBezTo>
                  <a:cubicBezTo>
                    <a:pt x="214" y="20"/>
                    <a:pt x="214" y="20"/>
                    <a:pt x="214" y="20"/>
                  </a:cubicBezTo>
                  <a:cubicBezTo>
                    <a:pt x="214" y="20"/>
                    <a:pt x="214" y="20"/>
                    <a:pt x="214" y="20"/>
                  </a:cubicBezTo>
                  <a:cubicBezTo>
                    <a:pt x="214" y="20"/>
                    <a:pt x="214" y="20"/>
                    <a:pt x="214" y="20"/>
                  </a:cubicBezTo>
                  <a:cubicBezTo>
                    <a:pt x="214" y="20"/>
                    <a:pt x="214" y="20"/>
                    <a:pt x="214" y="20"/>
                  </a:cubicBezTo>
                  <a:cubicBezTo>
                    <a:pt x="213" y="20"/>
                    <a:pt x="213" y="19"/>
                    <a:pt x="213" y="19"/>
                  </a:cubicBezTo>
                  <a:cubicBezTo>
                    <a:pt x="213" y="19"/>
                    <a:pt x="213" y="19"/>
                    <a:pt x="213" y="19"/>
                  </a:cubicBezTo>
                  <a:cubicBezTo>
                    <a:pt x="213" y="19"/>
                    <a:pt x="213" y="19"/>
                    <a:pt x="213" y="19"/>
                  </a:cubicBezTo>
                  <a:cubicBezTo>
                    <a:pt x="213" y="19"/>
                    <a:pt x="213" y="19"/>
                    <a:pt x="213" y="19"/>
                  </a:cubicBezTo>
                  <a:cubicBezTo>
                    <a:pt x="213" y="19"/>
                    <a:pt x="213" y="19"/>
                    <a:pt x="213" y="19"/>
                  </a:cubicBezTo>
                  <a:cubicBezTo>
                    <a:pt x="213" y="19"/>
                    <a:pt x="213" y="18"/>
                    <a:pt x="213" y="18"/>
                  </a:cubicBezTo>
                  <a:cubicBezTo>
                    <a:pt x="212" y="19"/>
                    <a:pt x="212" y="19"/>
                    <a:pt x="212" y="19"/>
                  </a:cubicBezTo>
                  <a:cubicBezTo>
                    <a:pt x="213" y="18"/>
                    <a:pt x="213" y="18"/>
                    <a:pt x="213" y="18"/>
                  </a:cubicBezTo>
                  <a:cubicBezTo>
                    <a:pt x="213" y="18"/>
                    <a:pt x="213" y="18"/>
                    <a:pt x="213" y="18"/>
                  </a:cubicBezTo>
                  <a:cubicBezTo>
                    <a:pt x="213" y="18"/>
                    <a:pt x="213" y="18"/>
                    <a:pt x="213" y="19"/>
                  </a:cubicBezTo>
                  <a:cubicBezTo>
                    <a:pt x="213" y="19"/>
                    <a:pt x="213" y="19"/>
                    <a:pt x="213" y="19"/>
                  </a:cubicBezTo>
                  <a:cubicBezTo>
                    <a:pt x="213" y="19"/>
                    <a:pt x="213" y="19"/>
                    <a:pt x="213" y="19"/>
                  </a:cubicBezTo>
                  <a:close/>
                  <a:moveTo>
                    <a:pt x="203" y="66"/>
                  </a:moveTo>
                  <a:cubicBezTo>
                    <a:pt x="203" y="67"/>
                    <a:pt x="203" y="67"/>
                    <a:pt x="203" y="67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203" y="66"/>
                    <a:pt x="203" y="66"/>
                    <a:pt x="203" y="66"/>
                  </a:cubicBezTo>
                  <a:cubicBezTo>
                    <a:pt x="203" y="66"/>
                    <a:pt x="203" y="66"/>
                    <a:pt x="203" y="66"/>
                  </a:cubicBezTo>
                  <a:close/>
                  <a:moveTo>
                    <a:pt x="208" y="48"/>
                  </a:moveTo>
                  <a:cubicBezTo>
                    <a:pt x="208" y="47"/>
                    <a:pt x="208" y="47"/>
                    <a:pt x="208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8"/>
                    <a:pt x="208" y="48"/>
                    <a:pt x="208" y="48"/>
                  </a:cubicBezTo>
                  <a:close/>
                  <a:moveTo>
                    <a:pt x="203" y="71"/>
                  </a:moveTo>
                  <a:cubicBezTo>
                    <a:pt x="203" y="71"/>
                    <a:pt x="203" y="71"/>
                    <a:pt x="203" y="71"/>
                  </a:cubicBezTo>
                  <a:cubicBezTo>
                    <a:pt x="202" y="72"/>
                    <a:pt x="201" y="70"/>
                    <a:pt x="201" y="72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3"/>
                    <a:pt x="200" y="72"/>
                    <a:pt x="200" y="72"/>
                  </a:cubicBezTo>
                  <a:cubicBezTo>
                    <a:pt x="200" y="72"/>
                    <a:pt x="201" y="71"/>
                    <a:pt x="200" y="71"/>
                  </a:cubicBezTo>
                  <a:cubicBezTo>
                    <a:pt x="201" y="71"/>
                    <a:pt x="202" y="70"/>
                    <a:pt x="203" y="71"/>
                  </a:cubicBezTo>
                  <a:close/>
                  <a:moveTo>
                    <a:pt x="207" y="66"/>
                  </a:moveTo>
                  <a:cubicBezTo>
                    <a:pt x="208" y="66"/>
                    <a:pt x="209" y="64"/>
                    <a:pt x="210" y="66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1" y="65"/>
                    <a:pt x="211" y="66"/>
                    <a:pt x="211" y="66"/>
                  </a:cubicBezTo>
                  <a:cubicBezTo>
                    <a:pt x="211" y="66"/>
                    <a:pt x="211" y="67"/>
                    <a:pt x="211" y="67"/>
                  </a:cubicBezTo>
                  <a:cubicBezTo>
                    <a:pt x="211" y="67"/>
                    <a:pt x="211" y="67"/>
                    <a:pt x="210" y="66"/>
                  </a:cubicBezTo>
                  <a:cubicBezTo>
                    <a:pt x="210" y="67"/>
                    <a:pt x="210" y="67"/>
                    <a:pt x="210" y="67"/>
                  </a:cubicBezTo>
                  <a:cubicBezTo>
                    <a:pt x="210" y="67"/>
                    <a:pt x="210" y="67"/>
                    <a:pt x="210" y="68"/>
                  </a:cubicBezTo>
                  <a:cubicBezTo>
                    <a:pt x="209" y="68"/>
                    <a:pt x="209" y="68"/>
                    <a:pt x="209" y="69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10" y="69"/>
                    <a:pt x="209" y="69"/>
                    <a:pt x="208" y="69"/>
                  </a:cubicBezTo>
                  <a:cubicBezTo>
                    <a:pt x="208" y="68"/>
                    <a:pt x="209" y="68"/>
                    <a:pt x="210" y="68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10" y="67"/>
                    <a:pt x="210" y="67"/>
                    <a:pt x="210" y="67"/>
                  </a:cubicBezTo>
                  <a:cubicBezTo>
                    <a:pt x="210" y="67"/>
                    <a:pt x="209" y="67"/>
                    <a:pt x="209" y="66"/>
                  </a:cubicBezTo>
                  <a:cubicBezTo>
                    <a:pt x="208" y="66"/>
                    <a:pt x="208" y="67"/>
                    <a:pt x="208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6"/>
                    <a:pt x="205" y="66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5" y="66"/>
                    <a:pt x="206" y="65"/>
                    <a:pt x="207" y="66"/>
                  </a:cubicBezTo>
                  <a:close/>
                  <a:moveTo>
                    <a:pt x="209" y="62"/>
                  </a:moveTo>
                  <a:cubicBezTo>
                    <a:pt x="210" y="62"/>
                    <a:pt x="210" y="62"/>
                    <a:pt x="210" y="62"/>
                  </a:cubicBezTo>
                  <a:cubicBezTo>
                    <a:pt x="209" y="63"/>
                    <a:pt x="208" y="62"/>
                    <a:pt x="207" y="62"/>
                  </a:cubicBezTo>
                  <a:cubicBezTo>
                    <a:pt x="209" y="62"/>
                    <a:pt x="209" y="62"/>
                    <a:pt x="209" y="62"/>
                  </a:cubicBezTo>
                  <a:close/>
                  <a:moveTo>
                    <a:pt x="210" y="59"/>
                  </a:moveTo>
                  <a:cubicBezTo>
                    <a:pt x="210" y="59"/>
                    <a:pt x="210" y="59"/>
                    <a:pt x="210" y="60"/>
                  </a:cubicBezTo>
                  <a:cubicBezTo>
                    <a:pt x="210" y="60"/>
                    <a:pt x="210" y="60"/>
                    <a:pt x="210" y="60"/>
                  </a:cubicBezTo>
                  <a:lnTo>
                    <a:pt x="210" y="59"/>
                  </a:lnTo>
                  <a:close/>
                  <a:moveTo>
                    <a:pt x="213" y="61"/>
                  </a:moveTo>
                  <a:cubicBezTo>
                    <a:pt x="213" y="61"/>
                    <a:pt x="213" y="61"/>
                    <a:pt x="213" y="61"/>
                  </a:cubicBezTo>
                  <a:cubicBezTo>
                    <a:pt x="211" y="60"/>
                    <a:pt x="211" y="60"/>
                    <a:pt x="211" y="60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2" y="61"/>
                    <a:pt x="212" y="61"/>
                    <a:pt x="212" y="61"/>
                  </a:cubicBezTo>
                  <a:lnTo>
                    <a:pt x="213" y="61"/>
                  </a:lnTo>
                  <a:close/>
                  <a:moveTo>
                    <a:pt x="209" y="75"/>
                  </a:moveTo>
                  <a:cubicBezTo>
                    <a:pt x="210" y="75"/>
                    <a:pt x="212" y="74"/>
                    <a:pt x="212" y="75"/>
                  </a:cubicBezTo>
                  <a:cubicBezTo>
                    <a:pt x="212" y="74"/>
                    <a:pt x="212" y="74"/>
                    <a:pt x="212" y="74"/>
                  </a:cubicBezTo>
                  <a:cubicBezTo>
                    <a:pt x="213" y="74"/>
                    <a:pt x="213" y="76"/>
                    <a:pt x="214" y="75"/>
                  </a:cubicBezTo>
                  <a:cubicBezTo>
                    <a:pt x="215" y="74"/>
                    <a:pt x="216" y="76"/>
                    <a:pt x="216" y="74"/>
                  </a:cubicBezTo>
                  <a:cubicBezTo>
                    <a:pt x="217" y="75"/>
                    <a:pt x="217" y="76"/>
                    <a:pt x="217" y="76"/>
                  </a:cubicBezTo>
                  <a:cubicBezTo>
                    <a:pt x="217" y="76"/>
                    <a:pt x="217" y="76"/>
                    <a:pt x="216" y="76"/>
                  </a:cubicBezTo>
                  <a:cubicBezTo>
                    <a:pt x="216" y="76"/>
                    <a:pt x="214" y="74"/>
                    <a:pt x="214" y="76"/>
                  </a:cubicBezTo>
                  <a:cubicBezTo>
                    <a:pt x="214" y="76"/>
                    <a:pt x="214" y="75"/>
                    <a:pt x="214" y="75"/>
                  </a:cubicBezTo>
                  <a:cubicBezTo>
                    <a:pt x="213" y="76"/>
                    <a:pt x="213" y="76"/>
                    <a:pt x="213" y="76"/>
                  </a:cubicBezTo>
                  <a:cubicBezTo>
                    <a:pt x="214" y="76"/>
                    <a:pt x="214" y="76"/>
                    <a:pt x="214" y="76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3" y="78"/>
                    <a:pt x="213" y="76"/>
                    <a:pt x="212" y="76"/>
                  </a:cubicBezTo>
                  <a:cubicBezTo>
                    <a:pt x="212" y="76"/>
                    <a:pt x="211" y="75"/>
                    <a:pt x="210" y="75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09" y="77"/>
                    <a:pt x="208" y="77"/>
                  </a:cubicBezTo>
                  <a:cubicBezTo>
                    <a:pt x="208" y="77"/>
                    <a:pt x="208" y="77"/>
                    <a:pt x="208" y="77"/>
                  </a:cubicBezTo>
                  <a:cubicBezTo>
                    <a:pt x="209" y="77"/>
                    <a:pt x="209" y="77"/>
                    <a:pt x="209" y="77"/>
                  </a:cubicBezTo>
                  <a:cubicBezTo>
                    <a:pt x="209" y="77"/>
                    <a:pt x="209" y="77"/>
                    <a:pt x="209" y="77"/>
                  </a:cubicBezTo>
                  <a:cubicBezTo>
                    <a:pt x="209" y="77"/>
                    <a:pt x="209" y="77"/>
                    <a:pt x="209" y="77"/>
                  </a:cubicBezTo>
                  <a:cubicBezTo>
                    <a:pt x="208" y="77"/>
                    <a:pt x="208" y="77"/>
                    <a:pt x="208" y="77"/>
                  </a:cubicBezTo>
                  <a:cubicBezTo>
                    <a:pt x="208" y="77"/>
                    <a:pt x="208" y="77"/>
                    <a:pt x="208" y="77"/>
                  </a:cubicBezTo>
                  <a:cubicBezTo>
                    <a:pt x="208" y="77"/>
                    <a:pt x="208" y="77"/>
                    <a:pt x="208" y="77"/>
                  </a:cubicBezTo>
                  <a:cubicBezTo>
                    <a:pt x="207" y="77"/>
                    <a:pt x="208" y="78"/>
                    <a:pt x="208" y="78"/>
                  </a:cubicBezTo>
                  <a:cubicBezTo>
                    <a:pt x="208" y="78"/>
                    <a:pt x="208" y="78"/>
                    <a:pt x="208" y="78"/>
                  </a:cubicBezTo>
                  <a:cubicBezTo>
                    <a:pt x="209" y="78"/>
                    <a:pt x="208" y="79"/>
                    <a:pt x="209" y="79"/>
                  </a:cubicBezTo>
                  <a:cubicBezTo>
                    <a:pt x="209" y="79"/>
                    <a:pt x="209" y="79"/>
                    <a:pt x="209" y="79"/>
                  </a:cubicBezTo>
                  <a:cubicBezTo>
                    <a:pt x="209" y="79"/>
                    <a:pt x="209" y="79"/>
                    <a:pt x="209" y="79"/>
                  </a:cubicBezTo>
                  <a:cubicBezTo>
                    <a:pt x="209" y="79"/>
                    <a:pt x="209" y="79"/>
                    <a:pt x="209" y="78"/>
                  </a:cubicBezTo>
                  <a:cubicBezTo>
                    <a:pt x="209" y="79"/>
                    <a:pt x="209" y="79"/>
                    <a:pt x="209" y="79"/>
                  </a:cubicBezTo>
                  <a:cubicBezTo>
                    <a:pt x="209" y="79"/>
                    <a:pt x="210" y="78"/>
                    <a:pt x="210" y="78"/>
                  </a:cubicBezTo>
                  <a:cubicBezTo>
                    <a:pt x="210" y="77"/>
                    <a:pt x="210" y="77"/>
                    <a:pt x="210" y="77"/>
                  </a:cubicBezTo>
                  <a:cubicBezTo>
                    <a:pt x="210" y="77"/>
                    <a:pt x="210" y="77"/>
                    <a:pt x="209" y="77"/>
                  </a:cubicBezTo>
                  <a:cubicBezTo>
                    <a:pt x="210" y="77"/>
                    <a:pt x="210" y="77"/>
                    <a:pt x="210" y="77"/>
                  </a:cubicBezTo>
                  <a:cubicBezTo>
                    <a:pt x="210" y="77"/>
                    <a:pt x="210" y="77"/>
                    <a:pt x="210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1" y="78"/>
                    <a:pt x="213" y="78"/>
                    <a:pt x="213" y="78"/>
                  </a:cubicBezTo>
                  <a:cubicBezTo>
                    <a:pt x="213" y="78"/>
                    <a:pt x="214" y="78"/>
                    <a:pt x="213" y="79"/>
                  </a:cubicBezTo>
                  <a:cubicBezTo>
                    <a:pt x="213" y="79"/>
                    <a:pt x="212" y="79"/>
                    <a:pt x="212" y="80"/>
                  </a:cubicBezTo>
                  <a:cubicBezTo>
                    <a:pt x="213" y="79"/>
                    <a:pt x="215" y="81"/>
                    <a:pt x="215" y="79"/>
                  </a:cubicBezTo>
                  <a:cubicBezTo>
                    <a:pt x="214" y="78"/>
                    <a:pt x="214" y="78"/>
                    <a:pt x="214" y="78"/>
                  </a:cubicBezTo>
                  <a:cubicBezTo>
                    <a:pt x="214" y="78"/>
                    <a:pt x="215" y="79"/>
                    <a:pt x="216" y="78"/>
                  </a:cubicBezTo>
                  <a:cubicBezTo>
                    <a:pt x="215" y="79"/>
                    <a:pt x="215" y="79"/>
                    <a:pt x="216" y="79"/>
                  </a:cubicBezTo>
                  <a:cubicBezTo>
                    <a:pt x="217" y="80"/>
                    <a:pt x="217" y="79"/>
                    <a:pt x="218" y="79"/>
                  </a:cubicBezTo>
                  <a:cubicBezTo>
                    <a:pt x="217" y="82"/>
                    <a:pt x="216" y="79"/>
                    <a:pt x="214" y="81"/>
                  </a:cubicBezTo>
                  <a:cubicBezTo>
                    <a:pt x="215" y="80"/>
                    <a:pt x="214" y="80"/>
                    <a:pt x="213" y="80"/>
                  </a:cubicBezTo>
                  <a:cubicBezTo>
                    <a:pt x="213" y="80"/>
                    <a:pt x="213" y="80"/>
                    <a:pt x="213" y="81"/>
                  </a:cubicBezTo>
                  <a:cubicBezTo>
                    <a:pt x="213" y="81"/>
                    <a:pt x="213" y="81"/>
                    <a:pt x="214" y="81"/>
                  </a:cubicBezTo>
                  <a:cubicBezTo>
                    <a:pt x="213" y="81"/>
                    <a:pt x="212" y="80"/>
                    <a:pt x="211" y="81"/>
                  </a:cubicBezTo>
                  <a:cubicBezTo>
                    <a:pt x="212" y="81"/>
                    <a:pt x="212" y="81"/>
                    <a:pt x="211" y="81"/>
                  </a:cubicBezTo>
                  <a:cubicBezTo>
                    <a:pt x="211" y="81"/>
                    <a:pt x="211" y="81"/>
                    <a:pt x="211" y="81"/>
                  </a:cubicBezTo>
                  <a:cubicBezTo>
                    <a:pt x="211" y="81"/>
                    <a:pt x="211" y="80"/>
                    <a:pt x="211" y="80"/>
                  </a:cubicBezTo>
                  <a:cubicBezTo>
                    <a:pt x="210" y="80"/>
                    <a:pt x="210" y="80"/>
                    <a:pt x="210" y="80"/>
                  </a:cubicBezTo>
                  <a:cubicBezTo>
                    <a:pt x="211" y="80"/>
                    <a:pt x="211" y="83"/>
                    <a:pt x="212" y="81"/>
                  </a:cubicBezTo>
                  <a:cubicBezTo>
                    <a:pt x="212" y="81"/>
                    <a:pt x="212" y="82"/>
                    <a:pt x="213" y="82"/>
                  </a:cubicBezTo>
                  <a:cubicBezTo>
                    <a:pt x="213" y="82"/>
                    <a:pt x="213" y="82"/>
                    <a:pt x="213" y="82"/>
                  </a:cubicBezTo>
                  <a:cubicBezTo>
                    <a:pt x="213" y="82"/>
                    <a:pt x="213" y="82"/>
                    <a:pt x="213" y="82"/>
                  </a:cubicBezTo>
                  <a:cubicBezTo>
                    <a:pt x="212" y="82"/>
                    <a:pt x="212" y="82"/>
                    <a:pt x="212" y="82"/>
                  </a:cubicBezTo>
                  <a:cubicBezTo>
                    <a:pt x="212" y="82"/>
                    <a:pt x="212" y="82"/>
                    <a:pt x="212" y="82"/>
                  </a:cubicBezTo>
                  <a:cubicBezTo>
                    <a:pt x="212" y="83"/>
                    <a:pt x="212" y="83"/>
                    <a:pt x="211" y="83"/>
                  </a:cubicBezTo>
                  <a:cubicBezTo>
                    <a:pt x="211" y="82"/>
                    <a:pt x="210" y="81"/>
                    <a:pt x="209" y="81"/>
                  </a:cubicBezTo>
                  <a:cubicBezTo>
                    <a:pt x="209" y="81"/>
                    <a:pt x="210" y="81"/>
                    <a:pt x="210" y="81"/>
                  </a:cubicBezTo>
                  <a:cubicBezTo>
                    <a:pt x="209" y="80"/>
                    <a:pt x="209" y="80"/>
                    <a:pt x="208" y="80"/>
                  </a:cubicBezTo>
                  <a:cubicBezTo>
                    <a:pt x="208" y="81"/>
                    <a:pt x="208" y="81"/>
                    <a:pt x="208" y="80"/>
                  </a:cubicBezTo>
                  <a:cubicBezTo>
                    <a:pt x="208" y="80"/>
                    <a:pt x="208" y="80"/>
                    <a:pt x="208" y="80"/>
                  </a:cubicBezTo>
                  <a:cubicBezTo>
                    <a:pt x="209" y="80"/>
                    <a:pt x="209" y="80"/>
                    <a:pt x="209" y="79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8" y="80"/>
                    <a:pt x="207" y="79"/>
                    <a:pt x="208" y="79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8" y="79"/>
                    <a:pt x="207" y="78"/>
                    <a:pt x="206" y="79"/>
                  </a:cubicBezTo>
                  <a:cubicBezTo>
                    <a:pt x="205" y="78"/>
                    <a:pt x="205" y="77"/>
                    <a:pt x="204" y="77"/>
                  </a:cubicBezTo>
                  <a:cubicBezTo>
                    <a:pt x="204" y="77"/>
                    <a:pt x="203" y="75"/>
                    <a:pt x="203" y="76"/>
                  </a:cubicBezTo>
                  <a:cubicBezTo>
                    <a:pt x="202" y="76"/>
                    <a:pt x="202" y="77"/>
                    <a:pt x="202" y="77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1" y="76"/>
                    <a:pt x="201" y="76"/>
                    <a:pt x="201" y="76"/>
                  </a:cubicBezTo>
                  <a:cubicBezTo>
                    <a:pt x="201" y="75"/>
                    <a:pt x="202" y="76"/>
                    <a:pt x="202" y="75"/>
                  </a:cubicBezTo>
                  <a:cubicBezTo>
                    <a:pt x="202" y="74"/>
                    <a:pt x="202" y="74"/>
                    <a:pt x="202" y="74"/>
                  </a:cubicBezTo>
                  <a:cubicBezTo>
                    <a:pt x="203" y="74"/>
                    <a:pt x="204" y="74"/>
                    <a:pt x="205" y="74"/>
                  </a:cubicBezTo>
                  <a:cubicBezTo>
                    <a:pt x="204" y="75"/>
                    <a:pt x="204" y="75"/>
                    <a:pt x="204" y="76"/>
                  </a:cubicBezTo>
                  <a:cubicBezTo>
                    <a:pt x="206" y="75"/>
                    <a:pt x="209" y="79"/>
                    <a:pt x="209" y="75"/>
                  </a:cubicBezTo>
                  <a:close/>
                  <a:moveTo>
                    <a:pt x="210" y="73"/>
                  </a:moveTo>
                  <a:cubicBezTo>
                    <a:pt x="210" y="73"/>
                    <a:pt x="210" y="73"/>
                    <a:pt x="210" y="73"/>
                  </a:cubicBezTo>
                  <a:cubicBezTo>
                    <a:pt x="211" y="73"/>
                    <a:pt x="211" y="73"/>
                    <a:pt x="211" y="73"/>
                  </a:cubicBezTo>
                  <a:lnTo>
                    <a:pt x="210" y="73"/>
                  </a:lnTo>
                  <a:close/>
                  <a:moveTo>
                    <a:pt x="212" y="74"/>
                  </a:moveTo>
                  <a:cubicBezTo>
                    <a:pt x="212" y="74"/>
                    <a:pt x="211" y="73"/>
                    <a:pt x="210" y="74"/>
                  </a:cubicBezTo>
                  <a:cubicBezTo>
                    <a:pt x="210" y="74"/>
                    <a:pt x="211" y="73"/>
                    <a:pt x="212" y="74"/>
                  </a:cubicBezTo>
                  <a:close/>
                  <a:moveTo>
                    <a:pt x="217" y="73"/>
                  </a:moveTo>
                  <a:cubicBezTo>
                    <a:pt x="217" y="74"/>
                    <a:pt x="217" y="74"/>
                    <a:pt x="217" y="74"/>
                  </a:cubicBezTo>
                  <a:cubicBezTo>
                    <a:pt x="217" y="73"/>
                    <a:pt x="218" y="73"/>
                    <a:pt x="218" y="73"/>
                  </a:cubicBezTo>
                  <a:cubicBezTo>
                    <a:pt x="218" y="72"/>
                    <a:pt x="219" y="73"/>
                    <a:pt x="219" y="73"/>
                  </a:cubicBezTo>
                  <a:cubicBezTo>
                    <a:pt x="219" y="72"/>
                    <a:pt x="219" y="72"/>
                    <a:pt x="219" y="72"/>
                  </a:cubicBezTo>
                  <a:cubicBezTo>
                    <a:pt x="219" y="73"/>
                    <a:pt x="219" y="73"/>
                    <a:pt x="219" y="73"/>
                  </a:cubicBezTo>
                  <a:cubicBezTo>
                    <a:pt x="221" y="74"/>
                    <a:pt x="222" y="71"/>
                    <a:pt x="223" y="73"/>
                  </a:cubicBezTo>
                  <a:cubicBezTo>
                    <a:pt x="222" y="73"/>
                    <a:pt x="220" y="72"/>
                    <a:pt x="221" y="74"/>
                  </a:cubicBezTo>
                  <a:cubicBezTo>
                    <a:pt x="222" y="74"/>
                    <a:pt x="223" y="75"/>
                    <a:pt x="223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2" y="74"/>
                    <a:pt x="221" y="74"/>
                    <a:pt x="220" y="74"/>
                  </a:cubicBezTo>
                  <a:cubicBezTo>
                    <a:pt x="220" y="74"/>
                    <a:pt x="220" y="74"/>
                    <a:pt x="220" y="74"/>
                  </a:cubicBezTo>
                  <a:cubicBezTo>
                    <a:pt x="219" y="73"/>
                    <a:pt x="218" y="74"/>
                    <a:pt x="218" y="73"/>
                  </a:cubicBezTo>
                  <a:cubicBezTo>
                    <a:pt x="218" y="74"/>
                    <a:pt x="218" y="74"/>
                    <a:pt x="218" y="74"/>
                  </a:cubicBezTo>
                  <a:cubicBezTo>
                    <a:pt x="217" y="74"/>
                    <a:pt x="217" y="74"/>
                    <a:pt x="217" y="74"/>
                  </a:cubicBezTo>
                  <a:cubicBezTo>
                    <a:pt x="218" y="74"/>
                    <a:pt x="217" y="74"/>
                    <a:pt x="217" y="73"/>
                  </a:cubicBezTo>
                  <a:cubicBezTo>
                    <a:pt x="217" y="73"/>
                    <a:pt x="217" y="73"/>
                    <a:pt x="217" y="73"/>
                  </a:cubicBezTo>
                  <a:cubicBezTo>
                    <a:pt x="217" y="73"/>
                    <a:pt x="217" y="73"/>
                    <a:pt x="217" y="73"/>
                  </a:cubicBezTo>
                  <a:cubicBezTo>
                    <a:pt x="217" y="73"/>
                    <a:pt x="217" y="73"/>
                    <a:pt x="217" y="73"/>
                  </a:cubicBezTo>
                  <a:close/>
                  <a:moveTo>
                    <a:pt x="210" y="84"/>
                  </a:moveTo>
                  <a:cubicBezTo>
                    <a:pt x="210" y="84"/>
                    <a:pt x="210" y="83"/>
                    <a:pt x="209" y="83"/>
                  </a:cubicBezTo>
                  <a:cubicBezTo>
                    <a:pt x="209" y="83"/>
                    <a:pt x="209" y="83"/>
                    <a:pt x="209" y="83"/>
                  </a:cubicBezTo>
                  <a:cubicBezTo>
                    <a:pt x="209" y="83"/>
                    <a:pt x="209" y="83"/>
                    <a:pt x="209" y="83"/>
                  </a:cubicBezTo>
                  <a:cubicBezTo>
                    <a:pt x="209" y="83"/>
                    <a:pt x="209" y="83"/>
                    <a:pt x="209" y="83"/>
                  </a:cubicBezTo>
                  <a:cubicBezTo>
                    <a:pt x="209" y="83"/>
                    <a:pt x="208" y="82"/>
                    <a:pt x="207" y="82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2"/>
                    <a:pt x="206" y="82"/>
                    <a:pt x="207" y="82"/>
                  </a:cubicBezTo>
                  <a:cubicBezTo>
                    <a:pt x="207" y="82"/>
                    <a:pt x="208" y="82"/>
                    <a:pt x="209" y="83"/>
                  </a:cubicBezTo>
                  <a:cubicBezTo>
                    <a:pt x="209" y="83"/>
                    <a:pt x="209" y="83"/>
                    <a:pt x="209" y="83"/>
                  </a:cubicBezTo>
                  <a:cubicBezTo>
                    <a:pt x="210" y="83"/>
                    <a:pt x="210" y="83"/>
                    <a:pt x="210" y="83"/>
                  </a:cubicBezTo>
                  <a:cubicBezTo>
                    <a:pt x="210" y="83"/>
                    <a:pt x="210" y="83"/>
                    <a:pt x="210" y="84"/>
                  </a:cubicBezTo>
                  <a:close/>
                  <a:moveTo>
                    <a:pt x="204" y="80"/>
                  </a:moveTo>
                  <a:cubicBezTo>
                    <a:pt x="204" y="80"/>
                    <a:pt x="204" y="80"/>
                    <a:pt x="204" y="80"/>
                  </a:cubicBezTo>
                  <a:cubicBezTo>
                    <a:pt x="204" y="80"/>
                    <a:pt x="204" y="80"/>
                    <a:pt x="204" y="80"/>
                  </a:cubicBezTo>
                  <a:cubicBezTo>
                    <a:pt x="205" y="81"/>
                    <a:pt x="205" y="81"/>
                    <a:pt x="205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0"/>
                    <a:pt x="204" y="80"/>
                    <a:pt x="204" y="80"/>
                  </a:cubicBezTo>
                  <a:close/>
                  <a:moveTo>
                    <a:pt x="204" y="82"/>
                  </a:moveTo>
                  <a:cubicBezTo>
                    <a:pt x="204" y="82"/>
                    <a:pt x="204" y="82"/>
                    <a:pt x="204" y="82"/>
                  </a:cubicBezTo>
                  <a:cubicBezTo>
                    <a:pt x="204" y="82"/>
                    <a:pt x="204" y="82"/>
                    <a:pt x="204" y="82"/>
                  </a:cubicBezTo>
                  <a:cubicBezTo>
                    <a:pt x="204" y="82"/>
                    <a:pt x="204" y="83"/>
                    <a:pt x="204" y="83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4" y="84"/>
                    <a:pt x="204" y="83"/>
                    <a:pt x="204" y="83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3" y="83"/>
                    <a:pt x="204" y="82"/>
                    <a:pt x="204" y="82"/>
                  </a:cubicBezTo>
                  <a:close/>
                  <a:moveTo>
                    <a:pt x="206" y="81"/>
                  </a:moveTo>
                  <a:cubicBezTo>
                    <a:pt x="206" y="81"/>
                    <a:pt x="206" y="81"/>
                    <a:pt x="206" y="81"/>
                  </a:cubicBezTo>
                  <a:cubicBezTo>
                    <a:pt x="206" y="81"/>
                    <a:pt x="207" y="81"/>
                    <a:pt x="207" y="80"/>
                  </a:cubicBezTo>
                  <a:cubicBezTo>
                    <a:pt x="207" y="81"/>
                    <a:pt x="207" y="81"/>
                    <a:pt x="206" y="81"/>
                  </a:cubicBezTo>
                  <a:cubicBezTo>
                    <a:pt x="206" y="81"/>
                    <a:pt x="206" y="81"/>
                    <a:pt x="206" y="81"/>
                  </a:cubicBezTo>
                  <a:close/>
                  <a:moveTo>
                    <a:pt x="201" y="98"/>
                  </a:moveTo>
                  <a:cubicBezTo>
                    <a:pt x="202" y="98"/>
                    <a:pt x="203" y="98"/>
                    <a:pt x="203" y="98"/>
                  </a:cubicBezTo>
                  <a:cubicBezTo>
                    <a:pt x="203" y="98"/>
                    <a:pt x="203" y="98"/>
                    <a:pt x="203" y="98"/>
                  </a:cubicBezTo>
                  <a:cubicBezTo>
                    <a:pt x="203" y="99"/>
                    <a:pt x="202" y="99"/>
                    <a:pt x="201" y="99"/>
                  </a:cubicBezTo>
                  <a:cubicBezTo>
                    <a:pt x="202" y="100"/>
                    <a:pt x="203" y="100"/>
                    <a:pt x="203" y="100"/>
                  </a:cubicBezTo>
                  <a:cubicBezTo>
                    <a:pt x="203" y="100"/>
                    <a:pt x="203" y="100"/>
                    <a:pt x="203" y="100"/>
                  </a:cubicBezTo>
                  <a:cubicBezTo>
                    <a:pt x="204" y="101"/>
                    <a:pt x="204" y="101"/>
                    <a:pt x="204" y="101"/>
                  </a:cubicBezTo>
                  <a:cubicBezTo>
                    <a:pt x="203" y="101"/>
                    <a:pt x="203" y="101"/>
                    <a:pt x="203" y="101"/>
                  </a:cubicBezTo>
                  <a:cubicBezTo>
                    <a:pt x="203" y="100"/>
                    <a:pt x="202" y="100"/>
                    <a:pt x="201" y="99"/>
                  </a:cubicBezTo>
                  <a:lnTo>
                    <a:pt x="201" y="98"/>
                  </a:lnTo>
                  <a:close/>
                  <a:moveTo>
                    <a:pt x="203" y="80"/>
                  </a:moveTo>
                  <a:cubicBezTo>
                    <a:pt x="203" y="80"/>
                    <a:pt x="203" y="80"/>
                    <a:pt x="203" y="80"/>
                  </a:cubicBezTo>
                  <a:cubicBezTo>
                    <a:pt x="204" y="80"/>
                    <a:pt x="204" y="80"/>
                    <a:pt x="204" y="80"/>
                  </a:cubicBezTo>
                  <a:cubicBezTo>
                    <a:pt x="204" y="80"/>
                    <a:pt x="204" y="80"/>
                    <a:pt x="203" y="80"/>
                  </a:cubicBezTo>
                  <a:close/>
                  <a:moveTo>
                    <a:pt x="201" y="79"/>
                  </a:moveTo>
                  <a:cubicBezTo>
                    <a:pt x="201" y="79"/>
                    <a:pt x="201" y="79"/>
                    <a:pt x="201" y="79"/>
                  </a:cubicBezTo>
                  <a:cubicBezTo>
                    <a:pt x="201" y="79"/>
                    <a:pt x="201" y="79"/>
                    <a:pt x="201" y="78"/>
                  </a:cubicBezTo>
                  <a:cubicBezTo>
                    <a:pt x="200" y="79"/>
                    <a:pt x="199" y="77"/>
                    <a:pt x="199" y="79"/>
                  </a:cubicBezTo>
                  <a:cubicBezTo>
                    <a:pt x="199" y="80"/>
                    <a:pt x="198" y="79"/>
                    <a:pt x="198" y="79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8"/>
                    <a:pt x="197" y="79"/>
                    <a:pt x="196" y="79"/>
                  </a:cubicBezTo>
                  <a:cubicBezTo>
                    <a:pt x="196" y="78"/>
                    <a:pt x="197" y="78"/>
                    <a:pt x="197" y="77"/>
                  </a:cubicBezTo>
                  <a:cubicBezTo>
                    <a:pt x="197" y="77"/>
                    <a:pt x="197" y="78"/>
                    <a:pt x="198" y="77"/>
                  </a:cubicBezTo>
                  <a:cubicBezTo>
                    <a:pt x="198" y="77"/>
                    <a:pt x="199" y="77"/>
                    <a:pt x="198" y="77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200" y="76"/>
                    <a:pt x="200" y="76"/>
                    <a:pt x="200" y="76"/>
                  </a:cubicBezTo>
                  <a:cubicBezTo>
                    <a:pt x="199" y="76"/>
                    <a:pt x="200" y="77"/>
                    <a:pt x="200" y="77"/>
                  </a:cubicBezTo>
                  <a:cubicBezTo>
                    <a:pt x="200" y="76"/>
                    <a:pt x="200" y="76"/>
                    <a:pt x="200" y="76"/>
                  </a:cubicBezTo>
                  <a:cubicBezTo>
                    <a:pt x="200" y="77"/>
                    <a:pt x="199" y="77"/>
                    <a:pt x="199" y="78"/>
                  </a:cubicBezTo>
                  <a:cubicBezTo>
                    <a:pt x="200" y="78"/>
                    <a:pt x="200" y="78"/>
                    <a:pt x="200" y="78"/>
                  </a:cubicBezTo>
                  <a:cubicBezTo>
                    <a:pt x="200" y="78"/>
                    <a:pt x="200" y="78"/>
                    <a:pt x="200" y="78"/>
                  </a:cubicBezTo>
                  <a:cubicBezTo>
                    <a:pt x="200" y="78"/>
                    <a:pt x="200" y="78"/>
                    <a:pt x="200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2" y="78"/>
                    <a:pt x="203" y="78"/>
                    <a:pt x="203" y="78"/>
                  </a:cubicBezTo>
                  <a:cubicBezTo>
                    <a:pt x="202" y="78"/>
                    <a:pt x="203" y="79"/>
                    <a:pt x="201" y="79"/>
                  </a:cubicBezTo>
                  <a:cubicBezTo>
                    <a:pt x="201" y="79"/>
                    <a:pt x="201" y="80"/>
                    <a:pt x="201" y="79"/>
                  </a:cubicBezTo>
                  <a:close/>
                  <a:moveTo>
                    <a:pt x="196" y="84"/>
                  </a:moveTo>
                  <a:cubicBezTo>
                    <a:pt x="196" y="85"/>
                    <a:pt x="196" y="85"/>
                    <a:pt x="196" y="85"/>
                  </a:cubicBezTo>
                  <a:cubicBezTo>
                    <a:pt x="196" y="84"/>
                    <a:pt x="196" y="84"/>
                    <a:pt x="196" y="84"/>
                  </a:cubicBezTo>
                  <a:close/>
                  <a:moveTo>
                    <a:pt x="199" y="74"/>
                  </a:moveTo>
                  <a:cubicBezTo>
                    <a:pt x="198" y="74"/>
                    <a:pt x="198" y="74"/>
                    <a:pt x="198" y="74"/>
                  </a:cubicBezTo>
                  <a:cubicBezTo>
                    <a:pt x="198" y="74"/>
                    <a:pt x="198" y="74"/>
                    <a:pt x="199" y="74"/>
                  </a:cubicBezTo>
                  <a:cubicBezTo>
                    <a:pt x="199" y="74"/>
                    <a:pt x="199" y="74"/>
                    <a:pt x="199" y="74"/>
                  </a:cubicBezTo>
                  <a:cubicBezTo>
                    <a:pt x="199" y="74"/>
                    <a:pt x="199" y="74"/>
                    <a:pt x="199" y="74"/>
                  </a:cubicBezTo>
                  <a:cubicBezTo>
                    <a:pt x="199" y="74"/>
                    <a:pt x="199" y="74"/>
                    <a:pt x="199" y="74"/>
                  </a:cubicBezTo>
                  <a:cubicBezTo>
                    <a:pt x="199" y="74"/>
                    <a:pt x="199" y="74"/>
                    <a:pt x="199" y="74"/>
                  </a:cubicBezTo>
                  <a:close/>
                  <a:moveTo>
                    <a:pt x="209" y="73"/>
                  </a:moveTo>
                  <a:cubicBezTo>
                    <a:pt x="209" y="73"/>
                    <a:pt x="209" y="73"/>
                    <a:pt x="208" y="73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09" y="74"/>
                    <a:pt x="209" y="74"/>
                    <a:pt x="209" y="74"/>
                  </a:cubicBezTo>
                  <a:cubicBezTo>
                    <a:pt x="207" y="73"/>
                    <a:pt x="207" y="75"/>
                    <a:pt x="206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5" y="74"/>
                    <a:pt x="205" y="74"/>
                    <a:pt x="205" y="74"/>
                  </a:cubicBezTo>
                  <a:cubicBezTo>
                    <a:pt x="206" y="74"/>
                    <a:pt x="206" y="73"/>
                    <a:pt x="206" y="72"/>
                  </a:cubicBezTo>
                  <a:cubicBezTo>
                    <a:pt x="206" y="71"/>
                    <a:pt x="205" y="71"/>
                    <a:pt x="205" y="71"/>
                  </a:cubicBezTo>
                  <a:cubicBezTo>
                    <a:pt x="206" y="70"/>
                    <a:pt x="206" y="70"/>
                    <a:pt x="206" y="70"/>
                  </a:cubicBezTo>
                  <a:cubicBezTo>
                    <a:pt x="207" y="71"/>
                    <a:pt x="205" y="72"/>
                    <a:pt x="207" y="72"/>
                  </a:cubicBezTo>
                  <a:cubicBezTo>
                    <a:pt x="207" y="71"/>
                    <a:pt x="207" y="71"/>
                    <a:pt x="207" y="71"/>
                  </a:cubicBezTo>
                  <a:cubicBezTo>
                    <a:pt x="207" y="72"/>
                    <a:pt x="207" y="72"/>
                    <a:pt x="207" y="72"/>
                  </a:cubicBezTo>
                  <a:cubicBezTo>
                    <a:pt x="206" y="72"/>
                    <a:pt x="206" y="72"/>
                    <a:pt x="206" y="72"/>
                  </a:cubicBezTo>
                  <a:cubicBezTo>
                    <a:pt x="206" y="72"/>
                    <a:pt x="206" y="73"/>
                    <a:pt x="206" y="74"/>
                  </a:cubicBezTo>
                  <a:cubicBezTo>
                    <a:pt x="207" y="74"/>
                    <a:pt x="208" y="73"/>
                    <a:pt x="208" y="72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9" y="73"/>
                    <a:pt x="209" y="73"/>
                    <a:pt x="209" y="73"/>
                  </a:cubicBezTo>
                  <a:close/>
                  <a:moveTo>
                    <a:pt x="206" y="69"/>
                  </a:moveTo>
                  <a:cubicBezTo>
                    <a:pt x="206" y="69"/>
                    <a:pt x="206" y="69"/>
                    <a:pt x="206" y="69"/>
                  </a:cubicBezTo>
                  <a:cubicBezTo>
                    <a:pt x="206" y="69"/>
                    <a:pt x="206" y="68"/>
                    <a:pt x="207" y="68"/>
                  </a:cubicBezTo>
                  <a:cubicBezTo>
                    <a:pt x="207" y="68"/>
                    <a:pt x="207" y="69"/>
                    <a:pt x="206" y="69"/>
                  </a:cubicBezTo>
                  <a:cubicBezTo>
                    <a:pt x="206" y="69"/>
                    <a:pt x="206" y="69"/>
                    <a:pt x="206" y="69"/>
                  </a:cubicBezTo>
                  <a:cubicBezTo>
                    <a:pt x="206" y="69"/>
                    <a:pt x="206" y="69"/>
                    <a:pt x="206" y="69"/>
                  </a:cubicBezTo>
                  <a:close/>
                  <a:moveTo>
                    <a:pt x="208" y="71"/>
                  </a:moveTo>
                  <a:cubicBezTo>
                    <a:pt x="208" y="71"/>
                    <a:pt x="208" y="71"/>
                    <a:pt x="208" y="71"/>
                  </a:cubicBezTo>
                  <a:cubicBezTo>
                    <a:pt x="208" y="71"/>
                    <a:pt x="208" y="71"/>
                    <a:pt x="208" y="71"/>
                  </a:cubicBezTo>
                  <a:cubicBezTo>
                    <a:pt x="208" y="71"/>
                    <a:pt x="208" y="71"/>
                    <a:pt x="208" y="71"/>
                  </a:cubicBezTo>
                  <a:close/>
                  <a:moveTo>
                    <a:pt x="205" y="61"/>
                  </a:moveTo>
                  <a:cubicBezTo>
                    <a:pt x="205" y="61"/>
                    <a:pt x="205" y="61"/>
                    <a:pt x="205" y="61"/>
                  </a:cubicBezTo>
                  <a:cubicBezTo>
                    <a:pt x="205" y="61"/>
                    <a:pt x="205" y="61"/>
                    <a:pt x="205" y="61"/>
                  </a:cubicBezTo>
                  <a:cubicBezTo>
                    <a:pt x="205" y="62"/>
                    <a:pt x="205" y="62"/>
                    <a:pt x="205" y="62"/>
                  </a:cubicBezTo>
                  <a:cubicBezTo>
                    <a:pt x="205" y="62"/>
                    <a:pt x="205" y="61"/>
                    <a:pt x="205" y="61"/>
                  </a:cubicBezTo>
                  <a:close/>
                  <a:moveTo>
                    <a:pt x="202" y="65"/>
                  </a:moveTo>
                  <a:cubicBezTo>
                    <a:pt x="202" y="65"/>
                    <a:pt x="202" y="65"/>
                    <a:pt x="201" y="65"/>
                  </a:cubicBezTo>
                  <a:cubicBezTo>
                    <a:pt x="201" y="65"/>
                    <a:pt x="201" y="65"/>
                    <a:pt x="201" y="65"/>
                  </a:cubicBezTo>
                  <a:cubicBezTo>
                    <a:pt x="201" y="64"/>
                    <a:pt x="201" y="64"/>
                    <a:pt x="201" y="64"/>
                  </a:cubicBezTo>
                  <a:cubicBezTo>
                    <a:pt x="201" y="64"/>
                    <a:pt x="201" y="64"/>
                    <a:pt x="201" y="64"/>
                  </a:cubicBezTo>
                  <a:cubicBezTo>
                    <a:pt x="201" y="65"/>
                    <a:pt x="201" y="65"/>
                    <a:pt x="202" y="65"/>
                  </a:cubicBezTo>
                  <a:cubicBezTo>
                    <a:pt x="202" y="65"/>
                    <a:pt x="202" y="64"/>
                    <a:pt x="202" y="64"/>
                  </a:cubicBezTo>
                  <a:cubicBezTo>
                    <a:pt x="202" y="64"/>
                    <a:pt x="203" y="65"/>
                    <a:pt x="202" y="65"/>
                  </a:cubicBezTo>
                  <a:close/>
                  <a:moveTo>
                    <a:pt x="205" y="48"/>
                  </a:moveTo>
                  <a:cubicBezTo>
                    <a:pt x="205" y="48"/>
                    <a:pt x="205" y="48"/>
                    <a:pt x="205" y="48"/>
                  </a:cubicBezTo>
                  <a:cubicBezTo>
                    <a:pt x="205" y="47"/>
                    <a:pt x="205" y="47"/>
                    <a:pt x="205" y="47"/>
                  </a:cubicBezTo>
                  <a:cubicBezTo>
                    <a:pt x="206" y="47"/>
                    <a:pt x="206" y="47"/>
                    <a:pt x="207" y="47"/>
                  </a:cubicBezTo>
                  <a:cubicBezTo>
                    <a:pt x="207" y="49"/>
                    <a:pt x="204" y="46"/>
                    <a:pt x="205" y="48"/>
                  </a:cubicBezTo>
                  <a:close/>
                  <a:moveTo>
                    <a:pt x="202" y="63"/>
                  </a:moveTo>
                  <a:cubicBezTo>
                    <a:pt x="202" y="64"/>
                    <a:pt x="201" y="63"/>
                    <a:pt x="200" y="63"/>
                  </a:cubicBezTo>
                  <a:cubicBezTo>
                    <a:pt x="200" y="63"/>
                    <a:pt x="199" y="62"/>
                    <a:pt x="200" y="62"/>
                  </a:cubicBezTo>
                  <a:cubicBezTo>
                    <a:pt x="201" y="63"/>
                    <a:pt x="202" y="63"/>
                    <a:pt x="202" y="63"/>
                  </a:cubicBezTo>
                  <a:close/>
                  <a:moveTo>
                    <a:pt x="197" y="73"/>
                  </a:moveTo>
                  <a:cubicBezTo>
                    <a:pt x="196" y="72"/>
                    <a:pt x="197" y="71"/>
                    <a:pt x="196" y="71"/>
                  </a:cubicBezTo>
                  <a:cubicBezTo>
                    <a:pt x="197" y="70"/>
                    <a:pt x="197" y="69"/>
                    <a:pt x="198" y="70"/>
                  </a:cubicBezTo>
                  <a:cubicBezTo>
                    <a:pt x="197" y="71"/>
                    <a:pt x="197" y="71"/>
                    <a:pt x="197" y="71"/>
                  </a:cubicBezTo>
                  <a:cubicBezTo>
                    <a:pt x="197" y="71"/>
                    <a:pt x="197" y="72"/>
                    <a:pt x="197" y="73"/>
                  </a:cubicBezTo>
                  <a:close/>
                  <a:moveTo>
                    <a:pt x="199" y="63"/>
                  </a:moveTo>
                  <a:cubicBezTo>
                    <a:pt x="198" y="63"/>
                    <a:pt x="198" y="63"/>
                    <a:pt x="198" y="63"/>
                  </a:cubicBezTo>
                  <a:cubicBezTo>
                    <a:pt x="198" y="62"/>
                    <a:pt x="198" y="62"/>
                    <a:pt x="198" y="62"/>
                  </a:cubicBezTo>
                  <a:lnTo>
                    <a:pt x="199" y="63"/>
                  </a:lnTo>
                  <a:close/>
                  <a:moveTo>
                    <a:pt x="196" y="70"/>
                  </a:moveTo>
                  <a:cubicBezTo>
                    <a:pt x="196" y="70"/>
                    <a:pt x="196" y="70"/>
                    <a:pt x="195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95" y="70"/>
                    <a:pt x="196" y="69"/>
                    <a:pt x="196" y="69"/>
                  </a:cubicBezTo>
                  <a:cubicBezTo>
                    <a:pt x="196" y="68"/>
                    <a:pt x="197" y="70"/>
                    <a:pt x="196" y="70"/>
                  </a:cubicBezTo>
                  <a:close/>
                  <a:moveTo>
                    <a:pt x="197" y="61"/>
                  </a:moveTo>
                  <a:cubicBezTo>
                    <a:pt x="197" y="63"/>
                    <a:pt x="197" y="63"/>
                    <a:pt x="197" y="63"/>
                  </a:cubicBezTo>
                  <a:cubicBezTo>
                    <a:pt x="196" y="62"/>
                    <a:pt x="197" y="61"/>
                    <a:pt x="196" y="61"/>
                  </a:cubicBezTo>
                  <a:cubicBezTo>
                    <a:pt x="198" y="61"/>
                    <a:pt x="198" y="61"/>
                    <a:pt x="198" y="61"/>
                  </a:cubicBezTo>
                  <a:lnTo>
                    <a:pt x="197" y="61"/>
                  </a:lnTo>
                  <a:close/>
                  <a:moveTo>
                    <a:pt x="194" y="73"/>
                  </a:moveTo>
                  <a:cubicBezTo>
                    <a:pt x="193" y="74"/>
                    <a:pt x="192" y="74"/>
                    <a:pt x="193" y="75"/>
                  </a:cubicBezTo>
                  <a:cubicBezTo>
                    <a:pt x="193" y="74"/>
                    <a:pt x="194" y="76"/>
                    <a:pt x="195" y="74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4" y="75"/>
                    <a:pt x="193" y="74"/>
                    <a:pt x="193" y="76"/>
                  </a:cubicBezTo>
                  <a:cubicBezTo>
                    <a:pt x="193" y="78"/>
                    <a:pt x="195" y="77"/>
                    <a:pt x="195" y="78"/>
                  </a:cubicBezTo>
                  <a:cubicBezTo>
                    <a:pt x="195" y="79"/>
                    <a:pt x="195" y="79"/>
                    <a:pt x="195" y="79"/>
                  </a:cubicBezTo>
                  <a:cubicBezTo>
                    <a:pt x="195" y="79"/>
                    <a:pt x="195" y="79"/>
                    <a:pt x="195" y="80"/>
                  </a:cubicBezTo>
                  <a:cubicBezTo>
                    <a:pt x="195" y="80"/>
                    <a:pt x="195" y="80"/>
                    <a:pt x="195" y="80"/>
                  </a:cubicBezTo>
                  <a:cubicBezTo>
                    <a:pt x="194" y="80"/>
                    <a:pt x="195" y="80"/>
                    <a:pt x="195" y="80"/>
                  </a:cubicBezTo>
                  <a:cubicBezTo>
                    <a:pt x="195" y="79"/>
                    <a:pt x="195" y="79"/>
                    <a:pt x="195" y="79"/>
                  </a:cubicBezTo>
                  <a:cubicBezTo>
                    <a:pt x="195" y="79"/>
                    <a:pt x="195" y="79"/>
                    <a:pt x="195" y="79"/>
                  </a:cubicBezTo>
                  <a:cubicBezTo>
                    <a:pt x="194" y="78"/>
                    <a:pt x="194" y="79"/>
                    <a:pt x="193" y="79"/>
                  </a:cubicBezTo>
                  <a:cubicBezTo>
                    <a:pt x="193" y="78"/>
                    <a:pt x="194" y="78"/>
                    <a:pt x="193" y="78"/>
                  </a:cubicBezTo>
                  <a:cubicBezTo>
                    <a:pt x="193" y="78"/>
                    <a:pt x="193" y="78"/>
                    <a:pt x="193" y="78"/>
                  </a:cubicBezTo>
                  <a:cubicBezTo>
                    <a:pt x="193" y="78"/>
                    <a:pt x="192" y="78"/>
                    <a:pt x="192" y="78"/>
                  </a:cubicBezTo>
                  <a:cubicBezTo>
                    <a:pt x="191" y="78"/>
                    <a:pt x="192" y="78"/>
                    <a:pt x="191" y="79"/>
                  </a:cubicBezTo>
                  <a:cubicBezTo>
                    <a:pt x="191" y="78"/>
                    <a:pt x="191" y="78"/>
                    <a:pt x="190" y="78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1" y="80"/>
                    <a:pt x="191" y="80"/>
                    <a:pt x="191" y="80"/>
                  </a:cubicBezTo>
                  <a:cubicBezTo>
                    <a:pt x="191" y="79"/>
                    <a:pt x="190" y="79"/>
                    <a:pt x="189" y="79"/>
                  </a:cubicBezTo>
                  <a:cubicBezTo>
                    <a:pt x="188" y="78"/>
                    <a:pt x="188" y="79"/>
                    <a:pt x="188" y="79"/>
                  </a:cubicBezTo>
                  <a:cubicBezTo>
                    <a:pt x="188" y="78"/>
                    <a:pt x="187" y="78"/>
                    <a:pt x="187" y="77"/>
                  </a:cubicBezTo>
                  <a:cubicBezTo>
                    <a:pt x="188" y="77"/>
                    <a:pt x="188" y="78"/>
                    <a:pt x="188" y="78"/>
                  </a:cubicBezTo>
                  <a:cubicBezTo>
                    <a:pt x="189" y="78"/>
                    <a:pt x="189" y="78"/>
                    <a:pt x="189" y="78"/>
                  </a:cubicBezTo>
                  <a:cubicBezTo>
                    <a:pt x="189" y="78"/>
                    <a:pt x="189" y="78"/>
                    <a:pt x="190" y="78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89" y="77"/>
                    <a:pt x="189" y="77"/>
                    <a:pt x="189" y="77"/>
                  </a:cubicBezTo>
                  <a:cubicBezTo>
                    <a:pt x="190" y="77"/>
                    <a:pt x="190" y="76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2" y="78"/>
                    <a:pt x="193" y="77"/>
                    <a:pt x="192" y="76"/>
                  </a:cubicBezTo>
                  <a:cubicBezTo>
                    <a:pt x="192" y="76"/>
                    <a:pt x="192" y="76"/>
                    <a:pt x="192" y="76"/>
                  </a:cubicBezTo>
                  <a:cubicBezTo>
                    <a:pt x="192" y="76"/>
                    <a:pt x="192" y="76"/>
                    <a:pt x="192" y="76"/>
                  </a:cubicBezTo>
                  <a:cubicBezTo>
                    <a:pt x="192" y="77"/>
                    <a:pt x="193" y="77"/>
                    <a:pt x="193" y="77"/>
                  </a:cubicBezTo>
                  <a:cubicBezTo>
                    <a:pt x="193" y="76"/>
                    <a:pt x="192" y="75"/>
                    <a:pt x="192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2" y="75"/>
                    <a:pt x="192" y="75"/>
                    <a:pt x="193" y="75"/>
                  </a:cubicBezTo>
                  <a:cubicBezTo>
                    <a:pt x="193" y="74"/>
                    <a:pt x="193" y="73"/>
                    <a:pt x="193" y="73"/>
                  </a:cubicBezTo>
                  <a:cubicBezTo>
                    <a:pt x="193" y="73"/>
                    <a:pt x="192" y="73"/>
                    <a:pt x="192" y="73"/>
                  </a:cubicBezTo>
                  <a:cubicBezTo>
                    <a:pt x="192" y="73"/>
                    <a:pt x="193" y="73"/>
                    <a:pt x="193" y="73"/>
                  </a:cubicBezTo>
                  <a:cubicBezTo>
                    <a:pt x="193" y="73"/>
                    <a:pt x="193" y="73"/>
                    <a:pt x="193" y="73"/>
                  </a:cubicBezTo>
                  <a:cubicBezTo>
                    <a:pt x="193" y="73"/>
                    <a:pt x="192" y="72"/>
                    <a:pt x="192" y="72"/>
                  </a:cubicBezTo>
                  <a:lnTo>
                    <a:pt x="194" y="73"/>
                  </a:lnTo>
                  <a:close/>
                  <a:moveTo>
                    <a:pt x="190" y="80"/>
                  </a:moveTo>
                  <a:cubicBezTo>
                    <a:pt x="189" y="80"/>
                    <a:pt x="188" y="80"/>
                    <a:pt x="188" y="81"/>
                  </a:cubicBezTo>
                  <a:cubicBezTo>
                    <a:pt x="188" y="80"/>
                    <a:pt x="189" y="79"/>
                    <a:pt x="190" y="80"/>
                  </a:cubicBezTo>
                  <a:close/>
                  <a:moveTo>
                    <a:pt x="186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74"/>
                    <a:pt x="187" y="74"/>
                    <a:pt x="187" y="73"/>
                  </a:cubicBezTo>
                  <a:cubicBezTo>
                    <a:pt x="187" y="74"/>
                    <a:pt x="186" y="74"/>
                    <a:pt x="186" y="74"/>
                  </a:cubicBezTo>
                  <a:close/>
                  <a:moveTo>
                    <a:pt x="186" y="77"/>
                  </a:moveTo>
                  <a:cubicBezTo>
                    <a:pt x="187" y="78"/>
                    <a:pt x="187" y="78"/>
                    <a:pt x="187" y="78"/>
                  </a:cubicBezTo>
                  <a:cubicBezTo>
                    <a:pt x="186" y="77"/>
                    <a:pt x="186" y="77"/>
                    <a:pt x="186" y="77"/>
                  </a:cubicBezTo>
                  <a:close/>
                  <a:moveTo>
                    <a:pt x="187" y="73"/>
                  </a:moveTo>
                  <a:cubicBezTo>
                    <a:pt x="187" y="72"/>
                    <a:pt x="188" y="74"/>
                    <a:pt x="189" y="73"/>
                  </a:cubicBezTo>
                  <a:cubicBezTo>
                    <a:pt x="189" y="73"/>
                    <a:pt x="188" y="73"/>
                    <a:pt x="189" y="74"/>
                  </a:cubicBezTo>
                  <a:cubicBezTo>
                    <a:pt x="189" y="74"/>
                    <a:pt x="189" y="74"/>
                    <a:pt x="189" y="74"/>
                  </a:cubicBezTo>
                  <a:cubicBezTo>
                    <a:pt x="188" y="74"/>
                    <a:pt x="188" y="74"/>
                    <a:pt x="187" y="73"/>
                  </a:cubicBezTo>
                  <a:close/>
                  <a:moveTo>
                    <a:pt x="193" y="69"/>
                  </a:moveTo>
                  <a:cubicBezTo>
                    <a:pt x="192" y="69"/>
                    <a:pt x="192" y="69"/>
                    <a:pt x="192" y="69"/>
                  </a:cubicBezTo>
                  <a:cubicBezTo>
                    <a:pt x="193" y="68"/>
                    <a:pt x="193" y="68"/>
                    <a:pt x="193" y="68"/>
                  </a:cubicBezTo>
                  <a:cubicBezTo>
                    <a:pt x="194" y="69"/>
                    <a:pt x="193" y="69"/>
                    <a:pt x="193" y="69"/>
                  </a:cubicBezTo>
                  <a:close/>
                  <a:moveTo>
                    <a:pt x="194" y="71"/>
                  </a:moveTo>
                  <a:cubicBezTo>
                    <a:pt x="193" y="70"/>
                    <a:pt x="193" y="70"/>
                    <a:pt x="193" y="70"/>
                  </a:cubicBezTo>
                  <a:cubicBezTo>
                    <a:pt x="194" y="70"/>
                    <a:pt x="194" y="70"/>
                    <a:pt x="194" y="70"/>
                  </a:cubicBezTo>
                  <a:cubicBezTo>
                    <a:pt x="194" y="70"/>
                    <a:pt x="194" y="70"/>
                    <a:pt x="194" y="70"/>
                  </a:cubicBezTo>
                  <a:lnTo>
                    <a:pt x="194" y="71"/>
                  </a:lnTo>
                  <a:close/>
                  <a:moveTo>
                    <a:pt x="195" y="64"/>
                  </a:moveTo>
                  <a:cubicBezTo>
                    <a:pt x="194" y="64"/>
                    <a:pt x="193" y="63"/>
                    <a:pt x="193" y="63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63"/>
                    <a:pt x="195" y="63"/>
                    <a:pt x="195" y="63"/>
                  </a:cubicBezTo>
                  <a:cubicBezTo>
                    <a:pt x="195" y="63"/>
                    <a:pt x="195" y="64"/>
                    <a:pt x="195" y="64"/>
                  </a:cubicBezTo>
                  <a:close/>
                  <a:moveTo>
                    <a:pt x="190" y="66"/>
                  </a:moveTo>
                  <a:cubicBezTo>
                    <a:pt x="190" y="66"/>
                    <a:pt x="190" y="66"/>
                    <a:pt x="190" y="66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1" y="66"/>
                    <a:pt x="190" y="66"/>
                    <a:pt x="190" y="66"/>
                  </a:cubicBezTo>
                  <a:close/>
                  <a:moveTo>
                    <a:pt x="189" y="68"/>
                  </a:moveTo>
                  <a:cubicBezTo>
                    <a:pt x="188" y="68"/>
                    <a:pt x="188" y="68"/>
                    <a:pt x="188" y="68"/>
                  </a:cubicBezTo>
                  <a:cubicBezTo>
                    <a:pt x="189" y="68"/>
                    <a:pt x="189" y="68"/>
                    <a:pt x="188" y="68"/>
                  </a:cubicBezTo>
                  <a:cubicBezTo>
                    <a:pt x="188" y="67"/>
                    <a:pt x="188" y="67"/>
                    <a:pt x="188" y="67"/>
                  </a:cubicBezTo>
                  <a:cubicBezTo>
                    <a:pt x="188" y="67"/>
                    <a:pt x="188" y="67"/>
                    <a:pt x="188" y="67"/>
                  </a:cubicBezTo>
                  <a:cubicBezTo>
                    <a:pt x="188" y="67"/>
                    <a:pt x="188" y="67"/>
                    <a:pt x="188" y="67"/>
                  </a:cubicBezTo>
                  <a:cubicBezTo>
                    <a:pt x="188" y="68"/>
                    <a:pt x="188" y="68"/>
                    <a:pt x="188" y="68"/>
                  </a:cubicBezTo>
                  <a:cubicBezTo>
                    <a:pt x="188" y="68"/>
                    <a:pt x="188" y="68"/>
                    <a:pt x="188" y="68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89" y="67"/>
                    <a:pt x="190" y="68"/>
                    <a:pt x="189" y="68"/>
                  </a:cubicBezTo>
                  <a:close/>
                  <a:moveTo>
                    <a:pt x="186" y="73"/>
                  </a:moveTo>
                  <a:cubicBezTo>
                    <a:pt x="187" y="73"/>
                    <a:pt x="187" y="73"/>
                    <a:pt x="187" y="73"/>
                  </a:cubicBezTo>
                  <a:cubicBezTo>
                    <a:pt x="186" y="73"/>
                    <a:pt x="186" y="73"/>
                    <a:pt x="186" y="73"/>
                  </a:cubicBezTo>
                  <a:close/>
                  <a:moveTo>
                    <a:pt x="185" y="77"/>
                  </a:moveTo>
                  <a:cubicBezTo>
                    <a:pt x="186" y="78"/>
                    <a:pt x="186" y="78"/>
                    <a:pt x="186" y="78"/>
                  </a:cubicBezTo>
                  <a:cubicBezTo>
                    <a:pt x="185" y="78"/>
                    <a:pt x="183" y="80"/>
                    <a:pt x="183" y="79"/>
                  </a:cubicBezTo>
                  <a:cubicBezTo>
                    <a:pt x="184" y="78"/>
                    <a:pt x="184" y="78"/>
                    <a:pt x="184" y="78"/>
                  </a:cubicBezTo>
                  <a:cubicBezTo>
                    <a:pt x="184" y="78"/>
                    <a:pt x="184" y="78"/>
                    <a:pt x="184" y="78"/>
                  </a:cubicBezTo>
                  <a:lnTo>
                    <a:pt x="185" y="77"/>
                  </a:lnTo>
                  <a:close/>
                  <a:moveTo>
                    <a:pt x="183" y="80"/>
                  </a:moveTo>
                  <a:cubicBezTo>
                    <a:pt x="183" y="80"/>
                    <a:pt x="183" y="80"/>
                    <a:pt x="183" y="79"/>
                  </a:cubicBezTo>
                  <a:cubicBezTo>
                    <a:pt x="182" y="79"/>
                    <a:pt x="181" y="80"/>
                    <a:pt x="181" y="79"/>
                  </a:cubicBezTo>
                  <a:cubicBezTo>
                    <a:pt x="182" y="79"/>
                    <a:pt x="182" y="79"/>
                    <a:pt x="183" y="79"/>
                  </a:cubicBezTo>
                  <a:cubicBezTo>
                    <a:pt x="183" y="80"/>
                    <a:pt x="183" y="80"/>
                    <a:pt x="183" y="80"/>
                  </a:cubicBezTo>
                  <a:close/>
                  <a:moveTo>
                    <a:pt x="181" y="78"/>
                  </a:moveTo>
                  <a:cubicBezTo>
                    <a:pt x="181" y="77"/>
                    <a:pt x="182" y="77"/>
                    <a:pt x="182" y="78"/>
                  </a:cubicBezTo>
                  <a:lnTo>
                    <a:pt x="181" y="78"/>
                  </a:lnTo>
                  <a:close/>
                  <a:moveTo>
                    <a:pt x="181" y="78"/>
                  </a:moveTo>
                  <a:cubicBezTo>
                    <a:pt x="180" y="79"/>
                    <a:pt x="180" y="79"/>
                    <a:pt x="180" y="79"/>
                  </a:cubicBezTo>
                  <a:cubicBezTo>
                    <a:pt x="180" y="79"/>
                    <a:pt x="181" y="79"/>
                    <a:pt x="180" y="78"/>
                  </a:cubicBezTo>
                  <a:cubicBezTo>
                    <a:pt x="179" y="78"/>
                    <a:pt x="179" y="79"/>
                    <a:pt x="179" y="78"/>
                  </a:cubicBezTo>
                  <a:cubicBezTo>
                    <a:pt x="179" y="77"/>
                    <a:pt x="180" y="78"/>
                    <a:pt x="181" y="78"/>
                  </a:cubicBezTo>
                  <a:close/>
                  <a:moveTo>
                    <a:pt x="180" y="76"/>
                  </a:moveTo>
                  <a:cubicBezTo>
                    <a:pt x="179" y="76"/>
                    <a:pt x="179" y="76"/>
                    <a:pt x="179" y="76"/>
                  </a:cubicBezTo>
                  <a:cubicBezTo>
                    <a:pt x="179" y="75"/>
                    <a:pt x="180" y="76"/>
                    <a:pt x="180" y="76"/>
                  </a:cubicBezTo>
                  <a:close/>
                  <a:moveTo>
                    <a:pt x="179" y="77"/>
                  </a:moveTo>
                  <a:cubicBezTo>
                    <a:pt x="179" y="77"/>
                    <a:pt x="179" y="77"/>
                    <a:pt x="179" y="77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79" y="77"/>
                    <a:pt x="178" y="76"/>
                    <a:pt x="178" y="77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8" y="76"/>
                    <a:pt x="179" y="77"/>
                    <a:pt x="179" y="77"/>
                  </a:cubicBezTo>
                  <a:close/>
                  <a:moveTo>
                    <a:pt x="178" y="78"/>
                  </a:moveTo>
                  <a:cubicBezTo>
                    <a:pt x="178" y="78"/>
                    <a:pt x="178" y="78"/>
                    <a:pt x="177" y="78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8" y="78"/>
                    <a:pt x="178" y="77"/>
                    <a:pt x="178" y="78"/>
                  </a:cubicBezTo>
                  <a:close/>
                  <a:moveTo>
                    <a:pt x="185" y="84"/>
                  </a:moveTo>
                  <a:cubicBezTo>
                    <a:pt x="185" y="84"/>
                    <a:pt x="185" y="84"/>
                    <a:pt x="185" y="84"/>
                  </a:cubicBezTo>
                  <a:cubicBezTo>
                    <a:pt x="185" y="84"/>
                    <a:pt x="186" y="83"/>
                    <a:pt x="186" y="83"/>
                  </a:cubicBezTo>
                  <a:cubicBezTo>
                    <a:pt x="186" y="83"/>
                    <a:pt x="186" y="83"/>
                    <a:pt x="186" y="83"/>
                  </a:cubicBezTo>
                  <a:cubicBezTo>
                    <a:pt x="186" y="83"/>
                    <a:pt x="186" y="83"/>
                    <a:pt x="186" y="83"/>
                  </a:cubicBezTo>
                  <a:cubicBezTo>
                    <a:pt x="186" y="83"/>
                    <a:pt x="186" y="83"/>
                    <a:pt x="186" y="83"/>
                  </a:cubicBezTo>
                  <a:cubicBezTo>
                    <a:pt x="186" y="83"/>
                    <a:pt x="186" y="84"/>
                    <a:pt x="187" y="84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7" y="84"/>
                    <a:pt x="188" y="84"/>
                    <a:pt x="188" y="84"/>
                  </a:cubicBezTo>
                  <a:cubicBezTo>
                    <a:pt x="189" y="84"/>
                    <a:pt x="189" y="84"/>
                    <a:pt x="189" y="84"/>
                  </a:cubicBezTo>
                  <a:cubicBezTo>
                    <a:pt x="189" y="85"/>
                    <a:pt x="188" y="85"/>
                    <a:pt x="188" y="85"/>
                  </a:cubicBezTo>
                  <a:cubicBezTo>
                    <a:pt x="188" y="85"/>
                    <a:pt x="187" y="85"/>
                    <a:pt x="187" y="84"/>
                  </a:cubicBezTo>
                  <a:cubicBezTo>
                    <a:pt x="186" y="85"/>
                    <a:pt x="186" y="84"/>
                    <a:pt x="185" y="84"/>
                  </a:cubicBezTo>
                  <a:cubicBezTo>
                    <a:pt x="185" y="84"/>
                    <a:pt x="185" y="84"/>
                    <a:pt x="185" y="84"/>
                  </a:cubicBezTo>
                  <a:cubicBezTo>
                    <a:pt x="185" y="84"/>
                    <a:pt x="185" y="84"/>
                    <a:pt x="185" y="84"/>
                  </a:cubicBezTo>
                  <a:close/>
                  <a:moveTo>
                    <a:pt x="190" y="107"/>
                  </a:moveTo>
                  <a:cubicBezTo>
                    <a:pt x="190" y="107"/>
                    <a:pt x="190" y="107"/>
                    <a:pt x="190" y="107"/>
                  </a:cubicBezTo>
                  <a:cubicBezTo>
                    <a:pt x="190" y="107"/>
                    <a:pt x="190" y="107"/>
                    <a:pt x="190" y="107"/>
                  </a:cubicBezTo>
                  <a:cubicBezTo>
                    <a:pt x="189" y="107"/>
                    <a:pt x="189" y="107"/>
                    <a:pt x="189" y="106"/>
                  </a:cubicBezTo>
                  <a:cubicBezTo>
                    <a:pt x="189" y="107"/>
                    <a:pt x="189" y="107"/>
                    <a:pt x="190" y="107"/>
                  </a:cubicBezTo>
                  <a:close/>
                  <a:moveTo>
                    <a:pt x="190" y="106"/>
                  </a:moveTo>
                  <a:cubicBezTo>
                    <a:pt x="191" y="106"/>
                    <a:pt x="190" y="105"/>
                    <a:pt x="191" y="104"/>
                  </a:cubicBezTo>
                  <a:cubicBezTo>
                    <a:pt x="191" y="104"/>
                    <a:pt x="192" y="104"/>
                    <a:pt x="192" y="104"/>
                  </a:cubicBezTo>
                  <a:cubicBezTo>
                    <a:pt x="193" y="104"/>
                    <a:pt x="193" y="104"/>
                    <a:pt x="193" y="104"/>
                  </a:cubicBezTo>
                  <a:cubicBezTo>
                    <a:pt x="193" y="104"/>
                    <a:pt x="192" y="104"/>
                    <a:pt x="192" y="104"/>
                  </a:cubicBezTo>
                  <a:cubicBezTo>
                    <a:pt x="192" y="105"/>
                    <a:pt x="193" y="105"/>
                    <a:pt x="193" y="105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193" y="104"/>
                    <a:pt x="194" y="105"/>
                    <a:pt x="193" y="106"/>
                  </a:cubicBezTo>
                  <a:cubicBezTo>
                    <a:pt x="193" y="106"/>
                    <a:pt x="191" y="105"/>
                    <a:pt x="190" y="106"/>
                  </a:cubicBezTo>
                  <a:cubicBezTo>
                    <a:pt x="191" y="107"/>
                    <a:pt x="193" y="105"/>
                    <a:pt x="193" y="107"/>
                  </a:cubicBezTo>
                  <a:cubicBezTo>
                    <a:pt x="193" y="107"/>
                    <a:pt x="193" y="107"/>
                    <a:pt x="194" y="107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2" y="106"/>
                    <a:pt x="190" y="106"/>
                    <a:pt x="190" y="106"/>
                  </a:cubicBezTo>
                  <a:close/>
                  <a:moveTo>
                    <a:pt x="192" y="102"/>
                  </a:moveTo>
                  <a:cubicBezTo>
                    <a:pt x="193" y="100"/>
                    <a:pt x="193" y="100"/>
                    <a:pt x="193" y="100"/>
                  </a:cubicBezTo>
                  <a:cubicBezTo>
                    <a:pt x="193" y="102"/>
                    <a:pt x="193" y="102"/>
                    <a:pt x="193" y="102"/>
                  </a:cubicBezTo>
                  <a:lnTo>
                    <a:pt x="192" y="102"/>
                  </a:lnTo>
                  <a:close/>
                  <a:moveTo>
                    <a:pt x="200" y="83"/>
                  </a:moveTo>
                  <a:cubicBezTo>
                    <a:pt x="200" y="83"/>
                    <a:pt x="200" y="83"/>
                    <a:pt x="200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199" y="83"/>
                    <a:pt x="199" y="83"/>
                    <a:pt x="199" y="83"/>
                  </a:cubicBezTo>
                  <a:cubicBezTo>
                    <a:pt x="199" y="85"/>
                    <a:pt x="199" y="85"/>
                    <a:pt x="199" y="85"/>
                  </a:cubicBezTo>
                  <a:cubicBezTo>
                    <a:pt x="198" y="84"/>
                    <a:pt x="198" y="84"/>
                    <a:pt x="198" y="84"/>
                  </a:cubicBezTo>
                  <a:cubicBezTo>
                    <a:pt x="198" y="84"/>
                    <a:pt x="198" y="84"/>
                    <a:pt x="198" y="84"/>
                  </a:cubicBezTo>
                  <a:cubicBezTo>
                    <a:pt x="198" y="85"/>
                    <a:pt x="198" y="85"/>
                    <a:pt x="198" y="85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7" y="84"/>
                    <a:pt x="197" y="84"/>
                    <a:pt x="197" y="84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7" y="85"/>
                    <a:pt x="198" y="85"/>
                    <a:pt x="198" y="85"/>
                  </a:cubicBezTo>
                  <a:cubicBezTo>
                    <a:pt x="198" y="84"/>
                    <a:pt x="198" y="84"/>
                    <a:pt x="198" y="84"/>
                  </a:cubicBezTo>
                  <a:cubicBezTo>
                    <a:pt x="198" y="84"/>
                    <a:pt x="197" y="84"/>
                    <a:pt x="197" y="84"/>
                  </a:cubicBezTo>
                  <a:cubicBezTo>
                    <a:pt x="198" y="84"/>
                    <a:pt x="199" y="83"/>
                    <a:pt x="200" y="83"/>
                  </a:cubicBezTo>
                  <a:cubicBezTo>
                    <a:pt x="199" y="83"/>
                    <a:pt x="199" y="82"/>
                    <a:pt x="199" y="82"/>
                  </a:cubicBezTo>
                  <a:cubicBezTo>
                    <a:pt x="199" y="83"/>
                    <a:pt x="198" y="81"/>
                    <a:pt x="198" y="82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199" y="82"/>
                    <a:pt x="199" y="81"/>
                    <a:pt x="199" y="81"/>
                  </a:cubicBezTo>
                  <a:cubicBezTo>
                    <a:pt x="199" y="81"/>
                    <a:pt x="199" y="81"/>
                    <a:pt x="199" y="81"/>
                  </a:cubicBezTo>
                  <a:cubicBezTo>
                    <a:pt x="199" y="81"/>
                    <a:pt x="199" y="81"/>
                    <a:pt x="199" y="81"/>
                  </a:cubicBezTo>
                  <a:cubicBezTo>
                    <a:pt x="199" y="81"/>
                    <a:pt x="199" y="80"/>
                    <a:pt x="199" y="81"/>
                  </a:cubicBezTo>
                  <a:cubicBezTo>
                    <a:pt x="199" y="80"/>
                    <a:pt x="199" y="81"/>
                    <a:pt x="199" y="81"/>
                  </a:cubicBezTo>
                  <a:cubicBezTo>
                    <a:pt x="199" y="81"/>
                    <a:pt x="199" y="81"/>
                    <a:pt x="199" y="81"/>
                  </a:cubicBezTo>
                  <a:cubicBezTo>
                    <a:pt x="199" y="81"/>
                    <a:pt x="199" y="81"/>
                    <a:pt x="199" y="81"/>
                  </a:cubicBezTo>
                  <a:cubicBezTo>
                    <a:pt x="199" y="81"/>
                    <a:pt x="199" y="82"/>
                    <a:pt x="200" y="82"/>
                  </a:cubicBezTo>
                  <a:cubicBezTo>
                    <a:pt x="201" y="81"/>
                    <a:pt x="201" y="81"/>
                    <a:pt x="201" y="81"/>
                  </a:cubicBezTo>
                  <a:cubicBezTo>
                    <a:pt x="201" y="81"/>
                    <a:pt x="201" y="81"/>
                    <a:pt x="201" y="82"/>
                  </a:cubicBezTo>
                  <a:cubicBezTo>
                    <a:pt x="201" y="81"/>
                    <a:pt x="202" y="81"/>
                    <a:pt x="202" y="82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3" y="82"/>
                    <a:pt x="203" y="82"/>
                    <a:pt x="203" y="82"/>
                  </a:cubicBezTo>
                  <a:cubicBezTo>
                    <a:pt x="203" y="82"/>
                    <a:pt x="203" y="82"/>
                    <a:pt x="202" y="82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1" y="82"/>
                    <a:pt x="201" y="82"/>
                    <a:pt x="201" y="82"/>
                  </a:cubicBezTo>
                  <a:cubicBezTo>
                    <a:pt x="201" y="82"/>
                    <a:pt x="201" y="82"/>
                    <a:pt x="201" y="82"/>
                  </a:cubicBezTo>
                  <a:cubicBezTo>
                    <a:pt x="201" y="83"/>
                    <a:pt x="202" y="83"/>
                    <a:pt x="202" y="83"/>
                  </a:cubicBezTo>
                  <a:cubicBezTo>
                    <a:pt x="202" y="83"/>
                    <a:pt x="203" y="83"/>
                    <a:pt x="203" y="83"/>
                  </a:cubicBezTo>
                  <a:cubicBezTo>
                    <a:pt x="203" y="83"/>
                    <a:pt x="202" y="83"/>
                    <a:pt x="202" y="83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3" y="84"/>
                    <a:pt x="203" y="83"/>
                    <a:pt x="202" y="84"/>
                  </a:cubicBezTo>
                  <a:cubicBezTo>
                    <a:pt x="201" y="83"/>
                    <a:pt x="201" y="83"/>
                    <a:pt x="200" y="83"/>
                  </a:cubicBezTo>
                  <a:close/>
                  <a:moveTo>
                    <a:pt x="215" y="92"/>
                  </a:moveTo>
                  <a:cubicBezTo>
                    <a:pt x="215" y="93"/>
                    <a:pt x="215" y="93"/>
                    <a:pt x="215" y="93"/>
                  </a:cubicBezTo>
                  <a:cubicBezTo>
                    <a:pt x="215" y="93"/>
                    <a:pt x="215" y="93"/>
                    <a:pt x="215" y="93"/>
                  </a:cubicBezTo>
                  <a:lnTo>
                    <a:pt x="215" y="92"/>
                  </a:lnTo>
                  <a:close/>
                  <a:moveTo>
                    <a:pt x="217" y="82"/>
                  </a:moveTo>
                  <a:cubicBezTo>
                    <a:pt x="218" y="81"/>
                    <a:pt x="218" y="81"/>
                    <a:pt x="218" y="81"/>
                  </a:cubicBezTo>
                  <a:cubicBezTo>
                    <a:pt x="218" y="81"/>
                    <a:pt x="218" y="82"/>
                    <a:pt x="218" y="82"/>
                  </a:cubicBezTo>
                  <a:cubicBezTo>
                    <a:pt x="218" y="82"/>
                    <a:pt x="218" y="82"/>
                    <a:pt x="217" y="82"/>
                  </a:cubicBezTo>
                  <a:close/>
                  <a:moveTo>
                    <a:pt x="225" y="75"/>
                  </a:moveTo>
                  <a:cubicBezTo>
                    <a:pt x="224" y="75"/>
                    <a:pt x="224" y="74"/>
                    <a:pt x="224" y="74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25" y="74"/>
                    <a:pt x="226" y="74"/>
                    <a:pt x="225" y="75"/>
                  </a:cubicBezTo>
                  <a:close/>
                  <a:moveTo>
                    <a:pt x="228" y="76"/>
                  </a:moveTo>
                  <a:cubicBezTo>
                    <a:pt x="228" y="75"/>
                    <a:pt x="228" y="75"/>
                    <a:pt x="228" y="75"/>
                  </a:cubicBezTo>
                  <a:cubicBezTo>
                    <a:pt x="228" y="76"/>
                    <a:pt x="228" y="76"/>
                    <a:pt x="228" y="77"/>
                  </a:cubicBezTo>
                  <a:cubicBezTo>
                    <a:pt x="228" y="77"/>
                    <a:pt x="228" y="77"/>
                    <a:pt x="228" y="77"/>
                  </a:cubicBezTo>
                  <a:cubicBezTo>
                    <a:pt x="228" y="77"/>
                    <a:pt x="228" y="77"/>
                    <a:pt x="228" y="77"/>
                  </a:cubicBezTo>
                  <a:cubicBezTo>
                    <a:pt x="228" y="76"/>
                    <a:pt x="228" y="76"/>
                    <a:pt x="228" y="76"/>
                  </a:cubicBezTo>
                  <a:close/>
                  <a:moveTo>
                    <a:pt x="230" y="96"/>
                  </a:moveTo>
                  <a:cubicBezTo>
                    <a:pt x="230" y="97"/>
                    <a:pt x="230" y="97"/>
                    <a:pt x="230" y="97"/>
                  </a:cubicBezTo>
                  <a:cubicBezTo>
                    <a:pt x="230" y="97"/>
                    <a:pt x="230" y="98"/>
                    <a:pt x="230" y="98"/>
                  </a:cubicBezTo>
                  <a:cubicBezTo>
                    <a:pt x="230" y="98"/>
                    <a:pt x="229" y="97"/>
                    <a:pt x="229" y="98"/>
                  </a:cubicBezTo>
                  <a:cubicBezTo>
                    <a:pt x="229" y="98"/>
                    <a:pt x="229" y="98"/>
                    <a:pt x="229" y="98"/>
                  </a:cubicBezTo>
                  <a:cubicBezTo>
                    <a:pt x="229" y="98"/>
                    <a:pt x="229" y="98"/>
                    <a:pt x="229" y="98"/>
                  </a:cubicBezTo>
                  <a:cubicBezTo>
                    <a:pt x="229" y="97"/>
                    <a:pt x="228" y="97"/>
                    <a:pt x="228" y="97"/>
                  </a:cubicBezTo>
                  <a:cubicBezTo>
                    <a:pt x="228" y="97"/>
                    <a:pt x="228" y="97"/>
                    <a:pt x="228" y="97"/>
                  </a:cubicBezTo>
                  <a:cubicBezTo>
                    <a:pt x="228" y="97"/>
                    <a:pt x="228" y="97"/>
                    <a:pt x="228" y="97"/>
                  </a:cubicBezTo>
                  <a:cubicBezTo>
                    <a:pt x="228" y="97"/>
                    <a:pt x="228" y="96"/>
                    <a:pt x="229" y="96"/>
                  </a:cubicBezTo>
                  <a:cubicBezTo>
                    <a:pt x="229" y="95"/>
                    <a:pt x="229" y="95"/>
                    <a:pt x="229" y="95"/>
                  </a:cubicBezTo>
                  <a:cubicBezTo>
                    <a:pt x="228" y="95"/>
                    <a:pt x="227" y="96"/>
                    <a:pt x="227" y="96"/>
                  </a:cubicBezTo>
                  <a:cubicBezTo>
                    <a:pt x="227" y="96"/>
                    <a:pt x="227" y="96"/>
                    <a:pt x="227" y="96"/>
                  </a:cubicBezTo>
                  <a:cubicBezTo>
                    <a:pt x="227" y="96"/>
                    <a:pt x="227" y="96"/>
                    <a:pt x="227" y="96"/>
                  </a:cubicBezTo>
                  <a:cubicBezTo>
                    <a:pt x="227" y="96"/>
                    <a:pt x="226" y="96"/>
                    <a:pt x="226" y="96"/>
                  </a:cubicBezTo>
                  <a:cubicBezTo>
                    <a:pt x="226" y="96"/>
                    <a:pt x="227" y="95"/>
                    <a:pt x="227" y="96"/>
                  </a:cubicBezTo>
                  <a:cubicBezTo>
                    <a:pt x="227" y="96"/>
                    <a:pt x="227" y="96"/>
                    <a:pt x="227" y="96"/>
                  </a:cubicBezTo>
                  <a:cubicBezTo>
                    <a:pt x="228" y="95"/>
                    <a:pt x="228" y="95"/>
                    <a:pt x="228" y="95"/>
                  </a:cubicBezTo>
                  <a:cubicBezTo>
                    <a:pt x="229" y="95"/>
                    <a:pt x="229" y="97"/>
                    <a:pt x="230" y="96"/>
                  </a:cubicBezTo>
                  <a:close/>
                  <a:moveTo>
                    <a:pt x="229" y="94"/>
                  </a:moveTo>
                  <a:cubicBezTo>
                    <a:pt x="229" y="95"/>
                    <a:pt x="229" y="95"/>
                    <a:pt x="229" y="95"/>
                  </a:cubicBezTo>
                  <a:cubicBezTo>
                    <a:pt x="229" y="95"/>
                    <a:pt x="229" y="95"/>
                    <a:pt x="229" y="94"/>
                  </a:cubicBezTo>
                  <a:close/>
                  <a:moveTo>
                    <a:pt x="228" y="98"/>
                  </a:moveTo>
                  <a:cubicBezTo>
                    <a:pt x="227" y="98"/>
                    <a:pt x="227" y="98"/>
                    <a:pt x="227" y="98"/>
                  </a:cubicBezTo>
                  <a:cubicBezTo>
                    <a:pt x="227" y="98"/>
                    <a:pt x="227" y="98"/>
                    <a:pt x="227" y="98"/>
                  </a:cubicBezTo>
                  <a:lnTo>
                    <a:pt x="228" y="98"/>
                  </a:lnTo>
                  <a:close/>
                  <a:moveTo>
                    <a:pt x="229" y="80"/>
                  </a:moveTo>
                  <a:cubicBezTo>
                    <a:pt x="229" y="80"/>
                    <a:pt x="229" y="80"/>
                    <a:pt x="229" y="80"/>
                  </a:cubicBezTo>
                  <a:cubicBezTo>
                    <a:pt x="229" y="80"/>
                    <a:pt x="229" y="80"/>
                    <a:pt x="229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9" y="80"/>
                    <a:pt x="229" y="80"/>
                    <a:pt x="229" y="80"/>
                  </a:cubicBezTo>
                  <a:cubicBezTo>
                    <a:pt x="229" y="80"/>
                    <a:pt x="229" y="80"/>
                    <a:pt x="229" y="80"/>
                  </a:cubicBezTo>
                  <a:cubicBezTo>
                    <a:pt x="229" y="80"/>
                    <a:pt x="229" y="80"/>
                    <a:pt x="229" y="80"/>
                  </a:cubicBezTo>
                  <a:cubicBezTo>
                    <a:pt x="229" y="80"/>
                    <a:pt x="229" y="80"/>
                    <a:pt x="229" y="80"/>
                  </a:cubicBezTo>
                  <a:close/>
                  <a:moveTo>
                    <a:pt x="236" y="66"/>
                  </a:moveTo>
                  <a:cubicBezTo>
                    <a:pt x="236" y="66"/>
                    <a:pt x="236" y="66"/>
                    <a:pt x="236" y="66"/>
                  </a:cubicBezTo>
                  <a:cubicBezTo>
                    <a:pt x="235" y="66"/>
                    <a:pt x="235" y="66"/>
                    <a:pt x="235" y="66"/>
                  </a:cubicBezTo>
                  <a:lnTo>
                    <a:pt x="236" y="66"/>
                  </a:lnTo>
                  <a:close/>
                  <a:moveTo>
                    <a:pt x="235" y="64"/>
                  </a:moveTo>
                  <a:cubicBezTo>
                    <a:pt x="236" y="64"/>
                    <a:pt x="236" y="64"/>
                    <a:pt x="236" y="64"/>
                  </a:cubicBezTo>
                  <a:cubicBezTo>
                    <a:pt x="237" y="65"/>
                    <a:pt x="237" y="65"/>
                    <a:pt x="237" y="65"/>
                  </a:cubicBezTo>
                  <a:lnTo>
                    <a:pt x="235" y="64"/>
                  </a:lnTo>
                  <a:close/>
                  <a:moveTo>
                    <a:pt x="235" y="70"/>
                  </a:moveTo>
                  <a:cubicBezTo>
                    <a:pt x="235" y="70"/>
                    <a:pt x="234" y="69"/>
                    <a:pt x="234" y="70"/>
                  </a:cubicBezTo>
                  <a:cubicBezTo>
                    <a:pt x="234" y="70"/>
                    <a:pt x="234" y="69"/>
                    <a:pt x="233" y="69"/>
                  </a:cubicBezTo>
                  <a:cubicBezTo>
                    <a:pt x="233" y="69"/>
                    <a:pt x="236" y="68"/>
                    <a:pt x="235" y="70"/>
                  </a:cubicBezTo>
                  <a:close/>
                  <a:moveTo>
                    <a:pt x="232" y="70"/>
                  </a:moveTo>
                  <a:cubicBezTo>
                    <a:pt x="232" y="70"/>
                    <a:pt x="232" y="70"/>
                    <a:pt x="233" y="71"/>
                  </a:cubicBezTo>
                  <a:cubicBezTo>
                    <a:pt x="233" y="71"/>
                    <a:pt x="233" y="71"/>
                    <a:pt x="233" y="71"/>
                  </a:cubicBezTo>
                  <a:cubicBezTo>
                    <a:pt x="233" y="71"/>
                    <a:pt x="233" y="71"/>
                    <a:pt x="233" y="70"/>
                  </a:cubicBezTo>
                  <a:cubicBezTo>
                    <a:pt x="233" y="71"/>
                    <a:pt x="233" y="71"/>
                    <a:pt x="233" y="71"/>
                  </a:cubicBezTo>
                  <a:cubicBezTo>
                    <a:pt x="233" y="71"/>
                    <a:pt x="233" y="71"/>
                    <a:pt x="233" y="71"/>
                  </a:cubicBezTo>
                  <a:cubicBezTo>
                    <a:pt x="233" y="71"/>
                    <a:pt x="233" y="71"/>
                    <a:pt x="233" y="71"/>
                  </a:cubicBezTo>
                  <a:cubicBezTo>
                    <a:pt x="232" y="70"/>
                    <a:pt x="231" y="70"/>
                    <a:pt x="231" y="69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8"/>
                    <a:pt x="232" y="69"/>
                    <a:pt x="232" y="69"/>
                  </a:cubicBezTo>
                  <a:cubicBezTo>
                    <a:pt x="232" y="70"/>
                    <a:pt x="231" y="69"/>
                    <a:pt x="232" y="70"/>
                  </a:cubicBezTo>
                  <a:close/>
                  <a:moveTo>
                    <a:pt x="233" y="68"/>
                  </a:moveTo>
                  <a:cubicBezTo>
                    <a:pt x="233" y="69"/>
                    <a:pt x="233" y="69"/>
                    <a:pt x="233" y="69"/>
                  </a:cubicBezTo>
                  <a:cubicBezTo>
                    <a:pt x="232" y="68"/>
                    <a:pt x="232" y="67"/>
                    <a:pt x="231" y="67"/>
                  </a:cubicBezTo>
                  <a:cubicBezTo>
                    <a:pt x="231" y="67"/>
                    <a:pt x="231" y="66"/>
                    <a:pt x="231" y="66"/>
                  </a:cubicBezTo>
                  <a:cubicBezTo>
                    <a:pt x="232" y="66"/>
                    <a:pt x="231" y="68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8"/>
                    <a:pt x="234" y="68"/>
                    <a:pt x="234" y="68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8"/>
                    <a:pt x="234" y="68"/>
                    <a:pt x="233" y="68"/>
                  </a:cubicBezTo>
                  <a:close/>
                  <a:moveTo>
                    <a:pt x="237" y="66"/>
                  </a:moveTo>
                  <a:cubicBezTo>
                    <a:pt x="237" y="66"/>
                    <a:pt x="237" y="66"/>
                    <a:pt x="237" y="66"/>
                  </a:cubicBezTo>
                  <a:cubicBezTo>
                    <a:pt x="237" y="66"/>
                    <a:pt x="237" y="66"/>
                    <a:pt x="237" y="66"/>
                  </a:cubicBezTo>
                  <a:cubicBezTo>
                    <a:pt x="238" y="68"/>
                    <a:pt x="240" y="65"/>
                    <a:pt x="241" y="67"/>
                  </a:cubicBezTo>
                  <a:cubicBezTo>
                    <a:pt x="241" y="68"/>
                    <a:pt x="241" y="68"/>
                    <a:pt x="242" y="69"/>
                  </a:cubicBezTo>
                  <a:cubicBezTo>
                    <a:pt x="243" y="69"/>
                    <a:pt x="243" y="69"/>
                    <a:pt x="243" y="69"/>
                  </a:cubicBezTo>
                  <a:cubicBezTo>
                    <a:pt x="243" y="69"/>
                    <a:pt x="243" y="69"/>
                    <a:pt x="243" y="69"/>
                  </a:cubicBezTo>
                  <a:cubicBezTo>
                    <a:pt x="244" y="68"/>
                    <a:pt x="244" y="68"/>
                    <a:pt x="244" y="68"/>
                  </a:cubicBezTo>
                  <a:cubicBezTo>
                    <a:pt x="244" y="68"/>
                    <a:pt x="244" y="68"/>
                    <a:pt x="244" y="68"/>
                  </a:cubicBezTo>
                  <a:cubicBezTo>
                    <a:pt x="244" y="68"/>
                    <a:pt x="244" y="68"/>
                    <a:pt x="244" y="68"/>
                  </a:cubicBezTo>
                  <a:cubicBezTo>
                    <a:pt x="244" y="68"/>
                    <a:pt x="244" y="68"/>
                    <a:pt x="244" y="68"/>
                  </a:cubicBezTo>
                  <a:cubicBezTo>
                    <a:pt x="244" y="68"/>
                    <a:pt x="244" y="68"/>
                    <a:pt x="244" y="69"/>
                  </a:cubicBezTo>
                  <a:cubicBezTo>
                    <a:pt x="245" y="69"/>
                    <a:pt x="246" y="68"/>
                    <a:pt x="247" y="68"/>
                  </a:cubicBezTo>
                  <a:cubicBezTo>
                    <a:pt x="246" y="69"/>
                    <a:pt x="247" y="69"/>
                    <a:pt x="247" y="70"/>
                  </a:cubicBezTo>
                  <a:cubicBezTo>
                    <a:pt x="247" y="70"/>
                    <a:pt x="247" y="71"/>
                    <a:pt x="246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2"/>
                    <a:pt x="247" y="72"/>
                  </a:cubicBezTo>
                  <a:cubicBezTo>
                    <a:pt x="247" y="72"/>
                    <a:pt x="247" y="72"/>
                    <a:pt x="247" y="72"/>
                  </a:cubicBezTo>
                  <a:cubicBezTo>
                    <a:pt x="247" y="72"/>
                    <a:pt x="247" y="72"/>
                    <a:pt x="247" y="72"/>
                  </a:cubicBezTo>
                  <a:cubicBezTo>
                    <a:pt x="246" y="71"/>
                    <a:pt x="246" y="72"/>
                    <a:pt x="245" y="71"/>
                  </a:cubicBezTo>
                  <a:cubicBezTo>
                    <a:pt x="245" y="71"/>
                    <a:pt x="246" y="71"/>
                    <a:pt x="246" y="71"/>
                  </a:cubicBezTo>
                  <a:cubicBezTo>
                    <a:pt x="246" y="71"/>
                    <a:pt x="246" y="71"/>
                    <a:pt x="246" y="71"/>
                  </a:cubicBezTo>
                  <a:cubicBezTo>
                    <a:pt x="244" y="70"/>
                    <a:pt x="244" y="70"/>
                    <a:pt x="244" y="70"/>
                  </a:cubicBezTo>
                  <a:cubicBezTo>
                    <a:pt x="244" y="70"/>
                    <a:pt x="244" y="70"/>
                    <a:pt x="243" y="70"/>
                  </a:cubicBezTo>
                  <a:cubicBezTo>
                    <a:pt x="243" y="70"/>
                    <a:pt x="242" y="68"/>
                    <a:pt x="241" y="70"/>
                  </a:cubicBezTo>
                  <a:cubicBezTo>
                    <a:pt x="241" y="70"/>
                    <a:pt x="240" y="69"/>
                    <a:pt x="240" y="70"/>
                  </a:cubicBezTo>
                  <a:cubicBezTo>
                    <a:pt x="240" y="70"/>
                    <a:pt x="240" y="70"/>
                    <a:pt x="240" y="70"/>
                  </a:cubicBezTo>
                  <a:cubicBezTo>
                    <a:pt x="241" y="70"/>
                    <a:pt x="241" y="70"/>
                    <a:pt x="241" y="70"/>
                  </a:cubicBezTo>
                  <a:cubicBezTo>
                    <a:pt x="241" y="72"/>
                    <a:pt x="239" y="70"/>
                    <a:pt x="239" y="70"/>
                  </a:cubicBezTo>
                  <a:cubicBezTo>
                    <a:pt x="239" y="70"/>
                    <a:pt x="239" y="70"/>
                    <a:pt x="239" y="70"/>
                  </a:cubicBezTo>
                  <a:cubicBezTo>
                    <a:pt x="239" y="69"/>
                    <a:pt x="239" y="69"/>
                    <a:pt x="239" y="69"/>
                  </a:cubicBezTo>
                  <a:cubicBezTo>
                    <a:pt x="239" y="69"/>
                    <a:pt x="238" y="69"/>
                    <a:pt x="237" y="69"/>
                  </a:cubicBezTo>
                  <a:cubicBezTo>
                    <a:pt x="237" y="69"/>
                    <a:pt x="237" y="69"/>
                    <a:pt x="237" y="68"/>
                  </a:cubicBezTo>
                  <a:cubicBezTo>
                    <a:pt x="237" y="68"/>
                    <a:pt x="237" y="69"/>
                    <a:pt x="237" y="69"/>
                  </a:cubicBezTo>
                  <a:cubicBezTo>
                    <a:pt x="237" y="69"/>
                    <a:pt x="237" y="68"/>
                    <a:pt x="237" y="68"/>
                  </a:cubicBezTo>
                  <a:cubicBezTo>
                    <a:pt x="237" y="68"/>
                    <a:pt x="237" y="68"/>
                    <a:pt x="237" y="68"/>
                  </a:cubicBezTo>
                  <a:cubicBezTo>
                    <a:pt x="236" y="68"/>
                    <a:pt x="236" y="68"/>
                    <a:pt x="236" y="68"/>
                  </a:cubicBezTo>
                  <a:cubicBezTo>
                    <a:pt x="237" y="67"/>
                    <a:pt x="237" y="67"/>
                    <a:pt x="237" y="66"/>
                  </a:cubicBezTo>
                  <a:cubicBezTo>
                    <a:pt x="237" y="66"/>
                    <a:pt x="237" y="66"/>
                    <a:pt x="237" y="66"/>
                  </a:cubicBezTo>
                  <a:close/>
                  <a:moveTo>
                    <a:pt x="238" y="65"/>
                  </a:moveTo>
                  <a:cubicBezTo>
                    <a:pt x="238" y="66"/>
                    <a:pt x="238" y="66"/>
                    <a:pt x="239" y="65"/>
                  </a:cubicBezTo>
                  <a:cubicBezTo>
                    <a:pt x="238" y="66"/>
                    <a:pt x="238" y="66"/>
                    <a:pt x="238" y="65"/>
                  </a:cubicBezTo>
                  <a:cubicBezTo>
                    <a:pt x="238" y="65"/>
                    <a:pt x="238" y="65"/>
                    <a:pt x="237" y="65"/>
                  </a:cubicBezTo>
                  <a:cubicBezTo>
                    <a:pt x="238" y="65"/>
                    <a:pt x="238" y="65"/>
                    <a:pt x="238" y="65"/>
                  </a:cubicBezTo>
                  <a:close/>
                  <a:moveTo>
                    <a:pt x="243" y="46"/>
                  </a:moveTo>
                  <a:cubicBezTo>
                    <a:pt x="243" y="46"/>
                    <a:pt x="243" y="46"/>
                    <a:pt x="243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6"/>
                    <a:pt x="244" y="46"/>
                    <a:pt x="243" y="46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3" y="46"/>
                    <a:pt x="243" y="46"/>
                    <a:pt x="243" y="46"/>
                  </a:cubicBezTo>
                  <a:close/>
                  <a:moveTo>
                    <a:pt x="247" y="48"/>
                  </a:moveTo>
                  <a:cubicBezTo>
                    <a:pt x="247" y="48"/>
                    <a:pt x="247" y="48"/>
                    <a:pt x="246" y="49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47" y="48"/>
                    <a:pt x="246" y="48"/>
                    <a:pt x="246" y="48"/>
                  </a:cubicBezTo>
                  <a:cubicBezTo>
                    <a:pt x="246" y="48"/>
                    <a:pt x="246" y="48"/>
                    <a:pt x="246" y="48"/>
                  </a:cubicBezTo>
                  <a:cubicBezTo>
                    <a:pt x="246" y="48"/>
                    <a:pt x="246" y="48"/>
                    <a:pt x="246" y="48"/>
                  </a:cubicBezTo>
                  <a:cubicBezTo>
                    <a:pt x="247" y="47"/>
                    <a:pt x="247" y="47"/>
                    <a:pt x="247" y="47"/>
                  </a:cubicBezTo>
                  <a:cubicBezTo>
                    <a:pt x="247" y="48"/>
                    <a:pt x="247" y="48"/>
                    <a:pt x="247" y="48"/>
                  </a:cubicBezTo>
                  <a:cubicBezTo>
                    <a:pt x="247" y="48"/>
                    <a:pt x="247" y="48"/>
                    <a:pt x="247" y="48"/>
                  </a:cubicBezTo>
                  <a:cubicBezTo>
                    <a:pt x="247" y="48"/>
                    <a:pt x="247" y="48"/>
                    <a:pt x="247" y="48"/>
                  </a:cubicBezTo>
                  <a:cubicBezTo>
                    <a:pt x="247" y="48"/>
                    <a:pt x="247" y="48"/>
                    <a:pt x="247" y="48"/>
                  </a:cubicBezTo>
                  <a:cubicBezTo>
                    <a:pt x="247" y="48"/>
                    <a:pt x="247" y="48"/>
                    <a:pt x="247" y="48"/>
                  </a:cubicBezTo>
                  <a:close/>
                  <a:moveTo>
                    <a:pt x="246" y="50"/>
                  </a:moveTo>
                  <a:cubicBezTo>
                    <a:pt x="246" y="50"/>
                    <a:pt x="246" y="50"/>
                    <a:pt x="246" y="50"/>
                  </a:cubicBezTo>
                  <a:cubicBezTo>
                    <a:pt x="246" y="50"/>
                    <a:pt x="246" y="50"/>
                    <a:pt x="246" y="50"/>
                  </a:cubicBezTo>
                  <a:cubicBezTo>
                    <a:pt x="246" y="50"/>
                    <a:pt x="246" y="51"/>
                    <a:pt x="246" y="50"/>
                  </a:cubicBezTo>
                  <a:cubicBezTo>
                    <a:pt x="247" y="51"/>
                    <a:pt x="247" y="51"/>
                    <a:pt x="247" y="51"/>
                  </a:cubicBezTo>
                  <a:cubicBezTo>
                    <a:pt x="246" y="51"/>
                    <a:pt x="245" y="50"/>
                    <a:pt x="244" y="50"/>
                  </a:cubicBezTo>
                  <a:cubicBezTo>
                    <a:pt x="244" y="51"/>
                    <a:pt x="244" y="51"/>
                    <a:pt x="244" y="51"/>
                  </a:cubicBezTo>
                  <a:cubicBezTo>
                    <a:pt x="244" y="51"/>
                    <a:pt x="244" y="51"/>
                    <a:pt x="244" y="51"/>
                  </a:cubicBezTo>
                  <a:cubicBezTo>
                    <a:pt x="243" y="51"/>
                    <a:pt x="243" y="51"/>
                    <a:pt x="243" y="51"/>
                  </a:cubicBezTo>
                  <a:cubicBezTo>
                    <a:pt x="244" y="49"/>
                    <a:pt x="245" y="52"/>
                    <a:pt x="246" y="50"/>
                  </a:cubicBezTo>
                  <a:close/>
                  <a:moveTo>
                    <a:pt x="243" y="63"/>
                  </a:moveTo>
                  <a:cubicBezTo>
                    <a:pt x="243" y="63"/>
                    <a:pt x="243" y="63"/>
                    <a:pt x="243" y="63"/>
                  </a:cubicBezTo>
                  <a:cubicBezTo>
                    <a:pt x="243" y="63"/>
                    <a:pt x="243" y="63"/>
                    <a:pt x="243" y="63"/>
                  </a:cubicBezTo>
                  <a:cubicBezTo>
                    <a:pt x="243" y="63"/>
                    <a:pt x="244" y="63"/>
                    <a:pt x="244" y="63"/>
                  </a:cubicBezTo>
                  <a:cubicBezTo>
                    <a:pt x="243" y="64"/>
                    <a:pt x="243" y="64"/>
                    <a:pt x="243" y="64"/>
                  </a:cubicBezTo>
                  <a:cubicBezTo>
                    <a:pt x="243" y="64"/>
                    <a:pt x="243" y="63"/>
                    <a:pt x="243" y="63"/>
                  </a:cubicBezTo>
                  <a:close/>
                  <a:moveTo>
                    <a:pt x="242" y="65"/>
                  </a:moveTo>
                  <a:cubicBezTo>
                    <a:pt x="242" y="65"/>
                    <a:pt x="241" y="65"/>
                    <a:pt x="240" y="65"/>
                  </a:cubicBezTo>
                  <a:cubicBezTo>
                    <a:pt x="242" y="64"/>
                    <a:pt x="242" y="64"/>
                    <a:pt x="242" y="64"/>
                  </a:cubicBezTo>
                  <a:cubicBezTo>
                    <a:pt x="242" y="64"/>
                    <a:pt x="242" y="64"/>
                    <a:pt x="242" y="65"/>
                  </a:cubicBezTo>
                  <a:close/>
                  <a:moveTo>
                    <a:pt x="240" y="64"/>
                  </a:moveTo>
                  <a:cubicBezTo>
                    <a:pt x="240" y="64"/>
                    <a:pt x="240" y="65"/>
                    <a:pt x="240" y="65"/>
                  </a:cubicBezTo>
                  <a:cubicBezTo>
                    <a:pt x="241" y="65"/>
                    <a:pt x="241" y="66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6"/>
                  </a:cubicBezTo>
                  <a:cubicBezTo>
                    <a:pt x="239" y="66"/>
                    <a:pt x="239" y="66"/>
                    <a:pt x="239" y="66"/>
                  </a:cubicBezTo>
                  <a:cubicBezTo>
                    <a:pt x="241" y="65"/>
                    <a:pt x="239" y="65"/>
                    <a:pt x="239" y="64"/>
                  </a:cubicBezTo>
                  <a:lnTo>
                    <a:pt x="240" y="64"/>
                  </a:lnTo>
                  <a:close/>
                  <a:moveTo>
                    <a:pt x="251" y="68"/>
                  </a:moveTo>
                  <a:cubicBezTo>
                    <a:pt x="251" y="67"/>
                    <a:pt x="249" y="67"/>
                    <a:pt x="248" y="67"/>
                  </a:cubicBezTo>
                  <a:cubicBezTo>
                    <a:pt x="249" y="67"/>
                    <a:pt x="249" y="67"/>
                    <a:pt x="249" y="67"/>
                  </a:cubicBezTo>
                  <a:cubicBezTo>
                    <a:pt x="249" y="67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8" y="66"/>
                    <a:pt x="248" y="66"/>
                    <a:pt x="248" y="65"/>
                  </a:cubicBezTo>
                  <a:cubicBezTo>
                    <a:pt x="248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50" y="66"/>
                    <a:pt x="250" y="66"/>
                    <a:pt x="251" y="66"/>
                  </a:cubicBezTo>
                  <a:cubicBezTo>
                    <a:pt x="250" y="67"/>
                    <a:pt x="250" y="67"/>
                    <a:pt x="250" y="67"/>
                  </a:cubicBezTo>
                  <a:cubicBezTo>
                    <a:pt x="250" y="67"/>
                    <a:pt x="251" y="67"/>
                    <a:pt x="251" y="68"/>
                  </a:cubicBezTo>
                  <a:close/>
                  <a:moveTo>
                    <a:pt x="252" y="70"/>
                  </a:moveTo>
                  <a:cubicBezTo>
                    <a:pt x="252" y="70"/>
                    <a:pt x="252" y="70"/>
                    <a:pt x="252" y="70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1" y="70"/>
                    <a:pt x="251" y="70"/>
                    <a:pt x="251" y="70"/>
                  </a:cubicBezTo>
                  <a:cubicBezTo>
                    <a:pt x="251" y="72"/>
                    <a:pt x="253" y="71"/>
                    <a:pt x="253" y="72"/>
                  </a:cubicBezTo>
                  <a:cubicBezTo>
                    <a:pt x="254" y="72"/>
                    <a:pt x="254" y="71"/>
                    <a:pt x="255" y="72"/>
                  </a:cubicBezTo>
                  <a:cubicBezTo>
                    <a:pt x="254" y="72"/>
                    <a:pt x="254" y="72"/>
                    <a:pt x="253" y="72"/>
                  </a:cubicBezTo>
                  <a:cubicBezTo>
                    <a:pt x="253" y="71"/>
                    <a:pt x="251" y="72"/>
                    <a:pt x="250" y="72"/>
                  </a:cubicBezTo>
                  <a:cubicBezTo>
                    <a:pt x="249" y="73"/>
                    <a:pt x="247" y="71"/>
                    <a:pt x="248" y="73"/>
                  </a:cubicBezTo>
                  <a:cubicBezTo>
                    <a:pt x="247" y="73"/>
                    <a:pt x="247" y="72"/>
                    <a:pt x="247" y="72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8" y="71"/>
                    <a:pt x="248" y="71"/>
                    <a:pt x="249" y="72"/>
                  </a:cubicBezTo>
                  <a:cubicBezTo>
                    <a:pt x="250" y="70"/>
                    <a:pt x="250" y="70"/>
                    <a:pt x="250" y="70"/>
                  </a:cubicBezTo>
                  <a:cubicBezTo>
                    <a:pt x="250" y="70"/>
                    <a:pt x="249" y="71"/>
                    <a:pt x="249" y="70"/>
                  </a:cubicBezTo>
                  <a:cubicBezTo>
                    <a:pt x="250" y="70"/>
                    <a:pt x="251" y="70"/>
                    <a:pt x="251" y="69"/>
                  </a:cubicBezTo>
                  <a:cubicBezTo>
                    <a:pt x="252" y="68"/>
                    <a:pt x="252" y="68"/>
                    <a:pt x="252" y="68"/>
                  </a:cubicBezTo>
                  <a:cubicBezTo>
                    <a:pt x="253" y="69"/>
                    <a:pt x="251" y="69"/>
                    <a:pt x="252" y="70"/>
                  </a:cubicBezTo>
                  <a:close/>
                  <a:moveTo>
                    <a:pt x="258" y="70"/>
                  </a:moveTo>
                  <a:cubicBezTo>
                    <a:pt x="257" y="70"/>
                    <a:pt x="257" y="70"/>
                    <a:pt x="257" y="70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7" y="70"/>
                    <a:pt x="257" y="69"/>
                    <a:pt x="257" y="69"/>
                  </a:cubicBezTo>
                  <a:cubicBezTo>
                    <a:pt x="257" y="69"/>
                    <a:pt x="257" y="69"/>
                    <a:pt x="257" y="69"/>
                  </a:cubicBezTo>
                  <a:cubicBezTo>
                    <a:pt x="257" y="69"/>
                    <a:pt x="256" y="69"/>
                    <a:pt x="256" y="69"/>
                  </a:cubicBezTo>
                  <a:cubicBezTo>
                    <a:pt x="256" y="68"/>
                    <a:pt x="256" y="68"/>
                    <a:pt x="256" y="68"/>
                  </a:cubicBezTo>
                  <a:cubicBezTo>
                    <a:pt x="256" y="68"/>
                    <a:pt x="256" y="68"/>
                    <a:pt x="256" y="68"/>
                  </a:cubicBezTo>
                  <a:cubicBezTo>
                    <a:pt x="257" y="68"/>
                    <a:pt x="256" y="68"/>
                    <a:pt x="257" y="69"/>
                  </a:cubicBezTo>
                  <a:cubicBezTo>
                    <a:pt x="257" y="69"/>
                    <a:pt x="257" y="69"/>
                    <a:pt x="258" y="70"/>
                  </a:cubicBezTo>
                  <a:close/>
                  <a:moveTo>
                    <a:pt x="259" y="67"/>
                  </a:moveTo>
                  <a:cubicBezTo>
                    <a:pt x="260" y="68"/>
                    <a:pt x="261" y="68"/>
                    <a:pt x="261" y="68"/>
                  </a:cubicBezTo>
                  <a:cubicBezTo>
                    <a:pt x="262" y="68"/>
                    <a:pt x="262" y="68"/>
                    <a:pt x="262" y="68"/>
                  </a:cubicBezTo>
                  <a:cubicBezTo>
                    <a:pt x="262" y="68"/>
                    <a:pt x="262" y="68"/>
                    <a:pt x="262" y="68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61" y="69"/>
                    <a:pt x="261" y="69"/>
                    <a:pt x="262" y="69"/>
                  </a:cubicBezTo>
                  <a:cubicBezTo>
                    <a:pt x="262" y="69"/>
                    <a:pt x="262" y="70"/>
                    <a:pt x="263" y="69"/>
                  </a:cubicBezTo>
                  <a:cubicBezTo>
                    <a:pt x="263" y="68"/>
                    <a:pt x="263" y="68"/>
                    <a:pt x="263" y="68"/>
                  </a:cubicBezTo>
                  <a:cubicBezTo>
                    <a:pt x="263" y="68"/>
                    <a:pt x="264" y="68"/>
                    <a:pt x="264" y="67"/>
                  </a:cubicBezTo>
                  <a:cubicBezTo>
                    <a:pt x="264" y="68"/>
                    <a:pt x="265" y="70"/>
                    <a:pt x="264" y="70"/>
                  </a:cubicBezTo>
                  <a:cubicBezTo>
                    <a:pt x="263" y="70"/>
                    <a:pt x="264" y="70"/>
                    <a:pt x="264" y="71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65" y="71"/>
                    <a:pt x="265" y="71"/>
                    <a:pt x="265" y="71"/>
                  </a:cubicBezTo>
                  <a:cubicBezTo>
                    <a:pt x="265" y="71"/>
                    <a:pt x="265" y="71"/>
                    <a:pt x="265" y="72"/>
                  </a:cubicBezTo>
                  <a:cubicBezTo>
                    <a:pt x="265" y="72"/>
                    <a:pt x="265" y="72"/>
                    <a:pt x="265" y="72"/>
                  </a:cubicBezTo>
                  <a:cubicBezTo>
                    <a:pt x="265" y="72"/>
                    <a:pt x="265" y="72"/>
                    <a:pt x="265" y="72"/>
                  </a:cubicBezTo>
                  <a:cubicBezTo>
                    <a:pt x="266" y="72"/>
                    <a:pt x="267" y="71"/>
                    <a:pt x="266" y="71"/>
                  </a:cubicBezTo>
                  <a:cubicBezTo>
                    <a:pt x="267" y="70"/>
                    <a:pt x="268" y="71"/>
                    <a:pt x="268" y="71"/>
                  </a:cubicBezTo>
                  <a:cubicBezTo>
                    <a:pt x="268" y="71"/>
                    <a:pt x="269" y="71"/>
                    <a:pt x="269" y="71"/>
                  </a:cubicBezTo>
                  <a:cubicBezTo>
                    <a:pt x="269" y="71"/>
                    <a:pt x="270" y="71"/>
                    <a:pt x="270" y="71"/>
                  </a:cubicBezTo>
                  <a:cubicBezTo>
                    <a:pt x="272" y="72"/>
                    <a:pt x="272" y="72"/>
                    <a:pt x="272" y="72"/>
                  </a:cubicBezTo>
                  <a:cubicBezTo>
                    <a:pt x="271" y="72"/>
                    <a:pt x="271" y="71"/>
                    <a:pt x="270" y="72"/>
                  </a:cubicBezTo>
                  <a:cubicBezTo>
                    <a:pt x="269" y="72"/>
                    <a:pt x="269" y="71"/>
                    <a:pt x="269" y="71"/>
                  </a:cubicBezTo>
                  <a:cubicBezTo>
                    <a:pt x="269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7" y="71"/>
                    <a:pt x="267" y="72"/>
                    <a:pt x="266" y="72"/>
                  </a:cubicBezTo>
                  <a:cubicBezTo>
                    <a:pt x="265" y="72"/>
                    <a:pt x="265" y="72"/>
                    <a:pt x="265" y="72"/>
                  </a:cubicBezTo>
                  <a:cubicBezTo>
                    <a:pt x="265" y="72"/>
                    <a:pt x="265" y="72"/>
                    <a:pt x="265" y="72"/>
                  </a:cubicBezTo>
                  <a:cubicBezTo>
                    <a:pt x="265" y="71"/>
                    <a:pt x="265" y="71"/>
                    <a:pt x="265" y="71"/>
                  </a:cubicBezTo>
                  <a:cubicBezTo>
                    <a:pt x="264" y="71"/>
                    <a:pt x="264" y="71"/>
                    <a:pt x="264" y="71"/>
                  </a:cubicBezTo>
                  <a:cubicBezTo>
                    <a:pt x="264" y="72"/>
                    <a:pt x="264" y="72"/>
                    <a:pt x="264" y="72"/>
                  </a:cubicBezTo>
                  <a:cubicBezTo>
                    <a:pt x="262" y="72"/>
                    <a:pt x="262" y="72"/>
                    <a:pt x="262" y="72"/>
                  </a:cubicBezTo>
                  <a:cubicBezTo>
                    <a:pt x="262" y="72"/>
                    <a:pt x="262" y="72"/>
                    <a:pt x="262" y="72"/>
                  </a:cubicBezTo>
                  <a:cubicBezTo>
                    <a:pt x="263" y="72"/>
                    <a:pt x="263" y="71"/>
                    <a:pt x="263" y="71"/>
                  </a:cubicBezTo>
                  <a:cubicBezTo>
                    <a:pt x="263" y="70"/>
                    <a:pt x="262" y="70"/>
                    <a:pt x="262" y="70"/>
                  </a:cubicBezTo>
                  <a:cubicBezTo>
                    <a:pt x="262" y="71"/>
                    <a:pt x="262" y="71"/>
                    <a:pt x="262" y="71"/>
                  </a:cubicBezTo>
                  <a:cubicBezTo>
                    <a:pt x="262" y="71"/>
                    <a:pt x="262" y="71"/>
                    <a:pt x="262" y="71"/>
                  </a:cubicBezTo>
                  <a:cubicBezTo>
                    <a:pt x="262" y="71"/>
                    <a:pt x="262" y="71"/>
                    <a:pt x="261" y="71"/>
                  </a:cubicBezTo>
                  <a:cubicBezTo>
                    <a:pt x="261" y="71"/>
                    <a:pt x="261" y="71"/>
                    <a:pt x="261" y="72"/>
                  </a:cubicBezTo>
                  <a:cubicBezTo>
                    <a:pt x="260" y="72"/>
                    <a:pt x="259" y="71"/>
                    <a:pt x="259" y="72"/>
                  </a:cubicBezTo>
                  <a:cubicBezTo>
                    <a:pt x="259" y="71"/>
                    <a:pt x="259" y="71"/>
                    <a:pt x="259" y="71"/>
                  </a:cubicBezTo>
                  <a:cubicBezTo>
                    <a:pt x="260" y="71"/>
                    <a:pt x="261" y="72"/>
                    <a:pt x="261" y="71"/>
                  </a:cubicBezTo>
                  <a:cubicBezTo>
                    <a:pt x="262" y="71"/>
                    <a:pt x="262" y="71"/>
                    <a:pt x="262" y="71"/>
                  </a:cubicBezTo>
                  <a:cubicBezTo>
                    <a:pt x="262" y="69"/>
                    <a:pt x="261" y="70"/>
                    <a:pt x="260" y="69"/>
                  </a:cubicBezTo>
                  <a:cubicBezTo>
                    <a:pt x="260" y="69"/>
                    <a:pt x="260" y="70"/>
                    <a:pt x="260" y="70"/>
                  </a:cubicBezTo>
                  <a:cubicBezTo>
                    <a:pt x="259" y="69"/>
                    <a:pt x="258" y="70"/>
                    <a:pt x="258" y="69"/>
                  </a:cubicBezTo>
                  <a:cubicBezTo>
                    <a:pt x="258" y="67"/>
                    <a:pt x="259" y="69"/>
                    <a:pt x="260" y="68"/>
                  </a:cubicBezTo>
                  <a:lnTo>
                    <a:pt x="259" y="67"/>
                  </a:lnTo>
                  <a:close/>
                  <a:moveTo>
                    <a:pt x="260" y="64"/>
                  </a:moveTo>
                  <a:cubicBezTo>
                    <a:pt x="261" y="64"/>
                    <a:pt x="261" y="64"/>
                    <a:pt x="261" y="64"/>
                  </a:cubicBezTo>
                  <a:cubicBezTo>
                    <a:pt x="261" y="64"/>
                    <a:pt x="261" y="64"/>
                    <a:pt x="261" y="64"/>
                  </a:cubicBezTo>
                  <a:lnTo>
                    <a:pt x="260" y="64"/>
                  </a:lnTo>
                  <a:close/>
                  <a:moveTo>
                    <a:pt x="262" y="67"/>
                  </a:moveTo>
                  <a:cubicBezTo>
                    <a:pt x="262" y="67"/>
                    <a:pt x="262" y="66"/>
                    <a:pt x="262" y="66"/>
                  </a:cubicBezTo>
                  <a:cubicBezTo>
                    <a:pt x="261" y="67"/>
                    <a:pt x="261" y="67"/>
                    <a:pt x="261" y="67"/>
                  </a:cubicBezTo>
                  <a:cubicBezTo>
                    <a:pt x="262" y="66"/>
                    <a:pt x="262" y="66"/>
                    <a:pt x="262" y="66"/>
                  </a:cubicBezTo>
                  <a:lnTo>
                    <a:pt x="262" y="67"/>
                  </a:lnTo>
                  <a:close/>
                  <a:moveTo>
                    <a:pt x="262" y="66"/>
                  </a:moveTo>
                  <a:cubicBezTo>
                    <a:pt x="262" y="66"/>
                    <a:pt x="262" y="66"/>
                    <a:pt x="262" y="66"/>
                  </a:cubicBezTo>
                  <a:cubicBezTo>
                    <a:pt x="263" y="66"/>
                    <a:pt x="263" y="65"/>
                    <a:pt x="263" y="66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263" y="66"/>
                    <a:pt x="263" y="66"/>
                    <a:pt x="262" y="66"/>
                  </a:cubicBezTo>
                  <a:cubicBezTo>
                    <a:pt x="262" y="66"/>
                    <a:pt x="262" y="66"/>
                    <a:pt x="262" y="66"/>
                  </a:cubicBezTo>
                  <a:close/>
                  <a:moveTo>
                    <a:pt x="276" y="12"/>
                  </a:moveTo>
                  <a:cubicBezTo>
                    <a:pt x="276" y="11"/>
                    <a:pt x="276" y="11"/>
                    <a:pt x="276" y="11"/>
                  </a:cubicBezTo>
                  <a:cubicBezTo>
                    <a:pt x="276" y="11"/>
                    <a:pt x="276" y="11"/>
                    <a:pt x="276" y="11"/>
                  </a:cubicBezTo>
                  <a:cubicBezTo>
                    <a:pt x="276" y="11"/>
                    <a:pt x="276" y="12"/>
                    <a:pt x="276" y="12"/>
                  </a:cubicBezTo>
                  <a:close/>
                  <a:moveTo>
                    <a:pt x="277" y="50"/>
                  </a:moveTo>
                  <a:cubicBezTo>
                    <a:pt x="277" y="50"/>
                    <a:pt x="277" y="49"/>
                    <a:pt x="277" y="49"/>
                  </a:cubicBezTo>
                  <a:cubicBezTo>
                    <a:pt x="278" y="50"/>
                    <a:pt x="277" y="50"/>
                    <a:pt x="277" y="50"/>
                  </a:cubicBezTo>
                  <a:cubicBezTo>
                    <a:pt x="277" y="51"/>
                    <a:pt x="276" y="50"/>
                    <a:pt x="275" y="50"/>
                  </a:cubicBezTo>
                  <a:cubicBezTo>
                    <a:pt x="275" y="50"/>
                    <a:pt x="275" y="49"/>
                    <a:pt x="275" y="49"/>
                  </a:cubicBezTo>
                  <a:cubicBezTo>
                    <a:pt x="274" y="49"/>
                    <a:pt x="274" y="49"/>
                    <a:pt x="274" y="49"/>
                  </a:cubicBezTo>
                  <a:cubicBezTo>
                    <a:pt x="274" y="48"/>
                    <a:pt x="274" y="48"/>
                    <a:pt x="274" y="48"/>
                  </a:cubicBezTo>
                  <a:cubicBezTo>
                    <a:pt x="275" y="49"/>
                    <a:pt x="276" y="48"/>
                    <a:pt x="277" y="50"/>
                  </a:cubicBezTo>
                  <a:close/>
                  <a:moveTo>
                    <a:pt x="278" y="44"/>
                  </a:moveTo>
                  <a:cubicBezTo>
                    <a:pt x="278" y="45"/>
                    <a:pt x="278" y="45"/>
                    <a:pt x="278" y="45"/>
                  </a:cubicBezTo>
                  <a:cubicBezTo>
                    <a:pt x="278" y="44"/>
                    <a:pt x="278" y="45"/>
                    <a:pt x="278" y="44"/>
                  </a:cubicBezTo>
                  <a:close/>
                  <a:moveTo>
                    <a:pt x="279" y="45"/>
                  </a:moveTo>
                  <a:cubicBezTo>
                    <a:pt x="279" y="45"/>
                    <a:pt x="279" y="46"/>
                    <a:pt x="280" y="45"/>
                  </a:cubicBezTo>
                  <a:cubicBezTo>
                    <a:pt x="279" y="46"/>
                    <a:pt x="279" y="46"/>
                    <a:pt x="279" y="46"/>
                  </a:cubicBezTo>
                  <a:cubicBezTo>
                    <a:pt x="279" y="46"/>
                    <a:pt x="279" y="45"/>
                    <a:pt x="279" y="45"/>
                  </a:cubicBezTo>
                  <a:cubicBezTo>
                    <a:pt x="278" y="46"/>
                    <a:pt x="278" y="47"/>
                    <a:pt x="279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80" y="47"/>
                    <a:pt x="280" y="47"/>
                    <a:pt x="279" y="47"/>
                  </a:cubicBezTo>
                  <a:cubicBezTo>
                    <a:pt x="280" y="48"/>
                    <a:pt x="280" y="47"/>
                    <a:pt x="280" y="47"/>
                  </a:cubicBezTo>
                  <a:cubicBezTo>
                    <a:pt x="279" y="49"/>
                    <a:pt x="279" y="46"/>
                    <a:pt x="278" y="47"/>
                  </a:cubicBezTo>
                  <a:cubicBezTo>
                    <a:pt x="278" y="47"/>
                    <a:pt x="278" y="48"/>
                    <a:pt x="278" y="48"/>
                  </a:cubicBezTo>
                  <a:cubicBezTo>
                    <a:pt x="278" y="48"/>
                    <a:pt x="278" y="48"/>
                    <a:pt x="278" y="48"/>
                  </a:cubicBezTo>
                  <a:cubicBezTo>
                    <a:pt x="277" y="46"/>
                    <a:pt x="279" y="47"/>
                    <a:pt x="279" y="45"/>
                  </a:cubicBezTo>
                  <a:close/>
                  <a:moveTo>
                    <a:pt x="278" y="61"/>
                  </a:moveTo>
                  <a:cubicBezTo>
                    <a:pt x="279" y="60"/>
                    <a:pt x="280" y="61"/>
                    <a:pt x="280" y="62"/>
                  </a:cubicBezTo>
                  <a:cubicBezTo>
                    <a:pt x="279" y="62"/>
                    <a:pt x="279" y="60"/>
                    <a:pt x="277" y="61"/>
                  </a:cubicBezTo>
                  <a:cubicBezTo>
                    <a:pt x="277" y="61"/>
                    <a:pt x="277" y="60"/>
                    <a:pt x="278" y="60"/>
                  </a:cubicBezTo>
                  <a:cubicBezTo>
                    <a:pt x="278" y="60"/>
                    <a:pt x="278" y="61"/>
                    <a:pt x="278" y="61"/>
                  </a:cubicBezTo>
                  <a:close/>
                  <a:moveTo>
                    <a:pt x="281" y="63"/>
                  </a:moveTo>
                  <a:cubicBezTo>
                    <a:pt x="282" y="63"/>
                    <a:pt x="284" y="63"/>
                    <a:pt x="284" y="64"/>
                  </a:cubicBezTo>
                  <a:cubicBezTo>
                    <a:pt x="284" y="65"/>
                    <a:pt x="284" y="65"/>
                    <a:pt x="284" y="65"/>
                  </a:cubicBezTo>
                  <a:cubicBezTo>
                    <a:pt x="283" y="65"/>
                    <a:pt x="283" y="63"/>
                    <a:pt x="282" y="63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81" y="65"/>
                    <a:pt x="281" y="65"/>
                    <a:pt x="281" y="65"/>
                  </a:cubicBezTo>
                  <a:cubicBezTo>
                    <a:pt x="282" y="64"/>
                    <a:pt x="282" y="64"/>
                    <a:pt x="282" y="64"/>
                  </a:cubicBezTo>
                  <a:cubicBezTo>
                    <a:pt x="280" y="64"/>
                    <a:pt x="282" y="63"/>
                    <a:pt x="281" y="63"/>
                  </a:cubicBezTo>
                  <a:close/>
                  <a:moveTo>
                    <a:pt x="283" y="69"/>
                  </a:moveTo>
                  <a:cubicBezTo>
                    <a:pt x="284" y="68"/>
                    <a:pt x="284" y="68"/>
                    <a:pt x="284" y="68"/>
                  </a:cubicBezTo>
                  <a:cubicBezTo>
                    <a:pt x="283" y="68"/>
                    <a:pt x="283" y="68"/>
                    <a:pt x="283" y="68"/>
                  </a:cubicBezTo>
                  <a:cubicBezTo>
                    <a:pt x="284" y="67"/>
                    <a:pt x="285" y="67"/>
                    <a:pt x="285" y="66"/>
                  </a:cubicBezTo>
                  <a:cubicBezTo>
                    <a:pt x="285" y="66"/>
                    <a:pt x="287" y="65"/>
                    <a:pt x="286" y="65"/>
                  </a:cubicBezTo>
                  <a:cubicBezTo>
                    <a:pt x="286" y="65"/>
                    <a:pt x="285" y="65"/>
                    <a:pt x="285" y="65"/>
                  </a:cubicBezTo>
                  <a:cubicBezTo>
                    <a:pt x="285" y="65"/>
                    <a:pt x="286" y="65"/>
                    <a:pt x="286" y="65"/>
                  </a:cubicBezTo>
                  <a:cubicBezTo>
                    <a:pt x="286" y="65"/>
                    <a:pt x="286" y="65"/>
                    <a:pt x="286" y="65"/>
                  </a:cubicBezTo>
                  <a:cubicBezTo>
                    <a:pt x="286" y="64"/>
                    <a:pt x="285" y="64"/>
                    <a:pt x="285" y="64"/>
                  </a:cubicBezTo>
                  <a:cubicBezTo>
                    <a:pt x="286" y="63"/>
                    <a:pt x="287" y="65"/>
                    <a:pt x="288" y="65"/>
                  </a:cubicBezTo>
                  <a:cubicBezTo>
                    <a:pt x="289" y="64"/>
                    <a:pt x="289" y="63"/>
                    <a:pt x="291" y="63"/>
                  </a:cubicBezTo>
                  <a:cubicBezTo>
                    <a:pt x="290" y="64"/>
                    <a:pt x="290" y="65"/>
                    <a:pt x="288" y="66"/>
                  </a:cubicBezTo>
                  <a:cubicBezTo>
                    <a:pt x="289" y="66"/>
                    <a:pt x="289" y="66"/>
                    <a:pt x="289" y="66"/>
                  </a:cubicBezTo>
                  <a:cubicBezTo>
                    <a:pt x="287" y="66"/>
                    <a:pt x="288" y="65"/>
                    <a:pt x="286" y="66"/>
                  </a:cubicBezTo>
                  <a:cubicBezTo>
                    <a:pt x="287" y="66"/>
                    <a:pt x="285" y="67"/>
                    <a:pt x="286" y="68"/>
                  </a:cubicBezTo>
                  <a:cubicBezTo>
                    <a:pt x="287" y="68"/>
                    <a:pt x="287" y="67"/>
                    <a:pt x="287" y="67"/>
                  </a:cubicBezTo>
                  <a:cubicBezTo>
                    <a:pt x="288" y="67"/>
                    <a:pt x="288" y="67"/>
                    <a:pt x="288" y="67"/>
                  </a:cubicBezTo>
                  <a:cubicBezTo>
                    <a:pt x="286" y="69"/>
                    <a:pt x="286" y="69"/>
                    <a:pt x="286" y="69"/>
                  </a:cubicBezTo>
                  <a:cubicBezTo>
                    <a:pt x="286" y="68"/>
                    <a:pt x="286" y="68"/>
                    <a:pt x="285" y="68"/>
                  </a:cubicBezTo>
                  <a:cubicBezTo>
                    <a:pt x="285" y="69"/>
                    <a:pt x="284" y="68"/>
                    <a:pt x="284" y="70"/>
                  </a:cubicBezTo>
                  <a:cubicBezTo>
                    <a:pt x="282" y="69"/>
                    <a:pt x="281" y="69"/>
                    <a:pt x="279" y="69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78" y="70"/>
                    <a:pt x="278" y="70"/>
                    <a:pt x="278" y="70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7" y="70"/>
                    <a:pt x="277" y="68"/>
                    <a:pt x="276" y="69"/>
                  </a:cubicBezTo>
                  <a:cubicBezTo>
                    <a:pt x="276" y="68"/>
                    <a:pt x="276" y="68"/>
                    <a:pt x="276" y="68"/>
                  </a:cubicBezTo>
                  <a:cubicBezTo>
                    <a:pt x="276" y="68"/>
                    <a:pt x="276" y="68"/>
                    <a:pt x="276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8" y="69"/>
                    <a:pt x="279" y="69"/>
                    <a:pt x="279" y="69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1" y="69"/>
                    <a:pt x="282" y="68"/>
                    <a:pt x="283" y="69"/>
                  </a:cubicBezTo>
                  <a:close/>
                  <a:moveTo>
                    <a:pt x="302" y="8"/>
                  </a:moveTo>
                  <a:cubicBezTo>
                    <a:pt x="302" y="8"/>
                    <a:pt x="302" y="8"/>
                    <a:pt x="302" y="8"/>
                  </a:cubicBezTo>
                  <a:cubicBezTo>
                    <a:pt x="302" y="7"/>
                    <a:pt x="302" y="8"/>
                    <a:pt x="302" y="7"/>
                  </a:cubicBezTo>
                  <a:cubicBezTo>
                    <a:pt x="302" y="8"/>
                    <a:pt x="302" y="8"/>
                    <a:pt x="302" y="8"/>
                  </a:cubicBezTo>
                  <a:close/>
                  <a:moveTo>
                    <a:pt x="281" y="71"/>
                  </a:moveTo>
                  <a:cubicBezTo>
                    <a:pt x="279" y="72"/>
                    <a:pt x="279" y="72"/>
                    <a:pt x="279" y="72"/>
                  </a:cubicBezTo>
                  <a:cubicBezTo>
                    <a:pt x="280" y="71"/>
                    <a:pt x="280" y="71"/>
                    <a:pt x="280" y="71"/>
                  </a:cubicBezTo>
                  <a:lnTo>
                    <a:pt x="281" y="71"/>
                  </a:lnTo>
                  <a:close/>
                  <a:moveTo>
                    <a:pt x="277" y="72"/>
                  </a:moveTo>
                  <a:cubicBezTo>
                    <a:pt x="276" y="71"/>
                    <a:pt x="276" y="71"/>
                    <a:pt x="276" y="71"/>
                  </a:cubicBezTo>
                  <a:cubicBezTo>
                    <a:pt x="276" y="71"/>
                    <a:pt x="276" y="71"/>
                    <a:pt x="276" y="71"/>
                  </a:cubicBezTo>
                  <a:lnTo>
                    <a:pt x="277" y="72"/>
                  </a:lnTo>
                  <a:close/>
                  <a:moveTo>
                    <a:pt x="275" y="70"/>
                  </a:moveTo>
                  <a:cubicBezTo>
                    <a:pt x="275" y="69"/>
                    <a:pt x="275" y="69"/>
                    <a:pt x="275" y="69"/>
                  </a:cubicBezTo>
                  <a:cubicBezTo>
                    <a:pt x="275" y="70"/>
                    <a:pt x="276" y="70"/>
                    <a:pt x="276" y="69"/>
                  </a:cubicBezTo>
                  <a:cubicBezTo>
                    <a:pt x="276" y="70"/>
                    <a:pt x="276" y="69"/>
                    <a:pt x="275" y="70"/>
                  </a:cubicBezTo>
                  <a:close/>
                  <a:moveTo>
                    <a:pt x="278" y="67"/>
                  </a:moveTo>
                  <a:cubicBezTo>
                    <a:pt x="278" y="67"/>
                    <a:pt x="278" y="67"/>
                    <a:pt x="277" y="67"/>
                  </a:cubicBezTo>
                  <a:cubicBezTo>
                    <a:pt x="277" y="67"/>
                    <a:pt x="277" y="67"/>
                    <a:pt x="277" y="67"/>
                  </a:cubicBezTo>
                  <a:cubicBezTo>
                    <a:pt x="277" y="67"/>
                    <a:pt x="277" y="67"/>
                    <a:pt x="277" y="67"/>
                  </a:cubicBezTo>
                  <a:cubicBezTo>
                    <a:pt x="277" y="67"/>
                    <a:pt x="277" y="67"/>
                    <a:pt x="277" y="67"/>
                  </a:cubicBezTo>
                  <a:cubicBezTo>
                    <a:pt x="277" y="67"/>
                    <a:pt x="277" y="66"/>
                    <a:pt x="278" y="67"/>
                  </a:cubicBezTo>
                  <a:close/>
                  <a:moveTo>
                    <a:pt x="282" y="59"/>
                  </a:moveTo>
                  <a:cubicBezTo>
                    <a:pt x="281" y="58"/>
                    <a:pt x="281" y="58"/>
                    <a:pt x="281" y="58"/>
                  </a:cubicBezTo>
                  <a:cubicBezTo>
                    <a:pt x="282" y="58"/>
                    <a:pt x="282" y="58"/>
                    <a:pt x="282" y="58"/>
                  </a:cubicBezTo>
                  <a:cubicBezTo>
                    <a:pt x="282" y="58"/>
                    <a:pt x="282" y="58"/>
                    <a:pt x="282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82" y="58"/>
                    <a:pt x="282" y="58"/>
                    <a:pt x="282" y="58"/>
                  </a:cubicBezTo>
                  <a:cubicBezTo>
                    <a:pt x="282" y="58"/>
                    <a:pt x="282" y="58"/>
                    <a:pt x="282" y="58"/>
                  </a:cubicBezTo>
                  <a:cubicBezTo>
                    <a:pt x="282" y="58"/>
                    <a:pt x="282" y="58"/>
                    <a:pt x="282" y="59"/>
                  </a:cubicBezTo>
                  <a:close/>
                  <a:moveTo>
                    <a:pt x="280" y="60"/>
                  </a:moveTo>
                  <a:cubicBezTo>
                    <a:pt x="280" y="60"/>
                    <a:pt x="280" y="60"/>
                    <a:pt x="281" y="60"/>
                  </a:cubicBezTo>
                  <a:cubicBezTo>
                    <a:pt x="281" y="60"/>
                    <a:pt x="280" y="60"/>
                    <a:pt x="280" y="60"/>
                  </a:cubicBezTo>
                  <a:close/>
                  <a:moveTo>
                    <a:pt x="292" y="12"/>
                  </a:moveTo>
                  <a:cubicBezTo>
                    <a:pt x="292" y="12"/>
                    <a:pt x="292" y="12"/>
                    <a:pt x="292" y="12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3" y="12"/>
                    <a:pt x="293" y="11"/>
                    <a:pt x="293" y="12"/>
                  </a:cubicBezTo>
                  <a:cubicBezTo>
                    <a:pt x="293" y="12"/>
                    <a:pt x="293" y="12"/>
                    <a:pt x="293" y="12"/>
                  </a:cubicBezTo>
                  <a:cubicBezTo>
                    <a:pt x="293" y="12"/>
                    <a:pt x="293" y="12"/>
                    <a:pt x="292" y="12"/>
                  </a:cubicBezTo>
                  <a:close/>
                  <a:moveTo>
                    <a:pt x="293" y="11"/>
                  </a:moveTo>
                  <a:cubicBezTo>
                    <a:pt x="293" y="10"/>
                    <a:pt x="293" y="10"/>
                    <a:pt x="293" y="10"/>
                  </a:cubicBezTo>
                  <a:cubicBezTo>
                    <a:pt x="293" y="10"/>
                    <a:pt x="293" y="10"/>
                    <a:pt x="293" y="10"/>
                  </a:cubicBezTo>
                  <a:cubicBezTo>
                    <a:pt x="293" y="10"/>
                    <a:pt x="293" y="10"/>
                    <a:pt x="293" y="10"/>
                  </a:cubicBezTo>
                  <a:cubicBezTo>
                    <a:pt x="293" y="11"/>
                    <a:pt x="294" y="10"/>
                    <a:pt x="293" y="11"/>
                  </a:cubicBezTo>
                  <a:close/>
                  <a:moveTo>
                    <a:pt x="280" y="63"/>
                  </a:moveTo>
                  <a:cubicBezTo>
                    <a:pt x="280" y="64"/>
                    <a:pt x="278" y="63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3"/>
                    <a:pt x="278" y="63"/>
                  </a:cubicBezTo>
                  <a:cubicBezTo>
                    <a:pt x="277" y="63"/>
                    <a:pt x="276" y="64"/>
                    <a:pt x="275" y="63"/>
                  </a:cubicBezTo>
                  <a:cubicBezTo>
                    <a:pt x="275" y="63"/>
                    <a:pt x="275" y="63"/>
                    <a:pt x="275" y="63"/>
                  </a:cubicBezTo>
                  <a:cubicBezTo>
                    <a:pt x="274" y="64"/>
                    <a:pt x="274" y="62"/>
                    <a:pt x="274" y="64"/>
                  </a:cubicBezTo>
                  <a:cubicBezTo>
                    <a:pt x="272" y="64"/>
                    <a:pt x="272" y="63"/>
                    <a:pt x="270" y="64"/>
                  </a:cubicBezTo>
                  <a:cubicBezTo>
                    <a:pt x="271" y="63"/>
                    <a:pt x="272" y="63"/>
                    <a:pt x="274" y="63"/>
                  </a:cubicBezTo>
                  <a:cubicBezTo>
                    <a:pt x="274" y="63"/>
                    <a:pt x="274" y="63"/>
                    <a:pt x="275" y="63"/>
                  </a:cubicBezTo>
                  <a:cubicBezTo>
                    <a:pt x="275" y="63"/>
                    <a:pt x="275" y="63"/>
                    <a:pt x="275" y="63"/>
                  </a:cubicBezTo>
                  <a:cubicBezTo>
                    <a:pt x="275" y="63"/>
                    <a:pt x="275" y="63"/>
                    <a:pt x="275" y="63"/>
                  </a:cubicBezTo>
                  <a:cubicBezTo>
                    <a:pt x="275" y="63"/>
                    <a:pt x="276" y="63"/>
                    <a:pt x="276" y="63"/>
                  </a:cubicBezTo>
                  <a:cubicBezTo>
                    <a:pt x="277" y="62"/>
                    <a:pt x="279" y="63"/>
                    <a:pt x="280" y="63"/>
                  </a:cubicBezTo>
                  <a:close/>
                  <a:moveTo>
                    <a:pt x="273" y="74"/>
                  </a:move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3"/>
                    <a:pt x="273" y="73"/>
                  </a:cubicBezTo>
                  <a:cubicBezTo>
                    <a:pt x="271" y="74"/>
                    <a:pt x="271" y="74"/>
                    <a:pt x="271" y="74"/>
                  </a:cubicBezTo>
                  <a:cubicBezTo>
                    <a:pt x="271" y="74"/>
                    <a:pt x="271" y="74"/>
                    <a:pt x="271" y="74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3"/>
                    <a:pt x="272" y="73"/>
                    <a:pt x="273" y="73"/>
                  </a:cubicBezTo>
                  <a:cubicBezTo>
                    <a:pt x="273" y="72"/>
                    <a:pt x="273" y="72"/>
                    <a:pt x="273" y="72"/>
                  </a:cubicBezTo>
                  <a:cubicBezTo>
                    <a:pt x="273" y="72"/>
                    <a:pt x="273" y="71"/>
                    <a:pt x="274" y="72"/>
                  </a:cubicBezTo>
                  <a:cubicBezTo>
                    <a:pt x="274" y="72"/>
                    <a:pt x="273" y="72"/>
                    <a:pt x="273" y="72"/>
                  </a:cubicBezTo>
                  <a:cubicBezTo>
                    <a:pt x="273" y="72"/>
                    <a:pt x="273" y="72"/>
                    <a:pt x="273" y="72"/>
                  </a:cubicBezTo>
                  <a:cubicBezTo>
                    <a:pt x="273" y="72"/>
                    <a:pt x="273" y="73"/>
                    <a:pt x="274" y="73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3" y="73"/>
                    <a:pt x="273" y="73"/>
                    <a:pt x="273" y="73"/>
                  </a:cubicBezTo>
                  <a:cubicBezTo>
                    <a:pt x="273" y="72"/>
                    <a:pt x="273" y="72"/>
                    <a:pt x="273" y="72"/>
                  </a:cubicBezTo>
                  <a:cubicBezTo>
                    <a:pt x="273" y="72"/>
                    <a:pt x="273" y="72"/>
                    <a:pt x="273" y="72"/>
                  </a:cubicBezTo>
                  <a:cubicBezTo>
                    <a:pt x="273" y="73"/>
                    <a:pt x="273" y="73"/>
                    <a:pt x="273" y="74"/>
                  </a:cubicBezTo>
                  <a:close/>
                  <a:moveTo>
                    <a:pt x="275" y="52"/>
                  </a:moveTo>
                  <a:cubicBezTo>
                    <a:pt x="275" y="52"/>
                    <a:pt x="275" y="52"/>
                    <a:pt x="275" y="51"/>
                  </a:cubicBezTo>
                  <a:cubicBezTo>
                    <a:pt x="274" y="51"/>
                    <a:pt x="274" y="51"/>
                    <a:pt x="274" y="51"/>
                  </a:cubicBezTo>
                  <a:cubicBezTo>
                    <a:pt x="274" y="51"/>
                    <a:pt x="274" y="51"/>
                    <a:pt x="274" y="51"/>
                  </a:cubicBezTo>
                  <a:cubicBezTo>
                    <a:pt x="274" y="51"/>
                    <a:pt x="274" y="51"/>
                    <a:pt x="275" y="51"/>
                  </a:cubicBezTo>
                  <a:cubicBezTo>
                    <a:pt x="275" y="51"/>
                    <a:pt x="275" y="51"/>
                    <a:pt x="275" y="51"/>
                  </a:cubicBezTo>
                  <a:cubicBezTo>
                    <a:pt x="275" y="51"/>
                    <a:pt x="276" y="51"/>
                    <a:pt x="276" y="52"/>
                  </a:cubicBezTo>
                  <a:cubicBezTo>
                    <a:pt x="276" y="52"/>
                    <a:pt x="275" y="52"/>
                    <a:pt x="275" y="52"/>
                  </a:cubicBezTo>
                  <a:close/>
                  <a:moveTo>
                    <a:pt x="275" y="62"/>
                  </a:moveTo>
                  <a:cubicBezTo>
                    <a:pt x="275" y="62"/>
                    <a:pt x="275" y="62"/>
                    <a:pt x="275" y="62"/>
                  </a:cubicBezTo>
                  <a:cubicBezTo>
                    <a:pt x="275" y="62"/>
                    <a:pt x="275" y="62"/>
                    <a:pt x="275" y="62"/>
                  </a:cubicBezTo>
                  <a:cubicBezTo>
                    <a:pt x="274" y="62"/>
                    <a:pt x="273" y="62"/>
                    <a:pt x="273" y="61"/>
                  </a:cubicBezTo>
                  <a:cubicBezTo>
                    <a:pt x="274" y="61"/>
                    <a:pt x="274" y="61"/>
                    <a:pt x="275" y="62"/>
                  </a:cubicBezTo>
                  <a:close/>
                  <a:moveTo>
                    <a:pt x="274" y="57"/>
                  </a:moveTo>
                  <a:cubicBezTo>
                    <a:pt x="273" y="57"/>
                    <a:pt x="273" y="57"/>
                    <a:pt x="273" y="57"/>
                  </a:cubicBezTo>
                  <a:cubicBezTo>
                    <a:pt x="273" y="57"/>
                    <a:pt x="273" y="57"/>
                    <a:pt x="273" y="57"/>
                  </a:cubicBezTo>
                  <a:cubicBezTo>
                    <a:pt x="273" y="57"/>
                    <a:pt x="273" y="57"/>
                    <a:pt x="273" y="57"/>
                  </a:cubicBezTo>
                  <a:cubicBezTo>
                    <a:pt x="273" y="57"/>
                    <a:pt x="274" y="57"/>
                    <a:pt x="273" y="57"/>
                  </a:cubicBezTo>
                  <a:cubicBezTo>
                    <a:pt x="273" y="56"/>
                    <a:pt x="273" y="56"/>
                    <a:pt x="272" y="56"/>
                  </a:cubicBezTo>
                  <a:cubicBezTo>
                    <a:pt x="273" y="56"/>
                    <a:pt x="273" y="56"/>
                    <a:pt x="273" y="56"/>
                  </a:cubicBezTo>
                  <a:cubicBezTo>
                    <a:pt x="273" y="56"/>
                    <a:pt x="273" y="56"/>
                    <a:pt x="274" y="57"/>
                  </a:cubicBezTo>
                  <a:close/>
                  <a:moveTo>
                    <a:pt x="276" y="46"/>
                  </a:moveTo>
                  <a:cubicBezTo>
                    <a:pt x="275" y="46"/>
                    <a:pt x="276" y="47"/>
                    <a:pt x="276" y="47"/>
                  </a:cubicBezTo>
                  <a:cubicBezTo>
                    <a:pt x="275" y="47"/>
                    <a:pt x="275" y="47"/>
                    <a:pt x="275" y="47"/>
                  </a:cubicBezTo>
                  <a:cubicBezTo>
                    <a:pt x="275" y="47"/>
                    <a:pt x="275" y="47"/>
                    <a:pt x="275" y="47"/>
                  </a:cubicBezTo>
                  <a:cubicBezTo>
                    <a:pt x="274" y="46"/>
                    <a:pt x="274" y="47"/>
                    <a:pt x="274" y="47"/>
                  </a:cubicBezTo>
                  <a:cubicBezTo>
                    <a:pt x="274" y="46"/>
                    <a:pt x="274" y="46"/>
                    <a:pt x="275" y="46"/>
                  </a:cubicBezTo>
                  <a:cubicBezTo>
                    <a:pt x="275" y="45"/>
                    <a:pt x="275" y="45"/>
                    <a:pt x="274" y="44"/>
                  </a:cubicBezTo>
                  <a:cubicBezTo>
                    <a:pt x="273" y="45"/>
                    <a:pt x="273" y="45"/>
                    <a:pt x="273" y="45"/>
                  </a:cubicBezTo>
                  <a:cubicBezTo>
                    <a:pt x="273" y="44"/>
                    <a:pt x="274" y="44"/>
                    <a:pt x="274" y="44"/>
                  </a:cubicBezTo>
                  <a:cubicBezTo>
                    <a:pt x="275" y="44"/>
                    <a:pt x="275" y="46"/>
                    <a:pt x="277" y="46"/>
                  </a:cubicBezTo>
                  <a:cubicBezTo>
                    <a:pt x="276" y="46"/>
                    <a:pt x="276" y="46"/>
                    <a:pt x="276" y="46"/>
                  </a:cubicBezTo>
                  <a:close/>
                  <a:moveTo>
                    <a:pt x="268" y="63"/>
                  </a:moveTo>
                  <a:cubicBezTo>
                    <a:pt x="269" y="62"/>
                    <a:pt x="269" y="62"/>
                    <a:pt x="269" y="62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69" y="64"/>
                    <a:pt x="271" y="65"/>
                    <a:pt x="271" y="65"/>
                  </a:cubicBezTo>
                  <a:cubicBezTo>
                    <a:pt x="270" y="66"/>
                    <a:pt x="269" y="64"/>
                    <a:pt x="269" y="64"/>
                  </a:cubicBezTo>
                  <a:cubicBezTo>
                    <a:pt x="269" y="64"/>
                    <a:pt x="269" y="64"/>
                    <a:pt x="269" y="64"/>
                  </a:cubicBezTo>
                  <a:cubicBezTo>
                    <a:pt x="268" y="62"/>
                    <a:pt x="268" y="64"/>
                    <a:pt x="267" y="63"/>
                  </a:cubicBezTo>
                  <a:cubicBezTo>
                    <a:pt x="267" y="63"/>
                    <a:pt x="266" y="63"/>
                    <a:pt x="266" y="62"/>
                  </a:cubicBezTo>
                  <a:cubicBezTo>
                    <a:pt x="267" y="62"/>
                    <a:pt x="268" y="63"/>
                    <a:pt x="268" y="63"/>
                  </a:cubicBezTo>
                  <a:close/>
                  <a:moveTo>
                    <a:pt x="267" y="64"/>
                  </a:moveTo>
                  <a:cubicBezTo>
                    <a:pt x="267" y="65"/>
                    <a:pt x="268" y="65"/>
                    <a:pt x="268" y="65"/>
                  </a:cubicBezTo>
                  <a:cubicBezTo>
                    <a:pt x="268" y="65"/>
                    <a:pt x="268" y="65"/>
                    <a:pt x="268" y="65"/>
                  </a:cubicBezTo>
                  <a:cubicBezTo>
                    <a:pt x="270" y="66"/>
                    <a:pt x="270" y="66"/>
                    <a:pt x="270" y="66"/>
                  </a:cubicBezTo>
                  <a:cubicBezTo>
                    <a:pt x="270" y="66"/>
                    <a:pt x="270" y="66"/>
                    <a:pt x="270" y="66"/>
                  </a:cubicBezTo>
                  <a:cubicBezTo>
                    <a:pt x="268" y="66"/>
                    <a:pt x="267" y="66"/>
                    <a:pt x="266" y="67"/>
                  </a:cubicBezTo>
                  <a:cubicBezTo>
                    <a:pt x="266" y="67"/>
                    <a:pt x="266" y="66"/>
                    <a:pt x="265" y="66"/>
                  </a:cubicBezTo>
                  <a:cubicBezTo>
                    <a:pt x="265" y="66"/>
                    <a:pt x="265" y="66"/>
                    <a:pt x="265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7"/>
                    <a:pt x="264" y="66"/>
                    <a:pt x="265" y="65"/>
                  </a:cubicBezTo>
                  <a:cubicBezTo>
                    <a:pt x="266" y="65"/>
                    <a:pt x="267" y="67"/>
                    <a:pt x="267" y="65"/>
                  </a:cubicBezTo>
                  <a:cubicBezTo>
                    <a:pt x="267" y="64"/>
                    <a:pt x="266" y="64"/>
                    <a:pt x="266" y="64"/>
                  </a:cubicBezTo>
                  <a:cubicBezTo>
                    <a:pt x="266" y="64"/>
                    <a:pt x="266" y="64"/>
                    <a:pt x="266" y="63"/>
                  </a:cubicBezTo>
                  <a:cubicBezTo>
                    <a:pt x="265" y="63"/>
                    <a:pt x="265" y="63"/>
                    <a:pt x="265" y="63"/>
                  </a:cubicBezTo>
                  <a:cubicBezTo>
                    <a:pt x="266" y="63"/>
                    <a:pt x="266" y="64"/>
                    <a:pt x="267" y="64"/>
                  </a:cubicBezTo>
                  <a:close/>
                  <a:moveTo>
                    <a:pt x="267" y="68"/>
                  </a:moveTo>
                  <a:cubicBezTo>
                    <a:pt x="265" y="69"/>
                    <a:pt x="265" y="69"/>
                    <a:pt x="265" y="69"/>
                  </a:cubicBezTo>
                  <a:cubicBezTo>
                    <a:pt x="265" y="68"/>
                    <a:pt x="265" y="68"/>
                    <a:pt x="265" y="68"/>
                  </a:cubicBezTo>
                  <a:cubicBezTo>
                    <a:pt x="266" y="68"/>
                    <a:pt x="266" y="67"/>
                    <a:pt x="267" y="68"/>
                  </a:cubicBezTo>
                  <a:close/>
                  <a:moveTo>
                    <a:pt x="269" y="74"/>
                  </a:moveTo>
                  <a:cubicBezTo>
                    <a:pt x="269" y="74"/>
                    <a:pt x="269" y="74"/>
                    <a:pt x="269" y="74"/>
                  </a:cubicBezTo>
                  <a:cubicBezTo>
                    <a:pt x="270" y="74"/>
                    <a:pt x="270" y="74"/>
                    <a:pt x="270" y="74"/>
                  </a:cubicBezTo>
                  <a:cubicBezTo>
                    <a:pt x="270" y="74"/>
                    <a:pt x="269" y="74"/>
                    <a:pt x="269" y="74"/>
                  </a:cubicBezTo>
                  <a:close/>
                  <a:moveTo>
                    <a:pt x="259" y="70"/>
                  </a:moveTo>
                  <a:cubicBezTo>
                    <a:pt x="259" y="70"/>
                    <a:pt x="259" y="70"/>
                    <a:pt x="259" y="70"/>
                  </a:cubicBezTo>
                  <a:cubicBezTo>
                    <a:pt x="258" y="70"/>
                    <a:pt x="258" y="70"/>
                    <a:pt x="258" y="70"/>
                  </a:cubicBezTo>
                  <a:lnTo>
                    <a:pt x="259" y="70"/>
                  </a:lnTo>
                  <a:close/>
                  <a:moveTo>
                    <a:pt x="241" y="74"/>
                  </a:moveTo>
                  <a:cubicBezTo>
                    <a:pt x="241" y="74"/>
                    <a:pt x="240" y="75"/>
                    <a:pt x="239" y="74"/>
                  </a:cubicBezTo>
                  <a:cubicBezTo>
                    <a:pt x="239" y="74"/>
                    <a:pt x="239" y="74"/>
                    <a:pt x="239" y="74"/>
                  </a:cubicBezTo>
                  <a:cubicBezTo>
                    <a:pt x="240" y="74"/>
                    <a:pt x="240" y="74"/>
                    <a:pt x="240" y="74"/>
                  </a:cubicBezTo>
                  <a:cubicBezTo>
                    <a:pt x="240" y="73"/>
                    <a:pt x="240" y="73"/>
                    <a:pt x="240" y="73"/>
                  </a:cubicBezTo>
                  <a:cubicBezTo>
                    <a:pt x="240" y="72"/>
                    <a:pt x="239" y="72"/>
                    <a:pt x="240" y="72"/>
                  </a:cubicBezTo>
                  <a:cubicBezTo>
                    <a:pt x="240" y="73"/>
                    <a:pt x="240" y="73"/>
                    <a:pt x="240" y="73"/>
                  </a:cubicBezTo>
                  <a:cubicBezTo>
                    <a:pt x="240" y="73"/>
                    <a:pt x="240" y="73"/>
                    <a:pt x="240" y="73"/>
                  </a:cubicBezTo>
                  <a:cubicBezTo>
                    <a:pt x="240" y="73"/>
                    <a:pt x="240" y="74"/>
                    <a:pt x="241" y="74"/>
                  </a:cubicBezTo>
                  <a:cubicBezTo>
                    <a:pt x="241" y="73"/>
                    <a:pt x="241" y="73"/>
                    <a:pt x="241" y="7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1" y="73"/>
                    <a:pt x="241" y="73"/>
                    <a:pt x="241" y="73"/>
                  </a:cubicBezTo>
                  <a:cubicBezTo>
                    <a:pt x="242" y="73"/>
                    <a:pt x="243" y="73"/>
                    <a:pt x="243" y="72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3" y="74"/>
                    <a:pt x="242" y="74"/>
                    <a:pt x="241" y="75"/>
                  </a:cubicBezTo>
                  <a:cubicBezTo>
                    <a:pt x="241" y="74"/>
                    <a:pt x="242" y="74"/>
                    <a:pt x="241" y="74"/>
                  </a:cubicBezTo>
                  <a:close/>
                  <a:moveTo>
                    <a:pt x="244" y="71"/>
                  </a:moveTo>
                  <a:cubicBezTo>
                    <a:pt x="245" y="71"/>
                    <a:pt x="245" y="72"/>
                    <a:pt x="245" y="72"/>
                  </a:cubicBezTo>
                  <a:cubicBezTo>
                    <a:pt x="244" y="72"/>
                    <a:pt x="244" y="72"/>
                    <a:pt x="244" y="71"/>
                  </a:cubicBezTo>
                  <a:close/>
                  <a:moveTo>
                    <a:pt x="239" y="73"/>
                  </a:moveTo>
                  <a:cubicBezTo>
                    <a:pt x="238" y="73"/>
                    <a:pt x="238" y="73"/>
                    <a:pt x="238" y="73"/>
                  </a:cubicBezTo>
                  <a:cubicBezTo>
                    <a:pt x="239" y="73"/>
                    <a:pt x="239" y="73"/>
                    <a:pt x="239" y="73"/>
                  </a:cubicBezTo>
                  <a:close/>
                  <a:moveTo>
                    <a:pt x="293" y="64"/>
                  </a:moveTo>
                  <a:cubicBezTo>
                    <a:pt x="293" y="63"/>
                    <a:pt x="294" y="64"/>
                    <a:pt x="294" y="63"/>
                  </a:cubicBezTo>
                  <a:cubicBezTo>
                    <a:pt x="294" y="64"/>
                    <a:pt x="295" y="64"/>
                    <a:pt x="295" y="63"/>
                  </a:cubicBezTo>
                  <a:cubicBezTo>
                    <a:pt x="295" y="63"/>
                    <a:pt x="294" y="63"/>
                    <a:pt x="295" y="63"/>
                  </a:cubicBezTo>
                  <a:cubicBezTo>
                    <a:pt x="295" y="63"/>
                    <a:pt x="295" y="63"/>
                    <a:pt x="295" y="63"/>
                  </a:cubicBezTo>
                  <a:cubicBezTo>
                    <a:pt x="295" y="63"/>
                    <a:pt x="295" y="64"/>
                    <a:pt x="295" y="64"/>
                  </a:cubicBezTo>
                  <a:cubicBezTo>
                    <a:pt x="295" y="64"/>
                    <a:pt x="295" y="64"/>
                    <a:pt x="296" y="64"/>
                  </a:cubicBezTo>
                  <a:cubicBezTo>
                    <a:pt x="295" y="64"/>
                    <a:pt x="295" y="64"/>
                    <a:pt x="295" y="64"/>
                  </a:cubicBezTo>
                  <a:cubicBezTo>
                    <a:pt x="295" y="64"/>
                    <a:pt x="295" y="64"/>
                    <a:pt x="295" y="64"/>
                  </a:cubicBezTo>
                  <a:cubicBezTo>
                    <a:pt x="295" y="64"/>
                    <a:pt x="294" y="64"/>
                    <a:pt x="294" y="64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5" y="65"/>
                    <a:pt x="295" y="65"/>
                    <a:pt x="294" y="65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4" y="64"/>
                    <a:pt x="294" y="64"/>
                    <a:pt x="294" y="64"/>
                  </a:cubicBezTo>
                  <a:cubicBezTo>
                    <a:pt x="294" y="64"/>
                    <a:pt x="294" y="64"/>
                    <a:pt x="294" y="64"/>
                  </a:cubicBezTo>
                  <a:cubicBezTo>
                    <a:pt x="293" y="65"/>
                    <a:pt x="293" y="65"/>
                    <a:pt x="293" y="65"/>
                  </a:cubicBezTo>
                  <a:cubicBezTo>
                    <a:pt x="293" y="65"/>
                    <a:pt x="293" y="64"/>
                    <a:pt x="293" y="64"/>
                  </a:cubicBezTo>
                  <a:cubicBezTo>
                    <a:pt x="292" y="64"/>
                    <a:pt x="292" y="64"/>
                    <a:pt x="292" y="64"/>
                  </a:cubicBezTo>
                  <a:cubicBezTo>
                    <a:pt x="292" y="64"/>
                    <a:pt x="293" y="64"/>
                    <a:pt x="293" y="64"/>
                  </a:cubicBezTo>
                  <a:close/>
                  <a:moveTo>
                    <a:pt x="308" y="11"/>
                  </a:moveTo>
                  <a:cubicBezTo>
                    <a:pt x="308" y="10"/>
                    <a:pt x="308" y="10"/>
                    <a:pt x="308" y="10"/>
                  </a:cubicBezTo>
                  <a:cubicBezTo>
                    <a:pt x="309" y="11"/>
                    <a:pt x="309" y="11"/>
                    <a:pt x="309" y="11"/>
                  </a:cubicBezTo>
                  <a:cubicBezTo>
                    <a:pt x="309" y="11"/>
                    <a:pt x="308" y="10"/>
                    <a:pt x="308" y="11"/>
                  </a:cubicBezTo>
                  <a:close/>
                  <a:moveTo>
                    <a:pt x="296" y="69"/>
                  </a:moveTo>
                  <a:cubicBezTo>
                    <a:pt x="296" y="69"/>
                    <a:pt x="296" y="69"/>
                    <a:pt x="296" y="69"/>
                  </a:cubicBezTo>
                  <a:cubicBezTo>
                    <a:pt x="296" y="68"/>
                    <a:pt x="295" y="69"/>
                    <a:pt x="296" y="68"/>
                  </a:cubicBezTo>
                  <a:cubicBezTo>
                    <a:pt x="297" y="67"/>
                    <a:pt x="296" y="68"/>
                    <a:pt x="297" y="68"/>
                  </a:cubicBezTo>
                  <a:cubicBezTo>
                    <a:pt x="297" y="69"/>
                    <a:pt x="296" y="68"/>
                    <a:pt x="296" y="69"/>
                  </a:cubicBezTo>
                  <a:cubicBezTo>
                    <a:pt x="296" y="69"/>
                    <a:pt x="296" y="69"/>
                    <a:pt x="296" y="69"/>
                  </a:cubicBezTo>
                  <a:close/>
                  <a:moveTo>
                    <a:pt x="297" y="66"/>
                  </a:moveTo>
                  <a:cubicBezTo>
                    <a:pt x="296" y="66"/>
                    <a:pt x="297" y="65"/>
                    <a:pt x="297" y="65"/>
                  </a:cubicBezTo>
                  <a:cubicBezTo>
                    <a:pt x="300" y="65"/>
                    <a:pt x="300" y="65"/>
                    <a:pt x="300" y="65"/>
                  </a:cubicBezTo>
                  <a:cubicBezTo>
                    <a:pt x="300" y="67"/>
                    <a:pt x="298" y="66"/>
                    <a:pt x="297" y="66"/>
                  </a:cubicBezTo>
                  <a:close/>
                  <a:moveTo>
                    <a:pt x="299" y="68"/>
                  </a:moveTo>
                  <a:cubicBezTo>
                    <a:pt x="299" y="68"/>
                    <a:pt x="298" y="68"/>
                    <a:pt x="298" y="67"/>
                  </a:cubicBezTo>
                  <a:cubicBezTo>
                    <a:pt x="298" y="67"/>
                    <a:pt x="298" y="67"/>
                    <a:pt x="298" y="67"/>
                  </a:cubicBezTo>
                  <a:cubicBezTo>
                    <a:pt x="298" y="67"/>
                    <a:pt x="298" y="67"/>
                    <a:pt x="298" y="67"/>
                  </a:cubicBezTo>
                  <a:cubicBezTo>
                    <a:pt x="298" y="67"/>
                    <a:pt x="299" y="67"/>
                    <a:pt x="299" y="68"/>
                  </a:cubicBezTo>
                  <a:close/>
                  <a:moveTo>
                    <a:pt x="299" y="64"/>
                  </a:moveTo>
                  <a:cubicBezTo>
                    <a:pt x="299" y="64"/>
                    <a:pt x="299" y="64"/>
                    <a:pt x="299" y="64"/>
                  </a:cubicBezTo>
                  <a:cubicBezTo>
                    <a:pt x="298" y="64"/>
                    <a:pt x="297" y="63"/>
                    <a:pt x="298" y="62"/>
                  </a:cubicBezTo>
                  <a:cubicBezTo>
                    <a:pt x="299" y="64"/>
                    <a:pt x="299" y="63"/>
                    <a:pt x="300" y="64"/>
                  </a:cubicBezTo>
                  <a:cubicBezTo>
                    <a:pt x="300" y="64"/>
                    <a:pt x="299" y="64"/>
                    <a:pt x="299" y="64"/>
                  </a:cubicBezTo>
                  <a:close/>
                  <a:moveTo>
                    <a:pt x="297" y="64"/>
                  </a:moveTo>
                  <a:cubicBezTo>
                    <a:pt x="298" y="63"/>
                    <a:pt x="298" y="63"/>
                    <a:pt x="298" y="63"/>
                  </a:cubicBezTo>
                  <a:cubicBezTo>
                    <a:pt x="297" y="64"/>
                    <a:pt x="297" y="63"/>
                    <a:pt x="296" y="63"/>
                  </a:cubicBezTo>
                  <a:cubicBezTo>
                    <a:pt x="297" y="63"/>
                    <a:pt x="297" y="63"/>
                    <a:pt x="297" y="63"/>
                  </a:cubicBezTo>
                  <a:cubicBezTo>
                    <a:pt x="297" y="63"/>
                    <a:pt x="297" y="63"/>
                    <a:pt x="297" y="64"/>
                  </a:cubicBezTo>
                  <a:close/>
                  <a:moveTo>
                    <a:pt x="295" y="70"/>
                  </a:moveTo>
                  <a:cubicBezTo>
                    <a:pt x="295" y="70"/>
                    <a:pt x="295" y="70"/>
                    <a:pt x="295" y="70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70"/>
                    <a:pt x="296" y="70"/>
                    <a:pt x="295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5" y="71"/>
                    <a:pt x="295" y="71"/>
                    <a:pt x="295" y="70"/>
                  </a:cubicBezTo>
                  <a:cubicBezTo>
                    <a:pt x="294" y="70"/>
                    <a:pt x="294" y="70"/>
                    <a:pt x="294" y="71"/>
                  </a:cubicBezTo>
                  <a:cubicBezTo>
                    <a:pt x="294" y="70"/>
                    <a:pt x="294" y="70"/>
                    <a:pt x="295" y="70"/>
                  </a:cubicBezTo>
                  <a:close/>
                  <a:moveTo>
                    <a:pt x="296" y="72"/>
                  </a:moveTo>
                  <a:cubicBezTo>
                    <a:pt x="295" y="72"/>
                    <a:pt x="295" y="72"/>
                    <a:pt x="295" y="72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6" y="71"/>
                    <a:pt x="296" y="73"/>
                    <a:pt x="297" y="73"/>
                  </a:cubicBezTo>
                  <a:cubicBezTo>
                    <a:pt x="298" y="72"/>
                    <a:pt x="298" y="72"/>
                    <a:pt x="298" y="72"/>
                  </a:cubicBezTo>
                  <a:cubicBezTo>
                    <a:pt x="299" y="73"/>
                    <a:pt x="299" y="73"/>
                    <a:pt x="299" y="73"/>
                  </a:cubicBezTo>
                  <a:cubicBezTo>
                    <a:pt x="299" y="73"/>
                    <a:pt x="300" y="73"/>
                    <a:pt x="300" y="73"/>
                  </a:cubicBezTo>
                  <a:cubicBezTo>
                    <a:pt x="300" y="73"/>
                    <a:pt x="300" y="73"/>
                    <a:pt x="300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300" y="73"/>
                    <a:pt x="300" y="73"/>
                    <a:pt x="300" y="73"/>
                  </a:cubicBezTo>
                  <a:cubicBezTo>
                    <a:pt x="300" y="73"/>
                    <a:pt x="301" y="72"/>
                    <a:pt x="302" y="73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301" y="74"/>
                    <a:pt x="301" y="74"/>
                    <a:pt x="302" y="74"/>
                  </a:cubicBezTo>
                  <a:cubicBezTo>
                    <a:pt x="302" y="73"/>
                    <a:pt x="302" y="73"/>
                    <a:pt x="302" y="73"/>
                  </a:cubicBezTo>
                  <a:cubicBezTo>
                    <a:pt x="303" y="74"/>
                    <a:pt x="303" y="72"/>
                    <a:pt x="304" y="72"/>
                  </a:cubicBezTo>
                  <a:cubicBezTo>
                    <a:pt x="305" y="74"/>
                    <a:pt x="305" y="74"/>
                    <a:pt x="305" y="74"/>
                  </a:cubicBezTo>
                  <a:cubicBezTo>
                    <a:pt x="305" y="74"/>
                    <a:pt x="305" y="74"/>
                    <a:pt x="305" y="73"/>
                  </a:cubicBezTo>
                  <a:cubicBezTo>
                    <a:pt x="305" y="73"/>
                    <a:pt x="305" y="73"/>
                    <a:pt x="305" y="73"/>
                  </a:cubicBezTo>
                  <a:cubicBezTo>
                    <a:pt x="306" y="74"/>
                    <a:pt x="306" y="74"/>
                    <a:pt x="306" y="74"/>
                  </a:cubicBezTo>
                  <a:cubicBezTo>
                    <a:pt x="305" y="73"/>
                    <a:pt x="306" y="74"/>
                    <a:pt x="306" y="74"/>
                  </a:cubicBezTo>
                  <a:cubicBezTo>
                    <a:pt x="306" y="74"/>
                    <a:pt x="305" y="74"/>
                    <a:pt x="305" y="74"/>
                  </a:cubicBezTo>
                  <a:cubicBezTo>
                    <a:pt x="305" y="74"/>
                    <a:pt x="305" y="75"/>
                    <a:pt x="305" y="75"/>
                  </a:cubicBezTo>
                  <a:cubicBezTo>
                    <a:pt x="302" y="75"/>
                    <a:pt x="302" y="75"/>
                    <a:pt x="302" y="75"/>
                  </a:cubicBezTo>
                  <a:cubicBezTo>
                    <a:pt x="302" y="74"/>
                    <a:pt x="302" y="74"/>
                    <a:pt x="301" y="74"/>
                  </a:cubicBezTo>
                  <a:cubicBezTo>
                    <a:pt x="301" y="75"/>
                    <a:pt x="301" y="74"/>
                    <a:pt x="300" y="74"/>
                  </a:cubicBezTo>
                  <a:cubicBezTo>
                    <a:pt x="300" y="75"/>
                    <a:pt x="301" y="75"/>
                    <a:pt x="300" y="75"/>
                  </a:cubicBezTo>
                  <a:cubicBezTo>
                    <a:pt x="300" y="75"/>
                    <a:pt x="299" y="75"/>
                    <a:pt x="299" y="74"/>
                  </a:cubicBezTo>
                  <a:cubicBezTo>
                    <a:pt x="298" y="74"/>
                    <a:pt x="298" y="75"/>
                    <a:pt x="298" y="75"/>
                  </a:cubicBezTo>
                  <a:cubicBezTo>
                    <a:pt x="298" y="75"/>
                    <a:pt x="298" y="75"/>
                    <a:pt x="298" y="75"/>
                  </a:cubicBezTo>
                  <a:cubicBezTo>
                    <a:pt x="298" y="76"/>
                    <a:pt x="298" y="76"/>
                    <a:pt x="298" y="76"/>
                  </a:cubicBezTo>
                  <a:cubicBezTo>
                    <a:pt x="298" y="76"/>
                    <a:pt x="298" y="75"/>
                    <a:pt x="298" y="75"/>
                  </a:cubicBezTo>
                  <a:cubicBezTo>
                    <a:pt x="297" y="75"/>
                    <a:pt x="296" y="73"/>
                    <a:pt x="296" y="74"/>
                  </a:cubicBezTo>
                  <a:cubicBezTo>
                    <a:pt x="296" y="75"/>
                    <a:pt x="296" y="75"/>
                    <a:pt x="296" y="75"/>
                  </a:cubicBezTo>
                  <a:cubicBezTo>
                    <a:pt x="295" y="75"/>
                    <a:pt x="294" y="76"/>
                    <a:pt x="294" y="74"/>
                  </a:cubicBezTo>
                  <a:cubicBezTo>
                    <a:pt x="294" y="74"/>
                    <a:pt x="294" y="74"/>
                    <a:pt x="294" y="73"/>
                  </a:cubicBezTo>
                  <a:cubicBezTo>
                    <a:pt x="293" y="73"/>
                    <a:pt x="294" y="75"/>
                    <a:pt x="292" y="74"/>
                  </a:cubicBezTo>
                  <a:cubicBezTo>
                    <a:pt x="292" y="74"/>
                    <a:pt x="292" y="75"/>
                    <a:pt x="293" y="75"/>
                  </a:cubicBezTo>
                  <a:cubicBezTo>
                    <a:pt x="293" y="75"/>
                    <a:pt x="293" y="75"/>
                    <a:pt x="293" y="75"/>
                  </a:cubicBezTo>
                  <a:cubicBezTo>
                    <a:pt x="291" y="75"/>
                    <a:pt x="291" y="75"/>
                    <a:pt x="291" y="75"/>
                  </a:cubicBezTo>
                  <a:cubicBezTo>
                    <a:pt x="292" y="75"/>
                    <a:pt x="292" y="73"/>
                    <a:pt x="293" y="74"/>
                  </a:cubicBezTo>
                  <a:cubicBezTo>
                    <a:pt x="293" y="73"/>
                    <a:pt x="293" y="72"/>
                    <a:pt x="292" y="72"/>
                  </a:cubicBezTo>
                  <a:cubicBezTo>
                    <a:pt x="292" y="72"/>
                    <a:pt x="292" y="72"/>
                    <a:pt x="292" y="72"/>
                  </a:cubicBezTo>
                  <a:cubicBezTo>
                    <a:pt x="292" y="72"/>
                    <a:pt x="292" y="72"/>
                    <a:pt x="292" y="72"/>
                  </a:cubicBezTo>
                  <a:cubicBezTo>
                    <a:pt x="292" y="72"/>
                    <a:pt x="292" y="71"/>
                    <a:pt x="293" y="71"/>
                  </a:cubicBezTo>
                  <a:cubicBezTo>
                    <a:pt x="293" y="70"/>
                    <a:pt x="292" y="71"/>
                    <a:pt x="291" y="71"/>
                  </a:cubicBezTo>
                  <a:cubicBezTo>
                    <a:pt x="291" y="71"/>
                    <a:pt x="291" y="71"/>
                    <a:pt x="291" y="71"/>
                  </a:cubicBezTo>
                  <a:cubicBezTo>
                    <a:pt x="291" y="70"/>
                    <a:pt x="291" y="71"/>
                    <a:pt x="292" y="71"/>
                  </a:cubicBezTo>
                  <a:cubicBezTo>
                    <a:pt x="292" y="70"/>
                    <a:pt x="292" y="70"/>
                    <a:pt x="292" y="70"/>
                  </a:cubicBezTo>
                  <a:cubicBezTo>
                    <a:pt x="293" y="70"/>
                    <a:pt x="292" y="72"/>
                    <a:pt x="293" y="71"/>
                  </a:cubicBezTo>
                  <a:cubicBezTo>
                    <a:pt x="293" y="72"/>
                    <a:pt x="293" y="72"/>
                    <a:pt x="293" y="72"/>
                  </a:cubicBezTo>
                  <a:cubicBezTo>
                    <a:pt x="293" y="72"/>
                    <a:pt x="293" y="72"/>
                    <a:pt x="293" y="73"/>
                  </a:cubicBezTo>
                  <a:cubicBezTo>
                    <a:pt x="293" y="73"/>
                    <a:pt x="296" y="74"/>
                    <a:pt x="296" y="72"/>
                  </a:cubicBezTo>
                  <a:close/>
                  <a:moveTo>
                    <a:pt x="300" y="68"/>
                  </a:moveTo>
                  <a:cubicBezTo>
                    <a:pt x="301" y="68"/>
                    <a:pt x="301" y="68"/>
                    <a:pt x="301" y="68"/>
                  </a:cubicBezTo>
                  <a:cubicBezTo>
                    <a:pt x="301" y="68"/>
                    <a:pt x="301" y="68"/>
                    <a:pt x="302" y="69"/>
                  </a:cubicBezTo>
                  <a:cubicBezTo>
                    <a:pt x="302" y="69"/>
                    <a:pt x="302" y="69"/>
                    <a:pt x="302" y="68"/>
                  </a:cubicBezTo>
                  <a:cubicBezTo>
                    <a:pt x="302" y="68"/>
                    <a:pt x="302" y="68"/>
                    <a:pt x="302" y="68"/>
                  </a:cubicBezTo>
                  <a:cubicBezTo>
                    <a:pt x="302" y="68"/>
                    <a:pt x="302" y="68"/>
                    <a:pt x="303" y="68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03" y="68"/>
                    <a:pt x="304" y="69"/>
                    <a:pt x="304" y="68"/>
                  </a:cubicBezTo>
                  <a:cubicBezTo>
                    <a:pt x="304" y="67"/>
                    <a:pt x="304" y="67"/>
                    <a:pt x="304" y="67"/>
                  </a:cubicBezTo>
                  <a:cubicBezTo>
                    <a:pt x="305" y="67"/>
                    <a:pt x="305" y="67"/>
                    <a:pt x="305" y="67"/>
                  </a:cubicBezTo>
                  <a:cubicBezTo>
                    <a:pt x="305" y="67"/>
                    <a:pt x="305" y="67"/>
                    <a:pt x="305" y="67"/>
                  </a:cubicBezTo>
                  <a:cubicBezTo>
                    <a:pt x="305" y="67"/>
                    <a:pt x="305" y="68"/>
                    <a:pt x="306" y="68"/>
                  </a:cubicBezTo>
                  <a:cubicBezTo>
                    <a:pt x="306" y="67"/>
                    <a:pt x="306" y="67"/>
                    <a:pt x="306" y="67"/>
                  </a:cubicBezTo>
                  <a:cubicBezTo>
                    <a:pt x="307" y="67"/>
                    <a:pt x="307" y="67"/>
                    <a:pt x="307" y="67"/>
                  </a:cubicBezTo>
                  <a:cubicBezTo>
                    <a:pt x="307" y="67"/>
                    <a:pt x="306" y="67"/>
                    <a:pt x="306" y="67"/>
                  </a:cubicBezTo>
                  <a:cubicBezTo>
                    <a:pt x="306" y="68"/>
                    <a:pt x="307" y="68"/>
                    <a:pt x="307" y="68"/>
                  </a:cubicBezTo>
                  <a:cubicBezTo>
                    <a:pt x="308" y="68"/>
                    <a:pt x="308" y="67"/>
                    <a:pt x="308" y="67"/>
                  </a:cubicBezTo>
                  <a:cubicBezTo>
                    <a:pt x="307" y="67"/>
                    <a:pt x="307" y="67"/>
                    <a:pt x="307" y="66"/>
                  </a:cubicBezTo>
                  <a:cubicBezTo>
                    <a:pt x="307" y="67"/>
                    <a:pt x="308" y="67"/>
                    <a:pt x="308" y="67"/>
                  </a:cubicBezTo>
                  <a:cubicBezTo>
                    <a:pt x="309" y="67"/>
                    <a:pt x="308" y="67"/>
                    <a:pt x="309" y="67"/>
                  </a:cubicBezTo>
                  <a:cubicBezTo>
                    <a:pt x="309" y="67"/>
                    <a:pt x="309" y="67"/>
                    <a:pt x="309" y="67"/>
                  </a:cubicBezTo>
                  <a:cubicBezTo>
                    <a:pt x="310" y="66"/>
                    <a:pt x="311" y="67"/>
                    <a:pt x="311" y="67"/>
                  </a:cubicBezTo>
                  <a:cubicBezTo>
                    <a:pt x="312" y="66"/>
                    <a:pt x="312" y="66"/>
                    <a:pt x="312" y="66"/>
                  </a:cubicBezTo>
                  <a:cubicBezTo>
                    <a:pt x="312" y="66"/>
                    <a:pt x="312" y="67"/>
                    <a:pt x="313" y="67"/>
                  </a:cubicBezTo>
                  <a:cubicBezTo>
                    <a:pt x="313" y="67"/>
                    <a:pt x="314" y="67"/>
                    <a:pt x="314" y="67"/>
                  </a:cubicBezTo>
                  <a:cubicBezTo>
                    <a:pt x="314" y="67"/>
                    <a:pt x="313" y="68"/>
                    <a:pt x="313" y="68"/>
                  </a:cubicBezTo>
                  <a:cubicBezTo>
                    <a:pt x="314" y="68"/>
                    <a:pt x="314" y="68"/>
                    <a:pt x="314" y="68"/>
                  </a:cubicBezTo>
                  <a:cubicBezTo>
                    <a:pt x="314" y="68"/>
                    <a:pt x="314" y="68"/>
                    <a:pt x="313" y="68"/>
                  </a:cubicBezTo>
                  <a:cubicBezTo>
                    <a:pt x="313" y="68"/>
                    <a:pt x="313" y="68"/>
                    <a:pt x="313" y="68"/>
                  </a:cubicBezTo>
                  <a:cubicBezTo>
                    <a:pt x="313" y="68"/>
                    <a:pt x="312" y="67"/>
                    <a:pt x="311" y="68"/>
                  </a:cubicBezTo>
                  <a:cubicBezTo>
                    <a:pt x="311" y="69"/>
                    <a:pt x="312" y="69"/>
                    <a:pt x="313" y="69"/>
                  </a:cubicBezTo>
                  <a:cubicBezTo>
                    <a:pt x="312" y="70"/>
                    <a:pt x="312" y="68"/>
                    <a:pt x="311" y="69"/>
                  </a:cubicBezTo>
                  <a:cubicBezTo>
                    <a:pt x="311" y="69"/>
                    <a:pt x="311" y="69"/>
                    <a:pt x="311" y="68"/>
                  </a:cubicBezTo>
                  <a:cubicBezTo>
                    <a:pt x="311" y="68"/>
                    <a:pt x="311" y="68"/>
                    <a:pt x="311" y="68"/>
                  </a:cubicBezTo>
                  <a:cubicBezTo>
                    <a:pt x="311" y="67"/>
                    <a:pt x="310" y="68"/>
                    <a:pt x="310" y="67"/>
                  </a:cubicBezTo>
                  <a:cubicBezTo>
                    <a:pt x="310" y="67"/>
                    <a:pt x="310" y="67"/>
                    <a:pt x="310" y="68"/>
                  </a:cubicBezTo>
                  <a:cubicBezTo>
                    <a:pt x="310" y="68"/>
                    <a:pt x="310" y="68"/>
                    <a:pt x="310" y="68"/>
                  </a:cubicBezTo>
                  <a:cubicBezTo>
                    <a:pt x="309" y="69"/>
                    <a:pt x="309" y="68"/>
                    <a:pt x="309" y="68"/>
                  </a:cubicBezTo>
                  <a:cubicBezTo>
                    <a:pt x="308" y="69"/>
                    <a:pt x="309" y="69"/>
                    <a:pt x="308" y="69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6" y="69"/>
                    <a:pt x="305" y="68"/>
                    <a:pt x="304" y="69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03" y="68"/>
                    <a:pt x="302" y="68"/>
                    <a:pt x="302" y="68"/>
                  </a:cubicBezTo>
                  <a:cubicBezTo>
                    <a:pt x="302" y="68"/>
                    <a:pt x="302" y="68"/>
                    <a:pt x="302" y="68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301" y="69"/>
                    <a:pt x="301" y="69"/>
                    <a:pt x="301" y="69"/>
                  </a:cubicBezTo>
                  <a:cubicBezTo>
                    <a:pt x="301" y="69"/>
                    <a:pt x="301" y="69"/>
                    <a:pt x="301" y="69"/>
                  </a:cubicBezTo>
                  <a:cubicBezTo>
                    <a:pt x="300" y="69"/>
                    <a:pt x="300" y="69"/>
                    <a:pt x="300" y="70"/>
                  </a:cubicBezTo>
                  <a:cubicBezTo>
                    <a:pt x="300" y="70"/>
                    <a:pt x="300" y="70"/>
                    <a:pt x="300" y="70"/>
                  </a:cubicBezTo>
                  <a:cubicBezTo>
                    <a:pt x="300" y="70"/>
                    <a:pt x="300" y="70"/>
                    <a:pt x="300" y="70"/>
                  </a:cubicBezTo>
                  <a:cubicBezTo>
                    <a:pt x="300" y="70"/>
                    <a:pt x="300" y="70"/>
                    <a:pt x="300" y="70"/>
                  </a:cubicBezTo>
                  <a:cubicBezTo>
                    <a:pt x="300" y="69"/>
                    <a:pt x="299" y="69"/>
                    <a:pt x="300" y="68"/>
                  </a:cubicBezTo>
                  <a:close/>
                  <a:moveTo>
                    <a:pt x="303" y="64"/>
                  </a:moveTo>
                  <a:cubicBezTo>
                    <a:pt x="303" y="63"/>
                    <a:pt x="303" y="63"/>
                    <a:pt x="303" y="63"/>
                  </a:cubicBezTo>
                  <a:cubicBezTo>
                    <a:pt x="303" y="63"/>
                    <a:pt x="303" y="63"/>
                    <a:pt x="304" y="63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4" y="63"/>
                    <a:pt x="305" y="62"/>
                    <a:pt x="305" y="62"/>
                  </a:cubicBezTo>
                  <a:cubicBezTo>
                    <a:pt x="306" y="63"/>
                    <a:pt x="304" y="63"/>
                    <a:pt x="304" y="63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3" y="63"/>
                    <a:pt x="303" y="64"/>
                    <a:pt x="303" y="64"/>
                  </a:cubicBezTo>
                  <a:close/>
                  <a:moveTo>
                    <a:pt x="310" y="51"/>
                  </a:moveTo>
                  <a:cubicBezTo>
                    <a:pt x="310" y="51"/>
                    <a:pt x="310" y="51"/>
                    <a:pt x="310" y="51"/>
                  </a:cubicBezTo>
                  <a:cubicBezTo>
                    <a:pt x="311" y="51"/>
                    <a:pt x="310" y="50"/>
                    <a:pt x="311" y="50"/>
                  </a:cubicBezTo>
                  <a:cubicBezTo>
                    <a:pt x="310" y="50"/>
                    <a:pt x="311" y="52"/>
                    <a:pt x="310" y="52"/>
                  </a:cubicBezTo>
                  <a:cubicBezTo>
                    <a:pt x="310" y="51"/>
                    <a:pt x="310" y="51"/>
                    <a:pt x="310" y="51"/>
                  </a:cubicBezTo>
                  <a:cubicBezTo>
                    <a:pt x="310" y="51"/>
                    <a:pt x="310" y="51"/>
                    <a:pt x="310" y="51"/>
                  </a:cubicBezTo>
                  <a:cubicBezTo>
                    <a:pt x="310" y="51"/>
                    <a:pt x="310" y="51"/>
                    <a:pt x="310" y="51"/>
                  </a:cubicBezTo>
                  <a:cubicBezTo>
                    <a:pt x="310" y="51"/>
                    <a:pt x="310" y="51"/>
                    <a:pt x="310" y="51"/>
                  </a:cubicBezTo>
                  <a:close/>
                  <a:moveTo>
                    <a:pt x="314" y="42"/>
                  </a:moveTo>
                  <a:cubicBezTo>
                    <a:pt x="314" y="43"/>
                    <a:pt x="314" y="43"/>
                    <a:pt x="314" y="43"/>
                  </a:cubicBezTo>
                  <a:cubicBezTo>
                    <a:pt x="313" y="43"/>
                    <a:pt x="313" y="43"/>
                    <a:pt x="313" y="43"/>
                  </a:cubicBezTo>
                  <a:cubicBezTo>
                    <a:pt x="313" y="42"/>
                    <a:pt x="314" y="43"/>
                    <a:pt x="314" y="42"/>
                  </a:cubicBezTo>
                  <a:close/>
                  <a:moveTo>
                    <a:pt x="311" y="51"/>
                  </a:moveTo>
                  <a:cubicBezTo>
                    <a:pt x="311" y="51"/>
                    <a:pt x="312" y="51"/>
                    <a:pt x="312" y="51"/>
                  </a:cubicBezTo>
                  <a:cubicBezTo>
                    <a:pt x="312" y="50"/>
                    <a:pt x="313" y="51"/>
                    <a:pt x="313" y="50"/>
                  </a:cubicBezTo>
                  <a:cubicBezTo>
                    <a:pt x="313" y="51"/>
                    <a:pt x="312" y="52"/>
                    <a:pt x="312" y="52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312" y="52"/>
                    <a:pt x="312" y="52"/>
                    <a:pt x="312" y="52"/>
                  </a:cubicBezTo>
                  <a:lnTo>
                    <a:pt x="311" y="51"/>
                  </a:lnTo>
                  <a:close/>
                  <a:moveTo>
                    <a:pt x="313" y="49"/>
                  </a:moveTo>
                  <a:cubicBezTo>
                    <a:pt x="313" y="50"/>
                    <a:pt x="313" y="49"/>
                    <a:pt x="313" y="49"/>
                  </a:cubicBezTo>
                  <a:cubicBezTo>
                    <a:pt x="313" y="49"/>
                    <a:pt x="313" y="49"/>
                    <a:pt x="313" y="49"/>
                  </a:cubicBezTo>
                  <a:cubicBezTo>
                    <a:pt x="313" y="49"/>
                    <a:pt x="313" y="49"/>
                    <a:pt x="313" y="49"/>
                  </a:cubicBezTo>
                  <a:close/>
                  <a:moveTo>
                    <a:pt x="316" y="50"/>
                  </a:moveTo>
                  <a:cubicBezTo>
                    <a:pt x="316" y="50"/>
                    <a:pt x="316" y="50"/>
                    <a:pt x="316" y="50"/>
                  </a:cubicBezTo>
                  <a:cubicBezTo>
                    <a:pt x="317" y="50"/>
                    <a:pt x="316" y="50"/>
                    <a:pt x="316" y="50"/>
                  </a:cubicBezTo>
                  <a:cubicBezTo>
                    <a:pt x="316" y="50"/>
                    <a:pt x="316" y="50"/>
                    <a:pt x="316" y="50"/>
                  </a:cubicBezTo>
                  <a:cubicBezTo>
                    <a:pt x="316" y="50"/>
                    <a:pt x="316" y="50"/>
                    <a:pt x="316" y="50"/>
                  </a:cubicBezTo>
                  <a:cubicBezTo>
                    <a:pt x="316" y="50"/>
                    <a:pt x="316" y="51"/>
                    <a:pt x="316" y="51"/>
                  </a:cubicBezTo>
                  <a:cubicBezTo>
                    <a:pt x="315" y="51"/>
                    <a:pt x="314" y="51"/>
                    <a:pt x="314" y="51"/>
                  </a:cubicBezTo>
                  <a:cubicBezTo>
                    <a:pt x="316" y="50"/>
                    <a:pt x="316" y="50"/>
                    <a:pt x="316" y="50"/>
                  </a:cubicBezTo>
                  <a:cubicBezTo>
                    <a:pt x="316" y="50"/>
                    <a:pt x="316" y="50"/>
                    <a:pt x="316" y="50"/>
                  </a:cubicBezTo>
                  <a:close/>
                  <a:moveTo>
                    <a:pt x="313" y="60"/>
                  </a:moveTo>
                  <a:cubicBezTo>
                    <a:pt x="313" y="60"/>
                    <a:pt x="313" y="60"/>
                    <a:pt x="313" y="60"/>
                  </a:cubicBezTo>
                  <a:cubicBezTo>
                    <a:pt x="313" y="60"/>
                    <a:pt x="313" y="61"/>
                    <a:pt x="313" y="61"/>
                  </a:cubicBezTo>
                  <a:cubicBezTo>
                    <a:pt x="312" y="61"/>
                    <a:pt x="314" y="61"/>
                    <a:pt x="313" y="60"/>
                  </a:cubicBezTo>
                  <a:close/>
                  <a:moveTo>
                    <a:pt x="312" y="62"/>
                  </a:moveTo>
                  <a:cubicBezTo>
                    <a:pt x="312" y="62"/>
                    <a:pt x="312" y="61"/>
                    <a:pt x="312" y="61"/>
                  </a:cubicBezTo>
                  <a:cubicBezTo>
                    <a:pt x="312" y="61"/>
                    <a:pt x="312" y="62"/>
                    <a:pt x="312" y="62"/>
                  </a:cubicBezTo>
                  <a:cubicBezTo>
                    <a:pt x="312" y="62"/>
                    <a:pt x="313" y="63"/>
                    <a:pt x="312" y="64"/>
                  </a:cubicBezTo>
                  <a:cubicBezTo>
                    <a:pt x="312" y="63"/>
                    <a:pt x="311" y="64"/>
                    <a:pt x="310" y="63"/>
                  </a:cubicBezTo>
                  <a:cubicBezTo>
                    <a:pt x="310" y="64"/>
                    <a:pt x="310" y="64"/>
                    <a:pt x="310" y="64"/>
                  </a:cubicBezTo>
                  <a:cubicBezTo>
                    <a:pt x="309" y="63"/>
                    <a:pt x="309" y="63"/>
                    <a:pt x="309" y="63"/>
                  </a:cubicBezTo>
                  <a:cubicBezTo>
                    <a:pt x="310" y="63"/>
                    <a:pt x="311" y="63"/>
                    <a:pt x="311" y="63"/>
                  </a:cubicBezTo>
                  <a:cubicBezTo>
                    <a:pt x="311" y="63"/>
                    <a:pt x="312" y="63"/>
                    <a:pt x="312" y="62"/>
                  </a:cubicBezTo>
                  <a:close/>
                  <a:moveTo>
                    <a:pt x="308" y="63"/>
                  </a:moveTo>
                  <a:cubicBezTo>
                    <a:pt x="309" y="64"/>
                    <a:pt x="309" y="64"/>
                    <a:pt x="309" y="64"/>
                  </a:cubicBezTo>
                  <a:cubicBezTo>
                    <a:pt x="308" y="64"/>
                    <a:pt x="307" y="62"/>
                    <a:pt x="306" y="64"/>
                  </a:cubicBezTo>
                  <a:cubicBezTo>
                    <a:pt x="306" y="64"/>
                    <a:pt x="306" y="64"/>
                    <a:pt x="306" y="64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7" y="62"/>
                    <a:pt x="308" y="64"/>
                    <a:pt x="308" y="63"/>
                  </a:cubicBezTo>
                  <a:close/>
                  <a:moveTo>
                    <a:pt x="314" y="63"/>
                  </a:moveTo>
                  <a:cubicBezTo>
                    <a:pt x="314" y="63"/>
                    <a:pt x="314" y="63"/>
                    <a:pt x="314" y="63"/>
                  </a:cubicBezTo>
                  <a:cubicBezTo>
                    <a:pt x="314" y="62"/>
                    <a:pt x="315" y="63"/>
                    <a:pt x="316" y="63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6" y="63"/>
                    <a:pt x="316" y="62"/>
                    <a:pt x="316" y="62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7" y="62"/>
                    <a:pt x="318" y="63"/>
                    <a:pt x="318" y="64"/>
                  </a:cubicBezTo>
                  <a:cubicBezTo>
                    <a:pt x="317" y="64"/>
                    <a:pt x="317" y="64"/>
                    <a:pt x="317" y="64"/>
                  </a:cubicBezTo>
                  <a:cubicBezTo>
                    <a:pt x="317" y="63"/>
                    <a:pt x="316" y="64"/>
                    <a:pt x="316" y="64"/>
                  </a:cubicBezTo>
                  <a:cubicBezTo>
                    <a:pt x="315" y="64"/>
                    <a:pt x="315" y="64"/>
                    <a:pt x="315" y="64"/>
                  </a:cubicBezTo>
                  <a:cubicBezTo>
                    <a:pt x="315" y="64"/>
                    <a:pt x="316" y="62"/>
                    <a:pt x="314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4" y="64"/>
                    <a:pt x="313" y="64"/>
                    <a:pt x="313" y="64"/>
                  </a:cubicBezTo>
                  <a:cubicBezTo>
                    <a:pt x="313" y="64"/>
                    <a:pt x="314" y="64"/>
                    <a:pt x="314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4" y="63"/>
                    <a:pt x="314" y="63"/>
                    <a:pt x="314" y="63"/>
                  </a:cubicBezTo>
                  <a:close/>
                  <a:moveTo>
                    <a:pt x="318" y="51"/>
                  </a:moveTo>
                  <a:cubicBezTo>
                    <a:pt x="318" y="51"/>
                    <a:pt x="317" y="51"/>
                    <a:pt x="317" y="5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18" y="50"/>
                    <a:pt x="318" y="50"/>
                    <a:pt x="318" y="50"/>
                  </a:cubicBezTo>
                  <a:cubicBezTo>
                    <a:pt x="317" y="50"/>
                    <a:pt x="317" y="50"/>
                    <a:pt x="317" y="50"/>
                  </a:cubicBezTo>
                  <a:lnTo>
                    <a:pt x="318" y="51"/>
                  </a:lnTo>
                  <a:close/>
                  <a:moveTo>
                    <a:pt x="321" y="47"/>
                  </a:moveTo>
                  <a:cubicBezTo>
                    <a:pt x="321" y="48"/>
                    <a:pt x="324" y="46"/>
                    <a:pt x="323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8"/>
                    <a:pt x="323" y="49"/>
                    <a:pt x="323" y="48"/>
                  </a:cubicBezTo>
                  <a:cubicBezTo>
                    <a:pt x="322" y="47"/>
                    <a:pt x="322" y="47"/>
                    <a:pt x="322" y="47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0" y="47"/>
                    <a:pt x="320" y="47"/>
                    <a:pt x="320" y="47"/>
                  </a:cubicBezTo>
                  <a:cubicBezTo>
                    <a:pt x="320" y="47"/>
                    <a:pt x="321" y="47"/>
                    <a:pt x="321" y="47"/>
                  </a:cubicBezTo>
                  <a:close/>
                  <a:moveTo>
                    <a:pt x="329" y="47"/>
                  </a:moveTo>
                  <a:cubicBezTo>
                    <a:pt x="329" y="47"/>
                    <a:pt x="329" y="48"/>
                    <a:pt x="330" y="48"/>
                  </a:cubicBezTo>
                  <a:cubicBezTo>
                    <a:pt x="330" y="47"/>
                    <a:pt x="330" y="47"/>
                    <a:pt x="330" y="47"/>
                  </a:cubicBezTo>
                  <a:cubicBezTo>
                    <a:pt x="330" y="47"/>
                    <a:pt x="330" y="48"/>
                    <a:pt x="330" y="48"/>
                  </a:cubicBezTo>
                  <a:cubicBezTo>
                    <a:pt x="329" y="48"/>
                    <a:pt x="328" y="48"/>
                    <a:pt x="328" y="49"/>
                  </a:cubicBezTo>
                  <a:cubicBezTo>
                    <a:pt x="328" y="49"/>
                    <a:pt x="328" y="49"/>
                    <a:pt x="328" y="49"/>
                  </a:cubicBezTo>
                  <a:cubicBezTo>
                    <a:pt x="328" y="50"/>
                    <a:pt x="328" y="50"/>
                    <a:pt x="328" y="50"/>
                  </a:cubicBezTo>
                  <a:cubicBezTo>
                    <a:pt x="328" y="49"/>
                    <a:pt x="328" y="49"/>
                    <a:pt x="328" y="49"/>
                  </a:cubicBezTo>
                  <a:cubicBezTo>
                    <a:pt x="326" y="50"/>
                    <a:pt x="326" y="50"/>
                    <a:pt x="326" y="50"/>
                  </a:cubicBezTo>
                  <a:cubicBezTo>
                    <a:pt x="326" y="49"/>
                    <a:pt x="325" y="49"/>
                    <a:pt x="324" y="49"/>
                  </a:cubicBezTo>
                  <a:cubicBezTo>
                    <a:pt x="324" y="48"/>
                    <a:pt x="323" y="46"/>
                    <a:pt x="325" y="47"/>
                  </a:cubicBezTo>
                  <a:cubicBezTo>
                    <a:pt x="325" y="48"/>
                    <a:pt x="325" y="48"/>
                    <a:pt x="325" y="48"/>
                  </a:cubicBezTo>
                  <a:cubicBezTo>
                    <a:pt x="325" y="46"/>
                    <a:pt x="328" y="49"/>
                    <a:pt x="329" y="47"/>
                  </a:cubicBezTo>
                  <a:close/>
                  <a:moveTo>
                    <a:pt x="328" y="39"/>
                  </a:moveTo>
                  <a:cubicBezTo>
                    <a:pt x="328" y="39"/>
                    <a:pt x="328" y="39"/>
                    <a:pt x="328" y="39"/>
                  </a:cubicBezTo>
                  <a:cubicBezTo>
                    <a:pt x="328" y="39"/>
                    <a:pt x="328" y="39"/>
                    <a:pt x="329" y="39"/>
                  </a:cubicBezTo>
                  <a:cubicBezTo>
                    <a:pt x="328" y="39"/>
                    <a:pt x="328" y="39"/>
                    <a:pt x="329" y="38"/>
                  </a:cubicBezTo>
                  <a:cubicBezTo>
                    <a:pt x="329" y="38"/>
                    <a:pt x="329" y="39"/>
                    <a:pt x="329" y="39"/>
                  </a:cubicBezTo>
                  <a:cubicBezTo>
                    <a:pt x="329" y="39"/>
                    <a:pt x="330" y="39"/>
                    <a:pt x="329" y="39"/>
                  </a:cubicBezTo>
                  <a:cubicBezTo>
                    <a:pt x="328" y="39"/>
                    <a:pt x="328" y="39"/>
                    <a:pt x="328" y="39"/>
                  </a:cubicBezTo>
                  <a:cubicBezTo>
                    <a:pt x="328" y="39"/>
                    <a:pt x="328" y="39"/>
                    <a:pt x="328" y="39"/>
                  </a:cubicBezTo>
                  <a:cubicBezTo>
                    <a:pt x="328" y="39"/>
                    <a:pt x="328" y="39"/>
                    <a:pt x="328" y="39"/>
                  </a:cubicBezTo>
                  <a:cubicBezTo>
                    <a:pt x="328" y="38"/>
                    <a:pt x="328" y="38"/>
                    <a:pt x="328" y="38"/>
                  </a:cubicBezTo>
                  <a:cubicBezTo>
                    <a:pt x="328" y="38"/>
                    <a:pt x="328" y="38"/>
                    <a:pt x="328" y="38"/>
                  </a:cubicBezTo>
                  <a:cubicBezTo>
                    <a:pt x="328" y="39"/>
                    <a:pt x="328" y="39"/>
                    <a:pt x="328" y="39"/>
                  </a:cubicBezTo>
                  <a:close/>
                  <a:moveTo>
                    <a:pt x="331" y="49"/>
                  </a:moveTo>
                  <a:cubicBezTo>
                    <a:pt x="331" y="48"/>
                    <a:pt x="331" y="47"/>
                    <a:pt x="332" y="48"/>
                  </a:cubicBezTo>
                  <a:cubicBezTo>
                    <a:pt x="332" y="48"/>
                    <a:pt x="331" y="48"/>
                    <a:pt x="331" y="49"/>
                  </a:cubicBezTo>
                  <a:close/>
                  <a:moveTo>
                    <a:pt x="326" y="67"/>
                  </a:moveTo>
                  <a:cubicBezTo>
                    <a:pt x="326" y="68"/>
                    <a:pt x="326" y="68"/>
                    <a:pt x="326" y="68"/>
                  </a:cubicBezTo>
                  <a:cubicBezTo>
                    <a:pt x="326" y="68"/>
                    <a:pt x="326" y="68"/>
                    <a:pt x="326" y="68"/>
                  </a:cubicBezTo>
                  <a:cubicBezTo>
                    <a:pt x="326" y="67"/>
                    <a:pt x="326" y="67"/>
                    <a:pt x="326" y="67"/>
                  </a:cubicBezTo>
                  <a:close/>
                  <a:moveTo>
                    <a:pt x="325" y="73"/>
                  </a:moveTo>
                  <a:cubicBezTo>
                    <a:pt x="325" y="73"/>
                    <a:pt x="325" y="73"/>
                    <a:pt x="325" y="74"/>
                  </a:cubicBezTo>
                  <a:cubicBezTo>
                    <a:pt x="326" y="74"/>
                    <a:pt x="326" y="73"/>
                    <a:pt x="326" y="73"/>
                  </a:cubicBezTo>
                  <a:cubicBezTo>
                    <a:pt x="326" y="72"/>
                    <a:pt x="326" y="72"/>
                    <a:pt x="326" y="72"/>
                  </a:cubicBezTo>
                  <a:cubicBezTo>
                    <a:pt x="326" y="73"/>
                    <a:pt x="327" y="74"/>
                    <a:pt x="327" y="73"/>
                  </a:cubicBezTo>
                  <a:cubicBezTo>
                    <a:pt x="327" y="72"/>
                    <a:pt x="327" y="72"/>
                    <a:pt x="327" y="72"/>
                  </a:cubicBezTo>
                  <a:cubicBezTo>
                    <a:pt x="327" y="72"/>
                    <a:pt x="327" y="72"/>
                    <a:pt x="328" y="72"/>
                  </a:cubicBezTo>
                  <a:cubicBezTo>
                    <a:pt x="327" y="71"/>
                    <a:pt x="327" y="71"/>
                    <a:pt x="327" y="71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8" y="71"/>
                    <a:pt x="329" y="71"/>
                    <a:pt x="330" y="71"/>
                  </a:cubicBezTo>
                  <a:cubicBezTo>
                    <a:pt x="330" y="71"/>
                    <a:pt x="330" y="71"/>
                    <a:pt x="330" y="71"/>
                  </a:cubicBezTo>
                  <a:cubicBezTo>
                    <a:pt x="330" y="71"/>
                    <a:pt x="330" y="71"/>
                    <a:pt x="330" y="71"/>
                  </a:cubicBezTo>
                  <a:cubicBezTo>
                    <a:pt x="331" y="71"/>
                    <a:pt x="330" y="73"/>
                    <a:pt x="332" y="73"/>
                  </a:cubicBezTo>
                  <a:cubicBezTo>
                    <a:pt x="332" y="73"/>
                    <a:pt x="331" y="73"/>
                    <a:pt x="332" y="73"/>
                  </a:cubicBezTo>
                  <a:cubicBezTo>
                    <a:pt x="332" y="73"/>
                    <a:pt x="333" y="73"/>
                    <a:pt x="333" y="73"/>
                  </a:cubicBezTo>
                  <a:cubicBezTo>
                    <a:pt x="333" y="74"/>
                    <a:pt x="333" y="74"/>
                    <a:pt x="333" y="74"/>
                  </a:cubicBezTo>
                  <a:cubicBezTo>
                    <a:pt x="333" y="74"/>
                    <a:pt x="334" y="74"/>
                    <a:pt x="335" y="74"/>
                  </a:cubicBezTo>
                  <a:cubicBezTo>
                    <a:pt x="335" y="73"/>
                    <a:pt x="334" y="72"/>
                    <a:pt x="335" y="72"/>
                  </a:cubicBezTo>
                  <a:cubicBezTo>
                    <a:pt x="335" y="72"/>
                    <a:pt x="335" y="73"/>
                    <a:pt x="335" y="73"/>
                  </a:cubicBezTo>
                  <a:cubicBezTo>
                    <a:pt x="335" y="73"/>
                    <a:pt x="335" y="73"/>
                    <a:pt x="335" y="73"/>
                  </a:cubicBezTo>
                  <a:cubicBezTo>
                    <a:pt x="335" y="72"/>
                    <a:pt x="335" y="72"/>
                    <a:pt x="335" y="72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5" y="72"/>
                    <a:pt x="334" y="70"/>
                    <a:pt x="335" y="70"/>
                  </a:cubicBezTo>
                  <a:cubicBezTo>
                    <a:pt x="337" y="70"/>
                    <a:pt x="334" y="73"/>
                    <a:pt x="337" y="73"/>
                  </a:cubicBezTo>
                  <a:cubicBezTo>
                    <a:pt x="337" y="73"/>
                    <a:pt x="336" y="73"/>
                    <a:pt x="336" y="73"/>
                  </a:cubicBezTo>
                  <a:cubicBezTo>
                    <a:pt x="337" y="73"/>
                    <a:pt x="337" y="73"/>
                    <a:pt x="339" y="73"/>
                  </a:cubicBezTo>
                  <a:cubicBezTo>
                    <a:pt x="338" y="73"/>
                    <a:pt x="338" y="73"/>
                    <a:pt x="338" y="73"/>
                  </a:cubicBezTo>
                  <a:cubicBezTo>
                    <a:pt x="338" y="74"/>
                    <a:pt x="339" y="74"/>
                    <a:pt x="339" y="74"/>
                  </a:cubicBezTo>
                  <a:cubicBezTo>
                    <a:pt x="339" y="74"/>
                    <a:pt x="339" y="73"/>
                    <a:pt x="339" y="73"/>
                  </a:cubicBezTo>
                  <a:cubicBezTo>
                    <a:pt x="339" y="73"/>
                    <a:pt x="339" y="73"/>
                    <a:pt x="339" y="73"/>
                  </a:cubicBezTo>
                  <a:cubicBezTo>
                    <a:pt x="339" y="73"/>
                    <a:pt x="339" y="73"/>
                    <a:pt x="339" y="73"/>
                  </a:cubicBezTo>
                  <a:cubicBezTo>
                    <a:pt x="339" y="73"/>
                    <a:pt x="339" y="73"/>
                    <a:pt x="339" y="73"/>
                  </a:cubicBezTo>
                  <a:cubicBezTo>
                    <a:pt x="340" y="74"/>
                    <a:pt x="339" y="73"/>
                    <a:pt x="340" y="73"/>
                  </a:cubicBezTo>
                  <a:cubicBezTo>
                    <a:pt x="341" y="73"/>
                    <a:pt x="342" y="74"/>
                    <a:pt x="342" y="73"/>
                  </a:cubicBezTo>
                  <a:cubicBezTo>
                    <a:pt x="342" y="73"/>
                    <a:pt x="342" y="73"/>
                    <a:pt x="342" y="73"/>
                  </a:cubicBezTo>
                  <a:cubicBezTo>
                    <a:pt x="343" y="73"/>
                    <a:pt x="343" y="73"/>
                    <a:pt x="343" y="73"/>
                  </a:cubicBezTo>
                  <a:cubicBezTo>
                    <a:pt x="343" y="72"/>
                    <a:pt x="345" y="74"/>
                    <a:pt x="344" y="72"/>
                  </a:cubicBezTo>
                  <a:cubicBezTo>
                    <a:pt x="345" y="73"/>
                    <a:pt x="345" y="73"/>
                    <a:pt x="345" y="73"/>
                  </a:cubicBezTo>
                  <a:cubicBezTo>
                    <a:pt x="345" y="73"/>
                    <a:pt x="346" y="74"/>
                    <a:pt x="347" y="73"/>
                  </a:cubicBezTo>
                  <a:cubicBezTo>
                    <a:pt x="346" y="73"/>
                    <a:pt x="346" y="73"/>
                    <a:pt x="346" y="74"/>
                  </a:cubicBezTo>
                  <a:cubicBezTo>
                    <a:pt x="346" y="74"/>
                    <a:pt x="347" y="74"/>
                    <a:pt x="347" y="74"/>
                  </a:cubicBezTo>
                  <a:cubicBezTo>
                    <a:pt x="347" y="74"/>
                    <a:pt x="347" y="73"/>
                    <a:pt x="348" y="73"/>
                  </a:cubicBezTo>
                  <a:cubicBezTo>
                    <a:pt x="348" y="73"/>
                    <a:pt x="349" y="73"/>
                    <a:pt x="349" y="72"/>
                  </a:cubicBezTo>
                  <a:cubicBezTo>
                    <a:pt x="348" y="72"/>
                    <a:pt x="348" y="71"/>
                    <a:pt x="347" y="72"/>
                  </a:cubicBezTo>
                  <a:cubicBezTo>
                    <a:pt x="347" y="71"/>
                    <a:pt x="348" y="71"/>
                    <a:pt x="349" y="71"/>
                  </a:cubicBezTo>
                  <a:cubicBezTo>
                    <a:pt x="350" y="72"/>
                    <a:pt x="350" y="72"/>
                    <a:pt x="350" y="72"/>
                  </a:cubicBezTo>
                  <a:cubicBezTo>
                    <a:pt x="350" y="72"/>
                    <a:pt x="350" y="73"/>
                    <a:pt x="350" y="73"/>
                  </a:cubicBezTo>
                  <a:cubicBezTo>
                    <a:pt x="350" y="73"/>
                    <a:pt x="350" y="73"/>
                    <a:pt x="351" y="73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51" y="73"/>
                    <a:pt x="352" y="73"/>
                    <a:pt x="353" y="73"/>
                  </a:cubicBezTo>
                  <a:cubicBezTo>
                    <a:pt x="354" y="74"/>
                    <a:pt x="354" y="74"/>
                    <a:pt x="354" y="74"/>
                  </a:cubicBezTo>
                  <a:cubicBezTo>
                    <a:pt x="353" y="74"/>
                    <a:pt x="352" y="74"/>
                    <a:pt x="351" y="73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50" y="73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4"/>
                    <a:pt x="352" y="75"/>
                    <a:pt x="352" y="75"/>
                  </a:cubicBezTo>
                  <a:cubicBezTo>
                    <a:pt x="352" y="75"/>
                    <a:pt x="352" y="75"/>
                    <a:pt x="352" y="75"/>
                  </a:cubicBezTo>
                  <a:cubicBezTo>
                    <a:pt x="352" y="75"/>
                    <a:pt x="352" y="75"/>
                    <a:pt x="352" y="75"/>
                  </a:cubicBezTo>
                  <a:cubicBezTo>
                    <a:pt x="352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2" y="75"/>
                    <a:pt x="350" y="76"/>
                    <a:pt x="352" y="76"/>
                  </a:cubicBezTo>
                  <a:cubicBezTo>
                    <a:pt x="351" y="77"/>
                    <a:pt x="351" y="77"/>
                    <a:pt x="351" y="77"/>
                  </a:cubicBezTo>
                  <a:cubicBezTo>
                    <a:pt x="351" y="77"/>
                    <a:pt x="350" y="77"/>
                    <a:pt x="351" y="76"/>
                  </a:cubicBezTo>
                  <a:cubicBezTo>
                    <a:pt x="351" y="76"/>
                    <a:pt x="350" y="76"/>
                    <a:pt x="350" y="76"/>
                  </a:cubicBezTo>
                  <a:cubicBezTo>
                    <a:pt x="350" y="77"/>
                    <a:pt x="350" y="77"/>
                    <a:pt x="350" y="77"/>
                  </a:cubicBezTo>
                  <a:cubicBezTo>
                    <a:pt x="350" y="77"/>
                    <a:pt x="350" y="77"/>
                    <a:pt x="349" y="77"/>
                  </a:cubicBezTo>
                  <a:cubicBezTo>
                    <a:pt x="349" y="77"/>
                    <a:pt x="349" y="78"/>
                    <a:pt x="350" y="78"/>
                  </a:cubicBezTo>
                  <a:cubicBezTo>
                    <a:pt x="348" y="78"/>
                    <a:pt x="347" y="78"/>
                    <a:pt x="347" y="7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6"/>
                    <a:pt x="345" y="76"/>
                    <a:pt x="346" y="75"/>
                  </a:cubicBezTo>
                  <a:cubicBezTo>
                    <a:pt x="346" y="76"/>
                    <a:pt x="346" y="76"/>
                    <a:pt x="346" y="76"/>
                  </a:cubicBezTo>
                  <a:cubicBezTo>
                    <a:pt x="346" y="76"/>
                    <a:pt x="347" y="76"/>
                    <a:pt x="348" y="76"/>
                  </a:cubicBezTo>
                  <a:cubicBezTo>
                    <a:pt x="347" y="76"/>
                    <a:pt x="348" y="76"/>
                    <a:pt x="348" y="77"/>
                  </a:cubicBezTo>
                  <a:cubicBezTo>
                    <a:pt x="348" y="75"/>
                    <a:pt x="351" y="77"/>
                    <a:pt x="350" y="75"/>
                  </a:cubicBezTo>
                  <a:cubicBezTo>
                    <a:pt x="349" y="75"/>
                    <a:pt x="349" y="75"/>
                    <a:pt x="349" y="75"/>
                  </a:cubicBezTo>
                  <a:cubicBezTo>
                    <a:pt x="349" y="75"/>
                    <a:pt x="349" y="75"/>
                    <a:pt x="349" y="75"/>
                  </a:cubicBezTo>
                  <a:cubicBezTo>
                    <a:pt x="347" y="74"/>
                    <a:pt x="347" y="74"/>
                    <a:pt x="347" y="74"/>
                  </a:cubicBezTo>
                  <a:cubicBezTo>
                    <a:pt x="347" y="75"/>
                    <a:pt x="347" y="75"/>
                    <a:pt x="347" y="75"/>
                  </a:cubicBezTo>
                  <a:cubicBezTo>
                    <a:pt x="346" y="74"/>
                    <a:pt x="346" y="75"/>
                    <a:pt x="345" y="75"/>
                  </a:cubicBezTo>
                  <a:cubicBezTo>
                    <a:pt x="345" y="75"/>
                    <a:pt x="345" y="75"/>
                    <a:pt x="344" y="75"/>
                  </a:cubicBezTo>
                  <a:cubicBezTo>
                    <a:pt x="344" y="75"/>
                    <a:pt x="343" y="74"/>
                    <a:pt x="343" y="74"/>
                  </a:cubicBezTo>
                  <a:cubicBezTo>
                    <a:pt x="342" y="74"/>
                    <a:pt x="342" y="74"/>
                    <a:pt x="342" y="75"/>
                  </a:cubicBezTo>
                  <a:cubicBezTo>
                    <a:pt x="342" y="74"/>
                    <a:pt x="343" y="74"/>
                    <a:pt x="342" y="73"/>
                  </a:cubicBezTo>
                  <a:cubicBezTo>
                    <a:pt x="341" y="73"/>
                    <a:pt x="340" y="74"/>
                    <a:pt x="339" y="75"/>
                  </a:cubicBezTo>
                  <a:cubicBezTo>
                    <a:pt x="340" y="74"/>
                    <a:pt x="340" y="74"/>
                    <a:pt x="339" y="74"/>
                  </a:cubicBezTo>
                  <a:cubicBezTo>
                    <a:pt x="339" y="74"/>
                    <a:pt x="339" y="74"/>
                    <a:pt x="338" y="74"/>
                  </a:cubicBezTo>
                  <a:cubicBezTo>
                    <a:pt x="338" y="74"/>
                    <a:pt x="338" y="74"/>
                    <a:pt x="338" y="74"/>
                  </a:cubicBezTo>
                  <a:cubicBezTo>
                    <a:pt x="337" y="74"/>
                    <a:pt x="337" y="74"/>
                    <a:pt x="337" y="75"/>
                  </a:cubicBezTo>
                  <a:cubicBezTo>
                    <a:pt x="337" y="74"/>
                    <a:pt x="337" y="74"/>
                    <a:pt x="337" y="74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7" y="77"/>
                    <a:pt x="337" y="77"/>
                    <a:pt x="337" y="77"/>
                  </a:cubicBezTo>
                  <a:cubicBezTo>
                    <a:pt x="338" y="77"/>
                    <a:pt x="337" y="78"/>
                    <a:pt x="338" y="78"/>
                  </a:cubicBezTo>
                  <a:cubicBezTo>
                    <a:pt x="338" y="77"/>
                    <a:pt x="338" y="77"/>
                    <a:pt x="339" y="77"/>
                  </a:cubicBezTo>
                  <a:cubicBezTo>
                    <a:pt x="339" y="77"/>
                    <a:pt x="338" y="78"/>
                    <a:pt x="339" y="78"/>
                  </a:cubicBezTo>
                  <a:cubicBezTo>
                    <a:pt x="339" y="78"/>
                    <a:pt x="338" y="78"/>
                    <a:pt x="337" y="79"/>
                  </a:cubicBezTo>
                  <a:cubicBezTo>
                    <a:pt x="338" y="78"/>
                    <a:pt x="338" y="78"/>
                    <a:pt x="338" y="78"/>
                  </a:cubicBezTo>
                  <a:cubicBezTo>
                    <a:pt x="337" y="78"/>
                    <a:pt x="337" y="78"/>
                    <a:pt x="337" y="78"/>
                  </a:cubicBezTo>
                  <a:cubicBezTo>
                    <a:pt x="337" y="78"/>
                    <a:pt x="337" y="78"/>
                    <a:pt x="337" y="77"/>
                  </a:cubicBezTo>
                  <a:cubicBezTo>
                    <a:pt x="337" y="77"/>
                    <a:pt x="336" y="77"/>
                    <a:pt x="335" y="77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5" y="77"/>
                    <a:pt x="335" y="77"/>
                    <a:pt x="335" y="77"/>
                  </a:cubicBezTo>
                  <a:cubicBezTo>
                    <a:pt x="335" y="77"/>
                    <a:pt x="335" y="78"/>
                    <a:pt x="335" y="77"/>
                  </a:cubicBezTo>
                  <a:cubicBezTo>
                    <a:pt x="335" y="76"/>
                    <a:pt x="334" y="77"/>
                    <a:pt x="334" y="76"/>
                  </a:cubicBezTo>
                  <a:cubicBezTo>
                    <a:pt x="334" y="76"/>
                    <a:pt x="337" y="76"/>
                    <a:pt x="335" y="75"/>
                  </a:cubicBezTo>
                  <a:cubicBezTo>
                    <a:pt x="334" y="74"/>
                    <a:pt x="334" y="76"/>
                    <a:pt x="333" y="74"/>
                  </a:cubicBezTo>
                  <a:cubicBezTo>
                    <a:pt x="332" y="74"/>
                    <a:pt x="332" y="74"/>
                    <a:pt x="332" y="74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31" y="74"/>
                    <a:pt x="332" y="74"/>
                    <a:pt x="331" y="74"/>
                  </a:cubicBezTo>
                  <a:cubicBezTo>
                    <a:pt x="330" y="74"/>
                    <a:pt x="330" y="74"/>
                    <a:pt x="330" y="74"/>
                  </a:cubicBezTo>
                  <a:cubicBezTo>
                    <a:pt x="330" y="74"/>
                    <a:pt x="330" y="74"/>
                    <a:pt x="330" y="74"/>
                  </a:cubicBezTo>
                  <a:cubicBezTo>
                    <a:pt x="329" y="73"/>
                    <a:pt x="328" y="74"/>
                    <a:pt x="326" y="74"/>
                  </a:cubicBezTo>
                  <a:cubicBezTo>
                    <a:pt x="325" y="74"/>
                    <a:pt x="325" y="74"/>
                    <a:pt x="325" y="74"/>
                  </a:cubicBezTo>
                  <a:cubicBezTo>
                    <a:pt x="325" y="73"/>
                    <a:pt x="323" y="75"/>
                    <a:pt x="323" y="74"/>
                  </a:cubicBezTo>
                  <a:cubicBezTo>
                    <a:pt x="324" y="74"/>
                    <a:pt x="325" y="73"/>
                    <a:pt x="325" y="73"/>
                  </a:cubicBezTo>
                  <a:close/>
                  <a:moveTo>
                    <a:pt x="326" y="70"/>
                  </a:moveTo>
                  <a:cubicBezTo>
                    <a:pt x="327" y="70"/>
                    <a:pt x="327" y="70"/>
                    <a:pt x="327" y="70"/>
                  </a:cubicBezTo>
                  <a:cubicBezTo>
                    <a:pt x="327" y="70"/>
                    <a:pt x="327" y="70"/>
                    <a:pt x="327" y="70"/>
                  </a:cubicBezTo>
                  <a:cubicBezTo>
                    <a:pt x="326" y="70"/>
                    <a:pt x="326" y="70"/>
                    <a:pt x="326" y="70"/>
                  </a:cubicBezTo>
                  <a:close/>
                  <a:moveTo>
                    <a:pt x="349" y="24"/>
                  </a:moveTo>
                  <a:cubicBezTo>
                    <a:pt x="350" y="25"/>
                    <a:pt x="349" y="25"/>
                    <a:pt x="349" y="26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8" y="25"/>
                    <a:pt x="348" y="25"/>
                    <a:pt x="348" y="25"/>
                  </a:cubicBezTo>
                  <a:cubicBezTo>
                    <a:pt x="349" y="25"/>
                    <a:pt x="349" y="25"/>
                    <a:pt x="349" y="24"/>
                  </a:cubicBezTo>
                  <a:close/>
                  <a:moveTo>
                    <a:pt x="346" y="42"/>
                  </a:moveTo>
                  <a:cubicBezTo>
                    <a:pt x="346" y="42"/>
                    <a:pt x="346" y="42"/>
                    <a:pt x="346" y="42"/>
                  </a:cubicBezTo>
                  <a:cubicBezTo>
                    <a:pt x="346" y="43"/>
                    <a:pt x="346" y="43"/>
                    <a:pt x="347" y="43"/>
                  </a:cubicBezTo>
                  <a:cubicBezTo>
                    <a:pt x="347" y="43"/>
                    <a:pt x="347" y="43"/>
                    <a:pt x="347" y="43"/>
                  </a:cubicBezTo>
                  <a:cubicBezTo>
                    <a:pt x="347" y="42"/>
                    <a:pt x="347" y="42"/>
                    <a:pt x="347" y="41"/>
                  </a:cubicBezTo>
                  <a:cubicBezTo>
                    <a:pt x="347" y="41"/>
                    <a:pt x="347" y="41"/>
                    <a:pt x="347" y="41"/>
                  </a:cubicBezTo>
                  <a:cubicBezTo>
                    <a:pt x="347" y="41"/>
                    <a:pt x="347" y="41"/>
                    <a:pt x="347" y="42"/>
                  </a:cubicBezTo>
                  <a:cubicBezTo>
                    <a:pt x="348" y="41"/>
                    <a:pt x="348" y="41"/>
                    <a:pt x="348" y="40"/>
                  </a:cubicBezTo>
                  <a:cubicBezTo>
                    <a:pt x="349" y="40"/>
                    <a:pt x="349" y="42"/>
                    <a:pt x="350" y="41"/>
                  </a:cubicBezTo>
                  <a:cubicBezTo>
                    <a:pt x="350" y="43"/>
                    <a:pt x="350" y="43"/>
                    <a:pt x="350" y="43"/>
                  </a:cubicBezTo>
                  <a:cubicBezTo>
                    <a:pt x="349" y="43"/>
                    <a:pt x="349" y="43"/>
                    <a:pt x="348" y="42"/>
                  </a:cubicBezTo>
                  <a:cubicBezTo>
                    <a:pt x="348" y="42"/>
                    <a:pt x="348" y="42"/>
                    <a:pt x="348" y="42"/>
                  </a:cubicBezTo>
                  <a:cubicBezTo>
                    <a:pt x="348" y="42"/>
                    <a:pt x="348" y="42"/>
                    <a:pt x="348" y="42"/>
                  </a:cubicBezTo>
                  <a:cubicBezTo>
                    <a:pt x="348" y="42"/>
                    <a:pt x="348" y="42"/>
                    <a:pt x="348" y="42"/>
                  </a:cubicBezTo>
                  <a:cubicBezTo>
                    <a:pt x="348" y="42"/>
                    <a:pt x="348" y="42"/>
                    <a:pt x="349" y="42"/>
                  </a:cubicBezTo>
                  <a:cubicBezTo>
                    <a:pt x="349" y="42"/>
                    <a:pt x="349" y="42"/>
                    <a:pt x="349" y="42"/>
                  </a:cubicBezTo>
                  <a:cubicBezTo>
                    <a:pt x="349" y="42"/>
                    <a:pt x="349" y="41"/>
                    <a:pt x="349" y="41"/>
                  </a:cubicBezTo>
                  <a:cubicBezTo>
                    <a:pt x="348" y="41"/>
                    <a:pt x="348" y="42"/>
                    <a:pt x="348" y="42"/>
                  </a:cubicBezTo>
                  <a:cubicBezTo>
                    <a:pt x="347" y="42"/>
                    <a:pt x="348" y="42"/>
                    <a:pt x="348" y="43"/>
                  </a:cubicBezTo>
                  <a:cubicBezTo>
                    <a:pt x="346" y="43"/>
                    <a:pt x="345" y="43"/>
                    <a:pt x="345" y="42"/>
                  </a:cubicBezTo>
                  <a:cubicBezTo>
                    <a:pt x="345" y="42"/>
                    <a:pt x="345" y="42"/>
                    <a:pt x="345" y="41"/>
                  </a:cubicBezTo>
                  <a:cubicBezTo>
                    <a:pt x="344" y="41"/>
                    <a:pt x="344" y="41"/>
                    <a:pt x="344" y="41"/>
                  </a:cubicBezTo>
                  <a:cubicBezTo>
                    <a:pt x="344" y="41"/>
                    <a:pt x="344" y="41"/>
                    <a:pt x="344" y="41"/>
                  </a:cubicBezTo>
                  <a:cubicBezTo>
                    <a:pt x="344" y="41"/>
                    <a:pt x="345" y="42"/>
                    <a:pt x="345" y="41"/>
                  </a:cubicBezTo>
                  <a:cubicBezTo>
                    <a:pt x="345" y="41"/>
                    <a:pt x="345" y="41"/>
                    <a:pt x="345" y="41"/>
                  </a:cubicBezTo>
                  <a:cubicBezTo>
                    <a:pt x="345" y="41"/>
                    <a:pt x="345" y="41"/>
                    <a:pt x="345" y="41"/>
                  </a:cubicBezTo>
                  <a:cubicBezTo>
                    <a:pt x="345" y="42"/>
                    <a:pt x="345" y="42"/>
                    <a:pt x="345" y="42"/>
                  </a:cubicBezTo>
                  <a:lnTo>
                    <a:pt x="346" y="42"/>
                  </a:lnTo>
                  <a:close/>
                  <a:moveTo>
                    <a:pt x="350" y="28"/>
                  </a:moveTo>
                  <a:cubicBezTo>
                    <a:pt x="349" y="28"/>
                    <a:pt x="349" y="28"/>
                    <a:pt x="349" y="28"/>
                  </a:cubicBezTo>
                  <a:cubicBezTo>
                    <a:pt x="350" y="27"/>
                    <a:pt x="349" y="27"/>
                    <a:pt x="349" y="27"/>
                  </a:cubicBezTo>
                  <a:cubicBezTo>
                    <a:pt x="351" y="28"/>
                    <a:pt x="350" y="26"/>
                    <a:pt x="351" y="27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1" y="27"/>
                    <a:pt x="351" y="27"/>
                    <a:pt x="351" y="27"/>
                  </a:cubicBezTo>
                  <a:cubicBezTo>
                    <a:pt x="351" y="27"/>
                    <a:pt x="350" y="27"/>
                    <a:pt x="350" y="28"/>
                  </a:cubicBezTo>
                  <a:close/>
                  <a:moveTo>
                    <a:pt x="353" y="27"/>
                  </a:moveTo>
                  <a:cubicBezTo>
                    <a:pt x="355" y="26"/>
                    <a:pt x="355" y="26"/>
                    <a:pt x="355" y="26"/>
                  </a:cubicBezTo>
                  <a:cubicBezTo>
                    <a:pt x="354" y="27"/>
                    <a:pt x="354" y="27"/>
                    <a:pt x="354" y="27"/>
                  </a:cubicBezTo>
                  <a:cubicBezTo>
                    <a:pt x="354" y="27"/>
                    <a:pt x="354" y="27"/>
                    <a:pt x="354" y="27"/>
                  </a:cubicBezTo>
                  <a:cubicBezTo>
                    <a:pt x="354" y="27"/>
                    <a:pt x="354" y="27"/>
                    <a:pt x="354" y="27"/>
                  </a:cubicBezTo>
                  <a:cubicBezTo>
                    <a:pt x="354" y="27"/>
                    <a:pt x="354" y="27"/>
                    <a:pt x="354" y="27"/>
                  </a:cubicBezTo>
                  <a:cubicBezTo>
                    <a:pt x="353" y="27"/>
                    <a:pt x="352" y="27"/>
                    <a:pt x="352" y="26"/>
                  </a:cubicBezTo>
                  <a:cubicBezTo>
                    <a:pt x="351" y="26"/>
                    <a:pt x="351" y="26"/>
                    <a:pt x="351" y="26"/>
                  </a:cubicBezTo>
                  <a:cubicBezTo>
                    <a:pt x="352" y="26"/>
                    <a:pt x="352" y="26"/>
                    <a:pt x="352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3" y="25"/>
                    <a:pt x="353" y="25"/>
                    <a:pt x="353" y="25"/>
                  </a:cubicBezTo>
                  <a:cubicBezTo>
                    <a:pt x="353" y="25"/>
                    <a:pt x="353" y="25"/>
                    <a:pt x="353" y="25"/>
                  </a:cubicBezTo>
                  <a:cubicBezTo>
                    <a:pt x="354" y="26"/>
                    <a:pt x="353" y="26"/>
                    <a:pt x="353" y="27"/>
                  </a:cubicBezTo>
                  <a:close/>
                  <a:moveTo>
                    <a:pt x="357" y="25"/>
                  </a:moveTo>
                  <a:cubicBezTo>
                    <a:pt x="357" y="25"/>
                    <a:pt x="357" y="26"/>
                    <a:pt x="357" y="26"/>
                  </a:cubicBezTo>
                  <a:cubicBezTo>
                    <a:pt x="357" y="26"/>
                    <a:pt x="357" y="26"/>
                    <a:pt x="357" y="26"/>
                  </a:cubicBezTo>
                  <a:cubicBezTo>
                    <a:pt x="356" y="26"/>
                    <a:pt x="357" y="27"/>
                    <a:pt x="356" y="28"/>
                  </a:cubicBezTo>
                  <a:cubicBezTo>
                    <a:pt x="355" y="27"/>
                    <a:pt x="355" y="27"/>
                    <a:pt x="355" y="27"/>
                  </a:cubicBezTo>
                  <a:cubicBezTo>
                    <a:pt x="355" y="27"/>
                    <a:pt x="355" y="27"/>
                    <a:pt x="355" y="27"/>
                  </a:cubicBezTo>
                  <a:cubicBezTo>
                    <a:pt x="355" y="27"/>
                    <a:pt x="355" y="27"/>
                    <a:pt x="355" y="27"/>
                  </a:cubicBezTo>
                  <a:cubicBezTo>
                    <a:pt x="355" y="27"/>
                    <a:pt x="355" y="27"/>
                    <a:pt x="355" y="27"/>
                  </a:cubicBezTo>
                  <a:cubicBezTo>
                    <a:pt x="355" y="26"/>
                    <a:pt x="356" y="25"/>
                    <a:pt x="357" y="25"/>
                  </a:cubicBezTo>
                  <a:close/>
                  <a:moveTo>
                    <a:pt x="358" y="27"/>
                  </a:moveTo>
                  <a:cubicBezTo>
                    <a:pt x="358" y="28"/>
                    <a:pt x="358" y="28"/>
                    <a:pt x="357" y="28"/>
                  </a:cubicBezTo>
                  <a:cubicBezTo>
                    <a:pt x="357" y="28"/>
                    <a:pt x="357" y="28"/>
                    <a:pt x="357" y="28"/>
                  </a:cubicBezTo>
                  <a:cubicBezTo>
                    <a:pt x="357" y="28"/>
                    <a:pt x="358" y="27"/>
                    <a:pt x="358" y="27"/>
                  </a:cubicBezTo>
                  <a:close/>
                  <a:moveTo>
                    <a:pt x="359" y="32"/>
                  </a:moveTo>
                  <a:cubicBezTo>
                    <a:pt x="359" y="32"/>
                    <a:pt x="359" y="32"/>
                    <a:pt x="359" y="32"/>
                  </a:cubicBezTo>
                  <a:cubicBezTo>
                    <a:pt x="359" y="32"/>
                    <a:pt x="359" y="32"/>
                    <a:pt x="359" y="32"/>
                  </a:cubicBezTo>
                  <a:cubicBezTo>
                    <a:pt x="358" y="33"/>
                    <a:pt x="358" y="32"/>
                    <a:pt x="357" y="32"/>
                  </a:cubicBezTo>
                  <a:cubicBezTo>
                    <a:pt x="357" y="32"/>
                    <a:pt x="357" y="32"/>
                    <a:pt x="357" y="32"/>
                  </a:cubicBezTo>
                  <a:cubicBezTo>
                    <a:pt x="357" y="32"/>
                    <a:pt x="357" y="32"/>
                    <a:pt x="357" y="32"/>
                  </a:cubicBezTo>
                  <a:cubicBezTo>
                    <a:pt x="358" y="32"/>
                    <a:pt x="358" y="31"/>
                    <a:pt x="358" y="31"/>
                  </a:cubicBezTo>
                  <a:cubicBezTo>
                    <a:pt x="358" y="30"/>
                    <a:pt x="358" y="30"/>
                    <a:pt x="358" y="30"/>
                  </a:cubicBezTo>
                  <a:cubicBezTo>
                    <a:pt x="357" y="30"/>
                    <a:pt x="357" y="30"/>
                    <a:pt x="356" y="30"/>
                  </a:cubicBezTo>
                  <a:cubicBezTo>
                    <a:pt x="356" y="30"/>
                    <a:pt x="356" y="30"/>
                    <a:pt x="356" y="30"/>
                  </a:cubicBezTo>
                  <a:cubicBezTo>
                    <a:pt x="355" y="30"/>
                    <a:pt x="356" y="29"/>
                    <a:pt x="355" y="29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56" y="29"/>
                    <a:pt x="356" y="29"/>
                    <a:pt x="356" y="29"/>
                  </a:cubicBezTo>
                  <a:cubicBezTo>
                    <a:pt x="356" y="30"/>
                    <a:pt x="356" y="30"/>
                    <a:pt x="356" y="30"/>
                  </a:cubicBezTo>
                  <a:cubicBezTo>
                    <a:pt x="357" y="29"/>
                    <a:pt x="357" y="30"/>
                    <a:pt x="358" y="30"/>
                  </a:cubicBezTo>
                  <a:cubicBezTo>
                    <a:pt x="358" y="31"/>
                    <a:pt x="358" y="31"/>
                    <a:pt x="358" y="31"/>
                  </a:cubicBezTo>
                  <a:cubicBezTo>
                    <a:pt x="358" y="31"/>
                    <a:pt x="358" y="31"/>
                    <a:pt x="358" y="31"/>
                  </a:cubicBezTo>
                  <a:cubicBezTo>
                    <a:pt x="358" y="32"/>
                    <a:pt x="358" y="32"/>
                    <a:pt x="359" y="32"/>
                  </a:cubicBezTo>
                  <a:close/>
                  <a:moveTo>
                    <a:pt x="361" y="34"/>
                  </a:moveTo>
                  <a:cubicBezTo>
                    <a:pt x="361" y="34"/>
                    <a:pt x="361" y="34"/>
                    <a:pt x="361" y="34"/>
                  </a:cubicBezTo>
                  <a:cubicBezTo>
                    <a:pt x="361" y="34"/>
                    <a:pt x="361" y="34"/>
                    <a:pt x="361" y="34"/>
                  </a:cubicBezTo>
                  <a:cubicBezTo>
                    <a:pt x="359" y="35"/>
                    <a:pt x="360" y="36"/>
                    <a:pt x="360" y="37"/>
                  </a:cubicBezTo>
                  <a:cubicBezTo>
                    <a:pt x="360" y="37"/>
                    <a:pt x="360" y="37"/>
                    <a:pt x="360" y="37"/>
                  </a:cubicBezTo>
                  <a:cubicBezTo>
                    <a:pt x="360" y="37"/>
                    <a:pt x="360" y="37"/>
                    <a:pt x="360" y="37"/>
                  </a:cubicBezTo>
                  <a:cubicBezTo>
                    <a:pt x="360" y="37"/>
                    <a:pt x="360" y="37"/>
                    <a:pt x="360" y="37"/>
                  </a:cubicBezTo>
                  <a:cubicBezTo>
                    <a:pt x="360" y="37"/>
                    <a:pt x="360" y="37"/>
                    <a:pt x="359" y="37"/>
                  </a:cubicBezTo>
                  <a:cubicBezTo>
                    <a:pt x="358" y="37"/>
                    <a:pt x="360" y="35"/>
                    <a:pt x="359" y="34"/>
                  </a:cubicBezTo>
                  <a:cubicBezTo>
                    <a:pt x="360" y="35"/>
                    <a:pt x="360" y="35"/>
                    <a:pt x="360" y="35"/>
                  </a:cubicBezTo>
                  <a:cubicBezTo>
                    <a:pt x="360" y="34"/>
                    <a:pt x="360" y="34"/>
                    <a:pt x="361" y="34"/>
                  </a:cubicBezTo>
                  <a:close/>
                  <a:moveTo>
                    <a:pt x="357" y="42"/>
                  </a:moveTo>
                  <a:cubicBezTo>
                    <a:pt x="358" y="42"/>
                    <a:pt x="358" y="41"/>
                    <a:pt x="359" y="40"/>
                  </a:cubicBezTo>
                  <a:cubicBezTo>
                    <a:pt x="359" y="41"/>
                    <a:pt x="359" y="41"/>
                    <a:pt x="359" y="41"/>
                  </a:cubicBezTo>
                  <a:cubicBezTo>
                    <a:pt x="360" y="41"/>
                    <a:pt x="360" y="41"/>
                    <a:pt x="360" y="41"/>
                  </a:cubicBezTo>
                  <a:cubicBezTo>
                    <a:pt x="359" y="42"/>
                    <a:pt x="359" y="42"/>
                    <a:pt x="359" y="42"/>
                  </a:cubicBezTo>
                  <a:cubicBezTo>
                    <a:pt x="359" y="41"/>
                    <a:pt x="359" y="41"/>
                    <a:pt x="359" y="41"/>
                  </a:cubicBezTo>
                  <a:cubicBezTo>
                    <a:pt x="358" y="42"/>
                    <a:pt x="359" y="42"/>
                    <a:pt x="359" y="43"/>
                  </a:cubicBezTo>
                  <a:cubicBezTo>
                    <a:pt x="359" y="42"/>
                    <a:pt x="360" y="42"/>
                    <a:pt x="361" y="41"/>
                  </a:cubicBezTo>
                  <a:cubicBezTo>
                    <a:pt x="360" y="41"/>
                    <a:pt x="360" y="41"/>
                    <a:pt x="360" y="41"/>
                  </a:cubicBezTo>
                  <a:cubicBezTo>
                    <a:pt x="360" y="41"/>
                    <a:pt x="362" y="41"/>
                    <a:pt x="361" y="40"/>
                  </a:cubicBezTo>
                  <a:cubicBezTo>
                    <a:pt x="363" y="39"/>
                    <a:pt x="363" y="39"/>
                    <a:pt x="363" y="39"/>
                  </a:cubicBezTo>
                  <a:cubicBezTo>
                    <a:pt x="362" y="39"/>
                    <a:pt x="362" y="39"/>
                    <a:pt x="362" y="39"/>
                  </a:cubicBezTo>
                  <a:cubicBezTo>
                    <a:pt x="363" y="38"/>
                    <a:pt x="364" y="39"/>
                    <a:pt x="364" y="37"/>
                  </a:cubicBezTo>
                  <a:cubicBezTo>
                    <a:pt x="365" y="38"/>
                    <a:pt x="365" y="38"/>
                    <a:pt x="365" y="38"/>
                  </a:cubicBezTo>
                  <a:cubicBezTo>
                    <a:pt x="365" y="39"/>
                    <a:pt x="363" y="39"/>
                    <a:pt x="364" y="40"/>
                  </a:cubicBezTo>
                  <a:cubicBezTo>
                    <a:pt x="364" y="40"/>
                    <a:pt x="364" y="40"/>
                    <a:pt x="363" y="40"/>
                  </a:cubicBezTo>
                  <a:cubicBezTo>
                    <a:pt x="363" y="40"/>
                    <a:pt x="362" y="41"/>
                    <a:pt x="363" y="41"/>
                  </a:cubicBezTo>
                  <a:cubicBezTo>
                    <a:pt x="363" y="41"/>
                    <a:pt x="363" y="41"/>
                    <a:pt x="363" y="41"/>
                  </a:cubicBezTo>
                  <a:cubicBezTo>
                    <a:pt x="363" y="41"/>
                    <a:pt x="363" y="41"/>
                    <a:pt x="363" y="41"/>
                  </a:cubicBezTo>
                  <a:cubicBezTo>
                    <a:pt x="362" y="41"/>
                    <a:pt x="362" y="41"/>
                    <a:pt x="362" y="41"/>
                  </a:cubicBezTo>
                  <a:cubicBezTo>
                    <a:pt x="362" y="42"/>
                    <a:pt x="362" y="42"/>
                    <a:pt x="362" y="42"/>
                  </a:cubicBezTo>
                  <a:cubicBezTo>
                    <a:pt x="361" y="42"/>
                    <a:pt x="361" y="42"/>
                    <a:pt x="361" y="42"/>
                  </a:cubicBezTo>
                  <a:cubicBezTo>
                    <a:pt x="361" y="42"/>
                    <a:pt x="361" y="43"/>
                    <a:pt x="361" y="43"/>
                  </a:cubicBezTo>
                  <a:cubicBezTo>
                    <a:pt x="362" y="43"/>
                    <a:pt x="362" y="43"/>
                    <a:pt x="362" y="43"/>
                  </a:cubicBezTo>
                  <a:cubicBezTo>
                    <a:pt x="362" y="43"/>
                    <a:pt x="362" y="43"/>
                    <a:pt x="362" y="43"/>
                  </a:cubicBezTo>
                  <a:cubicBezTo>
                    <a:pt x="362" y="42"/>
                    <a:pt x="362" y="42"/>
                    <a:pt x="362" y="42"/>
                  </a:cubicBezTo>
                  <a:cubicBezTo>
                    <a:pt x="362" y="42"/>
                    <a:pt x="362" y="42"/>
                    <a:pt x="362" y="43"/>
                  </a:cubicBezTo>
                  <a:cubicBezTo>
                    <a:pt x="362" y="43"/>
                    <a:pt x="362" y="43"/>
                    <a:pt x="362" y="43"/>
                  </a:cubicBezTo>
                  <a:cubicBezTo>
                    <a:pt x="363" y="43"/>
                    <a:pt x="363" y="43"/>
                    <a:pt x="363" y="43"/>
                  </a:cubicBezTo>
                  <a:cubicBezTo>
                    <a:pt x="363" y="43"/>
                    <a:pt x="363" y="43"/>
                    <a:pt x="364" y="43"/>
                  </a:cubicBezTo>
                  <a:cubicBezTo>
                    <a:pt x="364" y="43"/>
                    <a:pt x="364" y="43"/>
                    <a:pt x="364" y="43"/>
                  </a:cubicBezTo>
                  <a:cubicBezTo>
                    <a:pt x="364" y="43"/>
                    <a:pt x="364" y="43"/>
                    <a:pt x="364" y="43"/>
                  </a:cubicBezTo>
                  <a:cubicBezTo>
                    <a:pt x="365" y="43"/>
                    <a:pt x="365" y="43"/>
                    <a:pt x="365" y="43"/>
                  </a:cubicBezTo>
                  <a:cubicBezTo>
                    <a:pt x="364" y="43"/>
                    <a:pt x="364" y="43"/>
                    <a:pt x="365" y="43"/>
                  </a:cubicBezTo>
                  <a:cubicBezTo>
                    <a:pt x="365" y="43"/>
                    <a:pt x="365" y="43"/>
                    <a:pt x="365" y="43"/>
                  </a:cubicBezTo>
                  <a:cubicBezTo>
                    <a:pt x="365" y="43"/>
                    <a:pt x="365" y="44"/>
                    <a:pt x="365" y="44"/>
                  </a:cubicBezTo>
                  <a:cubicBezTo>
                    <a:pt x="365" y="43"/>
                    <a:pt x="365" y="43"/>
                    <a:pt x="365" y="43"/>
                  </a:cubicBezTo>
                  <a:cubicBezTo>
                    <a:pt x="364" y="43"/>
                    <a:pt x="363" y="44"/>
                    <a:pt x="363" y="43"/>
                  </a:cubicBezTo>
                  <a:cubicBezTo>
                    <a:pt x="363" y="45"/>
                    <a:pt x="362" y="43"/>
                    <a:pt x="362" y="43"/>
                  </a:cubicBezTo>
                  <a:cubicBezTo>
                    <a:pt x="361" y="43"/>
                    <a:pt x="360" y="42"/>
                    <a:pt x="359" y="43"/>
                  </a:cubicBezTo>
                  <a:cubicBezTo>
                    <a:pt x="359" y="42"/>
                    <a:pt x="358" y="43"/>
                    <a:pt x="358" y="44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59" y="44"/>
                    <a:pt x="359" y="44"/>
                    <a:pt x="359" y="44"/>
                  </a:cubicBezTo>
                  <a:cubicBezTo>
                    <a:pt x="359" y="44"/>
                    <a:pt x="359" y="45"/>
                    <a:pt x="360" y="45"/>
                  </a:cubicBezTo>
                  <a:cubicBezTo>
                    <a:pt x="359" y="45"/>
                    <a:pt x="358" y="44"/>
                    <a:pt x="357" y="45"/>
                  </a:cubicBezTo>
                  <a:cubicBezTo>
                    <a:pt x="356" y="44"/>
                    <a:pt x="355" y="45"/>
                    <a:pt x="355" y="44"/>
                  </a:cubicBezTo>
                  <a:cubicBezTo>
                    <a:pt x="354" y="45"/>
                    <a:pt x="355" y="45"/>
                    <a:pt x="355" y="46"/>
                  </a:cubicBezTo>
                  <a:cubicBezTo>
                    <a:pt x="354" y="45"/>
                    <a:pt x="354" y="44"/>
                    <a:pt x="354" y="44"/>
                  </a:cubicBezTo>
                  <a:cubicBezTo>
                    <a:pt x="355" y="43"/>
                    <a:pt x="356" y="45"/>
                    <a:pt x="357" y="43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6" y="42"/>
                    <a:pt x="355" y="43"/>
                    <a:pt x="355" y="43"/>
                  </a:cubicBezTo>
                  <a:cubicBezTo>
                    <a:pt x="355" y="42"/>
                    <a:pt x="355" y="42"/>
                    <a:pt x="355" y="42"/>
                  </a:cubicBezTo>
                  <a:cubicBezTo>
                    <a:pt x="355" y="43"/>
                    <a:pt x="357" y="42"/>
                    <a:pt x="357" y="42"/>
                  </a:cubicBezTo>
                  <a:close/>
                  <a:moveTo>
                    <a:pt x="360" y="41"/>
                  </a:moveTo>
                  <a:cubicBezTo>
                    <a:pt x="360" y="40"/>
                    <a:pt x="360" y="40"/>
                    <a:pt x="360" y="40"/>
                  </a:cubicBezTo>
                  <a:cubicBezTo>
                    <a:pt x="360" y="40"/>
                    <a:pt x="360" y="40"/>
                    <a:pt x="360" y="40"/>
                  </a:cubicBezTo>
                  <a:cubicBezTo>
                    <a:pt x="360" y="40"/>
                    <a:pt x="361" y="40"/>
                    <a:pt x="361" y="40"/>
                  </a:cubicBezTo>
                  <a:cubicBezTo>
                    <a:pt x="360" y="40"/>
                    <a:pt x="360" y="40"/>
                    <a:pt x="360" y="40"/>
                  </a:cubicBezTo>
                  <a:cubicBezTo>
                    <a:pt x="360" y="40"/>
                    <a:pt x="360" y="41"/>
                    <a:pt x="360" y="41"/>
                  </a:cubicBezTo>
                  <a:close/>
                  <a:moveTo>
                    <a:pt x="368" y="29"/>
                  </a:moveTo>
                  <a:cubicBezTo>
                    <a:pt x="367" y="30"/>
                    <a:pt x="367" y="30"/>
                    <a:pt x="367" y="30"/>
                  </a:cubicBezTo>
                  <a:cubicBezTo>
                    <a:pt x="368" y="30"/>
                    <a:pt x="368" y="30"/>
                    <a:pt x="368" y="30"/>
                  </a:cubicBezTo>
                  <a:cubicBezTo>
                    <a:pt x="368" y="31"/>
                    <a:pt x="368" y="31"/>
                    <a:pt x="367" y="32"/>
                  </a:cubicBezTo>
                  <a:cubicBezTo>
                    <a:pt x="366" y="32"/>
                    <a:pt x="367" y="31"/>
                    <a:pt x="366" y="31"/>
                  </a:cubicBezTo>
                  <a:cubicBezTo>
                    <a:pt x="366" y="30"/>
                    <a:pt x="367" y="31"/>
                    <a:pt x="367" y="31"/>
                  </a:cubicBezTo>
                  <a:cubicBezTo>
                    <a:pt x="367" y="30"/>
                    <a:pt x="367" y="30"/>
                    <a:pt x="368" y="29"/>
                  </a:cubicBezTo>
                  <a:close/>
                  <a:moveTo>
                    <a:pt x="370" y="30"/>
                  </a:moveTo>
                  <a:cubicBezTo>
                    <a:pt x="370" y="30"/>
                    <a:pt x="370" y="32"/>
                    <a:pt x="369" y="32"/>
                  </a:cubicBezTo>
                  <a:cubicBezTo>
                    <a:pt x="370" y="31"/>
                    <a:pt x="368" y="30"/>
                    <a:pt x="370" y="30"/>
                  </a:cubicBezTo>
                  <a:close/>
                  <a:moveTo>
                    <a:pt x="367" y="43"/>
                  </a:moveTo>
                  <a:cubicBezTo>
                    <a:pt x="367" y="43"/>
                    <a:pt x="367" y="43"/>
                    <a:pt x="368" y="43"/>
                  </a:cubicBezTo>
                  <a:cubicBezTo>
                    <a:pt x="368" y="43"/>
                    <a:pt x="368" y="44"/>
                    <a:pt x="369" y="43"/>
                  </a:cubicBezTo>
                  <a:cubicBezTo>
                    <a:pt x="368" y="43"/>
                    <a:pt x="369" y="42"/>
                    <a:pt x="368" y="42"/>
                  </a:cubicBezTo>
                  <a:cubicBezTo>
                    <a:pt x="368" y="42"/>
                    <a:pt x="368" y="42"/>
                    <a:pt x="368" y="42"/>
                  </a:cubicBezTo>
                  <a:cubicBezTo>
                    <a:pt x="368" y="41"/>
                    <a:pt x="369" y="43"/>
                    <a:pt x="369" y="42"/>
                  </a:cubicBezTo>
                  <a:cubicBezTo>
                    <a:pt x="370" y="44"/>
                    <a:pt x="370" y="44"/>
                    <a:pt x="370" y="44"/>
                  </a:cubicBezTo>
                  <a:cubicBezTo>
                    <a:pt x="369" y="45"/>
                    <a:pt x="367" y="43"/>
                    <a:pt x="368" y="45"/>
                  </a:cubicBezTo>
                  <a:cubicBezTo>
                    <a:pt x="369" y="45"/>
                    <a:pt x="369" y="45"/>
                    <a:pt x="369" y="45"/>
                  </a:cubicBezTo>
                  <a:cubicBezTo>
                    <a:pt x="368" y="45"/>
                    <a:pt x="368" y="45"/>
                    <a:pt x="369" y="46"/>
                  </a:cubicBezTo>
                  <a:cubicBezTo>
                    <a:pt x="369" y="46"/>
                    <a:pt x="369" y="46"/>
                    <a:pt x="369" y="46"/>
                  </a:cubicBezTo>
                  <a:cubicBezTo>
                    <a:pt x="369" y="46"/>
                    <a:pt x="371" y="45"/>
                    <a:pt x="373" y="45"/>
                  </a:cubicBezTo>
                  <a:cubicBezTo>
                    <a:pt x="372" y="44"/>
                    <a:pt x="373" y="44"/>
                    <a:pt x="374" y="44"/>
                  </a:cubicBezTo>
                  <a:cubicBezTo>
                    <a:pt x="373" y="43"/>
                    <a:pt x="373" y="43"/>
                    <a:pt x="373" y="43"/>
                  </a:cubicBezTo>
                  <a:cubicBezTo>
                    <a:pt x="373" y="43"/>
                    <a:pt x="374" y="43"/>
                    <a:pt x="374" y="43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4" y="43"/>
                    <a:pt x="374" y="44"/>
                  </a:cubicBezTo>
                  <a:cubicBezTo>
                    <a:pt x="375" y="44"/>
                    <a:pt x="376" y="46"/>
                    <a:pt x="376" y="44"/>
                  </a:cubicBezTo>
                  <a:cubicBezTo>
                    <a:pt x="376" y="44"/>
                    <a:pt x="376" y="44"/>
                    <a:pt x="376" y="44"/>
                  </a:cubicBezTo>
                  <a:cubicBezTo>
                    <a:pt x="376" y="43"/>
                    <a:pt x="378" y="45"/>
                    <a:pt x="378" y="44"/>
                  </a:cubicBezTo>
                  <a:cubicBezTo>
                    <a:pt x="378" y="44"/>
                    <a:pt x="378" y="44"/>
                    <a:pt x="379" y="44"/>
                  </a:cubicBezTo>
                  <a:cubicBezTo>
                    <a:pt x="379" y="43"/>
                    <a:pt x="379" y="43"/>
                    <a:pt x="379" y="43"/>
                  </a:cubicBezTo>
                  <a:cubicBezTo>
                    <a:pt x="379" y="43"/>
                    <a:pt x="379" y="43"/>
                    <a:pt x="379" y="43"/>
                  </a:cubicBezTo>
                  <a:cubicBezTo>
                    <a:pt x="379" y="43"/>
                    <a:pt x="380" y="43"/>
                    <a:pt x="381" y="43"/>
                  </a:cubicBezTo>
                  <a:cubicBezTo>
                    <a:pt x="381" y="42"/>
                    <a:pt x="381" y="42"/>
                    <a:pt x="381" y="42"/>
                  </a:cubicBezTo>
                  <a:cubicBezTo>
                    <a:pt x="381" y="43"/>
                    <a:pt x="381" y="43"/>
                    <a:pt x="381" y="43"/>
                  </a:cubicBezTo>
                  <a:cubicBezTo>
                    <a:pt x="381" y="44"/>
                    <a:pt x="379" y="43"/>
                    <a:pt x="379" y="44"/>
                  </a:cubicBezTo>
                  <a:cubicBezTo>
                    <a:pt x="379" y="44"/>
                    <a:pt x="379" y="44"/>
                    <a:pt x="379" y="44"/>
                  </a:cubicBezTo>
                  <a:cubicBezTo>
                    <a:pt x="379" y="44"/>
                    <a:pt x="379" y="44"/>
                    <a:pt x="379" y="44"/>
                  </a:cubicBezTo>
                  <a:cubicBezTo>
                    <a:pt x="379" y="44"/>
                    <a:pt x="379" y="43"/>
                    <a:pt x="379" y="43"/>
                  </a:cubicBezTo>
                  <a:cubicBezTo>
                    <a:pt x="379" y="43"/>
                    <a:pt x="379" y="43"/>
                    <a:pt x="379" y="43"/>
                  </a:cubicBezTo>
                  <a:cubicBezTo>
                    <a:pt x="379" y="44"/>
                    <a:pt x="379" y="44"/>
                    <a:pt x="378" y="44"/>
                  </a:cubicBezTo>
                  <a:cubicBezTo>
                    <a:pt x="379" y="45"/>
                    <a:pt x="381" y="44"/>
                    <a:pt x="380" y="46"/>
                  </a:cubicBezTo>
                  <a:cubicBezTo>
                    <a:pt x="379" y="46"/>
                    <a:pt x="379" y="45"/>
                    <a:pt x="379" y="46"/>
                  </a:cubicBezTo>
                  <a:cubicBezTo>
                    <a:pt x="378" y="46"/>
                    <a:pt x="379" y="46"/>
                    <a:pt x="379" y="47"/>
                  </a:cubicBezTo>
                  <a:cubicBezTo>
                    <a:pt x="378" y="46"/>
                    <a:pt x="378" y="46"/>
                    <a:pt x="378" y="46"/>
                  </a:cubicBezTo>
                  <a:cubicBezTo>
                    <a:pt x="378" y="46"/>
                    <a:pt x="379" y="45"/>
                    <a:pt x="378" y="44"/>
                  </a:cubicBezTo>
                  <a:cubicBezTo>
                    <a:pt x="377" y="46"/>
                    <a:pt x="376" y="44"/>
                    <a:pt x="375" y="45"/>
                  </a:cubicBezTo>
                  <a:cubicBezTo>
                    <a:pt x="375" y="45"/>
                    <a:pt x="375" y="45"/>
                    <a:pt x="375" y="45"/>
                  </a:cubicBezTo>
                  <a:cubicBezTo>
                    <a:pt x="375" y="44"/>
                    <a:pt x="374" y="44"/>
                    <a:pt x="373" y="44"/>
                  </a:cubicBezTo>
                  <a:cubicBezTo>
                    <a:pt x="373" y="44"/>
                    <a:pt x="373" y="45"/>
                    <a:pt x="373" y="45"/>
                  </a:cubicBezTo>
                  <a:cubicBezTo>
                    <a:pt x="374" y="45"/>
                    <a:pt x="374" y="45"/>
                    <a:pt x="374" y="45"/>
                  </a:cubicBezTo>
                  <a:cubicBezTo>
                    <a:pt x="373" y="47"/>
                    <a:pt x="373" y="47"/>
                    <a:pt x="373" y="47"/>
                  </a:cubicBezTo>
                  <a:cubicBezTo>
                    <a:pt x="372" y="46"/>
                    <a:pt x="370" y="47"/>
                    <a:pt x="369" y="46"/>
                  </a:cubicBezTo>
                  <a:cubicBezTo>
                    <a:pt x="368" y="47"/>
                    <a:pt x="369" y="46"/>
                    <a:pt x="369" y="46"/>
                  </a:cubicBezTo>
                  <a:cubicBezTo>
                    <a:pt x="369" y="46"/>
                    <a:pt x="369" y="46"/>
                    <a:pt x="369" y="46"/>
                  </a:cubicBezTo>
                  <a:cubicBezTo>
                    <a:pt x="369" y="46"/>
                    <a:pt x="369" y="46"/>
                    <a:pt x="369" y="46"/>
                  </a:cubicBezTo>
                  <a:cubicBezTo>
                    <a:pt x="369" y="46"/>
                    <a:pt x="369" y="46"/>
                    <a:pt x="369" y="46"/>
                  </a:cubicBezTo>
                  <a:cubicBezTo>
                    <a:pt x="368" y="45"/>
                    <a:pt x="367" y="45"/>
                    <a:pt x="367" y="45"/>
                  </a:cubicBezTo>
                  <a:cubicBezTo>
                    <a:pt x="367" y="45"/>
                    <a:pt x="368" y="45"/>
                    <a:pt x="368" y="45"/>
                  </a:cubicBezTo>
                  <a:cubicBezTo>
                    <a:pt x="366" y="44"/>
                    <a:pt x="366" y="44"/>
                    <a:pt x="366" y="44"/>
                  </a:cubicBezTo>
                  <a:cubicBezTo>
                    <a:pt x="367" y="44"/>
                    <a:pt x="367" y="44"/>
                    <a:pt x="368" y="44"/>
                  </a:cubicBezTo>
                  <a:lnTo>
                    <a:pt x="367" y="43"/>
                  </a:lnTo>
                  <a:close/>
                  <a:moveTo>
                    <a:pt x="371" y="30"/>
                  </a:moveTo>
                  <a:cubicBezTo>
                    <a:pt x="371" y="30"/>
                    <a:pt x="374" y="29"/>
                    <a:pt x="374" y="30"/>
                  </a:cubicBezTo>
                  <a:cubicBezTo>
                    <a:pt x="373" y="30"/>
                    <a:pt x="372" y="29"/>
                    <a:pt x="372" y="30"/>
                  </a:cubicBezTo>
                  <a:cubicBezTo>
                    <a:pt x="374" y="31"/>
                    <a:pt x="371" y="32"/>
                    <a:pt x="373" y="32"/>
                  </a:cubicBezTo>
                  <a:cubicBezTo>
                    <a:pt x="372" y="32"/>
                    <a:pt x="372" y="32"/>
                    <a:pt x="372" y="32"/>
                  </a:cubicBezTo>
                  <a:cubicBezTo>
                    <a:pt x="372" y="33"/>
                    <a:pt x="372" y="33"/>
                    <a:pt x="372" y="33"/>
                  </a:cubicBezTo>
                  <a:cubicBezTo>
                    <a:pt x="372" y="33"/>
                    <a:pt x="370" y="33"/>
                    <a:pt x="370" y="32"/>
                  </a:cubicBezTo>
                  <a:cubicBezTo>
                    <a:pt x="371" y="32"/>
                    <a:pt x="371" y="32"/>
                    <a:pt x="371" y="32"/>
                  </a:cubicBezTo>
                  <a:cubicBezTo>
                    <a:pt x="371" y="32"/>
                    <a:pt x="372" y="31"/>
                    <a:pt x="371" y="30"/>
                  </a:cubicBezTo>
                  <a:close/>
                  <a:moveTo>
                    <a:pt x="377" y="28"/>
                  </a:moveTo>
                  <a:cubicBezTo>
                    <a:pt x="376" y="28"/>
                    <a:pt x="376" y="29"/>
                    <a:pt x="376" y="28"/>
                  </a:cubicBezTo>
                  <a:cubicBezTo>
                    <a:pt x="376" y="28"/>
                    <a:pt x="376" y="27"/>
                    <a:pt x="377" y="28"/>
                  </a:cubicBezTo>
                  <a:close/>
                  <a:moveTo>
                    <a:pt x="377" y="29"/>
                  </a:moveTo>
                  <a:cubicBezTo>
                    <a:pt x="377" y="29"/>
                    <a:pt x="377" y="29"/>
                    <a:pt x="377" y="29"/>
                  </a:cubicBezTo>
                  <a:cubicBezTo>
                    <a:pt x="376" y="29"/>
                    <a:pt x="376" y="29"/>
                    <a:pt x="376" y="29"/>
                  </a:cubicBezTo>
                  <a:cubicBezTo>
                    <a:pt x="376" y="29"/>
                    <a:pt x="377" y="29"/>
                    <a:pt x="377" y="29"/>
                  </a:cubicBezTo>
                  <a:close/>
                  <a:moveTo>
                    <a:pt x="376" y="30"/>
                  </a:moveTo>
                  <a:cubicBezTo>
                    <a:pt x="375" y="30"/>
                    <a:pt x="375" y="30"/>
                    <a:pt x="375" y="30"/>
                  </a:cubicBezTo>
                  <a:cubicBezTo>
                    <a:pt x="376" y="31"/>
                    <a:pt x="376" y="30"/>
                    <a:pt x="377" y="31"/>
                  </a:cubicBezTo>
                  <a:cubicBezTo>
                    <a:pt x="376" y="32"/>
                    <a:pt x="376" y="32"/>
                    <a:pt x="376" y="32"/>
                  </a:cubicBezTo>
                  <a:cubicBezTo>
                    <a:pt x="377" y="32"/>
                    <a:pt x="377" y="32"/>
                    <a:pt x="377" y="32"/>
                  </a:cubicBezTo>
                  <a:cubicBezTo>
                    <a:pt x="377" y="33"/>
                    <a:pt x="375" y="30"/>
                    <a:pt x="375" y="32"/>
                  </a:cubicBezTo>
                  <a:cubicBezTo>
                    <a:pt x="374" y="31"/>
                    <a:pt x="374" y="31"/>
                    <a:pt x="374" y="31"/>
                  </a:cubicBezTo>
                  <a:cubicBezTo>
                    <a:pt x="374" y="31"/>
                    <a:pt x="375" y="31"/>
                    <a:pt x="375" y="30"/>
                  </a:cubicBezTo>
                  <a:cubicBezTo>
                    <a:pt x="375" y="30"/>
                    <a:pt x="374" y="30"/>
                    <a:pt x="374" y="30"/>
                  </a:cubicBezTo>
                  <a:cubicBezTo>
                    <a:pt x="374" y="30"/>
                    <a:pt x="374" y="30"/>
                    <a:pt x="374" y="30"/>
                  </a:cubicBezTo>
                  <a:cubicBezTo>
                    <a:pt x="374" y="31"/>
                    <a:pt x="374" y="31"/>
                    <a:pt x="374" y="30"/>
                  </a:cubicBezTo>
                  <a:cubicBezTo>
                    <a:pt x="374" y="30"/>
                    <a:pt x="374" y="30"/>
                    <a:pt x="374" y="30"/>
                  </a:cubicBezTo>
                  <a:cubicBezTo>
                    <a:pt x="374" y="30"/>
                    <a:pt x="374" y="30"/>
                    <a:pt x="374" y="30"/>
                  </a:cubicBezTo>
                  <a:cubicBezTo>
                    <a:pt x="374" y="30"/>
                    <a:pt x="374" y="30"/>
                    <a:pt x="374" y="30"/>
                  </a:cubicBezTo>
                  <a:cubicBezTo>
                    <a:pt x="374" y="30"/>
                    <a:pt x="375" y="30"/>
                    <a:pt x="375" y="30"/>
                  </a:cubicBezTo>
                  <a:cubicBezTo>
                    <a:pt x="375" y="30"/>
                    <a:pt x="375" y="30"/>
                    <a:pt x="375" y="30"/>
                  </a:cubicBezTo>
                  <a:cubicBezTo>
                    <a:pt x="375" y="30"/>
                    <a:pt x="375" y="30"/>
                    <a:pt x="376" y="30"/>
                  </a:cubicBezTo>
                  <a:close/>
                  <a:moveTo>
                    <a:pt x="372" y="42"/>
                  </a:moveTo>
                  <a:cubicBezTo>
                    <a:pt x="373" y="43"/>
                    <a:pt x="373" y="43"/>
                    <a:pt x="373" y="43"/>
                  </a:cubicBezTo>
                  <a:cubicBezTo>
                    <a:pt x="372" y="43"/>
                    <a:pt x="372" y="43"/>
                    <a:pt x="372" y="43"/>
                  </a:cubicBezTo>
                  <a:cubicBezTo>
                    <a:pt x="371" y="43"/>
                    <a:pt x="372" y="42"/>
                    <a:pt x="372" y="41"/>
                  </a:cubicBezTo>
                  <a:cubicBezTo>
                    <a:pt x="373" y="41"/>
                    <a:pt x="374" y="42"/>
                    <a:pt x="375" y="42"/>
                  </a:cubicBezTo>
                  <a:cubicBezTo>
                    <a:pt x="375" y="43"/>
                    <a:pt x="375" y="43"/>
                    <a:pt x="375" y="43"/>
                  </a:cubicBezTo>
                  <a:cubicBezTo>
                    <a:pt x="374" y="42"/>
                    <a:pt x="373" y="42"/>
                    <a:pt x="372" y="42"/>
                  </a:cubicBezTo>
                  <a:cubicBezTo>
                    <a:pt x="372" y="42"/>
                    <a:pt x="372" y="42"/>
                    <a:pt x="372" y="42"/>
                  </a:cubicBezTo>
                  <a:close/>
                  <a:moveTo>
                    <a:pt x="371" y="42"/>
                  </a:moveTo>
                  <a:cubicBezTo>
                    <a:pt x="370" y="42"/>
                    <a:pt x="370" y="42"/>
                    <a:pt x="370" y="42"/>
                  </a:cubicBezTo>
                  <a:cubicBezTo>
                    <a:pt x="370" y="42"/>
                    <a:pt x="371" y="42"/>
                    <a:pt x="371" y="41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70" y="41"/>
                    <a:pt x="370" y="42"/>
                    <a:pt x="369" y="41"/>
                  </a:cubicBezTo>
                  <a:cubicBezTo>
                    <a:pt x="369" y="41"/>
                    <a:pt x="370" y="41"/>
                    <a:pt x="370" y="41"/>
                  </a:cubicBezTo>
                  <a:cubicBezTo>
                    <a:pt x="370" y="40"/>
                    <a:pt x="370" y="40"/>
                    <a:pt x="370" y="40"/>
                  </a:cubicBezTo>
                  <a:cubicBezTo>
                    <a:pt x="369" y="40"/>
                    <a:pt x="369" y="40"/>
                    <a:pt x="369" y="40"/>
                  </a:cubicBezTo>
                  <a:cubicBezTo>
                    <a:pt x="369" y="40"/>
                    <a:pt x="369" y="40"/>
                    <a:pt x="370" y="40"/>
                  </a:cubicBezTo>
                  <a:cubicBezTo>
                    <a:pt x="370" y="40"/>
                    <a:pt x="370" y="39"/>
                    <a:pt x="370" y="40"/>
                  </a:cubicBezTo>
                  <a:cubicBezTo>
                    <a:pt x="370" y="41"/>
                    <a:pt x="371" y="41"/>
                    <a:pt x="371" y="41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71" y="41"/>
                    <a:pt x="371" y="42"/>
                    <a:pt x="371" y="42"/>
                  </a:cubicBezTo>
                  <a:close/>
                  <a:moveTo>
                    <a:pt x="382" y="34"/>
                  </a:moveTo>
                  <a:cubicBezTo>
                    <a:pt x="381" y="34"/>
                    <a:pt x="381" y="34"/>
                    <a:pt x="381" y="34"/>
                  </a:cubicBezTo>
                  <a:cubicBezTo>
                    <a:pt x="381" y="34"/>
                    <a:pt x="381" y="34"/>
                    <a:pt x="381" y="34"/>
                  </a:cubicBezTo>
                  <a:cubicBezTo>
                    <a:pt x="381" y="34"/>
                    <a:pt x="381" y="34"/>
                    <a:pt x="381" y="34"/>
                  </a:cubicBezTo>
                  <a:cubicBezTo>
                    <a:pt x="381" y="34"/>
                    <a:pt x="381" y="34"/>
                    <a:pt x="381" y="34"/>
                  </a:cubicBezTo>
                  <a:cubicBezTo>
                    <a:pt x="381" y="34"/>
                    <a:pt x="380" y="33"/>
                    <a:pt x="380" y="34"/>
                  </a:cubicBezTo>
                  <a:cubicBezTo>
                    <a:pt x="379" y="33"/>
                    <a:pt x="380" y="34"/>
                    <a:pt x="380" y="32"/>
                  </a:cubicBezTo>
                  <a:cubicBezTo>
                    <a:pt x="380" y="32"/>
                    <a:pt x="382" y="32"/>
                    <a:pt x="382" y="33"/>
                  </a:cubicBezTo>
                  <a:cubicBezTo>
                    <a:pt x="382" y="33"/>
                    <a:pt x="382" y="33"/>
                    <a:pt x="381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34"/>
                    <a:pt x="381" y="33"/>
                    <a:pt x="382" y="34"/>
                  </a:cubicBezTo>
                  <a:close/>
                  <a:moveTo>
                    <a:pt x="378" y="31"/>
                  </a:moveTo>
                  <a:cubicBezTo>
                    <a:pt x="378" y="31"/>
                    <a:pt x="380" y="31"/>
                    <a:pt x="380" y="31"/>
                  </a:cubicBezTo>
                  <a:cubicBezTo>
                    <a:pt x="380" y="31"/>
                    <a:pt x="380" y="31"/>
                    <a:pt x="380" y="31"/>
                  </a:cubicBezTo>
                  <a:cubicBezTo>
                    <a:pt x="380" y="32"/>
                    <a:pt x="379" y="31"/>
                    <a:pt x="378" y="31"/>
                  </a:cubicBezTo>
                  <a:close/>
                  <a:moveTo>
                    <a:pt x="382" y="44"/>
                  </a:moveTo>
                  <a:cubicBezTo>
                    <a:pt x="383" y="44"/>
                    <a:pt x="383" y="44"/>
                    <a:pt x="383" y="44"/>
                  </a:cubicBezTo>
                  <a:cubicBezTo>
                    <a:pt x="383" y="44"/>
                    <a:pt x="382" y="45"/>
                    <a:pt x="384" y="45"/>
                  </a:cubicBezTo>
                  <a:cubicBezTo>
                    <a:pt x="384" y="44"/>
                    <a:pt x="385" y="46"/>
                    <a:pt x="385" y="45"/>
                  </a:cubicBezTo>
                  <a:cubicBezTo>
                    <a:pt x="386" y="45"/>
                    <a:pt x="385" y="44"/>
                    <a:pt x="385" y="44"/>
                  </a:cubicBezTo>
                  <a:cubicBezTo>
                    <a:pt x="385" y="44"/>
                    <a:pt x="385" y="44"/>
                    <a:pt x="385" y="44"/>
                  </a:cubicBezTo>
                  <a:cubicBezTo>
                    <a:pt x="385" y="43"/>
                    <a:pt x="385" y="43"/>
                    <a:pt x="385" y="43"/>
                  </a:cubicBezTo>
                  <a:cubicBezTo>
                    <a:pt x="385" y="44"/>
                    <a:pt x="385" y="44"/>
                    <a:pt x="385" y="44"/>
                  </a:cubicBezTo>
                  <a:cubicBezTo>
                    <a:pt x="386" y="44"/>
                    <a:pt x="386" y="44"/>
                    <a:pt x="386" y="44"/>
                  </a:cubicBezTo>
                  <a:cubicBezTo>
                    <a:pt x="386" y="44"/>
                    <a:pt x="386" y="43"/>
                    <a:pt x="386" y="43"/>
                  </a:cubicBezTo>
                  <a:cubicBezTo>
                    <a:pt x="386" y="43"/>
                    <a:pt x="385" y="42"/>
                    <a:pt x="385" y="43"/>
                  </a:cubicBezTo>
                  <a:cubicBezTo>
                    <a:pt x="385" y="43"/>
                    <a:pt x="385" y="43"/>
                    <a:pt x="385" y="43"/>
                  </a:cubicBezTo>
                  <a:cubicBezTo>
                    <a:pt x="385" y="43"/>
                    <a:pt x="385" y="43"/>
                    <a:pt x="385" y="43"/>
                  </a:cubicBezTo>
                  <a:cubicBezTo>
                    <a:pt x="385" y="43"/>
                    <a:pt x="385" y="43"/>
                    <a:pt x="385" y="42"/>
                  </a:cubicBezTo>
                  <a:cubicBezTo>
                    <a:pt x="386" y="42"/>
                    <a:pt x="385" y="42"/>
                    <a:pt x="385" y="41"/>
                  </a:cubicBezTo>
                  <a:cubicBezTo>
                    <a:pt x="384" y="41"/>
                    <a:pt x="384" y="41"/>
                    <a:pt x="384" y="41"/>
                  </a:cubicBezTo>
                  <a:cubicBezTo>
                    <a:pt x="383" y="41"/>
                    <a:pt x="383" y="41"/>
                    <a:pt x="383" y="41"/>
                  </a:cubicBezTo>
                  <a:cubicBezTo>
                    <a:pt x="383" y="41"/>
                    <a:pt x="383" y="41"/>
                    <a:pt x="383" y="41"/>
                  </a:cubicBezTo>
                  <a:cubicBezTo>
                    <a:pt x="383" y="40"/>
                    <a:pt x="383" y="40"/>
                    <a:pt x="383" y="40"/>
                  </a:cubicBezTo>
                  <a:cubicBezTo>
                    <a:pt x="383" y="40"/>
                    <a:pt x="384" y="42"/>
                    <a:pt x="385" y="41"/>
                  </a:cubicBezTo>
                  <a:cubicBezTo>
                    <a:pt x="385" y="41"/>
                    <a:pt x="385" y="41"/>
                    <a:pt x="385" y="41"/>
                  </a:cubicBezTo>
                  <a:cubicBezTo>
                    <a:pt x="385" y="41"/>
                    <a:pt x="385" y="42"/>
                    <a:pt x="385" y="42"/>
                  </a:cubicBezTo>
                  <a:cubicBezTo>
                    <a:pt x="386" y="42"/>
                    <a:pt x="386" y="42"/>
                    <a:pt x="386" y="42"/>
                  </a:cubicBezTo>
                  <a:cubicBezTo>
                    <a:pt x="386" y="42"/>
                    <a:pt x="386" y="41"/>
                    <a:pt x="386" y="41"/>
                  </a:cubicBezTo>
                  <a:cubicBezTo>
                    <a:pt x="387" y="41"/>
                    <a:pt x="387" y="41"/>
                    <a:pt x="387" y="41"/>
                  </a:cubicBezTo>
                  <a:cubicBezTo>
                    <a:pt x="386" y="41"/>
                    <a:pt x="386" y="41"/>
                    <a:pt x="386" y="40"/>
                  </a:cubicBezTo>
                  <a:cubicBezTo>
                    <a:pt x="386" y="41"/>
                    <a:pt x="386" y="41"/>
                    <a:pt x="386" y="41"/>
                  </a:cubicBezTo>
                  <a:cubicBezTo>
                    <a:pt x="386" y="40"/>
                    <a:pt x="386" y="38"/>
                    <a:pt x="387" y="38"/>
                  </a:cubicBezTo>
                  <a:cubicBezTo>
                    <a:pt x="387" y="37"/>
                    <a:pt x="387" y="37"/>
                    <a:pt x="387" y="37"/>
                  </a:cubicBezTo>
                  <a:cubicBezTo>
                    <a:pt x="388" y="38"/>
                    <a:pt x="388" y="38"/>
                    <a:pt x="388" y="38"/>
                  </a:cubicBezTo>
                  <a:cubicBezTo>
                    <a:pt x="388" y="39"/>
                    <a:pt x="387" y="39"/>
                    <a:pt x="387" y="40"/>
                  </a:cubicBezTo>
                  <a:cubicBezTo>
                    <a:pt x="387" y="41"/>
                    <a:pt x="388" y="39"/>
                    <a:pt x="388" y="41"/>
                  </a:cubicBezTo>
                  <a:cubicBezTo>
                    <a:pt x="388" y="41"/>
                    <a:pt x="387" y="41"/>
                    <a:pt x="386" y="41"/>
                  </a:cubicBezTo>
                  <a:cubicBezTo>
                    <a:pt x="386" y="42"/>
                    <a:pt x="386" y="42"/>
                    <a:pt x="386" y="42"/>
                  </a:cubicBezTo>
                  <a:cubicBezTo>
                    <a:pt x="386" y="42"/>
                    <a:pt x="386" y="42"/>
                    <a:pt x="386" y="42"/>
                  </a:cubicBezTo>
                  <a:cubicBezTo>
                    <a:pt x="386" y="42"/>
                    <a:pt x="386" y="43"/>
                    <a:pt x="386" y="44"/>
                  </a:cubicBezTo>
                  <a:cubicBezTo>
                    <a:pt x="387" y="44"/>
                    <a:pt x="387" y="44"/>
                    <a:pt x="387" y="44"/>
                  </a:cubicBezTo>
                  <a:cubicBezTo>
                    <a:pt x="387" y="45"/>
                    <a:pt x="388" y="45"/>
                    <a:pt x="388" y="46"/>
                  </a:cubicBezTo>
                  <a:cubicBezTo>
                    <a:pt x="388" y="46"/>
                    <a:pt x="388" y="46"/>
                    <a:pt x="388" y="46"/>
                  </a:cubicBezTo>
                  <a:cubicBezTo>
                    <a:pt x="388" y="46"/>
                    <a:pt x="388" y="46"/>
                    <a:pt x="388" y="46"/>
                  </a:cubicBezTo>
                  <a:cubicBezTo>
                    <a:pt x="388" y="46"/>
                    <a:pt x="387" y="46"/>
                    <a:pt x="387" y="46"/>
                  </a:cubicBezTo>
                  <a:cubicBezTo>
                    <a:pt x="386" y="45"/>
                    <a:pt x="386" y="45"/>
                    <a:pt x="386" y="45"/>
                  </a:cubicBezTo>
                  <a:cubicBezTo>
                    <a:pt x="387" y="46"/>
                    <a:pt x="387" y="45"/>
                    <a:pt x="387" y="45"/>
                  </a:cubicBezTo>
                  <a:cubicBezTo>
                    <a:pt x="387" y="45"/>
                    <a:pt x="386" y="44"/>
                    <a:pt x="386" y="45"/>
                  </a:cubicBezTo>
                  <a:cubicBezTo>
                    <a:pt x="385" y="45"/>
                    <a:pt x="386" y="46"/>
                    <a:pt x="386" y="46"/>
                  </a:cubicBezTo>
                  <a:cubicBezTo>
                    <a:pt x="384" y="45"/>
                    <a:pt x="385" y="46"/>
                    <a:pt x="383" y="46"/>
                  </a:cubicBezTo>
                  <a:cubicBezTo>
                    <a:pt x="383" y="46"/>
                    <a:pt x="383" y="45"/>
                    <a:pt x="383" y="45"/>
                  </a:cubicBezTo>
                  <a:cubicBezTo>
                    <a:pt x="382" y="46"/>
                    <a:pt x="381" y="45"/>
                    <a:pt x="381" y="46"/>
                  </a:cubicBezTo>
                  <a:cubicBezTo>
                    <a:pt x="381" y="46"/>
                    <a:pt x="381" y="46"/>
                    <a:pt x="381" y="46"/>
                  </a:cubicBezTo>
                  <a:cubicBezTo>
                    <a:pt x="381" y="46"/>
                    <a:pt x="381" y="48"/>
                    <a:pt x="382" y="47"/>
                  </a:cubicBezTo>
                  <a:cubicBezTo>
                    <a:pt x="382" y="47"/>
                    <a:pt x="382" y="47"/>
                    <a:pt x="382" y="47"/>
                  </a:cubicBezTo>
                  <a:cubicBezTo>
                    <a:pt x="382" y="47"/>
                    <a:pt x="382" y="47"/>
                    <a:pt x="382" y="47"/>
                  </a:cubicBezTo>
                  <a:cubicBezTo>
                    <a:pt x="382" y="47"/>
                    <a:pt x="381" y="48"/>
                    <a:pt x="382" y="48"/>
                  </a:cubicBezTo>
                  <a:cubicBezTo>
                    <a:pt x="383" y="48"/>
                    <a:pt x="383" y="48"/>
                    <a:pt x="383" y="48"/>
                  </a:cubicBezTo>
                  <a:cubicBezTo>
                    <a:pt x="383" y="47"/>
                    <a:pt x="383" y="47"/>
                    <a:pt x="383" y="47"/>
                  </a:cubicBezTo>
                  <a:cubicBezTo>
                    <a:pt x="384" y="47"/>
                    <a:pt x="385" y="46"/>
                    <a:pt x="385" y="47"/>
                  </a:cubicBezTo>
                  <a:cubicBezTo>
                    <a:pt x="385" y="47"/>
                    <a:pt x="385" y="47"/>
                    <a:pt x="385" y="47"/>
                  </a:cubicBezTo>
                  <a:cubicBezTo>
                    <a:pt x="385" y="47"/>
                    <a:pt x="383" y="47"/>
                    <a:pt x="383" y="48"/>
                  </a:cubicBezTo>
                  <a:cubicBezTo>
                    <a:pt x="384" y="49"/>
                    <a:pt x="384" y="48"/>
                    <a:pt x="385" y="48"/>
                  </a:cubicBezTo>
                  <a:cubicBezTo>
                    <a:pt x="385" y="49"/>
                    <a:pt x="384" y="49"/>
                    <a:pt x="384" y="49"/>
                  </a:cubicBezTo>
                  <a:cubicBezTo>
                    <a:pt x="383" y="49"/>
                    <a:pt x="384" y="50"/>
                    <a:pt x="384" y="50"/>
                  </a:cubicBezTo>
                  <a:cubicBezTo>
                    <a:pt x="383" y="50"/>
                    <a:pt x="383" y="50"/>
                    <a:pt x="383" y="50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3" y="49"/>
                    <a:pt x="383" y="49"/>
                    <a:pt x="382" y="50"/>
                  </a:cubicBezTo>
                  <a:cubicBezTo>
                    <a:pt x="383" y="48"/>
                    <a:pt x="380" y="49"/>
                    <a:pt x="381" y="48"/>
                  </a:cubicBezTo>
                  <a:cubicBezTo>
                    <a:pt x="381" y="48"/>
                    <a:pt x="381" y="48"/>
                    <a:pt x="381" y="48"/>
                  </a:cubicBezTo>
                  <a:cubicBezTo>
                    <a:pt x="381" y="47"/>
                    <a:pt x="381" y="46"/>
                    <a:pt x="381" y="46"/>
                  </a:cubicBezTo>
                  <a:cubicBezTo>
                    <a:pt x="381" y="46"/>
                    <a:pt x="381" y="46"/>
                    <a:pt x="381" y="46"/>
                  </a:cubicBezTo>
                  <a:cubicBezTo>
                    <a:pt x="381" y="46"/>
                    <a:pt x="381" y="46"/>
                    <a:pt x="381" y="46"/>
                  </a:cubicBezTo>
                  <a:cubicBezTo>
                    <a:pt x="381" y="45"/>
                    <a:pt x="381" y="45"/>
                    <a:pt x="381" y="45"/>
                  </a:cubicBezTo>
                  <a:cubicBezTo>
                    <a:pt x="382" y="45"/>
                    <a:pt x="382" y="44"/>
                    <a:pt x="383" y="44"/>
                  </a:cubicBezTo>
                  <a:lnTo>
                    <a:pt x="382" y="44"/>
                  </a:lnTo>
                  <a:close/>
                  <a:moveTo>
                    <a:pt x="395" y="35"/>
                  </a:moveTo>
                  <a:cubicBezTo>
                    <a:pt x="394" y="35"/>
                    <a:pt x="392" y="34"/>
                    <a:pt x="391" y="34"/>
                  </a:cubicBezTo>
                  <a:cubicBezTo>
                    <a:pt x="391" y="34"/>
                    <a:pt x="391" y="34"/>
                    <a:pt x="391" y="34"/>
                  </a:cubicBezTo>
                  <a:cubicBezTo>
                    <a:pt x="391" y="34"/>
                    <a:pt x="391" y="34"/>
                    <a:pt x="391" y="34"/>
                  </a:cubicBezTo>
                  <a:cubicBezTo>
                    <a:pt x="391" y="34"/>
                    <a:pt x="391" y="33"/>
                    <a:pt x="391" y="33"/>
                  </a:cubicBezTo>
                  <a:cubicBezTo>
                    <a:pt x="390" y="33"/>
                    <a:pt x="390" y="33"/>
                    <a:pt x="390" y="33"/>
                  </a:cubicBezTo>
                  <a:cubicBezTo>
                    <a:pt x="390" y="33"/>
                    <a:pt x="390" y="33"/>
                    <a:pt x="389" y="33"/>
                  </a:cubicBezTo>
                  <a:cubicBezTo>
                    <a:pt x="390" y="32"/>
                    <a:pt x="389" y="32"/>
                    <a:pt x="389" y="32"/>
                  </a:cubicBezTo>
                  <a:cubicBezTo>
                    <a:pt x="390" y="32"/>
                    <a:pt x="390" y="32"/>
                    <a:pt x="390" y="32"/>
                  </a:cubicBezTo>
                  <a:cubicBezTo>
                    <a:pt x="390" y="32"/>
                    <a:pt x="390" y="33"/>
                    <a:pt x="391" y="32"/>
                  </a:cubicBezTo>
                  <a:cubicBezTo>
                    <a:pt x="391" y="32"/>
                    <a:pt x="391" y="32"/>
                    <a:pt x="391" y="32"/>
                  </a:cubicBezTo>
                  <a:cubicBezTo>
                    <a:pt x="392" y="33"/>
                    <a:pt x="393" y="33"/>
                    <a:pt x="393" y="34"/>
                  </a:cubicBezTo>
                  <a:cubicBezTo>
                    <a:pt x="393" y="34"/>
                    <a:pt x="394" y="35"/>
                    <a:pt x="395" y="34"/>
                  </a:cubicBezTo>
                  <a:cubicBezTo>
                    <a:pt x="395" y="34"/>
                    <a:pt x="395" y="35"/>
                    <a:pt x="395" y="35"/>
                  </a:cubicBezTo>
                  <a:close/>
                  <a:moveTo>
                    <a:pt x="395" y="37"/>
                  </a:moveTo>
                  <a:cubicBezTo>
                    <a:pt x="395" y="38"/>
                    <a:pt x="395" y="38"/>
                    <a:pt x="395" y="38"/>
                  </a:cubicBezTo>
                  <a:cubicBezTo>
                    <a:pt x="395" y="38"/>
                    <a:pt x="396" y="39"/>
                    <a:pt x="397" y="39"/>
                  </a:cubicBezTo>
                  <a:cubicBezTo>
                    <a:pt x="397" y="39"/>
                    <a:pt x="396" y="39"/>
                    <a:pt x="397" y="39"/>
                  </a:cubicBezTo>
                  <a:cubicBezTo>
                    <a:pt x="396" y="40"/>
                    <a:pt x="394" y="39"/>
                    <a:pt x="394" y="39"/>
                  </a:cubicBezTo>
                  <a:cubicBezTo>
                    <a:pt x="394" y="39"/>
                    <a:pt x="394" y="39"/>
                    <a:pt x="394" y="38"/>
                  </a:cubicBezTo>
                  <a:cubicBezTo>
                    <a:pt x="393" y="38"/>
                    <a:pt x="393" y="38"/>
                    <a:pt x="393" y="38"/>
                  </a:cubicBezTo>
                  <a:cubicBezTo>
                    <a:pt x="395" y="38"/>
                    <a:pt x="395" y="38"/>
                    <a:pt x="395" y="38"/>
                  </a:cubicBezTo>
                  <a:cubicBezTo>
                    <a:pt x="395" y="38"/>
                    <a:pt x="395" y="38"/>
                    <a:pt x="395" y="38"/>
                  </a:cubicBezTo>
                  <a:cubicBezTo>
                    <a:pt x="395" y="38"/>
                    <a:pt x="395" y="37"/>
                    <a:pt x="395" y="37"/>
                  </a:cubicBezTo>
                  <a:close/>
                  <a:moveTo>
                    <a:pt x="401" y="35"/>
                  </a:moveTo>
                  <a:cubicBezTo>
                    <a:pt x="401" y="36"/>
                    <a:pt x="400" y="36"/>
                    <a:pt x="401" y="37"/>
                  </a:cubicBezTo>
                  <a:cubicBezTo>
                    <a:pt x="400" y="37"/>
                    <a:pt x="400" y="35"/>
                    <a:pt x="400" y="35"/>
                  </a:cubicBezTo>
                  <a:cubicBezTo>
                    <a:pt x="400" y="35"/>
                    <a:pt x="401" y="35"/>
                    <a:pt x="401" y="35"/>
                  </a:cubicBezTo>
                  <a:close/>
                  <a:moveTo>
                    <a:pt x="400" y="32"/>
                  </a:moveTo>
                  <a:cubicBezTo>
                    <a:pt x="401" y="32"/>
                    <a:pt x="401" y="32"/>
                    <a:pt x="401" y="33"/>
                  </a:cubicBezTo>
                  <a:cubicBezTo>
                    <a:pt x="401" y="33"/>
                    <a:pt x="401" y="33"/>
                    <a:pt x="401" y="33"/>
                  </a:cubicBezTo>
                  <a:lnTo>
                    <a:pt x="400" y="32"/>
                  </a:lnTo>
                  <a:close/>
                  <a:moveTo>
                    <a:pt x="399" y="40"/>
                  </a:moveTo>
                  <a:cubicBezTo>
                    <a:pt x="399" y="39"/>
                    <a:pt x="399" y="39"/>
                    <a:pt x="400" y="39"/>
                  </a:cubicBezTo>
                  <a:cubicBezTo>
                    <a:pt x="400" y="39"/>
                    <a:pt x="400" y="39"/>
                    <a:pt x="400" y="39"/>
                  </a:cubicBezTo>
                  <a:cubicBezTo>
                    <a:pt x="399" y="39"/>
                    <a:pt x="400" y="40"/>
                    <a:pt x="399" y="41"/>
                  </a:cubicBezTo>
                  <a:cubicBezTo>
                    <a:pt x="399" y="41"/>
                    <a:pt x="399" y="40"/>
                    <a:pt x="399" y="40"/>
                  </a:cubicBezTo>
                  <a:cubicBezTo>
                    <a:pt x="399" y="40"/>
                    <a:pt x="399" y="40"/>
                    <a:pt x="398" y="39"/>
                  </a:cubicBezTo>
                  <a:cubicBezTo>
                    <a:pt x="399" y="39"/>
                    <a:pt x="399" y="39"/>
                    <a:pt x="399" y="40"/>
                  </a:cubicBezTo>
                  <a:close/>
                  <a:moveTo>
                    <a:pt x="399" y="41"/>
                  </a:moveTo>
                  <a:cubicBezTo>
                    <a:pt x="399" y="41"/>
                    <a:pt x="399" y="41"/>
                    <a:pt x="399" y="41"/>
                  </a:cubicBezTo>
                  <a:cubicBezTo>
                    <a:pt x="398" y="40"/>
                    <a:pt x="398" y="40"/>
                    <a:pt x="398" y="40"/>
                  </a:cubicBezTo>
                  <a:cubicBezTo>
                    <a:pt x="398" y="40"/>
                    <a:pt x="398" y="40"/>
                    <a:pt x="398" y="40"/>
                  </a:cubicBezTo>
                  <a:cubicBezTo>
                    <a:pt x="398" y="40"/>
                    <a:pt x="398" y="41"/>
                    <a:pt x="399" y="41"/>
                  </a:cubicBezTo>
                  <a:close/>
                  <a:moveTo>
                    <a:pt x="397" y="45"/>
                  </a:moveTo>
                  <a:cubicBezTo>
                    <a:pt x="397" y="43"/>
                    <a:pt x="400" y="45"/>
                    <a:pt x="400" y="43"/>
                  </a:cubicBezTo>
                  <a:cubicBezTo>
                    <a:pt x="401" y="44"/>
                    <a:pt x="403" y="43"/>
                    <a:pt x="403" y="45"/>
                  </a:cubicBezTo>
                  <a:cubicBezTo>
                    <a:pt x="403" y="45"/>
                    <a:pt x="404" y="45"/>
                    <a:pt x="404" y="45"/>
                  </a:cubicBezTo>
                  <a:cubicBezTo>
                    <a:pt x="404" y="44"/>
                    <a:pt x="404" y="44"/>
                    <a:pt x="404" y="44"/>
                  </a:cubicBezTo>
                  <a:cubicBezTo>
                    <a:pt x="405" y="44"/>
                    <a:pt x="405" y="44"/>
                    <a:pt x="405" y="44"/>
                  </a:cubicBezTo>
                  <a:cubicBezTo>
                    <a:pt x="404" y="44"/>
                    <a:pt x="405" y="45"/>
                    <a:pt x="405" y="46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04" y="45"/>
                    <a:pt x="404" y="45"/>
                    <a:pt x="403" y="45"/>
                  </a:cubicBezTo>
                  <a:cubicBezTo>
                    <a:pt x="403" y="46"/>
                    <a:pt x="404" y="46"/>
                    <a:pt x="404" y="46"/>
                  </a:cubicBezTo>
                  <a:cubicBezTo>
                    <a:pt x="403" y="47"/>
                    <a:pt x="404" y="47"/>
                    <a:pt x="404" y="48"/>
                  </a:cubicBezTo>
                  <a:cubicBezTo>
                    <a:pt x="404" y="48"/>
                    <a:pt x="404" y="48"/>
                    <a:pt x="404" y="48"/>
                  </a:cubicBezTo>
                  <a:cubicBezTo>
                    <a:pt x="404" y="48"/>
                    <a:pt x="404" y="48"/>
                    <a:pt x="404" y="48"/>
                  </a:cubicBezTo>
                  <a:cubicBezTo>
                    <a:pt x="404" y="48"/>
                    <a:pt x="403" y="48"/>
                    <a:pt x="403" y="47"/>
                  </a:cubicBezTo>
                  <a:cubicBezTo>
                    <a:pt x="403" y="48"/>
                    <a:pt x="403" y="48"/>
                    <a:pt x="403" y="48"/>
                  </a:cubicBezTo>
                  <a:cubicBezTo>
                    <a:pt x="402" y="47"/>
                    <a:pt x="404" y="47"/>
                    <a:pt x="403" y="46"/>
                  </a:cubicBezTo>
                  <a:cubicBezTo>
                    <a:pt x="403" y="46"/>
                    <a:pt x="403" y="46"/>
                    <a:pt x="403" y="46"/>
                  </a:cubicBezTo>
                  <a:cubicBezTo>
                    <a:pt x="403" y="45"/>
                    <a:pt x="402" y="45"/>
                    <a:pt x="402" y="45"/>
                  </a:cubicBezTo>
                  <a:cubicBezTo>
                    <a:pt x="401" y="46"/>
                    <a:pt x="402" y="46"/>
                    <a:pt x="402" y="46"/>
                  </a:cubicBezTo>
                  <a:cubicBezTo>
                    <a:pt x="401" y="46"/>
                    <a:pt x="401" y="46"/>
                    <a:pt x="400" y="45"/>
                  </a:cubicBezTo>
                  <a:cubicBezTo>
                    <a:pt x="400" y="45"/>
                    <a:pt x="400" y="44"/>
                    <a:pt x="399" y="44"/>
                  </a:cubicBezTo>
                  <a:cubicBezTo>
                    <a:pt x="399" y="45"/>
                    <a:pt x="399" y="45"/>
                    <a:pt x="399" y="45"/>
                  </a:cubicBezTo>
                  <a:cubicBezTo>
                    <a:pt x="399" y="45"/>
                    <a:pt x="399" y="44"/>
                    <a:pt x="399" y="44"/>
                  </a:cubicBezTo>
                  <a:cubicBezTo>
                    <a:pt x="398" y="44"/>
                    <a:pt x="398" y="44"/>
                    <a:pt x="398" y="44"/>
                  </a:cubicBezTo>
                  <a:cubicBezTo>
                    <a:pt x="398" y="45"/>
                    <a:pt x="398" y="45"/>
                    <a:pt x="398" y="45"/>
                  </a:cubicBezTo>
                  <a:cubicBezTo>
                    <a:pt x="398" y="45"/>
                    <a:pt x="398" y="45"/>
                    <a:pt x="398" y="45"/>
                  </a:cubicBezTo>
                  <a:cubicBezTo>
                    <a:pt x="397" y="47"/>
                    <a:pt x="397" y="47"/>
                    <a:pt x="397" y="47"/>
                  </a:cubicBezTo>
                  <a:cubicBezTo>
                    <a:pt x="396" y="46"/>
                    <a:pt x="395" y="46"/>
                    <a:pt x="394" y="46"/>
                  </a:cubicBezTo>
                  <a:cubicBezTo>
                    <a:pt x="394" y="46"/>
                    <a:pt x="394" y="46"/>
                    <a:pt x="393" y="46"/>
                  </a:cubicBezTo>
                  <a:cubicBezTo>
                    <a:pt x="392" y="45"/>
                    <a:pt x="392" y="45"/>
                    <a:pt x="392" y="45"/>
                  </a:cubicBezTo>
                  <a:cubicBezTo>
                    <a:pt x="391" y="45"/>
                    <a:pt x="393" y="46"/>
                    <a:pt x="392" y="46"/>
                  </a:cubicBezTo>
                  <a:cubicBezTo>
                    <a:pt x="392" y="47"/>
                    <a:pt x="392" y="47"/>
                    <a:pt x="393" y="47"/>
                  </a:cubicBezTo>
                  <a:cubicBezTo>
                    <a:pt x="393" y="47"/>
                    <a:pt x="393" y="47"/>
                    <a:pt x="393" y="47"/>
                  </a:cubicBezTo>
                  <a:cubicBezTo>
                    <a:pt x="393" y="47"/>
                    <a:pt x="393" y="47"/>
                    <a:pt x="393" y="47"/>
                  </a:cubicBezTo>
                  <a:cubicBezTo>
                    <a:pt x="393" y="47"/>
                    <a:pt x="393" y="47"/>
                    <a:pt x="393" y="47"/>
                  </a:cubicBezTo>
                  <a:cubicBezTo>
                    <a:pt x="393" y="47"/>
                    <a:pt x="392" y="48"/>
                    <a:pt x="392" y="48"/>
                  </a:cubicBezTo>
                  <a:cubicBezTo>
                    <a:pt x="391" y="48"/>
                    <a:pt x="391" y="49"/>
                    <a:pt x="390" y="48"/>
                  </a:cubicBezTo>
                  <a:cubicBezTo>
                    <a:pt x="390" y="48"/>
                    <a:pt x="390" y="48"/>
                    <a:pt x="390" y="48"/>
                  </a:cubicBezTo>
                  <a:cubicBezTo>
                    <a:pt x="390" y="49"/>
                    <a:pt x="390" y="49"/>
                    <a:pt x="390" y="49"/>
                  </a:cubicBezTo>
                  <a:cubicBezTo>
                    <a:pt x="390" y="49"/>
                    <a:pt x="390" y="49"/>
                    <a:pt x="390" y="49"/>
                  </a:cubicBezTo>
                  <a:cubicBezTo>
                    <a:pt x="390" y="49"/>
                    <a:pt x="390" y="49"/>
                    <a:pt x="390" y="49"/>
                  </a:cubicBezTo>
                  <a:cubicBezTo>
                    <a:pt x="390" y="48"/>
                    <a:pt x="390" y="48"/>
                    <a:pt x="390" y="48"/>
                  </a:cubicBezTo>
                  <a:cubicBezTo>
                    <a:pt x="390" y="48"/>
                    <a:pt x="390" y="48"/>
                    <a:pt x="389" y="48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9" y="48"/>
                    <a:pt x="388" y="47"/>
                    <a:pt x="388" y="47"/>
                  </a:cubicBezTo>
                  <a:cubicBezTo>
                    <a:pt x="387" y="47"/>
                    <a:pt x="387" y="47"/>
                    <a:pt x="387" y="47"/>
                  </a:cubicBezTo>
                  <a:cubicBezTo>
                    <a:pt x="387" y="47"/>
                    <a:pt x="387" y="47"/>
                    <a:pt x="388" y="47"/>
                  </a:cubicBezTo>
                  <a:cubicBezTo>
                    <a:pt x="388" y="47"/>
                    <a:pt x="389" y="46"/>
                    <a:pt x="390" y="47"/>
                  </a:cubicBezTo>
                  <a:cubicBezTo>
                    <a:pt x="390" y="46"/>
                    <a:pt x="392" y="47"/>
                    <a:pt x="392" y="46"/>
                  </a:cubicBezTo>
                  <a:cubicBezTo>
                    <a:pt x="392" y="46"/>
                    <a:pt x="392" y="46"/>
                    <a:pt x="392" y="46"/>
                  </a:cubicBezTo>
                  <a:cubicBezTo>
                    <a:pt x="391" y="46"/>
                    <a:pt x="392" y="44"/>
                    <a:pt x="393" y="44"/>
                  </a:cubicBezTo>
                  <a:cubicBezTo>
                    <a:pt x="392" y="46"/>
                    <a:pt x="394" y="45"/>
                    <a:pt x="395" y="46"/>
                  </a:cubicBezTo>
                  <a:cubicBezTo>
                    <a:pt x="394" y="45"/>
                    <a:pt x="394" y="45"/>
                    <a:pt x="394" y="45"/>
                  </a:cubicBezTo>
                  <a:cubicBezTo>
                    <a:pt x="395" y="45"/>
                    <a:pt x="394" y="44"/>
                    <a:pt x="395" y="45"/>
                  </a:cubicBezTo>
                  <a:cubicBezTo>
                    <a:pt x="396" y="44"/>
                    <a:pt x="395" y="44"/>
                    <a:pt x="396" y="43"/>
                  </a:cubicBezTo>
                  <a:cubicBezTo>
                    <a:pt x="395" y="43"/>
                    <a:pt x="395" y="43"/>
                    <a:pt x="395" y="43"/>
                  </a:cubicBezTo>
                  <a:cubicBezTo>
                    <a:pt x="395" y="41"/>
                    <a:pt x="396" y="43"/>
                    <a:pt x="397" y="43"/>
                  </a:cubicBezTo>
                  <a:cubicBezTo>
                    <a:pt x="396" y="44"/>
                    <a:pt x="396" y="44"/>
                    <a:pt x="396" y="45"/>
                  </a:cubicBezTo>
                  <a:cubicBezTo>
                    <a:pt x="397" y="45"/>
                    <a:pt x="397" y="45"/>
                    <a:pt x="397" y="45"/>
                  </a:cubicBezTo>
                  <a:close/>
                  <a:moveTo>
                    <a:pt x="406" y="34"/>
                  </a:moveTo>
                  <a:cubicBezTo>
                    <a:pt x="407" y="34"/>
                    <a:pt x="408" y="35"/>
                    <a:pt x="408" y="34"/>
                  </a:cubicBezTo>
                  <a:cubicBezTo>
                    <a:pt x="408" y="33"/>
                    <a:pt x="408" y="33"/>
                    <a:pt x="408" y="33"/>
                  </a:cubicBezTo>
                  <a:cubicBezTo>
                    <a:pt x="408" y="33"/>
                    <a:pt x="408" y="33"/>
                    <a:pt x="408" y="33"/>
                  </a:cubicBezTo>
                  <a:cubicBezTo>
                    <a:pt x="408" y="33"/>
                    <a:pt x="408" y="33"/>
                    <a:pt x="408" y="33"/>
                  </a:cubicBezTo>
                  <a:cubicBezTo>
                    <a:pt x="408" y="34"/>
                    <a:pt x="409" y="33"/>
                    <a:pt x="409" y="34"/>
                  </a:cubicBezTo>
                  <a:cubicBezTo>
                    <a:pt x="409" y="34"/>
                    <a:pt x="408" y="35"/>
                    <a:pt x="408" y="36"/>
                  </a:cubicBezTo>
                  <a:cubicBezTo>
                    <a:pt x="408" y="36"/>
                    <a:pt x="408" y="36"/>
                    <a:pt x="408" y="36"/>
                  </a:cubicBezTo>
                  <a:cubicBezTo>
                    <a:pt x="408" y="36"/>
                    <a:pt x="408" y="36"/>
                    <a:pt x="408" y="36"/>
                  </a:cubicBezTo>
                  <a:cubicBezTo>
                    <a:pt x="408" y="36"/>
                    <a:pt x="409" y="36"/>
                    <a:pt x="409" y="36"/>
                  </a:cubicBezTo>
                  <a:cubicBezTo>
                    <a:pt x="409" y="36"/>
                    <a:pt x="409" y="36"/>
                    <a:pt x="409" y="36"/>
                  </a:cubicBezTo>
                  <a:cubicBezTo>
                    <a:pt x="409" y="37"/>
                    <a:pt x="409" y="36"/>
                    <a:pt x="409" y="36"/>
                  </a:cubicBezTo>
                  <a:cubicBezTo>
                    <a:pt x="408" y="36"/>
                    <a:pt x="408" y="36"/>
                    <a:pt x="408" y="36"/>
                  </a:cubicBezTo>
                  <a:cubicBezTo>
                    <a:pt x="407" y="37"/>
                    <a:pt x="407" y="37"/>
                    <a:pt x="407" y="37"/>
                  </a:cubicBezTo>
                  <a:cubicBezTo>
                    <a:pt x="407" y="36"/>
                    <a:pt x="409" y="36"/>
                    <a:pt x="408" y="35"/>
                  </a:cubicBezTo>
                  <a:cubicBezTo>
                    <a:pt x="407" y="35"/>
                    <a:pt x="407" y="35"/>
                    <a:pt x="407" y="35"/>
                  </a:cubicBezTo>
                  <a:cubicBezTo>
                    <a:pt x="407" y="34"/>
                    <a:pt x="406" y="34"/>
                    <a:pt x="406" y="34"/>
                  </a:cubicBezTo>
                  <a:cubicBezTo>
                    <a:pt x="405" y="35"/>
                    <a:pt x="405" y="35"/>
                    <a:pt x="405" y="34"/>
                  </a:cubicBezTo>
                  <a:cubicBezTo>
                    <a:pt x="405" y="34"/>
                    <a:pt x="404" y="34"/>
                    <a:pt x="404" y="34"/>
                  </a:cubicBezTo>
                  <a:cubicBezTo>
                    <a:pt x="405" y="33"/>
                    <a:pt x="405" y="33"/>
                    <a:pt x="405" y="32"/>
                  </a:cubicBezTo>
                  <a:cubicBezTo>
                    <a:pt x="406" y="32"/>
                    <a:pt x="405" y="34"/>
                    <a:pt x="405" y="34"/>
                  </a:cubicBezTo>
                  <a:cubicBezTo>
                    <a:pt x="405" y="34"/>
                    <a:pt x="405" y="34"/>
                    <a:pt x="406" y="34"/>
                  </a:cubicBezTo>
                  <a:cubicBezTo>
                    <a:pt x="406" y="34"/>
                    <a:pt x="406" y="34"/>
                    <a:pt x="406" y="34"/>
                  </a:cubicBezTo>
                  <a:close/>
                  <a:moveTo>
                    <a:pt x="406" y="33"/>
                  </a:moveTo>
                  <a:cubicBezTo>
                    <a:pt x="406" y="32"/>
                    <a:pt x="408" y="32"/>
                    <a:pt x="408" y="31"/>
                  </a:cubicBezTo>
                  <a:cubicBezTo>
                    <a:pt x="408" y="31"/>
                    <a:pt x="409" y="32"/>
                    <a:pt x="409" y="32"/>
                  </a:cubicBezTo>
                  <a:cubicBezTo>
                    <a:pt x="408" y="33"/>
                    <a:pt x="407" y="33"/>
                    <a:pt x="406" y="33"/>
                  </a:cubicBezTo>
                  <a:close/>
                  <a:moveTo>
                    <a:pt x="414" y="31"/>
                  </a:moveTo>
                  <a:cubicBezTo>
                    <a:pt x="415" y="31"/>
                    <a:pt x="415" y="31"/>
                    <a:pt x="415" y="31"/>
                  </a:cubicBezTo>
                  <a:cubicBezTo>
                    <a:pt x="414" y="31"/>
                    <a:pt x="414" y="31"/>
                    <a:pt x="414" y="31"/>
                  </a:cubicBezTo>
                  <a:cubicBezTo>
                    <a:pt x="413" y="31"/>
                    <a:pt x="413" y="31"/>
                    <a:pt x="413" y="31"/>
                  </a:cubicBezTo>
                  <a:cubicBezTo>
                    <a:pt x="413" y="31"/>
                    <a:pt x="413" y="31"/>
                    <a:pt x="413" y="31"/>
                  </a:cubicBezTo>
                  <a:cubicBezTo>
                    <a:pt x="413" y="32"/>
                    <a:pt x="414" y="32"/>
                    <a:pt x="414" y="32"/>
                  </a:cubicBezTo>
                  <a:cubicBezTo>
                    <a:pt x="414" y="32"/>
                    <a:pt x="414" y="32"/>
                    <a:pt x="414" y="31"/>
                  </a:cubicBezTo>
                  <a:cubicBezTo>
                    <a:pt x="414" y="33"/>
                    <a:pt x="416" y="32"/>
                    <a:pt x="417" y="33"/>
                  </a:cubicBezTo>
                  <a:cubicBezTo>
                    <a:pt x="417" y="32"/>
                    <a:pt x="418" y="32"/>
                    <a:pt x="418" y="32"/>
                  </a:cubicBezTo>
                  <a:cubicBezTo>
                    <a:pt x="418" y="32"/>
                    <a:pt x="418" y="32"/>
                    <a:pt x="418" y="32"/>
                  </a:cubicBezTo>
                  <a:cubicBezTo>
                    <a:pt x="418" y="32"/>
                    <a:pt x="418" y="32"/>
                    <a:pt x="418" y="32"/>
                  </a:cubicBezTo>
                  <a:cubicBezTo>
                    <a:pt x="417" y="31"/>
                    <a:pt x="416" y="31"/>
                    <a:pt x="417" y="31"/>
                  </a:cubicBezTo>
                  <a:cubicBezTo>
                    <a:pt x="417" y="33"/>
                    <a:pt x="419" y="31"/>
                    <a:pt x="420" y="32"/>
                  </a:cubicBezTo>
                  <a:cubicBezTo>
                    <a:pt x="420" y="31"/>
                    <a:pt x="420" y="31"/>
                    <a:pt x="420" y="31"/>
                  </a:cubicBezTo>
                  <a:cubicBezTo>
                    <a:pt x="419" y="29"/>
                    <a:pt x="419" y="29"/>
                    <a:pt x="419" y="29"/>
                  </a:cubicBezTo>
                  <a:cubicBezTo>
                    <a:pt x="420" y="29"/>
                    <a:pt x="419" y="30"/>
                    <a:pt x="420" y="30"/>
                  </a:cubicBezTo>
                  <a:cubicBezTo>
                    <a:pt x="420" y="29"/>
                    <a:pt x="420" y="29"/>
                    <a:pt x="420" y="29"/>
                  </a:cubicBezTo>
                  <a:cubicBezTo>
                    <a:pt x="420" y="30"/>
                    <a:pt x="420" y="30"/>
                    <a:pt x="420" y="30"/>
                  </a:cubicBezTo>
                  <a:cubicBezTo>
                    <a:pt x="421" y="29"/>
                    <a:pt x="423" y="30"/>
                    <a:pt x="423" y="31"/>
                  </a:cubicBezTo>
                  <a:cubicBezTo>
                    <a:pt x="423" y="31"/>
                    <a:pt x="423" y="31"/>
                    <a:pt x="423" y="31"/>
                  </a:cubicBezTo>
                  <a:cubicBezTo>
                    <a:pt x="423" y="31"/>
                    <a:pt x="423" y="31"/>
                    <a:pt x="423" y="31"/>
                  </a:cubicBezTo>
                  <a:cubicBezTo>
                    <a:pt x="423" y="31"/>
                    <a:pt x="423" y="31"/>
                    <a:pt x="423" y="31"/>
                  </a:cubicBezTo>
                  <a:cubicBezTo>
                    <a:pt x="423" y="31"/>
                    <a:pt x="421" y="29"/>
                    <a:pt x="421" y="31"/>
                  </a:cubicBezTo>
                  <a:cubicBezTo>
                    <a:pt x="422" y="32"/>
                    <a:pt x="422" y="32"/>
                    <a:pt x="423" y="32"/>
                  </a:cubicBezTo>
                  <a:cubicBezTo>
                    <a:pt x="422" y="33"/>
                    <a:pt x="422" y="33"/>
                    <a:pt x="422" y="33"/>
                  </a:cubicBezTo>
                  <a:cubicBezTo>
                    <a:pt x="422" y="33"/>
                    <a:pt x="422" y="33"/>
                    <a:pt x="422" y="33"/>
                  </a:cubicBezTo>
                  <a:cubicBezTo>
                    <a:pt x="421" y="33"/>
                    <a:pt x="420" y="31"/>
                    <a:pt x="419" y="33"/>
                  </a:cubicBezTo>
                  <a:cubicBezTo>
                    <a:pt x="419" y="32"/>
                    <a:pt x="419" y="32"/>
                    <a:pt x="418" y="32"/>
                  </a:cubicBezTo>
                  <a:cubicBezTo>
                    <a:pt x="418" y="32"/>
                    <a:pt x="418" y="32"/>
                    <a:pt x="418" y="32"/>
                  </a:cubicBezTo>
                  <a:cubicBezTo>
                    <a:pt x="418" y="32"/>
                    <a:pt x="418" y="32"/>
                    <a:pt x="418" y="32"/>
                  </a:cubicBezTo>
                  <a:cubicBezTo>
                    <a:pt x="418" y="32"/>
                    <a:pt x="418" y="32"/>
                    <a:pt x="418" y="32"/>
                  </a:cubicBezTo>
                  <a:cubicBezTo>
                    <a:pt x="418" y="33"/>
                    <a:pt x="418" y="33"/>
                    <a:pt x="419" y="33"/>
                  </a:cubicBezTo>
                  <a:cubicBezTo>
                    <a:pt x="418" y="33"/>
                    <a:pt x="418" y="33"/>
                    <a:pt x="418" y="33"/>
                  </a:cubicBezTo>
                  <a:cubicBezTo>
                    <a:pt x="418" y="33"/>
                    <a:pt x="418" y="33"/>
                    <a:pt x="418" y="33"/>
                  </a:cubicBezTo>
                  <a:cubicBezTo>
                    <a:pt x="417" y="33"/>
                    <a:pt x="416" y="33"/>
                    <a:pt x="415" y="33"/>
                  </a:cubicBezTo>
                  <a:cubicBezTo>
                    <a:pt x="414" y="32"/>
                    <a:pt x="414" y="34"/>
                    <a:pt x="413" y="33"/>
                  </a:cubicBezTo>
                  <a:cubicBezTo>
                    <a:pt x="413" y="33"/>
                    <a:pt x="413" y="33"/>
                    <a:pt x="413" y="33"/>
                  </a:cubicBezTo>
                  <a:cubicBezTo>
                    <a:pt x="413" y="34"/>
                    <a:pt x="413" y="34"/>
                    <a:pt x="413" y="34"/>
                  </a:cubicBezTo>
                  <a:cubicBezTo>
                    <a:pt x="412" y="33"/>
                    <a:pt x="412" y="33"/>
                    <a:pt x="412" y="33"/>
                  </a:cubicBezTo>
                  <a:cubicBezTo>
                    <a:pt x="413" y="33"/>
                    <a:pt x="413" y="33"/>
                    <a:pt x="413" y="33"/>
                  </a:cubicBezTo>
                  <a:cubicBezTo>
                    <a:pt x="413" y="33"/>
                    <a:pt x="413" y="33"/>
                    <a:pt x="413" y="33"/>
                  </a:cubicBezTo>
                  <a:cubicBezTo>
                    <a:pt x="413" y="33"/>
                    <a:pt x="413" y="33"/>
                    <a:pt x="413" y="33"/>
                  </a:cubicBezTo>
                  <a:cubicBezTo>
                    <a:pt x="413" y="33"/>
                    <a:pt x="413" y="33"/>
                    <a:pt x="414" y="33"/>
                  </a:cubicBezTo>
                  <a:cubicBezTo>
                    <a:pt x="414" y="33"/>
                    <a:pt x="413" y="32"/>
                    <a:pt x="412" y="32"/>
                  </a:cubicBezTo>
                  <a:cubicBezTo>
                    <a:pt x="413" y="32"/>
                    <a:pt x="412" y="32"/>
                    <a:pt x="412" y="32"/>
                  </a:cubicBezTo>
                  <a:cubicBezTo>
                    <a:pt x="412" y="32"/>
                    <a:pt x="412" y="32"/>
                    <a:pt x="412" y="32"/>
                  </a:cubicBezTo>
                  <a:cubicBezTo>
                    <a:pt x="413" y="31"/>
                    <a:pt x="411" y="30"/>
                    <a:pt x="411" y="30"/>
                  </a:cubicBezTo>
                  <a:cubicBezTo>
                    <a:pt x="411" y="31"/>
                    <a:pt x="413" y="29"/>
                    <a:pt x="413" y="31"/>
                  </a:cubicBezTo>
                  <a:cubicBezTo>
                    <a:pt x="413" y="31"/>
                    <a:pt x="413" y="31"/>
                    <a:pt x="413" y="31"/>
                  </a:cubicBezTo>
                  <a:cubicBezTo>
                    <a:pt x="413" y="31"/>
                    <a:pt x="414" y="31"/>
                    <a:pt x="414" y="31"/>
                  </a:cubicBezTo>
                  <a:close/>
                  <a:moveTo>
                    <a:pt x="416" y="32"/>
                  </a:moveTo>
                  <a:cubicBezTo>
                    <a:pt x="416" y="32"/>
                    <a:pt x="416" y="32"/>
                    <a:pt x="415" y="32"/>
                  </a:cubicBezTo>
                  <a:cubicBezTo>
                    <a:pt x="415" y="31"/>
                    <a:pt x="416" y="31"/>
                    <a:pt x="416" y="32"/>
                  </a:cubicBezTo>
                  <a:close/>
                  <a:moveTo>
                    <a:pt x="424" y="32"/>
                  </a:moveTo>
                  <a:cubicBezTo>
                    <a:pt x="423" y="32"/>
                    <a:pt x="423" y="32"/>
                    <a:pt x="424" y="32"/>
                  </a:cubicBezTo>
                  <a:cubicBezTo>
                    <a:pt x="424" y="32"/>
                    <a:pt x="424" y="32"/>
                    <a:pt x="424" y="32"/>
                  </a:cubicBezTo>
                  <a:cubicBezTo>
                    <a:pt x="424" y="32"/>
                    <a:pt x="425" y="32"/>
                    <a:pt x="425" y="32"/>
                  </a:cubicBezTo>
                  <a:cubicBezTo>
                    <a:pt x="426" y="33"/>
                    <a:pt x="426" y="31"/>
                    <a:pt x="426" y="31"/>
                  </a:cubicBezTo>
                  <a:cubicBezTo>
                    <a:pt x="427" y="31"/>
                    <a:pt x="427" y="32"/>
                    <a:pt x="427" y="32"/>
                  </a:cubicBezTo>
                  <a:cubicBezTo>
                    <a:pt x="427" y="32"/>
                    <a:pt x="426" y="32"/>
                    <a:pt x="426" y="32"/>
                  </a:cubicBezTo>
                  <a:cubicBezTo>
                    <a:pt x="426" y="33"/>
                    <a:pt x="425" y="32"/>
                    <a:pt x="425" y="33"/>
                  </a:cubicBezTo>
                  <a:cubicBezTo>
                    <a:pt x="426" y="33"/>
                    <a:pt x="427" y="33"/>
                    <a:pt x="428" y="33"/>
                  </a:cubicBezTo>
                  <a:cubicBezTo>
                    <a:pt x="427" y="33"/>
                    <a:pt x="428" y="34"/>
                    <a:pt x="428" y="34"/>
                  </a:cubicBezTo>
                  <a:cubicBezTo>
                    <a:pt x="427" y="34"/>
                    <a:pt x="426" y="34"/>
                    <a:pt x="425" y="34"/>
                  </a:cubicBezTo>
                  <a:cubicBezTo>
                    <a:pt x="426" y="34"/>
                    <a:pt x="426" y="34"/>
                    <a:pt x="426" y="34"/>
                  </a:cubicBezTo>
                  <a:cubicBezTo>
                    <a:pt x="426" y="33"/>
                    <a:pt x="425" y="33"/>
                    <a:pt x="425" y="33"/>
                  </a:cubicBezTo>
                  <a:cubicBezTo>
                    <a:pt x="424" y="33"/>
                    <a:pt x="425" y="34"/>
                    <a:pt x="425" y="34"/>
                  </a:cubicBezTo>
                  <a:cubicBezTo>
                    <a:pt x="424" y="34"/>
                    <a:pt x="424" y="34"/>
                    <a:pt x="424" y="34"/>
                  </a:cubicBezTo>
                  <a:cubicBezTo>
                    <a:pt x="423" y="34"/>
                    <a:pt x="424" y="34"/>
                    <a:pt x="424" y="34"/>
                  </a:cubicBezTo>
                  <a:cubicBezTo>
                    <a:pt x="423" y="33"/>
                    <a:pt x="423" y="33"/>
                    <a:pt x="423" y="33"/>
                  </a:cubicBezTo>
                  <a:cubicBezTo>
                    <a:pt x="423" y="33"/>
                    <a:pt x="424" y="33"/>
                    <a:pt x="424" y="33"/>
                  </a:cubicBezTo>
                  <a:cubicBezTo>
                    <a:pt x="424" y="33"/>
                    <a:pt x="424" y="32"/>
                    <a:pt x="424" y="32"/>
                  </a:cubicBezTo>
                  <a:close/>
                  <a:moveTo>
                    <a:pt x="429" y="31"/>
                  </a:moveTo>
                  <a:cubicBezTo>
                    <a:pt x="430" y="31"/>
                    <a:pt x="430" y="31"/>
                    <a:pt x="430" y="31"/>
                  </a:cubicBezTo>
                  <a:cubicBezTo>
                    <a:pt x="429" y="32"/>
                    <a:pt x="428" y="30"/>
                    <a:pt x="428" y="32"/>
                  </a:cubicBezTo>
                  <a:cubicBezTo>
                    <a:pt x="428" y="32"/>
                    <a:pt x="428" y="32"/>
                    <a:pt x="427" y="32"/>
                  </a:cubicBezTo>
                  <a:cubicBezTo>
                    <a:pt x="427" y="30"/>
                    <a:pt x="429" y="32"/>
                    <a:pt x="429" y="31"/>
                  </a:cubicBezTo>
                  <a:close/>
                  <a:moveTo>
                    <a:pt x="430" y="29"/>
                  </a:moveTo>
                  <a:cubicBezTo>
                    <a:pt x="430" y="29"/>
                    <a:pt x="430" y="29"/>
                    <a:pt x="430" y="29"/>
                  </a:cubicBezTo>
                  <a:cubicBezTo>
                    <a:pt x="429" y="30"/>
                    <a:pt x="429" y="30"/>
                    <a:pt x="429" y="30"/>
                  </a:cubicBezTo>
                  <a:cubicBezTo>
                    <a:pt x="429" y="29"/>
                    <a:pt x="429" y="29"/>
                    <a:pt x="430" y="29"/>
                  </a:cubicBezTo>
                  <a:close/>
                  <a:moveTo>
                    <a:pt x="431" y="30"/>
                  </a:moveTo>
                  <a:cubicBezTo>
                    <a:pt x="430" y="29"/>
                    <a:pt x="430" y="29"/>
                    <a:pt x="430" y="29"/>
                  </a:cubicBezTo>
                  <a:cubicBezTo>
                    <a:pt x="431" y="29"/>
                    <a:pt x="431" y="29"/>
                    <a:pt x="431" y="29"/>
                  </a:cubicBezTo>
                  <a:lnTo>
                    <a:pt x="431" y="30"/>
                  </a:lnTo>
                  <a:close/>
                  <a:moveTo>
                    <a:pt x="430" y="33"/>
                  </a:moveTo>
                  <a:cubicBezTo>
                    <a:pt x="430" y="33"/>
                    <a:pt x="431" y="33"/>
                    <a:pt x="431" y="34"/>
                  </a:cubicBezTo>
                  <a:cubicBezTo>
                    <a:pt x="431" y="33"/>
                    <a:pt x="430" y="33"/>
                    <a:pt x="430" y="33"/>
                  </a:cubicBezTo>
                  <a:cubicBezTo>
                    <a:pt x="430" y="33"/>
                    <a:pt x="429" y="33"/>
                    <a:pt x="429" y="33"/>
                  </a:cubicBezTo>
                  <a:cubicBezTo>
                    <a:pt x="429" y="33"/>
                    <a:pt x="430" y="33"/>
                    <a:pt x="430" y="33"/>
                  </a:cubicBezTo>
                  <a:close/>
                  <a:moveTo>
                    <a:pt x="426" y="39"/>
                  </a:moveTo>
                  <a:cubicBezTo>
                    <a:pt x="426" y="40"/>
                    <a:pt x="426" y="39"/>
                    <a:pt x="425" y="39"/>
                  </a:cubicBezTo>
                  <a:cubicBezTo>
                    <a:pt x="424" y="39"/>
                    <a:pt x="424" y="39"/>
                    <a:pt x="424" y="39"/>
                  </a:cubicBezTo>
                  <a:cubicBezTo>
                    <a:pt x="425" y="38"/>
                    <a:pt x="423" y="38"/>
                    <a:pt x="424" y="38"/>
                  </a:cubicBezTo>
                  <a:cubicBezTo>
                    <a:pt x="424" y="37"/>
                    <a:pt x="424" y="37"/>
                    <a:pt x="424" y="37"/>
                  </a:cubicBezTo>
                  <a:cubicBezTo>
                    <a:pt x="425" y="37"/>
                    <a:pt x="425" y="38"/>
                    <a:pt x="425" y="38"/>
                  </a:cubicBezTo>
                  <a:cubicBezTo>
                    <a:pt x="426" y="38"/>
                    <a:pt x="426" y="39"/>
                    <a:pt x="427" y="39"/>
                  </a:cubicBezTo>
                  <a:cubicBezTo>
                    <a:pt x="427" y="39"/>
                    <a:pt x="427" y="39"/>
                    <a:pt x="427" y="39"/>
                  </a:cubicBezTo>
                  <a:cubicBezTo>
                    <a:pt x="427" y="39"/>
                    <a:pt x="427" y="39"/>
                    <a:pt x="427" y="39"/>
                  </a:cubicBezTo>
                  <a:cubicBezTo>
                    <a:pt x="426" y="39"/>
                    <a:pt x="426" y="39"/>
                    <a:pt x="426" y="39"/>
                  </a:cubicBezTo>
                  <a:close/>
                  <a:moveTo>
                    <a:pt x="425" y="40"/>
                  </a:moveTo>
                  <a:cubicBezTo>
                    <a:pt x="425" y="40"/>
                    <a:pt x="425" y="40"/>
                    <a:pt x="425" y="40"/>
                  </a:cubicBezTo>
                  <a:cubicBezTo>
                    <a:pt x="424" y="39"/>
                    <a:pt x="424" y="39"/>
                    <a:pt x="424" y="39"/>
                  </a:cubicBezTo>
                  <a:lnTo>
                    <a:pt x="425" y="40"/>
                  </a:lnTo>
                  <a:close/>
                  <a:moveTo>
                    <a:pt x="423" y="35"/>
                  </a:moveTo>
                  <a:cubicBezTo>
                    <a:pt x="423" y="35"/>
                    <a:pt x="423" y="36"/>
                    <a:pt x="423" y="37"/>
                  </a:cubicBezTo>
                  <a:cubicBezTo>
                    <a:pt x="423" y="37"/>
                    <a:pt x="423" y="37"/>
                    <a:pt x="423" y="37"/>
                  </a:cubicBezTo>
                  <a:cubicBezTo>
                    <a:pt x="423" y="35"/>
                    <a:pt x="423" y="35"/>
                    <a:pt x="423" y="35"/>
                  </a:cubicBezTo>
                  <a:close/>
                  <a:moveTo>
                    <a:pt x="421" y="42"/>
                  </a:moveTo>
                  <a:cubicBezTo>
                    <a:pt x="422" y="41"/>
                    <a:pt x="422" y="41"/>
                    <a:pt x="422" y="41"/>
                  </a:cubicBezTo>
                  <a:cubicBezTo>
                    <a:pt x="422" y="42"/>
                    <a:pt x="423" y="42"/>
                    <a:pt x="423" y="42"/>
                  </a:cubicBezTo>
                  <a:cubicBezTo>
                    <a:pt x="423" y="41"/>
                    <a:pt x="423" y="41"/>
                    <a:pt x="423" y="41"/>
                  </a:cubicBezTo>
                  <a:cubicBezTo>
                    <a:pt x="424" y="41"/>
                    <a:pt x="425" y="42"/>
                    <a:pt x="425" y="42"/>
                  </a:cubicBezTo>
                  <a:cubicBezTo>
                    <a:pt x="426" y="41"/>
                    <a:pt x="425" y="41"/>
                    <a:pt x="425" y="41"/>
                  </a:cubicBezTo>
                  <a:cubicBezTo>
                    <a:pt x="426" y="41"/>
                    <a:pt x="426" y="41"/>
                    <a:pt x="426" y="41"/>
                  </a:cubicBezTo>
                  <a:cubicBezTo>
                    <a:pt x="425" y="41"/>
                    <a:pt x="425" y="41"/>
                    <a:pt x="425" y="41"/>
                  </a:cubicBezTo>
                  <a:cubicBezTo>
                    <a:pt x="426" y="42"/>
                    <a:pt x="427" y="41"/>
                    <a:pt x="428" y="42"/>
                  </a:cubicBezTo>
                  <a:cubicBezTo>
                    <a:pt x="428" y="42"/>
                    <a:pt x="429" y="43"/>
                    <a:pt x="430" y="44"/>
                  </a:cubicBezTo>
                  <a:cubicBezTo>
                    <a:pt x="427" y="43"/>
                    <a:pt x="427" y="43"/>
                    <a:pt x="427" y="43"/>
                  </a:cubicBezTo>
                  <a:cubicBezTo>
                    <a:pt x="428" y="43"/>
                    <a:pt x="428" y="43"/>
                    <a:pt x="428" y="43"/>
                  </a:cubicBezTo>
                  <a:cubicBezTo>
                    <a:pt x="427" y="43"/>
                    <a:pt x="425" y="42"/>
                    <a:pt x="424" y="42"/>
                  </a:cubicBezTo>
                  <a:cubicBezTo>
                    <a:pt x="424" y="42"/>
                    <a:pt x="424" y="42"/>
                    <a:pt x="424" y="42"/>
                  </a:cubicBezTo>
                  <a:cubicBezTo>
                    <a:pt x="423" y="42"/>
                    <a:pt x="423" y="42"/>
                    <a:pt x="423" y="43"/>
                  </a:cubicBezTo>
                  <a:cubicBezTo>
                    <a:pt x="422" y="43"/>
                    <a:pt x="421" y="41"/>
                    <a:pt x="420" y="42"/>
                  </a:cubicBezTo>
                  <a:cubicBezTo>
                    <a:pt x="420" y="43"/>
                    <a:pt x="420" y="43"/>
                    <a:pt x="420" y="43"/>
                  </a:cubicBezTo>
                  <a:cubicBezTo>
                    <a:pt x="419" y="42"/>
                    <a:pt x="419" y="42"/>
                    <a:pt x="419" y="42"/>
                  </a:cubicBezTo>
                  <a:cubicBezTo>
                    <a:pt x="419" y="42"/>
                    <a:pt x="419" y="42"/>
                    <a:pt x="419" y="42"/>
                  </a:cubicBezTo>
                  <a:cubicBezTo>
                    <a:pt x="419" y="42"/>
                    <a:pt x="419" y="42"/>
                    <a:pt x="419" y="42"/>
                  </a:cubicBezTo>
                  <a:cubicBezTo>
                    <a:pt x="420" y="42"/>
                    <a:pt x="420" y="42"/>
                    <a:pt x="420" y="42"/>
                  </a:cubicBezTo>
                  <a:cubicBezTo>
                    <a:pt x="419" y="41"/>
                    <a:pt x="419" y="41"/>
                    <a:pt x="418" y="40"/>
                  </a:cubicBezTo>
                  <a:cubicBezTo>
                    <a:pt x="418" y="41"/>
                    <a:pt x="418" y="41"/>
                    <a:pt x="418" y="41"/>
                  </a:cubicBezTo>
                  <a:cubicBezTo>
                    <a:pt x="418" y="40"/>
                    <a:pt x="418" y="40"/>
                    <a:pt x="418" y="40"/>
                  </a:cubicBezTo>
                  <a:cubicBezTo>
                    <a:pt x="417" y="40"/>
                    <a:pt x="417" y="40"/>
                    <a:pt x="417" y="40"/>
                  </a:cubicBezTo>
                  <a:cubicBezTo>
                    <a:pt x="418" y="40"/>
                    <a:pt x="418" y="40"/>
                    <a:pt x="418" y="40"/>
                  </a:cubicBezTo>
                  <a:cubicBezTo>
                    <a:pt x="418" y="40"/>
                    <a:pt x="418" y="40"/>
                    <a:pt x="418" y="40"/>
                  </a:cubicBezTo>
                  <a:cubicBezTo>
                    <a:pt x="419" y="40"/>
                    <a:pt x="419" y="40"/>
                    <a:pt x="419" y="40"/>
                  </a:cubicBezTo>
                  <a:cubicBezTo>
                    <a:pt x="419" y="40"/>
                    <a:pt x="419" y="39"/>
                    <a:pt x="418" y="39"/>
                  </a:cubicBezTo>
                  <a:cubicBezTo>
                    <a:pt x="417" y="39"/>
                    <a:pt x="417" y="39"/>
                    <a:pt x="417" y="39"/>
                  </a:cubicBezTo>
                  <a:cubicBezTo>
                    <a:pt x="417" y="39"/>
                    <a:pt x="417" y="38"/>
                    <a:pt x="417" y="38"/>
                  </a:cubicBezTo>
                  <a:cubicBezTo>
                    <a:pt x="418" y="39"/>
                    <a:pt x="420" y="38"/>
                    <a:pt x="419" y="39"/>
                  </a:cubicBezTo>
                  <a:cubicBezTo>
                    <a:pt x="420" y="39"/>
                    <a:pt x="420" y="39"/>
                    <a:pt x="420" y="39"/>
                  </a:cubicBezTo>
                  <a:cubicBezTo>
                    <a:pt x="420" y="39"/>
                    <a:pt x="420" y="40"/>
                    <a:pt x="420" y="40"/>
                  </a:cubicBezTo>
                  <a:cubicBezTo>
                    <a:pt x="420" y="40"/>
                    <a:pt x="420" y="40"/>
                    <a:pt x="421" y="40"/>
                  </a:cubicBezTo>
                  <a:cubicBezTo>
                    <a:pt x="420" y="40"/>
                    <a:pt x="421" y="40"/>
                    <a:pt x="421" y="40"/>
                  </a:cubicBezTo>
                  <a:cubicBezTo>
                    <a:pt x="421" y="40"/>
                    <a:pt x="420" y="40"/>
                    <a:pt x="420" y="40"/>
                  </a:cubicBezTo>
                  <a:cubicBezTo>
                    <a:pt x="420" y="41"/>
                    <a:pt x="420" y="40"/>
                    <a:pt x="419" y="41"/>
                  </a:cubicBezTo>
                  <a:cubicBezTo>
                    <a:pt x="420" y="41"/>
                    <a:pt x="421" y="42"/>
                    <a:pt x="421" y="42"/>
                  </a:cubicBezTo>
                  <a:close/>
                  <a:moveTo>
                    <a:pt x="432" y="34"/>
                  </a:moveTo>
                  <a:cubicBezTo>
                    <a:pt x="433" y="33"/>
                    <a:pt x="433" y="33"/>
                    <a:pt x="433" y="33"/>
                  </a:cubicBezTo>
                  <a:cubicBezTo>
                    <a:pt x="434" y="34"/>
                    <a:pt x="434" y="34"/>
                    <a:pt x="434" y="34"/>
                  </a:cubicBezTo>
                  <a:cubicBezTo>
                    <a:pt x="434" y="35"/>
                    <a:pt x="433" y="33"/>
                    <a:pt x="434" y="35"/>
                  </a:cubicBezTo>
                  <a:cubicBezTo>
                    <a:pt x="434" y="35"/>
                    <a:pt x="435" y="35"/>
                    <a:pt x="435" y="36"/>
                  </a:cubicBezTo>
                  <a:cubicBezTo>
                    <a:pt x="435" y="35"/>
                    <a:pt x="435" y="35"/>
                    <a:pt x="435" y="35"/>
                  </a:cubicBezTo>
                  <a:cubicBezTo>
                    <a:pt x="435" y="36"/>
                    <a:pt x="434" y="36"/>
                    <a:pt x="434" y="37"/>
                  </a:cubicBezTo>
                  <a:cubicBezTo>
                    <a:pt x="434" y="37"/>
                    <a:pt x="434" y="37"/>
                    <a:pt x="434" y="37"/>
                  </a:cubicBezTo>
                  <a:cubicBezTo>
                    <a:pt x="434" y="37"/>
                    <a:pt x="434" y="37"/>
                    <a:pt x="434" y="37"/>
                  </a:cubicBezTo>
                  <a:cubicBezTo>
                    <a:pt x="433" y="36"/>
                    <a:pt x="433" y="34"/>
                    <a:pt x="432" y="34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36"/>
                    <a:pt x="432" y="35"/>
                    <a:pt x="432" y="35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1" y="35"/>
                    <a:pt x="431" y="35"/>
                    <a:pt x="431" y="35"/>
                  </a:cubicBezTo>
                  <a:cubicBezTo>
                    <a:pt x="431" y="34"/>
                    <a:pt x="432" y="34"/>
                    <a:pt x="432" y="35"/>
                  </a:cubicBezTo>
                  <a:cubicBezTo>
                    <a:pt x="432" y="34"/>
                    <a:pt x="432" y="34"/>
                    <a:pt x="432" y="34"/>
                  </a:cubicBezTo>
                  <a:close/>
                  <a:moveTo>
                    <a:pt x="439" y="43"/>
                  </a:moveTo>
                  <a:cubicBezTo>
                    <a:pt x="439" y="43"/>
                    <a:pt x="440" y="43"/>
                    <a:pt x="439" y="42"/>
                  </a:cubicBezTo>
                  <a:cubicBezTo>
                    <a:pt x="439" y="42"/>
                    <a:pt x="439" y="42"/>
                    <a:pt x="439" y="42"/>
                  </a:cubicBezTo>
                  <a:cubicBezTo>
                    <a:pt x="439" y="42"/>
                    <a:pt x="439" y="42"/>
                    <a:pt x="439" y="41"/>
                  </a:cubicBezTo>
                  <a:cubicBezTo>
                    <a:pt x="439" y="41"/>
                    <a:pt x="439" y="41"/>
                    <a:pt x="438" y="41"/>
                  </a:cubicBezTo>
                  <a:cubicBezTo>
                    <a:pt x="439" y="40"/>
                    <a:pt x="439" y="40"/>
                    <a:pt x="439" y="40"/>
                  </a:cubicBezTo>
                  <a:cubicBezTo>
                    <a:pt x="439" y="41"/>
                    <a:pt x="439" y="42"/>
                    <a:pt x="440" y="42"/>
                  </a:cubicBezTo>
                  <a:cubicBezTo>
                    <a:pt x="440" y="41"/>
                    <a:pt x="440" y="41"/>
                    <a:pt x="440" y="41"/>
                  </a:cubicBezTo>
                  <a:cubicBezTo>
                    <a:pt x="440" y="41"/>
                    <a:pt x="440" y="41"/>
                    <a:pt x="440" y="41"/>
                  </a:cubicBezTo>
                  <a:cubicBezTo>
                    <a:pt x="440" y="41"/>
                    <a:pt x="440" y="41"/>
                    <a:pt x="440" y="41"/>
                  </a:cubicBezTo>
                  <a:cubicBezTo>
                    <a:pt x="441" y="41"/>
                    <a:pt x="441" y="41"/>
                    <a:pt x="441" y="41"/>
                  </a:cubicBezTo>
                  <a:cubicBezTo>
                    <a:pt x="440" y="42"/>
                    <a:pt x="439" y="43"/>
                    <a:pt x="439" y="44"/>
                  </a:cubicBezTo>
                  <a:cubicBezTo>
                    <a:pt x="440" y="44"/>
                    <a:pt x="441" y="43"/>
                    <a:pt x="441" y="44"/>
                  </a:cubicBezTo>
                  <a:cubicBezTo>
                    <a:pt x="442" y="43"/>
                    <a:pt x="443" y="45"/>
                    <a:pt x="443" y="44"/>
                  </a:cubicBezTo>
                  <a:cubicBezTo>
                    <a:pt x="443" y="43"/>
                    <a:pt x="443" y="43"/>
                    <a:pt x="444" y="43"/>
                  </a:cubicBezTo>
                  <a:cubicBezTo>
                    <a:pt x="443" y="43"/>
                    <a:pt x="443" y="43"/>
                    <a:pt x="443" y="44"/>
                  </a:cubicBezTo>
                  <a:cubicBezTo>
                    <a:pt x="443" y="44"/>
                    <a:pt x="444" y="44"/>
                    <a:pt x="444" y="45"/>
                  </a:cubicBezTo>
                  <a:cubicBezTo>
                    <a:pt x="444" y="44"/>
                    <a:pt x="444" y="46"/>
                    <a:pt x="443" y="45"/>
                  </a:cubicBezTo>
                  <a:cubicBezTo>
                    <a:pt x="441" y="45"/>
                    <a:pt x="439" y="45"/>
                    <a:pt x="437" y="45"/>
                  </a:cubicBezTo>
                  <a:cubicBezTo>
                    <a:pt x="436" y="44"/>
                    <a:pt x="436" y="45"/>
                    <a:pt x="435" y="45"/>
                  </a:cubicBezTo>
                  <a:cubicBezTo>
                    <a:pt x="436" y="44"/>
                    <a:pt x="436" y="44"/>
                    <a:pt x="436" y="44"/>
                  </a:cubicBezTo>
                  <a:cubicBezTo>
                    <a:pt x="436" y="44"/>
                    <a:pt x="435" y="43"/>
                    <a:pt x="435" y="43"/>
                  </a:cubicBezTo>
                  <a:cubicBezTo>
                    <a:pt x="436" y="44"/>
                    <a:pt x="436" y="44"/>
                    <a:pt x="436" y="44"/>
                  </a:cubicBezTo>
                  <a:cubicBezTo>
                    <a:pt x="436" y="44"/>
                    <a:pt x="436" y="44"/>
                    <a:pt x="436" y="44"/>
                  </a:cubicBezTo>
                  <a:cubicBezTo>
                    <a:pt x="437" y="44"/>
                    <a:pt x="438" y="43"/>
                    <a:pt x="439" y="43"/>
                  </a:cubicBezTo>
                  <a:close/>
                  <a:moveTo>
                    <a:pt x="442" y="33"/>
                  </a:moveTo>
                  <a:cubicBezTo>
                    <a:pt x="443" y="33"/>
                    <a:pt x="443" y="33"/>
                    <a:pt x="443" y="33"/>
                  </a:cubicBezTo>
                  <a:cubicBezTo>
                    <a:pt x="443" y="33"/>
                    <a:pt x="442" y="33"/>
                    <a:pt x="443" y="33"/>
                  </a:cubicBezTo>
                  <a:cubicBezTo>
                    <a:pt x="443" y="34"/>
                    <a:pt x="443" y="34"/>
                    <a:pt x="443" y="33"/>
                  </a:cubicBezTo>
                  <a:cubicBezTo>
                    <a:pt x="443" y="33"/>
                    <a:pt x="443" y="33"/>
                    <a:pt x="443" y="33"/>
                  </a:cubicBezTo>
                  <a:cubicBezTo>
                    <a:pt x="443" y="33"/>
                    <a:pt x="443" y="33"/>
                    <a:pt x="443" y="33"/>
                  </a:cubicBezTo>
                  <a:cubicBezTo>
                    <a:pt x="443" y="33"/>
                    <a:pt x="443" y="33"/>
                    <a:pt x="443" y="33"/>
                  </a:cubicBezTo>
                  <a:cubicBezTo>
                    <a:pt x="443" y="33"/>
                    <a:pt x="443" y="33"/>
                    <a:pt x="443" y="33"/>
                  </a:cubicBezTo>
                  <a:cubicBezTo>
                    <a:pt x="443" y="33"/>
                    <a:pt x="444" y="33"/>
                    <a:pt x="443" y="33"/>
                  </a:cubicBezTo>
                  <a:cubicBezTo>
                    <a:pt x="443" y="33"/>
                    <a:pt x="443" y="33"/>
                    <a:pt x="443" y="33"/>
                  </a:cubicBezTo>
                  <a:cubicBezTo>
                    <a:pt x="443" y="34"/>
                    <a:pt x="444" y="33"/>
                    <a:pt x="444" y="34"/>
                  </a:cubicBezTo>
                  <a:cubicBezTo>
                    <a:pt x="444" y="34"/>
                    <a:pt x="444" y="34"/>
                    <a:pt x="443" y="34"/>
                  </a:cubicBezTo>
                  <a:cubicBezTo>
                    <a:pt x="444" y="34"/>
                    <a:pt x="443" y="34"/>
                    <a:pt x="443" y="33"/>
                  </a:cubicBezTo>
                  <a:cubicBezTo>
                    <a:pt x="443" y="33"/>
                    <a:pt x="443" y="33"/>
                    <a:pt x="443" y="33"/>
                  </a:cubicBezTo>
                  <a:cubicBezTo>
                    <a:pt x="443" y="34"/>
                    <a:pt x="443" y="34"/>
                    <a:pt x="443" y="34"/>
                  </a:cubicBezTo>
                  <a:cubicBezTo>
                    <a:pt x="443" y="33"/>
                    <a:pt x="442" y="34"/>
                    <a:pt x="442" y="33"/>
                  </a:cubicBezTo>
                  <a:cubicBezTo>
                    <a:pt x="442" y="32"/>
                    <a:pt x="440" y="34"/>
                    <a:pt x="440" y="33"/>
                  </a:cubicBezTo>
                  <a:cubicBezTo>
                    <a:pt x="440" y="32"/>
                    <a:pt x="442" y="33"/>
                    <a:pt x="442" y="33"/>
                  </a:cubicBezTo>
                  <a:close/>
                  <a:moveTo>
                    <a:pt x="442" y="31"/>
                  </a:moveTo>
                  <a:cubicBezTo>
                    <a:pt x="442" y="31"/>
                    <a:pt x="442" y="31"/>
                    <a:pt x="442" y="31"/>
                  </a:cubicBezTo>
                  <a:cubicBezTo>
                    <a:pt x="442" y="32"/>
                    <a:pt x="443" y="32"/>
                    <a:pt x="442" y="32"/>
                  </a:cubicBezTo>
                  <a:cubicBezTo>
                    <a:pt x="441" y="32"/>
                    <a:pt x="442" y="32"/>
                    <a:pt x="442" y="31"/>
                  </a:cubicBezTo>
                  <a:close/>
                  <a:moveTo>
                    <a:pt x="443" y="40"/>
                  </a:moveTo>
                  <a:cubicBezTo>
                    <a:pt x="444" y="40"/>
                    <a:pt x="444" y="40"/>
                    <a:pt x="444" y="40"/>
                  </a:cubicBezTo>
                  <a:cubicBezTo>
                    <a:pt x="444" y="40"/>
                    <a:pt x="444" y="42"/>
                    <a:pt x="443" y="41"/>
                  </a:cubicBezTo>
                  <a:cubicBezTo>
                    <a:pt x="443" y="41"/>
                    <a:pt x="443" y="41"/>
                    <a:pt x="443" y="41"/>
                  </a:cubicBezTo>
                  <a:cubicBezTo>
                    <a:pt x="443" y="41"/>
                    <a:pt x="443" y="41"/>
                    <a:pt x="443" y="41"/>
                  </a:cubicBezTo>
                  <a:cubicBezTo>
                    <a:pt x="442" y="40"/>
                    <a:pt x="441" y="40"/>
                    <a:pt x="441" y="39"/>
                  </a:cubicBezTo>
                  <a:cubicBezTo>
                    <a:pt x="441" y="39"/>
                    <a:pt x="441" y="39"/>
                    <a:pt x="441" y="39"/>
                  </a:cubicBezTo>
                  <a:cubicBezTo>
                    <a:pt x="441" y="39"/>
                    <a:pt x="441" y="39"/>
                    <a:pt x="441" y="39"/>
                  </a:cubicBezTo>
                  <a:cubicBezTo>
                    <a:pt x="441" y="39"/>
                    <a:pt x="441" y="39"/>
                    <a:pt x="441" y="39"/>
                  </a:cubicBezTo>
                  <a:cubicBezTo>
                    <a:pt x="442" y="39"/>
                    <a:pt x="441" y="38"/>
                    <a:pt x="442" y="38"/>
                  </a:cubicBezTo>
                  <a:cubicBezTo>
                    <a:pt x="441" y="39"/>
                    <a:pt x="441" y="39"/>
                    <a:pt x="441" y="39"/>
                  </a:cubicBezTo>
                  <a:cubicBezTo>
                    <a:pt x="441" y="39"/>
                    <a:pt x="441" y="39"/>
                    <a:pt x="441" y="39"/>
                  </a:cubicBezTo>
                  <a:cubicBezTo>
                    <a:pt x="442" y="41"/>
                    <a:pt x="443" y="38"/>
                    <a:pt x="443" y="40"/>
                  </a:cubicBezTo>
                  <a:close/>
                  <a:moveTo>
                    <a:pt x="447" y="34"/>
                  </a:moveTo>
                  <a:cubicBezTo>
                    <a:pt x="447" y="35"/>
                    <a:pt x="448" y="35"/>
                    <a:pt x="448" y="36"/>
                  </a:cubicBezTo>
                  <a:cubicBezTo>
                    <a:pt x="448" y="35"/>
                    <a:pt x="447" y="35"/>
                    <a:pt x="446" y="36"/>
                  </a:cubicBezTo>
                  <a:cubicBezTo>
                    <a:pt x="446" y="36"/>
                    <a:pt x="446" y="36"/>
                    <a:pt x="446" y="36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6" y="35"/>
                    <a:pt x="446" y="34"/>
                    <a:pt x="447" y="34"/>
                  </a:cubicBezTo>
                  <a:close/>
                  <a:moveTo>
                    <a:pt x="447" y="33"/>
                  </a:moveTo>
                  <a:cubicBezTo>
                    <a:pt x="447" y="33"/>
                    <a:pt x="447" y="34"/>
                    <a:pt x="448" y="33"/>
                  </a:cubicBezTo>
                  <a:cubicBezTo>
                    <a:pt x="448" y="33"/>
                    <a:pt x="448" y="34"/>
                    <a:pt x="448" y="34"/>
                  </a:cubicBezTo>
                  <a:cubicBezTo>
                    <a:pt x="447" y="33"/>
                    <a:pt x="446" y="34"/>
                    <a:pt x="447" y="33"/>
                  </a:cubicBezTo>
                  <a:close/>
                  <a:moveTo>
                    <a:pt x="450" y="35"/>
                  </a:moveTo>
                  <a:cubicBezTo>
                    <a:pt x="450" y="35"/>
                    <a:pt x="451" y="35"/>
                    <a:pt x="451" y="35"/>
                  </a:cubicBezTo>
                  <a:cubicBezTo>
                    <a:pt x="451" y="35"/>
                    <a:pt x="452" y="34"/>
                    <a:pt x="451" y="33"/>
                  </a:cubicBezTo>
                  <a:cubicBezTo>
                    <a:pt x="451" y="33"/>
                    <a:pt x="451" y="34"/>
                    <a:pt x="452" y="34"/>
                  </a:cubicBezTo>
                  <a:cubicBezTo>
                    <a:pt x="452" y="34"/>
                    <a:pt x="452" y="34"/>
                    <a:pt x="452" y="34"/>
                  </a:cubicBezTo>
                  <a:cubicBezTo>
                    <a:pt x="451" y="34"/>
                    <a:pt x="452" y="35"/>
                    <a:pt x="451" y="35"/>
                  </a:cubicBezTo>
                  <a:cubicBezTo>
                    <a:pt x="452" y="35"/>
                    <a:pt x="452" y="35"/>
                    <a:pt x="453" y="36"/>
                  </a:cubicBezTo>
                  <a:cubicBezTo>
                    <a:pt x="452" y="36"/>
                    <a:pt x="452" y="36"/>
                    <a:pt x="452" y="36"/>
                  </a:cubicBezTo>
                  <a:cubicBezTo>
                    <a:pt x="451" y="37"/>
                    <a:pt x="453" y="37"/>
                    <a:pt x="454" y="37"/>
                  </a:cubicBezTo>
                  <a:cubicBezTo>
                    <a:pt x="454" y="37"/>
                    <a:pt x="454" y="37"/>
                    <a:pt x="455" y="37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4" y="36"/>
                    <a:pt x="453" y="36"/>
                    <a:pt x="453" y="35"/>
                  </a:cubicBezTo>
                  <a:cubicBezTo>
                    <a:pt x="453" y="35"/>
                    <a:pt x="453" y="35"/>
                    <a:pt x="453" y="35"/>
                  </a:cubicBezTo>
                  <a:cubicBezTo>
                    <a:pt x="453" y="35"/>
                    <a:pt x="453" y="35"/>
                    <a:pt x="454" y="35"/>
                  </a:cubicBezTo>
                  <a:cubicBezTo>
                    <a:pt x="454" y="36"/>
                    <a:pt x="454" y="36"/>
                    <a:pt x="454" y="36"/>
                  </a:cubicBezTo>
                  <a:cubicBezTo>
                    <a:pt x="455" y="36"/>
                    <a:pt x="455" y="36"/>
                    <a:pt x="455" y="36"/>
                  </a:cubicBezTo>
                  <a:cubicBezTo>
                    <a:pt x="455" y="36"/>
                    <a:pt x="455" y="36"/>
                    <a:pt x="455" y="35"/>
                  </a:cubicBezTo>
                  <a:cubicBezTo>
                    <a:pt x="455" y="35"/>
                    <a:pt x="454" y="35"/>
                    <a:pt x="454" y="35"/>
                  </a:cubicBezTo>
                  <a:cubicBezTo>
                    <a:pt x="454" y="35"/>
                    <a:pt x="454" y="35"/>
                    <a:pt x="455" y="35"/>
                  </a:cubicBezTo>
                  <a:cubicBezTo>
                    <a:pt x="455" y="35"/>
                    <a:pt x="455" y="35"/>
                    <a:pt x="455" y="35"/>
                  </a:cubicBezTo>
                  <a:cubicBezTo>
                    <a:pt x="455" y="35"/>
                    <a:pt x="455" y="35"/>
                    <a:pt x="455" y="35"/>
                  </a:cubicBezTo>
                  <a:cubicBezTo>
                    <a:pt x="454" y="35"/>
                    <a:pt x="454" y="35"/>
                    <a:pt x="455" y="35"/>
                  </a:cubicBezTo>
                  <a:cubicBezTo>
                    <a:pt x="455" y="35"/>
                    <a:pt x="455" y="35"/>
                    <a:pt x="455" y="35"/>
                  </a:cubicBezTo>
                  <a:cubicBezTo>
                    <a:pt x="455" y="34"/>
                    <a:pt x="455" y="34"/>
                    <a:pt x="455" y="34"/>
                  </a:cubicBezTo>
                  <a:cubicBezTo>
                    <a:pt x="456" y="35"/>
                    <a:pt x="456" y="35"/>
                    <a:pt x="457" y="35"/>
                  </a:cubicBezTo>
                  <a:cubicBezTo>
                    <a:pt x="457" y="35"/>
                    <a:pt x="457" y="35"/>
                    <a:pt x="457" y="34"/>
                  </a:cubicBezTo>
                  <a:cubicBezTo>
                    <a:pt x="457" y="35"/>
                    <a:pt x="458" y="35"/>
                    <a:pt x="458" y="36"/>
                  </a:cubicBezTo>
                  <a:cubicBezTo>
                    <a:pt x="459" y="36"/>
                    <a:pt x="460" y="38"/>
                    <a:pt x="461" y="37"/>
                  </a:cubicBezTo>
                  <a:cubicBezTo>
                    <a:pt x="461" y="36"/>
                    <a:pt x="461" y="36"/>
                    <a:pt x="461" y="36"/>
                  </a:cubicBezTo>
                  <a:cubicBezTo>
                    <a:pt x="462" y="36"/>
                    <a:pt x="462" y="36"/>
                    <a:pt x="463" y="36"/>
                  </a:cubicBezTo>
                  <a:cubicBezTo>
                    <a:pt x="463" y="38"/>
                    <a:pt x="463" y="38"/>
                    <a:pt x="463" y="38"/>
                  </a:cubicBezTo>
                  <a:cubicBezTo>
                    <a:pt x="462" y="37"/>
                    <a:pt x="462" y="37"/>
                    <a:pt x="462" y="37"/>
                  </a:cubicBezTo>
                  <a:cubicBezTo>
                    <a:pt x="462" y="38"/>
                    <a:pt x="461" y="38"/>
                    <a:pt x="461" y="38"/>
                  </a:cubicBezTo>
                  <a:cubicBezTo>
                    <a:pt x="460" y="37"/>
                    <a:pt x="459" y="37"/>
                    <a:pt x="458" y="37"/>
                  </a:cubicBezTo>
                  <a:cubicBezTo>
                    <a:pt x="458" y="37"/>
                    <a:pt x="458" y="37"/>
                    <a:pt x="458" y="37"/>
                  </a:cubicBezTo>
                  <a:cubicBezTo>
                    <a:pt x="458" y="38"/>
                    <a:pt x="458" y="38"/>
                    <a:pt x="458" y="38"/>
                  </a:cubicBezTo>
                  <a:cubicBezTo>
                    <a:pt x="458" y="38"/>
                    <a:pt x="459" y="38"/>
                    <a:pt x="459" y="38"/>
                  </a:cubicBezTo>
                  <a:cubicBezTo>
                    <a:pt x="458" y="38"/>
                    <a:pt x="458" y="38"/>
                    <a:pt x="458" y="38"/>
                  </a:cubicBezTo>
                  <a:cubicBezTo>
                    <a:pt x="458" y="39"/>
                    <a:pt x="458" y="39"/>
                    <a:pt x="458" y="39"/>
                  </a:cubicBezTo>
                  <a:cubicBezTo>
                    <a:pt x="459" y="39"/>
                    <a:pt x="459" y="39"/>
                    <a:pt x="459" y="39"/>
                  </a:cubicBezTo>
                  <a:cubicBezTo>
                    <a:pt x="458" y="40"/>
                    <a:pt x="457" y="40"/>
                    <a:pt x="457" y="41"/>
                  </a:cubicBezTo>
                  <a:cubicBezTo>
                    <a:pt x="457" y="41"/>
                    <a:pt x="457" y="41"/>
                    <a:pt x="457" y="41"/>
                  </a:cubicBezTo>
                  <a:cubicBezTo>
                    <a:pt x="457" y="41"/>
                    <a:pt x="457" y="41"/>
                    <a:pt x="457" y="41"/>
                  </a:cubicBezTo>
                  <a:cubicBezTo>
                    <a:pt x="457" y="41"/>
                    <a:pt x="457" y="41"/>
                    <a:pt x="457" y="41"/>
                  </a:cubicBezTo>
                  <a:cubicBezTo>
                    <a:pt x="457" y="41"/>
                    <a:pt x="458" y="41"/>
                    <a:pt x="458" y="41"/>
                  </a:cubicBezTo>
                  <a:cubicBezTo>
                    <a:pt x="458" y="42"/>
                    <a:pt x="458" y="42"/>
                    <a:pt x="458" y="42"/>
                  </a:cubicBezTo>
                  <a:cubicBezTo>
                    <a:pt x="457" y="42"/>
                    <a:pt x="457" y="42"/>
                    <a:pt x="457" y="42"/>
                  </a:cubicBezTo>
                  <a:cubicBezTo>
                    <a:pt x="457" y="41"/>
                    <a:pt x="457" y="41"/>
                    <a:pt x="457" y="41"/>
                  </a:cubicBezTo>
                  <a:cubicBezTo>
                    <a:pt x="457" y="41"/>
                    <a:pt x="457" y="41"/>
                    <a:pt x="457" y="41"/>
                  </a:cubicBezTo>
                  <a:cubicBezTo>
                    <a:pt x="457" y="41"/>
                    <a:pt x="457" y="41"/>
                    <a:pt x="457" y="41"/>
                  </a:cubicBezTo>
                  <a:cubicBezTo>
                    <a:pt x="456" y="41"/>
                    <a:pt x="457" y="41"/>
                    <a:pt x="457" y="41"/>
                  </a:cubicBezTo>
                  <a:cubicBezTo>
                    <a:pt x="456" y="41"/>
                    <a:pt x="454" y="42"/>
                    <a:pt x="455" y="41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6" y="40"/>
                    <a:pt x="456" y="39"/>
                    <a:pt x="457" y="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57" y="39"/>
                    <a:pt x="458" y="38"/>
                    <a:pt x="458" y="38"/>
                  </a:cubicBezTo>
                  <a:cubicBezTo>
                    <a:pt x="458" y="38"/>
                    <a:pt x="458" y="38"/>
                    <a:pt x="458" y="37"/>
                  </a:cubicBezTo>
                  <a:cubicBezTo>
                    <a:pt x="458" y="37"/>
                    <a:pt x="458" y="37"/>
                    <a:pt x="457" y="37"/>
                  </a:cubicBezTo>
                  <a:cubicBezTo>
                    <a:pt x="457" y="37"/>
                    <a:pt x="457" y="37"/>
                    <a:pt x="457" y="37"/>
                  </a:cubicBezTo>
                  <a:cubicBezTo>
                    <a:pt x="457" y="37"/>
                    <a:pt x="457" y="37"/>
                    <a:pt x="457" y="37"/>
                  </a:cubicBezTo>
                  <a:cubicBezTo>
                    <a:pt x="457" y="36"/>
                    <a:pt x="457" y="36"/>
                    <a:pt x="456" y="36"/>
                  </a:cubicBezTo>
                  <a:cubicBezTo>
                    <a:pt x="456" y="37"/>
                    <a:pt x="456" y="37"/>
                    <a:pt x="456" y="37"/>
                  </a:cubicBezTo>
                  <a:cubicBezTo>
                    <a:pt x="456" y="37"/>
                    <a:pt x="455" y="36"/>
                    <a:pt x="455" y="36"/>
                  </a:cubicBezTo>
                  <a:cubicBezTo>
                    <a:pt x="454" y="37"/>
                    <a:pt x="455" y="37"/>
                    <a:pt x="455" y="38"/>
                  </a:cubicBezTo>
                  <a:cubicBezTo>
                    <a:pt x="454" y="38"/>
                    <a:pt x="454" y="38"/>
                    <a:pt x="454" y="38"/>
                  </a:cubicBezTo>
                  <a:cubicBezTo>
                    <a:pt x="454" y="38"/>
                    <a:pt x="454" y="38"/>
                    <a:pt x="454" y="38"/>
                  </a:cubicBezTo>
                  <a:cubicBezTo>
                    <a:pt x="453" y="38"/>
                    <a:pt x="453" y="38"/>
                    <a:pt x="453" y="38"/>
                  </a:cubicBezTo>
                  <a:cubicBezTo>
                    <a:pt x="453" y="37"/>
                    <a:pt x="452" y="38"/>
                    <a:pt x="452" y="38"/>
                  </a:cubicBezTo>
                  <a:cubicBezTo>
                    <a:pt x="452" y="38"/>
                    <a:pt x="452" y="38"/>
                    <a:pt x="452" y="38"/>
                  </a:cubicBezTo>
                  <a:cubicBezTo>
                    <a:pt x="451" y="37"/>
                    <a:pt x="450" y="37"/>
                    <a:pt x="450" y="36"/>
                  </a:cubicBezTo>
                  <a:cubicBezTo>
                    <a:pt x="449" y="36"/>
                    <a:pt x="449" y="37"/>
                    <a:pt x="448" y="37"/>
                  </a:cubicBezTo>
                  <a:cubicBezTo>
                    <a:pt x="448" y="37"/>
                    <a:pt x="448" y="38"/>
                    <a:pt x="449" y="38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8" y="38"/>
                    <a:pt x="448" y="38"/>
                    <a:pt x="448" y="38"/>
                  </a:cubicBezTo>
                  <a:cubicBezTo>
                    <a:pt x="448" y="38"/>
                    <a:pt x="448" y="39"/>
                    <a:pt x="448" y="39"/>
                  </a:cubicBezTo>
                  <a:cubicBezTo>
                    <a:pt x="449" y="39"/>
                    <a:pt x="449" y="39"/>
                    <a:pt x="449" y="39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50" y="38"/>
                    <a:pt x="449" y="40"/>
                    <a:pt x="450" y="40"/>
                  </a:cubicBezTo>
                  <a:cubicBezTo>
                    <a:pt x="450" y="40"/>
                    <a:pt x="450" y="41"/>
                    <a:pt x="449" y="41"/>
                  </a:cubicBezTo>
                  <a:cubicBezTo>
                    <a:pt x="449" y="41"/>
                    <a:pt x="448" y="41"/>
                    <a:pt x="448" y="41"/>
                  </a:cubicBezTo>
                  <a:cubicBezTo>
                    <a:pt x="448" y="41"/>
                    <a:pt x="448" y="41"/>
                    <a:pt x="448" y="41"/>
                  </a:cubicBezTo>
                  <a:cubicBezTo>
                    <a:pt x="448" y="41"/>
                    <a:pt x="447" y="41"/>
                    <a:pt x="447" y="41"/>
                  </a:cubicBezTo>
                  <a:cubicBezTo>
                    <a:pt x="447" y="41"/>
                    <a:pt x="447" y="41"/>
                    <a:pt x="447" y="40"/>
                  </a:cubicBezTo>
                  <a:cubicBezTo>
                    <a:pt x="447" y="41"/>
                    <a:pt x="447" y="41"/>
                    <a:pt x="446" y="40"/>
                  </a:cubicBezTo>
                  <a:cubicBezTo>
                    <a:pt x="446" y="40"/>
                    <a:pt x="446" y="40"/>
                    <a:pt x="446" y="40"/>
                  </a:cubicBezTo>
                  <a:cubicBezTo>
                    <a:pt x="446" y="40"/>
                    <a:pt x="446" y="40"/>
                    <a:pt x="446" y="40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47" y="40"/>
                    <a:pt x="447" y="40"/>
                    <a:pt x="446" y="40"/>
                  </a:cubicBezTo>
                  <a:cubicBezTo>
                    <a:pt x="446" y="40"/>
                    <a:pt x="446" y="40"/>
                    <a:pt x="446" y="40"/>
                  </a:cubicBezTo>
                  <a:cubicBezTo>
                    <a:pt x="446" y="40"/>
                    <a:pt x="446" y="39"/>
                    <a:pt x="447" y="40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48" y="39"/>
                    <a:pt x="448" y="40"/>
                    <a:pt x="449" y="40"/>
                  </a:cubicBezTo>
                  <a:cubicBezTo>
                    <a:pt x="449" y="39"/>
                    <a:pt x="448" y="39"/>
                    <a:pt x="447" y="38"/>
                  </a:cubicBezTo>
                  <a:cubicBezTo>
                    <a:pt x="446" y="38"/>
                    <a:pt x="446" y="38"/>
                    <a:pt x="446" y="38"/>
                  </a:cubicBezTo>
                  <a:cubicBezTo>
                    <a:pt x="446" y="38"/>
                    <a:pt x="446" y="38"/>
                    <a:pt x="446" y="37"/>
                  </a:cubicBezTo>
                  <a:cubicBezTo>
                    <a:pt x="446" y="37"/>
                    <a:pt x="448" y="37"/>
                    <a:pt x="447" y="36"/>
                  </a:cubicBezTo>
                  <a:cubicBezTo>
                    <a:pt x="448" y="36"/>
                    <a:pt x="450" y="37"/>
                    <a:pt x="450" y="35"/>
                  </a:cubicBezTo>
                  <a:close/>
                  <a:moveTo>
                    <a:pt x="465" y="41"/>
                  </a:moveTo>
                  <a:cubicBezTo>
                    <a:pt x="465" y="40"/>
                    <a:pt x="464" y="40"/>
                    <a:pt x="464" y="40"/>
                  </a:cubicBezTo>
                  <a:cubicBezTo>
                    <a:pt x="465" y="39"/>
                    <a:pt x="465" y="39"/>
                    <a:pt x="465" y="39"/>
                  </a:cubicBezTo>
                  <a:cubicBezTo>
                    <a:pt x="465" y="40"/>
                    <a:pt x="465" y="40"/>
                    <a:pt x="465" y="40"/>
                  </a:cubicBezTo>
                  <a:cubicBezTo>
                    <a:pt x="465" y="40"/>
                    <a:pt x="465" y="40"/>
                    <a:pt x="466" y="40"/>
                  </a:cubicBezTo>
                  <a:cubicBezTo>
                    <a:pt x="466" y="40"/>
                    <a:pt x="465" y="40"/>
                    <a:pt x="465" y="40"/>
                  </a:cubicBezTo>
                  <a:cubicBezTo>
                    <a:pt x="465" y="40"/>
                    <a:pt x="465" y="40"/>
                    <a:pt x="465" y="41"/>
                  </a:cubicBezTo>
                  <a:cubicBezTo>
                    <a:pt x="464" y="41"/>
                    <a:pt x="465" y="41"/>
                    <a:pt x="464" y="41"/>
                  </a:cubicBezTo>
                  <a:cubicBezTo>
                    <a:pt x="464" y="41"/>
                    <a:pt x="464" y="41"/>
                    <a:pt x="464" y="41"/>
                  </a:cubicBezTo>
                  <a:cubicBezTo>
                    <a:pt x="463" y="41"/>
                    <a:pt x="463" y="41"/>
                    <a:pt x="463" y="41"/>
                  </a:cubicBezTo>
                  <a:cubicBezTo>
                    <a:pt x="463" y="41"/>
                    <a:pt x="463" y="41"/>
                    <a:pt x="463" y="41"/>
                  </a:cubicBezTo>
                  <a:cubicBezTo>
                    <a:pt x="463" y="41"/>
                    <a:pt x="464" y="41"/>
                    <a:pt x="464" y="41"/>
                  </a:cubicBezTo>
                  <a:cubicBezTo>
                    <a:pt x="465" y="41"/>
                    <a:pt x="465" y="41"/>
                    <a:pt x="465" y="41"/>
                  </a:cubicBezTo>
                  <a:close/>
                  <a:moveTo>
                    <a:pt x="468" y="44"/>
                  </a:moveTo>
                  <a:cubicBezTo>
                    <a:pt x="468" y="44"/>
                    <a:pt x="469" y="44"/>
                    <a:pt x="470" y="45"/>
                  </a:cubicBezTo>
                  <a:cubicBezTo>
                    <a:pt x="470" y="45"/>
                    <a:pt x="470" y="45"/>
                    <a:pt x="470" y="45"/>
                  </a:cubicBezTo>
                  <a:cubicBezTo>
                    <a:pt x="469" y="46"/>
                    <a:pt x="468" y="45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6"/>
                    <a:pt x="467" y="45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6" y="44"/>
                    <a:pt x="466" y="44"/>
                    <a:pt x="465" y="45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4"/>
                    <a:pt x="465" y="44"/>
                    <a:pt x="466" y="43"/>
                  </a:cubicBezTo>
                  <a:cubicBezTo>
                    <a:pt x="466" y="42"/>
                    <a:pt x="467" y="43"/>
                    <a:pt x="467" y="42"/>
                  </a:cubicBezTo>
                  <a:cubicBezTo>
                    <a:pt x="468" y="43"/>
                    <a:pt x="464" y="43"/>
                    <a:pt x="467" y="44"/>
                  </a:cubicBezTo>
                  <a:cubicBezTo>
                    <a:pt x="468" y="44"/>
                    <a:pt x="467" y="43"/>
                    <a:pt x="468" y="43"/>
                  </a:cubicBezTo>
                  <a:cubicBezTo>
                    <a:pt x="468" y="43"/>
                    <a:pt x="467" y="43"/>
                    <a:pt x="468" y="44"/>
                  </a:cubicBezTo>
                  <a:close/>
                  <a:moveTo>
                    <a:pt x="469" y="43"/>
                  </a:moveTo>
                  <a:cubicBezTo>
                    <a:pt x="469" y="43"/>
                    <a:pt x="470" y="43"/>
                    <a:pt x="471" y="43"/>
                  </a:cubicBezTo>
                  <a:cubicBezTo>
                    <a:pt x="471" y="42"/>
                    <a:pt x="471" y="42"/>
                    <a:pt x="471" y="42"/>
                  </a:cubicBezTo>
                  <a:cubicBezTo>
                    <a:pt x="471" y="43"/>
                    <a:pt x="471" y="43"/>
                    <a:pt x="471" y="43"/>
                  </a:cubicBezTo>
                  <a:cubicBezTo>
                    <a:pt x="470" y="43"/>
                    <a:pt x="470" y="43"/>
                    <a:pt x="470" y="43"/>
                  </a:cubicBezTo>
                  <a:cubicBezTo>
                    <a:pt x="470" y="43"/>
                    <a:pt x="470" y="43"/>
                    <a:pt x="469" y="43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9" y="43"/>
                    <a:pt x="469" y="43"/>
                    <a:pt x="469" y="44"/>
                  </a:cubicBezTo>
                  <a:cubicBezTo>
                    <a:pt x="470" y="43"/>
                    <a:pt x="470" y="43"/>
                    <a:pt x="470" y="43"/>
                  </a:cubicBezTo>
                  <a:cubicBezTo>
                    <a:pt x="470" y="44"/>
                    <a:pt x="470" y="44"/>
                    <a:pt x="470" y="44"/>
                  </a:cubicBezTo>
                  <a:cubicBezTo>
                    <a:pt x="470" y="44"/>
                    <a:pt x="469" y="44"/>
                    <a:pt x="469" y="44"/>
                  </a:cubicBezTo>
                  <a:cubicBezTo>
                    <a:pt x="469" y="44"/>
                    <a:pt x="469" y="44"/>
                    <a:pt x="469" y="44"/>
                  </a:cubicBezTo>
                  <a:cubicBezTo>
                    <a:pt x="469" y="43"/>
                    <a:pt x="469" y="43"/>
                    <a:pt x="469" y="43"/>
                  </a:cubicBezTo>
                  <a:close/>
                  <a:moveTo>
                    <a:pt x="470" y="48"/>
                  </a:moveTo>
                  <a:cubicBezTo>
                    <a:pt x="470" y="46"/>
                    <a:pt x="472" y="47"/>
                    <a:pt x="472" y="46"/>
                  </a:cubicBezTo>
                  <a:cubicBezTo>
                    <a:pt x="471" y="47"/>
                    <a:pt x="471" y="47"/>
                    <a:pt x="471" y="47"/>
                  </a:cubicBezTo>
                  <a:cubicBezTo>
                    <a:pt x="471" y="47"/>
                    <a:pt x="471" y="47"/>
                    <a:pt x="471" y="47"/>
                  </a:cubicBezTo>
                  <a:cubicBezTo>
                    <a:pt x="470" y="47"/>
                    <a:pt x="471" y="48"/>
                    <a:pt x="471" y="48"/>
                  </a:cubicBezTo>
                  <a:cubicBezTo>
                    <a:pt x="471" y="48"/>
                    <a:pt x="471" y="48"/>
                    <a:pt x="472" y="48"/>
                  </a:cubicBezTo>
                  <a:cubicBezTo>
                    <a:pt x="472" y="48"/>
                    <a:pt x="471" y="49"/>
                    <a:pt x="472" y="49"/>
                  </a:cubicBezTo>
                  <a:cubicBezTo>
                    <a:pt x="472" y="50"/>
                    <a:pt x="472" y="50"/>
                    <a:pt x="472" y="50"/>
                  </a:cubicBezTo>
                  <a:cubicBezTo>
                    <a:pt x="470" y="50"/>
                    <a:pt x="470" y="50"/>
                    <a:pt x="470" y="50"/>
                  </a:cubicBezTo>
                  <a:cubicBezTo>
                    <a:pt x="471" y="50"/>
                    <a:pt x="469" y="50"/>
                    <a:pt x="470" y="51"/>
                  </a:cubicBezTo>
                  <a:cubicBezTo>
                    <a:pt x="470" y="51"/>
                    <a:pt x="470" y="51"/>
                    <a:pt x="470" y="51"/>
                  </a:cubicBezTo>
                  <a:cubicBezTo>
                    <a:pt x="470" y="51"/>
                    <a:pt x="471" y="51"/>
                    <a:pt x="471" y="52"/>
                  </a:cubicBezTo>
                  <a:cubicBezTo>
                    <a:pt x="470" y="51"/>
                    <a:pt x="471" y="53"/>
                    <a:pt x="470" y="52"/>
                  </a:cubicBezTo>
                  <a:cubicBezTo>
                    <a:pt x="469" y="53"/>
                    <a:pt x="469" y="53"/>
                    <a:pt x="469" y="53"/>
                  </a:cubicBezTo>
                  <a:cubicBezTo>
                    <a:pt x="468" y="51"/>
                    <a:pt x="468" y="51"/>
                    <a:pt x="468" y="51"/>
                  </a:cubicBezTo>
                  <a:cubicBezTo>
                    <a:pt x="468" y="51"/>
                    <a:pt x="468" y="51"/>
                    <a:pt x="468" y="51"/>
                  </a:cubicBezTo>
                  <a:cubicBezTo>
                    <a:pt x="468" y="51"/>
                    <a:pt x="468" y="51"/>
                    <a:pt x="468" y="51"/>
                  </a:cubicBezTo>
                  <a:cubicBezTo>
                    <a:pt x="468" y="51"/>
                    <a:pt x="469" y="51"/>
                    <a:pt x="469" y="50"/>
                  </a:cubicBezTo>
                  <a:cubicBezTo>
                    <a:pt x="466" y="50"/>
                    <a:pt x="466" y="50"/>
                    <a:pt x="466" y="50"/>
                  </a:cubicBezTo>
                  <a:cubicBezTo>
                    <a:pt x="466" y="50"/>
                    <a:pt x="466" y="50"/>
                    <a:pt x="466" y="50"/>
                  </a:cubicBezTo>
                  <a:cubicBezTo>
                    <a:pt x="466" y="49"/>
                    <a:pt x="465" y="50"/>
                    <a:pt x="465" y="49"/>
                  </a:cubicBezTo>
                  <a:cubicBezTo>
                    <a:pt x="465" y="49"/>
                    <a:pt x="466" y="48"/>
                    <a:pt x="465" y="48"/>
                  </a:cubicBezTo>
                  <a:cubicBezTo>
                    <a:pt x="465" y="48"/>
                    <a:pt x="465" y="48"/>
                    <a:pt x="465" y="48"/>
                  </a:cubicBezTo>
                  <a:cubicBezTo>
                    <a:pt x="465" y="47"/>
                    <a:pt x="466" y="48"/>
                    <a:pt x="466" y="49"/>
                  </a:cubicBezTo>
                  <a:cubicBezTo>
                    <a:pt x="466" y="49"/>
                    <a:pt x="466" y="49"/>
                    <a:pt x="466" y="49"/>
                  </a:cubicBezTo>
                  <a:cubicBezTo>
                    <a:pt x="468" y="49"/>
                    <a:pt x="470" y="49"/>
                    <a:pt x="470" y="48"/>
                  </a:cubicBezTo>
                  <a:close/>
                  <a:moveTo>
                    <a:pt x="475" y="45"/>
                  </a:moveTo>
                  <a:cubicBezTo>
                    <a:pt x="475" y="45"/>
                    <a:pt x="475" y="45"/>
                    <a:pt x="475" y="46"/>
                  </a:cubicBezTo>
                  <a:cubicBezTo>
                    <a:pt x="475" y="46"/>
                    <a:pt x="475" y="46"/>
                    <a:pt x="475" y="46"/>
                  </a:cubicBezTo>
                  <a:cubicBezTo>
                    <a:pt x="476" y="47"/>
                    <a:pt x="477" y="47"/>
                    <a:pt x="478" y="48"/>
                  </a:cubicBezTo>
                  <a:cubicBezTo>
                    <a:pt x="477" y="48"/>
                    <a:pt x="477" y="48"/>
                    <a:pt x="477" y="48"/>
                  </a:cubicBezTo>
                  <a:cubicBezTo>
                    <a:pt x="476" y="48"/>
                    <a:pt x="477" y="48"/>
                    <a:pt x="477" y="48"/>
                  </a:cubicBezTo>
                  <a:cubicBezTo>
                    <a:pt x="477" y="48"/>
                    <a:pt x="477" y="48"/>
                    <a:pt x="477" y="48"/>
                  </a:cubicBezTo>
                  <a:cubicBezTo>
                    <a:pt x="478" y="49"/>
                    <a:pt x="478" y="49"/>
                    <a:pt x="478" y="49"/>
                  </a:cubicBezTo>
                  <a:cubicBezTo>
                    <a:pt x="478" y="49"/>
                    <a:pt x="478" y="49"/>
                    <a:pt x="478" y="49"/>
                  </a:cubicBezTo>
                  <a:cubicBezTo>
                    <a:pt x="477" y="49"/>
                    <a:pt x="477" y="49"/>
                    <a:pt x="477" y="49"/>
                  </a:cubicBezTo>
                  <a:cubicBezTo>
                    <a:pt x="477" y="49"/>
                    <a:pt x="477" y="49"/>
                    <a:pt x="476" y="49"/>
                  </a:cubicBezTo>
                  <a:cubicBezTo>
                    <a:pt x="477" y="47"/>
                    <a:pt x="475" y="48"/>
                    <a:pt x="475" y="47"/>
                  </a:cubicBezTo>
                  <a:cubicBezTo>
                    <a:pt x="474" y="47"/>
                    <a:pt x="474" y="47"/>
                    <a:pt x="474" y="47"/>
                  </a:cubicBezTo>
                  <a:cubicBezTo>
                    <a:pt x="473" y="46"/>
                    <a:pt x="474" y="46"/>
                    <a:pt x="475" y="46"/>
                  </a:cubicBezTo>
                  <a:cubicBezTo>
                    <a:pt x="475" y="45"/>
                    <a:pt x="475" y="45"/>
                    <a:pt x="475" y="45"/>
                  </a:cubicBezTo>
                  <a:close/>
                  <a:moveTo>
                    <a:pt x="480" y="48"/>
                  </a:moveTo>
                  <a:cubicBezTo>
                    <a:pt x="480" y="48"/>
                    <a:pt x="480" y="48"/>
                    <a:pt x="480" y="48"/>
                  </a:cubicBezTo>
                  <a:cubicBezTo>
                    <a:pt x="480" y="48"/>
                    <a:pt x="479" y="47"/>
                    <a:pt x="480" y="47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479" y="47"/>
                    <a:pt x="480" y="48"/>
                    <a:pt x="480" y="48"/>
                  </a:cubicBezTo>
                  <a:close/>
                  <a:moveTo>
                    <a:pt x="479" y="50"/>
                  </a:moveTo>
                  <a:cubicBezTo>
                    <a:pt x="479" y="50"/>
                    <a:pt x="479" y="50"/>
                    <a:pt x="479" y="50"/>
                  </a:cubicBezTo>
                  <a:cubicBezTo>
                    <a:pt x="479" y="50"/>
                    <a:pt x="479" y="50"/>
                    <a:pt x="479" y="50"/>
                  </a:cubicBezTo>
                  <a:cubicBezTo>
                    <a:pt x="479" y="50"/>
                    <a:pt x="479" y="51"/>
                    <a:pt x="479" y="51"/>
                  </a:cubicBezTo>
                  <a:cubicBezTo>
                    <a:pt x="479" y="51"/>
                    <a:pt x="480" y="51"/>
                    <a:pt x="480" y="50"/>
                  </a:cubicBezTo>
                  <a:cubicBezTo>
                    <a:pt x="480" y="50"/>
                    <a:pt x="480" y="50"/>
                    <a:pt x="480" y="50"/>
                  </a:cubicBezTo>
                  <a:cubicBezTo>
                    <a:pt x="481" y="50"/>
                    <a:pt x="481" y="50"/>
                    <a:pt x="481" y="50"/>
                  </a:cubicBezTo>
                  <a:cubicBezTo>
                    <a:pt x="481" y="50"/>
                    <a:pt x="481" y="50"/>
                    <a:pt x="481" y="50"/>
                  </a:cubicBezTo>
                  <a:cubicBezTo>
                    <a:pt x="482" y="50"/>
                    <a:pt x="482" y="50"/>
                    <a:pt x="482" y="50"/>
                  </a:cubicBezTo>
                  <a:cubicBezTo>
                    <a:pt x="481" y="50"/>
                    <a:pt x="481" y="50"/>
                    <a:pt x="481" y="50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1" y="52"/>
                    <a:pt x="480" y="52"/>
                    <a:pt x="480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79" y="52"/>
                    <a:pt x="479" y="52"/>
                    <a:pt x="479" y="52"/>
                  </a:cubicBezTo>
                  <a:cubicBezTo>
                    <a:pt x="478" y="52"/>
                    <a:pt x="479" y="51"/>
                    <a:pt x="478" y="51"/>
                  </a:cubicBezTo>
                  <a:cubicBezTo>
                    <a:pt x="478" y="51"/>
                    <a:pt x="478" y="51"/>
                    <a:pt x="477" y="51"/>
                  </a:cubicBezTo>
                  <a:cubicBezTo>
                    <a:pt x="478" y="51"/>
                    <a:pt x="478" y="51"/>
                    <a:pt x="478" y="51"/>
                  </a:cubicBezTo>
                  <a:cubicBezTo>
                    <a:pt x="478" y="51"/>
                    <a:pt x="479" y="50"/>
                    <a:pt x="479" y="50"/>
                  </a:cubicBezTo>
                  <a:close/>
                  <a:moveTo>
                    <a:pt x="481" y="48"/>
                  </a:moveTo>
                  <a:cubicBezTo>
                    <a:pt x="481" y="48"/>
                    <a:pt x="481" y="48"/>
                    <a:pt x="481" y="48"/>
                  </a:cubicBezTo>
                  <a:cubicBezTo>
                    <a:pt x="482" y="48"/>
                    <a:pt x="482" y="48"/>
                    <a:pt x="482" y="48"/>
                  </a:cubicBezTo>
                  <a:cubicBezTo>
                    <a:pt x="482" y="48"/>
                    <a:pt x="481" y="48"/>
                    <a:pt x="481" y="48"/>
                  </a:cubicBezTo>
                  <a:close/>
                  <a:moveTo>
                    <a:pt x="479" y="60"/>
                  </a:moveTo>
                  <a:cubicBezTo>
                    <a:pt x="480" y="62"/>
                    <a:pt x="478" y="61"/>
                    <a:pt x="478" y="61"/>
                  </a:cubicBezTo>
                  <a:cubicBezTo>
                    <a:pt x="478" y="61"/>
                    <a:pt x="478" y="61"/>
                    <a:pt x="477" y="61"/>
                  </a:cubicBezTo>
                  <a:cubicBezTo>
                    <a:pt x="477" y="61"/>
                    <a:pt x="477" y="61"/>
                    <a:pt x="477" y="61"/>
                  </a:cubicBezTo>
                  <a:cubicBezTo>
                    <a:pt x="477" y="61"/>
                    <a:pt x="477" y="61"/>
                    <a:pt x="477" y="61"/>
                  </a:cubicBezTo>
                  <a:cubicBezTo>
                    <a:pt x="477" y="61"/>
                    <a:pt x="477" y="62"/>
                    <a:pt x="477" y="61"/>
                  </a:cubicBezTo>
                  <a:cubicBezTo>
                    <a:pt x="477" y="61"/>
                    <a:pt x="477" y="61"/>
                    <a:pt x="477" y="61"/>
                  </a:cubicBezTo>
                  <a:cubicBezTo>
                    <a:pt x="477" y="61"/>
                    <a:pt x="477" y="61"/>
                    <a:pt x="477" y="61"/>
                  </a:cubicBezTo>
                  <a:cubicBezTo>
                    <a:pt x="477" y="61"/>
                    <a:pt x="477" y="61"/>
                    <a:pt x="477" y="61"/>
                  </a:cubicBezTo>
                  <a:cubicBezTo>
                    <a:pt x="478" y="60"/>
                    <a:pt x="479" y="62"/>
                    <a:pt x="479" y="60"/>
                  </a:cubicBezTo>
                  <a:close/>
                  <a:moveTo>
                    <a:pt x="482" y="67"/>
                  </a:moveTo>
                  <a:cubicBezTo>
                    <a:pt x="482" y="67"/>
                    <a:pt x="482" y="66"/>
                    <a:pt x="483" y="67"/>
                  </a:cubicBezTo>
                  <a:cubicBezTo>
                    <a:pt x="483" y="68"/>
                    <a:pt x="482" y="67"/>
                    <a:pt x="482" y="68"/>
                  </a:cubicBezTo>
                  <a:cubicBezTo>
                    <a:pt x="481" y="68"/>
                    <a:pt x="481" y="68"/>
                    <a:pt x="481" y="68"/>
                  </a:cubicBezTo>
                  <a:cubicBezTo>
                    <a:pt x="481" y="68"/>
                    <a:pt x="481" y="68"/>
                    <a:pt x="481" y="68"/>
                  </a:cubicBezTo>
                  <a:cubicBezTo>
                    <a:pt x="481" y="68"/>
                    <a:pt x="481" y="68"/>
                    <a:pt x="481" y="68"/>
                  </a:cubicBezTo>
                  <a:cubicBezTo>
                    <a:pt x="480" y="67"/>
                    <a:pt x="480" y="67"/>
                    <a:pt x="480" y="67"/>
                  </a:cubicBezTo>
                  <a:cubicBezTo>
                    <a:pt x="481" y="67"/>
                    <a:pt x="480" y="68"/>
                    <a:pt x="481" y="68"/>
                  </a:cubicBezTo>
                  <a:cubicBezTo>
                    <a:pt x="482" y="66"/>
                    <a:pt x="482" y="66"/>
                    <a:pt x="482" y="66"/>
                  </a:cubicBezTo>
                  <a:cubicBezTo>
                    <a:pt x="482" y="67"/>
                    <a:pt x="482" y="67"/>
                    <a:pt x="482" y="67"/>
                  </a:cubicBezTo>
                  <a:close/>
                  <a:moveTo>
                    <a:pt x="475" y="94"/>
                  </a:moveTo>
                  <a:cubicBezTo>
                    <a:pt x="476" y="95"/>
                    <a:pt x="476" y="95"/>
                    <a:pt x="476" y="95"/>
                  </a:cubicBezTo>
                  <a:cubicBezTo>
                    <a:pt x="476" y="95"/>
                    <a:pt x="477" y="95"/>
                    <a:pt x="477" y="95"/>
                  </a:cubicBezTo>
                  <a:cubicBezTo>
                    <a:pt x="476" y="95"/>
                    <a:pt x="476" y="95"/>
                    <a:pt x="476" y="95"/>
                  </a:cubicBezTo>
                  <a:cubicBezTo>
                    <a:pt x="476" y="95"/>
                    <a:pt x="475" y="96"/>
                    <a:pt x="474" y="95"/>
                  </a:cubicBezTo>
                  <a:cubicBezTo>
                    <a:pt x="474" y="95"/>
                    <a:pt x="474" y="95"/>
                    <a:pt x="474" y="95"/>
                  </a:cubicBezTo>
                  <a:cubicBezTo>
                    <a:pt x="472" y="94"/>
                    <a:pt x="472" y="94"/>
                    <a:pt x="472" y="94"/>
                  </a:cubicBezTo>
                  <a:cubicBezTo>
                    <a:pt x="472" y="94"/>
                    <a:pt x="473" y="94"/>
                    <a:pt x="472" y="93"/>
                  </a:cubicBezTo>
                  <a:cubicBezTo>
                    <a:pt x="473" y="93"/>
                    <a:pt x="472" y="95"/>
                    <a:pt x="473" y="94"/>
                  </a:cubicBezTo>
                  <a:cubicBezTo>
                    <a:pt x="474" y="94"/>
                    <a:pt x="474" y="94"/>
                    <a:pt x="474" y="93"/>
                  </a:cubicBezTo>
                  <a:cubicBezTo>
                    <a:pt x="474" y="93"/>
                    <a:pt x="475" y="93"/>
                    <a:pt x="475" y="93"/>
                  </a:cubicBezTo>
                  <a:cubicBezTo>
                    <a:pt x="475" y="92"/>
                    <a:pt x="475" y="92"/>
                    <a:pt x="475" y="92"/>
                  </a:cubicBezTo>
                  <a:cubicBezTo>
                    <a:pt x="476" y="93"/>
                    <a:pt x="475" y="93"/>
                    <a:pt x="475" y="94"/>
                  </a:cubicBezTo>
                  <a:close/>
                  <a:moveTo>
                    <a:pt x="478" y="94"/>
                  </a:move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8" y="95"/>
                    <a:pt x="478" y="95"/>
                  </a:cubicBezTo>
                  <a:cubicBezTo>
                    <a:pt x="477" y="94"/>
                    <a:pt x="476" y="95"/>
                    <a:pt x="476" y="94"/>
                  </a:cubicBezTo>
                  <a:cubicBezTo>
                    <a:pt x="477" y="93"/>
                    <a:pt x="477" y="95"/>
                    <a:pt x="478" y="94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8" y="94"/>
                    <a:pt x="478" y="94"/>
                  </a:cubicBezTo>
                  <a:close/>
                  <a:moveTo>
                    <a:pt x="478" y="96"/>
                  </a:moveTo>
                  <a:cubicBezTo>
                    <a:pt x="478" y="97"/>
                    <a:pt x="478" y="97"/>
                    <a:pt x="478" y="97"/>
                  </a:cubicBezTo>
                  <a:cubicBezTo>
                    <a:pt x="478" y="97"/>
                    <a:pt x="478" y="97"/>
                    <a:pt x="478" y="97"/>
                  </a:cubicBezTo>
                  <a:cubicBezTo>
                    <a:pt x="478" y="96"/>
                    <a:pt x="478" y="96"/>
                    <a:pt x="478" y="96"/>
                  </a:cubicBezTo>
                  <a:cubicBezTo>
                    <a:pt x="477" y="96"/>
                    <a:pt x="477" y="96"/>
                    <a:pt x="477" y="96"/>
                  </a:cubicBezTo>
                  <a:cubicBezTo>
                    <a:pt x="478" y="96"/>
                    <a:pt x="478" y="96"/>
                    <a:pt x="478" y="96"/>
                  </a:cubicBezTo>
                  <a:cubicBezTo>
                    <a:pt x="478" y="96"/>
                    <a:pt x="478" y="96"/>
                    <a:pt x="478" y="96"/>
                  </a:cubicBezTo>
                  <a:close/>
                  <a:moveTo>
                    <a:pt x="480" y="96"/>
                  </a:moveTo>
                  <a:cubicBezTo>
                    <a:pt x="480" y="96"/>
                    <a:pt x="480" y="96"/>
                    <a:pt x="480" y="96"/>
                  </a:cubicBezTo>
                  <a:cubicBezTo>
                    <a:pt x="480" y="96"/>
                    <a:pt x="480" y="96"/>
                    <a:pt x="479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9" y="94"/>
                    <a:pt x="480" y="95"/>
                    <a:pt x="480" y="94"/>
                  </a:cubicBezTo>
                  <a:cubicBezTo>
                    <a:pt x="480" y="94"/>
                    <a:pt x="480" y="93"/>
                    <a:pt x="480" y="93"/>
                  </a:cubicBezTo>
                  <a:cubicBezTo>
                    <a:pt x="481" y="93"/>
                    <a:pt x="481" y="93"/>
                    <a:pt x="481" y="93"/>
                  </a:cubicBezTo>
                  <a:cubicBezTo>
                    <a:pt x="479" y="94"/>
                    <a:pt x="482" y="95"/>
                    <a:pt x="481" y="96"/>
                  </a:cubicBezTo>
                  <a:cubicBezTo>
                    <a:pt x="481" y="96"/>
                    <a:pt x="481" y="96"/>
                    <a:pt x="481" y="96"/>
                  </a:cubicBezTo>
                  <a:cubicBezTo>
                    <a:pt x="480" y="97"/>
                    <a:pt x="481" y="96"/>
                    <a:pt x="480" y="97"/>
                  </a:cubicBezTo>
                  <a:cubicBezTo>
                    <a:pt x="481" y="97"/>
                    <a:pt x="482" y="99"/>
                    <a:pt x="483" y="97"/>
                  </a:cubicBezTo>
                  <a:cubicBezTo>
                    <a:pt x="483" y="97"/>
                    <a:pt x="484" y="97"/>
                    <a:pt x="484" y="96"/>
                  </a:cubicBezTo>
                  <a:cubicBezTo>
                    <a:pt x="484" y="96"/>
                    <a:pt x="483" y="96"/>
                    <a:pt x="483" y="96"/>
                  </a:cubicBezTo>
                  <a:cubicBezTo>
                    <a:pt x="483" y="97"/>
                    <a:pt x="483" y="97"/>
                    <a:pt x="483" y="97"/>
                  </a:cubicBezTo>
                  <a:cubicBezTo>
                    <a:pt x="483" y="96"/>
                    <a:pt x="483" y="96"/>
                    <a:pt x="482" y="96"/>
                  </a:cubicBezTo>
                  <a:cubicBezTo>
                    <a:pt x="482" y="96"/>
                    <a:pt x="482" y="96"/>
                    <a:pt x="482" y="96"/>
                  </a:cubicBezTo>
                  <a:cubicBezTo>
                    <a:pt x="482" y="96"/>
                    <a:pt x="482" y="96"/>
                    <a:pt x="482" y="96"/>
                  </a:cubicBezTo>
                  <a:cubicBezTo>
                    <a:pt x="483" y="95"/>
                    <a:pt x="483" y="92"/>
                    <a:pt x="486" y="93"/>
                  </a:cubicBezTo>
                  <a:cubicBezTo>
                    <a:pt x="486" y="93"/>
                    <a:pt x="486" y="94"/>
                    <a:pt x="486" y="94"/>
                  </a:cubicBezTo>
                  <a:cubicBezTo>
                    <a:pt x="486" y="94"/>
                    <a:pt x="486" y="94"/>
                    <a:pt x="486" y="95"/>
                  </a:cubicBezTo>
                  <a:cubicBezTo>
                    <a:pt x="486" y="95"/>
                    <a:pt x="487" y="95"/>
                    <a:pt x="487" y="95"/>
                  </a:cubicBezTo>
                  <a:cubicBezTo>
                    <a:pt x="487" y="95"/>
                    <a:pt x="487" y="95"/>
                    <a:pt x="488" y="95"/>
                  </a:cubicBezTo>
                  <a:cubicBezTo>
                    <a:pt x="488" y="95"/>
                    <a:pt x="488" y="95"/>
                    <a:pt x="488" y="95"/>
                  </a:cubicBezTo>
                  <a:cubicBezTo>
                    <a:pt x="488" y="94"/>
                    <a:pt x="489" y="93"/>
                    <a:pt x="488" y="93"/>
                  </a:cubicBezTo>
                  <a:cubicBezTo>
                    <a:pt x="488" y="93"/>
                    <a:pt x="488" y="93"/>
                    <a:pt x="488" y="93"/>
                  </a:cubicBezTo>
                  <a:cubicBezTo>
                    <a:pt x="488" y="93"/>
                    <a:pt x="489" y="93"/>
                    <a:pt x="489" y="92"/>
                  </a:cubicBezTo>
                  <a:cubicBezTo>
                    <a:pt x="489" y="92"/>
                    <a:pt x="489" y="92"/>
                    <a:pt x="489" y="92"/>
                  </a:cubicBezTo>
                  <a:cubicBezTo>
                    <a:pt x="489" y="93"/>
                    <a:pt x="490" y="92"/>
                    <a:pt x="490" y="93"/>
                  </a:cubicBezTo>
                  <a:cubicBezTo>
                    <a:pt x="491" y="92"/>
                    <a:pt x="491" y="92"/>
                    <a:pt x="491" y="92"/>
                  </a:cubicBezTo>
                  <a:cubicBezTo>
                    <a:pt x="491" y="93"/>
                    <a:pt x="491" y="93"/>
                    <a:pt x="491" y="93"/>
                  </a:cubicBezTo>
                  <a:cubicBezTo>
                    <a:pt x="492" y="93"/>
                    <a:pt x="492" y="96"/>
                    <a:pt x="493" y="95"/>
                  </a:cubicBezTo>
                  <a:cubicBezTo>
                    <a:pt x="493" y="93"/>
                    <a:pt x="493" y="93"/>
                    <a:pt x="493" y="93"/>
                  </a:cubicBezTo>
                  <a:cubicBezTo>
                    <a:pt x="494" y="94"/>
                    <a:pt x="494" y="94"/>
                    <a:pt x="494" y="94"/>
                  </a:cubicBezTo>
                  <a:cubicBezTo>
                    <a:pt x="494" y="93"/>
                    <a:pt x="495" y="93"/>
                    <a:pt x="494" y="92"/>
                  </a:cubicBezTo>
                  <a:cubicBezTo>
                    <a:pt x="494" y="92"/>
                    <a:pt x="494" y="92"/>
                    <a:pt x="494" y="92"/>
                  </a:cubicBezTo>
                  <a:cubicBezTo>
                    <a:pt x="495" y="91"/>
                    <a:pt x="496" y="93"/>
                    <a:pt x="496" y="91"/>
                  </a:cubicBezTo>
                  <a:cubicBezTo>
                    <a:pt x="496" y="92"/>
                    <a:pt x="495" y="92"/>
                    <a:pt x="496" y="93"/>
                  </a:cubicBezTo>
                  <a:cubicBezTo>
                    <a:pt x="497" y="93"/>
                    <a:pt x="497" y="92"/>
                    <a:pt x="497" y="91"/>
                  </a:cubicBezTo>
                  <a:cubicBezTo>
                    <a:pt x="497" y="92"/>
                    <a:pt x="498" y="91"/>
                    <a:pt x="498" y="91"/>
                  </a:cubicBezTo>
                  <a:cubicBezTo>
                    <a:pt x="499" y="91"/>
                    <a:pt x="498" y="92"/>
                    <a:pt x="499" y="92"/>
                  </a:cubicBezTo>
                  <a:cubicBezTo>
                    <a:pt x="498" y="93"/>
                    <a:pt x="498" y="93"/>
                    <a:pt x="498" y="93"/>
                  </a:cubicBezTo>
                  <a:cubicBezTo>
                    <a:pt x="497" y="92"/>
                    <a:pt x="497" y="93"/>
                    <a:pt x="496" y="93"/>
                  </a:cubicBezTo>
                  <a:cubicBezTo>
                    <a:pt x="496" y="93"/>
                    <a:pt x="496" y="93"/>
                    <a:pt x="496" y="94"/>
                  </a:cubicBezTo>
                  <a:cubicBezTo>
                    <a:pt x="496" y="94"/>
                    <a:pt x="497" y="94"/>
                    <a:pt x="497" y="94"/>
                  </a:cubicBezTo>
                  <a:cubicBezTo>
                    <a:pt x="497" y="94"/>
                    <a:pt x="497" y="94"/>
                    <a:pt x="497" y="94"/>
                  </a:cubicBezTo>
                  <a:cubicBezTo>
                    <a:pt x="498" y="94"/>
                    <a:pt x="499" y="94"/>
                    <a:pt x="500" y="93"/>
                  </a:cubicBezTo>
                  <a:cubicBezTo>
                    <a:pt x="499" y="94"/>
                    <a:pt x="501" y="94"/>
                    <a:pt x="501" y="95"/>
                  </a:cubicBezTo>
                  <a:cubicBezTo>
                    <a:pt x="502" y="93"/>
                    <a:pt x="503" y="95"/>
                    <a:pt x="504" y="95"/>
                  </a:cubicBezTo>
                  <a:cubicBezTo>
                    <a:pt x="504" y="94"/>
                    <a:pt x="504" y="95"/>
                    <a:pt x="505" y="95"/>
                  </a:cubicBezTo>
                  <a:cubicBezTo>
                    <a:pt x="504" y="96"/>
                    <a:pt x="503" y="96"/>
                    <a:pt x="501" y="96"/>
                  </a:cubicBezTo>
                  <a:cubicBezTo>
                    <a:pt x="501" y="95"/>
                    <a:pt x="499" y="95"/>
                    <a:pt x="499" y="96"/>
                  </a:cubicBezTo>
                  <a:cubicBezTo>
                    <a:pt x="498" y="96"/>
                    <a:pt x="498" y="96"/>
                    <a:pt x="498" y="96"/>
                  </a:cubicBezTo>
                  <a:cubicBezTo>
                    <a:pt x="498" y="97"/>
                    <a:pt x="499" y="97"/>
                    <a:pt x="499" y="97"/>
                  </a:cubicBezTo>
                  <a:cubicBezTo>
                    <a:pt x="499" y="98"/>
                    <a:pt x="500" y="98"/>
                    <a:pt x="500" y="98"/>
                  </a:cubicBezTo>
                  <a:cubicBezTo>
                    <a:pt x="500" y="98"/>
                    <a:pt x="500" y="98"/>
                    <a:pt x="500" y="98"/>
                  </a:cubicBezTo>
                  <a:cubicBezTo>
                    <a:pt x="500" y="99"/>
                    <a:pt x="498" y="99"/>
                    <a:pt x="499" y="101"/>
                  </a:cubicBezTo>
                  <a:cubicBezTo>
                    <a:pt x="500" y="100"/>
                    <a:pt x="500" y="100"/>
                    <a:pt x="500" y="100"/>
                  </a:cubicBezTo>
                  <a:cubicBezTo>
                    <a:pt x="500" y="100"/>
                    <a:pt x="501" y="100"/>
                    <a:pt x="502" y="100"/>
                  </a:cubicBezTo>
                  <a:cubicBezTo>
                    <a:pt x="502" y="100"/>
                    <a:pt x="502" y="100"/>
                    <a:pt x="502" y="100"/>
                  </a:cubicBezTo>
                  <a:cubicBezTo>
                    <a:pt x="502" y="100"/>
                    <a:pt x="502" y="100"/>
                    <a:pt x="502" y="100"/>
                  </a:cubicBezTo>
                  <a:cubicBezTo>
                    <a:pt x="502" y="100"/>
                    <a:pt x="502" y="100"/>
                    <a:pt x="502" y="100"/>
                  </a:cubicBezTo>
                  <a:cubicBezTo>
                    <a:pt x="502" y="102"/>
                    <a:pt x="502" y="102"/>
                    <a:pt x="502" y="102"/>
                  </a:cubicBezTo>
                  <a:cubicBezTo>
                    <a:pt x="501" y="100"/>
                    <a:pt x="501" y="102"/>
                    <a:pt x="499" y="101"/>
                  </a:cubicBezTo>
                  <a:cubicBezTo>
                    <a:pt x="499" y="102"/>
                    <a:pt x="497" y="102"/>
                    <a:pt x="497" y="100"/>
                  </a:cubicBezTo>
                  <a:cubicBezTo>
                    <a:pt x="497" y="101"/>
                    <a:pt x="497" y="100"/>
                    <a:pt x="498" y="100"/>
                  </a:cubicBezTo>
                  <a:cubicBezTo>
                    <a:pt x="498" y="100"/>
                    <a:pt x="498" y="100"/>
                    <a:pt x="498" y="100"/>
                  </a:cubicBezTo>
                  <a:cubicBezTo>
                    <a:pt x="497" y="100"/>
                    <a:pt x="497" y="100"/>
                    <a:pt x="498" y="100"/>
                  </a:cubicBezTo>
                  <a:cubicBezTo>
                    <a:pt x="498" y="100"/>
                    <a:pt x="498" y="100"/>
                    <a:pt x="498" y="100"/>
                  </a:cubicBezTo>
                  <a:cubicBezTo>
                    <a:pt x="498" y="100"/>
                    <a:pt x="498" y="100"/>
                    <a:pt x="498" y="99"/>
                  </a:cubicBezTo>
                  <a:cubicBezTo>
                    <a:pt x="498" y="99"/>
                    <a:pt x="498" y="99"/>
                    <a:pt x="497" y="99"/>
                  </a:cubicBezTo>
                  <a:cubicBezTo>
                    <a:pt x="497" y="99"/>
                    <a:pt x="497" y="99"/>
                    <a:pt x="497" y="99"/>
                  </a:cubicBezTo>
                  <a:cubicBezTo>
                    <a:pt x="496" y="98"/>
                    <a:pt x="495" y="99"/>
                    <a:pt x="494" y="99"/>
                  </a:cubicBezTo>
                  <a:cubicBezTo>
                    <a:pt x="495" y="100"/>
                    <a:pt x="495" y="100"/>
                    <a:pt x="495" y="100"/>
                  </a:cubicBezTo>
                  <a:cubicBezTo>
                    <a:pt x="494" y="100"/>
                    <a:pt x="494" y="100"/>
                    <a:pt x="494" y="100"/>
                  </a:cubicBezTo>
                  <a:cubicBezTo>
                    <a:pt x="494" y="102"/>
                    <a:pt x="494" y="102"/>
                    <a:pt x="494" y="102"/>
                  </a:cubicBezTo>
                  <a:cubicBezTo>
                    <a:pt x="494" y="102"/>
                    <a:pt x="493" y="101"/>
                    <a:pt x="494" y="101"/>
                  </a:cubicBezTo>
                  <a:cubicBezTo>
                    <a:pt x="493" y="101"/>
                    <a:pt x="493" y="101"/>
                    <a:pt x="493" y="100"/>
                  </a:cubicBezTo>
                  <a:cubicBezTo>
                    <a:pt x="493" y="100"/>
                    <a:pt x="493" y="100"/>
                    <a:pt x="493" y="100"/>
                  </a:cubicBezTo>
                  <a:cubicBezTo>
                    <a:pt x="493" y="100"/>
                    <a:pt x="493" y="100"/>
                    <a:pt x="493" y="100"/>
                  </a:cubicBezTo>
                  <a:cubicBezTo>
                    <a:pt x="493" y="100"/>
                    <a:pt x="492" y="99"/>
                    <a:pt x="492" y="99"/>
                  </a:cubicBezTo>
                  <a:cubicBezTo>
                    <a:pt x="492" y="99"/>
                    <a:pt x="492" y="99"/>
                    <a:pt x="492" y="99"/>
                  </a:cubicBezTo>
                  <a:cubicBezTo>
                    <a:pt x="492" y="99"/>
                    <a:pt x="492" y="99"/>
                    <a:pt x="492" y="99"/>
                  </a:cubicBezTo>
                  <a:cubicBezTo>
                    <a:pt x="493" y="99"/>
                    <a:pt x="494" y="99"/>
                    <a:pt x="495" y="99"/>
                  </a:cubicBezTo>
                  <a:cubicBezTo>
                    <a:pt x="494" y="98"/>
                    <a:pt x="495" y="99"/>
                    <a:pt x="494" y="97"/>
                  </a:cubicBezTo>
                  <a:cubicBezTo>
                    <a:pt x="495" y="97"/>
                    <a:pt x="495" y="97"/>
                    <a:pt x="495" y="97"/>
                  </a:cubicBezTo>
                  <a:cubicBezTo>
                    <a:pt x="495" y="97"/>
                    <a:pt x="494" y="96"/>
                    <a:pt x="493" y="96"/>
                  </a:cubicBezTo>
                  <a:cubicBezTo>
                    <a:pt x="493" y="96"/>
                    <a:pt x="492" y="96"/>
                    <a:pt x="491" y="97"/>
                  </a:cubicBezTo>
                  <a:cubicBezTo>
                    <a:pt x="491" y="98"/>
                    <a:pt x="493" y="97"/>
                    <a:pt x="492" y="98"/>
                  </a:cubicBezTo>
                  <a:cubicBezTo>
                    <a:pt x="491" y="98"/>
                    <a:pt x="490" y="97"/>
                    <a:pt x="489" y="97"/>
                  </a:cubicBezTo>
                  <a:cubicBezTo>
                    <a:pt x="489" y="97"/>
                    <a:pt x="489" y="97"/>
                    <a:pt x="489" y="97"/>
                  </a:cubicBezTo>
                  <a:cubicBezTo>
                    <a:pt x="489" y="97"/>
                    <a:pt x="489" y="97"/>
                    <a:pt x="489" y="97"/>
                  </a:cubicBezTo>
                  <a:cubicBezTo>
                    <a:pt x="489" y="97"/>
                    <a:pt x="489" y="97"/>
                    <a:pt x="489" y="97"/>
                  </a:cubicBezTo>
                  <a:cubicBezTo>
                    <a:pt x="489" y="96"/>
                    <a:pt x="490" y="96"/>
                    <a:pt x="490" y="95"/>
                  </a:cubicBezTo>
                  <a:cubicBezTo>
                    <a:pt x="490" y="95"/>
                    <a:pt x="490" y="95"/>
                    <a:pt x="490" y="95"/>
                  </a:cubicBezTo>
                  <a:cubicBezTo>
                    <a:pt x="490" y="95"/>
                    <a:pt x="491" y="95"/>
                    <a:pt x="491" y="95"/>
                  </a:cubicBezTo>
                  <a:cubicBezTo>
                    <a:pt x="491" y="95"/>
                    <a:pt x="491" y="95"/>
                    <a:pt x="491" y="95"/>
                  </a:cubicBezTo>
                  <a:cubicBezTo>
                    <a:pt x="491" y="95"/>
                    <a:pt x="491" y="94"/>
                    <a:pt x="491" y="94"/>
                  </a:cubicBezTo>
                  <a:cubicBezTo>
                    <a:pt x="492" y="94"/>
                    <a:pt x="491" y="94"/>
                    <a:pt x="490" y="93"/>
                  </a:cubicBezTo>
                  <a:cubicBezTo>
                    <a:pt x="489" y="93"/>
                    <a:pt x="490" y="96"/>
                    <a:pt x="489" y="94"/>
                  </a:cubicBezTo>
                  <a:cubicBezTo>
                    <a:pt x="488" y="95"/>
                    <a:pt x="488" y="95"/>
                    <a:pt x="488" y="95"/>
                  </a:cubicBezTo>
                  <a:cubicBezTo>
                    <a:pt x="487" y="95"/>
                    <a:pt x="487" y="95"/>
                    <a:pt x="487" y="95"/>
                  </a:cubicBezTo>
                  <a:cubicBezTo>
                    <a:pt x="487" y="95"/>
                    <a:pt x="487" y="95"/>
                    <a:pt x="487" y="95"/>
                  </a:cubicBezTo>
                  <a:cubicBezTo>
                    <a:pt x="487" y="95"/>
                    <a:pt x="486" y="96"/>
                    <a:pt x="486" y="97"/>
                  </a:cubicBezTo>
                  <a:cubicBezTo>
                    <a:pt x="486" y="97"/>
                    <a:pt x="487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8" y="98"/>
                    <a:pt x="488" y="98"/>
                    <a:pt x="488" y="98"/>
                  </a:cubicBezTo>
                  <a:cubicBezTo>
                    <a:pt x="487" y="100"/>
                    <a:pt x="487" y="99"/>
                    <a:pt x="486" y="100"/>
                  </a:cubicBezTo>
                  <a:cubicBezTo>
                    <a:pt x="486" y="101"/>
                    <a:pt x="486" y="101"/>
                    <a:pt x="486" y="101"/>
                  </a:cubicBezTo>
                  <a:cubicBezTo>
                    <a:pt x="486" y="101"/>
                    <a:pt x="486" y="101"/>
                    <a:pt x="486" y="101"/>
                  </a:cubicBezTo>
                  <a:cubicBezTo>
                    <a:pt x="486" y="101"/>
                    <a:pt x="486" y="101"/>
                    <a:pt x="486" y="101"/>
                  </a:cubicBezTo>
                  <a:cubicBezTo>
                    <a:pt x="486" y="101"/>
                    <a:pt x="485" y="101"/>
                    <a:pt x="485" y="101"/>
                  </a:cubicBezTo>
                  <a:cubicBezTo>
                    <a:pt x="486" y="100"/>
                    <a:pt x="486" y="100"/>
                    <a:pt x="486" y="100"/>
                  </a:cubicBezTo>
                  <a:cubicBezTo>
                    <a:pt x="485" y="100"/>
                    <a:pt x="485" y="99"/>
                    <a:pt x="483" y="100"/>
                  </a:cubicBezTo>
                  <a:cubicBezTo>
                    <a:pt x="484" y="101"/>
                    <a:pt x="484" y="102"/>
                    <a:pt x="484" y="103"/>
                  </a:cubicBezTo>
                  <a:cubicBezTo>
                    <a:pt x="484" y="102"/>
                    <a:pt x="484" y="102"/>
                    <a:pt x="484" y="102"/>
                  </a:cubicBezTo>
                  <a:cubicBezTo>
                    <a:pt x="483" y="102"/>
                    <a:pt x="483" y="102"/>
                    <a:pt x="483" y="102"/>
                  </a:cubicBezTo>
                  <a:cubicBezTo>
                    <a:pt x="483" y="102"/>
                    <a:pt x="483" y="103"/>
                    <a:pt x="483" y="103"/>
                  </a:cubicBezTo>
                  <a:cubicBezTo>
                    <a:pt x="483" y="103"/>
                    <a:pt x="484" y="103"/>
                    <a:pt x="484" y="104"/>
                  </a:cubicBezTo>
                  <a:cubicBezTo>
                    <a:pt x="484" y="105"/>
                    <a:pt x="484" y="105"/>
                    <a:pt x="484" y="105"/>
                  </a:cubicBezTo>
                  <a:cubicBezTo>
                    <a:pt x="483" y="104"/>
                    <a:pt x="483" y="104"/>
                    <a:pt x="483" y="104"/>
                  </a:cubicBezTo>
                  <a:cubicBezTo>
                    <a:pt x="482" y="104"/>
                    <a:pt x="481" y="104"/>
                    <a:pt x="481" y="105"/>
                  </a:cubicBezTo>
                  <a:cubicBezTo>
                    <a:pt x="482" y="105"/>
                    <a:pt x="481" y="106"/>
                    <a:pt x="480" y="106"/>
                  </a:cubicBezTo>
                  <a:cubicBezTo>
                    <a:pt x="480" y="107"/>
                    <a:pt x="482" y="106"/>
                    <a:pt x="481" y="107"/>
                  </a:cubicBezTo>
                  <a:cubicBezTo>
                    <a:pt x="482" y="107"/>
                    <a:pt x="482" y="107"/>
                    <a:pt x="483" y="107"/>
                  </a:cubicBezTo>
                  <a:cubicBezTo>
                    <a:pt x="483" y="107"/>
                    <a:pt x="484" y="108"/>
                    <a:pt x="484" y="108"/>
                  </a:cubicBezTo>
                  <a:cubicBezTo>
                    <a:pt x="484" y="108"/>
                    <a:pt x="484" y="109"/>
                    <a:pt x="483" y="108"/>
                  </a:cubicBezTo>
                  <a:cubicBezTo>
                    <a:pt x="482" y="108"/>
                    <a:pt x="481" y="107"/>
                    <a:pt x="480" y="108"/>
                  </a:cubicBezTo>
                  <a:cubicBezTo>
                    <a:pt x="480" y="108"/>
                    <a:pt x="481" y="109"/>
                    <a:pt x="481" y="109"/>
                  </a:cubicBezTo>
                  <a:cubicBezTo>
                    <a:pt x="482" y="108"/>
                    <a:pt x="483" y="109"/>
                    <a:pt x="484" y="109"/>
                  </a:cubicBezTo>
                  <a:cubicBezTo>
                    <a:pt x="484" y="110"/>
                    <a:pt x="482" y="109"/>
                    <a:pt x="483" y="110"/>
                  </a:cubicBezTo>
                  <a:cubicBezTo>
                    <a:pt x="482" y="111"/>
                    <a:pt x="482" y="111"/>
                    <a:pt x="482" y="111"/>
                  </a:cubicBezTo>
                  <a:cubicBezTo>
                    <a:pt x="481" y="111"/>
                    <a:pt x="481" y="111"/>
                    <a:pt x="481" y="111"/>
                  </a:cubicBezTo>
                  <a:cubicBezTo>
                    <a:pt x="481" y="111"/>
                    <a:pt x="481" y="111"/>
                    <a:pt x="482" y="111"/>
                  </a:cubicBezTo>
                  <a:cubicBezTo>
                    <a:pt x="482" y="111"/>
                    <a:pt x="482" y="111"/>
                    <a:pt x="482" y="111"/>
                  </a:cubicBezTo>
                  <a:cubicBezTo>
                    <a:pt x="481" y="110"/>
                    <a:pt x="480" y="109"/>
                    <a:pt x="480" y="108"/>
                  </a:cubicBezTo>
                  <a:cubicBezTo>
                    <a:pt x="480" y="108"/>
                    <a:pt x="480" y="108"/>
                    <a:pt x="480" y="108"/>
                  </a:cubicBezTo>
                  <a:cubicBezTo>
                    <a:pt x="479" y="108"/>
                    <a:pt x="478" y="107"/>
                    <a:pt x="477" y="108"/>
                  </a:cubicBezTo>
                  <a:cubicBezTo>
                    <a:pt x="480" y="109"/>
                    <a:pt x="480" y="109"/>
                    <a:pt x="480" y="109"/>
                  </a:cubicBezTo>
                  <a:cubicBezTo>
                    <a:pt x="479" y="109"/>
                    <a:pt x="478" y="109"/>
                    <a:pt x="477" y="109"/>
                  </a:cubicBezTo>
                  <a:cubicBezTo>
                    <a:pt x="477" y="109"/>
                    <a:pt x="477" y="109"/>
                    <a:pt x="477" y="109"/>
                  </a:cubicBezTo>
                  <a:cubicBezTo>
                    <a:pt x="476" y="109"/>
                    <a:pt x="476" y="108"/>
                    <a:pt x="476" y="109"/>
                  </a:cubicBezTo>
                  <a:cubicBezTo>
                    <a:pt x="476" y="109"/>
                    <a:pt x="476" y="109"/>
                    <a:pt x="475" y="109"/>
                  </a:cubicBezTo>
                  <a:cubicBezTo>
                    <a:pt x="476" y="109"/>
                    <a:pt x="476" y="109"/>
                    <a:pt x="476" y="109"/>
                  </a:cubicBezTo>
                  <a:cubicBezTo>
                    <a:pt x="476" y="108"/>
                    <a:pt x="476" y="108"/>
                    <a:pt x="476" y="108"/>
                  </a:cubicBezTo>
                  <a:cubicBezTo>
                    <a:pt x="477" y="109"/>
                    <a:pt x="477" y="108"/>
                    <a:pt x="478" y="108"/>
                  </a:cubicBezTo>
                  <a:cubicBezTo>
                    <a:pt x="477" y="107"/>
                    <a:pt x="477" y="107"/>
                    <a:pt x="477" y="107"/>
                  </a:cubicBezTo>
                  <a:cubicBezTo>
                    <a:pt x="477" y="107"/>
                    <a:pt x="478" y="107"/>
                    <a:pt x="478" y="107"/>
                  </a:cubicBezTo>
                  <a:cubicBezTo>
                    <a:pt x="478" y="106"/>
                    <a:pt x="478" y="106"/>
                    <a:pt x="478" y="106"/>
                  </a:cubicBezTo>
                  <a:cubicBezTo>
                    <a:pt x="478" y="106"/>
                    <a:pt x="478" y="107"/>
                    <a:pt x="478" y="107"/>
                  </a:cubicBezTo>
                  <a:cubicBezTo>
                    <a:pt x="478" y="107"/>
                    <a:pt x="479" y="107"/>
                    <a:pt x="479" y="108"/>
                  </a:cubicBezTo>
                  <a:cubicBezTo>
                    <a:pt x="479" y="108"/>
                    <a:pt x="480" y="108"/>
                    <a:pt x="480" y="108"/>
                  </a:cubicBezTo>
                  <a:cubicBezTo>
                    <a:pt x="480" y="107"/>
                    <a:pt x="480" y="107"/>
                    <a:pt x="480" y="107"/>
                  </a:cubicBezTo>
                  <a:cubicBezTo>
                    <a:pt x="481" y="107"/>
                    <a:pt x="479" y="106"/>
                    <a:pt x="480" y="105"/>
                  </a:cubicBezTo>
                  <a:cubicBezTo>
                    <a:pt x="479" y="104"/>
                    <a:pt x="479" y="104"/>
                    <a:pt x="479" y="104"/>
                  </a:cubicBezTo>
                  <a:cubicBezTo>
                    <a:pt x="479" y="104"/>
                    <a:pt x="479" y="104"/>
                    <a:pt x="479" y="104"/>
                  </a:cubicBezTo>
                  <a:cubicBezTo>
                    <a:pt x="479" y="103"/>
                    <a:pt x="479" y="103"/>
                    <a:pt x="479" y="103"/>
                  </a:cubicBezTo>
                  <a:cubicBezTo>
                    <a:pt x="478" y="103"/>
                    <a:pt x="478" y="104"/>
                    <a:pt x="477" y="104"/>
                  </a:cubicBezTo>
                  <a:cubicBezTo>
                    <a:pt x="478" y="103"/>
                    <a:pt x="478" y="103"/>
                    <a:pt x="478" y="103"/>
                  </a:cubicBezTo>
                  <a:cubicBezTo>
                    <a:pt x="478" y="103"/>
                    <a:pt x="478" y="103"/>
                    <a:pt x="478" y="103"/>
                  </a:cubicBezTo>
                  <a:cubicBezTo>
                    <a:pt x="478" y="102"/>
                    <a:pt x="478" y="102"/>
                    <a:pt x="478" y="102"/>
                  </a:cubicBezTo>
                  <a:cubicBezTo>
                    <a:pt x="478" y="102"/>
                    <a:pt x="478" y="101"/>
                    <a:pt x="478" y="101"/>
                  </a:cubicBezTo>
                  <a:cubicBezTo>
                    <a:pt x="478" y="101"/>
                    <a:pt x="478" y="101"/>
                    <a:pt x="478" y="101"/>
                  </a:cubicBezTo>
                  <a:cubicBezTo>
                    <a:pt x="478" y="101"/>
                    <a:pt x="478" y="101"/>
                    <a:pt x="478" y="101"/>
                  </a:cubicBezTo>
                  <a:cubicBezTo>
                    <a:pt x="478" y="101"/>
                    <a:pt x="478" y="101"/>
                    <a:pt x="478" y="101"/>
                  </a:cubicBezTo>
                  <a:cubicBezTo>
                    <a:pt x="478" y="101"/>
                    <a:pt x="478" y="101"/>
                    <a:pt x="478" y="101"/>
                  </a:cubicBezTo>
                  <a:cubicBezTo>
                    <a:pt x="478" y="101"/>
                    <a:pt x="478" y="102"/>
                    <a:pt x="478" y="102"/>
                  </a:cubicBezTo>
                  <a:cubicBezTo>
                    <a:pt x="478" y="102"/>
                    <a:pt x="478" y="102"/>
                    <a:pt x="478" y="102"/>
                  </a:cubicBezTo>
                  <a:cubicBezTo>
                    <a:pt x="479" y="101"/>
                    <a:pt x="480" y="103"/>
                    <a:pt x="480" y="102"/>
                  </a:cubicBezTo>
                  <a:cubicBezTo>
                    <a:pt x="481" y="102"/>
                    <a:pt x="480" y="103"/>
                    <a:pt x="481" y="104"/>
                  </a:cubicBezTo>
                  <a:cubicBezTo>
                    <a:pt x="481" y="104"/>
                    <a:pt x="482" y="103"/>
                    <a:pt x="482" y="103"/>
                  </a:cubicBezTo>
                  <a:cubicBezTo>
                    <a:pt x="481" y="103"/>
                    <a:pt x="481" y="103"/>
                    <a:pt x="481" y="103"/>
                  </a:cubicBezTo>
                  <a:cubicBezTo>
                    <a:pt x="481" y="102"/>
                    <a:pt x="482" y="102"/>
                    <a:pt x="483" y="102"/>
                  </a:cubicBezTo>
                  <a:cubicBezTo>
                    <a:pt x="483" y="102"/>
                    <a:pt x="483" y="102"/>
                    <a:pt x="483" y="102"/>
                  </a:cubicBezTo>
                  <a:cubicBezTo>
                    <a:pt x="483" y="102"/>
                    <a:pt x="483" y="102"/>
                    <a:pt x="484" y="102"/>
                  </a:cubicBezTo>
                  <a:cubicBezTo>
                    <a:pt x="484" y="102"/>
                    <a:pt x="484" y="102"/>
                    <a:pt x="484" y="102"/>
                  </a:cubicBezTo>
                  <a:cubicBezTo>
                    <a:pt x="484" y="101"/>
                    <a:pt x="483" y="102"/>
                    <a:pt x="483" y="101"/>
                  </a:cubicBezTo>
                  <a:cubicBezTo>
                    <a:pt x="483" y="101"/>
                    <a:pt x="483" y="101"/>
                    <a:pt x="483" y="101"/>
                  </a:cubicBezTo>
                  <a:cubicBezTo>
                    <a:pt x="483" y="101"/>
                    <a:pt x="483" y="101"/>
                    <a:pt x="483" y="101"/>
                  </a:cubicBezTo>
                  <a:cubicBezTo>
                    <a:pt x="481" y="100"/>
                    <a:pt x="480" y="101"/>
                    <a:pt x="479" y="100"/>
                  </a:cubicBezTo>
                  <a:cubicBezTo>
                    <a:pt x="478" y="101"/>
                    <a:pt x="477" y="99"/>
                    <a:pt x="477" y="100"/>
                  </a:cubicBezTo>
                  <a:cubicBezTo>
                    <a:pt x="476" y="99"/>
                    <a:pt x="475" y="100"/>
                    <a:pt x="473" y="99"/>
                  </a:cubicBezTo>
                  <a:cubicBezTo>
                    <a:pt x="471" y="99"/>
                    <a:pt x="471" y="99"/>
                    <a:pt x="471" y="99"/>
                  </a:cubicBezTo>
                  <a:cubicBezTo>
                    <a:pt x="471" y="99"/>
                    <a:pt x="471" y="99"/>
                    <a:pt x="471" y="99"/>
                  </a:cubicBezTo>
                  <a:cubicBezTo>
                    <a:pt x="471" y="99"/>
                    <a:pt x="471" y="99"/>
                    <a:pt x="471" y="99"/>
                  </a:cubicBezTo>
                  <a:cubicBezTo>
                    <a:pt x="473" y="98"/>
                    <a:pt x="474" y="101"/>
                    <a:pt x="476" y="99"/>
                  </a:cubicBezTo>
                  <a:cubicBezTo>
                    <a:pt x="477" y="99"/>
                    <a:pt x="478" y="100"/>
                    <a:pt x="479" y="99"/>
                  </a:cubicBezTo>
                  <a:cubicBezTo>
                    <a:pt x="478" y="97"/>
                    <a:pt x="477" y="98"/>
                    <a:pt x="476" y="98"/>
                  </a:cubicBezTo>
                  <a:cubicBezTo>
                    <a:pt x="476" y="98"/>
                    <a:pt x="476" y="98"/>
                    <a:pt x="475" y="98"/>
                  </a:cubicBezTo>
                  <a:cubicBezTo>
                    <a:pt x="476" y="98"/>
                    <a:pt x="476" y="98"/>
                    <a:pt x="476" y="97"/>
                  </a:cubicBezTo>
                  <a:cubicBezTo>
                    <a:pt x="476" y="98"/>
                    <a:pt x="476" y="98"/>
                    <a:pt x="476" y="98"/>
                  </a:cubicBezTo>
                  <a:cubicBezTo>
                    <a:pt x="477" y="98"/>
                    <a:pt x="477" y="97"/>
                    <a:pt x="477" y="97"/>
                  </a:cubicBezTo>
                  <a:cubicBezTo>
                    <a:pt x="476" y="97"/>
                    <a:pt x="476" y="97"/>
                    <a:pt x="476" y="97"/>
                  </a:cubicBezTo>
                  <a:cubicBezTo>
                    <a:pt x="477" y="96"/>
                    <a:pt x="480" y="99"/>
                    <a:pt x="480" y="96"/>
                  </a:cubicBezTo>
                  <a:close/>
                  <a:moveTo>
                    <a:pt x="508" y="42"/>
                  </a:moveTo>
                  <a:cubicBezTo>
                    <a:pt x="509" y="41"/>
                    <a:pt x="510" y="44"/>
                    <a:pt x="512" y="42"/>
                  </a:cubicBezTo>
                  <a:cubicBezTo>
                    <a:pt x="512" y="41"/>
                    <a:pt x="513" y="42"/>
                    <a:pt x="513" y="42"/>
                  </a:cubicBezTo>
                  <a:cubicBezTo>
                    <a:pt x="513" y="42"/>
                    <a:pt x="513" y="41"/>
                    <a:pt x="513" y="41"/>
                  </a:cubicBezTo>
                  <a:cubicBezTo>
                    <a:pt x="513" y="41"/>
                    <a:pt x="513" y="42"/>
                    <a:pt x="513" y="42"/>
                  </a:cubicBezTo>
                  <a:cubicBezTo>
                    <a:pt x="513" y="42"/>
                    <a:pt x="514" y="42"/>
                    <a:pt x="514" y="42"/>
                  </a:cubicBezTo>
                  <a:cubicBezTo>
                    <a:pt x="514" y="42"/>
                    <a:pt x="515" y="42"/>
                    <a:pt x="515" y="43"/>
                  </a:cubicBezTo>
                  <a:cubicBezTo>
                    <a:pt x="515" y="43"/>
                    <a:pt x="515" y="43"/>
                    <a:pt x="516" y="43"/>
                  </a:cubicBezTo>
                  <a:cubicBezTo>
                    <a:pt x="516" y="43"/>
                    <a:pt x="516" y="43"/>
                    <a:pt x="517" y="43"/>
                  </a:cubicBezTo>
                  <a:cubicBezTo>
                    <a:pt x="516" y="44"/>
                    <a:pt x="516" y="44"/>
                    <a:pt x="516" y="44"/>
                  </a:cubicBezTo>
                  <a:cubicBezTo>
                    <a:pt x="517" y="44"/>
                    <a:pt x="518" y="44"/>
                    <a:pt x="519" y="44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20" y="44"/>
                    <a:pt x="519" y="45"/>
                    <a:pt x="520" y="46"/>
                  </a:cubicBezTo>
                  <a:cubicBezTo>
                    <a:pt x="521" y="45"/>
                    <a:pt x="521" y="45"/>
                    <a:pt x="522" y="45"/>
                  </a:cubicBezTo>
                  <a:cubicBezTo>
                    <a:pt x="522" y="44"/>
                    <a:pt x="522" y="44"/>
                    <a:pt x="522" y="44"/>
                  </a:cubicBezTo>
                  <a:cubicBezTo>
                    <a:pt x="523" y="44"/>
                    <a:pt x="523" y="44"/>
                    <a:pt x="523" y="44"/>
                  </a:cubicBezTo>
                  <a:cubicBezTo>
                    <a:pt x="523" y="45"/>
                    <a:pt x="523" y="45"/>
                    <a:pt x="523" y="45"/>
                  </a:cubicBezTo>
                  <a:cubicBezTo>
                    <a:pt x="523" y="44"/>
                    <a:pt x="523" y="44"/>
                    <a:pt x="522" y="45"/>
                  </a:cubicBezTo>
                  <a:cubicBezTo>
                    <a:pt x="522" y="45"/>
                    <a:pt x="524" y="45"/>
                    <a:pt x="523" y="46"/>
                  </a:cubicBezTo>
                  <a:cubicBezTo>
                    <a:pt x="524" y="46"/>
                    <a:pt x="525" y="45"/>
                    <a:pt x="524" y="45"/>
                  </a:cubicBezTo>
                  <a:cubicBezTo>
                    <a:pt x="524" y="44"/>
                    <a:pt x="524" y="44"/>
                    <a:pt x="524" y="44"/>
                  </a:cubicBezTo>
                  <a:cubicBezTo>
                    <a:pt x="524" y="45"/>
                    <a:pt x="527" y="44"/>
                    <a:pt x="527" y="46"/>
                  </a:cubicBezTo>
                  <a:cubicBezTo>
                    <a:pt x="528" y="46"/>
                    <a:pt x="530" y="46"/>
                    <a:pt x="531" y="47"/>
                  </a:cubicBezTo>
                  <a:cubicBezTo>
                    <a:pt x="530" y="48"/>
                    <a:pt x="533" y="47"/>
                    <a:pt x="533" y="48"/>
                  </a:cubicBezTo>
                  <a:cubicBezTo>
                    <a:pt x="535" y="48"/>
                    <a:pt x="535" y="48"/>
                    <a:pt x="535" y="48"/>
                  </a:cubicBezTo>
                  <a:cubicBezTo>
                    <a:pt x="534" y="48"/>
                    <a:pt x="534" y="48"/>
                    <a:pt x="534" y="48"/>
                  </a:cubicBezTo>
                  <a:cubicBezTo>
                    <a:pt x="536" y="48"/>
                    <a:pt x="536" y="49"/>
                    <a:pt x="537" y="49"/>
                  </a:cubicBezTo>
                  <a:cubicBezTo>
                    <a:pt x="537" y="50"/>
                    <a:pt x="537" y="50"/>
                    <a:pt x="537" y="50"/>
                  </a:cubicBezTo>
                  <a:cubicBezTo>
                    <a:pt x="537" y="49"/>
                    <a:pt x="535" y="49"/>
                    <a:pt x="534" y="49"/>
                  </a:cubicBezTo>
                  <a:cubicBezTo>
                    <a:pt x="534" y="49"/>
                    <a:pt x="534" y="49"/>
                    <a:pt x="534" y="50"/>
                  </a:cubicBezTo>
                  <a:cubicBezTo>
                    <a:pt x="535" y="50"/>
                    <a:pt x="534" y="51"/>
                    <a:pt x="536" y="51"/>
                  </a:cubicBezTo>
                  <a:cubicBezTo>
                    <a:pt x="536" y="51"/>
                    <a:pt x="537" y="50"/>
                    <a:pt x="538" y="51"/>
                  </a:cubicBezTo>
                  <a:cubicBezTo>
                    <a:pt x="538" y="51"/>
                    <a:pt x="538" y="51"/>
                    <a:pt x="538" y="51"/>
                  </a:cubicBezTo>
                  <a:cubicBezTo>
                    <a:pt x="538" y="51"/>
                    <a:pt x="538" y="51"/>
                    <a:pt x="538" y="52"/>
                  </a:cubicBezTo>
                  <a:cubicBezTo>
                    <a:pt x="539" y="52"/>
                    <a:pt x="539" y="52"/>
                    <a:pt x="539" y="52"/>
                  </a:cubicBezTo>
                  <a:cubicBezTo>
                    <a:pt x="539" y="52"/>
                    <a:pt x="539" y="52"/>
                    <a:pt x="538" y="52"/>
                  </a:cubicBezTo>
                  <a:cubicBezTo>
                    <a:pt x="538" y="52"/>
                    <a:pt x="538" y="52"/>
                    <a:pt x="538" y="52"/>
                  </a:cubicBezTo>
                  <a:cubicBezTo>
                    <a:pt x="538" y="52"/>
                    <a:pt x="538" y="52"/>
                    <a:pt x="537" y="52"/>
                  </a:cubicBezTo>
                  <a:cubicBezTo>
                    <a:pt x="536" y="51"/>
                    <a:pt x="537" y="53"/>
                    <a:pt x="536" y="52"/>
                  </a:cubicBezTo>
                  <a:cubicBezTo>
                    <a:pt x="536" y="53"/>
                    <a:pt x="536" y="53"/>
                    <a:pt x="536" y="53"/>
                  </a:cubicBezTo>
                  <a:cubicBezTo>
                    <a:pt x="535" y="53"/>
                    <a:pt x="535" y="53"/>
                    <a:pt x="535" y="53"/>
                  </a:cubicBezTo>
                  <a:cubicBezTo>
                    <a:pt x="536" y="52"/>
                    <a:pt x="536" y="52"/>
                    <a:pt x="536" y="52"/>
                  </a:cubicBezTo>
                  <a:cubicBezTo>
                    <a:pt x="535" y="51"/>
                    <a:pt x="534" y="52"/>
                    <a:pt x="533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2" y="52"/>
                    <a:pt x="533" y="50"/>
                    <a:pt x="531" y="51"/>
                  </a:cubicBezTo>
                  <a:cubicBezTo>
                    <a:pt x="531" y="51"/>
                    <a:pt x="532" y="52"/>
                    <a:pt x="531" y="52"/>
                  </a:cubicBezTo>
                  <a:cubicBezTo>
                    <a:pt x="531" y="52"/>
                    <a:pt x="531" y="52"/>
                    <a:pt x="530" y="52"/>
                  </a:cubicBezTo>
                  <a:cubicBezTo>
                    <a:pt x="530" y="52"/>
                    <a:pt x="530" y="52"/>
                    <a:pt x="530" y="52"/>
                  </a:cubicBezTo>
                  <a:cubicBezTo>
                    <a:pt x="530" y="52"/>
                    <a:pt x="530" y="52"/>
                    <a:pt x="530" y="52"/>
                  </a:cubicBezTo>
                  <a:cubicBezTo>
                    <a:pt x="530" y="52"/>
                    <a:pt x="530" y="52"/>
                    <a:pt x="530" y="52"/>
                  </a:cubicBezTo>
                  <a:cubicBezTo>
                    <a:pt x="530" y="52"/>
                    <a:pt x="530" y="52"/>
                    <a:pt x="530" y="52"/>
                  </a:cubicBezTo>
                  <a:cubicBezTo>
                    <a:pt x="530" y="52"/>
                    <a:pt x="530" y="52"/>
                    <a:pt x="530" y="52"/>
                  </a:cubicBezTo>
                  <a:cubicBezTo>
                    <a:pt x="530" y="52"/>
                    <a:pt x="530" y="52"/>
                    <a:pt x="530" y="52"/>
                  </a:cubicBezTo>
                  <a:cubicBezTo>
                    <a:pt x="530" y="52"/>
                    <a:pt x="530" y="52"/>
                    <a:pt x="530" y="52"/>
                  </a:cubicBezTo>
                  <a:cubicBezTo>
                    <a:pt x="530" y="52"/>
                    <a:pt x="530" y="51"/>
                    <a:pt x="530" y="51"/>
                  </a:cubicBezTo>
                  <a:cubicBezTo>
                    <a:pt x="530" y="51"/>
                    <a:pt x="530" y="50"/>
                    <a:pt x="529" y="51"/>
                  </a:cubicBezTo>
                  <a:cubicBezTo>
                    <a:pt x="529" y="51"/>
                    <a:pt x="529" y="51"/>
                    <a:pt x="529" y="51"/>
                  </a:cubicBezTo>
                  <a:cubicBezTo>
                    <a:pt x="529" y="51"/>
                    <a:pt x="529" y="50"/>
                    <a:pt x="529" y="50"/>
                  </a:cubicBezTo>
                  <a:cubicBezTo>
                    <a:pt x="529" y="50"/>
                    <a:pt x="529" y="50"/>
                    <a:pt x="529" y="50"/>
                  </a:cubicBezTo>
                  <a:cubicBezTo>
                    <a:pt x="530" y="50"/>
                    <a:pt x="532" y="51"/>
                    <a:pt x="532" y="49"/>
                  </a:cubicBezTo>
                  <a:cubicBezTo>
                    <a:pt x="531" y="48"/>
                    <a:pt x="530" y="49"/>
                    <a:pt x="530" y="48"/>
                  </a:cubicBezTo>
                  <a:cubicBezTo>
                    <a:pt x="529" y="47"/>
                    <a:pt x="529" y="48"/>
                    <a:pt x="528" y="48"/>
                  </a:cubicBezTo>
                  <a:cubicBezTo>
                    <a:pt x="527" y="46"/>
                    <a:pt x="527" y="46"/>
                    <a:pt x="527" y="46"/>
                  </a:cubicBezTo>
                  <a:cubicBezTo>
                    <a:pt x="526" y="47"/>
                    <a:pt x="525" y="47"/>
                    <a:pt x="525" y="48"/>
                  </a:cubicBezTo>
                  <a:cubicBezTo>
                    <a:pt x="525" y="47"/>
                    <a:pt x="524" y="47"/>
                    <a:pt x="523" y="48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23" y="47"/>
                    <a:pt x="523" y="47"/>
                    <a:pt x="523" y="47"/>
                  </a:cubicBezTo>
                  <a:cubicBezTo>
                    <a:pt x="522" y="48"/>
                    <a:pt x="521" y="48"/>
                    <a:pt x="520" y="47"/>
                  </a:cubicBezTo>
                  <a:cubicBezTo>
                    <a:pt x="519" y="47"/>
                    <a:pt x="519" y="47"/>
                    <a:pt x="518" y="47"/>
                  </a:cubicBezTo>
                  <a:cubicBezTo>
                    <a:pt x="518" y="48"/>
                    <a:pt x="518" y="48"/>
                    <a:pt x="518" y="48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7" y="49"/>
                    <a:pt x="518" y="49"/>
                    <a:pt x="517" y="49"/>
                  </a:cubicBezTo>
                  <a:cubicBezTo>
                    <a:pt x="518" y="49"/>
                    <a:pt x="517" y="48"/>
                    <a:pt x="517" y="48"/>
                  </a:cubicBezTo>
                  <a:cubicBezTo>
                    <a:pt x="516" y="49"/>
                    <a:pt x="516" y="48"/>
                    <a:pt x="515" y="48"/>
                  </a:cubicBezTo>
                  <a:cubicBezTo>
                    <a:pt x="515" y="46"/>
                    <a:pt x="513" y="47"/>
                    <a:pt x="513" y="46"/>
                  </a:cubicBezTo>
                  <a:cubicBezTo>
                    <a:pt x="513" y="46"/>
                    <a:pt x="513" y="46"/>
                    <a:pt x="513" y="46"/>
                  </a:cubicBezTo>
                  <a:cubicBezTo>
                    <a:pt x="513" y="46"/>
                    <a:pt x="513" y="46"/>
                    <a:pt x="513" y="46"/>
                  </a:cubicBezTo>
                  <a:cubicBezTo>
                    <a:pt x="513" y="46"/>
                    <a:pt x="514" y="46"/>
                    <a:pt x="514" y="45"/>
                  </a:cubicBezTo>
                  <a:cubicBezTo>
                    <a:pt x="514" y="44"/>
                    <a:pt x="513" y="43"/>
                    <a:pt x="512" y="44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2" y="44"/>
                    <a:pt x="512" y="44"/>
                    <a:pt x="511" y="44"/>
                  </a:cubicBezTo>
                  <a:cubicBezTo>
                    <a:pt x="511" y="43"/>
                    <a:pt x="511" y="43"/>
                    <a:pt x="511" y="44"/>
                  </a:cubicBezTo>
                  <a:cubicBezTo>
                    <a:pt x="511" y="44"/>
                    <a:pt x="510" y="44"/>
                    <a:pt x="511" y="44"/>
                  </a:cubicBezTo>
                  <a:cubicBezTo>
                    <a:pt x="511" y="44"/>
                    <a:pt x="511" y="45"/>
                    <a:pt x="511" y="45"/>
                  </a:cubicBezTo>
                  <a:cubicBezTo>
                    <a:pt x="511" y="45"/>
                    <a:pt x="511" y="44"/>
                    <a:pt x="511" y="44"/>
                  </a:cubicBezTo>
                  <a:cubicBezTo>
                    <a:pt x="510" y="43"/>
                    <a:pt x="510" y="42"/>
                    <a:pt x="509" y="42"/>
                  </a:cubicBezTo>
                  <a:cubicBezTo>
                    <a:pt x="509" y="42"/>
                    <a:pt x="509" y="43"/>
                    <a:pt x="509" y="43"/>
                  </a:cubicBezTo>
                  <a:cubicBezTo>
                    <a:pt x="508" y="43"/>
                    <a:pt x="508" y="43"/>
                    <a:pt x="508" y="43"/>
                  </a:cubicBezTo>
                  <a:cubicBezTo>
                    <a:pt x="508" y="43"/>
                    <a:pt x="508" y="43"/>
                    <a:pt x="508" y="43"/>
                  </a:cubicBezTo>
                  <a:cubicBezTo>
                    <a:pt x="507" y="43"/>
                    <a:pt x="508" y="43"/>
                    <a:pt x="508" y="42"/>
                  </a:cubicBezTo>
                  <a:cubicBezTo>
                    <a:pt x="508" y="42"/>
                    <a:pt x="507" y="43"/>
                    <a:pt x="507" y="42"/>
                  </a:cubicBezTo>
                  <a:cubicBezTo>
                    <a:pt x="507" y="43"/>
                    <a:pt x="507" y="44"/>
                    <a:pt x="507" y="44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506" y="44"/>
                    <a:pt x="506" y="43"/>
                    <a:pt x="506" y="43"/>
                  </a:cubicBezTo>
                  <a:cubicBezTo>
                    <a:pt x="506" y="42"/>
                    <a:pt x="505" y="43"/>
                    <a:pt x="505" y="42"/>
                  </a:cubicBezTo>
                  <a:cubicBezTo>
                    <a:pt x="506" y="41"/>
                    <a:pt x="505" y="41"/>
                    <a:pt x="507" y="41"/>
                  </a:cubicBezTo>
                  <a:cubicBezTo>
                    <a:pt x="508" y="41"/>
                    <a:pt x="509" y="41"/>
                    <a:pt x="509" y="41"/>
                  </a:cubicBezTo>
                  <a:cubicBezTo>
                    <a:pt x="509" y="41"/>
                    <a:pt x="508" y="41"/>
                    <a:pt x="508" y="42"/>
                  </a:cubicBezTo>
                  <a:close/>
                  <a:moveTo>
                    <a:pt x="514" y="39"/>
                  </a:moveTo>
                  <a:cubicBezTo>
                    <a:pt x="515" y="39"/>
                    <a:pt x="516" y="38"/>
                    <a:pt x="516" y="38"/>
                  </a:cubicBezTo>
                  <a:cubicBezTo>
                    <a:pt x="516" y="40"/>
                    <a:pt x="513" y="38"/>
                    <a:pt x="515" y="40"/>
                  </a:cubicBezTo>
                  <a:cubicBezTo>
                    <a:pt x="514" y="40"/>
                    <a:pt x="515" y="40"/>
                    <a:pt x="514" y="40"/>
                  </a:cubicBezTo>
                  <a:cubicBezTo>
                    <a:pt x="514" y="40"/>
                    <a:pt x="514" y="39"/>
                    <a:pt x="514" y="39"/>
                  </a:cubicBezTo>
                  <a:cubicBezTo>
                    <a:pt x="514" y="39"/>
                    <a:pt x="514" y="39"/>
                    <a:pt x="514" y="39"/>
                  </a:cubicBezTo>
                  <a:cubicBezTo>
                    <a:pt x="514" y="39"/>
                    <a:pt x="514" y="39"/>
                    <a:pt x="514" y="39"/>
                  </a:cubicBezTo>
                  <a:cubicBezTo>
                    <a:pt x="514" y="39"/>
                    <a:pt x="514" y="38"/>
                    <a:pt x="514" y="38"/>
                  </a:cubicBezTo>
                  <a:cubicBezTo>
                    <a:pt x="514" y="38"/>
                    <a:pt x="514" y="38"/>
                    <a:pt x="514" y="38"/>
                  </a:cubicBezTo>
                  <a:cubicBezTo>
                    <a:pt x="514" y="39"/>
                    <a:pt x="514" y="39"/>
                    <a:pt x="514" y="39"/>
                  </a:cubicBezTo>
                  <a:cubicBezTo>
                    <a:pt x="514" y="39"/>
                    <a:pt x="514" y="39"/>
                    <a:pt x="514" y="39"/>
                  </a:cubicBezTo>
                  <a:close/>
                  <a:moveTo>
                    <a:pt x="524" y="43"/>
                  </a:moveTo>
                  <a:cubicBezTo>
                    <a:pt x="524" y="43"/>
                    <a:pt x="524" y="43"/>
                    <a:pt x="524" y="42"/>
                  </a:cubicBezTo>
                  <a:cubicBezTo>
                    <a:pt x="524" y="43"/>
                    <a:pt x="524" y="43"/>
                    <a:pt x="524" y="43"/>
                  </a:cubicBezTo>
                  <a:cubicBezTo>
                    <a:pt x="524" y="43"/>
                    <a:pt x="525" y="43"/>
                    <a:pt x="525" y="44"/>
                  </a:cubicBezTo>
                  <a:cubicBezTo>
                    <a:pt x="524" y="43"/>
                    <a:pt x="524" y="43"/>
                    <a:pt x="524" y="43"/>
                  </a:cubicBezTo>
                  <a:cubicBezTo>
                    <a:pt x="524" y="43"/>
                    <a:pt x="524" y="43"/>
                    <a:pt x="524" y="43"/>
                  </a:cubicBezTo>
                  <a:close/>
                  <a:moveTo>
                    <a:pt x="531" y="42"/>
                  </a:moveTo>
                  <a:cubicBezTo>
                    <a:pt x="531" y="42"/>
                    <a:pt x="532" y="42"/>
                    <a:pt x="531" y="42"/>
                  </a:cubicBezTo>
                  <a:cubicBezTo>
                    <a:pt x="531" y="42"/>
                    <a:pt x="531" y="44"/>
                    <a:pt x="530" y="43"/>
                  </a:cubicBezTo>
                  <a:cubicBezTo>
                    <a:pt x="530" y="43"/>
                    <a:pt x="530" y="42"/>
                    <a:pt x="530" y="42"/>
                  </a:cubicBezTo>
                  <a:cubicBezTo>
                    <a:pt x="530" y="42"/>
                    <a:pt x="531" y="42"/>
                    <a:pt x="531" y="42"/>
                  </a:cubicBezTo>
                  <a:close/>
                  <a:moveTo>
                    <a:pt x="534" y="45"/>
                  </a:move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4" y="44"/>
                    <a:pt x="534" y="44"/>
                    <a:pt x="534" y="44"/>
                  </a:cubicBezTo>
                  <a:cubicBezTo>
                    <a:pt x="534" y="44"/>
                    <a:pt x="534" y="44"/>
                    <a:pt x="534" y="44"/>
                  </a:cubicBezTo>
                  <a:cubicBezTo>
                    <a:pt x="534" y="44"/>
                    <a:pt x="534" y="44"/>
                    <a:pt x="534" y="44"/>
                  </a:cubicBezTo>
                  <a:cubicBezTo>
                    <a:pt x="534" y="44"/>
                    <a:pt x="534" y="44"/>
                    <a:pt x="534" y="44"/>
                  </a:cubicBezTo>
                  <a:cubicBezTo>
                    <a:pt x="534" y="43"/>
                    <a:pt x="536" y="43"/>
                    <a:pt x="536" y="43"/>
                  </a:cubicBezTo>
                  <a:cubicBezTo>
                    <a:pt x="537" y="42"/>
                    <a:pt x="537" y="42"/>
                    <a:pt x="537" y="42"/>
                  </a:cubicBezTo>
                  <a:cubicBezTo>
                    <a:pt x="538" y="43"/>
                    <a:pt x="538" y="43"/>
                    <a:pt x="539" y="44"/>
                  </a:cubicBezTo>
                  <a:cubicBezTo>
                    <a:pt x="538" y="44"/>
                    <a:pt x="537" y="43"/>
                    <a:pt x="535" y="44"/>
                  </a:cubicBezTo>
                  <a:cubicBezTo>
                    <a:pt x="536" y="44"/>
                    <a:pt x="536" y="45"/>
                    <a:pt x="535" y="46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36" y="46"/>
                    <a:pt x="535" y="46"/>
                    <a:pt x="535" y="46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5" y="47"/>
                    <a:pt x="534" y="46"/>
                    <a:pt x="534" y="46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4" y="46"/>
                    <a:pt x="534" y="46"/>
                    <a:pt x="535" y="46"/>
                  </a:cubicBezTo>
                  <a:cubicBezTo>
                    <a:pt x="535" y="46"/>
                    <a:pt x="535" y="46"/>
                    <a:pt x="535" y="45"/>
                  </a:cubicBezTo>
                  <a:cubicBezTo>
                    <a:pt x="535" y="45"/>
                    <a:pt x="534" y="45"/>
                    <a:pt x="534" y="45"/>
                  </a:cubicBezTo>
                  <a:cubicBezTo>
                    <a:pt x="534" y="45"/>
                    <a:pt x="534" y="45"/>
                    <a:pt x="534" y="45"/>
                  </a:cubicBezTo>
                  <a:cubicBezTo>
                    <a:pt x="533" y="45"/>
                    <a:pt x="533" y="45"/>
                    <a:pt x="533" y="46"/>
                  </a:cubicBezTo>
                  <a:cubicBezTo>
                    <a:pt x="533" y="46"/>
                    <a:pt x="532" y="45"/>
                    <a:pt x="531" y="45"/>
                  </a:cubicBezTo>
                  <a:cubicBezTo>
                    <a:pt x="531" y="45"/>
                    <a:pt x="531" y="45"/>
                    <a:pt x="531" y="45"/>
                  </a:cubicBezTo>
                  <a:cubicBezTo>
                    <a:pt x="531" y="45"/>
                    <a:pt x="531" y="45"/>
                    <a:pt x="531" y="45"/>
                  </a:cubicBezTo>
                  <a:cubicBezTo>
                    <a:pt x="531" y="45"/>
                    <a:pt x="531" y="45"/>
                    <a:pt x="531" y="45"/>
                  </a:cubicBezTo>
                  <a:cubicBezTo>
                    <a:pt x="531" y="45"/>
                    <a:pt x="531" y="45"/>
                    <a:pt x="531" y="44"/>
                  </a:cubicBezTo>
                  <a:cubicBezTo>
                    <a:pt x="531" y="45"/>
                    <a:pt x="531" y="45"/>
                    <a:pt x="530" y="44"/>
                  </a:cubicBezTo>
                  <a:cubicBezTo>
                    <a:pt x="530" y="44"/>
                    <a:pt x="531" y="44"/>
                    <a:pt x="531" y="44"/>
                  </a:cubicBezTo>
                  <a:cubicBezTo>
                    <a:pt x="531" y="44"/>
                    <a:pt x="531" y="43"/>
                    <a:pt x="532" y="44"/>
                  </a:cubicBezTo>
                  <a:cubicBezTo>
                    <a:pt x="533" y="44"/>
                    <a:pt x="532" y="42"/>
                    <a:pt x="533" y="43"/>
                  </a:cubicBezTo>
                  <a:cubicBezTo>
                    <a:pt x="533" y="43"/>
                    <a:pt x="533" y="43"/>
                    <a:pt x="532" y="43"/>
                  </a:cubicBezTo>
                  <a:cubicBezTo>
                    <a:pt x="533" y="44"/>
                    <a:pt x="533" y="44"/>
                    <a:pt x="534" y="45"/>
                  </a:cubicBezTo>
                  <a:close/>
                  <a:moveTo>
                    <a:pt x="538" y="48"/>
                  </a:moveTo>
                  <a:cubicBezTo>
                    <a:pt x="536" y="48"/>
                    <a:pt x="536" y="48"/>
                    <a:pt x="536" y="48"/>
                  </a:cubicBezTo>
                  <a:cubicBezTo>
                    <a:pt x="536" y="48"/>
                    <a:pt x="536" y="48"/>
                    <a:pt x="536" y="48"/>
                  </a:cubicBezTo>
                  <a:lnTo>
                    <a:pt x="538" y="48"/>
                  </a:lnTo>
                  <a:close/>
                  <a:moveTo>
                    <a:pt x="540" y="51"/>
                  </a:moveTo>
                  <a:cubicBezTo>
                    <a:pt x="540" y="51"/>
                    <a:pt x="540" y="51"/>
                    <a:pt x="540" y="51"/>
                  </a:cubicBezTo>
                  <a:cubicBezTo>
                    <a:pt x="540" y="49"/>
                    <a:pt x="540" y="49"/>
                    <a:pt x="540" y="49"/>
                  </a:cubicBezTo>
                  <a:cubicBezTo>
                    <a:pt x="541" y="50"/>
                    <a:pt x="541" y="50"/>
                    <a:pt x="541" y="50"/>
                  </a:cubicBezTo>
                  <a:cubicBezTo>
                    <a:pt x="541" y="50"/>
                    <a:pt x="541" y="50"/>
                    <a:pt x="541" y="50"/>
                  </a:cubicBezTo>
                  <a:cubicBezTo>
                    <a:pt x="541" y="51"/>
                    <a:pt x="541" y="51"/>
                    <a:pt x="541" y="51"/>
                  </a:cubicBezTo>
                  <a:cubicBezTo>
                    <a:pt x="541" y="51"/>
                    <a:pt x="541" y="51"/>
                    <a:pt x="541" y="51"/>
                  </a:cubicBezTo>
                  <a:cubicBezTo>
                    <a:pt x="541" y="52"/>
                    <a:pt x="541" y="52"/>
                    <a:pt x="541" y="52"/>
                  </a:cubicBezTo>
                  <a:cubicBezTo>
                    <a:pt x="541" y="52"/>
                    <a:pt x="542" y="51"/>
                    <a:pt x="542" y="51"/>
                  </a:cubicBezTo>
                  <a:cubicBezTo>
                    <a:pt x="543" y="51"/>
                    <a:pt x="542" y="51"/>
                    <a:pt x="542" y="51"/>
                  </a:cubicBezTo>
                  <a:cubicBezTo>
                    <a:pt x="542" y="52"/>
                    <a:pt x="542" y="52"/>
                    <a:pt x="542" y="52"/>
                  </a:cubicBezTo>
                  <a:cubicBezTo>
                    <a:pt x="543" y="52"/>
                    <a:pt x="543" y="52"/>
                    <a:pt x="543" y="51"/>
                  </a:cubicBezTo>
                  <a:cubicBezTo>
                    <a:pt x="543" y="53"/>
                    <a:pt x="543" y="53"/>
                    <a:pt x="543" y="53"/>
                  </a:cubicBezTo>
                  <a:cubicBezTo>
                    <a:pt x="542" y="52"/>
                    <a:pt x="541" y="51"/>
                    <a:pt x="540" y="52"/>
                  </a:cubicBezTo>
                  <a:cubicBezTo>
                    <a:pt x="540" y="51"/>
                    <a:pt x="539" y="51"/>
                    <a:pt x="538" y="51"/>
                  </a:cubicBezTo>
                  <a:cubicBezTo>
                    <a:pt x="538" y="51"/>
                    <a:pt x="539" y="50"/>
                    <a:pt x="540" y="51"/>
                  </a:cubicBezTo>
                  <a:close/>
                  <a:moveTo>
                    <a:pt x="540" y="47"/>
                  </a:moveTo>
                  <a:cubicBezTo>
                    <a:pt x="540" y="48"/>
                    <a:pt x="540" y="48"/>
                    <a:pt x="540" y="48"/>
                  </a:cubicBezTo>
                  <a:cubicBezTo>
                    <a:pt x="539" y="47"/>
                    <a:pt x="540" y="47"/>
                    <a:pt x="540" y="47"/>
                  </a:cubicBezTo>
                  <a:close/>
                  <a:moveTo>
                    <a:pt x="530" y="105"/>
                  </a:moveTo>
                  <a:cubicBezTo>
                    <a:pt x="530" y="105"/>
                    <a:pt x="530" y="105"/>
                    <a:pt x="530" y="105"/>
                  </a:cubicBezTo>
                  <a:cubicBezTo>
                    <a:pt x="530" y="105"/>
                    <a:pt x="531" y="104"/>
                    <a:pt x="530" y="105"/>
                  </a:cubicBezTo>
                  <a:cubicBezTo>
                    <a:pt x="530" y="105"/>
                    <a:pt x="530" y="105"/>
                    <a:pt x="530" y="105"/>
                  </a:cubicBezTo>
                  <a:cubicBezTo>
                    <a:pt x="530" y="105"/>
                    <a:pt x="530" y="105"/>
                    <a:pt x="530" y="105"/>
                  </a:cubicBezTo>
                  <a:cubicBezTo>
                    <a:pt x="529" y="104"/>
                    <a:pt x="529" y="104"/>
                    <a:pt x="529" y="104"/>
                  </a:cubicBezTo>
                  <a:cubicBezTo>
                    <a:pt x="529" y="104"/>
                    <a:pt x="529" y="104"/>
                    <a:pt x="529" y="104"/>
                  </a:cubicBezTo>
                  <a:cubicBezTo>
                    <a:pt x="529" y="104"/>
                    <a:pt x="529" y="104"/>
                    <a:pt x="529" y="104"/>
                  </a:cubicBezTo>
                  <a:cubicBezTo>
                    <a:pt x="530" y="104"/>
                    <a:pt x="530" y="104"/>
                    <a:pt x="530" y="104"/>
                  </a:cubicBezTo>
                  <a:cubicBezTo>
                    <a:pt x="530" y="104"/>
                    <a:pt x="530" y="104"/>
                    <a:pt x="530" y="105"/>
                  </a:cubicBezTo>
                  <a:close/>
                  <a:moveTo>
                    <a:pt x="533" y="99"/>
                  </a:moveTo>
                  <a:cubicBezTo>
                    <a:pt x="534" y="99"/>
                    <a:pt x="534" y="99"/>
                    <a:pt x="533" y="100"/>
                  </a:cubicBezTo>
                  <a:cubicBezTo>
                    <a:pt x="533" y="100"/>
                    <a:pt x="533" y="100"/>
                    <a:pt x="533" y="100"/>
                  </a:cubicBezTo>
                  <a:cubicBezTo>
                    <a:pt x="533" y="100"/>
                    <a:pt x="534" y="99"/>
                    <a:pt x="533" y="99"/>
                  </a:cubicBezTo>
                  <a:cubicBezTo>
                    <a:pt x="533" y="99"/>
                    <a:pt x="533" y="99"/>
                    <a:pt x="533" y="99"/>
                  </a:cubicBezTo>
                  <a:cubicBezTo>
                    <a:pt x="533" y="99"/>
                    <a:pt x="533" y="99"/>
                    <a:pt x="533" y="99"/>
                  </a:cubicBezTo>
                  <a:cubicBezTo>
                    <a:pt x="533" y="98"/>
                    <a:pt x="533" y="98"/>
                    <a:pt x="533" y="98"/>
                  </a:cubicBezTo>
                  <a:cubicBezTo>
                    <a:pt x="533" y="98"/>
                    <a:pt x="533" y="98"/>
                    <a:pt x="533" y="99"/>
                  </a:cubicBezTo>
                  <a:close/>
                  <a:moveTo>
                    <a:pt x="547" y="51"/>
                  </a:moveTo>
                  <a:cubicBezTo>
                    <a:pt x="549" y="52"/>
                    <a:pt x="546" y="53"/>
                    <a:pt x="548" y="53"/>
                  </a:cubicBezTo>
                  <a:cubicBezTo>
                    <a:pt x="548" y="54"/>
                    <a:pt x="548" y="53"/>
                    <a:pt x="547" y="54"/>
                  </a:cubicBezTo>
                  <a:cubicBezTo>
                    <a:pt x="546" y="52"/>
                    <a:pt x="546" y="52"/>
                    <a:pt x="546" y="52"/>
                  </a:cubicBezTo>
                  <a:cubicBezTo>
                    <a:pt x="546" y="53"/>
                    <a:pt x="546" y="53"/>
                    <a:pt x="546" y="53"/>
                  </a:cubicBezTo>
                  <a:cubicBezTo>
                    <a:pt x="546" y="52"/>
                    <a:pt x="546" y="52"/>
                    <a:pt x="546" y="52"/>
                  </a:cubicBezTo>
                  <a:cubicBezTo>
                    <a:pt x="547" y="51"/>
                    <a:pt x="546" y="52"/>
                    <a:pt x="547" y="52"/>
                  </a:cubicBezTo>
                  <a:lnTo>
                    <a:pt x="547" y="51"/>
                  </a:lnTo>
                  <a:close/>
                  <a:moveTo>
                    <a:pt x="532" y="110"/>
                  </a:moveTo>
                  <a:cubicBezTo>
                    <a:pt x="532" y="110"/>
                    <a:pt x="532" y="110"/>
                    <a:pt x="532" y="110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32" y="111"/>
                    <a:pt x="533" y="111"/>
                    <a:pt x="533" y="111"/>
                  </a:cubicBezTo>
                  <a:cubicBezTo>
                    <a:pt x="534" y="111"/>
                    <a:pt x="534" y="111"/>
                    <a:pt x="534" y="111"/>
                  </a:cubicBezTo>
                  <a:cubicBezTo>
                    <a:pt x="534" y="111"/>
                    <a:pt x="533" y="112"/>
                    <a:pt x="534" y="112"/>
                  </a:cubicBezTo>
                  <a:cubicBezTo>
                    <a:pt x="533" y="112"/>
                    <a:pt x="533" y="111"/>
                    <a:pt x="532" y="111"/>
                  </a:cubicBezTo>
                  <a:cubicBezTo>
                    <a:pt x="531" y="112"/>
                    <a:pt x="533" y="111"/>
                    <a:pt x="532" y="111"/>
                  </a:cubicBezTo>
                  <a:cubicBezTo>
                    <a:pt x="531" y="111"/>
                    <a:pt x="531" y="111"/>
                    <a:pt x="531" y="111"/>
                  </a:cubicBezTo>
                  <a:cubicBezTo>
                    <a:pt x="531" y="111"/>
                    <a:pt x="531" y="110"/>
                    <a:pt x="531" y="110"/>
                  </a:cubicBezTo>
                  <a:cubicBezTo>
                    <a:pt x="530" y="110"/>
                    <a:pt x="530" y="111"/>
                    <a:pt x="530" y="111"/>
                  </a:cubicBezTo>
                  <a:cubicBezTo>
                    <a:pt x="530" y="111"/>
                    <a:pt x="530" y="109"/>
                    <a:pt x="529" y="111"/>
                  </a:cubicBezTo>
                  <a:cubicBezTo>
                    <a:pt x="529" y="111"/>
                    <a:pt x="530" y="111"/>
                    <a:pt x="530" y="112"/>
                  </a:cubicBezTo>
                  <a:cubicBezTo>
                    <a:pt x="530" y="113"/>
                    <a:pt x="528" y="112"/>
                    <a:pt x="528" y="114"/>
                  </a:cubicBezTo>
                  <a:cubicBezTo>
                    <a:pt x="527" y="113"/>
                    <a:pt x="527" y="114"/>
                    <a:pt x="527" y="115"/>
                  </a:cubicBezTo>
                  <a:cubicBezTo>
                    <a:pt x="526" y="114"/>
                    <a:pt x="525" y="115"/>
                    <a:pt x="525" y="115"/>
                  </a:cubicBezTo>
                  <a:cubicBezTo>
                    <a:pt x="525" y="115"/>
                    <a:pt x="525" y="114"/>
                    <a:pt x="525" y="114"/>
                  </a:cubicBezTo>
                  <a:cubicBezTo>
                    <a:pt x="525" y="113"/>
                    <a:pt x="525" y="114"/>
                    <a:pt x="525" y="113"/>
                  </a:cubicBezTo>
                  <a:cubicBezTo>
                    <a:pt x="525" y="113"/>
                    <a:pt x="526" y="115"/>
                    <a:pt x="527" y="113"/>
                  </a:cubicBezTo>
                  <a:cubicBezTo>
                    <a:pt x="528" y="114"/>
                    <a:pt x="528" y="113"/>
                    <a:pt x="528" y="113"/>
                  </a:cubicBezTo>
                  <a:cubicBezTo>
                    <a:pt x="527" y="111"/>
                    <a:pt x="529" y="111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29" y="110"/>
                    <a:pt x="529" y="110"/>
                    <a:pt x="529" y="110"/>
                  </a:cubicBezTo>
                  <a:cubicBezTo>
                    <a:pt x="530" y="110"/>
                    <a:pt x="531" y="111"/>
                    <a:pt x="532" y="110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32" y="109"/>
                    <a:pt x="532" y="109"/>
                    <a:pt x="532" y="109"/>
                  </a:cubicBezTo>
                  <a:cubicBezTo>
                    <a:pt x="533" y="109"/>
                    <a:pt x="533" y="109"/>
                    <a:pt x="533" y="109"/>
                  </a:cubicBezTo>
                  <a:cubicBezTo>
                    <a:pt x="532" y="109"/>
                    <a:pt x="532" y="110"/>
                    <a:pt x="532" y="110"/>
                  </a:cubicBezTo>
                  <a:close/>
                  <a:moveTo>
                    <a:pt x="536" y="105"/>
                  </a:moveTo>
                  <a:cubicBezTo>
                    <a:pt x="536" y="105"/>
                    <a:pt x="536" y="106"/>
                    <a:pt x="536" y="106"/>
                  </a:cubicBezTo>
                  <a:cubicBezTo>
                    <a:pt x="536" y="106"/>
                    <a:pt x="537" y="105"/>
                    <a:pt x="537" y="106"/>
                  </a:cubicBezTo>
                  <a:cubicBezTo>
                    <a:pt x="537" y="106"/>
                    <a:pt x="537" y="106"/>
                    <a:pt x="537" y="106"/>
                  </a:cubicBezTo>
                  <a:cubicBezTo>
                    <a:pt x="536" y="106"/>
                    <a:pt x="536" y="106"/>
                    <a:pt x="536" y="106"/>
                  </a:cubicBezTo>
                  <a:cubicBezTo>
                    <a:pt x="536" y="106"/>
                    <a:pt x="535" y="107"/>
                    <a:pt x="536" y="107"/>
                  </a:cubicBezTo>
                  <a:cubicBezTo>
                    <a:pt x="536" y="107"/>
                    <a:pt x="536" y="107"/>
                    <a:pt x="536" y="107"/>
                  </a:cubicBezTo>
                  <a:cubicBezTo>
                    <a:pt x="536" y="107"/>
                    <a:pt x="536" y="107"/>
                    <a:pt x="536" y="107"/>
                  </a:cubicBezTo>
                  <a:cubicBezTo>
                    <a:pt x="535" y="107"/>
                    <a:pt x="535" y="108"/>
                    <a:pt x="535" y="108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4" y="108"/>
                    <a:pt x="534" y="108"/>
                    <a:pt x="534" y="108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7"/>
                    <a:pt x="535" y="107"/>
                    <a:pt x="535" y="106"/>
                  </a:cubicBezTo>
                  <a:cubicBezTo>
                    <a:pt x="535" y="106"/>
                    <a:pt x="535" y="107"/>
                    <a:pt x="534" y="107"/>
                  </a:cubicBezTo>
                  <a:cubicBezTo>
                    <a:pt x="534" y="106"/>
                    <a:pt x="534" y="106"/>
                    <a:pt x="534" y="106"/>
                  </a:cubicBezTo>
                  <a:cubicBezTo>
                    <a:pt x="534" y="106"/>
                    <a:pt x="535" y="106"/>
                    <a:pt x="535" y="106"/>
                  </a:cubicBezTo>
                  <a:cubicBezTo>
                    <a:pt x="535" y="105"/>
                    <a:pt x="534" y="107"/>
                    <a:pt x="534" y="106"/>
                  </a:cubicBezTo>
                  <a:cubicBezTo>
                    <a:pt x="534" y="105"/>
                    <a:pt x="534" y="104"/>
                    <a:pt x="534" y="104"/>
                  </a:cubicBezTo>
                  <a:cubicBezTo>
                    <a:pt x="534" y="104"/>
                    <a:pt x="535" y="105"/>
                    <a:pt x="534" y="105"/>
                  </a:cubicBezTo>
                  <a:cubicBezTo>
                    <a:pt x="535" y="105"/>
                    <a:pt x="535" y="106"/>
                    <a:pt x="536" y="105"/>
                  </a:cubicBezTo>
                  <a:close/>
                  <a:moveTo>
                    <a:pt x="536" y="109"/>
                  </a:moveTo>
                  <a:cubicBezTo>
                    <a:pt x="536" y="109"/>
                    <a:pt x="536" y="109"/>
                    <a:pt x="536" y="109"/>
                  </a:cubicBezTo>
                  <a:cubicBezTo>
                    <a:pt x="536" y="109"/>
                    <a:pt x="535" y="108"/>
                    <a:pt x="536" y="108"/>
                  </a:cubicBezTo>
                  <a:cubicBezTo>
                    <a:pt x="537" y="108"/>
                    <a:pt x="537" y="108"/>
                    <a:pt x="537" y="108"/>
                  </a:cubicBezTo>
                  <a:cubicBezTo>
                    <a:pt x="536" y="108"/>
                    <a:pt x="536" y="108"/>
                    <a:pt x="536" y="109"/>
                  </a:cubicBezTo>
                  <a:close/>
                  <a:moveTo>
                    <a:pt x="537" y="114"/>
                  </a:moveTo>
                  <a:cubicBezTo>
                    <a:pt x="537" y="114"/>
                    <a:pt x="537" y="114"/>
                    <a:pt x="537" y="114"/>
                  </a:cubicBezTo>
                  <a:cubicBezTo>
                    <a:pt x="537" y="113"/>
                    <a:pt x="537" y="113"/>
                    <a:pt x="537" y="113"/>
                  </a:cubicBezTo>
                  <a:cubicBezTo>
                    <a:pt x="537" y="113"/>
                    <a:pt x="537" y="113"/>
                    <a:pt x="538" y="113"/>
                  </a:cubicBezTo>
                  <a:cubicBezTo>
                    <a:pt x="538" y="113"/>
                    <a:pt x="538" y="113"/>
                    <a:pt x="538" y="113"/>
                  </a:cubicBezTo>
                  <a:cubicBezTo>
                    <a:pt x="538" y="114"/>
                    <a:pt x="538" y="114"/>
                    <a:pt x="538" y="114"/>
                  </a:cubicBezTo>
                  <a:cubicBezTo>
                    <a:pt x="535" y="114"/>
                    <a:pt x="535" y="114"/>
                    <a:pt x="535" y="114"/>
                  </a:cubicBezTo>
                  <a:cubicBezTo>
                    <a:pt x="535" y="113"/>
                    <a:pt x="535" y="113"/>
                    <a:pt x="535" y="113"/>
                  </a:cubicBezTo>
                  <a:cubicBezTo>
                    <a:pt x="534" y="114"/>
                    <a:pt x="534" y="113"/>
                    <a:pt x="533" y="113"/>
                  </a:cubicBezTo>
                  <a:cubicBezTo>
                    <a:pt x="534" y="112"/>
                    <a:pt x="535" y="113"/>
                    <a:pt x="537" y="113"/>
                  </a:cubicBezTo>
                  <a:cubicBezTo>
                    <a:pt x="536" y="113"/>
                    <a:pt x="536" y="113"/>
                    <a:pt x="536" y="113"/>
                  </a:cubicBezTo>
                  <a:cubicBezTo>
                    <a:pt x="536" y="114"/>
                    <a:pt x="537" y="114"/>
                    <a:pt x="537" y="114"/>
                  </a:cubicBezTo>
                  <a:close/>
                  <a:moveTo>
                    <a:pt x="538" y="116"/>
                  </a:moveTo>
                  <a:cubicBezTo>
                    <a:pt x="540" y="117"/>
                    <a:pt x="540" y="117"/>
                    <a:pt x="540" y="117"/>
                  </a:cubicBezTo>
                  <a:cubicBezTo>
                    <a:pt x="539" y="117"/>
                    <a:pt x="539" y="116"/>
                    <a:pt x="538" y="117"/>
                  </a:cubicBezTo>
                  <a:cubicBezTo>
                    <a:pt x="538" y="117"/>
                    <a:pt x="538" y="117"/>
                    <a:pt x="538" y="117"/>
                  </a:cubicBezTo>
                  <a:cubicBezTo>
                    <a:pt x="538" y="117"/>
                    <a:pt x="538" y="117"/>
                    <a:pt x="539" y="117"/>
                  </a:cubicBezTo>
                  <a:cubicBezTo>
                    <a:pt x="539" y="117"/>
                    <a:pt x="539" y="117"/>
                    <a:pt x="539" y="117"/>
                  </a:cubicBezTo>
                  <a:cubicBezTo>
                    <a:pt x="539" y="118"/>
                    <a:pt x="539" y="118"/>
                    <a:pt x="539" y="118"/>
                  </a:cubicBezTo>
                  <a:cubicBezTo>
                    <a:pt x="539" y="117"/>
                    <a:pt x="539" y="117"/>
                    <a:pt x="539" y="117"/>
                  </a:cubicBezTo>
                  <a:cubicBezTo>
                    <a:pt x="538" y="117"/>
                    <a:pt x="538" y="117"/>
                    <a:pt x="538" y="117"/>
                  </a:cubicBezTo>
                  <a:cubicBezTo>
                    <a:pt x="538" y="117"/>
                    <a:pt x="538" y="117"/>
                    <a:pt x="538" y="117"/>
                  </a:cubicBezTo>
                  <a:cubicBezTo>
                    <a:pt x="538" y="117"/>
                    <a:pt x="538" y="117"/>
                    <a:pt x="538" y="117"/>
                  </a:cubicBezTo>
                  <a:cubicBezTo>
                    <a:pt x="538" y="117"/>
                    <a:pt x="538" y="117"/>
                    <a:pt x="538" y="117"/>
                  </a:cubicBezTo>
                  <a:cubicBezTo>
                    <a:pt x="538" y="117"/>
                    <a:pt x="538" y="117"/>
                    <a:pt x="538" y="117"/>
                  </a:cubicBezTo>
                  <a:cubicBezTo>
                    <a:pt x="538" y="117"/>
                    <a:pt x="537" y="117"/>
                    <a:pt x="537" y="117"/>
                  </a:cubicBezTo>
                  <a:cubicBezTo>
                    <a:pt x="537" y="117"/>
                    <a:pt x="537" y="117"/>
                    <a:pt x="537" y="117"/>
                  </a:cubicBezTo>
                  <a:cubicBezTo>
                    <a:pt x="537" y="116"/>
                    <a:pt x="537" y="116"/>
                    <a:pt x="537" y="116"/>
                  </a:cubicBezTo>
                  <a:cubicBezTo>
                    <a:pt x="537" y="117"/>
                    <a:pt x="538" y="116"/>
                    <a:pt x="538" y="117"/>
                  </a:cubicBezTo>
                  <a:cubicBezTo>
                    <a:pt x="538" y="117"/>
                    <a:pt x="538" y="117"/>
                    <a:pt x="538" y="117"/>
                  </a:cubicBezTo>
                  <a:lnTo>
                    <a:pt x="538" y="116"/>
                  </a:lnTo>
                  <a:close/>
                  <a:moveTo>
                    <a:pt x="539" y="113"/>
                  </a:moveTo>
                  <a:cubicBezTo>
                    <a:pt x="539" y="113"/>
                    <a:pt x="539" y="113"/>
                    <a:pt x="539" y="113"/>
                  </a:cubicBezTo>
                  <a:cubicBezTo>
                    <a:pt x="539" y="114"/>
                    <a:pt x="539" y="114"/>
                    <a:pt x="539" y="114"/>
                  </a:cubicBezTo>
                  <a:lnTo>
                    <a:pt x="539" y="113"/>
                  </a:lnTo>
                  <a:close/>
                  <a:moveTo>
                    <a:pt x="542" y="111"/>
                  </a:moveTo>
                  <a:cubicBezTo>
                    <a:pt x="542" y="110"/>
                    <a:pt x="542" y="110"/>
                    <a:pt x="543" y="110"/>
                  </a:cubicBezTo>
                  <a:cubicBezTo>
                    <a:pt x="543" y="110"/>
                    <a:pt x="544" y="109"/>
                    <a:pt x="544" y="110"/>
                  </a:cubicBezTo>
                  <a:cubicBezTo>
                    <a:pt x="544" y="110"/>
                    <a:pt x="544" y="110"/>
                    <a:pt x="543" y="110"/>
                  </a:cubicBezTo>
                  <a:cubicBezTo>
                    <a:pt x="543" y="110"/>
                    <a:pt x="543" y="110"/>
                    <a:pt x="542" y="110"/>
                  </a:cubicBezTo>
                  <a:cubicBezTo>
                    <a:pt x="543" y="111"/>
                    <a:pt x="543" y="111"/>
                    <a:pt x="543" y="111"/>
                  </a:cubicBezTo>
                  <a:cubicBezTo>
                    <a:pt x="543" y="111"/>
                    <a:pt x="543" y="111"/>
                    <a:pt x="543" y="111"/>
                  </a:cubicBezTo>
                  <a:cubicBezTo>
                    <a:pt x="543" y="111"/>
                    <a:pt x="543" y="111"/>
                    <a:pt x="543" y="111"/>
                  </a:cubicBezTo>
                  <a:cubicBezTo>
                    <a:pt x="542" y="111"/>
                    <a:pt x="542" y="111"/>
                    <a:pt x="542" y="111"/>
                  </a:cubicBezTo>
                  <a:cubicBezTo>
                    <a:pt x="542" y="111"/>
                    <a:pt x="542" y="111"/>
                    <a:pt x="542" y="111"/>
                  </a:cubicBezTo>
                  <a:cubicBezTo>
                    <a:pt x="542" y="111"/>
                    <a:pt x="542" y="111"/>
                    <a:pt x="542" y="111"/>
                  </a:cubicBezTo>
                  <a:cubicBezTo>
                    <a:pt x="542" y="111"/>
                    <a:pt x="542" y="111"/>
                    <a:pt x="542" y="111"/>
                  </a:cubicBezTo>
                  <a:cubicBezTo>
                    <a:pt x="542" y="111"/>
                    <a:pt x="541" y="112"/>
                    <a:pt x="542" y="113"/>
                  </a:cubicBezTo>
                  <a:cubicBezTo>
                    <a:pt x="542" y="112"/>
                    <a:pt x="541" y="112"/>
                    <a:pt x="541" y="112"/>
                  </a:cubicBezTo>
                  <a:cubicBezTo>
                    <a:pt x="541" y="112"/>
                    <a:pt x="541" y="112"/>
                    <a:pt x="541" y="112"/>
                  </a:cubicBezTo>
                  <a:cubicBezTo>
                    <a:pt x="541" y="111"/>
                    <a:pt x="541" y="111"/>
                    <a:pt x="541" y="111"/>
                  </a:cubicBezTo>
                  <a:cubicBezTo>
                    <a:pt x="541" y="111"/>
                    <a:pt x="541" y="111"/>
                    <a:pt x="542" y="111"/>
                  </a:cubicBezTo>
                  <a:cubicBezTo>
                    <a:pt x="541" y="111"/>
                    <a:pt x="542" y="111"/>
                    <a:pt x="542" y="111"/>
                  </a:cubicBezTo>
                  <a:close/>
                  <a:moveTo>
                    <a:pt x="543" y="118"/>
                  </a:moveTo>
                  <a:cubicBezTo>
                    <a:pt x="544" y="118"/>
                    <a:pt x="544" y="118"/>
                    <a:pt x="544" y="118"/>
                  </a:cubicBezTo>
                  <a:cubicBezTo>
                    <a:pt x="544" y="117"/>
                    <a:pt x="545" y="117"/>
                    <a:pt x="544" y="117"/>
                  </a:cubicBezTo>
                  <a:cubicBezTo>
                    <a:pt x="544" y="116"/>
                    <a:pt x="544" y="116"/>
                    <a:pt x="544" y="116"/>
                  </a:cubicBezTo>
                  <a:cubicBezTo>
                    <a:pt x="544" y="116"/>
                    <a:pt x="544" y="116"/>
                    <a:pt x="544" y="116"/>
                  </a:cubicBezTo>
                  <a:cubicBezTo>
                    <a:pt x="544" y="117"/>
                    <a:pt x="545" y="116"/>
                    <a:pt x="545" y="117"/>
                  </a:cubicBezTo>
                  <a:cubicBezTo>
                    <a:pt x="544" y="117"/>
                    <a:pt x="545" y="117"/>
                    <a:pt x="544" y="117"/>
                  </a:cubicBezTo>
                  <a:cubicBezTo>
                    <a:pt x="544" y="118"/>
                    <a:pt x="544" y="118"/>
                    <a:pt x="545" y="118"/>
                  </a:cubicBezTo>
                  <a:cubicBezTo>
                    <a:pt x="545" y="118"/>
                    <a:pt x="545" y="118"/>
                    <a:pt x="545" y="118"/>
                  </a:cubicBezTo>
                  <a:cubicBezTo>
                    <a:pt x="545" y="119"/>
                    <a:pt x="545" y="119"/>
                    <a:pt x="545" y="119"/>
                  </a:cubicBezTo>
                  <a:cubicBezTo>
                    <a:pt x="545" y="119"/>
                    <a:pt x="544" y="118"/>
                    <a:pt x="544" y="119"/>
                  </a:cubicBezTo>
                  <a:cubicBezTo>
                    <a:pt x="545" y="119"/>
                    <a:pt x="545" y="119"/>
                    <a:pt x="545" y="120"/>
                  </a:cubicBezTo>
                  <a:cubicBezTo>
                    <a:pt x="546" y="119"/>
                    <a:pt x="546" y="119"/>
                    <a:pt x="546" y="118"/>
                  </a:cubicBezTo>
                  <a:cubicBezTo>
                    <a:pt x="547" y="119"/>
                    <a:pt x="548" y="118"/>
                    <a:pt x="548" y="119"/>
                  </a:cubicBezTo>
                  <a:cubicBezTo>
                    <a:pt x="548" y="119"/>
                    <a:pt x="548" y="119"/>
                    <a:pt x="548" y="119"/>
                  </a:cubicBezTo>
                  <a:cubicBezTo>
                    <a:pt x="548" y="120"/>
                    <a:pt x="548" y="120"/>
                    <a:pt x="548" y="120"/>
                  </a:cubicBezTo>
                  <a:cubicBezTo>
                    <a:pt x="548" y="120"/>
                    <a:pt x="548" y="120"/>
                    <a:pt x="548" y="120"/>
                  </a:cubicBezTo>
                  <a:cubicBezTo>
                    <a:pt x="548" y="121"/>
                    <a:pt x="548" y="121"/>
                    <a:pt x="548" y="121"/>
                  </a:cubicBezTo>
                  <a:cubicBezTo>
                    <a:pt x="548" y="121"/>
                    <a:pt x="548" y="121"/>
                    <a:pt x="548" y="121"/>
                  </a:cubicBezTo>
                  <a:cubicBezTo>
                    <a:pt x="548" y="121"/>
                    <a:pt x="548" y="121"/>
                    <a:pt x="548" y="121"/>
                  </a:cubicBezTo>
                  <a:cubicBezTo>
                    <a:pt x="548" y="120"/>
                    <a:pt x="548" y="120"/>
                    <a:pt x="548" y="119"/>
                  </a:cubicBezTo>
                  <a:cubicBezTo>
                    <a:pt x="547" y="119"/>
                    <a:pt x="547" y="119"/>
                    <a:pt x="546" y="119"/>
                  </a:cubicBezTo>
                  <a:cubicBezTo>
                    <a:pt x="547" y="120"/>
                    <a:pt x="547" y="120"/>
                    <a:pt x="547" y="120"/>
                  </a:cubicBezTo>
                  <a:cubicBezTo>
                    <a:pt x="547" y="120"/>
                    <a:pt x="547" y="120"/>
                    <a:pt x="547" y="120"/>
                  </a:cubicBezTo>
                  <a:cubicBezTo>
                    <a:pt x="546" y="121"/>
                    <a:pt x="547" y="121"/>
                    <a:pt x="548" y="122"/>
                  </a:cubicBezTo>
                  <a:cubicBezTo>
                    <a:pt x="548" y="122"/>
                    <a:pt x="547" y="122"/>
                    <a:pt x="547" y="122"/>
                  </a:cubicBezTo>
                  <a:cubicBezTo>
                    <a:pt x="547" y="120"/>
                    <a:pt x="547" y="120"/>
                    <a:pt x="547" y="120"/>
                  </a:cubicBezTo>
                  <a:cubicBezTo>
                    <a:pt x="546" y="120"/>
                    <a:pt x="545" y="121"/>
                    <a:pt x="545" y="120"/>
                  </a:cubicBezTo>
                  <a:cubicBezTo>
                    <a:pt x="545" y="120"/>
                    <a:pt x="545" y="120"/>
                    <a:pt x="545" y="120"/>
                  </a:cubicBezTo>
                  <a:cubicBezTo>
                    <a:pt x="545" y="119"/>
                    <a:pt x="544" y="120"/>
                    <a:pt x="544" y="120"/>
                  </a:cubicBezTo>
                  <a:cubicBezTo>
                    <a:pt x="544" y="120"/>
                    <a:pt x="544" y="120"/>
                    <a:pt x="544" y="120"/>
                  </a:cubicBezTo>
                  <a:cubicBezTo>
                    <a:pt x="543" y="119"/>
                    <a:pt x="545" y="118"/>
                    <a:pt x="543" y="119"/>
                  </a:cubicBezTo>
                  <a:cubicBezTo>
                    <a:pt x="543" y="118"/>
                    <a:pt x="544" y="118"/>
                    <a:pt x="543" y="118"/>
                  </a:cubicBezTo>
                  <a:cubicBezTo>
                    <a:pt x="543" y="118"/>
                    <a:pt x="543" y="118"/>
                    <a:pt x="543" y="117"/>
                  </a:cubicBezTo>
                  <a:cubicBezTo>
                    <a:pt x="542" y="117"/>
                    <a:pt x="544" y="116"/>
                    <a:pt x="544" y="117"/>
                  </a:cubicBezTo>
                  <a:cubicBezTo>
                    <a:pt x="543" y="117"/>
                    <a:pt x="543" y="117"/>
                    <a:pt x="543" y="117"/>
                  </a:cubicBezTo>
                  <a:cubicBezTo>
                    <a:pt x="543" y="118"/>
                    <a:pt x="543" y="118"/>
                    <a:pt x="543" y="118"/>
                  </a:cubicBezTo>
                  <a:close/>
                  <a:moveTo>
                    <a:pt x="547" y="112"/>
                  </a:moveTo>
                  <a:cubicBezTo>
                    <a:pt x="546" y="112"/>
                    <a:pt x="546" y="112"/>
                    <a:pt x="546" y="112"/>
                  </a:cubicBezTo>
                  <a:cubicBezTo>
                    <a:pt x="546" y="112"/>
                    <a:pt x="546" y="112"/>
                    <a:pt x="546" y="111"/>
                  </a:cubicBezTo>
                  <a:cubicBezTo>
                    <a:pt x="546" y="111"/>
                    <a:pt x="546" y="111"/>
                    <a:pt x="546" y="111"/>
                  </a:cubicBezTo>
                  <a:cubicBezTo>
                    <a:pt x="546" y="111"/>
                    <a:pt x="546" y="111"/>
                    <a:pt x="546" y="111"/>
                  </a:cubicBezTo>
                  <a:lnTo>
                    <a:pt x="547" y="112"/>
                  </a:lnTo>
                  <a:close/>
                  <a:moveTo>
                    <a:pt x="547" y="108"/>
                  </a:moveTo>
                  <a:cubicBezTo>
                    <a:pt x="548" y="108"/>
                    <a:pt x="548" y="109"/>
                    <a:pt x="548" y="109"/>
                  </a:cubicBezTo>
                  <a:cubicBezTo>
                    <a:pt x="548" y="109"/>
                    <a:pt x="548" y="110"/>
                    <a:pt x="548" y="110"/>
                  </a:cubicBezTo>
                  <a:cubicBezTo>
                    <a:pt x="548" y="110"/>
                    <a:pt x="548" y="110"/>
                    <a:pt x="548" y="109"/>
                  </a:cubicBezTo>
                  <a:cubicBezTo>
                    <a:pt x="547" y="109"/>
                    <a:pt x="547" y="109"/>
                    <a:pt x="547" y="108"/>
                  </a:cubicBezTo>
                  <a:close/>
                  <a:moveTo>
                    <a:pt x="546" y="113"/>
                  </a:moveTo>
                  <a:cubicBezTo>
                    <a:pt x="546" y="113"/>
                    <a:pt x="546" y="114"/>
                    <a:pt x="547" y="114"/>
                  </a:cubicBezTo>
                  <a:cubicBezTo>
                    <a:pt x="546" y="114"/>
                    <a:pt x="547" y="115"/>
                    <a:pt x="548" y="115"/>
                  </a:cubicBezTo>
                  <a:cubicBezTo>
                    <a:pt x="548" y="115"/>
                    <a:pt x="548" y="115"/>
                    <a:pt x="548" y="115"/>
                  </a:cubicBezTo>
                  <a:cubicBezTo>
                    <a:pt x="547" y="115"/>
                    <a:pt x="545" y="115"/>
                    <a:pt x="545" y="114"/>
                  </a:cubicBezTo>
                  <a:cubicBezTo>
                    <a:pt x="545" y="114"/>
                    <a:pt x="545" y="114"/>
                    <a:pt x="545" y="114"/>
                  </a:cubicBezTo>
                  <a:cubicBezTo>
                    <a:pt x="545" y="113"/>
                    <a:pt x="545" y="113"/>
                    <a:pt x="545" y="113"/>
                  </a:cubicBezTo>
                  <a:cubicBezTo>
                    <a:pt x="545" y="113"/>
                    <a:pt x="545" y="113"/>
                    <a:pt x="545" y="113"/>
                  </a:cubicBezTo>
                  <a:lnTo>
                    <a:pt x="546" y="113"/>
                  </a:lnTo>
                  <a:close/>
                  <a:moveTo>
                    <a:pt x="547" y="118"/>
                  </a:moveTo>
                  <a:cubicBezTo>
                    <a:pt x="547" y="118"/>
                    <a:pt x="547" y="118"/>
                    <a:pt x="547" y="118"/>
                  </a:cubicBezTo>
                  <a:cubicBezTo>
                    <a:pt x="547" y="117"/>
                    <a:pt x="547" y="117"/>
                    <a:pt x="547" y="117"/>
                  </a:cubicBezTo>
                  <a:lnTo>
                    <a:pt x="547" y="118"/>
                  </a:lnTo>
                  <a:close/>
                  <a:moveTo>
                    <a:pt x="535" y="130"/>
                  </a:moveTo>
                  <a:cubicBezTo>
                    <a:pt x="535" y="130"/>
                    <a:pt x="535" y="130"/>
                    <a:pt x="535" y="130"/>
                  </a:cubicBezTo>
                  <a:cubicBezTo>
                    <a:pt x="535" y="130"/>
                    <a:pt x="535" y="130"/>
                    <a:pt x="535" y="130"/>
                  </a:cubicBezTo>
                  <a:cubicBezTo>
                    <a:pt x="535" y="130"/>
                    <a:pt x="534" y="131"/>
                    <a:pt x="534" y="131"/>
                  </a:cubicBezTo>
                  <a:cubicBezTo>
                    <a:pt x="535" y="130"/>
                    <a:pt x="535" y="130"/>
                    <a:pt x="535" y="129"/>
                  </a:cubicBezTo>
                  <a:cubicBezTo>
                    <a:pt x="534" y="129"/>
                    <a:pt x="534" y="129"/>
                    <a:pt x="534" y="129"/>
                  </a:cubicBezTo>
                  <a:cubicBezTo>
                    <a:pt x="535" y="129"/>
                    <a:pt x="535" y="129"/>
                    <a:pt x="535" y="129"/>
                  </a:cubicBezTo>
                  <a:cubicBezTo>
                    <a:pt x="534" y="128"/>
                    <a:pt x="534" y="128"/>
                    <a:pt x="534" y="128"/>
                  </a:cubicBezTo>
                  <a:cubicBezTo>
                    <a:pt x="535" y="128"/>
                    <a:pt x="535" y="127"/>
                    <a:pt x="536" y="127"/>
                  </a:cubicBezTo>
                  <a:cubicBezTo>
                    <a:pt x="535" y="128"/>
                    <a:pt x="535" y="129"/>
                    <a:pt x="536" y="130"/>
                  </a:cubicBezTo>
                  <a:cubicBezTo>
                    <a:pt x="536" y="131"/>
                    <a:pt x="534" y="129"/>
                    <a:pt x="535" y="130"/>
                  </a:cubicBezTo>
                  <a:close/>
                  <a:moveTo>
                    <a:pt x="530" y="130"/>
                  </a:moveTo>
                  <a:cubicBezTo>
                    <a:pt x="530" y="130"/>
                    <a:pt x="530" y="131"/>
                    <a:pt x="529" y="131"/>
                  </a:cubicBezTo>
                  <a:cubicBezTo>
                    <a:pt x="529" y="130"/>
                    <a:pt x="529" y="130"/>
                    <a:pt x="529" y="130"/>
                  </a:cubicBezTo>
                  <a:cubicBezTo>
                    <a:pt x="529" y="130"/>
                    <a:pt x="528" y="130"/>
                    <a:pt x="528" y="131"/>
                  </a:cubicBezTo>
                  <a:cubicBezTo>
                    <a:pt x="528" y="131"/>
                    <a:pt x="528" y="131"/>
                    <a:pt x="529" y="131"/>
                  </a:cubicBezTo>
                  <a:cubicBezTo>
                    <a:pt x="529" y="131"/>
                    <a:pt x="529" y="131"/>
                    <a:pt x="529" y="131"/>
                  </a:cubicBezTo>
                  <a:cubicBezTo>
                    <a:pt x="529" y="131"/>
                    <a:pt x="529" y="131"/>
                    <a:pt x="529" y="131"/>
                  </a:cubicBezTo>
                  <a:cubicBezTo>
                    <a:pt x="529" y="131"/>
                    <a:pt x="529" y="131"/>
                    <a:pt x="530" y="131"/>
                  </a:cubicBezTo>
                  <a:cubicBezTo>
                    <a:pt x="530" y="132"/>
                    <a:pt x="530" y="132"/>
                    <a:pt x="530" y="132"/>
                  </a:cubicBezTo>
                  <a:cubicBezTo>
                    <a:pt x="529" y="132"/>
                    <a:pt x="529" y="132"/>
                    <a:pt x="529" y="132"/>
                  </a:cubicBezTo>
                  <a:cubicBezTo>
                    <a:pt x="529" y="131"/>
                    <a:pt x="529" y="131"/>
                    <a:pt x="529" y="131"/>
                  </a:cubicBezTo>
                  <a:cubicBezTo>
                    <a:pt x="529" y="131"/>
                    <a:pt x="529" y="131"/>
                    <a:pt x="529" y="131"/>
                  </a:cubicBezTo>
                  <a:cubicBezTo>
                    <a:pt x="528" y="131"/>
                    <a:pt x="527" y="131"/>
                    <a:pt x="527" y="132"/>
                  </a:cubicBezTo>
                  <a:cubicBezTo>
                    <a:pt x="527" y="132"/>
                    <a:pt x="527" y="132"/>
                    <a:pt x="527" y="132"/>
                  </a:cubicBezTo>
                  <a:cubicBezTo>
                    <a:pt x="527" y="132"/>
                    <a:pt x="527" y="132"/>
                    <a:pt x="527" y="132"/>
                  </a:cubicBezTo>
                  <a:cubicBezTo>
                    <a:pt x="527" y="132"/>
                    <a:pt x="527" y="131"/>
                    <a:pt x="527" y="131"/>
                  </a:cubicBezTo>
                  <a:cubicBezTo>
                    <a:pt x="527" y="131"/>
                    <a:pt x="527" y="132"/>
                    <a:pt x="526" y="132"/>
                  </a:cubicBezTo>
                  <a:cubicBezTo>
                    <a:pt x="526" y="132"/>
                    <a:pt x="526" y="132"/>
                    <a:pt x="526" y="132"/>
                  </a:cubicBezTo>
                  <a:cubicBezTo>
                    <a:pt x="525" y="133"/>
                    <a:pt x="523" y="132"/>
                    <a:pt x="524" y="133"/>
                  </a:cubicBezTo>
                  <a:cubicBezTo>
                    <a:pt x="522" y="134"/>
                    <a:pt x="523" y="131"/>
                    <a:pt x="522" y="133"/>
                  </a:cubicBezTo>
                  <a:cubicBezTo>
                    <a:pt x="522" y="131"/>
                    <a:pt x="523" y="133"/>
                    <a:pt x="524" y="132"/>
                  </a:cubicBezTo>
                  <a:cubicBezTo>
                    <a:pt x="523" y="131"/>
                    <a:pt x="523" y="131"/>
                    <a:pt x="522" y="131"/>
                  </a:cubicBezTo>
                  <a:cubicBezTo>
                    <a:pt x="522" y="129"/>
                    <a:pt x="522" y="129"/>
                    <a:pt x="522" y="129"/>
                  </a:cubicBezTo>
                  <a:cubicBezTo>
                    <a:pt x="522" y="129"/>
                    <a:pt x="522" y="129"/>
                    <a:pt x="522" y="129"/>
                  </a:cubicBezTo>
                  <a:cubicBezTo>
                    <a:pt x="522" y="129"/>
                    <a:pt x="522" y="129"/>
                    <a:pt x="522" y="129"/>
                  </a:cubicBezTo>
                  <a:cubicBezTo>
                    <a:pt x="522" y="129"/>
                    <a:pt x="523" y="129"/>
                    <a:pt x="523" y="129"/>
                  </a:cubicBezTo>
                  <a:cubicBezTo>
                    <a:pt x="524" y="129"/>
                    <a:pt x="524" y="129"/>
                    <a:pt x="524" y="129"/>
                  </a:cubicBezTo>
                  <a:cubicBezTo>
                    <a:pt x="524" y="129"/>
                    <a:pt x="523" y="130"/>
                    <a:pt x="524" y="130"/>
                  </a:cubicBezTo>
                  <a:cubicBezTo>
                    <a:pt x="524" y="129"/>
                    <a:pt x="525" y="129"/>
                    <a:pt x="526" y="129"/>
                  </a:cubicBezTo>
                  <a:cubicBezTo>
                    <a:pt x="525" y="130"/>
                    <a:pt x="524" y="130"/>
                    <a:pt x="524" y="130"/>
                  </a:cubicBezTo>
                  <a:cubicBezTo>
                    <a:pt x="524" y="131"/>
                    <a:pt x="524" y="131"/>
                    <a:pt x="525" y="131"/>
                  </a:cubicBezTo>
                  <a:cubicBezTo>
                    <a:pt x="525" y="131"/>
                    <a:pt x="525" y="131"/>
                    <a:pt x="525" y="130"/>
                  </a:cubicBezTo>
                  <a:cubicBezTo>
                    <a:pt x="525" y="131"/>
                    <a:pt x="526" y="131"/>
                    <a:pt x="527" y="131"/>
                  </a:cubicBezTo>
                  <a:cubicBezTo>
                    <a:pt x="528" y="130"/>
                    <a:pt x="530" y="130"/>
                    <a:pt x="530" y="129"/>
                  </a:cubicBezTo>
                  <a:cubicBezTo>
                    <a:pt x="530" y="129"/>
                    <a:pt x="530" y="129"/>
                    <a:pt x="530" y="129"/>
                  </a:cubicBezTo>
                  <a:cubicBezTo>
                    <a:pt x="530" y="129"/>
                    <a:pt x="530" y="129"/>
                    <a:pt x="530" y="129"/>
                  </a:cubicBezTo>
                  <a:cubicBezTo>
                    <a:pt x="530" y="129"/>
                    <a:pt x="529" y="128"/>
                    <a:pt x="529" y="128"/>
                  </a:cubicBezTo>
                  <a:cubicBezTo>
                    <a:pt x="529" y="128"/>
                    <a:pt x="529" y="128"/>
                    <a:pt x="529" y="128"/>
                  </a:cubicBezTo>
                  <a:cubicBezTo>
                    <a:pt x="530" y="127"/>
                    <a:pt x="530" y="128"/>
                    <a:pt x="531" y="128"/>
                  </a:cubicBezTo>
                  <a:cubicBezTo>
                    <a:pt x="531" y="128"/>
                    <a:pt x="531" y="128"/>
                    <a:pt x="531" y="128"/>
                  </a:cubicBezTo>
                  <a:cubicBezTo>
                    <a:pt x="531" y="128"/>
                    <a:pt x="531" y="128"/>
                    <a:pt x="531" y="128"/>
                  </a:cubicBezTo>
                  <a:cubicBezTo>
                    <a:pt x="531" y="128"/>
                    <a:pt x="531" y="128"/>
                    <a:pt x="531" y="128"/>
                  </a:cubicBezTo>
                  <a:cubicBezTo>
                    <a:pt x="532" y="128"/>
                    <a:pt x="532" y="128"/>
                    <a:pt x="532" y="128"/>
                  </a:cubicBezTo>
                  <a:cubicBezTo>
                    <a:pt x="532" y="128"/>
                    <a:pt x="532" y="128"/>
                    <a:pt x="532" y="128"/>
                  </a:cubicBezTo>
                  <a:cubicBezTo>
                    <a:pt x="532" y="128"/>
                    <a:pt x="532" y="128"/>
                    <a:pt x="532" y="128"/>
                  </a:cubicBezTo>
                  <a:cubicBezTo>
                    <a:pt x="531" y="128"/>
                    <a:pt x="531" y="129"/>
                    <a:pt x="531" y="129"/>
                  </a:cubicBezTo>
                  <a:cubicBezTo>
                    <a:pt x="531" y="128"/>
                    <a:pt x="531" y="128"/>
                    <a:pt x="531" y="128"/>
                  </a:cubicBezTo>
                  <a:cubicBezTo>
                    <a:pt x="531" y="128"/>
                    <a:pt x="531" y="128"/>
                    <a:pt x="531" y="128"/>
                  </a:cubicBezTo>
                  <a:cubicBezTo>
                    <a:pt x="530" y="129"/>
                    <a:pt x="530" y="129"/>
                    <a:pt x="530" y="129"/>
                  </a:cubicBezTo>
                  <a:cubicBezTo>
                    <a:pt x="530" y="129"/>
                    <a:pt x="530" y="129"/>
                    <a:pt x="530" y="129"/>
                  </a:cubicBezTo>
                  <a:cubicBezTo>
                    <a:pt x="530" y="130"/>
                    <a:pt x="530" y="130"/>
                    <a:pt x="531" y="130"/>
                  </a:cubicBezTo>
                  <a:cubicBezTo>
                    <a:pt x="531" y="130"/>
                    <a:pt x="531" y="130"/>
                    <a:pt x="531" y="130"/>
                  </a:cubicBezTo>
                  <a:cubicBezTo>
                    <a:pt x="531" y="130"/>
                    <a:pt x="531" y="130"/>
                    <a:pt x="531" y="130"/>
                  </a:cubicBezTo>
                  <a:cubicBezTo>
                    <a:pt x="533" y="131"/>
                    <a:pt x="533" y="131"/>
                    <a:pt x="533" y="131"/>
                  </a:cubicBezTo>
                  <a:cubicBezTo>
                    <a:pt x="532" y="130"/>
                    <a:pt x="531" y="131"/>
                    <a:pt x="531" y="131"/>
                  </a:cubicBezTo>
                  <a:cubicBezTo>
                    <a:pt x="530" y="131"/>
                    <a:pt x="530" y="131"/>
                    <a:pt x="530" y="131"/>
                  </a:cubicBezTo>
                  <a:cubicBezTo>
                    <a:pt x="530" y="131"/>
                    <a:pt x="530" y="131"/>
                    <a:pt x="530" y="130"/>
                  </a:cubicBezTo>
                  <a:close/>
                  <a:moveTo>
                    <a:pt x="522" y="138"/>
                  </a:moveTo>
                  <a:cubicBezTo>
                    <a:pt x="522" y="138"/>
                    <a:pt x="521" y="139"/>
                    <a:pt x="521" y="139"/>
                  </a:cubicBezTo>
                  <a:cubicBezTo>
                    <a:pt x="521" y="139"/>
                    <a:pt x="521" y="138"/>
                    <a:pt x="520" y="138"/>
                  </a:cubicBezTo>
                  <a:cubicBezTo>
                    <a:pt x="521" y="138"/>
                    <a:pt x="522" y="138"/>
                    <a:pt x="522" y="138"/>
                  </a:cubicBezTo>
                  <a:cubicBezTo>
                    <a:pt x="522" y="138"/>
                    <a:pt x="522" y="138"/>
                    <a:pt x="522" y="138"/>
                  </a:cubicBezTo>
                  <a:close/>
                  <a:moveTo>
                    <a:pt x="520" y="136"/>
                  </a:moveTo>
                  <a:cubicBezTo>
                    <a:pt x="520" y="136"/>
                    <a:pt x="520" y="136"/>
                    <a:pt x="520" y="136"/>
                  </a:cubicBezTo>
                  <a:cubicBezTo>
                    <a:pt x="518" y="137"/>
                    <a:pt x="518" y="137"/>
                    <a:pt x="518" y="137"/>
                  </a:cubicBezTo>
                  <a:cubicBezTo>
                    <a:pt x="519" y="137"/>
                    <a:pt x="518" y="135"/>
                    <a:pt x="519" y="135"/>
                  </a:cubicBezTo>
                  <a:cubicBezTo>
                    <a:pt x="519" y="134"/>
                    <a:pt x="519" y="135"/>
                    <a:pt x="519" y="134"/>
                  </a:cubicBezTo>
                  <a:cubicBezTo>
                    <a:pt x="520" y="134"/>
                    <a:pt x="520" y="134"/>
                    <a:pt x="520" y="134"/>
                  </a:cubicBezTo>
                  <a:cubicBezTo>
                    <a:pt x="519" y="134"/>
                    <a:pt x="520" y="135"/>
                    <a:pt x="520" y="135"/>
                  </a:cubicBezTo>
                  <a:cubicBezTo>
                    <a:pt x="520" y="135"/>
                    <a:pt x="520" y="135"/>
                    <a:pt x="520" y="135"/>
                  </a:cubicBezTo>
                  <a:cubicBezTo>
                    <a:pt x="520" y="135"/>
                    <a:pt x="520" y="135"/>
                    <a:pt x="520" y="135"/>
                  </a:cubicBezTo>
                  <a:cubicBezTo>
                    <a:pt x="519" y="135"/>
                    <a:pt x="519" y="135"/>
                    <a:pt x="519" y="135"/>
                  </a:cubicBezTo>
                  <a:cubicBezTo>
                    <a:pt x="519" y="136"/>
                    <a:pt x="520" y="136"/>
                    <a:pt x="520" y="136"/>
                  </a:cubicBezTo>
                  <a:close/>
                  <a:moveTo>
                    <a:pt x="512" y="147"/>
                  </a:moveTo>
                  <a:cubicBezTo>
                    <a:pt x="513" y="146"/>
                    <a:pt x="513" y="146"/>
                    <a:pt x="514" y="146"/>
                  </a:cubicBezTo>
                  <a:cubicBezTo>
                    <a:pt x="513" y="146"/>
                    <a:pt x="513" y="147"/>
                    <a:pt x="512" y="147"/>
                  </a:cubicBezTo>
                  <a:cubicBezTo>
                    <a:pt x="511" y="147"/>
                    <a:pt x="511" y="146"/>
                    <a:pt x="511" y="146"/>
                  </a:cubicBezTo>
                  <a:cubicBezTo>
                    <a:pt x="509" y="147"/>
                    <a:pt x="510" y="148"/>
                    <a:pt x="508" y="146"/>
                  </a:cubicBezTo>
                  <a:cubicBezTo>
                    <a:pt x="508" y="148"/>
                    <a:pt x="507" y="147"/>
                    <a:pt x="506" y="147"/>
                  </a:cubicBezTo>
                  <a:cubicBezTo>
                    <a:pt x="507" y="147"/>
                    <a:pt x="506" y="146"/>
                    <a:pt x="507" y="146"/>
                  </a:cubicBezTo>
                  <a:cubicBezTo>
                    <a:pt x="507" y="146"/>
                    <a:pt x="507" y="146"/>
                    <a:pt x="507" y="146"/>
                  </a:cubicBezTo>
                  <a:cubicBezTo>
                    <a:pt x="508" y="146"/>
                    <a:pt x="507" y="145"/>
                    <a:pt x="508" y="144"/>
                  </a:cubicBezTo>
                  <a:cubicBezTo>
                    <a:pt x="508" y="145"/>
                    <a:pt x="508" y="145"/>
                    <a:pt x="508" y="145"/>
                  </a:cubicBezTo>
                  <a:cubicBezTo>
                    <a:pt x="508" y="144"/>
                    <a:pt x="510" y="146"/>
                    <a:pt x="510" y="144"/>
                  </a:cubicBezTo>
                  <a:cubicBezTo>
                    <a:pt x="510" y="144"/>
                    <a:pt x="510" y="144"/>
                    <a:pt x="510" y="144"/>
                  </a:cubicBezTo>
                  <a:cubicBezTo>
                    <a:pt x="510" y="143"/>
                    <a:pt x="510" y="143"/>
                    <a:pt x="510" y="143"/>
                  </a:cubicBezTo>
                  <a:cubicBezTo>
                    <a:pt x="511" y="143"/>
                    <a:pt x="511" y="144"/>
                    <a:pt x="511" y="143"/>
                  </a:cubicBezTo>
                  <a:cubicBezTo>
                    <a:pt x="511" y="143"/>
                    <a:pt x="511" y="143"/>
                    <a:pt x="511" y="143"/>
                  </a:cubicBezTo>
                  <a:cubicBezTo>
                    <a:pt x="510" y="143"/>
                    <a:pt x="509" y="142"/>
                    <a:pt x="508" y="142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7" y="141"/>
                    <a:pt x="506" y="141"/>
                    <a:pt x="507" y="142"/>
                  </a:cubicBezTo>
                  <a:cubicBezTo>
                    <a:pt x="508" y="142"/>
                    <a:pt x="507" y="143"/>
                    <a:pt x="508" y="143"/>
                  </a:cubicBezTo>
                  <a:cubicBezTo>
                    <a:pt x="508" y="143"/>
                    <a:pt x="508" y="143"/>
                    <a:pt x="508" y="143"/>
                  </a:cubicBezTo>
                  <a:cubicBezTo>
                    <a:pt x="508" y="143"/>
                    <a:pt x="508" y="143"/>
                    <a:pt x="507" y="143"/>
                  </a:cubicBezTo>
                  <a:cubicBezTo>
                    <a:pt x="507" y="143"/>
                    <a:pt x="507" y="143"/>
                    <a:pt x="507" y="143"/>
                  </a:cubicBezTo>
                  <a:cubicBezTo>
                    <a:pt x="508" y="143"/>
                    <a:pt x="506" y="143"/>
                    <a:pt x="507" y="143"/>
                  </a:cubicBezTo>
                  <a:cubicBezTo>
                    <a:pt x="507" y="142"/>
                    <a:pt x="507" y="142"/>
                    <a:pt x="507" y="142"/>
                  </a:cubicBezTo>
                  <a:cubicBezTo>
                    <a:pt x="506" y="143"/>
                    <a:pt x="505" y="142"/>
                    <a:pt x="505" y="144"/>
                  </a:cubicBezTo>
                  <a:cubicBezTo>
                    <a:pt x="504" y="144"/>
                    <a:pt x="503" y="142"/>
                    <a:pt x="501" y="143"/>
                  </a:cubicBezTo>
                  <a:cubicBezTo>
                    <a:pt x="501" y="143"/>
                    <a:pt x="501" y="143"/>
                    <a:pt x="501" y="143"/>
                  </a:cubicBezTo>
                  <a:cubicBezTo>
                    <a:pt x="501" y="142"/>
                    <a:pt x="501" y="142"/>
                    <a:pt x="501" y="142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3"/>
                    <a:pt x="498" y="143"/>
                    <a:pt x="498" y="143"/>
                  </a:cubicBezTo>
                  <a:cubicBezTo>
                    <a:pt x="498" y="143"/>
                    <a:pt x="499" y="143"/>
                    <a:pt x="499" y="143"/>
                  </a:cubicBezTo>
                  <a:cubicBezTo>
                    <a:pt x="499" y="142"/>
                    <a:pt x="500" y="143"/>
                    <a:pt x="500" y="142"/>
                  </a:cubicBezTo>
                  <a:cubicBezTo>
                    <a:pt x="500" y="143"/>
                    <a:pt x="500" y="143"/>
                    <a:pt x="500" y="143"/>
                  </a:cubicBezTo>
                  <a:cubicBezTo>
                    <a:pt x="501" y="144"/>
                    <a:pt x="503" y="144"/>
                    <a:pt x="505" y="144"/>
                  </a:cubicBezTo>
                  <a:cubicBezTo>
                    <a:pt x="505" y="145"/>
                    <a:pt x="505" y="145"/>
                    <a:pt x="505" y="145"/>
                  </a:cubicBezTo>
                  <a:cubicBezTo>
                    <a:pt x="505" y="145"/>
                    <a:pt x="505" y="145"/>
                    <a:pt x="505" y="145"/>
                  </a:cubicBezTo>
                  <a:cubicBezTo>
                    <a:pt x="505" y="145"/>
                    <a:pt x="505" y="145"/>
                    <a:pt x="505" y="145"/>
                  </a:cubicBezTo>
                  <a:cubicBezTo>
                    <a:pt x="504" y="144"/>
                    <a:pt x="504" y="146"/>
                    <a:pt x="503" y="145"/>
                  </a:cubicBezTo>
                  <a:cubicBezTo>
                    <a:pt x="503" y="146"/>
                    <a:pt x="502" y="146"/>
                    <a:pt x="501" y="146"/>
                  </a:cubicBezTo>
                  <a:cubicBezTo>
                    <a:pt x="502" y="146"/>
                    <a:pt x="502" y="146"/>
                    <a:pt x="502" y="146"/>
                  </a:cubicBezTo>
                  <a:cubicBezTo>
                    <a:pt x="501" y="145"/>
                    <a:pt x="499" y="146"/>
                    <a:pt x="498" y="145"/>
                  </a:cubicBezTo>
                  <a:cubicBezTo>
                    <a:pt x="498" y="146"/>
                    <a:pt x="498" y="147"/>
                    <a:pt x="497" y="146"/>
                  </a:cubicBezTo>
                  <a:cubicBezTo>
                    <a:pt x="497" y="146"/>
                    <a:pt x="497" y="146"/>
                    <a:pt x="497" y="146"/>
                  </a:cubicBezTo>
                  <a:cubicBezTo>
                    <a:pt x="495" y="144"/>
                    <a:pt x="495" y="144"/>
                    <a:pt x="495" y="144"/>
                  </a:cubicBezTo>
                  <a:cubicBezTo>
                    <a:pt x="496" y="144"/>
                    <a:pt x="495" y="144"/>
                    <a:pt x="495" y="143"/>
                  </a:cubicBezTo>
                  <a:cubicBezTo>
                    <a:pt x="495" y="143"/>
                    <a:pt x="495" y="143"/>
                    <a:pt x="495" y="144"/>
                  </a:cubicBezTo>
                  <a:cubicBezTo>
                    <a:pt x="494" y="144"/>
                    <a:pt x="494" y="144"/>
                    <a:pt x="494" y="144"/>
                  </a:cubicBezTo>
                  <a:cubicBezTo>
                    <a:pt x="494" y="144"/>
                    <a:pt x="492" y="144"/>
                    <a:pt x="492" y="143"/>
                  </a:cubicBezTo>
                  <a:cubicBezTo>
                    <a:pt x="493" y="142"/>
                    <a:pt x="493" y="142"/>
                    <a:pt x="493" y="142"/>
                  </a:cubicBezTo>
                  <a:cubicBezTo>
                    <a:pt x="494" y="144"/>
                    <a:pt x="494" y="142"/>
                    <a:pt x="495" y="142"/>
                  </a:cubicBezTo>
                  <a:cubicBezTo>
                    <a:pt x="495" y="143"/>
                    <a:pt x="497" y="143"/>
                    <a:pt x="497" y="143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2"/>
                    <a:pt x="497" y="141"/>
                    <a:pt x="498" y="141"/>
                  </a:cubicBezTo>
                  <a:cubicBezTo>
                    <a:pt x="499" y="140"/>
                    <a:pt x="499" y="142"/>
                    <a:pt x="500" y="141"/>
                  </a:cubicBezTo>
                  <a:cubicBezTo>
                    <a:pt x="500" y="141"/>
                    <a:pt x="500" y="141"/>
                    <a:pt x="500" y="141"/>
                  </a:cubicBezTo>
                  <a:cubicBezTo>
                    <a:pt x="501" y="140"/>
                    <a:pt x="499" y="140"/>
                    <a:pt x="499" y="139"/>
                  </a:cubicBezTo>
                  <a:cubicBezTo>
                    <a:pt x="498" y="139"/>
                    <a:pt x="498" y="139"/>
                    <a:pt x="498" y="139"/>
                  </a:cubicBezTo>
                  <a:cubicBezTo>
                    <a:pt x="498" y="138"/>
                    <a:pt x="500" y="137"/>
                    <a:pt x="499" y="136"/>
                  </a:cubicBezTo>
                  <a:cubicBezTo>
                    <a:pt x="499" y="136"/>
                    <a:pt x="500" y="136"/>
                    <a:pt x="500" y="136"/>
                  </a:cubicBezTo>
                  <a:cubicBezTo>
                    <a:pt x="500" y="135"/>
                    <a:pt x="500" y="135"/>
                    <a:pt x="500" y="135"/>
                  </a:cubicBezTo>
                  <a:cubicBezTo>
                    <a:pt x="501" y="136"/>
                    <a:pt x="501" y="137"/>
                    <a:pt x="502" y="137"/>
                  </a:cubicBezTo>
                  <a:cubicBezTo>
                    <a:pt x="502" y="137"/>
                    <a:pt x="502" y="137"/>
                    <a:pt x="502" y="137"/>
                  </a:cubicBezTo>
                  <a:cubicBezTo>
                    <a:pt x="502" y="137"/>
                    <a:pt x="502" y="137"/>
                    <a:pt x="502" y="137"/>
                  </a:cubicBezTo>
                  <a:cubicBezTo>
                    <a:pt x="502" y="137"/>
                    <a:pt x="502" y="138"/>
                    <a:pt x="502" y="138"/>
                  </a:cubicBezTo>
                  <a:cubicBezTo>
                    <a:pt x="502" y="138"/>
                    <a:pt x="502" y="138"/>
                    <a:pt x="502" y="138"/>
                  </a:cubicBezTo>
                  <a:cubicBezTo>
                    <a:pt x="502" y="137"/>
                    <a:pt x="502" y="137"/>
                    <a:pt x="502" y="137"/>
                  </a:cubicBezTo>
                  <a:cubicBezTo>
                    <a:pt x="502" y="137"/>
                    <a:pt x="502" y="137"/>
                    <a:pt x="502" y="137"/>
                  </a:cubicBezTo>
                  <a:cubicBezTo>
                    <a:pt x="502" y="137"/>
                    <a:pt x="502" y="137"/>
                    <a:pt x="502" y="137"/>
                  </a:cubicBezTo>
                  <a:cubicBezTo>
                    <a:pt x="502" y="137"/>
                    <a:pt x="502" y="137"/>
                    <a:pt x="502" y="137"/>
                  </a:cubicBezTo>
                  <a:cubicBezTo>
                    <a:pt x="500" y="137"/>
                    <a:pt x="500" y="137"/>
                    <a:pt x="500" y="137"/>
                  </a:cubicBezTo>
                  <a:cubicBezTo>
                    <a:pt x="499" y="138"/>
                    <a:pt x="500" y="138"/>
                    <a:pt x="501" y="139"/>
                  </a:cubicBezTo>
                  <a:cubicBezTo>
                    <a:pt x="502" y="138"/>
                    <a:pt x="503" y="141"/>
                    <a:pt x="504" y="138"/>
                  </a:cubicBezTo>
                  <a:cubicBezTo>
                    <a:pt x="504" y="139"/>
                    <a:pt x="505" y="138"/>
                    <a:pt x="505" y="138"/>
                  </a:cubicBezTo>
                  <a:cubicBezTo>
                    <a:pt x="506" y="139"/>
                    <a:pt x="505" y="139"/>
                    <a:pt x="506" y="140"/>
                  </a:cubicBezTo>
                  <a:cubicBezTo>
                    <a:pt x="506" y="140"/>
                    <a:pt x="508" y="139"/>
                    <a:pt x="508" y="140"/>
                  </a:cubicBezTo>
                  <a:cubicBezTo>
                    <a:pt x="509" y="141"/>
                    <a:pt x="509" y="139"/>
                    <a:pt x="510" y="140"/>
                  </a:cubicBezTo>
                  <a:cubicBezTo>
                    <a:pt x="509" y="139"/>
                    <a:pt x="510" y="139"/>
                    <a:pt x="510" y="138"/>
                  </a:cubicBezTo>
                  <a:cubicBezTo>
                    <a:pt x="511" y="138"/>
                    <a:pt x="510" y="138"/>
                    <a:pt x="510" y="139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39"/>
                    <a:pt x="511" y="139"/>
                    <a:pt x="510" y="139"/>
                  </a:cubicBezTo>
                  <a:cubicBezTo>
                    <a:pt x="510" y="140"/>
                    <a:pt x="511" y="140"/>
                    <a:pt x="510" y="140"/>
                  </a:cubicBezTo>
                  <a:cubicBezTo>
                    <a:pt x="511" y="140"/>
                    <a:pt x="511" y="141"/>
                    <a:pt x="512" y="142"/>
                  </a:cubicBezTo>
                  <a:cubicBezTo>
                    <a:pt x="512" y="142"/>
                    <a:pt x="512" y="142"/>
                    <a:pt x="512" y="142"/>
                  </a:cubicBezTo>
                  <a:cubicBezTo>
                    <a:pt x="512" y="142"/>
                    <a:pt x="512" y="142"/>
                    <a:pt x="512" y="142"/>
                  </a:cubicBezTo>
                  <a:cubicBezTo>
                    <a:pt x="511" y="142"/>
                    <a:pt x="511" y="142"/>
                    <a:pt x="511" y="142"/>
                  </a:cubicBezTo>
                  <a:cubicBezTo>
                    <a:pt x="511" y="142"/>
                    <a:pt x="511" y="142"/>
                    <a:pt x="511" y="142"/>
                  </a:cubicBezTo>
                  <a:cubicBezTo>
                    <a:pt x="513" y="142"/>
                    <a:pt x="512" y="143"/>
                    <a:pt x="513" y="145"/>
                  </a:cubicBezTo>
                  <a:cubicBezTo>
                    <a:pt x="512" y="145"/>
                    <a:pt x="511" y="145"/>
                    <a:pt x="511" y="146"/>
                  </a:cubicBezTo>
                  <a:cubicBezTo>
                    <a:pt x="512" y="146"/>
                    <a:pt x="511" y="147"/>
                    <a:pt x="512" y="147"/>
                  </a:cubicBezTo>
                  <a:close/>
                  <a:moveTo>
                    <a:pt x="515" y="151"/>
                  </a:moveTo>
                  <a:cubicBezTo>
                    <a:pt x="515" y="151"/>
                    <a:pt x="515" y="151"/>
                    <a:pt x="516" y="150"/>
                  </a:cubicBezTo>
                  <a:cubicBezTo>
                    <a:pt x="516" y="150"/>
                    <a:pt x="516" y="150"/>
                    <a:pt x="516" y="150"/>
                  </a:cubicBezTo>
                  <a:cubicBezTo>
                    <a:pt x="516" y="151"/>
                    <a:pt x="518" y="150"/>
                    <a:pt x="518" y="151"/>
                  </a:cubicBezTo>
                  <a:cubicBezTo>
                    <a:pt x="519" y="151"/>
                    <a:pt x="519" y="151"/>
                    <a:pt x="519" y="151"/>
                  </a:cubicBezTo>
                  <a:cubicBezTo>
                    <a:pt x="518" y="151"/>
                    <a:pt x="519" y="152"/>
                    <a:pt x="518" y="152"/>
                  </a:cubicBezTo>
                  <a:cubicBezTo>
                    <a:pt x="519" y="152"/>
                    <a:pt x="520" y="151"/>
                    <a:pt x="520" y="151"/>
                  </a:cubicBezTo>
                  <a:cubicBezTo>
                    <a:pt x="520" y="151"/>
                    <a:pt x="520" y="151"/>
                    <a:pt x="519" y="151"/>
                  </a:cubicBezTo>
                  <a:cubicBezTo>
                    <a:pt x="519" y="151"/>
                    <a:pt x="519" y="151"/>
                    <a:pt x="519" y="151"/>
                  </a:cubicBezTo>
                  <a:cubicBezTo>
                    <a:pt x="519" y="150"/>
                    <a:pt x="519" y="150"/>
                    <a:pt x="519" y="150"/>
                  </a:cubicBezTo>
                  <a:cubicBezTo>
                    <a:pt x="519" y="150"/>
                    <a:pt x="519" y="150"/>
                    <a:pt x="519" y="150"/>
                  </a:cubicBezTo>
                  <a:cubicBezTo>
                    <a:pt x="519" y="150"/>
                    <a:pt x="519" y="150"/>
                    <a:pt x="519" y="150"/>
                  </a:cubicBezTo>
                  <a:cubicBezTo>
                    <a:pt x="520" y="151"/>
                    <a:pt x="521" y="150"/>
                    <a:pt x="522" y="151"/>
                  </a:cubicBezTo>
                  <a:cubicBezTo>
                    <a:pt x="522" y="151"/>
                    <a:pt x="521" y="151"/>
                    <a:pt x="521" y="151"/>
                  </a:cubicBezTo>
                  <a:cubicBezTo>
                    <a:pt x="522" y="152"/>
                    <a:pt x="522" y="152"/>
                    <a:pt x="522" y="152"/>
                  </a:cubicBezTo>
                  <a:cubicBezTo>
                    <a:pt x="522" y="152"/>
                    <a:pt x="521" y="152"/>
                    <a:pt x="521" y="153"/>
                  </a:cubicBezTo>
                  <a:cubicBezTo>
                    <a:pt x="521" y="153"/>
                    <a:pt x="521" y="153"/>
                    <a:pt x="522" y="153"/>
                  </a:cubicBezTo>
                  <a:cubicBezTo>
                    <a:pt x="521" y="153"/>
                    <a:pt x="521" y="153"/>
                    <a:pt x="521" y="153"/>
                  </a:cubicBezTo>
                  <a:cubicBezTo>
                    <a:pt x="521" y="154"/>
                    <a:pt x="521" y="154"/>
                    <a:pt x="520" y="155"/>
                  </a:cubicBezTo>
                  <a:cubicBezTo>
                    <a:pt x="520" y="153"/>
                    <a:pt x="518" y="154"/>
                    <a:pt x="517" y="153"/>
                  </a:cubicBezTo>
                  <a:cubicBezTo>
                    <a:pt x="517" y="153"/>
                    <a:pt x="517" y="153"/>
                    <a:pt x="517" y="153"/>
                  </a:cubicBezTo>
                  <a:cubicBezTo>
                    <a:pt x="517" y="153"/>
                    <a:pt x="517" y="153"/>
                    <a:pt x="517" y="152"/>
                  </a:cubicBezTo>
                  <a:cubicBezTo>
                    <a:pt x="517" y="152"/>
                    <a:pt x="517" y="152"/>
                    <a:pt x="516" y="152"/>
                  </a:cubicBezTo>
                  <a:cubicBezTo>
                    <a:pt x="516" y="153"/>
                    <a:pt x="516" y="153"/>
                    <a:pt x="516" y="153"/>
                  </a:cubicBezTo>
                  <a:cubicBezTo>
                    <a:pt x="516" y="152"/>
                    <a:pt x="514" y="153"/>
                    <a:pt x="513" y="153"/>
                  </a:cubicBezTo>
                  <a:cubicBezTo>
                    <a:pt x="514" y="154"/>
                    <a:pt x="514" y="154"/>
                    <a:pt x="514" y="155"/>
                  </a:cubicBezTo>
                  <a:cubicBezTo>
                    <a:pt x="514" y="154"/>
                    <a:pt x="514" y="154"/>
                    <a:pt x="513" y="154"/>
                  </a:cubicBezTo>
                  <a:cubicBezTo>
                    <a:pt x="513" y="154"/>
                    <a:pt x="513" y="154"/>
                    <a:pt x="513" y="154"/>
                  </a:cubicBezTo>
                  <a:cubicBezTo>
                    <a:pt x="513" y="154"/>
                    <a:pt x="513" y="154"/>
                    <a:pt x="513" y="154"/>
                  </a:cubicBezTo>
                  <a:cubicBezTo>
                    <a:pt x="513" y="154"/>
                    <a:pt x="513" y="154"/>
                    <a:pt x="513" y="154"/>
                  </a:cubicBezTo>
                  <a:cubicBezTo>
                    <a:pt x="513" y="154"/>
                    <a:pt x="513" y="153"/>
                    <a:pt x="512" y="153"/>
                  </a:cubicBezTo>
                  <a:cubicBezTo>
                    <a:pt x="512" y="153"/>
                    <a:pt x="512" y="152"/>
                    <a:pt x="511" y="153"/>
                  </a:cubicBezTo>
                  <a:cubicBezTo>
                    <a:pt x="511" y="152"/>
                    <a:pt x="511" y="152"/>
                    <a:pt x="511" y="152"/>
                  </a:cubicBezTo>
                  <a:cubicBezTo>
                    <a:pt x="511" y="153"/>
                    <a:pt x="512" y="152"/>
                    <a:pt x="512" y="152"/>
                  </a:cubicBezTo>
                  <a:cubicBezTo>
                    <a:pt x="510" y="152"/>
                    <a:pt x="510" y="150"/>
                    <a:pt x="508" y="150"/>
                  </a:cubicBezTo>
                  <a:cubicBezTo>
                    <a:pt x="508" y="150"/>
                    <a:pt x="508" y="151"/>
                    <a:pt x="508" y="151"/>
                  </a:cubicBezTo>
                  <a:cubicBezTo>
                    <a:pt x="508" y="151"/>
                    <a:pt x="508" y="151"/>
                    <a:pt x="509" y="151"/>
                  </a:cubicBezTo>
                  <a:cubicBezTo>
                    <a:pt x="508" y="152"/>
                    <a:pt x="509" y="153"/>
                    <a:pt x="508" y="154"/>
                  </a:cubicBezTo>
                  <a:cubicBezTo>
                    <a:pt x="508" y="153"/>
                    <a:pt x="506" y="153"/>
                    <a:pt x="506" y="154"/>
                  </a:cubicBezTo>
                  <a:cubicBezTo>
                    <a:pt x="506" y="153"/>
                    <a:pt x="507" y="153"/>
                    <a:pt x="507" y="152"/>
                  </a:cubicBezTo>
                  <a:cubicBezTo>
                    <a:pt x="507" y="152"/>
                    <a:pt x="507" y="152"/>
                    <a:pt x="507" y="152"/>
                  </a:cubicBezTo>
                  <a:cubicBezTo>
                    <a:pt x="507" y="151"/>
                    <a:pt x="507" y="151"/>
                    <a:pt x="507" y="150"/>
                  </a:cubicBezTo>
                  <a:cubicBezTo>
                    <a:pt x="506" y="151"/>
                    <a:pt x="506" y="149"/>
                    <a:pt x="505" y="150"/>
                  </a:cubicBezTo>
                  <a:cubicBezTo>
                    <a:pt x="505" y="150"/>
                    <a:pt x="505" y="149"/>
                    <a:pt x="505" y="149"/>
                  </a:cubicBezTo>
                  <a:cubicBezTo>
                    <a:pt x="504" y="149"/>
                    <a:pt x="503" y="150"/>
                    <a:pt x="504" y="150"/>
                  </a:cubicBezTo>
                  <a:cubicBezTo>
                    <a:pt x="503" y="150"/>
                    <a:pt x="503" y="151"/>
                    <a:pt x="504" y="151"/>
                  </a:cubicBezTo>
                  <a:cubicBezTo>
                    <a:pt x="504" y="151"/>
                    <a:pt x="504" y="151"/>
                    <a:pt x="504" y="151"/>
                  </a:cubicBezTo>
                  <a:cubicBezTo>
                    <a:pt x="504" y="151"/>
                    <a:pt x="504" y="151"/>
                    <a:pt x="504" y="151"/>
                  </a:cubicBezTo>
                  <a:cubicBezTo>
                    <a:pt x="504" y="151"/>
                    <a:pt x="504" y="151"/>
                    <a:pt x="504" y="151"/>
                  </a:cubicBezTo>
                  <a:cubicBezTo>
                    <a:pt x="505" y="151"/>
                    <a:pt x="505" y="151"/>
                    <a:pt x="506" y="151"/>
                  </a:cubicBezTo>
                  <a:cubicBezTo>
                    <a:pt x="505" y="152"/>
                    <a:pt x="505" y="152"/>
                    <a:pt x="505" y="152"/>
                  </a:cubicBezTo>
                  <a:cubicBezTo>
                    <a:pt x="505" y="151"/>
                    <a:pt x="505" y="151"/>
                    <a:pt x="504" y="151"/>
                  </a:cubicBezTo>
                  <a:cubicBezTo>
                    <a:pt x="504" y="151"/>
                    <a:pt x="504" y="151"/>
                    <a:pt x="504" y="151"/>
                  </a:cubicBezTo>
                  <a:cubicBezTo>
                    <a:pt x="504" y="151"/>
                    <a:pt x="504" y="151"/>
                    <a:pt x="504" y="151"/>
                  </a:cubicBezTo>
                  <a:cubicBezTo>
                    <a:pt x="504" y="151"/>
                    <a:pt x="504" y="151"/>
                    <a:pt x="504" y="151"/>
                  </a:cubicBezTo>
                  <a:cubicBezTo>
                    <a:pt x="503" y="152"/>
                    <a:pt x="501" y="150"/>
                    <a:pt x="500" y="152"/>
                  </a:cubicBezTo>
                  <a:cubicBezTo>
                    <a:pt x="500" y="153"/>
                    <a:pt x="501" y="152"/>
                    <a:pt x="501" y="152"/>
                  </a:cubicBezTo>
                  <a:cubicBezTo>
                    <a:pt x="501" y="152"/>
                    <a:pt x="502" y="152"/>
                    <a:pt x="502" y="152"/>
                  </a:cubicBezTo>
                  <a:cubicBezTo>
                    <a:pt x="502" y="154"/>
                    <a:pt x="503" y="153"/>
                    <a:pt x="504" y="154"/>
                  </a:cubicBezTo>
                  <a:cubicBezTo>
                    <a:pt x="505" y="154"/>
                    <a:pt x="505" y="154"/>
                    <a:pt x="505" y="154"/>
                  </a:cubicBezTo>
                  <a:cubicBezTo>
                    <a:pt x="505" y="154"/>
                    <a:pt x="503" y="153"/>
                    <a:pt x="504" y="155"/>
                  </a:cubicBezTo>
                  <a:cubicBezTo>
                    <a:pt x="505" y="154"/>
                    <a:pt x="505" y="154"/>
                    <a:pt x="505" y="154"/>
                  </a:cubicBezTo>
                  <a:cubicBezTo>
                    <a:pt x="504" y="155"/>
                    <a:pt x="504" y="155"/>
                    <a:pt x="504" y="155"/>
                  </a:cubicBezTo>
                  <a:cubicBezTo>
                    <a:pt x="506" y="155"/>
                    <a:pt x="506" y="155"/>
                    <a:pt x="506" y="155"/>
                  </a:cubicBezTo>
                  <a:cubicBezTo>
                    <a:pt x="505" y="156"/>
                    <a:pt x="505" y="156"/>
                    <a:pt x="504" y="156"/>
                  </a:cubicBezTo>
                  <a:cubicBezTo>
                    <a:pt x="505" y="156"/>
                    <a:pt x="504" y="155"/>
                    <a:pt x="504" y="155"/>
                  </a:cubicBezTo>
                  <a:cubicBezTo>
                    <a:pt x="503" y="155"/>
                    <a:pt x="504" y="155"/>
                    <a:pt x="503" y="155"/>
                  </a:cubicBezTo>
                  <a:cubicBezTo>
                    <a:pt x="503" y="155"/>
                    <a:pt x="503" y="155"/>
                    <a:pt x="503" y="155"/>
                  </a:cubicBezTo>
                  <a:cubicBezTo>
                    <a:pt x="503" y="154"/>
                    <a:pt x="501" y="153"/>
                    <a:pt x="500" y="152"/>
                  </a:cubicBezTo>
                  <a:cubicBezTo>
                    <a:pt x="500" y="153"/>
                    <a:pt x="499" y="153"/>
                    <a:pt x="499" y="153"/>
                  </a:cubicBezTo>
                  <a:cubicBezTo>
                    <a:pt x="499" y="153"/>
                    <a:pt x="499" y="153"/>
                    <a:pt x="500" y="153"/>
                  </a:cubicBezTo>
                  <a:cubicBezTo>
                    <a:pt x="499" y="154"/>
                    <a:pt x="499" y="154"/>
                    <a:pt x="499" y="154"/>
                  </a:cubicBezTo>
                  <a:cubicBezTo>
                    <a:pt x="499" y="154"/>
                    <a:pt x="499" y="154"/>
                    <a:pt x="499" y="154"/>
                  </a:cubicBezTo>
                  <a:cubicBezTo>
                    <a:pt x="499" y="154"/>
                    <a:pt x="499" y="154"/>
                    <a:pt x="499" y="154"/>
                  </a:cubicBezTo>
                  <a:cubicBezTo>
                    <a:pt x="499" y="153"/>
                    <a:pt x="499" y="153"/>
                    <a:pt x="499" y="153"/>
                  </a:cubicBezTo>
                  <a:cubicBezTo>
                    <a:pt x="499" y="153"/>
                    <a:pt x="499" y="153"/>
                    <a:pt x="499" y="153"/>
                  </a:cubicBezTo>
                  <a:cubicBezTo>
                    <a:pt x="499" y="154"/>
                    <a:pt x="499" y="154"/>
                    <a:pt x="499" y="154"/>
                  </a:cubicBezTo>
                  <a:cubicBezTo>
                    <a:pt x="498" y="153"/>
                    <a:pt x="498" y="153"/>
                    <a:pt x="498" y="153"/>
                  </a:cubicBezTo>
                  <a:cubicBezTo>
                    <a:pt x="498" y="151"/>
                    <a:pt x="502" y="153"/>
                    <a:pt x="500" y="151"/>
                  </a:cubicBezTo>
                  <a:cubicBezTo>
                    <a:pt x="499" y="150"/>
                    <a:pt x="497" y="151"/>
                    <a:pt x="496" y="149"/>
                  </a:cubicBezTo>
                  <a:cubicBezTo>
                    <a:pt x="496" y="150"/>
                    <a:pt x="496" y="150"/>
                    <a:pt x="496" y="150"/>
                  </a:cubicBezTo>
                  <a:cubicBezTo>
                    <a:pt x="496" y="150"/>
                    <a:pt x="497" y="151"/>
                    <a:pt x="497" y="151"/>
                  </a:cubicBezTo>
                  <a:cubicBezTo>
                    <a:pt x="496" y="151"/>
                    <a:pt x="496" y="150"/>
                    <a:pt x="495" y="150"/>
                  </a:cubicBezTo>
                  <a:cubicBezTo>
                    <a:pt x="497" y="149"/>
                    <a:pt x="497" y="149"/>
                    <a:pt x="497" y="149"/>
                  </a:cubicBezTo>
                  <a:cubicBezTo>
                    <a:pt x="497" y="148"/>
                    <a:pt x="496" y="148"/>
                    <a:pt x="496" y="148"/>
                  </a:cubicBezTo>
                  <a:cubicBezTo>
                    <a:pt x="496" y="149"/>
                    <a:pt x="494" y="147"/>
                    <a:pt x="495" y="149"/>
                  </a:cubicBezTo>
                  <a:cubicBezTo>
                    <a:pt x="494" y="149"/>
                    <a:pt x="494" y="148"/>
                    <a:pt x="494" y="148"/>
                  </a:cubicBezTo>
                  <a:cubicBezTo>
                    <a:pt x="493" y="148"/>
                    <a:pt x="493" y="148"/>
                    <a:pt x="493" y="148"/>
                  </a:cubicBezTo>
                  <a:cubicBezTo>
                    <a:pt x="493" y="148"/>
                    <a:pt x="493" y="148"/>
                    <a:pt x="493" y="148"/>
                  </a:cubicBezTo>
                  <a:cubicBezTo>
                    <a:pt x="492" y="148"/>
                    <a:pt x="492" y="149"/>
                    <a:pt x="492" y="149"/>
                  </a:cubicBezTo>
                  <a:cubicBezTo>
                    <a:pt x="492" y="149"/>
                    <a:pt x="492" y="149"/>
                    <a:pt x="492" y="149"/>
                  </a:cubicBezTo>
                  <a:cubicBezTo>
                    <a:pt x="492" y="149"/>
                    <a:pt x="492" y="149"/>
                    <a:pt x="491" y="149"/>
                  </a:cubicBezTo>
                  <a:cubicBezTo>
                    <a:pt x="491" y="150"/>
                    <a:pt x="492" y="150"/>
                    <a:pt x="492" y="150"/>
                  </a:cubicBezTo>
                  <a:cubicBezTo>
                    <a:pt x="494" y="150"/>
                    <a:pt x="494" y="150"/>
                    <a:pt x="494" y="150"/>
                  </a:cubicBezTo>
                  <a:cubicBezTo>
                    <a:pt x="494" y="150"/>
                    <a:pt x="494" y="151"/>
                    <a:pt x="494" y="151"/>
                  </a:cubicBezTo>
                  <a:cubicBezTo>
                    <a:pt x="494" y="151"/>
                    <a:pt x="494" y="151"/>
                    <a:pt x="494" y="151"/>
                  </a:cubicBezTo>
                  <a:cubicBezTo>
                    <a:pt x="495" y="150"/>
                    <a:pt x="495" y="150"/>
                    <a:pt x="495" y="150"/>
                  </a:cubicBezTo>
                  <a:cubicBezTo>
                    <a:pt x="495" y="151"/>
                    <a:pt x="493" y="152"/>
                    <a:pt x="494" y="152"/>
                  </a:cubicBezTo>
                  <a:cubicBezTo>
                    <a:pt x="494" y="152"/>
                    <a:pt x="494" y="153"/>
                    <a:pt x="493" y="153"/>
                  </a:cubicBezTo>
                  <a:cubicBezTo>
                    <a:pt x="493" y="153"/>
                    <a:pt x="493" y="153"/>
                    <a:pt x="493" y="154"/>
                  </a:cubicBezTo>
                  <a:cubicBezTo>
                    <a:pt x="493" y="154"/>
                    <a:pt x="493" y="154"/>
                    <a:pt x="493" y="154"/>
                  </a:cubicBezTo>
                  <a:cubicBezTo>
                    <a:pt x="494" y="154"/>
                    <a:pt x="494" y="154"/>
                    <a:pt x="494" y="154"/>
                  </a:cubicBezTo>
                  <a:cubicBezTo>
                    <a:pt x="494" y="153"/>
                    <a:pt x="494" y="153"/>
                    <a:pt x="494" y="153"/>
                  </a:cubicBezTo>
                  <a:cubicBezTo>
                    <a:pt x="494" y="153"/>
                    <a:pt x="494" y="154"/>
                    <a:pt x="494" y="154"/>
                  </a:cubicBezTo>
                  <a:cubicBezTo>
                    <a:pt x="494" y="154"/>
                    <a:pt x="494" y="154"/>
                    <a:pt x="494" y="154"/>
                  </a:cubicBezTo>
                  <a:cubicBezTo>
                    <a:pt x="494" y="154"/>
                    <a:pt x="494" y="154"/>
                    <a:pt x="494" y="154"/>
                  </a:cubicBezTo>
                  <a:cubicBezTo>
                    <a:pt x="495" y="154"/>
                    <a:pt x="495" y="153"/>
                    <a:pt x="496" y="154"/>
                  </a:cubicBezTo>
                  <a:cubicBezTo>
                    <a:pt x="494" y="154"/>
                    <a:pt x="494" y="154"/>
                    <a:pt x="494" y="154"/>
                  </a:cubicBezTo>
                  <a:cubicBezTo>
                    <a:pt x="494" y="154"/>
                    <a:pt x="494" y="154"/>
                    <a:pt x="494" y="154"/>
                  </a:cubicBezTo>
                  <a:cubicBezTo>
                    <a:pt x="494" y="154"/>
                    <a:pt x="494" y="154"/>
                    <a:pt x="494" y="154"/>
                  </a:cubicBezTo>
                  <a:cubicBezTo>
                    <a:pt x="494" y="154"/>
                    <a:pt x="494" y="154"/>
                    <a:pt x="493" y="154"/>
                  </a:cubicBezTo>
                  <a:cubicBezTo>
                    <a:pt x="493" y="154"/>
                    <a:pt x="493" y="154"/>
                    <a:pt x="493" y="154"/>
                  </a:cubicBezTo>
                  <a:cubicBezTo>
                    <a:pt x="493" y="154"/>
                    <a:pt x="493" y="154"/>
                    <a:pt x="493" y="154"/>
                  </a:cubicBezTo>
                  <a:cubicBezTo>
                    <a:pt x="492" y="154"/>
                    <a:pt x="492" y="153"/>
                    <a:pt x="493" y="154"/>
                  </a:cubicBezTo>
                  <a:cubicBezTo>
                    <a:pt x="492" y="154"/>
                    <a:pt x="492" y="154"/>
                    <a:pt x="492" y="154"/>
                  </a:cubicBezTo>
                  <a:cubicBezTo>
                    <a:pt x="492" y="154"/>
                    <a:pt x="492" y="153"/>
                    <a:pt x="492" y="153"/>
                  </a:cubicBezTo>
                  <a:cubicBezTo>
                    <a:pt x="492" y="153"/>
                    <a:pt x="492" y="153"/>
                    <a:pt x="492" y="153"/>
                  </a:cubicBezTo>
                  <a:cubicBezTo>
                    <a:pt x="492" y="153"/>
                    <a:pt x="493" y="153"/>
                    <a:pt x="494" y="152"/>
                  </a:cubicBezTo>
                  <a:cubicBezTo>
                    <a:pt x="494" y="152"/>
                    <a:pt x="493" y="152"/>
                    <a:pt x="492" y="151"/>
                  </a:cubicBezTo>
                  <a:cubicBezTo>
                    <a:pt x="491" y="152"/>
                    <a:pt x="492" y="150"/>
                    <a:pt x="491" y="150"/>
                  </a:cubicBezTo>
                  <a:cubicBezTo>
                    <a:pt x="491" y="150"/>
                    <a:pt x="491" y="150"/>
                    <a:pt x="490" y="150"/>
                  </a:cubicBezTo>
                  <a:cubicBezTo>
                    <a:pt x="491" y="151"/>
                    <a:pt x="491" y="151"/>
                    <a:pt x="490" y="151"/>
                  </a:cubicBezTo>
                  <a:cubicBezTo>
                    <a:pt x="490" y="151"/>
                    <a:pt x="490" y="151"/>
                    <a:pt x="490" y="151"/>
                  </a:cubicBezTo>
                  <a:cubicBezTo>
                    <a:pt x="490" y="151"/>
                    <a:pt x="490" y="151"/>
                    <a:pt x="490" y="151"/>
                  </a:cubicBezTo>
                  <a:cubicBezTo>
                    <a:pt x="490" y="151"/>
                    <a:pt x="490" y="150"/>
                    <a:pt x="490" y="150"/>
                  </a:cubicBezTo>
                  <a:cubicBezTo>
                    <a:pt x="490" y="150"/>
                    <a:pt x="490" y="150"/>
                    <a:pt x="490" y="150"/>
                  </a:cubicBezTo>
                  <a:cubicBezTo>
                    <a:pt x="490" y="150"/>
                    <a:pt x="490" y="150"/>
                    <a:pt x="490" y="150"/>
                  </a:cubicBezTo>
                  <a:cubicBezTo>
                    <a:pt x="490" y="150"/>
                    <a:pt x="490" y="150"/>
                    <a:pt x="490" y="150"/>
                  </a:cubicBezTo>
                  <a:cubicBezTo>
                    <a:pt x="491" y="150"/>
                    <a:pt x="490" y="150"/>
                    <a:pt x="490" y="150"/>
                  </a:cubicBezTo>
                  <a:cubicBezTo>
                    <a:pt x="491" y="149"/>
                    <a:pt x="491" y="149"/>
                    <a:pt x="490" y="149"/>
                  </a:cubicBezTo>
                  <a:cubicBezTo>
                    <a:pt x="490" y="149"/>
                    <a:pt x="490" y="149"/>
                    <a:pt x="490" y="149"/>
                  </a:cubicBezTo>
                  <a:cubicBezTo>
                    <a:pt x="490" y="149"/>
                    <a:pt x="490" y="149"/>
                    <a:pt x="490" y="149"/>
                  </a:cubicBezTo>
                  <a:cubicBezTo>
                    <a:pt x="491" y="149"/>
                    <a:pt x="491" y="149"/>
                    <a:pt x="491" y="149"/>
                  </a:cubicBezTo>
                  <a:cubicBezTo>
                    <a:pt x="491" y="148"/>
                    <a:pt x="492" y="149"/>
                    <a:pt x="492" y="148"/>
                  </a:cubicBezTo>
                  <a:cubicBezTo>
                    <a:pt x="491" y="148"/>
                    <a:pt x="491" y="148"/>
                    <a:pt x="491" y="148"/>
                  </a:cubicBezTo>
                  <a:cubicBezTo>
                    <a:pt x="491" y="146"/>
                    <a:pt x="490" y="148"/>
                    <a:pt x="489" y="147"/>
                  </a:cubicBezTo>
                  <a:cubicBezTo>
                    <a:pt x="489" y="148"/>
                    <a:pt x="488" y="148"/>
                    <a:pt x="489" y="148"/>
                  </a:cubicBezTo>
                  <a:cubicBezTo>
                    <a:pt x="489" y="148"/>
                    <a:pt x="490" y="149"/>
                    <a:pt x="490" y="148"/>
                  </a:cubicBezTo>
                  <a:cubicBezTo>
                    <a:pt x="490" y="149"/>
                    <a:pt x="489" y="149"/>
                    <a:pt x="489" y="149"/>
                  </a:cubicBezTo>
                  <a:cubicBezTo>
                    <a:pt x="489" y="149"/>
                    <a:pt x="489" y="148"/>
                    <a:pt x="488" y="148"/>
                  </a:cubicBezTo>
                  <a:cubicBezTo>
                    <a:pt x="488" y="148"/>
                    <a:pt x="488" y="148"/>
                    <a:pt x="488" y="148"/>
                  </a:cubicBezTo>
                  <a:cubicBezTo>
                    <a:pt x="487" y="147"/>
                    <a:pt x="487" y="148"/>
                    <a:pt x="486" y="147"/>
                  </a:cubicBezTo>
                  <a:cubicBezTo>
                    <a:pt x="484" y="147"/>
                    <a:pt x="484" y="147"/>
                    <a:pt x="484" y="147"/>
                  </a:cubicBezTo>
                  <a:cubicBezTo>
                    <a:pt x="485" y="147"/>
                    <a:pt x="484" y="147"/>
                    <a:pt x="484" y="147"/>
                  </a:cubicBezTo>
                  <a:cubicBezTo>
                    <a:pt x="484" y="146"/>
                    <a:pt x="484" y="146"/>
                    <a:pt x="483" y="147"/>
                  </a:cubicBezTo>
                  <a:cubicBezTo>
                    <a:pt x="484" y="146"/>
                    <a:pt x="483" y="145"/>
                    <a:pt x="483" y="144"/>
                  </a:cubicBezTo>
                  <a:cubicBezTo>
                    <a:pt x="482" y="144"/>
                    <a:pt x="482" y="144"/>
                    <a:pt x="482" y="144"/>
                  </a:cubicBezTo>
                  <a:cubicBezTo>
                    <a:pt x="482" y="145"/>
                    <a:pt x="482" y="145"/>
                    <a:pt x="482" y="145"/>
                  </a:cubicBezTo>
                  <a:cubicBezTo>
                    <a:pt x="481" y="144"/>
                    <a:pt x="482" y="143"/>
                    <a:pt x="482" y="143"/>
                  </a:cubicBezTo>
                  <a:cubicBezTo>
                    <a:pt x="483" y="143"/>
                    <a:pt x="483" y="143"/>
                    <a:pt x="483" y="143"/>
                  </a:cubicBezTo>
                  <a:cubicBezTo>
                    <a:pt x="483" y="143"/>
                    <a:pt x="482" y="144"/>
                    <a:pt x="483" y="144"/>
                  </a:cubicBezTo>
                  <a:cubicBezTo>
                    <a:pt x="483" y="144"/>
                    <a:pt x="483" y="143"/>
                    <a:pt x="484" y="144"/>
                  </a:cubicBezTo>
                  <a:cubicBezTo>
                    <a:pt x="484" y="144"/>
                    <a:pt x="485" y="145"/>
                    <a:pt x="485" y="145"/>
                  </a:cubicBezTo>
                  <a:cubicBezTo>
                    <a:pt x="486" y="146"/>
                    <a:pt x="486" y="145"/>
                    <a:pt x="487" y="145"/>
                  </a:cubicBezTo>
                  <a:cubicBezTo>
                    <a:pt x="487" y="146"/>
                    <a:pt x="487" y="147"/>
                    <a:pt x="488" y="148"/>
                  </a:cubicBezTo>
                  <a:cubicBezTo>
                    <a:pt x="489" y="147"/>
                    <a:pt x="489" y="148"/>
                    <a:pt x="490" y="147"/>
                  </a:cubicBezTo>
                  <a:cubicBezTo>
                    <a:pt x="489" y="146"/>
                    <a:pt x="488" y="147"/>
                    <a:pt x="488" y="146"/>
                  </a:cubicBezTo>
                  <a:cubicBezTo>
                    <a:pt x="489" y="147"/>
                    <a:pt x="488" y="145"/>
                    <a:pt x="488" y="145"/>
                  </a:cubicBezTo>
                  <a:cubicBezTo>
                    <a:pt x="488" y="144"/>
                    <a:pt x="489" y="145"/>
                    <a:pt x="489" y="144"/>
                  </a:cubicBezTo>
                  <a:cubicBezTo>
                    <a:pt x="490" y="144"/>
                    <a:pt x="490" y="144"/>
                    <a:pt x="490" y="144"/>
                  </a:cubicBezTo>
                  <a:cubicBezTo>
                    <a:pt x="490" y="144"/>
                    <a:pt x="490" y="144"/>
                    <a:pt x="490" y="144"/>
                  </a:cubicBezTo>
                  <a:cubicBezTo>
                    <a:pt x="489" y="143"/>
                    <a:pt x="489" y="143"/>
                    <a:pt x="489" y="143"/>
                  </a:cubicBezTo>
                  <a:cubicBezTo>
                    <a:pt x="489" y="143"/>
                    <a:pt x="490" y="143"/>
                    <a:pt x="490" y="144"/>
                  </a:cubicBezTo>
                  <a:cubicBezTo>
                    <a:pt x="491" y="144"/>
                    <a:pt x="491" y="144"/>
                    <a:pt x="491" y="144"/>
                  </a:cubicBezTo>
                  <a:cubicBezTo>
                    <a:pt x="491" y="144"/>
                    <a:pt x="490" y="144"/>
                    <a:pt x="490" y="144"/>
                  </a:cubicBezTo>
                  <a:cubicBezTo>
                    <a:pt x="490" y="144"/>
                    <a:pt x="490" y="144"/>
                    <a:pt x="489" y="144"/>
                  </a:cubicBezTo>
                  <a:cubicBezTo>
                    <a:pt x="489" y="144"/>
                    <a:pt x="489" y="144"/>
                    <a:pt x="489" y="145"/>
                  </a:cubicBezTo>
                  <a:cubicBezTo>
                    <a:pt x="491" y="146"/>
                    <a:pt x="491" y="146"/>
                    <a:pt x="491" y="146"/>
                  </a:cubicBezTo>
                  <a:cubicBezTo>
                    <a:pt x="490" y="147"/>
                    <a:pt x="490" y="147"/>
                    <a:pt x="490" y="147"/>
                  </a:cubicBezTo>
                  <a:cubicBezTo>
                    <a:pt x="491" y="148"/>
                    <a:pt x="492" y="147"/>
                    <a:pt x="492" y="147"/>
                  </a:cubicBezTo>
                  <a:cubicBezTo>
                    <a:pt x="493" y="147"/>
                    <a:pt x="492" y="146"/>
                    <a:pt x="493" y="146"/>
                  </a:cubicBezTo>
                  <a:cubicBezTo>
                    <a:pt x="492" y="146"/>
                    <a:pt x="492" y="146"/>
                    <a:pt x="492" y="146"/>
                  </a:cubicBezTo>
                  <a:cubicBezTo>
                    <a:pt x="494" y="146"/>
                    <a:pt x="494" y="146"/>
                    <a:pt x="495" y="146"/>
                  </a:cubicBezTo>
                  <a:cubicBezTo>
                    <a:pt x="496" y="146"/>
                    <a:pt x="496" y="146"/>
                    <a:pt x="496" y="146"/>
                  </a:cubicBezTo>
                  <a:cubicBezTo>
                    <a:pt x="496" y="146"/>
                    <a:pt x="496" y="146"/>
                    <a:pt x="496" y="146"/>
                  </a:cubicBezTo>
                  <a:cubicBezTo>
                    <a:pt x="496" y="146"/>
                    <a:pt x="496" y="146"/>
                    <a:pt x="496" y="146"/>
                  </a:cubicBezTo>
                  <a:cubicBezTo>
                    <a:pt x="496" y="146"/>
                    <a:pt x="496" y="147"/>
                    <a:pt x="496" y="147"/>
                  </a:cubicBezTo>
                  <a:cubicBezTo>
                    <a:pt x="497" y="148"/>
                    <a:pt x="498" y="146"/>
                    <a:pt x="498" y="147"/>
                  </a:cubicBezTo>
                  <a:cubicBezTo>
                    <a:pt x="498" y="148"/>
                    <a:pt x="499" y="147"/>
                    <a:pt x="499" y="147"/>
                  </a:cubicBezTo>
                  <a:cubicBezTo>
                    <a:pt x="499" y="147"/>
                    <a:pt x="499" y="147"/>
                    <a:pt x="499" y="147"/>
                  </a:cubicBezTo>
                  <a:cubicBezTo>
                    <a:pt x="499" y="147"/>
                    <a:pt x="499" y="147"/>
                    <a:pt x="499" y="148"/>
                  </a:cubicBezTo>
                  <a:cubicBezTo>
                    <a:pt x="499" y="148"/>
                    <a:pt x="500" y="148"/>
                    <a:pt x="500" y="148"/>
                  </a:cubicBezTo>
                  <a:cubicBezTo>
                    <a:pt x="501" y="148"/>
                    <a:pt x="499" y="147"/>
                    <a:pt x="500" y="147"/>
                  </a:cubicBezTo>
                  <a:cubicBezTo>
                    <a:pt x="501" y="147"/>
                    <a:pt x="501" y="147"/>
                    <a:pt x="501" y="148"/>
                  </a:cubicBezTo>
                  <a:cubicBezTo>
                    <a:pt x="501" y="148"/>
                    <a:pt x="501" y="148"/>
                    <a:pt x="501" y="148"/>
                  </a:cubicBezTo>
                  <a:cubicBezTo>
                    <a:pt x="500" y="148"/>
                    <a:pt x="501" y="148"/>
                    <a:pt x="500" y="149"/>
                  </a:cubicBezTo>
                  <a:cubicBezTo>
                    <a:pt x="500" y="148"/>
                    <a:pt x="500" y="148"/>
                    <a:pt x="500" y="148"/>
                  </a:cubicBezTo>
                  <a:cubicBezTo>
                    <a:pt x="500" y="148"/>
                    <a:pt x="500" y="148"/>
                    <a:pt x="499" y="148"/>
                  </a:cubicBezTo>
                  <a:cubicBezTo>
                    <a:pt x="499" y="148"/>
                    <a:pt x="499" y="148"/>
                    <a:pt x="499" y="148"/>
                  </a:cubicBezTo>
                  <a:cubicBezTo>
                    <a:pt x="499" y="147"/>
                    <a:pt x="499" y="148"/>
                    <a:pt x="498" y="148"/>
                  </a:cubicBezTo>
                  <a:cubicBezTo>
                    <a:pt x="498" y="148"/>
                    <a:pt x="498" y="148"/>
                    <a:pt x="498" y="148"/>
                  </a:cubicBezTo>
                  <a:cubicBezTo>
                    <a:pt x="499" y="150"/>
                    <a:pt x="501" y="149"/>
                    <a:pt x="502" y="150"/>
                  </a:cubicBezTo>
                  <a:cubicBezTo>
                    <a:pt x="503" y="150"/>
                    <a:pt x="502" y="149"/>
                    <a:pt x="502" y="149"/>
                  </a:cubicBezTo>
                  <a:cubicBezTo>
                    <a:pt x="502" y="149"/>
                    <a:pt x="502" y="149"/>
                    <a:pt x="502" y="149"/>
                  </a:cubicBezTo>
                  <a:cubicBezTo>
                    <a:pt x="502" y="148"/>
                    <a:pt x="503" y="149"/>
                    <a:pt x="503" y="148"/>
                  </a:cubicBezTo>
                  <a:cubicBezTo>
                    <a:pt x="503" y="148"/>
                    <a:pt x="503" y="147"/>
                    <a:pt x="503" y="147"/>
                  </a:cubicBezTo>
                  <a:cubicBezTo>
                    <a:pt x="502" y="147"/>
                    <a:pt x="502" y="147"/>
                    <a:pt x="502" y="147"/>
                  </a:cubicBezTo>
                  <a:cubicBezTo>
                    <a:pt x="502" y="147"/>
                    <a:pt x="502" y="147"/>
                    <a:pt x="502" y="147"/>
                  </a:cubicBezTo>
                  <a:cubicBezTo>
                    <a:pt x="503" y="147"/>
                    <a:pt x="503" y="148"/>
                    <a:pt x="504" y="147"/>
                  </a:cubicBezTo>
                  <a:cubicBezTo>
                    <a:pt x="504" y="147"/>
                    <a:pt x="503" y="148"/>
                    <a:pt x="504" y="148"/>
                  </a:cubicBezTo>
                  <a:cubicBezTo>
                    <a:pt x="504" y="148"/>
                    <a:pt x="505" y="148"/>
                    <a:pt x="505" y="148"/>
                  </a:cubicBezTo>
                  <a:cubicBezTo>
                    <a:pt x="505" y="147"/>
                    <a:pt x="505" y="147"/>
                    <a:pt x="505" y="147"/>
                  </a:cubicBezTo>
                  <a:cubicBezTo>
                    <a:pt x="507" y="147"/>
                    <a:pt x="509" y="151"/>
                    <a:pt x="511" y="149"/>
                  </a:cubicBezTo>
                  <a:cubicBezTo>
                    <a:pt x="511" y="149"/>
                    <a:pt x="511" y="150"/>
                    <a:pt x="512" y="150"/>
                  </a:cubicBezTo>
                  <a:cubicBezTo>
                    <a:pt x="513" y="151"/>
                    <a:pt x="513" y="149"/>
                    <a:pt x="515" y="150"/>
                  </a:cubicBezTo>
                  <a:cubicBezTo>
                    <a:pt x="514" y="150"/>
                    <a:pt x="514" y="150"/>
                    <a:pt x="514" y="150"/>
                  </a:cubicBezTo>
                  <a:cubicBezTo>
                    <a:pt x="514" y="151"/>
                    <a:pt x="514" y="151"/>
                    <a:pt x="515" y="151"/>
                  </a:cubicBezTo>
                  <a:close/>
                  <a:moveTo>
                    <a:pt x="523" y="154"/>
                  </a:moveTo>
                  <a:cubicBezTo>
                    <a:pt x="522" y="154"/>
                    <a:pt x="522" y="154"/>
                    <a:pt x="522" y="154"/>
                  </a:cubicBezTo>
                  <a:cubicBezTo>
                    <a:pt x="522" y="153"/>
                    <a:pt x="522" y="153"/>
                    <a:pt x="522" y="153"/>
                  </a:cubicBezTo>
                  <a:cubicBezTo>
                    <a:pt x="523" y="153"/>
                    <a:pt x="522" y="154"/>
                    <a:pt x="523" y="154"/>
                  </a:cubicBezTo>
                  <a:close/>
                  <a:moveTo>
                    <a:pt x="520" y="167"/>
                  </a:moveTo>
                  <a:cubicBezTo>
                    <a:pt x="519" y="167"/>
                    <a:pt x="519" y="167"/>
                    <a:pt x="519" y="167"/>
                  </a:cubicBezTo>
                  <a:cubicBezTo>
                    <a:pt x="518" y="168"/>
                    <a:pt x="518" y="167"/>
                    <a:pt x="518" y="166"/>
                  </a:cubicBezTo>
                  <a:cubicBezTo>
                    <a:pt x="519" y="166"/>
                    <a:pt x="519" y="167"/>
                    <a:pt x="520" y="167"/>
                  </a:cubicBezTo>
                  <a:close/>
                  <a:moveTo>
                    <a:pt x="518" y="171"/>
                  </a:moveTo>
                  <a:cubicBezTo>
                    <a:pt x="518" y="170"/>
                    <a:pt x="518" y="170"/>
                    <a:pt x="518" y="170"/>
                  </a:cubicBezTo>
                  <a:cubicBezTo>
                    <a:pt x="519" y="171"/>
                    <a:pt x="519" y="171"/>
                    <a:pt x="519" y="172"/>
                  </a:cubicBezTo>
                  <a:cubicBezTo>
                    <a:pt x="519" y="173"/>
                    <a:pt x="519" y="173"/>
                    <a:pt x="519" y="173"/>
                  </a:cubicBezTo>
                  <a:cubicBezTo>
                    <a:pt x="518" y="173"/>
                    <a:pt x="519" y="172"/>
                    <a:pt x="518" y="172"/>
                  </a:cubicBezTo>
                  <a:cubicBezTo>
                    <a:pt x="518" y="172"/>
                    <a:pt x="518" y="172"/>
                    <a:pt x="518" y="172"/>
                  </a:cubicBezTo>
                  <a:cubicBezTo>
                    <a:pt x="518" y="171"/>
                    <a:pt x="518" y="172"/>
                    <a:pt x="518" y="171"/>
                  </a:cubicBezTo>
                  <a:close/>
                  <a:moveTo>
                    <a:pt x="516" y="174"/>
                  </a:moveTo>
                  <a:cubicBezTo>
                    <a:pt x="517" y="174"/>
                    <a:pt x="517" y="175"/>
                    <a:pt x="517" y="175"/>
                  </a:cubicBezTo>
                  <a:cubicBezTo>
                    <a:pt x="517" y="175"/>
                    <a:pt x="517" y="175"/>
                    <a:pt x="517" y="175"/>
                  </a:cubicBezTo>
                  <a:cubicBezTo>
                    <a:pt x="517" y="175"/>
                    <a:pt x="517" y="175"/>
                    <a:pt x="517" y="174"/>
                  </a:cubicBezTo>
                  <a:lnTo>
                    <a:pt x="516" y="174"/>
                  </a:lnTo>
                  <a:close/>
                  <a:moveTo>
                    <a:pt x="516" y="165"/>
                  </a:moveTo>
                  <a:cubicBezTo>
                    <a:pt x="517" y="165"/>
                    <a:pt x="516" y="165"/>
                    <a:pt x="517" y="165"/>
                  </a:cubicBezTo>
                  <a:cubicBezTo>
                    <a:pt x="516" y="165"/>
                    <a:pt x="517" y="165"/>
                    <a:pt x="517" y="165"/>
                  </a:cubicBezTo>
                  <a:cubicBezTo>
                    <a:pt x="518" y="164"/>
                    <a:pt x="518" y="164"/>
                    <a:pt x="518" y="164"/>
                  </a:cubicBezTo>
                  <a:cubicBezTo>
                    <a:pt x="518" y="164"/>
                    <a:pt x="518" y="164"/>
                    <a:pt x="518" y="164"/>
                  </a:cubicBezTo>
                  <a:cubicBezTo>
                    <a:pt x="518" y="164"/>
                    <a:pt x="518" y="164"/>
                    <a:pt x="518" y="164"/>
                  </a:cubicBezTo>
                  <a:cubicBezTo>
                    <a:pt x="518" y="164"/>
                    <a:pt x="518" y="164"/>
                    <a:pt x="518" y="164"/>
                  </a:cubicBezTo>
                  <a:cubicBezTo>
                    <a:pt x="519" y="165"/>
                    <a:pt x="519" y="165"/>
                    <a:pt x="518" y="164"/>
                  </a:cubicBezTo>
                  <a:cubicBezTo>
                    <a:pt x="518" y="164"/>
                    <a:pt x="518" y="164"/>
                    <a:pt x="518" y="164"/>
                  </a:cubicBezTo>
                  <a:cubicBezTo>
                    <a:pt x="518" y="164"/>
                    <a:pt x="518" y="164"/>
                    <a:pt x="518" y="164"/>
                  </a:cubicBezTo>
                  <a:cubicBezTo>
                    <a:pt x="517" y="165"/>
                    <a:pt x="519" y="165"/>
                    <a:pt x="519" y="166"/>
                  </a:cubicBezTo>
                  <a:cubicBezTo>
                    <a:pt x="518" y="165"/>
                    <a:pt x="517" y="165"/>
                    <a:pt x="516" y="165"/>
                  </a:cubicBezTo>
                  <a:close/>
                  <a:moveTo>
                    <a:pt x="515" y="169"/>
                  </a:moveTo>
                  <a:cubicBezTo>
                    <a:pt x="515" y="168"/>
                    <a:pt x="516" y="169"/>
                    <a:pt x="516" y="169"/>
                  </a:cubicBezTo>
                  <a:cubicBezTo>
                    <a:pt x="516" y="170"/>
                    <a:pt x="516" y="169"/>
                    <a:pt x="515" y="169"/>
                  </a:cubicBezTo>
                  <a:close/>
                  <a:moveTo>
                    <a:pt x="516" y="171"/>
                  </a:moveTo>
                  <a:cubicBezTo>
                    <a:pt x="515" y="172"/>
                    <a:pt x="515" y="172"/>
                    <a:pt x="515" y="172"/>
                  </a:cubicBezTo>
                  <a:cubicBezTo>
                    <a:pt x="515" y="171"/>
                    <a:pt x="515" y="171"/>
                    <a:pt x="515" y="171"/>
                  </a:cubicBezTo>
                  <a:lnTo>
                    <a:pt x="516" y="171"/>
                  </a:lnTo>
                  <a:close/>
                  <a:moveTo>
                    <a:pt x="520" y="158"/>
                  </a:moveTo>
                  <a:cubicBezTo>
                    <a:pt x="520" y="158"/>
                    <a:pt x="520" y="158"/>
                    <a:pt x="520" y="158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0" y="158"/>
                    <a:pt x="520" y="158"/>
                    <a:pt x="520" y="158"/>
                  </a:cubicBezTo>
                  <a:cubicBezTo>
                    <a:pt x="520" y="158"/>
                    <a:pt x="520" y="158"/>
                    <a:pt x="520" y="157"/>
                  </a:cubicBezTo>
                  <a:cubicBezTo>
                    <a:pt x="521" y="157"/>
                    <a:pt x="520" y="157"/>
                    <a:pt x="520" y="157"/>
                  </a:cubicBezTo>
                  <a:cubicBezTo>
                    <a:pt x="520" y="157"/>
                    <a:pt x="520" y="157"/>
                    <a:pt x="519" y="157"/>
                  </a:cubicBezTo>
                  <a:cubicBezTo>
                    <a:pt x="519" y="156"/>
                    <a:pt x="519" y="156"/>
                    <a:pt x="519" y="156"/>
                  </a:cubicBezTo>
                  <a:cubicBezTo>
                    <a:pt x="520" y="156"/>
                    <a:pt x="520" y="156"/>
                    <a:pt x="520" y="156"/>
                  </a:cubicBezTo>
                  <a:cubicBezTo>
                    <a:pt x="521" y="156"/>
                    <a:pt x="521" y="156"/>
                    <a:pt x="521" y="156"/>
                  </a:cubicBezTo>
                  <a:cubicBezTo>
                    <a:pt x="521" y="156"/>
                    <a:pt x="521" y="156"/>
                    <a:pt x="521" y="156"/>
                  </a:cubicBezTo>
                  <a:cubicBezTo>
                    <a:pt x="521" y="157"/>
                    <a:pt x="520" y="157"/>
                    <a:pt x="520" y="158"/>
                  </a:cubicBezTo>
                  <a:close/>
                  <a:moveTo>
                    <a:pt x="516" y="157"/>
                  </a:moveTo>
                  <a:cubicBezTo>
                    <a:pt x="516" y="157"/>
                    <a:pt x="516" y="157"/>
                    <a:pt x="516" y="157"/>
                  </a:cubicBezTo>
                  <a:cubicBezTo>
                    <a:pt x="515" y="156"/>
                    <a:pt x="515" y="156"/>
                    <a:pt x="515" y="156"/>
                  </a:cubicBezTo>
                  <a:cubicBezTo>
                    <a:pt x="515" y="156"/>
                    <a:pt x="515" y="156"/>
                    <a:pt x="515" y="156"/>
                  </a:cubicBezTo>
                  <a:cubicBezTo>
                    <a:pt x="516" y="156"/>
                    <a:pt x="516" y="156"/>
                    <a:pt x="516" y="157"/>
                  </a:cubicBezTo>
                  <a:cubicBezTo>
                    <a:pt x="516" y="157"/>
                    <a:pt x="516" y="157"/>
                    <a:pt x="516" y="157"/>
                  </a:cubicBezTo>
                  <a:close/>
                  <a:moveTo>
                    <a:pt x="502" y="163"/>
                  </a:moveTo>
                  <a:cubicBezTo>
                    <a:pt x="502" y="163"/>
                    <a:pt x="502" y="163"/>
                    <a:pt x="502" y="163"/>
                  </a:cubicBezTo>
                  <a:cubicBezTo>
                    <a:pt x="502" y="162"/>
                    <a:pt x="501" y="162"/>
                    <a:pt x="500" y="161"/>
                  </a:cubicBezTo>
                  <a:cubicBezTo>
                    <a:pt x="499" y="162"/>
                    <a:pt x="500" y="163"/>
                    <a:pt x="499" y="163"/>
                  </a:cubicBezTo>
                  <a:cubicBezTo>
                    <a:pt x="499" y="163"/>
                    <a:pt x="499" y="163"/>
                    <a:pt x="499" y="163"/>
                  </a:cubicBezTo>
                  <a:cubicBezTo>
                    <a:pt x="499" y="163"/>
                    <a:pt x="499" y="163"/>
                    <a:pt x="499" y="163"/>
                  </a:cubicBezTo>
                  <a:cubicBezTo>
                    <a:pt x="499" y="163"/>
                    <a:pt x="499" y="163"/>
                    <a:pt x="498" y="163"/>
                  </a:cubicBezTo>
                  <a:cubicBezTo>
                    <a:pt x="498" y="163"/>
                    <a:pt x="498" y="163"/>
                    <a:pt x="498" y="163"/>
                  </a:cubicBezTo>
                  <a:cubicBezTo>
                    <a:pt x="498" y="164"/>
                    <a:pt x="499" y="164"/>
                    <a:pt x="499" y="164"/>
                  </a:cubicBezTo>
                  <a:cubicBezTo>
                    <a:pt x="499" y="164"/>
                    <a:pt x="499" y="164"/>
                    <a:pt x="499" y="164"/>
                  </a:cubicBezTo>
                  <a:cubicBezTo>
                    <a:pt x="499" y="164"/>
                    <a:pt x="499" y="165"/>
                    <a:pt x="499" y="165"/>
                  </a:cubicBezTo>
                  <a:cubicBezTo>
                    <a:pt x="499" y="164"/>
                    <a:pt x="499" y="164"/>
                    <a:pt x="499" y="164"/>
                  </a:cubicBezTo>
                  <a:cubicBezTo>
                    <a:pt x="499" y="165"/>
                    <a:pt x="499" y="165"/>
                    <a:pt x="498" y="165"/>
                  </a:cubicBezTo>
                  <a:cubicBezTo>
                    <a:pt x="498" y="166"/>
                    <a:pt x="499" y="165"/>
                    <a:pt x="499" y="166"/>
                  </a:cubicBezTo>
                  <a:cubicBezTo>
                    <a:pt x="499" y="166"/>
                    <a:pt x="499" y="166"/>
                    <a:pt x="498" y="166"/>
                  </a:cubicBezTo>
                  <a:cubicBezTo>
                    <a:pt x="498" y="167"/>
                    <a:pt x="499" y="166"/>
                    <a:pt x="499" y="167"/>
                  </a:cubicBezTo>
                  <a:cubicBezTo>
                    <a:pt x="500" y="167"/>
                    <a:pt x="500" y="167"/>
                    <a:pt x="500" y="166"/>
                  </a:cubicBezTo>
                  <a:cubicBezTo>
                    <a:pt x="499" y="168"/>
                    <a:pt x="501" y="167"/>
                    <a:pt x="500" y="168"/>
                  </a:cubicBezTo>
                  <a:cubicBezTo>
                    <a:pt x="500" y="169"/>
                    <a:pt x="500" y="169"/>
                    <a:pt x="500" y="169"/>
                  </a:cubicBezTo>
                  <a:cubicBezTo>
                    <a:pt x="500" y="169"/>
                    <a:pt x="500" y="169"/>
                    <a:pt x="500" y="169"/>
                  </a:cubicBezTo>
                  <a:cubicBezTo>
                    <a:pt x="500" y="169"/>
                    <a:pt x="500" y="169"/>
                    <a:pt x="499" y="169"/>
                  </a:cubicBezTo>
                  <a:cubicBezTo>
                    <a:pt x="499" y="169"/>
                    <a:pt x="499" y="169"/>
                    <a:pt x="499" y="169"/>
                  </a:cubicBezTo>
                  <a:cubicBezTo>
                    <a:pt x="499" y="169"/>
                    <a:pt x="499" y="169"/>
                    <a:pt x="499" y="169"/>
                  </a:cubicBezTo>
                  <a:cubicBezTo>
                    <a:pt x="500" y="169"/>
                    <a:pt x="500" y="169"/>
                    <a:pt x="500" y="169"/>
                  </a:cubicBezTo>
                  <a:cubicBezTo>
                    <a:pt x="500" y="167"/>
                    <a:pt x="497" y="167"/>
                    <a:pt x="498" y="165"/>
                  </a:cubicBezTo>
                  <a:cubicBezTo>
                    <a:pt x="498" y="164"/>
                    <a:pt x="498" y="164"/>
                    <a:pt x="497" y="164"/>
                  </a:cubicBezTo>
                  <a:cubicBezTo>
                    <a:pt x="497" y="164"/>
                    <a:pt x="498" y="163"/>
                    <a:pt x="498" y="163"/>
                  </a:cubicBezTo>
                  <a:cubicBezTo>
                    <a:pt x="498" y="163"/>
                    <a:pt x="498" y="163"/>
                    <a:pt x="498" y="163"/>
                  </a:cubicBezTo>
                  <a:cubicBezTo>
                    <a:pt x="498" y="163"/>
                    <a:pt x="499" y="163"/>
                    <a:pt x="499" y="163"/>
                  </a:cubicBezTo>
                  <a:cubicBezTo>
                    <a:pt x="499" y="162"/>
                    <a:pt x="499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2"/>
                    <a:pt x="501" y="162"/>
                  </a:cubicBezTo>
                  <a:cubicBezTo>
                    <a:pt x="501" y="161"/>
                    <a:pt x="502" y="163"/>
                    <a:pt x="503" y="162"/>
                  </a:cubicBezTo>
                  <a:cubicBezTo>
                    <a:pt x="502" y="161"/>
                    <a:pt x="502" y="161"/>
                    <a:pt x="502" y="161"/>
                  </a:cubicBezTo>
                  <a:cubicBezTo>
                    <a:pt x="503" y="161"/>
                    <a:pt x="502" y="162"/>
                    <a:pt x="503" y="161"/>
                  </a:cubicBezTo>
                  <a:cubicBezTo>
                    <a:pt x="503" y="161"/>
                    <a:pt x="503" y="161"/>
                    <a:pt x="503" y="161"/>
                  </a:cubicBezTo>
                  <a:cubicBezTo>
                    <a:pt x="504" y="161"/>
                    <a:pt x="504" y="161"/>
                    <a:pt x="504" y="161"/>
                  </a:cubicBezTo>
                  <a:cubicBezTo>
                    <a:pt x="504" y="161"/>
                    <a:pt x="504" y="162"/>
                    <a:pt x="504" y="162"/>
                  </a:cubicBezTo>
                  <a:cubicBezTo>
                    <a:pt x="504" y="161"/>
                    <a:pt x="505" y="162"/>
                    <a:pt x="506" y="162"/>
                  </a:cubicBezTo>
                  <a:cubicBezTo>
                    <a:pt x="505" y="163"/>
                    <a:pt x="505" y="163"/>
                    <a:pt x="505" y="163"/>
                  </a:cubicBezTo>
                  <a:cubicBezTo>
                    <a:pt x="504" y="163"/>
                    <a:pt x="504" y="162"/>
                    <a:pt x="504" y="163"/>
                  </a:cubicBezTo>
                  <a:cubicBezTo>
                    <a:pt x="503" y="162"/>
                    <a:pt x="503" y="162"/>
                    <a:pt x="503" y="162"/>
                  </a:cubicBezTo>
                  <a:cubicBezTo>
                    <a:pt x="503" y="162"/>
                    <a:pt x="503" y="162"/>
                    <a:pt x="503" y="162"/>
                  </a:cubicBezTo>
                  <a:cubicBezTo>
                    <a:pt x="503" y="163"/>
                    <a:pt x="503" y="163"/>
                    <a:pt x="502" y="163"/>
                  </a:cubicBezTo>
                  <a:close/>
                  <a:moveTo>
                    <a:pt x="493" y="174"/>
                  </a:moveTo>
                  <a:cubicBezTo>
                    <a:pt x="493" y="175"/>
                    <a:pt x="493" y="175"/>
                    <a:pt x="493" y="175"/>
                  </a:cubicBezTo>
                  <a:cubicBezTo>
                    <a:pt x="492" y="174"/>
                    <a:pt x="492" y="174"/>
                    <a:pt x="492" y="174"/>
                  </a:cubicBezTo>
                  <a:cubicBezTo>
                    <a:pt x="493" y="173"/>
                    <a:pt x="493" y="173"/>
                    <a:pt x="495" y="174"/>
                  </a:cubicBezTo>
                  <a:cubicBezTo>
                    <a:pt x="495" y="174"/>
                    <a:pt x="495" y="174"/>
                    <a:pt x="495" y="174"/>
                  </a:cubicBezTo>
                  <a:cubicBezTo>
                    <a:pt x="495" y="174"/>
                    <a:pt x="495" y="174"/>
                    <a:pt x="495" y="174"/>
                  </a:cubicBezTo>
                  <a:cubicBezTo>
                    <a:pt x="494" y="174"/>
                    <a:pt x="494" y="174"/>
                    <a:pt x="493" y="174"/>
                  </a:cubicBezTo>
                  <a:cubicBezTo>
                    <a:pt x="493" y="174"/>
                    <a:pt x="493" y="174"/>
                    <a:pt x="493" y="174"/>
                  </a:cubicBezTo>
                  <a:close/>
                  <a:moveTo>
                    <a:pt x="493" y="176"/>
                  </a:moveTo>
                  <a:cubicBezTo>
                    <a:pt x="493" y="176"/>
                    <a:pt x="493" y="176"/>
                    <a:pt x="493" y="176"/>
                  </a:cubicBezTo>
                  <a:cubicBezTo>
                    <a:pt x="493" y="176"/>
                    <a:pt x="494" y="176"/>
                    <a:pt x="494" y="176"/>
                  </a:cubicBezTo>
                  <a:cubicBezTo>
                    <a:pt x="494" y="176"/>
                    <a:pt x="494" y="176"/>
                    <a:pt x="494" y="176"/>
                  </a:cubicBezTo>
                  <a:cubicBezTo>
                    <a:pt x="495" y="176"/>
                    <a:pt x="495" y="176"/>
                    <a:pt x="495" y="176"/>
                  </a:cubicBezTo>
                  <a:cubicBezTo>
                    <a:pt x="495" y="177"/>
                    <a:pt x="493" y="177"/>
                    <a:pt x="493" y="176"/>
                  </a:cubicBezTo>
                  <a:cubicBezTo>
                    <a:pt x="493" y="176"/>
                    <a:pt x="493" y="176"/>
                    <a:pt x="493" y="176"/>
                  </a:cubicBezTo>
                  <a:cubicBezTo>
                    <a:pt x="493" y="176"/>
                    <a:pt x="493" y="176"/>
                    <a:pt x="493" y="176"/>
                  </a:cubicBezTo>
                  <a:close/>
                  <a:moveTo>
                    <a:pt x="494" y="167"/>
                  </a:moveTo>
                  <a:cubicBezTo>
                    <a:pt x="494" y="166"/>
                    <a:pt x="494" y="166"/>
                    <a:pt x="494" y="166"/>
                  </a:cubicBezTo>
                  <a:cubicBezTo>
                    <a:pt x="494" y="166"/>
                    <a:pt x="494" y="166"/>
                    <a:pt x="494" y="165"/>
                  </a:cubicBezTo>
                  <a:cubicBezTo>
                    <a:pt x="495" y="165"/>
                    <a:pt x="495" y="164"/>
                    <a:pt x="496" y="165"/>
                  </a:cubicBezTo>
                  <a:cubicBezTo>
                    <a:pt x="495" y="165"/>
                    <a:pt x="496" y="165"/>
                    <a:pt x="496" y="166"/>
                  </a:cubicBezTo>
                  <a:cubicBezTo>
                    <a:pt x="495" y="166"/>
                    <a:pt x="496" y="167"/>
                    <a:pt x="495" y="167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5" y="166"/>
                    <a:pt x="494" y="166"/>
                    <a:pt x="494" y="166"/>
                  </a:cubicBezTo>
                  <a:cubicBezTo>
                    <a:pt x="494" y="166"/>
                    <a:pt x="494" y="166"/>
                    <a:pt x="494" y="167"/>
                  </a:cubicBezTo>
                  <a:close/>
                  <a:moveTo>
                    <a:pt x="495" y="157"/>
                  </a:moveTo>
                  <a:cubicBezTo>
                    <a:pt x="495" y="157"/>
                    <a:pt x="496" y="157"/>
                    <a:pt x="496" y="157"/>
                  </a:cubicBezTo>
                  <a:cubicBezTo>
                    <a:pt x="495" y="157"/>
                    <a:pt x="496" y="158"/>
                    <a:pt x="496" y="158"/>
                  </a:cubicBezTo>
                  <a:cubicBezTo>
                    <a:pt x="496" y="158"/>
                    <a:pt x="496" y="158"/>
                    <a:pt x="496" y="158"/>
                  </a:cubicBezTo>
                  <a:cubicBezTo>
                    <a:pt x="496" y="158"/>
                    <a:pt x="497" y="158"/>
                    <a:pt x="497" y="158"/>
                  </a:cubicBezTo>
                  <a:cubicBezTo>
                    <a:pt x="497" y="158"/>
                    <a:pt x="496" y="158"/>
                    <a:pt x="496" y="158"/>
                  </a:cubicBezTo>
                  <a:cubicBezTo>
                    <a:pt x="496" y="158"/>
                    <a:pt x="496" y="158"/>
                    <a:pt x="496" y="159"/>
                  </a:cubicBezTo>
                  <a:cubicBezTo>
                    <a:pt x="496" y="159"/>
                    <a:pt x="496" y="159"/>
                    <a:pt x="496" y="159"/>
                  </a:cubicBezTo>
                  <a:cubicBezTo>
                    <a:pt x="496" y="158"/>
                    <a:pt x="494" y="158"/>
                    <a:pt x="495" y="157"/>
                  </a:cubicBezTo>
                  <a:close/>
                  <a:moveTo>
                    <a:pt x="493" y="167"/>
                  </a:moveTo>
                  <a:cubicBezTo>
                    <a:pt x="492" y="167"/>
                    <a:pt x="492" y="168"/>
                    <a:pt x="492" y="168"/>
                  </a:cubicBezTo>
                  <a:cubicBezTo>
                    <a:pt x="491" y="168"/>
                    <a:pt x="492" y="167"/>
                    <a:pt x="492" y="167"/>
                  </a:cubicBezTo>
                  <a:cubicBezTo>
                    <a:pt x="492" y="167"/>
                    <a:pt x="493" y="166"/>
                    <a:pt x="493" y="167"/>
                  </a:cubicBezTo>
                  <a:close/>
                  <a:moveTo>
                    <a:pt x="497" y="154"/>
                  </a:moveTo>
                  <a:cubicBezTo>
                    <a:pt x="498" y="155"/>
                    <a:pt x="500" y="155"/>
                    <a:pt x="499" y="156"/>
                  </a:cubicBezTo>
                  <a:cubicBezTo>
                    <a:pt x="498" y="155"/>
                    <a:pt x="498" y="155"/>
                    <a:pt x="498" y="155"/>
                  </a:cubicBezTo>
                  <a:cubicBezTo>
                    <a:pt x="498" y="155"/>
                    <a:pt x="498" y="155"/>
                    <a:pt x="498" y="155"/>
                  </a:cubicBezTo>
                  <a:lnTo>
                    <a:pt x="497" y="154"/>
                  </a:lnTo>
                  <a:close/>
                  <a:moveTo>
                    <a:pt x="496" y="169"/>
                  </a:moveTo>
                  <a:cubicBezTo>
                    <a:pt x="496" y="171"/>
                    <a:pt x="496" y="171"/>
                    <a:pt x="496" y="171"/>
                  </a:cubicBezTo>
                  <a:cubicBezTo>
                    <a:pt x="494" y="171"/>
                    <a:pt x="494" y="169"/>
                    <a:pt x="496" y="169"/>
                  </a:cubicBezTo>
                  <a:close/>
                  <a:moveTo>
                    <a:pt x="497" y="166"/>
                  </a:moveTo>
                  <a:cubicBezTo>
                    <a:pt x="497" y="166"/>
                    <a:pt x="497" y="166"/>
                    <a:pt x="497" y="167"/>
                  </a:cubicBezTo>
                  <a:cubicBezTo>
                    <a:pt x="497" y="167"/>
                    <a:pt x="497" y="167"/>
                    <a:pt x="497" y="167"/>
                  </a:cubicBezTo>
                  <a:lnTo>
                    <a:pt x="497" y="166"/>
                  </a:lnTo>
                  <a:close/>
                  <a:moveTo>
                    <a:pt x="500" y="159"/>
                  </a:moveTo>
                  <a:cubicBezTo>
                    <a:pt x="500" y="159"/>
                    <a:pt x="501" y="158"/>
                    <a:pt x="501" y="158"/>
                  </a:cubicBezTo>
                  <a:cubicBezTo>
                    <a:pt x="500" y="159"/>
                    <a:pt x="501" y="159"/>
                    <a:pt x="500" y="159"/>
                  </a:cubicBezTo>
                  <a:close/>
                  <a:moveTo>
                    <a:pt x="501" y="158"/>
                  </a:moveTo>
                  <a:cubicBezTo>
                    <a:pt x="501" y="158"/>
                    <a:pt x="501" y="158"/>
                    <a:pt x="501" y="158"/>
                  </a:cubicBezTo>
                  <a:cubicBezTo>
                    <a:pt x="501" y="157"/>
                    <a:pt x="501" y="157"/>
                    <a:pt x="501" y="157"/>
                  </a:cubicBezTo>
                  <a:cubicBezTo>
                    <a:pt x="502" y="158"/>
                    <a:pt x="501" y="157"/>
                    <a:pt x="501" y="158"/>
                  </a:cubicBezTo>
                  <a:close/>
                  <a:moveTo>
                    <a:pt x="500" y="155"/>
                  </a:moveTo>
                  <a:cubicBezTo>
                    <a:pt x="500" y="154"/>
                    <a:pt x="500" y="154"/>
                    <a:pt x="500" y="154"/>
                  </a:cubicBezTo>
                  <a:cubicBezTo>
                    <a:pt x="500" y="154"/>
                    <a:pt x="501" y="154"/>
                    <a:pt x="501" y="155"/>
                  </a:cubicBezTo>
                  <a:cubicBezTo>
                    <a:pt x="501" y="156"/>
                    <a:pt x="502" y="156"/>
                    <a:pt x="503" y="155"/>
                  </a:cubicBezTo>
                  <a:cubicBezTo>
                    <a:pt x="503" y="156"/>
                    <a:pt x="503" y="156"/>
                    <a:pt x="503" y="156"/>
                  </a:cubicBezTo>
                  <a:cubicBezTo>
                    <a:pt x="503" y="156"/>
                    <a:pt x="503" y="156"/>
                    <a:pt x="503" y="156"/>
                  </a:cubicBezTo>
                  <a:cubicBezTo>
                    <a:pt x="504" y="156"/>
                    <a:pt x="503" y="156"/>
                    <a:pt x="502" y="156"/>
                  </a:cubicBezTo>
                  <a:cubicBezTo>
                    <a:pt x="501" y="156"/>
                    <a:pt x="501" y="155"/>
                    <a:pt x="500" y="155"/>
                  </a:cubicBezTo>
                  <a:close/>
                  <a:moveTo>
                    <a:pt x="506" y="158"/>
                  </a:moveTo>
                  <a:cubicBezTo>
                    <a:pt x="506" y="159"/>
                    <a:pt x="506" y="159"/>
                    <a:pt x="507" y="159"/>
                  </a:cubicBezTo>
                  <a:cubicBezTo>
                    <a:pt x="507" y="159"/>
                    <a:pt x="507" y="159"/>
                    <a:pt x="507" y="158"/>
                  </a:cubicBezTo>
                  <a:cubicBezTo>
                    <a:pt x="507" y="158"/>
                    <a:pt x="507" y="158"/>
                    <a:pt x="507" y="158"/>
                  </a:cubicBezTo>
                  <a:cubicBezTo>
                    <a:pt x="507" y="158"/>
                    <a:pt x="507" y="158"/>
                    <a:pt x="507" y="158"/>
                  </a:cubicBezTo>
                  <a:cubicBezTo>
                    <a:pt x="507" y="158"/>
                    <a:pt x="506" y="158"/>
                    <a:pt x="506" y="157"/>
                  </a:cubicBezTo>
                  <a:cubicBezTo>
                    <a:pt x="508" y="158"/>
                    <a:pt x="508" y="158"/>
                    <a:pt x="508" y="158"/>
                  </a:cubicBezTo>
                  <a:cubicBezTo>
                    <a:pt x="507" y="158"/>
                    <a:pt x="507" y="158"/>
                    <a:pt x="507" y="158"/>
                  </a:cubicBezTo>
                  <a:cubicBezTo>
                    <a:pt x="507" y="158"/>
                    <a:pt x="507" y="158"/>
                    <a:pt x="507" y="158"/>
                  </a:cubicBezTo>
                  <a:cubicBezTo>
                    <a:pt x="507" y="159"/>
                    <a:pt x="507" y="159"/>
                    <a:pt x="508" y="159"/>
                  </a:cubicBezTo>
                  <a:cubicBezTo>
                    <a:pt x="508" y="159"/>
                    <a:pt x="508" y="159"/>
                    <a:pt x="508" y="158"/>
                  </a:cubicBezTo>
                  <a:cubicBezTo>
                    <a:pt x="508" y="158"/>
                    <a:pt x="508" y="158"/>
                    <a:pt x="508" y="158"/>
                  </a:cubicBezTo>
                  <a:cubicBezTo>
                    <a:pt x="508" y="158"/>
                    <a:pt x="508" y="158"/>
                    <a:pt x="509" y="158"/>
                  </a:cubicBezTo>
                  <a:cubicBezTo>
                    <a:pt x="509" y="158"/>
                    <a:pt x="509" y="158"/>
                    <a:pt x="509" y="158"/>
                  </a:cubicBezTo>
                  <a:cubicBezTo>
                    <a:pt x="510" y="159"/>
                    <a:pt x="510" y="159"/>
                    <a:pt x="510" y="159"/>
                  </a:cubicBezTo>
                  <a:cubicBezTo>
                    <a:pt x="509" y="159"/>
                    <a:pt x="508" y="159"/>
                    <a:pt x="507" y="159"/>
                  </a:cubicBezTo>
                  <a:cubicBezTo>
                    <a:pt x="507" y="160"/>
                    <a:pt x="507" y="160"/>
                    <a:pt x="507" y="160"/>
                  </a:cubicBezTo>
                  <a:cubicBezTo>
                    <a:pt x="507" y="159"/>
                    <a:pt x="507" y="159"/>
                    <a:pt x="507" y="159"/>
                  </a:cubicBezTo>
                  <a:cubicBezTo>
                    <a:pt x="507" y="159"/>
                    <a:pt x="506" y="159"/>
                    <a:pt x="506" y="158"/>
                  </a:cubicBezTo>
                  <a:close/>
                  <a:moveTo>
                    <a:pt x="508" y="157"/>
                  </a:moveTo>
                  <a:cubicBezTo>
                    <a:pt x="508" y="156"/>
                    <a:pt x="508" y="156"/>
                    <a:pt x="508" y="156"/>
                  </a:cubicBezTo>
                  <a:cubicBezTo>
                    <a:pt x="509" y="157"/>
                    <a:pt x="509" y="157"/>
                    <a:pt x="509" y="157"/>
                  </a:cubicBezTo>
                  <a:lnTo>
                    <a:pt x="508" y="157"/>
                  </a:lnTo>
                  <a:close/>
                  <a:moveTo>
                    <a:pt x="506" y="155"/>
                  </a:moveTo>
                  <a:cubicBezTo>
                    <a:pt x="506" y="155"/>
                    <a:pt x="506" y="154"/>
                    <a:pt x="506" y="154"/>
                  </a:cubicBezTo>
                  <a:cubicBezTo>
                    <a:pt x="507" y="153"/>
                    <a:pt x="508" y="156"/>
                    <a:pt x="509" y="154"/>
                  </a:cubicBezTo>
                  <a:cubicBezTo>
                    <a:pt x="510" y="154"/>
                    <a:pt x="510" y="154"/>
                    <a:pt x="510" y="154"/>
                  </a:cubicBezTo>
                  <a:cubicBezTo>
                    <a:pt x="509" y="156"/>
                    <a:pt x="507" y="154"/>
                    <a:pt x="506" y="155"/>
                  </a:cubicBezTo>
                  <a:close/>
                  <a:moveTo>
                    <a:pt x="493" y="156"/>
                  </a:moveTo>
                  <a:cubicBezTo>
                    <a:pt x="492" y="156"/>
                    <a:pt x="492" y="156"/>
                    <a:pt x="492" y="156"/>
                  </a:cubicBezTo>
                  <a:cubicBezTo>
                    <a:pt x="492" y="156"/>
                    <a:pt x="492" y="156"/>
                    <a:pt x="492" y="156"/>
                  </a:cubicBezTo>
                  <a:lnTo>
                    <a:pt x="493" y="156"/>
                  </a:lnTo>
                  <a:close/>
                  <a:moveTo>
                    <a:pt x="489" y="161"/>
                  </a:moveTo>
                  <a:cubicBezTo>
                    <a:pt x="488" y="160"/>
                    <a:pt x="488" y="162"/>
                    <a:pt x="487" y="160"/>
                  </a:cubicBezTo>
                  <a:cubicBezTo>
                    <a:pt x="488" y="161"/>
                    <a:pt x="488" y="160"/>
                    <a:pt x="488" y="160"/>
                  </a:cubicBezTo>
                  <a:cubicBezTo>
                    <a:pt x="488" y="160"/>
                    <a:pt x="488" y="160"/>
                    <a:pt x="488" y="160"/>
                  </a:cubicBezTo>
                  <a:cubicBezTo>
                    <a:pt x="488" y="159"/>
                    <a:pt x="487" y="159"/>
                    <a:pt x="488" y="159"/>
                  </a:cubicBezTo>
                  <a:cubicBezTo>
                    <a:pt x="488" y="160"/>
                    <a:pt x="488" y="160"/>
                    <a:pt x="488" y="160"/>
                  </a:cubicBezTo>
                  <a:cubicBezTo>
                    <a:pt x="488" y="160"/>
                    <a:pt x="488" y="160"/>
                    <a:pt x="488" y="159"/>
                  </a:cubicBezTo>
                  <a:cubicBezTo>
                    <a:pt x="489" y="159"/>
                    <a:pt x="489" y="159"/>
                    <a:pt x="489" y="159"/>
                  </a:cubicBezTo>
                  <a:cubicBezTo>
                    <a:pt x="488" y="158"/>
                    <a:pt x="488" y="158"/>
                    <a:pt x="488" y="158"/>
                  </a:cubicBezTo>
                  <a:cubicBezTo>
                    <a:pt x="489" y="158"/>
                    <a:pt x="489" y="160"/>
                    <a:pt x="491" y="160"/>
                  </a:cubicBezTo>
                  <a:cubicBezTo>
                    <a:pt x="490" y="161"/>
                    <a:pt x="490" y="161"/>
                    <a:pt x="490" y="161"/>
                  </a:cubicBezTo>
                  <a:cubicBezTo>
                    <a:pt x="490" y="161"/>
                    <a:pt x="489" y="159"/>
                    <a:pt x="489" y="161"/>
                  </a:cubicBezTo>
                  <a:close/>
                  <a:moveTo>
                    <a:pt x="487" y="163"/>
                  </a:moveTo>
                  <a:cubicBezTo>
                    <a:pt x="487" y="164"/>
                    <a:pt x="487" y="163"/>
                    <a:pt x="487" y="163"/>
                  </a:cubicBezTo>
                  <a:cubicBezTo>
                    <a:pt x="487" y="162"/>
                    <a:pt x="487" y="162"/>
                    <a:pt x="487" y="162"/>
                  </a:cubicBezTo>
                  <a:cubicBezTo>
                    <a:pt x="487" y="162"/>
                    <a:pt x="488" y="163"/>
                    <a:pt x="487" y="163"/>
                  </a:cubicBezTo>
                  <a:close/>
                  <a:moveTo>
                    <a:pt x="485" y="154"/>
                  </a:moveTo>
                  <a:cubicBezTo>
                    <a:pt x="486" y="154"/>
                    <a:pt x="486" y="154"/>
                    <a:pt x="486" y="154"/>
                  </a:cubicBezTo>
                  <a:cubicBezTo>
                    <a:pt x="486" y="155"/>
                    <a:pt x="485" y="155"/>
                    <a:pt x="485" y="155"/>
                  </a:cubicBezTo>
                  <a:cubicBezTo>
                    <a:pt x="486" y="154"/>
                    <a:pt x="485" y="154"/>
                    <a:pt x="485" y="154"/>
                  </a:cubicBezTo>
                  <a:close/>
                  <a:moveTo>
                    <a:pt x="485" y="152"/>
                  </a:moveTo>
                  <a:cubicBezTo>
                    <a:pt x="486" y="152"/>
                    <a:pt x="485" y="151"/>
                    <a:pt x="486" y="151"/>
                  </a:cubicBezTo>
                  <a:cubicBezTo>
                    <a:pt x="486" y="151"/>
                    <a:pt x="486" y="151"/>
                    <a:pt x="486" y="152"/>
                  </a:cubicBezTo>
                  <a:cubicBezTo>
                    <a:pt x="486" y="153"/>
                    <a:pt x="488" y="151"/>
                    <a:pt x="488" y="152"/>
                  </a:cubicBezTo>
                  <a:cubicBezTo>
                    <a:pt x="489" y="152"/>
                    <a:pt x="489" y="152"/>
                    <a:pt x="489" y="153"/>
                  </a:cubicBezTo>
                  <a:cubicBezTo>
                    <a:pt x="489" y="153"/>
                    <a:pt x="488" y="153"/>
                    <a:pt x="487" y="152"/>
                  </a:cubicBezTo>
                  <a:cubicBezTo>
                    <a:pt x="487" y="153"/>
                    <a:pt x="486" y="152"/>
                    <a:pt x="485" y="152"/>
                  </a:cubicBezTo>
                  <a:close/>
                  <a:moveTo>
                    <a:pt x="488" y="150"/>
                  </a:moveTo>
                  <a:cubicBezTo>
                    <a:pt x="489" y="150"/>
                    <a:pt x="489" y="150"/>
                    <a:pt x="489" y="150"/>
                  </a:cubicBezTo>
                  <a:cubicBezTo>
                    <a:pt x="488" y="151"/>
                    <a:pt x="488" y="151"/>
                    <a:pt x="488" y="151"/>
                  </a:cubicBezTo>
                  <a:lnTo>
                    <a:pt x="488" y="150"/>
                  </a:lnTo>
                  <a:close/>
                  <a:moveTo>
                    <a:pt x="491" y="156"/>
                  </a:moveTo>
                  <a:cubicBezTo>
                    <a:pt x="492" y="156"/>
                    <a:pt x="491" y="156"/>
                    <a:pt x="490" y="156"/>
                  </a:cubicBezTo>
                  <a:cubicBezTo>
                    <a:pt x="490" y="155"/>
                    <a:pt x="490" y="155"/>
                    <a:pt x="490" y="155"/>
                  </a:cubicBezTo>
                  <a:cubicBezTo>
                    <a:pt x="490" y="155"/>
                    <a:pt x="490" y="155"/>
                    <a:pt x="490" y="155"/>
                  </a:cubicBezTo>
                  <a:cubicBezTo>
                    <a:pt x="490" y="155"/>
                    <a:pt x="490" y="155"/>
                    <a:pt x="490" y="155"/>
                  </a:cubicBezTo>
                  <a:cubicBezTo>
                    <a:pt x="490" y="155"/>
                    <a:pt x="491" y="155"/>
                    <a:pt x="491" y="155"/>
                  </a:cubicBezTo>
                  <a:cubicBezTo>
                    <a:pt x="491" y="155"/>
                    <a:pt x="491" y="155"/>
                    <a:pt x="491" y="155"/>
                  </a:cubicBezTo>
                  <a:cubicBezTo>
                    <a:pt x="491" y="155"/>
                    <a:pt x="491" y="155"/>
                    <a:pt x="491" y="155"/>
                  </a:cubicBezTo>
                  <a:cubicBezTo>
                    <a:pt x="491" y="156"/>
                    <a:pt x="491" y="156"/>
                    <a:pt x="491" y="156"/>
                  </a:cubicBezTo>
                  <a:cubicBezTo>
                    <a:pt x="491" y="156"/>
                    <a:pt x="491" y="155"/>
                    <a:pt x="492" y="156"/>
                  </a:cubicBezTo>
                  <a:cubicBezTo>
                    <a:pt x="491" y="156"/>
                    <a:pt x="491" y="156"/>
                    <a:pt x="491" y="156"/>
                  </a:cubicBezTo>
                  <a:close/>
                  <a:moveTo>
                    <a:pt x="476" y="169"/>
                  </a:moveTo>
                  <a:cubicBezTo>
                    <a:pt x="476" y="169"/>
                    <a:pt x="476" y="169"/>
                    <a:pt x="476" y="169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6" y="168"/>
                    <a:pt x="476" y="168"/>
                    <a:pt x="477" y="168"/>
                  </a:cubicBezTo>
                  <a:cubicBezTo>
                    <a:pt x="477" y="168"/>
                    <a:pt x="476" y="168"/>
                    <a:pt x="476" y="169"/>
                  </a:cubicBezTo>
                  <a:close/>
                  <a:moveTo>
                    <a:pt x="475" y="170"/>
                  </a:moveTo>
                  <a:cubicBezTo>
                    <a:pt x="473" y="170"/>
                    <a:pt x="473" y="170"/>
                    <a:pt x="473" y="170"/>
                  </a:cubicBezTo>
                  <a:cubicBezTo>
                    <a:pt x="474" y="170"/>
                    <a:pt x="473" y="170"/>
                    <a:pt x="473" y="169"/>
                  </a:cubicBezTo>
                  <a:cubicBezTo>
                    <a:pt x="474" y="169"/>
                    <a:pt x="474" y="170"/>
                    <a:pt x="474" y="170"/>
                  </a:cubicBezTo>
                  <a:cubicBezTo>
                    <a:pt x="473" y="170"/>
                    <a:pt x="474" y="168"/>
                    <a:pt x="473" y="168"/>
                  </a:cubicBezTo>
                  <a:cubicBezTo>
                    <a:pt x="473" y="168"/>
                    <a:pt x="473" y="168"/>
                    <a:pt x="472" y="168"/>
                  </a:cubicBezTo>
                  <a:cubicBezTo>
                    <a:pt x="473" y="168"/>
                    <a:pt x="473" y="168"/>
                    <a:pt x="473" y="168"/>
                  </a:cubicBezTo>
                  <a:cubicBezTo>
                    <a:pt x="473" y="167"/>
                    <a:pt x="473" y="167"/>
                    <a:pt x="473" y="167"/>
                  </a:cubicBezTo>
                  <a:cubicBezTo>
                    <a:pt x="475" y="168"/>
                    <a:pt x="475" y="168"/>
                    <a:pt x="475" y="168"/>
                  </a:cubicBezTo>
                  <a:cubicBezTo>
                    <a:pt x="474" y="169"/>
                    <a:pt x="474" y="169"/>
                    <a:pt x="474" y="169"/>
                  </a:cubicBezTo>
                  <a:cubicBezTo>
                    <a:pt x="474" y="169"/>
                    <a:pt x="474" y="169"/>
                    <a:pt x="475" y="169"/>
                  </a:cubicBezTo>
                  <a:cubicBezTo>
                    <a:pt x="475" y="169"/>
                    <a:pt x="475" y="169"/>
                    <a:pt x="475" y="169"/>
                  </a:cubicBezTo>
                  <a:cubicBezTo>
                    <a:pt x="475" y="169"/>
                    <a:pt x="475" y="170"/>
                    <a:pt x="475" y="170"/>
                  </a:cubicBezTo>
                  <a:cubicBezTo>
                    <a:pt x="475" y="170"/>
                    <a:pt x="475" y="170"/>
                    <a:pt x="475" y="170"/>
                  </a:cubicBezTo>
                  <a:cubicBezTo>
                    <a:pt x="474" y="170"/>
                    <a:pt x="475" y="170"/>
                    <a:pt x="475" y="170"/>
                  </a:cubicBezTo>
                  <a:close/>
                  <a:moveTo>
                    <a:pt x="473" y="169"/>
                  </a:moveTo>
                  <a:cubicBezTo>
                    <a:pt x="473" y="171"/>
                    <a:pt x="473" y="171"/>
                    <a:pt x="473" y="171"/>
                  </a:cubicBezTo>
                  <a:cubicBezTo>
                    <a:pt x="473" y="170"/>
                    <a:pt x="473" y="170"/>
                    <a:pt x="473" y="170"/>
                  </a:cubicBezTo>
                  <a:cubicBezTo>
                    <a:pt x="473" y="170"/>
                    <a:pt x="472" y="170"/>
                    <a:pt x="473" y="169"/>
                  </a:cubicBezTo>
                  <a:close/>
                  <a:moveTo>
                    <a:pt x="470" y="175"/>
                  </a:moveTo>
                  <a:cubicBezTo>
                    <a:pt x="470" y="174"/>
                    <a:pt x="468" y="174"/>
                    <a:pt x="469" y="174"/>
                  </a:cubicBezTo>
                  <a:cubicBezTo>
                    <a:pt x="469" y="174"/>
                    <a:pt x="469" y="175"/>
                    <a:pt x="470" y="174"/>
                  </a:cubicBezTo>
                  <a:cubicBezTo>
                    <a:pt x="471" y="173"/>
                    <a:pt x="471" y="173"/>
                    <a:pt x="471" y="173"/>
                  </a:cubicBezTo>
                  <a:cubicBezTo>
                    <a:pt x="470" y="173"/>
                    <a:pt x="470" y="173"/>
                    <a:pt x="470" y="173"/>
                  </a:cubicBezTo>
                  <a:cubicBezTo>
                    <a:pt x="471" y="172"/>
                    <a:pt x="471" y="172"/>
                    <a:pt x="471" y="172"/>
                  </a:cubicBezTo>
                  <a:cubicBezTo>
                    <a:pt x="471" y="173"/>
                    <a:pt x="471" y="173"/>
                    <a:pt x="471" y="173"/>
                  </a:cubicBezTo>
                  <a:cubicBezTo>
                    <a:pt x="471" y="173"/>
                    <a:pt x="471" y="172"/>
                    <a:pt x="472" y="173"/>
                  </a:cubicBezTo>
                  <a:cubicBezTo>
                    <a:pt x="471" y="173"/>
                    <a:pt x="471" y="176"/>
                    <a:pt x="470" y="175"/>
                  </a:cubicBezTo>
                  <a:cubicBezTo>
                    <a:pt x="470" y="175"/>
                    <a:pt x="470" y="175"/>
                    <a:pt x="470" y="175"/>
                  </a:cubicBezTo>
                  <a:close/>
                  <a:moveTo>
                    <a:pt x="471" y="154"/>
                  </a:moveTo>
                  <a:cubicBezTo>
                    <a:pt x="471" y="155"/>
                    <a:pt x="471" y="155"/>
                    <a:pt x="471" y="155"/>
                  </a:cubicBezTo>
                  <a:cubicBezTo>
                    <a:pt x="471" y="155"/>
                    <a:pt x="471" y="155"/>
                    <a:pt x="471" y="155"/>
                  </a:cubicBezTo>
                  <a:cubicBezTo>
                    <a:pt x="471" y="154"/>
                    <a:pt x="471" y="154"/>
                    <a:pt x="470" y="153"/>
                  </a:cubicBezTo>
                  <a:cubicBezTo>
                    <a:pt x="470" y="153"/>
                    <a:pt x="470" y="153"/>
                    <a:pt x="470" y="153"/>
                  </a:cubicBezTo>
                  <a:cubicBezTo>
                    <a:pt x="470" y="153"/>
                    <a:pt x="470" y="153"/>
                    <a:pt x="470" y="153"/>
                  </a:cubicBezTo>
                  <a:cubicBezTo>
                    <a:pt x="471" y="154"/>
                    <a:pt x="471" y="154"/>
                    <a:pt x="471" y="154"/>
                  </a:cubicBezTo>
                  <a:cubicBezTo>
                    <a:pt x="471" y="154"/>
                    <a:pt x="471" y="154"/>
                    <a:pt x="471" y="154"/>
                  </a:cubicBezTo>
                  <a:close/>
                  <a:moveTo>
                    <a:pt x="469" y="162"/>
                  </a:moveTo>
                  <a:cubicBezTo>
                    <a:pt x="469" y="162"/>
                    <a:pt x="469" y="162"/>
                    <a:pt x="469" y="162"/>
                  </a:cubicBezTo>
                  <a:cubicBezTo>
                    <a:pt x="469" y="162"/>
                    <a:pt x="469" y="162"/>
                    <a:pt x="469" y="162"/>
                  </a:cubicBezTo>
                  <a:close/>
                  <a:moveTo>
                    <a:pt x="467" y="171"/>
                  </a:moveTo>
                  <a:cubicBezTo>
                    <a:pt x="468" y="171"/>
                    <a:pt x="467" y="172"/>
                    <a:pt x="467" y="173"/>
                  </a:cubicBezTo>
                  <a:cubicBezTo>
                    <a:pt x="466" y="172"/>
                    <a:pt x="466" y="172"/>
                    <a:pt x="466" y="172"/>
                  </a:cubicBezTo>
                  <a:lnTo>
                    <a:pt x="467" y="171"/>
                  </a:lnTo>
                  <a:close/>
                  <a:moveTo>
                    <a:pt x="473" y="150"/>
                  </a:moveTo>
                  <a:cubicBezTo>
                    <a:pt x="473" y="149"/>
                    <a:pt x="472" y="150"/>
                    <a:pt x="471" y="150"/>
                  </a:cubicBezTo>
                  <a:cubicBezTo>
                    <a:pt x="471" y="149"/>
                    <a:pt x="473" y="150"/>
                    <a:pt x="473" y="150"/>
                  </a:cubicBezTo>
                  <a:cubicBezTo>
                    <a:pt x="474" y="150"/>
                    <a:pt x="475" y="151"/>
                    <a:pt x="475" y="150"/>
                  </a:cubicBezTo>
                  <a:cubicBezTo>
                    <a:pt x="475" y="150"/>
                    <a:pt x="475" y="151"/>
                    <a:pt x="476" y="150"/>
                  </a:cubicBezTo>
                  <a:cubicBezTo>
                    <a:pt x="475" y="151"/>
                    <a:pt x="475" y="151"/>
                    <a:pt x="475" y="151"/>
                  </a:cubicBezTo>
                  <a:cubicBezTo>
                    <a:pt x="474" y="151"/>
                    <a:pt x="474" y="149"/>
                    <a:pt x="473" y="150"/>
                  </a:cubicBezTo>
                  <a:close/>
                  <a:moveTo>
                    <a:pt x="469" y="149"/>
                  </a:moveTo>
                  <a:cubicBezTo>
                    <a:pt x="469" y="148"/>
                    <a:pt x="469" y="148"/>
                    <a:pt x="469" y="148"/>
                  </a:cubicBezTo>
                  <a:cubicBezTo>
                    <a:pt x="469" y="148"/>
                    <a:pt x="469" y="148"/>
                    <a:pt x="469" y="148"/>
                  </a:cubicBezTo>
                  <a:cubicBezTo>
                    <a:pt x="469" y="148"/>
                    <a:pt x="469" y="148"/>
                    <a:pt x="469" y="148"/>
                  </a:cubicBezTo>
                  <a:cubicBezTo>
                    <a:pt x="469" y="148"/>
                    <a:pt x="469" y="148"/>
                    <a:pt x="469" y="148"/>
                  </a:cubicBezTo>
                  <a:cubicBezTo>
                    <a:pt x="470" y="148"/>
                    <a:pt x="470" y="148"/>
                    <a:pt x="470" y="148"/>
                  </a:cubicBezTo>
                  <a:cubicBezTo>
                    <a:pt x="470" y="148"/>
                    <a:pt x="470" y="148"/>
                    <a:pt x="470" y="148"/>
                  </a:cubicBezTo>
                  <a:cubicBezTo>
                    <a:pt x="469" y="148"/>
                    <a:pt x="469" y="148"/>
                    <a:pt x="469" y="148"/>
                  </a:cubicBezTo>
                  <a:cubicBezTo>
                    <a:pt x="469" y="148"/>
                    <a:pt x="469" y="148"/>
                    <a:pt x="469" y="148"/>
                  </a:cubicBezTo>
                  <a:cubicBezTo>
                    <a:pt x="469" y="149"/>
                    <a:pt x="469" y="149"/>
                    <a:pt x="469" y="149"/>
                  </a:cubicBezTo>
                  <a:cubicBezTo>
                    <a:pt x="469" y="149"/>
                    <a:pt x="469" y="149"/>
                    <a:pt x="469" y="149"/>
                  </a:cubicBezTo>
                  <a:cubicBezTo>
                    <a:pt x="469" y="149"/>
                    <a:pt x="470" y="149"/>
                    <a:pt x="470" y="149"/>
                  </a:cubicBezTo>
                  <a:cubicBezTo>
                    <a:pt x="470" y="150"/>
                    <a:pt x="470" y="150"/>
                    <a:pt x="470" y="150"/>
                  </a:cubicBezTo>
                  <a:cubicBezTo>
                    <a:pt x="470" y="150"/>
                    <a:pt x="470" y="150"/>
                    <a:pt x="469" y="150"/>
                  </a:cubicBezTo>
                  <a:cubicBezTo>
                    <a:pt x="469" y="149"/>
                    <a:pt x="469" y="149"/>
                    <a:pt x="470" y="149"/>
                  </a:cubicBezTo>
                  <a:lnTo>
                    <a:pt x="469" y="149"/>
                  </a:lnTo>
                  <a:close/>
                  <a:moveTo>
                    <a:pt x="469" y="147"/>
                  </a:moveTo>
                  <a:cubicBezTo>
                    <a:pt x="468" y="148"/>
                    <a:pt x="466" y="149"/>
                    <a:pt x="464" y="149"/>
                  </a:cubicBezTo>
                  <a:cubicBezTo>
                    <a:pt x="464" y="148"/>
                    <a:pt x="466" y="148"/>
                    <a:pt x="465" y="147"/>
                  </a:cubicBezTo>
                  <a:cubicBezTo>
                    <a:pt x="465" y="146"/>
                    <a:pt x="465" y="146"/>
                    <a:pt x="465" y="146"/>
                  </a:cubicBezTo>
                  <a:cubicBezTo>
                    <a:pt x="465" y="146"/>
                    <a:pt x="466" y="146"/>
                    <a:pt x="466" y="146"/>
                  </a:cubicBezTo>
                  <a:cubicBezTo>
                    <a:pt x="466" y="145"/>
                    <a:pt x="466" y="145"/>
                    <a:pt x="466" y="145"/>
                  </a:cubicBezTo>
                  <a:cubicBezTo>
                    <a:pt x="466" y="145"/>
                    <a:pt x="466" y="146"/>
                    <a:pt x="466" y="146"/>
                  </a:cubicBezTo>
                  <a:cubicBezTo>
                    <a:pt x="466" y="146"/>
                    <a:pt x="467" y="146"/>
                    <a:pt x="467" y="146"/>
                  </a:cubicBezTo>
                  <a:cubicBezTo>
                    <a:pt x="468" y="147"/>
                    <a:pt x="469" y="146"/>
                    <a:pt x="469" y="147"/>
                  </a:cubicBezTo>
                  <a:cubicBezTo>
                    <a:pt x="469" y="148"/>
                    <a:pt x="469" y="148"/>
                    <a:pt x="469" y="148"/>
                  </a:cubicBezTo>
                  <a:cubicBezTo>
                    <a:pt x="469" y="148"/>
                    <a:pt x="469" y="147"/>
                    <a:pt x="469" y="147"/>
                  </a:cubicBezTo>
                  <a:close/>
                  <a:moveTo>
                    <a:pt x="468" y="151"/>
                  </a:moveTo>
                  <a:cubicBezTo>
                    <a:pt x="467" y="150"/>
                    <a:pt x="467" y="150"/>
                    <a:pt x="467" y="150"/>
                  </a:cubicBezTo>
                  <a:cubicBezTo>
                    <a:pt x="468" y="150"/>
                    <a:pt x="467" y="150"/>
                    <a:pt x="468" y="151"/>
                  </a:cubicBezTo>
                  <a:close/>
                  <a:moveTo>
                    <a:pt x="465" y="144"/>
                  </a:moveTo>
                  <a:cubicBezTo>
                    <a:pt x="465" y="145"/>
                    <a:pt x="465" y="145"/>
                    <a:pt x="465" y="145"/>
                  </a:cubicBezTo>
                  <a:cubicBezTo>
                    <a:pt x="465" y="145"/>
                    <a:pt x="464" y="145"/>
                    <a:pt x="464" y="145"/>
                  </a:cubicBezTo>
                  <a:cubicBezTo>
                    <a:pt x="464" y="145"/>
                    <a:pt x="464" y="146"/>
                    <a:pt x="464" y="147"/>
                  </a:cubicBezTo>
                  <a:cubicBezTo>
                    <a:pt x="465" y="147"/>
                    <a:pt x="465" y="147"/>
                    <a:pt x="465" y="147"/>
                  </a:cubicBezTo>
                  <a:cubicBezTo>
                    <a:pt x="463" y="147"/>
                    <a:pt x="463" y="147"/>
                    <a:pt x="463" y="147"/>
                  </a:cubicBezTo>
                  <a:cubicBezTo>
                    <a:pt x="463" y="145"/>
                    <a:pt x="463" y="145"/>
                    <a:pt x="463" y="145"/>
                  </a:cubicBezTo>
                  <a:cubicBezTo>
                    <a:pt x="464" y="146"/>
                    <a:pt x="464" y="146"/>
                    <a:pt x="464" y="146"/>
                  </a:cubicBezTo>
                  <a:cubicBezTo>
                    <a:pt x="464" y="145"/>
                    <a:pt x="464" y="145"/>
                    <a:pt x="464" y="144"/>
                  </a:cubicBezTo>
                  <a:cubicBezTo>
                    <a:pt x="463" y="144"/>
                    <a:pt x="462" y="145"/>
                    <a:pt x="462" y="144"/>
                  </a:cubicBezTo>
                  <a:cubicBezTo>
                    <a:pt x="460" y="145"/>
                    <a:pt x="460" y="145"/>
                    <a:pt x="460" y="145"/>
                  </a:cubicBezTo>
                  <a:cubicBezTo>
                    <a:pt x="460" y="145"/>
                    <a:pt x="460" y="145"/>
                    <a:pt x="460" y="145"/>
                  </a:cubicBezTo>
                  <a:cubicBezTo>
                    <a:pt x="459" y="146"/>
                    <a:pt x="458" y="144"/>
                    <a:pt x="458" y="146"/>
                  </a:cubicBezTo>
                  <a:cubicBezTo>
                    <a:pt x="458" y="146"/>
                    <a:pt x="458" y="146"/>
                    <a:pt x="457" y="146"/>
                  </a:cubicBezTo>
                  <a:cubicBezTo>
                    <a:pt x="458" y="145"/>
                    <a:pt x="458" y="145"/>
                    <a:pt x="458" y="145"/>
                  </a:cubicBezTo>
                  <a:cubicBezTo>
                    <a:pt x="457" y="144"/>
                    <a:pt x="457" y="144"/>
                    <a:pt x="457" y="144"/>
                  </a:cubicBezTo>
                  <a:cubicBezTo>
                    <a:pt x="458" y="145"/>
                    <a:pt x="458" y="145"/>
                    <a:pt x="459" y="144"/>
                  </a:cubicBezTo>
                  <a:cubicBezTo>
                    <a:pt x="458" y="143"/>
                    <a:pt x="460" y="143"/>
                    <a:pt x="460" y="143"/>
                  </a:cubicBezTo>
                  <a:cubicBezTo>
                    <a:pt x="460" y="142"/>
                    <a:pt x="460" y="142"/>
                    <a:pt x="460" y="142"/>
                  </a:cubicBezTo>
                  <a:cubicBezTo>
                    <a:pt x="460" y="142"/>
                    <a:pt x="460" y="142"/>
                    <a:pt x="460" y="142"/>
                  </a:cubicBezTo>
                  <a:cubicBezTo>
                    <a:pt x="459" y="142"/>
                    <a:pt x="459" y="142"/>
                    <a:pt x="459" y="142"/>
                  </a:cubicBezTo>
                  <a:cubicBezTo>
                    <a:pt x="459" y="142"/>
                    <a:pt x="458" y="142"/>
                    <a:pt x="458" y="142"/>
                  </a:cubicBezTo>
                  <a:cubicBezTo>
                    <a:pt x="458" y="142"/>
                    <a:pt x="458" y="142"/>
                    <a:pt x="458" y="142"/>
                  </a:cubicBezTo>
                  <a:cubicBezTo>
                    <a:pt x="458" y="142"/>
                    <a:pt x="458" y="142"/>
                    <a:pt x="458" y="142"/>
                  </a:cubicBezTo>
                  <a:cubicBezTo>
                    <a:pt x="458" y="142"/>
                    <a:pt x="458" y="142"/>
                    <a:pt x="459" y="142"/>
                  </a:cubicBezTo>
                  <a:cubicBezTo>
                    <a:pt x="459" y="142"/>
                    <a:pt x="459" y="142"/>
                    <a:pt x="460" y="142"/>
                  </a:cubicBezTo>
                  <a:cubicBezTo>
                    <a:pt x="460" y="142"/>
                    <a:pt x="461" y="142"/>
                    <a:pt x="461" y="142"/>
                  </a:cubicBezTo>
                  <a:cubicBezTo>
                    <a:pt x="462" y="143"/>
                    <a:pt x="462" y="143"/>
                    <a:pt x="462" y="143"/>
                  </a:cubicBezTo>
                  <a:cubicBezTo>
                    <a:pt x="463" y="142"/>
                    <a:pt x="462" y="141"/>
                    <a:pt x="464" y="141"/>
                  </a:cubicBezTo>
                  <a:cubicBezTo>
                    <a:pt x="463" y="141"/>
                    <a:pt x="464" y="140"/>
                    <a:pt x="463" y="139"/>
                  </a:cubicBezTo>
                  <a:cubicBezTo>
                    <a:pt x="463" y="140"/>
                    <a:pt x="463" y="139"/>
                    <a:pt x="462" y="139"/>
                  </a:cubicBezTo>
                  <a:cubicBezTo>
                    <a:pt x="462" y="139"/>
                    <a:pt x="462" y="140"/>
                    <a:pt x="462" y="140"/>
                  </a:cubicBezTo>
                  <a:cubicBezTo>
                    <a:pt x="462" y="139"/>
                    <a:pt x="462" y="139"/>
                    <a:pt x="461" y="138"/>
                  </a:cubicBezTo>
                  <a:cubicBezTo>
                    <a:pt x="461" y="138"/>
                    <a:pt x="461" y="138"/>
                    <a:pt x="461" y="138"/>
                  </a:cubicBezTo>
                  <a:cubicBezTo>
                    <a:pt x="460" y="138"/>
                    <a:pt x="460" y="138"/>
                    <a:pt x="460" y="138"/>
                  </a:cubicBezTo>
                  <a:cubicBezTo>
                    <a:pt x="460" y="138"/>
                    <a:pt x="460" y="138"/>
                    <a:pt x="460" y="138"/>
                  </a:cubicBezTo>
                  <a:cubicBezTo>
                    <a:pt x="460" y="137"/>
                    <a:pt x="460" y="137"/>
                    <a:pt x="460" y="137"/>
                  </a:cubicBezTo>
                  <a:cubicBezTo>
                    <a:pt x="459" y="137"/>
                    <a:pt x="459" y="137"/>
                    <a:pt x="459" y="137"/>
                  </a:cubicBezTo>
                  <a:cubicBezTo>
                    <a:pt x="459" y="137"/>
                    <a:pt x="459" y="137"/>
                    <a:pt x="459" y="137"/>
                  </a:cubicBezTo>
                  <a:cubicBezTo>
                    <a:pt x="459" y="136"/>
                    <a:pt x="459" y="136"/>
                    <a:pt x="459" y="136"/>
                  </a:cubicBezTo>
                  <a:cubicBezTo>
                    <a:pt x="458" y="136"/>
                    <a:pt x="458" y="136"/>
                    <a:pt x="458" y="136"/>
                  </a:cubicBezTo>
                  <a:cubicBezTo>
                    <a:pt x="459" y="136"/>
                    <a:pt x="458" y="135"/>
                    <a:pt x="458" y="135"/>
                  </a:cubicBezTo>
                  <a:cubicBezTo>
                    <a:pt x="456" y="135"/>
                    <a:pt x="456" y="133"/>
                    <a:pt x="454" y="134"/>
                  </a:cubicBezTo>
                  <a:cubicBezTo>
                    <a:pt x="454" y="133"/>
                    <a:pt x="454" y="133"/>
                    <a:pt x="453" y="133"/>
                  </a:cubicBezTo>
                  <a:cubicBezTo>
                    <a:pt x="454" y="133"/>
                    <a:pt x="454" y="132"/>
                    <a:pt x="455" y="133"/>
                  </a:cubicBezTo>
                  <a:cubicBezTo>
                    <a:pt x="455" y="133"/>
                    <a:pt x="455" y="134"/>
                    <a:pt x="456" y="134"/>
                  </a:cubicBezTo>
                  <a:cubicBezTo>
                    <a:pt x="456" y="134"/>
                    <a:pt x="456" y="134"/>
                    <a:pt x="457" y="134"/>
                  </a:cubicBezTo>
                  <a:cubicBezTo>
                    <a:pt x="457" y="134"/>
                    <a:pt x="457" y="134"/>
                    <a:pt x="457" y="134"/>
                  </a:cubicBezTo>
                  <a:cubicBezTo>
                    <a:pt x="457" y="134"/>
                    <a:pt x="457" y="135"/>
                    <a:pt x="457" y="134"/>
                  </a:cubicBezTo>
                  <a:cubicBezTo>
                    <a:pt x="458" y="134"/>
                    <a:pt x="458" y="135"/>
                    <a:pt x="458" y="135"/>
                  </a:cubicBezTo>
                  <a:cubicBezTo>
                    <a:pt x="458" y="135"/>
                    <a:pt x="459" y="136"/>
                    <a:pt x="459" y="135"/>
                  </a:cubicBezTo>
                  <a:cubicBezTo>
                    <a:pt x="460" y="135"/>
                    <a:pt x="460" y="135"/>
                    <a:pt x="460" y="135"/>
                  </a:cubicBezTo>
                  <a:cubicBezTo>
                    <a:pt x="460" y="136"/>
                    <a:pt x="460" y="136"/>
                    <a:pt x="460" y="136"/>
                  </a:cubicBezTo>
                  <a:cubicBezTo>
                    <a:pt x="460" y="136"/>
                    <a:pt x="459" y="135"/>
                    <a:pt x="459" y="135"/>
                  </a:cubicBezTo>
                  <a:cubicBezTo>
                    <a:pt x="459" y="136"/>
                    <a:pt x="460" y="137"/>
                    <a:pt x="461" y="137"/>
                  </a:cubicBezTo>
                  <a:cubicBezTo>
                    <a:pt x="461" y="137"/>
                    <a:pt x="462" y="138"/>
                    <a:pt x="462" y="137"/>
                  </a:cubicBezTo>
                  <a:cubicBezTo>
                    <a:pt x="462" y="137"/>
                    <a:pt x="462" y="137"/>
                    <a:pt x="462" y="137"/>
                  </a:cubicBezTo>
                  <a:cubicBezTo>
                    <a:pt x="462" y="136"/>
                    <a:pt x="462" y="136"/>
                    <a:pt x="462" y="136"/>
                  </a:cubicBezTo>
                  <a:cubicBezTo>
                    <a:pt x="463" y="136"/>
                    <a:pt x="463" y="136"/>
                    <a:pt x="463" y="136"/>
                  </a:cubicBezTo>
                  <a:cubicBezTo>
                    <a:pt x="463" y="137"/>
                    <a:pt x="463" y="137"/>
                    <a:pt x="462" y="137"/>
                  </a:cubicBezTo>
                  <a:cubicBezTo>
                    <a:pt x="462" y="137"/>
                    <a:pt x="462" y="137"/>
                    <a:pt x="462" y="137"/>
                  </a:cubicBezTo>
                  <a:cubicBezTo>
                    <a:pt x="462" y="137"/>
                    <a:pt x="462" y="137"/>
                    <a:pt x="462" y="137"/>
                  </a:cubicBezTo>
                  <a:cubicBezTo>
                    <a:pt x="462" y="138"/>
                    <a:pt x="462" y="138"/>
                    <a:pt x="463" y="138"/>
                  </a:cubicBezTo>
                  <a:cubicBezTo>
                    <a:pt x="463" y="138"/>
                    <a:pt x="462" y="139"/>
                    <a:pt x="463" y="139"/>
                  </a:cubicBezTo>
                  <a:cubicBezTo>
                    <a:pt x="464" y="139"/>
                    <a:pt x="464" y="139"/>
                    <a:pt x="465" y="139"/>
                  </a:cubicBezTo>
                  <a:cubicBezTo>
                    <a:pt x="466" y="141"/>
                    <a:pt x="463" y="140"/>
                    <a:pt x="464" y="141"/>
                  </a:cubicBezTo>
                  <a:cubicBezTo>
                    <a:pt x="464" y="141"/>
                    <a:pt x="463" y="142"/>
                    <a:pt x="464" y="142"/>
                  </a:cubicBezTo>
                  <a:cubicBezTo>
                    <a:pt x="464" y="142"/>
                    <a:pt x="464" y="142"/>
                    <a:pt x="463" y="142"/>
                  </a:cubicBezTo>
                  <a:cubicBezTo>
                    <a:pt x="463" y="143"/>
                    <a:pt x="463" y="143"/>
                    <a:pt x="463" y="143"/>
                  </a:cubicBezTo>
                  <a:cubicBezTo>
                    <a:pt x="464" y="143"/>
                    <a:pt x="464" y="143"/>
                    <a:pt x="464" y="143"/>
                  </a:cubicBezTo>
                  <a:cubicBezTo>
                    <a:pt x="464" y="143"/>
                    <a:pt x="465" y="143"/>
                    <a:pt x="465" y="143"/>
                  </a:cubicBezTo>
                  <a:cubicBezTo>
                    <a:pt x="466" y="143"/>
                    <a:pt x="466" y="143"/>
                    <a:pt x="466" y="143"/>
                  </a:cubicBezTo>
                  <a:cubicBezTo>
                    <a:pt x="466" y="144"/>
                    <a:pt x="465" y="143"/>
                    <a:pt x="465" y="143"/>
                  </a:cubicBezTo>
                  <a:cubicBezTo>
                    <a:pt x="465" y="143"/>
                    <a:pt x="465" y="143"/>
                    <a:pt x="465" y="143"/>
                  </a:cubicBezTo>
                  <a:cubicBezTo>
                    <a:pt x="464" y="143"/>
                    <a:pt x="464" y="143"/>
                    <a:pt x="464" y="143"/>
                  </a:cubicBezTo>
                  <a:cubicBezTo>
                    <a:pt x="464" y="143"/>
                    <a:pt x="463" y="144"/>
                    <a:pt x="463" y="143"/>
                  </a:cubicBezTo>
                  <a:cubicBezTo>
                    <a:pt x="463" y="144"/>
                    <a:pt x="464" y="144"/>
                    <a:pt x="465" y="144"/>
                  </a:cubicBezTo>
                  <a:close/>
                  <a:moveTo>
                    <a:pt x="454" y="154"/>
                  </a:moveTo>
                  <a:cubicBezTo>
                    <a:pt x="454" y="154"/>
                    <a:pt x="454" y="154"/>
                    <a:pt x="454" y="154"/>
                  </a:cubicBezTo>
                  <a:cubicBezTo>
                    <a:pt x="454" y="155"/>
                    <a:pt x="454" y="155"/>
                    <a:pt x="453" y="155"/>
                  </a:cubicBezTo>
                  <a:cubicBezTo>
                    <a:pt x="453" y="154"/>
                    <a:pt x="453" y="154"/>
                    <a:pt x="453" y="154"/>
                  </a:cubicBezTo>
                  <a:cubicBezTo>
                    <a:pt x="453" y="154"/>
                    <a:pt x="453" y="154"/>
                    <a:pt x="453" y="154"/>
                  </a:cubicBezTo>
                  <a:cubicBezTo>
                    <a:pt x="453" y="154"/>
                    <a:pt x="454" y="154"/>
                    <a:pt x="454" y="154"/>
                  </a:cubicBezTo>
                  <a:cubicBezTo>
                    <a:pt x="454" y="154"/>
                    <a:pt x="454" y="154"/>
                    <a:pt x="454" y="153"/>
                  </a:cubicBezTo>
                  <a:cubicBezTo>
                    <a:pt x="454" y="153"/>
                    <a:pt x="454" y="153"/>
                    <a:pt x="454" y="153"/>
                  </a:cubicBezTo>
                  <a:cubicBezTo>
                    <a:pt x="454" y="153"/>
                    <a:pt x="454" y="153"/>
                    <a:pt x="454" y="153"/>
                  </a:cubicBezTo>
                  <a:cubicBezTo>
                    <a:pt x="454" y="153"/>
                    <a:pt x="454" y="153"/>
                    <a:pt x="454" y="153"/>
                  </a:cubicBezTo>
                  <a:cubicBezTo>
                    <a:pt x="454" y="153"/>
                    <a:pt x="454" y="153"/>
                    <a:pt x="454" y="152"/>
                  </a:cubicBezTo>
                  <a:cubicBezTo>
                    <a:pt x="454" y="152"/>
                    <a:pt x="454" y="152"/>
                    <a:pt x="454" y="152"/>
                  </a:cubicBezTo>
                  <a:cubicBezTo>
                    <a:pt x="454" y="152"/>
                    <a:pt x="454" y="152"/>
                    <a:pt x="454" y="152"/>
                  </a:cubicBezTo>
                  <a:cubicBezTo>
                    <a:pt x="454" y="152"/>
                    <a:pt x="454" y="152"/>
                    <a:pt x="454" y="152"/>
                  </a:cubicBezTo>
                  <a:cubicBezTo>
                    <a:pt x="454" y="152"/>
                    <a:pt x="454" y="152"/>
                    <a:pt x="454" y="152"/>
                  </a:cubicBezTo>
                  <a:cubicBezTo>
                    <a:pt x="454" y="153"/>
                    <a:pt x="454" y="153"/>
                    <a:pt x="454" y="153"/>
                  </a:cubicBezTo>
                  <a:cubicBezTo>
                    <a:pt x="454" y="153"/>
                    <a:pt x="454" y="153"/>
                    <a:pt x="454" y="153"/>
                  </a:cubicBezTo>
                  <a:cubicBezTo>
                    <a:pt x="454" y="153"/>
                    <a:pt x="454" y="153"/>
                    <a:pt x="454" y="153"/>
                  </a:cubicBezTo>
                  <a:cubicBezTo>
                    <a:pt x="454" y="153"/>
                    <a:pt x="454" y="153"/>
                    <a:pt x="454" y="153"/>
                  </a:cubicBezTo>
                  <a:cubicBezTo>
                    <a:pt x="454" y="154"/>
                    <a:pt x="454" y="154"/>
                    <a:pt x="454" y="154"/>
                  </a:cubicBezTo>
                  <a:cubicBezTo>
                    <a:pt x="454" y="154"/>
                    <a:pt x="454" y="154"/>
                    <a:pt x="454" y="154"/>
                  </a:cubicBezTo>
                  <a:close/>
                  <a:moveTo>
                    <a:pt x="456" y="145"/>
                  </a:moveTo>
                  <a:cubicBezTo>
                    <a:pt x="456" y="144"/>
                    <a:pt x="456" y="144"/>
                    <a:pt x="456" y="144"/>
                  </a:cubicBezTo>
                  <a:cubicBezTo>
                    <a:pt x="456" y="145"/>
                    <a:pt x="457" y="145"/>
                    <a:pt x="457" y="145"/>
                  </a:cubicBezTo>
                  <a:lnTo>
                    <a:pt x="456" y="145"/>
                  </a:lnTo>
                  <a:close/>
                  <a:moveTo>
                    <a:pt x="458" y="139"/>
                  </a:moveTo>
                  <a:cubicBezTo>
                    <a:pt x="457" y="139"/>
                    <a:pt x="457" y="139"/>
                    <a:pt x="457" y="139"/>
                  </a:cubicBezTo>
                  <a:cubicBezTo>
                    <a:pt x="457" y="138"/>
                    <a:pt x="457" y="138"/>
                    <a:pt x="457" y="138"/>
                  </a:cubicBezTo>
                  <a:lnTo>
                    <a:pt x="458" y="139"/>
                  </a:lnTo>
                  <a:close/>
                  <a:moveTo>
                    <a:pt x="456" y="137"/>
                  </a:moveTo>
                  <a:cubicBezTo>
                    <a:pt x="456" y="137"/>
                    <a:pt x="456" y="137"/>
                    <a:pt x="456" y="137"/>
                  </a:cubicBezTo>
                  <a:cubicBezTo>
                    <a:pt x="456" y="136"/>
                    <a:pt x="456" y="136"/>
                    <a:pt x="456" y="136"/>
                  </a:cubicBezTo>
                  <a:cubicBezTo>
                    <a:pt x="456" y="136"/>
                    <a:pt x="456" y="136"/>
                    <a:pt x="456" y="136"/>
                  </a:cubicBezTo>
                  <a:cubicBezTo>
                    <a:pt x="456" y="136"/>
                    <a:pt x="456" y="136"/>
                    <a:pt x="456" y="136"/>
                  </a:cubicBezTo>
                  <a:cubicBezTo>
                    <a:pt x="456" y="136"/>
                    <a:pt x="456" y="136"/>
                    <a:pt x="456" y="136"/>
                  </a:cubicBezTo>
                  <a:cubicBezTo>
                    <a:pt x="456" y="136"/>
                    <a:pt x="456" y="136"/>
                    <a:pt x="456" y="136"/>
                  </a:cubicBezTo>
                  <a:cubicBezTo>
                    <a:pt x="457" y="136"/>
                    <a:pt x="457" y="136"/>
                    <a:pt x="457" y="136"/>
                  </a:cubicBezTo>
                  <a:cubicBezTo>
                    <a:pt x="457" y="136"/>
                    <a:pt x="457" y="136"/>
                    <a:pt x="457" y="136"/>
                  </a:cubicBezTo>
                  <a:cubicBezTo>
                    <a:pt x="457" y="136"/>
                    <a:pt x="457" y="136"/>
                    <a:pt x="457" y="136"/>
                  </a:cubicBezTo>
                  <a:cubicBezTo>
                    <a:pt x="456" y="136"/>
                    <a:pt x="456" y="136"/>
                    <a:pt x="456" y="136"/>
                  </a:cubicBezTo>
                  <a:cubicBezTo>
                    <a:pt x="456" y="136"/>
                    <a:pt x="456" y="136"/>
                    <a:pt x="456" y="136"/>
                  </a:cubicBezTo>
                  <a:cubicBezTo>
                    <a:pt x="456" y="136"/>
                    <a:pt x="456" y="136"/>
                    <a:pt x="456" y="136"/>
                  </a:cubicBezTo>
                  <a:cubicBezTo>
                    <a:pt x="456" y="137"/>
                    <a:pt x="457" y="137"/>
                    <a:pt x="456" y="137"/>
                  </a:cubicBezTo>
                  <a:close/>
                  <a:moveTo>
                    <a:pt x="452" y="135"/>
                  </a:moveTo>
                  <a:cubicBezTo>
                    <a:pt x="452" y="135"/>
                    <a:pt x="453" y="135"/>
                    <a:pt x="453" y="134"/>
                  </a:cubicBezTo>
                  <a:cubicBezTo>
                    <a:pt x="453" y="135"/>
                    <a:pt x="454" y="135"/>
                    <a:pt x="454" y="135"/>
                  </a:cubicBezTo>
                  <a:cubicBezTo>
                    <a:pt x="454" y="135"/>
                    <a:pt x="452" y="135"/>
                    <a:pt x="452" y="135"/>
                  </a:cubicBezTo>
                  <a:close/>
                  <a:moveTo>
                    <a:pt x="453" y="137"/>
                  </a:moveTo>
                  <a:cubicBezTo>
                    <a:pt x="452" y="137"/>
                    <a:pt x="452" y="137"/>
                    <a:pt x="452" y="137"/>
                  </a:cubicBezTo>
                  <a:cubicBezTo>
                    <a:pt x="452" y="136"/>
                    <a:pt x="452" y="136"/>
                    <a:pt x="452" y="136"/>
                  </a:cubicBezTo>
                  <a:lnTo>
                    <a:pt x="453" y="137"/>
                  </a:lnTo>
                  <a:close/>
                  <a:moveTo>
                    <a:pt x="451" y="138"/>
                  </a:moveTo>
                  <a:cubicBezTo>
                    <a:pt x="451" y="138"/>
                    <a:pt x="450" y="137"/>
                    <a:pt x="450" y="137"/>
                  </a:cubicBezTo>
                  <a:cubicBezTo>
                    <a:pt x="451" y="137"/>
                    <a:pt x="451" y="137"/>
                    <a:pt x="451" y="138"/>
                  </a:cubicBezTo>
                  <a:close/>
                  <a:moveTo>
                    <a:pt x="452" y="133"/>
                  </a:moveTo>
                  <a:cubicBezTo>
                    <a:pt x="452" y="132"/>
                    <a:pt x="452" y="132"/>
                    <a:pt x="452" y="132"/>
                  </a:cubicBezTo>
                  <a:cubicBezTo>
                    <a:pt x="452" y="133"/>
                    <a:pt x="452" y="133"/>
                    <a:pt x="452" y="133"/>
                  </a:cubicBezTo>
                  <a:close/>
                  <a:moveTo>
                    <a:pt x="452" y="132"/>
                  </a:moveTo>
                  <a:cubicBezTo>
                    <a:pt x="452" y="131"/>
                    <a:pt x="452" y="131"/>
                    <a:pt x="452" y="130"/>
                  </a:cubicBezTo>
                  <a:cubicBezTo>
                    <a:pt x="452" y="131"/>
                    <a:pt x="452" y="131"/>
                    <a:pt x="453" y="131"/>
                  </a:cubicBezTo>
                  <a:cubicBezTo>
                    <a:pt x="453" y="131"/>
                    <a:pt x="453" y="131"/>
                    <a:pt x="453" y="131"/>
                  </a:cubicBezTo>
                  <a:cubicBezTo>
                    <a:pt x="453" y="131"/>
                    <a:pt x="453" y="131"/>
                    <a:pt x="453" y="131"/>
                  </a:cubicBezTo>
                  <a:cubicBezTo>
                    <a:pt x="453" y="132"/>
                    <a:pt x="453" y="132"/>
                    <a:pt x="453" y="132"/>
                  </a:cubicBezTo>
                  <a:lnTo>
                    <a:pt x="452" y="132"/>
                  </a:lnTo>
                  <a:close/>
                  <a:moveTo>
                    <a:pt x="453" y="119"/>
                  </a:moveTo>
                  <a:cubicBezTo>
                    <a:pt x="452" y="119"/>
                    <a:pt x="452" y="120"/>
                    <a:pt x="452" y="119"/>
                  </a:cubicBezTo>
                  <a:cubicBezTo>
                    <a:pt x="452" y="118"/>
                    <a:pt x="454" y="119"/>
                    <a:pt x="454" y="117"/>
                  </a:cubicBezTo>
                  <a:cubicBezTo>
                    <a:pt x="454" y="117"/>
                    <a:pt x="454" y="117"/>
                    <a:pt x="454" y="117"/>
                  </a:cubicBezTo>
                  <a:cubicBezTo>
                    <a:pt x="454" y="117"/>
                    <a:pt x="454" y="117"/>
                    <a:pt x="454" y="117"/>
                  </a:cubicBezTo>
                  <a:cubicBezTo>
                    <a:pt x="454" y="117"/>
                    <a:pt x="454" y="117"/>
                    <a:pt x="454" y="117"/>
                  </a:cubicBezTo>
                  <a:cubicBezTo>
                    <a:pt x="454" y="117"/>
                    <a:pt x="454" y="117"/>
                    <a:pt x="454" y="117"/>
                  </a:cubicBezTo>
                  <a:cubicBezTo>
                    <a:pt x="454" y="117"/>
                    <a:pt x="453" y="118"/>
                    <a:pt x="453" y="118"/>
                  </a:cubicBezTo>
                  <a:cubicBezTo>
                    <a:pt x="454" y="119"/>
                    <a:pt x="454" y="120"/>
                    <a:pt x="455" y="120"/>
                  </a:cubicBezTo>
                  <a:cubicBezTo>
                    <a:pt x="455" y="120"/>
                    <a:pt x="455" y="119"/>
                    <a:pt x="455" y="119"/>
                  </a:cubicBezTo>
                  <a:cubicBezTo>
                    <a:pt x="456" y="118"/>
                    <a:pt x="456" y="118"/>
                    <a:pt x="456" y="118"/>
                  </a:cubicBezTo>
                  <a:cubicBezTo>
                    <a:pt x="455" y="117"/>
                    <a:pt x="455" y="118"/>
                    <a:pt x="455" y="118"/>
                  </a:cubicBezTo>
                  <a:cubicBezTo>
                    <a:pt x="455" y="117"/>
                    <a:pt x="456" y="117"/>
                    <a:pt x="456" y="116"/>
                  </a:cubicBezTo>
                  <a:cubicBezTo>
                    <a:pt x="456" y="117"/>
                    <a:pt x="456" y="117"/>
                    <a:pt x="456" y="117"/>
                  </a:cubicBezTo>
                  <a:cubicBezTo>
                    <a:pt x="457" y="118"/>
                    <a:pt x="457" y="118"/>
                    <a:pt x="458" y="118"/>
                  </a:cubicBezTo>
                  <a:cubicBezTo>
                    <a:pt x="458" y="117"/>
                    <a:pt x="459" y="118"/>
                    <a:pt x="459" y="117"/>
                  </a:cubicBezTo>
                  <a:cubicBezTo>
                    <a:pt x="459" y="119"/>
                    <a:pt x="457" y="118"/>
                    <a:pt x="456" y="119"/>
                  </a:cubicBezTo>
                  <a:cubicBezTo>
                    <a:pt x="456" y="119"/>
                    <a:pt x="456" y="119"/>
                    <a:pt x="455" y="119"/>
                  </a:cubicBezTo>
                  <a:cubicBezTo>
                    <a:pt x="455" y="119"/>
                    <a:pt x="455" y="119"/>
                    <a:pt x="455" y="119"/>
                  </a:cubicBezTo>
                  <a:cubicBezTo>
                    <a:pt x="455" y="120"/>
                    <a:pt x="455" y="120"/>
                    <a:pt x="455" y="120"/>
                  </a:cubicBezTo>
                  <a:cubicBezTo>
                    <a:pt x="454" y="120"/>
                    <a:pt x="454" y="120"/>
                    <a:pt x="454" y="119"/>
                  </a:cubicBezTo>
                  <a:cubicBezTo>
                    <a:pt x="453" y="120"/>
                    <a:pt x="452" y="118"/>
                    <a:pt x="453" y="119"/>
                  </a:cubicBezTo>
                  <a:close/>
                  <a:moveTo>
                    <a:pt x="452" y="117"/>
                  </a:moveTo>
                  <a:cubicBezTo>
                    <a:pt x="452" y="117"/>
                    <a:pt x="452" y="117"/>
                    <a:pt x="452" y="116"/>
                  </a:cubicBezTo>
                  <a:cubicBezTo>
                    <a:pt x="451" y="116"/>
                    <a:pt x="451" y="116"/>
                    <a:pt x="451" y="116"/>
                  </a:cubicBezTo>
                  <a:cubicBezTo>
                    <a:pt x="451" y="116"/>
                    <a:pt x="451" y="116"/>
                    <a:pt x="451" y="116"/>
                  </a:cubicBezTo>
                  <a:cubicBezTo>
                    <a:pt x="451" y="116"/>
                    <a:pt x="451" y="116"/>
                    <a:pt x="452" y="116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52" y="115"/>
                    <a:pt x="451" y="116"/>
                    <a:pt x="450" y="115"/>
                  </a:cubicBezTo>
                  <a:cubicBezTo>
                    <a:pt x="450" y="115"/>
                    <a:pt x="451" y="115"/>
                    <a:pt x="450" y="115"/>
                  </a:cubicBezTo>
                  <a:cubicBezTo>
                    <a:pt x="450" y="114"/>
                    <a:pt x="450" y="114"/>
                    <a:pt x="450" y="114"/>
                  </a:cubicBezTo>
                  <a:cubicBezTo>
                    <a:pt x="449" y="114"/>
                    <a:pt x="449" y="114"/>
                    <a:pt x="449" y="115"/>
                  </a:cubicBezTo>
                  <a:cubicBezTo>
                    <a:pt x="449" y="115"/>
                    <a:pt x="449" y="115"/>
                    <a:pt x="449" y="115"/>
                  </a:cubicBezTo>
                  <a:cubicBezTo>
                    <a:pt x="449" y="115"/>
                    <a:pt x="449" y="115"/>
                    <a:pt x="449" y="115"/>
                  </a:cubicBezTo>
                  <a:cubicBezTo>
                    <a:pt x="449" y="114"/>
                    <a:pt x="449" y="113"/>
                    <a:pt x="448" y="114"/>
                  </a:cubicBezTo>
                  <a:cubicBezTo>
                    <a:pt x="448" y="115"/>
                    <a:pt x="448" y="115"/>
                    <a:pt x="448" y="115"/>
                  </a:cubicBezTo>
                  <a:cubicBezTo>
                    <a:pt x="448" y="115"/>
                    <a:pt x="448" y="115"/>
                    <a:pt x="447" y="114"/>
                  </a:cubicBezTo>
                  <a:cubicBezTo>
                    <a:pt x="447" y="114"/>
                    <a:pt x="448" y="114"/>
                    <a:pt x="448" y="114"/>
                  </a:cubicBezTo>
                  <a:cubicBezTo>
                    <a:pt x="448" y="114"/>
                    <a:pt x="448" y="113"/>
                    <a:pt x="448" y="113"/>
                  </a:cubicBezTo>
                  <a:cubicBezTo>
                    <a:pt x="449" y="113"/>
                    <a:pt x="449" y="112"/>
                    <a:pt x="450" y="112"/>
                  </a:cubicBezTo>
                  <a:cubicBezTo>
                    <a:pt x="450" y="112"/>
                    <a:pt x="450" y="113"/>
                    <a:pt x="451" y="113"/>
                  </a:cubicBezTo>
                  <a:cubicBezTo>
                    <a:pt x="449" y="114"/>
                    <a:pt x="450" y="112"/>
                    <a:pt x="449" y="114"/>
                  </a:cubicBezTo>
                  <a:cubicBezTo>
                    <a:pt x="451" y="115"/>
                    <a:pt x="451" y="113"/>
                    <a:pt x="453" y="115"/>
                  </a:cubicBezTo>
                  <a:cubicBezTo>
                    <a:pt x="453" y="115"/>
                    <a:pt x="453" y="115"/>
                    <a:pt x="453" y="115"/>
                  </a:cubicBezTo>
                  <a:cubicBezTo>
                    <a:pt x="454" y="115"/>
                    <a:pt x="454" y="115"/>
                    <a:pt x="455" y="115"/>
                  </a:cubicBezTo>
                  <a:cubicBezTo>
                    <a:pt x="455" y="116"/>
                    <a:pt x="455" y="116"/>
                    <a:pt x="455" y="116"/>
                  </a:cubicBezTo>
                  <a:cubicBezTo>
                    <a:pt x="454" y="116"/>
                    <a:pt x="454" y="116"/>
                    <a:pt x="454" y="116"/>
                  </a:cubicBezTo>
                  <a:cubicBezTo>
                    <a:pt x="454" y="116"/>
                    <a:pt x="454" y="116"/>
                    <a:pt x="453" y="116"/>
                  </a:cubicBezTo>
                  <a:cubicBezTo>
                    <a:pt x="454" y="117"/>
                    <a:pt x="452" y="116"/>
                    <a:pt x="452" y="116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52" y="117"/>
                    <a:pt x="452" y="117"/>
                    <a:pt x="453" y="117"/>
                  </a:cubicBezTo>
                  <a:cubicBezTo>
                    <a:pt x="453" y="117"/>
                    <a:pt x="452" y="117"/>
                    <a:pt x="452" y="117"/>
                  </a:cubicBezTo>
                  <a:close/>
                  <a:moveTo>
                    <a:pt x="449" y="130"/>
                  </a:moveTo>
                  <a:cubicBezTo>
                    <a:pt x="448" y="131"/>
                    <a:pt x="448" y="131"/>
                    <a:pt x="448" y="131"/>
                  </a:cubicBezTo>
                  <a:cubicBezTo>
                    <a:pt x="448" y="130"/>
                    <a:pt x="448" y="130"/>
                    <a:pt x="448" y="130"/>
                  </a:cubicBezTo>
                  <a:lnTo>
                    <a:pt x="449" y="130"/>
                  </a:lnTo>
                  <a:close/>
                  <a:moveTo>
                    <a:pt x="444" y="130"/>
                  </a:moveTo>
                  <a:cubicBezTo>
                    <a:pt x="445" y="130"/>
                    <a:pt x="445" y="130"/>
                    <a:pt x="445" y="129"/>
                  </a:cubicBezTo>
                  <a:cubicBezTo>
                    <a:pt x="445" y="129"/>
                    <a:pt x="445" y="129"/>
                    <a:pt x="445" y="129"/>
                  </a:cubicBezTo>
                  <a:cubicBezTo>
                    <a:pt x="445" y="129"/>
                    <a:pt x="445" y="129"/>
                    <a:pt x="445" y="129"/>
                  </a:cubicBezTo>
                  <a:cubicBezTo>
                    <a:pt x="445" y="129"/>
                    <a:pt x="445" y="129"/>
                    <a:pt x="445" y="129"/>
                  </a:cubicBezTo>
                  <a:cubicBezTo>
                    <a:pt x="445" y="128"/>
                    <a:pt x="445" y="128"/>
                    <a:pt x="445" y="128"/>
                  </a:cubicBezTo>
                  <a:cubicBezTo>
                    <a:pt x="445" y="128"/>
                    <a:pt x="445" y="128"/>
                    <a:pt x="445" y="128"/>
                  </a:cubicBezTo>
                  <a:cubicBezTo>
                    <a:pt x="445" y="128"/>
                    <a:pt x="445" y="128"/>
                    <a:pt x="445" y="128"/>
                  </a:cubicBezTo>
                  <a:cubicBezTo>
                    <a:pt x="446" y="128"/>
                    <a:pt x="446" y="127"/>
                    <a:pt x="447" y="127"/>
                  </a:cubicBezTo>
                  <a:cubicBezTo>
                    <a:pt x="446" y="127"/>
                    <a:pt x="446" y="128"/>
                    <a:pt x="446" y="128"/>
                  </a:cubicBezTo>
                  <a:cubicBezTo>
                    <a:pt x="446" y="129"/>
                    <a:pt x="446" y="129"/>
                    <a:pt x="446" y="129"/>
                  </a:cubicBezTo>
                  <a:cubicBezTo>
                    <a:pt x="445" y="129"/>
                    <a:pt x="445" y="129"/>
                    <a:pt x="445" y="129"/>
                  </a:cubicBezTo>
                  <a:cubicBezTo>
                    <a:pt x="445" y="129"/>
                    <a:pt x="445" y="129"/>
                    <a:pt x="445" y="129"/>
                  </a:cubicBezTo>
                  <a:cubicBezTo>
                    <a:pt x="445" y="130"/>
                    <a:pt x="446" y="130"/>
                    <a:pt x="446" y="130"/>
                  </a:cubicBezTo>
                  <a:cubicBezTo>
                    <a:pt x="446" y="130"/>
                    <a:pt x="446" y="130"/>
                    <a:pt x="446" y="130"/>
                  </a:cubicBezTo>
                  <a:cubicBezTo>
                    <a:pt x="446" y="130"/>
                    <a:pt x="446" y="130"/>
                    <a:pt x="446" y="130"/>
                  </a:cubicBezTo>
                  <a:cubicBezTo>
                    <a:pt x="445" y="129"/>
                    <a:pt x="445" y="131"/>
                    <a:pt x="444" y="131"/>
                  </a:cubicBezTo>
                  <a:cubicBezTo>
                    <a:pt x="445" y="131"/>
                    <a:pt x="445" y="130"/>
                    <a:pt x="444" y="130"/>
                  </a:cubicBezTo>
                  <a:close/>
                  <a:moveTo>
                    <a:pt x="447" y="118"/>
                  </a:moveTo>
                  <a:cubicBezTo>
                    <a:pt x="447" y="118"/>
                    <a:pt x="447" y="118"/>
                    <a:pt x="447" y="118"/>
                  </a:cubicBezTo>
                  <a:cubicBezTo>
                    <a:pt x="447" y="117"/>
                    <a:pt x="445" y="116"/>
                    <a:pt x="447" y="116"/>
                  </a:cubicBezTo>
                  <a:cubicBezTo>
                    <a:pt x="447" y="115"/>
                    <a:pt x="447" y="115"/>
                    <a:pt x="447" y="115"/>
                  </a:cubicBezTo>
                  <a:cubicBezTo>
                    <a:pt x="447" y="116"/>
                    <a:pt x="450" y="115"/>
                    <a:pt x="450" y="116"/>
                  </a:cubicBezTo>
                  <a:cubicBezTo>
                    <a:pt x="449" y="118"/>
                    <a:pt x="449" y="118"/>
                    <a:pt x="449" y="118"/>
                  </a:cubicBezTo>
                  <a:cubicBezTo>
                    <a:pt x="450" y="119"/>
                    <a:pt x="450" y="119"/>
                    <a:pt x="450" y="119"/>
                  </a:cubicBezTo>
                  <a:cubicBezTo>
                    <a:pt x="449" y="119"/>
                    <a:pt x="448" y="119"/>
                    <a:pt x="447" y="118"/>
                  </a:cubicBezTo>
                  <a:close/>
                  <a:moveTo>
                    <a:pt x="437" y="128"/>
                  </a:moveTo>
                  <a:cubicBezTo>
                    <a:pt x="437" y="128"/>
                    <a:pt x="435" y="128"/>
                    <a:pt x="436" y="127"/>
                  </a:cubicBezTo>
                  <a:cubicBezTo>
                    <a:pt x="436" y="126"/>
                    <a:pt x="436" y="126"/>
                    <a:pt x="436" y="126"/>
                  </a:cubicBezTo>
                  <a:cubicBezTo>
                    <a:pt x="436" y="126"/>
                    <a:pt x="435" y="127"/>
                    <a:pt x="436" y="128"/>
                  </a:cubicBezTo>
                  <a:cubicBezTo>
                    <a:pt x="437" y="128"/>
                    <a:pt x="437" y="127"/>
                    <a:pt x="437" y="127"/>
                  </a:cubicBezTo>
                  <a:cubicBezTo>
                    <a:pt x="437" y="127"/>
                    <a:pt x="437" y="127"/>
                    <a:pt x="437" y="127"/>
                  </a:cubicBezTo>
                  <a:cubicBezTo>
                    <a:pt x="437" y="127"/>
                    <a:pt x="437" y="127"/>
                    <a:pt x="437" y="127"/>
                  </a:cubicBezTo>
                  <a:cubicBezTo>
                    <a:pt x="437" y="127"/>
                    <a:pt x="437" y="126"/>
                    <a:pt x="437" y="126"/>
                  </a:cubicBezTo>
                  <a:cubicBezTo>
                    <a:pt x="438" y="127"/>
                    <a:pt x="438" y="127"/>
                    <a:pt x="438" y="127"/>
                  </a:cubicBezTo>
                  <a:cubicBezTo>
                    <a:pt x="438" y="127"/>
                    <a:pt x="438" y="127"/>
                    <a:pt x="438" y="127"/>
                  </a:cubicBezTo>
                  <a:cubicBezTo>
                    <a:pt x="439" y="126"/>
                    <a:pt x="439" y="126"/>
                    <a:pt x="439" y="126"/>
                  </a:cubicBezTo>
                  <a:cubicBezTo>
                    <a:pt x="439" y="126"/>
                    <a:pt x="439" y="126"/>
                    <a:pt x="439" y="126"/>
                  </a:cubicBezTo>
                  <a:cubicBezTo>
                    <a:pt x="439" y="126"/>
                    <a:pt x="439" y="126"/>
                    <a:pt x="439" y="126"/>
                  </a:cubicBezTo>
                  <a:cubicBezTo>
                    <a:pt x="439" y="126"/>
                    <a:pt x="439" y="126"/>
                    <a:pt x="439" y="126"/>
                  </a:cubicBezTo>
                  <a:cubicBezTo>
                    <a:pt x="440" y="126"/>
                    <a:pt x="440" y="127"/>
                    <a:pt x="441" y="127"/>
                  </a:cubicBezTo>
                  <a:cubicBezTo>
                    <a:pt x="441" y="127"/>
                    <a:pt x="440" y="127"/>
                    <a:pt x="441" y="127"/>
                  </a:cubicBezTo>
                  <a:cubicBezTo>
                    <a:pt x="442" y="128"/>
                    <a:pt x="443" y="126"/>
                    <a:pt x="444" y="128"/>
                  </a:cubicBezTo>
                  <a:cubicBezTo>
                    <a:pt x="443" y="128"/>
                    <a:pt x="442" y="127"/>
                    <a:pt x="442" y="128"/>
                  </a:cubicBezTo>
                  <a:cubicBezTo>
                    <a:pt x="441" y="128"/>
                    <a:pt x="439" y="126"/>
                    <a:pt x="438" y="127"/>
                  </a:cubicBezTo>
                  <a:cubicBezTo>
                    <a:pt x="438" y="127"/>
                    <a:pt x="438" y="127"/>
                    <a:pt x="438" y="127"/>
                  </a:cubicBezTo>
                  <a:cubicBezTo>
                    <a:pt x="438" y="127"/>
                    <a:pt x="438" y="127"/>
                    <a:pt x="438" y="127"/>
                  </a:cubicBezTo>
                  <a:cubicBezTo>
                    <a:pt x="438" y="127"/>
                    <a:pt x="438" y="127"/>
                    <a:pt x="438" y="127"/>
                  </a:cubicBezTo>
                  <a:cubicBezTo>
                    <a:pt x="438" y="127"/>
                    <a:pt x="438" y="127"/>
                    <a:pt x="437" y="127"/>
                  </a:cubicBezTo>
                  <a:lnTo>
                    <a:pt x="437" y="128"/>
                  </a:lnTo>
                  <a:close/>
                  <a:moveTo>
                    <a:pt x="432" y="146"/>
                  </a:moveTo>
                  <a:cubicBezTo>
                    <a:pt x="432" y="146"/>
                    <a:pt x="432" y="146"/>
                    <a:pt x="432" y="146"/>
                  </a:cubicBezTo>
                  <a:cubicBezTo>
                    <a:pt x="432" y="145"/>
                    <a:pt x="432" y="145"/>
                    <a:pt x="432" y="145"/>
                  </a:cubicBezTo>
                  <a:cubicBezTo>
                    <a:pt x="432" y="145"/>
                    <a:pt x="432" y="146"/>
                    <a:pt x="432" y="146"/>
                  </a:cubicBezTo>
                  <a:close/>
                  <a:moveTo>
                    <a:pt x="433" y="141"/>
                  </a:moveTo>
                  <a:cubicBezTo>
                    <a:pt x="433" y="140"/>
                    <a:pt x="433" y="140"/>
                    <a:pt x="433" y="140"/>
                  </a:cubicBezTo>
                  <a:cubicBezTo>
                    <a:pt x="433" y="141"/>
                    <a:pt x="431" y="140"/>
                    <a:pt x="431" y="140"/>
                  </a:cubicBezTo>
                  <a:cubicBezTo>
                    <a:pt x="431" y="140"/>
                    <a:pt x="430" y="140"/>
                    <a:pt x="430" y="140"/>
                  </a:cubicBezTo>
                  <a:cubicBezTo>
                    <a:pt x="430" y="140"/>
                    <a:pt x="430" y="140"/>
                    <a:pt x="430" y="141"/>
                  </a:cubicBezTo>
                  <a:cubicBezTo>
                    <a:pt x="430" y="141"/>
                    <a:pt x="430" y="141"/>
                    <a:pt x="430" y="141"/>
                  </a:cubicBezTo>
                  <a:cubicBezTo>
                    <a:pt x="430" y="141"/>
                    <a:pt x="430" y="141"/>
                    <a:pt x="430" y="141"/>
                  </a:cubicBezTo>
                  <a:cubicBezTo>
                    <a:pt x="430" y="140"/>
                    <a:pt x="428" y="140"/>
                    <a:pt x="429" y="139"/>
                  </a:cubicBezTo>
                  <a:cubicBezTo>
                    <a:pt x="429" y="140"/>
                    <a:pt x="431" y="139"/>
                    <a:pt x="432" y="140"/>
                  </a:cubicBezTo>
                  <a:cubicBezTo>
                    <a:pt x="432" y="140"/>
                    <a:pt x="433" y="140"/>
                    <a:pt x="434" y="140"/>
                  </a:cubicBezTo>
                  <a:cubicBezTo>
                    <a:pt x="434" y="141"/>
                    <a:pt x="434" y="141"/>
                    <a:pt x="434" y="141"/>
                  </a:cubicBezTo>
                  <a:lnTo>
                    <a:pt x="433" y="141"/>
                  </a:lnTo>
                  <a:close/>
                  <a:moveTo>
                    <a:pt x="429" y="137"/>
                  </a:moveTo>
                  <a:cubicBezTo>
                    <a:pt x="430" y="137"/>
                    <a:pt x="429" y="138"/>
                    <a:pt x="430" y="138"/>
                  </a:cubicBezTo>
                  <a:cubicBezTo>
                    <a:pt x="430" y="138"/>
                    <a:pt x="430" y="138"/>
                    <a:pt x="430" y="138"/>
                  </a:cubicBezTo>
                  <a:cubicBezTo>
                    <a:pt x="430" y="138"/>
                    <a:pt x="430" y="138"/>
                    <a:pt x="430" y="138"/>
                  </a:cubicBezTo>
                  <a:cubicBezTo>
                    <a:pt x="430" y="138"/>
                    <a:pt x="429" y="138"/>
                    <a:pt x="429" y="138"/>
                  </a:cubicBezTo>
                  <a:cubicBezTo>
                    <a:pt x="429" y="139"/>
                    <a:pt x="429" y="139"/>
                    <a:pt x="429" y="139"/>
                  </a:cubicBezTo>
                  <a:cubicBezTo>
                    <a:pt x="429" y="138"/>
                    <a:pt x="429" y="138"/>
                    <a:pt x="429" y="138"/>
                  </a:cubicBezTo>
                  <a:cubicBezTo>
                    <a:pt x="429" y="138"/>
                    <a:pt x="429" y="138"/>
                    <a:pt x="429" y="138"/>
                  </a:cubicBezTo>
                  <a:cubicBezTo>
                    <a:pt x="430" y="138"/>
                    <a:pt x="429" y="137"/>
                    <a:pt x="429" y="137"/>
                  </a:cubicBezTo>
                  <a:close/>
                  <a:moveTo>
                    <a:pt x="433" y="125"/>
                  </a:moveTo>
                  <a:cubicBezTo>
                    <a:pt x="434" y="126"/>
                    <a:pt x="435" y="126"/>
                    <a:pt x="435" y="127"/>
                  </a:cubicBezTo>
                  <a:cubicBezTo>
                    <a:pt x="434" y="127"/>
                    <a:pt x="434" y="127"/>
                    <a:pt x="434" y="127"/>
                  </a:cubicBezTo>
                  <a:cubicBezTo>
                    <a:pt x="434" y="127"/>
                    <a:pt x="434" y="126"/>
                    <a:pt x="433" y="125"/>
                  </a:cubicBezTo>
                  <a:cubicBezTo>
                    <a:pt x="433" y="125"/>
                    <a:pt x="433" y="125"/>
                    <a:pt x="433" y="125"/>
                  </a:cubicBezTo>
                  <a:cubicBezTo>
                    <a:pt x="433" y="125"/>
                    <a:pt x="433" y="125"/>
                    <a:pt x="433" y="125"/>
                  </a:cubicBezTo>
                  <a:cubicBezTo>
                    <a:pt x="433" y="125"/>
                    <a:pt x="433" y="125"/>
                    <a:pt x="433" y="125"/>
                  </a:cubicBezTo>
                  <a:cubicBezTo>
                    <a:pt x="433" y="124"/>
                    <a:pt x="433" y="124"/>
                    <a:pt x="433" y="123"/>
                  </a:cubicBezTo>
                  <a:cubicBezTo>
                    <a:pt x="434" y="124"/>
                    <a:pt x="434" y="124"/>
                    <a:pt x="434" y="124"/>
                  </a:cubicBezTo>
                  <a:cubicBezTo>
                    <a:pt x="434" y="124"/>
                    <a:pt x="433" y="124"/>
                    <a:pt x="433" y="125"/>
                  </a:cubicBezTo>
                  <a:cubicBezTo>
                    <a:pt x="433" y="125"/>
                    <a:pt x="433" y="125"/>
                    <a:pt x="433" y="125"/>
                  </a:cubicBezTo>
                  <a:close/>
                  <a:moveTo>
                    <a:pt x="439" y="121"/>
                  </a:moveTo>
                  <a:cubicBezTo>
                    <a:pt x="439" y="122"/>
                    <a:pt x="438" y="122"/>
                    <a:pt x="437" y="122"/>
                  </a:cubicBezTo>
                  <a:cubicBezTo>
                    <a:pt x="438" y="121"/>
                    <a:pt x="439" y="120"/>
                    <a:pt x="439" y="121"/>
                  </a:cubicBezTo>
                  <a:close/>
                  <a:moveTo>
                    <a:pt x="439" y="120"/>
                  </a:moveTo>
                  <a:cubicBezTo>
                    <a:pt x="440" y="120"/>
                    <a:pt x="440" y="120"/>
                    <a:pt x="440" y="120"/>
                  </a:cubicBezTo>
                  <a:cubicBezTo>
                    <a:pt x="439" y="120"/>
                    <a:pt x="439" y="120"/>
                    <a:pt x="439" y="120"/>
                  </a:cubicBezTo>
                  <a:close/>
                  <a:moveTo>
                    <a:pt x="437" y="119"/>
                  </a:moveTo>
                  <a:cubicBezTo>
                    <a:pt x="438" y="119"/>
                    <a:pt x="438" y="119"/>
                    <a:pt x="438" y="119"/>
                  </a:cubicBezTo>
                  <a:cubicBezTo>
                    <a:pt x="438" y="120"/>
                    <a:pt x="435" y="119"/>
                    <a:pt x="437" y="119"/>
                  </a:cubicBezTo>
                  <a:close/>
                  <a:moveTo>
                    <a:pt x="435" y="130"/>
                  </a:moveTo>
                  <a:cubicBezTo>
                    <a:pt x="435" y="130"/>
                    <a:pt x="435" y="130"/>
                    <a:pt x="435" y="130"/>
                  </a:cubicBezTo>
                  <a:cubicBezTo>
                    <a:pt x="435" y="129"/>
                    <a:pt x="436" y="128"/>
                    <a:pt x="437" y="129"/>
                  </a:cubicBezTo>
                  <a:cubicBezTo>
                    <a:pt x="437" y="129"/>
                    <a:pt x="437" y="129"/>
                    <a:pt x="437" y="129"/>
                  </a:cubicBezTo>
                  <a:cubicBezTo>
                    <a:pt x="436" y="129"/>
                    <a:pt x="435" y="129"/>
                    <a:pt x="435" y="130"/>
                  </a:cubicBezTo>
                  <a:cubicBezTo>
                    <a:pt x="435" y="130"/>
                    <a:pt x="435" y="130"/>
                    <a:pt x="435" y="130"/>
                  </a:cubicBezTo>
                  <a:close/>
                  <a:moveTo>
                    <a:pt x="434" y="136"/>
                  </a:moveTo>
                  <a:cubicBezTo>
                    <a:pt x="434" y="136"/>
                    <a:pt x="434" y="137"/>
                    <a:pt x="434" y="137"/>
                  </a:cubicBezTo>
                  <a:cubicBezTo>
                    <a:pt x="434" y="137"/>
                    <a:pt x="433" y="137"/>
                    <a:pt x="434" y="138"/>
                  </a:cubicBezTo>
                  <a:cubicBezTo>
                    <a:pt x="434" y="138"/>
                    <a:pt x="434" y="138"/>
                    <a:pt x="434" y="138"/>
                  </a:cubicBezTo>
                  <a:cubicBezTo>
                    <a:pt x="434" y="138"/>
                    <a:pt x="434" y="138"/>
                    <a:pt x="434" y="138"/>
                  </a:cubicBezTo>
                  <a:cubicBezTo>
                    <a:pt x="433" y="137"/>
                    <a:pt x="432" y="137"/>
                    <a:pt x="432" y="137"/>
                  </a:cubicBezTo>
                  <a:cubicBezTo>
                    <a:pt x="433" y="137"/>
                    <a:pt x="434" y="137"/>
                    <a:pt x="434" y="136"/>
                  </a:cubicBezTo>
                  <a:close/>
                  <a:moveTo>
                    <a:pt x="443" y="118"/>
                  </a:moveTo>
                  <a:cubicBezTo>
                    <a:pt x="443" y="118"/>
                    <a:pt x="444" y="118"/>
                    <a:pt x="444" y="118"/>
                  </a:cubicBezTo>
                  <a:cubicBezTo>
                    <a:pt x="444" y="118"/>
                    <a:pt x="444" y="118"/>
                    <a:pt x="444" y="118"/>
                  </a:cubicBezTo>
                  <a:lnTo>
                    <a:pt x="443" y="118"/>
                  </a:lnTo>
                  <a:close/>
                  <a:moveTo>
                    <a:pt x="445" y="119"/>
                  </a:moveTo>
                  <a:cubicBezTo>
                    <a:pt x="446" y="118"/>
                    <a:pt x="446" y="118"/>
                    <a:pt x="446" y="118"/>
                  </a:cubicBezTo>
                  <a:cubicBezTo>
                    <a:pt x="446" y="119"/>
                    <a:pt x="446" y="119"/>
                    <a:pt x="445" y="119"/>
                  </a:cubicBezTo>
                  <a:close/>
                  <a:moveTo>
                    <a:pt x="449" y="108"/>
                  </a:moveTo>
                  <a:cubicBezTo>
                    <a:pt x="447" y="108"/>
                    <a:pt x="447" y="108"/>
                    <a:pt x="447" y="108"/>
                  </a:cubicBezTo>
                  <a:cubicBezTo>
                    <a:pt x="448" y="108"/>
                    <a:pt x="450" y="108"/>
                    <a:pt x="451" y="110"/>
                  </a:cubicBezTo>
                  <a:cubicBezTo>
                    <a:pt x="451" y="110"/>
                    <a:pt x="451" y="110"/>
                    <a:pt x="451" y="110"/>
                  </a:cubicBezTo>
                  <a:cubicBezTo>
                    <a:pt x="451" y="110"/>
                    <a:pt x="451" y="110"/>
                    <a:pt x="450" y="109"/>
                  </a:cubicBezTo>
                  <a:cubicBezTo>
                    <a:pt x="449" y="110"/>
                    <a:pt x="450" y="110"/>
                    <a:pt x="449" y="110"/>
                  </a:cubicBezTo>
                  <a:cubicBezTo>
                    <a:pt x="448" y="109"/>
                    <a:pt x="448" y="109"/>
                    <a:pt x="448" y="109"/>
                  </a:cubicBezTo>
                  <a:cubicBezTo>
                    <a:pt x="448" y="109"/>
                    <a:pt x="449" y="109"/>
                    <a:pt x="449" y="108"/>
                  </a:cubicBezTo>
                  <a:close/>
                  <a:moveTo>
                    <a:pt x="446" y="105"/>
                  </a:moveTo>
                  <a:cubicBezTo>
                    <a:pt x="445" y="105"/>
                    <a:pt x="446" y="105"/>
                    <a:pt x="446" y="106"/>
                  </a:cubicBezTo>
                  <a:cubicBezTo>
                    <a:pt x="446" y="106"/>
                    <a:pt x="446" y="106"/>
                    <a:pt x="446" y="106"/>
                  </a:cubicBezTo>
                  <a:cubicBezTo>
                    <a:pt x="446" y="106"/>
                    <a:pt x="446" y="106"/>
                    <a:pt x="446" y="106"/>
                  </a:cubicBezTo>
                  <a:cubicBezTo>
                    <a:pt x="446" y="106"/>
                    <a:pt x="445" y="107"/>
                    <a:pt x="445" y="105"/>
                  </a:cubicBezTo>
                  <a:cubicBezTo>
                    <a:pt x="445" y="106"/>
                    <a:pt x="445" y="105"/>
                    <a:pt x="445" y="105"/>
                  </a:cubicBezTo>
                  <a:cubicBezTo>
                    <a:pt x="446" y="105"/>
                    <a:pt x="445" y="104"/>
                    <a:pt x="445" y="104"/>
                  </a:cubicBezTo>
                  <a:cubicBezTo>
                    <a:pt x="445" y="104"/>
                    <a:pt x="444" y="104"/>
                    <a:pt x="444" y="105"/>
                  </a:cubicBezTo>
                  <a:cubicBezTo>
                    <a:pt x="444" y="105"/>
                    <a:pt x="444" y="105"/>
                    <a:pt x="444" y="105"/>
                  </a:cubicBezTo>
                  <a:cubicBezTo>
                    <a:pt x="444" y="105"/>
                    <a:pt x="444" y="105"/>
                    <a:pt x="444" y="105"/>
                  </a:cubicBezTo>
                  <a:cubicBezTo>
                    <a:pt x="444" y="105"/>
                    <a:pt x="444" y="105"/>
                    <a:pt x="444" y="105"/>
                  </a:cubicBezTo>
                  <a:cubicBezTo>
                    <a:pt x="444" y="105"/>
                    <a:pt x="444" y="105"/>
                    <a:pt x="443" y="105"/>
                  </a:cubicBezTo>
                  <a:cubicBezTo>
                    <a:pt x="444" y="105"/>
                    <a:pt x="444" y="105"/>
                    <a:pt x="444" y="105"/>
                  </a:cubicBezTo>
                  <a:cubicBezTo>
                    <a:pt x="444" y="105"/>
                    <a:pt x="444" y="105"/>
                    <a:pt x="444" y="105"/>
                  </a:cubicBezTo>
                  <a:cubicBezTo>
                    <a:pt x="444" y="104"/>
                    <a:pt x="444" y="104"/>
                    <a:pt x="444" y="103"/>
                  </a:cubicBezTo>
                  <a:cubicBezTo>
                    <a:pt x="444" y="103"/>
                    <a:pt x="443" y="103"/>
                    <a:pt x="443" y="103"/>
                  </a:cubicBezTo>
                  <a:cubicBezTo>
                    <a:pt x="442" y="104"/>
                    <a:pt x="442" y="103"/>
                    <a:pt x="442" y="103"/>
                  </a:cubicBezTo>
                  <a:cubicBezTo>
                    <a:pt x="442" y="104"/>
                    <a:pt x="442" y="104"/>
                    <a:pt x="442" y="104"/>
                  </a:cubicBezTo>
                  <a:cubicBezTo>
                    <a:pt x="440" y="104"/>
                    <a:pt x="440" y="104"/>
                    <a:pt x="440" y="104"/>
                  </a:cubicBezTo>
                  <a:cubicBezTo>
                    <a:pt x="440" y="103"/>
                    <a:pt x="440" y="103"/>
                    <a:pt x="440" y="103"/>
                  </a:cubicBezTo>
                  <a:cubicBezTo>
                    <a:pt x="440" y="103"/>
                    <a:pt x="440" y="103"/>
                    <a:pt x="440" y="103"/>
                  </a:cubicBezTo>
                  <a:cubicBezTo>
                    <a:pt x="439" y="103"/>
                    <a:pt x="439" y="103"/>
                    <a:pt x="439" y="103"/>
                  </a:cubicBezTo>
                  <a:cubicBezTo>
                    <a:pt x="439" y="103"/>
                    <a:pt x="439" y="103"/>
                    <a:pt x="439" y="103"/>
                  </a:cubicBezTo>
                  <a:cubicBezTo>
                    <a:pt x="439" y="103"/>
                    <a:pt x="439" y="103"/>
                    <a:pt x="438" y="103"/>
                  </a:cubicBezTo>
                  <a:cubicBezTo>
                    <a:pt x="438" y="103"/>
                    <a:pt x="438" y="104"/>
                    <a:pt x="438" y="103"/>
                  </a:cubicBezTo>
                  <a:cubicBezTo>
                    <a:pt x="438" y="103"/>
                    <a:pt x="438" y="103"/>
                    <a:pt x="438" y="103"/>
                  </a:cubicBezTo>
                  <a:cubicBezTo>
                    <a:pt x="438" y="103"/>
                    <a:pt x="438" y="102"/>
                    <a:pt x="437" y="102"/>
                  </a:cubicBezTo>
                  <a:cubicBezTo>
                    <a:pt x="437" y="102"/>
                    <a:pt x="437" y="102"/>
                    <a:pt x="437" y="103"/>
                  </a:cubicBezTo>
                  <a:cubicBezTo>
                    <a:pt x="437" y="103"/>
                    <a:pt x="437" y="103"/>
                    <a:pt x="437" y="103"/>
                  </a:cubicBezTo>
                  <a:cubicBezTo>
                    <a:pt x="437" y="103"/>
                    <a:pt x="437" y="103"/>
                    <a:pt x="437" y="103"/>
                  </a:cubicBezTo>
                  <a:cubicBezTo>
                    <a:pt x="437" y="103"/>
                    <a:pt x="438" y="103"/>
                    <a:pt x="438" y="103"/>
                  </a:cubicBezTo>
                  <a:cubicBezTo>
                    <a:pt x="438" y="103"/>
                    <a:pt x="437" y="103"/>
                    <a:pt x="437" y="103"/>
                  </a:cubicBezTo>
                  <a:cubicBezTo>
                    <a:pt x="437" y="103"/>
                    <a:pt x="437" y="103"/>
                    <a:pt x="437" y="103"/>
                  </a:cubicBezTo>
                  <a:cubicBezTo>
                    <a:pt x="437" y="103"/>
                    <a:pt x="437" y="103"/>
                    <a:pt x="437" y="103"/>
                  </a:cubicBezTo>
                  <a:cubicBezTo>
                    <a:pt x="437" y="103"/>
                    <a:pt x="437" y="103"/>
                    <a:pt x="437" y="103"/>
                  </a:cubicBezTo>
                  <a:cubicBezTo>
                    <a:pt x="437" y="103"/>
                    <a:pt x="437" y="103"/>
                    <a:pt x="437" y="103"/>
                  </a:cubicBezTo>
                  <a:cubicBezTo>
                    <a:pt x="437" y="103"/>
                    <a:pt x="437" y="103"/>
                    <a:pt x="437" y="103"/>
                  </a:cubicBezTo>
                  <a:cubicBezTo>
                    <a:pt x="437" y="103"/>
                    <a:pt x="437" y="103"/>
                    <a:pt x="437" y="103"/>
                  </a:cubicBezTo>
                  <a:cubicBezTo>
                    <a:pt x="436" y="102"/>
                    <a:pt x="437" y="104"/>
                    <a:pt x="436" y="104"/>
                  </a:cubicBezTo>
                  <a:cubicBezTo>
                    <a:pt x="436" y="105"/>
                    <a:pt x="436" y="105"/>
                    <a:pt x="436" y="105"/>
                  </a:cubicBezTo>
                  <a:cubicBezTo>
                    <a:pt x="435" y="105"/>
                    <a:pt x="435" y="105"/>
                    <a:pt x="435" y="105"/>
                  </a:cubicBezTo>
                  <a:cubicBezTo>
                    <a:pt x="435" y="104"/>
                    <a:pt x="436" y="104"/>
                    <a:pt x="436" y="103"/>
                  </a:cubicBezTo>
                  <a:cubicBezTo>
                    <a:pt x="436" y="103"/>
                    <a:pt x="436" y="103"/>
                    <a:pt x="436" y="102"/>
                  </a:cubicBezTo>
                  <a:cubicBezTo>
                    <a:pt x="436" y="102"/>
                    <a:pt x="436" y="102"/>
                    <a:pt x="436" y="102"/>
                  </a:cubicBezTo>
                  <a:cubicBezTo>
                    <a:pt x="436" y="102"/>
                    <a:pt x="436" y="102"/>
                    <a:pt x="436" y="102"/>
                  </a:cubicBezTo>
                  <a:cubicBezTo>
                    <a:pt x="436" y="102"/>
                    <a:pt x="436" y="102"/>
                    <a:pt x="436" y="102"/>
                  </a:cubicBezTo>
                  <a:cubicBezTo>
                    <a:pt x="436" y="102"/>
                    <a:pt x="436" y="102"/>
                    <a:pt x="436" y="102"/>
                  </a:cubicBezTo>
                  <a:cubicBezTo>
                    <a:pt x="436" y="102"/>
                    <a:pt x="435" y="101"/>
                    <a:pt x="435" y="102"/>
                  </a:cubicBezTo>
                  <a:cubicBezTo>
                    <a:pt x="434" y="102"/>
                    <a:pt x="434" y="102"/>
                    <a:pt x="434" y="102"/>
                  </a:cubicBezTo>
                  <a:cubicBezTo>
                    <a:pt x="434" y="102"/>
                    <a:pt x="434" y="102"/>
                    <a:pt x="434" y="102"/>
                  </a:cubicBezTo>
                  <a:cubicBezTo>
                    <a:pt x="434" y="102"/>
                    <a:pt x="434" y="102"/>
                    <a:pt x="434" y="102"/>
                  </a:cubicBezTo>
                  <a:cubicBezTo>
                    <a:pt x="434" y="102"/>
                    <a:pt x="434" y="102"/>
                    <a:pt x="434" y="102"/>
                  </a:cubicBezTo>
                  <a:cubicBezTo>
                    <a:pt x="433" y="103"/>
                    <a:pt x="432" y="102"/>
                    <a:pt x="431" y="103"/>
                  </a:cubicBezTo>
                  <a:cubicBezTo>
                    <a:pt x="431" y="103"/>
                    <a:pt x="431" y="103"/>
                    <a:pt x="431" y="103"/>
                  </a:cubicBezTo>
                  <a:cubicBezTo>
                    <a:pt x="431" y="103"/>
                    <a:pt x="431" y="103"/>
                    <a:pt x="431" y="103"/>
                  </a:cubicBezTo>
                  <a:cubicBezTo>
                    <a:pt x="431" y="103"/>
                    <a:pt x="431" y="103"/>
                    <a:pt x="431" y="103"/>
                  </a:cubicBezTo>
                  <a:cubicBezTo>
                    <a:pt x="430" y="104"/>
                    <a:pt x="430" y="103"/>
                    <a:pt x="429" y="102"/>
                  </a:cubicBezTo>
                  <a:cubicBezTo>
                    <a:pt x="429" y="103"/>
                    <a:pt x="429" y="103"/>
                    <a:pt x="429" y="104"/>
                  </a:cubicBezTo>
                  <a:cubicBezTo>
                    <a:pt x="429" y="104"/>
                    <a:pt x="429" y="104"/>
                    <a:pt x="429" y="104"/>
                  </a:cubicBezTo>
                  <a:cubicBezTo>
                    <a:pt x="429" y="104"/>
                    <a:pt x="429" y="103"/>
                    <a:pt x="429" y="103"/>
                  </a:cubicBezTo>
                  <a:cubicBezTo>
                    <a:pt x="428" y="104"/>
                    <a:pt x="428" y="104"/>
                    <a:pt x="428" y="104"/>
                  </a:cubicBezTo>
                  <a:cubicBezTo>
                    <a:pt x="428" y="103"/>
                    <a:pt x="428" y="103"/>
                    <a:pt x="429" y="103"/>
                  </a:cubicBezTo>
                  <a:cubicBezTo>
                    <a:pt x="429" y="103"/>
                    <a:pt x="429" y="103"/>
                    <a:pt x="429" y="103"/>
                  </a:cubicBezTo>
                  <a:cubicBezTo>
                    <a:pt x="427" y="102"/>
                    <a:pt x="430" y="101"/>
                    <a:pt x="428" y="100"/>
                  </a:cubicBezTo>
                  <a:cubicBezTo>
                    <a:pt x="428" y="101"/>
                    <a:pt x="428" y="101"/>
                    <a:pt x="428" y="101"/>
                  </a:cubicBezTo>
                  <a:cubicBezTo>
                    <a:pt x="426" y="101"/>
                    <a:pt x="427" y="100"/>
                    <a:pt x="425" y="101"/>
                  </a:cubicBezTo>
                  <a:cubicBezTo>
                    <a:pt x="426" y="101"/>
                    <a:pt x="426" y="101"/>
                    <a:pt x="425" y="100"/>
                  </a:cubicBezTo>
                  <a:cubicBezTo>
                    <a:pt x="425" y="100"/>
                    <a:pt x="425" y="101"/>
                    <a:pt x="425" y="101"/>
                  </a:cubicBezTo>
                  <a:cubicBezTo>
                    <a:pt x="424" y="101"/>
                    <a:pt x="425" y="101"/>
                    <a:pt x="425" y="101"/>
                  </a:cubicBezTo>
                  <a:cubicBezTo>
                    <a:pt x="425" y="101"/>
                    <a:pt x="425" y="101"/>
                    <a:pt x="425" y="101"/>
                  </a:cubicBezTo>
                  <a:cubicBezTo>
                    <a:pt x="425" y="101"/>
                    <a:pt x="425" y="101"/>
                    <a:pt x="425" y="101"/>
                  </a:cubicBezTo>
                  <a:cubicBezTo>
                    <a:pt x="424" y="101"/>
                    <a:pt x="424" y="101"/>
                    <a:pt x="424" y="101"/>
                  </a:cubicBezTo>
                  <a:cubicBezTo>
                    <a:pt x="424" y="101"/>
                    <a:pt x="424" y="101"/>
                    <a:pt x="424" y="102"/>
                  </a:cubicBezTo>
                  <a:cubicBezTo>
                    <a:pt x="424" y="102"/>
                    <a:pt x="424" y="102"/>
                    <a:pt x="424" y="102"/>
                  </a:cubicBezTo>
                  <a:cubicBezTo>
                    <a:pt x="424" y="102"/>
                    <a:pt x="424" y="102"/>
                    <a:pt x="424" y="102"/>
                  </a:cubicBezTo>
                  <a:cubicBezTo>
                    <a:pt x="424" y="102"/>
                    <a:pt x="424" y="102"/>
                    <a:pt x="424" y="102"/>
                  </a:cubicBezTo>
                  <a:cubicBezTo>
                    <a:pt x="424" y="102"/>
                    <a:pt x="424" y="102"/>
                    <a:pt x="424" y="102"/>
                  </a:cubicBezTo>
                  <a:cubicBezTo>
                    <a:pt x="424" y="102"/>
                    <a:pt x="424" y="102"/>
                    <a:pt x="424" y="102"/>
                  </a:cubicBezTo>
                  <a:cubicBezTo>
                    <a:pt x="424" y="102"/>
                    <a:pt x="424" y="102"/>
                    <a:pt x="424" y="102"/>
                  </a:cubicBezTo>
                  <a:cubicBezTo>
                    <a:pt x="423" y="101"/>
                    <a:pt x="423" y="101"/>
                    <a:pt x="423" y="101"/>
                  </a:cubicBezTo>
                  <a:cubicBezTo>
                    <a:pt x="423" y="101"/>
                    <a:pt x="423" y="101"/>
                    <a:pt x="423" y="101"/>
                  </a:cubicBezTo>
                  <a:cubicBezTo>
                    <a:pt x="423" y="101"/>
                    <a:pt x="422" y="101"/>
                    <a:pt x="422" y="102"/>
                  </a:cubicBezTo>
                  <a:cubicBezTo>
                    <a:pt x="422" y="102"/>
                    <a:pt x="422" y="102"/>
                    <a:pt x="422" y="102"/>
                  </a:cubicBezTo>
                  <a:cubicBezTo>
                    <a:pt x="421" y="101"/>
                    <a:pt x="421" y="101"/>
                    <a:pt x="421" y="101"/>
                  </a:cubicBezTo>
                  <a:cubicBezTo>
                    <a:pt x="420" y="101"/>
                    <a:pt x="419" y="101"/>
                    <a:pt x="419" y="102"/>
                  </a:cubicBezTo>
                  <a:cubicBezTo>
                    <a:pt x="419" y="102"/>
                    <a:pt x="419" y="102"/>
                    <a:pt x="419" y="102"/>
                  </a:cubicBezTo>
                  <a:cubicBezTo>
                    <a:pt x="419" y="102"/>
                    <a:pt x="419" y="102"/>
                    <a:pt x="419" y="102"/>
                  </a:cubicBezTo>
                  <a:cubicBezTo>
                    <a:pt x="419" y="102"/>
                    <a:pt x="419" y="102"/>
                    <a:pt x="419" y="102"/>
                  </a:cubicBezTo>
                  <a:cubicBezTo>
                    <a:pt x="419" y="101"/>
                    <a:pt x="418" y="101"/>
                    <a:pt x="417" y="100"/>
                  </a:cubicBezTo>
                  <a:cubicBezTo>
                    <a:pt x="418" y="101"/>
                    <a:pt x="418" y="101"/>
                    <a:pt x="419" y="100"/>
                  </a:cubicBezTo>
                  <a:cubicBezTo>
                    <a:pt x="419" y="100"/>
                    <a:pt x="419" y="101"/>
                    <a:pt x="419" y="101"/>
                  </a:cubicBezTo>
                  <a:cubicBezTo>
                    <a:pt x="419" y="101"/>
                    <a:pt x="420" y="101"/>
                    <a:pt x="420" y="100"/>
                  </a:cubicBezTo>
                  <a:cubicBezTo>
                    <a:pt x="420" y="100"/>
                    <a:pt x="420" y="100"/>
                    <a:pt x="420" y="100"/>
                  </a:cubicBezTo>
                  <a:cubicBezTo>
                    <a:pt x="419" y="100"/>
                    <a:pt x="419" y="100"/>
                    <a:pt x="419" y="100"/>
                  </a:cubicBezTo>
                  <a:cubicBezTo>
                    <a:pt x="419" y="100"/>
                    <a:pt x="419" y="100"/>
                    <a:pt x="419" y="100"/>
                  </a:cubicBezTo>
                  <a:cubicBezTo>
                    <a:pt x="419" y="100"/>
                    <a:pt x="417" y="99"/>
                    <a:pt x="417" y="100"/>
                  </a:cubicBezTo>
                  <a:cubicBezTo>
                    <a:pt x="416" y="100"/>
                    <a:pt x="417" y="101"/>
                    <a:pt x="417" y="101"/>
                  </a:cubicBezTo>
                  <a:cubicBezTo>
                    <a:pt x="417" y="102"/>
                    <a:pt x="415" y="100"/>
                    <a:pt x="415" y="101"/>
                  </a:cubicBezTo>
                  <a:cubicBezTo>
                    <a:pt x="415" y="101"/>
                    <a:pt x="415" y="101"/>
                    <a:pt x="414" y="101"/>
                  </a:cubicBezTo>
                  <a:cubicBezTo>
                    <a:pt x="415" y="101"/>
                    <a:pt x="415" y="101"/>
                    <a:pt x="415" y="101"/>
                  </a:cubicBezTo>
                  <a:cubicBezTo>
                    <a:pt x="415" y="101"/>
                    <a:pt x="415" y="101"/>
                    <a:pt x="415" y="101"/>
                  </a:cubicBezTo>
                  <a:cubicBezTo>
                    <a:pt x="414" y="100"/>
                    <a:pt x="413" y="100"/>
                    <a:pt x="412" y="100"/>
                  </a:cubicBezTo>
                  <a:cubicBezTo>
                    <a:pt x="412" y="100"/>
                    <a:pt x="412" y="100"/>
                    <a:pt x="412" y="100"/>
                  </a:cubicBezTo>
                  <a:cubicBezTo>
                    <a:pt x="412" y="101"/>
                    <a:pt x="413" y="101"/>
                    <a:pt x="413" y="101"/>
                  </a:cubicBezTo>
                  <a:cubicBezTo>
                    <a:pt x="412" y="101"/>
                    <a:pt x="411" y="100"/>
                    <a:pt x="411" y="101"/>
                  </a:cubicBezTo>
                  <a:cubicBezTo>
                    <a:pt x="411" y="101"/>
                    <a:pt x="411" y="101"/>
                    <a:pt x="411" y="101"/>
                  </a:cubicBezTo>
                  <a:cubicBezTo>
                    <a:pt x="410" y="101"/>
                    <a:pt x="410" y="101"/>
                    <a:pt x="410" y="101"/>
                  </a:cubicBezTo>
                  <a:cubicBezTo>
                    <a:pt x="410" y="101"/>
                    <a:pt x="410" y="102"/>
                    <a:pt x="410" y="102"/>
                  </a:cubicBezTo>
                  <a:cubicBezTo>
                    <a:pt x="411" y="102"/>
                    <a:pt x="411" y="102"/>
                    <a:pt x="411" y="102"/>
                  </a:cubicBezTo>
                  <a:cubicBezTo>
                    <a:pt x="411" y="102"/>
                    <a:pt x="411" y="102"/>
                    <a:pt x="411" y="102"/>
                  </a:cubicBezTo>
                  <a:cubicBezTo>
                    <a:pt x="411" y="103"/>
                    <a:pt x="412" y="102"/>
                    <a:pt x="413" y="103"/>
                  </a:cubicBezTo>
                  <a:cubicBezTo>
                    <a:pt x="413" y="103"/>
                    <a:pt x="413" y="103"/>
                    <a:pt x="413" y="103"/>
                  </a:cubicBezTo>
                  <a:cubicBezTo>
                    <a:pt x="412" y="103"/>
                    <a:pt x="410" y="101"/>
                    <a:pt x="409" y="102"/>
                  </a:cubicBezTo>
                  <a:cubicBezTo>
                    <a:pt x="409" y="102"/>
                    <a:pt x="409" y="102"/>
                    <a:pt x="409" y="102"/>
                  </a:cubicBezTo>
                  <a:cubicBezTo>
                    <a:pt x="411" y="101"/>
                    <a:pt x="411" y="101"/>
                    <a:pt x="411" y="101"/>
                  </a:cubicBezTo>
                  <a:cubicBezTo>
                    <a:pt x="411" y="101"/>
                    <a:pt x="411" y="101"/>
                    <a:pt x="411" y="101"/>
                  </a:cubicBezTo>
                  <a:cubicBezTo>
                    <a:pt x="411" y="100"/>
                    <a:pt x="411" y="100"/>
                    <a:pt x="411" y="100"/>
                  </a:cubicBezTo>
                  <a:cubicBezTo>
                    <a:pt x="410" y="100"/>
                    <a:pt x="410" y="99"/>
                    <a:pt x="410" y="99"/>
                  </a:cubicBezTo>
                  <a:cubicBezTo>
                    <a:pt x="411" y="99"/>
                    <a:pt x="411" y="98"/>
                    <a:pt x="412" y="98"/>
                  </a:cubicBezTo>
                  <a:cubicBezTo>
                    <a:pt x="412" y="99"/>
                    <a:pt x="412" y="99"/>
                    <a:pt x="412" y="99"/>
                  </a:cubicBezTo>
                  <a:cubicBezTo>
                    <a:pt x="413" y="98"/>
                    <a:pt x="415" y="100"/>
                    <a:pt x="415" y="98"/>
                  </a:cubicBezTo>
                  <a:cubicBezTo>
                    <a:pt x="415" y="97"/>
                    <a:pt x="415" y="97"/>
                    <a:pt x="415" y="97"/>
                  </a:cubicBezTo>
                  <a:cubicBezTo>
                    <a:pt x="416" y="98"/>
                    <a:pt x="416" y="98"/>
                    <a:pt x="416" y="98"/>
                  </a:cubicBezTo>
                  <a:cubicBezTo>
                    <a:pt x="416" y="98"/>
                    <a:pt x="416" y="98"/>
                    <a:pt x="416" y="98"/>
                  </a:cubicBezTo>
                  <a:cubicBezTo>
                    <a:pt x="416" y="99"/>
                    <a:pt x="416" y="99"/>
                    <a:pt x="416" y="99"/>
                  </a:cubicBezTo>
                  <a:cubicBezTo>
                    <a:pt x="417" y="97"/>
                    <a:pt x="418" y="100"/>
                    <a:pt x="420" y="99"/>
                  </a:cubicBezTo>
                  <a:cubicBezTo>
                    <a:pt x="421" y="99"/>
                    <a:pt x="422" y="100"/>
                    <a:pt x="422" y="99"/>
                  </a:cubicBezTo>
                  <a:cubicBezTo>
                    <a:pt x="422" y="100"/>
                    <a:pt x="423" y="99"/>
                    <a:pt x="423" y="99"/>
                  </a:cubicBezTo>
                  <a:cubicBezTo>
                    <a:pt x="425" y="99"/>
                    <a:pt x="425" y="99"/>
                    <a:pt x="425" y="99"/>
                  </a:cubicBezTo>
                  <a:cubicBezTo>
                    <a:pt x="425" y="100"/>
                    <a:pt x="424" y="100"/>
                    <a:pt x="425" y="100"/>
                  </a:cubicBezTo>
                  <a:cubicBezTo>
                    <a:pt x="425" y="100"/>
                    <a:pt x="425" y="100"/>
                    <a:pt x="426" y="100"/>
                  </a:cubicBezTo>
                  <a:cubicBezTo>
                    <a:pt x="426" y="99"/>
                    <a:pt x="426" y="100"/>
                    <a:pt x="427" y="100"/>
                  </a:cubicBezTo>
                  <a:cubicBezTo>
                    <a:pt x="427" y="100"/>
                    <a:pt x="427" y="101"/>
                    <a:pt x="427" y="101"/>
                  </a:cubicBezTo>
                  <a:cubicBezTo>
                    <a:pt x="428" y="100"/>
                    <a:pt x="428" y="99"/>
                    <a:pt x="428" y="100"/>
                  </a:cubicBezTo>
                  <a:cubicBezTo>
                    <a:pt x="429" y="100"/>
                    <a:pt x="429" y="100"/>
                    <a:pt x="429" y="100"/>
                  </a:cubicBezTo>
                  <a:cubicBezTo>
                    <a:pt x="429" y="99"/>
                    <a:pt x="430" y="101"/>
                    <a:pt x="431" y="101"/>
                  </a:cubicBezTo>
                  <a:cubicBezTo>
                    <a:pt x="434" y="101"/>
                    <a:pt x="434" y="101"/>
                    <a:pt x="434" y="101"/>
                  </a:cubicBezTo>
                  <a:cubicBezTo>
                    <a:pt x="434" y="100"/>
                    <a:pt x="433" y="100"/>
                    <a:pt x="433" y="99"/>
                  </a:cubicBezTo>
                  <a:cubicBezTo>
                    <a:pt x="433" y="99"/>
                    <a:pt x="433" y="99"/>
                    <a:pt x="433" y="99"/>
                  </a:cubicBezTo>
                  <a:cubicBezTo>
                    <a:pt x="433" y="99"/>
                    <a:pt x="433" y="100"/>
                    <a:pt x="434" y="100"/>
                  </a:cubicBezTo>
                  <a:cubicBezTo>
                    <a:pt x="435" y="100"/>
                    <a:pt x="435" y="99"/>
                    <a:pt x="434" y="98"/>
                  </a:cubicBezTo>
                  <a:cubicBezTo>
                    <a:pt x="434" y="98"/>
                    <a:pt x="434" y="99"/>
                    <a:pt x="435" y="99"/>
                  </a:cubicBezTo>
                  <a:cubicBezTo>
                    <a:pt x="435" y="99"/>
                    <a:pt x="435" y="98"/>
                    <a:pt x="435" y="98"/>
                  </a:cubicBezTo>
                  <a:cubicBezTo>
                    <a:pt x="435" y="98"/>
                    <a:pt x="435" y="97"/>
                    <a:pt x="434" y="97"/>
                  </a:cubicBezTo>
                  <a:cubicBezTo>
                    <a:pt x="434" y="97"/>
                    <a:pt x="434" y="97"/>
                    <a:pt x="434" y="97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3" y="96"/>
                    <a:pt x="433" y="96"/>
                    <a:pt x="433" y="96"/>
                  </a:cubicBezTo>
                  <a:cubicBezTo>
                    <a:pt x="433" y="96"/>
                    <a:pt x="434" y="96"/>
                    <a:pt x="434" y="96"/>
                  </a:cubicBezTo>
                  <a:cubicBezTo>
                    <a:pt x="434" y="96"/>
                    <a:pt x="434" y="95"/>
                    <a:pt x="435" y="95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5" y="97"/>
                    <a:pt x="435" y="97"/>
                    <a:pt x="435" y="97"/>
                  </a:cubicBezTo>
                  <a:cubicBezTo>
                    <a:pt x="436" y="96"/>
                    <a:pt x="436" y="96"/>
                    <a:pt x="436" y="96"/>
                  </a:cubicBezTo>
                  <a:cubicBezTo>
                    <a:pt x="437" y="97"/>
                    <a:pt x="437" y="96"/>
                    <a:pt x="437" y="98"/>
                  </a:cubicBezTo>
                  <a:cubicBezTo>
                    <a:pt x="437" y="98"/>
                    <a:pt x="434" y="97"/>
                    <a:pt x="435" y="99"/>
                  </a:cubicBezTo>
                  <a:cubicBezTo>
                    <a:pt x="436" y="99"/>
                    <a:pt x="436" y="100"/>
                    <a:pt x="437" y="100"/>
                  </a:cubicBezTo>
                  <a:cubicBezTo>
                    <a:pt x="437" y="100"/>
                    <a:pt x="436" y="100"/>
                    <a:pt x="437" y="101"/>
                  </a:cubicBezTo>
                  <a:cubicBezTo>
                    <a:pt x="438" y="101"/>
                    <a:pt x="440" y="102"/>
                    <a:pt x="441" y="101"/>
                  </a:cubicBezTo>
                  <a:cubicBezTo>
                    <a:pt x="442" y="103"/>
                    <a:pt x="443" y="100"/>
                    <a:pt x="443" y="102"/>
                  </a:cubicBezTo>
                  <a:cubicBezTo>
                    <a:pt x="445" y="102"/>
                    <a:pt x="445" y="102"/>
                    <a:pt x="445" y="102"/>
                  </a:cubicBezTo>
                  <a:cubicBezTo>
                    <a:pt x="445" y="102"/>
                    <a:pt x="445" y="102"/>
                    <a:pt x="445" y="102"/>
                  </a:cubicBezTo>
                  <a:cubicBezTo>
                    <a:pt x="446" y="101"/>
                    <a:pt x="446" y="103"/>
                    <a:pt x="447" y="103"/>
                  </a:cubicBezTo>
                  <a:cubicBezTo>
                    <a:pt x="447" y="102"/>
                    <a:pt x="448" y="102"/>
                    <a:pt x="449" y="102"/>
                  </a:cubicBezTo>
                  <a:cubicBezTo>
                    <a:pt x="449" y="102"/>
                    <a:pt x="449" y="102"/>
                    <a:pt x="449" y="103"/>
                  </a:cubicBezTo>
                  <a:cubicBezTo>
                    <a:pt x="450" y="102"/>
                    <a:pt x="451" y="103"/>
                    <a:pt x="452" y="103"/>
                  </a:cubicBezTo>
                  <a:cubicBezTo>
                    <a:pt x="452" y="103"/>
                    <a:pt x="452" y="103"/>
                    <a:pt x="452" y="103"/>
                  </a:cubicBezTo>
                  <a:cubicBezTo>
                    <a:pt x="452" y="103"/>
                    <a:pt x="453" y="103"/>
                    <a:pt x="453" y="103"/>
                  </a:cubicBezTo>
                  <a:cubicBezTo>
                    <a:pt x="453" y="103"/>
                    <a:pt x="453" y="103"/>
                    <a:pt x="453" y="103"/>
                  </a:cubicBezTo>
                  <a:cubicBezTo>
                    <a:pt x="454" y="103"/>
                    <a:pt x="455" y="104"/>
                    <a:pt x="456" y="105"/>
                  </a:cubicBezTo>
                  <a:cubicBezTo>
                    <a:pt x="456" y="105"/>
                    <a:pt x="456" y="105"/>
                    <a:pt x="457" y="105"/>
                  </a:cubicBezTo>
                  <a:cubicBezTo>
                    <a:pt x="457" y="104"/>
                    <a:pt x="457" y="104"/>
                    <a:pt x="457" y="104"/>
                  </a:cubicBezTo>
                  <a:cubicBezTo>
                    <a:pt x="457" y="104"/>
                    <a:pt x="457" y="104"/>
                    <a:pt x="457" y="105"/>
                  </a:cubicBezTo>
                  <a:cubicBezTo>
                    <a:pt x="456" y="105"/>
                    <a:pt x="458" y="104"/>
                    <a:pt x="458" y="105"/>
                  </a:cubicBezTo>
                  <a:cubicBezTo>
                    <a:pt x="458" y="105"/>
                    <a:pt x="458" y="105"/>
                    <a:pt x="459" y="104"/>
                  </a:cubicBezTo>
                  <a:cubicBezTo>
                    <a:pt x="458" y="104"/>
                    <a:pt x="458" y="104"/>
                    <a:pt x="458" y="104"/>
                  </a:cubicBezTo>
                  <a:cubicBezTo>
                    <a:pt x="458" y="104"/>
                    <a:pt x="459" y="104"/>
                    <a:pt x="459" y="104"/>
                  </a:cubicBezTo>
                  <a:cubicBezTo>
                    <a:pt x="459" y="106"/>
                    <a:pt x="459" y="106"/>
                    <a:pt x="459" y="106"/>
                  </a:cubicBezTo>
                  <a:cubicBezTo>
                    <a:pt x="459" y="105"/>
                    <a:pt x="459" y="105"/>
                    <a:pt x="459" y="105"/>
                  </a:cubicBezTo>
                  <a:cubicBezTo>
                    <a:pt x="458" y="105"/>
                    <a:pt x="458" y="106"/>
                    <a:pt x="458" y="106"/>
                  </a:cubicBezTo>
                  <a:cubicBezTo>
                    <a:pt x="458" y="107"/>
                    <a:pt x="459" y="106"/>
                    <a:pt x="459" y="107"/>
                  </a:cubicBezTo>
                  <a:cubicBezTo>
                    <a:pt x="459" y="107"/>
                    <a:pt x="459" y="106"/>
                    <a:pt x="459" y="106"/>
                  </a:cubicBezTo>
                  <a:cubicBezTo>
                    <a:pt x="459" y="107"/>
                    <a:pt x="459" y="107"/>
                    <a:pt x="459" y="107"/>
                  </a:cubicBezTo>
                  <a:cubicBezTo>
                    <a:pt x="458" y="107"/>
                    <a:pt x="458" y="106"/>
                    <a:pt x="457" y="106"/>
                  </a:cubicBezTo>
                  <a:cubicBezTo>
                    <a:pt x="457" y="106"/>
                    <a:pt x="457" y="105"/>
                    <a:pt x="457" y="105"/>
                  </a:cubicBezTo>
                  <a:cubicBezTo>
                    <a:pt x="457" y="105"/>
                    <a:pt x="456" y="105"/>
                    <a:pt x="456" y="105"/>
                  </a:cubicBezTo>
                  <a:cubicBezTo>
                    <a:pt x="456" y="106"/>
                    <a:pt x="456" y="106"/>
                    <a:pt x="456" y="106"/>
                  </a:cubicBezTo>
                  <a:cubicBezTo>
                    <a:pt x="455" y="105"/>
                    <a:pt x="453" y="104"/>
                    <a:pt x="452" y="104"/>
                  </a:cubicBezTo>
                  <a:cubicBezTo>
                    <a:pt x="451" y="105"/>
                    <a:pt x="453" y="105"/>
                    <a:pt x="452" y="105"/>
                  </a:cubicBezTo>
                  <a:cubicBezTo>
                    <a:pt x="453" y="105"/>
                    <a:pt x="453" y="105"/>
                    <a:pt x="453" y="105"/>
                  </a:cubicBezTo>
                  <a:cubicBezTo>
                    <a:pt x="453" y="105"/>
                    <a:pt x="453" y="105"/>
                    <a:pt x="453" y="105"/>
                  </a:cubicBezTo>
                  <a:cubicBezTo>
                    <a:pt x="452" y="107"/>
                    <a:pt x="451" y="103"/>
                    <a:pt x="451" y="106"/>
                  </a:cubicBezTo>
                  <a:cubicBezTo>
                    <a:pt x="451" y="105"/>
                    <a:pt x="451" y="105"/>
                    <a:pt x="451" y="105"/>
                  </a:cubicBezTo>
                  <a:cubicBezTo>
                    <a:pt x="451" y="105"/>
                    <a:pt x="451" y="105"/>
                    <a:pt x="451" y="104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50" y="103"/>
                    <a:pt x="450" y="105"/>
                    <a:pt x="449" y="104"/>
                  </a:cubicBezTo>
                  <a:cubicBezTo>
                    <a:pt x="449" y="105"/>
                    <a:pt x="449" y="105"/>
                    <a:pt x="449" y="105"/>
                  </a:cubicBezTo>
                  <a:cubicBezTo>
                    <a:pt x="447" y="104"/>
                    <a:pt x="447" y="104"/>
                    <a:pt x="447" y="104"/>
                  </a:cubicBezTo>
                  <a:cubicBezTo>
                    <a:pt x="448" y="105"/>
                    <a:pt x="446" y="105"/>
                    <a:pt x="446" y="105"/>
                  </a:cubicBezTo>
                  <a:close/>
                  <a:moveTo>
                    <a:pt x="448" y="105"/>
                  </a:moveTo>
                  <a:cubicBezTo>
                    <a:pt x="447" y="106"/>
                    <a:pt x="447" y="106"/>
                    <a:pt x="447" y="106"/>
                  </a:cubicBezTo>
                  <a:cubicBezTo>
                    <a:pt x="447" y="105"/>
                    <a:pt x="447" y="105"/>
                    <a:pt x="447" y="105"/>
                  </a:cubicBezTo>
                  <a:lnTo>
                    <a:pt x="448" y="105"/>
                  </a:lnTo>
                  <a:close/>
                  <a:moveTo>
                    <a:pt x="446" y="109"/>
                  </a:moveTo>
                  <a:cubicBezTo>
                    <a:pt x="445" y="110"/>
                    <a:pt x="444" y="108"/>
                    <a:pt x="442" y="109"/>
                  </a:cubicBezTo>
                  <a:cubicBezTo>
                    <a:pt x="443" y="109"/>
                    <a:pt x="442" y="109"/>
                    <a:pt x="442" y="109"/>
                  </a:cubicBezTo>
                  <a:cubicBezTo>
                    <a:pt x="442" y="108"/>
                    <a:pt x="442" y="108"/>
                    <a:pt x="442" y="108"/>
                  </a:cubicBezTo>
                  <a:cubicBezTo>
                    <a:pt x="442" y="109"/>
                    <a:pt x="442" y="109"/>
                    <a:pt x="442" y="109"/>
                  </a:cubicBezTo>
                  <a:cubicBezTo>
                    <a:pt x="441" y="109"/>
                    <a:pt x="440" y="109"/>
                    <a:pt x="440" y="109"/>
                  </a:cubicBezTo>
                  <a:cubicBezTo>
                    <a:pt x="440" y="109"/>
                    <a:pt x="440" y="109"/>
                    <a:pt x="440" y="109"/>
                  </a:cubicBezTo>
                  <a:cubicBezTo>
                    <a:pt x="439" y="110"/>
                    <a:pt x="439" y="108"/>
                    <a:pt x="438" y="109"/>
                  </a:cubicBezTo>
                  <a:cubicBezTo>
                    <a:pt x="438" y="109"/>
                    <a:pt x="437" y="108"/>
                    <a:pt x="436" y="108"/>
                  </a:cubicBezTo>
                  <a:cubicBezTo>
                    <a:pt x="436" y="109"/>
                    <a:pt x="436" y="109"/>
                    <a:pt x="436" y="109"/>
                  </a:cubicBezTo>
                  <a:cubicBezTo>
                    <a:pt x="436" y="109"/>
                    <a:pt x="436" y="109"/>
                    <a:pt x="436" y="109"/>
                  </a:cubicBezTo>
                  <a:cubicBezTo>
                    <a:pt x="436" y="108"/>
                    <a:pt x="436" y="108"/>
                    <a:pt x="436" y="108"/>
                  </a:cubicBezTo>
                  <a:cubicBezTo>
                    <a:pt x="435" y="108"/>
                    <a:pt x="435" y="108"/>
                    <a:pt x="434" y="108"/>
                  </a:cubicBezTo>
                  <a:cubicBezTo>
                    <a:pt x="434" y="109"/>
                    <a:pt x="434" y="109"/>
                    <a:pt x="434" y="109"/>
                  </a:cubicBezTo>
                  <a:cubicBezTo>
                    <a:pt x="434" y="109"/>
                    <a:pt x="433" y="109"/>
                    <a:pt x="432" y="109"/>
                  </a:cubicBezTo>
                  <a:cubicBezTo>
                    <a:pt x="433" y="109"/>
                    <a:pt x="432" y="109"/>
                    <a:pt x="432" y="108"/>
                  </a:cubicBezTo>
                  <a:cubicBezTo>
                    <a:pt x="432" y="108"/>
                    <a:pt x="432" y="108"/>
                    <a:pt x="432" y="108"/>
                  </a:cubicBezTo>
                  <a:cubicBezTo>
                    <a:pt x="432" y="109"/>
                    <a:pt x="432" y="109"/>
                    <a:pt x="432" y="109"/>
                  </a:cubicBezTo>
                  <a:cubicBezTo>
                    <a:pt x="431" y="108"/>
                    <a:pt x="432" y="107"/>
                    <a:pt x="432" y="107"/>
                  </a:cubicBezTo>
                  <a:cubicBezTo>
                    <a:pt x="432" y="106"/>
                    <a:pt x="434" y="108"/>
                    <a:pt x="434" y="107"/>
                  </a:cubicBezTo>
                  <a:cubicBezTo>
                    <a:pt x="435" y="107"/>
                    <a:pt x="435" y="107"/>
                    <a:pt x="435" y="107"/>
                  </a:cubicBezTo>
                  <a:cubicBezTo>
                    <a:pt x="434" y="107"/>
                    <a:pt x="434" y="107"/>
                    <a:pt x="434" y="107"/>
                  </a:cubicBezTo>
                  <a:cubicBezTo>
                    <a:pt x="434" y="107"/>
                    <a:pt x="435" y="107"/>
                    <a:pt x="435" y="107"/>
                  </a:cubicBezTo>
                  <a:cubicBezTo>
                    <a:pt x="435" y="107"/>
                    <a:pt x="435" y="107"/>
                    <a:pt x="435" y="107"/>
                  </a:cubicBezTo>
                  <a:cubicBezTo>
                    <a:pt x="435" y="106"/>
                    <a:pt x="435" y="107"/>
                    <a:pt x="436" y="106"/>
                  </a:cubicBezTo>
                  <a:cubicBezTo>
                    <a:pt x="437" y="106"/>
                    <a:pt x="438" y="106"/>
                    <a:pt x="439" y="106"/>
                  </a:cubicBezTo>
                  <a:cubicBezTo>
                    <a:pt x="438" y="106"/>
                    <a:pt x="438" y="106"/>
                    <a:pt x="438" y="107"/>
                  </a:cubicBezTo>
                  <a:cubicBezTo>
                    <a:pt x="438" y="107"/>
                    <a:pt x="439" y="107"/>
                    <a:pt x="439" y="107"/>
                  </a:cubicBezTo>
                  <a:cubicBezTo>
                    <a:pt x="440" y="107"/>
                    <a:pt x="440" y="107"/>
                    <a:pt x="440" y="107"/>
                  </a:cubicBezTo>
                  <a:cubicBezTo>
                    <a:pt x="439" y="106"/>
                    <a:pt x="439" y="106"/>
                    <a:pt x="439" y="106"/>
                  </a:cubicBezTo>
                  <a:cubicBezTo>
                    <a:pt x="440" y="106"/>
                    <a:pt x="440" y="107"/>
                    <a:pt x="441" y="108"/>
                  </a:cubicBezTo>
                  <a:cubicBezTo>
                    <a:pt x="441" y="108"/>
                    <a:pt x="441" y="107"/>
                    <a:pt x="442" y="107"/>
                  </a:cubicBezTo>
                  <a:cubicBezTo>
                    <a:pt x="442" y="108"/>
                    <a:pt x="442" y="107"/>
                    <a:pt x="442" y="107"/>
                  </a:cubicBezTo>
                  <a:cubicBezTo>
                    <a:pt x="443" y="107"/>
                    <a:pt x="442" y="107"/>
                    <a:pt x="442" y="107"/>
                  </a:cubicBezTo>
                  <a:cubicBezTo>
                    <a:pt x="443" y="107"/>
                    <a:pt x="443" y="107"/>
                    <a:pt x="443" y="107"/>
                  </a:cubicBezTo>
                  <a:cubicBezTo>
                    <a:pt x="443" y="107"/>
                    <a:pt x="442" y="107"/>
                    <a:pt x="443" y="107"/>
                  </a:cubicBezTo>
                  <a:cubicBezTo>
                    <a:pt x="444" y="108"/>
                    <a:pt x="443" y="106"/>
                    <a:pt x="444" y="106"/>
                  </a:cubicBezTo>
                  <a:cubicBezTo>
                    <a:pt x="444" y="108"/>
                    <a:pt x="444" y="108"/>
                    <a:pt x="444" y="108"/>
                  </a:cubicBezTo>
                  <a:cubicBezTo>
                    <a:pt x="444" y="108"/>
                    <a:pt x="445" y="107"/>
                    <a:pt x="445" y="107"/>
                  </a:cubicBezTo>
                  <a:cubicBezTo>
                    <a:pt x="446" y="107"/>
                    <a:pt x="446" y="107"/>
                    <a:pt x="446" y="107"/>
                  </a:cubicBezTo>
                  <a:cubicBezTo>
                    <a:pt x="445" y="107"/>
                    <a:pt x="446" y="107"/>
                    <a:pt x="446" y="108"/>
                  </a:cubicBezTo>
                  <a:cubicBezTo>
                    <a:pt x="446" y="108"/>
                    <a:pt x="446" y="108"/>
                    <a:pt x="446" y="108"/>
                  </a:cubicBezTo>
                  <a:cubicBezTo>
                    <a:pt x="446" y="108"/>
                    <a:pt x="446" y="108"/>
                    <a:pt x="446" y="108"/>
                  </a:cubicBezTo>
                  <a:cubicBezTo>
                    <a:pt x="446" y="108"/>
                    <a:pt x="446" y="108"/>
                    <a:pt x="446" y="108"/>
                  </a:cubicBezTo>
                  <a:cubicBezTo>
                    <a:pt x="446" y="108"/>
                    <a:pt x="446" y="109"/>
                    <a:pt x="446" y="109"/>
                  </a:cubicBezTo>
                  <a:close/>
                  <a:moveTo>
                    <a:pt x="441" y="110"/>
                  </a:moveTo>
                  <a:cubicBezTo>
                    <a:pt x="441" y="110"/>
                    <a:pt x="441" y="110"/>
                    <a:pt x="441" y="110"/>
                  </a:cubicBezTo>
                  <a:cubicBezTo>
                    <a:pt x="441" y="110"/>
                    <a:pt x="441" y="110"/>
                    <a:pt x="441" y="110"/>
                  </a:cubicBezTo>
                  <a:cubicBezTo>
                    <a:pt x="441" y="110"/>
                    <a:pt x="442" y="111"/>
                    <a:pt x="441" y="110"/>
                  </a:cubicBezTo>
                  <a:close/>
                  <a:moveTo>
                    <a:pt x="439" y="111"/>
                  </a:moveTo>
                  <a:cubicBezTo>
                    <a:pt x="439" y="110"/>
                    <a:pt x="439" y="110"/>
                    <a:pt x="440" y="110"/>
                  </a:cubicBezTo>
                  <a:cubicBezTo>
                    <a:pt x="440" y="110"/>
                    <a:pt x="439" y="111"/>
                    <a:pt x="439" y="111"/>
                  </a:cubicBezTo>
                  <a:close/>
                  <a:moveTo>
                    <a:pt x="437" y="111"/>
                  </a:moveTo>
                  <a:cubicBezTo>
                    <a:pt x="436" y="111"/>
                    <a:pt x="436" y="111"/>
                    <a:pt x="436" y="111"/>
                  </a:cubicBezTo>
                  <a:cubicBezTo>
                    <a:pt x="436" y="111"/>
                    <a:pt x="437" y="110"/>
                    <a:pt x="437" y="111"/>
                  </a:cubicBezTo>
                  <a:cubicBezTo>
                    <a:pt x="437" y="111"/>
                    <a:pt x="437" y="111"/>
                    <a:pt x="437" y="111"/>
                  </a:cubicBezTo>
                  <a:close/>
                  <a:moveTo>
                    <a:pt x="428" y="112"/>
                  </a:moveTo>
                  <a:cubicBezTo>
                    <a:pt x="427" y="112"/>
                    <a:pt x="427" y="112"/>
                    <a:pt x="427" y="112"/>
                  </a:cubicBezTo>
                  <a:cubicBezTo>
                    <a:pt x="427" y="113"/>
                    <a:pt x="427" y="113"/>
                    <a:pt x="427" y="113"/>
                  </a:cubicBezTo>
                  <a:cubicBezTo>
                    <a:pt x="426" y="113"/>
                    <a:pt x="425" y="112"/>
                    <a:pt x="424" y="112"/>
                  </a:cubicBezTo>
                  <a:cubicBezTo>
                    <a:pt x="423" y="111"/>
                    <a:pt x="423" y="111"/>
                    <a:pt x="423" y="111"/>
                  </a:cubicBezTo>
                  <a:cubicBezTo>
                    <a:pt x="423" y="111"/>
                    <a:pt x="424" y="111"/>
                    <a:pt x="424" y="110"/>
                  </a:cubicBezTo>
                  <a:cubicBezTo>
                    <a:pt x="424" y="110"/>
                    <a:pt x="424" y="110"/>
                    <a:pt x="424" y="110"/>
                  </a:cubicBezTo>
                  <a:cubicBezTo>
                    <a:pt x="424" y="111"/>
                    <a:pt x="425" y="110"/>
                    <a:pt x="426" y="110"/>
                  </a:cubicBezTo>
                  <a:cubicBezTo>
                    <a:pt x="425" y="111"/>
                    <a:pt x="425" y="111"/>
                    <a:pt x="425" y="111"/>
                  </a:cubicBezTo>
                  <a:cubicBezTo>
                    <a:pt x="425" y="112"/>
                    <a:pt x="426" y="111"/>
                    <a:pt x="427" y="111"/>
                  </a:cubicBezTo>
                  <a:cubicBezTo>
                    <a:pt x="426" y="110"/>
                    <a:pt x="428" y="111"/>
                    <a:pt x="427" y="109"/>
                  </a:cubicBezTo>
                  <a:cubicBezTo>
                    <a:pt x="427" y="110"/>
                    <a:pt x="428" y="110"/>
                    <a:pt x="428" y="110"/>
                  </a:cubicBezTo>
                  <a:cubicBezTo>
                    <a:pt x="429" y="109"/>
                    <a:pt x="428" y="109"/>
                    <a:pt x="428" y="109"/>
                  </a:cubicBezTo>
                  <a:cubicBezTo>
                    <a:pt x="428" y="109"/>
                    <a:pt x="428" y="109"/>
                    <a:pt x="428" y="109"/>
                  </a:cubicBezTo>
                  <a:cubicBezTo>
                    <a:pt x="428" y="109"/>
                    <a:pt x="428" y="109"/>
                    <a:pt x="428" y="109"/>
                  </a:cubicBezTo>
                  <a:cubicBezTo>
                    <a:pt x="430" y="108"/>
                    <a:pt x="430" y="108"/>
                    <a:pt x="430" y="108"/>
                  </a:cubicBezTo>
                  <a:cubicBezTo>
                    <a:pt x="429" y="109"/>
                    <a:pt x="429" y="109"/>
                    <a:pt x="429" y="109"/>
                  </a:cubicBezTo>
                  <a:cubicBezTo>
                    <a:pt x="430" y="110"/>
                    <a:pt x="430" y="110"/>
                    <a:pt x="430" y="110"/>
                  </a:cubicBezTo>
                  <a:cubicBezTo>
                    <a:pt x="430" y="110"/>
                    <a:pt x="429" y="109"/>
                    <a:pt x="429" y="110"/>
                  </a:cubicBezTo>
                  <a:cubicBezTo>
                    <a:pt x="429" y="110"/>
                    <a:pt x="429" y="110"/>
                    <a:pt x="429" y="110"/>
                  </a:cubicBezTo>
                  <a:cubicBezTo>
                    <a:pt x="428" y="110"/>
                    <a:pt x="428" y="110"/>
                    <a:pt x="428" y="110"/>
                  </a:cubicBezTo>
                  <a:lnTo>
                    <a:pt x="428" y="112"/>
                  </a:lnTo>
                  <a:close/>
                  <a:moveTo>
                    <a:pt x="421" y="126"/>
                  </a:moveTo>
                  <a:cubicBezTo>
                    <a:pt x="421" y="127"/>
                    <a:pt x="421" y="126"/>
                    <a:pt x="420" y="126"/>
                  </a:cubicBezTo>
                  <a:cubicBezTo>
                    <a:pt x="421" y="125"/>
                    <a:pt x="421" y="125"/>
                    <a:pt x="421" y="125"/>
                  </a:cubicBezTo>
                  <a:cubicBezTo>
                    <a:pt x="421" y="126"/>
                    <a:pt x="421" y="126"/>
                    <a:pt x="421" y="126"/>
                  </a:cubicBezTo>
                  <a:close/>
                  <a:moveTo>
                    <a:pt x="422" y="121"/>
                  </a:moveTo>
                  <a:cubicBezTo>
                    <a:pt x="422" y="121"/>
                    <a:pt x="422" y="121"/>
                    <a:pt x="422" y="121"/>
                  </a:cubicBezTo>
                  <a:cubicBezTo>
                    <a:pt x="422" y="121"/>
                    <a:pt x="422" y="121"/>
                    <a:pt x="422" y="121"/>
                  </a:cubicBezTo>
                  <a:close/>
                  <a:moveTo>
                    <a:pt x="422" y="120"/>
                  </a:moveTo>
                  <a:cubicBezTo>
                    <a:pt x="423" y="120"/>
                    <a:pt x="423" y="120"/>
                    <a:pt x="423" y="120"/>
                  </a:cubicBezTo>
                  <a:cubicBezTo>
                    <a:pt x="423" y="120"/>
                    <a:pt x="423" y="120"/>
                    <a:pt x="423" y="120"/>
                  </a:cubicBezTo>
                  <a:lnTo>
                    <a:pt x="422" y="120"/>
                  </a:lnTo>
                  <a:close/>
                  <a:moveTo>
                    <a:pt x="423" y="114"/>
                  </a:moveTo>
                  <a:cubicBezTo>
                    <a:pt x="423" y="114"/>
                    <a:pt x="423" y="114"/>
                    <a:pt x="423" y="114"/>
                  </a:cubicBezTo>
                  <a:cubicBezTo>
                    <a:pt x="423" y="114"/>
                    <a:pt x="423" y="114"/>
                    <a:pt x="423" y="114"/>
                  </a:cubicBezTo>
                  <a:cubicBezTo>
                    <a:pt x="423" y="114"/>
                    <a:pt x="422" y="114"/>
                    <a:pt x="422" y="114"/>
                  </a:cubicBezTo>
                  <a:cubicBezTo>
                    <a:pt x="423" y="115"/>
                    <a:pt x="422" y="115"/>
                    <a:pt x="421" y="115"/>
                  </a:cubicBezTo>
                  <a:cubicBezTo>
                    <a:pt x="421" y="115"/>
                    <a:pt x="420" y="114"/>
                    <a:pt x="419" y="114"/>
                  </a:cubicBezTo>
                  <a:cubicBezTo>
                    <a:pt x="419" y="115"/>
                    <a:pt x="419" y="115"/>
                    <a:pt x="419" y="115"/>
                  </a:cubicBezTo>
                  <a:cubicBezTo>
                    <a:pt x="419" y="116"/>
                    <a:pt x="419" y="113"/>
                    <a:pt x="418" y="115"/>
                  </a:cubicBezTo>
                  <a:cubicBezTo>
                    <a:pt x="418" y="115"/>
                    <a:pt x="418" y="115"/>
                    <a:pt x="418" y="115"/>
                  </a:cubicBezTo>
                  <a:cubicBezTo>
                    <a:pt x="418" y="115"/>
                    <a:pt x="418" y="115"/>
                    <a:pt x="418" y="115"/>
                  </a:cubicBezTo>
                  <a:cubicBezTo>
                    <a:pt x="418" y="115"/>
                    <a:pt x="417" y="115"/>
                    <a:pt x="417" y="115"/>
                  </a:cubicBezTo>
                  <a:cubicBezTo>
                    <a:pt x="417" y="115"/>
                    <a:pt x="417" y="115"/>
                    <a:pt x="417" y="115"/>
                  </a:cubicBezTo>
                  <a:cubicBezTo>
                    <a:pt x="418" y="115"/>
                    <a:pt x="418" y="115"/>
                    <a:pt x="418" y="115"/>
                  </a:cubicBezTo>
                  <a:cubicBezTo>
                    <a:pt x="418" y="115"/>
                    <a:pt x="418" y="115"/>
                    <a:pt x="418" y="115"/>
                  </a:cubicBezTo>
                  <a:cubicBezTo>
                    <a:pt x="418" y="115"/>
                    <a:pt x="419" y="114"/>
                    <a:pt x="419" y="114"/>
                  </a:cubicBezTo>
                  <a:cubicBezTo>
                    <a:pt x="419" y="113"/>
                    <a:pt x="422" y="114"/>
                    <a:pt x="421" y="112"/>
                  </a:cubicBezTo>
                  <a:cubicBezTo>
                    <a:pt x="421" y="112"/>
                    <a:pt x="421" y="112"/>
                    <a:pt x="421" y="112"/>
                  </a:cubicBezTo>
                  <a:cubicBezTo>
                    <a:pt x="422" y="111"/>
                    <a:pt x="421" y="111"/>
                    <a:pt x="421" y="110"/>
                  </a:cubicBezTo>
                  <a:cubicBezTo>
                    <a:pt x="420" y="110"/>
                    <a:pt x="420" y="110"/>
                    <a:pt x="420" y="110"/>
                  </a:cubicBezTo>
                  <a:cubicBezTo>
                    <a:pt x="419" y="112"/>
                    <a:pt x="419" y="112"/>
                    <a:pt x="419" y="112"/>
                  </a:cubicBezTo>
                  <a:cubicBezTo>
                    <a:pt x="419" y="111"/>
                    <a:pt x="419" y="111"/>
                    <a:pt x="419" y="111"/>
                  </a:cubicBezTo>
                  <a:cubicBezTo>
                    <a:pt x="419" y="111"/>
                    <a:pt x="421" y="110"/>
                    <a:pt x="420" y="109"/>
                  </a:cubicBezTo>
                  <a:cubicBezTo>
                    <a:pt x="419" y="109"/>
                    <a:pt x="419" y="108"/>
                    <a:pt x="418" y="108"/>
                  </a:cubicBezTo>
                  <a:cubicBezTo>
                    <a:pt x="418" y="109"/>
                    <a:pt x="417" y="108"/>
                    <a:pt x="417" y="109"/>
                  </a:cubicBezTo>
                  <a:cubicBezTo>
                    <a:pt x="417" y="109"/>
                    <a:pt x="417" y="109"/>
                    <a:pt x="417" y="109"/>
                  </a:cubicBezTo>
                  <a:cubicBezTo>
                    <a:pt x="417" y="109"/>
                    <a:pt x="417" y="109"/>
                    <a:pt x="417" y="109"/>
                  </a:cubicBezTo>
                  <a:cubicBezTo>
                    <a:pt x="417" y="109"/>
                    <a:pt x="416" y="109"/>
                    <a:pt x="416" y="109"/>
                  </a:cubicBezTo>
                  <a:cubicBezTo>
                    <a:pt x="416" y="109"/>
                    <a:pt x="416" y="109"/>
                    <a:pt x="416" y="109"/>
                  </a:cubicBezTo>
                  <a:cubicBezTo>
                    <a:pt x="416" y="109"/>
                    <a:pt x="416" y="109"/>
                    <a:pt x="416" y="109"/>
                  </a:cubicBezTo>
                  <a:cubicBezTo>
                    <a:pt x="416" y="108"/>
                    <a:pt x="415" y="109"/>
                    <a:pt x="415" y="108"/>
                  </a:cubicBezTo>
                  <a:cubicBezTo>
                    <a:pt x="413" y="108"/>
                    <a:pt x="415" y="110"/>
                    <a:pt x="414" y="110"/>
                  </a:cubicBezTo>
                  <a:cubicBezTo>
                    <a:pt x="413" y="109"/>
                    <a:pt x="413" y="108"/>
                    <a:pt x="412" y="109"/>
                  </a:cubicBezTo>
                  <a:cubicBezTo>
                    <a:pt x="412" y="108"/>
                    <a:pt x="412" y="108"/>
                    <a:pt x="412" y="108"/>
                  </a:cubicBezTo>
                  <a:cubicBezTo>
                    <a:pt x="412" y="108"/>
                    <a:pt x="412" y="108"/>
                    <a:pt x="412" y="108"/>
                  </a:cubicBezTo>
                  <a:cubicBezTo>
                    <a:pt x="413" y="108"/>
                    <a:pt x="412" y="108"/>
                    <a:pt x="412" y="108"/>
                  </a:cubicBezTo>
                  <a:cubicBezTo>
                    <a:pt x="412" y="108"/>
                    <a:pt x="412" y="108"/>
                    <a:pt x="412" y="108"/>
                  </a:cubicBezTo>
                  <a:cubicBezTo>
                    <a:pt x="411" y="107"/>
                    <a:pt x="413" y="107"/>
                    <a:pt x="413" y="107"/>
                  </a:cubicBezTo>
                  <a:cubicBezTo>
                    <a:pt x="414" y="108"/>
                    <a:pt x="416" y="107"/>
                    <a:pt x="416" y="108"/>
                  </a:cubicBezTo>
                  <a:cubicBezTo>
                    <a:pt x="417" y="107"/>
                    <a:pt x="420" y="109"/>
                    <a:pt x="421" y="108"/>
                  </a:cubicBezTo>
                  <a:cubicBezTo>
                    <a:pt x="421" y="108"/>
                    <a:pt x="421" y="108"/>
                    <a:pt x="421" y="108"/>
                  </a:cubicBezTo>
                  <a:cubicBezTo>
                    <a:pt x="421" y="107"/>
                    <a:pt x="421" y="107"/>
                    <a:pt x="421" y="107"/>
                  </a:cubicBezTo>
                  <a:cubicBezTo>
                    <a:pt x="421" y="107"/>
                    <a:pt x="421" y="107"/>
                    <a:pt x="421" y="107"/>
                  </a:cubicBezTo>
                  <a:cubicBezTo>
                    <a:pt x="421" y="107"/>
                    <a:pt x="421" y="107"/>
                    <a:pt x="421" y="107"/>
                  </a:cubicBezTo>
                  <a:cubicBezTo>
                    <a:pt x="421" y="107"/>
                    <a:pt x="421" y="107"/>
                    <a:pt x="421" y="107"/>
                  </a:cubicBezTo>
                  <a:cubicBezTo>
                    <a:pt x="421" y="107"/>
                    <a:pt x="421" y="107"/>
                    <a:pt x="421" y="107"/>
                  </a:cubicBezTo>
                  <a:cubicBezTo>
                    <a:pt x="421" y="107"/>
                    <a:pt x="421" y="107"/>
                    <a:pt x="421" y="107"/>
                  </a:cubicBezTo>
                  <a:cubicBezTo>
                    <a:pt x="421" y="107"/>
                    <a:pt x="421" y="108"/>
                    <a:pt x="421" y="108"/>
                  </a:cubicBezTo>
                  <a:cubicBezTo>
                    <a:pt x="422" y="108"/>
                    <a:pt x="422" y="109"/>
                    <a:pt x="423" y="108"/>
                  </a:cubicBezTo>
                  <a:cubicBezTo>
                    <a:pt x="423" y="108"/>
                    <a:pt x="423" y="108"/>
                    <a:pt x="423" y="108"/>
                  </a:cubicBezTo>
                  <a:cubicBezTo>
                    <a:pt x="424" y="109"/>
                    <a:pt x="422" y="109"/>
                    <a:pt x="422" y="109"/>
                  </a:cubicBezTo>
                  <a:cubicBezTo>
                    <a:pt x="422" y="109"/>
                    <a:pt x="421" y="107"/>
                    <a:pt x="421" y="109"/>
                  </a:cubicBezTo>
                  <a:cubicBezTo>
                    <a:pt x="420" y="109"/>
                    <a:pt x="420" y="109"/>
                    <a:pt x="420" y="109"/>
                  </a:cubicBezTo>
                  <a:cubicBezTo>
                    <a:pt x="420" y="109"/>
                    <a:pt x="420" y="109"/>
                    <a:pt x="420" y="109"/>
                  </a:cubicBezTo>
                  <a:cubicBezTo>
                    <a:pt x="421" y="110"/>
                    <a:pt x="421" y="110"/>
                    <a:pt x="421" y="110"/>
                  </a:cubicBezTo>
                  <a:cubicBezTo>
                    <a:pt x="421" y="111"/>
                    <a:pt x="422" y="111"/>
                    <a:pt x="422" y="112"/>
                  </a:cubicBezTo>
                  <a:cubicBezTo>
                    <a:pt x="422" y="112"/>
                    <a:pt x="423" y="113"/>
                    <a:pt x="423" y="113"/>
                  </a:cubicBezTo>
                  <a:cubicBezTo>
                    <a:pt x="423" y="113"/>
                    <a:pt x="423" y="113"/>
                    <a:pt x="423" y="113"/>
                  </a:cubicBezTo>
                  <a:cubicBezTo>
                    <a:pt x="423" y="113"/>
                    <a:pt x="423" y="113"/>
                    <a:pt x="423" y="113"/>
                  </a:cubicBezTo>
                  <a:cubicBezTo>
                    <a:pt x="422" y="113"/>
                    <a:pt x="422" y="113"/>
                    <a:pt x="421" y="113"/>
                  </a:cubicBezTo>
                  <a:cubicBezTo>
                    <a:pt x="421" y="114"/>
                    <a:pt x="422" y="114"/>
                    <a:pt x="423" y="114"/>
                  </a:cubicBezTo>
                  <a:cubicBezTo>
                    <a:pt x="423" y="114"/>
                    <a:pt x="423" y="114"/>
                    <a:pt x="423" y="114"/>
                  </a:cubicBezTo>
                  <a:cubicBezTo>
                    <a:pt x="423" y="114"/>
                    <a:pt x="423" y="114"/>
                    <a:pt x="423" y="113"/>
                  </a:cubicBezTo>
                  <a:cubicBezTo>
                    <a:pt x="423" y="114"/>
                    <a:pt x="425" y="114"/>
                    <a:pt x="425" y="115"/>
                  </a:cubicBezTo>
                  <a:cubicBezTo>
                    <a:pt x="424" y="115"/>
                    <a:pt x="423" y="114"/>
                    <a:pt x="423" y="114"/>
                  </a:cubicBezTo>
                  <a:close/>
                  <a:moveTo>
                    <a:pt x="422" y="118"/>
                  </a:moveTo>
                  <a:cubicBezTo>
                    <a:pt x="422" y="118"/>
                    <a:pt x="422" y="118"/>
                    <a:pt x="422" y="118"/>
                  </a:cubicBezTo>
                  <a:cubicBezTo>
                    <a:pt x="421" y="117"/>
                    <a:pt x="421" y="117"/>
                    <a:pt x="421" y="117"/>
                  </a:cubicBezTo>
                  <a:lnTo>
                    <a:pt x="422" y="118"/>
                  </a:lnTo>
                  <a:close/>
                  <a:moveTo>
                    <a:pt x="419" y="122"/>
                  </a:moveTo>
                  <a:cubicBezTo>
                    <a:pt x="419" y="123"/>
                    <a:pt x="419" y="123"/>
                    <a:pt x="419" y="123"/>
                  </a:cubicBezTo>
                  <a:cubicBezTo>
                    <a:pt x="419" y="122"/>
                    <a:pt x="419" y="122"/>
                    <a:pt x="419" y="122"/>
                  </a:cubicBezTo>
                  <a:close/>
                  <a:moveTo>
                    <a:pt x="412" y="133"/>
                  </a:moveTo>
                  <a:cubicBezTo>
                    <a:pt x="412" y="133"/>
                    <a:pt x="412" y="133"/>
                    <a:pt x="412" y="133"/>
                  </a:cubicBezTo>
                  <a:cubicBezTo>
                    <a:pt x="412" y="132"/>
                    <a:pt x="412" y="132"/>
                    <a:pt x="412" y="132"/>
                  </a:cubicBezTo>
                  <a:cubicBezTo>
                    <a:pt x="413" y="132"/>
                    <a:pt x="412" y="131"/>
                    <a:pt x="413" y="131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13" y="130"/>
                    <a:pt x="413" y="131"/>
                    <a:pt x="414" y="131"/>
                  </a:cubicBezTo>
                  <a:cubicBezTo>
                    <a:pt x="414" y="132"/>
                    <a:pt x="412" y="131"/>
                    <a:pt x="412" y="133"/>
                  </a:cubicBezTo>
                  <a:close/>
                  <a:moveTo>
                    <a:pt x="413" y="105"/>
                  </a:moveTo>
                  <a:cubicBezTo>
                    <a:pt x="413" y="104"/>
                    <a:pt x="413" y="104"/>
                    <a:pt x="413" y="104"/>
                  </a:cubicBezTo>
                  <a:cubicBezTo>
                    <a:pt x="413" y="104"/>
                    <a:pt x="414" y="104"/>
                    <a:pt x="413" y="104"/>
                  </a:cubicBezTo>
                  <a:cubicBezTo>
                    <a:pt x="413" y="104"/>
                    <a:pt x="413" y="104"/>
                    <a:pt x="413" y="104"/>
                  </a:cubicBezTo>
                  <a:cubicBezTo>
                    <a:pt x="413" y="104"/>
                    <a:pt x="413" y="105"/>
                    <a:pt x="414" y="105"/>
                  </a:cubicBezTo>
                  <a:cubicBezTo>
                    <a:pt x="414" y="104"/>
                    <a:pt x="415" y="104"/>
                    <a:pt x="414" y="103"/>
                  </a:cubicBezTo>
                  <a:cubicBezTo>
                    <a:pt x="415" y="104"/>
                    <a:pt x="416" y="105"/>
                    <a:pt x="417" y="104"/>
                  </a:cubicBezTo>
                  <a:cubicBezTo>
                    <a:pt x="417" y="105"/>
                    <a:pt x="417" y="105"/>
                    <a:pt x="417" y="105"/>
                  </a:cubicBezTo>
                  <a:cubicBezTo>
                    <a:pt x="417" y="105"/>
                    <a:pt x="418" y="105"/>
                    <a:pt x="418" y="105"/>
                  </a:cubicBezTo>
                  <a:cubicBezTo>
                    <a:pt x="418" y="104"/>
                    <a:pt x="418" y="104"/>
                    <a:pt x="418" y="104"/>
                  </a:cubicBezTo>
                  <a:cubicBezTo>
                    <a:pt x="418" y="104"/>
                    <a:pt x="418" y="104"/>
                    <a:pt x="418" y="104"/>
                  </a:cubicBezTo>
                  <a:cubicBezTo>
                    <a:pt x="418" y="104"/>
                    <a:pt x="418" y="104"/>
                    <a:pt x="417" y="104"/>
                  </a:cubicBezTo>
                  <a:cubicBezTo>
                    <a:pt x="418" y="104"/>
                    <a:pt x="418" y="104"/>
                    <a:pt x="418" y="104"/>
                  </a:cubicBezTo>
                  <a:cubicBezTo>
                    <a:pt x="418" y="104"/>
                    <a:pt x="418" y="104"/>
                    <a:pt x="418" y="104"/>
                  </a:cubicBezTo>
                  <a:cubicBezTo>
                    <a:pt x="418" y="104"/>
                    <a:pt x="418" y="104"/>
                    <a:pt x="418" y="104"/>
                  </a:cubicBezTo>
                  <a:cubicBezTo>
                    <a:pt x="418" y="104"/>
                    <a:pt x="418" y="104"/>
                    <a:pt x="418" y="104"/>
                  </a:cubicBezTo>
                  <a:cubicBezTo>
                    <a:pt x="418" y="104"/>
                    <a:pt x="418" y="104"/>
                    <a:pt x="419" y="105"/>
                  </a:cubicBezTo>
                  <a:cubicBezTo>
                    <a:pt x="419" y="104"/>
                    <a:pt x="419" y="104"/>
                    <a:pt x="419" y="104"/>
                  </a:cubicBezTo>
                  <a:cubicBezTo>
                    <a:pt x="419" y="104"/>
                    <a:pt x="420" y="104"/>
                    <a:pt x="421" y="104"/>
                  </a:cubicBezTo>
                  <a:cubicBezTo>
                    <a:pt x="420" y="103"/>
                    <a:pt x="421" y="104"/>
                    <a:pt x="422" y="103"/>
                  </a:cubicBezTo>
                  <a:cubicBezTo>
                    <a:pt x="421" y="104"/>
                    <a:pt x="422" y="104"/>
                    <a:pt x="422" y="104"/>
                  </a:cubicBezTo>
                  <a:cubicBezTo>
                    <a:pt x="422" y="104"/>
                    <a:pt x="422" y="105"/>
                    <a:pt x="423" y="104"/>
                  </a:cubicBezTo>
                  <a:cubicBezTo>
                    <a:pt x="423" y="103"/>
                    <a:pt x="423" y="102"/>
                    <a:pt x="424" y="103"/>
                  </a:cubicBezTo>
                  <a:cubicBezTo>
                    <a:pt x="424" y="103"/>
                    <a:pt x="424" y="103"/>
                    <a:pt x="424" y="103"/>
                  </a:cubicBezTo>
                  <a:cubicBezTo>
                    <a:pt x="424" y="103"/>
                    <a:pt x="424" y="103"/>
                    <a:pt x="424" y="103"/>
                  </a:cubicBezTo>
                  <a:cubicBezTo>
                    <a:pt x="424" y="103"/>
                    <a:pt x="424" y="104"/>
                    <a:pt x="423" y="104"/>
                  </a:cubicBezTo>
                  <a:cubicBezTo>
                    <a:pt x="425" y="104"/>
                    <a:pt x="426" y="106"/>
                    <a:pt x="428" y="105"/>
                  </a:cubicBezTo>
                  <a:cubicBezTo>
                    <a:pt x="427" y="105"/>
                    <a:pt x="427" y="105"/>
                    <a:pt x="427" y="105"/>
                  </a:cubicBezTo>
                  <a:cubicBezTo>
                    <a:pt x="429" y="104"/>
                    <a:pt x="428" y="106"/>
                    <a:pt x="429" y="105"/>
                  </a:cubicBezTo>
                  <a:cubicBezTo>
                    <a:pt x="431" y="106"/>
                    <a:pt x="431" y="106"/>
                    <a:pt x="431" y="106"/>
                  </a:cubicBezTo>
                  <a:cubicBezTo>
                    <a:pt x="430" y="106"/>
                    <a:pt x="429" y="106"/>
                    <a:pt x="430" y="106"/>
                  </a:cubicBezTo>
                  <a:cubicBezTo>
                    <a:pt x="430" y="106"/>
                    <a:pt x="430" y="106"/>
                    <a:pt x="430" y="106"/>
                  </a:cubicBezTo>
                  <a:cubicBezTo>
                    <a:pt x="430" y="106"/>
                    <a:pt x="430" y="106"/>
                    <a:pt x="429" y="106"/>
                  </a:cubicBezTo>
                  <a:cubicBezTo>
                    <a:pt x="429" y="106"/>
                    <a:pt x="429" y="106"/>
                    <a:pt x="429" y="106"/>
                  </a:cubicBezTo>
                  <a:cubicBezTo>
                    <a:pt x="428" y="106"/>
                    <a:pt x="428" y="106"/>
                    <a:pt x="428" y="106"/>
                  </a:cubicBezTo>
                  <a:cubicBezTo>
                    <a:pt x="429" y="106"/>
                    <a:pt x="429" y="106"/>
                    <a:pt x="429" y="106"/>
                  </a:cubicBezTo>
                  <a:cubicBezTo>
                    <a:pt x="429" y="106"/>
                    <a:pt x="429" y="106"/>
                    <a:pt x="429" y="106"/>
                  </a:cubicBezTo>
                  <a:cubicBezTo>
                    <a:pt x="429" y="105"/>
                    <a:pt x="428" y="105"/>
                    <a:pt x="428" y="105"/>
                  </a:cubicBezTo>
                  <a:cubicBezTo>
                    <a:pt x="428" y="105"/>
                    <a:pt x="428" y="105"/>
                    <a:pt x="428" y="105"/>
                  </a:cubicBezTo>
                  <a:cubicBezTo>
                    <a:pt x="427" y="106"/>
                    <a:pt x="428" y="107"/>
                    <a:pt x="428" y="107"/>
                  </a:cubicBezTo>
                  <a:cubicBezTo>
                    <a:pt x="427" y="107"/>
                    <a:pt x="427" y="105"/>
                    <a:pt x="426" y="105"/>
                  </a:cubicBezTo>
                  <a:cubicBezTo>
                    <a:pt x="426" y="106"/>
                    <a:pt x="425" y="107"/>
                    <a:pt x="424" y="107"/>
                  </a:cubicBezTo>
                  <a:cubicBezTo>
                    <a:pt x="424" y="106"/>
                    <a:pt x="424" y="106"/>
                    <a:pt x="425" y="105"/>
                  </a:cubicBezTo>
                  <a:cubicBezTo>
                    <a:pt x="424" y="105"/>
                    <a:pt x="423" y="106"/>
                    <a:pt x="422" y="105"/>
                  </a:cubicBezTo>
                  <a:cubicBezTo>
                    <a:pt x="422" y="105"/>
                    <a:pt x="421" y="105"/>
                    <a:pt x="421" y="105"/>
                  </a:cubicBezTo>
                  <a:cubicBezTo>
                    <a:pt x="421" y="106"/>
                    <a:pt x="421" y="106"/>
                    <a:pt x="421" y="106"/>
                  </a:cubicBezTo>
                  <a:cubicBezTo>
                    <a:pt x="421" y="106"/>
                    <a:pt x="421" y="106"/>
                    <a:pt x="421" y="105"/>
                  </a:cubicBezTo>
                  <a:cubicBezTo>
                    <a:pt x="421" y="105"/>
                    <a:pt x="421" y="105"/>
                    <a:pt x="421" y="105"/>
                  </a:cubicBezTo>
                  <a:cubicBezTo>
                    <a:pt x="419" y="105"/>
                    <a:pt x="421" y="108"/>
                    <a:pt x="418" y="107"/>
                  </a:cubicBezTo>
                  <a:cubicBezTo>
                    <a:pt x="417" y="107"/>
                    <a:pt x="417" y="105"/>
                    <a:pt x="416" y="106"/>
                  </a:cubicBezTo>
                  <a:cubicBezTo>
                    <a:pt x="416" y="106"/>
                    <a:pt x="416" y="106"/>
                    <a:pt x="416" y="106"/>
                  </a:cubicBezTo>
                  <a:cubicBezTo>
                    <a:pt x="416" y="106"/>
                    <a:pt x="416" y="106"/>
                    <a:pt x="416" y="106"/>
                  </a:cubicBezTo>
                  <a:cubicBezTo>
                    <a:pt x="416" y="106"/>
                    <a:pt x="416" y="106"/>
                    <a:pt x="416" y="106"/>
                  </a:cubicBezTo>
                  <a:cubicBezTo>
                    <a:pt x="416" y="104"/>
                    <a:pt x="415" y="105"/>
                    <a:pt x="414" y="105"/>
                  </a:cubicBezTo>
                  <a:cubicBezTo>
                    <a:pt x="414" y="106"/>
                    <a:pt x="414" y="107"/>
                    <a:pt x="415" y="107"/>
                  </a:cubicBezTo>
                  <a:cubicBezTo>
                    <a:pt x="413" y="107"/>
                    <a:pt x="414" y="105"/>
                    <a:pt x="413" y="105"/>
                  </a:cubicBezTo>
                  <a:cubicBezTo>
                    <a:pt x="413" y="105"/>
                    <a:pt x="412" y="105"/>
                    <a:pt x="412" y="104"/>
                  </a:cubicBezTo>
                  <a:cubicBezTo>
                    <a:pt x="413" y="104"/>
                    <a:pt x="413" y="104"/>
                    <a:pt x="413" y="105"/>
                  </a:cubicBezTo>
                  <a:close/>
                  <a:moveTo>
                    <a:pt x="414" y="101"/>
                  </a:moveTo>
                  <a:cubicBezTo>
                    <a:pt x="414" y="102"/>
                    <a:pt x="414" y="102"/>
                    <a:pt x="414" y="102"/>
                  </a:cubicBezTo>
                  <a:cubicBezTo>
                    <a:pt x="414" y="102"/>
                    <a:pt x="414" y="102"/>
                    <a:pt x="414" y="102"/>
                  </a:cubicBezTo>
                  <a:lnTo>
                    <a:pt x="414" y="101"/>
                  </a:lnTo>
                  <a:close/>
                  <a:moveTo>
                    <a:pt x="416" y="103"/>
                  </a:moveTo>
                  <a:cubicBezTo>
                    <a:pt x="416" y="103"/>
                    <a:pt x="416" y="103"/>
                    <a:pt x="416" y="103"/>
                  </a:cubicBezTo>
                  <a:cubicBezTo>
                    <a:pt x="415" y="103"/>
                    <a:pt x="415" y="103"/>
                    <a:pt x="415" y="103"/>
                  </a:cubicBezTo>
                  <a:cubicBezTo>
                    <a:pt x="416" y="102"/>
                    <a:pt x="416" y="102"/>
                    <a:pt x="416" y="102"/>
                  </a:cubicBezTo>
                  <a:cubicBezTo>
                    <a:pt x="416" y="102"/>
                    <a:pt x="416" y="102"/>
                    <a:pt x="416" y="102"/>
                  </a:cubicBezTo>
                  <a:cubicBezTo>
                    <a:pt x="416" y="103"/>
                    <a:pt x="417" y="103"/>
                    <a:pt x="416" y="103"/>
                  </a:cubicBezTo>
                  <a:close/>
                  <a:moveTo>
                    <a:pt x="416" y="102"/>
                  </a:moveTo>
                  <a:cubicBezTo>
                    <a:pt x="417" y="102"/>
                    <a:pt x="417" y="102"/>
                    <a:pt x="417" y="102"/>
                  </a:cubicBezTo>
                  <a:cubicBezTo>
                    <a:pt x="417" y="102"/>
                    <a:pt x="418" y="102"/>
                    <a:pt x="417" y="103"/>
                  </a:cubicBezTo>
                  <a:cubicBezTo>
                    <a:pt x="417" y="103"/>
                    <a:pt x="417" y="103"/>
                    <a:pt x="417" y="103"/>
                  </a:cubicBezTo>
                  <a:cubicBezTo>
                    <a:pt x="417" y="102"/>
                    <a:pt x="417" y="102"/>
                    <a:pt x="417" y="102"/>
                  </a:cubicBezTo>
                  <a:cubicBezTo>
                    <a:pt x="417" y="102"/>
                    <a:pt x="417" y="102"/>
                    <a:pt x="417" y="102"/>
                  </a:cubicBezTo>
                  <a:cubicBezTo>
                    <a:pt x="417" y="102"/>
                    <a:pt x="417" y="102"/>
                    <a:pt x="416" y="102"/>
                  </a:cubicBezTo>
                  <a:close/>
                  <a:moveTo>
                    <a:pt x="425" y="104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6" y="104"/>
                    <a:pt x="426" y="104"/>
                    <a:pt x="426" y="104"/>
                  </a:cubicBezTo>
                  <a:lnTo>
                    <a:pt x="425" y="104"/>
                  </a:lnTo>
                  <a:close/>
                  <a:moveTo>
                    <a:pt x="430" y="112"/>
                  </a:moveTo>
                  <a:cubicBezTo>
                    <a:pt x="430" y="113"/>
                    <a:pt x="430" y="113"/>
                    <a:pt x="430" y="113"/>
                  </a:cubicBezTo>
                  <a:cubicBezTo>
                    <a:pt x="430" y="113"/>
                    <a:pt x="430" y="113"/>
                    <a:pt x="430" y="113"/>
                  </a:cubicBezTo>
                  <a:cubicBezTo>
                    <a:pt x="429" y="113"/>
                    <a:pt x="430" y="113"/>
                    <a:pt x="430" y="113"/>
                  </a:cubicBezTo>
                  <a:cubicBezTo>
                    <a:pt x="430" y="113"/>
                    <a:pt x="431" y="114"/>
                    <a:pt x="431" y="113"/>
                  </a:cubicBezTo>
                  <a:cubicBezTo>
                    <a:pt x="432" y="113"/>
                    <a:pt x="432" y="113"/>
                    <a:pt x="432" y="113"/>
                  </a:cubicBezTo>
                  <a:cubicBezTo>
                    <a:pt x="432" y="114"/>
                    <a:pt x="432" y="114"/>
                    <a:pt x="432" y="114"/>
                  </a:cubicBezTo>
                  <a:cubicBezTo>
                    <a:pt x="431" y="113"/>
                    <a:pt x="430" y="113"/>
                    <a:pt x="429" y="113"/>
                  </a:cubicBezTo>
                  <a:cubicBezTo>
                    <a:pt x="429" y="112"/>
                    <a:pt x="429" y="112"/>
                    <a:pt x="429" y="112"/>
                  </a:cubicBezTo>
                  <a:lnTo>
                    <a:pt x="430" y="112"/>
                  </a:lnTo>
                  <a:close/>
                  <a:moveTo>
                    <a:pt x="431" y="106"/>
                  </a:moveTo>
                  <a:cubicBezTo>
                    <a:pt x="432" y="105"/>
                    <a:pt x="432" y="105"/>
                    <a:pt x="432" y="105"/>
                  </a:cubicBezTo>
                  <a:cubicBezTo>
                    <a:pt x="432" y="105"/>
                    <a:pt x="432" y="105"/>
                    <a:pt x="432" y="105"/>
                  </a:cubicBezTo>
                  <a:cubicBezTo>
                    <a:pt x="432" y="105"/>
                    <a:pt x="431" y="105"/>
                    <a:pt x="431" y="106"/>
                  </a:cubicBezTo>
                  <a:close/>
                  <a:moveTo>
                    <a:pt x="431" y="111"/>
                  </a:moveTo>
                  <a:cubicBezTo>
                    <a:pt x="430" y="111"/>
                    <a:pt x="430" y="111"/>
                    <a:pt x="430" y="111"/>
                  </a:cubicBezTo>
                  <a:cubicBezTo>
                    <a:pt x="430" y="110"/>
                    <a:pt x="430" y="110"/>
                    <a:pt x="430" y="110"/>
                  </a:cubicBezTo>
                  <a:cubicBezTo>
                    <a:pt x="431" y="111"/>
                    <a:pt x="431" y="111"/>
                    <a:pt x="431" y="111"/>
                  </a:cubicBezTo>
                  <a:close/>
                  <a:moveTo>
                    <a:pt x="432" y="112"/>
                  </a:moveTo>
                  <a:cubicBezTo>
                    <a:pt x="432" y="111"/>
                    <a:pt x="433" y="111"/>
                    <a:pt x="434" y="111"/>
                  </a:cubicBezTo>
                  <a:cubicBezTo>
                    <a:pt x="434" y="112"/>
                    <a:pt x="434" y="112"/>
                    <a:pt x="434" y="112"/>
                  </a:cubicBezTo>
                  <a:cubicBezTo>
                    <a:pt x="433" y="112"/>
                    <a:pt x="433" y="112"/>
                    <a:pt x="433" y="112"/>
                  </a:cubicBezTo>
                  <a:cubicBezTo>
                    <a:pt x="433" y="112"/>
                    <a:pt x="433" y="112"/>
                    <a:pt x="433" y="112"/>
                  </a:cubicBezTo>
                  <a:cubicBezTo>
                    <a:pt x="433" y="112"/>
                    <a:pt x="432" y="112"/>
                    <a:pt x="432" y="112"/>
                  </a:cubicBezTo>
                  <a:close/>
                  <a:moveTo>
                    <a:pt x="434" y="105"/>
                  </a:moveTo>
                  <a:cubicBezTo>
                    <a:pt x="434" y="105"/>
                    <a:pt x="434" y="105"/>
                    <a:pt x="434" y="105"/>
                  </a:cubicBezTo>
                  <a:cubicBezTo>
                    <a:pt x="435" y="106"/>
                    <a:pt x="433" y="106"/>
                    <a:pt x="433" y="106"/>
                  </a:cubicBezTo>
                  <a:cubicBezTo>
                    <a:pt x="433" y="105"/>
                    <a:pt x="433" y="105"/>
                    <a:pt x="433" y="105"/>
                  </a:cubicBezTo>
                  <a:cubicBezTo>
                    <a:pt x="433" y="105"/>
                    <a:pt x="433" y="106"/>
                    <a:pt x="433" y="106"/>
                  </a:cubicBezTo>
                  <a:cubicBezTo>
                    <a:pt x="434" y="105"/>
                    <a:pt x="434" y="105"/>
                    <a:pt x="434" y="105"/>
                  </a:cubicBezTo>
                  <a:cubicBezTo>
                    <a:pt x="433" y="105"/>
                    <a:pt x="434" y="105"/>
                    <a:pt x="434" y="105"/>
                  </a:cubicBezTo>
                  <a:close/>
                  <a:moveTo>
                    <a:pt x="439" y="105"/>
                  </a:moveTo>
                  <a:cubicBezTo>
                    <a:pt x="438" y="105"/>
                    <a:pt x="438" y="105"/>
                    <a:pt x="438" y="105"/>
                  </a:cubicBezTo>
                  <a:cubicBezTo>
                    <a:pt x="438" y="105"/>
                    <a:pt x="438" y="105"/>
                    <a:pt x="438" y="105"/>
                  </a:cubicBezTo>
                  <a:cubicBezTo>
                    <a:pt x="438" y="105"/>
                    <a:pt x="438" y="105"/>
                    <a:pt x="438" y="104"/>
                  </a:cubicBezTo>
                  <a:cubicBezTo>
                    <a:pt x="439" y="105"/>
                    <a:pt x="439" y="104"/>
                    <a:pt x="439" y="105"/>
                  </a:cubicBezTo>
                  <a:cubicBezTo>
                    <a:pt x="439" y="105"/>
                    <a:pt x="439" y="105"/>
                    <a:pt x="439" y="105"/>
                  </a:cubicBezTo>
                  <a:cubicBezTo>
                    <a:pt x="439" y="105"/>
                    <a:pt x="439" y="105"/>
                    <a:pt x="439" y="105"/>
                  </a:cubicBezTo>
                  <a:cubicBezTo>
                    <a:pt x="439" y="104"/>
                    <a:pt x="439" y="104"/>
                    <a:pt x="438" y="105"/>
                  </a:cubicBezTo>
                  <a:lnTo>
                    <a:pt x="439" y="105"/>
                  </a:lnTo>
                  <a:close/>
                  <a:moveTo>
                    <a:pt x="409" y="109"/>
                  </a:moveTo>
                  <a:cubicBezTo>
                    <a:pt x="409" y="109"/>
                    <a:pt x="409" y="109"/>
                    <a:pt x="409" y="109"/>
                  </a:cubicBezTo>
                  <a:cubicBezTo>
                    <a:pt x="408" y="109"/>
                    <a:pt x="408" y="109"/>
                    <a:pt x="408" y="109"/>
                  </a:cubicBezTo>
                  <a:cubicBezTo>
                    <a:pt x="408" y="110"/>
                    <a:pt x="408" y="110"/>
                    <a:pt x="408" y="110"/>
                  </a:cubicBezTo>
                  <a:cubicBezTo>
                    <a:pt x="408" y="110"/>
                    <a:pt x="408" y="110"/>
                    <a:pt x="408" y="110"/>
                  </a:cubicBezTo>
                  <a:cubicBezTo>
                    <a:pt x="408" y="110"/>
                    <a:pt x="407" y="110"/>
                    <a:pt x="407" y="110"/>
                  </a:cubicBezTo>
                  <a:cubicBezTo>
                    <a:pt x="408" y="111"/>
                    <a:pt x="408" y="111"/>
                    <a:pt x="409" y="111"/>
                  </a:cubicBezTo>
                  <a:cubicBezTo>
                    <a:pt x="408" y="112"/>
                    <a:pt x="407" y="110"/>
                    <a:pt x="406" y="111"/>
                  </a:cubicBezTo>
                  <a:cubicBezTo>
                    <a:pt x="406" y="111"/>
                    <a:pt x="407" y="110"/>
                    <a:pt x="405" y="110"/>
                  </a:cubicBezTo>
                  <a:cubicBezTo>
                    <a:pt x="406" y="111"/>
                    <a:pt x="406" y="111"/>
                    <a:pt x="406" y="111"/>
                  </a:cubicBezTo>
                  <a:cubicBezTo>
                    <a:pt x="405" y="111"/>
                    <a:pt x="405" y="110"/>
                    <a:pt x="405" y="111"/>
                  </a:cubicBezTo>
                  <a:cubicBezTo>
                    <a:pt x="404" y="111"/>
                    <a:pt x="406" y="111"/>
                    <a:pt x="405" y="112"/>
                  </a:cubicBezTo>
                  <a:cubicBezTo>
                    <a:pt x="406" y="113"/>
                    <a:pt x="403" y="112"/>
                    <a:pt x="404" y="113"/>
                  </a:cubicBezTo>
                  <a:cubicBezTo>
                    <a:pt x="403" y="114"/>
                    <a:pt x="402" y="112"/>
                    <a:pt x="402" y="114"/>
                  </a:cubicBezTo>
                  <a:cubicBezTo>
                    <a:pt x="402" y="114"/>
                    <a:pt x="402" y="114"/>
                    <a:pt x="402" y="114"/>
                  </a:cubicBezTo>
                  <a:cubicBezTo>
                    <a:pt x="402" y="114"/>
                    <a:pt x="402" y="114"/>
                    <a:pt x="402" y="114"/>
                  </a:cubicBezTo>
                  <a:cubicBezTo>
                    <a:pt x="401" y="114"/>
                    <a:pt x="401" y="114"/>
                    <a:pt x="401" y="114"/>
                  </a:cubicBezTo>
                  <a:cubicBezTo>
                    <a:pt x="401" y="114"/>
                    <a:pt x="401" y="114"/>
                    <a:pt x="401" y="113"/>
                  </a:cubicBezTo>
                  <a:cubicBezTo>
                    <a:pt x="401" y="113"/>
                    <a:pt x="400" y="113"/>
                    <a:pt x="400" y="114"/>
                  </a:cubicBezTo>
                  <a:cubicBezTo>
                    <a:pt x="400" y="115"/>
                    <a:pt x="399" y="113"/>
                    <a:pt x="399" y="113"/>
                  </a:cubicBezTo>
                  <a:cubicBezTo>
                    <a:pt x="397" y="114"/>
                    <a:pt x="396" y="111"/>
                    <a:pt x="396" y="113"/>
                  </a:cubicBezTo>
                  <a:cubicBezTo>
                    <a:pt x="394" y="113"/>
                    <a:pt x="394" y="113"/>
                    <a:pt x="394" y="113"/>
                  </a:cubicBezTo>
                  <a:cubicBezTo>
                    <a:pt x="394" y="112"/>
                    <a:pt x="394" y="112"/>
                    <a:pt x="394" y="112"/>
                  </a:cubicBezTo>
                  <a:cubicBezTo>
                    <a:pt x="393" y="113"/>
                    <a:pt x="393" y="111"/>
                    <a:pt x="392" y="111"/>
                  </a:cubicBezTo>
                  <a:cubicBezTo>
                    <a:pt x="392" y="111"/>
                    <a:pt x="392" y="111"/>
                    <a:pt x="392" y="111"/>
                  </a:cubicBezTo>
                  <a:cubicBezTo>
                    <a:pt x="392" y="111"/>
                    <a:pt x="392" y="110"/>
                    <a:pt x="393" y="110"/>
                  </a:cubicBezTo>
                  <a:cubicBezTo>
                    <a:pt x="394" y="110"/>
                    <a:pt x="394" y="110"/>
                    <a:pt x="394" y="110"/>
                  </a:cubicBezTo>
                  <a:cubicBezTo>
                    <a:pt x="395" y="111"/>
                    <a:pt x="395" y="111"/>
                    <a:pt x="395" y="111"/>
                  </a:cubicBezTo>
                  <a:cubicBezTo>
                    <a:pt x="393" y="110"/>
                    <a:pt x="393" y="110"/>
                    <a:pt x="393" y="110"/>
                  </a:cubicBezTo>
                  <a:cubicBezTo>
                    <a:pt x="394" y="111"/>
                    <a:pt x="394" y="113"/>
                    <a:pt x="395" y="112"/>
                  </a:cubicBezTo>
                  <a:cubicBezTo>
                    <a:pt x="395" y="111"/>
                    <a:pt x="397" y="112"/>
                    <a:pt x="398" y="111"/>
                  </a:cubicBezTo>
                  <a:cubicBezTo>
                    <a:pt x="398" y="112"/>
                    <a:pt x="399" y="110"/>
                    <a:pt x="399" y="111"/>
                  </a:cubicBezTo>
                  <a:cubicBezTo>
                    <a:pt x="401" y="111"/>
                    <a:pt x="403" y="111"/>
                    <a:pt x="404" y="109"/>
                  </a:cubicBezTo>
                  <a:cubicBezTo>
                    <a:pt x="404" y="109"/>
                    <a:pt x="404" y="109"/>
                    <a:pt x="404" y="109"/>
                  </a:cubicBezTo>
                  <a:cubicBezTo>
                    <a:pt x="405" y="109"/>
                    <a:pt x="405" y="108"/>
                    <a:pt x="405" y="108"/>
                  </a:cubicBezTo>
                  <a:cubicBezTo>
                    <a:pt x="405" y="108"/>
                    <a:pt x="404" y="108"/>
                    <a:pt x="404" y="108"/>
                  </a:cubicBezTo>
                  <a:cubicBezTo>
                    <a:pt x="404" y="108"/>
                    <a:pt x="404" y="108"/>
                    <a:pt x="404" y="108"/>
                  </a:cubicBezTo>
                  <a:cubicBezTo>
                    <a:pt x="404" y="108"/>
                    <a:pt x="404" y="108"/>
                    <a:pt x="404" y="108"/>
                  </a:cubicBezTo>
                  <a:cubicBezTo>
                    <a:pt x="404" y="108"/>
                    <a:pt x="404" y="108"/>
                    <a:pt x="404" y="108"/>
                  </a:cubicBezTo>
                  <a:cubicBezTo>
                    <a:pt x="404" y="108"/>
                    <a:pt x="404" y="108"/>
                    <a:pt x="404" y="108"/>
                  </a:cubicBezTo>
                  <a:cubicBezTo>
                    <a:pt x="405" y="108"/>
                    <a:pt x="405" y="108"/>
                    <a:pt x="405" y="108"/>
                  </a:cubicBezTo>
                  <a:cubicBezTo>
                    <a:pt x="405" y="107"/>
                    <a:pt x="405" y="107"/>
                    <a:pt x="405" y="107"/>
                  </a:cubicBezTo>
                  <a:cubicBezTo>
                    <a:pt x="406" y="108"/>
                    <a:pt x="406" y="108"/>
                    <a:pt x="406" y="109"/>
                  </a:cubicBezTo>
                  <a:cubicBezTo>
                    <a:pt x="406" y="108"/>
                    <a:pt x="405" y="108"/>
                    <a:pt x="405" y="108"/>
                  </a:cubicBezTo>
                  <a:cubicBezTo>
                    <a:pt x="405" y="109"/>
                    <a:pt x="405" y="109"/>
                    <a:pt x="404" y="109"/>
                  </a:cubicBezTo>
                  <a:cubicBezTo>
                    <a:pt x="404" y="109"/>
                    <a:pt x="404" y="109"/>
                    <a:pt x="404" y="109"/>
                  </a:cubicBezTo>
                  <a:cubicBezTo>
                    <a:pt x="404" y="109"/>
                    <a:pt x="404" y="109"/>
                    <a:pt x="404" y="109"/>
                  </a:cubicBezTo>
                  <a:cubicBezTo>
                    <a:pt x="405" y="110"/>
                    <a:pt x="405" y="109"/>
                    <a:pt x="406" y="109"/>
                  </a:cubicBezTo>
                  <a:cubicBezTo>
                    <a:pt x="406" y="109"/>
                    <a:pt x="406" y="109"/>
                    <a:pt x="406" y="109"/>
                  </a:cubicBezTo>
                  <a:cubicBezTo>
                    <a:pt x="406" y="109"/>
                    <a:pt x="406" y="110"/>
                    <a:pt x="406" y="110"/>
                  </a:cubicBezTo>
                  <a:cubicBezTo>
                    <a:pt x="407" y="109"/>
                    <a:pt x="407" y="108"/>
                    <a:pt x="407" y="108"/>
                  </a:cubicBezTo>
                  <a:cubicBezTo>
                    <a:pt x="407" y="109"/>
                    <a:pt x="407" y="108"/>
                    <a:pt x="407" y="109"/>
                  </a:cubicBezTo>
                  <a:cubicBezTo>
                    <a:pt x="408" y="109"/>
                    <a:pt x="408" y="108"/>
                    <a:pt x="409" y="108"/>
                  </a:cubicBezTo>
                  <a:cubicBezTo>
                    <a:pt x="409" y="108"/>
                    <a:pt x="410" y="108"/>
                    <a:pt x="410" y="108"/>
                  </a:cubicBezTo>
                  <a:cubicBezTo>
                    <a:pt x="409" y="108"/>
                    <a:pt x="409" y="108"/>
                    <a:pt x="409" y="108"/>
                  </a:cubicBezTo>
                  <a:cubicBezTo>
                    <a:pt x="409" y="108"/>
                    <a:pt x="409" y="109"/>
                    <a:pt x="409" y="109"/>
                  </a:cubicBezTo>
                  <a:close/>
                  <a:moveTo>
                    <a:pt x="406" y="114"/>
                  </a:moveTo>
                  <a:cubicBezTo>
                    <a:pt x="405" y="114"/>
                    <a:pt x="405" y="114"/>
                    <a:pt x="405" y="114"/>
                  </a:cubicBezTo>
                  <a:cubicBezTo>
                    <a:pt x="405" y="114"/>
                    <a:pt x="405" y="113"/>
                    <a:pt x="405" y="113"/>
                  </a:cubicBezTo>
                  <a:cubicBezTo>
                    <a:pt x="405" y="114"/>
                    <a:pt x="406" y="114"/>
                    <a:pt x="406" y="114"/>
                  </a:cubicBezTo>
                  <a:close/>
                  <a:moveTo>
                    <a:pt x="402" y="122"/>
                  </a:moveTo>
                  <a:cubicBezTo>
                    <a:pt x="402" y="122"/>
                    <a:pt x="402" y="120"/>
                    <a:pt x="400" y="121"/>
                  </a:cubicBezTo>
                  <a:cubicBezTo>
                    <a:pt x="401" y="120"/>
                    <a:pt x="402" y="120"/>
                    <a:pt x="402" y="120"/>
                  </a:cubicBezTo>
                  <a:lnTo>
                    <a:pt x="402" y="122"/>
                  </a:lnTo>
                  <a:close/>
                  <a:moveTo>
                    <a:pt x="399" y="119"/>
                  </a:moveTo>
                  <a:cubicBezTo>
                    <a:pt x="399" y="119"/>
                    <a:pt x="399" y="119"/>
                    <a:pt x="399" y="119"/>
                  </a:cubicBezTo>
                  <a:cubicBezTo>
                    <a:pt x="399" y="119"/>
                    <a:pt x="399" y="119"/>
                    <a:pt x="399" y="119"/>
                  </a:cubicBezTo>
                  <a:cubicBezTo>
                    <a:pt x="399" y="119"/>
                    <a:pt x="399" y="119"/>
                    <a:pt x="398" y="119"/>
                  </a:cubicBezTo>
                  <a:cubicBezTo>
                    <a:pt x="398" y="119"/>
                    <a:pt x="398" y="119"/>
                    <a:pt x="398" y="119"/>
                  </a:cubicBezTo>
                  <a:cubicBezTo>
                    <a:pt x="398" y="119"/>
                    <a:pt x="398" y="120"/>
                    <a:pt x="398" y="120"/>
                  </a:cubicBezTo>
                  <a:cubicBezTo>
                    <a:pt x="396" y="120"/>
                    <a:pt x="396" y="120"/>
                    <a:pt x="396" y="120"/>
                  </a:cubicBezTo>
                  <a:cubicBezTo>
                    <a:pt x="396" y="118"/>
                    <a:pt x="397" y="119"/>
                    <a:pt x="398" y="119"/>
                  </a:cubicBezTo>
                  <a:cubicBezTo>
                    <a:pt x="398" y="119"/>
                    <a:pt x="398" y="119"/>
                    <a:pt x="398" y="119"/>
                  </a:cubicBezTo>
                  <a:cubicBezTo>
                    <a:pt x="399" y="119"/>
                    <a:pt x="399" y="119"/>
                    <a:pt x="399" y="119"/>
                  </a:cubicBezTo>
                  <a:cubicBezTo>
                    <a:pt x="399" y="119"/>
                    <a:pt x="399" y="119"/>
                    <a:pt x="399" y="119"/>
                  </a:cubicBezTo>
                  <a:cubicBezTo>
                    <a:pt x="398" y="118"/>
                    <a:pt x="398" y="118"/>
                    <a:pt x="397" y="118"/>
                  </a:cubicBezTo>
                  <a:cubicBezTo>
                    <a:pt x="398" y="117"/>
                    <a:pt x="398" y="118"/>
                    <a:pt x="399" y="118"/>
                  </a:cubicBezTo>
                  <a:cubicBezTo>
                    <a:pt x="399" y="117"/>
                    <a:pt x="399" y="117"/>
                    <a:pt x="399" y="117"/>
                  </a:cubicBezTo>
                  <a:cubicBezTo>
                    <a:pt x="399" y="118"/>
                    <a:pt x="399" y="118"/>
                    <a:pt x="399" y="119"/>
                  </a:cubicBezTo>
                  <a:cubicBezTo>
                    <a:pt x="399" y="119"/>
                    <a:pt x="399" y="119"/>
                    <a:pt x="399" y="119"/>
                  </a:cubicBezTo>
                  <a:cubicBezTo>
                    <a:pt x="399" y="119"/>
                    <a:pt x="399" y="119"/>
                    <a:pt x="399" y="119"/>
                  </a:cubicBezTo>
                  <a:cubicBezTo>
                    <a:pt x="399" y="119"/>
                    <a:pt x="399" y="119"/>
                    <a:pt x="399" y="119"/>
                  </a:cubicBezTo>
                  <a:cubicBezTo>
                    <a:pt x="399" y="119"/>
                    <a:pt x="399" y="119"/>
                    <a:pt x="399" y="119"/>
                  </a:cubicBezTo>
                  <a:cubicBezTo>
                    <a:pt x="400" y="119"/>
                    <a:pt x="400" y="119"/>
                    <a:pt x="400" y="119"/>
                  </a:cubicBezTo>
                  <a:cubicBezTo>
                    <a:pt x="400" y="120"/>
                    <a:pt x="400" y="120"/>
                    <a:pt x="400" y="120"/>
                  </a:cubicBezTo>
                  <a:cubicBezTo>
                    <a:pt x="400" y="120"/>
                    <a:pt x="400" y="120"/>
                    <a:pt x="400" y="120"/>
                  </a:cubicBezTo>
                  <a:cubicBezTo>
                    <a:pt x="400" y="120"/>
                    <a:pt x="400" y="120"/>
                    <a:pt x="400" y="120"/>
                  </a:cubicBezTo>
                  <a:cubicBezTo>
                    <a:pt x="400" y="120"/>
                    <a:pt x="400" y="119"/>
                    <a:pt x="399" y="119"/>
                  </a:cubicBezTo>
                  <a:close/>
                  <a:moveTo>
                    <a:pt x="394" y="121"/>
                  </a:moveTo>
                  <a:cubicBezTo>
                    <a:pt x="394" y="122"/>
                    <a:pt x="393" y="121"/>
                    <a:pt x="393" y="121"/>
                  </a:cubicBezTo>
                  <a:cubicBezTo>
                    <a:pt x="393" y="121"/>
                    <a:pt x="393" y="121"/>
                    <a:pt x="393" y="121"/>
                  </a:cubicBezTo>
                  <a:cubicBezTo>
                    <a:pt x="393" y="121"/>
                    <a:pt x="393" y="121"/>
                    <a:pt x="393" y="121"/>
                  </a:cubicBezTo>
                  <a:cubicBezTo>
                    <a:pt x="393" y="121"/>
                    <a:pt x="394" y="121"/>
                    <a:pt x="394" y="121"/>
                  </a:cubicBezTo>
                  <a:close/>
                  <a:moveTo>
                    <a:pt x="392" y="123"/>
                  </a:moveTo>
                  <a:cubicBezTo>
                    <a:pt x="391" y="123"/>
                    <a:pt x="391" y="123"/>
                    <a:pt x="391" y="123"/>
                  </a:cubicBezTo>
                  <a:cubicBezTo>
                    <a:pt x="391" y="123"/>
                    <a:pt x="391" y="123"/>
                    <a:pt x="391" y="123"/>
                  </a:cubicBezTo>
                  <a:cubicBezTo>
                    <a:pt x="391" y="123"/>
                    <a:pt x="391" y="123"/>
                    <a:pt x="391" y="123"/>
                  </a:cubicBezTo>
                  <a:cubicBezTo>
                    <a:pt x="392" y="123"/>
                    <a:pt x="392" y="122"/>
                    <a:pt x="392" y="123"/>
                  </a:cubicBezTo>
                  <a:close/>
                  <a:moveTo>
                    <a:pt x="386" y="104"/>
                  </a:moveTo>
                  <a:cubicBezTo>
                    <a:pt x="386" y="105"/>
                    <a:pt x="386" y="105"/>
                    <a:pt x="386" y="105"/>
                  </a:cubicBezTo>
                  <a:cubicBezTo>
                    <a:pt x="385" y="105"/>
                    <a:pt x="385" y="105"/>
                    <a:pt x="385" y="105"/>
                  </a:cubicBezTo>
                  <a:cubicBezTo>
                    <a:pt x="385" y="105"/>
                    <a:pt x="386" y="104"/>
                    <a:pt x="385" y="104"/>
                  </a:cubicBezTo>
                  <a:cubicBezTo>
                    <a:pt x="385" y="104"/>
                    <a:pt x="385" y="105"/>
                    <a:pt x="384" y="104"/>
                  </a:cubicBezTo>
                  <a:cubicBezTo>
                    <a:pt x="385" y="105"/>
                    <a:pt x="385" y="105"/>
                    <a:pt x="385" y="105"/>
                  </a:cubicBezTo>
                  <a:cubicBezTo>
                    <a:pt x="383" y="105"/>
                    <a:pt x="383" y="101"/>
                    <a:pt x="381" y="104"/>
                  </a:cubicBezTo>
                  <a:cubicBezTo>
                    <a:pt x="380" y="103"/>
                    <a:pt x="380" y="103"/>
                    <a:pt x="380" y="103"/>
                  </a:cubicBezTo>
                  <a:cubicBezTo>
                    <a:pt x="381" y="102"/>
                    <a:pt x="379" y="103"/>
                    <a:pt x="379" y="102"/>
                  </a:cubicBezTo>
                  <a:cubicBezTo>
                    <a:pt x="378" y="103"/>
                    <a:pt x="378" y="103"/>
                    <a:pt x="378" y="103"/>
                  </a:cubicBezTo>
                  <a:cubicBezTo>
                    <a:pt x="378" y="104"/>
                    <a:pt x="379" y="103"/>
                    <a:pt x="378" y="103"/>
                  </a:cubicBezTo>
                  <a:cubicBezTo>
                    <a:pt x="377" y="103"/>
                    <a:pt x="377" y="103"/>
                    <a:pt x="376" y="102"/>
                  </a:cubicBezTo>
                  <a:cubicBezTo>
                    <a:pt x="375" y="102"/>
                    <a:pt x="375" y="102"/>
                    <a:pt x="375" y="102"/>
                  </a:cubicBezTo>
                  <a:cubicBezTo>
                    <a:pt x="375" y="103"/>
                    <a:pt x="376" y="103"/>
                    <a:pt x="377" y="103"/>
                  </a:cubicBezTo>
                  <a:cubicBezTo>
                    <a:pt x="378" y="105"/>
                    <a:pt x="378" y="105"/>
                    <a:pt x="378" y="105"/>
                  </a:cubicBezTo>
                  <a:cubicBezTo>
                    <a:pt x="378" y="105"/>
                    <a:pt x="378" y="105"/>
                    <a:pt x="378" y="105"/>
                  </a:cubicBezTo>
                  <a:cubicBezTo>
                    <a:pt x="378" y="105"/>
                    <a:pt x="378" y="105"/>
                    <a:pt x="378" y="105"/>
                  </a:cubicBezTo>
                  <a:cubicBezTo>
                    <a:pt x="378" y="105"/>
                    <a:pt x="378" y="105"/>
                    <a:pt x="378" y="105"/>
                  </a:cubicBezTo>
                  <a:cubicBezTo>
                    <a:pt x="378" y="105"/>
                    <a:pt x="378" y="105"/>
                    <a:pt x="378" y="105"/>
                  </a:cubicBezTo>
                  <a:cubicBezTo>
                    <a:pt x="378" y="105"/>
                    <a:pt x="378" y="104"/>
                    <a:pt x="378" y="104"/>
                  </a:cubicBezTo>
                  <a:cubicBezTo>
                    <a:pt x="377" y="104"/>
                    <a:pt x="377" y="104"/>
                    <a:pt x="377" y="105"/>
                  </a:cubicBezTo>
                  <a:cubicBezTo>
                    <a:pt x="377" y="105"/>
                    <a:pt x="377" y="105"/>
                    <a:pt x="377" y="105"/>
                  </a:cubicBezTo>
                  <a:cubicBezTo>
                    <a:pt x="377" y="105"/>
                    <a:pt x="376" y="105"/>
                    <a:pt x="376" y="106"/>
                  </a:cubicBezTo>
                  <a:cubicBezTo>
                    <a:pt x="377" y="107"/>
                    <a:pt x="380" y="105"/>
                    <a:pt x="381" y="107"/>
                  </a:cubicBezTo>
                  <a:cubicBezTo>
                    <a:pt x="380" y="107"/>
                    <a:pt x="379" y="106"/>
                    <a:pt x="379" y="107"/>
                  </a:cubicBezTo>
                  <a:cubicBezTo>
                    <a:pt x="379" y="106"/>
                    <a:pt x="378" y="108"/>
                    <a:pt x="378" y="106"/>
                  </a:cubicBezTo>
                  <a:cubicBezTo>
                    <a:pt x="377" y="107"/>
                    <a:pt x="377" y="106"/>
                    <a:pt x="376" y="106"/>
                  </a:cubicBezTo>
                  <a:cubicBezTo>
                    <a:pt x="376" y="106"/>
                    <a:pt x="376" y="106"/>
                    <a:pt x="376" y="106"/>
                  </a:cubicBezTo>
                  <a:cubicBezTo>
                    <a:pt x="374" y="106"/>
                    <a:pt x="376" y="105"/>
                    <a:pt x="375" y="105"/>
                  </a:cubicBezTo>
                  <a:cubicBezTo>
                    <a:pt x="377" y="104"/>
                    <a:pt x="377" y="104"/>
                    <a:pt x="377" y="104"/>
                  </a:cubicBezTo>
                  <a:cubicBezTo>
                    <a:pt x="377" y="104"/>
                    <a:pt x="376" y="103"/>
                    <a:pt x="375" y="104"/>
                  </a:cubicBezTo>
                  <a:cubicBezTo>
                    <a:pt x="375" y="103"/>
                    <a:pt x="375" y="103"/>
                    <a:pt x="375" y="102"/>
                  </a:cubicBezTo>
                  <a:cubicBezTo>
                    <a:pt x="376" y="102"/>
                    <a:pt x="376" y="102"/>
                    <a:pt x="376" y="102"/>
                  </a:cubicBezTo>
                  <a:cubicBezTo>
                    <a:pt x="376" y="102"/>
                    <a:pt x="376" y="102"/>
                    <a:pt x="376" y="102"/>
                  </a:cubicBezTo>
                  <a:cubicBezTo>
                    <a:pt x="376" y="102"/>
                    <a:pt x="375" y="102"/>
                    <a:pt x="375" y="101"/>
                  </a:cubicBezTo>
                  <a:cubicBezTo>
                    <a:pt x="374" y="101"/>
                    <a:pt x="374" y="101"/>
                    <a:pt x="374" y="101"/>
                  </a:cubicBezTo>
                  <a:cubicBezTo>
                    <a:pt x="374" y="101"/>
                    <a:pt x="374" y="101"/>
                    <a:pt x="374" y="101"/>
                  </a:cubicBezTo>
                  <a:cubicBezTo>
                    <a:pt x="374" y="100"/>
                    <a:pt x="374" y="100"/>
                    <a:pt x="374" y="100"/>
                  </a:cubicBezTo>
                  <a:cubicBezTo>
                    <a:pt x="373" y="101"/>
                    <a:pt x="374" y="101"/>
                    <a:pt x="374" y="102"/>
                  </a:cubicBezTo>
                  <a:cubicBezTo>
                    <a:pt x="374" y="102"/>
                    <a:pt x="374" y="102"/>
                    <a:pt x="374" y="102"/>
                  </a:cubicBezTo>
                  <a:cubicBezTo>
                    <a:pt x="373" y="102"/>
                    <a:pt x="373" y="101"/>
                    <a:pt x="372" y="102"/>
                  </a:cubicBezTo>
                  <a:cubicBezTo>
                    <a:pt x="372" y="101"/>
                    <a:pt x="372" y="101"/>
                    <a:pt x="371" y="101"/>
                  </a:cubicBezTo>
                  <a:cubicBezTo>
                    <a:pt x="371" y="101"/>
                    <a:pt x="371" y="102"/>
                    <a:pt x="371" y="102"/>
                  </a:cubicBezTo>
                  <a:cubicBezTo>
                    <a:pt x="372" y="102"/>
                    <a:pt x="372" y="102"/>
                    <a:pt x="372" y="102"/>
                  </a:cubicBezTo>
                  <a:cubicBezTo>
                    <a:pt x="371" y="102"/>
                    <a:pt x="370" y="102"/>
                    <a:pt x="370" y="103"/>
                  </a:cubicBezTo>
                  <a:cubicBezTo>
                    <a:pt x="370" y="102"/>
                    <a:pt x="369" y="101"/>
                    <a:pt x="368" y="101"/>
                  </a:cubicBezTo>
                  <a:cubicBezTo>
                    <a:pt x="368" y="101"/>
                    <a:pt x="368" y="101"/>
                    <a:pt x="368" y="101"/>
                  </a:cubicBezTo>
                  <a:cubicBezTo>
                    <a:pt x="368" y="101"/>
                    <a:pt x="368" y="101"/>
                    <a:pt x="368" y="101"/>
                  </a:cubicBezTo>
                  <a:cubicBezTo>
                    <a:pt x="368" y="101"/>
                    <a:pt x="368" y="101"/>
                    <a:pt x="368" y="101"/>
                  </a:cubicBezTo>
                  <a:cubicBezTo>
                    <a:pt x="368" y="101"/>
                    <a:pt x="368" y="101"/>
                    <a:pt x="368" y="101"/>
                  </a:cubicBezTo>
                  <a:cubicBezTo>
                    <a:pt x="368" y="101"/>
                    <a:pt x="367" y="101"/>
                    <a:pt x="367" y="100"/>
                  </a:cubicBezTo>
                  <a:cubicBezTo>
                    <a:pt x="368" y="101"/>
                    <a:pt x="370" y="99"/>
                    <a:pt x="371" y="100"/>
                  </a:cubicBezTo>
                  <a:cubicBezTo>
                    <a:pt x="371" y="100"/>
                    <a:pt x="371" y="100"/>
                    <a:pt x="371" y="100"/>
                  </a:cubicBezTo>
                  <a:cubicBezTo>
                    <a:pt x="371" y="100"/>
                    <a:pt x="371" y="100"/>
                    <a:pt x="371" y="100"/>
                  </a:cubicBezTo>
                  <a:cubicBezTo>
                    <a:pt x="371" y="101"/>
                    <a:pt x="369" y="100"/>
                    <a:pt x="369" y="101"/>
                  </a:cubicBezTo>
                  <a:cubicBezTo>
                    <a:pt x="370" y="101"/>
                    <a:pt x="371" y="101"/>
                    <a:pt x="371" y="101"/>
                  </a:cubicBezTo>
                  <a:cubicBezTo>
                    <a:pt x="371" y="101"/>
                    <a:pt x="372" y="100"/>
                    <a:pt x="372" y="100"/>
                  </a:cubicBezTo>
                  <a:cubicBezTo>
                    <a:pt x="372" y="100"/>
                    <a:pt x="372" y="100"/>
                    <a:pt x="372" y="100"/>
                  </a:cubicBezTo>
                  <a:cubicBezTo>
                    <a:pt x="373" y="101"/>
                    <a:pt x="373" y="100"/>
                    <a:pt x="373" y="100"/>
                  </a:cubicBezTo>
                  <a:cubicBezTo>
                    <a:pt x="373" y="100"/>
                    <a:pt x="373" y="100"/>
                    <a:pt x="373" y="100"/>
                  </a:cubicBezTo>
                  <a:cubicBezTo>
                    <a:pt x="373" y="100"/>
                    <a:pt x="373" y="100"/>
                    <a:pt x="373" y="100"/>
                  </a:cubicBezTo>
                  <a:cubicBezTo>
                    <a:pt x="373" y="100"/>
                    <a:pt x="374" y="100"/>
                    <a:pt x="374" y="99"/>
                  </a:cubicBezTo>
                  <a:cubicBezTo>
                    <a:pt x="374" y="99"/>
                    <a:pt x="374" y="99"/>
                    <a:pt x="374" y="99"/>
                  </a:cubicBezTo>
                  <a:cubicBezTo>
                    <a:pt x="374" y="99"/>
                    <a:pt x="374" y="99"/>
                    <a:pt x="374" y="99"/>
                  </a:cubicBezTo>
                  <a:cubicBezTo>
                    <a:pt x="374" y="99"/>
                    <a:pt x="374" y="99"/>
                    <a:pt x="374" y="99"/>
                  </a:cubicBezTo>
                  <a:cubicBezTo>
                    <a:pt x="375" y="99"/>
                    <a:pt x="375" y="99"/>
                    <a:pt x="375" y="99"/>
                  </a:cubicBezTo>
                  <a:cubicBezTo>
                    <a:pt x="374" y="100"/>
                    <a:pt x="374" y="99"/>
                    <a:pt x="374" y="99"/>
                  </a:cubicBezTo>
                  <a:cubicBezTo>
                    <a:pt x="374" y="100"/>
                    <a:pt x="374" y="100"/>
                    <a:pt x="374" y="100"/>
                  </a:cubicBezTo>
                  <a:cubicBezTo>
                    <a:pt x="374" y="100"/>
                    <a:pt x="373" y="100"/>
                    <a:pt x="373" y="100"/>
                  </a:cubicBezTo>
                  <a:cubicBezTo>
                    <a:pt x="373" y="100"/>
                    <a:pt x="373" y="100"/>
                    <a:pt x="373" y="100"/>
                  </a:cubicBezTo>
                  <a:cubicBezTo>
                    <a:pt x="374" y="99"/>
                    <a:pt x="375" y="101"/>
                    <a:pt x="376" y="100"/>
                  </a:cubicBezTo>
                  <a:cubicBezTo>
                    <a:pt x="376" y="100"/>
                    <a:pt x="376" y="100"/>
                    <a:pt x="376" y="100"/>
                  </a:cubicBezTo>
                  <a:cubicBezTo>
                    <a:pt x="376" y="100"/>
                    <a:pt x="376" y="100"/>
                    <a:pt x="376" y="100"/>
                  </a:cubicBezTo>
                  <a:cubicBezTo>
                    <a:pt x="376" y="100"/>
                    <a:pt x="376" y="101"/>
                    <a:pt x="376" y="100"/>
                  </a:cubicBezTo>
                  <a:cubicBezTo>
                    <a:pt x="377" y="100"/>
                    <a:pt x="377" y="100"/>
                    <a:pt x="377" y="100"/>
                  </a:cubicBezTo>
                  <a:cubicBezTo>
                    <a:pt x="377" y="101"/>
                    <a:pt x="377" y="101"/>
                    <a:pt x="377" y="101"/>
                  </a:cubicBezTo>
                  <a:cubicBezTo>
                    <a:pt x="376" y="101"/>
                    <a:pt x="376" y="101"/>
                    <a:pt x="376" y="101"/>
                  </a:cubicBezTo>
                  <a:cubicBezTo>
                    <a:pt x="377" y="102"/>
                    <a:pt x="378" y="101"/>
                    <a:pt x="379" y="102"/>
                  </a:cubicBezTo>
                  <a:cubicBezTo>
                    <a:pt x="379" y="102"/>
                    <a:pt x="379" y="101"/>
                    <a:pt x="379" y="101"/>
                  </a:cubicBezTo>
                  <a:cubicBezTo>
                    <a:pt x="380" y="103"/>
                    <a:pt x="382" y="100"/>
                    <a:pt x="384" y="103"/>
                  </a:cubicBezTo>
                  <a:cubicBezTo>
                    <a:pt x="385" y="102"/>
                    <a:pt x="385" y="102"/>
                    <a:pt x="385" y="102"/>
                  </a:cubicBezTo>
                  <a:cubicBezTo>
                    <a:pt x="385" y="103"/>
                    <a:pt x="385" y="103"/>
                    <a:pt x="385" y="103"/>
                  </a:cubicBezTo>
                  <a:cubicBezTo>
                    <a:pt x="385" y="103"/>
                    <a:pt x="385" y="103"/>
                    <a:pt x="385" y="103"/>
                  </a:cubicBezTo>
                  <a:cubicBezTo>
                    <a:pt x="385" y="103"/>
                    <a:pt x="385" y="103"/>
                    <a:pt x="385" y="103"/>
                  </a:cubicBezTo>
                  <a:cubicBezTo>
                    <a:pt x="385" y="103"/>
                    <a:pt x="385" y="103"/>
                    <a:pt x="385" y="103"/>
                  </a:cubicBezTo>
                  <a:cubicBezTo>
                    <a:pt x="385" y="103"/>
                    <a:pt x="385" y="103"/>
                    <a:pt x="385" y="103"/>
                  </a:cubicBezTo>
                  <a:cubicBezTo>
                    <a:pt x="385" y="103"/>
                    <a:pt x="385" y="103"/>
                    <a:pt x="385" y="103"/>
                  </a:cubicBezTo>
                  <a:cubicBezTo>
                    <a:pt x="385" y="103"/>
                    <a:pt x="385" y="103"/>
                    <a:pt x="385" y="103"/>
                  </a:cubicBezTo>
                  <a:cubicBezTo>
                    <a:pt x="385" y="103"/>
                    <a:pt x="385" y="103"/>
                    <a:pt x="386" y="103"/>
                  </a:cubicBezTo>
                  <a:cubicBezTo>
                    <a:pt x="386" y="103"/>
                    <a:pt x="386" y="103"/>
                    <a:pt x="386" y="103"/>
                  </a:cubicBezTo>
                  <a:cubicBezTo>
                    <a:pt x="387" y="103"/>
                    <a:pt x="386" y="103"/>
                    <a:pt x="387" y="103"/>
                  </a:cubicBezTo>
                  <a:cubicBezTo>
                    <a:pt x="388" y="103"/>
                    <a:pt x="388" y="102"/>
                    <a:pt x="387" y="102"/>
                  </a:cubicBezTo>
                  <a:cubicBezTo>
                    <a:pt x="387" y="101"/>
                    <a:pt x="387" y="101"/>
                    <a:pt x="387" y="101"/>
                  </a:cubicBezTo>
                  <a:cubicBezTo>
                    <a:pt x="386" y="101"/>
                    <a:pt x="386" y="101"/>
                    <a:pt x="385" y="100"/>
                  </a:cubicBezTo>
                  <a:cubicBezTo>
                    <a:pt x="385" y="101"/>
                    <a:pt x="384" y="101"/>
                    <a:pt x="384" y="101"/>
                  </a:cubicBezTo>
                  <a:cubicBezTo>
                    <a:pt x="385" y="101"/>
                    <a:pt x="385" y="101"/>
                    <a:pt x="385" y="101"/>
                  </a:cubicBezTo>
                  <a:cubicBezTo>
                    <a:pt x="384" y="100"/>
                    <a:pt x="385" y="99"/>
                    <a:pt x="384" y="99"/>
                  </a:cubicBezTo>
                  <a:cubicBezTo>
                    <a:pt x="384" y="100"/>
                    <a:pt x="384" y="100"/>
                    <a:pt x="384" y="100"/>
                  </a:cubicBezTo>
                  <a:cubicBezTo>
                    <a:pt x="383" y="99"/>
                    <a:pt x="382" y="100"/>
                    <a:pt x="382" y="99"/>
                  </a:cubicBezTo>
                  <a:cubicBezTo>
                    <a:pt x="382" y="99"/>
                    <a:pt x="382" y="99"/>
                    <a:pt x="382" y="99"/>
                  </a:cubicBezTo>
                  <a:cubicBezTo>
                    <a:pt x="381" y="99"/>
                    <a:pt x="382" y="100"/>
                    <a:pt x="382" y="100"/>
                  </a:cubicBezTo>
                  <a:cubicBezTo>
                    <a:pt x="379" y="100"/>
                    <a:pt x="379" y="100"/>
                    <a:pt x="379" y="100"/>
                  </a:cubicBezTo>
                  <a:cubicBezTo>
                    <a:pt x="380" y="99"/>
                    <a:pt x="379" y="99"/>
                    <a:pt x="379" y="99"/>
                  </a:cubicBezTo>
                  <a:cubicBezTo>
                    <a:pt x="379" y="99"/>
                    <a:pt x="379" y="99"/>
                    <a:pt x="379" y="99"/>
                  </a:cubicBezTo>
                  <a:cubicBezTo>
                    <a:pt x="379" y="99"/>
                    <a:pt x="378" y="99"/>
                    <a:pt x="378" y="98"/>
                  </a:cubicBezTo>
                  <a:cubicBezTo>
                    <a:pt x="378" y="98"/>
                    <a:pt x="379" y="98"/>
                    <a:pt x="379" y="99"/>
                  </a:cubicBezTo>
                  <a:cubicBezTo>
                    <a:pt x="379" y="99"/>
                    <a:pt x="379" y="99"/>
                    <a:pt x="379" y="99"/>
                  </a:cubicBezTo>
                  <a:cubicBezTo>
                    <a:pt x="379" y="99"/>
                    <a:pt x="379" y="99"/>
                    <a:pt x="379" y="99"/>
                  </a:cubicBezTo>
                  <a:cubicBezTo>
                    <a:pt x="379" y="99"/>
                    <a:pt x="380" y="100"/>
                    <a:pt x="380" y="99"/>
                  </a:cubicBezTo>
                  <a:cubicBezTo>
                    <a:pt x="381" y="99"/>
                    <a:pt x="381" y="99"/>
                    <a:pt x="382" y="99"/>
                  </a:cubicBezTo>
                  <a:cubicBezTo>
                    <a:pt x="382" y="99"/>
                    <a:pt x="382" y="99"/>
                    <a:pt x="382" y="99"/>
                  </a:cubicBezTo>
                  <a:cubicBezTo>
                    <a:pt x="382" y="99"/>
                    <a:pt x="382" y="99"/>
                    <a:pt x="382" y="99"/>
                  </a:cubicBezTo>
                  <a:cubicBezTo>
                    <a:pt x="383" y="99"/>
                    <a:pt x="384" y="99"/>
                    <a:pt x="385" y="100"/>
                  </a:cubicBezTo>
                  <a:cubicBezTo>
                    <a:pt x="385" y="100"/>
                    <a:pt x="386" y="101"/>
                    <a:pt x="387" y="100"/>
                  </a:cubicBezTo>
                  <a:cubicBezTo>
                    <a:pt x="386" y="99"/>
                    <a:pt x="388" y="99"/>
                    <a:pt x="388" y="99"/>
                  </a:cubicBezTo>
                  <a:cubicBezTo>
                    <a:pt x="386" y="98"/>
                    <a:pt x="383" y="98"/>
                    <a:pt x="382" y="97"/>
                  </a:cubicBezTo>
                  <a:cubicBezTo>
                    <a:pt x="382" y="98"/>
                    <a:pt x="382" y="98"/>
                    <a:pt x="382" y="98"/>
                  </a:cubicBezTo>
                  <a:cubicBezTo>
                    <a:pt x="381" y="97"/>
                    <a:pt x="381" y="97"/>
                    <a:pt x="381" y="97"/>
                  </a:cubicBezTo>
                  <a:cubicBezTo>
                    <a:pt x="381" y="97"/>
                    <a:pt x="381" y="97"/>
                    <a:pt x="381" y="97"/>
                  </a:cubicBezTo>
                  <a:cubicBezTo>
                    <a:pt x="380" y="97"/>
                    <a:pt x="379" y="97"/>
                    <a:pt x="379" y="97"/>
                  </a:cubicBezTo>
                  <a:cubicBezTo>
                    <a:pt x="379" y="96"/>
                    <a:pt x="379" y="97"/>
                    <a:pt x="378" y="96"/>
                  </a:cubicBezTo>
                  <a:cubicBezTo>
                    <a:pt x="378" y="97"/>
                    <a:pt x="378" y="97"/>
                    <a:pt x="378" y="97"/>
                  </a:cubicBezTo>
                  <a:cubicBezTo>
                    <a:pt x="378" y="97"/>
                    <a:pt x="378" y="96"/>
                    <a:pt x="377" y="96"/>
                  </a:cubicBezTo>
                  <a:cubicBezTo>
                    <a:pt x="377" y="97"/>
                    <a:pt x="376" y="97"/>
                    <a:pt x="377" y="97"/>
                  </a:cubicBezTo>
                  <a:cubicBezTo>
                    <a:pt x="376" y="97"/>
                    <a:pt x="376" y="98"/>
                    <a:pt x="376" y="99"/>
                  </a:cubicBezTo>
                  <a:cubicBezTo>
                    <a:pt x="375" y="98"/>
                    <a:pt x="375" y="98"/>
                    <a:pt x="375" y="98"/>
                  </a:cubicBezTo>
                  <a:cubicBezTo>
                    <a:pt x="376" y="98"/>
                    <a:pt x="377" y="97"/>
                    <a:pt x="375" y="96"/>
                  </a:cubicBezTo>
                  <a:cubicBezTo>
                    <a:pt x="375" y="96"/>
                    <a:pt x="375" y="96"/>
                    <a:pt x="375" y="96"/>
                  </a:cubicBezTo>
                  <a:cubicBezTo>
                    <a:pt x="375" y="97"/>
                    <a:pt x="374" y="98"/>
                    <a:pt x="374" y="98"/>
                  </a:cubicBezTo>
                  <a:cubicBezTo>
                    <a:pt x="374" y="98"/>
                    <a:pt x="374" y="98"/>
                    <a:pt x="374" y="98"/>
                  </a:cubicBezTo>
                  <a:cubicBezTo>
                    <a:pt x="374" y="98"/>
                    <a:pt x="374" y="98"/>
                    <a:pt x="373" y="98"/>
                  </a:cubicBezTo>
                  <a:cubicBezTo>
                    <a:pt x="373" y="98"/>
                    <a:pt x="373" y="98"/>
                    <a:pt x="373" y="98"/>
                  </a:cubicBezTo>
                  <a:cubicBezTo>
                    <a:pt x="373" y="99"/>
                    <a:pt x="373" y="99"/>
                    <a:pt x="373" y="99"/>
                  </a:cubicBezTo>
                  <a:cubicBezTo>
                    <a:pt x="372" y="97"/>
                    <a:pt x="371" y="99"/>
                    <a:pt x="370" y="98"/>
                  </a:cubicBezTo>
                  <a:cubicBezTo>
                    <a:pt x="371" y="97"/>
                    <a:pt x="371" y="97"/>
                    <a:pt x="371" y="97"/>
                  </a:cubicBezTo>
                  <a:cubicBezTo>
                    <a:pt x="372" y="98"/>
                    <a:pt x="373" y="97"/>
                    <a:pt x="375" y="97"/>
                  </a:cubicBezTo>
                  <a:cubicBezTo>
                    <a:pt x="375" y="97"/>
                    <a:pt x="374" y="97"/>
                    <a:pt x="374" y="96"/>
                  </a:cubicBezTo>
                  <a:cubicBezTo>
                    <a:pt x="374" y="97"/>
                    <a:pt x="373" y="97"/>
                    <a:pt x="373" y="97"/>
                  </a:cubicBezTo>
                  <a:cubicBezTo>
                    <a:pt x="373" y="97"/>
                    <a:pt x="373" y="96"/>
                    <a:pt x="373" y="96"/>
                  </a:cubicBezTo>
                  <a:cubicBezTo>
                    <a:pt x="373" y="97"/>
                    <a:pt x="374" y="96"/>
                    <a:pt x="374" y="96"/>
                  </a:cubicBezTo>
                  <a:cubicBezTo>
                    <a:pt x="374" y="96"/>
                    <a:pt x="374" y="96"/>
                    <a:pt x="374" y="96"/>
                  </a:cubicBezTo>
                  <a:cubicBezTo>
                    <a:pt x="374" y="96"/>
                    <a:pt x="375" y="96"/>
                    <a:pt x="375" y="96"/>
                  </a:cubicBezTo>
                  <a:cubicBezTo>
                    <a:pt x="375" y="95"/>
                    <a:pt x="374" y="95"/>
                    <a:pt x="374" y="95"/>
                  </a:cubicBezTo>
                  <a:cubicBezTo>
                    <a:pt x="374" y="94"/>
                    <a:pt x="377" y="94"/>
                    <a:pt x="375" y="93"/>
                  </a:cubicBezTo>
                  <a:cubicBezTo>
                    <a:pt x="375" y="93"/>
                    <a:pt x="376" y="93"/>
                    <a:pt x="376" y="93"/>
                  </a:cubicBezTo>
                  <a:cubicBezTo>
                    <a:pt x="375" y="93"/>
                    <a:pt x="375" y="93"/>
                    <a:pt x="375" y="93"/>
                  </a:cubicBezTo>
                  <a:cubicBezTo>
                    <a:pt x="375" y="93"/>
                    <a:pt x="374" y="93"/>
                    <a:pt x="374" y="93"/>
                  </a:cubicBezTo>
                  <a:cubicBezTo>
                    <a:pt x="372" y="92"/>
                    <a:pt x="375" y="92"/>
                    <a:pt x="374" y="91"/>
                  </a:cubicBezTo>
                  <a:cubicBezTo>
                    <a:pt x="374" y="90"/>
                    <a:pt x="376" y="91"/>
                    <a:pt x="376" y="90"/>
                  </a:cubicBezTo>
                  <a:cubicBezTo>
                    <a:pt x="376" y="91"/>
                    <a:pt x="376" y="91"/>
                    <a:pt x="376" y="91"/>
                  </a:cubicBezTo>
                  <a:cubicBezTo>
                    <a:pt x="376" y="90"/>
                    <a:pt x="376" y="90"/>
                    <a:pt x="376" y="90"/>
                  </a:cubicBezTo>
                  <a:cubicBezTo>
                    <a:pt x="376" y="91"/>
                    <a:pt x="376" y="91"/>
                    <a:pt x="376" y="91"/>
                  </a:cubicBezTo>
                  <a:cubicBezTo>
                    <a:pt x="376" y="91"/>
                    <a:pt x="376" y="91"/>
                    <a:pt x="376" y="91"/>
                  </a:cubicBezTo>
                  <a:cubicBezTo>
                    <a:pt x="375" y="91"/>
                    <a:pt x="375" y="91"/>
                    <a:pt x="375" y="92"/>
                  </a:cubicBezTo>
                  <a:cubicBezTo>
                    <a:pt x="375" y="93"/>
                    <a:pt x="376" y="92"/>
                    <a:pt x="376" y="92"/>
                  </a:cubicBezTo>
                  <a:cubicBezTo>
                    <a:pt x="377" y="92"/>
                    <a:pt x="377" y="92"/>
                    <a:pt x="377" y="92"/>
                  </a:cubicBezTo>
                  <a:cubicBezTo>
                    <a:pt x="377" y="92"/>
                    <a:pt x="377" y="92"/>
                    <a:pt x="377" y="92"/>
                  </a:cubicBezTo>
                  <a:cubicBezTo>
                    <a:pt x="377" y="93"/>
                    <a:pt x="377" y="92"/>
                    <a:pt x="378" y="92"/>
                  </a:cubicBezTo>
                  <a:cubicBezTo>
                    <a:pt x="378" y="92"/>
                    <a:pt x="378" y="92"/>
                    <a:pt x="378" y="91"/>
                  </a:cubicBezTo>
                  <a:cubicBezTo>
                    <a:pt x="378" y="91"/>
                    <a:pt x="378" y="93"/>
                    <a:pt x="380" y="92"/>
                  </a:cubicBezTo>
                  <a:cubicBezTo>
                    <a:pt x="380" y="94"/>
                    <a:pt x="381" y="92"/>
                    <a:pt x="382" y="92"/>
                  </a:cubicBezTo>
                  <a:cubicBezTo>
                    <a:pt x="382" y="92"/>
                    <a:pt x="382" y="92"/>
                    <a:pt x="382" y="92"/>
                  </a:cubicBezTo>
                  <a:cubicBezTo>
                    <a:pt x="384" y="91"/>
                    <a:pt x="384" y="91"/>
                    <a:pt x="384" y="91"/>
                  </a:cubicBezTo>
                  <a:cubicBezTo>
                    <a:pt x="384" y="91"/>
                    <a:pt x="384" y="92"/>
                    <a:pt x="384" y="92"/>
                  </a:cubicBezTo>
                  <a:cubicBezTo>
                    <a:pt x="385" y="91"/>
                    <a:pt x="386" y="94"/>
                    <a:pt x="386" y="91"/>
                  </a:cubicBezTo>
                  <a:cubicBezTo>
                    <a:pt x="385" y="91"/>
                    <a:pt x="386" y="92"/>
                    <a:pt x="387" y="91"/>
                  </a:cubicBezTo>
                  <a:cubicBezTo>
                    <a:pt x="387" y="91"/>
                    <a:pt x="386" y="91"/>
                    <a:pt x="386" y="91"/>
                  </a:cubicBezTo>
                  <a:cubicBezTo>
                    <a:pt x="386" y="91"/>
                    <a:pt x="386" y="91"/>
                    <a:pt x="386" y="91"/>
                  </a:cubicBezTo>
                  <a:cubicBezTo>
                    <a:pt x="386" y="91"/>
                    <a:pt x="386" y="91"/>
                    <a:pt x="386" y="91"/>
                  </a:cubicBezTo>
                  <a:cubicBezTo>
                    <a:pt x="386" y="91"/>
                    <a:pt x="386" y="91"/>
                    <a:pt x="386" y="91"/>
                  </a:cubicBezTo>
                  <a:cubicBezTo>
                    <a:pt x="386" y="91"/>
                    <a:pt x="387" y="90"/>
                    <a:pt x="387" y="91"/>
                  </a:cubicBezTo>
                  <a:cubicBezTo>
                    <a:pt x="387" y="91"/>
                    <a:pt x="387" y="91"/>
                    <a:pt x="388" y="92"/>
                  </a:cubicBezTo>
                  <a:cubicBezTo>
                    <a:pt x="388" y="92"/>
                    <a:pt x="388" y="92"/>
                    <a:pt x="388" y="92"/>
                  </a:cubicBezTo>
                  <a:cubicBezTo>
                    <a:pt x="388" y="92"/>
                    <a:pt x="388" y="91"/>
                    <a:pt x="388" y="91"/>
                  </a:cubicBezTo>
                  <a:cubicBezTo>
                    <a:pt x="388" y="92"/>
                    <a:pt x="388" y="92"/>
                    <a:pt x="388" y="92"/>
                  </a:cubicBezTo>
                  <a:cubicBezTo>
                    <a:pt x="389" y="91"/>
                    <a:pt x="389" y="91"/>
                    <a:pt x="389" y="92"/>
                  </a:cubicBezTo>
                  <a:cubicBezTo>
                    <a:pt x="388" y="92"/>
                    <a:pt x="388" y="92"/>
                    <a:pt x="388" y="92"/>
                  </a:cubicBezTo>
                  <a:cubicBezTo>
                    <a:pt x="388" y="92"/>
                    <a:pt x="388" y="92"/>
                    <a:pt x="388" y="92"/>
                  </a:cubicBezTo>
                  <a:cubicBezTo>
                    <a:pt x="388" y="92"/>
                    <a:pt x="388" y="92"/>
                    <a:pt x="388" y="92"/>
                  </a:cubicBezTo>
                  <a:cubicBezTo>
                    <a:pt x="388" y="92"/>
                    <a:pt x="388" y="92"/>
                    <a:pt x="388" y="92"/>
                  </a:cubicBezTo>
                  <a:cubicBezTo>
                    <a:pt x="387" y="92"/>
                    <a:pt x="387" y="92"/>
                    <a:pt x="386" y="92"/>
                  </a:cubicBezTo>
                  <a:cubicBezTo>
                    <a:pt x="386" y="92"/>
                    <a:pt x="386" y="94"/>
                    <a:pt x="387" y="93"/>
                  </a:cubicBezTo>
                  <a:cubicBezTo>
                    <a:pt x="387" y="93"/>
                    <a:pt x="387" y="93"/>
                    <a:pt x="387" y="94"/>
                  </a:cubicBezTo>
                  <a:cubicBezTo>
                    <a:pt x="387" y="94"/>
                    <a:pt x="387" y="94"/>
                    <a:pt x="387" y="94"/>
                  </a:cubicBezTo>
                  <a:cubicBezTo>
                    <a:pt x="388" y="93"/>
                    <a:pt x="389" y="92"/>
                    <a:pt x="390" y="93"/>
                  </a:cubicBezTo>
                  <a:cubicBezTo>
                    <a:pt x="392" y="93"/>
                    <a:pt x="392" y="93"/>
                    <a:pt x="392" y="93"/>
                  </a:cubicBezTo>
                  <a:cubicBezTo>
                    <a:pt x="392" y="93"/>
                    <a:pt x="392" y="93"/>
                    <a:pt x="392" y="93"/>
                  </a:cubicBezTo>
                  <a:cubicBezTo>
                    <a:pt x="392" y="94"/>
                    <a:pt x="393" y="93"/>
                    <a:pt x="394" y="93"/>
                  </a:cubicBezTo>
                  <a:cubicBezTo>
                    <a:pt x="394" y="93"/>
                    <a:pt x="394" y="93"/>
                    <a:pt x="394" y="93"/>
                  </a:cubicBezTo>
                  <a:cubicBezTo>
                    <a:pt x="395" y="92"/>
                    <a:pt x="395" y="93"/>
                    <a:pt x="396" y="93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2"/>
                    <a:pt x="396" y="92"/>
                    <a:pt x="395" y="92"/>
                  </a:cubicBezTo>
                  <a:cubicBezTo>
                    <a:pt x="395" y="92"/>
                    <a:pt x="395" y="92"/>
                    <a:pt x="395" y="92"/>
                  </a:cubicBezTo>
                  <a:cubicBezTo>
                    <a:pt x="395" y="91"/>
                    <a:pt x="395" y="91"/>
                    <a:pt x="395" y="91"/>
                  </a:cubicBezTo>
                  <a:cubicBezTo>
                    <a:pt x="395" y="91"/>
                    <a:pt x="395" y="92"/>
                    <a:pt x="395" y="92"/>
                  </a:cubicBezTo>
                  <a:cubicBezTo>
                    <a:pt x="396" y="92"/>
                    <a:pt x="396" y="92"/>
                    <a:pt x="396" y="92"/>
                  </a:cubicBezTo>
                  <a:cubicBezTo>
                    <a:pt x="396" y="91"/>
                    <a:pt x="400" y="91"/>
                    <a:pt x="398" y="90"/>
                  </a:cubicBezTo>
                  <a:cubicBezTo>
                    <a:pt x="397" y="90"/>
                    <a:pt x="397" y="90"/>
                    <a:pt x="397" y="90"/>
                  </a:cubicBezTo>
                  <a:cubicBezTo>
                    <a:pt x="398" y="90"/>
                    <a:pt x="398" y="90"/>
                    <a:pt x="398" y="90"/>
                  </a:cubicBezTo>
                  <a:cubicBezTo>
                    <a:pt x="398" y="90"/>
                    <a:pt x="398" y="90"/>
                    <a:pt x="398" y="90"/>
                  </a:cubicBezTo>
                  <a:cubicBezTo>
                    <a:pt x="399" y="88"/>
                    <a:pt x="400" y="90"/>
                    <a:pt x="401" y="90"/>
                  </a:cubicBezTo>
                  <a:cubicBezTo>
                    <a:pt x="401" y="90"/>
                    <a:pt x="402" y="90"/>
                    <a:pt x="402" y="91"/>
                  </a:cubicBezTo>
                  <a:cubicBezTo>
                    <a:pt x="402" y="90"/>
                    <a:pt x="402" y="90"/>
                    <a:pt x="402" y="90"/>
                  </a:cubicBezTo>
                  <a:cubicBezTo>
                    <a:pt x="402" y="89"/>
                    <a:pt x="401" y="88"/>
                    <a:pt x="400" y="88"/>
                  </a:cubicBezTo>
                  <a:cubicBezTo>
                    <a:pt x="399" y="89"/>
                    <a:pt x="399" y="88"/>
                    <a:pt x="398" y="88"/>
                  </a:cubicBezTo>
                  <a:cubicBezTo>
                    <a:pt x="399" y="88"/>
                    <a:pt x="399" y="88"/>
                    <a:pt x="399" y="88"/>
                  </a:cubicBezTo>
                  <a:cubicBezTo>
                    <a:pt x="399" y="88"/>
                    <a:pt x="399" y="88"/>
                    <a:pt x="399" y="88"/>
                  </a:cubicBezTo>
                  <a:cubicBezTo>
                    <a:pt x="398" y="88"/>
                    <a:pt x="398" y="88"/>
                    <a:pt x="397" y="88"/>
                  </a:cubicBezTo>
                  <a:cubicBezTo>
                    <a:pt x="397" y="88"/>
                    <a:pt x="397" y="88"/>
                    <a:pt x="397" y="88"/>
                  </a:cubicBezTo>
                  <a:cubicBezTo>
                    <a:pt x="396" y="88"/>
                    <a:pt x="396" y="89"/>
                    <a:pt x="396" y="88"/>
                  </a:cubicBezTo>
                  <a:cubicBezTo>
                    <a:pt x="395" y="88"/>
                    <a:pt x="395" y="89"/>
                    <a:pt x="395" y="89"/>
                  </a:cubicBezTo>
                  <a:cubicBezTo>
                    <a:pt x="395" y="87"/>
                    <a:pt x="394" y="90"/>
                    <a:pt x="393" y="89"/>
                  </a:cubicBezTo>
                  <a:cubicBezTo>
                    <a:pt x="393" y="89"/>
                    <a:pt x="392" y="88"/>
                    <a:pt x="392" y="89"/>
                  </a:cubicBezTo>
                  <a:cubicBezTo>
                    <a:pt x="393" y="89"/>
                    <a:pt x="393" y="89"/>
                    <a:pt x="393" y="90"/>
                  </a:cubicBezTo>
                  <a:cubicBezTo>
                    <a:pt x="394" y="90"/>
                    <a:pt x="394" y="90"/>
                    <a:pt x="394" y="90"/>
                  </a:cubicBezTo>
                  <a:cubicBezTo>
                    <a:pt x="394" y="91"/>
                    <a:pt x="394" y="91"/>
                    <a:pt x="394" y="91"/>
                  </a:cubicBezTo>
                  <a:cubicBezTo>
                    <a:pt x="393" y="90"/>
                    <a:pt x="392" y="91"/>
                    <a:pt x="392" y="92"/>
                  </a:cubicBezTo>
                  <a:cubicBezTo>
                    <a:pt x="392" y="92"/>
                    <a:pt x="392" y="92"/>
                    <a:pt x="392" y="92"/>
                  </a:cubicBezTo>
                  <a:cubicBezTo>
                    <a:pt x="392" y="91"/>
                    <a:pt x="392" y="91"/>
                    <a:pt x="392" y="91"/>
                  </a:cubicBezTo>
                  <a:cubicBezTo>
                    <a:pt x="391" y="91"/>
                    <a:pt x="391" y="89"/>
                    <a:pt x="391" y="89"/>
                  </a:cubicBezTo>
                  <a:cubicBezTo>
                    <a:pt x="391" y="89"/>
                    <a:pt x="391" y="89"/>
                    <a:pt x="391" y="88"/>
                  </a:cubicBezTo>
                  <a:cubicBezTo>
                    <a:pt x="391" y="88"/>
                    <a:pt x="391" y="88"/>
                    <a:pt x="390" y="88"/>
                  </a:cubicBezTo>
                  <a:cubicBezTo>
                    <a:pt x="390" y="88"/>
                    <a:pt x="390" y="88"/>
                    <a:pt x="390" y="89"/>
                  </a:cubicBezTo>
                  <a:cubicBezTo>
                    <a:pt x="389" y="88"/>
                    <a:pt x="389" y="89"/>
                    <a:pt x="388" y="88"/>
                  </a:cubicBezTo>
                  <a:cubicBezTo>
                    <a:pt x="388" y="87"/>
                    <a:pt x="387" y="88"/>
                    <a:pt x="386" y="87"/>
                  </a:cubicBezTo>
                  <a:cubicBezTo>
                    <a:pt x="385" y="87"/>
                    <a:pt x="385" y="88"/>
                    <a:pt x="384" y="87"/>
                  </a:cubicBezTo>
                  <a:cubicBezTo>
                    <a:pt x="384" y="87"/>
                    <a:pt x="384" y="88"/>
                    <a:pt x="384" y="88"/>
                  </a:cubicBezTo>
                  <a:cubicBezTo>
                    <a:pt x="384" y="88"/>
                    <a:pt x="384" y="88"/>
                    <a:pt x="384" y="88"/>
                  </a:cubicBezTo>
                  <a:cubicBezTo>
                    <a:pt x="384" y="88"/>
                    <a:pt x="384" y="89"/>
                    <a:pt x="383" y="89"/>
                  </a:cubicBezTo>
                  <a:cubicBezTo>
                    <a:pt x="384" y="90"/>
                    <a:pt x="384" y="89"/>
                    <a:pt x="384" y="89"/>
                  </a:cubicBezTo>
                  <a:cubicBezTo>
                    <a:pt x="385" y="89"/>
                    <a:pt x="385" y="89"/>
                    <a:pt x="385" y="89"/>
                  </a:cubicBezTo>
                  <a:cubicBezTo>
                    <a:pt x="382" y="90"/>
                    <a:pt x="382" y="90"/>
                    <a:pt x="382" y="90"/>
                  </a:cubicBezTo>
                  <a:cubicBezTo>
                    <a:pt x="382" y="89"/>
                    <a:pt x="382" y="88"/>
                    <a:pt x="382" y="86"/>
                  </a:cubicBezTo>
                  <a:cubicBezTo>
                    <a:pt x="380" y="87"/>
                    <a:pt x="378" y="85"/>
                    <a:pt x="377" y="86"/>
                  </a:cubicBezTo>
                  <a:cubicBezTo>
                    <a:pt x="377" y="86"/>
                    <a:pt x="377" y="87"/>
                    <a:pt x="376" y="87"/>
                  </a:cubicBezTo>
                  <a:cubicBezTo>
                    <a:pt x="375" y="87"/>
                    <a:pt x="376" y="86"/>
                    <a:pt x="376" y="85"/>
                  </a:cubicBezTo>
                  <a:cubicBezTo>
                    <a:pt x="375" y="85"/>
                    <a:pt x="375" y="85"/>
                    <a:pt x="375" y="85"/>
                  </a:cubicBezTo>
                  <a:cubicBezTo>
                    <a:pt x="375" y="85"/>
                    <a:pt x="375" y="85"/>
                    <a:pt x="376" y="85"/>
                  </a:cubicBezTo>
                  <a:cubicBezTo>
                    <a:pt x="376" y="85"/>
                    <a:pt x="377" y="85"/>
                    <a:pt x="377" y="85"/>
                  </a:cubicBezTo>
                  <a:cubicBezTo>
                    <a:pt x="377" y="84"/>
                    <a:pt x="374" y="85"/>
                    <a:pt x="374" y="83"/>
                  </a:cubicBezTo>
                  <a:cubicBezTo>
                    <a:pt x="374" y="83"/>
                    <a:pt x="374" y="83"/>
                    <a:pt x="374" y="83"/>
                  </a:cubicBezTo>
                  <a:cubicBezTo>
                    <a:pt x="374" y="83"/>
                    <a:pt x="374" y="83"/>
                    <a:pt x="374" y="83"/>
                  </a:cubicBezTo>
                  <a:cubicBezTo>
                    <a:pt x="374" y="83"/>
                    <a:pt x="375" y="83"/>
                    <a:pt x="376" y="83"/>
                  </a:cubicBezTo>
                  <a:cubicBezTo>
                    <a:pt x="376" y="83"/>
                    <a:pt x="376" y="83"/>
                    <a:pt x="376" y="82"/>
                  </a:cubicBezTo>
                  <a:cubicBezTo>
                    <a:pt x="375" y="82"/>
                    <a:pt x="374" y="83"/>
                    <a:pt x="374" y="82"/>
                  </a:cubicBezTo>
                  <a:cubicBezTo>
                    <a:pt x="374" y="82"/>
                    <a:pt x="375" y="83"/>
                    <a:pt x="375" y="82"/>
                  </a:cubicBezTo>
                  <a:cubicBezTo>
                    <a:pt x="375" y="82"/>
                    <a:pt x="375" y="82"/>
                    <a:pt x="375" y="82"/>
                  </a:cubicBezTo>
                  <a:cubicBezTo>
                    <a:pt x="376" y="81"/>
                    <a:pt x="375" y="81"/>
                    <a:pt x="375" y="81"/>
                  </a:cubicBezTo>
                  <a:cubicBezTo>
                    <a:pt x="375" y="80"/>
                    <a:pt x="374" y="80"/>
                    <a:pt x="374" y="80"/>
                  </a:cubicBezTo>
                  <a:cubicBezTo>
                    <a:pt x="374" y="80"/>
                    <a:pt x="374" y="80"/>
                    <a:pt x="374" y="80"/>
                  </a:cubicBezTo>
                  <a:cubicBezTo>
                    <a:pt x="374" y="80"/>
                    <a:pt x="374" y="80"/>
                    <a:pt x="374" y="81"/>
                  </a:cubicBezTo>
                  <a:cubicBezTo>
                    <a:pt x="374" y="81"/>
                    <a:pt x="374" y="81"/>
                    <a:pt x="374" y="81"/>
                  </a:cubicBezTo>
                  <a:cubicBezTo>
                    <a:pt x="374" y="81"/>
                    <a:pt x="373" y="80"/>
                    <a:pt x="373" y="80"/>
                  </a:cubicBezTo>
                  <a:cubicBezTo>
                    <a:pt x="372" y="80"/>
                    <a:pt x="373" y="81"/>
                    <a:pt x="373" y="82"/>
                  </a:cubicBezTo>
                  <a:cubicBezTo>
                    <a:pt x="373" y="82"/>
                    <a:pt x="373" y="82"/>
                    <a:pt x="373" y="82"/>
                  </a:cubicBezTo>
                  <a:cubicBezTo>
                    <a:pt x="373" y="82"/>
                    <a:pt x="373" y="82"/>
                    <a:pt x="373" y="82"/>
                  </a:cubicBezTo>
                  <a:cubicBezTo>
                    <a:pt x="373" y="83"/>
                    <a:pt x="372" y="83"/>
                    <a:pt x="372" y="82"/>
                  </a:cubicBezTo>
                  <a:cubicBezTo>
                    <a:pt x="372" y="82"/>
                    <a:pt x="372" y="82"/>
                    <a:pt x="372" y="82"/>
                  </a:cubicBezTo>
                  <a:cubicBezTo>
                    <a:pt x="373" y="82"/>
                    <a:pt x="372" y="80"/>
                    <a:pt x="373" y="80"/>
                  </a:cubicBezTo>
                  <a:cubicBezTo>
                    <a:pt x="373" y="80"/>
                    <a:pt x="373" y="80"/>
                    <a:pt x="373" y="80"/>
                  </a:cubicBezTo>
                  <a:cubicBezTo>
                    <a:pt x="373" y="79"/>
                    <a:pt x="373" y="79"/>
                    <a:pt x="373" y="79"/>
                  </a:cubicBezTo>
                  <a:cubicBezTo>
                    <a:pt x="374" y="79"/>
                    <a:pt x="373" y="78"/>
                    <a:pt x="373" y="78"/>
                  </a:cubicBezTo>
                  <a:cubicBezTo>
                    <a:pt x="372" y="79"/>
                    <a:pt x="372" y="78"/>
                    <a:pt x="371" y="78"/>
                  </a:cubicBezTo>
                  <a:cubicBezTo>
                    <a:pt x="371" y="78"/>
                    <a:pt x="371" y="78"/>
                    <a:pt x="371" y="78"/>
                  </a:cubicBezTo>
                  <a:cubicBezTo>
                    <a:pt x="371" y="79"/>
                    <a:pt x="371" y="79"/>
                    <a:pt x="371" y="79"/>
                  </a:cubicBezTo>
                  <a:cubicBezTo>
                    <a:pt x="371" y="79"/>
                    <a:pt x="371" y="79"/>
                    <a:pt x="371" y="79"/>
                  </a:cubicBezTo>
                  <a:cubicBezTo>
                    <a:pt x="371" y="78"/>
                    <a:pt x="370" y="78"/>
                    <a:pt x="369" y="77"/>
                  </a:cubicBezTo>
                  <a:cubicBezTo>
                    <a:pt x="369" y="77"/>
                    <a:pt x="369" y="77"/>
                    <a:pt x="369" y="77"/>
                  </a:cubicBezTo>
                  <a:cubicBezTo>
                    <a:pt x="369" y="77"/>
                    <a:pt x="369" y="79"/>
                    <a:pt x="370" y="79"/>
                  </a:cubicBezTo>
                  <a:cubicBezTo>
                    <a:pt x="370" y="79"/>
                    <a:pt x="370" y="79"/>
                    <a:pt x="370" y="79"/>
                  </a:cubicBezTo>
                  <a:cubicBezTo>
                    <a:pt x="370" y="80"/>
                    <a:pt x="370" y="80"/>
                    <a:pt x="370" y="80"/>
                  </a:cubicBezTo>
                  <a:cubicBezTo>
                    <a:pt x="369" y="80"/>
                    <a:pt x="369" y="80"/>
                    <a:pt x="369" y="80"/>
                  </a:cubicBezTo>
                  <a:cubicBezTo>
                    <a:pt x="369" y="80"/>
                    <a:pt x="370" y="79"/>
                    <a:pt x="369" y="79"/>
                  </a:cubicBezTo>
                  <a:cubicBezTo>
                    <a:pt x="369" y="78"/>
                    <a:pt x="368" y="79"/>
                    <a:pt x="368" y="79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8" y="77"/>
                    <a:pt x="368" y="77"/>
                    <a:pt x="368" y="77"/>
                  </a:cubicBezTo>
                  <a:cubicBezTo>
                    <a:pt x="367" y="79"/>
                    <a:pt x="366" y="77"/>
                    <a:pt x="366" y="78"/>
                  </a:cubicBezTo>
                  <a:cubicBezTo>
                    <a:pt x="365" y="78"/>
                    <a:pt x="366" y="76"/>
                    <a:pt x="365" y="77"/>
                  </a:cubicBezTo>
                  <a:cubicBezTo>
                    <a:pt x="365" y="77"/>
                    <a:pt x="365" y="77"/>
                    <a:pt x="365" y="77"/>
                  </a:cubicBezTo>
                  <a:cubicBezTo>
                    <a:pt x="365" y="77"/>
                    <a:pt x="365" y="77"/>
                    <a:pt x="365" y="77"/>
                  </a:cubicBezTo>
                  <a:cubicBezTo>
                    <a:pt x="364" y="77"/>
                    <a:pt x="364" y="77"/>
                    <a:pt x="364" y="77"/>
                  </a:cubicBezTo>
                  <a:cubicBezTo>
                    <a:pt x="364" y="77"/>
                    <a:pt x="364" y="77"/>
                    <a:pt x="364" y="77"/>
                  </a:cubicBezTo>
                  <a:cubicBezTo>
                    <a:pt x="364" y="77"/>
                    <a:pt x="364" y="77"/>
                    <a:pt x="364" y="77"/>
                  </a:cubicBezTo>
                  <a:cubicBezTo>
                    <a:pt x="364" y="77"/>
                    <a:pt x="364" y="77"/>
                    <a:pt x="364" y="76"/>
                  </a:cubicBezTo>
                  <a:cubicBezTo>
                    <a:pt x="364" y="76"/>
                    <a:pt x="363" y="77"/>
                    <a:pt x="363" y="77"/>
                  </a:cubicBezTo>
                  <a:cubicBezTo>
                    <a:pt x="363" y="77"/>
                    <a:pt x="363" y="77"/>
                    <a:pt x="363" y="77"/>
                  </a:cubicBezTo>
                  <a:cubicBezTo>
                    <a:pt x="363" y="77"/>
                    <a:pt x="363" y="77"/>
                    <a:pt x="363" y="77"/>
                  </a:cubicBezTo>
                  <a:cubicBezTo>
                    <a:pt x="363" y="78"/>
                    <a:pt x="363" y="78"/>
                    <a:pt x="364" y="78"/>
                  </a:cubicBezTo>
                  <a:cubicBezTo>
                    <a:pt x="363" y="79"/>
                    <a:pt x="363" y="78"/>
                    <a:pt x="363" y="77"/>
                  </a:cubicBezTo>
                  <a:cubicBezTo>
                    <a:pt x="363" y="77"/>
                    <a:pt x="363" y="77"/>
                    <a:pt x="363" y="77"/>
                  </a:cubicBezTo>
                  <a:cubicBezTo>
                    <a:pt x="363" y="77"/>
                    <a:pt x="363" y="77"/>
                    <a:pt x="363" y="77"/>
                  </a:cubicBezTo>
                  <a:cubicBezTo>
                    <a:pt x="363" y="77"/>
                    <a:pt x="363" y="76"/>
                    <a:pt x="363" y="76"/>
                  </a:cubicBezTo>
                  <a:cubicBezTo>
                    <a:pt x="362" y="76"/>
                    <a:pt x="363" y="77"/>
                    <a:pt x="362" y="77"/>
                  </a:cubicBezTo>
                  <a:cubicBezTo>
                    <a:pt x="361" y="77"/>
                    <a:pt x="361" y="75"/>
                    <a:pt x="361" y="75"/>
                  </a:cubicBezTo>
                  <a:cubicBezTo>
                    <a:pt x="361" y="76"/>
                    <a:pt x="361" y="76"/>
                    <a:pt x="361" y="76"/>
                  </a:cubicBezTo>
                  <a:cubicBezTo>
                    <a:pt x="362" y="75"/>
                    <a:pt x="364" y="76"/>
                    <a:pt x="365" y="75"/>
                  </a:cubicBezTo>
                  <a:cubicBezTo>
                    <a:pt x="365" y="75"/>
                    <a:pt x="364" y="76"/>
                    <a:pt x="365" y="77"/>
                  </a:cubicBezTo>
                  <a:cubicBezTo>
                    <a:pt x="366" y="76"/>
                    <a:pt x="366" y="76"/>
                    <a:pt x="366" y="76"/>
                  </a:cubicBezTo>
                  <a:cubicBezTo>
                    <a:pt x="366" y="76"/>
                    <a:pt x="366" y="76"/>
                    <a:pt x="366" y="76"/>
                  </a:cubicBezTo>
                  <a:cubicBezTo>
                    <a:pt x="367" y="77"/>
                    <a:pt x="368" y="76"/>
                    <a:pt x="368" y="76"/>
                  </a:cubicBezTo>
                  <a:cubicBezTo>
                    <a:pt x="368" y="76"/>
                    <a:pt x="368" y="75"/>
                    <a:pt x="368" y="75"/>
                  </a:cubicBezTo>
                  <a:cubicBezTo>
                    <a:pt x="367" y="76"/>
                    <a:pt x="366" y="74"/>
                    <a:pt x="365" y="74"/>
                  </a:cubicBezTo>
                  <a:cubicBezTo>
                    <a:pt x="365" y="73"/>
                    <a:pt x="366" y="74"/>
                    <a:pt x="366" y="74"/>
                  </a:cubicBezTo>
                  <a:cubicBezTo>
                    <a:pt x="366" y="74"/>
                    <a:pt x="366" y="73"/>
                    <a:pt x="365" y="73"/>
                  </a:cubicBezTo>
                  <a:cubicBezTo>
                    <a:pt x="365" y="74"/>
                    <a:pt x="365" y="74"/>
                    <a:pt x="365" y="74"/>
                  </a:cubicBezTo>
                  <a:cubicBezTo>
                    <a:pt x="364" y="74"/>
                    <a:pt x="364" y="73"/>
                    <a:pt x="363" y="74"/>
                  </a:cubicBezTo>
                  <a:cubicBezTo>
                    <a:pt x="364" y="73"/>
                    <a:pt x="363" y="72"/>
                    <a:pt x="363" y="72"/>
                  </a:cubicBezTo>
                  <a:cubicBezTo>
                    <a:pt x="362" y="72"/>
                    <a:pt x="361" y="73"/>
                    <a:pt x="360" y="72"/>
                  </a:cubicBezTo>
                  <a:cubicBezTo>
                    <a:pt x="359" y="72"/>
                    <a:pt x="359" y="72"/>
                    <a:pt x="359" y="72"/>
                  </a:cubicBezTo>
                  <a:cubicBezTo>
                    <a:pt x="358" y="72"/>
                    <a:pt x="359" y="72"/>
                    <a:pt x="359" y="73"/>
                  </a:cubicBezTo>
                  <a:cubicBezTo>
                    <a:pt x="358" y="73"/>
                    <a:pt x="356" y="72"/>
                    <a:pt x="356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6" y="74"/>
                    <a:pt x="356" y="73"/>
                    <a:pt x="355" y="73"/>
                  </a:cubicBezTo>
                  <a:cubicBezTo>
                    <a:pt x="355" y="73"/>
                    <a:pt x="355" y="74"/>
                    <a:pt x="355" y="74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5" y="75"/>
                    <a:pt x="355" y="75"/>
                    <a:pt x="355" y="75"/>
                  </a:cubicBezTo>
                  <a:cubicBezTo>
                    <a:pt x="355" y="75"/>
                    <a:pt x="355" y="75"/>
                    <a:pt x="355" y="75"/>
                  </a:cubicBezTo>
                  <a:cubicBezTo>
                    <a:pt x="355" y="74"/>
                    <a:pt x="355" y="75"/>
                    <a:pt x="355" y="75"/>
                  </a:cubicBezTo>
                  <a:cubicBezTo>
                    <a:pt x="354" y="77"/>
                    <a:pt x="356" y="75"/>
                    <a:pt x="357" y="76"/>
                  </a:cubicBezTo>
                  <a:cubicBezTo>
                    <a:pt x="357" y="76"/>
                    <a:pt x="358" y="76"/>
                    <a:pt x="357" y="77"/>
                  </a:cubicBezTo>
                  <a:cubicBezTo>
                    <a:pt x="358" y="77"/>
                    <a:pt x="360" y="76"/>
                    <a:pt x="361" y="76"/>
                  </a:cubicBezTo>
                  <a:cubicBezTo>
                    <a:pt x="361" y="77"/>
                    <a:pt x="361" y="77"/>
                    <a:pt x="361" y="77"/>
                  </a:cubicBezTo>
                  <a:cubicBezTo>
                    <a:pt x="361" y="78"/>
                    <a:pt x="362" y="77"/>
                    <a:pt x="362" y="77"/>
                  </a:cubicBezTo>
                  <a:cubicBezTo>
                    <a:pt x="362" y="77"/>
                    <a:pt x="361" y="78"/>
                    <a:pt x="362" y="78"/>
                  </a:cubicBezTo>
                  <a:cubicBezTo>
                    <a:pt x="361" y="78"/>
                    <a:pt x="360" y="78"/>
                    <a:pt x="360" y="78"/>
                  </a:cubicBezTo>
                  <a:cubicBezTo>
                    <a:pt x="360" y="78"/>
                    <a:pt x="360" y="78"/>
                    <a:pt x="360" y="79"/>
                  </a:cubicBezTo>
                  <a:cubicBezTo>
                    <a:pt x="360" y="79"/>
                    <a:pt x="360" y="79"/>
                    <a:pt x="360" y="79"/>
                  </a:cubicBezTo>
                  <a:cubicBezTo>
                    <a:pt x="360" y="79"/>
                    <a:pt x="360" y="79"/>
                    <a:pt x="360" y="79"/>
                  </a:cubicBezTo>
                  <a:cubicBezTo>
                    <a:pt x="360" y="79"/>
                    <a:pt x="360" y="79"/>
                    <a:pt x="360" y="79"/>
                  </a:cubicBezTo>
                  <a:cubicBezTo>
                    <a:pt x="361" y="79"/>
                    <a:pt x="361" y="79"/>
                    <a:pt x="361" y="79"/>
                  </a:cubicBezTo>
                  <a:cubicBezTo>
                    <a:pt x="361" y="79"/>
                    <a:pt x="361" y="79"/>
                    <a:pt x="361" y="79"/>
                  </a:cubicBezTo>
                  <a:cubicBezTo>
                    <a:pt x="362" y="79"/>
                    <a:pt x="362" y="79"/>
                    <a:pt x="363" y="79"/>
                  </a:cubicBezTo>
                  <a:cubicBezTo>
                    <a:pt x="363" y="80"/>
                    <a:pt x="361" y="79"/>
                    <a:pt x="360" y="79"/>
                  </a:cubicBezTo>
                  <a:cubicBezTo>
                    <a:pt x="360" y="79"/>
                    <a:pt x="360" y="79"/>
                    <a:pt x="360" y="79"/>
                  </a:cubicBezTo>
                  <a:cubicBezTo>
                    <a:pt x="360" y="79"/>
                    <a:pt x="360" y="79"/>
                    <a:pt x="360" y="79"/>
                  </a:cubicBezTo>
                  <a:cubicBezTo>
                    <a:pt x="360" y="79"/>
                    <a:pt x="360" y="79"/>
                    <a:pt x="360" y="79"/>
                  </a:cubicBezTo>
                  <a:cubicBezTo>
                    <a:pt x="360" y="79"/>
                    <a:pt x="360" y="79"/>
                    <a:pt x="360" y="79"/>
                  </a:cubicBezTo>
                  <a:cubicBezTo>
                    <a:pt x="360" y="79"/>
                    <a:pt x="360" y="79"/>
                    <a:pt x="360" y="79"/>
                  </a:cubicBezTo>
                  <a:cubicBezTo>
                    <a:pt x="359" y="78"/>
                    <a:pt x="359" y="79"/>
                    <a:pt x="358" y="79"/>
                  </a:cubicBezTo>
                  <a:cubicBezTo>
                    <a:pt x="358" y="79"/>
                    <a:pt x="358" y="79"/>
                    <a:pt x="358" y="79"/>
                  </a:cubicBezTo>
                  <a:cubicBezTo>
                    <a:pt x="358" y="79"/>
                    <a:pt x="358" y="79"/>
                    <a:pt x="358" y="79"/>
                  </a:cubicBezTo>
                  <a:cubicBezTo>
                    <a:pt x="358" y="79"/>
                    <a:pt x="358" y="79"/>
                    <a:pt x="358" y="79"/>
                  </a:cubicBezTo>
                  <a:cubicBezTo>
                    <a:pt x="358" y="79"/>
                    <a:pt x="358" y="79"/>
                    <a:pt x="358" y="79"/>
                  </a:cubicBezTo>
                  <a:cubicBezTo>
                    <a:pt x="358" y="79"/>
                    <a:pt x="357" y="79"/>
                    <a:pt x="357" y="79"/>
                  </a:cubicBezTo>
                  <a:cubicBezTo>
                    <a:pt x="357" y="79"/>
                    <a:pt x="356" y="79"/>
                    <a:pt x="356" y="79"/>
                  </a:cubicBezTo>
                  <a:cubicBezTo>
                    <a:pt x="356" y="79"/>
                    <a:pt x="356" y="79"/>
                    <a:pt x="356" y="80"/>
                  </a:cubicBezTo>
                  <a:cubicBezTo>
                    <a:pt x="355" y="80"/>
                    <a:pt x="355" y="78"/>
                    <a:pt x="354" y="79"/>
                  </a:cubicBezTo>
                  <a:cubicBezTo>
                    <a:pt x="353" y="78"/>
                    <a:pt x="355" y="76"/>
                    <a:pt x="353" y="77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3" y="77"/>
                    <a:pt x="352" y="77"/>
                    <a:pt x="352" y="78"/>
                  </a:cubicBezTo>
                  <a:cubicBezTo>
                    <a:pt x="352" y="77"/>
                    <a:pt x="352" y="77"/>
                    <a:pt x="352" y="77"/>
                  </a:cubicBezTo>
                  <a:cubicBezTo>
                    <a:pt x="352" y="77"/>
                    <a:pt x="353" y="77"/>
                    <a:pt x="353" y="77"/>
                  </a:cubicBezTo>
                  <a:cubicBezTo>
                    <a:pt x="353" y="76"/>
                    <a:pt x="353" y="76"/>
                    <a:pt x="353" y="76"/>
                  </a:cubicBezTo>
                  <a:cubicBezTo>
                    <a:pt x="353" y="76"/>
                    <a:pt x="352" y="76"/>
                    <a:pt x="352" y="76"/>
                  </a:cubicBezTo>
                  <a:cubicBezTo>
                    <a:pt x="352" y="76"/>
                    <a:pt x="352" y="76"/>
                    <a:pt x="352" y="76"/>
                  </a:cubicBezTo>
                  <a:cubicBezTo>
                    <a:pt x="352" y="76"/>
                    <a:pt x="352" y="76"/>
                    <a:pt x="352" y="76"/>
                  </a:cubicBezTo>
                  <a:cubicBezTo>
                    <a:pt x="352" y="76"/>
                    <a:pt x="353" y="76"/>
                    <a:pt x="353" y="76"/>
                  </a:cubicBezTo>
                  <a:cubicBezTo>
                    <a:pt x="353" y="76"/>
                    <a:pt x="354" y="76"/>
                    <a:pt x="355" y="76"/>
                  </a:cubicBezTo>
                  <a:cubicBezTo>
                    <a:pt x="354" y="75"/>
                    <a:pt x="355" y="74"/>
                    <a:pt x="355" y="74"/>
                  </a:cubicBezTo>
                  <a:cubicBezTo>
                    <a:pt x="355" y="74"/>
                    <a:pt x="355" y="74"/>
                    <a:pt x="355" y="74"/>
                  </a:cubicBezTo>
                  <a:cubicBezTo>
                    <a:pt x="355" y="73"/>
                    <a:pt x="355" y="73"/>
                    <a:pt x="355" y="73"/>
                  </a:cubicBezTo>
                  <a:cubicBezTo>
                    <a:pt x="355" y="73"/>
                    <a:pt x="355" y="73"/>
                    <a:pt x="355" y="73"/>
                  </a:cubicBezTo>
                  <a:cubicBezTo>
                    <a:pt x="356" y="73"/>
                    <a:pt x="356" y="74"/>
                    <a:pt x="356" y="73"/>
                  </a:cubicBezTo>
                  <a:cubicBezTo>
                    <a:pt x="357" y="73"/>
                    <a:pt x="356" y="73"/>
                    <a:pt x="356" y="72"/>
                  </a:cubicBezTo>
                  <a:cubicBezTo>
                    <a:pt x="357" y="73"/>
                    <a:pt x="357" y="71"/>
                    <a:pt x="358" y="72"/>
                  </a:cubicBezTo>
                  <a:cubicBezTo>
                    <a:pt x="358" y="71"/>
                    <a:pt x="359" y="71"/>
                    <a:pt x="358" y="70"/>
                  </a:cubicBezTo>
                  <a:cubicBezTo>
                    <a:pt x="358" y="70"/>
                    <a:pt x="357" y="70"/>
                    <a:pt x="357" y="70"/>
                  </a:cubicBezTo>
                  <a:cubicBezTo>
                    <a:pt x="357" y="70"/>
                    <a:pt x="357" y="70"/>
                    <a:pt x="357" y="70"/>
                  </a:cubicBezTo>
                  <a:cubicBezTo>
                    <a:pt x="357" y="70"/>
                    <a:pt x="357" y="70"/>
                    <a:pt x="357" y="70"/>
                  </a:cubicBezTo>
                  <a:cubicBezTo>
                    <a:pt x="355" y="67"/>
                    <a:pt x="355" y="73"/>
                    <a:pt x="354" y="70"/>
                  </a:cubicBezTo>
                  <a:cubicBezTo>
                    <a:pt x="353" y="70"/>
                    <a:pt x="352" y="68"/>
                    <a:pt x="352" y="70"/>
                  </a:cubicBezTo>
                  <a:cubicBezTo>
                    <a:pt x="351" y="70"/>
                    <a:pt x="351" y="68"/>
                    <a:pt x="350" y="70"/>
                  </a:cubicBezTo>
                  <a:cubicBezTo>
                    <a:pt x="350" y="70"/>
                    <a:pt x="350" y="71"/>
                    <a:pt x="349" y="71"/>
                  </a:cubicBezTo>
                  <a:cubicBezTo>
                    <a:pt x="349" y="70"/>
                    <a:pt x="350" y="69"/>
                    <a:pt x="350" y="69"/>
                  </a:cubicBezTo>
                  <a:cubicBezTo>
                    <a:pt x="352" y="68"/>
                    <a:pt x="353" y="69"/>
                    <a:pt x="354" y="70"/>
                  </a:cubicBezTo>
                  <a:cubicBezTo>
                    <a:pt x="355" y="70"/>
                    <a:pt x="355" y="69"/>
                    <a:pt x="355" y="69"/>
                  </a:cubicBezTo>
                  <a:cubicBezTo>
                    <a:pt x="355" y="69"/>
                    <a:pt x="355" y="69"/>
                    <a:pt x="355" y="69"/>
                  </a:cubicBezTo>
                  <a:cubicBezTo>
                    <a:pt x="355" y="68"/>
                    <a:pt x="355" y="68"/>
                    <a:pt x="355" y="68"/>
                  </a:cubicBezTo>
                  <a:cubicBezTo>
                    <a:pt x="355" y="68"/>
                    <a:pt x="355" y="68"/>
                    <a:pt x="355" y="68"/>
                  </a:cubicBezTo>
                  <a:cubicBezTo>
                    <a:pt x="355" y="68"/>
                    <a:pt x="356" y="69"/>
                    <a:pt x="357" y="69"/>
                  </a:cubicBezTo>
                  <a:cubicBezTo>
                    <a:pt x="359" y="70"/>
                    <a:pt x="359" y="70"/>
                    <a:pt x="359" y="70"/>
                  </a:cubicBezTo>
                  <a:cubicBezTo>
                    <a:pt x="359" y="69"/>
                    <a:pt x="360" y="70"/>
                    <a:pt x="360" y="70"/>
                  </a:cubicBezTo>
                  <a:cubicBezTo>
                    <a:pt x="360" y="71"/>
                    <a:pt x="359" y="71"/>
                    <a:pt x="359" y="71"/>
                  </a:cubicBezTo>
                  <a:cubicBezTo>
                    <a:pt x="361" y="72"/>
                    <a:pt x="363" y="72"/>
                    <a:pt x="364" y="72"/>
                  </a:cubicBezTo>
                  <a:cubicBezTo>
                    <a:pt x="364" y="73"/>
                    <a:pt x="365" y="72"/>
                    <a:pt x="365" y="72"/>
                  </a:cubicBezTo>
                  <a:cubicBezTo>
                    <a:pt x="366" y="72"/>
                    <a:pt x="366" y="73"/>
                    <a:pt x="366" y="72"/>
                  </a:cubicBezTo>
                  <a:cubicBezTo>
                    <a:pt x="366" y="72"/>
                    <a:pt x="366" y="72"/>
                    <a:pt x="366" y="72"/>
                  </a:cubicBezTo>
                  <a:cubicBezTo>
                    <a:pt x="366" y="72"/>
                    <a:pt x="366" y="72"/>
                    <a:pt x="366" y="72"/>
                  </a:cubicBezTo>
                  <a:cubicBezTo>
                    <a:pt x="366" y="72"/>
                    <a:pt x="366" y="73"/>
                    <a:pt x="367" y="73"/>
                  </a:cubicBezTo>
                  <a:cubicBezTo>
                    <a:pt x="367" y="72"/>
                    <a:pt x="368" y="72"/>
                    <a:pt x="369" y="72"/>
                  </a:cubicBezTo>
                  <a:cubicBezTo>
                    <a:pt x="369" y="72"/>
                    <a:pt x="369" y="72"/>
                    <a:pt x="369" y="72"/>
                  </a:cubicBezTo>
                  <a:cubicBezTo>
                    <a:pt x="370" y="72"/>
                    <a:pt x="370" y="72"/>
                    <a:pt x="370" y="72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70" y="73"/>
                    <a:pt x="371" y="73"/>
                    <a:pt x="372" y="73"/>
                  </a:cubicBezTo>
                  <a:cubicBezTo>
                    <a:pt x="372" y="73"/>
                    <a:pt x="373" y="73"/>
                    <a:pt x="373" y="73"/>
                  </a:cubicBezTo>
                  <a:cubicBezTo>
                    <a:pt x="373" y="73"/>
                    <a:pt x="373" y="73"/>
                    <a:pt x="373" y="73"/>
                  </a:cubicBezTo>
                  <a:cubicBezTo>
                    <a:pt x="373" y="74"/>
                    <a:pt x="373" y="74"/>
                    <a:pt x="373" y="74"/>
                  </a:cubicBezTo>
                  <a:cubicBezTo>
                    <a:pt x="373" y="74"/>
                    <a:pt x="373" y="73"/>
                    <a:pt x="373" y="73"/>
                  </a:cubicBezTo>
                  <a:cubicBezTo>
                    <a:pt x="373" y="73"/>
                    <a:pt x="372" y="73"/>
                    <a:pt x="372" y="73"/>
                  </a:cubicBezTo>
                  <a:cubicBezTo>
                    <a:pt x="371" y="73"/>
                    <a:pt x="370" y="73"/>
                    <a:pt x="370" y="73"/>
                  </a:cubicBezTo>
                  <a:cubicBezTo>
                    <a:pt x="371" y="74"/>
                    <a:pt x="370" y="75"/>
                    <a:pt x="371" y="76"/>
                  </a:cubicBezTo>
                  <a:cubicBezTo>
                    <a:pt x="371" y="76"/>
                    <a:pt x="370" y="77"/>
                    <a:pt x="371" y="77"/>
                  </a:cubicBezTo>
                  <a:cubicBezTo>
                    <a:pt x="371" y="77"/>
                    <a:pt x="371" y="77"/>
                    <a:pt x="372" y="77"/>
                  </a:cubicBezTo>
                  <a:cubicBezTo>
                    <a:pt x="372" y="76"/>
                    <a:pt x="372" y="76"/>
                    <a:pt x="372" y="76"/>
                  </a:cubicBezTo>
                  <a:cubicBezTo>
                    <a:pt x="373" y="75"/>
                    <a:pt x="374" y="77"/>
                    <a:pt x="374" y="76"/>
                  </a:cubicBezTo>
                  <a:cubicBezTo>
                    <a:pt x="373" y="75"/>
                    <a:pt x="373" y="75"/>
                    <a:pt x="373" y="75"/>
                  </a:cubicBezTo>
                  <a:cubicBezTo>
                    <a:pt x="373" y="74"/>
                    <a:pt x="376" y="76"/>
                    <a:pt x="375" y="74"/>
                  </a:cubicBezTo>
                  <a:cubicBezTo>
                    <a:pt x="375" y="74"/>
                    <a:pt x="375" y="74"/>
                    <a:pt x="375" y="74"/>
                  </a:cubicBezTo>
                  <a:cubicBezTo>
                    <a:pt x="375" y="74"/>
                    <a:pt x="376" y="74"/>
                    <a:pt x="376" y="74"/>
                  </a:cubicBezTo>
                  <a:cubicBezTo>
                    <a:pt x="376" y="74"/>
                    <a:pt x="375" y="74"/>
                    <a:pt x="375" y="74"/>
                  </a:cubicBezTo>
                  <a:cubicBezTo>
                    <a:pt x="375" y="74"/>
                    <a:pt x="375" y="74"/>
                    <a:pt x="375" y="75"/>
                  </a:cubicBezTo>
                  <a:cubicBezTo>
                    <a:pt x="375" y="75"/>
                    <a:pt x="375" y="75"/>
                    <a:pt x="375" y="75"/>
                  </a:cubicBezTo>
                  <a:cubicBezTo>
                    <a:pt x="374" y="76"/>
                    <a:pt x="374" y="76"/>
                    <a:pt x="374" y="76"/>
                  </a:cubicBezTo>
                  <a:cubicBezTo>
                    <a:pt x="375" y="76"/>
                    <a:pt x="375" y="76"/>
                    <a:pt x="375" y="76"/>
                  </a:cubicBezTo>
                  <a:cubicBezTo>
                    <a:pt x="375" y="76"/>
                    <a:pt x="374" y="76"/>
                    <a:pt x="374" y="76"/>
                  </a:cubicBezTo>
                  <a:cubicBezTo>
                    <a:pt x="374" y="76"/>
                    <a:pt x="374" y="76"/>
                    <a:pt x="374" y="76"/>
                  </a:cubicBezTo>
                  <a:cubicBezTo>
                    <a:pt x="372" y="76"/>
                    <a:pt x="372" y="76"/>
                    <a:pt x="372" y="76"/>
                  </a:cubicBezTo>
                  <a:cubicBezTo>
                    <a:pt x="372" y="77"/>
                    <a:pt x="373" y="77"/>
                    <a:pt x="373" y="77"/>
                  </a:cubicBezTo>
                  <a:cubicBezTo>
                    <a:pt x="373" y="77"/>
                    <a:pt x="372" y="77"/>
                    <a:pt x="372" y="78"/>
                  </a:cubicBezTo>
                  <a:cubicBezTo>
                    <a:pt x="372" y="78"/>
                    <a:pt x="373" y="78"/>
                    <a:pt x="373" y="78"/>
                  </a:cubicBezTo>
                  <a:cubicBezTo>
                    <a:pt x="373" y="78"/>
                    <a:pt x="373" y="78"/>
                    <a:pt x="374" y="78"/>
                  </a:cubicBezTo>
                  <a:cubicBezTo>
                    <a:pt x="374" y="78"/>
                    <a:pt x="374" y="78"/>
                    <a:pt x="374" y="78"/>
                  </a:cubicBezTo>
                  <a:cubicBezTo>
                    <a:pt x="374" y="78"/>
                    <a:pt x="374" y="78"/>
                    <a:pt x="374" y="78"/>
                  </a:cubicBezTo>
                  <a:cubicBezTo>
                    <a:pt x="374" y="78"/>
                    <a:pt x="374" y="78"/>
                    <a:pt x="375" y="78"/>
                  </a:cubicBezTo>
                  <a:cubicBezTo>
                    <a:pt x="375" y="77"/>
                    <a:pt x="376" y="78"/>
                    <a:pt x="376" y="77"/>
                  </a:cubicBezTo>
                  <a:cubicBezTo>
                    <a:pt x="376" y="77"/>
                    <a:pt x="376" y="77"/>
                    <a:pt x="376" y="77"/>
                  </a:cubicBezTo>
                  <a:cubicBezTo>
                    <a:pt x="376" y="76"/>
                    <a:pt x="376" y="76"/>
                    <a:pt x="376" y="76"/>
                  </a:cubicBezTo>
                  <a:cubicBezTo>
                    <a:pt x="376" y="76"/>
                    <a:pt x="376" y="77"/>
                    <a:pt x="377" y="77"/>
                  </a:cubicBezTo>
                  <a:cubicBezTo>
                    <a:pt x="377" y="76"/>
                    <a:pt x="377" y="76"/>
                    <a:pt x="377" y="76"/>
                  </a:cubicBezTo>
                  <a:cubicBezTo>
                    <a:pt x="377" y="76"/>
                    <a:pt x="377" y="76"/>
                    <a:pt x="377" y="75"/>
                  </a:cubicBezTo>
                  <a:cubicBezTo>
                    <a:pt x="377" y="76"/>
                    <a:pt x="377" y="76"/>
                    <a:pt x="377" y="76"/>
                  </a:cubicBezTo>
                  <a:cubicBezTo>
                    <a:pt x="377" y="77"/>
                    <a:pt x="379" y="75"/>
                    <a:pt x="379" y="76"/>
                  </a:cubicBezTo>
                  <a:cubicBezTo>
                    <a:pt x="376" y="77"/>
                    <a:pt x="376" y="77"/>
                    <a:pt x="376" y="77"/>
                  </a:cubicBezTo>
                  <a:cubicBezTo>
                    <a:pt x="376" y="77"/>
                    <a:pt x="377" y="78"/>
                    <a:pt x="378" y="77"/>
                  </a:cubicBezTo>
                  <a:cubicBezTo>
                    <a:pt x="380" y="78"/>
                    <a:pt x="380" y="77"/>
                    <a:pt x="382" y="78"/>
                  </a:cubicBezTo>
                  <a:cubicBezTo>
                    <a:pt x="382" y="77"/>
                    <a:pt x="383" y="77"/>
                    <a:pt x="383" y="77"/>
                  </a:cubicBezTo>
                  <a:cubicBezTo>
                    <a:pt x="382" y="76"/>
                    <a:pt x="379" y="78"/>
                    <a:pt x="380" y="76"/>
                  </a:cubicBezTo>
                  <a:cubicBezTo>
                    <a:pt x="381" y="76"/>
                    <a:pt x="382" y="75"/>
                    <a:pt x="381" y="75"/>
                  </a:cubicBezTo>
                  <a:cubicBezTo>
                    <a:pt x="382" y="75"/>
                    <a:pt x="382" y="77"/>
                    <a:pt x="383" y="76"/>
                  </a:cubicBezTo>
                  <a:cubicBezTo>
                    <a:pt x="384" y="75"/>
                    <a:pt x="385" y="78"/>
                    <a:pt x="386" y="76"/>
                  </a:cubicBezTo>
                  <a:cubicBezTo>
                    <a:pt x="387" y="77"/>
                    <a:pt x="388" y="77"/>
                    <a:pt x="389" y="77"/>
                  </a:cubicBezTo>
                  <a:cubicBezTo>
                    <a:pt x="390" y="77"/>
                    <a:pt x="390" y="77"/>
                    <a:pt x="390" y="77"/>
                  </a:cubicBezTo>
                  <a:cubicBezTo>
                    <a:pt x="391" y="78"/>
                    <a:pt x="394" y="76"/>
                    <a:pt x="395" y="78"/>
                  </a:cubicBezTo>
                  <a:cubicBezTo>
                    <a:pt x="395" y="77"/>
                    <a:pt x="395" y="78"/>
                    <a:pt x="395" y="78"/>
                  </a:cubicBezTo>
                  <a:cubicBezTo>
                    <a:pt x="395" y="78"/>
                    <a:pt x="395" y="78"/>
                    <a:pt x="395" y="78"/>
                  </a:cubicBezTo>
                  <a:cubicBezTo>
                    <a:pt x="395" y="78"/>
                    <a:pt x="394" y="78"/>
                    <a:pt x="394" y="78"/>
                  </a:cubicBezTo>
                  <a:cubicBezTo>
                    <a:pt x="395" y="79"/>
                    <a:pt x="396" y="79"/>
                    <a:pt x="396" y="80"/>
                  </a:cubicBezTo>
                  <a:cubicBezTo>
                    <a:pt x="397" y="78"/>
                    <a:pt x="398" y="82"/>
                    <a:pt x="399" y="80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9" y="79"/>
                    <a:pt x="400" y="78"/>
                    <a:pt x="401" y="79"/>
                  </a:cubicBezTo>
                  <a:cubicBezTo>
                    <a:pt x="401" y="79"/>
                    <a:pt x="401" y="79"/>
                    <a:pt x="401" y="79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2" y="79"/>
                    <a:pt x="402" y="79"/>
                    <a:pt x="402" y="79"/>
                  </a:cubicBezTo>
                  <a:cubicBezTo>
                    <a:pt x="402" y="78"/>
                    <a:pt x="403" y="80"/>
                    <a:pt x="404" y="79"/>
                  </a:cubicBezTo>
                  <a:cubicBezTo>
                    <a:pt x="404" y="78"/>
                    <a:pt x="404" y="78"/>
                    <a:pt x="404" y="78"/>
                  </a:cubicBezTo>
                  <a:cubicBezTo>
                    <a:pt x="405" y="78"/>
                    <a:pt x="405" y="79"/>
                    <a:pt x="406" y="80"/>
                  </a:cubicBezTo>
                  <a:cubicBezTo>
                    <a:pt x="407" y="79"/>
                    <a:pt x="407" y="79"/>
                    <a:pt x="407" y="79"/>
                  </a:cubicBezTo>
                  <a:cubicBezTo>
                    <a:pt x="407" y="79"/>
                    <a:pt x="407" y="79"/>
                    <a:pt x="407" y="79"/>
                  </a:cubicBezTo>
                  <a:cubicBezTo>
                    <a:pt x="407" y="79"/>
                    <a:pt x="407" y="79"/>
                    <a:pt x="407" y="79"/>
                  </a:cubicBezTo>
                  <a:cubicBezTo>
                    <a:pt x="407" y="79"/>
                    <a:pt x="407" y="79"/>
                    <a:pt x="407" y="79"/>
                  </a:cubicBezTo>
                  <a:cubicBezTo>
                    <a:pt x="407" y="79"/>
                    <a:pt x="408" y="79"/>
                    <a:pt x="408" y="79"/>
                  </a:cubicBezTo>
                  <a:cubicBezTo>
                    <a:pt x="409" y="79"/>
                    <a:pt x="409" y="79"/>
                    <a:pt x="409" y="79"/>
                  </a:cubicBezTo>
                  <a:cubicBezTo>
                    <a:pt x="409" y="79"/>
                    <a:pt x="409" y="79"/>
                    <a:pt x="409" y="80"/>
                  </a:cubicBezTo>
                  <a:cubicBezTo>
                    <a:pt x="409" y="79"/>
                    <a:pt x="410" y="80"/>
                    <a:pt x="411" y="80"/>
                  </a:cubicBezTo>
                  <a:cubicBezTo>
                    <a:pt x="410" y="80"/>
                    <a:pt x="410" y="80"/>
                    <a:pt x="410" y="80"/>
                  </a:cubicBezTo>
                  <a:cubicBezTo>
                    <a:pt x="411" y="81"/>
                    <a:pt x="411" y="81"/>
                    <a:pt x="411" y="81"/>
                  </a:cubicBezTo>
                  <a:cubicBezTo>
                    <a:pt x="411" y="81"/>
                    <a:pt x="411" y="80"/>
                    <a:pt x="411" y="80"/>
                  </a:cubicBezTo>
                  <a:cubicBezTo>
                    <a:pt x="411" y="80"/>
                    <a:pt x="411" y="80"/>
                    <a:pt x="411" y="80"/>
                  </a:cubicBezTo>
                  <a:cubicBezTo>
                    <a:pt x="411" y="79"/>
                    <a:pt x="411" y="79"/>
                    <a:pt x="411" y="79"/>
                  </a:cubicBezTo>
                  <a:cubicBezTo>
                    <a:pt x="412" y="79"/>
                    <a:pt x="412" y="79"/>
                    <a:pt x="412" y="79"/>
                  </a:cubicBezTo>
                  <a:cubicBezTo>
                    <a:pt x="411" y="79"/>
                    <a:pt x="411" y="79"/>
                    <a:pt x="411" y="79"/>
                  </a:cubicBezTo>
                  <a:cubicBezTo>
                    <a:pt x="412" y="80"/>
                    <a:pt x="412" y="80"/>
                    <a:pt x="413" y="80"/>
                  </a:cubicBezTo>
                  <a:cubicBezTo>
                    <a:pt x="413" y="80"/>
                    <a:pt x="413" y="80"/>
                    <a:pt x="413" y="80"/>
                  </a:cubicBezTo>
                  <a:cubicBezTo>
                    <a:pt x="412" y="81"/>
                    <a:pt x="411" y="81"/>
                    <a:pt x="410" y="82"/>
                  </a:cubicBezTo>
                  <a:cubicBezTo>
                    <a:pt x="410" y="81"/>
                    <a:pt x="411" y="81"/>
                    <a:pt x="410" y="81"/>
                  </a:cubicBezTo>
                  <a:cubicBezTo>
                    <a:pt x="409" y="81"/>
                    <a:pt x="410" y="81"/>
                    <a:pt x="409" y="82"/>
                  </a:cubicBezTo>
                  <a:cubicBezTo>
                    <a:pt x="409" y="82"/>
                    <a:pt x="409" y="82"/>
                    <a:pt x="409" y="82"/>
                  </a:cubicBezTo>
                  <a:cubicBezTo>
                    <a:pt x="409" y="82"/>
                    <a:pt x="409" y="82"/>
                    <a:pt x="409" y="82"/>
                  </a:cubicBezTo>
                  <a:cubicBezTo>
                    <a:pt x="408" y="82"/>
                    <a:pt x="408" y="81"/>
                    <a:pt x="408" y="81"/>
                  </a:cubicBezTo>
                  <a:cubicBezTo>
                    <a:pt x="407" y="82"/>
                    <a:pt x="407" y="82"/>
                    <a:pt x="407" y="82"/>
                  </a:cubicBezTo>
                  <a:cubicBezTo>
                    <a:pt x="409" y="83"/>
                    <a:pt x="409" y="83"/>
                    <a:pt x="409" y="83"/>
                  </a:cubicBezTo>
                  <a:cubicBezTo>
                    <a:pt x="407" y="82"/>
                    <a:pt x="407" y="82"/>
                    <a:pt x="407" y="82"/>
                  </a:cubicBezTo>
                  <a:cubicBezTo>
                    <a:pt x="406" y="83"/>
                    <a:pt x="406" y="82"/>
                    <a:pt x="407" y="82"/>
                  </a:cubicBezTo>
                  <a:cubicBezTo>
                    <a:pt x="407" y="80"/>
                    <a:pt x="405" y="81"/>
                    <a:pt x="404" y="81"/>
                  </a:cubicBezTo>
                  <a:cubicBezTo>
                    <a:pt x="403" y="82"/>
                    <a:pt x="406" y="82"/>
                    <a:pt x="405" y="83"/>
                  </a:cubicBezTo>
                  <a:cubicBezTo>
                    <a:pt x="405" y="83"/>
                    <a:pt x="406" y="83"/>
                    <a:pt x="406" y="83"/>
                  </a:cubicBezTo>
                  <a:cubicBezTo>
                    <a:pt x="407" y="83"/>
                    <a:pt x="408" y="84"/>
                    <a:pt x="409" y="84"/>
                  </a:cubicBezTo>
                  <a:cubicBezTo>
                    <a:pt x="409" y="84"/>
                    <a:pt x="409" y="84"/>
                    <a:pt x="409" y="84"/>
                  </a:cubicBezTo>
                  <a:cubicBezTo>
                    <a:pt x="409" y="84"/>
                    <a:pt x="409" y="84"/>
                    <a:pt x="409" y="85"/>
                  </a:cubicBezTo>
                  <a:cubicBezTo>
                    <a:pt x="409" y="84"/>
                    <a:pt x="410" y="84"/>
                    <a:pt x="410" y="84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1" y="84"/>
                    <a:pt x="411" y="83"/>
                    <a:pt x="412" y="83"/>
                  </a:cubicBezTo>
                  <a:cubicBezTo>
                    <a:pt x="411" y="83"/>
                    <a:pt x="411" y="83"/>
                    <a:pt x="411" y="83"/>
                  </a:cubicBezTo>
                  <a:cubicBezTo>
                    <a:pt x="412" y="82"/>
                    <a:pt x="412" y="82"/>
                    <a:pt x="412" y="82"/>
                  </a:cubicBezTo>
                  <a:cubicBezTo>
                    <a:pt x="412" y="83"/>
                    <a:pt x="414" y="81"/>
                    <a:pt x="414" y="83"/>
                  </a:cubicBezTo>
                  <a:cubicBezTo>
                    <a:pt x="416" y="82"/>
                    <a:pt x="416" y="84"/>
                    <a:pt x="417" y="84"/>
                  </a:cubicBezTo>
                  <a:cubicBezTo>
                    <a:pt x="417" y="84"/>
                    <a:pt x="416" y="84"/>
                    <a:pt x="416" y="84"/>
                  </a:cubicBezTo>
                  <a:cubicBezTo>
                    <a:pt x="416" y="84"/>
                    <a:pt x="416" y="84"/>
                    <a:pt x="416" y="84"/>
                  </a:cubicBezTo>
                  <a:cubicBezTo>
                    <a:pt x="415" y="85"/>
                    <a:pt x="415" y="85"/>
                    <a:pt x="415" y="85"/>
                  </a:cubicBezTo>
                  <a:cubicBezTo>
                    <a:pt x="415" y="85"/>
                    <a:pt x="415" y="85"/>
                    <a:pt x="415" y="85"/>
                  </a:cubicBezTo>
                  <a:cubicBezTo>
                    <a:pt x="414" y="85"/>
                    <a:pt x="414" y="86"/>
                    <a:pt x="415" y="86"/>
                  </a:cubicBezTo>
                  <a:cubicBezTo>
                    <a:pt x="414" y="88"/>
                    <a:pt x="413" y="86"/>
                    <a:pt x="412" y="85"/>
                  </a:cubicBezTo>
                  <a:cubicBezTo>
                    <a:pt x="412" y="85"/>
                    <a:pt x="412" y="85"/>
                    <a:pt x="412" y="86"/>
                  </a:cubicBezTo>
                  <a:cubicBezTo>
                    <a:pt x="412" y="86"/>
                    <a:pt x="412" y="86"/>
                    <a:pt x="412" y="86"/>
                  </a:cubicBezTo>
                  <a:cubicBezTo>
                    <a:pt x="411" y="86"/>
                    <a:pt x="410" y="85"/>
                    <a:pt x="409" y="86"/>
                  </a:cubicBezTo>
                  <a:cubicBezTo>
                    <a:pt x="411" y="86"/>
                    <a:pt x="409" y="86"/>
                    <a:pt x="410" y="87"/>
                  </a:cubicBezTo>
                  <a:cubicBezTo>
                    <a:pt x="411" y="88"/>
                    <a:pt x="413" y="88"/>
                    <a:pt x="414" y="87"/>
                  </a:cubicBezTo>
                  <a:cubicBezTo>
                    <a:pt x="413" y="89"/>
                    <a:pt x="413" y="89"/>
                    <a:pt x="413" y="89"/>
                  </a:cubicBezTo>
                  <a:cubicBezTo>
                    <a:pt x="413" y="89"/>
                    <a:pt x="413" y="89"/>
                    <a:pt x="413" y="89"/>
                  </a:cubicBezTo>
                  <a:cubicBezTo>
                    <a:pt x="413" y="89"/>
                    <a:pt x="412" y="89"/>
                    <a:pt x="412" y="89"/>
                  </a:cubicBezTo>
                  <a:cubicBezTo>
                    <a:pt x="412" y="89"/>
                    <a:pt x="412" y="89"/>
                    <a:pt x="412" y="89"/>
                  </a:cubicBezTo>
                  <a:cubicBezTo>
                    <a:pt x="411" y="89"/>
                    <a:pt x="413" y="88"/>
                    <a:pt x="413" y="88"/>
                  </a:cubicBezTo>
                  <a:cubicBezTo>
                    <a:pt x="412" y="88"/>
                    <a:pt x="410" y="88"/>
                    <a:pt x="410" y="89"/>
                  </a:cubicBezTo>
                  <a:cubicBezTo>
                    <a:pt x="410" y="89"/>
                    <a:pt x="411" y="90"/>
                    <a:pt x="411" y="90"/>
                  </a:cubicBezTo>
                  <a:cubicBezTo>
                    <a:pt x="410" y="93"/>
                    <a:pt x="408" y="88"/>
                    <a:pt x="410" y="91"/>
                  </a:cubicBezTo>
                  <a:cubicBezTo>
                    <a:pt x="410" y="91"/>
                    <a:pt x="410" y="91"/>
                    <a:pt x="410" y="91"/>
                  </a:cubicBezTo>
                  <a:cubicBezTo>
                    <a:pt x="409" y="92"/>
                    <a:pt x="409" y="92"/>
                    <a:pt x="409" y="92"/>
                  </a:cubicBezTo>
                  <a:cubicBezTo>
                    <a:pt x="409" y="92"/>
                    <a:pt x="409" y="92"/>
                    <a:pt x="409" y="92"/>
                  </a:cubicBezTo>
                  <a:cubicBezTo>
                    <a:pt x="410" y="92"/>
                    <a:pt x="409" y="92"/>
                    <a:pt x="409" y="92"/>
                  </a:cubicBezTo>
                  <a:cubicBezTo>
                    <a:pt x="409" y="92"/>
                    <a:pt x="409" y="92"/>
                    <a:pt x="409" y="92"/>
                  </a:cubicBezTo>
                  <a:cubicBezTo>
                    <a:pt x="409" y="92"/>
                    <a:pt x="409" y="92"/>
                    <a:pt x="409" y="92"/>
                  </a:cubicBezTo>
                  <a:cubicBezTo>
                    <a:pt x="409" y="92"/>
                    <a:pt x="409" y="92"/>
                    <a:pt x="409" y="92"/>
                  </a:cubicBezTo>
                  <a:cubicBezTo>
                    <a:pt x="408" y="91"/>
                    <a:pt x="408" y="91"/>
                    <a:pt x="408" y="91"/>
                  </a:cubicBezTo>
                  <a:cubicBezTo>
                    <a:pt x="408" y="91"/>
                    <a:pt x="408" y="91"/>
                    <a:pt x="408" y="91"/>
                  </a:cubicBezTo>
                  <a:cubicBezTo>
                    <a:pt x="408" y="91"/>
                    <a:pt x="408" y="91"/>
                    <a:pt x="408" y="91"/>
                  </a:cubicBezTo>
                  <a:cubicBezTo>
                    <a:pt x="409" y="91"/>
                    <a:pt x="409" y="90"/>
                    <a:pt x="409" y="90"/>
                  </a:cubicBezTo>
                  <a:cubicBezTo>
                    <a:pt x="409" y="89"/>
                    <a:pt x="408" y="89"/>
                    <a:pt x="408" y="89"/>
                  </a:cubicBezTo>
                  <a:cubicBezTo>
                    <a:pt x="407" y="89"/>
                    <a:pt x="407" y="89"/>
                    <a:pt x="407" y="89"/>
                  </a:cubicBezTo>
                  <a:cubicBezTo>
                    <a:pt x="407" y="89"/>
                    <a:pt x="407" y="88"/>
                    <a:pt x="406" y="89"/>
                  </a:cubicBezTo>
                  <a:cubicBezTo>
                    <a:pt x="406" y="89"/>
                    <a:pt x="406" y="89"/>
                    <a:pt x="406" y="89"/>
                  </a:cubicBezTo>
                  <a:cubicBezTo>
                    <a:pt x="405" y="88"/>
                    <a:pt x="404" y="88"/>
                    <a:pt x="404" y="88"/>
                  </a:cubicBezTo>
                  <a:cubicBezTo>
                    <a:pt x="404" y="89"/>
                    <a:pt x="404" y="89"/>
                    <a:pt x="404" y="89"/>
                  </a:cubicBezTo>
                  <a:cubicBezTo>
                    <a:pt x="403" y="89"/>
                    <a:pt x="403" y="88"/>
                    <a:pt x="402" y="89"/>
                  </a:cubicBezTo>
                  <a:cubicBezTo>
                    <a:pt x="402" y="90"/>
                    <a:pt x="403" y="90"/>
                    <a:pt x="403" y="91"/>
                  </a:cubicBezTo>
                  <a:cubicBezTo>
                    <a:pt x="402" y="92"/>
                    <a:pt x="402" y="92"/>
                    <a:pt x="402" y="92"/>
                  </a:cubicBezTo>
                  <a:cubicBezTo>
                    <a:pt x="402" y="92"/>
                    <a:pt x="404" y="92"/>
                    <a:pt x="403" y="93"/>
                  </a:cubicBezTo>
                  <a:cubicBezTo>
                    <a:pt x="402" y="93"/>
                    <a:pt x="402" y="93"/>
                    <a:pt x="401" y="92"/>
                  </a:cubicBezTo>
                  <a:cubicBezTo>
                    <a:pt x="402" y="92"/>
                    <a:pt x="402" y="93"/>
                    <a:pt x="402" y="93"/>
                  </a:cubicBezTo>
                  <a:cubicBezTo>
                    <a:pt x="402" y="92"/>
                    <a:pt x="402" y="92"/>
                    <a:pt x="402" y="91"/>
                  </a:cubicBezTo>
                  <a:cubicBezTo>
                    <a:pt x="401" y="91"/>
                    <a:pt x="401" y="91"/>
                    <a:pt x="401" y="91"/>
                  </a:cubicBezTo>
                  <a:cubicBezTo>
                    <a:pt x="401" y="91"/>
                    <a:pt x="401" y="91"/>
                    <a:pt x="401" y="91"/>
                  </a:cubicBezTo>
                  <a:cubicBezTo>
                    <a:pt x="402" y="91"/>
                    <a:pt x="401" y="91"/>
                    <a:pt x="401" y="90"/>
                  </a:cubicBezTo>
                  <a:cubicBezTo>
                    <a:pt x="400" y="91"/>
                    <a:pt x="399" y="89"/>
                    <a:pt x="399" y="91"/>
                  </a:cubicBezTo>
                  <a:cubicBezTo>
                    <a:pt x="399" y="91"/>
                    <a:pt x="399" y="91"/>
                    <a:pt x="399" y="91"/>
                  </a:cubicBezTo>
                  <a:cubicBezTo>
                    <a:pt x="399" y="91"/>
                    <a:pt x="399" y="91"/>
                    <a:pt x="399" y="91"/>
                  </a:cubicBezTo>
                  <a:cubicBezTo>
                    <a:pt x="399" y="91"/>
                    <a:pt x="399" y="91"/>
                    <a:pt x="399" y="91"/>
                  </a:cubicBezTo>
                  <a:cubicBezTo>
                    <a:pt x="399" y="91"/>
                    <a:pt x="399" y="91"/>
                    <a:pt x="399" y="91"/>
                  </a:cubicBezTo>
                  <a:cubicBezTo>
                    <a:pt x="399" y="91"/>
                    <a:pt x="399" y="91"/>
                    <a:pt x="399" y="91"/>
                  </a:cubicBezTo>
                  <a:cubicBezTo>
                    <a:pt x="399" y="91"/>
                    <a:pt x="398" y="91"/>
                    <a:pt x="398" y="91"/>
                  </a:cubicBezTo>
                  <a:cubicBezTo>
                    <a:pt x="397" y="93"/>
                    <a:pt x="399" y="91"/>
                    <a:pt x="399" y="93"/>
                  </a:cubicBezTo>
                  <a:cubicBezTo>
                    <a:pt x="400" y="91"/>
                    <a:pt x="400" y="93"/>
                    <a:pt x="401" y="93"/>
                  </a:cubicBezTo>
                  <a:cubicBezTo>
                    <a:pt x="400" y="93"/>
                    <a:pt x="400" y="93"/>
                    <a:pt x="400" y="93"/>
                  </a:cubicBezTo>
                  <a:cubicBezTo>
                    <a:pt x="400" y="94"/>
                    <a:pt x="403" y="94"/>
                    <a:pt x="403" y="94"/>
                  </a:cubicBezTo>
                  <a:cubicBezTo>
                    <a:pt x="403" y="94"/>
                    <a:pt x="402" y="94"/>
                    <a:pt x="402" y="94"/>
                  </a:cubicBezTo>
                  <a:cubicBezTo>
                    <a:pt x="402" y="95"/>
                    <a:pt x="402" y="95"/>
                    <a:pt x="402" y="95"/>
                  </a:cubicBezTo>
                  <a:cubicBezTo>
                    <a:pt x="402" y="95"/>
                    <a:pt x="402" y="95"/>
                    <a:pt x="403" y="95"/>
                  </a:cubicBezTo>
                  <a:cubicBezTo>
                    <a:pt x="402" y="95"/>
                    <a:pt x="402" y="95"/>
                    <a:pt x="402" y="95"/>
                  </a:cubicBezTo>
                  <a:cubicBezTo>
                    <a:pt x="402" y="94"/>
                    <a:pt x="401" y="95"/>
                    <a:pt x="401" y="94"/>
                  </a:cubicBezTo>
                  <a:cubicBezTo>
                    <a:pt x="400" y="94"/>
                    <a:pt x="399" y="92"/>
                    <a:pt x="398" y="93"/>
                  </a:cubicBezTo>
                  <a:cubicBezTo>
                    <a:pt x="397" y="93"/>
                    <a:pt x="397" y="93"/>
                    <a:pt x="396" y="93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5" y="94"/>
                    <a:pt x="397" y="93"/>
                    <a:pt x="396" y="94"/>
                  </a:cubicBezTo>
                  <a:cubicBezTo>
                    <a:pt x="397" y="94"/>
                    <a:pt x="397" y="94"/>
                    <a:pt x="396" y="94"/>
                  </a:cubicBezTo>
                  <a:cubicBezTo>
                    <a:pt x="396" y="94"/>
                    <a:pt x="396" y="94"/>
                    <a:pt x="396" y="94"/>
                  </a:cubicBezTo>
                  <a:cubicBezTo>
                    <a:pt x="396" y="94"/>
                    <a:pt x="396" y="94"/>
                    <a:pt x="396" y="95"/>
                  </a:cubicBezTo>
                  <a:cubicBezTo>
                    <a:pt x="396" y="95"/>
                    <a:pt x="396" y="94"/>
                    <a:pt x="396" y="94"/>
                  </a:cubicBezTo>
                  <a:cubicBezTo>
                    <a:pt x="395" y="95"/>
                    <a:pt x="395" y="95"/>
                    <a:pt x="395" y="95"/>
                  </a:cubicBezTo>
                  <a:cubicBezTo>
                    <a:pt x="395" y="95"/>
                    <a:pt x="395" y="95"/>
                    <a:pt x="395" y="95"/>
                  </a:cubicBezTo>
                  <a:cubicBezTo>
                    <a:pt x="395" y="95"/>
                    <a:pt x="395" y="95"/>
                    <a:pt x="395" y="95"/>
                  </a:cubicBezTo>
                  <a:cubicBezTo>
                    <a:pt x="395" y="94"/>
                    <a:pt x="395" y="94"/>
                    <a:pt x="395" y="94"/>
                  </a:cubicBezTo>
                  <a:cubicBezTo>
                    <a:pt x="394" y="94"/>
                    <a:pt x="394" y="96"/>
                    <a:pt x="393" y="95"/>
                  </a:cubicBezTo>
                  <a:cubicBezTo>
                    <a:pt x="392" y="94"/>
                    <a:pt x="391" y="94"/>
                    <a:pt x="390" y="93"/>
                  </a:cubicBezTo>
                  <a:cubicBezTo>
                    <a:pt x="389" y="93"/>
                    <a:pt x="389" y="94"/>
                    <a:pt x="388" y="95"/>
                  </a:cubicBezTo>
                  <a:cubicBezTo>
                    <a:pt x="388" y="94"/>
                    <a:pt x="387" y="94"/>
                    <a:pt x="387" y="94"/>
                  </a:cubicBezTo>
                  <a:cubicBezTo>
                    <a:pt x="387" y="94"/>
                    <a:pt x="387" y="94"/>
                    <a:pt x="387" y="94"/>
                  </a:cubicBezTo>
                  <a:cubicBezTo>
                    <a:pt x="387" y="94"/>
                    <a:pt x="387" y="94"/>
                    <a:pt x="387" y="94"/>
                  </a:cubicBezTo>
                  <a:cubicBezTo>
                    <a:pt x="386" y="94"/>
                    <a:pt x="385" y="94"/>
                    <a:pt x="385" y="93"/>
                  </a:cubicBezTo>
                  <a:cubicBezTo>
                    <a:pt x="384" y="93"/>
                    <a:pt x="382" y="93"/>
                    <a:pt x="382" y="93"/>
                  </a:cubicBezTo>
                  <a:cubicBezTo>
                    <a:pt x="383" y="94"/>
                    <a:pt x="383" y="94"/>
                    <a:pt x="383" y="94"/>
                  </a:cubicBezTo>
                  <a:cubicBezTo>
                    <a:pt x="383" y="96"/>
                    <a:pt x="381" y="94"/>
                    <a:pt x="379" y="95"/>
                  </a:cubicBezTo>
                  <a:cubicBezTo>
                    <a:pt x="379" y="94"/>
                    <a:pt x="379" y="94"/>
                    <a:pt x="379" y="94"/>
                  </a:cubicBezTo>
                  <a:cubicBezTo>
                    <a:pt x="379" y="94"/>
                    <a:pt x="379" y="93"/>
                    <a:pt x="378" y="93"/>
                  </a:cubicBezTo>
                  <a:cubicBezTo>
                    <a:pt x="378" y="93"/>
                    <a:pt x="378" y="93"/>
                    <a:pt x="378" y="93"/>
                  </a:cubicBezTo>
                  <a:cubicBezTo>
                    <a:pt x="378" y="93"/>
                    <a:pt x="378" y="92"/>
                    <a:pt x="377" y="93"/>
                  </a:cubicBezTo>
                  <a:cubicBezTo>
                    <a:pt x="377" y="93"/>
                    <a:pt x="376" y="93"/>
                    <a:pt x="375" y="94"/>
                  </a:cubicBezTo>
                  <a:cubicBezTo>
                    <a:pt x="375" y="95"/>
                    <a:pt x="377" y="94"/>
                    <a:pt x="376" y="95"/>
                  </a:cubicBezTo>
                  <a:cubicBezTo>
                    <a:pt x="376" y="94"/>
                    <a:pt x="375" y="95"/>
                    <a:pt x="375" y="95"/>
                  </a:cubicBezTo>
                  <a:cubicBezTo>
                    <a:pt x="375" y="96"/>
                    <a:pt x="376" y="95"/>
                    <a:pt x="376" y="96"/>
                  </a:cubicBezTo>
                  <a:cubicBezTo>
                    <a:pt x="377" y="95"/>
                    <a:pt x="378" y="96"/>
                    <a:pt x="378" y="95"/>
                  </a:cubicBezTo>
                  <a:cubicBezTo>
                    <a:pt x="378" y="96"/>
                    <a:pt x="379" y="96"/>
                    <a:pt x="380" y="97"/>
                  </a:cubicBezTo>
                  <a:cubicBezTo>
                    <a:pt x="380" y="95"/>
                    <a:pt x="380" y="95"/>
                    <a:pt x="380" y="95"/>
                  </a:cubicBezTo>
                  <a:cubicBezTo>
                    <a:pt x="380" y="96"/>
                    <a:pt x="380" y="96"/>
                    <a:pt x="380" y="96"/>
                  </a:cubicBezTo>
                  <a:cubicBezTo>
                    <a:pt x="380" y="96"/>
                    <a:pt x="381" y="96"/>
                    <a:pt x="381" y="96"/>
                  </a:cubicBezTo>
                  <a:cubicBezTo>
                    <a:pt x="382" y="95"/>
                    <a:pt x="382" y="97"/>
                    <a:pt x="383" y="96"/>
                  </a:cubicBezTo>
                  <a:cubicBezTo>
                    <a:pt x="384" y="96"/>
                    <a:pt x="386" y="97"/>
                    <a:pt x="387" y="96"/>
                  </a:cubicBezTo>
                  <a:cubicBezTo>
                    <a:pt x="388" y="97"/>
                    <a:pt x="389" y="97"/>
                    <a:pt x="390" y="96"/>
                  </a:cubicBezTo>
                  <a:cubicBezTo>
                    <a:pt x="390" y="96"/>
                    <a:pt x="390" y="96"/>
                    <a:pt x="389" y="96"/>
                  </a:cubicBezTo>
                  <a:cubicBezTo>
                    <a:pt x="389" y="95"/>
                    <a:pt x="389" y="95"/>
                    <a:pt x="388" y="95"/>
                  </a:cubicBezTo>
                  <a:cubicBezTo>
                    <a:pt x="389" y="95"/>
                    <a:pt x="389" y="95"/>
                    <a:pt x="389" y="96"/>
                  </a:cubicBezTo>
                  <a:cubicBezTo>
                    <a:pt x="390" y="96"/>
                    <a:pt x="390" y="96"/>
                    <a:pt x="391" y="97"/>
                  </a:cubicBezTo>
                  <a:cubicBezTo>
                    <a:pt x="392" y="96"/>
                    <a:pt x="392" y="97"/>
                    <a:pt x="393" y="96"/>
                  </a:cubicBezTo>
                  <a:cubicBezTo>
                    <a:pt x="393" y="97"/>
                    <a:pt x="395" y="96"/>
                    <a:pt x="394" y="97"/>
                  </a:cubicBezTo>
                  <a:cubicBezTo>
                    <a:pt x="394" y="98"/>
                    <a:pt x="395" y="97"/>
                    <a:pt x="395" y="97"/>
                  </a:cubicBezTo>
                  <a:cubicBezTo>
                    <a:pt x="395" y="96"/>
                    <a:pt x="394" y="97"/>
                    <a:pt x="394" y="97"/>
                  </a:cubicBezTo>
                  <a:cubicBezTo>
                    <a:pt x="395" y="96"/>
                    <a:pt x="396" y="96"/>
                    <a:pt x="396" y="96"/>
                  </a:cubicBezTo>
                  <a:cubicBezTo>
                    <a:pt x="396" y="96"/>
                    <a:pt x="396" y="97"/>
                    <a:pt x="396" y="97"/>
                  </a:cubicBezTo>
                  <a:cubicBezTo>
                    <a:pt x="397" y="97"/>
                    <a:pt x="397" y="96"/>
                    <a:pt x="398" y="96"/>
                  </a:cubicBezTo>
                  <a:cubicBezTo>
                    <a:pt x="397" y="95"/>
                    <a:pt x="398" y="96"/>
                    <a:pt x="398" y="95"/>
                  </a:cubicBezTo>
                  <a:cubicBezTo>
                    <a:pt x="399" y="96"/>
                    <a:pt x="400" y="95"/>
                    <a:pt x="400" y="96"/>
                  </a:cubicBezTo>
                  <a:cubicBezTo>
                    <a:pt x="400" y="97"/>
                    <a:pt x="399" y="96"/>
                    <a:pt x="399" y="97"/>
                  </a:cubicBezTo>
                  <a:cubicBezTo>
                    <a:pt x="399" y="97"/>
                    <a:pt x="400" y="98"/>
                    <a:pt x="400" y="98"/>
                  </a:cubicBezTo>
                  <a:cubicBezTo>
                    <a:pt x="401" y="97"/>
                    <a:pt x="401" y="97"/>
                    <a:pt x="401" y="97"/>
                  </a:cubicBezTo>
                  <a:cubicBezTo>
                    <a:pt x="401" y="97"/>
                    <a:pt x="401" y="97"/>
                    <a:pt x="401" y="97"/>
                  </a:cubicBezTo>
                  <a:cubicBezTo>
                    <a:pt x="401" y="95"/>
                    <a:pt x="402" y="97"/>
                    <a:pt x="403" y="96"/>
                  </a:cubicBezTo>
                  <a:cubicBezTo>
                    <a:pt x="403" y="96"/>
                    <a:pt x="404" y="97"/>
                    <a:pt x="404" y="96"/>
                  </a:cubicBezTo>
                  <a:cubicBezTo>
                    <a:pt x="404" y="97"/>
                    <a:pt x="403" y="96"/>
                    <a:pt x="403" y="97"/>
                  </a:cubicBezTo>
                  <a:cubicBezTo>
                    <a:pt x="403" y="98"/>
                    <a:pt x="404" y="97"/>
                    <a:pt x="405" y="98"/>
                  </a:cubicBezTo>
                  <a:cubicBezTo>
                    <a:pt x="405" y="98"/>
                    <a:pt x="404" y="99"/>
                    <a:pt x="405" y="100"/>
                  </a:cubicBezTo>
                  <a:cubicBezTo>
                    <a:pt x="405" y="100"/>
                    <a:pt x="405" y="100"/>
                    <a:pt x="405" y="100"/>
                  </a:cubicBezTo>
                  <a:cubicBezTo>
                    <a:pt x="405" y="100"/>
                    <a:pt x="405" y="101"/>
                    <a:pt x="405" y="101"/>
                  </a:cubicBezTo>
                  <a:cubicBezTo>
                    <a:pt x="405" y="102"/>
                    <a:pt x="403" y="101"/>
                    <a:pt x="403" y="102"/>
                  </a:cubicBezTo>
                  <a:cubicBezTo>
                    <a:pt x="403" y="102"/>
                    <a:pt x="403" y="102"/>
                    <a:pt x="403" y="102"/>
                  </a:cubicBezTo>
                  <a:cubicBezTo>
                    <a:pt x="403" y="101"/>
                    <a:pt x="404" y="101"/>
                    <a:pt x="405" y="101"/>
                  </a:cubicBezTo>
                  <a:cubicBezTo>
                    <a:pt x="403" y="100"/>
                    <a:pt x="401" y="101"/>
                    <a:pt x="400" y="100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399" y="100"/>
                    <a:pt x="399" y="99"/>
                    <a:pt x="399" y="98"/>
                  </a:cubicBezTo>
                  <a:cubicBezTo>
                    <a:pt x="398" y="99"/>
                    <a:pt x="398" y="99"/>
                    <a:pt x="398" y="99"/>
                  </a:cubicBezTo>
                  <a:cubicBezTo>
                    <a:pt x="398" y="98"/>
                    <a:pt x="398" y="98"/>
                    <a:pt x="398" y="98"/>
                  </a:cubicBezTo>
                  <a:cubicBezTo>
                    <a:pt x="398" y="98"/>
                    <a:pt x="398" y="97"/>
                    <a:pt x="398" y="97"/>
                  </a:cubicBezTo>
                  <a:cubicBezTo>
                    <a:pt x="397" y="98"/>
                    <a:pt x="398" y="98"/>
                    <a:pt x="397" y="98"/>
                  </a:cubicBezTo>
                  <a:cubicBezTo>
                    <a:pt x="397" y="99"/>
                    <a:pt x="397" y="98"/>
                    <a:pt x="396" y="99"/>
                  </a:cubicBezTo>
                  <a:cubicBezTo>
                    <a:pt x="396" y="99"/>
                    <a:pt x="396" y="97"/>
                    <a:pt x="395" y="99"/>
                  </a:cubicBezTo>
                  <a:cubicBezTo>
                    <a:pt x="395" y="98"/>
                    <a:pt x="395" y="98"/>
                    <a:pt x="395" y="98"/>
                  </a:cubicBezTo>
                  <a:cubicBezTo>
                    <a:pt x="394" y="99"/>
                    <a:pt x="394" y="99"/>
                    <a:pt x="394" y="99"/>
                  </a:cubicBezTo>
                  <a:cubicBezTo>
                    <a:pt x="394" y="98"/>
                    <a:pt x="393" y="98"/>
                    <a:pt x="392" y="98"/>
                  </a:cubicBezTo>
                  <a:cubicBezTo>
                    <a:pt x="392" y="99"/>
                    <a:pt x="392" y="99"/>
                    <a:pt x="392" y="99"/>
                  </a:cubicBezTo>
                  <a:cubicBezTo>
                    <a:pt x="392" y="98"/>
                    <a:pt x="392" y="98"/>
                    <a:pt x="392" y="98"/>
                  </a:cubicBezTo>
                  <a:cubicBezTo>
                    <a:pt x="391" y="98"/>
                    <a:pt x="390" y="97"/>
                    <a:pt x="389" y="98"/>
                  </a:cubicBezTo>
                  <a:cubicBezTo>
                    <a:pt x="390" y="99"/>
                    <a:pt x="390" y="99"/>
                    <a:pt x="390" y="99"/>
                  </a:cubicBezTo>
                  <a:cubicBezTo>
                    <a:pt x="390" y="99"/>
                    <a:pt x="390" y="98"/>
                    <a:pt x="389" y="98"/>
                  </a:cubicBezTo>
                  <a:cubicBezTo>
                    <a:pt x="389" y="98"/>
                    <a:pt x="389" y="98"/>
                    <a:pt x="389" y="98"/>
                  </a:cubicBezTo>
                  <a:cubicBezTo>
                    <a:pt x="389" y="99"/>
                    <a:pt x="389" y="99"/>
                    <a:pt x="389" y="99"/>
                  </a:cubicBezTo>
                  <a:cubicBezTo>
                    <a:pt x="389" y="99"/>
                    <a:pt x="389" y="99"/>
                    <a:pt x="389" y="99"/>
                  </a:cubicBezTo>
                  <a:cubicBezTo>
                    <a:pt x="389" y="99"/>
                    <a:pt x="388" y="99"/>
                    <a:pt x="388" y="100"/>
                  </a:cubicBezTo>
                  <a:cubicBezTo>
                    <a:pt x="388" y="100"/>
                    <a:pt x="388" y="100"/>
                    <a:pt x="388" y="100"/>
                  </a:cubicBezTo>
                  <a:cubicBezTo>
                    <a:pt x="389" y="101"/>
                    <a:pt x="389" y="100"/>
                    <a:pt x="389" y="100"/>
                  </a:cubicBezTo>
                  <a:cubicBezTo>
                    <a:pt x="389" y="100"/>
                    <a:pt x="389" y="100"/>
                    <a:pt x="389" y="100"/>
                  </a:cubicBezTo>
                  <a:cubicBezTo>
                    <a:pt x="389" y="100"/>
                    <a:pt x="389" y="100"/>
                    <a:pt x="389" y="100"/>
                  </a:cubicBezTo>
                  <a:cubicBezTo>
                    <a:pt x="389" y="100"/>
                    <a:pt x="389" y="100"/>
                    <a:pt x="389" y="100"/>
                  </a:cubicBezTo>
                  <a:cubicBezTo>
                    <a:pt x="389" y="100"/>
                    <a:pt x="389" y="100"/>
                    <a:pt x="389" y="100"/>
                  </a:cubicBezTo>
                  <a:cubicBezTo>
                    <a:pt x="390" y="100"/>
                    <a:pt x="390" y="100"/>
                    <a:pt x="390" y="100"/>
                  </a:cubicBezTo>
                  <a:cubicBezTo>
                    <a:pt x="390" y="99"/>
                    <a:pt x="390" y="99"/>
                    <a:pt x="390" y="99"/>
                  </a:cubicBezTo>
                  <a:cubicBezTo>
                    <a:pt x="390" y="100"/>
                    <a:pt x="391" y="99"/>
                    <a:pt x="392" y="100"/>
                  </a:cubicBezTo>
                  <a:cubicBezTo>
                    <a:pt x="391" y="100"/>
                    <a:pt x="389" y="100"/>
                    <a:pt x="389" y="101"/>
                  </a:cubicBezTo>
                  <a:cubicBezTo>
                    <a:pt x="388" y="100"/>
                    <a:pt x="388" y="101"/>
                    <a:pt x="387" y="101"/>
                  </a:cubicBezTo>
                  <a:cubicBezTo>
                    <a:pt x="387" y="101"/>
                    <a:pt x="387" y="101"/>
                    <a:pt x="387" y="101"/>
                  </a:cubicBezTo>
                  <a:cubicBezTo>
                    <a:pt x="389" y="102"/>
                    <a:pt x="390" y="101"/>
                    <a:pt x="391" y="103"/>
                  </a:cubicBezTo>
                  <a:cubicBezTo>
                    <a:pt x="391" y="103"/>
                    <a:pt x="391" y="103"/>
                    <a:pt x="390" y="103"/>
                  </a:cubicBezTo>
                  <a:cubicBezTo>
                    <a:pt x="391" y="104"/>
                    <a:pt x="392" y="104"/>
                    <a:pt x="393" y="103"/>
                  </a:cubicBezTo>
                  <a:cubicBezTo>
                    <a:pt x="393" y="103"/>
                    <a:pt x="393" y="103"/>
                    <a:pt x="393" y="103"/>
                  </a:cubicBezTo>
                  <a:cubicBezTo>
                    <a:pt x="393" y="103"/>
                    <a:pt x="393" y="103"/>
                    <a:pt x="393" y="103"/>
                  </a:cubicBezTo>
                  <a:cubicBezTo>
                    <a:pt x="393" y="103"/>
                    <a:pt x="393" y="103"/>
                    <a:pt x="393" y="104"/>
                  </a:cubicBezTo>
                  <a:cubicBezTo>
                    <a:pt x="393" y="104"/>
                    <a:pt x="393" y="104"/>
                    <a:pt x="393" y="104"/>
                  </a:cubicBezTo>
                  <a:cubicBezTo>
                    <a:pt x="393" y="104"/>
                    <a:pt x="393" y="104"/>
                    <a:pt x="393" y="104"/>
                  </a:cubicBezTo>
                  <a:cubicBezTo>
                    <a:pt x="394" y="104"/>
                    <a:pt x="394" y="103"/>
                    <a:pt x="394" y="102"/>
                  </a:cubicBezTo>
                  <a:cubicBezTo>
                    <a:pt x="392" y="102"/>
                    <a:pt x="393" y="100"/>
                    <a:pt x="393" y="100"/>
                  </a:cubicBezTo>
                  <a:cubicBezTo>
                    <a:pt x="394" y="99"/>
                    <a:pt x="394" y="99"/>
                    <a:pt x="394" y="99"/>
                  </a:cubicBezTo>
                  <a:cubicBezTo>
                    <a:pt x="394" y="100"/>
                    <a:pt x="394" y="100"/>
                    <a:pt x="394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94" y="101"/>
                    <a:pt x="394" y="101"/>
                    <a:pt x="394" y="101"/>
                  </a:cubicBezTo>
                  <a:cubicBezTo>
                    <a:pt x="393" y="101"/>
                    <a:pt x="393" y="101"/>
                    <a:pt x="393" y="101"/>
                  </a:cubicBezTo>
                  <a:cubicBezTo>
                    <a:pt x="393" y="101"/>
                    <a:pt x="393" y="102"/>
                    <a:pt x="394" y="102"/>
                  </a:cubicBezTo>
                  <a:cubicBezTo>
                    <a:pt x="395" y="102"/>
                    <a:pt x="396" y="102"/>
                    <a:pt x="397" y="102"/>
                  </a:cubicBezTo>
                  <a:cubicBezTo>
                    <a:pt x="398" y="102"/>
                    <a:pt x="399" y="102"/>
                    <a:pt x="399" y="103"/>
                  </a:cubicBezTo>
                  <a:cubicBezTo>
                    <a:pt x="399" y="103"/>
                    <a:pt x="398" y="102"/>
                    <a:pt x="398" y="103"/>
                  </a:cubicBezTo>
                  <a:cubicBezTo>
                    <a:pt x="399" y="103"/>
                    <a:pt x="400" y="104"/>
                    <a:pt x="401" y="103"/>
                  </a:cubicBezTo>
                  <a:cubicBezTo>
                    <a:pt x="401" y="104"/>
                    <a:pt x="401" y="104"/>
                    <a:pt x="401" y="104"/>
                  </a:cubicBezTo>
                  <a:cubicBezTo>
                    <a:pt x="402" y="104"/>
                    <a:pt x="403" y="103"/>
                    <a:pt x="404" y="103"/>
                  </a:cubicBezTo>
                  <a:cubicBezTo>
                    <a:pt x="404" y="103"/>
                    <a:pt x="404" y="103"/>
                    <a:pt x="404" y="103"/>
                  </a:cubicBezTo>
                  <a:cubicBezTo>
                    <a:pt x="404" y="103"/>
                    <a:pt x="405" y="103"/>
                    <a:pt x="405" y="103"/>
                  </a:cubicBezTo>
                  <a:cubicBezTo>
                    <a:pt x="405" y="103"/>
                    <a:pt x="405" y="103"/>
                    <a:pt x="406" y="103"/>
                  </a:cubicBezTo>
                  <a:cubicBezTo>
                    <a:pt x="405" y="104"/>
                    <a:pt x="404" y="103"/>
                    <a:pt x="404" y="104"/>
                  </a:cubicBezTo>
                  <a:cubicBezTo>
                    <a:pt x="405" y="104"/>
                    <a:pt x="406" y="106"/>
                    <a:pt x="407" y="104"/>
                  </a:cubicBezTo>
                  <a:cubicBezTo>
                    <a:pt x="408" y="103"/>
                    <a:pt x="409" y="103"/>
                    <a:pt x="410" y="103"/>
                  </a:cubicBezTo>
                  <a:cubicBezTo>
                    <a:pt x="410" y="103"/>
                    <a:pt x="410" y="103"/>
                    <a:pt x="410" y="103"/>
                  </a:cubicBezTo>
                  <a:cubicBezTo>
                    <a:pt x="410" y="104"/>
                    <a:pt x="408" y="104"/>
                    <a:pt x="408" y="105"/>
                  </a:cubicBezTo>
                  <a:cubicBezTo>
                    <a:pt x="408" y="105"/>
                    <a:pt x="408" y="105"/>
                    <a:pt x="408" y="105"/>
                  </a:cubicBezTo>
                  <a:cubicBezTo>
                    <a:pt x="408" y="106"/>
                    <a:pt x="408" y="106"/>
                    <a:pt x="408" y="106"/>
                  </a:cubicBezTo>
                  <a:cubicBezTo>
                    <a:pt x="408" y="105"/>
                    <a:pt x="407" y="106"/>
                    <a:pt x="406" y="105"/>
                  </a:cubicBezTo>
                  <a:cubicBezTo>
                    <a:pt x="406" y="106"/>
                    <a:pt x="405" y="104"/>
                    <a:pt x="404" y="106"/>
                  </a:cubicBezTo>
                  <a:cubicBezTo>
                    <a:pt x="405" y="105"/>
                    <a:pt x="405" y="105"/>
                    <a:pt x="405" y="105"/>
                  </a:cubicBezTo>
                  <a:cubicBezTo>
                    <a:pt x="404" y="105"/>
                    <a:pt x="404" y="105"/>
                    <a:pt x="403" y="105"/>
                  </a:cubicBezTo>
                  <a:cubicBezTo>
                    <a:pt x="403" y="106"/>
                    <a:pt x="403" y="105"/>
                    <a:pt x="403" y="105"/>
                  </a:cubicBezTo>
                  <a:cubicBezTo>
                    <a:pt x="403" y="105"/>
                    <a:pt x="403" y="105"/>
                    <a:pt x="403" y="105"/>
                  </a:cubicBezTo>
                  <a:cubicBezTo>
                    <a:pt x="403" y="106"/>
                    <a:pt x="403" y="106"/>
                    <a:pt x="403" y="106"/>
                  </a:cubicBezTo>
                  <a:cubicBezTo>
                    <a:pt x="402" y="105"/>
                    <a:pt x="401" y="105"/>
                    <a:pt x="400" y="105"/>
                  </a:cubicBezTo>
                  <a:cubicBezTo>
                    <a:pt x="401" y="106"/>
                    <a:pt x="400" y="104"/>
                    <a:pt x="399" y="105"/>
                  </a:cubicBezTo>
                  <a:cubicBezTo>
                    <a:pt x="399" y="105"/>
                    <a:pt x="399" y="105"/>
                    <a:pt x="399" y="105"/>
                  </a:cubicBezTo>
                  <a:cubicBezTo>
                    <a:pt x="400" y="106"/>
                    <a:pt x="399" y="106"/>
                    <a:pt x="398" y="107"/>
                  </a:cubicBezTo>
                  <a:cubicBezTo>
                    <a:pt x="398" y="107"/>
                    <a:pt x="398" y="106"/>
                    <a:pt x="397" y="106"/>
                  </a:cubicBezTo>
                  <a:cubicBezTo>
                    <a:pt x="397" y="106"/>
                    <a:pt x="397" y="106"/>
                    <a:pt x="397" y="106"/>
                  </a:cubicBezTo>
                  <a:cubicBezTo>
                    <a:pt x="397" y="107"/>
                    <a:pt x="396" y="106"/>
                    <a:pt x="396" y="106"/>
                  </a:cubicBezTo>
                  <a:cubicBezTo>
                    <a:pt x="396" y="106"/>
                    <a:pt x="396" y="106"/>
                    <a:pt x="396" y="106"/>
                  </a:cubicBezTo>
                  <a:cubicBezTo>
                    <a:pt x="396" y="105"/>
                    <a:pt x="396" y="105"/>
                    <a:pt x="396" y="105"/>
                  </a:cubicBezTo>
                  <a:cubicBezTo>
                    <a:pt x="396" y="105"/>
                    <a:pt x="396" y="105"/>
                    <a:pt x="396" y="105"/>
                  </a:cubicBezTo>
                  <a:cubicBezTo>
                    <a:pt x="396" y="104"/>
                    <a:pt x="395" y="105"/>
                    <a:pt x="395" y="104"/>
                  </a:cubicBezTo>
                  <a:cubicBezTo>
                    <a:pt x="394" y="105"/>
                    <a:pt x="394" y="105"/>
                    <a:pt x="394" y="105"/>
                  </a:cubicBezTo>
                  <a:cubicBezTo>
                    <a:pt x="394" y="105"/>
                    <a:pt x="394" y="104"/>
                    <a:pt x="394" y="104"/>
                  </a:cubicBezTo>
                  <a:cubicBezTo>
                    <a:pt x="393" y="104"/>
                    <a:pt x="393" y="104"/>
                    <a:pt x="393" y="104"/>
                  </a:cubicBezTo>
                  <a:cubicBezTo>
                    <a:pt x="393" y="104"/>
                    <a:pt x="393" y="104"/>
                    <a:pt x="393" y="104"/>
                  </a:cubicBezTo>
                  <a:cubicBezTo>
                    <a:pt x="393" y="104"/>
                    <a:pt x="393" y="104"/>
                    <a:pt x="393" y="104"/>
                  </a:cubicBezTo>
                  <a:cubicBezTo>
                    <a:pt x="393" y="104"/>
                    <a:pt x="393" y="104"/>
                    <a:pt x="393" y="104"/>
                  </a:cubicBezTo>
                  <a:cubicBezTo>
                    <a:pt x="393" y="104"/>
                    <a:pt x="393" y="105"/>
                    <a:pt x="393" y="105"/>
                  </a:cubicBezTo>
                  <a:cubicBezTo>
                    <a:pt x="392" y="106"/>
                    <a:pt x="392" y="103"/>
                    <a:pt x="391" y="104"/>
                  </a:cubicBezTo>
                  <a:cubicBezTo>
                    <a:pt x="391" y="104"/>
                    <a:pt x="391" y="103"/>
                    <a:pt x="390" y="103"/>
                  </a:cubicBezTo>
                  <a:cubicBezTo>
                    <a:pt x="390" y="103"/>
                    <a:pt x="389" y="103"/>
                    <a:pt x="390" y="104"/>
                  </a:cubicBezTo>
                  <a:cubicBezTo>
                    <a:pt x="390" y="104"/>
                    <a:pt x="390" y="104"/>
                    <a:pt x="389" y="104"/>
                  </a:cubicBezTo>
                  <a:cubicBezTo>
                    <a:pt x="389" y="103"/>
                    <a:pt x="388" y="105"/>
                    <a:pt x="388" y="104"/>
                  </a:cubicBezTo>
                  <a:cubicBezTo>
                    <a:pt x="387" y="105"/>
                    <a:pt x="387" y="105"/>
                    <a:pt x="387" y="105"/>
                  </a:cubicBezTo>
                  <a:cubicBezTo>
                    <a:pt x="387" y="104"/>
                    <a:pt x="386" y="104"/>
                    <a:pt x="386" y="104"/>
                  </a:cubicBezTo>
                  <a:close/>
                  <a:moveTo>
                    <a:pt x="386" y="107"/>
                  </a:moveTo>
                  <a:cubicBezTo>
                    <a:pt x="385" y="107"/>
                    <a:pt x="385" y="106"/>
                    <a:pt x="384" y="106"/>
                  </a:cubicBezTo>
                  <a:cubicBezTo>
                    <a:pt x="384" y="105"/>
                    <a:pt x="386" y="106"/>
                    <a:pt x="386" y="107"/>
                  </a:cubicBezTo>
                  <a:close/>
                  <a:moveTo>
                    <a:pt x="383" y="107"/>
                  </a:moveTo>
                  <a:cubicBezTo>
                    <a:pt x="383" y="108"/>
                    <a:pt x="383" y="108"/>
                    <a:pt x="383" y="108"/>
                  </a:cubicBezTo>
                  <a:cubicBezTo>
                    <a:pt x="383" y="107"/>
                    <a:pt x="383" y="107"/>
                    <a:pt x="383" y="107"/>
                  </a:cubicBezTo>
                  <a:cubicBezTo>
                    <a:pt x="383" y="108"/>
                    <a:pt x="383" y="108"/>
                    <a:pt x="383" y="108"/>
                  </a:cubicBezTo>
                  <a:lnTo>
                    <a:pt x="383" y="107"/>
                  </a:lnTo>
                  <a:close/>
                  <a:moveTo>
                    <a:pt x="380" y="105"/>
                  </a:moveTo>
                  <a:cubicBezTo>
                    <a:pt x="380" y="105"/>
                    <a:pt x="380" y="105"/>
                    <a:pt x="380" y="105"/>
                  </a:cubicBezTo>
                  <a:cubicBezTo>
                    <a:pt x="380" y="105"/>
                    <a:pt x="380" y="105"/>
                    <a:pt x="380" y="105"/>
                  </a:cubicBezTo>
                  <a:cubicBezTo>
                    <a:pt x="380" y="105"/>
                    <a:pt x="380" y="105"/>
                    <a:pt x="380" y="105"/>
                  </a:cubicBezTo>
                  <a:cubicBezTo>
                    <a:pt x="379" y="105"/>
                    <a:pt x="379" y="105"/>
                    <a:pt x="379" y="105"/>
                  </a:cubicBezTo>
                  <a:cubicBezTo>
                    <a:pt x="379" y="105"/>
                    <a:pt x="379" y="105"/>
                    <a:pt x="380" y="105"/>
                  </a:cubicBezTo>
                  <a:cubicBezTo>
                    <a:pt x="380" y="105"/>
                    <a:pt x="380" y="105"/>
                    <a:pt x="380" y="105"/>
                  </a:cubicBezTo>
                  <a:cubicBezTo>
                    <a:pt x="380" y="105"/>
                    <a:pt x="380" y="105"/>
                    <a:pt x="380" y="105"/>
                  </a:cubicBezTo>
                  <a:close/>
                  <a:moveTo>
                    <a:pt x="378" y="105"/>
                  </a:moveTo>
                  <a:cubicBezTo>
                    <a:pt x="378" y="105"/>
                    <a:pt x="378" y="105"/>
                    <a:pt x="378" y="105"/>
                  </a:cubicBezTo>
                  <a:cubicBezTo>
                    <a:pt x="378" y="104"/>
                    <a:pt x="378" y="104"/>
                    <a:pt x="378" y="104"/>
                  </a:cubicBezTo>
                  <a:cubicBezTo>
                    <a:pt x="378" y="104"/>
                    <a:pt x="378" y="105"/>
                    <a:pt x="378" y="105"/>
                  </a:cubicBezTo>
                  <a:cubicBezTo>
                    <a:pt x="378" y="105"/>
                    <a:pt x="378" y="105"/>
                    <a:pt x="378" y="105"/>
                  </a:cubicBezTo>
                  <a:cubicBezTo>
                    <a:pt x="378" y="105"/>
                    <a:pt x="378" y="105"/>
                    <a:pt x="378" y="105"/>
                  </a:cubicBezTo>
                  <a:cubicBezTo>
                    <a:pt x="378" y="105"/>
                    <a:pt x="378" y="105"/>
                    <a:pt x="378" y="105"/>
                  </a:cubicBezTo>
                  <a:close/>
                  <a:moveTo>
                    <a:pt x="379" y="109"/>
                  </a:moveTo>
                  <a:cubicBezTo>
                    <a:pt x="377" y="108"/>
                    <a:pt x="377" y="108"/>
                    <a:pt x="377" y="108"/>
                  </a:cubicBezTo>
                  <a:cubicBezTo>
                    <a:pt x="377" y="108"/>
                    <a:pt x="378" y="108"/>
                    <a:pt x="379" y="107"/>
                  </a:cubicBezTo>
                  <a:cubicBezTo>
                    <a:pt x="380" y="108"/>
                    <a:pt x="379" y="108"/>
                    <a:pt x="379" y="109"/>
                  </a:cubicBezTo>
                  <a:close/>
                  <a:moveTo>
                    <a:pt x="373" y="108"/>
                  </a:moveTo>
                  <a:cubicBezTo>
                    <a:pt x="373" y="108"/>
                    <a:pt x="373" y="109"/>
                    <a:pt x="374" y="108"/>
                  </a:cubicBezTo>
                  <a:cubicBezTo>
                    <a:pt x="374" y="108"/>
                    <a:pt x="374" y="108"/>
                    <a:pt x="374" y="108"/>
                  </a:cubicBezTo>
                  <a:cubicBezTo>
                    <a:pt x="374" y="108"/>
                    <a:pt x="374" y="108"/>
                    <a:pt x="374" y="108"/>
                  </a:cubicBezTo>
                  <a:cubicBezTo>
                    <a:pt x="374" y="108"/>
                    <a:pt x="375" y="109"/>
                    <a:pt x="375" y="109"/>
                  </a:cubicBezTo>
                  <a:cubicBezTo>
                    <a:pt x="376" y="108"/>
                    <a:pt x="375" y="108"/>
                    <a:pt x="375" y="107"/>
                  </a:cubicBezTo>
                  <a:cubicBezTo>
                    <a:pt x="375" y="108"/>
                    <a:pt x="376" y="108"/>
                    <a:pt x="376" y="108"/>
                  </a:cubicBezTo>
                  <a:cubicBezTo>
                    <a:pt x="376" y="109"/>
                    <a:pt x="376" y="109"/>
                    <a:pt x="376" y="109"/>
                  </a:cubicBezTo>
                  <a:cubicBezTo>
                    <a:pt x="375" y="109"/>
                    <a:pt x="374" y="109"/>
                    <a:pt x="373" y="109"/>
                  </a:cubicBezTo>
                  <a:cubicBezTo>
                    <a:pt x="373" y="109"/>
                    <a:pt x="373" y="108"/>
                    <a:pt x="373" y="108"/>
                  </a:cubicBezTo>
                  <a:close/>
                  <a:moveTo>
                    <a:pt x="374" y="105"/>
                  </a:moveTo>
                  <a:cubicBezTo>
                    <a:pt x="374" y="105"/>
                    <a:pt x="375" y="105"/>
                    <a:pt x="374" y="105"/>
                  </a:cubicBezTo>
                  <a:cubicBezTo>
                    <a:pt x="374" y="105"/>
                    <a:pt x="374" y="105"/>
                    <a:pt x="374" y="105"/>
                  </a:cubicBezTo>
                  <a:cubicBezTo>
                    <a:pt x="374" y="105"/>
                    <a:pt x="374" y="104"/>
                    <a:pt x="374" y="104"/>
                  </a:cubicBezTo>
                  <a:cubicBezTo>
                    <a:pt x="374" y="104"/>
                    <a:pt x="374" y="105"/>
                    <a:pt x="374" y="105"/>
                  </a:cubicBezTo>
                  <a:close/>
                  <a:moveTo>
                    <a:pt x="373" y="103"/>
                  </a:moveTo>
                  <a:cubicBezTo>
                    <a:pt x="373" y="103"/>
                    <a:pt x="373" y="103"/>
                    <a:pt x="373" y="103"/>
                  </a:cubicBezTo>
                  <a:cubicBezTo>
                    <a:pt x="372" y="103"/>
                    <a:pt x="372" y="103"/>
                    <a:pt x="372" y="103"/>
                  </a:cubicBezTo>
                  <a:cubicBezTo>
                    <a:pt x="373" y="103"/>
                    <a:pt x="373" y="103"/>
                    <a:pt x="373" y="103"/>
                  </a:cubicBezTo>
                  <a:close/>
                  <a:moveTo>
                    <a:pt x="368" y="107"/>
                  </a:moveTo>
                  <a:cubicBezTo>
                    <a:pt x="367" y="108"/>
                    <a:pt x="367" y="106"/>
                    <a:pt x="366" y="107"/>
                  </a:cubicBezTo>
                  <a:cubicBezTo>
                    <a:pt x="366" y="105"/>
                    <a:pt x="366" y="105"/>
                    <a:pt x="366" y="105"/>
                  </a:cubicBezTo>
                  <a:cubicBezTo>
                    <a:pt x="367" y="105"/>
                    <a:pt x="367" y="105"/>
                    <a:pt x="367" y="105"/>
                  </a:cubicBezTo>
                  <a:cubicBezTo>
                    <a:pt x="367" y="105"/>
                    <a:pt x="367" y="105"/>
                    <a:pt x="367" y="105"/>
                  </a:cubicBezTo>
                  <a:cubicBezTo>
                    <a:pt x="366" y="105"/>
                    <a:pt x="367" y="103"/>
                    <a:pt x="366" y="105"/>
                  </a:cubicBezTo>
                  <a:cubicBezTo>
                    <a:pt x="366" y="104"/>
                    <a:pt x="366" y="104"/>
                    <a:pt x="366" y="104"/>
                  </a:cubicBezTo>
                  <a:cubicBezTo>
                    <a:pt x="365" y="103"/>
                    <a:pt x="363" y="106"/>
                    <a:pt x="363" y="104"/>
                  </a:cubicBezTo>
                  <a:cubicBezTo>
                    <a:pt x="362" y="104"/>
                    <a:pt x="362" y="104"/>
                    <a:pt x="362" y="104"/>
                  </a:cubicBezTo>
                  <a:cubicBezTo>
                    <a:pt x="363" y="104"/>
                    <a:pt x="363" y="104"/>
                    <a:pt x="363" y="104"/>
                  </a:cubicBezTo>
                  <a:cubicBezTo>
                    <a:pt x="362" y="104"/>
                    <a:pt x="362" y="104"/>
                    <a:pt x="361" y="104"/>
                  </a:cubicBezTo>
                  <a:cubicBezTo>
                    <a:pt x="361" y="103"/>
                    <a:pt x="363" y="104"/>
                    <a:pt x="364" y="104"/>
                  </a:cubicBezTo>
                  <a:cubicBezTo>
                    <a:pt x="364" y="103"/>
                    <a:pt x="364" y="103"/>
                    <a:pt x="364" y="103"/>
                  </a:cubicBezTo>
                  <a:cubicBezTo>
                    <a:pt x="365" y="105"/>
                    <a:pt x="367" y="102"/>
                    <a:pt x="368" y="105"/>
                  </a:cubicBezTo>
                  <a:cubicBezTo>
                    <a:pt x="367" y="105"/>
                    <a:pt x="367" y="105"/>
                    <a:pt x="367" y="105"/>
                  </a:cubicBezTo>
                  <a:cubicBezTo>
                    <a:pt x="367" y="105"/>
                    <a:pt x="367" y="105"/>
                    <a:pt x="367" y="105"/>
                  </a:cubicBezTo>
                  <a:cubicBezTo>
                    <a:pt x="367" y="105"/>
                    <a:pt x="367" y="105"/>
                    <a:pt x="367" y="105"/>
                  </a:cubicBezTo>
                  <a:cubicBezTo>
                    <a:pt x="367" y="105"/>
                    <a:pt x="367" y="105"/>
                    <a:pt x="367" y="105"/>
                  </a:cubicBezTo>
                  <a:cubicBezTo>
                    <a:pt x="367" y="106"/>
                    <a:pt x="367" y="106"/>
                    <a:pt x="368" y="106"/>
                  </a:cubicBezTo>
                  <a:cubicBezTo>
                    <a:pt x="367" y="106"/>
                    <a:pt x="367" y="106"/>
                    <a:pt x="367" y="106"/>
                  </a:cubicBezTo>
                  <a:cubicBezTo>
                    <a:pt x="366" y="107"/>
                    <a:pt x="368" y="107"/>
                    <a:pt x="368" y="107"/>
                  </a:cubicBezTo>
                  <a:close/>
                  <a:moveTo>
                    <a:pt x="366" y="108"/>
                  </a:moveTo>
                  <a:cubicBezTo>
                    <a:pt x="366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66" y="108"/>
                    <a:pt x="366" y="108"/>
                    <a:pt x="366" y="108"/>
                  </a:cubicBezTo>
                  <a:close/>
                  <a:moveTo>
                    <a:pt x="359" y="108"/>
                  </a:moveTo>
                  <a:cubicBezTo>
                    <a:pt x="359" y="107"/>
                    <a:pt x="359" y="107"/>
                    <a:pt x="359" y="107"/>
                  </a:cubicBezTo>
                  <a:cubicBezTo>
                    <a:pt x="359" y="107"/>
                    <a:pt x="359" y="107"/>
                    <a:pt x="359" y="107"/>
                  </a:cubicBezTo>
                  <a:cubicBezTo>
                    <a:pt x="359" y="106"/>
                    <a:pt x="358" y="107"/>
                    <a:pt x="357" y="107"/>
                  </a:cubicBezTo>
                  <a:cubicBezTo>
                    <a:pt x="357" y="107"/>
                    <a:pt x="357" y="107"/>
                    <a:pt x="357" y="107"/>
                  </a:cubicBezTo>
                  <a:cubicBezTo>
                    <a:pt x="356" y="107"/>
                    <a:pt x="357" y="106"/>
                    <a:pt x="356" y="106"/>
                  </a:cubicBezTo>
                  <a:cubicBezTo>
                    <a:pt x="357" y="106"/>
                    <a:pt x="357" y="106"/>
                    <a:pt x="357" y="106"/>
                  </a:cubicBezTo>
                  <a:cubicBezTo>
                    <a:pt x="357" y="106"/>
                    <a:pt x="357" y="105"/>
                    <a:pt x="356" y="105"/>
                  </a:cubicBezTo>
                  <a:cubicBezTo>
                    <a:pt x="357" y="105"/>
                    <a:pt x="358" y="105"/>
                    <a:pt x="359" y="105"/>
                  </a:cubicBezTo>
                  <a:cubicBezTo>
                    <a:pt x="359" y="105"/>
                    <a:pt x="359" y="105"/>
                    <a:pt x="359" y="105"/>
                  </a:cubicBezTo>
                  <a:cubicBezTo>
                    <a:pt x="359" y="105"/>
                    <a:pt x="358" y="105"/>
                    <a:pt x="357" y="106"/>
                  </a:cubicBezTo>
                  <a:cubicBezTo>
                    <a:pt x="358" y="106"/>
                    <a:pt x="359" y="106"/>
                    <a:pt x="360" y="106"/>
                  </a:cubicBezTo>
                  <a:cubicBezTo>
                    <a:pt x="360" y="106"/>
                    <a:pt x="360" y="106"/>
                    <a:pt x="360" y="106"/>
                  </a:cubicBezTo>
                  <a:cubicBezTo>
                    <a:pt x="360" y="106"/>
                    <a:pt x="360" y="106"/>
                    <a:pt x="360" y="106"/>
                  </a:cubicBezTo>
                  <a:cubicBezTo>
                    <a:pt x="360" y="107"/>
                    <a:pt x="360" y="107"/>
                    <a:pt x="359" y="108"/>
                  </a:cubicBezTo>
                  <a:close/>
                  <a:moveTo>
                    <a:pt x="354" y="107"/>
                  </a:moveTo>
                  <a:cubicBezTo>
                    <a:pt x="353" y="107"/>
                    <a:pt x="353" y="107"/>
                    <a:pt x="353" y="107"/>
                  </a:cubicBezTo>
                  <a:cubicBezTo>
                    <a:pt x="353" y="107"/>
                    <a:pt x="353" y="107"/>
                    <a:pt x="353" y="107"/>
                  </a:cubicBezTo>
                  <a:cubicBezTo>
                    <a:pt x="353" y="107"/>
                    <a:pt x="353" y="107"/>
                    <a:pt x="353" y="106"/>
                  </a:cubicBezTo>
                  <a:cubicBezTo>
                    <a:pt x="353" y="106"/>
                    <a:pt x="353" y="106"/>
                    <a:pt x="354" y="106"/>
                  </a:cubicBezTo>
                  <a:cubicBezTo>
                    <a:pt x="353" y="107"/>
                    <a:pt x="353" y="107"/>
                    <a:pt x="353" y="107"/>
                  </a:cubicBezTo>
                  <a:cubicBezTo>
                    <a:pt x="354" y="107"/>
                    <a:pt x="354" y="107"/>
                    <a:pt x="354" y="108"/>
                  </a:cubicBezTo>
                  <a:cubicBezTo>
                    <a:pt x="354" y="108"/>
                    <a:pt x="354" y="108"/>
                    <a:pt x="354" y="108"/>
                  </a:cubicBezTo>
                  <a:cubicBezTo>
                    <a:pt x="353" y="107"/>
                    <a:pt x="354" y="107"/>
                    <a:pt x="354" y="107"/>
                  </a:cubicBezTo>
                  <a:close/>
                  <a:moveTo>
                    <a:pt x="354" y="105"/>
                  </a:moveTo>
                  <a:cubicBezTo>
                    <a:pt x="354" y="105"/>
                    <a:pt x="353" y="105"/>
                    <a:pt x="353" y="105"/>
                  </a:cubicBezTo>
                  <a:cubicBezTo>
                    <a:pt x="353" y="105"/>
                    <a:pt x="352" y="105"/>
                    <a:pt x="352" y="105"/>
                  </a:cubicBezTo>
                  <a:cubicBezTo>
                    <a:pt x="352" y="105"/>
                    <a:pt x="352" y="105"/>
                    <a:pt x="352" y="105"/>
                  </a:cubicBezTo>
                  <a:cubicBezTo>
                    <a:pt x="352" y="105"/>
                    <a:pt x="352" y="105"/>
                    <a:pt x="352" y="105"/>
                  </a:cubicBezTo>
                  <a:cubicBezTo>
                    <a:pt x="352" y="105"/>
                    <a:pt x="352" y="105"/>
                    <a:pt x="352" y="105"/>
                  </a:cubicBezTo>
                  <a:cubicBezTo>
                    <a:pt x="352" y="105"/>
                    <a:pt x="352" y="104"/>
                    <a:pt x="352" y="105"/>
                  </a:cubicBezTo>
                  <a:cubicBezTo>
                    <a:pt x="351" y="105"/>
                    <a:pt x="352" y="106"/>
                    <a:pt x="352" y="106"/>
                  </a:cubicBezTo>
                  <a:cubicBezTo>
                    <a:pt x="353" y="105"/>
                    <a:pt x="353" y="105"/>
                    <a:pt x="353" y="105"/>
                  </a:cubicBezTo>
                  <a:cubicBezTo>
                    <a:pt x="352" y="108"/>
                    <a:pt x="352" y="108"/>
                    <a:pt x="352" y="108"/>
                  </a:cubicBezTo>
                  <a:cubicBezTo>
                    <a:pt x="352" y="107"/>
                    <a:pt x="352" y="107"/>
                    <a:pt x="352" y="107"/>
                  </a:cubicBezTo>
                  <a:cubicBezTo>
                    <a:pt x="352" y="107"/>
                    <a:pt x="353" y="107"/>
                    <a:pt x="353" y="107"/>
                  </a:cubicBezTo>
                  <a:cubicBezTo>
                    <a:pt x="352" y="106"/>
                    <a:pt x="352" y="106"/>
                    <a:pt x="352" y="106"/>
                  </a:cubicBezTo>
                  <a:cubicBezTo>
                    <a:pt x="352" y="106"/>
                    <a:pt x="352" y="106"/>
                    <a:pt x="352" y="106"/>
                  </a:cubicBezTo>
                  <a:cubicBezTo>
                    <a:pt x="352" y="106"/>
                    <a:pt x="352" y="106"/>
                    <a:pt x="351" y="107"/>
                  </a:cubicBezTo>
                  <a:cubicBezTo>
                    <a:pt x="352" y="106"/>
                    <a:pt x="352" y="106"/>
                    <a:pt x="352" y="106"/>
                  </a:cubicBezTo>
                  <a:cubicBezTo>
                    <a:pt x="352" y="106"/>
                    <a:pt x="350" y="105"/>
                    <a:pt x="352" y="104"/>
                  </a:cubicBezTo>
                  <a:cubicBezTo>
                    <a:pt x="352" y="104"/>
                    <a:pt x="352" y="104"/>
                    <a:pt x="352" y="104"/>
                  </a:cubicBezTo>
                  <a:cubicBezTo>
                    <a:pt x="352" y="103"/>
                    <a:pt x="353" y="103"/>
                    <a:pt x="353" y="102"/>
                  </a:cubicBezTo>
                  <a:cubicBezTo>
                    <a:pt x="353" y="103"/>
                    <a:pt x="354" y="103"/>
                    <a:pt x="354" y="104"/>
                  </a:cubicBezTo>
                  <a:cubicBezTo>
                    <a:pt x="354" y="104"/>
                    <a:pt x="354" y="104"/>
                    <a:pt x="354" y="104"/>
                  </a:cubicBezTo>
                  <a:cubicBezTo>
                    <a:pt x="354" y="104"/>
                    <a:pt x="354" y="104"/>
                    <a:pt x="354" y="104"/>
                  </a:cubicBezTo>
                  <a:cubicBezTo>
                    <a:pt x="354" y="103"/>
                    <a:pt x="352" y="103"/>
                    <a:pt x="353" y="104"/>
                  </a:cubicBezTo>
                  <a:cubicBezTo>
                    <a:pt x="355" y="105"/>
                    <a:pt x="355" y="105"/>
                    <a:pt x="355" y="105"/>
                  </a:cubicBezTo>
                  <a:cubicBezTo>
                    <a:pt x="355" y="105"/>
                    <a:pt x="355" y="105"/>
                    <a:pt x="355" y="105"/>
                  </a:cubicBezTo>
                  <a:cubicBezTo>
                    <a:pt x="355" y="105"/>
                    <a:pt x="355" y="105"/>
                    <a:pt x="355" y="105"/>
                  </a:cubicBezTo>
                  <a:cubicBezTo>
                    <a:pt x="355" y="105"/>
                    <a:pt x="354" y="105"/>
                    <a:pt x="354" y="105"/>
                  </a:cubicBezTo>
                  <a:close/>
                  <a:moveTo>
                    <a:pt x="350" y="108"/>
                  </a:moveTo>
                  <a:cubicBezTo>
                    <a:pt x="350" y="108"/>
                    <a:pt x="349" y="108"/>
                    <a:pt x="349" y="108"/>
                  </a:cubicBezTo>
                  <a:cubicBezTo>
                    <a:pt x="349" y="108"/>
                    <a:pt x="349" y="107"/>
                    <a:pt x="349" y="107"/>
                  </a:cubicBezTo>
                  <a:cubicBezTo>
                    <a:pt x="349" y="107"/>
                    <a:pt x="349" y="107"/>
                    <a:pt x="349" y="107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49" y="107"/>
                    <a:pt x="349" y="107"/>
                    <a:pt x="349" y="107"/>
                  </a:cubicBezTo>
                  <a:cubicBezTo>
                    <a:pt x="350" y="107"/>
                    <a:pt x="350" y="107"/>
                    <a:pt x="350" y="107"/>
                  </a:cubicBezTo>
                  <a:cubicBezTo>
                    <a:pt x="350" y="107"/>
                    <a:pt x="350" y="107"/>
                    <a:pt x="349" y="107"/>
                  </a:cubicBezTo>
                  <a:lnTo>
                    <a:pt x="350" y="108"/>
                  </a:lnTo>
                  <a:close/>
                  <a:moveTo>
                    <a:pt x="349" y="106"/>
                  </a:moveTo>
                  <a:cubicBezTo>
                    <a:pt x="350" y="106"/>
                    <a:pt x="350" y="105"/>
                    <a:pt x="351" y="106"/>
                  </a:cubicBezTo>
                  <a:cubicBezTo>
                    <a:pt x="350" y="106"/>
                    <a:pt x="349" y="106"/>
                    <a:pt x="349" y="106"/>
                  </a:cubicBezTo>
                  <a:close/>
                  <a:moveTo>
                    <a:pt x="349" y="104"/>
                  </a:moveTo>
                  <a:cubicBezTo>
                    <a:pt x="350" y="103"/>
                    <a:pt x="350" y="103"/>
                    <a:pt x="350" y="103"/>
                  </a:cubicBezTo>
                  <a:cubicBezTo>
                    <a:pt x="350" y="103"/>
                    <a:pt x="350" y="104"/>
                    <a:pt x="351" y="104"/>
                  </a:cubicBezTo>
                  <a:cubicBezTo>
                    <a:pt x="350" y="104"/>
                    <a:pt x="350" y="103"/>
                    <a:pt x="349" y="104"/>
                  </a:cubicBezTo>
                  <a:close/>
                  <a:moveTo>
                    <a:pt x="353" y="97"/>
                  </a:moveTo>
                  <a:cubicBezTo>
                    <a:pt x="351" y="97"/>
                    <a:pt x="351" y="97"/>
                    <a:pt x="351" y="97"/>
                  </a:cubicBezTo>
                  <a:cubicBezTo>
                    <a:pt x="351" y="97"/>
                    <a:pt x="351" y="97"/>
                    <a:pt x="351" y="97"/>
                  </a:cubicBezTo>
                  <a:cubicBezTo>
                    <a:pt x="351" y="97"/>
                    <a:pt x="351" y="97"/>
                    <a:pt x="351" y="97"/>
                  </a:cubicBezTo>
                  <a:cubicBezTo>
                    <a:pt x="351" y="97"/>
                    <a:pt x="351" y="97"/>
                    <a:pt x="351" y="97"/>
                  </a:cubicBezTo>
                  <a:cubicBezTo>
                    <a:pt x="351" y="97"/>
                    <a:pt x="351" y="97"/>
                    <a:pt x="351" y="97"/>
                  </a:cubicBezTo>
                  <a:cubicBezTo>
                    <a:pt x="351" y="97"/>
                    <a:pt x="351" y="97"/>
                    <a:pt x="351" y="97"/>
                  </a:cubicBezTo>
                  <a:cubicBezTo>
                    <a:pt x="351" y="97"/>
                    <a:pt x="351" y="96"/>
                    <a:pt x="351" y="96"/>
                  </a:cubicBezTo>
                  <a:cubicBezTo>
                    <a:pt x="353" y="97"/>
                    <a:pt x="353" y="97"/>
                    <a:pt x="353" y="97"/>
                  </a:cubicBezTo>
                  <a:cubicBezTo>
                    <a:pt x="353" y="97"/>
                    <a:pt x="353" y="96"/>
                    <a:pt x="353" y="96"/>
                  </a:cubicBezTo>
                  <a:cubicBezTo>
                    <a:pt x="353" y="96"/>
                    <a:pt x="352" y="96"/>
                    <a:pt x="352" y="95"/>
                  </a:cubicBezTo>
                  <a:cubicBezTo>
                    <a:pt x="353" y="95"/>
                    <a:pt x="354" y="95"/>
                    <a:pt x="354" y="96"/>
                  </a:cubicBezTo>
                  <a:cubicBezTo>
                    <a:pt x="354" y="95"/>
                    <a:pt x="355" y="95"/>
                    <a:pt x="355" y="94"/>
                  </a:cubicBezTo>
                  <a:cubicBezTo>
                    <a:pt x="354" y="94"/>
                    <a:pt x="354" y="95"/>
                    <a:pt x="353" y="95"/>
                  </a:cubicBezTo>
                  <a:cubicBezTo>
                    <a:pt x="353" y="95"/>
                    <a:pt x="354" y="95"/>
                    <a:pt x="354" y="94"/>
                  </a:cubicBezTo>
                  <a:cubicBezTo>
                    <a:pt x="355" y="94"/>
                    <a:pt x="356" y="93"/>
                    <a:pt x="356" y="95"/>
                  </a:cubicBezTo>
                  <a:cubicBezTo>
                    <a:pt x="356" y="95"/>
                    <a:pt x="357" y="95"/>
                    <a:pt x="357" y="95"/>
                  </a:cubicBezTo>
                  <a:cubicBezTo>
                    <a:pt x="358" y="95"/>
                    <a:pt x="357" y="94"/>
                    <a:pt x="357" y="94"/>
                  </a:cubicBezTo>
                  <a:cubicBezTo>
                    <a:pt x="358" y="94"/>
                    <a:pt x="360" y="95"/>
                    <a:pt x="362" y="94"/>
                  </a:cubicBezTo>
                  <a:cubicBezTo>
                    <a:pt x="362" y="96"/>
                    <a:pt x="362" y="96"/>
                    <a:pt x="362" y="96"/>
                  </a:cubicBezTo>
                  <a:cubicBezTo>
                    <a:pt x="361" y="97"/>
                    <a:pt x="360" y="97"/>
                    <a:pt x="358" y="97"/>
                  </a:cubicBezTo>
                  <a:cubicBezTo>
                    <a:pt x="358" y="97"/>
                    <a:pt x="358" y="97"/>
                    <a:pt x="358" y="97"/>
                  </a:cubicBezTo>
                  <a:cubicBezTo>
                    <a:pt x="358" y="97"/>
                    <a:pt x="358" y="96"/>
                    <a:pt x="357" y="97"/>
                  </a:cubicBezTo>
                  <a:cubicBezTo>
                    <a:pt x="357" y="97"/>
                    <a:pt x="358" y="97"/>
                    <a:pt x="358" y="98"/>
                  </a:cubicBezTo>
                  <a:cubicBezTo>
                    <a:pt x="358" y="98"/>
                    <a:pt x="358" y="98"/>
                    <a:pt x="358" y="98"/>
                  </a:cubicBezTo>
                  <a:cubicBezTo>
                    <a:pt x="358" y="98"/>
                    <a:pt x="357" y="98"/>
                    <a:pt x="357" y="98"/>
                  </a:cubicBezTo>
                  <a:cubicBezTo>
                    <a:pt x="357" y="97"/>
                    <a:pt x="357" y="97"/>
                    <a:pt x="357" y="97"/>
                  </a:cubicBezTo>
                  <a:cubicBezTo>
                    <a:pt x="357" y="97"/>
                    <a:pt x="356" y="97"/>
                    <a:pt x="355" y="97"/>
                  </a:cubicBezTo>
                  <a:cubicBezTo>
                    <a:pt x="357" y="97"/>
                    <a:pt x="357" y="97"/>
                    <a:pt x="357" y="97"/>
                  </a:cubicBezTo>
                  <a:cubicBezTo>
                    <a:pt x="357" y="96"/>
                    <a:pt x="356" y="96"/>
                    <a:pt x="355" y="96"/>
                  </a:cubicBezTo>
                  <a:cubicBezTo>
                    <a:pt x="354" y="97"/>
                    <a:pt x="355" y="96"/>
                    <a:pt x="354" y="98"/>
                  </a:cubicBezTo>
                  <a:cubicBezTo>
                    <a:pt x="354" y="98"/>
                    <a:pt x="354" y="98"/>
                    <a:pt x="354" y="98"/>
                  </a:cubicBezTo>
                  <a:cubicBezTo>
                    <a:pt x="355" y="98"/>
                    <a:pt x="355" y="98"/>
                    <a:pt x="355" y="98"/>
                  </a:cubicBezTo>
                  <a:cubicBezTo>
                    <a:pt x="354" y="98"/>
                    <a:pt x="354" y="98"/>
                    <a:pt x="354" y="98"/>
                  </a:cubicBezTo>
                  <a:cubicBezTo>
                    <a:pt x="354" y="98"/>
                    <a:pt x="354" y="98"/>
                    <a:pt x="353" y="97"/>
                  </a:cubicBezTo>
                  <a:cubicBezTo>
                    <a:pt x="353" y="98"/>
                    <a:pt x="353" y="98"/>
                    <a:pt x="353" y="98"/>
                  </a:cubicBezTo>
                  <a:cubicBezTo>
                    <a:pt x="353" y="98"/>
                    <a:pt x="353" y="98"/>
                    <a:pt x="353" y="98"/>
                  </a:cubicBezTo>
                  <a:cubicBezTo>
                    <a:pt x="353" y="98"/>
                    <a:pt x="353" y="98"/>
                    <a:pt x="353" y="98"/>
                  </a:cubicBezTo>
                  <a:cubicBezTo>
                    <a:pt x="353" y="98"/>
                    <a:pt x="353" y="97"/>
                    <a:pt x="353" y="97"/>
                  </a:cubicBezTo>
                  <a:close/>
                  <a:moveTo>
                    <a:pt x="352" y="87"/>
                  </a:moveTo>
                  <a:cubicBezTo>
                    <a:pt x="352" y="87"/>
                    <a:pt x="352" y="87"/>
                    <a:pt x="352" y="87"/>
                  </a:cubicBezTo>
                  <a:cubicBezTo>
                    <a:pt x="352" y="87"/>
                    <a:pt x="352" y="87"/>
                    <a:pt x="352" y="87"/>
                  </a:cubicBezTo>
                  <a:cubicBezTo>
                    <a:pt x="352" y="87"/>
                    <a:pt x="352" y="87"/>
                    <a:pt x="352" y="87"/>
                  </a:cubicBezTo>
                  <a:cubicBezTo>
                    <a:pt x="352" y="87"/>
                    <a:pt x="352" y="87"/>
                    <a:pt x="352" y="87"/>
                  </a:cubicBezTo>
                  <a:cubicBezTo>
                    <a:pt x="352" y="87"/>
                    <a:pt x="352" y="86"/>
                    <a:pt x="352" y="86"/>
                  </a:cubicBezTo>
                  <a:cubicBezTo>
                    <a:pt x="351" y="87"/>
                    <a:pt x="350" y="85"/>
                    <a:pt x="350" y="85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2" y="83"/>
                    <a:pt x="351" y="82"/>
                    <a:pt x="351" y="82"/>
                  </a:cubicBezTo>
                  <a:cubicBezTo>
                    <a:pt x="352" y="82"/>
                    <a:pt x="352" y="82"/>
                    <a:pt x="352" y="82"/>
                  </a:cubicBezTo>
                  <a:cubicBezTo>
                    <a:pt x="351" y="82"/>
                    <a:pt x="352" y="83"/>
                    <a:pt x="353" y="84"/>
                  </a:cubicBezTo>
                  <a:cubicBezTo>
                    <a:pt x="353" y="84"/>
                    <a:pt x="353" y="84"/>
                    <a:pt x="353" y="84"/>
                  </a:cubicBezTo>
                  <a:cubicBezTo>
                    <a:pt x="353" y="84"/>
                    <a:pt x="353" y="84"/>
                    <a:pt x="354" y="84"/>
                  </a:cubicBezTo>
                  <a:cubicBezTo>
                    <a:pt x="354" y="84"/>
                    <a:pt x="355" y="83"/>
                    <a:pt x="355" y="84"/>
                  </a:cubicBezTo>
                  <a:cubicBezTo>
                    <a:pt x="356" y="84"/>
                    <a:pt x="356" y="82"/>
                    <a:pt x="357" y="82"/>
                  </a:cubicBezTo>
                  <a:cubicBezTo>
                    <a:pt x="357" y="83"/>
                    <a:pt x="357" y="83"/>
                    <a:pt x="357" y="84"/>
                  </a:cubicBezTo>
                  <a:cubicBezTo>
                    <a:pt x="357" y="83"/>
                    <a:pt x="358" y="84"/>
                    <a:pt x="358" y="83"/>
                  </a:cubicBezTo>
                  <a:cubicBezTo>
                    <a:pt x="360" y="83"/>
                    <a:pt x="360" y="83"/>
                    <a:pt x="360" y="83"/>
                  </a:cubicBezTo>
                  <a:cubicBezTo>
                    <a:pt x="360" y="84"/>
                    <a:pt x="358" y="83"/>
                    <a:pt x="359" y="84"/>
                  </a:cubicBezTo>
                  <a:cubicBezTo>
                    <a:pt x="358" y="84"/>
                    <a:pt x="357" y="84"/>
                    <a:pt x="356" y="84"/>
                  </a:cubicBezTo>
                  <a:cubicBezTo>
                    <a:pt x="356" y="84"/>
                    <a:pt x="356" y="84"/>
                    <a:pt x="356" y="84"/>
                  </a:cubicBezTo>
                  <a:cubicBezTo>
                    <a:pt x="355" y="84"/>
                    <a:pt x="354" y="84"/>
                    <a:pt x="354" y="84"/>
                  </a:cubicBezTo>
                  <a:cubicBezTo>
                    <a:pt x="353" y="84"/>
                    <a:pt x="353" y="84"/>
                    <a:pt x="353" y="84"/>
                  </a:cubicBezTo>
                  <a:cubicBezTo>
                    <a:pt x="352" y="84"/>
                    <a:pt x="351" y="84"/>
                    <a:pt x="350" y="84"/>
                  </a:cubicBezTo>
                  <a:cubicBezTo>
                    <a:pt x="350" y="84"/>
                    <a:pt x="350" y="84"/>
                    <a:pt x="351" y="84"/>
                  </a:cubicBezTo>
                  <a:cubicBezTo>
                    <a:pt x="352" y="85"/>
                    <a:pt x="350" y="86"/>
                    <a:pt x="352" y="86"/>
                  </a:cubicBezTo>
                  <a:cubicBezTo>
                    <a:pt x="352" y="85"/>
                    <a:pt x="352" y="85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4" y="86"/>
                    <a:pt x="355" y="84"/>
                    <a:pt x="356" y="85"/>
                  </a:cubicBezTo>
                  <a:cubicBezTo>
                    <a:pt x="356" y="84"/>
                    <a:pt x="357" y="85"/>
                    <a:pt x="358" y="85"/>
                  </a:cubicBezTo>
                  <a:cubicBezTo>
                    <a:pt x="358" y="86"/>
                    <a:pt x="359" y="85"/>
                    <a:pt x="360" y="86"/>
                  </a:cubicBezTo>
                  <a:cubicBezTo>
                    <a:pt x="361" y="86"/>
                    <a:pt x="361" y="85"/>
                    <a:pt x="361" y="86"/>
                  </a:cubicBezTo>
                  <a:cubicBezTo>
                    <a:pt x="361" y="86"/>
                    <a:pt x="361" y="86"/>
                    <a:pt x="360" y="87"/>
                  </a:cubicBezTo>
                  <a:cubicBezTo>
                    <a:pt x="361" y="89"/>
                    <a:pt x="362" y="87"/>
                    <a:pt x="363" y="88"/>
                  </a:cubicBezTo>
                  <a:cubicBezTo>
                    <a:pt x="363" y="88"/>
                    <a:pt x="363" y="88"/>
                    <a:pt x="363" y="88"/>
                  </a:cubicBezTo>
                  <a:cubicBezTo>
                    <a:pt x="363" y="87"/>
                    <a:pt x="363" y="87"/>
                    <a:pt x="363" y="87"/>
                  </a:cubicBezTo>
                  <a:cubicBezTo>
                    <a:pt x="363" y="87"/>
                    <a:pt x="363" y="87"/>
                    <a:pt x="363" y="87"/>
                  </a:cubicBezTo>
                  <a:cubicBezTo>
                    <a:pt x="364" y="87"/>
                    <a:pt x="364" y="87"/>
                    <a:pt x="364" y="87"/>
                  </a:cubicBezTo>
                  <a:cubicBezTo>
                    <a:pt x="363" y="88"/>
                    <a:pt x="364" y="88"/>
                    <a:pt x="364" y="88"/>
                  </a:cubicBezTo>
                  <a:cubicBezTo>
                    <a:pt x="364" y="89"/>
                    <a:pt x="364" y="88"/>
                    <a:pt x="364" y="88"/>
                  </a:cubicBezTo>
                  <a:cubicBezTo>
                    <a:pt x="365" y="88"/>
                    <a:pt x="364" y="88"/>
                    <a:pt x="364" y="87"/>
                  </a:cubicBezTo>
                  <a:cubicBezTo>
                    <a:pt x="365" y="88"/>
                    <a:pt x="365" y="87"/>
                    <a:pt x="365" y="88"/>
                  </a:cubicBezTo>
                  <a:cubicBezTo>
                    <a:pt x="365" y="88"/>
                    <a:pt x="365" y="88"/>
                    <a:pt x="365" y="88"/>
                  </a:cubicBezTo>
                  <a:cubicBezTo>
                    <a:pt x="365" y="88"/>
                    <a:pt x="365" y="90"/>
                    <a:pt x="364" y="90"/>
                  </a:cubicBezTo>
                  <a:cubicBezTo>
                    <a:pt x="364" y="89"/>
                    <a:pt x="363" y="88"/>
                    <a:pt x="362" y="88"/>
                  </a:cubicBezTo>
                  <a:cubicBezTo>
                    <a:pt x="362" y="89"/>
                    <a:pt x="362" y="89"/>
                    <a:pt x="362" y="89"/>
                  </a:cubicBezTo>
                  <a:cubicBezTo>
                    <a:pt x="361" y="89"/>
                    <a:pt x="361" y="88"/>
                    <a:pt x="361" y="88"/>
                  </a:cubicBezTo>
                  <a:cubicBezTo>
                    <a:pt x="361" y="88"/>
                    <a:pt x="361" y="89"/>
                    <a:pt x="361" y="89"/>
                  </a:cubicBezTo>
                  <a:cubicBezTo>
                    <a:pt x="361" y="89"/>
                    <a:pt x="361" y="89"/>
                    <a:pt x="361" y="89"/>
                  </a:cubicBezTo>
                  <a:cubicBezTo>
                    <a:pt x="361" y="88"/>
                    <a:pt x="361" y="88"/>
                    <a:pt x="361" y="88"/>
                  </a:cubicBezTo>
                  <a:cubicBezTo>
                    <a:pt x="360" y="88"/>
                    <a:pt x="360" y="88"/>
                    <a:pt x="360" y="87"/>
                  </a:cubicBezTo>
                  <a:cubicBezTo>
                    <a:pt x="360" y="87"/>
                    <a:pt x="360" y="87"/>
                    <a:pt x="360" y="87"/>
                  </a:cubicBezTo>
                  <a:cubicBezTo>
                    <a:pt x="360" y="87"/>
                    <a:pt x="360" y="87"/>
                    <a:pt x="360" y="87"/>
                  </a:cubicBezTo>
                  <a:cubicBezTo>
                    <a:pt x="360" y="87"/>
                    <a:pt x="358" y="85"/>
                    <a:pt x="358" y="87"/>
                  </a:cubicBezTo>
                  <a:cubicBezTo>
                    <a:pt x="357" y="87"/>
                    <a:pt x="358" y="86"/>
                    <a:pt x="357" y="86"/>
                  </a:cubicBezTo>
                  <a:cubicBezTo>
                    <a:pt x="357" y="86"/>
                    <a:pt x="356" y="86"/>
                    <a:pt x="356" y="85"/>
                  </a:cubicBezTo>
                  <a:cubicBezTo>
                    <a:pt x="355" y="86"/>
                    <a:pt x="354" y="87"/>
                    <a:pt x="354" y="87"/>
                  </a:cubicBezTo>
                  <a:cubicBezTo>
                    <a:pt x="354" y="86"/>
                    <a:pt x="354" y="86"/>
                    <a:pt x="354" y="86"/>
                  </a:cubicBezTo>
                  <a:cubicBezTo>
                    <a:pt x="354" y="86"/>
                    <a:pt x="354" y="86"/>
                    <a:pt x="354" y="86"/>
                  </a:cubicBezTo>
                  <a:cubicBezTo>
                    <a:pt x="353" y="86"/>
                    <a:pt x="352" y="87"/>
                    <a:pt x="353" y="88"/>
                  </a:cubicBezTo>
                  <a:cubicBezTo>
                    <a:pt x="353" y="88"/>
                    <a:pt x="353" y="88"/>
                    <a:pt x="353" y="88"/>
                  </a:cubicBezTo>
                  <a:cubicBezTo>
                    <a:pt x="353" y="89"/>
                    <a:pt x="353" y="89"/>
                    <a:pt x="353" y="89"/>
                  </a:cubicBezTo>
                  <a:cubicBezTo>
                    <a:pt x="353" y="89"/>
                    <a:pt x="353" y="89"/>
                    <a:pt x="353" y="89"/>
                  </a:cubicBezTo>
                  <a:cubicBezTo>
                    <a:pt x="353" y="89"/>
                    <a:pt x="353" y="89"/>
                    <a:pt x="353" y="89"/>
                  </a:cubicBezTo>
                  <a:cubicBezTo>
                    <a:pt x="353" y="89"/>
                    <a:pt x="353" y="89"/>
                    <a:pt x="353" y="88"/>
                  </a:cubicBezTo>
                  <a:lnTo>
                    <a:pt x="352" y="87"/>
                  </a:lnTo>
                  <a:close/>
                  <a:moveTo>
                    <a:pt x="350" y="91"/>
                  </a:moveTo>
                  <a:cubicBezTo>
                    <a:pt x="350" y="90"/>
                    <a:pt x="350" y="89"/>
                    <a:pt x="349" y="89"/>
                  </a:cubicBezTo>
                  <a:cubicBezTo>
                    <a:pt x="349" y="89"/>
                    <a:pt x="350" y="88"/>
                    <a:pt x="351" y="89"/>
                  </a:cubicBezTo>
                  <a:cubicBezTo>
                    <a:pt x="351" y="89"/>
                    <a:pt x="351" y="89"/>
                    <a:pt x="351" y="89"/>
                  </a:cubicBezTo>
                  <a:cubicBezTo>
                    <a:pt x="350" y="90"/>
                    <a:pt x="352" y="89"/>
                    <a:pt x="351" y="90"/>
                  </a:cubicBezTo>
                  <a:cubicBezTo>
                    <a:pt x="351" y="90"/>
                    <a:pt x="351" y="90"/>
                    <a:pt x="350" y="89"/>
                  </a:cubicBezTo>
                  <a:cubicBezTo>
                    <a:pt x="350" y="90"/>
                    <a:pt x="350" y="90"/>
                    <a:pt x="350" y="91"/>
                  </a:cubicBezTo>
                  <a:close/>
                  <a:moveTo>
                    <a:pt x="349" y="86"/>
                  </a:moveTo>
                  <a:cubicBezTo>
                    <a:pt x="349" y="86"/>
                    <a:pt x="347" y="85"/>
                    <a:pt x="347" y="86"/>
                  </a:cubicBezTo>
                  <a:cubicBezTo>
                    <a:pt x="346" y="86"/>
                    <a:pt x="346" y="86"/>
                    <a:pt x="346" y="86"/>
                  </a:cubicBezTo>
                  <a:cubicBezTo>
                    <a:pt x="346" y="86"/>
                    <a:pt x="346" y="86"/>
                    <a:pt x="346" y="86"/>
                  </a:cubicBezTo>
                  <a:cubicBezTo>
                    <a:pt x="346" y="84"/>
                    <a:pt x="345" y="85"/>
                    <a:pt x="345" y="84"/>
                  </a:cubicBezTo>
                  <a:cubicBezTo>
                    <a:pt x="345" y="84"/>
                    <a:pt x="345" y="84"/>
                    <a:pt x="345" y="84"/>
                  </a:cubicBezTo>
                  <a:cubicBezTo>
                    <a:pt x="344" y="84"/>
                    <a:pt x="344" y="84"/>
                    <a:pt x="344" y="84"/>
                  </a:cubicBezTo>
                  <a:cubicBezTo>
                    <a:pt x="344" y="83"/>
                    <a:pt x="343" y="83"/>
                    <a:pt x="343" y="83"/>
                  </a:cubicBezTo>
                  <a:cubicBezTo>
                    <a:pt x="341" y="83"/>
                    <a:pt x="342" y="82"/>
                    <a:pt x="341" y="83"/>
                  </a:cubicBezTo>
                  <a:cubicBezTo>
                    <a:pt x="340" y="82"/>
                    <a:pt x="339" y="82"/>
                    <a:pt x="338" y="82"/>
                  </a:cubicBezTo>
                  <a:cubicBezTo>
                    <a:pt x="339" y="82"/>
                    <a:pt x="339" y="81"/>
                    <a:pt x="338" y="81"/>
                  </a:cubicBezTo>
                  <a:cubicBezTo>
                    <a:pt x="337" y="81"/>
                    <a:pt x="337" y="79"/>
                    <a:pt x="336" y="80"/>
                  </a:cubicBezTo>
                  <a:cubicBezTo>
                    <a:pt x="337" y="79"/>
                    <a:pt x="337" y="81"/>
                    <a:pt x="338" y="80"/>
                  </a:cubicBezTo>
                  <a:cubicBezTo>
                    <a:pt x="338" y="80"/>
                    <a:pt x="338" y="80"/>
                    <a:pt x="338" y="80"/>
                  </a:cubicBezTo>
                  <a:cubicBezTo>
                    <a:pt x="339" y="80"/>
                    <a:pt x="339" y="80"/>
                    <a:pt x="339" y="80"/>
                  </a:cubicBezTo>
                  <a:cubicBezTo>
                    <a:pt x="339" y="80"/>
                    <a:pt x="339" y="81"/>
                    <a:pt x="340" y="81"/>
                  </a:cubicBezTo>
                  <a:cubicBezTo>
                    <a:pt x="339" y="81"/>
                    <a:pt x="339" y="81"/>
                    <a:pt x="339" y="82"/>
                  </a:cubicBezTo>
                  <a:cubicBezTo>
                    <a:pt x="340" y="82"/>
                    <a:pt x="341" y="82"/>
                    <a:pt x="341" y="81"/>
                  </a:cubicBezTo>
                  <a:cubicBezTo>
                    <a:pt x="341" y="81"/>
                    <a:pt x="341" y="81"/>
                    <a:pt x="341" y="81"/>
                  </a:cubicBezTo>
                  <a:cubicBezTo>
                    <a:pt x="340" y="81"/>
                    <a:pt x="340" y="81"/>
                    <a:pt x="340" y="81"/>
                  </a:cubicBezTo>
                  <a:cubicBezTo>
                    <a:pt x="339" y="80"/>
                    <a:pt x="342" y="79"/>
                    <a:pt x="342" y="80"/>
                  </a:cubicBezTo>
                  <a:cubicBezTo>
                    <a:pt x="343" y="79"/>
                    <a:pt x="344" y="81"/>
                    <a:pt x="345" y="79"/>
                  </a:cubicBezTo>
                  <a:cubicBezTo>
                    <a:pt x="344" y="79"/>
                    <a:pt x="343" y="78"/>
                    <a:pt x="342" y="78"/>
                  </a:cubicBezTo>
                  <a:cubicBezTo>
                    <a:pt x="343" y="78"/>
                    <a:pt x="342" y="77"/>
                    <a:pt x="341" y="77"/>
                  </a:cubicBezTo>
                  <a:cubicBezTo>
                    <a:pt x="341" y="77"/>
                    <a:pt x="341" y="76"/>
                    <a:pt x="341" y="76"/>
                  </a:cubicBezTo>
                  <a:cubicBezTo>
                    <a:pt x="341" y="76"/>
                    <a:pt x="341" y="76"/>
                    <a:pt x="341" y="76"/>
                  </a:cubicBezTo>
                  <a:cubicBezTo>
                    <a:pt x="341" y="76"/>
                    <a:pt x="341" y="76"/>
                    <a:pt x="341" y="76"/>
                  </a:cubicBezTo>
                  <a:cubicBezTo>
                    <a:pt x="341" y="76"/>
                    <a:pt x="341" y="76"/>
                    <a:pt x="341" y="76"/>
                  </a:cubicBezTo>
                  <a:cubicBezTo>
                    <a:pt x="341" y="76"/>
                    <a:pt x="341" y="75"/>
                    <a:pt x="340" y="75"/>
                  </a:cubicBezTo>
                  <a:cubicBezTo>
                    <a:pt x="341" y="75"/>
                    <a:pt x="341" y="75"/>
                    <a:pt x="341" y="76"/>
                  </a:cubicBezTo>
                  <a:cubicBezTo>
                    <a:pt x="342" y="76"/>
                    <a:pt x="342" y="75"/>
                    <a:pt x="343" y="76"/>
                  </a:cubicBezTo>
                  <a:cubicBezTo>
                    <a:pt x="344" y="76"/>
                    <a:pt x="344" y="76"/>
                    <a:pt x="344" y="76"/>
                  </a:cubicBezTo>
                  <a:cubicBezTo>
                    <a:pt x="343" y="77"/>
                    <a:pt x="343" y="77"/>
                    <a:pt x="343" y="77"/>
                  </a:cubicBezTo>
                  <a:cubicBezTo>
                    <a:pt x="343" y="78"/>
                    <a:pt x="343" y="78"/>
                    <a:pt x="344" y="78"/>
                  </a:cubicBezTo>
                  <a:cubicBezTo>
                    <a:pt x="344" y="78"/>
                    <a:pt x="344" y="78"/>
                    <a:pt x="344" y="78"/>
                  </a:cubicBezTo>
                  <a:cubicBezTo>
                    <a:pt x="344" y="78"/>
                    <a:pt x="344" y="78"/>
                    <a:pt x="344" y="79"/>
                  </a:cubicBezTo>
                  <a:cubicBezTo>
                    <a:pt x="345" y="79"/>
                    <a:pt x="345" y="77"/>
                    <a:pt x="346" y="78"/>
                  </a:cubicBezTo>
                  <a:cubicBezTo>
                    <a:pt x="347" y="79"/>
                    <a:pt x="347" y="79"/>
                    <a:pt x="347" y="79"/>
                  </a:cubicBezTo>
                  <a:cubicBezTo>
                    <a:pt x="348" y="79"/>
                    <a:pt x="348" y="78"/>
                    <a:pt x="349" y="78"/>
                  </a:cubicBezTo>
                  <a:cubicBezTo>
                    <a:pt x="349" y="78"/>
                    <a:pt x="348" y="79"/>
                    <a:pt x="348" y="79"/>
                  </a:cubicBezTo>
                  <a:cubicBezTo>
                    <a:pt x="349" y="79"/>
                    <a:pt x="349" y="80"/>
                    <a:pt x="349" y="79"/>
                  </a:cubicBezTo>
                  <a:cubicBezTo>
                    <a:pt x="350" y="79"/>
                    <a:pt x="350" y="79"/>
                    <a:pt x="350" y="79"/>
                  </a:cubicBezTo>
                  <a:cubicBezTo>
                    <a:pt x="350" y="79"/>
                    <a:pt x="350" y="79"/>
                    <a:pt x="350" y="79"/>
                  </a:cubicBezTo>
                  <a:cubicBezTo>
                    <a:pt x="351" y="78"/>
                    <a:pt x="351" y="78"/>
                    <a:pt x="351" y="78"/>
                  </a:cubicBezTo>
                  <a:cubicBezTo>
                    <a:pt x="351" y="78"/>
                    <a:pt x="351" y="79"/>
                    <a:pt x="351" y="79"/>
                  </a:cubicBezTo>
                  <a:cubicBezTo>
                    <a:pt x="351" y="78"/>
                    <a:pt x="351" y="79"/>
                    <a:pt x="350" y="80"/>
                  </a:cubicBezTo>
                  <a:cubicBezTo>
                    <a:pt x="350" y="80"/>
                    <a:pt x="350" y="80"/>
                    <a:pt x="350" y="80"/>
                  </a:cubicBezTo>
                  <a:cubicBezTo>
                    <a:pt x="350" y="81"/>
                    <a:pt x="348" y="80"/>
                    <a:pt x="348" y="80"/>
                  </a:cubicBezTo>
                  <a:cubicBezTo>
                    <a:pt x="348" y="79"/>
                    <a:pt x="346" y="79"/>
                    <a:pt x="346" y="79"/>
                  </a:cubicBezTo>
                  <a:cubicBezTo>
                    <a:pt x="344" y="79"/>
                    <a:pt x="347" y="81"/>
                    <a:pt x="345" y="81"/>
                  </a:cubicBezTo>
                  <a:cubicBezTo>
                    <a:pt x="343" y="81"/>
                    <a:pt x="343" y="79"/>
                    <a:pt x="342" y="80"/>
                  </a:cubicBezTo>
                  <a:cubicBezTo>
                    <a:pt x="341" y="80"/>
                    <a:pt x="342" y="81"/>
                    <a:pt x="342" y="81"/>
                  </a:cubicBezTo>
                  <a:cubicBezTo>
                    <a:pt x="342" y="81"/>
                    <a:pt x="342" y="81"/>
                    <a:pt x="342" y="81"/>
                  </a:cubicBezTo>
                  <a:cubicBezTo>
                    <a:pt x="342" y="81"/>
                    <a:pt x="342" y="81"/>
                    <a:pt x="342" y="81"/>
                  </a:cubicBezTo>
                  <a:cubicBezTo>
                    <a:pt x="342" y="81"/>
                    <a:pt x="342" y="81"/>
                    <a:pt x="342" y="81"/>
                  </a:cubicBezTo>
                  <a:cubicBezTo>
                    <a:pt x="341" y="81"/>
                    <a:pt x="341" y="81"/>
                    <a:pt x="342" y="82"/>
                  </a:cubicBezTo>
                  <a:cubicBezTo>
                    <a:pt x="342" y="82"/>
                    <a:pt x="342" y="82"/>
                    <a:pt x="342" y="82"/>
                  </a:cubicBezTo>
                  <a:cubicBezTo>
                    <a:pt x="342" y="82"/>
                    <a:pt x="342" y="82"/>
                    <a:pt x="342" y="82"/>
                  </a:cubicBezTo>
                  <a:cubicBezTo>
                    <a:pt x="342" y="82"/>
                    <a:pt x="341" y="82"/>
                    <a:pt x="341" y="82"/>
                  </a:cubicBezTo>
                  <a:cubicBezTo>
                    <a:pt x="342" y="82"/>
                    <a:pt x="342" y="83"/>
                    <a:pt x="342" y="83"/>
                  </a:cubicBezTo>
                  <a:cubicBezTo>
                    <a:pt x="342" y="82"/>
                    <a:pt x="342" y="82"/>
                    <a:pt x="343" y="82"/>
                  </a:cubicBezTo>
                  <a:cubicBezTo>
                    <a:pt x="344" y="81"/>
                    <a:pt x="345" y="82"/>
                    <a:pt x="347" y="81"/>
                  </a:cubicBezTo>
                  <a:cubicBezTo>
                    <a:pt x="347" y="82"/>
                    <a:pt x="347" y="82"/>
                    <a:pt x="347" y="82"/>
                  </a:cubicBezTo>
                  <a:cubicBezTo>
                    <a:pt x="346" y="82"/>
                    <a:pt x="347" y="82"/>
                    <a:pt x="347" y="83"/>
                  </a:cubicBezTo>
                  <a:cubicBezTo>
                    <a:pt x="347" y="83"/>
                    <a:pt x="347" y="83"/>
                    <a:pt x="347" y="83"/>
                  </a:cubicBezTo>
                  <a:cubicBezTo>
                    <a:pt x="347" y="83"/>
                    <a:pt x="347" y="83"/>
                    <a:pt x="347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3"/>
                    <a:pt x="346" y="83"/>
                    <a:pt x="346" y="84"/>
                  </a:cubicBezTo>
                  <a:cubicBezTo>
                    <a:pt x="347" y="84"/>
                    <a:pt x="347" y="84"/>
                    <a:pt x="347" y="84"/>
                  </a:cubicBezTo>
                  <a:cubicBezTo>
                    <a:pt x="347" y="84"/>
                    <a:pt x="347" y="84"/>
                    <a:pt x="347" y="84"/>
                  </a:cubicBezTo>
                  <a:cubicBezTo>
                    <a:pt x="348" y="84"/>
                    <a:pt x="347" y="84"/>
                    <a:pt x="348" y="84"/>
                  </a:cubicBezTo>
                  <a:cubicBezTo>
                    <a:pt x="347" y="86"/>
                    <a:pt x="349" y="85"/>
                    <a:pt x="350" y="86"/>
                  </a:cubicBezTo>
                  <a:cubicBezTo>
                    <a:pt x="350" y="86"/>
                    <a:pt x="349" y="86"/>
                    <a:pt x="349" y="86"/>
                  </a:cubicBezTo>
                  <a:close/>
                  <a:moveTo>
                    <a:pt x="349" y="88"/>
                  </a:moveTo>
                  <a:cubicBezTo>
                    <a:pt x="349" y="89"/>
                    <a:pt x="349" y="89"/>
                    <a:pt x="349" y="89"/>
                  </a:cubicBezTo>
                  <a:cubicBezTo>
                    <a:pt x="349" y="89"/>
                    <a:pt x="349" y="89"/>
                    <a:pt x="349" y="89"/>
                  </a:cubicBezTo>
                  <a:cubicBezTo>
                    <a:pt x="349" y="88"/>
                    <a:pt x="349" y="88"/>
                    <a:pt x="349" y="88"/>
                  </a:cubicBezTo>
                  <a:close/>
                  <a:moveTo>
                    <a:pt x="347" y="88"/>
                  </a:moveTo>
                  <a:cubicBezTo>
                    <a:pt x="348" y="88"/>
                    <a:pt x="348" y="88"/>
                    <a:pt x="348" y="88"/>
                  </a:cubicBezTo>
                  <a:cubicBezTo>
                    <a:pt x="348" y="88"/>
                    <a:pt x="348" y="88"/>
                    <a:pt x="348" y="88"/>
                  </a:cubicBezTo>
                  <a:lnTo>
                    <a:pt x="347" y="88"/>
                  </a:lnTo>
                  <a:close/>
                  <a:moveTo>
                    <a:pt x="345" y="88"/>
                  </a:moveTo>
                  <a:cubicBezTo>
                    <a:pt x="344" y="88"/>
                    <a:pt x="344" y="88"/>
                    <a:pt x="344" y="88"/>
                  </a:cubicBezTo>
                  <a:cubicBezTo>
                    <a:pt x="344" y="88"/>
                    <a:pt x="344" y="88"/>
                    <a:pt x="344" y="88"/>
                  </a:cubicBezTo>
                  <a:cubicBezTo>
                    <a:pt x="344" y="88"/>
                    <a:pt x="344" y="88"/>
                    <a:pt x="344" y="88"/>
                  </a:cubicBezTo>
                  <a:cubicBezTo>
                    <a:pt x="344" y="87"/>
                    <a:pt x="344" y="87"/>
                    <a:pt x="344" y="87"/>
                  </a:cubicBezTo>
                  <a:cubicBezTo>
                    <a:pt x="344" y="88"/>
                    <a:pt x="344" y="88"/>
                    <a:pt x="344" y="88"/>
                  </a:cubicBezTo>
                  <a:cubicBezTo>
                    <a:pt x="345" y="88"/>
                    <a:pt x="345" y="87"/>
                    <a:pt x="345" y="88"/>
                  </a:cubicBezTo>
                  <a:close/>
                  <a:moveTo>
                    <a:pt x="341" y="93"/>
                  </a:moveTo>
                  <a:cubicBezTo>
                    <a:pt x="341" y="93"/>
                    <a:pt x="341" y="93"/>
                    <a:pt x="341" y="93"/>
                  </a:cubicBezTo>
                  <a:cubicBezTo>
                    <a:pt x="341" y="92"/>
                    <a:pt x="341" y="91"/>
                    <a:pt x="340" y="91"/>
                  </a:cubicBezTo>
                  <a:cubicBezTo>
                    <a:pt x="339" y="92"/>
                    <a:pt x="340" y="90"/>
                    <a:pt x="339" y="91"/>
                  </a:cubicBezTo>
                  <a:cubicBezTo>
                    <a:pt x="339" y="91"/>
                    <a:pt x="339" y="91"/>
                    <a:pt x="339" y="91"/>
                  </a:cubicBezTo>
                  <a:cubicBezTo>
                    <a:pt x="339" y="91"/>
                    <a:pt x="339" y="91"/>
                    <a:pt x="339" y="91"/>
                  </a:cubicBezTo>
                  <a:cubicBezTo>
                    <a:pt x="338" y="92"/>
                    <a:pt x="338" y="92"/>
                    <a:pt x="338" y="92"/>
                  </a:cubicBezTo>
                  <a:cubicBezTo>
                    <a:pt x="338" y="90"/>
                    <a:pt x="338" y="90"/>
                    <a:pt x="338" y="90"/>
                  </a:cubicBezTo>
                  <a:cubicBezTo>
                    <a:pt x="338" y="90"/>
                    <a:pt x="339" y="90"/>
                    <a:pt x="339" y="90"/>
                  </a:cubicBezTo>
                  <a:cubicBezTo>
                    <a:pt x="339" y="90"/>
                    <a:pt x="338" y="90"/>
                    <a:pt x="338" y="90"/>
                  </a:cubicBezTo>
                  <a:cubicBezTo>
                    <a:pt x="338" y="90"/>
                    <a:pt x="338" y="89"/>
                    <a:pt x="337" y="89"/>
                  </a:cubicBezTo>
                  <a:cubicBezTo>
                    <a:pt x="337" y="89"/>
                    <a:pt x="338" y="88"/>
                    <a:pt x="338" y="89"/>
                  </a:cubicBezTo>
                  <a:cubicBezTo>
                    <a:pt x="338" y="89"/>
                    <a:pt x="338" y="89"/>
                    <a:pt x="338" y="89"/>
                  </a:cubicBezTo>
                  <a:cubicBezTo>
                    <a:pt x="338" y="90"/>
                    <a:pt x="338" y="90"/>
                    <a:pt x="338" y="90"/>
                  </a:cubicBezTo>
                  <a:cubicBezTo>
                    <a:pt x="339" y="90"/>
                    <a:pt x="339" y="88"/>
                    <a:pt x="339" y="88"/>
                  </a:cubicBezTo>
                  <a:cubicBezTo>
                    <a:pt x="339" y="88"/>
                    <a:pt x="339" y="88"/>
                    <a:pt x="339" y="88"/>
                  </a:cubicBezTo>
                  <a:cubicBezTo>
                    <a:pt x="339" y="88"/>
                    <a:pt x="340" y="87"/>
                    <a:pt x="339" y="87"/>
                  </a:cubicBezTo>
                  <a:cubicBezTo>
                    <a:pt x="339" y="87"/>
                    <a:pt x="339" y="87"/>
                    <a:pt x="339" y="87"/>
                  </a:cubicBezTo>
                  <a:cubicBezTo>
                    <a:pt x="339" y="87"/>
                    <a:pt x="339" y="86"/>
                    <a:pt x="339" y="86"/>
                  </a:cubicBezTo>
                  <a:cubicBezTo>
                    <a:pt x="337" y="85"/>
                    <a:pt x="337" y="87"/>
                    <a:pt x="336" y="86"/>
                  </a:cubicBezTo>
                  <a:cubicBezTo>
                    <a:pt x="336" y="87"/>
                    <a:pt x="336" y="87"/>
                    <a:pt x="336" y="87"/>
                  </a:cubicBezTo>
                  <a:cubicBezTo>
                    <a:pt x="335" y="86"/>
                    <a:pt x="335" y="87"/>
                    <a:pt x="335" y="87"/>
                  </a:cubicBezTo>
                  <a:cubicBezTo>
                    <a:pt x="333" y="88"/>
                    <a:pt x="333" y="88"/>
                    <a:pt x="333" y="88"/>
                  </a:cubicBezTo>
                  <a:cubicBezTo>
                    <a:pt x="333" y="87"/>
                    <a:pt x="333" y="87"/>
                    <a:pt x="333" y="87"/>
                  </a:cubicBezTo>
                  <a:cubicBezTo>
                    <a:pt x="333" y="86"/>
                    <a:pt x="332" y="86"/>
                    <a:pt x="332" y="86"/>
                  </a:cubicBezTo>
                  <a:cubicBezTo>
                    <a:pt x="332" y="87"/>
                    <a:pt x="331" y="86"/>
                    <a:pt x="331" y="87"/>
                  </a:cubicBezTo>
                  <a:cubicBezTo>
                    <a:pt x="331" y="86"/>
                    <a:pt x="331" y="86"/>
                    <a:pt x="331" y="86"/>
                  </a:cubicBezTo>
                  <a:cubicBezTo>
                    <a:pt x="329" y="86"/>
                    <a:pt x="329" y="86"/>
                    <a:pt x="329" y="86"/>
                  </a:cubicBezTo>
                  <a:cubicBezTo>
                    <a:pt x="330" y="86"/>
                    <a:pt x="330" y="86"/>
                    <a:pt x="330" y="86"/>
                  </a:cubicBezTo>
                  <a:cubicBezTo>
                    <a:pt x="330" y="86"/>
                    <a:pt x="330" y="85"/>
                    <a:pt x="330" y="85"/>
                  </a:cubicBezTo>
                  <a:cubicBezTo>
                    <a:pt x="330" y="85"/>
                    <a:pt x="330" y="85"/>
                    <a:pt x="330" y="85"/>
                  </a:cubicBezTo>
                  <a:cubicBezTo>
                    <a:pt x="330" y="85"/>
                    <a:pt x="330" y="85"/>
                    <a:pt x="330" y="85"/>
                  </a:cubicBezTo>
                  <a:cubicBezTo>
                    <a:pt x="329" y="85"/>
                    <a:pt x="328" y="85"/>
                    <a:pt x="328" y="85"/>
                  </a:cubicBezTo>
                  <a:cubicBezTo>
                    <a:pt x="326" y="85"/>
                    <a:pt x="326" y="85"/>
                    <a:pt x="326" y="85"/>
                  </a:cubicBezTo>
                  <a:cubicBezTo>
                    <a:pt x="327" y="87"/>
                    <a:pt x="328" y="85"/>
                    <a:pt x="328" y="86"/>
                  </a:cubicBezTo>
                  <a:cubicBezTo>
                    <a:pt x="328" y="86"/>
                    <a:pt x="328" y="86"/>
                    <a:pt x="328" y="86"/>
                  </a:cubicBezTo>
                  <a:cubicBezTo>
                    <a:pt x="329" y="86"/>
                    <a:pt x="329" y="86"/>
                    <a:pt x="329" y="86"/>
                  </a:cubicBezTo>
                  <a:cubicBezTo>
                    <a:pt x="328" y="86"/>
                    <a:pt x="326" y="86"/>
                    <a:pt x="326" y="86"/>
                  </a:cubicBezTo>
                  <a:cubicBezTo>
                    <a:pt x="326" y="86"/>
                    <a:pt x="326" y="86"/>
                    <a:pt x="326" y="86"/>
                  </a:cubicBezTo>
                  <a:cubicBezTo>
                    <a:pt x="326" y="86"/>
                    <a:pt x="326" y="86"/>
                    <a:pt x="326" y="86"/>
                  </a:cubicBezTo>
                  <a:cubicBezTo>
                    <a:pt x="325" y="86"/>
                    <a:pt x="325" y="86"/>
                    <a:pt x="325" y="86"/>
                  </a:cubicBezTo>
                  <a:cubicBezTo>
                    <a:pt x="325" y="85"/>
                    <a:pt x="325" y="85"/>
                    <a:pt x="325" y="85"/>
                  </a:cubicBezTo>
                  <a:cubicBezTo>
                    <a:pt x="325" y="85"/>
                    <a:pt x="326" y="85"/>
                    <a:pt x="326" y="85"/>
                  </a:cubicBezTo>
                  <a:cubicBezTo>
                    <a:pt x="326" y="85"/>
                    <a:pt x="325" y="84"/>
                    <a:pt x="325" y="84"/>
                  </a:cubicBezTo>
                  <a:cubicBezTo>
                    <a:pt x="325" y="84"/>
                    <a:pt x="325" y="84"/>
                    <a:pt x="324" y="84"/>
                  </a:cubicBezTo>
                  <a:cubicBezTo>
                    <a:pt x="324" y="85"/>
                    <a:pt x="324" y="85"/>
                    <a:pt x="324" y="85"/>
                  </a:cubicBezTo>
                  <a:cubicBezTo>
                    <a:pt x="324" y="85"/>
                    <a:pt x="324" y="85"/>
                    <a:pt x="324" y="85"/>
                  </a:cubicBezTo>
                  <a:cubicBezTo>
                    <a:pt x="323" y="84"/>
                    <a:pt x="324" y="83"/>
                    <a:pt x="324" y="84"/>
                  </a:cubicBezTo>
                  <a:cubicBezTo>
                    <a:pt x="325" y="83"/>
                    <a:pt x="324" y="83"/>
                    <a:pt x="324" y="83"/>
                  </a:cubicBezTo>
                  <a:cubicBezTo>
                    <a:pt x="324" y="83"/>
                    <a:pt x="324" y="83"/>
                    <a:pt x="324" y="83"/>
                  </a:cubicBezTo>
                  <a:cubicBezTo>
                    <a:pt x="324" y="83"/>
                    <a:pt x="324" y="83"/>
                    <a:pt x="324" y="83"/>
                  </a:cubicBezTo>
                  <a:cubicBezTo>
                    <a:pt x="324" y="83"/>
                    <a:pt x="324" y="83"/>
                    <a:pt x="324" y="83"/>
                  </a:cubicBezTo>
                  <a:cubicBezTo>
                    <a:pt x="324" y="83"/>
                    <a:pt x="324" y="83"/>
                    <a:pt x="324" y="83"/>
                  </a:cubicBezTo>
                  <a:cubicBezTo>
                    <a:pt x="324" y="83"/>
                    <a:pt x="324" y="83"/>
                    <a:pt x="324" y="83"/>
                  </a:cubicBezTo>
                  <a:cubicBezTo>
                    <a:pt x="325" y="83"/>
                    <a:pt x="325" y="83"/>
                    <a:pt x="325" y="84"/>
                  </a:cubicBezTo>
                  <a:cubicBezTo>
                    <a:pt x="325" y="83"/>
                    <a:pt x="328" y="84"/>
                    <a:pt x="327" y="82"/>
                  </a:cubicBezTo>
                  <a:cubicBezTo>
                    <a:pt x="327" y="83"/>
                    <a:pt x="328" y="82"/>
                    <a:pt x="328" y="8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8" y="83"/>
                    <a:pt x="327" y="83"/>
                    <a:pt x="327" y="84"/>
                  </a:cubicBezTo>
                  <a:cubicBezTo>
                    <a:pt x="328" y="85"/>
                    <a:pt x="330" y="83"/>
                    <a:pt x="330" y="85"/>
                  </a:cubicBezTo>
                  <a:cubicBezTo>
                    <a:pt x="330" y="85"/>
                    <a:pt x="330" y="85"/>
                    <a:pt x="330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86"/>
                    <a:pt x="332" y="85"/>
                    <a:pt x="332" y="85"/>
                  </a:cubicBezTo>
                  <a:cubicBezTo>
                    <a:pt x="333" y="86"/>
                    <a:pt x="333" y="87"/>
                    <a:pt x="334" y="87"/>
                  </a:cubicBezTo>
                  <a:cubicBezTo>
                    <a:pt x="334" y="87"/>
                    <a:pt x="335" y="86"/>
                    <a:pt x="335" y="86"/>
                  </a:cubicBezTo>
                  <a:cubicBezTo>
                    <a:pt x="334" y="85"/>
                    <a:pt x="334" y="85"/>
                    <a:pt x="334" y="85"/>
                  </a:cubicBezTo>
                  <a:cubicBezTo>
                    <a:pt x="334" y="85"/>
                    <a:pt x="334" y="85"/>
                    <a:pt x="334" y="85"/>
                  </a:cubicBezTo>
                  <a:cubicBezTo>
                    <a:pt x="334" y="84"/>
                    <a:pt x="334" y="84"/>
                    <a:pt x="334" y="84"/>
                  </a:cubicBezTo>
                  <a:cubicBezTo>
                    <a:pt x="335" y="85"/>
                    <a:pt x="335" y="85"/>
                    <a:pt x="335" y="85"/>
                  </a:cubicBezTo>
                  <a:cubicBezTo>
                    <a:pt x="334" y="86"/>
                    <a:pt x="336" y="85"/>
                    <a:pt x="336" y="85"/>
                  </a:cubicBezTo>
                  <a:cubicBezTo>
                    <a:pt x="337" y="85"/>
                    <a:pt x="337" y="85"/>
                    <a:pt x="337" y="85"/>
                  </a:cubicBezTo>
                  <a:cubicBezTo>
                    <a:pt x="337" y="84"/>
                    <a:pt x="337" y="84"/>
                    <a:pt x="337" y="84"/>
                  </a:cubicBezTo>
                  <a:cubicBezTo>
                    <a:pt x="337" y="84"/>
                    <a:pt x="337" y="84"/>
                    <a:pt x="337" y="84"/>
                  </a:cubicBezTo>
                  <a:cubicBezTo>
                    <a:pt x="338" y="83"/>
                    <a:pt x="338" y="85"/>
                    <a:pt x="339" y="85"/>
                  </a:cubicBezTo>
                  <a:cubicBezTo>
                    <a:pt x="339" y="86"/>
                    <a:pt x="340" y="87"/>
                    <a:pt x="340" y="88"/>
                  </a:cubicBezTo>
                  <a:cubicBezTo>
                    <a:pt x="341" y="87"/>
                    <a:pt x="341" y="88"/>
                    <a:pt x="341" y="88"/>
                  </a:cubicBezTo>
                  <a:cubicBezTo>
                    <a:pt x="342" y="89"/>
                    <a:pt x="340" y="88"/>
                    <a:pt x="340" y="89"/>
                  </a:cubicBezTo>
                  <a:cubicBezTo>
                    <a:pt x="340" y="91"/>
                    <a:pt x="342" y="90"/>
                    <a:pt x="343" y="91"/>
                  </a:cubicBezTo>
                  <a:cubicBezTo>
                    <a:pt x="342" y="91"/>
                    <a:pt x="342" y="91"/>
                    <a:pt x="342" y="91"/>
                  </a:cubicBezTo>
                  <a:cubicBezTo>
                    <a:pt x="342" y="92"/>
                    <a:pt x="342" y="92"/>
                    <a:pt x="341" y="93"/>
                  </a:cubicBezTo>
                  <a:close/>
                  <a:moveTo>
                    <a:pt x="335" y="97"/>
                  </a:moveTo>
                  <a:cubicBezTo>
                    <a:pt x="334" y="98"/>
                    <a:pt x="334" y="97"/>
                    <a:pt x="333" y="98"/>
                  </a:cubicBezTo>
                  <a:cubicBezTo>
                    <a:pt x="333" y="98"/>
                    <a:pt x="333" y="98"/>
                    <a:pt x="333" y="98"/>
                  </a:cubicBezTo>
                  <a:cubicBezTo>
                    <a:pt x="333" y="98"/>
                    <a:pt x="332" y="98"/>
                    <a:pt x="331" y="98"/>
                  </a:cubicBezTo>
                  <a:cubicBezTo>
                    <a:pt x="330" y="97"/>
                    <a:pt x="330" y="97"/>
                    <a:pt x="330" y="97"/>
                  </a:cubicBezTo>
                  <a:cubicBezTo>
                    <a:pt x="331" y="97"/>
                    <a:pt x="331" y="97"/>
                    <a:pt x="331" y="96"/>
                  </a:cubicBezTo>
                  <a:cubicBezTo>
                    <a:pt x="333" y="98"/>
                    <a:pt x="334" y="96"/>
                    <a:pt x="336" y="97"/>
                  </a:cubicBezTo>
                  <a:cubicBezTo>
                    <a:pt x="336" y="97"/>
                    <a:pt x="336" y="97"/>
                    <a:pt x="336" y="98"/>
                  </a:cubicBezTo>
                  <a:cubicBezTo>
                    <a:pt x="336" y="98"/>
                    <a:pt x="336" y="98"/>
                    <a:pt x="336" y="98"/>
                  </a:cubicBezTo>
                  <a:cubicBezTo>
                    <a:pt x="336" y="98"/>
                    <a:pt x="337" y="97"/>
                    <a:pt x="336" y="97"/>
                  </a:cubicBezTo>
                  <a:cubicBezTo>
                    <a:pt x="336" y="97"/>
                    <a:pt x="337" y="97"/>
                    <a:pt x="337" y="98"/>
                  </a:cubicBezTo>
                  <a:cubicBezTo>
                    <a:pt x="337" y="97"/>
                    <a:pt x="337" y="97"/>
                    <a:pt x="337" y="97"/>
                  </a:cubicBezTo>
                  <a:cubicBezTo>
                    <a:pt x="336" y="98"/>
                    <a:pt x="335" y="99"/>
                    <a:pt x="335" y="98"/>
                  </a:cubicBezTo>
                  <a:cubicBezTo>
                    <a:pt x="335" y="98"/>
                    <a:pt x="335" y="97"/>
                    <a:pt x="335" y="97"/>
                  </a:cubicBezTo>
                  <a:close/>
                  <a:moveTo>
                    <a:pt x="335" y="91"/>
                  </a:moveTo>
                  <a:cubicBezTo>
                    <a:pt x="334" y="91"/>
                    <a:pt x="335" y="90"/>
                    <a:pt x="334" y="90"/>
                  </a:cubicBezTo>
                  <a:cubicBezTo>
                    <a:pt x="334" y="89"/>
                    <a:pt x="334" y="90"/>
                    <a:pt x="334" y="89"/>
                  </a:cubicBezTo>
                  <a:cubicBezTo>
                    <a:pt x="335" y="89"/>
                    <a:pt x="335" y="90"/>
                    <a:pt x="336" y="89"/>
                  </a:cubicBezTo>
                  <a:cubicBezTo>
                    <a:pt x="335" y="90"/>
                    <a:pt x="336" y="91"/>
                    <a:pt x="335" y="91"/>
                  </a:cubicBezTo>
                  <a:close/>
                  <a:moveTo>
                    <a:pt x="335" y="94"/>
                  </a:moveTo>
                  <a:cubicBezTo>
                    <a:pt x="336" y="95"/>
                    <a:pt x="336" y="95"/>
                    <a:pt x="337" y="94"/>
                  </a:cubicBezTo>
                  <a:cubicBezTo>
                    <a:pt x="337" y="94"/>
                    <a:pt x="337" y="94"/>
                    <a:pt x="337" y="94"/>
                  </a:cubicBezTo>
                  <a:cubicBezTo>
                    <a:pt x="337" y="95"/>
                    <a:pt x="336" y="94"/>
                    <a:pt x="336" y="95"/>
                  </a:cubicBezTo>
                  <a:cubicBezTo>
                    <a:pt x="336" y="96"/>
                    <a:pt x="336" y="96"/>
                    <a:pt x="336" y="96"/>
                  </a:cubicBezTo>
                  <a:cubicBezTo>
                    <a:pt x="336" y="96"/>
                    <a:pt x="335" y="95"/>
                    <a:pt x="335" y="96"/>
                  </a:cubicBezTo>
                  <a:cubicBezTo>
                    <a:pt x="335" y="96"/>
                    <a:pt x="335" y="96"/>
                    <a:pt x="335" y="96"/>
                  </a:cubicBezTo>
                  <a:cubicBezTo>
                    <a:pt x="334" y="96"/>
                    <a:pt x="334" y="96"/>
                    <a:pt x="333" y="95"/>
                  </a:cubicBezTo>
                  <a:cubicBezTo>
                    <a:pt x="334" y="95"/>
                    <a:pt x="334" y="94"/>
                    <a:pt x="335" y="94"/>
                  </a:cubicBezTo>
                  <a:close/>
                  <a:moveTo>
                    <a:pt x="336" y="90"/>
                  </a:moveTo>
                  <a:cubicBezTo>
                    <a:pt x="337" y="91"/>
                    <a:pt x="337" y="91"/>
                    <a:pt x="337" y="91"/>
                  </a:cubicBezTo>
                  <a:cubicBezTo>
                    <a:pt x="337" y="91"/>
                    <a:pt x="337" y="91"/>
                    <a:pt x="337" y="91"/>
                  </a:cubicBezTo>
                  <a:cubicBezTo>
                    <a:pt x="337" y="91"/>
                    <a:pt x="337" y="91"/>
                    <a:pt x="337" y="91"/>
                  </a:cubicBezTo>
                  <a:cubicBezTo>
                    <a:pt x="337" y="91"/>
                    <a:pt x="336" y="90"/>
                    <a:pt x="336" y="90"/>
                  </a:cubicBezTo>
                  <a:close/>
                  <a:moveTo>
                    <a:pt x="329" y="89"/>
                  </a:moveTo>
                  <a:cubicBezTo>
                    <a:pt x="330" y="90"/>
                    <a:pt x="330" y="90"/>
                    <a:pt x="330" y="91"/>
                  </a:cubicBezTo>
                  <a:cubicBezTo>
                    <a:pt x="331" y="91"/>
                    <a:pt x="328" y="90"/>
                    <a:pt x="329" y="89"/>
                  </a:cubicBezTo>
                  <a:close/>
                  <a:moveTo>
                    <a:pt x="326" y="90"/>
                  </a:moveTo>
                  <a:cubicBezTo>
                    <a:pt x="326" y="90"/>
                    <a:pt x="327" y="91"/>
                    <a:pt x="326" y="92"/>
                  </a:cubicBezTo>
                  <a:cubicBezTo>
                    <a:pt x="326" y="92"/>
                    <a:pt x="326" y="92"/>
                    <a:pt x="326" y="92"/>
                  </a:cubicBezTo>
                  <a:cubicBezTo>
                    <a:pt x="327" y="91"/>
                    <a:pt x="325" y="87"/>
                    <a:pt x="328" y="89"/>
                  </a:cubicBezTo>
                  <a:cubicBezTo>
                    <a:pt x="327" y="89"/>
                    <a:pt x="327" y="89"/>
                    <a:pt x="327" y="89"/>
                  </a:cubicBezTo>
                  <a:cubicBezTo>
                    <a:pt x="327" y="89"/>
                    <a:pt x="327" y="89"/>
                    <a:pt x="327" y="89"/>
                  </a:cubicBezTo>
                  <a:cubicBezTo>
                    <a:pt x="326" y="89"/>
                    <a:pt x="326" y="89"/>
                    <a:pt x="326" y="90"/>
                  </a:cubicBezTo>
                  <a:close/>
                  <a:moveTo>
                    <a:pt x="321" y="92"/>
                  </a:moveTo>
                  <a:cubicBezTo>
                    <a:pt x="321" y="92"/>
                    <a:pt x="320" y="92"/>
                    <a:pt x="320" y="92"/>
                  </a:cubicBezTo>
                  <a:cubicBezTo>
                    <a:pt x="320" y="92"/>
                    <a:pt x="320" y="92"/>
                    <a:pt x="320" y="93"/>
                  </a:cubicBezTo>
                  <a:cubicBezTo>
                    <a:pt x="320" y="93"/>
                    <a:pt x="320" y="92"/>
                    <a:pt x="320" y="92"/>
                  </a:cubicBezTo>
                  <a:cubicBezTo>
                    <a:pt x="320" y="91"/>
                    <a:pt x="318" y="92"/>
                    <a:pt x="318" y="91"/>
                  </a:cubicBezTo>
                  <a:cubicBezTo>
                    <a:pt x="319" y="90"/>
                    <a:pt x="319" y="90"/>
                    <a:pt x="319" y="90"/>
                  </a:cubicBezTo>
                  <a:cubicBezTo>
                    <a:pt x="320" y="90"/>
                    <a:pt x="320" y="91"/>
                    <a:pt x="321" y="91"/>
                  </a:cubicBezTo>
                  <a:cubicBezTo>
                    <a:pt x="321" y="91"/>
                    <a:pt x="321" y="91"/>
                    <a:pt x="321" y="91"/>
                  </a:cubicBezTo>
                  <a:cubicBezTo>
                    <a:pt x="322" y="91"/>
                    <a:pt x="322" y="91"/>
                    <a:pt x="322" y="91"/>
                  </a:cubicBezTo>
                  <a:cubicBezTo>
                    <a:pt x="321" y="92"/>
                    <a:pt x="321" y="92"/>
                    <a:pt x="321" y="92"/>
                  </a:cubicBezTo>
                  <a:close/>
                  <a:moveTo>
                    <a:pt x="316" y="93"/>
                  </a:moveTo>
                  <a:cubicBezTo>
                    <a:pt x="315" y="93"/>
                    <a:pt x="315" y="93"/>
                    <a:pt x="315" y="93"/>
                  </a:cubicBezTo>
                  <a:cubicBezTo>
                    <a:pt x="316" y="92"/>
                    <a:pt x="316" y="92"/>
                    <a:pt x="316" y="92"/>
                  </a:cubicBezTo>
                  <a:cubicBezTo>
                    <a:pt x="315" y="93"/>
                    <a:pt x="315" y="91"/>
                    <a:pt x="314" y="92"/>
                  </a:cubicBezTo>
                  <a:cubicBezTo>
                    <a:pt x="314" y="92"/>
                    <a:pt x="314" y="92"/>
                    <a:pt x="314" y="92"/>
                  </a:cubicBezTo>
                  <a:cubicBezTo>
                    <a:pt x="314" y="92"/>
                    <a:pt x="314" y="91"/>
                    <a:pt x="315" y="91"/>
                  </a:cubicBezTo>
                  <a:cubicBezTo>
                    <a:pt x="315" y="91"/>
                    <a:pt x="314" y="91"/>
                    <a:pt x="314" y="91"/>
                  </a:cubicBezTo>
                  <a:cubicBezTo>
                    <a:pt x="314" y="91"/>
                    <a:pt x="314" y="91"/>
                    <a:pt x="314" y="91"/>
                  </a:cubicBezTo>
                  <a:cubicBezTo>
                    <a:pt x="313" y="90"/>
                    <a:pt x="313" y="90"/>
                    <a:pt x="313" y="90"/>
                  </a:cubicBezTo>
                  <a:cubicBezTo>
                    <a:pt x="313" y="90"/>
                    <a:pt x="315" y="90"/>
                    <a:pt x="314" y="89"/>
                  </a:cubicBezTo>
                  <a:cubicBezTo>
                    <a:pt x="314" y="89"/>
                    <a:pt x="314" y="87"/>
                    <a:pt x="313" y="87"/>
                  </a:cubicBezTo>
                  <a:cubicBezTo>
                    <a:pt x="312" y="87"/>
                    <a:pt x="312" y="88"/>
                    <a:pt x="312" y="87"/>
                  </a:cubicBezTo>
                  <a:cubicBezTo>
                    <a:pt x="312" y="87"/>
                    <a:pt x="312" y="87"/>
                    <a:pt x="312" y="86"/>
                  </a:cubicBezTo>
                  <a:cubicBezTo>
                    <a:pt x="312" y="87"/>
                    <a:pt x="313" y="86"/>
                    <a:pt x="313" y="86"/>
                  </a:cubicBezTo>
                  <a:cubicBezTo>
                    <a:pt x="313" y="86"/>
                    <a:pt x="313" y="87"/>
                    <a:pt x="313" y="87"/>
                  </a:cubicBezTo>
                  <a:cubicBezTo>
                    <a:pt x="314" y="86"/>
                    <a:pt x="314" y="88"/>
                    <a:pt x="315" y="88"/>
                  </a:cubicBezTo>
                  <a:cubicBezTo>
                    <a:pt x="315" y="89"/>
                    <a:pt x="314" y="88"/>
                    <a:pt x="315" y="89"/>
                  </a:cubicBezTo>
                  <a:cubicBezTo>
                    <a:pt x="315" y="90"/>
                    <a:pt x="315" y="91"/>
                    <a:pt x="316" y="91"/>
                  </a:cubicBezTo>
                  <a:cubicBezTo>
                    <a:pt x="316" y="90"/>
                    <a:pt x="317" y="89"/>
                    <a:pt x="317" y="89"/>
                  </a:cubicBezTo>
                  <a:cubicBezTo>
                    <a:pt x="318" y="89"/>
                    <a:pt x="317" y="90"/>
                    <a:pt x="317" y="91"/>
                  </a:cubicBezTo>
                  <a:cubicBezTo>
                    <a:pt x="317" y="91"/>
                    <a:pt x="317" y="91"/>
                    <a:pt x="316" y="91"/>
                  </a:cubicBezTo>
                  <a:cubicBezTo>
                    <a:pt x="316" y="91"/>
                    <a:pt x="316" y="91"/>
                    <a:pt x="316" y="91"/>
                  </a:cubicBezTo>
                  <a:cubicBezTo>
                    <a:pt x="317" y="91"/>
                    <a:pt x="317" y="91"/>
                    <a:pt x="317" y="91"/>
                  </a:cubicBezTo>
                  <a:cubicBezTo>
                    <a:pt x="317" y="91"/>
                    <a:pt x="317" y="91"/>
                    <a:pt x="317" y="91"/>
                  </a:cubicBezTo>
                  <a:cubicBezTo>
                    <a:pt x="317" y="92"/>
                    <a:pt x="317" y="93"/>
                    <a:pt x="316" y="93"/>
                  </a:cubicBezTo>
                  <a:close/>
                  <a:moveTo>
                    <a:pt x="314" y="93"/>
                  </a:moveTo>
                  <a:cubicBezTo>
                    <a:pt x="314" y="93"/>
                    <a:pt x="314" y="93"/>
                    <a:pt x="314" y="93"/>
                  </a:cubicBezTo>
                  <a:cubicBezTo>
                    <a:pt x="314" y="92"/>
                    <a:pt x="314" y="92"/>
                    <a:pt x="314" y="92"/>
                  </a:cubicBezTo>
                  <a:lnTo>
                    <a:pt x="314" y="93"/>
                  </a:lnTo>
                  <a:close/>
                  <a:moveTo>
                    <a:pt x="309" y="91"/>
                  </a:moveTo>
                  <a:cubicBezTo>
                    <a:pt x="310" y="91"/>
                    <a:pt x="311" y="92"/>
                    <a:pt x="312" y="92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12" y="92"/>
                    <a:pt x="311" y="92"/>
                    <a:pt x="311" y="92"/>
                  </a:cubicBezTo>
                  <a:cubicBezTo>
                    <a:pt x="310" y="93"/>
                    <a:pt x="310" y="93"/>
                    <a:pt x="310" y="93"/>
                  </a:cubicBezTo>
                  <a:cubicBezTo>
                    <a:pt x="309" y="93"/>
                    <a:pt x="310" y="91"/>
                    <a:pt x="309" y="93"/>
                  </a:cubicBezTo>
                  <a:cubicBezTo>
                    <a:pt x="309" y="92"/>
                    <a:pt x="309" y="92"/>
                    <a:pt x="309" y="92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10" y="91"/>
                    <a:pt x="309" y="92"/>
                    <a:pt x="309" y="91"/>
                  </a:cubicBezTo>
                  <a:close/>
                  <a:moveTo>
                    <a:pt x="306" y="84"/>
                  </a:moveTo>
                  <a:cubicBezTo>
                    <a:pt x="306" y="83"/>
                    <a:pt x="306" y="83"/>
                    <a:pt x="306" y="83"/>
                  </a:cubicBezTo>
                  <a:cubicBezTo>
                    <a:pt x="305" y="83"/>
                    <a:pt x="305" y="83"/>
                    <a:pt x="305" y="83"/>
                  </a:cubicBezTo>
                  <a:cubicBezTo>
                    <a:pt x="304" y="82"/>
                    <a:pt x="303" y="82"/>
                    <a:pt x="304" y="80"/>
                  </a:cubicBezTo>
                  <a:cubicBezTo>
                    <a:pt x="304" y="81"/>
                    <a:pt x="305" y="81"/>
                    <a:pt x="306" y="81"/>
                  </a:cubicBezTo>
                  <a:cubicBezTo>
                    <a:pt x="306" y="81"/>
                    <a:pt x="305" y="81"/>
                    <a:pt x="304" y="81"/>
                  </a:cubicBezTo>
                  <a:cubicBezTo>
                    <a:pt x="305" y="81"/>
                    <a:pt x="305" y="82"/>
                    <a:pt x="305" y="83"/>
                  </a:cubicBezTo>
                  <a:cubicBezTo>
                    <a:pt x="305" y="83"/>
                    <a:pt x="305" y="83"/>
                    <a:pt x="306" y="83"/>
                  </a:cubicBezTo>
                  <a:cubicBezTo>
                    <a:pt x="306" y="83"/>
                    <a:pt x="306" y="83"/>
                    <a:pt x="306" y="83"/>
                  </a:cubicBezTo>
                  <a:cubicBezTo>
                    <a:pt x="307" y="83"/>
                    <a:pt x="307" y="82"/>
                    <a:pt x="307" y="82"/>
                  </a:cubicBezTo>
                  <a:cubicBezTo>
                    <a:pt x="308" y="83"/>
                    <a:pt x="308" y="83"/>
                    <a:pt x="308" y="83"/>
                  </a:cubicBezTo>
                  <a:cubicBezTo>
                    <a:pt x="308" y="83"/>
                    <a:pt x="308" y="83"/>
                    <a:pt x="308" y="83"/>
                  </a:cubicBezTo>
                  <a:cubicBezTo>
                    <a:pt x="308" y="83"/>
                    <a:pt x="308" y="83"/>
                    <a:pt x="308" y="83"/>
                  </a:cubicBezTo>
                  <a:cubicBezTo>
                    <a:pt x="308" y="83"/>
                    <a:pt x="309" y="84"/>
                    <a:pt x="309" y="84"/>
                  </a:cubicBezTo>
                  <a:cubicBezTo>
                    <a:pt x="309" y="84"/>
                    <a:pt x="310" y="84"/>
                    <a:pt x="310" y="84"/>
                  </a:cubicBezTo>
                  <a:cubicBezTo>
                    <a:pt x="310" y="84"/>
                    <a:pt x="309" y="84"/>
                    <a:pt x="309" y="84"/>
                  </a:cubicBezTo>
                  <a:cubicBezTo>
                    <a:pt x="308" y="84"/>
                    <a:pt x="307" y="84"/>
                    <a:pt x="306" y="84"/>
                  </a:cubicBezTo>
                  <a:close/>
                  <a:moveTo>
                    <a:pt x="308" y="87"/>
                  </a:moveTo>
                  <a:cubicBezTo>
                    <a:pt x="307" y="87"/>
                    <a:pt x="307" y="87"/>
                    <a:pt x="307" y="87"/>
                  </a:cubicBezTo>
                  <a:cubicBezTo>
                    <a:pt x="307" y="86"/>
                    <a:pt x="307" y="86"/>
                    <a:pt x="307" y="86"/>
                  </a:cubicBezTo>
                  <a:lnTo>
                    <a:pt x="308" y="87"/>
                  </a:lnTo>
                  <a:close/>
                  <a:moveTo>
                    <a:pt x="305" y="79"/>
                  </a:moveTo>
                  <a:cubicBezTo>
                    <a:pt x="305" y="78"/>
                    <a:pt x="305" y="78"/>
                    <a:pt x="305" y="78"/>
                  </a:cubicBezTo>
                  <a:cubicBezTo>
                    <a:pt x="306" y="78"/>
                    <a:pt x="305" y="79"/>
                    <a:pt x="306" y="80"/>
                  </a:cubicBezTo>
                  <a:cubicBezTo>
                    <a:pt x="306" y="80"/>
                    <a:pt x="306" y="80"/>
                    <a:pt x="306" y="80"/>
                  </a:cubicBezTo>
                  <a:cubicBezTo>
                    <a:pt x="306" y="80"/>
                    <a:pt x="305" y="80"/>
                    <a:pt x="305" y="80"/>
                  </a:cubicBezTo>
                  <a:cubicBezTo>
                    <a:pt x="305" y="80"/>
                    <a:pt x="305" y="80"/>
                    <a:pt x="306" y="80"/>
                  </a:cubicBezTo>
                  <a:cubicBezTo>
                    <a:pt x="306" y="79"/>
                    <a:pt x="305" y="80"/>
                    <a:pt x="305" y="79"/>
                  </a:cubicBezTo>
                  <a:close/>
                  <a:moveTo>
                    <a:pt x="309" y="88"/>
                  </a:moveTo>
                  <a:cubicBezTo>
                    <a:pt x="309" y="88"/>
                    <a:pt x="309" y="88"/>
                    <a:pt x="309" y="88"/>
                  </a:cubicBezTo>
                  <a:cubicBezTo>
                    <a:pt x="308" y="88"/>
                    <a:pt x="308" y="88"/>
                    <a:pt x="308" y="88"/>
                  </a:cubicBezTo>
                  <a:lnTo>
                    <a:pt x="309" y="88"/>
                  </a:lnTo>
                  <a:close/>
                  <a:moveTo>
                    <a:pt x="310" y="82"/>
                  </a:moveTo>
                  <a:cubicBezTo>
                    <a:pt x="310" y="82"/>
                    <a:pt x="310" y="82"/>
                    <a:pt x="310" y="82"/>
                  </a:cubicBezTo>
                  <a:cubicBezTo>
                    <a:pt x="309" y="83"/>
                    <a:pt x="308" y="82"/>
                    <a:pt x="308" y="82"/>
                  </a:cubicBezTo>
                  <a:cubicBezTo>
                    <a:pt x="308" y="82"/>
                    <a:pt x="308" y="82"/>
                    <a:pt x="308" y="82"/>
                  </a:cubicBezTo>
                  <a:cubicBezTo>
                    <a:pt x="307" y="82"/>
                    <a:pt x="308" y="82"/>
                    <a:pt x="308" y="82"/>
                  </a:cubicBezTo>
                  <a:cubicBezTo>
                    <a:pt x="308" y="82"/>
                    <a:pt x="308" y="82"/>
                    <a:pt x="308" y="82"/>
                  </a:cubicBezTo>
                  <a:cubicBezTo>
                    <a:pt x="308" y="82"/>
                    <a:pt x="308" y="82"/>
                    <a:pt x="308" y="82"/>
                  </a:cubicBezTo>
                  <a:cubicBezTo>
                    <a:pt x="308" y="82"/>
                    <a:pt x="308" y="82"/>
                    <a:pt x="308" y="82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8" y="81"/>
                    <a:pt x="309" y="81"/>
                    <a:pt x="309" y="81"/>
                  </a:cubicBezTo>
                  <a:cubicBezTo>
                    <a:pt x="309" y="80"/>
                    <a:pt x="309" y="80"/>
                    <a:pt x="309" y="80"/>
                  </a:cubicBezTo>
                  <a:cubicBezTo>
                    <a:pt x="310" y="81"/>
                    <a:pt x="311" y="81"/>
                    <a:pt x="312" y="81"/>
                  </a:cubicBezTo>
                  <a:cubicBezTo>
                    <a:pt x="313" y="80"/>
                    <a:pt x="313" y="81"/>
                    <a:pt x="313" y="81"/>
                  </a:cubicBezTo>
                  <a:cubicBezTo>
                    <a:pt x="312" y="82"/>
                    <a:pt x="311" y="82"/>
                    <a:pt x="310" y="82"/>
                  </a:cubicBezTo>
                  <a:close/>
                  <a:moveTo>
                    <a:pt x="313" y="84"/>
                  </a:moveTo>
                  <a:cubicBezTo>
                    <a:pt x="313" y="85"/>
                    <a:pt x="313" y="85"/>
                    <a:pt x="313" y="85"/>
                  </a:cubicBezTo>
                  <a:cubicBezTo>
                    <a:pt x="313" y="84"/>
                    <a:pt x="312" y="84"/>
                    <a:pt x="313" y="84"/>
                  </a:cubicBezTo>
                  <a:close/>
                  <a:moveTo>
                    <a:pt x="313" y="81"/>
                  </a:moveTo>
                  <a:cubicBezTo>
                    <a:pt x="314" y="81"/>
                    <a:pt x="314" y="82"/>
                    <a:pt x="314" y="82"/>
                  </a:cubicBezTo>
                  <a:cubicBezTo>
                    <a:pt x="314" y="82"/>
                    <a:pt x="314" y="82"/>
                    <a:pt x="314" y="82"/>
                  </a:cubicBezTo>
                  <a:lnTo>
                    <a:pt x="313" y="81"/>
                  </a:lnTo>
                  <a:close/>
                  <a:moveTo>
                    <a:pt x="317" y="79"/>
                  </a:moveTo>
                  <a:cubicBezTo>
                    <a:pt x="318" y="81"/>
                    <a:pt x="319" y="79"/>
                    <a:pt x="320" y="80"/>
                  </a:cubicBezTo>
                  <a:cubicBezTo>
                    <a:pt x="320" y="80"/>
                    <a:pt x="320" y="80"/>
                    <a:pt x="320" y="80"/>
                  </a:cubicBezTo>
                  <a:cubicBezTo>
                    <a:pt x="321" y="80"/>
                    <a:pt x="321" y="80"/>
                    <a:pt x="321" y="80"/>
                  </a:cubicBezTo>
                  <a:cubicBezTo>
                    <a:pt x="320" y="81"/>
                    <a:pt x="320" y="81"/>
                    <a:pt x="320" y="81"/>
                  </a:cubicBezTo>
                  <a:cubicBezTo>
                    <a:pt x="320" y="81"/>
                    <a:pt x="320" y="81"/>
                    <a:pt x="320" y="81"/>
                  </a:cubicBezTo>
                  <a:cubicBezTo>
                    <a:pt x="320" y="81"/>
                    <a:pt x="320" y="82"/>
                    <a:pt x="320" y="82"/>
                  </a:cubicBezTo>
                  <a:cubicBezTo>
                    <a:pt x="320" y="82"/>
                    <a:pt x="320" y="82"/>
                    <a:pt x="320" y="82"/>
                  </a:cubicBezTo>
                  <a:cubicBezTo>
                    <a:pt x="320" y="82"/>
                    <a:pt x="320" y="82"/>
                    <a:pt x="320" y="82"/>
                  </a:cubicBezTo>
                  <a:cubicBezTo>
                    <a:pt x="320" y="82"/>
                    <a:pt x="320" y="82"/>
                    <a:pt x="320" y="82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19" y="83"/>
                    <a:pt x="319" y="83"/>
                    <a:pt x="319" y="83"/>
                  </a:cubicBezTo>
                  <a:cubicBezTo>
                    <a:pt x="319" y="83"/>
                    <a:pt x="320" y="82"/>
                    <a:pt x="319" y="82"/>
                  </a:cubicBezTo>
                  <a:cubicBezTo>
                    <a:pt x="319" y="82"/>
                    <a:pt x="319" y="82"/>
                    <a:pt x="319" y="82"/>
                  </a:cubicBezTo>
                  <a:cubicBezTo>
                    <a:pt x="319" y="81"/>
                    <a:pt x="320" y="82"/>
                    <a:pt x="320" y="81"/>
                  </a:cubicBezTo>
                  <a:cubicBezTo>
                    <a:pt x="319" y="81"/>
                    <a:pt x="318" y="80"/>
                    <a:pt x="317" y="80"/>
                  </a:cubicBezTo>
                  <a:cubicBezTo>
                    <a:pt x="318" y="81"/>
                    <a:pt x="318" y="81"/>
                    <a:pt x="318" y="81"/>
                  </a:cubicBezTo>
                  <a:cubicBezTo>
                    <a:pt x="317" y="81"/>
                    <a:pt x="317" y="81"/>
                    <a:pt x="317" y="81"/>
                  </a:cubicBezTo>
                  <a:cubicBezTo>
                    <a:pt x="317" y="82"/>
                    <a:pt x="317" y="82"/>
                    <a:pt x="317" y="82"/>
                  </a:cubicBezTo>
                  <a:cubicBezTo>
                    <a:pt x="317" y="81"/>
                    <a:pt x="317" y="81"/>
                    <a:pt x="317" y="80"/>
                  </a:cubicBezTo>
                  <a:cubicBezTo>
                    <a:pt x="317" y="80"/>
                    <a:pt x="317" y="80"/>
                    <a:pt x="317" y="80"/>
                  </a:cubicBezTo>
                  <a:cubicBezTo>
                    <a:pt x="317" y="80"/>
                    <a:pt x="317" y="80"/>
                    <a:pt x="317" y="79"/>
                  </a:cubicBezTo>
                  <a:cubicBezTo>
                    <a:pt x="317" y="79"/>
                    <a:pt x="317" y="79"/>
                    <a:pt x="317" y="79"/>
                  </a:cubicBezTo>
                  <a:cubicBezTo>
                    <a:pt x="317" y="79"/>
                    <a:pt x="317" y="79"/>
                    <a:pt x="317" y="79"/>
                  </a:cubicBezTo>
                  <a:cubicBezTo>
                    <a:pt x="317" y="79"/>
                    <a:pt x="316" y="79"/>
                    <a:pt x="316" y="78"/>
                  </a:cubicBezTo>
                  <a:cubicBezTo>
                    <a:pt x="317" y="78"/>
                    <a:pt x="317" y="79"/>
                    <a:pt x="317" y="79"/>
                  </a:cubicBezTo>
                  <a:cubicBezTo>
                    <a:pt x="317" y="79"/>
                    <a:pt x="317" y="79"/>
                    <a:pt x="317" y="79"/>
                  </a:cubicBezTo>
                  <a:cubicBezTo>
                    <a:pt x="317" y="79"/>
                    <a:pt x="317" y="79"/>
                    <a:pt x="317" y="79"/>
                  </a:cubicBezTo>
                  <a:close/>
                  <a:moveTo>
                    <a:pt x="319" y="77"/>
                  </a:moveTo>
                  <a:cubicBezTo>
                    <a:pt x="320" y="76"/>
                    <a:pt x="320" y="77"/>
                    <a:pt x="321" y="77"/>
                  </a:cubicBezTo>
                  <a:cubicBezTo>
                    <a:pt x="320" y="77"/>
                    <a:pt x="319" y="78"/>
                    <a:pt x="318" y="78"/>
                  </a:cubicBezTo>
                  <a:cubicBezTo>
                    <a:pt x="318" y="78"/>
                    <a:pt x="319" y="77"/>
                    <a:pt x="319" y="78"/>
                  </a:cubicBezTo>
                  <a:cubicBezTo>
                    <a:pt x="319" y="77"/>
                    <a:pt x="319" y="77"/>
                    <a:pt x="319" y="77"/>
                  </a:cubicBezTo>
                  <a:close/>
                  <a:moveTo>
                    <a:pt x="317" y="86"/>
                  </a:moveTo>
                  <a:cubicBezTo>
                    <a:pt x="317" y="86"/>
                    <a:pt x="317" y="86"/>
                    <a:pt x="317" y="86"/>
                  </a:cubicBezTo>
                  <a:cubicBezTo>
                    <a:pt x="317" y="86"/>
                    <a:pt x="316" y="85"/>
                    <a:pt x="316" y="85"/>
                  </a:cubicBezTo>
                  <a:cubicBezTo>
                    <a:pt x="317" y="85"/>
                    <a:pt x="317" y="85"/>
                    <a:pt x="317" y="85"/>
                  </a:cubicBezTo>
                  <a:cubicBezTo>
                    <a:pt x="317" y="86"/>
                    <a:pt x="317" y="86"/>
                    <a:pt x="317" y="86"/>
                  </a:cubicBezTo>
                  <a:cubicBezTo>
                    <a:pt x="317" y="86"/>
                    <a:pt x="317" y="86"/>
                    <a:pt x="317" y="86"/>
                  </a:cubicBezTo>
                  <a:cubicBezTo>
                    <a:pt x="317" y="86"/>
                    <a:pt x="317" y="86"/>
                    <a:pt x="317" y="86"/>
                  </a:cubicBezTo>
                  <a:cubicBezTo>
                    <a:pt x="316" y="86"/>
                    <a:pt x="316" y="86"/>
                    <a:pt x="316" y="86"/>
                  </a:cubicBezTo>
                  <a:cubicBezTo>
                    <a:pt x="317" y="86"/>
                    <a:pt x="317" y="86"/>
                    <a:pt x="317" y="86"/>
                  </a:cubicBezTo>
                  <a:close/>
                  <a:moveTo>
                    <a:pt x="317" y="84"/>
                  </a:moveTo>
                  <a:cubicBezTo>
                    <a:pt x="318" y="84"/>
                    <a:pt x="318" y="84"/>
                    <a:pt x="318" y="84"/>
                  </a:cubicBezTo>
                  <a:cubicBezTo>
                    <a:pt x="317" y="84"/>
                    <a:pt x="317" y="84"/>
                    <a:pt x="317" y="84"/>
                  </a:cubicBezTo>
                  <a:cubicBezTo>
                    <a:pt x="317" y="85"/>
                    <a:pt x="318" y="85"/>
                    <a:pt x="318" y="85"/>
                  </a:cubicBezTo>
                  <a:cubicBezTo>
                    <a:pt x="319" y="85"/>
                    <a:pt x="319" y="85"/>
                    <a:pt x="319" y="85"/>
                  </a:cubicBezTo>
                  <a:cubicBezTo>
                    <a:pt x="319" y="85"/>
                    <a:pt x="319" y="84"/>
                    <a:pt x="319" y="84"/>
                  </a:cubicBezTo>
                  <a:cubicBezTo>
                    <a:pt x="319" y="84"/>
                    <a:pt x="319" y="85"/>
                    <a:pt x="319" y="85"/>
                  </a:cubicBezTo>
                  <a:cubicBezTo>
                    <a:pt x="319" y="85"/>
                    <a:pt x="318" y="85"/>
                    <a:pt x="318" y="85"/>
                  </a:cubicBezTo>
                  <a:lnTo>
                    <a:pt x="317" y="84"/>
                  </a:lnTo>
                  <a:close/>
                  <a:moveTo>
                    <a:pt x="315" y="86"/>
                  </a:moveTo>
                  <a:cubicBezTo>
                    <a:pt x="315" y="86"/>
                    <a:pt x="315" y="86"/>
                    <a:pt x="315" y="86"/>
                  </a:cubicBezTo>
                  <a:cubicBezTo>
                    <a:pt x="314" y="86"/>
                    <a:pt x="314" y="86"/>
                    <a:pt x="314" y="86"/>
                  </a:cubicBezTo>
                  <a:cubicBezTo>
                    <a:pt x="314" y="86"/>
                    <a:pt x="315" y="86"/>
                    <a:pt x="315" y="86"/>
                  </a:cubicBezTo>
                  <a:cubicBezTo>
                    <a:pt x="315" y="86"/>
                    <a:pt x="315" y="85"/>
                    <a:pt x="315" y="85"/>
                  </a:cubicBezTo>
                  <a:cubicBezTo>
                    <a:pt x="315" y="85"/>
                    <a:pt x="314" y="84"/>
                    <a:pt x="315" y="85"/>
                  </a:cubicBezTo>
                  <a:cubicBezTo>
                    <a:pt x="315" y="85"/>
                    <a:pt x="315" y="85"/>
                    <a:pt x="315" y="85"/>
                  </a:cubicBezTo>
                  <a:cubicBezTo>
                    <a:pt x="315" y="86"/>
                    <a:pt x="315" y="86"/>
                    <a:pt x="315" y="86"/>
                  </a:cubicBezTo>
                  <a:close/>
                  <a:moveTo>
                    <a:pt x="318" y="88"/>
                  </a:moveTo>
                  <a:cubicBezTo>
                    <a:pt x="318" y="89"/>
                    <a:pt x="318" y="89"/>
                    <a:pt x="318" y="89"/>
                  </a:cubicBezTo>
                  <a:cubicBezTo>
                    <a:pt x="318" y="89"/>
                    <a:pt x="318" y="89"/>
                    <a:pt x="318" y="89"/>
                  </a:cubicBezTo>
                  <a:lnTo>
                    <a:pt x="318" y="88"/>
                  </a:lnTo>
                  <a:close/>
                  <a:moveTo>
                    <a:pt x="319" y="86"/>
                  </a:moveTo>
                  <a:cubicBezTo>
                    <a:pt x="319" y="85"/>
                    <a:pt x="321" y="85"/>
                    <a:pt x="320" y="84"/>
                  </a:cubicBezTo>
                  <a:cubicBezTo>
                    <a:pt x="321" y="85"/>
                    <a:pt x="319" y="87"/>
                    <a:pt x="321" y="86"/>
                  </a:cubicBezTo>
                  <a:cubicBezTo>
                    <a:pt x="321" y="87"/>
                    <a:pt x="321" y="87"/>
                    <a:pt x="321" y="87"/>
                  </a:cubicBezTo>
                  <a:cubicBezTo>
                    <a:pt x="321" y="87"/>
                    <a:pt x="322" y="87"/>
                    <a:pt x="323" y="87"/>
                  </a:cubicBezTo>
                  <a:cubicBezTo>
                    <a:pt x="323" y="87"/>
                    <a:pt x="322" y="89"/>
                    <a:pt x="323" y="89"/>
                  </a:cubicBezTo>
                  <a:cubicBezTo>
                    <a:pt x="322" y="89"/>
                    <a:pt x="322" y="89"/>
                    <a:pt x="322" y="89"/>
                  </a:cubicBezTo>
                  <a:cubicBezTo>
                    <a:pt x="321" y="89"/>
                    <a:pt x="322" y="89"/>
                    <a:pt x="321" y="89"/>
                  </a:cubicBezTo>
                  <a:cubicBezTo>
                    <a:pt x="320" y="88"/>
                    <a:pt x="320" y="88"/>
                    <a:pt x="320" y="88"/>
                  </a:cubicBezTo>
                  <a:cubicBezTo>
                    <a:pt x="320" y="88"/>
                    <a:pt x="320" y="88"/>
                    <a:pt x="320" y="88"/>
                  </a:cubicBezTo>
                  <a:cubicBezTo>
                    <a:pt x="320" y="86"/>
                    <a:pt x="320" y="86"/>
                    <a:pt x="320" y="86"/>
                  </a:cubicBezTo>
                  <a:lnTo>
                    <a:pt x="319" y="86"/>
                  </a:lnTo>
                  <a:close/>
                  <a:moveTo>
                    <a:pt x="323" y="83"/>
                  </a:moveTo>
                  <a:cubicBezTo>
                    <a:pt x="322" y="84"/>
                    <a:pt x="322" y="84"/>
                    <a:pt x="322" y="84"/>
                  </a:cubicBezTo>
                  <a:cubicBezTo>
                    <a:pt x="322" y="83"/>
                    <a:pt x="322" y="83"/>
                    <a:pt x="323" y="83"/>
                  </a:cubicBezTo>
                  <a:close/>
                  <a:moveTo>
                    <a:pt x="323" y="87"/>
                  </a:moveTo>
                  <a:cubicBezTo>
                    <a:pt x="322" y="86"/>
                    <a:pt x="323" y="85"/>
                    <a:pt x="324" y="85"/>
                  </a:cubicBezTo>
                  <a:cubicBezTo>
                    <a:pt x="324" y="86"/>
                    <a:pt x="324" y="86"/>
                    <a:pt x="324" y="86"/>
                  </a:cubicBezTo>
                  <a:cubicBezTo>
                    <a:pt x="323" y="85"/>
                    <a:pt x="323" y="87"/>
                    <a:pt x="323" y="87"/>
                  </a:cubicBezTo>
                  <a:close/>
                  <a:moveTo>
                    <a:pt x="319" y="88"/>
                  </a:moveTo>
                  <a:cubicBezTo>
                    <a:pt x="320" y="89"/>
                    <a:pt x="320" y="89"/>
                    <a:pt x="320" y="89"/>
                  </a:cubicBezTo>
                  <a:cubicBezTo>
                    <a:pt x="320" y="89"/>
                    <a:pt x="320" y="88"/>
                    <a:pt x="319" y="89"/>
                  </a:cubicBezTo>
                  <a:cubicBezTo>
                    <a:pt x="318" y="89"/>
                    <a:pt x="319" y="88"/>
                    <a:pt x="319" y="88"/>
                  </a:cubicBezTo>
                  <a:close/>
                  <a:moveTo>
                    <a:pt x="319" y="87"/>
                  </a:moveTo>
                  <a:cubicBezTo>
                    <a:pt x="319" y="87"/>
                    <a:pt x="319" y="87"/>
                    <a:pt x="319" y="88"/>
                  </a:cubicBezTo>
                  <a:cubicBezTo>
                    <a:pt x="319" y="88"/>
                    <a:pt x="319" y="88"/>
                    <a:pt x="319" y="88"/>
                  </a:cubicBezTo>
                  <a:cubicBezTo>
                    <a:pt x="319" y="87"/>
                    <a:pt x="319" y="87"/>
                    <a:pt x="319" y="87"/>
                  </a:cubicBezTo>
                  <a:close/>
                  <a:moveTo>
                    <a:pt x="323" y="90"/>
                  </a:moveTo>
                  <a:cubicBezTo>
                    <a:pt x="323" y="90"/>
                    <a:pt x="323" y="91"/>
                    <a:pt x="324" y="91"/>
                  </a:cubicBezTo>
                  <a:cubicBezTo>
                    <a:pt x="324" y="91"/>
                    <a:pt x="324" y="91"/>
                    <a:pt x="324" y="91"/>
                  </a:cubicBezTo>
                  <a:cubicBezTo>
                    <a:pt x="323" y="90"/>
                    <a:pt x="323" y="90"/>
                    <a:pt x="323" y="90"/>
                  </a:cubicBezTo>
                  <a:cubicBezTo>
                    <a:pt x="324" y="90"/>
                    <a:pt x="324" y="90"/>
                    <a:pt x="324" y="90"/>
                  </a:cubicBezTo>
                  <a:cubicBezTo>
                    <a:pt x="324" y="91"/>
                    <a:pt x="323" y="92"/>
                    <a:pt x="322" y="93"/>
                  </a:cubicBezTo>
                  <a:cubicBezTo>
                    <a:pt x="322" y="93"/>
                    <a:pt x="322" y="93"/>
                    <a:pt x="322" y="93"/>
                  </a:cubicBezTo>
                  <a:cubicBezTo>
                    <a:pt x="322" y="93"/>
                    <a:pt x="322" y="93"/>
                    <a:pt x="321" y="93"/>
                  </a:cubicBezTo>
                  <a:cubicBezTo>
                    <a:pt x="323" y="92"/>
                    <a:pt x="322" y="91"/>
                    <a:pt x="323" y="90"/>
                  </a:cubicBezTo>
                  <a:close/>
                  <a:moveTo>
                    <a:pt x="331" y="79"/>
                  </a:moveTo>
                  <a:cubicBezTo>
                    <a:pt x="331" y="79"/>
                    <a:pt x="331" y="79"/>
                    <a:pt x="331" y="79"/>
                  </a:cubicBezTo>
                  <a:cubicBezTo>
                    <a:pt x="331" y="79"/>
                    <a:pt x="331" y="79"/>
                    <a:pt x="331" y="79"/>
                  </a:cubicBezTo>
                  <a:cubicBezTo>
                    <a:pt x="331" y="79"/>
                    <a:pt x="332" y="79"/>
                    <a:pt x="332" y="79"/>
                  </a:cubicBezTo>
                  <a:cubicBezTo>
                    <a:pt x="332" y="79"/>
                    <a:pt x="332" y="79"/>
                    <a:pt x="332" y="79"/>
                  </a:cubicBezTo>
                  <a:cubicBezTo>
                    <a:pt x="333" y="80"/>
                    <a:pt x="333" y="80"/>
                    <a:pt x="334" y="79"/>
                  </a:cubicBezTo>
                  <a:cubicBezTo>
                    <a:pt x="334" y="80"/>
                    <a:pt x="332" y="79"/>
                    <a:pt x="332" y="80"/>
                  </a:cubicBezTo>
                  <a:cubicBezTo>
                    <a:pt x="333" y="81"/>
                    <a:pt x="334" y="80"/>
                    <a:pt x="335" y="80"/>
                  </a:cubicBezTo>
                  <a:cubicBezTo>
                    <a:pt x="335" y="80"/>
                    <a:pt x="335" y="80"/>
                    <a:pt x="335" y="80"/>
                  </a:cubicBezTo>
                  <a:cubicBezTo>
                    <a:pt x="335" y="81"/>
                    <a:pt x="335" y="81"/>
                    <a:pt x="335" y="81"/>
                  </a:cubicBezTo>
                  <a:cubicBezTo>
                    <a:pt x="335" y="81"/>
                    <a:pt x="332" y="80"/>
                    <a:pt x="333" y="82"/>
                  </a:cubicBezTo>
                  <a:cubicBezTo>
                    <a:pt x="334" y="82"/>
                    <a:pt x="334" y="82"/>
                    <a:pt x="334" y="82"/>
                  </a:cubicBezTo>
                  <a:cubicBezTo>
                    <a:pt x="334" y="81"/>
                    <a:pt x="334" y="81"/>
                    <a:pt x="334" y="81"/>
                  </a:cubicBezTo>
                  <a:cubicBezTo>
                    <a:pt x="335" y="83"/>
                    <a:pt x="335" y="83"/>
                    <a:pt x="335" y="83"/>
                  </a:cubicBezTo>
                  <a:cubicBezTo>
                    <a:pt x="333" y="82"/>
                    <a:pt x="333" y="83"/>
                    <a:pt x="332" y="82"/>
                  </a:cubicBezTo>
                  <a:cubicBezTo>
                    <a:pt x="330" y="82"/>
                    <a:pt x="332" y="83"/>
                    <a:pt x="331" y="83"/>
                  </a:cubicBezTo>
                  <a:cubicBezTo>
                    <a:pt x="332" y="84"/>
                    <a:pt x="332" y="84"/>
                    <a:pt x="332" y="84"/>
                  </a:cubicBezTo>
                  <a:cubicBezTo>
                    <a:pt x="332" y="83"/>
                    <a:pt x="332" y="83"/>
                    <a:pt x="332" y="84"/>
                  </a:cubicBezTo>
                  <a:cubicBezTo>
                    <a:pt x="332" y="84"/>
                    <a:pt x="332" y="84"/>
                    <a:pt x="332" y="84"/>
                  </a:cubicBezTo>
                  <a:cubicBezTo>
                    <a:pt x="332" y="84"/>
                    <a:pt x="331" y="84"/>
                    <a:pt x="331" y="83"/>
                  </a:cubicBezTo>
                  <a:cubicBezTo>
                    <a:pt x="331" y="83"/>
                    <a:pt x="331" y="84"/>
                    <a:pt x="331" y="84"/>
                  </a:cubicBezTo>
                  <a:cubicBezTo>
                    <a:pt x="330" y="83"/>
                    <a:pt x="332" y="81"/>
                    <a:pt x="330" y="82"/>
                  </a:cubicBezTo>
                  <a:cubicBezTo>
                    <a:pt x="329" y="81"/>
                    <a:pt x="331" y="81"/>
                    <a:pt x="330" y="81"/>
                  </a:cubicBezTo>
                  <a:cubicBezTo>
                    <a:pt x="330" y="81"/>
                    <a:pt x="330" y="81"/>
                    <a:pt x="330" y="81"/>
                  </a:cubicBezTo>
                  <a:cubicBezTo>
                    <a:pt x="330" y="80"/>
                    <a:pt x="330" y="80"/>
                    <a:pt x="330" y="80"/>
                  </a:cubicBezTo>
                  <a:cubicBezTo>
                    <a:pt x="331" y="80"/>
                    <a:pt x="330" y="80"/>
                    <a:pt x="331" y="80"/>
                  </a:cubicBezTo>
                  <a:cubicBezTo>
                    <a:pt x="331" y="80"/>
                    <a:pt x="331" y="80"/>
                    <a:pt x="331" y="79"/>
                  </a:cubicBezTo>
                  <a:close/>
                  <a:moveTo>
                    <a:pt x="336" y="79"/>
                  </a:moveTo>
                  <a:cubicBezTo>
                    <a:pt x="335" y="79"/>
                    <a:pt x="335" y="79"/>
                    <a:pt x="335" y="78"/>
                  </a:cubicBezTo>
                  <a:cubicBezTo>
                    <a:pt x="335" y="78"/>
                    <a:pt x="335" y="78"/>
                    <a:pt x="335" y="78"/>
                  </a:cubicBezTo>
                  <a:lnTo>
                    <a:pt x="336" y="79"/>
                  </a:lnTo>
                  <a:close/>
                  <a:moveTo>
                    <a:pt x="336" y="78"/>
                  </a:moveTo>
                  <a:cubicBezTo>
                    <a:pt x="337" y="79"/>
                    <a:pt x="337" y="79"/>
                    <a:pt x="337" y="79"/>
                  </a:cubicBezTo>
                  <a:cubicBezTo>
                    <a:pt x="336" y="79"/>
                    <a:pt x="336" y="78"/>
                    <a:pt x="336" y="78"/>
                  </a:cubicBezTo>
                  <a:close/>
                  <a:moveTo>
                    <a:pt x="336" y="84"/>
                  </a:moveTo>
                  <a:cubicBezTo>
                    <a:pt x="334" y="83"/>
                    <a:pt x="334" y="83"/>
                    <a:pt x="334" y="83"/>
                  </a:cubicBezTo>
                  <a:cubicBezTo>
                    <a:pt x="334" y="83"/>
                    <a:pt x="334" y="83"/>
                    <a:pt x="334" y="83"/>
                  </a:cubicBezTo>
                  <a:lnTo>
                    <a:pt x="336" y="84"/>
                  </a:lnTo>
                  <a:close/>
                  <a:moveTo>
                    <a:pt x="338" y="82"/>
                  </a:moveTo>
                  <a:cubicBezTo>
                    <a:pt x="338" y="83"/>
                    <a:pt x="338" y="83"/>
                    <a:pt x="338" y="83"/>
                  </a:cubicBezTo>
                  <a:cubicBezTo>
                    <a:pt x="338" y="83"/>
                    <a:pt x="338" y="83"/>
                    <a:pt x="338" y="83"/>
                  </a:cubicBezTo>
                  <a:cubicBezTo>
                    <a:pt x="339" y="83"/>
                    <a:pt x="339" y="83"/>
                    <a:pt x="339" y="83"/>
                  </a:cubicBezTo>
                  <a:cubicBezTo>
                    <a:pt x="338" y="83"/>
                    <a:pt x="338" y="83"/>
                    <a:pt x="338" y="83"/>
                  </a:cubicBezTo>
                  <a:cubicBezTo>
                    <a:pt x="338" y="83"/>
                    <a:pt x="338" y="83"/>
                    <a:pt x="338" y="83"/>
                  </a:cubicBezTo>
                  <a:cubicBezTo>
                    <a:pt x="338" y="83"/>
                    <a:pt x="338" y="82"/>
                    <a:pt x="338" y="82"/>
                  </a:cubicBezTo>
                  <a:close/>
                  <a:moveTo>
                    <a:pt x="341" y="85"/>
                  </a:moveTo>
                  <a:cubicBezTo>
                    <a:pt x="341" y="85"/>
                    <a:pt x="341" y="85"/>
                    <a:pt x="341" y="85"/>
                  </a:cubicBezTo>
                  <a:cubicBezTo>
                    <a:pt x="340" y="84"/>
                    <a:pt x="340" y="84"/>
                    <a:pt x="340" y="84"/>
                  </a:cubicBezTo>
                  <a:lnTo>
                    <a:pt x="341" y="85"/>
                  </a:lnTo>
                  <a:close/>
                  <a:moveTo>
                    <a:pt x="341" y="84"/>
                  </a:moveTo>
                  <a:cubicBezTo>
                    <a:pt x="342" y="84"/>
                    <a:pt x="342" y="84"/>
                    <a:pt x="342" y="84"/>
                  </a:cubicBezTo>
                  <a:cubicBezTo>
                    <a:pt x="341" y="84"/>
                    <a:pt x="341" y="84"/>
                    <a:pt x="341" y="84"/>
                  </a:cubicBezTo>
                  <a:close/>
                  <a:moveTo>
                    <a:pt x="342" y="85"/>
                  </a:moveTo>
                  <a:cubicBezTo>
                    <a:pt x="342" y="86"/>
                    <a:pt x="342" y="86"/>
                    <a:pt x="342" y="86"/>
                  </a:cubicBezTo>
                  <a:cubicBezTo>
                    <a:pt x="342" y="86"/>
                    <a:pt x="342" y="86"/>
                    <a:pt x="342" y="86"/>
                  </a:cubicBezTo>
                  <a:lnTo>
                    <a:pt x="342" y="85"/>
                  </a:lnTo>
                  <a:close/>
                  <a:moveTo>
                    <a:pt x="341" y="77"/>
                  </a:moveTo>
                  <a:cubicBezTo>
                    <a:pt x="341" y="77"/>
                    <a:pt x="341" y="77"/>
                    <a:pt x="341" y="77"/>
                  </a:cubicBezTo>
                  <a:cubicBezTo>
                    <a:pt x="341" y="77"/>
                    <a:pt x="341" y="77"/>
                    <a:pt x="341" y="77"/>
                  </a:cubicBezTo>
                  <a:cubicBezTo>
                    <a:pt x="340" y="77"/>
                    <a:pt x="340" y="77"/>
                    <a:pt x="340" y="77"/>
                  </a:cubicBezTo>
                  <a:cubicBezTo>
                    <a:pt x="341" y="77"/>
                    <a:pt x="341" y="77"/>
                    <a:pt x="341" y="77"/>
                  </a:cubicBezTo>
                  <a:cubicBezTo>
                    <a:pt x="341" y="77"/>
                    <a:pt x="341" y="77"/>
                    <a:pt x="341" y="77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0" y="79"/>
                    <a:pt x="340" y="79"/>
                    <a:pt x="340" y="79"/>
                  </a:cubicBezTo>
                  <a:cubicBezTo>
                    <a:pt x="340" y="79"/>
                    <a:pt x="340" y="78"/>
                    <a:pt x="340" y="78"/>
                  </a:cubicBezTo>
                  <a:cubicBezTo>
                    <a:pt x="339" y="78"/>
                    <a:pt x="340" y="78"/>
                    <a:pt x="341" y="78"/>
                  </a:cubicBezTo>
                  <a:cubicBezTo>
                    <a:pt x="341" y="78"/>
                    <a:pt x="341" y="78"/>
                    <a:pt x="341" y="77"/>
                  </a:cubicBezTo>
                  <a:close/>
                  <a:moveTo>
                    <a:pt x="348" y="81"/>
                  </a:moveTo>
                  <a:cubicBezTo>
                    <a:pt x="349" y="81"/>
                    <a:pt x="349" y="82"/>
                    <a:pt x="349" y="82"/>
                  </a:cubicBezTo>
                  <a:cubicBezTo>
                    <a:pt x="348" y="83"/>
                    <a:pt x="349" y="82"/>
                    <a:pt x="348" y="82"/>
                  </a:cubicBezTo>
                  <a:cubicBezTo>
                    <a:pt x="348" y="82"/>
                    <a:pt x="348" y="82"/>
                    <a:pt x="347" y="82"/>
                  </a:cubicBezTo>
                  <a:cubicBezTo>
                    <a:pt x="348" y="82"/>
                    <a:pt x="348" y="82"/>
                    <a:pt x="348" y="82"/>
                  </a:cubicBezTo>
                  <a:cubicBezTo>
                    <a:pt x="348" y="82"/>
                    <a:pt x="348" y="81"/>
                    <a:pt x="348" y="81"/>
                  </a:cubicBezTo>
                  <a:close/>
                  <a:moveTo>
                    <a:pt x="353" y="79"/>
                  </a:moveTo>
                  <a:cubicBezTo>
                    <a:pt x="353" y="80"/>
                    <a:pt x="353" y="80"/>
                    <a:pt x="353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3" y="79"/>
                    <a:pt x="352" y="78"/>
                    <a:pt x="352" y="78"/>
                  </a:cubicBezTo>
                  <a:cubicBezTo>
                    <a:pt x="352" y="79"/>
                    <a:pt x="352" y="79"/>
                    <a:pt x="353" y="79"/>
                  </a:cubicBezTo>
                  <a:close/>
                  <a:moveTo>
                    <a:pt x="353" y="78"/>
                  </a:moveTo>
                  <a:cubicBezTo>
                    <a:pt x="353" y="78"/>
                    <a:pt x="353" y="78"/>
                    <a:pt x="353" y="78"/>
                  </a:cubicBezTo>
                  <a:cubicBezTo>
                    <a:pt x="353" y="79"/>
                    <a:pt x="353" y="79"/>
                    <a:pt x="353" y="79"/>
                  </a:cubicBezTo>
                  <a:lnTo>
                    <a:pt x="353" y="78"/>
                  </a:lnTo>
                  <a:close/>
                  <a:moveTo>
                    <a:pt x="353" y="80"/>
                  </a:moveTo>
                  <a:cubicBezTo>
                    <a:pt x="353" y="81"/>
                    <a:pt x="353" y="81"/>
                    <a:pt x="353" y="81"/>
                  </a:cubicBezTo>
                  <a:cubicBezTo>
                    <a:pt x="354" y="80"/>
                    <a:pt x="356" y="81"/>
                    <a:pt x="357" y="80"/>
                  </a:cubicBezTo>
                  <a:cubicBezTo>
                    <a:pt x="358" y="80"/>
                    <a:pt x="357" y="82"/>
                    <a:pt x="359" y="81"/>
                  </a:cubicBezTo>
                  <a:cubicBezTo>
                    <a:pt x="359" y="81"/>
                    <a:pt x="359" y="81"/>
                    <a:pt x="359" y="81"/>
                  </a:cubicBezTo>
                  <a:cubicBezTo>
                    <a:pt x="359" y="81"/>
                    <a:pt x="359" y="81"/>
                    <a:pt x="359" y="81"/>
                  </a:cubicBezTo>
                  <a:cubicBezTo>
                    <a:pt x="360" y="81"/>
                    <a:pt x="360" y="79"/>
                    <a:pt x="361" y="81"/>
                  </a:cubicBezTo>
                  <a:cubicBezTo>
                    <a:pt x="361" y="81"/>
                    <a:pt x="361" y="81"/>
                    <a:pt x="361" y="81"/>
                  </a:cubicBezTo>
                  <a:cubicBezTo>
                    <a:pt x="361" y="81"/>
                    <a:pt x="361" y="81"/>
                    <a:pt x="361" y="81"/>
                  </a:cubicBezTo>
                  <a:cubicBezTo>
                    <a:pt x="362" y="81"/>
                    <a:pt x="362" y="81"/>
                    <a:pt x="362" y="80"/>
                  </a:cubicBezTo>
                  <a:cubicBezTo>
                    <a:pt x="364" y="81"/>
                    <a:pt x="365" y="81"/>
                    <a:pt x="366" y="81"/>
                  </a:cubicBezTo>
                  <a:cubicBezTo>
                    <a:pt x="366" y="82"/>
                    <a:pt x="366" y="82"/>
                    <a:pt x="366" y="82"/>
                  </a:cubicBezTo>
                  <a:cubicBezTo>
                    <a:pt x="364" y="82"/>
                    <a:pt x="364" y="82"/>
                    <a:pt x="364" y="82"/>
                  </a:cubicBezTo>
                  <a:cubicBezTo>
                    <a:pt x="364" y="81"/>
                    <a:pt x="364" y="81"/>
                    <a:pt x="364" y="81"/>
                  </a:cubicBezTo>
                  <a:cubicBezTo>
                    <a:pt x="364" y="81"/>
                    <a:pt x="364" y="82"/>
                    <a:pt x="363" y="82"/>
                  </a:cubicBezTo>
                  <a:cubicBezTo>
                    <a:pt x="363" y="82"/>
                    <a:pt x="363" y="82"/>
                    <a:pt x="363" y="82"/>
                  </a:cubicBezTo>
                  <a:cubicBezTo>
                    <a:pt x="363" y="83"/>
                    <a:pt x="362" y="81"/>
                    <a:pt x="362" y="81"/>
                  </a:cubicBezTo>
                  <a:cubicBezTo>
                    <a:pt x="361" y="82"/>
                    <a:pt x="360" y="81"/>
                    <a:pt x="359" y="82"/>
                  </a:cubicBezTo>
                  <a:cubicBezTo>
                    <a:pt x="359" y="82"/>
                    <a:pt x="359" y="81"/>
                    <a:pt x="359" y="81"/>
                  </a:cubicBezTo>
                  <a:cubicBezTo>
                    <a:pt x="359" y="81"/>
                    <a:pt x="359" y="81"/>
                    <a:pt x="359" y="81"/>
                  </a:cubicBezTo>
                  <a:cubicBezTo>
                    <a:pt x="359" y="81"/>
                    <a:pt x="358" y="81"/>
                    <a:pt x="358" y="81"/>
                  </a:cubicBezTo>
                  <a:cubicBezTo>
                    <a:pt x="358" y="82"/>
                    <a:pt x="358" y="82"/>
                    <a:pt x="358" y="82"/>
                  </a:cubicBezTo>
                  <a:cubicBezTo>
                    <a:pt x="358" y="81"/>
                    <a:pt x="357" y="80"/>
                    <a:pt x="356" y="80"/>
                  </a:cubicBezTo>
                  <a:cubicBezTo>
                    <a:pt x="357" y="82"/>
                    <a:pt x="354" y="81"/>
                    <a:pt x="354" y="81"/>
                  </a:cubicBezTo>
                  <a:cubicBezTo>
                    <a:pt x="353" y="80"/>
                    <a:pt x="352" y="82"/>
                    <a:pt x="351" y="81"/>
                  </a:cubicBezTo>
                  <a:cubicBezTo>
                    <a:pt x="350" y="80"/>
                    <a:pt x="353" y="81"/>
                    <a:pt x="353" y="80"/>
                  </a:cubicBezTo>
                  <a:close/>
                  <a:moveTo>
                    <a:pt x="369" y="84"/>
                  </a:moveTo>
                  <a:cubicBezTo>
                    <a:pt x="370" y="84"/>
                    <a:pt x="370" y="84"/>
                    <a:pt x="370" y="84"/>
                  </a:cubicBezTo>
                  <a:cubicBezTo>
                    <a:pt x="369" y="85"/>
                    <a:pt x="369" y="85"/>
                    <a:pt x="369" y="85"/>
                  </a:cubicBezTo>
                  <a:cubicBezTo>
                    <a:pt x="369" y="86"/>
                    <a:pt x="368" y="85"/>
                    <a:pt x="368" y="86"/>
                  </a:cubicBezTo>
                  <a:cubicBezTo>
                    <a:pt x="369" y="86"/>
                    <a:pt x="371" y="87"/>
                    <a:pt x="372" y="86"/>
                  </a:cubicBezTo>
                  <a:cubicBezTo>
                    <a:pt x="373" y="87"/>
                    <a:pt x="373" y="86"/>
                    <a:pt x="374" y="86"/>
                  </a:cubicBezTo>
                  <a:cubicBezTo>
                    <a:pt x="374" y="87"/>
                    <a:pt x="374" y="87"/>
                    <a:pt x="374" y="87"/>
                  </a:cubicBezTo>
                  <a:cubicBezTo>
                    <a:pt x="374" y="86"/>
                    <a:pt x="373" y="87"/>
                    <a:pt x="373" y="87"/>
                  </a:cubicBezTo>
                  <a:cubicBezTo>
                    <a:pt x="373" y="87"/>
                    <a:pt x="374" y="87"/>
                    <a:pt x="374" y="87"/>
                  </a:cubicBezTo>
                  <a:cubicBezTo>
                    <a:pt x="374" y="87"/>
                    <a:pt x="373" y="87"/>
                    <a:pt x="373" y="88"/>
                  </a:cubicBezTo>
                  <a:cubicBezTo>
                    <a:pt x="373" y="88"/>
                    <a:pt x="374" y="88"/>
                    <a:pt x="374" y="88"/>
                  </a:cubicBezTo>
                  <a:cubicBezTo>
                    <a:pt x="373" y="88"/>
                    <a:pt x="374" y="89"/>
                    <a:pt x="374" y="89"/>
                  </a:cubicBezTo>
                  <a:cubicBezTo>
                    <a:pt x="373" y="89"/>
                    <a:pt x="373" y="89"/>
                    <a:pt x="373" y="89"/>
                  </a:cubicBezTo>
                  <a:cubicBezTo>
                    <a:pt x="373" y="90"/>
                    <a:pt x="373" y="90"/>
                    <a:pt x="373" y="90"/>
                  </a:cubicBezTo>
                  <a:cubicBezTo>
                    <a:pt x="373" y="89"/>
                    <a:pt x="373" y="89"/>
                    <a:pt x="373" y="89"/>
                  </a:cubicBezTo>
                  <a:cubicBezTo>
                    <a:pt x="372" y="90"/>
                    <a:pt x="371" y="88"/>
                    <a:pt x="370" y="89"/>
                  </a:cubicBezTo>
                  <a:cubicBezTo>
                    <a:pt x="369" y="89"/>
                    <a:pt x="369" y="89"/>
                    <a:pt x="369" y="89"/>
                  </a:cubicBezTo>
                  <a:cubicBezTo>
                    <a:pt x="369" y="89"/>
                    <a:pt x="369" y="89"/>
                    <a:pt x="369" y="89"/>
                  </a:cubicBezTo>
                  <a:cubicBezTo>
                    <a:pt x="369" y="89"/>
                    <a:pt x="369" y="89"/>
                    <a:pt x="369" y="89"/>
                  </a:cubicBezTo>
                  <a:cubicBezTo>
                    <a:pt x="369" y="89"/>
                    <a:pt x="369" y="89"/>
                    <a:pt x="369" y="89"/>
                  </a:cubicBezTo>
                  <a:cubicBezTo>
                    <a:pt x="369" y="88"/>
                    <a:pt x="369" y="87"/>
                    <a:pt x="370" y="87"/>
                  </a:cubicBezTo>
                  <a:cubicBezTo>
                    <a:pt x="370" y="87"/>
                    <a:pt x="370" y="87"/>
                    <a:pt x="370" y="87"/>
                  </a:cubicBezTo>
                  <a:cubicBezTo>
                    <a:pt x="370" y="86"/>
                    <a:pt x="368" y="87"/>
                    <a:pt x="367" y="85"/>
                  </a:cubicBezTo>
                  <a:cubicBezTo>
                    <a:pt x="367" y="85"/>
                    <a:pt x="365" y="86"/>
                    <a:pt x="365" y="85"/>
                  </a:cubicBezTo>
                  <a:cubicBezTo>
                    <a:pt x="365" y="84"/>
                    <a:pt x="364" y="84"/>
                    <a:pt x="364" y="84"/>
                  </a:cubicBezTo>
                  <a:cubicBezTo>
                    <a:pt x="364" y="85"/>
                    <a:pt x="364" y="85"/>
                    <a:pt x="364" y="85"/>
                  </a:cubicBezTo>
                  <a:cubicBezTo>
                    <a:pt x="364" y="84"/>
                    <a:pt x="363" y="84"/>
                    <a:pt x="362" y="83"/>
                  </a:cubicBezTo>
                  <a:cubicBezTo>
                    <a:pt x="363" y="84"/>
                    <a:pt x="364" y="83"/>
                    <a:pt x="365" y="83"/>
                  </a:cubicBezTo>
                  <a:cubicBezTo>
                    <a:pt x="364" y="83"/>
                    <a:pt x="365" y="83"/>
                    <a:pt x="365" y="83"/>
                  </a:cubicBezTo>
                  <a:cubicBezTo>
                    <a:pt x="365" y="83"/>
                    <a:pt x="365" y="83"/>
                    <a:pt x="365" y="83"/>
                  </a:cubicBezTo>
                  <a:cubicBezTo>
                    <a:pt x="366" y="82"/>
                    <a:pt x="367" y="84"/>
                    <a:pt x="368" y="83"/>
                  </a:cubicBezTo>
                  <a:cubicBezTo>
                    <a:pt x="368" y="84"/>
                    <a:pt x="368" y="84"/>
                    <a:pt x="368" y="84"/>
                  </a:cubicBezTo>
                  <a:cubicBezTo>
                    <a:pt x="368" y="84"/>
                    <a:pt x="369" y="84"/>
                    <a:pt x="369" y="84"/>
                  </a:cubicBezTo>
                  <a:close/>
                  <a:moveTo>
                    <a:pt x="370" y="82"/>
                  </a:moveTo>
                  <a:cubicBezTo>
                    <a:pt x="370" y="82"/>
                    <a:pt x="370" y="82"/>
                    <a:pt x="370" y="82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70" y="81"/>
                    <a:pt x="370" y="81"/>
                    <a:pt x="370" y="81"/>
                  </a:cubicBezTo>
                  <a:cubicBezTo>
                    <a:pt x="371" y="81"/>
                    <a:pt x="371" y="81"/>
                    <a:pt x="371" y="81"/>
                  </a:cubicBezTo>
                  <a:cubicBezTo>
                    <a:pt x="371" y="81"/>
                    <a:pt x="371" y="81"/>
                    <a:pt x="370" y="81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71" y="82"/>
                    <a:pt x="371" y="81"/>
                    <a:pt x="371" y="82"/>
                  </a:cubicBezTo>
                  <a:cubicBezTo>
                    <a:pt x="371" y="81"/>
                    <a:pt x="371" y="83"/>
                    <a:pt x="370" y="83"/>
                  </a:cubicBezTo>
                  <a:cubicBezTo>
                    <a:pt x="370" y="83"/>
                    <a:pt x="370" y="83"/>
                    <a:pt x="370" y="83"/>
                  </a:cubicBezTo>
                  <a:cubicBezTo>
                    <a:pt x="370" y="83"/>
                    <a:pt x="370" y="83"/>
                    <a:pt x="370" y="83"/>
                  </a:cubicBezTo>
                  <a:cubicBezTo>
                    <a:pt x="369" y="83"/>
                    <a:pt x="369" y="83"/>
                    <a:pt x="369" y="83"/>
                  </a:cubicBezTo>
                  <a:cubicBezTo>
                    <a:pt x="369" y="83"/>
                    <a:pt x="369" y="83"/>
                    <a:pt x="370" y="83"/>
                  </a:cubicBezTo>
                  <a:cubicBezTo>
                    <a:pt x="370" y="83"/>
                    <a:pt x="370" y="82"/>
                    <a:pt x="370" y="82"/>
                  </a:cubicBezTo>
                  <a:close/>
                  <a:moveTo>
                    <a:pt x="372" y="84"/>
                  </a:moveTo>
                  <a:cubicBezTo>
                    <a:pt x="373" y="84"/>
                    <a:pt x="373" y="84"/>
                    <a:pt x="373" y="84"/>
                  </a:cubicBezTo>
                  <a:cubicBezTo>
                    <a:pt x="373" y="84"/>
                    <a:pt x="373" y="84"/>
                    <a:pt x="373" y="84"/>
                  </a:cubicBezTo>
                  <a:lnTo>
                    <a:pt x="372" y="84"/>
                  </a:lnTo>
                  <a:close/>
                  <a:moveTo>
                    <a:pt x="373" y="85"/>
                  </a:moveTo>
                  <a:cubicBezTo>
                    <a:pt x="374" y="85"/>
                    <a:pt x="374" y="84"/>
                    <a:pt x="374" y="85"/>
                  </a:cubicBezTo>
                  <a:cubicBezTo>
                    <a:pt x="375" y="86"/>
                    <a:pt x="373" y="85"/>
                    <a:pt x="373" y="85"/>
                  </a:cubicBezTo>
                  <a:cubicBezTo>
                    <a:pt x="373" y="85"/>
                    <a:pt x="373" y="85"/>
                    <a:pt x="373" y="85"/>
                  </a:cubicBezTo>
                  <a:close/>
                  <a:moveTo>
                    <a:pt x="373" y="95"/>
                  </a:moveTo>
                  <a:cubicBezTo>
                    <a:pt x="373" y="95"/>
                    <a:pt x="372" y="95"/>
                    <a:pt x="372" y="96"/>
                  </a:cubicBezTo>
                  <a:cubicBezTo>
                    <a:pt x="372" y="95"/>
                    <a:pt x="372" y="95"/>
                    <a:pt x="372" y="95"/>
                  </a:cubicBezTo>
                  <a:cubicBezTo>
                    <a:pt x="371" y="95"/>
                    <a:pt x="371" y="96"/>
                    <a:pt x="371" y="96"/>
                  </a:cubicBezTo>
                  <a:cubicBezTo>
                    <a:pt x="371" y="96"/>
                    <a:pt x="371" y="96"/>
                    <a:pt x="371" y="96"/>
                  </a:cubicBezTo>
                  <a:cubicBezTo>
                    <a:pt x="371" y="96"/>
                    <a:pt x="371" y="96"/>
                    <a:pt x="371" y="96"/>
                  </a:cubicBezTo>
                  <a:cubicBezTo>
                    <a:pt x="371" y="96"/>
                    <a:pt x="371" y="97"/>
                    <a:pt x="371" y="97"/>
                  </a:cubicBezTo>
                  <a:cubicBezTo>
                    <a:pt x="371" y="96"/>
                    <a:pt x="371" y="96"/>
                    <a:pt x="371" y="96"/>
                  </a:cubicBezTo>
                  <a:cubicBezTo>
                    <a:pt x="371" y="96"/>
                    <a:pt x="371" y="96"/>
                    <a:pt x="371" y="96"/>
                  </a:cubicBezTo>
                  <a:cubicBezTo>
                    <a:pt x="371" y="96"/>
                    <a:pt x="371" y="96"/>
                    <a:pt x="371" y="96"/>
                  </a:cubicBezTo>
                  <a:cubicBezTo>
                    <a:pt x="371" y="96"/>
                    <a:pt x="371" y="96"/>
                    <a:pt x="371" y="96"/>
                  </a:cubicBezTo>
                  <a:cubicBezTo>
                    <a:pt x="371" y="96"/>
                    <a:pt x="370" y="96"/>
                    <a:pt x="369" y="96"/>
                  </a:cubicBezTo>
                  <a:cubicBezTo>
                    <a:pt x="369" y="97"/>
                    <a:pt x="368" y="96"/>
                    <a:pt x="367" y="97"/>
                  </a:cubicBezTo>
                  <a:cubicBezTo>
                    <a:pt x="367" y="97"/>
                    <a:pt x="366" y="96"/>
                    <a:pt x="366" y="97"/>
                  </a:cubicBezTo>
                  <a:cubicBezTo>
                    <a:pt x="365" y="97"/>
                    <a:pt x="364" y="97"/>
                    <a:pt x="364" y="97"/>
                  </a:cubicBezTo>
                  <a:cubicBezTo>
                    <a:pt x="364" y="97"/>
                    <a:pt x="364" y="97"/>
                    <a:pt x="363" y="98"/>
                  </a:cubicBezTo>
                  <a:cubicBezTo>
                    <a:pt x="364" y="98"/>
                    <a:pt x="365" y="98"/>
                    <a:pt x="366" y="98"/>
                  </a:cubicBezTo>
                  <a:cubicBezTo>
                    <a:pt x="366" y="98"/>
                    <a:pt x="366" y="98"/>
                    <a:pt x="366" y="98"/>
                  </a:cubicBezTo>
                  <a:cubicBezTo>
                    <a:pt x="365" y="98"/>
                    <a:pt x="364" y="99"/>
                    <a:pt x="363" y="98"/>
                  </a:cubicBezTo>
                  <a:cubicBezTo>
                    <a:pt x="362" y="98"/>
                    <a:pt x="362" y="97"/>
                    <a:pt x="362" y="97"/>
                  </a:cubicBezTo>
                  <a:cubicBezTo>
                    <a:pt x="362" y="97"/>
                    <a:pt x="363" y="96"/>
                    <a:pt x="363" y="95"/>
                  </a:cubicBezTo>
                  <a:cubicBezTo>
                    <a:pt x="364" y="96"/>
                    <a:pt x="365" y="96"/>
                    <a:pt x="366" y="95"/>
                  </a:cubicBezTo>
                  <a:cubicBezTo>
                    <a:pt x="366" y="95"/>
                    <a:pt x="366" y="95"/>
                    <a:pt x="366" y="95"/>
                  </a:cubicBezTo>
                  <a:cubicBezTo>
                    <a:pt x="366" y="95"/>
                    <a:pt x="366" y="95"/>
                    <a:pt x="366" y="95"/>
                  </a:cubicBezTo>
                  <a:cubicBezTo>
                    <a:pt x="366" y="95"/>
                    <a:pt x="366" y="95"/>
                    <a:pt x="367" y="95"/>
                  </a:cubicBezTo>
                  <a:cubicBezTo>
                    <a:pt x="368" y="94"/>
                    <a:pt x="366" y="94"/>
                    <a:pt x="367" y="94"/>
                  </a:cubicBezTo>
                  <a:cubicBezTo>
                    <a:pt x="367" y="95"/>
                    <a:pt x="368" y="95"/>
                    <a:pt x="368" y="95"/>
                  </a:cubicBezTo>
                  <a:cubicBezTo>
                    <a:pt x="369" y="95"/>
                    <a:pt x="370" y="95"/>
                    <a:pt x="370" y="94"/>
                  </a:cubicBezTo>
                  <a:cubicBezTo>
                    <a:pt x="370" y="93"/>
                    <a:pt x="370" y="93"/>
                    <a:pt x="370" y="93"/>
                  </a:cubicBezTo>
                  <a:cubicBezTo>
                    <a:pt x="370" y="93"/>
                    <a:pt x="371" y="93"/>
                    <a:pt x="371" y="94"/>
                  </a:cubicBezTo>
                  <a:cubicBezTo>
                    <a:pt x="372" y="93"/>
                    <a:pt x="372" y="93"/>
                    <a:pt x="372" y="93"/>
                  </a:cubicBezTo>
                  <a:cubicBezTo>
                    <a:pt x="372" y="93"/>
                    <a:pt x="371" y="94"/>
                    <a:pt x="371" y="94"/>
                  </a:cubicBezTo>
                  <a:cubicBezTo>
                    <a:pt x="371" y="94"/>
                    <a:pt x="370" y="94"/>
                    <a:pt x="370" y="95"/>
                  </a:cubicBezTo>
                  <a:cubicBezTo>
                    <a:pt x="370" y="95"/>
                    <a:pt x="371" y="95"/>
                    <a:pt x="371" y="95"/>
                  </a:cubicBezTo>
                  <a:cubicBezTo>
                    <a:pt x="371" y="95"/>
                    <a:pt x="371" y="95"/>
                    <a:pt x="371" y="95"/>
                  </a:cubicBezTo>
                  <a:cubicBezTo>
                    <a:pt x="372" y="95"/>
                    <a:pt x="373" y="95"/>
                    <a:pt x="373" y="95"/>
                  </a:cubicBezTo>
                  <a:close/>
                  <a:moveTo>
                    <a:pt x="373" y="94"/>
                  </a:moveTo>
                  <a:cubicBezTo>
                    <a:pt x="373" y="94"/>
                    <a:pt x="374" y="94"/>
                    <a:pt x="374" y="94"/>
                  </a:cubicBezTo>
                  <a:cubicBezTo>
                    <a:pt x="374" y="94"/>
                    <a:pt x="374" y="94"/>
                    <a:pt x="374" y="94"/>
                  </a:cubicBezTo>
                  <a:lnTo>
                    <a:pt x="373" y="94"/>
                  </a:lnTo>
                  <a:close/>
                  <a:moveTo>
                    <a:pt x="366" y="101"/>
                  </a:moveTo>
                  <a:cubicBezTo>
                    <a:pt x="366" y="101"/>
                    <a:pt x="366" y="103"/>
                    <a:pt x="368" y="102"/>
                  </a:cubicBezTo>
                  <a:cubicBezTo>
                    <a:pt x="367" y="103"/>
                    <a:pt x="367" y="103"/>
                    <a:pt x="367" y="103"/>
                  </a:cubicBezTo>
                  <a:cubicBezTo>
                    <a:pt x="366" y="102"/>
                    <a:pt x="366" y="102"/>
                    <a:pt x="366" y="102"/>
                  </a:cubicBezTo>
                  <a:cubicBezTo>
                    <a:pt x="366" y="102"/>
                    <a:pt x="366" y="103"/>
                    <a:pt x="366" y="103"/>
                  </a:cubicBezTo>
                  <a:cubicBezTo>
                    <a:pt x="364" y="102"/>
                    <a:pt x="364" y="102"/>
                    <a:pt x="364" y="102"/>
                  </a:cubicBezTo>
                  <a:cubicBezTo>
                    <a:pt x="364" y="102"/>
                    <a:pt x="365" y="102"/>
                    <a:pt x="365" y="102"/>
                  </a:cubicBezTo>
                  <a:cubicBezTo>
                    <a:pt x="365" y="102"/>
                    <a:pt x="365" y="102"/>
                    <a:pt x="365" y="102"/>
                  </a:cubicBezTo>
                  <a:cubicBezTo>
                    <a:pt x="366" y="102"/>
                    <a:pt x="366" y="101"/>
                    <a:pt x="366" y="101"/>
                  </a:cubicBezTo>
                  <a:close/>
                  <a:moveTo>
                    <a:pt x="359" y="90"/>
                  </a:moveTo>
                  <a:cubicBezTo>
                    <a:pt x="359" y="90"/>
                    <a:pt x="357" y="90"/>
                    <a:pt x="356" y="90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355" y="91"/>
                    <a:pt x="357" y="92"/>
                    <a:pt x="357" y="93"/>
                  </a:cubicBezTo>
                  <a:cubicBezTo>
                    <a:pt x="357" y="92"/>
                    <a:pt x="358" y="94"/>
                    <a:pt x="359" y="92"/>
                  </a:cubicBezTo>
                  <a:cubicBezTo>
                    <a:pt x="359" y="93"/>
                    <a:pt x="359" y="93"/>
                    <a:pt x="359" y="93"/>
                  </a:cubicBezTo>
                  <a:cubicBezTo>
                    <a:pt x="358" y="94"/>
                    <a:pt x="356" y="92"/>
                    <a:pt x="355" y="93"/>
                  </a:cubicBezTo>
                  <a:cubicBezTo>
                    <a:pt x="355" y="93"/>
                    <a:pt x="355" y="93"/>
                    <a:pt x="355" y="93"/>
                  </a:cubicBezTo>
                  <a:cubicBezTo>
                    <a:pt x="354" y="93"/>
                    <a:pt x="354" y="93"/>
                    <a:pt x="354" y="93"/>
                  </a:cubicBezTo>
                  <a:cubicBezTo>
                    <a:pt x="355" y="92"/>
                    <a:pt x="355" y="92"/>
                    <a:pt x="355" y="92"/>
                  </a:cubicBezTo>
                  <a:cubicBezTo>
                    <a:pt x="354" y="91"/>
                    <a:pt x="354" y="92"/>
                    <a:pt x="353" y="93"/>
                  </a:cubicBezTo>
                  <a:cubicBezTo>
                    <a:pt x="353" y="93"/>
                    <a:pt x="353" y="93"/>
                    <a:pt x="353" y="93"/>
                  </a:cubicBezTo>
                  <a:cubicBezTo>
                    <a:pt x="352" y="92"/>
                    <a:pt x="352" y="92"/>
                    <a:pt x="352" y="92"/>
                  </a:cubicBezTo>
                  <a:cubicBezTo>
                    <a:pt x="353" y="92"/>
                    <a:pt x="352" y="91"/>
                    <a:pt x="353" y="92"/>
                  </a:cubicBezTo>
                  <a:cubicBezTo>
                    <a:pt x="353" y="91"/>
                    <a:pt x="354" y="91"/>
                    <a:pt x="355" y="91"/>
                  </a:cubicBezTo>
                  <a:cubicBezTo>
                    <a:pt x="355" y="91"/>
                    <a:pt x="355" y="90"/>
                    <a:pt x="355" y="90"/>
                  </a:cubicBezTo>
                  <a:cubicBezTo>
                    <a:pt x="355" y="90"/>
                    <a:pt x="355" y="90"/>
                    <a:pt x="355" y="90"/>
                  </a:cubicBezTo>
                  <a:cubicBezTo>
                    <a:pt x="355" y="89"/>
                    <a:pt x="355" y="90"/>
                    <a:pt x="356" y="90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358" y="89"/>
                    <a:pt x="359" y="89"/>
                    <a:pt x="361" y="90"/>
                  </a:cubicBezTo>
                  <a:cubicBezTo>
                    <a:pt x="361" y="90"/>
                    <a:pt x="361" y="90"/>
                    <a:pt x="361" y="90"/>
                  </a:cubicBezTo>
                  <a:cubicBezTo>
                    <a:pt x="361" y="90"/>
                    <a:pt x="362" y="90"/>
                    <a:pt x="361" y="90"/>
                  </a:cubicBezTo>
                  <a:cubicBezTo>
                    <a:pt x="362" y="90"/>
                    <a:pt x="362" y="90"/>
                    <a:pt x="362" y="90"/>
                  </a:cubicBezTo>
                  <a:cubicBezTo>
                    <a:pt x="362" y="91"/>
                    <a:pt x="362" y="91"/>
                    <a:pt x="362" y="91"/>
                  </a:cubicBezTo>
                  <a:cubicBezTo>
                    <a:pt x="362" y="91"/>
                    <a:pt x="362" y="90"/>
                    <a:pt x="361" y="90"/>
                  </a:cubicBezTo>
                  <a:cubicBezTo>
                    <a:pt x="361" y="91"/>
                    <a:pt x="361" y="91"/>
                    <a:pt x="361" y="91"/>
                  </a:cubicBezTo>
                  <a:cubicBezTo>
                    <a:pt x="361" y="91"/>
                    <a:pt x="361" y="92"/>
                    <a:pt x="362" y="92"/>
                  </a:cubicBezTo>
                  <a:cubicBezTo>
                    <a:pt x="363" y="92"/>
                    <a:pt x="362" y="93"/>
                    <a:pt x="362" y="93"/>
                  </a:cubicBezTo>
                  <a:cubicBezTo>
                    <a:pt x="363" y="93"/>
                    <a:pt x="363" y="93"/>
                    <a:pt x="363" y="93"/>
                  </a:cubicBezTo>
                  <a:cubicBezTo>
                    <a:pt x="363" y="93"/>
                    <a:pt x="363" y="93"/>
                    <a:pt x="363" y="93"/>
                  </a:cubicBezTo>
                  <a:cubicBezTo>
                    <a:pt x="362" y="92"/>
                    <a:pt x="361" y="92"/>
                    <a:pt x="360" y="92"/>
                  </a:cubicBezTo>
                  <a:cubicBezTo>
                    <a:pt x="361" y="91"/>
                    <a:pt x="359" y="90"/>
                    <a:pt x="359" y="90"/>
                  </a:cubicBezTo>
                  <a:close/>
                  <a:moveTo>
                    <a:pt x="355" y="88"/>
                  </a:moveTo>
                  <a:cubicBezTo>
                    <a:pt x="355" y="88"/>
                    <a:pt x="354" y="88"/>
                    <a:pt x="354" y="88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4" y="88"/>
                    <a:pt x="354" y="88"/>
                    <a:pt x="354" y="88"/>
                  </a:cubicBezTo>
                  <a:cubicBezTo>
                    <a:pt x="354" y="88"/>
                    <a:pt x="354" y="88"/>
                    <a:pt x="354" y="88"/>
                  </a:cubicBezTo>
                  <a:cubicBezTo>
                    <a:pt x="354" y="88"/>
                    <a:pt x="354" y="88"/>
                    <a:pt x="354" y="88"/>
                  </a:cubicBezTo>
                  <a:cubicBezTo>
                    <a:pt x="353" y="87"/>
                    <a:pt x="355" y="87"/>
                    <a:pt x="355" y="87"/>
                  </a:cubicBezTo>
                  <a:cubicBezTo>
                    <a:pt x="355" y="88"/>
                    <a:pt x="355" y="88"/>
                    <a:pt x="355" y="88"/>
                  </a:cubicBezTo>
                  <a:close/>
                  <a:moveTo>
                    <a:pt x="356" y="89"/>
                  </a:moveTo>
                  <a:cubicBezTo>
                    <a:pt x="356" y="88"/>
                    <a:pt x="357" y="88"/>
                    <a:pt x="357" y="88"/>
                  </a:cubicBezTo>
                  <a:cubicBezTo>
                    <a:pt x="357" y="89"/>
                    <a:pt x="356" y="89"/>
                    <a:pt x="356" y="89"/>
                  </a:cubicBezTo>
                  <a:close/>
                  <a:moveTo>
                    <a:pt x="363" y="92"/>
                  </a:moveTo>
                  <a:cubicBezTo>
                    <a:pt x="363" y="91"/>
                    <a:pt x="364" y="92"/>
                    <a:pt x="365" y="91"/>
                  </a:cubicBezTo>
                  <a:cubicBezTo>
                    <a:pt x="366" y="91"/>
                    <a:pt x="366" y="91"/>
                    <a:pt x="366" y="91"/>
                  </a:cubicBezTo>
                  <a:cubicBezTo>
                    <a:pt x="366" y="91"/>
                    <a:pt x="366" y="91"/>
                    <a:pt x="366" y="91"/>
                  </a:cubicBezTo>
                  <a:cubicBezTo>
                    <a:pt x="366" y="90"/>
                    <a:pt x="366" y="90"/>
                    <a:pt x="366" y="90"/>
                  </a:cubicBezTo>
                  <a:cubicBezTo>
                    <a:pt x="366" y="89"/>
                    <a:pt x="367" y="90"/>
                    <a:pt x="368" y="91"/>
                  </a:cubicBezTo>
                  <a:cubicBezTo>
                    <a:pt x="368" y="90"/>
                    <a:pt x="368" y="90"/>
                    <a:pt x="369" y="90"/>
                  </a:cubicBezTo>
                  <a:cubicBezTo>
                    <a:pt x="369" y="90"/>
                    <a:pt x="368" y="90"/>
                    <a:pt x="369" y="90"/>
                  </a:cubicBezTo>
                  <a:cubicBezTo>
                    <a:pt x="368" y="91"/>
                    <a:pt x="368" y="91"/>
                    <a:pt x="368" y="91"/>
                  </a:cubicBezTo>
                  <a:cubicBezTo>
                    <a:pt x="368" y="92"/>
                    <a:pt x="368" y="92"/>
                    <a:pt x="368" y="92"/>
                  </a:cubicBezTo>
                  <a:cubicBezTo>
                    <a:pt x="367" y="92"/>
                    <a:pt x="367" y="92"/>
                    <a:pt x="367" y="93"/>
                  </a:cubicBezTo>
                  <a:cubicBezTo>
                    <a:pt x="367" y="93"/>
                    <a:pt x="367" y="92"/>
                    <a:pt x="366" y="92"/>
                  </a:cubicBezTo>
                  <a:cubicBezTo>
                    <a:pt x="366" y="92"/>
                    <a:pt x="365" y="92"/>
                    <a:pt x="365" y="93"/>
                  </a:cubicBezTo>
                  <a:cubicBezTo>
                    <a:pt x="365" y="93"/>
                    <a:pt x="365" y="93"/>
                    <a:pt x="366" y="93"/>
                  </a:cubicBezTo>
                  <a:cubicBezTo>
                    <a:pt x="366" y="93"/>
                    <a:pt x="366" y="93"/>
                    <a:pt x="366" y="93"/>
                  </a:cubicBezTo>
                  <a:cubicBezTo>
                    <a:pt x="366" y="94"/>
                    <a:pt x="366" y="93"/>
                    <a:pt x="366" y="93"/>
                  </a:cubicBezTo>
                  <a:cubicBezTo>
                    <a:pt x="365" y="93"/>
                    <a:pt x="365" y="93"/>
                    <a:pt x="365" y="93"/>
                  </a:cubicBezTo>
                  <a:cubicBezTo>
                    <a:pt x="365" y="93"/>
                    <a:pt x="365" y="93"/>
                    <a:pt x="365" y="93"/>
                  </a:cubicBezTo>
                  <a:cubicBezTo>
                    <a:pt x="365" y="93"/>
                    <a:pt x="365" y="92"/>
                    <a:pt x="364" y="93"/>
                  </a:cubicBezTo>
                  <a:cubicBezTo>
                    <a:pt x="364" y="92"/>
                    <a:pt x="365" y="92"/>
                    <a:pt x="364" y="92"/>
                  </a:cubicBezTo>
                  <a:cubicBezTo>
                    <a:pt x="363" y="92"/>
                    <a:pt x="363" y="92"/>
                    <a:pt x="363" y="92"/>
                  </a:cubicBezTo>
                  <a:cubicBezTo>
                    <a:pt x="364" y="92"/>
                    <a:pt x="363" y="92"/>
                    <a:pt x="363" y="91"/>
                  </a:cubicBezTo>
                  <a:cubicBezTo>
                    <a:pt x="363" y="91"/>
                    <a:pt x="363" y="92"/>
                    <a:pt x="363" y="92"/>
                  </a:cubicBezTo>
                  <a:close/>
                  <a:moveTo>
                    <a:pt x="368" y="93"/>
                  </a:moveTo>
                  <a:cubicBezTo>
                    <a:pt x="368" y="93"/>
                    <a:pt x="368" y="93"/>
                    <a:pt x="369" y="93"/>
                  </a:cubicBezTo>
                  <a:cubicBezTo>
                    <a:pt x="369" y="93"/>
                    <a:pt x="369" y="93"/>
                    <a:pt x="369" y="93"/>
                  </a:cubicBezTo>
                  <a:cubicBezTo>
                    <a:pt x="369" y="93"/>
                    <a:pt x="369" y="93"/>
                    <a:pt x="369" y="93"/>
                  </a:cubicBezTo>
                  <a:cubicBezTo>
                    <a:pt x="369" y="93"/>
                    <a:pt x="369" y="93"/>
                    <a:pt x="369" y="93"/>
                  </a:cubicBezTo>
                  <a:cubicBezTo>
                    <a:pt x="368" y="93"/>
                    <a:pt x="368" y="93"/>
                    <a:pt x="368" y="93"/>
                  </a:cubicBezTo>
                  <a:cubicBezTo>
                    <a:pt x="368" y="93"/>
                    <a:pt x="368" y="93"/>
                    <a:pt x="368" y="93"/>
                  </a:cubicBezTo>
                  <a:close/>
                  <a:moveTo>
                    <a:pt x="369" y="93"/>
                  </a:moveTo>
                  <a:cubicBezTo>
                    <a:pt x="369" y="94"/>
                    <a:pt x="369" y="94"/>
                    <a:pt x="369" y="94"/>
                  </a:cubicBezTo>
                  <a:cubicBezTo>
                    <a:pt x="369" y="94"/>
                    <a:pt x="370" y="94"/>
                    <a:pt x="370" y="94"/>
                  </a:cubicBezTo>
                  <a:cubicBezTo>
                    <a:pt x="369" y="94"/>
                    <a:pt x="369" y="94"/>
                    <a:pt x="369" y="94"/>
                  </a:cubicBezTo>
                  <a:cubicBezTo>
                    <a:pt x="369" y="94"/>
                    <a:pt x="369" y="94"/>
                    <a:pt x="369" y="94"/>
                  </a:cubicBezTo>
                  <a:lnTo>
                    <a:pt x="369" y="93"/>
                  </a:lnTo>
                  <a:close/>
                  <a:moveTo>
                    <a:pt x="371" y="93"/>
                  </a:moveTo>
                  <a:cubicBezTo>
                    <a:pt x="371" y="92"/>
                    <a:pt x="371" y="92"/>
                    <a:pt x="371" y="92"/>
                  </a:cubicBezTo>
                  <a:cubicBezTo>
                    <a:pt x="371" y="92"/>
                    <a:pt x="371" y="92"/>
                    <a:pt x="371" y="92"/>
                  </a:cubicBezTo>
                  <a:cubicBezTo>
                    <a:pt x="371" y="93"/>
                    <a:pt x="371" y="93"/>
                    <a:pt x="371" y="93"/>
                  </a:cubicBezTo>
                  <a:close/>
                  <a:moveTo>
                    <a:pt x="361" y="84"/>
                  </a:moveTo>
                  <a:cubicBezTo>
                    <a:pt x="361" y="84"/>
                    <a:pt x="361" y="84"/>
                    <a:pt x="361" y="84"/>
                  </a:cubicBezTo>
                  <a:cubicBezTo>
                    <a:pt x="360" y="84"/>
                    <a:pt x="360" y="84"/>
                    <a:pt x="361" y="84"/>
                  </a:cubicBezTo>
                  <a:close/>
                  <a:moveTo>
                    <a:pt x="354" y="102"/>
                  </a:moveTo>
                  <a:cubicBezTo>
                    <a:pt x="354" y="102"/>
                    <a:pt x="354" y="102"/>
                    <a:pt x="354" y="102"/>
                  </a:cubicBezTo>
                  <a:cubicBezTo>
                    <a:pt x="355" y="103"/>
                    <a:pt x="355" y="103"/>
                    <a:pt x="355" y="103"/>
                  </a:cubicBezTo>
                  <a:cubicBezTo>
                    <a:pt x="355" y="103"/>
                    <a:pt x="355" y="103"/>
                    <a:pt x="355" y="103"/>
                  </a:cubicBezTo>
                  <a:cubicBezTo>
                    <a:pt x="355" y="103"/>
                    <a:pt x="356" y="104"/>
                    <a:pt x="357" y="104"/>
                  </a:cubicBezTo>
                  <a:cubicBezTo>
                    <a:pt x="357" y="104"/>
                    <a:pt x="357" y="104"/>
                    <a:pt x="357" y="104"/>
                  </a:cubicBezTo>
                  <a:cubicBezTo>
                    <a:pt x="356" y="104"/>
                    <a:pt x="355" y="103"/>
                    <a:pt x="354" y="102"/>
                  </a:cubicBezTo>
                  <a:close/>
                  <a:moveTo>
                    <a:pt x="357" y="104"/>
                  </a:moveTo>
                  <a:cubicBezTo>
                    <a:pt x="357" y="103"/>
                    <a:pt x="357" y="103"/>
                    <a:pt x="357" y="103"/>
                  </a:cubicBezTo>
                  <a:cubicBezTo>
                    <a:pt x="359" y="104"/>
                    <a:pt x="359" y="104"/>
                    <a:pt x="359" y="104"/>
                  </a:cubicBezTo>
                  <a:cubicBezTo>
                    <a:pt x="358" y="104"/>
                    <a:pt x="358" y="104"/>
                    <a:pt x="357" y="104"/>
                  </a:cubicBezTo>
                  <a:close/>
                  <a:moveTo>
                    <a:pt x="360" y="102"/>
                  </a:moveTo>
                  <a:cubicBezTo>
                    <a:pt x="360" y="102"/>
                    <a:pt x="361" y="104"/>
                    <a:pt x="360" y="104"/>
                  </a:cubicBezTo>
                  <a:cubicBezTo>
                    <a:pt x="360" y="102"/>
                    <a:pt x="358" y="103"/>
                    <a:pt x="357" y="102"/>
                  </a:cubicBezTo>
                  <a:cubicBezTo>
                    <a:pt x="357" y="102"/>
                    <a:pt x="357" y="102"/>
                    <a:pt x="357" y="102"/>
                  </a:cubicBezTo>
                  <a:cubicBezTo>
                    <a:pt x="357" y="103"/>
                    <a:pt x="357" y="102"/>
                    <a:pt x="356" y="102"/>
                  </a:cubicBezTo>
                  <a:cubicBezTo>
                    <a:pt x="355" y="102"/>
                    <a:pt x="354" y="101"/>
                    <a:pt x="353" y="101"/>
                  </a:cubicBezTo>
                  <a:cubicBezTo>
                    <a:pt x="354" y="101"/>
                    <a:pt x="354" y="101"/>
                    <a:pt x="354" y="101"/>
                  </a:cubicBezTo>
                  <a:cubicBezTo>
                    <a:pt x="353" y="100"/>
                    <a:pt x="353" y="100"/>
                    <a:pt x="353" y="100"/>
                  </a:cubicBezTo>
                  <a:cubicBezTo>
                    <a:pt x="355" y="100"/>
                    <a:pt x="355" y="100"/>
                    <a:pt x="355" y="100"/>
                  </a:cubicBezTo>
                  <a:cubicBezTo>
                    <a:pt x="355" y="100"/>
                    <a:pt x="355" y="100"/>
                    <a:pt x="355" y="100"/>
                  </a:cubicBezTo>
                  <a:cubicBezTo>
                    <a:pt x="356" y="101"/>
                    <a:pt x="355" y="99"/>
                    <a:pt x="356" y="99"/>
                  </a:cubicBezTo>
                  <a:cubicBezTo>
                    <a:pt x="357" y="100"/>
                    <a:pt x="358" y="99"/>
                    <a:pt x="360" y="99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60" y="99"/>
                    <a:pt x="360" y="99"/>
                    <a:pt x="360" y="99"/>
                  </a:cubicBezTo>
                  <a:cubicBezTo>
                    <a:pt x="360" y="99"/>
                    <a:pt x="360" y="99"/>
                    <a:pt x="360" y="99"/>
                  </a:cubicBezTo>
                  <a:cubicBezTo>
                    <a:pt x="361" y="99"/>
                    <a:pt x="362" y="98"/>
                    <a:pt x="363" y="100"/>
                  </a:cubicBezTo>
                  <a:cubicBezTo>
                    <a:pt x="362" y="100"/>
                    <a:pt x="362" y="100"/>
                    <a:pt x="362" y="100"/>
                  </a:cubicBezTo>
                  <a:cubicBezTo>
                    <a:pt x="362" y="100"/>
                    <a:pt x="362" y="100"/>
                    <a:pt x="362" y="100"/>
                  </a:cubicBezTo>
                  <a:cubicBezTo>
                    <a:pt x="361" y="100"/>
                    <a:pt x="361" y="100"/>
                    <a:pt x="361" y="100"/>
                  </a:cubicBezTo>
                  <a:cubicBezTo>
                    <a:pt x="363" y="100"/>
                    <a:pt x="362" y="103"/>
                    <a:pt x="363" y="102"/>
                  </a:cubicBezTo>
                  <a:cubicBezTo>
                    <a:pt x="363" y="102"/>
                    <a:pt x="363" y="102"/>
                    <a:pt x="363" y="102"/>
                  </a:cubicBezTo>
                  <a:cubicBezTo>
                    <a:pt x="362" y="103"/>
                    <a:pt x="362" y="103"/>
                    <a:pt x="362" y="103"/>
                  </a:cubicBezTo>
                  <a:cubicBezTo>
                    <a:pt x="362" y="103"/>
                    <a:pt x="362" y="101"/>
                    <a:pt x="361" y="102"/>
                  </a:cubicBezTo>
                  <a:cubicBezTo>
                    <a:pt x="361" y="102"/>
                    <a:pt x="361" y="102"/>
                    <a:pt x="361" y="102"/>
                  </a:cubicBezTo>
                  <a:cubicBezTo>
                    <a:pt x="361" y="102"/>
                    <a:pt x="361" y="102"/>
                    <a:pt x="360" y="102"/>
                  </a:cubicBezTo>
                  <a:close/>
                  <a:moveTo>
                    <a:pt x="370" y="98"/>
                  </a:moveTo>
                  <a:cubicBezTo>
                    <a:pt x="370" y="99"/>
                    <a:pt x="370" y="99"/>
                    <a:pt x="370" y="99"/>
                  </a:cubicBezTo>
                  <a:cubicBezTo>
                    <a:pt x="370" y="99"/>
                    <a:pt x="370" y="99"/>
                    <a:pt x="370" y="99"/>
                  </a:cubicBezTo>
                  <a:lnTo>
                    <a:pt x="370" y="98"/>
                  </a:lnTo>
                  <a:close/>
                  <a:moveTo>
                    <a:pt x="380" y="91"/>
                  </a:moveTo>
                  <a:cubicBezTo>
                    <a:pt x="380" y="91"/>
                    <a:pt x="380" y="91"/>
                    <a:pt x="379" y="91"/>
                  </a:cubicBezTo>
                  <a:cubicBezTo>
                    <a:pt x="379" y="90"/>
                    <a:pt x="380" y="89"/>
                    <a:pt x="380" y="89"/>
                  </a:cubicBezTo>
                  <a:cubicBezTo>
                    <a:pt x="381" y="89"/>
                    <a:pt x="381" y="90"/>
                    <a:pt x="381" y="90"/>
                  </a:cubicBezTo>
                  <a:cubicBezTo>
                    <a:pt x="381" y="90"/>
                    <a:pt x="381" y="89"/>
                    <a:pt x="380" y="89"/>
                  </a:cubicBezTo>
                  <a:cubicBezTo>
                    <a:pt x="380" y="90"/>
                    <a:pt x="380" y="91"/>
                    <a:pt x="380" y="91"/>
                  </a:cubicBezTo>
                  <a:close/>
                  <a:moveTo>
                    <a:pt x="379" y="91"/>
                  </a:moveTo>
                  <a:cubicBezTo>
                    <a:pt x="379" y="91"/>
                    <a:pt x="379" y="91"/>
                    <a:pt x="379" y="91"/>
                  </a:cubicBezTo>
                  <a:cubicBezTo>
                    <a:pt x="379" y="91"/>
                    <a:pt x="379" y="91"/>
                    <a:pt x="379" y="91"/>
                  </a:cubicBezTo>
                  <a:close/>
                  <a:moveTo>
                    <a:pt x="389" y="89"/>
                  </a:moveTo>
                  <a:cubicBezTo>
                    <a:pt x="389" y="89"/>
                    <a:pt x="389" y="90"/>
                    <a:pt x="389" y="90"/>
                  </a:cubicBezTo>
                  <a:cubicBezTo>
                    <a:pt x="389" y="90"/>
                    <a:pt x="390" y="90"/>
                    <a:pt x="390" y="90"/>
                  </a:cubicBezTo>
                  <a:cubicBezTo>
                    <a:pt x="390" y="89"/>
                    <a:pt x="390" y="89"/>
                    <a:pt x="390" y="89"/>
                  </a:cubicBezTo>
                  <a:cubicBezTo>
                    <a:pt x="391" y="90"/>
                    <a:pt x="391" y="90"/>
                    <a:pt x="391" y="90"/>
                  </a:cubicBezTo>
                  <a:cubicBezTo>
                    <a:pt x="390" y="90"/>
                    <a:pt x="390" y="90"/>
                    <a:pt x="390" y="90"/>
                  </a:cubicBezTo>
                  <a:cubicBezTo>
                    <a:pt x="390" y="91"/>
                    <a:pt x="389" y="90"/>
                    <a:pt x="389" y="91"/>
                  </a:cubicBezTo>
                  <a:cubicBezTo>
                    <a:pt x="388" y="90"/>
                    <a:pt x="389" y="90"/>
                    <a:pt x="389" y="90"/>
                  </a:cubicBezTo>
                  <a:cubicBezTo>
                    <a:pt x="389" y="90"/>
                    <a:pt x="389" y="90"/>
                    <a:pt x="389" y="89"/>
                  </a:cubicBezTo>
                  <a:close/>
                  <a:moveTo>
                    <a:pt x="397" y="89"/>
                  </a:moveTo>
                  <a:cubicBezTo>
                    <a:pt x="397" y="89"/>
                    <a:pt x="397" y="89"/>
                    <a:pt x="397" y="89"/>
                  </a:cubicBezTo>
                  <a:cubicBezTo>
                    <a:pt x="396" y="90"/>
                    <a:pt x="396" y="89"/>
                    <a:pt x="397" y="89"/>
                  </a:cubicBezTo>
                  <a:close/>
                  <a:moveTo>
                    <a:pt x="363" y="74"/>
                  </a:moveTo>
                  <a:cubicBezTo>
                    <a:pt x="363" y="74"/>
                    <a:pt x="363" y="74"/>
                    <a:pt x="363" y="74"/>
                  </a:cubicBezTo>
                  <a:cubicBezTo>
                    <a:pt x="363" y="74"/>
                    <a:pt x="363" y="74"/>
                    <a:pt x="363" y="74"/>
                  </a:cubicBezTo>
                  <a:cubicBezTo>
                    <a:pt x="364" y="74"/>
                    <a:pt x="364" y="74"/>
                    <a:pt x="364" y="74"/>
                  </a:cubicBezTo>
                  <a:cubicBezTo>
                    <a:pt x="363" y="74"/>
                    <a:pt x="363" y="74"/>
                    <a:pt x="363" y="74"/>
                  </a:cubicBezTo>
                  <a:cubicBezTo>
                    <a:pt x="363" y="74"/>
                    <a:pt x="363" y="74"/>
                    <a:pt x="363" y="74"/>
                  </a:cubicBezTo>
                  <a:cubicBezTo>
                    <a:pt x="363" y="74"/>
                    <a:pt x="363" y="74"/>
                    <a:pt x="363" y="74"/>
                  </a:cubicBezTo>
                  <a:cubicBezTo>
                    <a:pt x="363" y="75"/>
                    <a:pt x="363" y="75"/>
                    <a:pt x="363" y="74"/>
                  </a:cubicBezTo>
                  <a:close/>
                  <a:moveTo>
                    <a:pt x="360" y="74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60" y="75"/>
                    <a:pt x="359" y="74"/>
                    <a:pt x="359" y="74"/>
                  </a:cubicBezTo>
                  <a:cubicBezTo>
                    <a:pt x="359" y="74"/>
                    <a:pt x="359" y="74"/>
                    <a:pt x="358" y="74"/>
                  </a:cubicBezTo>
                  <a:cubicBezTo>
                    <a:pt x="358" y="74"/>
                    <a:pt x="358" y="74"/>
                    <a:pt x="358" y="74"/>
                  </a:cubicBezTo>
                  <a:cubicBezTo>
                    <a:pt x="358" y="74"/>
                    <a:pt x="358" y="74"/>
                    <a:pt x="358" y="74"/>
                  </a:cubicBezTo>
                  <a:cubicBezTo>
                    <a:pt x="358" y="73"/>
                    <a:pt x="358" y="74"/>
                    <a:pt x="358" y="74"/>
                  </a:cubicBezTo>
                  <a:cubicBezTo>
                    <a:pt x="359" y="73"/>
                    <a:pt x="359" y="74"/>
                    <a:pt x="359" y="74"/>
                  </a:cubicBezTo>
                  <a:cubicBezTo>
                    <a:pt x="359" y="74"/>
                    <a:pt x="360" y="74"/>
                    <a:pt x="360" y="74"/>
                  </a:cubicBezTo>
                  <a:close/>
                  <a:moveTo>
                    <a:pt x="349" y="69"/>
                  </a:moveTo>
                  <a:cubicBezTo>
                    <a:pt x="349" y="69"/>
                    <a:pt x="349" y="69"/>
                    <a:pt x="349" y="69"/>
                  </a:cubicBezTo>
                  <a:cubicBezTo>
                    <a:pt x="348" y="69"/>
                    <a:pt x="348" y="69"/>
                    <a:pt x="347" y="68"/>
                  </a:cubicBezTo>
                  <a:cubicBezTo>
                    <a:pt x="348" y="68"/>
                    <a:pt x="348" y="68"/>
                    <a:pt x="348" y="68"/>
                  </a:cubicBezTo>
                  <a:cubicBezTo>
                    <a:pt x="348" y="68"/>
                    <a:pt x="348" y="69"/>
                    <a:pt x="349" y="69"/>
                  </a:cubicBezTo>
                  <a:close/>
                  <a:moveTo>
                    <a:pt x="346" y="65"/>
                  </a:moveTo>
                  <a:cubicBezTo>
                    <a:pt x="345" y="64"/>
                    <a:pt x="345" y="66"/>
                    <a:pt x="345" y="65"/>
                  </a:cubicBezTo>
                  <a:cubicBezTo>
                    <a:pt x="346" y="65"/>
                    <a:pt x="347" y="64"/>
                    <a:pt x="347" y="65"/>
                  </a:cubicBezTo>
                  <a:cubicBezTo>
                    <a:pt x="348" y="65"/>
                    <a:pt x="348" y="67"/>
                    <a:pt x="350" y="66"/>
                  </a:cubicBezTo>
                  <a:cubicBezTo>
                    <a:pt x="350" y="67"/>
                    <a:pt x="350" y="67"/>
                    <a:pt x="350" y="67"/>
                  </a:cubicBezTo>
                  <a:cubicBezTo>
                    <a:pt x="348" y="67"/>
                    <a:pt x="347" y="65"/>
                    <a:pt x="346" y="65"/>
                  </a:cubicBezTo>
                  <a:close/>
                  <a:moveTo>
                    <a:pt x="346" y="69"/>
                  </a:moveTo>
                  <a:cubicBezTo>
                    <a:pt x="346" y="69"/>
                    <a:pt x="346" y="69"/>
                    <a:pt x="346" y="69"/>
                  </a:cubicBezTo>
                  <a:cubicBezTo>
                    <a:pt x="346" y="69"/>
                    <a:pt x="346" y="69"/>
                    <a:pt x="346" y="69"/>
                  </a:cubicBezTo>
                  <a:cubicBezTo>
                    <a:pt x="345" y="69"/>
                    <a:pt x="345" y="69"/>
                    <a:pt x="345" y="70"/>
                  </a:cubicBezTo>
                  <a:cubicBezTo>
                    <a:pt x="345" y="69"/>
                    <a:pt x="344" y="69"/>
                    <a:pt x="344" y="68"/>
                  </a:cubicBezTo>
                  <a:cubicBezTo>
                    <a:pt x="346" y="69"/>
                    <a:pt x="346" y="69"/>
                    <a:pt x="346" y="69"/>
                  </a:cubicBezTo>
                  <a:cubicBezTo>
                    <a:pt x="346" y="69"/>
                    <a:pt x="346" y="69"/>
                    <a:pt x="346" y="69"/>
                  </a:cubicBezTo>
                  <a:cubicBezTo>
                    <a:pt x="346" y="69"/>
                    <a:pt x="346" y="69"/>
                    <a:pt x="346" y="69"/>
                  </a:cubicBezTo>
                  <a:cubicBezTo>
                    <a:pt x="346" y="69"/>
                    <a:pt x="347" y="69"/>
                    <a:pt x="347" y="70"/>
                  </a:cubicBezTo>
                  <a:cubicBezTo>
                    <a:pt x="346" y="70"/>
                    <a:pt x="346" y="70"/>
                    <a:pt x="346" y="70"/>
                  </a:cubicBezTo>
                  <a:cubicBezTo>
                    <a:pt x="346" y="70"/>
                    <a:pt x="346" y="70"/>
                    <a:pt x="346" y="69"/>
                  </a:cubicBezTo>
                  <a:cubicBezTo>
                    <a:pt x="346" y="69"/>
                    <a:pt x="346" y="69"/>
                    <a:pt x="346" y="69"/>
                  </a:cubicBezTo>
                  <a:close/>
                  <a:moveTo>
                    <a:pt x="344" y="58"/>
                  </a:moveTo>
                  <a:cubicBezTo>
                    <a:pt x="343" y="57"/>
                    <a:pt x="343" y="57"/>
                    <a:pt x="343" y="57"/>
                  </a:cubicBezTo>
                  <a:cubicBezTo>
                    <a:pt x="343" y="58"/>
                    <a:pt x="343" y="58"/>
                    <a:pt x="343" y="58"/>
                  </a:cubicBezTo>
                  <a:cubicBezTo>
                    <a:pt x="344" y="56"/>
                    <a:pt x="344" y="56"/>
                    <a:pt x="344" y="56"/>
                  </a:cubicBezTo>
                  <a:cubicBezTo>
                    <a:pt x="344" y="56"/>
                    <a:pt x="344" y="56"/>
                    <a:pt x="344" y="56"/>
                  </a:cubicBezTo>
                  <a:cubicBezTo>
                    <a:pt x="344" y="56"/>
                    <a:pt x="344" y="56"/>
                    <a:pt x="344" y="56"/>
                  </a:cubicBezTo>
                  <a:cubicBezTo>
                    <a:pt x="344" y="57"/>
                    <a:pt x="344" y="57"/>
                    <a:pt x="344" y="57"/>
                  </a:cubicBezTo>
                  <a:cubicBezTo>
                    <a:pt x="345" y="57"/>
                    <a:pt x="345" y="57"/>
                    <a:pt x="345" y="57"/>
                  </a:cubicBezTo>
                  <a:cubicBezTo>
                    <a:pt x="345" y="58"/>
                    <a:pt x="345" y="58"/>
                    <a:pt x="345" y="58"/>
                  </a:cubicBezTo>
                  <a:cubicBezTo>
                    <a:pt x="344" y="57"/>
                    <a:pt x="344" y="57"/>
                    <a:pt x="344" y="57"/>
                  </a:cubicBezTo>
                  <a:cubicBezTo>
                    <a:pt x="343" y="57"/>
                    <a:pt x="344" y="58"/>
                    <a:pt x="344" y="58"/>
                  </a:cubicBezTo>
                  <a:close/>
                  <a:moveTo>
                    <a:pt x="345" y="52"/>
                  </a:moveTo>
                  <a:cubicBezTo>
                    <a:pt x="345" y="52"/>
                    <a:pt x="346" y="53"/>
                    <a:pt x="345" y="53"/>
                  </a:cubicBezTo>
                  <a:cubicBezTo>
                    <a:pt x="345" y="53"/>
                    <a:pt x="344" y="52"/>
                    <a:pt x="344" y="52"/>
                  </a:cubicBezTo>
                  <a:cubicBezTo>
                    <a:pt x="345" y="51"/>
                    <a:pt x="345" y="51"/>
                    <a:pt x="345" y="51"/>
                  </a:cubicBezTo>
                  <a:cubicBezTo>
                    <a:pt x="345" y="52"/>
                    <a:pt x="345" y="52"/>
                    <a:pt x="345" y="52"/>
                  </a:cubicBezTo>
                  <a:cubicBezTo>
                    <a:pt x="345" y="51"/>
                    <a:pt x="346" y="51"/>
                    <a:pt x="346" y="52"/>
                  </a:cubicBezTo>
                  <a:cubicBezTo>
                    <a:pt x="346" y="52"/>
                    <a:pt x="345" y="52"/>
                    <a:pt x="345" y="52"/>
                  </a:cubicBezTo>
                  <a:close/>
                  <a:moveTo>
                    <a:pt x="345" y="56"/>
                  </a:moveTo>
                  <a:cubicBezTo>
                    <a:pt x="345" y="56"/>
                    <a:pt x="345" y="56"/>
                    <a:pt x="345" y="56"/>
                  </a:cubicBezTo>
                  <a:cubicBezTo>
                    <a:pt x="345" y="56"/>
                    <a:pt x="345" y="56"/>
                    <a:pt x="345" y="56"/>
                  </a:cubicBezTo>
                  <a:close/>
                  <a:moveTo>
                    <a:pt x="343" y="63"/>
                  </a:moveTo>
                  <a:cubicBezTo>
                    <a:pt x="343" y="64"/>
                    <a:pt x="343" y="64"/>
                    <a:pt x="344" y="65"/>
                  </a:cubicBezTo>
                  <a:cubicBezTo>
                    <a:pt x="343" y="65"/>
                    <a:pt x="343" y="65"/>
                    <a:pt x="343" y="65"/>
                  </a:cubicBezTo>
                  <a:cubicBezTo>
                    <a:pt x="343" y="64"/>
                    <a:pt x="342" y="64"/>
                    <a:pt x="342" y="64"/>
                  </a:cubicBezTo>
                  <a:lnTo>
                    <a:pt x="343" y="63"/>
                  </a:lnTo>
                  <a:close/>
                  <a:moveTo>
                    <a:pt x="346" y="56"/>
                  </a:moveTo>
                  <a:cubicBezTo>
                    <a:pt x="347" y="56"/>
                    <a:pt x="347" y="57"/>
                    <a:pt x="347" y="57"/>
                  </a:cubicBezTo>
                  <a:cubicBezTo>
                    <a:pt x="348" y="56"/>
                    <a:pt x="348" y="56"/>
                    <a:pt x="348" y="56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9" y="57"/>
                    <a:pt x="352" y="57"/>
                    <a:pt x="353" y="56"/>
                  </a:cubicBezTo>
                  <a:cubicBezTo>
                    <a:pt x="352" y="57"/>
                    <a:pt x="351" y="57"/>
                    <a:pt x="350" y="57"/>
                  </a:cubicBezTo>
                  <a:cubicBezTo>
                    <a:pt x="351" y="57"/>
                    <a:pt x="353" y="58"/>
                    <a:pt x="353" y="58"/>
                  </a:cubicBezTo>
                  <a:cubicBezTo>
                    <a:pt x="353" y="57"/>
                    <a:pt x="353" y="57"/>
                    <a:pt x="353" y="57"/>
                  </a:cubicBezTo>
                  <a:cubicBezTo>
                    <a:pt x="353" y="57"/>
                    <a:pt x="354" y="58"/>
                    <a:pt x="354" y="58"/>
                  </a:cubicBezTo>
                  <a:cubicBezTo>
                    <a:pt x="354" y="58"/>
                    <a:pt x="354" y="58"/>
                    <a:pt x="355" y="58"/>
                  </a:cubicBezTo>
                  <a:cubicBezTo>
                    <a:pt x="354" y="58"/>
                    <a:pt x="354" y="58"/>
                    <a:pt x="354" y="58"/>
                  </a:cubicBezTo>
                  <a:cubicBezTo>
                    <a:pt x="354" y="58"/>
                    <a:pt x="354" y="58"/>
                    <a:pt x="353" y="58"/>
                  </a:cubicBezTo>
                  <a:cubicBezTo>
                    <a:pt x="353" y="58"/>
                    <a:pt x="352" y="58"/>
                    <a:pt x="350" y="58"/>
                  </a:cubicBezTo>
                  <a:cubicBezTo>
                    <a:pt x="350" y="58"/>
                    <a:pt x="348" y="58"/>
                    <a:pt x="347" y="58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7" y="58"/>
                    <a:pt x="347" y="58"/>
                    <a:pt x="347" y="59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7" y="58"/>
                    <a:pt x="346" y="58"/>
                    <a:pt x="346" y="56"/>
                  </a:cubicBezTo>
                  <a:close/>
                  <a:moveTo>
                    <a:pt x="351" y="51"/>
                  </a:moveTo>
                  <a:cubicBezTo>
                    <a:pt x="352" y="51"/>
                    <a:pt x="352" y="51"/>
                    <a:pt x="352" y="51"/>
                  </a:cubicBezTo>
                  <a:cubicBezTo>
                    <a:pt x="351" y="52"/>
                    <a:pt x="351" y="52"/>
                    <a:pt x="351" y="52"/>
                  </a:cubicBezTo>
                  <a:cubicBezTo>
                    <a:pt x="351" y="52"/>
                    <a:pt x="351" y="51"/>
                    <a:pt x="351" y="51"/>
                  </a:cubicBezTo>
                  <a:close/>
                  <a:moveTo>
                    <a:pt x="348" y="60"/>
                  </a:moveTo>
                  <a:cubicBezTo>
                    <a:pt x="347" y="59"/>
                    <a:pt x="347" y="59"/>
                    <a:pt x="347" y="59"/>
                  </a:cubicBezTo>
                  <a:cubicBezTo>
                    <a:pt x="348" y="59"/>
                    <a:pt x="348" y="59"/>
                    <a:pt x="348" y="59"/>
                  </a:cubicBezTo>
                  <a:lnTo>
                    <a:pt x="348" y="60"/>
                  </a:lnTo>
                  <a:close/>
                  <a:moveTo>
                    <a:pt x="344" y="70"/>
                  </a:moveTo>
                  <a:cubicBezTo>
                    <a:pt x="344" y="70"/>
                    <a:pt x="344" y="70"/>
                    <a:pt x="344" y="70"/>
                  </a:cubicBezTo>
                  <a:cubicBezTo>
                    <a:pt x="343" y="70"/>
                    <a:pt x="343" y="70"/>
                    <a:pt x="343" y="70"/>
                  </a:cubicBezTo>
                  <a:lnTo>
                    <a:pt x="344" y="70"/>
                  </a:lnTo>
                  <a:close/>
                  <a:moveTo>
                    <a:pt x="344" y="67"/>
                  </a:moveTo>
                  <a:cubicBezTo>
                    <a:pt x="345" y="67"/>
                    <a:pt x="345" y="67"/>
                    <a:pt x="345" y="67"/>
                  </a:cubicBezTo>
                  <a:cubicBezTo>
                    <a:pt x="345" y="67"/>
                    <a:pt x="345" y="67"/>
                    <a:pt x="344" y="67"/>
                  </a:cubicBezTo>
                  <a:close/>
                  <a:moveTo>
                    <a:pt x="349" y="65"/>
                  </a:moveTo>
                  <a:cubicBezTo>
                    <a:pt x="349" y="65"/>
                    <a:pt x="348" y="64"/>
                    <a:pt x="348" y="64"/>
                  </a:cubicBezTo>
                  <a:cubicBezTo>
                    <a:pt x="349" y="63"/>
                    <a:pt x="350" y="64"/>
                    <a:pt x="351" y="64"/>
                  </a:cubicBezTo>
                  <a:cubicBezTo>
                    <a:pt x="351" y="65"/>
                    <a:pt x="350" y="65"/>
                    <a:pt x="349" y="65"/>
                  </a:cubicBezTo>
                  <a:close/>
                  <a:moveTo>
                    <a:pt x="361" y="53"/>
                  </a:moveTo>
                  <a:cubicBezTo>
                    <a:pt x="360" y="53"/>
                    <a:pt x="360" y="53"/>
                    <a:pt x="360" y="53"/>
                  </a:cubicBezTo>
                  <a:cubicBezTo>
                    <a:pt x="360" y="53"/>
                    <a:pt x="361" y="53"/>
                    <a:pt x="361" y="53"/>
                  </a:cubicBezTo>
                  <a:cubicBezTo>
                    <a:pt x="361" y="53"/>
                    <a:pt x="361" y="53"/>
                    <a:pt x="361" y="53"/>
                  </a:cubicBezTo>
                  <a:close/>
                  <a:moveTo>
                    <a:pt x="365" y="53"/>
                  </a:moveTo>
                  <a:cubicBezTo>
                    <a:pt x="365" y="52"/>
                    <a:pt x="366" y="52"/>
                    <a:pt x="366" y="52"/>
                  </a:cubicBezTo>
                  <a:cubicBezTo>
                    <a:pt x="366" y="53"/>
                    <a:pt x="366" y="53"/>
                    <a:pt x="366" y="53"/>
                  </a:cubicBezTo>
                  <a:cubicBezTo>
                    <a:pt x="366" y="53"/>
                    <a:pt x="365" y="53"/>
                    <a:pt x="365" y="53"/>
                  </a:cubicBezTo>
                  <a:close/>
                  <a:moveTo>
                    <a:pt x="365" y="54"/>
                  </a:moveTo>
                  <a:cubicBezTo>
                    <a:pt x="365" y="54"/>
                    <a:pt x="365" y="54"/>
                    <a:pt x="365" y="54"/>
                  </a:cubicBezTo>
                  <a:cubicBezTo>
                    <a:pt x="366" y="54"/>
                    <a:pt x="366" y="54"/>
                    <a:pt x="366" y="54"/>
                  </a:cubicBezTo>
                  <a:cubicBezTo>
                    <a:pt x="366" y="54"/>
                    <a:pt x="366" y="54"/>
                    <a:pt x="365" y="54"/>
                  </a:cubicBezTo>
                  <a:close/>
                  <a:moveTo>
                    <a:pt x="361" y="69"/>
                  </a:moveTo>
                  <a:cubicBezTo>
                    <a:pt x="361" y="69"/>
                    <a:pt x="361" y="69"/>
                    <a:pt x="361" y="69"/>
                  </a:cubicBezTo>
                  <a:cubicBezTo>
                    <a:pt x="361" y="69"/>
                    <a:pt x="361" y="69"/>
                    <a:pt x="361" y="69"/>
                  </a:cubicBezTo>
                  <a:cubicBezTo>
                    <a:pt x="362" y="70"/>
                    <a:pt x="362" y="70"/>
                    <a:pt x="362" y="69"/>
                  </a:cubicBezTo>
                  <a:cubicBezTo>
                    <a:pt x="362" y="69"/>
                    <a:pt x="362" y="69"/>
                    <a:pt x="362" y="69"/>
                  </a:cubicBezTo>
                  <a:cubicBezTo>
                    <a:pt x="362" y="69"/>
                    <a:pt x="362" y="69"/>
                    <a:pt x="362" y="69"/>
                  </a:cubicBezTo>
                  <a:cubicBezTo>
                    <a:pt x="362" y="69"/>
                    <a:pt x="362" y="69"/>
                    <a:pt x="362" y="69"/>
                  </a:cubicBezTo>
                  <a:cubicBezTo>
                    <a:pt x="362" y="68"/>
                    <a:pt x="362" y="68"/>
                    <a:pt x="362" y="68"/>
                  </a:cubicBezTo>
                  <a:cubicBezTo>
                    <a:pt x="362" y="69"/>
                    <a:pt x="363" y="68"/>
                    <a:pt x="363" y="69"/>
                  </a:cubicBezTo>
                  <a:cubicBezTo>
                    <a:pt x="362" y="69"/>
                    <a:pt x="362" y="69"/>
                    <a:pt x="362" y="69"/>
                  </a:cubicBezTo>
                  <a:cubicBezTo>
                    <a:pt x="362" y="69"/>
                    <a:pt x="362" y="69"/>
                    <a:pt x="362" y="69"/>
                  </a:cubicBezTo>
                  <a:cubicBezTo>
                    <a:pt x="362" y="69"/>
                    <a:pt x="363" y="70"/>
                    <a:pt x="363" y="70"/>
                  </a:cubicBezTo>
                  <a:cubicBezTo>
                    <a:pt x="363" y="70"/>
                    <a:pt x="363" y="70"/>
                    <a:pt x="363" y="70"/>
                  </a:cubicBezTo>
                  <a:cubicBezTo>
                    <a:pt x="362" y="71"/>
                    <a:pt x="362" y="70"/>
                    <a:pt x="361" y="69"/>
                  </a:cubicBezTo>
                  <a:cubicBezTo>
                    <a:pt x="361" y="69"/>
                    <a:pt x="361" y="69"/>
                    <a:pt x="361" y="69"/>
                  </a:cubicBezTo>
                  <a:cubicBezTo>
                    <a:pt x="359" y="69"/>
                    <a:pt x="359" y="69"/>
                    <a:pt x="359" y="69"/>
                  </a:cubicBezTo>
                  <a:cubicBezTo>
                    <a:pt x="359" y="69"/>
                    <a:pt x="359" y="69"/>
                    <a:pt x="359" y="69"/>
                  </a:cubicBezTo>
                  <a:cubicBezTo>
                    <a:pt x="359" y="69"/>
                    <a:pt x="360" y="69"/>
                    <a:pt x="361" y="69"/>
                  </a:cubicBezTo>
                  <a:close/>
                  <a:moveTo>
                    <a:pt x="365" y="67"/>
                  </a:moveTo>
                  <a:cubicBezTo>
                    <a:pt x="366" y="67"/>
                    <a:pt x="366" y="67"/>
                    <a:pt x="366" y="67"/>
                  </a:cubicBezTo>
                  <a:cubicBezTo>
                    <a:pt x="366" y="68"/>
                    <a:pt x="365" y="68"/>
                    <a:pt x="365" y="69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5" y="69"/>
                    <a:pt x="365" y="70"/>
                    <a:pt x="365" y="70"/>
                  </a:cubicBezTo>
                  <a:cubicBezTo>
                    <a:pt x="365" y="70"/>
                    <a:pt x="365" y="70"/>
                    <a:pt x="365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5" y="71"/>
                    <a:pt x="364" y="71"/>
                  </a:cubicBezTo>
                  <a:cubicBezTo>
                    <a:pt x="364" y="71"/>
                    <a:pt x="364" y="70"/>
                    <a:pt x="364" y="70"/>
                  </a:cubicBezTo>
                  <a:cubicBezTo>
                    <a:pt x="364" y="70"/>
                    <a:pt x="365" y="70"/>
                    <a:pt x="365" y="70"/>
                  </a:cubicBezTo>
                  <a:cubicBezTo>
                    <a:pt x="365" y="70"/>
                    <a:pt x="365" y="70"/>
                    <a:pt x="365" y="70"/>
                  </a:cubicBezTo>
                  <a:cubicBezTo>
                    <a:pt x="365" y="70"/>
                    <a:pt x="365" y="69"/>
                    <a:pt x="365" y="69"/>
                  </a:cubicBezTo>
                  <a:cubicBezTo>
                    <a:pt x="365" y="69"/>
                    <a:pt x="364" y="68"/>
                    <a:pt x="365" y="68"/>
                  </a:cubicBezTo>
                  <a:lnTo>
                    <a:pt x="365" y="67"/>
                  </a:lnTo>
                  <a:close/>
                  <a:moveTo>
                    <a:pt x="367" y="68"/>
                  </a:moveTo>
                  <a:cubicBezTo>
                    <a:pt x="367" y="68"/>
                    <a:pt x="367" y="68"/>
                    <a:pt x="367" y="68"/>
                  </a:cubicBezTo>
                  <a:cubicBezTo>
                    <a:pt x="366" y="68"/>
                    <a:pt x="366" y="68"/>
                    <a:pt x="366" y="68"/>
                  </a:cubicBezTo>
                  <a:lnTo>
                    <a:pt x="367" y="68"/>
                  </a:lnTo>
                  <a:close/>
                  <a:moveTo>
                    <a:pt x="367" y="70"/>
                  </a:moveTo>
                  <a:cubicBezTo>
                    <a:pt x="367" y="71"/>
                    <a:pt x="368" y="69"/>
                    <a:pt x="369" y="71"/>
                  </a:cubicBezTo>
                  <a:cubicBezTo>
                    <a:pt x="369" y="71"/>
                    <a:pt x="368" y="71"/>
                    <a:pt x="367" y="70"/>
                  </a:cubicBezTo>
                  <a:close/>
                  <a:moveTo>
                    <a:pt x="375" y="61"/>
                  </a:moveTo>
                  <a:cubicBezTo>
                    <a:pt x="375" y="61"/>
                    <a:pt x="375" y="61"/>
                    <a:pt x="375" y="61"/>
                  </a:cubicBezTo>
                  <a:cubicBezTo>
                    <a:pt x="376" y="61"/>
                    <a:pt x="376" y="61"/>
                    <a:pt x="376" y="61"/>
                  </a:cubicBezTo>
                  <a:cubicBezTo>
                    <a:pt x="376" y="61"/>
                    <a:pt x="376" y="61"/>
                    <a:pt x="377" y="61"/>
                  </a:cubicBezTo>
                  <a:cubicBezTo>
                    <a:pt x="376" y="61"/>
                    <a:pt x="376" y="61"/>
                    <a:pt x="376" y="61"/>
                  </a:cubicBezTo>
                  <a:cubicBezTo>
                    <a:pt x="376" y="61"/>
                    <a:pt x="376" y="62"/>
                    <a:pt x="375" y="61"/>
                  </a:cubicBezTo>
                  <a:close/>
                  <a:moveTo>
                    <a:pt x="373" y="69"/>
                  </a:moveTo>
                  <a:cubicBezTo>
                    <a:pt x="373" y="69"/>
                    <a:pt x="373" y="69"/>
                    <a:pt x="373" y="69"/>
                  </a:cubicBezTo>
                  <a:cubicBezTo>
                    <a:pt x="373" y="69"/>
                    <a:pt x="373" y="69"/>
                    <a:pt x="373" y="69"/>
                  </a:cubicBezTo>
                  <a:close/>
                  <a:moveTo>
                    <a:pt x="375" y="60"/>
                  </a:moveTo>
                  <a:cubicBezTo>
                    <a:pt x="375" y="60"/>
                    <a:pt x="375" y="60"/>
                    <a:pt x="375" y="59"/>
                  </a:cubicBezTo>
                  <a:cubicBezTo>
                    <a:pt x="375" y="59"/>
                    <a:pt x="375" y="59"/>
                    <a:pt x="375" y="59"/>
                  </a:cubicBezTo>
                  <a:cubicBezTo>
                    <a:pt x="375" y="59"/>
                    <a:pt x="375" y="59"/>
                    <a:pt x="375" y="60"/>
                  </a:cubicBezTo>
                  <a:cubicBezTo>
                    <a:pt x="375" y="59"/>
                    <a:pt x="375" y="59"/>
                    <a:pt x="375" y="59"/>
                  </a:cubicBezTo>
                  <a:cubicBezTo>
                    <a:pt x="375" y="59"/>
                    <a:pt x="375" y="59"/>
                    <a:pt x="375" y="59"/>
                  </a:cubicBezTo>
                  <a:cubicBezTo>
                    <a:pt x="375" y="59"/>
                    <a:pt x="375" y="59"/>
                    <a:pt x="375" y="59"/>
                  </a:cubicBezTo>
                  <a:cubicBezTo>
                    <a:pt x="375" y="60"/>
                    <a:pt x="376" y="59"/>
                    <a:pt x="375" y="60"/>
                  </a:cubicBezTo>
                  <a:close/>
                  <a:moveTo>
                    <a:pt x="372" y="70"/>
                  </a:moveTo>
                  <a:cubicBezTo>
                    <a:pt x="373" y="70"/>
                    <a:pt x="375" y="70"/>
                    <a:pt x="375" y="72"/>
                  </a:cubicBezTo>
                  <a:cubicBezTo>
                    <a:pt x="375" y="71"/>
                    <a:pt x="373" y="71"/>
                    <a:pt x="373" y="72"/>
                  </a:cubicBezTo>
                  <a:cubicBezTo>
                    <a:pt x="371" y="72"/>
                    <a:pt x="373" y="71"/>
                    <a:pt x="372" y="70"/>
                  </a:cubicBezTo>
                  <a:cubicBezTo>
                    <a:pt x="371" y="71"/>
                    <a:pt x="371" y="71"/>
                    <a:pt x="371" y="71"/>
                  </a:cubicBezTo>
                  <a:cubicBezTo>
                    <a:pt x="371" y="71"/>
                    <a:pt x="370" y="71"/>
                    <a:pt x="370" y="70"/>
                  </a:cubicBezTo>
                  <a:cubicBezTo>
                    <a:pt x="371" y="70"/>
                    <a:pt x="372" y="71"/>
                    <a:pt x="372" y="70"/>
                  </a:cubicBezTo>
                  <a:close/>
                  <a:moveTo>
                    <a:pt x="380" y="64"/>
                  </a:moveTo>
                  <a:cubicBezTo>
                    <a:pt x="380" y="64"/>
                    <a:pt x="380" y="64"/>
                    <a:pt x="380" y="64"/>
                  </a:cubicBezTo>
                  <a:cubicBezTo>
                    <a:pt x="381" y="64"/>
                    <a:pt x="381" y="64"/>
                    <a:pt x="381" y="64"/>
                  </a:cubicBezTo>
                  <a:cubicBezTo>
                    <a:pt x="381" y="64"/>
                    <a:pt x="381" y="64"/>
                    <a:pt x="381" y="64"/>
                  </a:cubicBezTo>
                  <a:cubicBezTo>
                    <a:pt x="381" y="64"/>
                    <a:pt x="381" y="64"/>
                    <a:pt x="381" y="64"/>
                  </a:cubicBezTo>
                  <a:cubicBezTo>
                    <a:pt x="381" y="64"/>
                    <a:pt x="381" y="64"/>
                    <a:pt x="381" y="64"/>
                  </a:cubicBezTo>
                  <a:cubicBezTo>
                    <a:pt x="382" y="64"/>
                    <a:pt x="382" y="66"/>
                    <a:pt x="384" y="65"/>
                  </a:cubicBezTo>
                  <a:cubicBezTo>
                    <a:pt x="383" y="66"/>
                    <a:pt x="382" y="65"/>
                    <a:pt x="382" y="65"/>
                  </a:cubicBezTo>
                  <a:cubicBezTo>
                    <a:pt x="382" y="65"/>
                    <a:pt x="382" y="64"/>
                    <a:pt x="381" y="64"/>
                  </a:cubicBezTo>
                  <a:cubicBezTo>
                    <a:pt x="381" y="64"/>
                    <a:pt x="381" y="65"/>
                    <a:pt x="381" y="65"/>
                  </a:cubicBezTo>
                  <a:cubicBezTo>
                    <a:pt x="381" y="65"/>
                    <a:pt x="380" y="65"/>
                    <a:pt x="380" y="65"/>
                  </a:cubicBezTo>
                  <a:cubicBezTo>
                    <a:pt x="380" y="66"/>
                    <a:pt x="380" y="66"/>
                    <a:pt x="379" y="65"/>
                  </a:cubicBezTo>
                  <a:cubicBezTo>
                    <a:pt x="379" y="65"/>
                    <a:pt x="380" y="65"/>
                    <a:pt x="380" y="65"/>
                  </a:cubicBezTo>
                  <a:cubicBezTo>
                    <a:pt x="380" y="65"/>
                    <a:pt x="381" y="65"/>
                    <a:pt x="381" y="65"/>
                  </a:cubicBezTo>
                  <a:cubicBezTo>
                    <a:pt x="381" y="65"/>
                    <a:pt x="381" y="65"/>
                    <a:pt x="381" y="65"/>
                  </a:cubicBezTo>
                  <a:cubicBezTo>
                    <a:pt x="381" y="64"/>
                    <a:pt x="380" y="64"/>
                    <a:pt x="379" y="64"/>
                  </a:cubicBezTo>
                  <a:cubicBezTo>
                    <a:pt x="379" y="64"/>
                    <a:pt x="378" y="65"/>
                    <a:pt x="377" y="64"/>
                  </a:cubicBezTo>
                  <a:cubicBezTo>
                    <a:pt x="379" y="65"/>
                    <a:pt x="379" y="63"/>
                    <a:pt x="380" y="64"/>
                  </a:cubicBezTo>
                  <a:cubicBezTo>
                    <a:pt x="380" y="64"/>
                    <a:pt x="379" y="64"/>
                    <a:pt x="380" y="64"/>
                  </a:cubicBezTo>
                  <a:close/>
                  <a:moveTo>
                    <a:pt x="384" y="55"/>
                  </a:moveTo>
                  <a:cubicBezTo>
                    <a:pt x="384" y="55"/>
                    <a:pt x="384" y="55"/>
                    <a:pt x="384" y="55"/>
                  </a:cubicBezTo>
                  <a:cubicBezTo>
                    <a:pt x="384" y="55"/>
                    <a:pt x="384" y="55"/>
                    <a:pt x="384" y="55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84" y="55"/>
                    <a:pt x="384" y="55"/>
                    <a:pt x="384" y="55"/>
                  </a:cubicBezTo>
                  <a:cubicBezTo>
                    <a:pt x="384" y="55"/>
                    <a:pt x="384" y="55"/>
                    <a:pt x="384" y="55"/>
                  </a:cubicBezTo>
                  <a:cubicBezTo>
                    <a:pt x="384" y="55"/>
                    <a:pt x="384" y="54"/>
                    <a:pt x="384" y="54"/>
                  </a:cubicBezTo>
                  <a:cubicBezTo>
                    <a:pt x="384" y="54"/>
                    <a:pt x="384" y="54"/>
                    <a:pt x="384" y="54"/>
                  </a:cubicBezTo>
                  <a:cubicBezTo>
                    <a:pt x="384" y="54"/>
                    <a:pt x="384" y="54"/>
                    <a:pt x="384" y="54"/>
                  </a:cubicBezTo>
                  <a:cubicBezTo>
                    <a:pt x="384" y="54"/>
                    <a:pt x="384" y="55"/>
                    <a:pt x="384" y="55"/>
                  </a:cubicBezTo>
                  <a:close/>
                  <a:moveTo>
                    <a:pt x="384" y="56"/>
                  </a:moveTo>
                  <a:cubicBezTo>
                    <a:pt x="384" y="56"/>
                    <a:pt x="384" y="56"/>
                    <a:pt x="385" y="56"/>
                  </a:cubicBezTo>
                  <a:cubicBezTo>
                    <a:pt x="385" y="55"/>
                    <a:pt x="385" y="55"/>
                    <a:pt x="385" y="55"/>
                  </a:cubicBezTo>
                  <a:cubicBezTo>
                    <a:pt x="385" y="55"/>
                    <a:pt x="385" y="56"/>
                    <a:pt x="385" y="56"/>
                  </a:cubicBezTo>
                  <a:cubicBezTo>
                    <a:pt x="384" y="56"/>
                    <a:pt x="384" y="56"/>
                    <a:pt x="384" y="56"/>
                  </a:cubicBezTo>
                  <a:cubicBezTo>
                    <a:pt x="384" y="56"/>
                    <a:pt x="384" y="56"/>
                    <a:pt x="384" y="56"/>
                  </a:cubicBezTo>
                  <a:cubicBezTo>
                    <a:pt x="384" y="56"/>
                    <a:pt x="384" y="56"/>
                    <a:pt x="384" y="56"/>
                  </a:cubicBezTo>
                  <a:close/>
                  <a:moveTo>
                    <a:pt x="384" y="67"/>
                  </a:moveTo>
                  <a:cubicBezTo>
                    <a:pt x="385" y="67"/>
                    <a:pt x="386" y="67"/>
                    <a:pt x="387" y="68"/>
                  </a:cubicBezTo>
                  <a:cubicBezTo>
                    <a:pt x="387" y="68"/>
                    <a:pt x="386" y="68"/>
                    <a:pt x="386" y="69"/>
                  </a:cubicBezTo>
                  <a:cubicBezTo>
                    <a:pt x="385" y="68"/>
                    <a:pt x="385" y="68"/>
                    <a:pt x="385" y="68"/>
                  </a:cubicBezTo>
                  <a:cubicBezTo>
                    <a:pt x="384" y="69"/>
                    <a:pt x="384" y="69"/>
                    <a:pt x="384" y="69"/>
                  </a:cubicBezTo>
                  <a:cubicBezTo>
                    <a:pt x="383" y="68"/>
                    <a:pt x="384" y="68"/>
                    <a:pt x="384" y="67"/>
                  </a:cubicBezTo>
                  <a:close/>
                  <a:moveTo>
                    <a:pt x="391" y="73"/>
                  </a:moveTo>
                  <a:cubicBezTo>
                    <a:pt x="391" y="73"/>
                    <a:pt x="391" y="74"/>
                    <a:pt x="391" y="74"/>
                  </a:cubicBezTo>
                  <a:cubicBezTo>
                    <a:pt x="392" y="74"/>
                    <a:pt x="392" y="73"/>
                    <a:pt x="392" y="73"/>
                  </a:cubicBezTo>
                  <a:cubicBezTo>
                    <a:pt x="391" y="75"/>
                    <a:pt x="391" y="73"/>
                    <a:pt x="389" y="74"/>
                  </a:cubicBezTo>
                  <a:cubicBezTo>
                    <a:pt x="389" y="74"/>
                    <a:pt x="389" y="73"/>
                    <a:pt x="389" y="73"/>
                  </a:cubicBezTo>
                  <a:cubicBezTo>
                    <a:pt x="388" y="72"/>
                    <a:pt x="388" y="72"/>
                    <a:pt x="388" y="72"/>
                  </a:cubicBezTo>
                  <a:cubicBezTo>
                    <a:pt x="388" y="72"/>
                    <a:pt x="388" y="72"/>
                    <a:pt x="388" y="72"/>
                  </a:cubicBezTo>
                  <a:cubicBezTo>
                    <a:pt x="388" y="72"/>
                    <a:pt x="387" y="72"/>
                    <a:pt x="387" y="72"/>
                  </a:cubicBezTo>
                  <a:cubicBezTo>
                    <a:pt x="387" y="73"/>
                    <a:pt x="387" y="73"/>
                    <a:pt x="387" y="73"/>
                  </a:cubicBezTo>
                  <a:cubicBezTo>
                    <a:pt x="387" y="73"/>
                    <a:pt x="387" y="73"/>
                    <a:pt x="387" y="73"/>
                  </a:cubicBezTo>
                  <a:cubicBezTo>
                    <a:pt x="387" y="73"/>
                    <a:pt x="388" y="73"/>
                    <a:pt x="388" y="73"/>
                  </a:cubicBezTo>
                  <a:cubicBezTo>
                    <a:pt x="388" y="74"/>
                    <a:pt x="387" y="74"/>
                    <a:pt x="387" y="74"/>
                  </a:cubicBezTo>
                  <a:cubicBezTo>
                    <a:pt x="387" y="74"/>
                    <a:pt x="387" y="74"/>
                    <a:pt x="387" y="74"/>
                  </a:cubicBezTo>
                  <a:cubicBezTo>
                    <a:pt x="387" y="74"/>
                    <a:pt x="387" y="74"/>
                    <a:pt x="387" y="74"/>
                  </a:cubicBezTo>
                  <a:cubicBezTo>
                    <a:pt x="386" y="73"/>
                    <a:pt x="386" y="73"/>
                    <a:pt x="385" y="73"/>
                  </a:cubicBezTo>
                  <a:cubicBezTo>
                    <a:pt x="386" y="72"/>
                    <a:pt x="386" y="73"/>
                    <a:pt x="387" y="74"/>
                  </a:cubicBezTo>
                  <a:cubicBezTo>
                    <a:pt x="387" y="74"/>
                    <a:pt x="387" y="74"/>
                    <a:pt x="387" y="74"/>
                  </a:cubicBezTo>
                  <a:cubicBezTo>
                    <a:pt x="387" y="73"/>
                    <a:pt x="387" y="73"/>
                    <a:pt x="387" y="73"/>
                  </a:cubicBezTo>
                  <a:cubicBezTo>
                    <a:pt x="387" y="73"/>
                    <a:pt x="387" y="73"/>
                    <a:pt x="387" y="73"/>
                  </a:cubicBezTo>
                  <a:cubicBezTo>
                    <a:pt x="387" y="72"/>
                    <a:pt x="387" y="72"/>
                    <a:pt x="387" y="72"/>
                  </a:cubicBezTo>
                  <a:cubicBezTo>
                    <a:pt x="387" y="72"/>
                    <a:pt x="387" y="72"/>
                    <a:pt x="388" y="72"/>
                  </a:cubicBezTo>
                  <a:cubicBezTo>
                    <a:pt x="388" y="72"/>
                    <a:pt x="388" y="72"/>
                    <a:pt x="388" y="72"/>
                  </a:cubicBezTo>
                  <a:cubicBezTo>
                    <a:pt x="388" y="72"/>
                    <a:pt x="388" y="72"/>
                    <a:pt x="388" y="72"/>
                  </a:cubicBezTo>
                  <a:cubicBezTo>
                    <a:pt x="388" y="72"/>
                    <a:pt x="388" y="72"/>
                    <a:pt x="388" y="72"/>
                  </a:cubicBezTo>
                  <a:cubicBezTo>
                    <a:pt x="390" y="72"/>
                    <a:pt x="390" y="75"/>
                    <a:pt x="391" y="73"/>
                  </a:cubicBezTo>
                  <a:close/>
                  <a:moveTo>
                    <a:pt x="383" y="70"/>
                  </a:moveTo>
                  <a:cubicBezTo>
                    <a:pt x="384" y="71"/>
                    <a:pt x="385" y="69"/>
                    <a:pt x="385" y="70"/>
                  </a:cubicBezTo>
                  <a:cubicBezTo>
                    <a:pt x="386" y="70"/>
                    <a:pt x="386" y="71"/>
                    <a:pt x="386" y="71"/>
                  </a:cubicBezTo>
                  <a:cubicBezTo>
                    <a:pt x="385" y="71"/>
                    <a:pt x="384" y="71"/>
                    <a:pt x="383" y="70"/>
                  </a:cubicBezTo>
                  <a:close/>
                  <a:moveTo>
                    <a:pt x="384" y="73"/>
                  </a:moveTo>
                  <a:cubicBezTo>
                    <a:pt x="384" y="74"/>
                    <a:pt x="384" y="74"/>
                    <a:pt x="384" y="74"/>
                  </a:cubicBezTo>
                  <a:cubicBezTo>
                    <a:pt x="383" y="73"/>
                    <a:pt x="383" y="73"/>
                    <a:pt x="383" y="73"/>
                  </a:cubicBezTo>
                  <a:cubicBezTo>
                    <a:pt x="383" y="73"/>
                    <a:pt x="384" y="73"/>
                    <a:pt x="384" y="73"/>
                  </a:cubicBezTo>
                  <a:close/>
                  <a:moveTo>
                    <a:pt x="383" y="71"/>
                  </a:moveTo>
                  <a:cubicBezTo>
                    <a:pt x="383" y="71"/>
                    <a:pt x="383" y="72"/>
                    <a:pt x="382" y="71"/>
                  </a:cubicBezTo>
                  <a:cubicBezTo>
                    <a:pt x="383" y="71"/>
                    <a:pt x="383" y="71"/>
                    <a:pt x="383" y="71"/>
                  </a:cubicBezTo>
                  <a:cubicBezTo>
                    <a:pt x="382" y="71"/>
                    <a:pt x="382" y="71"/>
                    <a:pt x="382" y="71"/>
                  </a:cubicBezTo>
                  <a:lnTo>
                    <a:pt x="383" y="71"/>
                  </a:lnTo>
                  <a:close/>
                  <a:moveTo>
                    <a:pt x="384" y="74"/>
                  </a:moveTo>
                  <a:cubicBezTo>
                    <a:pt x="384" y="75"/>
                    <a:pt x="385" y="75"/>
                    <a:pt x="386" y="75"/>
                  </a:cubicBezTo>
                  <a:cubicBezTo>
                    <a:pt x="387" y="75"/>
                    <a:pt x="387" y="75"/>
                    <a:pt x="387" y="75"/>
                  </a:cubicBezTo>
                  <a:cubicBezTo>
                    <a:pt x="387" y="76"/>
                    <a:pt x="386" y="76"/>
                    <a:pt x="385" y="75"/>
                  </a:cubicBezTo>
                  <a:cubicBezTo>
                    <a:pt x="385" y="75"/>
                    <a:pt x="385" y="75"/>
                    <a:pt x="384" y="75"/>
                  </a:cubicBezTo>
                  <a:cubicBezTo>
                    <a:pt x="384" y="75"/>
                    <a:pt x="384" y="75"/>
                    <a:pt x="384" y="75"/>
                  </a:cubicBezTo>
                  <a:cubicBezTo>
                    <a:pt x="384" y="75"/>
                    <a:pt x="384" y="75"/>
                    <a:pt x="384" y="75"/>
                  </a:cubicBezTo>
                  <a:lnTo>
                    <a:pt x="384" y="74"/>
                  </a:lnTo>
                  <a:close/>
                  <a:moveTo>
                    <a:pt x="388" y="66"/>
                  </a:moveTo>
                  <a:cubicBezTo>
                    <a:pt x="388" y="66"/>
                    <a:pt x="388" y="66"/>
                    <a:pt x="388" y="66"/>
                  </a:cubicBezTo>
                  <a:cubicBezTo>
                    <a:pt x="387" y="66"/>
                    <a:pt x="386" y="66"/>
                    <a:pt x="385" y="66"/>
                  </a:cubicBezTo>
                  <a:cubicBezTo>
                    <a:pt x="385" y="66"/>
                    <a:pt x="385" y="66"/>
                    <a:pt x="385" y="66"/>
                  </a:cubicBezTo>
                  <a:cubicBezTo>
                    <a:pt x="385" y="66"/>
                    <a:pt x="385" y="66"/>
                    <a:pt x="385" y="66"/>
                  </a:cubicBezTo>
                  <a:cubicBezTo>
                    <a:pt x="385" y="65"/>
                    <a:pt x="385" y="65"/>
                    <a:pt x="385" y="65"/>
                  </a:cubicBezTo>
                  <a:cubicBezTo>
                    <a:pt x="385" y="65"/>
                    <a:pt x="386" y="65"/>
                    <a:pt x="386" y="65"/>
                  </a:cubicBezTo>
                  <a:cubicBezTo>
                    <a:pt x="386" y="66"/>
                    <a:pt x="388" y="65"/>
                    <a:pt x="388" y="66"/>
                  </a:cubicBezTo>
                  <a:cubicBezTo>
                    <a:pt x="389" y="66"/>
                    <a:pt x="389" y="66"/>
                    <a:pt x="389" y="65"/>
                  </a:cubicBezTo>
                  <a:lnTo>
                    <a:pt x="388" y="66"/>
                  </a:lnTo>
                  <a:close/>
                  <a:moveTo>
                    <a:pt x="383" y="70"/>
                  </a:moveTo>
                  <a:cubicBezTo>
                    <a:pt x="383" y="70"/>
                    <a:pt x="383" y="70"/>
                    <a:pt x="383" y="70"/>
                  </a:cubicBezTo>
                  <a:cubicBezTo>
                    <a:pt x="383" y="70"/>
                    <a:pt x="383" y="70"/>
                    <a:pt x="383" y="70"/>
                  </a:cubicBezTo>
                  <a:cubicBezTo>
                    <a:pt x="383" y="69"/>
                    <a:pt x="383" y="69"/>
                    <a:pt x="383" y="69"/>
                  </a:cubicBezTo>
                  <a:lnTo>
                    <a:pt x="383" y="70"/>
                  </a:lnTo>
                  <a:close/>
                  <a:moveTo>
                    <a:pt x="380" y="72"/>
                  </a:moveTo>
                  <a:cubicBezTo>
                    <a:pt x="380" y="73"/>
                    <a:pt x="380" y="73"/>
                    <a:pt x="380" y="73"/>
                  </a:cubicBezTo>
                  <a:cubicBezTo>
                    <a:pt x="380" y="72"/>
                    <a:pt x="380" y="72"/>
                    <a:pt x="380" y="72"/>
                  </a:cubicBezTo>
                  <a:cubicBezTo>
                    <a:pt x="380" y="72"/>
                    <a:pt x="380" y="72"/>
                    <a:pt x="380" y="72"/>
                  </a:cubicBezTo>
                  <a:cubicBezTo>
                    <a:pt x="379" y="72"/>
                    <a:pt x="379" y="72"/>
                    <a:pt x="379" y="72"/>
                  </a:cubicBezTo>
                  <a:cubicBezTo>
                    <a:pt x="379" y="73"/>
                    <a:pt x="379" y="73"/>
                    <a:pt x="379" y="73"/>
                  </a:cubicBezTo>
                  <a:cubicBezTo>
                    <a:pt x="379" y="73"/>
                    <a:pt x="379" y="73"/>
                    <a:pt x="379" y="73"/>
                  </a:cubicBezTo>
                  <a:cubicBezTo>
                    <a:pt x="379" y="73"/>
                    <a:pt x="379" y="72"/>
                    <a:pt x="379" y="72"/>
                  </a:cubicBezTo>
                  <a:cubicBezTo>
                    <a:pt x="379" y="72"/>
                    <a:pt x="378" y="72"/>
                    <a:pt x="378" y="72"/>
                  </a:cubicBezTo>
                  <a:cubicBezTo>
                    <a:pt x="378" y="73"/>
                    <a:pt x="376" y="72"/>
                    <a:pt x="375" y="72"/>
                  </a:cubicBezTo>
                  <a:cubicBezTo>
                    <a:pt x="376" y="72"/>
                    <a:pt x="378" y="73"/>
                    <a:pt x="379" y="71"/>
                  </a:cubicBezTo>
                  <a:cubicBezTo>
                    <a:pt x="379" y="71"/>
                    <a:pt x="381" y="70"/>
                    <a:pt x="381" y="72"/>
                  </a:cubicBezTo>
                  <a:cubicBezTo>
                    <a:pt x="380" y="72"/>
                    <a:pt x="380" y="72"/>
                    <a:pt x="380" y="72"/>
                  </a:cubicBezTo>
                  <a:close/>
                  <a:moveTo>
                    <a:pt x="376" y="71"/>
                  </a:moveTo>
                  <a:cubicBezTo>
                    <a:pt x="377" y="71"/>
                    <a:pt x="377" y="71"/>
                    <a:pt x="377" y="71"/>
                  </a:cubicBezTo>
                  <a:cubicBezTo>
                    <a:pt x="377" y="71"/>
                    <a:pt x="377" y="71"/>
                    <a:pt x="377" y="71"/>
                  </a:cubicBezTo>
                  <a:lnTo>
                    <a:pt x="376" y="71"/>
                  </a:lnTo>
                  <a:close/>
                  <a:moveTo>
                    <a:pt x="378" y="70"/>
                  </a:moveTo>
                  <a:cubicBezTo>
                    <a:pt x="378" y="70"/>
                    <a:pt x="378" y="70"/>
                    <a:pt x="378" y="70"/>
                  </a:cubicBezTo>
                  <a:cubicBezTo>
                    <a:pt x="378" y="71"/>
                    <a:pt x="378" y="71"/>
                    <a:pt x="378" y="71"/>
                  </a:cubicBezTo>
                  <a:lnTo>
                    <a:pt x="378" y="70"/>
                  </a:lnTo>
                  <a:close/>
                  <a:moveTo>
                    <a:pt x="380" y="70"/>
                  </a:moveTo>
                  <a:cubicBezTo>
                    <a:pt x="381" y="70"/>
                    <a:pt x="381" y="70"/>
                    <a:pt x="381" y="70"/>
                  </a:cubicBezTo>
                  <a:cubicBezTo>
                    <a:pt x="382" y="70"/>
                    <a:pt x="382" y="70"/>
                    <a:pt x="382" y="70"/>
                  </a:cubicBezTo>
                  <a:lnTo>
                    <a:pt x="380" y="70"/>
                  </a:lnTo>
                  <a:close/>
                  <a:moveTo>
                    <a:pt x="377" y="61"/>
                  </a:moveTo>
                  <a:cubicBezTo>
                    <a:pt x="378" y="61"/>
                    <a:pt x="379" y="61"/>
                    <a:pt x="379" y="62"/>
                  </a:cubicBezTo>
                  <a:lnTo>
                    <a:pt x="377" y="61"/>
                  </a:lnTo>
                  <a:close/>
                  <a:moveTo>
                    <a:pt x="373" y="59"/>
                  </a:moveTo>
                  <a:cubicBezTo>
                    <a:pt x="373" y="59"/>
                    <a:pt x="373" y="59"/>
                    <a:pt x="373" y="59"/>
                  </a:cubicBezTo>
                  <a:cubicBezTo>
                    <a:pt x="373" y="59"/>
                    <a:pt x="373" y="59"/>
                    <a:pt x="373" y="59"/>
                  </a:cubicBezTo>
                  <a:cubicBezTo>
                    <a:pt x="373" y="59"/>
                    <a:pt x="373" y="58"/>
                    <a:pt x="374" y="59"/>
                  </a:cubicBezTo>
                  <a:cubicBezTo>
                    <a:pt x="374" y="59"/>
                    <a:pt x="373" y="59"/>
                    <a:pt x="373" y="59"/>
                  </a:cubicBezTo>
                  <a:close/>
                  <a:moveTo>
                    <a:pt x="392" y="73"/>
                  </a:moveTo>
                  <a:cubicBezTo>
                    <a:pt x="394" y="73"/>
                    <a:pt x="394" y="73"/>
                    <a:pt x="394" y="73"/>
                  </a:cubicBezTo>
                  <a:cubicBezTo>
                    <a:pt x="394" y="74"/>
                    <a:pt x="393" y="73"/>
                    <a:pt x="393" y="74"/>
                  </a:cubicBezTo>
                  <a:lnTo>
                    <a:pt x="392" y="73"/>
                  </a:lnTo>
                  <a:close/>
                  <a:moveTo>
                    <a:pt x="395" y="73"/>
                  </a:moveTo>
                  <a:cubicBezTo>
                    <a:pt x="394" y="73"/>
                    <a:pt x="394" y="73"/>
                    <a:pt x="394" y="73"/>
                  </a:cubicBezTo>
                  <a:cubicBezTo>
                    <a:pt x="395" y="72"/>
                    <a:pt x="393" y="73"/>
                    <a:pt x="394" y="72"/>
                  </a:cubicBezTo>
                  <a:cubicBezTo>
                    <a:pt x="395" y="72"/>
                    <a:pt x="395" y="73"/>
                    <a:pt x="396" y="73"/>
                  </a:cubicBezTo>
                  <a:cubicBezTo>
                    <a:pt x="396" y="72"/>
                    <a:pt x="396" y="72"/>
                    <a:pt x="396" y="72"/>
                  </a:cubicBezTo>
                  <a:cubicBezTo>
                    <a:pt x="397" y="72"/>
                    <a:pt x="397" y="72"/>
                    <a:pt x="397" y="72"/>
                  </a:cubicBezTo>
                  <a:cubicBezTo>
                    <a:pt x="397" y="72"/>
                    <a:pt x="397" y="72"/>
                    <a:pt x="396" y="72"/>
                  </a:cubicBezTo>
                  <a:cubicBezTo>
                    <a:pt x="396" y="72"/>
                    <a:pt x="395" y="73"/>
                    <a:pt x="394" y="73"/>
                  </a:cubicBezTo>
                  <a:lnTo>
                    <a:pt x="395" y="73"/>
                  </a:lnTo>
                  <a:close/>
                  <a:moveTo>
                    <a:pt x="402" y="67"/>
                  </a:moveTo>
                  <a:cubicBezTo>
                    <a:pt x="403" y="67"/>
                    <a:pt x="403" y="67"/>
                    <a:pt x="403" y="67"/>
                  </a:cubicBezTo>
                  <a:cubicBezTo>
                    <a:pt x="402" y="68"/>
                    <a:pt x="401" y="68"/>
                    <a:pt x="400" y="67"/>
                  </a:cubicBezTo>
                  <a:cubicBezTo>
                    <a:pt x="400" y="67"/>
                    <a:pt x="402" y="68"/>
                    <a:pt x="402" y="67"/>
                  </a:cubicBezTo>
                  <a:close/>
                  <a:moveTo>
                    <a:pt x="401" y="67"/>
                  </a:moveTo>
                  <a:cubicBezTo>
                    <a:pt x="402" y="66"/>
                    <a:pt x="402" y="66"/>
                    <a:pt x="402" y="66"/>
                  </a:cubicBezTo>
                  <a:cubicBezTo>
                    <a:pt x="402" y="67"/>
                    <a:pt x="402" y="67"/>
                    <a:pt x="402" y="67"/>
                  </a:cubicBezTo>
                  <a:lnTo>
                    <a:pt x="401" y="67"/>
                  </a:lnTo>
                  <a:close/>
                  <a:moveTo>
                    <a:pt x="399" y="72"/>
                  </a:moveTo>
                  <a:cubicBezTo>
                    <a:pt x="399" y="72"/>
                    <a:pt x="399" y="72"/>
                    <a:pt x="399" y="72"/>
                  </a:cubicBezTo>
                  <a:cubicBezTo>
                    <a:pt x="400" y="72"/>
                    <a:pt x="400" y="72"/>
                    <a:pt x="400" y="72"/>
                  </a:cubicBezTo>
                  <a:cubicBezTo>
                    <a:pt x="400" y="73"/>
                    <a:pt x="401" y="73"/>
                    <a:pt x="401" y="73"/>
                  </a:cubicBezTo>
                  <a:cubicBezTo>
                    <a:pt x="400" y="72"/>
                    <a:pt x="400" y="72"/>
                    <a:pt x="400" y="72"/>
                  </a:cubicBezTo>
                  <a:cubicBezTo>
                    <a:pt x="400" y="72"/>
                    <a:pt x="400" y="73"/>
                    <a:pt x="399" y="73"/>
                  </a:cubicBezTo>
                  <a:cubicBezTo>
                    <a:pt x="399" y="75"/>
                    <a:pt x="400" y="73"/>
                    <a:pt x="401" y="73"/>
                  </a:cubicBezTo>
                  <a:cubicBezTo>
                    <a:pt x="401" y="73"/>
                    <a:pt x="401" y="73"/>
                    <a:pt x="401" y="73"/>
                  </a:cubicBezTo>
                  <a:cubicBezTo>
                    <a:pt x="402" y="73"/>
                    <a:pt x="402" y="73"/>
                    <a:pt x="402" y="73"/>
                  </a:cubicBezTo>
                  <a:cubicBezTo>
                    <a:pt x="402" y="73"/>
                    <a:pt x="401" y="73"/>
                    <a:pt x="401" y="73"/>
                  </a:cubicBezTo>
                  <a:cubicBezTo>
                    <a:pt x="401" y="74"/>
                    <a:pt x="401" y="73"/>
                    <a:pt x="400" y="74"/>
                  </a:cubicBezTo>
                  <a:cubicBezTo>
                    <a:pt x="401" y="74"/>
                    <a:pt x="402" y="75"/>
                    <a:pt x="403" y="74"/>
                  </a:cubicBezTo>
                  <a:cubicBezTo>
                    <a:pt x="404" y="74"/>
                    <a:pt x="404" y="74"/>
                    <a:pt x="404" y="74"/>
                  </a:cubicBezTo>
                  <a:cubicBezTo>
                    <a:pt x="404" y="74"/>
                    <a:pt x="404" y="74"/>
                    <a:pt x="404" y="74"/>
                  </a:cubicBezTo>
                  <a:cubicBezTo>
                    <a:pt x="404" y="74"/>
                    <a:pt x="404" y="73"/>
                    <a:pt x="404" y="73"/>
                  </a:cubicBezTo>
                  <a:cubicBezTo>
                    <a:pt x="403" y="73"/>
                    <a:pt x="403" y="74"/>
                    <a:pt x="403" y="73"/>
                  </a:cubicBezTo>
                  <a:cubicBezTo>
                    <a:pt x="404" y="72"/>
                    <a:pt x="404" y="72"/>
                    <a:pt x="404" y="72"/>
                  </a:cubicBezTo>
                  <a:cubicBezTo>
                    <a:pt x="404" y="73"/>
                    <a:pt x="405" y="73"/>
                    <a:pt x="405" y="74"/>
                  </a:cubicBezTo>
                  <a:cubicBezTo>
                    <a:pt x="405" y="73"/>
                    <a:pt x="406" y="73"/>
                    <a:pt x="406" y="74"/>
                  </a:cubicBezTo>
                  <a:cubicBezTo>
                    <a:pt x="406" y="74"/>
                    <a:pt x="407" y="74"/>
                    <a:pt x="407" y="74"/>
                  </a:cubicBezTo>
                  <a:cubicBezTo>
                    <a:pt x="408" y="74"/>
                    <a:pt x="407" y="73"/>
                    <a:pt x="407" y="73"/>
                  </a:cubicBezTo>
                  <a:cubicBezTo>
                    <a:pt x="407" y="73"/>
                    <a:pt x="407" y="73"/>
                    <a:pt x="407" y="73"/>
                  </a:cubicBezTo>
                  <a:cubicBezTo>
                    <a:pt x="407" y="73"/>
                    <a:pt x="407" y="73"/>
                    <a:pt x="407" y="73"/>
                  </a:cubicBezTo>
                  <a:cubicBezTo>
                    <a:pt x="408" y="74"/>
                    <a:pt x="408" y="73"/>
                    <a:pt x="409" y="73"/>
                  </a:cubicBezTo>
                  <a:cubicBezTo>
                    <a:pt x="408" y="73"/>
                    <a:pt x="408" y="73"/>
                    <a:pt x="408" y="73"/>
                  </a:cubicBezTo>
                  <a:cubicBezTo>
                    <a:pt x="408" y="74"/>
                    <a:pt x="408" y="75"/>
                    <a:pt x="409" y="75"/>
                  </a:cubicBezTo>
                  <a:cubicBezTo>
                    <a:pt x="409" y="75"/>
                    <a:pt x="408" y="75"/>
                    <a:pt x="408" y="75"/>
                  </a:cubicBezTo>
                  <a:cubicBezTo>
                    <a:pt x="408" y="75"/>
                    <a:pt x="408" y="76"/>
                    <a:pt x="408" y="76"/>
                  </a:cubicBezTo>
                  <a:cubicBezTo>
                    <a:pt x="409" y="76"/>
                    <a:pt x="409" y="76"/>
                    <a:pt x="409" y="76"/>
                  </a:cubicBezTo>
                  <a:cubicBezTo>
                    <a:pt x="409" y="76"/>
                    <a:pt x="409" y="76"/>
                    <a:pt x="409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5"/>
                  </a:cubicBezTo>
                  <a:cubicBezTo>
                    <a:pt x="406" y="76"/>
                    <a:pt x="405" y="73"/>
                    <a:pt x="404" y="75"/>
                  </a:cubicBezTo>
                  <a:cubicBezTo>
                    <a:pt x="403" y="77"/>
                    <a:pt x="402" y="74"/>
                    <a:pt x="401" y="75"/>
                  </a:cubicBezTo>
                  <a:cubicBezTo>
                    <a:pt x="401" y="75"/>
                    <a:pt x="401" y="75"/>
                    <a:pt x="401" y="75"/>
                  </a:cubicBezTo>
                  <a:cubicBezTo>
                    <a:pt x="400" y="74"/>
                    <a:pt x="400" y="74"/>
                    <a:pt x="398" y="74"/>
                  </a:cubicBezTo>
                  <a:cubicBezTo>
                    <a:pt x="398" y="73"/>
                    <a:pt x="398" y="73"/>
                    <a:pt x="399" y="72"/>
                  </a:cubicBezTo>
                  <a:close/>
                  <a:moveTo>
                    <a:pt x="404" y="67"/>
                  </a:moveTo>
                  <a:cubicBezTo>
                    <a:pt x="405" y="68"/>
                    <a:pt x="405" y="68"/>
                    <a:pt x="405" y="68"/>
                  </a:cubicBezTo>
                  <a:cubicBezTo>
                    <a:pt x="405" y="68"/>
                    <a:pt x="404" y="68"/>
                    <a:pt x="404" y="68"/>
                  </a:cubicBezTo>
                  <a:cubicBezTo>
                    <a:pt x="404" y="68"/>
                    <a:pt x="404" y="68"/>
                    <a:pt x="404" y="68"/>
                  </a:cubicBezTo>
                  <a:cubicBezTo>
                    <a:pt x="404" y="68"/>
                    <a:pt x="404" y="68"/>
                    <a:pt x="405" y="68"/>
                  </a:cubicBezTo>
                  <a:lnTo>
                    <a:pt x="404" y="67"/>
                  </a:lnTo>
                  <a:close/>
                  <a:moveTo>
                    <a:pt x="404" y="69"/>
                  </a:moveTo>
                  <a:cubicBezTo>
                    <a:pt x="404" y="69"/>
                    <a:pt x="405" y="69"/>
                    <a:pt x="405" y="70"/>
                  </a:cubicBezTo>
                  <a:cubicBezTo>
                    <a:pt x="405" y="70"/>
                    <a:pt x="404" y="70"/>
                    <a:pt x="404" y="71"/>
                  </a:cubicBezTo>
                  <a:cubicBezTo>
                    <a:pt x="403" y="71"/>
                    <a:pt x="403" y="71"/>
                    <a:pt x="403" y="71"/>
                  </a:cubicBezTo>
                  <a:cubicBezTo>
                    <a:pt x="404" y="70"/>
                    <a:pt x="403" y="69"/>
                    <a:pt x="404" y="69"/>
                  </a:cubicBezTo>
                  <a:close/>
                  <a:moveTo>
                    <a:pt x="408" y="52"/>
                  </a:moveTo>
                  <a:cubicBezTo>
                    <a:pt x="408" y="52"/>
                    <a:pt x="408" y="52"/>
                    <a:pt x="407" y="52"/>
                  </a:cubicBezTo>
                  <a:cubicBezTo>
                    <a:pt x="407" y="53"/>
                    <a:pt x="408" y="53"/>
                    <a:pt x="408" y="53"/>
                  </a:cubicBezTo>
                  <a:cubicBezTo>
                    <a:pt x="408" y="53"/>
                    <a:pt x="408" y="53"/>
                    <a:pt x="408" y="53"/>
                  </a:cubicBezTo>
                  <a:cubicBezTo>
                    <a:pt x="408" y="53"/>
                    <a:pt x="408" y="53"/>
                    <a:pt x="408" y="54"/>
                  </a:cubicBezTo>
                  <a:cubicBezTo>
                    <a:pt x="408" y="53"/>
                    <a:pt x="407" y="52"/>
                    <a:pt x="407" y="52"/>
                  </a:cubicBezTo>
                  <a:cubicBezTo>
                    <a:pt x="407" y="52"/>
                    <a:pt x="407" y="51"/>
                    <a:pt x="407" y="51"/>
                  </a:cubicBezTo>
                  <a:cubicBezTo>
                    <a:pt x="407" y="51"/>
                    <a:pt x="407" y="51"/>
                    <a:pt x="407" y="51"/>
                  </a:cubicBezTo>
                  <a:cubicBezTo>
                    <a:pt x="408" y="51"/>
                    <a:pt x="407" y="51"/>
                    <a:pt x="407" y="51"/>
                  </a:cubicBezTo>
                  <a:cubicBezTo>
                    <a:pt x="407" y="51"/>
                    <a:pt x="407" y="51"/>
                    <a:pt x="408" y="51"/>
                  </a:cubicBezTo>
                  <a:cubicBezTo>
                    <a:pt x="409" y="51"/>
                    <a:pt x="409" y="51"/>
                    <a:pt x="409" y="51"/>
                  </a:cubicBezTo>
                  <a:cubicBezTo>
                    <a:pt x="409" y="51"/>
                    <a:pt x="409" y="52"/>
                    <a:pt x="408" y="52"/>
                  </a:cubicBezTo>
                  <a:close/>
                  <a:moveTo>
                    <a:pt x="409" y="49"/>
                  </a:moveTo>
                  <a:cubicBezTo>
                    <a:pt x="410" y="48"/>
                    <a:pt x="410" y="48"/>
                    <a:pt x="410" y="48"/>
                  </a:cubicBezTo>
                  <a:cubicBezTo>
                    <a:pt x="409" y="49"/>
                    <a:pt x="408" y="47"/>
                    <a:pt x="408" y="48"/>
                  </a:cubicBezTo>
                  <a:cubicBezTo>
                    <a:pt x="408" y="48"/>
                    <a:pt x="407" y="49"/>
                    <a:pt x="408" y="49"/>
                  </a:cubicBezTo>
                  <a:cubicBezTo>
                    <a:pt x="408" y="49"/>
                    <a:pt x="408" y="49"/>
                    <a:pt x="408" y="49"/>
                  </a:cubicBezTo>
                  <a:cubicBezTo>
                    <a:pt x="408" y="49"/>
                    <a:pt x="408" y="49"/>
                    <a:pt x="408" y="49"/>
                  </a:cubicBezTo>
                  <a:cubicBezTo>
                    <a:pt x="408" y="50"/>
                    <a:pt x="408" y="50"/>
                    <a:pt x="408" y="50"/>
                  </a:cubicBezTo>
                  <a:cubicBezTo>
                    <a:pt x="408" y="49"/>
                    <a:pt x="408" y="49"/>
                    <a:pt x="408" y="49"/>
                  </a:cubicBezTo>
                  <a:cubicBezTo>
                    <a:pt x="408" y="49"/>
                    <a:pt x="408" y="49"/>
                    <a:pt x="408" y="49"/>
                  </a:cubicBezTo>
                  <a:cubicBezTo>
                    <a:pt x="407" y="48"/>
                    <a:pt x="407" y="48"/>
                    <a:pt x="406" y="48"/>
                  </a:cubicBezTo>
                  <a:cubicBezTo>
                    <a:pt x="406" y="49"/>
                    <a:pt x="407" y="49"/>
                    <a:pt x="406" y="49"/>
                  </a:cubicBezTo>
                  <a:cubicBezTo>
                    <a:pt x="406" y="49"/>
                    <a:pt x="406" y="49"/>
                    <a:pt x="406" y="49"/>
                  </a:cubicBezTo>
                  <a:cubicBezTo>
                    <a:pt x="405" y="48"/>
                    <a:pt x="406" y="50"/>
                    <a:pt x="405" y="50"/>
                  </a:cubicBezTo>
                  <a:cubicBezTo>
                    <a:pt x="404" y="50"/>
                    <a:pt x="405" y="50"/>
                    <a:pt x="405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5" y="51"/>
                    <a:pt x="406" y="51"/>
                    <a:pt x="406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4" y="50"/>
                    <a:pt x="404" y="50"/>
                    <a:pt x="404" y="50"/>
                  </a:cubicBezTo>
                  <a:cubicBezTo>
                    <a:pt x="404" y="51"/>
                    <a:pt x="403" y="51"/>
                    <a:pt x="404" y="52"/>
                  </a:cubicBezTo>
                  <a:cubicBezTo>
                    <a:pt x="405" y="52"/>
                    <a:pt x="405" y="52"/>
                    <a:pt x="405" y="52"/>
                  </a:cubicBezTo>
                  <a:cubicBezTo>
                    <a:pt x="404" y="52"/>
                    <a:pt x="404" y="52"/>
                    <a:pt x="404" y="52"/>
                  </a:cubicBezTo>
                  <a:cubicBezTo>
                    <a:pt x="404" y="52"/>
                    <a:pt x="404" y="52"/>
                    <a:pt x="404" y="52"/>
                  </a:cubicBezTo>
                  <a:cubicBezTo>
                    <a:pt x="403" y="51"/>
                    <a:pt x="403" y="52"/>
                    <a:pt x="402" y="52"/>
                  </a:cubicBezTo>
                  <a:cubicBezTo>
                    <a:pt x="402" y="52"/>
                    <a:pt x="402" y="52"/>
                    <a:pt x="402" y="52"/>
                  </a:cubicBezTo>
                  <a:cubicBezTo>
                    <a:pt x="402" y="52"/>
                    <a:pt x="401" y="52"/>
                    <a:pt x="401" y="52"/>
                  </a:cubicBezTo>
                  <a:cubicBezTo>
                    <a:pt x="401" y="52"/>
                    <a:pt x="401" y="51"/>
                    <a:pt x="400" y="51"/>
                  </a:cubicBezTo>
                  <a:cubicBezTo>
                    <a:pt x="400" y="51"/>
                    <a:pt x="400" y="51"/>
                    <a:pt x="400" y="51"/>
                  </a:cubicBezTo>
                  <a:cubicBezTo>
                    <a:pt x="401" y="51"/>
                    <a:pt x="401" y="52"/>
                    <a:pt x="402" y="52"/>
                  </a:cubicBezTo>
                  <a:cubicBezTo>
                    <a:pt x="402" y="51"/>
                    <a:pt x="402" y="51"/>
                    <a:pt x="402" y="51"/>
                  </a:cubicBezTo>
                  <a:cubicBezTo>
                    <a:pt x="402" y="51"/>
                    <a:pt x="403" y="51"/>
                    <a:pt x="403" y="51"/>
                  </a:cubicBezTo>
                  <a:cubicBezTo>
                    <a:pt x="403" y="50"/>
                    <a:pt x="405" y="49"/>
                    <a:pt x="405" y="48"/>
                  </a:cubicBezTo>
                  <a:cubicBezTo>
                    <a:pt x="406" y="48"/>
                    <a:pt x="407" y="48"/>
                    <a:pt x="408" y="47"/>
                  </a:cubicBezTo>
                  <a:cubicBezTo>
                    <a:pt x="408" y="47"/>
                    <a:pt x="408" y="47"/>
                    <a:pt x="408" y="47"/>
                  </a:cubicBezTo>
                  <a:cubicBezTo>
                    <a:pt x="409" y="48"/>
                    <a:pt x="409" y="48"/>
                    <a:pt x="409" y="48"/>
                  </a:cubicBezTo>
                  <a:cubicBezTo>
                    <a:pt x="409" y="48"/>
                    <a:pt x="409" y="48"/>
                    <a:pt x="409" y="48"/>
                  </a:cubicBezTo>
                  <a:cubicBezTo>
                    <a:pt x="410" y="49"/>
                    <a:pt x="410" y="47"/>
                    <a:pt x="412" y="48"/>
                  </a:cubicBezTo>
                  <a:cubicBezTo>
                    <a:pt x="413" y="48"/>
                    <a:pt x="413" y="48"/>
                    <a:pt x="413" y="48"/>
                  </a:cubicBezTo>
                  <a:cubicBezTo>
                    <a:pt x="413" y="48"/>
                    <a:pt x="413" y="48"/>
                    <a:pt x="413" y="48"/>
                  </a:cubicBezTo>
                  <a:cubicBezTo>
                    <a:pt x="413" y="48"/>
                    <a:pt x="412" y="48"/>
                    <a:pt x="412" y="48"/>
                  </a:cubicBezTo>
                  <a:cubicBezTo>
                    <a:pt x="412" y="49"/>
                    <a:pt x="412" y="49"/>
                    <a:pt x="412" y="49"/>
                  </a:cubicBezTo>
                  <a:cubicBezTo>
                    <a:pt x="411" y="49"/>
                    <a:pt x="410" y="48"/>
                    <a:pt x="409" y="49"/>
                  </a:cubicBezTo>
                  <a:close/>
                  <a:moveTo>
                    <a:pt x="405" y="53"/>
                  </a:moveTo>
                  <a:cubicBezTo>
                    <a:pt x="405" y="54"/>
                    <a:pt x="404" y="53"/>
                    <a:pt x="404" y="54"/>
                  </a:cubicBezTo>
                  <a:cubicBezTo>
                    <a:pt x="404" y="53"/>
                    <a:pt x="404" y="53"/>
                    <a:pt x="404" y="53"/>
                  </a:cubicBezTo>
                  <a:cubicBezTo>
                    <a:pt x="404" y="53"/>
                    <a:pt x="405" y="53"/>
                    <a:pt x="405" y="53"/>
                  </a:cubicBezTo>
                  <a:close/>
                  <a:moveTo>
                    <a:pt x="402" y="50"/>
                  </a:moveTo>
                  <a:cubicBezTo>
                    <a:pt x="402" y="50"/>
                    <a:pt x="402" y="50"/>
                    <a:pt x="402" y="50"/>
                  </a:cubicBezTo>
                  <a:cubicBezTo>
                    <a:pt x="403" y="50"/>
                    <a:pt x="403" y="50"/>
                    <a:pt x="403" y="50"/>
                  </a:cubicBezTo>
                  <a:cubicBezTo>
                    <a:pt x="403" y="50"/>
                    <a:pt x="403" y="50"/>
                    <a:pt x="402" y="50"/>
                  </a:cubicBezTo>
                  <a:cubicBezTo>
                    <a:pt x="402" y="50"/>
                    <a:pt x="402" y="50"/>
                    <a:pt x="402" y="50"/>
                  </a:cubicBezTo>
                  <a:cubicBezTo>
                    <a:pt x="402" y="50"/>
                    <a:pt x="402" y="50"/>
                    <a:pt x="402" y="50"/>
                  </a:cubicBezTo>
                  <a:cubicBezTo>
                    <a:pt x="402" y="50"/>
                    <a:pt x="401" y="50"/>
                    <a:pt x="401" y="51"/>
                  </a:cubicBezTo>
                  <a:cubicBezTo>
                    <a:pt x="401" y="50"/>
                    <a:pt x="401" y="50"/>
                    <a:pt x="401" y="50"/>
                  </a:cubicBezTo>
                  <a:cubicBezTo>
                    <a:pt x="401" y="50"/>
                    <a:pt x="401" y="50"/>
                    <a:pt x="401" y="50"/>
                  </a:cubicBezTo>
                  <a:cubicBezTo>
                    <a:pt x="401" y="49"/>
                    <a:pt x="401" y="49"/>
                    <a:pt x="401" y="49"/>
                  </a:cubicBezTo>
                  <a:cubicBezTo>
                    <a:pt x="401" y="49"/>
                    <a:pt x="402" y="50"/>
                    <a:pt x="402" y="50"/>
                  </a:cubicBezTo>
                  <a:close/>
                  <a:moveTo>
                    <a:pt x="401" y="48"/>
                  </a:moveTo>
                  <a:cubicBezTo>
                    <a:pt x="402" y="48"/>
                    <a:pt x="402" y="48"/>
                    <a:pt x="402" y="48"/>
                  </a:cubicBezTo>
                  <a:cubicBezTo>
                    <a:pt x="402" y="48"/>
                    <a:pt x="402" y="48"/>
                    <a:pt x="402" y="48"/>
                  </a:cubicBezTo>
                  <a:lnTo>
                    <a:pt x="401" y="48"/>
                  </a:lnTo>
                  <a:close/>
                  <a:moveTo>
                    <a:pt x="406" y="43"/>
                  </a:moveTo>
                  <a:cubicBezTo>
                    <a:pt x="406" y="43"/>
                    <a:pt x="406" y="44"/>
                    <a:pt x="407" y="44"/>
                  </a:cubicBezTo>
                  <a:cubicBezTo>
                    <a:pt x="407" y="44"/>
                    <a:pt x="406" y="44"/>
                    <a:pt x="406" y="44"/>
                  </a:cubicBezTo>
                  <a:cubicBezTo>
                    <a:pt x="406" y="44"/>
                    <a:pt x="406" y="44"/>
                    <a:pt x="406" y="44"/>
                  </a:cubicBezTo>
                  <a:cubicBezTo>
                    <a:pt x="406" y="44"/>
                    <a:pt x="406" y="44"/>
                    <a:pt x="406" y="44"/>
                  </a:cubicBezTo>
                  <a:cubicBezTo>
                    <a:pt x="406" y="44"/>
                    <a:pt x="406" y="44"/>
                    <a:pt x="406" y="44"/>
                  </a:cubicBezTo>
                  <a:lnTo>
                    <a:pt x="406" y="43"/>
                  </a:lnTo>
                  <a:close/>
                  <a:moveTo>
                    <a:pt x="408" y="44"/>
                  </a:moveTo>
                  <a:cubicBezTo>
                    <a:pt x="409" y="43"/>
                    <a:pt x="409" y="43"/>
                    <a:pt x="409" y="43"/>
                  </a:cubicBezTo>
                  <a:cubicBezTo>
                    <a:pt x="409" y="43"/>
                    <a:pt x="409" y="43"/>
                    <a:pt x="409" y="43"/>
                  </a:cubicBezTo>
                  <a:cubicBezTo>
                    <a:pt x="409" y="44"/>
                    <a:pt x="409" y="44"/>
                    <a:pt x="409" y="44"/>
                  </a:cubicBezTo>
                  <a:cubicBezTo>
                    <a:pt x="409" y="44"/>
                    <a:pt x="409" y="44"/>
                    <a:pt x="409" y="44"/>
                  </a:cubicBezTo>
                  <a:cubicBezTo>
                    <a:pt x="410" y="44"/>
                    <a:pt x="410" y="44"/>
                    <a:pt x="410" y="44"/>
                  </a:cubicBezTo>
                  <a:cubicBezTo>
                    <a:pt x="410" y="44"/>
                    <a:pt x="410" y="45"/>
                    <a:pt x="410" y="45"/>
                  </a:cubicBezTo>
                  <a:cubicBezTo>
                    <a:pt x="411" y="46"/>
                    <a:pt x="412" y="46"/>
                    <a:pt x="412" y="47"/>
                  </a:cubicBezTo>
                  <a:cubicBezTo>
                    <a:pt x="411" y="47"/>
                    <a:pt x="410" y="45"/>
                    <a:pt x="409" y="46"/>
                  </a:cubicBezTo>
                  <a:cubicBezTo>
                    <a:pt x="409" y="46"/>
                    <a:pt x="409" y="45"/>
                    <a:pt x="409" y="45"/>
                  </a:cubicBezTo>
                  <a:cubicBezTo>
                    <a:pt x="408" y="46"/>
                    <a:pt x="408" y="44"/>
                    <a:pt x="407" y="44"/>
                  </a:cubicBezTo>
                  <a:cubicBezTo>
                    <a:pt x="409" y="44"/>
                    <a:pt x="409" y="44"/>
                    <a:pt x="409" y="44"/>
                  </a:cubicBezTo>
                  <a:lnTo>
                    <a:pt x="408" y="44"/>
                  </a:lnTo>
                  <a:close/>
                  <a:moveTo>
                    <a:pt x="412" y="36"/>
                  </a:moveTo>
                  <a:cubicBezTo>
                    <a:pt x="412" y="35"/>
                    <a:pt x="411" y="35"/>
                    <a:pt x="411" y="35"/>
                  </a:cubicBezTo>
                  <a:cubicBezTo>
                    <a:pt x="411" y="35"/>
                    <a:pt x="411" y="36"/>
                    <a:pt x="410" y="36"/>
                  </a:cubicBezTo>
                  <a:cubicBezTo>
                    <a:pt x="410" y="34"/>
                    <a:pt x="410" y="34"/>
                    <a:pt x="410" y="34"/>
                  </a:cubicBezTo>
                  <a:cubicBezTo>
                    <a:pt x="410" y="35"/>
                    <a:pt x="410" y="35"/>
                    <a:pt x="411" y="35"/>
                  </a:cubicBezTo>
                  <a:cubicBezTo>
                    <a:pt x="411" y="35"/>
                    <a:pt x="411" y="35"/>
                    <a:pt x="411" y="35"/>
                  </a:cubicBezTo>
                  <a:cubicBezTo>
                    <a:pt x="411" y="34"/>
                    <a:pt x="411" y="34"/>
                    <a:pt x="411" y="34"/>
                  </a:cubicBezTo>
                  <a:cubicBezTo>
                    <a:pt x="411" y="34"/>
                    <a:pt x="411" y="34"/>
                    <a:pt x="411" y="34"/>
                  </a:cubicBezTo>
                  <a:cubicBezTo>
                    <a:pt x="411" y="34"/>
                    <a:pt x="411" y="34"/>
                    <a:pt x="411" y="34"/>
                  </a:cubicBezTo>
                  <a:cubicBezTo>
                    <a:pt x="411" y="34"/>
                    <a:pt x="411" y="34"/>
                    <a:pt x="411" y="34"/>
                  </a:cubicBezTo>
                  <a:cubicBezTo>
                    <a:pt x="411" y="34"/>
                    <a:pt x="411" y="34"/>
                    <a:pt x="411" y="34"/>
                  </a:cubicBezTo>
                  <a:cubicBezTo>
                    <a:pt x="410" y="35"/>
                    <a:pt x="413" y="35"/>
                    <a:pt x="412" y="36"/>
                  </a:cubicBezTo>
                  <a:cubicBezTo>
                    <a:pt x="413" y="36"/>
                    <a:pt x="414" y="35"/>
                    <a:pt x="415" y="36"/>
                  </a:cubicBezTo>
                  <a:cubicBezTo>
                    <a:pt x="415" y="34"/>
                    <a:pt x="417" y="37"/>
                    <a:pt x="417" y="35"/>
                  </a:cubicBezTo>
                  <a:cubicBezTo>
                    <a:pt x="417" y="35"/>
                    <a:pt x="417" y="34"/>
                    <a:pt x="418" y="34"/>
                  </a:cubicBezTo>
                  <a:cubicBezTo>
                    <a:pt x="415" y="35"/>
                    <a:pt x="419" y="36"/>
                    <a:pt x="417" y="37"/>
                  </a:cubicBezTo>
                  <a:cubicBezTo>
                    <a:pt x="417" y="37"/>
                    <a:pt x="417" y="37"/>
                    <a:pt x="417" y="37"/>
                  </a:cubicBezTo>
                  <a:cubicBezTo>
                    <a:pt x="417" y="38"/>
                    <a:pt x="417" y="38"/>
                    <a:pt x="416" y="38"/>
                  </a:cubicBezTo>
                  <a:cubicBezTo>
                    <a:pt x="416" y="38"/>
                    <a:pt x="415" y="37"/>
                    <a:pt x="415" y="37"/>
                  </a:cubicBezTo>
                  <a:cubicBezTo>
                    <a:pt x="415" y="37"/>
                    <a:pt x="415" y="37"/>
                    <a:pt x="415" y="37"/>
                  </a:cubicBezTo>
                  <a:cubicBezTo>
                    <a:pt x="415" y="37"/>
                    <a:pt x="415" y="36"/>
                    <a:pt x="415" y="36"/>
                  </a:cubicBezTo>
                  <a:cubicBezTo>
                    <a:pt x="414" y="36"/>
                    <a:pt x="413" y="37"/>
                    <a:pt x="412" y="36"/>
                  </a:cubicBezTo>
                  <a:cubicBezTo>
                    <a:pt x="412" y="36"/>
                    <a:pt x="412" y="36"/>
                    <a:pt x="412" y="36"/>
                  </a:cubicBezTo>
                  <a:cubicBezTo>
                    <a:pt x="412" y="36"/>
                    <a:pt x="412" y="36"/>
                    <a:pt x="412" y="36"/>
                  </a:cubicBezTo>
                  <a:cubicBezTo>
                    <a:pt x="412" y="36"/>
                    <a:pt x="412" y="36"/>
                    <a:pt x="412" y="36"/>
                  </a:cubicBezTo>
                  <a:cubicBezTo>
                    <a:pt x="412" y="36"/>
                    <a:pt x="412" y="36"/>
                    <a:pt x="412" y="36"/>
                  </a:cubicBezTo>
                  <a:cubicBezTo>
                    <a:pt x="412" y="36"/>
                    <a:pt x="412" y="36"/>
                    <a:pt x="412" y="36"/>
                  </a:cubicBezTo>
                  <a:close/>
                  <a:moveTo>
                    <a:pt x="410" y="40"/>
                  </a:moveTo>
                  <a:cubicBezTo>
                    <a:pt x="410" y="40"/>
                    <a:pt x="409" y="40"/>
                    <a:pt x="409" y="39"/>
                  </a:cubicBezTo>
                  <a:cubicBezTo>
                    <a:pt x="410" y="39"/>
                    <a:pt x="409" y="40"/>
                    <a:pt x="410" y="40"/>
                  </a:cubicBezTo>
                  <a:close/>
                  <a:moveTo>
                    <a:pt x="417" y="48"/>
                  </a:moveTo>
                  <a:cubicBezTo>
                    <a:pt x="417" y="48"/>
                    <a:pt x="418" y="49"/>
                    <a:pt x="418" y="48"/>
                  </a:cubicBezTo>
                  <a:cubicBezTo>
                    <a:pt x="419" y="47"/>
                    <a:pt x="419" y="47"/>
                    <a:pt x="419" y="47"/>
                  </a:cubicBezTo>
                  <a:cubicBezTo>
                    <a:pt x="419" y="48"/>
                    <a:pt x="419" y="48"/>
                    <a:pt x="419" y="48"/>
                  </a:cubicBezTo>
                  <a:cubicBezTo>
                    <a:pt x="419" y="48"/>
                    <a:pt x="420" y="49"/>
                    <a:pt x="419" y="48"/>
                  </a:cubicBezTo>
                  <a:cubicBezTo>
                    <a:pt x="419" y="48"/>
                    <a:pt x="419" y="48"/>
                    <a:pt x="419" y="48"/>
                  </a:cubicBezTo>
                  <a:cubicBezTo>
                    <a:pt x="419" y="48"/>
                    <a:pt x="418" y="48"/>
                    <a:pt x="418" y="48"/>
                  </a:cubicBezTo>
                  <a:cubicBezTo>
                    <a:pt x="418" y="49"/>
                    <a:pt x="419" y="49"/>
                    <a:pt x="419" y="49"/>
                  </a:cubicBezTo>
                  <a:cubicBezTo>
                    <a:pt x="419" y="49"/>
                    <a:pt x="419" y="49"/>
                    <a:pt x="419" y="49"/>
                  </a:cubicBezTo>
                  <a:cubicBezTo>
                    <a:pt x="419" y="49"/>
                    <a:pt x="419" y="49"/>
                    <a:pt x="419" y="49"/>
                  </a:cubicBezTo>
                  <a:cubicBezTo>
                    <a:pt x="419" y="49"/>
                    <a:pt x="419" y="49"/>
                    <a:pt x="419" y="49"/>
                  </a:cubicBezTo>
                  <a:cubicBezTo>
                    <a:pt x="418" y="49"/>
                    <a:pt x="417" y="50"/>
                    <a:pt x="416" y="49"/>
                  </a:cubicBezTo>
                  <a:cubicBezTo>
                    <a:pt x="416" y="49"/>
                    <a:pt x="416" y="49"/>
                    <a:pt x="416" y="49"/>
                  </a:cubicBezTo>
                  <a:cubicBezTo>
                    <a:pt x="416" y="49"/>
                    <a:pt x="416" y="49"/>
                    <a:pt x="415" y="49"/>
                  </a:cubicBezTo>
                  <a:cubicBezTo>
                    <a:pt x="416" y="49"/>
                    <a:pt x="416" y="49"/>
                    <a:pt x="416" y="49"/>
                  </a:cubicBezTo>
                  <a:cubicBezTo>
                    <a:pt x="416" y="49"/>
                    <a:pt x="416" y="49"/>
                    <a:pt x="417" y="49"/>
                  </a:cubicBezTo>
                  <a:cubicBezTo>
                    <a:pt x="417" y="48"/>
                    <a:pt x="416" y="48"/>
                    <a:pt x="417" y="48"/>
                  </a:cubicBezTo>
                  <a:close/>
                  <a:moveTo>
                    <a:pt x="419" y="45"/>
                  </a:moveTo>
                  <a:cubicBezTo>
                    <a:pt x="418" y="45"/>
                    <a:pt x="418" y="45"/>
                    <a:pt x="418" y="45"/>
                  </a:cubicBezTo>
                  <a:cubicBezTo>
                    <a:pt x="418" y="45"/>
                    <a:pt x="418" y="44"/>
                    <a:pt x="418" y="44"/>
                  </a:cubicBezTo>
                  <a:cubicBezTo>
                    <a:pt x="418" y="44"/>
                    <a:pt x="418" y="44"/>
                    <a:pt x="418" y="44"/>
                  </a:cubicBezTo>
                  <a:cubicBezTo>
                    <a:pt x="419" y="45"/>
                    <a:pt x="418" y="43"/>
                    <a:pt x="419" y="44"/>
                  </a:cubicBezTo>
                  <a:cubicBezTo>
                    <a:pt x="419" y="44"/>
                    <a:pt x="419" y="44"/>
                    <a:pt x="419" y="44"/>
                  </a:cubicBezTo>
                  <a:lnTo>
                    <a:pt x="419" y="45"/>
                  </a:lnTo>
                  <a:close/>
                  <a:moveTo>
                    <a:pt x="419" y="54"/>
                  </a:moveTo>
                  <a:cubicBezTo>
                    <a:pt x="420" y="53"/>
                    <a:pt x="420" y="55"/>
                    <a:pt x="420" y="55"/>
                  </a:cubicBezTo>
                  <a:cubicBezTo>
                    <a:pt x="419" y="55"/>
                    <a:pt x="419" y="55"/>
                    <a:pt x="418" y="54"/>
                  </a:cubicBezTo>
                  <a:cubicBezTo>
                    <a:pt x="418" y="54"/>
                    <a:pt x="418" y="54"/>
                    <a:pt x="418" y="54"/>
                  </a:cubicBezTo>
                  <a:cubicBezTo>
                    <a:pt x="418" y="54"/>
                    <a:pt x="418" y="55"/>
                    <a:pt x="417" y="55"/>
                  </a:cubicBezTo>
                  <a:cubicBezTo>
                    <a:pt x="417" y="55"/>
                    <a:pt x="417" y="54"/>
                    <a:pt x="417" y="54"/>
                  </a:cubicBezTo>
                  <a:cubicBezTo>
                    <a:pt x="417" y="54"/>
                    <a:pt x="418" y="54"/>
                    <a:pt x="418" y="54"/>
                  </a:cubicBezTo>
                  <a:cubicBezTo>
                    <a:pt x="418" y="54"/>
                    <a:pt x="418" y="54"/>
                    <a:pt x="418" y="54"/>
                  </a:cubicBezTo>
                  <a:cubicBezTo>
                    <a:pt x="419" y="54"/>
                    <a:pt x="419" y="54"/>
                    <a:pt x="419" y="54"/>
                  </a:cubicBezTo>
                  <a:close/>
                  <a:moveTo>
                    <a:pt x="420" y="50"/>
                  </a:moveTo>
                  <a:cubicBezTo>
                    <a:pt x="420" y="50"/>
                    <a:pt x="420" y="50"/>
                    <a:pt x="420" y="50"/>
                  </a:cubicBezTo>
                  <a:cubicBezTo>
                    <a:pt x="420" y="50"/>
                    <a:pt x="420" y="50"/>
                    <a:pt x="420" y="50"/>
                  </a:cubicBezTo>
                  <a:close/>
                  <a:moveTo>
                    <a:pt x="425" y="51"/>
                  </a:moveTo>
                  <a:cubicBezTo>
                    <a:pt x="426" y="52"/>
                    <a:pt x="427" y="51"/>
                    <a:pt x="428" y="52"/>
                  </a:cubicBezTo>
                  <a:cubicBezTo>
                    <a:pt x="430" y="53"/>
                    <a:pt x="432" y="51"/>
                    <a:pt x="433" y="53"/>
                  </a:cubicBezTo>
                  <a:cubicBezTo>
                    <a:pt x="434" y="52"/>
                    <a:pt x="434" y="52"/>
                    <a:pt x="433" y="52"/>
                  </a:cubicBezTo>
                  <a:cubicBezTo>
                    <a:pt x="433" y="52"/>
                    <a:pt x="433" y="51"/>
                    <a:pt x="433" y="51"/>
                  </a:cubicBezTo>
                  <a:cubicBezTo>
                    <a:pt x="433" y="51"/>
                    <a:pt x="433" y="51"/>
                    <a:pt x="433" y="51"/>
                  </a:cubicBezTo>
                  <a:cubicBezTo>
                    <a:pt x="433" y="51"/>
                    <a:pt x="433" y="51"/>
                    <a:pt x="433" y="51"/>
                  </a:cubicBezTo>
                  <a:cubicBezTo>
                    <a:pt x="433" y="51"/>
                    <a:pt x="433" y="51"/>
                    <a:pt x="433" y="51"/>
                  </a:cubicBezTo>
                  <a:cubicBezTo>
                    <a:pt x="434" y="51"/>
                    <a:pt x="434" y="51"/>
                    <a:pt x="434" y="51"/>
                  </a:cubicBezTo>
                  <a:cubicBezTo>
                    <a:pt x="434" y="51"/>
                    <a:pt x="434" y="52"/>
                    <a:pt x="435" y="52"/>
                  </a:cubicBezTo>
                  <a:cubicBezTo>
                    <a:pt x="434" y="53"/>
                    <a:pt x="434" y="53"/>
                    <a:pt x="434" y="53"/>
                  </a:cubicBezTo>
                  <a:cubicBezTo>
                    <a:pt x="436" y="53"/>
                    <a:pt x="438" y="54"/>
                    <a:pt x="439" y="53"/>
                  </a:cubicBezTo>
                  <a:cubicBezTo>
                    <a:pt x="439" y="52"/>
                    <a:pt x="441" y="52"/>
                    <a:pt x="441" y="53"/>
                  </a:cubicBezTo>
                  <a:cubicBezTo>
                    <a:pt x="440" y="53"/>
                    <a:pt x="440" y="53"/>
                    <a:pt x="439" y="53"/>
                  </a:cubicBezTo>
                  <a:cubicBezTo>
                    <a:pt x="439" y="54"/>
                    <a:pt x="442" y="53"/>
                    <a:pt x="441" y="55"/>
                  </a:cubicBezTo>
                  <a:cubicBezTo>
                    <a:pt x="441" y="55"/>
                    <a:pt x="441" y="54"/>
                    <a:pt x="440" y="55"/>
                  </a:cubicBezTo>
                  <a:cubicBezTo>
                    <a:pt x="440" y="55"/>
                    <a:pt x="440" y="55"/>
                    <a:pt x="440" y="55"/>
                  </a:cubicBezTo>
                  <a:cubicBezTo>
                    <a:pt x="440" y="55"/>
                    <a:pt x="440" y="55"/>
                    <a:pt x="440" y="55"/>
                  </a:cubicBezTo>
                  <a:cubicBezTo>
                    <a:pt x="439" y="56"/>
                    <a:pt x="439" y="56"/>
                    <a:pt x="439" y="56"/>
                  </a:cubicBezTo>
                  <a:cubicBezTo>
                    <a:pt x="439" y="56"/>
                    <a:pt x="439" y="55"/>
                    <a:pt x="439" y="55"/>
                  </a:cubicBezTo>
                  <a:cubicBezTo>
                    <a:pt x="439" y="55"/>
                    <a:pt x="439" y="55"/>
                    <a:pt x="439" y="55"/>
                  </a:cubicBezTo>
                  <a:cubicBezTo>
                    <a:pt x="438" y="55"/>
                    <a:pt x="438" y="56"/>
                    <a:pt x="437" y="56"/>
                  </a:cubicBezTo>
                  <a:cubicBezTo>
                    <a:pt x="437" y="56"/>
                    <a:pt x="437" y="55"/>
                    <a:pt x="437" y="55"/>
                  </a:cubicBezTo>
                  <a:cubicBezTo>
                    <a:pt x="436" y="55"/>
                    <a:pt x="436" y="55"/>
                    <a:pt x="436" y="55"/>
                  </a:cubicBezTo>
                  <a:cubicBezTo>
                    <a:pt x="436" y="55"/>
                    <a:pt x="436" y="55"/>
                    <a:pt x="436" y="55"/>
                  </a:cubicBezTo>
                  <a:cubicBezTo>
                    <a:pt x="436" y="55"/>
                    <a:pt x="436" y="55"/>
                    <a:pt x="436" y="55"/>
                  </a:cubicBezTo>
                  <a:cubicBezTo>
                    <a:pt x="436" y="55"/>
                    <a:pt x="436" y="55"/>
                    <a:pt x="436" y="55"/>
                  </a:cubicBezTo>
                  <a:cubicBezTo>
                    <a:pt x="435" y="53"/>
                    <a:pt x="434" y="54"/>
                    <a:pt x="433" y="54"/>
                  </a:cubicBezTo>
                  <a:cubicBezTo>
                    <a:pt x="432" y="54"/>
                    <a:pt x="432" y="54"/>
                    <a:pt x="432" y="54"/>
                  </a:cubicBezTo>
                  <a:cubicBezTo>
                    <a:pt x="432" y="52"/>
                    <a:pt x="430" y="54"/>
                    <a:pt x="429" y="54"/>
                  </a:cubicBezTo>
                  <a:cubicBezTo>
                    <a:pt x="429" y="54"/>
                    <a:pt x="429" y="54"/>
                    <a:pt x="429" y="54"/>
                  </a:cubicBezTo>
                  <a:cubicBezTo>
                    <a:pt x="429" y="54"/>
                    <a:pt x="429" y="54"/>
                    <a:pt x="429" y="54"/>
                  </a:cubicBezTo>
                  <a:cubicBezTo>
                    <a:pt x="429" y="54"/>
                    <a:pt x="429" y="54"/>
                    <a:pt x="429" y="53"/>
                  </a:cubicBezTo>
                  <a:cubicBezTo>
                    <a:pt x="429" y="53"/>
                    <a:pt x="429" y="53"/>
                    <a:pt x="429" y="53"/>
                  </a:cubicBezTo>
                  <a:cubicBezTo>
                    <a:pt x="429" y="53"/>
                    <a:pt x="429" y="53"/>
                    <a:pt x="429" y="53"/>
                  </a:cubicBezTo>
                  <a:cubicBezTo>
                    <a:pt x="428" y="52"/>
                    <a:pt x="427" y="53"/>
                    <a:pt x="426" y="53"/>
                  </a:cubicBezTo>
                  <a:cubicBezTo>
                    <a:pt x="426" y="52"/>
                    <a:pt x="426" y="52"/>
                    <a:pt x="426" y="52"/>
                  </a:cubicBezTo>
                  <a:cubicBezTo>
                    <a:pt x="426" y="52"/>
                    <a:pt x="425" y="52"/>
                    <a:pt x="425" y="52"/>
                  </a:cubicBezTo>
                  <a:cubicBezTo>
                    <a:pt x="425" y="52"/>
                    <a:pt x="425" y="52"/>
                    <a:pt x="425" y="53"/>
                  </a:cubicBezTo>
                  <a:cubicBezTo>
                    <a:pt x="425" y="53"/>
                    <a:pt x="424" y="52"/>
                    <a:pt x="424" y="53"/>
                  </a:cubicBezTo>
                  <a:cubicBezTo>
                    <a:pt x="424" y="53"/>
                    <a:pt x="424" y="53"/>
                    <a:pt x="424" y="53"/>
                  </a:cubicBezTo>
                  <a:cubicBezTo>
                    <a:pt x="424" y="53"/>
                    <a:pt x="421" y="52"/>
                    <a:pt x="421" y="51"/>
                  </a:cubicBezTo>
                  <a:cubicBezTo>
                    <a:pt x="423" y="51"/>
                    <a:pt x="423" y="52"/>
                    <a:pt x="425" y="51"/>
                  </a:cubicBezTo>
                  <a:close/>
                  <a:moveTo>
                    <a:pt x="424" y="50"/>
                  </a:moveTo>
                  <a:cubicBezTo>
                    <a:pt x="424" y="50"/>
                    <a:pt x="424" y="50"/>
                    <a:pt x="424" y="50"/>
                  </a:cubicBezTo>
                  <a:cubicBezTo>
                    <a:pt x="424" y="51"/>
                    <a:pt x="424" y="51"/>
                    <a:pt x="424" y="51"/>
                  </a:cubicBezTo>
                  <a:lnTo>
                    <a:pt x="424" y="50"/>
                  </a:lnTo>
                  <a:close/>
                  <a:moveTo>
                    <a:pt x="432" y="50"/>
                  </a:moveTo>
                  <a:cubicBezTo>
                    <a:pt x="432" y="49"/>
                    <a:pt x="432" y="49"/>
                    <a:pt x="432" y="49"/>
                  </a:cubicBezTo>
                  <a:cubicBezTo>
                    <a:pt x="433" y="49"/>
                    <a:pt x="433" y="49"/>
                    <a:pt x="433" y="49"/>
                  </a:cubicBezTo>
                  <a:cubicBezTo>
                    <a:pt x="432" y="49"/>
                    <a:pt x="432" y="49"/>
                    <a:pt x="432" y="50"/>
                  </a:cubicBezTo>
                  <a:close/>
                  <a:moveTo>
                    <a:pt x="437" y="52"/>
                  </a:moveTo>
                  <a:cubicBezTo>
                    <a:pt x="438" y="52"/>
                    <a:pt x="438" y="51"/>
                    <a:pt x="438" y="52"/>
                  </a:cubicBezTo>
                  <a:cubicBezTo>
                    <a:pt x="438" y="53"/>
                    <a:pt x="438" y="53"/>
                    <a:pt x="438" y="53"/>
                  </a:cubicBezTo>
                  <a:cubicBezTo>
                    <a:pt x="437" y="53"/>
                    <a:pt x="436" y="52"/>
                    <a:pt x="436" y="52"/>
                  </a:cubicBezTo>
                  <a:cubicBezTo>
                    <a:pt x="436" y="52"/>
                    <a:pt x="437" y="52"/>
                    <a:pt x="437" y="52"/>
                  </a:cubicBezTo>
                  <a:cubicBezTo>
                    <a:pt x="437" y="52"/>
                    <a:pt x="437" y="52"/>
                    <a:pt x="437" y="52"/>
                  </a:cubicBezTo>
                  <a:cubicBezTo>
                    <a:pt x="437" y="52"/>
                    <a:pt x="437" y="52"/>
                    <a:pt x="437" y="52"/>
                  </a:cubicBezTo>
                  <a:cubicBezTo>
                    <a:pt x="437" y="52"/>
                    <a:pt x="437" y="52"/>
                    <a:pt x="437" y="52"/>
                  </a:cubicBezTo>
                  <a:close/>
                  <a:moveTo>
                    <a:pt x="437" y="46"/>
                  </a:moveTo>
                  <a:cubicBezTo>
                    <a:pt x="437" y="46"/>
                    <a:pt x="437" y="46"/>
                    <a:pt x="437" y="46"/>
                  </a:cubicBezTo>
                  <a:cubicBezTo>
                    <a:pt x="437" y="46"/>
                    <a:pt x="437" y="46"/>
                    <a:pt x="437" y="46"/>
                  </a:cubicBezTo>
                  <a:cubicBezTo>
                    <a:pt x="438" y="46"/>
                    <a:pt x="438" y="45"/>
                    <a:pt x="438" y="46"/>
                  </a:cubicBezTo>
                  <a:lnTo>
                    <a:pt x="437" y="46"/>
                  </a:lnTo>
                  <a:close/>
                  <a:moveTo>
                    <a:pt x="438" y="47"/>
                  </a:moveTo>
                  <a:cubicBezTo>
                    <a:pt x="438" y="47"/>
                    <a:pt x="438" y="47"/>
                    <a:pt x="438" y="47"/>
                  </a:cubicBezTo>
                  <a:cubicBezTo>
                    <a:pt x="437" y="47"/>
                    <a:pt x="437" y="47"/>
                    <a:pt x="437" y="47"/>
                  </a:cubicBezTo>
                  <a:cubicBezTo>
                    <a:pt x="437" y="47"/>
                    <a:pt x="437" y="47"/>
                    <a:pt x="437" y="47"/>
                  </a:cubicBezTo>
                  <a:cubicBezTo>
                    <a:pt x="437" y="47"/>
                    <a:pt x="437" y="47"/>
                    <a:pt x="437" y="47"/>
                  </a:cubicBezTo>
                  <a:cubicBezTo>
                    <a:pt x="438" y="47"/>
                    <a:pt x="438" y="47"/>
                    <a:pt x="438" y="47"/>
                  </a:cubicBezTo>
                  <a:close/>
                  <a:moveTo>
                    <a:pt x="441" y="49"/>
                  </a:moveTo>
                  <a:cubicBezTo>
                    <a:pt x="442" y="49"/>
                    <a:pt x="442" y="49"/>
                    <a:pt x="442" y="50"/>
                  </a:cubicBezTo>
                  <a:cubicBezTo>
                    <a:pt x="441" y="50"/>
                    <a:pt x="441" y="50"/>
                    <a:pt x="441" y="50"/>
                  </a:cubicBezTo>
                  <a:lnTo>
                    <a:pt x="441" y="49"/>
                  </a:lnTo>
                  <a:close/>
                  <a:moveTo>
                    <a:pt x="443" y="52"/>
                  </a:moveTo>
                  <a:cubicBezTo>
                    <a:pt x="443" y="52"/>
                    <a:pt x="442" y="52"/>
                    <a:pt x="442" y="51"/>
                  </a:cubicBezTo>
                  <a:cubicBezTo>
                    <a:pt x="443" y="51"/>
                    <a:pt x="443" y="51"/>
                    <a:pt x="443" y="51"/>
                  </a:cubicBezTo>
                  <a:cubicBezTo>
                    <a:pt x="442" y="52"/>
                    <a:pt x="443" y="52"/>
                    <a:pt x="443" y="52"/>
                  </a:cubicBezTo>
                  <a:close/>
                  <a:moveTo>
                    <a:pt x="446" y="44"/>
                  </a:moveTo>
                  <a:cubicBezTo>
                    <a:pt x="447" y="45"/>
                    <a:pt x="448" y="44"/>
                    <a:pt x="449" y="45"/>
                  </a:cubicBezTo>
                  <a:cubicBezTo>
                    <a:pt x="449" y="46"/>
                    <a:pt x="449" y="46"/>
                    <a:pt x="449" y="46"/>
                  </a:cubicBezTo>
                  <a:cubicBezTo>
                    <a:pt x="448" y="46"/>
                    <a:pt x="448" y="47"/>
                    <a:pt x="447" y="46"/>
                  </a:cubicBezTo>
                  <a:cubicBezTo>
                    <a:pt x="447" y="46"/>
                    <a:pt x="447" y="45"/>
                    <a:pt x="446" y="45"/>
                  </a:cubicBezTo>
                  <a:cubicBezTo>
                    <a:pt x="446" y="45"/>
                    <a:pt x="446" y="45"/>
                    <a:pt x="445" y="45"/>
                  </a:cubicBezTo>
                  <a:cubicBezTo>
                    <a:pt x="444" y="44"/>
                    <a:pt x="446" y="45"/>
                    <a:pt x="446" y="44"/>
                  </a:cubicBezTo>
                  <a:close/>
                  <a:moveTo>
                    <a:pt x="452" y="42"/>
                  </a:moveTo>
                  <a:cubicBezTo>
                    <a:pt x="451" y="41"/>
                    <a:pt x="451" y="41"/>
                    <a:pt x="451" y="41"/>
                  </a:cubicBezTo>
                  <a:cubicBezTo>
                    <a:pt x="453" y="41"/>
                    <a:pt x="452" y="40"/>
                    <a:pt x="453" y="40"/>
                  </a:cubicBezTo>
                  <a:cubicBezTo>
                    <a:pt x="454" y="39"/>
                    <a:pt x="454" y="39"/>
                    <a:pt x="454" y="39"/>
                  </a:cubicBezTo>
                  <a:cubicBezTo>
                    <a:pt x="455" y="40"/>
                    <a:pt x="453" y="41"/>
                    <a:pt x="454" y="42"/>
                  </a:cubicBezTo>
                  <a:cubicBezTo>
                    <a:pt x="454" y="42"/>
                    <a:pt x="454" y="42"/>
                    <a:pt x="454" y="42"/>
                  </a:cubicBezTo>
                  <a:cubicBezTo>
                    <a:pt x="454" y="43"/>
                    <a:pt x="454" y="43"/>
                    <a:pt x="454" y="43"/>
                  </a:cubicBezTo>
                  <a:cubicBezTo>
                    <a:pt x="453" y="43"/>
                    <a:pt x="453" y="43"/>
                    <a:pt x="453" y="43"/>
                  </a:cubicBezTo>
                  <a:cubicBezTo>
                    <a:pt x="453" y="43"/>
                    <a:pt x="453" y="43"/>
                    <a:pt x="452" y="43"/>
                  </a:cubicBezTo>
                  <a:cubicBezTo>
                    <a:pt x="452" y="43"/>
                    <a:pt x="452" y="43"/>
                    <a:pt x="452" y="43"/>
                  </a:cubicBezTo>
                  <a:cubicBezTo>
                    <a:pt x="452" y="43"/>
                    <a:pt x="452" y="43"/>
                    <a:pt x="452" y="43"/>
                  </a:cubicBezTo>
                  <a:cubicBezTo>
                    <a:pt x="453" y="43"/>
                    <a:pt x="453" y="43"/>
                    <a:pt x="453" y="43"/>
                  </a:cubicBezTo>
                  <a:cubicBezTo>
                    <a:pt x="453" y="43"/>
                    <a:pt x="453" y="43"/>
                    <a:pt x="453" y="43"/>
                  </a:cubicBezTo>
                  <a:cubicBezTo>
                    <a:pt x="453" y="42"/>
                    <a:pt x="453" y="42"/>
                    <a:pt x="453" y="42"/>
                  </a:cubicBezTo>
                  <a:cubicBezTo>
                    <a:pt x="452" y="42"/>
                    <a:pt x="452" y="42"/>
                    <a:pt x="451" y="42"/>
                  </a:cubicBezTo>
                  <a:cubicBezTo>
                    <a:pt x="452" y="43"/>
                    <a:pt x="452" y="43"/>
                    <a:pt x="452" y="43"/>
                  </a:cubicBezTo>
                  <a:cubicBezTo>
                    <a:pt x="452" y="43"/>
                    <a:pt x="452" y="43"/>
                    <a:pt x="452" y="43"/>
                  </a:cubicBezTo>
                  <a:cubicBezTo>
                    <a:pt x="451" y="42"/>
                    <a:pt x="451" y="42"/>
                    <a:pt x="451" y="42"/>
                  </a:cubicBezTo>
                  <a:cubicBezTo>
                    <a:pt x="450" y="42"/>
                    <a:pt x="450" y="42"/>
                    <a:pt x="450" y="42"/>
                  </a:cubicBezTo>
                  <a:cubicBezTo>
                    <a:pt x="450" y="41"/>
                    <a:pt x="451" y="42"/>
                    <a:pt x="452" y="42"/>
                  </a:cubicBezTo>
                  <a:close/>
                  <a:moveTo>
                    <a:pt x="451" y="38"/>
                  </a:moveTo>
                  <a:cubicBezTo>
                    <a:pt x="452" y="38"/>
                    <a:pt x="452" y="39"/>
                    <a:pt x="453" y="39"/>
                  </a:cubicBezTo>
                  <a:cubicBezTo>
                    <a:pt x="452" y="39"/>
                    <a:pt x="452" y="39"/>
                    <a:pt x="452" y="39"/>
                  </a:cubicBezTo>
                  <a:lnTo>
                    <a:pt x="451" y="38"/>
                  </a:lnTo>
                  <a:close/>
                  <a:moveTo>
                    <a:pt x="456" y="45"/>
                  </a:moveTo>
                  <a:cubicBezTo>
                    <a:pt x="456" y="45"/>
                    <a:pt x="455" y="45"/>
                    <a:pt x="455" y="45"/>
                  </a:cubicBezTo>
                  <a:cubicBezTo>
                    <a:pt x="455" y="44"/>
                    <a:pt x="455" y="44"/>
                    <a:pt x="455" y="44"/>
                  </a:cubicBezTo>
                  <a:cubicBezTo>
                    <a:pt x="457" y="46"/>
                    <a:pt x="457" y="46"/>
                    <a:pt x="457" y="46"/>
                  </a:cubicBezTo>
                  <a:cubicBezTo>
                    <a:pt x="456" y="47"/>
                    <a:pt x="456" y="47"/>
                    <a:pt x="456" y="47"/>
                  </a:cubicBezTo>
                  <a:cubicBezTo>
                    <a:pt x="456" y="47"/>
                    <a:pt x="456" y="47"/>
                    <a:pt x="456" y="47"/>
                  </a:cubicBezTo>
                  <a:cubicBezTo>
                    <a:pt x="457" y="47"/>
                    <a:pt x="457" y="47"/>
                    <a:pt x="457" y="47"/>
                  </a:cubicBezTo>
                  <a:cubicBezTo>
                    <a:pt x="457" y="47"/>
                    <a:pt x="457" y="47"/>
                    <a:pt x="457" y="47"/>
                  </a:cubicBezTo>
                  <a:cubicBezTo>
                    <a:pt x="457" y="47"/>
                    <a:pt x="457" y="47"/>
                    <a:pt x="457" y="47"/>
                  </a:cubicBezTo>
                  <a:cubicBezTo>
                    <a:pt x="457" y="48"/>
                    <a:pt x="457" y="48"/>
                    <a:pt x="457" y="48"/>
                  </a:cubicBezTo>
                  <a:cubicBezTo>
                    <a:pt x="457" y="47"/>
                    <a:pt x="457" y="47"/>
                    <a:pt x="457" y="47"/>
                  </a:cubicBezTo>
                  <a:cubicBezTo>
                    <a:pt x="457" y="47"/>
                    <a:pt x="457" y="47"/>
                    <a:pt x="456" y="47"/>
                  </a:cubicBezTo>
                  <a:cubicBezTo>
                    <a:pt x="456" y="47"/>
                    <a:pt x="456" y="49"/>
                    <a:pt x="455" y="49"/>
                  </a:cubicBezTo>
                  <a:cubicBezTo>
                    <a:pt x="456" y="48"/>
                    <a:pt x="454" y="48"/>
                    <a:pt x="454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53" y="47"/>
                    <a:pt x="453" y="46"/>
                    <a:pt x="453" y="46"/>
                  </a:cubicBezTo>
                  <a:cubicBezTo>
                    <a:pt x="452" y="46"/>
                    <a:pt x="452" y="46"/>
                    <a:pt x="452" y="46"/>
                  </a:cubicBezTo>
                  <a:cubicBezTo>
                    <a:pt x="452" y="46"/>
                    <a:pt x="453" y="46"/>
                    <a:pt x="453" y="46"/>
                  </a:cubicBezTo>
                  <a:cubicBezTo>
                    <a:pt x="454" y="46"/>
                    <a:pt x="454" y="46"/>
                    <a:pt x="455" y="46"/>
                  </a:cubicBezTo>
                  <a:cubicBezTo>
                    <a:pt x="455" y="46"/>
                    <a:pt x="456" y="46"/>
                    <a:pt x="456" y="45"/>
                  </a:cubicBezTo>
                  <a:close/>
                  <a:moveTo>
                    <a:pt x="457" y="44"/>
                  </a:moveTo>
                  <a:cubicBezTo>
                    <a:pt x="457" y="44"/>
                    <a:pt x="457" y="45"/>
                    <a:pt x="456" y="44"/>
                  </a:cubicBezTo>
                  <a:cubicBezTo>
                    <a:pt x="456" y="44"/>
                    <a:pt x="456" y="44"/>
                    <a:pt x="456" y="43"/>
                  </a:cubicBezTo>
                  <a:lnTo>
                    <a:pt x="457" y="44"/>
                  </a:lnTo>
                  <a:close/>
                  <a:moveTo>
                    <a:pt x="458" y="43"/>
                  </a:moveTo>
                  <a:cubicBezTo>
                    <a:pt x="457" y="43"/>
                    <a:pt x="457" y="43"/>
                    <a:pt x="457" y="43"/>
                  </a:cubicBezTo>
                  <a:cubicBezTo>
                    <a:pt x="457" y="43"/>
                    <a:pt x="457" y="42"/>
                    <a:pt x="458" y="43"/>
                  </a:cubicBezTo>
                  <a:close/>
                  <a:moveTo>
                    <a:pt x="460" y="39"/>
                  </a:moveTo>
                  <a:cubicBezTo>
                    <a:pt x="460" y="39"/>
                    <a:pt x="460" y="39"/>
                    <a:pt x="460" y="39"/>
                  </a:cubicBezTo>
                  <a:cubicBezTo>
                    <a:pt x="460" y="39"/>
                    <a:pt x="460" y="39"/>
                    <a:pt x="461" y="39"/>
                  </a:cubicBezTo>
                  <a:cubicBezTo>
                    <a:pt x="459" y="40"/>
                    <a:pt x="459" y="40"/>
                    <a:pt x="459" y="40"/>
                  </a:cubicBezTo>
                  <a:cubicBezTo>
                    <a:pt x="458" y="39"/>
                    <a:pt x="460" y="40"/>
                    <a:pt x="460" y="39"/>
                  </a:cubicBezTo>
                  <a:close/>
                  <a:moveTo>
                    <a:pt x="464" y="43"/>
                  </a:moveTo>
                  <a:cubicBezTo>
                    <a:pt x="464" y="43"/>
                    <a:pt x="464" y="43"/>
                    <a:pt x="464" y="43"/>
                  </a:cubicBezTo>
                  <a:cubicBezTo>
                    <a:pt x="464" y="45"/>
                    <a:pt x="463" y="43"/>
                    <a:pt x="463" y="44"/>
                  </a:cubicBezTo>
                  <a:cubicBezTo>
                    <a:pt x="462" y="44"/>
                    <a:pt x="462" y="44"/>
                    <a:pt x="462" y="44"/>
                  </a:cubicBezTo>
                  <a:cubicBezTo>
                    <a:pt x="462" y="42"/>
                    <a:pt x="463" y="44"/>
                    <a:pt x="464" y="43"/>
                  </a:cubicBezTo>
                  <a:close/>
                  <a:moveTo>
                    <a:pt x="465" y="49"/>
                  </a:moveTo>
                  <a:cubicBezTo>
                    <a:pt x="464" y="49"/>
                    <a:pt x="463" y="49"/>
                    <a:pt x="464" y="50"/>
                  </a:cubicBezTo>
                  <a:cubicBezTo>
                    <a:pt x="464" y="51"/>
                    <a:pt x="464" y="49"/>
                    <a:pt x="463" y="49"/>
                  </a:cubicBezTo>
                  <a:cubicBezTo>
                    <a:pt x="462" y="50"/>
                    <a:pt x="463" y="50"/>
                    <a:pt x="463" y="50"/>
                  </a:cubicBezTo>
                  <a:cubicBezTo>
                    <a:pt x="462" y="50"/>
                    <a:pt x="462" y="50"/>
                    <a:pt x="462" y="50"/>
                  </a:cubicBezTo>
                  <a:cubicBezTo>
                    <a:pt x="462" y="49"/>
                    <a:pt x="463" y="49"/>
                    <a:pt x="462" y="48"/>
                  </a:cubicBezTo>
                  <a:cubicBezTo>
                    <a:pt x="463" y="49"/>
                    <a:pt x="464" y="49"/>
                    <a:pt x="465" y="49"/>
                  </a:cubicBezTo>
                  <a:close/>
                  <a:moveTo>
                    <a:pt x="456" y="82"/>
                  </a:moveTo>
                  <a:cubicBezTo>
                    <a:pt x="456" y="82"/>
                    <a:pt x="456" y="82"/>
                    <a:pt x="456" y="82"/>
                  </a:cubicBezTo>
                  <a:cubicBezTo>
                    <a:pt x="456" y="82"/>
                    <a:pt x="456" y="83"/>
                    <a:pt x="456" y="83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3"/>
                    <a:pt x="457" y="83"/>
                    <a:pt x="457" y="83"/>
                  </a:cubicBezTo>
                  <a:cubicBezTo>
                    <a:pt x="456" y="83"/>
                    <a:pt x="455" y="84"/>
                    <a:pt x="455" y="83"/>
                  </a:cubicBezTo>
                  <a:cubicBezTo>
                    <a:pt x="454" y="83"/>
                    <a:pt x="454" y="83"/>
                    <a:pt x="454" y="83"/>
                  </a:cubicBezTo>
                  <a:cubicBezTo>
                    <a:pt x="454" y="83"/>
                    <a:pt x="455" y="82"/>
                    <a:pt x="454" y="82"/>
                  </a:cubicBezTo>
                  <a:cubicBezTo>
                    <a:pt x="453" y="84"/>
                    <a:pt x="453" y="82"/>
                    <a:pt x="452" y="82"/>
                  </a:cubicBezTo>
                  <a:cubicBezTo>
                    <a:pt x="452" y="81"/>
                    <a:pt x="453" y="82"/>
                    <a:pt x="454" y="81"/>
                  </a:cubicBezTo>
                  <a:cubicBezTo>
                    <a:pt x="453" y="81"/>
                    <a:pt x="453" y="81"/>
                    <a:pt x="453" y="81"/>
                  </a:cubicBezTo>
                  <a:cubicBezTo>
                    <a:pt x="454" y="81"/>
                    <a:pt x="454" y="81"/>
                    <a:pt x="454" y="80"/>
                  </a:cubicBezTo>
                  <a:cubicBezTo>
                    <a:pt x="455" y="80"/>
                    <a:pt x="455" y="80"/>
                    <a:pt x="455" y="80"/>
                  </a:cubicBezTo>
                  <a:cubicBezTo>
                    <a:pt x="455" y="80"/>
                    <a:pt x="455" y="81"/>
                    <a:pt x="455" y="81"/>
                  </a:cubicBezTo>
                  <a:cubicBezTo>
                    <a:pt x="455" y="80"/>
                    <a:pt x="455" y="80"/>
                    <a:pt x="455" y="80"/>
                  </a:cubicBezTo>
                  <a:cubicBezTo>
                    <a:pt x="455" y="80"/>
                    <a:pt x="455" y="80"/>
                    <a:pt x="455" y="80"/>
                  </a:cubicBezTo>
                  <a:cubicBezTo>
                    <a:pt x="455" y="80"/>
                    <a:pt x="455" y="80"/>
                    <a:pt x="456" y="80"/>
                  </a:cubicBezTo>
                  <a:cubicBezTo>
                    <a:pt x="456" y="81"/>
                    <a:pt x="456" y="81"/>
                    <a:pt x="456" y="81"/>
                  </a:cubicBezTo>
                  <a:cubicBezTo>
                    <a:pt x="455" y="81"/>
                    <a:pt x="455" y="81"/>
                    <a:pt x="455" y="81"/>
                  </a:cubicBezTo>
                  <a:cubicBezTo>
                    <a:pt x="455" y="82"/>
                    <a:pt x="456" y="82"/>
                    <a:pt x="456" y="82"/>
                  </a:cubicBezTo>
                  <a:close/>
                  <a:moveTo>
                    <a:pt x="456" y="85"/>
                  </a:moveTo>
                  <a:cubicBezTo>
                    <a:pt x="454" y="84"/>
                    <a:pt x="454" y="84"/>
                    <a:pt x="454" y="84"/>
                  </a:cubicBezTo>
                  <a:cubicBezTo>
                    <a:pt x="454" y="84"/>
                    <a:pt x="454" y="84"/>
                    <a:pt x="454" y="84"/>
                  </a:cubicBezTo>
                  <a:cubicBezTo>
                    <a:pt x="453" y="84"/>
                    <a:pt x="453" y="84"/>
                    <a:pt x="453" y="84"/>
                  </a:cubicBezTo>
                  <a:cubicBezTo>
                    <a:pt x="453" y="84"/>
                    <a:pt x="453" y="84"/>
                    <a:pt x="453" y="84"/>
                  </a:cubicBezTo>
                  <a:cubicBezTo>
                    <a:pt x="453" y="84"/>
                    <a:pt x="453" y="84"/>
                    <a:pt x="452" y="84"/>
                  </a:cubicBezTo>
                  <a:cubicBezTo>
                    <a:pt x="453" y="84"/>
                    <a:pt x="453" y="84"/>
                    <a:pt x="453" y="84"/>
                  </a:cubicBezTo>
                  <a:cubicBezTo>
                    <a:pt x="453" y="84"/>
                    <a:pt x="453" y="84"/>
                    <a:pt x="453" y="84"/>
                  </a:cubicBezTo>
                  <a:cubicBezTo>
                    <a:pt x="454" y="84"/>
                    <a:pt x="456" y="84"/>
                    <a:pt x="457" y="84"/>
                  </a:cubicBezTo>
                  <a:cubicBezTo>
                    <a:pt x="457" y="84"/>
                    <a:pt x="456" y="85"/>
                    <a:pt x="456" y="85"/>
                  </a:cubicBezTo>
                  <a:close/>
                  <a:moveTo>
                    <a:pt x="449" y="85"/>
                  </a:moveTo>
                  <a:cubicBezTo>
                    <a:pt x="449" y="85"/>
                    <a:pt x="449" y="85"/>
                    <a:pt x="448" y="85"/>
                  </a:cubicBezTo>
                  <a:cubicBezTo>
                    <a:pt x="448" y="85"/>
                    <a:pt x="448" y="85"/>
                    <a:pt x="447" y="85"/>
                  </a:cubicBezTo>
                  <a:cubicBezTo>
                    <a:pt x="447" y="85"/>
                    <a:pt x="446" y="86"/>
                    <a:pt x="446" y="86"/>
                  </a:cubicBezTo>
                  <a:cubicBezTo>
                    <a:pt x="448" y="86"/>
                    <a:pt x="448" y="86"/>
                    <a:pt x="448" y="86"/>
                  </a:cubicBezTo>
                  <a:cubicBezTo>
                    <a:pt x="446" y="88"/>
                    <a:pt x="446" y="88"/>
                    <a:pt x="446" y="88"/>
                  </a:cubicBezTo>
                  <a:cubicBezTo>
                    <a:pt x="446" y="88"/>
                    <a:pt x="447" y="87"/>
                    <a:pt x="446" y="86"/>
                  </a:cubicBezTo>
                  <a:cubicBezTo>
                    <a:pt x="446" y="86"/>
                    <a:pt x="445" y="86"/>
                    <a:pt x="445" y="86"/>
                  </a:cubicBezTo>
                  <a:cubicBezTo>
                    <a:pt x="445" y="86"/>
                    <a:pt x="445" y="86"/>
                    <a:pt x="445" y="86"/>
                  </a:cubicBezTo>
                  <a:cubicBezTo>
                    <a:pt x="445" y="86"/>
                    <a:pt x="445" y="86"/>
                    <a:pt x="444" y="87"/>
                  </a:cubicBezTo>
                  <a:cubicBezTo>
                    <a:pt x="444" y="86"/>
                    <a:pt x="444" y="86"/>
                    <a:pt x="444" y="86"/>
                  </a:cubicBezTo>
                  <a:cubicBezTo>
                    <a:pt x="444" y="86"/>
                    <a:pt x="444" y="86"/>
                    <a:pt x="444" y="86"/>
                  </a:cubicBezTo>
                  <a:cubicBezTo>
                    <a:pt x="444" y="86"/>
                    <a:pt x="444" y="86"/>
                    <a:pt x="444" y="86"/>
                  </a:cubicBezTo>
                  <a:cubicBezTo>
                    <a:pt x="444" y="86"/>
                    <a:pt x="444" y="86"/>
                    <a:pt x="444" y="86"/>
                  </a:cubicBezTo>
                  <a:cubicBezTo>
                    <a:pt x="444" y="86"/>
                    <a:pt x="444" y="86"/>
                    <a:pt x="444" y="86"/>
                  </a:cubicBezTo>
                  <a:cubicBezTo>
                    <a:pt x="444" y="86"/>
                    <a:pt x="444" y="86"/>
                    <a:pt x="444" y="86"/>
                  </a:cubicBezTo>
                  <a:cubicBezTo>
                    <a:pt x="444" y="86"/>
                    <a:pt x="444" y="86"/>
                    <a:pt x="444" y="86"/>
                  </a:cubicBezTo>
                  <a:cubicBezTo>
                    <a:pt x="444" y="86"/>
                    <a:pt x="444" y="86"/>
                    <a:pt x="444" y="86"/>
                  </a:cubicBezTo>
                  <a:cubicBezTo>
                    <a:pt x="445" y="86"/>
                    <a:pt x="445" y="86"/>
                    <a:pt x="445" y="86"/>
                  </a:cubicBezTo>
                  <a:cubicBezTo>
                    <a:pt x="445" y="86"/>
                    <a:pt x="445" y="86"/>
                    <a:pt x="445" y="86"/>
                  </a:cubicBezTo>
                  <a:cubicBezTo>
                    <a:pt x="445" y="86"/>
                    <a:pt x="445" y="86"/>
                    <a:pt x="446" y="86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6" y="86"/>
                    <a:pt x="446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8" y="84"/>
                    <a:pt x="448" y="84"/>
                    <a:pt x="448" y="84"/>
                  </a:cubicBezTo>
                  <a:cubicBezTo>
                    <a:pt x="449" y="84"/>
                    <a:pt x="450" y="85"/>
                    <a:pt x="451" y="85"/>
                  </a:cubicBezTo>
                  <a:cubicBezTo>
                    <a:pt x="451" y="86"/>
                    <a:pt x="451" y="86"/>
                    <a:pt x="451" y="86"/>
                  </a:cubicBezTo>
                  <a:cubicBezTo>
                    <a:pt x="450" y="86"/>
                    <a:pt x="450" y="86"/>
                    <a:pt x="450" y="86"/>
                  </a:cubicBezTo>
                  <a:cubicBezTo>
                    <a:pt x="451" y="86"/>
                    <a:pt x="450" y="85"/>
                    <a:pt x="449" y="85"/>
                  </a:cubicBezTo>
                  <a:close/>
                  <a:moveTo>
                    <a:pt x="448" y="94"/>
                  </a:moveTo>
                  <a:cubicBezTo>
                    <a:pt x="447" y="94"/>
                    <a:pt x="447" y="93"/>
                    <a:pt x="446" y="93"/>
                  </a:cubicBezTo>
                  <a:cubicBezTo>
                    <a:pt x="446" y="93"/>
                    <a:pt x="446" y="93"/>
                    <a:pt x="446" y="92"/>
                  </a:cubicBezTo>
                  <a:cubicBezTo>
                    <a:pt x="445" y="92"/>
                    <a:pt x="446" y="93"/>
                    <a:pt x="444" y="93"/>
                  </a:cubicBezTo>
                  <a:cubicBezTo>
                    <a:pt x="444" y="93"/>
                    <a:pt x="444" y="93"/>
                    <a:pt x="444" y="93"/>
                  </a:cubicBezTo>
                  <a:cubicBezTo>
                    <a:pt x="443" y="92"/>
                    <a:pt x="443" y="93"/>
                    <a:pt x="442" y="93"/>
                  </a:cubicBezTo>
                  <a:cubicBezTo>
                    <a:pt x="442" y="93"/>
                    <a:pt x="442" y="92"/>
                    <a:pt x="442" y="92"/>
                  </a:cubicBezTo>
                  <a:cubicBezTo>
                    <a:pt x="442" y="92"/>
                    <a:pt x="441" y="92"/>
                    <a:pt x="441" y="92"/>
                  </a:cubicBezTo>
                  <a:cubicBezTo>
                    <a:pt x="441" y="92"/>
                    <a:pt x="441" y="92"/>
                    <a:pt x="441" y="92"/>
                  </a:cubicBezTo>
                  <a:cubicBezTo>
                    <a:pt x="441" y="93"/>
                    <a:pt x="441" y="93"/>
                    <a:pt x="441" y="93"/>
                  </a:cubicBezTo>
                  <a:cubicBezTo>
                    <a:pt x="441" y="93"/>
                    <a:pt x="441" y="93"/>
                    <a:pt x="441" y="93"/>
                  </a:cubicBezTo>
                  <a:cubicBezTo>
                    <a:pt x="441" y="92"/>
                    <a:pt x="441" y="92"/>
                    <a:pt x="441" y="92"/>
                  </a:cubicBezTo>
                  <a:cubicBezTo>
                    <a:pt x="440" y="92"/>
                    <a:pt x="439" y="91"/>
                    <a:pt x="439" y="92"/>
                  </a:cubicBezTo>
                  <a:cubicBezTo>
                    <a:pt x="438" y="92"/>
                    <a:pt x="437" y="92"/>
                    <a:pt x="436" y="92"/>
                  </a:cubicBezTo>
                  <a:cubicBezTo>
                    <a:pt x="435" y="92"/>
                    <a:pt x="433" y="91"/>
                    <a:pt x="433" y="92"/>
                  </a:cubicBezTo>
                  <a:cubicBezTo>
                    <a:pt x="433" y="92"/>
                    <a:pt x="433" y="92"/>
                    <a:pt x="433" y="92"/>
                  </a:cubicBezTo>
                  <a:cubicBezTo>
                    <a:pt x="433" y="92"/>
                    <a:pt x="433" y="92"/>
                    <a:pt x="433" y="92"/>
                  </a:cubicBezTo>
                  <a:cubicBezTo>
                    <a:pt x="432" y="92"/>
                    <a:pt x="432" y="91"/>
                    <a:pt x="432" y="91"/>
                  </a:cubicBezTo>
                  <a:cubicBezTo>
                    <a:pt x="431" y="91"/>
                    <a:pt x="433" y="91"/>
                    <a:pt x="432" y="90"/>
                  </a:cubicBezTo>
                  <a:cubicBezTo>
                    <a:pt x="431" y="91"/>
                    <a:pt x="429" y="90"/>
                    <a:pt x="430" y="92"/>
                  </a:cubicBezTo>
                  <a:cubicBezTo>
                    <a:pt x="430" y="92"/>
                    <a:pt x="430" y="93"/>
                    <a:pt x="431" y="93"/>
                  </a:cubicBezTo>
                  <a:cubicBezTo>
                    <a:pt x="431" y="93"/>
                    <a:pt x="431" y="93"/>
                    <a:pt x="431" y="93"/>
                  </a:cubicBezTo>
                  <a:cubicBezTo>
                    <a:pt x="431" y="93"/>
                    <a:pt x="431" y="93"/>
                    <a:pt x="431" y="93"/>
                  </a:cubicBezTo>
                  <a:cubicBezTo>
                    <a:pt x="431" y="93"/>
                    <a:pt x="432" y="93"/>
                    <a:pt x="432" y="93"/>
                  </a:cubicBezTo>
                  <a:cubicBezTo>
                    <a:pt x="432" y="93"/>
                    <a:pt x="432" y="93"/>
                    <a:pt x="432" y="93"/>
                  </a:cubicBezTo>
                  <a:cubicBezTo>
                    <a:pt x="433" y="93"/>
                    <a:pt x="433" y="93"/>
                    <a:pt x="433" y="93"/>
                  </a:cubicBezTo>
                  <a:cubicBezTo>
                    <a:pt x="432" y="93"/>
                    <a:pt x="432" y="93"/>
                    <a:pt x="432" y="93"/>
                  </a:cubicBezTo>
                  <a:cubicBezTo>
                    <a:pt x="432" y="94"/>
                    <a:pt x="432" y="94"/>
                    <a:pt x="432" y="94"/>
                  </a:cubicBezTo>
                  <a:cubicBezTo>
                    <a:pt x="431" y="94"/>
                    <a:pt x="431" y="94"/>
                    <a:pt x="431" y="93"/>
                  </a:cubicBezTo>
                  <a:cubicBezTo>
                    <a:pt x="431" y="94"/>
                    <a:pt x="431" y="94"/>
                    <a:pt x="431" y="94"/>
                  </a:cubicBezTo>
                  <a:cubicBezTo>
                    <a:pt x="431" y="93"/>
                    <a:pt x="431" y="93"/>
                    <a:pt x="431" y="93"/>
                  </a:cubicBezTo>
                  <a:cubicBezTo>
                    <a:pt x="431" y="93"/>
                    <a:pt x="431" y="93"/>
                    <a:pt x="431" y="93"/>
                  </a:cubicBezTo>
                  <a:cubicBezTo>
                    <a:pt x="431" y="93"/>
                    <a:pt x="430" y="93"/>
                    <a:pt x="430" y="92"/>
                  </a:cubicBezTo>
                  <a:cubicBezTo>
                    <a:pt x="429" y="92"/>
                    <a:pt x="429" y="93"/>
                    <a:pt x="428" y="93"/>
                  </a:cubicBezTo>
                  <a:cubicBezTo>
                    <a:pt x="428" y="92"/>
                    <a:pt x="428" y="91"/>
                    <a:pt x="427" y="91"/>
                  </a:cubicBezTo>
                  <a:cubicBezTo>
                    <a:pt x="427" y="91"/>
                    <a:pt x="426" y="91"/>
                    <a:pt x="426" y="92"/>
                  </a:cubicBezTo>
                  <a:cubicBezTo>
                    <a:pt x="425" y="92"/>
                    <a:pt x="426" y="93"/>
                    <a:pt x="426" y="93"/>
                  </a:cubicBezTo>
                  <a:cubicBezTo>
                    <a:pt x="425" y="93"/>
                    <a:pt x="425" y="93"/>
                    <a:pt x="425" y="93"/>
                  </a:cubicBezTo>
                  <a:cubicBezTo>
                    <a:pt x="425" y="93"/>
                    <a:pt x="424" y="93"/>
                    <a:pt x="424" y="92"/>
                  </a:cubicBezTo>
                  <a:cubicBezTo>
                    <a:pt x="424" y="92"/>
                    <a:pt x="423" y="93"/>
                    <a:pt x="423" y="94"/>
                  </a:cubicBezTo>
                  <a:cubicBezTo>
                    <a:pt x="424" y="94"/>
                    <a:pt x="424" y="94"/>
                    <a:pt x="424" y="94"/>
                  </a:cubicBezTo>
                  <a:cubicBezTo>
                    <a:pt x="424" y="94"/>
                    <a:pt x="424" y="94"/>
                    <a:pt x="424" y="94"/>
                  </a:cubicBezTo>
                  <a:cubicBezTo>
                    <a:pt x="424" y="94"/>
                    <a:pt x="424" y="94"/>
                    <a:pt x="423" y="94"/>
                  </a:cubicBezTo>
                  <a:cubicBezTo>
                    <a:pt x="423" y="93"/>
                    <a:pt x="422" y="93"/>
                    <a:pt x="422" y="94"/>
                  </a:cubicBezTo>
                  <a:cubicBezTo>
                    <a:pt x="422" y="94"/>
                    <a:pt x="422" y="94"/>
                    <a:pt x="422" y="94"/>
                  </a:cubicBezTo>
                  <a:cubicBezTo>
                    <a:pt x="422" y="94"/>
                    <a:pt x="422" y="94"/>
                    <a:pt x="422" y="94"/>
                  </a:cubicBezTo>
                  <a:cubicBezTo>
                    <a:pt x="422" y="94"/>
                    <a:pt x="422" y="95"/>
                    <a:pt x="422" y="95"/>
                  </a:cubicBezTo>
                  <a:cubicBezTo>
                    <a:pt x="421" y="94"/>
                    <a:pt x="419" y="94"/>
                    <a:pt x="418" y="95"/>
                  </a:cubicBezTo>
                  <a:cubicBezTo>
                    <a:pt x="419" y="94"/>
                    <a:pt x="418" y="94"/>
                    <a:pt x="418" y="93"/>
                  </a:cubicBezTo>
                  <a:cubicBezTo>
                    <a:pt x="418" y="93"/>
                    <a:pt x="418" y="93"/>
                    <a:pt x="418" y="93"/>
                  </a:cubicBezTo>
                  <a:cubicBezTo>
                    <a:pt x="417" y="93"/>
                    <a:pt x="417" y="93"/>
                    <a:pt x="417" y="93"/>
                  </a:cubicBezTo>
                  <a:cubicBezTo>
                    <a:pt x="417" y="94"/>
                    <a:pt x="417" y="94"/>
                    <a:pt x="417" y="94"/>
                  </a:cubicBezTo>
                  <a:cubicBezTo>
                    <a:pt x="417" y="93"/>
                    <a:pt x="417" y="93"/>
                    <a:pt x="417" y="93"/>
                  </a:cubicBezTo>
                  <a:cubicBezTo>
                    <a:pt x="417" y="93"/>
                    <a:pt x="417" y="93"/>
                    <a:pt x="418" y="93"/>
                  </a:cubicBezTo>
                  <a:cubicBezTo>
                    <a:pt x="418" y="93"/>
                    <a:pt x="418" y="93"/>
                    <a:pt x="418" y="93"/>
                  </a:cubicBezTo>
                  <a:cubicBezTo>
                    <a:pt x="417" y="92"/>
                    <a:pt x="417" y="93"/>
                    <a:pt x="417" y="92"/>
                  </a:cubicBezTo>
                  <a:cubicBezTo>
                    <a:pt x="416" y="93"/>
                    <a:pt x="416" y="93"/>
                    <a:pt x="416" y="94"/>
                  </a:cubicBezTo>
                  <a:cubicBezTo>
                    <a:pt x="415" y="94"/>
                    <a:pt x="414" y="94"/>
                    <a:pt x="414" y="93"/>
                  </a:cubicBezTo>
                  <a:cubicBezTo>
                    <a:pt x="414" y="93"/>
                    <a:pt x="414" y="93"/>
                    <a:pt x="414" y="93"/>
                  </a:cubicBezTo>
                  <a:cubicBezTo>
                    <a:pt x="414" y="93"/>
                    <a:pt x="414" y="93"/>
                    <a:pt x="414" y="93"/>
                  </a:cubicBezTo>
                  <a:cubicBezTo>
                    <a:pt x="414" y="94"/>
                    <a:pt x="414" y="94"/>
                    <a:pt x="415" y="94"/>
                  </a:cubicBezTo>
                  <a:cubicBezTo>
                    <a:pt x="415" y="94"/>
                    <a:pt x="415" y="93"/>
                    <a:pt x="415" y="93"/>
                  </a:cubicBezTo>
                  <a:cubicBezTo>
                    <a:pt x="416" y="93"/>
                    <a:pt x="415" y="92"/>
                    <a:pt x="415" y="92"/>
                  </a:cubicBezTo>
                  <a:cubicBezTo>
                    <a:pt x="416" y="92"/>
                    <a:pt x="416" y="92"/>
                    <a:pt x="416" y="92"/>
                  </a:cubicBezTo>
                  <a:cubicBezTo>
                    <a:pt x="416" y="92"/>
                    <a:pt x="415" y="92"/>
                    <a:pt x="415" y="92"/>
                  </a:cubicBezTo>
                  <a:cubicBezTo>
                    <a:pt x="416" y="93"/>
                    <a:pt x="416" y="92"/>
                    <a:pt x="417" y="92"/>
                  </a:cubicBezTo>
                  <a:cubicBezTo>
                    <a:pt x="417" y="92"/>
                    <a:pt x="417" y="92"/>
                    <a:pt x="417" y="92"/>
                  </a:cubicBezTo>
                  <a:cubicBezTo>
                    <a:pt x="416" y="92"/>
                    <a:pt x="416" y="92"/>
                    <a:pt x="416" y="92"/>
                  </a:cubicBezTo>
                  <a:cubicBezTo>
                    <a:pt x="416" y="91"/>
                    <a:pt x="418" y="91"/>
                    <a:pt x="417" y="90"/>
                  </a:cubicBezTo>
                  <a:cubicBezTo>
                    <a:pt x="417" y="90"/>
                    <a:pt x="416" y="91"/>
                    <a:pt x="416" y="90"/>
                  </a:cubicBezTo>
                  <a:cubicBezTo>
                    <a:pt x="417" y="89"/>
                    <a:pt x="417" y="90"/>
                    <a:pt x="418" y="89"/>
                  </a:cubicBezTo>
                  <a:cubicBezTo>
                    <a:pt x="419" y="90"/>
                    <a:pt x="419" y="89"/>
                    <a:pt x="419" y="89"/>
                  </a:cubicBezTo>
                  <a:cubicBezTo>
                    <a:pt x="420" y="89"/>
                    <a:pt x="420" y="89"/>
                    <a:pt x="420" y="89"/>
                  </a:cubicBezTo>
                  <a:cubicBezTo>
                    <a:pt x="418" y="89"/>
                    <a:pt x="418" y="89"/>
                    <a:pt x="418" y="89"/>
                  </a:cubicBezTo>
                  <a:cubicBezTo>
                    <a:pt x="420" y="88"/>
                    <a:pt x="421" y="88"/>
                    <a:pt x="422" y="89"/>
                  </a:cubicBezTo>
                  <a:cubicBezTo>
                    <a:pt x="423" y="88"/>
                    <a:pt x="423" y="88"/>
                    <a:pt x="423" y="88"/>
                  </a:cubicBezTo>
                  <a:cubicBezTo>
                    <a:pt x="422" y="87"/>
                    <a:pt x="420" y="88"/>
                    <a:pt x="419" y="87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8" y="86"/>
                    <a:pt x="418" y="86"/>
                    <a:pt x="418" y="86"/>
                  </a:cubicBezTo>
                  <a:cubicBezTo>
                    <a:pt x="418" y="86"/>
                    <a:pt x="418" y="86"/>
                    <a:pt x="418" y="86"/>
                  </a:cubicBezTo>
                  <a:cubicBezTo>
                    <a:pt x="418" y="86"/>
                    <a:pt x="417" y="87"/>
                    <a:pt x="418" y="87"/>
                  </a:cubicBezTo>
                  <a:cubicBezTo>
                    <a:pt x="418" y="87"/>
                    <a:pt x="418" y="87"/>
                    <a:pt x="418" y="88"/>
                  </a:cubicBezTo>
                  <a:cubicBezTo>
                    <a:pt x="417" y="87"/>
                    <a:pt x="417" y="87"/>
                    <a:pt x="417" y="87"/>
                  </a:cubicBezTo>
                  <a:cubicBezTo>
                    <a:pt x="417" y="88"/>
                    <a:pt x="417" y="88"/>
                    <a:pt x="417" y="88"/>
                  </a:cubicBezTo>
                  <a:cubicBezTo>
                    <a:pt x="417" y="88"/>
                    <a:pt x="415" y="87"/>
                    <a:pt x="416" y="86"/>
                  </a:cubicBezTo>
                  <a:cubicBezTo>
                    <a:pt x="416" y="86"/>
                    <a:pt x="416" y="86"/>
                    <a:pt x="416" y="86"/>
                  </a:cubicBezTo>
                  <a:cubicBezTo>
                    <a:pt x="416" y="86"/>
                    <a:pt x="416" y="85"/>
                    <a:pt x="416" y="85"/>
                  </a:cubicBezTo>
                  <a:cubicBezTo>
                    <a:pt x="416" y="85"/>
                    <a:pt x="416" y="85"/>
                    <a:pt x="416" y="85"/>
                  </a:cubicBezTo>
                  <a:cubicBezTo>
                    <a:pt x="416" y="85"/>
                    <a:pt x="416" y="85"/>
                    <a:pt x="416" y="85"/>
                  </a:cubicBezTo>
                  <a:cubicBezTo>
                    <a:pt x="416" y="85"/>
                    <a:pt x="417" y="85"/>
                    <a:pt x="417" y="85"/>
                  </a:cubicBezTo>
                  <a:cubicBezTo>
                    <a:pt x="417" y="85"/>
                    <a:pt x="417" y="85"/>
                    <a:pt x="417" y="85"/>
                  </a:cubicBezTo>
                  <a:cubicBezTo>
                    <a:pt x="417" y="85"/>
                    <a:pt x="417" y="85"/>
                    <a:pt x="416" y="85"/>
                  </a:cubicBezTo>
                  <a:cubicBezTo>
                    <a:pt x="416" y="85"/>
                    <a:pt x="416" y="85"/>
                    <a:pt x="416" y="85"/>
                  </a:cubicBezTo>
                  <a:cubicBezTo>
                    <a:pt x="416" y="85"/>
                    <a:pt x="416" y="85"/>
                    <a:pt x="417" y="85"/>
                  </a:cubicBezTo>
                  <a:cubicBezTo>
                    <a:pt x="417" y="85"/>
                    <a:pt x="417" y="86"/>
                    <a:pt x="418" y="85"/>
                  </a:cubicBezTo>
                  <a:cubicBezTo>
                    <a:pt x="418" y="85"/>
                    <a:pt x="418" y="85"/>
                    <a:pt x="418" y="85"/>
                  </a:cubicBezTo>
                  <a:cubicBezTo>
                    <a:pt x="418" y="85"/>
                    <a:pt x="420" y="85"/>
                    <a:pt x="420" y="86"/>
                  </a:cubicBezTo>
                  <a:cubicBezTo>
                    <a:pt x="420" y="86"/>
                    <a:pt x="421" y="87"/>
                    <a:pt x="422" y="86"/>
                  </a:cubicBezTo>
                  <a:cubicBezTo>
                    <a:pt x="421" y="86"/>
                    <a:pt x="421" y="86"/>
                    <a:pt x="421" y="86"/>
                  </a:cubicBezTo>
                  <a:cubicBezTo>
                    <a:pt x="421" y="86"/>
                    <a:pt x="421" y="86"/>
                    <a:pt x="421" y="86"/>
                  </a:cubicBezTo>
                  <a:cubicBezTo>
                    <a:pt x="421" y="85"/>
                    <a:pt x="420" y="85"/>
                    <a:pt x="420" y="85"/>
                  </a:cubicBezTo>
                  <a:cubicBezTo>
                    <a:pt x="421" y="84"/>
                    <a:pt x="421" y="85"/>
                    <a:pt x="421" y="86"/>
                  </a:cubicBezTo>
                  <a:cubicBezTo>
                    <a:pt x="421" y="86"/>
                    <a:pt x="421" y="86"/>
                    <a:pt x="421" y="86"/>
                  </a:cubicBezTo>
                  <a:cubicBezTo>
                    <a:pt x="421" y="86"/>
                    <a:pt x="422" y="86"/>
                    <a:pt x="422" y="86"/>
                  </a:cubicBezTo>
                  <a:cubicBezTo>
                    <a:pt x="422" y="87"/>
                    <a:pt x="423" y="86"/>
                    <a:pt x="423" y="87"/>
                  </a:cubicBezTo>
                  <a:cubicBezTo>
                    <a:pt x="424" y="86"/>
                    <a:pt x="424" y="86"/>
                    <a:pt x="424" y="85"/>
                  </a:cubicBezTo>
                  <a:cubicBezTo>
                    <a:pt x="424" y="85"/>
                    <a:pt x="424" y="85"/>
                    <a:pt x="425" y="85"/>
                  </a:cubicBezTo>
                  <a:cubicBezTo>
                    <a:pt x="425" y="86"/>
                    <a:pt x="425" y="86"/>
                    <a:pt x="425" y="86"/>
                  </a:cubicBezTo>
                  <a:cubicBezTo>
                    <a:pt x="424" y="86"/>
                    <a:pt x="424" y="86"/>
                    <a:pt x="424" y="86"/>
                  </a:cubicBezTo>
                  <a:cubicBezTo>
                    <a:pt x="423" y="86"/>
                    <a:pt x="425" y="88"/>
                    <a:pt x="424" y="88"/>
                  </a:cubicBezTo>
                  <a:cubicBezTo>
                    <a:pt x="424" y="89"/>
                    <a:pt x="424" y="89"/>
                    <a:pt x="424" y="89"/>
                  </a:cubicBezTo>
                  <a:cubicBezTo>
                    <a:pt x="424" y="89"/>
                    <a:pt x="424" y="89"/>
                    <a:pt x="424" y="90"/>
                  </a:cubicBezTo>
                  <a:cubicBezTo>
                    <a:pt x="424" y="89"/>
                    <a:pt x="424" y="89"/>
                    <a:pt x="424" y="89"/>
                  </a:cubicBezTo>
                  <a:cubicBezTo>
                    <a:pt x="424" y="90"/>
                    <a:pt x="424" y="90"/>
                    <a:pt x="424" y="89"/>
                  </a:cubicBezTo>
                  <a:cubicBezTo>
                    <a:pt x="424" y="89"/>
                    <a:pt x="424" y="89"/>
                    <a:pt x="424" y="89"/>
                  </a:cubicBezTo>
                  <a:cubicBezTo>
                    <a:pt x="424" y="89"/>
                    <a:pt x="424" y="89"/>
                    <a:pt x="423" y="88"/>
                  </a:cubicBezTo>
                  <a:cubicBezTo>
                    <a:pt x="423" y="89"/>
                    <a:pt x="422" y="89"/>
                    <a:pt x="423" y="90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22" y="90"/>
                    <a:pt x="422" y="90"/>
                    <a:pt x="422" y="89"/>
                  </a:cubicBezTo>
                  <a:cubicBezTo>
                    <a:pt x="422" y="89"/>
                    <a:pt x="422" y="89"/>
                    <a:pt x="422" y="89"/>
                  </a:cubicBezTo>
                  <a:cubicBezTo>
                    <a:pt x="422" y="89"/>
                    <a:pt x="421" y="89"/>
                    <a:pt x="421" y="89"/>
                  </a:cubicBezTo>
                  <a:cubicBezTo>
                    <a:pt x="420" y="89"/>
                    <a:pt x="420" y="91"/>
                    <a:pt x="419" y="92"/>
                  </a:cubicBezTo>
                  <a:cubicBezTo>
                    <a:pt x="419" y="93"/>
                    <a:pt x="420" y="93"/>
                    <a:pt x="421" y="92"/>
                  </a:cubicBezTo>
                  <a:cubicBezTo>
                    <a:pt x="421" y="92"/>
                    <a:pt x="421" y="92"/>
                    <a:pt x="421" y="92"/>
                  </a:cubicBezTo>
                  <a:cubicBezTo>
                    <a:pt x="421" y="92"/>
                    <a:pt x="421" y="92"/>
                    <a:pt x="421" y="92"/>
                  </a:cubicBezTo>
                  <a:cubicBezTo>
                    <a:pt x="421" y="92"/>
                    <a:pt x="421" y="92"/>
                    <a:pt x="421" y="92"/>
                  </a:cubicBezTo>
                  <a:cubicBezTo>
                    <a:pt x="421" y="93"/>
                    <a:pt x="422" y="92"/>
                    <a:pt x="422" y="94"/>
                  </a:cubicBezTo>
                  <a:cubicBezTo>
                    <a:pt x="423" y="94"/>
                    <a:pt x="423" y="93"/>
                    <a:pt x="423" y="93"/>
                  </a:cubicBezTo>
                  <a:cubicBezTo>
                    <a:pt x="423" y="92"/>
                    <a:pt x="422" y="92"/>
                    <a:pt x="423" y="92"/>
                  </a:cubicBezTo>
                  <a:cubicBezTo>
                    <a:pt x="424" y="92"/>
                    <a:pt x="424" y="92"/>
                    <a:pt x="424" y="92"/>
                  </a:cubicBezTo>
                  <a:cubicBezTo>
                    <a:pt x="423" y="91"/>
                    <a:pt x="424" y="92"/>
                    <a:pt x="425" y="91"/>
                  </a:cubicBezTo>
                  <a:cubicBezTo>
                    <a:pt x="425" y="91"/>
                    <a:pt x="425" y="91"/>
                    <a:pt x="426" y="91"/>
                  </a:cubicBezTo>
                  <a:cubicBezTo>
                    <a:pt x="426" y="90"/>
                    <a:pt x="425" y="90"/>
                    <a:pt x="425" y="90"/>
                  </a:cubicBezTo>
                  <a:cubicBezTo>
                    <a:pt x="425" y="90"/>
                    <a:pt x="425" y="90"/>
                    <a:pt x="425" y="90"/>
                  </a:cubicBezTo>
                  <a:cubicBezTo>
                    <a:pt x="426" y="90"/>
                    <a:pt x="424" y="89"/>
                    <a:pt x="425" y="88"/>
                  </a:cubicBezTo>
                  <a:cubicBezTo>
                    <a:pt x="426" y="89"/>
                    <a:pt x="426" y="87"/>
                    <a:pt x="426" y="88"/>
                  </a:cubicBezTo>
                  <a:cubicBezTo>
                    <a:pt x="426" y="87"/>
                    <a:pt x="426" y="87"/>
                    <a:pt x="426" y="87"/>
                  </a:cubicBezTo>
                  <a:cubicBezTo>
                    <a:pt x="427" y="87"/>
                    <a:pt x="427" y="87"/>
                    <a:pt x="427" y="87"/>
                  </a:cubicBezTo>
                  <a:cubicBezTo>
                    <a:pt x="427" y="87"/>
                    <a:pt x="427" y="87"/>
                    <a:pt x="427" y="87"/>
                  </a:cubicBezTo>
                  <a:cubicBezTo>
                    <a:pt x="427" y="87"/>
                    <a:pt x="427" y="86"/>
                    <a:pt x="427" y="86"/>
                  </a:cubicBezTo>
                  <a:cubicBezTo>
                    <a:pt x="427" y="86"/>
                    <a:pt x="427" y="85"/>
                    <a:pt x="426" y="85"/>
                  </a:cubicBezTo>
                  <a:cubicBezTo>
                    <a:pt x="427" y="86"/>
                    <a:pt x="427" y="86"/>
                    <a:pt x="427" y="86"/>
                  </a:cubicBezTo>
                  <a:cubicBezTo>
                    <a:pt x="427" y="86"/>
                    <a:pt x="427" y="86"/>
                    <a:pt x="427" y="86"/>
                  </a:cubicBezTo>
                  <a:cubicBezTo>
                    <a:pt x="427" y="86"/>
                    <a:pt x="427" y="86"/>
                    <a:pt x="427" y="86"/>
                  </a:cubicBezTo>
                  <a:cubicBezTo>
                    <a:pt x="427" y="86"/>
                    <a:pt x="427" y="86"/>
                    <a:pt x="427" y="86"/>
                  </a:cubicBezTo>
                  <a:cubicBezTo>
                    <a:pt x="427" y="86"/>
                    <a:pt x="427" y="86"/>
                    <a:pt x="427" y="86"/>
                  </a:cubicBezTo>
                  <a:cubicBezTo>
                    <a:pt x="427" y="86"/>
                    <a:pt x="427" y="87"/>
                    <a:pt x="427" y="87"/>
                  </a:cubicBezTo>
                  <a:cubicBezTo>
                    <a:pt x="427" y="87"/>
                    <a:pt x="428" y="87"/>
                    <a:pt x="428" y="87"/>
                  </a:cubicBezTo>
                  <a:cubicBezTo>
                    <a:pt x="428" y="86"/>
                    <a:pt x="429" y="87"/>
                    <a:pt x="430" y="86"/>
                  </a:cubicBezTo>
                  <a:cubicBezTo>
                    <a:pt x="430" y="86"/>
                    <a:pt x="430" y="86"/>
                    <a:pt x="430" y="86"/>
                  </a:cubicBezTo>
                  <a:cubicBezTo>
                    <a:pt x="430" y="87"/>
                    <a:pt x="430" y="87"/>
                    <a:pt x="430" y="87"/>
                  </a:cubicBezTo>
                  <a:cubicBezTo>
                    <a:pt x="430" y="88"/>
                    <a:pt x="430" y="88"/>
                    <a:pt x="430" y="88"/>
                  </a:cubicBezTo>
                  <a:cubicBezTo>
                    <a:pt x="429" y="87"/>
                    <a:pt x="428" y="88"/>
                    <a:pt x="427" y="87"/>
                  </a:cubicBezTo>
                  <a:cubicBezTo>
                    <a:pt x="426" y="87"/>
                    <a:pt x="427" y="88"/>
                    <a:pt x="427" y="89"/>
                  </a:cubicBezTo>
                  <a:cubicBezTo>
                    <a:pt x="428" y="89"/>
                    <a:pt x="428" y="89"/>
                    <a:pt x="428" y="89"/>
                  </a:cubicBezTo>
                  <a:cubicBezTo>
                    <a:pt x="428" y="89"/>
                    <a:pt x="428" y="89"/>
                    <a:pt x="428" y="89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27" y="88"/>
                    <a:pt x="427" y="89"/>
                    <a:pt x="426" y="88"/>
                  </a:cubicBezTo>
                  <a:cubicBezTo>
                    <a:pt x="426" y="89"/>
                    <a:pt x="426" y="90"/>
                    <a:pt x="426" y="90"/>
                  </a:cubicBezTo>
                  <a:cubicBezTo>
                    <a:pt x="428" y="90"/>
                    <a:pt x="428" y="90"/>
                    <a:pt x="428" y="90"/>
                  </a:cubicBezTo>
                  <a:cubicBezTo>
                    <a:pt x="428" y="90"/>
                    <a:pt x="429" y="91"/>
                    <a:pt x="430" y="90"/>
                  </a:cubicBezTo>
                  <a:cubicBezTo>
                    <a:pt x="429" y="90"/>
                    <a:pt x="429" y="90"/>
                    <a:pt x="430" y="90"/>
                  </a:cubicBezTo>
                  <a:cubicBezTo>
                    <a:pt x="430" y="90"/>
                    <a:pt x="430" y="90"/>
                    <a:pt x="430" y="90"/>
                  </a:cubicBezTo>
                  <a:cubicBezTo>
                    <a:pt x="430" y="90"/>
                    <a:pt x="430" y="90"/>
                    <a:pt x="430" y="90"/>
                  </a:cubicBezTo>
                  <a:cubicBezTo>
                    <a:pt x="430" y="90"/>
                    <a:pt x="430" y="89"/>
                    <a:pt x="430" y="89"/>
                  </a:cubicBezTo>
                  <a:cubicBezTo>
                    <a:pt x="430" y="89"/>
                    <a:pt x="430" y="89"/>
                    <a:pt x="430" y="89"/>
                  </a:cubicBezTo>
                  <a:cubicBezTo>
                    <a:pt x="430" y="89"/>
                    <a:pt x="430" y="89"/>
                    <a:pt x="430" y="89"/>
                  </a:cubicBezTo>
                  <a:cubicBezTo>
                    <a:pt x="430" y="89"/>
                    <a:pt x="430" y="89"/>
                    <a:pt x="430" y="89"/>
                  </a:cubicBezTo>
                  <a:cubicBezTo>
                    <a:pt x="430" y="89"/>
                    <a:pt x="430" y="89"/>
                    <a:pt x="431" y="89"/>
                  </a:cubicBezTo>
                  <a:cubicBezTo>
                    <a:pt x="432" y="88"/>
                    <a:pt x="432" y="88"/>
                    <a:pt x="432" y="88"/>
                  </a:cubicBezTo>
                  <a:cubicBezTo>
                    <a:pt x="432" y="89"/>
                    <a:pt x="432" y="89"/>
                    <a:pt x="432" y="89"/>
                  </a:cubicBezTo>
                  <a:cubicBezTo>
                    <a:pt x="432" y="88"/>
                    <a:pt x="431" y="89"/>
                    <a:pt x="431" y="89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30" y="89"/>
                    <a:pt x="430" y="89"/>
                    <a:pt x="430" y="89"/>
                  </a:cubicBezTo>
                  <a:cubicBezTo>
                    <a:pt x="430" y="89"/>
                    <a:pt x="430" y="89"/>
                    <a:pt x="430" y="89"/>
                  </a:cubicBezTo>
                  <a:cubicBezTo>
                    <a:pt x="431" y="89"/>
                    <a:pt x="431" y="90"/>
                    <a:pt x="432" y="90"/>
                  </a:cubicBezTo>
                  <a:cubicBezTo>
                    <a:pt x="432" y="90"/>
                    <a:pt x="433" y="90"/>
                    <a:pt x="434" y="90"/>
                  </a:cubicBezTo>
                  <a:cubicBezTo>
                    <a:pt x="434" y="90"/>
                    <a:pt x="433" y="90"/>
                    <a:pt x="433" y="90"/>
                  </a:cubicBezTo>
                  <a:cubicBezTo>
                    <a:pt x="434" y="90"/>
                    <a:pt x="435" y="92"/>
                    <a:pt x="435" y="91"/>
                  </a:cubicBezTo>
                  <a:cubicBezTo>
                    <a:pt x="435" y="90"/>
                    <a:pt x="435" y="90"/>
                    <a:pt x="435" y="90"/>
                  </a:cubicBezTo>
                  <a:cubicBezTo>
                    <a:pt x="436" y="90"/>
                    <a:pt x="436" y="90"/>
                    <a:pt x="436" y="90"/>
                  </a:cubicBezTo>
                  <a:cubicBezTo>
                    <a:pt x="436" y="91"/>
                    <a:pt x="437" y="91"/>
                    <a:pt x="437" y="92"/>
                  </a:cubicBezTo>
                  <a:cubicBezTo>
                    <a:pt x="439" y="92"/>
                    <a:pt x="436" y="90"/>
                    <a:pt x="438" y="90"/>
                  </a:cubicBezTo>
                  <a:cubicBezTo>
                    <a:pt x="438" y="90"/>
                    <a:pt x="439" y="90"/>
                    <a:pt x="439" y="90"/>
                  </a:cubicBezTo>
                  <a:cubicBezTo>
                    <a:pt x="439" y="90"/>
                    <a:pt x="440" y="91"/>
                    <a:pt x="440" y="90"/>
                  </a:cubicBezTo>
                  <a:cubicBezTo>
                    <a:pt x="441" y="90"/>
                    <a:pt x="441" y="90"/>
                    <a:pt x="441" y="90"/>
                  </a:cubicBezTo>
                  <a:cubicBezTo>
                    <a:pt x="441" y="90"/>
                    <a:pt x="441" y="90"/>
                    <a:pt x="441" y="90"/>
                  </a:cubicBezTo>
                  <a:cubicBezTo>
                    <a:pt x="440" y="90"/>
                    <a:pt x="440" y="90"/>
                    <a:pt x="440" y="90"/>
                  </a:cubicBezTo>
                  <a:cubicBezTo>
                    <a:pt x="442" y="90"/>
                    <a:pt x="442" y="90"/>
                    <a:pt x="442" y="90"/>
                  </a:cubicBezTo>
                  <a:cubicBezTo>
                    <a:pt x="441" y="90"/>
                    <a:pt x="441" y="90"/>
                    <a:pt x="441" y="90"/>
                  </a:cubicBezTo>
                  <a:cubicBezTo>
                    <a:pt x="442" y="91"/>
                    <a:pt x="443" y="91"/>
                    <a:pt x="443" y="91"/>
                  </a:cubicBezTo>
                  <a:cubicBezTo>
                    <a:pt x="443" y="91"/>
                    <a:pt x="443" y="91"/>
                    <a:pt x="443" y="91"/>
                  </a:cubicBezTo>
                  <a:cubicBezTo>
                    <a:pt x="444" y="91"/>
                    <a:pt x="444" y="91"/>
                    <a:pt x="444" y="91"/>
                  </a:cubicBezTo>
                  <a:cubicBezTo>
                    <a:pt x="444" y="91"/>
                    <a:pt x="444" y="91"/>
                    <a:pt x="444" y="91"/>
                  </a:cubicBezTo>
                  <a:cubicBezTo>
                    <a:pt x="445" y="91"/>
                    <a:pt x="445" y="92"/>
                    <a:pt x="446" y="91"/>
                  </a:cubicBezTo>
                  <a:cubicBezTo>
                    <a:pt x="446" y="91"/>
                    <a:pt x="446" y="90"/>
                    <a:pt x="445" y="90"/>
                  </a:cubicBezTo>
                  <a:cubicBezTo>
                    <a:pt x="446" y="91"/>
                    <a:pt x="447" y="92"/>
                    <a:pt x="448" y="93"/>
                  </a:cubicBezTo>
                  <a:cubicBezTo>
                    <a:pt x="448" y="93"/>
                    <a:pt x="448" y="93"/>
                    <a:pt x="448" y="94"/>
                  </a:cubicBezTo>
                  <a:close/>
                  <a:moveTo>
                    <a:pt x="432" y="97"/>
                  </a:moveTo>
                  <a:cubicBezTo>
                    <a:pt x="432" y="97"/>
                    <a:pt x="432" y="97"/>
                    <a:pt x="431" y="97"/>
                  </a:cubicBezTo>
                  <a:cubicBezTo>
                    <a:pt x="432" y="98"/>
                    <a:pt x="430" y="98"/>
                    <a:pt x="430" y="98"/>
                  </a:cubicBezTo>
                  <a:cubicBezTo>
                    <a:pt x="430" y="97"/>
                    <a:pt x="429" y="98"/>
                    <a:pt x="429" y="99"/>
                  </a:cubicBezTo>
                  <a:cubicBezTo>
                    <a:pt x="428" y="99"/>
                    <a:pt x="428" y="98"/>
                    <a:pt x="427" y="99"/>
                  </a:cubicBezTo>
                  <a:cubicBezTo>
                    <a:pt x="427" y="99"/>
                    <a:pt x="427" y="99"/>
                    <a:pt x="427" y="99"/>
                  </a:cubicBezTo>
                  <a:cubicBezTo>
                    <a:pt x="427" y="99"/>
                    <a:pt x="428" y="98"/>
                    <a:pt x="428" y="98"/>
                  </a:cubicBezTo>
                  <a:cubicBezTo>
                    <a:pt x="427" y="97"/>
                    <a:pt x="427" y="97"/>
                    <a:pt x="426" y="97"/>
                  </a:cubicBezTo>
                  <a:cubicBezTo>
                    <a:pt x="426" y="97"/>
                    <a:pt x="426" y="97"/>
                    <a:pt x="426" y="97"/>
                  </a:cubicBezTo>
                  <a:cubicBezTo>
                    <a:pt x="425" y="98"/>
                    <a:pt x="423" y="95"/>
                    <a:pt x="423" y="98"/>
                  </a:cubicBezTo>
                  <a:cubicBezTo>
                    <a:pt x="423" y="97"/>
                    <a:pt x="422" y="97"/>
                    <a:pt x="422" y="96"/>
                  </a:cubicBezTo>
                  <a:cubicBezTo>
                    <a:pt x="422" y="96"/>
                    <a:pt x="422" y="96"/>
                    <a:pt x="422" y="96"/>
                  </a:cubicBezTo>
                  <a:cubicBezTo>
                    <a:pt x="421" y="96"/>
                    <a:pt x="420" y="96"/>
                    <a:pt x="419" y="97"/>
                  </a:cubicBezTo>
                  <a:cubicBezTo>
                    <a:pt x="419" y="98"/>
                    <a:pt x="419" y="98"/>
                    <a:pt x="419" y="98"/>
                  </a:cubicBezTo>
                  <a:cubicBezTo>
                    <a:pt x="420" y="98"/>
                    <a:pt x="420" y="98"/>
                    <a:pt x="420" y="98"/>
                  </a:cubicBezTo>
                  <a:cubicBezTo>
                    <a:pt x="419" y="98"/>
                    <a:pt x="419" y="98"/>
                    <a:pt x="419" y="98"/>
                  </a:cubicBezTo>
                  <a:cubicBezTo>
                    <a:pt x="419" y="98"/>
                    <a:pt x="419" y="98"/>
                    <a:pt x="419" y="98"/>
                  </a:cubicBezTo>
                  <a:cubicBezTo>
                    <a:pt x="419" y="97"/>
                    <a:pt x="419" y="97"/>
                    <a:pt x="418" y="97"/>
                  </a:cubicBezTo>
                  <a:cubicBezTo>
                    <a:pt x="418" y="97"/>
                    <a:pt x="418" y="97"/>
                    <a:pt x="417" y="97"/>
                  </a:cubicBezTo>
                  <a:cubicBezTo>
                    <a:pt x="418" y="98"/>
                    <a:pt x="418" y="98"/>
                    <a:pt x="418" y="98"/>
                  </a:cubicBezTo>
                  <a:cubicBezTo>
                    <a:pt x="417" y="97"/>
                    <a:pt x="417" y="96"/>
                    <a:pt x="417" y="96"/>
                  </a:cubicBezTo>
                  <a:cubicBezTo>
                    <a:pt x="418" y="95"/>
                    <a:pt x="418" y="95"/>
                    <a:pt x="418" y="95"/>
                  </a:cubicBezTo>
                  <a:cubicBezTo>
                    <a:pt x="418" y="95"/>
                    <a:pt x="418" y="95"/>
                    <a:pt x="418" y="95"/>
                  </a:cubicBezTo>
                  <a:cubicBezTo>
                    <a:pt x="418" y="96"/>
                    <a:pt x="419" y="95"/>
                    <a:pt x="419" y="95"/>
                  </a:cubicBezTo>
                  <a:cubicBezTo>
                    <a:pt x="420" y="96"/>
                    <a:pt x="420" y="96"/>
                    <a:pt x="420" y="96"/>
                  </a:cubicBezTo>
                  <a:cubicBezTo>
                    <a:pt x="420" y="96"/>
                    <a:pt x="420" y="96"/>
                    <a:pt x="420" y="96"/>
                  </a:cubicBezTo>
                  <a:cubicBezTo>
                    <a:pt x="420" y="96"/>
                    <a:pt x="420" y="96"/>
                    <a:pt x="420" y="96"/>
                  </a:cubicBezTo>
                  <a:cubicBezTo>
                    <a:pt x="421" y="96"/>
                    <a:pt x="422" y="96"/>
                    <a:pt x="422" y="96"/>
                  </a:cubicBezTo>
                  <a:cubicBezTo>
                    <a:pt x="422" y="96"/>
                    <a:pt x="422" y="96"/>
                    <a:pt x="422" y="96"/>
                  </a:cubicBezTo>
                  <a:cubicBezTo>
                    <a:pt x="422" y="96"/>
                    <a:pt x="422" y="96"/>
                    <a:pt x="422" y="96"/>
                  </a:cubicBezTo>
                  <a:cubicBezTo>
                    <a:pt x="422" y="96"/>
                    <a:pt x="422" y="96"/>
                    <a:pt x="422" y="96"/>
                  </a:cubicBezTo>
                  <a:cubicBezTo>
                    <a:pt x="423" y="97"/>
                    <a:pt x="424" y="96"/>
                    <a:pt x="424" y="96"/>
                  </a:cubicBezTo>
                  <a:cubicBezTo>
                    <a:pt x="424" y="95"/>
                    <a:pt x="426" y="96"/>
                    <a:pt x="425" y="95"/>
                  </a:cubicBezTo>
                  <a:cubicBezTo>
                    <a:pt x="426" y="95"/>
                    <a:pt x="426" y="95"/>
                    <a:pt x="426" y="95"/>
                  </a:cubicBezTo>
                  <a:cubicBezTo>
                    <a:pt x="426" y="95"/>
                    <a:pt x="426" y="95"/>
                    <a:pt x="426" y="95"/>
                  </a:cubicBezTo>
                  <a:cubicBezTo>
                    <a:pt x="426" y="96"/>
                    <a:pt x="426" y="95"/>
                    <a:pt x="426" y="95"/>
                  </a:cubicBezTo>
                  <a:cubicBezTo>
                    <a:pt x="426" y="96"/>
                    <a:pt x="424" y="96"/>
                    <a:pt x="426" y="96"/>
                  </a:cubicBezTo>
                  <a:cubicBezTo>
                    <a:pt x="427" y="96"/>
                    <a:pt x="427" y="97"/>
                    <a:pt x="428" y="97"/>
                  </a:cubicBezTo>
                  <a:cubicBezTo>
                    <a:pt x="428" y="97"/>
                    <a:pt x="428" y="97"/>
                    <a:pt x="428" y="97"/>
                  </a:cubicBezTo>
                  <a:cubicBezTo>
                    <a:pt x="428" y="97"/>
                    <a:pt x="429" y="97"/>
                    <a:pt x="430" y="97"/>
                  </a:cubicBezTo>
                  <a:cubicBezTo>
                    <a:pt x="430" y="96"/>
                    <a:pt x="430" y="96"/>
                    <a:pt x="430" y="96"/>
                  </a:cubicBezTo>
                  <a:cubicBezTo>
                    <a:pt x="430" y="96"/>
                    <a:pt x="430" y="96"/>
                    <a:pt x="430" y="96"/>
                  </a:cubicBezTo>
                  <a:cubicBezTo>
                    <a:pt x="430" y="96"/>
                    <a:pt x="430" y="96"/>
                    <a:pt x="430" y="96"/>
                  </a:cubicBezTo>
                  <a:cubicBezTo>
                    <a:pt x="430" y="95"/>
                    <a:pt x="430" y="95"/>
                    <a:pt x="430" y="95"/>
                  </a:cubicBezTo>
                  <a:cubicBezTo>
                    <a:pt x="431" y="95"/>
                    <a:pt x="431" y="96"/>
                    <a:pt x="431" y="95"/>
                  </a:cubicBezTo>
                  <a:cubicBezTo>
                    <a:pt x="432" y="95"/>
                    <a:pt x="432" y="95"/>
                    <a:pt x="432" y="95"/>
                  </a:cubicBezTo>
                  <a:cubicBezTo>
                    <a:pt x="432" y="95"/>
                    <a:pt x="432" y="95"/>
                    <a:pt x="431" y="95"/>
                  </a:cubicBezTo>
                  <a:cubicBezTo>
                    <a:pt x="431" y="95"/>
                    <a:pt x="431" y="95"/>
                    <a:pt x="431" y="95"/>
                  </a:cubicBezTo>
                  <a:cubicBezTo>
                    <a:pt x="433" y="96"/>
                    <a:pt x="433" y="96"/>
                    <a:pt x="433" y="96"/>
                  </a:cubicBezTo>
                  <a:cubicBezTo>
                    <a:pt x="432" y="96"/>
                    <a:pt x="432" y="95"/>
                    <a:pt x="432" y="96"/>
                  </a:cubicBezTo>
                  <a:cubicBezTo>
                    <a:pt x="431" y="97"/>
                    <a:pt x="432" y="96"/>
                    <a:pt x="432" y="97"/>
                  </a:cubicBezTo>
                  <a:close/>
                  <a:moveTo>
                    <a:pt x="422" y="97"/>
                  </a:moveTo>
                  <a:cubicBezTo>
                    <a:pt x="421" y="98"/>
                    <a:pt x="421" y="98"/>
                    <a:pt x="421" y="98"/>
                  </a:cubicBezTo>
                  <a:cubicBezTo>
                    <a:pt x="421" y="97"/>
                    <a:pt x="421" y="97"/>
                    <a:pt x="421" y="97"/>
                  </a:cubicBezTo>
                  <a:cubicBezTo>
                    <a:pt x="421" y="97"/>
                    <a:pt x="421" y="97"/>
                    <a:pt x="421" y="97"/>
                  </a:cubicBezTo>
                  <a:lnTo>
                    <a:pt x="422" y="97"/>
                  </a:lnTo>
                  <a:close/>
                  <a:moveTo>
                    <a:pt x="428" y="96"/>
                  </a:moveTo>
                  <a:cubicBezTo>
                    <a:pt x="428" y="95"/>
                    <a:pt x="428" y="95"/>
                    <a:pt x="428" y="95"/>
                  </a:cubicBezTo>
                  <a:cubicBezTo>
                    <a:pt x="428" y="96"/>
                    <a:pt x="430" y="95"/>
                    <a:pt x="429" y="95"/>
                  </a:cubicBezTo>
                  <a:cubicBezTo>
                    <a:pt x="428" y="96"/>
                    <a:pt x="428" y="96"/>
                    <a:pt x="428" y="96"/>
                  </a:cubicBezTo>
                  <a:cubicBezTo>
                    <a:pt x="428" y="96"/>
                    <a:pt x="428" y="96"/>
                    <a:pt x="428" y="96"/>
                  </a:cubicBezTo>
                  <a:close/>
                  <a:moveTo>
                    <a:pt x="416" y="95"/>
                  </a:moveTo>
                  <a:cubicBezTo>
                    <a:pt x="416" y="95"/>
                    <a:pt x="416" y="95"/>
                    <a:pt x="416" y="95"/>
                  </a:cubicBezTo>
                  <a:cubicBezTo>
                    <a:pt x="416" y="96"/>
                    <a:pt x="416" y="96"/>
                    <a:pt x="415" y="96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15" y="95"/>
                    <a:pt x="415" y="95"/>
                    <a:pt x="415" y="95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16" y="95"/>
                    <a:pt x="416" y="95"/>
                    <a:pt x="416" y="95"/>
                  </a:cubicBezTo>
                  <a:close/>
                  <a:moveTo>
                    <a:pt x="410" y="96"/>
                  </a:moveTo>
                  <a:cubicBezTo>
                    <a:pt x="409" y="96"/>
                    <a:pt x="409" y="96"/>
                    <a:pt x="409" y="97"/>
                  </a:cubicBezTo>
                  <a:cubicBezTo>
                    <a:pt x="409" y="97"/>
                    <a:pt x="410" y="97"/>
                    <a:pt x="410" y="97"/>
                  </a:cubicBezTo>
                  <a:cubicBezTo>
                    <a:pt x="410" y="97"/>
                    <a:pt x="410" y="97"/>
                    <a:pt x="410" y="97"/>
                  </a:cubicBezTo>
                  <a:cubicBezTo>
                    <a:pt x="410" y="97"/>
                    <a:pt x="410" y="97"/>
                    <a:pt x="410" y="97"/>
                  </a:cubicBezTo>
                  <a:cubicBezTo>
                    <a:pt x="410" y="96"/>
                    <a:pt x="409" y="97"/>
                    <a:pt x="408" y="96"/>
                  </a:cubicBezTo>
                  <a:cubicBezTo>
                    <a:pt x="408" y="95"/>
                    <a:pt x="408" y="95"/>
                    <a:pt x="408" y="95"/>
                  </a:cubicBezTo>
                  <a:cubicBezTo>
                    <a:pt x="407" y="96"/>
                    <a:pt x="407" y="95"/>
                    <a:pt x="406" y="95"/>
                  </a:cubicBezTo>
                  <a:cubicBezTo>
                    <a:pt x="406" y="95"/>
                    <a:pt x="406" y="95"/>
                    <a:pt x="406" y="95"/>
                  </a:cubicBezTo>
                  <a:cubicBezTo>
                    <a:pt x="407" y="94"/>
                    <a:pt x="409" y="95"/>
                    <a:pt x="410" y="94"/>
                  </a:cubicBezTo>
                  <a:cubicBezTo>
                    <a:pt x="411" y="94"/>
                    <a:pt x="411" y="94"/>
                    <a:pt x="411" y="94"/>
                  </a:cubicBezTo>
                  <a:cubicBezTo>
                    <a:pt x="410" y="94"/>
                    <a:pt x="411" y="94"/>
                    <a:pt x="411" y="94"/>
                  </a:cubicBezTo>
                  <a:cubicBezTo>
                    <a:pt x="412" y="94"/>
                    <a:pt x="412" y="94"/>
                    <a:pt x="412" y="94"/>
                  </a:cubicBezTo>
                  <a:cubicBezTo>
                    <a:pt x="411" y="95"/>
                    <a:pt x="411" y="95"/>
                    <a:pt x="411" y="95"/>
                  </a:cubicBezTo>
                  <a:cubicBezTo>
                    <a:pt x="412" y="95"/>
                    <a:pt x="412" y="96"/>
                    <a:pt x="413" y="96"/>
                  </a:cubicBezTo>
                  <a:cubicBezTo>
                    <a:pt x="412" y="96"/>
                    <a:pt x="412" y="96"/>
                    <a:pt x="412" y="96"/>
                  </a:cubicBezTo>
                  <a:cubicBezTo>
                    <a:pt x="413" y="97"/>
                    <a:pt x="413" y="97"/>
                    <a:pt x="413" y="97"/>
                  </a:cubicBezTo>
                  <a:cubicBezTo>
                    <a:pt x="411" y="97"/>
                    <a:pt x="411" y="97"/>
                    <a:pt x="411" y="97"/>
                  </a:cubicBezTo>
                  <a:cubicBezTo>
                    <a:pt x="411" y="97"/>
                    <a:pt x="410" y="96"/>
                    <a:pt x="410" y="96"/>
                  </a:cubicBezTo>
                  <a:close/>
                  <a:moveTo>
                    <a:pt x="407" y="101"/>
                  </a:moveTo>
                  <a:cubicBezTo>
                    <a:pt x="407" y="100"/>
                    <a:pt x="407" y="100"/>
                    <a:pt x="407" y="100"/>
                  </a:cubicBezTo>
                  <a:cubicBezTo>
                    <a:pt x="407" y="100"/>
                    <a:pt x="407" y="100"/>
                    <a:pt x="407" y="100"/>
                  </a:cubicBezTo>
                  <a:cubicBezTo>
                    <a:pt x="407" y="99"/>
                    <a:pt x="406" y="98"/>
                    <a:pt x="408" y="98"/>
                  </a:cubicBezTo>
                  <a:cubicBezTo>
                    <a:pt x="409" y="98"/>
                    <a:pt x="408" y="99"/>
                    <a:pt x="409" y="99"/>
                  </a:cubicBezTo>
                  <a:cubicBezTo>
                    <a:pt x="409" y="99"/>
                    <a:pt x="409" y="99"/>
                    <a:pt x="409" y="99"/>
                  </a:cubicBezTo>
                  <a:cubicBezTo>
                    <a:pt x="409" y="99"/>
                    <a:pt x="408" y="99"/>
                    <a:pt x="408" y="99"/>
                  </a:cubicBezTo>
                  <a:cubicBezTo>
                    <a:pt x="408" y="100"/>
                    <a:pt x="407" y="100"/>
                    <a:pt x="407" y="101"/>
                  </a:cubicBezTo>
                  <a:close/>
                  <a:moveTo>
                    <a:pt x="406" y="102"/>
                  </a:moveTo>
                  <a:cubicBezTo>
                    <a:pt x="406" y="103"/>
                    <a:pt x="406" y="103"/>
                    <a:pt x="406" y="103"/>
                  </a:cubicBezTo>
                  <a:cubicBezTo>
                    <a:pt x="406" y="103"/>
                    <a:pt x="406" y="103"/>
                    <a:pt x="406" y="103"/>
                  </a:cubicBezTo>
                  <a:cubicBezTo>
                    <a:pt x="406" y="102"/>
                    <a:pt x="406" y="102"/>
                    <a:pt x="406" y="102"/>
                  </a:cubicBezTo>
                  <a:close/>
                  <a:moveTo>
                    <a:pt x="406" y="97"/>
                  </a:moveTo>
                  <a:cubicBezTo>
                    <a:pt x="406" y="97"/>
                    <a:pt x="405" y="96"/>
                    <a:pt x="405" y="95"/>
                  </a:cubicBezTo>
                  <a:cubicBezTo>
                    <a:pt x="407" y="95"/>
                    <a:pt x="406" y="97"/>
                    <a:pt x="406" y="98"/>
                  </a:cubicBezTo>
                  <a:cubicBezTo>
                    <a:pt x="406" y="98"/>
                    <a:pt x="406" y="98"/>
                    <a:pt x="406" y="98"/>
                  </a:cubicBezTo>
                  <a:cubicBezTo>
                    <a:pt x="406" y="98"/>
                    <a:pt x="406" y="98"/>
                    <a:pt x="406" y="98"/>
                  </a:cubicBezTo>
                  <a:cubicBezTo>
                    <a:pt x="406" y="98"/>
                    <a:pt x="406" y="97"/>
                    <a:pt x="406" y="97"/>
                  </a:cubicBezTo>
                  <a:close/>
                  <a:moveTo>
                    <a:pt x="405" y="99"/>
                  </a:moveTo>
                  <a:cubicBezTo>
                    <a:pt x="405" y="99"/>
                    <a:pt x="405" y="99"/>
                    <a:pt x="405" y="99"/>
                  </a:cubicBezTo>
                  <a:cubicBezTo>
                    <a:pt x="405" y="98"/>
                    <a:pt x="405" y="98"/>
                    <a:pt x="405" y="98"/>
                  </a:cubicBezTo>
                  <a:lnTo>
                    <a:pt x="405" y="99"/>
                  </a:lnTo>
                  <a:close/>
                  <a:moveTo>
                    <a:pt x="407" y="93"/>
                  </a:moveTo>
                  <a:cubicBezTo>
                    <a:pt x="407" y="93"/>
                    <a:pt x="407" y="93"/>
                    <a:pt x="407" y="93"/>
                  </a:cubicBezTo>
                  <a:cubicBezTo>
                    <a:pt x="407" y="93"/>
                    <a:pt x="407" y="93"/>
                    <a:pt x="407" y="93"/>
                  </a:cubicBezTo>
                  <a:cubicBezTo>
                    <a:pt x="407" y="93"/>
                    <a:pt x="407" y="93"/>
                    <a:pt x="407" y="93"/>
                  </a:cubicBezTo>
                  <a:cubicBezTo>
                    <a:pt x="407" y="93"/>
                    <a:pt x="408" y="92"/>
                    <a:pt x="409" y="92"/>
                  </a:cubicBezTo>
                  <a:cubicBezTo>
                    <a:pt x="409" y="92"/>
                    <a:pt x="408" y="92"/>
                    <a:pt x="408" y="93"/>
                  </a:cubicBezTo>
                  <a:cubicBezTo>
                    <a:pt x="409" y="93"/>
                    <a:pt x="409" y="93"/>
                    <a:pt x="409" y="93"/>
                  </a:cubicBezTo>
                  <a:cubicBezTo>
                    <a:pt x="408" y="92"/>
                    <a:pt x="407" y="94"/>
                    <a:pt x="406" y="94"/>
                  </a:cubicBezTo>
                  <a:cubicBezTo>
                    <a:pt x="406" y="94"/>
                    <a:pt x="406" y="94"/>
                    <a:pt x="406" y="94"/>
                  </a:cubicBezTo>
                  <a:cubicBezTo>
                    <a:pt x="406" y="94"/>
                    <a:pt x="406" y="94"/>
                    <a:pt x="406" y="94"/>
                  </a:cubicBezTo>
                  <a:cubicBezTo>
                    <a:pt x="407" y="94"/>
                    <a:pt x="407" y="94"/>
                    <a:pt x="407" y="93"/>
                  </a:cubicBezTo>
                  <a:close/>
                  <a:moveTo>
                    <a:pt x="413" y="92"/>
                  </a:moveTo>
                  <a:cubicBezTo>
                    <a:pt x="413" y="91"/>
                    <a:pt x="413" y="91"/>
                    <a:pt x="413" y="91"/>
                  </a:cubicBezTo>
                  <a:cubicBezTo>
                    <a:pt x="413" y="91"/>
                    <a:pt x="414" y="92"/>
                    <a:pt x="413" y="92"/>
                  </a:cubicBezTo>
                  <a:cubicBezTo>
                    <a:pt x="413" y="92"/>
                    <a:pt x="413" y="92"/>
                    <a:pt x="413" y="92"/>
                  </a:cubicBezTo>
                  <a:close/>
                  <a:moveTo>
                    <a:pt x="414" y="92"/>
                  </a:moveTo>
                  <a:cubicBezTo>
                    <a:pt x="414" y="92"/>
                    <a:pt x="414" y="92"/>
                    <a:pt x="414" y="92"/>
                  </a:cubicBezTo>
                  <a:cubicBezTo>
                    <a:pt x="414" y="92"/>
                    <a:pt x="414" y="92"/>
                    <a:pt x="414" y="92"/>
                  </a:cubicBezTo>
                  <a:cubicBezTo>
                    <a:pt x="414" y="92"/>
                    <a:pt x="415" y="93"/>
                    <a:pt x="414" y="93"/>
                  </a:cubicBezTo>
                  <a:cubicBezTo>
                    <a:pt x="414" y="92"/>
                    <a:pt x="414" y="92"/>
                    <a:pt x="414" y="92"/>
                  </a:cubicBezTo>
                  <a:close/>
                  <a:moveTo>
                    <a:pt x="415" y="81"/>
                  </a:moveTo>
                  <a:cubicBezTo>
                    <a:pt x="415" y="81"/>
                    <a:pt x="415" y="81"/>
                    <a:pt x="414" y="81"/>
                  </a:cubicBezTo>
                  <a:cubicBezTo>
                    <a:pt x="414" y="82"/>
                    <a:pt x="413" y="81"/>
                    <a:pt x="413" y="81"/>
                  </a:cubicBezTo>
                  <a:cubicBezTo>
                    <a:pt x="413" y="81"/>
                    <a:pt x="415" y="79"/>
                    <a:pt x="414" y="79"/>
                  </a:cubicBezTo>
                  <a:cubicBezTo>
                    <a:pt x="414" y="79"/>
                    <a:pt x="413" y="78"/>
                    <a:pt x="413" y="79"/>
                  </a:cubicBezTo>
                  <a:cubicBezTo>
                    <a:pt x="413" y="79"/>
                    <a:pt x="413" y="79"/>
                    <a:pt x="413" y="79"/>
                  </a:cubicBezTo>
                  <a:cubicBezTo>
                    <a:pt x="413" y="79"/>
                    <a:pt x="413" y="79"/>
                    <a:pt x="413" y="79"/>
                  </a:cubicBezTo>
                  <a:cubicBezTo>
                    <a:pt x="413" y="79"/>
                    <a:pt x="413" y="79"/>
                    <a:pt x="413" y="79"/>
                  </a:cubicBezTo>
                  <a:cubicBezTo>
                    <a:pt x="413" y="79"/>
                    <a:pt x="413" y="79"/>
                    <a:pt x="413" y="79"/>
                  </a:cubicBezTo>
                  <a:cubicBezTo>
                    <a:pt x="413" y="79"/>
                    <a:pt x="412" y="79"/>
                    <a:pt x="412" y="79"/>
                  </a:cubicBezTo>
                  <a:cubicBezTo>
                    <a:pt x="412" y="79"/>
                    <a:pt x="413" y="78"/>
                    <a:pt x="413" y="78"/>
                  </a:cubicBezTo>
                  <a:cubicBezTo>
                    <a:pt x="414" y="79"/>
                    <a:pt x="416" y="77"/>
                    <a:pt x="415" y="79"/>
                  </a:cubicBezTo>
                  <a:cubicBezTo>
                    <a:pt x="415" y="79"/>
                    <a:pt x="415" y="79"/>
                    <a:pt x="414" y="79"/>
                  </a:cubicBezTo>
                  <a:cubicBezTo>
                    <a:pt x="414" y="79"/>
                    <a:pt x="414" y="79"/>
                    <a:pt x="414" y="80"/>
                  </a:cubicBezTo>
                  <a:cubicBezTo>
                    <a:pt x="415" y="80"/>
                    <a:pt x="415" y="80"/>
                    <a:pt x="415" y="80"/>
                  </a:cubicBezTo>
                  <a:cubicBezTo>
                    <a:pt x="416" y="80"/>
                    <a:pt x="417" y="80"/>
                    <a:pt x="418" y="81"/>
                  </a:cubicBezTo>
                  <a:cubicBezTo>
                    <a:pt x="420" y="79"/>
                    <a:pt x="420" y="82"/>
                    <a:pt x="421" y="81"/>
                  </a:cubicBezTo>
                  <a:cubicBezTo>
                    <a:pt x="422" y="82"/>
                    <a:pt x="423" y="81"/>
                    <a:pt x="423" y="80"/>
                  </a:cubicBezTo>
                  <a:cubicBezTo>
                    <a:pt x="422" y="80"/>
                    <a:pt x="421" y="78"/>
                    <a:pt x="420" y="79"/>
                  </a:cubicBezTo>
                  <a:cubicBezTo>
                    <a:pt x="422" y="78"/>
                    <a:pt x="422" y="80"/>
                    <a:pt x="423" y="79"/>
                  </a:cubicBezTo>
                  <a:cubicBezTo>
                    <a:pt x="423" y="80"/>
                    <a:pt x="423" y="81"/>
                    <a:pt x="424" y="81"/>
                  </a:cubicBezTo>
                  <a:cubicBezTo>
                    <a:pt x="424" y="82"/>
                    <a:pt x="424" y="82"/>
                    <a:pt x="425" y="82"/>
                  </a:cubicBezTo>
                  <a:cubicBezTo>
                    <a:pt x="424" y="82"/>
                    <a:pt x="424" y="82"/>
                    <a:pt x="424" y="81"/>
                  </a:cubicBezTo>
                  <a:cubicBezTo>
                    <a:pt x="423" y="81"/>
                    <a:pt x="423" y="82"/>
                    <a:pt x="423" y="82"/>
                  </a:cubicBezTo>
                  <a:cubicBezTo>
                    <a:pt x="423" y="82"/>
                    <a:pt x="423" y="83"/>
                    <a:pt x="423" y="83"/>
                  </a:cubicBezTo>
                  <a:cubicBezTo>
                    <a:pt x="423" y="84"/>
                    <a:pt x="423" y="84"/>
                    <a:pt x="423" y="84"/>
                  </a:cubicBezTo>
                  <a:cubicBezTo>
                    <a:pt x="422" y="84"/>
                    <a:pt x="422" y="84"/>
                    <a:pt x="421" y="84"/>
                  </a:cubicBezTo>
                  <a:cubicBezTo>
                    <a:pt x="421" y="84"/>
                    <a:pt x="421" y="84"/>
                    <a:pt x="421" y="84"/>
                  </a:cubicBezTo>
                  <a:cubicBezTo>
                    <a:pt x="422" y="83"/>
                    <a:pt x="422" y="83"/>
                    <a:pt x="422" y="83"/>
                  </a:cubicBezTo>
                  <a:cubicBezTo>
                    <a:pt x="422" y="83"/>
                    <a:pt x="422" y="83"/>
                    <a:pt x="422" y="83"/>
                  </a:cubicBezTo>
                  <a:cubicBezTo>
                    <a:pt x="423" y="83"/>
                    <a:pt x="422" y="83"/>
                    <a:pt x="422" y="82"/>
                  </a:cubicBezTo>
                  <a:cubicBezTo>
                    <a:pt x="422" y="82"/>
                    <a:pt x="421" y="81"/>
                    <a:pt x="420" y="81"/>
                  </a:cubicBezTo>
                  <a:cubicBezTo>
                    <a:pt x="420" y="82"/>
                    <a:pt x="420" y="82"/>
                    <a:pt x="420" y="82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420" y="82"/>
                    <a:pt x="420" y="83"/>
                    <a:pt x="419" y="83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19" y="84"/>
                    <a:pt x="419" y="84"/>
                    <a:pt x="419" y="84"/>
                  </a:cubicBezTo>
                  <a:cubicBezTo>
                    <a:pt x="419" y="83"/>
                    <a:pt x="419" y="83"/>
                    <a:pt x="419" y="83"/>
                  </a:cubicBezTo>
                  <a:cubicBezTo>
                    <a:pt x="419" y="83"/>
                    <a:pt x="418" y="83"/>
                    <a:pt x="418" y="83"/>
                  </a:cubicBezTo>
                  <a:cubicBezTo>
                    <a:pt x="418" y="83"/>
                    <a:pt x="418" y="83"/>
                    <a:pt x="418" y="83"/>
                  </a:cubicBezTo>
                  <a:cubicBezTo>
                    <a:pt x="418" y="83"/>
                    <a:pt x="418" y="83"/>
                    <a:pt x="418" y="83"/>
                  </a:cubicBezTo>
                  <a:cubicBezTo>
                    <a:pt x="418" y="83"/>
                    <a:pt x="418" y="83"/>
                    <a:pt x="418" y="83"/>
                  </a:cubicBezTo>
                  <a:cubicBezTo>
                    <a:pt x="418" y="83"/>
                    <a:pt x="418" y="83"/>
                    <a:pt x="418" y="83"/>
                  </a:cubicBezTo>
                  <a:cubicBezTo>
                    <a:pt x="418" y="83"/>
                    <a:pt x="418" y="83"/>
                    <a:pt x="418" y="83"/>
                  </a:cubicBezTo>
                  <a:cubicBezTo>
                    <a:pt x="418" y="83"/>
                    <a:pt x="418" y="81"/>
                    <a:pt x="419" y="82"/>
                  </a:cubicBezTo>
                  <a:cubicBezTo>
                    <a:pt x="418" y="81"/>
                    <a:pt x="418" y="80"/>
                    <a:pt x="417" y="81"/>
                  </a:cubicBezTo>
                  <a:cubicBezTo>
                    <a:pt x="416" y="81"/>
                    <a:pt x="416" y="80"/>
                    <a:pt x="414" y="80"/>
                  </a:cubicBezTo>
                  <a:lnTo>
                    <a:pt x="415" y="81"/>
                  </a:lnTo>
                  <a:close/>
                  <a:moveTo>
                    <a:pt x="409" y="78"/>
                  </a:moveTo>
                  <a:cubicBezTo>
                    <a:pt x="409" y="78"/>
                    <a:pt x="409" y="78"/>
                    <a:pt x="409" y="78"/>
                  </a:cubicBezTo>
                  <a:cubicBezTo>
                    <a:pt x="408" y="78"/>
                    <a:pt x="407" y="78"/>
                    <a:pt x="407" y="78"/>
                  </a:cubicBezTo>
                  <a:cubicBezTo>
                    <a:pt x="407" y="78"/>
                    <a:pt x="407" y="78"/>
                    <a:pt x="407" y="78"/>
                  </a:cubicBezTo>
                  <a:cubicBezTo>
                    <a:pt x="407" y="77"/>
                    <a:pt x="408" y="78"/>
                    <a:pt x="408" y="77"/>
                  </a:cubicBezTo>
                  <a:cubicBezTo>
                    <a:pt x="409" y="78"/>
                    <a:pt x="409" y="78"/>
                    <a:pt x="409" y="78"/>
                  </a:cubicBezTo>
                  <a:cubicBezTo>
                    <a:pt x="409" y="78"/>
                    <a:pt x="409" y="78"/>
                    <a:pt x="409" y="78"/>
                  </a:cubicBezTo>
                  <a:cubicBezTo>
                    <a:pt x="409" y="78"/>
                    <a:pt x="409" y="78"/>
                    <a:pt x="409" y="78"/>
                  </a:cubicBezTo>
                  <a:close/>
                  <a:moveTo>
                    <a:pt x="409" y="75"/>
                  </a:moveTo>
                  <a:cubicBezTo>
                    <a:pt x="409" y="75"/>
                    <a:pt x="409" y="75"/>
                    <a:pt x="409" y="75"/>
                  </a:cubicBezTo>
                  <a:cubicBezTo>
                    <a:pt x="410" y="75"/>
                    <a:pt x="410" y="75"/>
                    <a:pt x="410" y="75"/>
                  </a:cubicBezTo>
                  <a:cubicBezTo>
                    <a:pt x="410" y="75"/>
                    <a:pt x="410" y="75"/>
                    <a:pt x="410" y="75"/>
                  </a:cubicBezTo>
                  <a:cubicBezTo>
                    <a:pt x="410" y="75"/>
                    <a:pt x="411" y="75"/>
                    <a:pt x="411" y="75"/>
                  </a:cubicBezTo>
                  <a:cubicBezTo>
                    <a:pt x="412" y="75"/>
                    <a:pt x="413" y="74"/>
                    <a:pt x="414" y="75"/>
                  </a:cubicBezTo>
                  <a:cubicBezTo>
                    <a:pt x="414" y="75"/>
                    <a:pt x="414" y="76"/>
                    <a:pt x="415" y="75"/>
                  </a:cubicBezTo>
                  <a:cubicBezTo>
                    <a:pt x="415" y="75"/>
                    <a:pt x="415" y="75"/>
                    <a:pt x="415" y="75"/>
                  </a:cubicBezTo>
                  <a:cubicBezTo>
                    <a:pt x="415" y="75"/>
                    <a:pt x="415" y="75"/>
                    <a:pt x="415" y="75"/>
                  </a:cubicBezTo>
                  <a:cubicBezTo>
                    <a:pt x="416" y="75"/>
                    <a:pt x="416" y="75"/>
                    <a:pt x="417" y="75"/>
                  </a:cubicBezTo>
                  <a:cubicBezTo>
                    <a:pt x="417" y="75"/>
                    <a:pt x="417" y="75"/>
                    <a:pt x="417" y="75"/>
                  </a:cubicBezTo>
                  <a:cubicBezTo>
                    <a:pt x="418" y="76"/>
                    <a:pt x="418" y="76"/>
                    <a:pt x="418" y="76"/>
                  </a:cubicBezTo>
                  <a:cubicBezTo>
                    <a:pt x="418" y="76"/>
                    <a:pt x="418" y="76"/>
                    <a:pt x="419" y="76"/>
                  </a:cubicBezTo>
                  <a:cubicBezTo>
                    <a:pt x="418" y="76"/>
                    <a:pt x="418" y="76"/>
                    <a:pt x="418" y="76"/>
                  </a:cubicBezTo>
                  <a:cubicBezTo>
                    <a:pt x="418" y="76"/>
                    <a:pt x="418" y="76"/>
                    <a:pt x="418" y="76"/>
                  </a:cubicBezTo>
                  <a:cubicBezTo>
                    <a:pt x="418" y="76"/>
                    <a:pt x="418" y="76"/>
                    <a:pt x="418" y="76"/>
                  </a:cubicBezTo>
                  <a:cubicBezTo>
                    <a:pt x="418" y="77"/>
                    <a:pt x="419" y="76"/>
                    <a:pt x="419" y="76"/>
                  </a:cubicBezTo>
                  <a:cubicBezTo>
                    <a:pt x="419" y="76"/>
                    <a:pt x="419" y="76"/>
                    <a:pt x="419" y="77"/>
                  </a:cubicBezTo>
                  <a:cubicBezTo>
                    <a:pt x="419" y="77"/>
                    <a:pt x="419" y="77"/>
                    <a:pt x="420" y="77"/>
                  </a:cubicBezTo>
                  <a:cubicBezTo>
                    <a:pt x="420" y="76"/>
                    <a:pt x="418" y="76"/>
                    <a:pt x="419" y="75"/>
                  </a:cubicBezTo>
                  <a:cubicBezTo>
                    <a:pt x="420" y="75"/>
                    <a:pt x="420" y="75"/>
                    <a:pt x="420" y="75"/>
                  </a:cubicBezTo>
                  <a:cubicBezTo>
                    <a:pt x="420" y="75"/>
                    <a:pt x="420" y="76"/>
                    <a:pt x="420" y="76"/>
                  </a:cubicBezTo>
                  <a:cubicBezTo>
                    <a:pt x="420" y="76"/>
                    <a:pt x="420" y="76"/>
                    <a:pt x="420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21" y="76"/>
                    <a:pt x="422" y="76"/>
                    <a:pt x="422" y="76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2" y="76"/>
                    <a:pt x="422" y="76"/>
                    <a:pt x="423" y="76"/>
                  </a:cubicBezTo>
                  <a:cubicBezTo>
                    <a:pt x="423" y="76"/>
                    <a:pt x="423" y="76"/>
                    <a:pt x="423" y="76"/>
                  </a:cubicBezTo>
                  <a:cubicBezTo>
                    <a:pt x="423" y="76"/>
                    <a:pt x="424" y="76"/>
                    <a:pt x="424" y="77"/>
                  </a:cubicBezTo>
                  <a:cubicBezTo>
                    <a:pt x="423" y="77"/>
                    <a:pt x="423" y="76"/>
                    <a:pt x="423" y="76"/>
                  </a:cubicBezTo>
                  <a:cubicBezTo>
                    <a:pt x="423" y="76"/>
                    <a:pt x="423" y="76"/>
                    <a:pt x="423" y="76"/>
                  </a:cubicBezTo>
                  <a:cubicBezTo>
                    <a:pt x="423" y="76"/>
                    <a:pt x="422" y="76"/>
                    <a:pt x="422" y="76"/>
                  </a:cubicBezTo>
                  <a:cubicBezTo>
                    <a:pt x="422" y="76"/>
                    <a:pt x="422" y="77"/>
                    <a:pt x="422" y="77"/>
                  </a:cubicBezTo>
                  <a:cubicBezTo>
                    <a:pt x="421" y="77"/>
                    <a:pt x="421" y="77"/>
                    <a:pt x="421" y="77"/>
                  </a:cubicBezTo>
                  <a:cubicBezTo>
                    <a:pt x="422" y="77"/>
                    <a:pt x="421" y="76"/>
                    <a:pt x="421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21" y="76"/>
                    <a:pt x="421" y="76"/>
                    <a:pt x="420" y="76"/>
                  </a:cubicBezTo>
                  <a:cubicBezTo>
                    <a:pt x="420" y="76"/>
                    <a:pt x="421" y="78"/>
                    <a:pt x="420" y="78"/>
                  </a:cubicBezTo>
                  <a:cubicBezTo>
                    <a:pt x="419" y="77"/>
                    <a:pt x="417" y="78"/>
                    <a:pt x="416" y="77"/>
                  </a:cubicBezTo>
                  <a:cubicBezTo>
                    <a:pt x="416" y="77"/>
                    <a:pt x="416" y="77"/>
                    <a:pt x="416" y="77"/>
                  </a:cubicBezTo>
                  <a:cubicBezTo>
                    <a:pt x="415" y="76"/>
                    <a:pt x="416" y="75"/>
                    <a:pt x="415" y="75"/>
                  </a:cubicBezTo>
                  <a:cubicBezTo>
                    <a:pt x="415" y="76"/>
                    <a:pt x="415" y="76"/>
                    <a:pt x="415" y="76"/>
                  </a:cubicBezTo>
                  <a:cubicBezTo>
                    <a:pt x="414" y="76"/>
                    <a:pt x="414" y="76"/>
                    <a:pt x="414" y="76"/>
                  </a:cubicBezTo>
                  <a:cubicBezTo>
                    <a:pt x="414" y="76"/>
                    <a:pt x="414" y="76"/>
                    <a:pt x="414" y="76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4" y="76"/>
                    <a:pt x="414" y="76"/>
                    <a:pt x="414" y="76"/>
                  </a:cubicBezTo>
                  <a:cubicBezTo>
                    <a:pt x="414" y="76"/>
                    <a:pt x="413" y="76"/>
                    <a:pt x="413" y="76"/>
                  </a:cubicBezTo>
                  <a:cubicBezTo>
                    <a:pt x="412" y="76"/>
                    <a:pt x="412" y="76"/>
                    <a:pt x="411" y="77"/>
                  </a:cubicBezTo>
                  <a:cubicBezTo>
                    <a:pt x="411" y="76"/>
                    <a:pt x="411" y="76"/>
                    <a:pt x="410" y="75"/>
                  </a:cubicBezTo>
                  <a:cubicBezTo>
                    <a:pt x="410" y="75"/>
                    <a:pt x="410" y="75"/>
                    <a:pt x="410" y="75"/>
                  </a:cubicBezTo>
                  <a:cubicBezTo>
                    <a:pt x="410" y="75"/>
                    <a:pt x="410" y="75"/>
                    <a:pt x="410" y="75"/>
                  </a:cubicBezTo>
                  <a:cubicBezTo>
                    <a:pt x="410" y="75"/>
                    <a:pt x="410" y="75"/>
                    <a:pt x="409" y="75"/>
                  </a:cubicBezTo>
                  <a:cubicBezTo>
                    <a:pt x="409" y="75"/>
                    <a:pt x="409" y="75"/>
                    <a:pt x="409" y="75"/>
                  </a:cubicBezTo>
                  <a:close/>
                  <a:moveTo>
                    <a:pt x="407" y="67"/>
                  </a:moveTo>
                  <a:cubicBezTo>
                    <a:pt x="407" y="66"/>
                    <a:pt x="408" y="66"/>
                    <a:pt x="408" y="66"/>
                  </a:cubicBezTo>
                  <a:cubicBezTo>
                    <a:pt x="408" y="66"/>
                    <a:pt x="408" y="66"/>
                    <a:pt x="407" y="67"/>
                  </a:cubicBezTo>
                  <a:cubicBezTo>
                    <a:pt x="407" y="67"/>
                    <a:pt x="407" y="67"/>
                    <a:pt x="407" y="67"/>
                  </a:cubicBezTo>
                  <a:cubicBezTo>
                    <a:pt x="407" y="68"/>
                    <a:pt x="407" y="68"/>
                    <a:pt x="407" y="68"/>
                  </a:cubicBezTo>
                  <a:cubicBezTo>
                    <a:pt x="407" y="67"/>
                    <a:pt x="407" y="67"/>
                    <a:pt x="407" y="67"/>
                  </a:cubicBezTo>
                  <a:close/>
                  <a:moveTo>
                    <a:pt x="408" y="68"/>
                  </a:moveTo>
                  <a:cubicBezTo>
                    <a:pt x="407" y="69"/>
                    <a:pt x="408" y="69"/>
                    <a:pt x="408" y="69"/>
                  </a:cubicBezTo>
                  <a:cubicBezTo>
                    <a:pt x="408" y="69"/>
                    <a:pt x="407" y="69"/>
                    <a:pt x="407" y="69"/>
                  </a:cubicBezTo>
                  <a:cubicBezTo>
                    <a:pt x="407" y="69"/>
                    <a:pt x="407" y="69"/>
                    <a:pt x="407" y="69"/>
                  </a:cubicBezTo>
                  <a:cubicBezTo>
                    <a:pt x="407" y="69"/>
                    <a:pt x="407" y="69"/>
                    <a:pt x="407" y="69"/>
                  </a:cubicBezTo>
                  <a:cubicBezTo>
                    <a:pt x="407" y="70"/>
                    <a:pt x="407" y="68"/>
                    <a:pt x="406" y="69"/>
                  </a:cubicBezTo>
                  <a:cubicBezTo>
                    <a:pt x="407" y="68"/>
                    <a:pt x="406" y="68"/>
                    <a:pt x="406" y="67"/>
                  </a:cubicBezTo>
                  <a:cubicBezTo>
                    <a:pt x="406" y="68"/>
                    <a:pt x="407" y="68"/>
                    <a:pt x="408" y="68"/>
                  </a:cubicBezTo>
                  <a:close/>
                  <a:moveTo>
                    <a:pt x="411" y="56"/>
                  </a:moveTo>
                  <a:cubicBezTo>
                    <a:pt x="411" y="55"/>
                    <a:pt x="411" y="55"/>
                    <a:pt x="411" y="55"/>
                  </a:cubicBezTo>
                  <a:cubicBezTo>
                    <a:pt x="411" y="55"/>
                    <a:pt x="411" y="55"/>
                    <a:pt x="411" y="55"/>
                  </a:cubicBezTo>
                  <a:lnTo>
                    <a:pt x="411" y="56"/>
                  </a:lnTo>
                  <a:close/>
                  <a:moveTo>
                    <a:pt x="410" y="66"/>
                  </a:moveTo>
                  <a:cubicBezTo>
                    <a:pt x="410" y="66"/>
                    <a:pt x="410" y="66"/>
                    <a:pt x="410" y="66"/>
                  </a:cubicBezTo>
                  <a:cubicBezTo>
                    <a:pt x="409" y="66"/>
                    <a:pt x="409" y="66"/>
                    <a:pt x="409" y="66"/>
                  </a:cubicBezTo>
                  <a:lnTo>
                    <a:pt x="410" y="66"/>
                  </a:lnTo>
                  <a:close/>
                  <a:moveTo>
                    <a:pt x="410" y="70"/>
                  </a:moveTo>
                  <a:cubicBezTo>
                    <a:pt x="410" y="70"/>
                    <a:pt x="410" y="69"/>
                    <a:pt x="410" y="69"/>
                  </a:cubicBezTo>
                  <a:cubicBezTo>
                    <a:pt x="410" y="69"/>
                    <a:pt x="409" y="69"/>
                    <a:pt x="409" y="69"/>
                  </a:cubicBezTo>
                  <a:cubicBezTo>
                    <a:pt x="409" y="68"/>
                    <a:pt x="411" y="70"/>
                    <a:pt x="411" y="68"/>
                  </a:cubicBezTo>
                  <a:cubicBezTo>
                    <a:pt x="411" y="68"/>
                    <a:pt x="412" y="69"/>
                    <a:pt x="413" y="68"/>
                  </a:cubicBezTo>
                  <a:cubicBezTo>
                    <a:pt x="413" y="70"/>
                    <a:pt x="409" y="68"/>
                    <a:pt x="411" y="70"/>
                  </a:cubicBezTo>
                  <a:cubicBezTo>
                    <a:pt x="411" y="70"/>
                    <a:pt x="411" y="70"/>
                    <a:pt x="411" y="70"/>
                  </a:cubicBezTo>
                  <a:cubicBezTo>
                    <a:pt x="411" y="70"/>
                    <a:pt x="411" y="70"/>
                    <a:pt x="411" y="70"/>
                  </a:cubicBezTo>
                  <a:cubicBezTo>
                    <a:pt x="411" y="70"/>
                    <a:pt x="410" y="70"/>
                    <a:pt x="410" y="71"/>
                  </a:cubicBezTo>
                  <a:cubicBezTo>
                    <a:pt x="411" y="71"/>
                    <a:pt x="411" y="71"/>
                    <a:pt x="411" y="71"/>
                  </a:cubicBezTo>
                  <a:cubicBezTo>
                    <a:pt x="410" y="71"/>
                    <a:pt x="409" y="70"/>
                    <a:pt x="408" y="71"/>
                  </a:cubicBezTo>
                  <a:cubicBezTo>
                    <a:pt x="409" y="70"/>
                    <a:pt x="409" y="70"/>
                    <a:pt x="409" y="70"/>
                  </a:cubicBezTo>
                  <a:cubicBezTo>
                    <a:pt x="408" y="70"/>
                    <a:pt x="408" y="70"/>
                    <a:pt x="408" y="70"/>
                  </a:cubicBezTo>
                  <a:lnTo>
                    <a:pt x="410" y="70"/>
                  </a:lnTo>
                  <a:close/>
                  <a:moveTo>
                    <a:pt x="412" y="70"/>
                  </a:moveTo>
                  <a:cubicBezTo>
                    <a:pt x="412" y="70"/>
                    <a:pt x="412" y="70"/>
                    <a:pt x="412" y="70"/>
                  </a:cubicBezTo>
                  <a:cubicBezTo>
                    <a:pt x="412" y="70"/>
                    <a:pt x="413" y="70"/>
                    <a:pt x="413" y="71"/>
                  </a:cubicBezTo>
                  <a:cubicBezTo>
                    <a:pt x="413" y="70"/>
                    <a:pt x="412" y="70"/>
                    <a:pt x="412" y="70"/>
                  </a:cubicBezTo>
                  <a:close/>
                  <a:moveTo>
                    <a:pt x="413" y="74"/>
                  </a:moveTo>
                  <a:cubicBezTo>
                    <a:pt x="413" y="74"/>
                    <a:pt x="413" y="74"/>
                    <a:pt x="412" y="73"/>
                  </a:cubicBezTo>
                  <a:lnTo>
                    <a:pt x="413" y="74"/>
                  </a:lnTo>
                  <a:close/>
                  <a:moveTo>
                    <a:pt x="412" y="72"/>
                  </a:moveTo>
                  <a:cubicBezTo>
                    <a:pt x="412" y="72"/>
                    <a:pt x="411" y="72"/>
                    <a:pt x="411" y="72"/>
                  </a:cubicBezTo>
                  <a:cubicBezTo>
                    <a:pt x="411" y="71"/>
                    <a:pt x="411" y="71"/>
                    <a:pt x="411" y="71"/>
                  </a:cubicBezTo>
                  <a:cubicBezTo>
                    <a:pt x="412" y="72"/>
                    <a:pt x="412" y="72"/>
                    <a:pt x="412" y="72"/>
                  </a:cubicBezTo>
                  <a:cubicBezTo>
                    <a:pt x="412" y="71"/>
                    <a:pt x="412" y="71"/>
                    <a:pt x="412" y="71"/>
                  </a:cubicBezTo>
                  <a:lnTo>
                    <a:pt x="412" y="72"/>
                  </a:lnTo>
                  <a:close/>
                  <a:moveTo>
                    <a:pt x="413" y="58"/>
                  </a:moveTo>
                  <a:cubicBezTo>
                    <a:pt x="413" y="58"/>
                    <a:pt x="413" y="58"/>
                    <a:pt x="413" y="58"/>
                  </a:cubicBezTo>
                  <a:cubicBezTo>
                    <a:pt x="414" y="58"/>
                    <a:pt x="413" y="56"/>
                    <a:pt x="414" y="56"/>
                  </a:cubicBezTo>
                  <a:cubicBezTo>
                    <a:pt x="415" y="56"/>
                    <a:pt x="415" y="57"/>
                    <a:pt x="416" y="57"/>
                  </a:cubicBezTo>
                  <a:cubicBezTo>
                    <a:pt x="415" y="59"/>
                    <a:pt x="413" y="56"/>
                    <a:pt x="413" y="58"/>
                  </a:cubicBezTo>
                  <a:close/>
                  <a:moveTo>
                    <a:pt x="414" y="53"/>
                  </a:moveTo>
                  <a:cubicBezTo>
                    <a:pt x="414" y="53"/>
                    <a:pt x="414" y="53"/>
                    <a:pt x="414" y="53"/>
                  </a:cubicBezTo>
                  <a:cubicBezTo>
                    <a:pt x="414" y="53"/>
                    <a:pt x="414" y="53"/>
                    <a:pt x="414" y="53"/>
                  </a:cubicBezTo>
                  <a:close/>
                  <a:moveTo>
                    <a:pt x="426" y="56"/>
                  </a:moveTo>
                  <a:cubicBezTo>
                    <a:pt x="427" y="55"/>
                    <a:pt x="427" y="55"/>
                    <a:pt x="427" y="55"/>
                  </a:cubicBezTo>
                  <a:cubicBezTo>
                    <a:pt x="427" y="55"/>
                    <a:pt x="427" y="55"/>
                    <a:pt x="427" y="55"/>
                  </a:cubicBezTo>
                  <a:cubicBezTo>
                    <a:pt x="427" y="55"/>
                    <a:pt x="427" y="55"/>
                    <a:pt x="427" y="55"/>
                  </a:cubicBezTo>
                  <a:cubicBezTo>
                    <a:pt x="426" y="56"/>
                    <a:pt x="426" y="57"/>
                    <a:pt x="425" y="56"/>
                  </a:cubicBezTo>
                  <a:cubicBezTo>
                    <a:pt x="425" y="56"/>
                    <a:pt x="424" y="56"/>
                    <a:pt x="424" y="56"/>
                  </a:cubicBezTo>
                  <a:cubicBezTo>
                    <a:pt x="424" y="55"/>
                    <a:pt x="425" y="56"/>
                    <a:pt x="426" y="55"/>
                  </a:cubicBezTo>
                  <a:cubicBezTo>
                    <a:pt x="426" y="55"/>
                    <a:pt x="425" y="56"/>
                    <a:pt x="426" y="56"/>
                  </a:cubicBezTo>
                  <a:close/>
                  <a:moveTo>
                    <a:pt x="431" y="57"/>
                  </a:moveTo>
                  <a:cubicBezTo>
                    <a:pt x="430" y="56"/>
                    <a:pt x="429" y="57"/>
                    <a:pt x="429" y="55"/>
                  </a:cubicBezTo>
                  <a:cubicBezTo>
                    <a:pt x="430" y="56"/>
                    <a:pt x="431" y="56"/>
                    <a:pt x="431" y="57"/>
                  </a:cubicBezTo>
                  <a:close/>
                  <a:moveTo>
                    <a:pt x="430" y="55"/>
                  </a:moveTo>
                  <a:cubicBezTo>
                    <a:pt x="431" y="55"/>
                    <a:pt x="431" y="55"/>
                    <a:pt x="431" y="55"/>
                  </a:cubicBezTo>
                  <a:cubicBezTo>
                    <a:pt x="431" y="56"/>
                    <a:pt x="431" y="56"/>
                    <a:pt x="431" y="56"/>
                  </a:cubicBezTo>
                  <a:lnTo>
                    <a:pt x="430" y="55"/>
                  </a:lnTo>
                  <a:close/>
                  <a:moveTo>
                    <a:pt x="433" y="57"/>
                  </a:moveTo>
                  <a:cubicBezTo>
                    <a:pt x="433" y="58"/>
                    <a:pt x="433" y="58"/>
                    <a:pt x="433" y="58"/>
                  </a:cubicBezTo>
                  <a:cubicBezTo>
                    <a:pt x="434" y="58"/>
                    <a:pt x="434" y="58"/>
                    <a:pt x="434" y="58"/>
                  </a:cubicBezTo>
                  <a:cubicBezTo>
                    <a:pt x="434" y="58"/>
                    <a:pt x="434" y="59"/>
                    <a:pt x="434" y="59"/>
                  </a:cubicBezTo>
                  <a:cubicBezTo>
                    <a:pt x="435" y="59"/>
                    <a:pt x="436" y="60"/>
                    <a:pt x="437" y="60"/>
                  </a:cubicBezTo>
                  <a:cubicBezTo>
                    <a:pt x="436" y="60"/>
                    <a:pt x="437" y="61"/>
                    <a:pt x="436" y="61"/>
                  </a:cubicBezTo>
                  <a:cubicBezTo>
                    <a:pt x="436" y="60"/>
                    <a:pt x="436" y="60"/>
                    <a:pt x="436" y="60"/>
                  </a:cubicBezTo>
                  <a:cubicBezTo>
                    <a:pt x="435" y="60"/>
                    <a:pt x="435" y="60"/>
                    <a:pt x="435" y="61"/>
                  </a:cubicBezTo>
                  <a:cubicBezTo>
                    <a:pt x="434" y="60"/>
                    <a:pt x="433" y="59"/>
                    <a:pt x="433" y="60"/>
                  </a:cubicBezTo>
                  <a:cubicBezTo>
                    <a:pt x="432" y="60"/>
                    <a:pt x="432" y="60"/>
                    <a:pt x="432" y="60"/>
                  </a:cubicBezTo>
                  <a:cubicBezTo>
                    <a:pt x="432" y="60"/>
                    <a:pt x="432" y="60"/>
                    <a:pt x="432" y="60"/>
                  </a:cubicBezTo>
                  <a:cubicBezTo>
                    <a:pt x="433" y="60"/>
                    <a:pt x="433" y="59"/>
                    <a:pt x="433" y="59"/>
                  </a:cubicBezTo>
                  <a:cubicBezTo>
                    <a:pt x="434" y="58"/>
                    <a:pt x="432" y="58"/>
                    <a:pt x="433" y="57"/>
                  </a:cubicBezTo>
                  <a:close/>
                  <a:moveTo>
                    <a:pt x="434" y="56"/>
                  </a:moveTo>
                  <a:cubicBezTo>
                    <a:pt x="435" y="56"/>
                    <a:pt x="435" y="56"/>
                    <a:pt x="435" y="56"/>
                  </a:cubicBezTo>
                  <a:cubicBezTo>
                    <a:pt x="435" y="56"/>
                    <a:pt x="435" y="56"/>
                    <a:pt x="435" y="56"/>
                  </a:cubicBezTo>
                  <a:cubicBezTo>
                    <a:pt x="435" y="56"/>
                    <a:pt x="435" y="56"/>
                    <a:pt x="435" y="56"/>
                  </a:cubicBezTo>
                  <a:cubicBezTo>
                    <a:pt x="435" y="56"/>
                    <a:pt x="435" y="56"/>
                    <a:pt x="435" y="56"/>
                  </a:cubicBezTo>
                  <a:lnTo>
                    <a:pt x="434" y="56"/>
                  </a:lnTo>
                  <a:close/>
                  <a:moveTo>
                    <a:pt x="436" y="57"/>
                  </a:moveTo>
                  <a:cubicBezTo>
                    <a:pt x="436" y="56"/>
                    <a:pt x="436" y="56"/>
                    <a:pt x="436" y="56"/>
                  </a:cubicBezTo>
                  <a:cubicBezTo>
                    <a:pt x="436" y="57"/>
                    <a:pt x="436" y="57"/>
                    <a:pt x="436" y="57"/>
                  </a:cubicBezTo>
                  <a:close/>
                  <a:moveTo>
                    <a:pt x="429" y="81"/>
                  </a:moveTo>
                  <a:cubicBezTo>
                    <a:pt x="429" y="81"/>
                    <a:pt x="428" y="81"/>
                    <a:pt x="428" y="81"/>
                  </a:cubicBezTo>
                  <a:cubicBezTo>
                    <a:pt x="428" y="81"/>
                    <a:pt x="429" y="81"/>
                    <a:pt x="429" y="80"/>
                  </a:cubicBezTo>
                  <a:cubicBezTo>
                    <a:pt x="428" y="80"/>
                    <a:pt x="428" y="80"/>
                    <a:pt x="428" y="80"/>
                  </a:cubicBezTo>
                  <a:cubicBezTo>
                    <a:pt x="428" y="80"/>
                    <a:pt x="429" y="79"/>
                    <a:pt x="430" y="79"/>
                  </a:cubicBezTo>
                  <a:cubicBezTo>
                    <a:pt x="429" y="80"/>
                    <a:pt x="429" y="80"/>
                    <a:pt x="429" y="80"/>
                  </a:cubicBezTo>
                  <a:lnTo>
                    <a:pt x="429" y="81"/>
                  </a:lnTo>
                  <a:close/>
                  <a:moveTo>
                    <a:pt x="429" y="77"/>
                  </a:moveTo>
                  <a:cubicBezTo>
                    <a:pt x="429" y="77"/>
                    <a:pt x="429" y="77"/>
                    <a:pt x="429" y="77"/>
                  </a:cubicBezTo>
                  <a:cubicBezTo>
                    <a:pt x="429" y="77"/>
                    <a:pt x="429" y="77"/>
                    <a:pt x="429" y="77"/>
                  </a:cubicBezTo>
                  <a:cubicBezTo>
                    <a:pt x="429" y="77"/>
                    <a:pt x="429" y="77"/>
                    <a:pt x="429" y="77"/>
                  </a:cubicBezTo>
                  <a:cubicBezTo>
                    <a:pt x="429" y="78"/>
                    <a:pt x="429" y="78"/>
                    <a:pt x="429" y="78"/>
                  </a:cubicBezTo>
                  <a:cubicBezTo>
                    <a:pt x="429" y="78"/>
                    <a:pt x="429" y="77"/>
                    <a:pt x="429" y="77"/>
                  </a:cubicBezTo>
                  <a:cubicBezTo>
                    <a:pt x="429" y="77"/>
                    <a:pt x="429" y="77"/>
                    <a:pt x="429" y="77"/>
                  </a:cubicBezTo>
                  <a:cubicBezTo>
                    <a:pt x="429" y="77"/>
                    <a:pt x="429" y="77"/>
                    <a:pt x="429" y="77"/>
                  </a:cubicBezTo>
                  <a:cubicBezTo>
                    <a:pt x="428" y="77"/>
                    <a:pt x="428" y="77"/>
                    <a:pt x="428" y="77"/>
                  </a:cubicBezTo>
                  <a:cubicBezTo>
                    <a:pt x="429" y="77"/>
                    <a:pt x="429" y="77"/>
                    <a:pt x="429" y="77"/>
                  </a:cubicBezTo>
                  <a:cubicBezTo>
                    <a:pt x="429" y="77"/>
                    <a:pt x="429" y="77"/>
                    <a:pt x="429" y="77"/>
                  </a:cubicBezTo>
                  <a:close/>
                  <a:moveTo>
                    <a:pt x="430" y="78"/>
                  </a:moveTo>
                  <a:cubicBezTo>
                    <a:pt x="430" y="79"/>
                    <a:pt x="430" y="79"/>
                    <a:pt x="430" y="79"/>
                  </a:cubicBezTo>
                  <a:cubicBezTo>
                    <a:pt x="429" y="78"/>
                    <a:pt x="429" y="78"/>
                    <a:pt x="429" y="78"/>
                  </a:cubicBezTo>
                  <a:lnTo>
                    <a:pt x="430" y="78"/>
                  </a:lnTo>
                  <a:close/>
                  <a:moveTo>
                    <a:pt x="430" y="76"/>
                  </a:moveTo>
                  <a:cubicBezTo>
                    <a:pt x="431" y="75"/>
                    <a:pt x="431" y="75"/>
                    <a:pt x="431" y="75"/>
                  </a:cubicBezTo>
                  <a:cubicBezTo>
                    <a:pt x="431" y="75"/>
                    <a:pt x="431" y="76"/>
                    <a:pt x="431" y="76"/>
                  </a:cubicBezTo>
                  <a:cubicBezTo>
                    <a:pt x="431" y="76"/>
                    <a:pt x="431" y="76"/>
                    <a:pt x="431" y="76"/>
                  </a:cubicBezTo>
                  <a:lnTo>
                    <a:pt x="430" y="76"/>
                  </a:lnTo>
                  <a:close/>
                  <a:moveTo>
                    <a:pt x="428" y="78"/>
                  </a:moveTo>
                  <a:cubicBezTo>
                    <a:pt x="428" y="78"/>
                    <a:pt x="427" y="78"/>
                    <a:pt x="427" y="77"/>
                  </a:cubicBezTo>
                  <a:cubicBezTo>
                    <a:pt x="427" y="77"/>
                    <a:pt x="428" y="77"/>
                    <a:pt x="428" y="78"/>
                  </a:cubicBezTo>
                  <a:close/>
                  <a:moveTo>
                    <a:pt x="427" y="80"/>
                  </a:moveTo>
                  <a:cubicBezTo>
                    <a:pt x="426" y="80"/>
                    <a:pt x="426" y="80"/>
                    <a:pt x="426" y="79"/>
                  </a:cubicBezTo>
                  <a:lnTo>
                    <a:pt x="427" y="80"/>
                  </a:lnTo>
                  <a:close/>
                  <a:moveTo>
                    <a:pt x="429" y="82"/>
                  </a:moveTo>
                  <a:cubicBezTo>
                    <a:pt x="429" y="82"/>
                    <a:pt x="429" y="82"/>
                    <a:pt x="430" y="82"/>
                  </a:cubicBezTo>
                  <a:cubicBezTo>
                    <a:pt x="430" y="82"/>
                    <a:pt x="430" y="82"/>
                    <a:pt x="430" y="82"/>
                  </a:cubicBezTo>
                  <a:cubicBezTo>
                    <a:pt x="430" y="82"/>
                    <a:pt x="430" y="82"/>
                    <a:pt x="430" y="82"/>
                  </a:cubicBezTo>
                  <a:cubicBezTo>
                    <a:pt x="430" y="82"/>
                    <a:pt x="430" y="82"/>
                    <a:pt x="430" y="82"/>
                  </a:cubicBezTo>
                  <a:cubicBezTo>
                    <a:pt x="432" y="82"/>
                    <a:pt x="432" y="82"/>
                    <a:pt x="434" y="82"/>
                  </a:cubicBezTo>
                  <a:cubicBezTo>
                    <a:pt x="434" y="82"/>
                    <a:pt x="434" y="82"/>
                    <a:pt x="434" y="82"/>
                  </a:cubicBezTo>
                  <a:cubicBezTo>
                    <a:pt x="434" y="82"/>
                    <a:pt x="434" y="82"/>
                    <a:pt x="435" y="82"/>
                  </a:cubicBezTo>
                  <a:cubicBezTo>
                    <a:pt x="434" y="82"/>
                    <a:pt x="434" y="82"/>
                    <a:pt x="434" y="82"/>
                  </a:cubicBezTo>
                  <a:cubicBezTo>
                    <a:pt x="434" y="82"/>
                    <a:pt x="434" y="82"/>
                    <a:pt x="434" y="83"/>
                  </a:cubicBezTo>
                  <a:cubicBezTo>
                    <a:pt x="434" y="83"/>
                    <a:pt x="435" y="83"/>
                    <a:pt x="435" y="83"/>
                  </a:cubicBezTo>
                  <a:cubicBezTo>
                    <a:pt x="435" y="83"/>
                    <a:pt x="436" y="83"/>
                    <a:pt x="435" y="82"/>
                  </a:cubicBezTo>
                  <a:cubicBezTo>
                    <a:pt x="435" y="82"/>
                    <a:pt x="435" y="82"/>
                    <a:pt x="435" y="82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6" y="82"/>
                    <a:pt x="435" y="83"/>
                    <a:pt x="436" y="83"/>
                  </a:cubicBezTo>
                  <a:cubicBezTo>
                    <a:pt x="436" y="84"/>
                    <a:pt x="435" y="83"/>
                    <a:pt x="435" y="84"/>
                  </a:cubicBezTo>
                  <a:cubicBezTo>
                    <a:pt x="435" y="84"/>
                    <a:pt x="435" y="84"/>
                    <a:pt x="435" y="84"/>
                  </a:cubicBezTo>
                  <a:cubicBezTo>
                    <a:pt x="435" y="84"/>
                    <a:pt x="435" y="84"/>
                    <a:pt x="435" y="84"/>
                  </a:cubicBezTo>
                  <a:cubicBezTo>
                    <a:pt x="435" y="84"/>
                    <a:pt x="435" y="84"/>
                    <a:pt x="434" y="84"/>
                  </a:cubicBezTo>
                  <a:cubicBezTo>
                    <a:pt x="434" y="85"/>
                    <a:pt x="433" y="85"/>
                    <a:pt x="432" y="85"/>
                  </a:cubicBezTo>
                  <a:cubicBezTo>
                    <a:pt x="432" y="85"/>
                    <a:pt x="432" y="85"/>
                    <a:pt x="432" y="85"/>
                  </a:cubicBezTo>
                  <a:cubicBezTo>
                    <a:pt x="432" y="85"/>
                    <a:pt x="431" y="85"/>
                    <a:pt x="431" y="85"/>
                  </a:cubicBezTo>
                  <a:cubicBezTo>
                    <a:pt x="431" y="85"/>
                    <a:pt x="431" y="85"/>
                    <a:pt x="431" y="85"/>
                  </a:cubicBezTo>
                  <a:cubicBezTo>
                    <a:pt x="432" y="84"/>
                    <a:pt x="432" y="85"/>
                    <a:pt x="433" y="85"/>
                  </a:cubicBezTo>
                  <a:cubicBezTo>
                    <a:pt x="433" y="84"/>
                    <a:pt x="432" y="84"/>
                    <a:pt x="431" y="84"/>
                  </a:cubicBezTo>
                  <a:cubicBezTo>
                    <a:pt x="431" y="84"/>
                    <a:pt x="430" y="85"/>
                    <a:pt x="431" y="85"/>
                  </a:cubicBezTo>
                  <a:cubicBezTo>
                    <a:pt x="430" y="85"/>
                    <a:pt x="430" y="85"/>
                    <a:pt x="430" y="85"/>
                  </a:cubicBezTo>
                  <a:cubicBezTo>
                    <a:pt x="430" y="84"/>
                    <a:pt x="429" y="83"/>
                    <a:pt x="429" y="83"/>
                  </a:cubicBezTo>
                  <a:cubicBezTo>
                    <a:pt x="427" y="84"/>
                    <a:pt x="427" y="81"/>
                    <a:pt x="427" y="83"/>
                  </a:cubicBezTo>
                  <a:cubicBezTo>
                    <a:pt x="427" y="84"/>
                    <a:pt x="427" y="84"/>
                    <a:pt x="427" y="84"/>
                  </a:cubicBezTo>
                  <a:cubicBezTo>
                    <a:pt x="425" y="84"/>
                    <a:pt x="427" y="82"/>
                    <a:pt x="426" y="83"/>
                  </a:cubicBezTo>
                  <a:cubicBezTo>
                    <a:pt x="425" y="83"/>
                    <a:pt x="425" y="82"/>
                    <a:pt x="425" y="81"/>
                  </a:cubicBezTo>
                  <a:cubicBezTo>
                    <a:pt x="427" y="82"/>
                    <a:pt x="428" y="80"/>
                    <a:pt x="429" y="82"/>
                  </a:cubicBezTo>
                  <a:close/>
                  <a:moveTo>
                    <a:pt x="434" y="74"/>
                  </a:moveTo>
                  <a:cubicBezTo>
                    <a:pt x="434" y="74"/>
                    <a:pt x="435" y="74"/>
                    <a:pt x="435" y="74"/>
                  </a:cubicBezTo>
                  <a:cubicBezTo>
                    <a:pt x="434" y="75"/>
                    <a:pt x="434" y="75"/>
                    <a:pt x="434" y="75"/>
                  </a:cubicBezTo>
                  <a:cubicBezTo>
                    <a:pt x="434" y="75"/>
                    <a:pt x="434" y="75"/>
                    <a:pt x="434" y="75"/>
                  </a:cubicBezTo>
                  <a:cubicBezTo>
                    <a:pt x="433" y="75"/>
                    <a:pt x="433" y="75"/>
                    <a:pt x="433" y="75"/>
                  </a:cubicBezTo>
                  <a:cubicBezTo>
                    <a:pt x="434" y="75"/>
                    <a:pt x="434" y="75"/>
                    <a:pt x="434" y="75"/>
                  </a:cubicBezTo>
                  <a:cubicBezTo>
                    <a:pt x="433" y="74"/>
                    <a:pt x="434" y="74"/>
                    <a:pt x="434" y="74"/>
                  </a:cubicBezTo>
                  <a:close/>
                  <a:moveTo>
                    <a:pt x="443" y="60"/>
                  </a:moveTo>
                  <a:cubicBezTo>
                    <a:pt x="443" y="59"/>
                    <a:pt x="443" y="59"/>
                    <a:pt x="443" y="59"/>
                  </a:cubicBezTo>
                  <a:cubicBezTo>
                    <a:pt x="443" y="60"/>
                    <a:pt x="443" y="60"/>
                    <a:pt x="443" y="60"/>
                  </a:cubicBezTo>
                  <a:cubicBezTo>
                    <a:pt x="443" y="59"/>
                    <a:pt x="444" y="59"/>
                    <a:pt x="444" y="59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4" y="59"/>
                    <a:pt x="444" y="59"/>
                    <a:pt x="445" y="59"/>
                  </a:cubicBezTo>
                  <a:cubicBezTo>
                    <a:pt x="445" y="59"/>
                    <a:pt x="446" y="60"/>
                    <a:pt x="446" y="59"/>
                  </a:cubicBezTo>
                  <a:cubicBezTo>
                    <a:pt x="446" y="58"/>
                    <a:pt x="445" y="58"/>
                    <a:pt x="445" y="59"/>
                  </a:cubicBezTo>
                  <a:cubicBezTo>
                    <a:pt x="445" y="58"/>
                    <a:pt x="444" y="58"/>
                    <a:pt x="444" y="57"/>
                  </a:cubicBezTo>
                  <a:cubicBezTo>
                    <a:pt x="445" y="57"/>
                    <a:pt x="445" y="57"/>
                    <a:pt x="445" y="57"/>
                  </a:cubicBezTo>
                  <a:cubicBezTo>
                    <a:pt x="445" y="57"/>
                    <a:pt x="445" y="57"/>
                    <a:pt x="445" y="57"/>
                  </a:cubicBezTo>
                  <a:cubicBezTo>
                    <a:pt x="445" y="58"/>
                    <a:pt x="446" y="57"/>
                    <a:pt x="447" y="58"/>
                  </a:cubicBezTo>
                  <a:cubicBezTo>
                    <a:pt x="448" y="57"/>
                    <a:pt x="448" y="58"/>
                    <a:pt x="448" y="58"/>
                  </a:cubicBezTo>
                  <a:cubicBezTo>
                    <a:pt x="448" y="58"/>
                    <a:pt x="448" y="58"/>
                    <a:pt x="448" y="58"/>
                  </a:cubicBezTo>
                  <a:cubicBezTo>
                    <a:pt x="448" y="58"/>
                    <a:pt x="448" y="58"/>
                    <a:pt x="448" y="58"/>
                  </a:cubicBezTo>
                  <a:cubicBezTo>
                    <a:pt x="448" y="58"/>
                    <a:pt x="447" y="58"/>
                    <a:pt x="446" y="59"/>
                  </a:cubicBezTo>
                  <a:cubicBezTo>
                    <a:pt x="446" y="61"/>
                    <a:pt x="443" y="59"/>
                    <a:pt x="445" y="61"/>
                  </a:cubicBezTo>
                  <a:cubicBezTo>
                    <a:pt x="446" y="60"/>
                    <a:pt x="447" y="62"/>
                    <a:pt x="448" y="61"/>
                  </a:cubicBezTo>
                  <a:cubicBezTo>
                    <a:pt x="449" y="60"/>
                    <a:pt x="450" y="61"/>
                    <a:pt x="450" y="61"/>
                  </a:cubicBezTo>
                  <a:cubicBezTo>
                    <a:pt x="450" y="61"/>
                    <a:pt x="450" y="61"/>
                    <a:pt x="450" y="61"/>
                  </a:cubicBezTo>
                  <a:cubicBezTo>
                    <a:pt x="451" y="61"/>
                    <a:pt x="451" y="61"/>
                    <a:pt x="451" y="61"/>
                  </a:cubicBezTo>
                  <a:cubicBezTo>
                    <a:pt x="451" y="61"/>
                    <a:pt x="451" y="61"/>
                    <a:pt x="450" y="61"/>
                  </a:cubicBezTo>
                  <a:cubicBezTo>
                    <a:pt x="451" y="62"/>
                    <a:pt x="452" y="63"/>
                    <a:pt x="454" y="63"/>
                  </a:cubicBezTo>
                  <a:cubicBezTo>
                    <a:pt x="454" y="63"/>
                    <a:pt x="453" y="62"/>
                    <a:pt x="453" y="62"/>
                  </a:cubicBezTo>
                  <a:cubicBezTo>
                    <a:pt x="453" y="62"/>
                    <a:pt x="453" y="62"/>
                    <a:pt x="453" y="62"/>
                  </a:cubicBezTo>
                  <a:cubicBezTo>
                    <a:pt x="453" y="62"/>
                    <a:pt x="453" y="62"/>
                    <a:pt x="453" y="62"/>
                  </a:cubicBezTo>
                  <a:cubicBezTo>
                    <a:pt x="453" y="62"/>
                    <a:pt x="453" y="62"/>
                    <a:pt x="453" y="62"/>
                  </a:cubicBezTo>
                  <a:cubicBezTo>
                    <a:pt x="453" y="62"/>
                    <a:pt x="453" y="62"/>
                    <a:pt x="453" y="62"/>
                  </a:cubicBezTo>
                  <a:cubicBezTo>
                    <a:pt x="453" y="62"/>
                    <a:pt x="453" y="62"/>
                    <a:pt x="453" y="62"/>
                  </a:cubicBezTo>
                  <a:cubicBezTo>
                    <a:pt x="453" y="62"/>
                    <a:pt x="453" y="62"/>
                    <a:pt x="453" y="62"/>
                  </a:cubicBezTo>
                  <a:cubicBezTo>
                    <a:pt x="453" y="62"/>
                    <a:pt x="453" y="62"/>
                    <a:pt x="454" y="62"/>
                  </a:cubicBezTo>
                  <a:cubicBezTo>
                    <a:pt x="454" y="62"/>
                    <a:pt x="454" y="61"/>
                    <a:pt x="454" y="61"/>
                  </a:cubicBezTo>
                  <a:cubicBezTo>
                    <a:pt x="454" y="62"/>
                    <a:pt x="454" y="62"/>
                    <a:pt x="454" y="62"/>
                  </a:cubicBezTo>
                  <a:cubicBezTo>
                    <a:pt x="454" y="62"/>
                    <a:pt x="454" y="62"/>
                    <a:pt x="454" y="62"/>
                  </a:cubicBezTo>
                  <a:cubicBezTo>
                    <a:pt x="454" y="63"/>
                    <a:pt x="455" y="62"/>
                    <a:pt x="456" y="62"/>
                  </a:cubicBezTo>
                  <a:cubicBezTo>
                    <a:pt x="455" y="63"/>
                    <a:pt x="455" y="63"/>
                    <a:pt x="455" y="63"/>
                  </a:cubicBezTo>
                  <a:cubicBezTo>
                    <a:pt x="455" y="64"/>
                    <a:pt x="456" y="63"/>
                    <a:pt x="457" y="64"/>
                  </a:cubicBezTo>
                  <a:cubicBezTo>
                    <a:pt x="456" y="64"/>
                    <a:pt x="456" y="64"/>
                    <a:pt x="456" y="64"/>
                  </a:cubicBezTo>
                  <a:cubicBezTo>
                    <a:pt x="454" y="64"/>
                    <a:pt x="454" y="64"/>
                    <a:pt x="454" y="64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54" y="63"/>
                    <a:pt x="453" y="63"/>
                    <a:pt x="453" y="64"/>
                  </a:cubicBezTo>
                  <a:cubicBezTo>
                    <a:pt x="453" y="64"/>
                    <a:pt x="453" y="64"/>
                    <a:pt x="453" y="64"/>
                  </a:cubicBezTo>
                  <a:cubicBezTo>
                    <a:pt x="453" y="64"/>
                    <a:pt x="453" y="64"/>
                    <a:pt x="453" y="64"/>
                  </a:cubicBezTo>
                  <a:cubicBezTo>
                    <a:pt x="453" y="64"/>
                    <a:pt x="453" y="64"/>
                    <a:pt x="453" y="64"/>
                  </a:cubicBezTo>
                  <a:cubicBezTo>
                    <a:pt x="452" y="64"/>
                    <a:pt x="452" y="64"/>
                    <a:pt x="452" y="64"/>
                  </a:cubicBezTo>
                  <a:cubicBezTo>
                    <a:pt x="452" y="64"/>
                    <a:pt x="453" y="64"/>
                    <a:pt x="453" y="64"/>
                  </a:cubicBezTo>
                  <a:cubicBezTo>
                    <a:pt x="453" y="64"/>
                    <a:pt x="453" y="64"/>
                    <a:pt x="453" y="64"/>
                  </a:cubicBezTo>
                  <a:cubicBezTo>
                    <a:pt x="453" y="63"/>
                    <a:pt x="453" y="63"/>
                    <a:pt x="452" y="63"/>
                  </a:cubicBezTo>
                  <a:cubicBezTo>
                    <a:pt x="451" y="63"/>
                    <a:pt x="450" y="61"/>
                    <a:pt x="449" y="62"/>
                  </a:cubicBezTo>
                  <a:cubicBezTo>
                    <a:pt x="449" y="61"/>
                    <a:pt x="448" y="62"/>
                    <a:pt x="447" y="62"/>
                  </a:cubicBezTo>
                  <a:cubicBezTo>
                    <a:pt x="447" y="62"/>
                    <a:pt x="449" y="62"/>
                    <a:pt x="448" y="63"/>
                  </a:cubicBezTo>
                  <a:cubicBezTo>
                    <a:pt x="447" y="63"/>
                    <a:pt x="447" y="61"/>
                    <a:pt x="446" y="62"/>
                  </a:cubicBezTo>
                  <a:cubicBezTo>
                    <a:pt x="445" y="62"/>
                    <a:pt x="445" y="61"/>
                    <a:pt x="443" y="61"/>
                  </a:cubicBezTo>
                  <a:cubicBezTo>
                    <a:pt x="442" y="60"/>
                    <a:pt x="442" y="60"/>
                    <a:pt x="442" y="60"/>
                  </a:cubicBezTo>
                  <a:cubicBezTo>
                    <a:pt x="442" y="60"/>
                    <a:pt x="442" y="61"/>
                    <a:pt x="442" y="61"/>
                  </a:cubicBezTo>
                  <a:cubicBezTo>
                    <a:pt x="442" y="61"/>
                    <a:pt x="441" y="61"/>
                    <a:pt x="441" y="61"/>
                  </a:cubicBezTo>
                  <a:cubicBezTo>
                    <a:pt x="441" y="60"/>
                    <a:pt x="441" y="60"/>
                    <a:pt x="441" y="60"/>
                  </a:cubicBezTo>
                  <a:cubicBezTo>
                    <a:pt x="441" y="60"/>
                    <a:pt x="441" y="60"/>
                    <a:pt x="440" y="60"/>
                  </a:cubicBezTo>
                  <a:cubicBezTo>
                    <a:pt x="440" y="60"/>
                    <a:pt x="440" y="60"/>
                    <a:pt x="440" y="60"/>
                  </a:cubicBezTo>
                  <a:cubicBezTo>
                    <a:pt x="440" y="60"/>
                    <a:pt x="440" y="61"/>
                    <a:pt x="439" y="60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60"/>
                    <a:pt x="440" y="60"/>
                    <a:pt x="440" y="60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59"/>
                    <a:pt x="440" y="59"/>
                    <a:pt x="440" y="60"/>
                  </a:cubicBezTo>
                  <a:cubicBezTo>
                    <a:pt x="441" y="59"/>
                    <a:pt x="442" y="59"/>
                    <a:pt x="443" y="60"/>
                  </a:cubicBezTo>
                  <a:close/>
                  <a:moveTo>
                    <a:pt x="442" y="56"/>
                  </a:moveTo>
                  <a:cubicBezTo>
                    <a:pt x="443" y="56"/>
                    <a:pt x="443" y="56"/>
                    <a:pt x="443" y="56"/>
                  </a:cubicBezTo>
                  <a:cubicBezTo>
                    <a:pt x="442" y="57"/>
                    <a:pt x="442" y="57"/>
                    <a:pt x="442" y="56"/>
                  </a:cubicBezTo>
                  <a:close/>
                  <a:moveTo>
                    <a:pt x="448" y="51"/>
                  </a:moveTo>
                  <a:cubicBezTo>
                    <a:pt x="449" y="51"/>
                    <a:pt x="448" y="50"/>
                    <a:pt x="448" y="50"/>
                  </a:cubicBezTo>
                  <a:cubicBezTo>
                    <a:pt x="447" y="50"/>
                    <a:pt x="447" y="50"/>
                    <a:pt x="447" y="50"/>
                  </a:cubicBezTo>
                  <a:cubicBezTo>
                    <a:pt x="448" y="49"/>
                    <a:pt x="449" y="50"/>
                    <a:pt x="450" y="51"/>
                  </a:cubicBezTo>
                  <a:cubicBezTo>
                    <a:pt x="450" y="51"/>
                    <a:pt x="450" y="51"/>
                    <a:pt x="450" y="51"/>
                  </a:cubicBezTo>
                  <a:cubicBezTo>
                    <a:pt x="450" y="51"/>
                    <a:pt x="449" y="50"/>
                    <a:pt x="450" y="50"/>
                  </a:cubicBezTo>
                  <a:cubicBezTo>
                    <a:pt x="450" y="50"/>
                    <a:pt x="450" y="50"/>
                    <a:pt x="450" y="50"/>
                  </a:cubicBezTo>
                  <a:cubicBezTo>
                    <a:pt x="450" y="50"/>
                    <a:pt x="449" y="49"/>
                    <a:pt x="449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49"/>
                    <a:pt x="449" y="48"/>
                    <a:pt x="449" y="48"/>
                  </a:cubicBezTo>
                  <a:cubicBezTo>
                    <a:pt x="449" y="48"/>
                    <a:pt x="449" y="48"/>
                    <a:pt x="449" y="48"/>
                  </a:cubicBezTo>
                  <a:cubicBezTo>
                    <a:pt x="449" y="48"/>
                    <a:pt x="449" y="48"/>
                    <a:pt x="449" y="48"/>
                  </a:cubicBezTo>
                  <a:cubicBezTo>
                    <a:pt x="449" y="48"/>
                    <a:pt x="449" y="48"/>
                    <a:pt x="449" y="48"/>
                  </a:cubicBezTo>
                  <a:cubicBezTo>
                    <a:pt x="450" y="48"/>
                    <a:pt x="450" y="47"/>
                    <a:pt x="451" y="48"/>
                  </a:cubicBezTo>
                  <a:cubicBezTo>
                    <a:pt x="451" y="47"/>
                    <a:pt x="451" y="47"/>
                    <a:pt x="451" y="47"/>
                  </a:cubicBezTo>
                  <a:cubicBezTo>
                    <a:pt x="451" y="48"/>
                    <a:pt x="452" y="48"/>
                    <a:pt x="452" y="48"/>
                  </a:cubicBezTo>
                  <a:cubicBezTo>
                    <a:pt x="452" y="48"/>
                    <a:pt x="452" y="48"/>
                    <a:pt x="452" y="48"/>
                  </a:cubicBezTo>
                  <a:cubicBezTo>
                    <a:pt x="452" y="50"/>
                    <a:pt x="452" y="50"/>
                    <a:pt x="452" y="50"/>
                  </a:cubicBezTo>
                  <a:cubicBezTo>
                    <a:pt x="452" y="50"/>
                    <a:pt x="452" y="50"/>
                    <a:pt x="452" y="50"/>
                  </a:cubicBezTo>
                  <a:cubicBezTo>
                    <a:pt x="452" y="51"/>
                    <a:pt x="452" y="51"/>
                    <a:pt x="452" y="51"/>
                  </a:cubicBezTo>
                  <a:cubicBezTo>
                    <a:pt x="452" y="50"/>
                    <a:pt x="452" y="49"/>
                    <a:pt x="451" y="49"/>
                  </a:cubicBezTo>
                  <a:cubicBezTo>
                    <a:pt x="450" y="49"/>
                    <a:pt x="450" y="50"/>
                    <a:pt x="450" y="50"/>
                  </a:cubicBezTo>
                  <a:cubicBezTo>
                    <a:pt x="450" y="50"/>
                    <a:pt x="450" y="50"/>
                    <a:pt x="450" y="50"/>
                  </a:cubicBezTo>
                  <a:cubicBezTo>
                    <a:pt x="450" y="50"/>
                    <a:pt x="450" y="50"/>
                    <a:pt x="450" y="50"/>
                  </a:cubicBezTo>
                  <a:cubicBezTo>
                    <a:pt x="450" y="50"/>
                    <a:pt x="450" y="51"/>
                    <a:pt x="450" y="51"/>
                  </a:cubicBezTo>
                  <a:cubicBezTo>
                    <a:pt x="450" y="51"/>
                    <a:pt x="450" y="51"/>
                    <a:pt x="450" y="51"/>
                  </a:cubicBezTo>
                  <a:cubicBezTo>
                    <a:pt x="450" y="51"/>
                    <a:pt x="450" y="51"/>
                    <a:pt x="450" y="51"/>
                  </a:cubicBezTo>
                  <a:cubicBezTo>
                    <a:pt x="450" y="51"/>
                    <a:pt x="450" y="51"/>
                    <a:pt x="450" y="51"/>
                  </a:cubicBezTo>
                  <a:lnTo>
                    <a:pt x="448" y="51"/>
                  </a:lnTo>
                  <a:close/>
                  <a:moveTo>
                    <a:pt x="449" y="52"/>
                  </a:moveTo>
                  <a:cubicBezTo>
                    <a:pt x="448" y="53"/>
                    <a:pt x="448" y="52"/>
                    <a:pt x="448" y="51"/>
                  </a:cubicBezTo>
                  <a:cubicBezTo>
                    <a:pt x="448" y="51"/>
                    <a:pt x="448" y="51"/>
                    <a:pt x="448" y="51"/>
                  </a:cubicBezTo>
                  <a:cubicBezTo>
                    <a:pt x="448" y="51"/>
                    <a:pt x="448" y="51"/>
                    <a:pt x="448" y="51"/>
                  </a:cubicBezTo>
                  <a:cubicBezTo>
                    <a:pt x="448" y="51"/>
                    <a:pt x="448" y="52"/>
                    <a:pt x="449" y="52"/>
                  </a:cubicBezTo>
                  <a:close/>
                  <a:moveTo>
                    <a:pt x="450" y="43"/>
                  </a:moveTo>
                  <a:cubicBezTo>
                    <a:pt x="450" y="43"/>
                    <a:pt x="450" y="43"/>
                    <a:pt x="450" y="43"/>
                  </a:cubicBezTo>
                  <a:cubicBezTo>
                    <a:pt x="450" y="43"/>
                    <a:pt x="450" y="43"/>
                    <a:pt x="450" y="43"/>
                  </a:cubicBezTo>
                  <a:cubicBezTo>
                    <a:pt x="451" y="43"/>
                    <a:pt x="451" y="43"/>
                    <a:pt x="451" y="44"/>
                  </a:cubicBezTo>
                  <a:cubicBezTo>
                    <a:pt x="450" y="43"/>
                    <a:pt x="450" y="43"/>
                    <a:pt x="450" y="43"/>
                  </a:cubicBezTo>
                  <a:cubicBezTo>
                    <a:pt x="450" y="43"/>
                    <a:pt x="450" y="43"/>
                    <a:pt x="450" y="43"/>
                  </a:cubicBezTo>
                  <a:close/>
                  <a:moveTo>
                    <a:pt x="452" y="53"/>
                  </a:moveTo>
                  <a:cubicBezTo>
                    <a:pt x="452" y="52"/>
                    <a:pt x="452" y="52"/>
                    <a:pt x="452" y="52"/>
                  </a:cubicBezTo>
                  <a:cubicBezTo>
                    <a:pt x="453" y="52"/>
                    <a:pt x="454" y="51"/>
                    <a:pt x="454" y="52"/>
                  </a:cubicBezTo>
                  <a:cubicBezTo>
                    <a:pt x="455" y="52"/>
                    <a:pt x="455" y="52"/>
                    <a:pt x="455" y="52"/>
                  </a:cubicBezTo>
                  <a:cubicBezTo>
                    <a:pt x="455" y="52"/>
                    <a:pt x="455" y="52"/>
                    <a:pt x="455" y="52"/>
                  </a:cubicBezTo>
                  <a:cubicBezTo>
                    <a:pt x="455" y="52"/>
                    <a:pt x="455" y="52"/>
                    <a:pt x="455" y="52"/>
                  </a:cubicBezTo>
                  <a:cubicBezTo>
                    <a:pt x="455" y="52"/>
                    <a:pt x="455" y="52"/>
                    <a:pt x="455" y="52"/>
                  </a:cubicBezTo>
                  <a:cubicBezTo>
                    <a:pt x="455" y="53"/>
                    <a:pt x="454" y="53"/>
                    <a:pt x="454" y="53"/>
                  </a:cubicBezTo>
                  <a:cubicBezTo>
                    <a:pt x="454" y="53"/>
                    <a:pt x="454" y="53"/>
                    <a:pt x="454" y="53"/>
                  </a:cubicBezTo>
                  <a:cubicBezTo>
                    <a:pt x="454" y="54"/>
                    <a:pt x="454" y="53"/>
                    <a:pt x="455" y="54"/>
                  </a:cubicBezTo>
                  <a:cubicBezTo>
                    <a:pt x="454" y="54"/>
                    <a:pt x="453" y="54"/>
                    <a:pt x="453" y="54"/>
                  </a:cubicBezTo>
                  <a:cubicBezTo>
                    <a:pt x="453" y="55"/>
                    <a:pt x="453" y="55"/>
                    <a:pt x="453" y="55"/>
                  </a:cubicBezTo>
                  <a:cubicBezTo>
                    <a:pt x="453" y="55"/>
                    <a:pt x="453" y="55"/>
                    <a:pt x="453" y="55"/>
                  </a:cubicBezTo>
                  <a:cubicBezTo>
                    <a:pt x="453" y="55"/>
                    <a:pt x="453" y="55"/>
                    <a:pt x="453" y="55"/>
                  </a:cubicBezTo>
                  <a:cubicBezTo>
                    <a:pt x="453" y="55"/>
                    <a:pt x="453" y="55"/>
                    <a:pt x="453" y="55"/>
                  </a:cubicBezTo>
                  <a:cubicBezTo>
                    <a:pt x="452" y="55"/>
                    <a:pt x="452" y="55"/>
                    <a:pt x="452" y="55"/>
                  </a:cubicBezTo>
                  <a:cubicBezTo>
                    <a:pt x="453" y="55"/>
                    <a:pt x="453" y="55"/>
                    <a:pt x="453" y="55"/>
                  </a:cubicBezTo>
                  <a:cubicBezTo>
                    <a:pt x="452" y="55"/>
                    <a:pt x="452" y="55"/>
                    <a:pt x="452" y="55"/>
                  </a:cubicBezTo>
                  <a:cubicBezTo>
                    <a:pt x="452" y="56"/>
                    <a:pt x="453" y="56"/>
                    <a:pt x="454" y="56"/>
                  </a:cubicBezTo>
                  <a:cubicBezTo>
                    <a:pt x="452" y="56"/>
                    <a:pt x="452" y="57"/>
                    <a:pt x="451" y="57"/>
                  </a:cubicBezTo>
                  <a:cubicBezTo>
                    <a:pt x="451" y="57"/>
                    <a:pt x="451" y="57"/>
                    <a:pt x="451" y="57"/>
                  </a:cubicBezTo>
                  <a:cubicBezTo>
                    <a:pt x="451" y="57"/>
                    <a:pt x="451" y="57"/>
                    <a:pt x="451" y="57"/>
                  </a:cubicBezTo>
                  <a:cubicBezTo>
                    <a:pt x="451" y="57"/>
                    <a:pt x="451" y="57"/>
                    <a:pt x="451" y="57"/>
                  </a:cubicBezTo>
                  <a:cubicBezTo>
                    <a:pt x="451" y="56"/>
                    <a:pt x="451" y="56"/>
                    <a:pt x="451" y="56"/>
                  </a:cubicBezTo>
                  <a:cubicBezTo>
                    <a:pt x="451" y="56"/>
                    <a:pt x="451" y="56"/>
                    <a:pt x="451" y="56"/>
                  </a:cubicBezTo>
                  <a:cubicBezTo>
                    <a:pt x="450" y="55"/>
                    <a:pt x="451" y="56"/>
                    <a:pt x="451" y="55"/>
                  </a:cubicBezTo>
                  <a:cubicBezTo>
                    <a:pt x="450" y="55"/>
                    <a:pt x="450" y="55"/>
                    <a:pt x="450" y="55"/>
                  </a:cubicBezTo>
                  <a:cubicBezTo>
                    <a:pt x="451" y="55"/>
                    <a:pt x="451" y="54"/>
                    <a:pt x="451" y="54"/>
                  </a:cubicBezTo>
                  <a:cubicBezTo>
                    <a:pt x="451" y="54"/>
                    <a:pt x="452" y="54"/>
                    <a:pt x="451" y="53"/>
                  </a:cubicBezTo>
                  <a:cubicBezTo>
                    <a:pt x="452" y="54"/>
                    <a:pt x="452" y="54"/>
                    <a:pt x="452" y="54"/>
                  </a:cubicBezTo>
                  <a:cubicBezTo>
                    <a:pt x="453" y="54"/>
                    <a:pt x="453" y="54"/>
                    <a:pt x="453" y="53"/>
                  </a:cubicBezTo>
                  <a:cubicBezTo>
                    <a:pt x="453" y="53"/>
                    <a:pt x="452" y="53"/>
                    <a:pt x="452" y="53"/>
                  </a:cubicBezTo>
                  <a:close/>
                  <a:moveTo>
                    <a:pt x="456" y="49"/>
                  </a:moveTo>
                  <a:cubicBezTo>
                    <a:pt x="456" y="50"/>
                    <a:pt x="456" y="50"/>
                    <a:pt x="456" y="51"/>
                  </a:cubicBezTo>
                  <a:cubicBezTo>
                    <a:pt x="455" y="50"/>
                    <a:pt x="454" y="50"/>
                    <a:pt x="453" y="50"/>
                  </a:cubicBezTo>
                  <a:cubicBezTo>
                    <a:pt x="454" y="49"/>
                    <a:pt x="455" y="51"/>
                    <a:pt x="456" y="49"/>
                  </a:cubicBezTo>
                  <a:close/>
                  <a:moveTo>
                    <a:pt x="453" y="51"/>
                  </a:moveTo>
                  <a:cubicBezTo>
                    <a:pt x="453" y="50"/>
                    <a:pt x="454" y="51"/>
                    <a:pt x="454" y="51"/>
                  </a:cubicBezTo>
                  <a:cubicBezTo>
                    <a:pt x="455" y="52"/>
                    <a:pt x="454" y="50"/>
                    <a:pt x="453" y="51"/>
                  </a:cubicBezTo>
                  <a:close/>
                  <a:moveTo>
                    <a:pt x="452" y="53"/>
                  </a:moveTo>
                  <a:cubicBezTo>
                    <a:pt x="451" y="53"/>
                    <a:pt x="451" y="53"/>
                    <a:pt x="451" y="53"/>
                  </a:cubicBezTo>
                  <a:cubicBezTo>
                    <a:pt x="451" y="52"/>
                    <a:pt x="451" y="52"/>
                    <a:pt x="451" y="52"/>
                  </a:cubicBezTo>
                  <a:cubicBezTo>
                    <a:pt x="451" y="52"/>
                    <a:pt x="451" y="52"/>
                    <a:pt x="451" y="52"/>
                  </a:cubicBezTo>
                  <a:cubicBezTo>
                    <a:pt x="451" y="52"/>
                    <a:pt x="451" y="52"/>
                    <a:pt x="451" y="52"/>
                  </a:cubicBezTo>
                  <a:cubicBezTo>
                    <a:pt x="451" y="52"/>
                    <a:pt x="451" y="53"/>
                    <a:pt x="452" y="53"/>
                  </a:cubicBezTo>
                  <a:close/>
                  <a:moveTo>
                    <a:pt x="449" y="57"/>
                  </a:moveTo>
                  <a:cubicBezTo>
                    <a:pt x="449" y="56"/>
                    <a:pt x="449" y="56"/>
                    <a:pt x="449" y="56"/>
                  </a:cubicBezTo>
                  <a:cubicBezTo>
                    <a:pt x="450" y="56"/>
                    <a:pt x="450" y="56"/>
                    <a:pt x="450" y="56"/>
                  </a:cubicBezTo>
                  <a:cubicBezTo>
                    <a:pt x="450" y="56"/>
                    <a:pt x="450" y="56"/>
                    <a:pt x="449" y="57"/>
                  </a:cubicBezTo>
                  <a:close/>
                  <a:moveTo>
                    <a:pt x="454" y="60"/>
                  </a:moveTo>
                  <a:cubicBezTo>
                    <a:pt x="454" y="60"/>
                    <a:pt x="454" y="60"/>
                    <a:pt x="454" y="60"/>
                  </a:cubicBezTo>
                  <a:cubicBezTo>
                    <a:pt x="455" y="60"/>
                    <a:pt x="455" y="60"/>
                    <a:pt x="455" y="60"/>
                  </a:cubicBezTo>
                  <a:cubicBezTo>
                    <a:pt x="455" y="60"/>
                    <a:pt x="455" y="60"/>
                    <a:pt x="455" y="61"/>
                  </a:cubicBezTo>
                  <a:cubicBezTo>
                    <a:pt x="455" y="61"/>
                    <a:pt x="455" y="60"/>
                    <a:pt x="454" y="60"/>
                  </a:cubicBezTo>
                  <a:cubicBezTo>
                    <a:pt x="454" y="61"/>
                    <a:pt x="454" y="61"/>
                    <a:pt x="454" y="61"/>
                  </a:cubicBezTo>
                  <a:cubicBezTo>
                    <a:pt x="454" y="61"/>
                    <a:pt x="454" y="60"/>
                    <a:pt x="454" y="60"/>
                  </a:cubicBezTo>
                  <a:close/>
                  <a:moveTo>
                    <a:pt x="448" y="84"/>
                  </a:moveTo>
                  <a:cubicBezTo>
                    <a:pt x="447" y="83"/>
                    <a:pt x="447" y="83"/>
                    <a:pt x="447" y="83"/>
                  </a:cubicBezTo>
                  <a:cubicBezTo>
                    <a:pt x="448" y="83"/>
                    <a:pt x="448" y="83"/>
                    <a:pt x="449" y="82"/>
                  </a:cubicBezTo>
                  <a:cubicBezTo>
                    <a:pt x="448" y="83"/>
                    <a:pt x="447" y="83"/>
                    <a:pt x="448" y="84"/>
                  </a:cubicBezTo>
                  <a:close/>
                  <a:moveTo>
                    <a:pt x="451" y="67"/>
                  </a:moveTo>
                  <a:cubicBezTo>
                    <a:pt x="452" y="67"/>
                    <a:pt x="452" y="67"/>
                    <a:pt x="452" y="67"/>
                  </a:cubicBezTo>
                  <a:cubicBezTo>
                    <a:pt x="452" y="66"/>
                    <a:pt x="452" y="66"/>
                    <a:pt x="452" y="66"/>
                  </a:cubicBezTo>
                  <a:cubicBezTo>
                    <a:pt x="452" y="66"/>
                    <a:pt x="452" y="66"/>
                    <a:pt x="452" y="66"/>
                  </a:cubicBezTo>
                  <a:cubicBezTo>
                    <a:pt x="452" y="66"/>
                    <a:pt x="452" y="66"/>
                    <a:pt x="452" y="66"/>
                  </a:cubicBezTo>
                  <a:cubicBezTo>
                    <a:pt x="452" y="66"/>
                    <a:pt x="452" y="66"/>
                    <a:pt x="452" y="66"/>
                  </a:cubicBezTo>
                  <a:cubicBezTo>
                    <a:pt x="452" y="66"/>
                    <a:pt x="452" y="67"/>
                    <a:pt x="452" y="67"/>
                  </a:cubicBezTo>
                  <a:cubicBezTo>
                    <a:pt x="453" y="67"/>
                    <a:pt x="453" y="67"/>
                    <a:pt x="453" y="67"/>
                  </a:cubicBezTo>
                  <a:cubicBezTo>
                    <a:pt x="453" y="68"/>
                    <a:pt x="454" y="67"/>
                    <a:pt x="455" y="66"/>
                  </a:cubicBezTo>
                  <a:cubicBezTo>
                    <a:pt x="456" y="67"/>
                    <a:pt x="455" y="67"/>
                    <a:pt x="455" y="67"/>
                  </a:cubicBezTo>
                  <a:cubicBezTo>
                    <a:pt x="455" y="67"/>
                    <a:pt x="455" y="67"/>
                    <a:pt x="455" y="68"/>
                  </a:cubicBezTo>
                  <a:cubicBezTo>
                    <a:pt x="455" y="67"/>
                    <a:pt x="455" y="67"/>
                    <a:pt x="455" y="67"/>
                  </a:cubicBezTo>
                  <a:cubicBezTo>
                    <a:pt x="455" y="67"/>
                    <a:pt x="454" y="67"/>
                    <a:pt x="454" y="67"/>
                  </a:cubicBezTo>
                  <a:cubicBezTo>
                    <a:pt x="454" y="67"/>
                    <a:pt x="454" y="67"/>
                    <a:pt x="454" y="67"/>
                  </a:cubicBezTo>
                  <a:cubicBezTo>
                    <a:pt x="454" y="67"/>
                    <a:pt x="454" y="68"/>
                    <a:pt x="454" y="68"/>
                  </a:cubicBezTo>
                  <a:cubicBezTo>
                    <a:pt x="454" y="68"/>
                    <a:pt x="454" y="67"/>
                    <a:pt x="454" y="67"/>
                  </a:cubicBezTo>
                  <a:cubicBezTo>
                    <a:pt x="453" y="67"/>
                    <a:pt x="452" y="68"/>
                    <a:pt x="451" y="67"/>
                  </a:cubicBezTo>
                  <a:close/>
                  <a:moveTo>
                    <a:pt x="450" y="83"/>
                  </a:moveTo>
                  <a:cubicBezTo>
                    <a:pt x="450" y="83"/>
                    <a:pt x="450" y="83"/>
                    <a:pt x="450" y="83"/>
                  </a:cubicBezTo>
                  <a:cubicBezTo>
                    <a:pt x="451" y="83"/>
                    <a:pt x="451" y="83"/>
                    <a:pt x="451" y="83"/>
                  </a:cubicBezTo>
                  <a:cubicBezTo>
                    <a:pt x="450" y="83"/>
                    <a:pt x="450" y="83"/>
                    <a:pt x="450" y="83"/>
                  </a:cubicBezTo>
                  <a:cubicBezTo>
                    <a:pt x="451" y="83"/>
                    <a:pt x="451" y="83"/>
                    <a:pt x="451" y="83"/>
                  </a:cubicBezTo>
                  <a:cubicBezTo>
                    <a:pt x="450" y="83"/>
                    <a:pt x="450" y="83"/>
                    <a:pt x="450" y="83"/>
                  </a:cubicBezTo>
                  <a:close/>
                  <a:moveTo>
                    <a:pt x="445" y="89"/>
                  </a:moveTo>
                  <a:cubicBezTo>
                    <a:pt x="445" y="90"/>
                    <a:pt x="444" y="90"/>
                    <a:pt x="443" y="90"/>
                  </a:cubicBezTo>
                  <a:cubicBezTo>
                    <a:pt x="442" y="90"/>
                    <a:pt x="442" y="90"/>
                    <a:pt x="442" y="90"/>
                  </a:cubicBezTo>
                  <a:cubicBezTo>
                    <a:pt x="444" y="90"/>
                    <a:pt x="444" y="90"/>
                    <a:pt x="444" y="90"/>
                  </a:cubicBezTo>
                  <a:cubicBezTo>
                    <a:pt x="444" y="89"/>
                    <a:pt x="444" y="90"/>
                    <a:pt x="445" y="89"/>
                  </a:cubicBezTo>
                  <a:close/>
                  <a:moveTo>
                    <a:pt x="444" y="89"/>
                  </a:moveTo>
                  <a:cubicBezTo>
                    <a:pt x="443" y="89"/>
                    <a:pt x="443" y="89"/>
                    <a:pt x="443" y="89"/>
                  </a:cubicBezTo>
                  <a:cubicBezTo>
                    <a:pt x="444" y="88"/>
                    <a:pt x="444" y="88"/>
                    <a:pt x="444" y="88"/>
                  </a:cubicBezTo>
                  <a:cubicBezTo>
                    <a:pt x="443" y="88"/>
                    <a:pt x="442" y="88"/>
                    <a:pt x="442" y="89"/>
                  </a:cubicBezTo>
                  <a:cubicBezTo>
                    <a:pt x="442" y="88"/>
                    <a:pt x="441" y="88"/>
                    <a:pt x="441" y="88"/>
                  </a:cubicBezTo>
                  <a:cubicBezTo>
                    <a:pt x="441" y="88"/>
                    <a:pt x="441" y="88"/>
                    <a:pt x="441" y="88"/>
                  </a:cubicBezTo>
                  <a:cubicBezTo>
                    <a:pt x="440" y="87"/>
                    <a:pt x="440" y="88"/>
                    <a:pt x="439" y="88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41" y="88"/>
                    <a:pt x="441" y="88"/>
                    <a:pt x="441" y="88"/>
                  </a:cubicBezTo>
                  <a:cubicBezTo>
                    <a:pt x="441" y="90"/>
                    <a:pt x="440" y="89"/>
                    <a:pt x="439" y="89"/>
                  </a:cubicBezTo>
                  <a:cubicBezTo>
                    <a:pt x="439" y="89"/>
                    <a:pt x="439" y="89"/>
                    <a:pt x="439" y="89"/>
                  </a:cubicBezTo>
                  <a:cubicBezTo>
                    <a:pt x="439" y="89"/>
                    <a:pt x="439" y="89"/>
                    <a:pt x="439" y="89"/>
                  </a:cubicBezTo>
                  <a:cubicBezTo>
                    <a:pt x="439" y="89"/>
                    <a:pt x="439" y="89"/>
                    <a:pt x="439" y="89"/>
                  </a:cubicBezTo>
                  <a:cubicBezTo>
                    <a:pt x="439" y="88"/>
                    <a:pt x="439" y="88"/>
                    <a:pt x="439" y="88"/>
                  </a:cubicBezTo>
                  <a:cubicBezTo>
                    <a:pt x="438" y="89"/>
                    <a:pt x="436" y="85"/>
                    <a:pt x="437" y="88"/>
                  </a:cubicBezTo>
                  <a:cubicBezTo>
                    <a:pt x="437" y="88"/>
                    <a:pt x="437" y="88"/>
                    <a:pt x="437" y="88"/>
                  </a:cubicBezTo>
                  <a:cubicBezTo>
                    <a:pt x="437" y="88"/>
                    <a:pt x="436" y="88"/>
                    <a:pt x="436" y="88"/>
                  </a:cubicBezTo>
                  <a:cubicBezTo>
                    <a:pt x="436" y="88"/>
                    <a:pt x="436" y="88"/>
                    <a:pt x="436" y="88"/>
                  </a:cubicBezTo>
                  <a:cubicBezTo>
                    <a:pt x="436" y="88"/>
                    <a:pt x="436" y="88"/>
                    <a:pt x="436" y="88"/>
                  </a:cubicBezTo>
                  <a:cubicBezTo>
                    <a:pt x="436" y="88"/>
                    <a:pt x="437" y="87"/>
                    <a:pt x="436" y="87"/>
                  </a:cubicBezTo>
                  <a:cubicBezTo>
                    <a:pt x="436" y="87"/>
                    <a:pt x="436" y="87"/>
                    <a:pt x="435" y="87"/>
                  </a:cubicBezTo>
                  <a:cubicBezTo>
                    <a:pt x="435" y="87"/>
                    <a:pt x="435" y="87"/>
                    <a:pt x="435" y="87"/>
                  </a:cubicBezTo>
                  <a:cubicBezTo>
                    <a:pt x="436" y="86"/>
                    <a:pt x="436" y="86"/>
                    <a:pt x="437" y="86"/>
                  </a:cubicBezTo>
                  <a:cubicBezTo>
                    <a:pt x="437" y="85"/>
                    <a:pt x="437" y="85"/>
                    <a:pt x="436" y="85"/>
                  </a:cubicBezTo>
                  <a:cubicBezTo>
                    <a:pt x="436" y="85"/>
                    <a:pt x="436" y="85"/>
                    <a:pt x="436" y="85"/>
                  </a:cubicBezTo>
                  <a:cubicBezTo>
                    <a:pt x="436" y="84"/>
                    <a:pt x="437" y="84"/>
                    <a:pt x="437" y="83"/>
                  </a:cubicBezTo>
                  <a:cubicBezTo>
                    <a:pt x="437" y="83"/>
                    <a:pt x="437" y="83"/>
                    <a:pt x="437" y="83"/>
                  </a:cubicBezTo>
                  <a:cubicBezTo>
                    <a:pt x="438" y="84"/>
                    <a:pt x="441" y="81"/>
                    <a:pt x="440" y="84"/>
                  </a:cubicBezTo>
                  <a:cubicBezTo>
                    <a:pt x="440" y="84"/>
                    <a:pt x="440" y="84"/>
                    <a:pt x="440" y="84"/>
                  </a:cubicBezTo>
                  <a:cubicBezTo>
                    <a:pt x="440" y="83"/>
                    <a:pt x="442" y="84"/>
                    <a:pt x="442" y="84"/>
                  </a:cubicBezTo>
                  <a:cubicBezTo>
                    <a:pt x="442" y="84"/>
                    <a:pt x="442" y="84"/>
                    <a:pt x="442" y="85"/>
                  </a:cubicBezTo>
                  <a:cubicBezTo>
                    <a:pt x="443" y="85"/>
                    <a:pt x="443" y="84"/>
                    <a:pt x="443" y="84"/>
                  </a:cubicBezTo>
                  <a:cubicBezTo>
                    <a:pt x="443" y="85"/>
                    <a:pt x="443" y="85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3" y="86"/>
                    <a:pt x="442" y="84"/>
                    <a:pt x="441" y="85"/>
                  </a:cubicBezTo>
                  <a:cubicBezTo>
                    <a:pt x="441" y="85"/>
                    <a:pt x="441" y="86"/>
                    <a:pt x="441" y="86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1" y="85"/>
                    <a:pt x="439" y="85"/>
                    <a:pt x="439" y="85"/>
                  </a:cubicBezTo>
                  <a:cubicBezTo>
                    <a:pt x="438" y="85"/>
                    <a:pt x="438" y="85"/>
                    <a:pt x="438" y="85"/>
                  </a:cubicBezTo>
                  <a:cubicBezTo>
                    <a:pt x="439" y="86"/>
                    <a:pt x="436" y="87"/>
                    <a:pt x="438" y="87"/>
                  </a:cubicBezTo>
                  <a:cubicBezTo>
                    <a:pt x="439" y="86"/>
                    <a:pt x="440" y="87"/>
                    <a:pt x="441" y="87"/>
                  </a:cubicBezTo>
                  <a:cubicBezTo>
                    <a:pt x="442" y="87"/>
                    <a:pt x="444" y="86"/>
                    <a:pt x="445" y="88"/>
                  </a:cubicBezTo>
                  <a:cubicBezTo>
                    <a:pt x="445" y="88"/>
                    <a:pt x="443" y="88"/>
                    <a:pt x="444" y="89"/>
                  </a:cubicBezTo>
                  <a:close/>
                  <a:moveTo>
                    <a:pt x="438" y="90"/>
                  </a:moveTo>
                  <a:cubicBezTo>
                    <a:pt x="436" y="90"/>
                    <a:pt x="436" y="90"/>
                    <a:pt x="436" y="90"/>
                  </a:cubicBezTo>
                  <a:cubicBezTo>
                    <a:pt x="437" y="89"/>
                    <a:pt x="437" y="89"/>
                    <a:pt x="437" y="89"/>
                  </a:cubicBezTo>
                  <a:cubicBezTo>
                    <a:pt x="437" y="89"/>
                    <a:pt x="438" y="90"/>
                    <a:pt x="438" y="90"/>
                  </a:cubicBezTo>
                  <a:close/>
                  <a:moveTo>
                    <a:pt x="436" y="79"/>
                  </a:moveTo>
                  <a:cubicBezTo>
                    <a:pt x="437" y="78"/>
                    <a:pt x="437" y="78"/>
                    <a:pt x="437" y="78"/>
                  </a:cubicBezTo>
                  <a:cubicBezTo>
                    <a:pt x="438" y="78"/>
                    <a:pt x="438" y="80"/>
                    <a:pt x="439" y="80"/>
                  </a:cubicBezTo>
                  <a:cubicBezTo>
                    <a:pt x="439" y="79"/>
                    <a:pt x="439" y="79"/>
                    <a:pt x="439" y="79"/>
                  </a:cubicBezTo>
                  <a:cubicBezTo>
                    <a:pt x="439" y="80"/>
                    <a:pt x="439" y="80"/>
                    <a:pt x="439" y="80"/>
                  </a:cubicBezTo>
                  <a:cubicBezTo>
                    <a:pt x="438" y="80"/>
                    <a:pt x="438" y="80"/>
                    <a:pt x="437" y="80"/>
                  </a:cubicBezTo>
                  <a:cubicBezTo>
                    <a:pt x="437" y="80"/>
                    <a:pt x="438" y="80"/>
                    <a:pt x="437" y="79"/>
                  </a:cubicBezTo>
                  <a:cubicBezTo>
                    <a:pt x="437" y="80"/>
                    <a:pt x="437" y="80"/>
                    <a:pt x="437" y="80"/>
                  </a:cubicBezTo>
                  <a:cubicBezTo>
                    <a:pt x="436" y="80"/>
                    <a:pt x="436" y="80"/>
                    <a:pt x="437" y="80"/>
                  </a:cubicBezTo>
                  <a:cubicBezTo>
                    <a:pt x="437" y="80"/>
                    <a:pt x="437" y="80"/>
                    <a:pt x="437" y="80"/>
                  </a:cubicBezTo>
                  <a:cubicBezTo>
                    <a:pt x="437" y="80"/>
                    <a:pt x="437" y="79"/>
                    <a:pt x="437" y="79"/>
                  </a:cubicBezTo>
                  <a:lnTo>
                    <a:pt x="436" y="79"/>
                  </a:lnTo>
                  <a:close/>
                  <a:moveTo>
                    <a:pt x="437" y="75"/>
                  </a:moveTo>
                  <a:cubicBezTo>
                    <a:pt x="437" y="75"/>
                    <a:pt x="437" y="75"/>
                    <a:pt x="437" y="75"/>
                  </a:cubicBezTo>
                  <a:cubicBezTo>
                    <a:pt x="437" y="75"/>
                    <a:pt x="435" y="75"/>
                    <a:pt x="435" y="74"/>
                  </a:cubicBezTo>
                  <a:cubicBezTo>
                    <a:pt x="436" y="74"/>
                    <a:pt x="436" y="74"/>
                    <a:pt x="436" y="74"/>
                  </a:cubicBezTo>
                  <a:cubicBezTo>
                    <a:pt x="436" y="73"/>
                    <a:pt x="437" y="74"/>
                    <a:pt x="438" y="74"/>
                  </a:cubicBezTo>
                  <a:cubicBezTo>
                    <a:pt x="438" y="75"/>
                    <a:pt x="438" y="75"/>
                    <a:pt x="438" y="75"/>
                  </a:cubicBezTo>
                  <a:cubicBezTo>
                    <a:pt x="437" y="75"/>
                    <a:pt x="437" y="75"/>
                    <a:pt x="437" y="75"/>
                  </a:cubicBezTo>
                  <a:close/>
                  <a:moveTo>
                    <a:pt x="438" y="82"/>
                  </a:moveTo>
                  <a:cubicBezTo>
                    <a:pt x="438" y="82"/>
                    <a:pt x="438" y="82"/>
                    <a:pt x="438" y="82"/>
                  </a:cubicBezTo>
                  <a:cubicBezTo>
                    <a:pt x="438" y="82"/>
                    <a:pt x="438" y="82"/>
                    <a:pt x="438" y="82"/>
                  </a:cubicBezTo>
                  <a:cubicBezTo>
                    <a:pt x="438" y="81"/>
                    <a:pt x="438" y="81"/>
                    <a:pt x="438" y="81"/>
                  </a:cubicBezTo>
                  <a:cubicBezTo>
                    <a:pt x="438" y="81"/>
                    <a:pt x="439" y="82"/>
                    <a:pt x="439" y="82"/>
                  </a:cubicBezTo>
                  <a:cubicBezTo>
                    <a:pt x="439" y="82"/>
                    <a:pt x="439" y="82"/>
                    <a:pt x="439" y="82"/>
                  </a:cubicBezTo>
                  <a:cubicBezTo>
                    <a:pt x="439" y="82"/>
                    <a:pt x="439" y="82"/>
                    <a:pt x="439" y="82"/>
                  </a:cubicBezTo>
                  <a:cubicBezTo>
                    <a:pt x="439" y="82"/>
                    <a:pt x="439" y="82"/>
                    <a:pt x="439" y="82"/>
                  </a:cubicBezTo>
                  <a:cubicBezTo>
                    <a:pt x="438" y="82"/>
                    <a:pt x="438" y="82"/>
                    <a:pt x="438" y="82"/>
                  </a:cubicBezTo>
                  <a:cubicBezTo>
                    <a:pt x="438" y="82"/>
                    <a:pt x="438" y="82"/>
                    <a:pt x="438" y="82"/>
                  </a:cubicBezTo>
                  <a:cubicBezTo>
                    <a:pt x="437" y="82"/>
                    <a:pt x="437" y="81"/>
                    <a:pt x="436" y="81"/>
                  </a:cubicBezTo>
                  <a:cubicBezTo>
                    <a:pt x="437" y="81"/>
                    <a:pt x="437" y="82"/>
                    <a:pt x="438" y="82"/>
                  </a:cubicBezTo>
                  <a:close/>
                  <a:moveTo>
                    <a:pt x="443" y="71"/>
                  </a:moveTo>
                  <a:cubicBezTo>
                    <a:pt x="442" y="71"/>
                    <a:pt x="442" y="71"/>
                    <a:pt x="442" y="71"/>
                  </a:cubicBezTo>
                  <a:cubicBezTo>
                    <a:pt x="442" y="70"/>
                    <a:pt x="442" y="70"/>
                    <a:pt x="442" y="70"/>
                  </a:cubicBezTo>
                  <a:cubicBezTo>
                    <a:pt x="441" y="71"/>
                    <a:pt x="443" y="71"/>
                    <a:pt x="443" y="71"/>
                  </a:cubicBezTo>
                  <a:close/>
                  <a:moveTo>
                    <a:pt x="444" y="76"/>
                  </a:moveTo>
                  <a:cubicBezTo>
                    <a:pt x="444" y="76"/>
                    <a:pt x="444" y="76"/>
                    <a:pt x="444" y="76"/>
                  </a:cubicBezTo>
                  <a:cubicBezTo>
                    <a:pt x="444" y="76"/>
                    <a:pt x="444" y="75"/>
                    <a:pt x="444" y="75"/>
                  </a:cubicBezTo>
                  <a:cubicBezTo>
                    <a:pt x="444" y="76"/>
                    <a:pt x="444" y="76"/>
                    <a:pt x="444" y="76"/>
                  </a:cubicBezTo>
                  <a:cubicBezTo>
                    <a:pt x="444" y="76"/>
                    <a:pt x="444" y="76"/>
                    <a:pt x="444" y="76"/>
                  </a:cubicBezTo>
                  <a:cubicBezTo>
                    <a:pt x="444" y="76"/>
                    <a:pt x="444" y="76"/>
                    <a:pt x="444" y="76"/>
                  </a:cubicBezTo>
                  <a:cubicBezTo>
                    <a:pt x="443" y="76"/>
                    <a:pt x="443" y="76"/>
                    <a:pt x="443" y="76"/>
                  </a:cubicBezTo>
                  <a:cubicBezTo>
                    <a:pt x="444" y="76"/>
                    <a:pt x="444" y="76"/>
                    <a:pt x="444" y="76"/>
                  </a:cubicBezTo>
                  <a:cubicBezTo>
                    <a:pt x="443" y="77"/>
                    <a:pt x="441" y="75"/>
                    <a:pt x="441" y="77"/>
                  </a:cubicBezTo>
                  <a:cubicBezTo>
                    <a:pt x="440" y="77"/>
                    <a:pt x="440" y="77"/>
                    <a:pt x="440" y="77"/>
                  </a:cubicBezTo>
                  <a:cubicBezTo>
                    <a:pt x="441" y="76"/>
                    <a:pt x="441" y="76"/>
                    <a:pt x="441" y="76"/>
                  </a:cubicBezTo>
                  <a:cubicBezTo>
                    <a:pt x="441" y="76"/>
                    <a:pt x="441" y="75"/>
                    <a:pt x="442" y="75"/>
                  </a:cubicBezTo>
                  <a:cubicBezTo>
                    <a:pt x="442" y="75"/>
                    <a:pt x="443" y="76"/>
                    <a:pt x="444" y="76"/>
                  </a:cubicBezTo>
                  <a:close/>
                  <a:moveTo>
                    <a:pt x="446" y="64"/>
                  </a:moveTo>
                  <a:cubicBezTo>
                    <a:pt x="446" y="64"/>
                    <a:pt x="445" y="64"/>
                    <a:pt x="445" y="64"/>
                  </a:cubicBezTo>
                  <a:cubicBezTo>
                    <a:pt x="445" y="64"/>
                    <a:pt x="445" y="63"/>
                    <a:pt x="446" y="64"/>
                  </a:cubicBezTo>
                  <a:close/>
                  <a:moveTo>
                    <a:pt x="442" y="80"/>
                  </a:moveTo>
                  <a:cubicBezTo>
                    <a:pt x="442" y="81"/>
                    <a:pt x="442" y="81"/>
                    <a:pt x="442" y="81"/>
                  </a:cubicBezTo>
                  <a:cubicBezTo>
                    <a:pt x="442" y="80"/>
                    <a:pt x="441" y="80"/>
                    <a:pt x="442" y="79"/>
                  </a:cubicBezTo>
                  <a:cubicBezTo>
                    <a:pt x="442" y="80"/>
                    <a:pt x="442" y="80"/>
                    <a:pt x="442" y="80"/>
                  </a:cubicBezTo>
                  <a:close/>
                  <a:moveTo>
                    <a:pt x="440" y="82"/>
                  </a:moveTo>
                  <a:cubicBezTo>
                    <a:pt x="441" y="82"/>
                    <a:pt x="441" y="82"/>
                    <a:pt x="441" y="82"/>
                  </a:cubicBezTo>
                  <a:cubicBezTo>
                    <a:pt x="441" y="82"/>
                    <a:pt x="441" y="82"/>
                    <a:pt x="441" y="82"/>
                  </a:cubicBezTo>
                  <a:cubicBezTo>
                    <a:pt x="440" y="82"/>
                    <a:pt x="440" y="82"/>
                    <a:pt x="440" y="82"/>
                  </a:cubicBezTo>
                  <a:cubicBezTo>
                    <a:pt x="439" y="82"/>
                    <a:pt x="440" y="82"/>
                    <a:pt x="440" y="81"/>
                  </a:cubicBezTo>
                  <a:cubicBezTo>
                    <a:pt x="440" y="82"/>
                    <a:pt x="440" y="82"/>
                    <a:pt x="440" y="82"/>
                  </a:cubicBezTo>
                  <a:close/>
                  <a:moveTo>
                    <a:pt x="441" y="78"/>
                  </a:moveTo>
                  <a:cubicBezTo>
                    <a:pt x="440" y="79"/>
                    <a:pt x="440" y="79"/>
                    <a:pt x="440" y="79"/>
                  </a:cubicBezTo>
                  <a:cubicBezTo>
                    <a:pt x="440" y="78"/>
                    <a:pt x="440" y="78"/>
                    <a:pt x="440" y="78"/>
                  </a:cubicBezTo>
                  <a:cubicBezTo>
                    <a:pt x="440" y="78"/>
                    <a:pt x="440" y="78"/>
                    <a:pt x="441" y="78"/>
                  </a:cubicBezTo>
                  <a:close/>
                  <a:moveTo>
                    <a:pt x="440" y="58"/>
                  </a:moveTo>
                  <a:cubicBezTo>
                    <a:pt x="440" y="59"/>
                    <a:pt x="440" y="59"/>
                    <a:pt x="440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58"/>
                    <a:pt x="440" y="58"/>
                    <a:pt x="440" y="58"/>
                  </a:cubicBezTo>
                  <a:cubicBezTo>
                    <a:pt x="440" y="58"/>
                    <a:pt x="440" y="58"/>
                    <a:pt x="440" y="58"/>
                  </a:cubicBezTo>
                  <a:cubicBezTo>
                    <a:pt x="440" y="58"/>
                    <a:pt x="440" y="58"/>
                    <a:pt x="440" y="58"/>
                  </a:cubicBezTo>
                  <a:cubicBezTo>
                    <a:pt x="440" y="58"/>
                    <a:pt x="441" y="58"/>
                    <a:pt x="441" y="58"/>
                  </a:cubicBezTo>
                  <a:lnTo>
                    <a:pt x="440" y="58"/>
                  </a:lnTo>
                  <a:close/>
                  <a:moveTo>
                    <a:pt x="434" y="81"/>
                  </a:moveTo>
                  <a:cubicBezTo>
                    <a:pt x="433" y="81"/>
                    <a:pt x="433" y="82"/>
                    <a:pt x="433" y="82"/>
                  </a:cubicBezTo>
                  <a:cubicBezTo>
                    <a:pt x="433" y="81"/>
                    <a:pt x="433" y="81"/>
                    <a:pt x="433" y="81"/>
                  </a:cubicBezTo>
                  <a:cubicBezTo>
                    <a:pt x="433" y="81"/>
                    <a:pt x="434" y="81"/>
                    <a:pt x="434" y="81"/>
                  </a:cubicBezTo>
                  <a:close/>
                  <a:moveTo>
                    <a:pt x="428" y="84"/>
                  </a:moveTo>
                  <a:cubicBezTo>
                    <a:pt x="428" y="84"/>
                    <a:pt x="428" y="84"/>
                    <a:pt x="428" y="84"/>
                  </a:cubicBezTo>
                  <a:cubicBezTo>
                    <a:pt x="428" y="85"/>
                    <a:pt x="428" y="85"/>
                    <a:pt x="428" y="85"/>
                  </a:cubicBezTo>
                  <a:cubicBezTo>
                    <a:pt x="427" y="84"/>
                    <a:pt x="427" y="84"/>
                    <a:pt x="427" y="84"/>
                  </a:cubicBezTo>
                  <a:cubicBezTo>
                    <a:pt x="427" y="83"/>
                    <a:pt x="428" y="84"/>
                    <a:pt x="428" y="84"/>
                  </a:cubicBezTo>
                  <a:close/>
                  <a:moveTo>
                    <a:pt x="425" y="84"/>
                  </a:moveTo>
                  <a:cubicBezTo>
                    <a:pt x="426" y="84"/>
                    <a:pt x="426" y="84"/>
                    <a:pt x="426" y="84"/>
                  </a:cubicBezTo>
                  <a:cubicBezTo>
                    <a:pt x="426" y="84"/>
                    <a:pt x="426" y="84"/>
                    <a:pt x="426" y="85"/>
                  </a:cubicBezTo>
                  <a:cubicBezTo>
                    <a:pt x="424" y="84"/>
                    <a:pt x="424" y="84"/>
                    <a:pt x="424" y="84"/>
                  </a:cubicBezTo>
                  <a:cubicBezTo>
                    <a:pt x="425" y="83"/>
                    <a:pt x="425" y="83"/>
                    <a:pt x="425" y="83"/>
                  </a:cubicBezTo>
                  <a:cubicBezTo>
                    <a:pt x="425" y="84"/>
                    <a:pt x="425" y="84"/>
                    <a:pt x="425" y="84"/>
                  </a:cubicBezTo>
                  <a:close/>
                  <a:moveTo>
                    <a:pt x="430" y="59"/>
                  </a:moveTo>
                  <a:cubicBezTo>
                    <a:pt x="430" y="59"/>
                    <a:pt x="431" y="59"/>
                    <a:pt x="431" y="59"/>
                  </a:cubicBezTo>
                  <a:cubicBezTo>
                    <a:pt x="431" y="60"/>
                    <a:pt x="431" y="60"/>
                    <a:pt x="431" y="60"/>
                  </a:cubicBezTo>
                  <a:lnTo>
                    <a:pt x="430" y="59"/>
                  </a:lnTo>
                  <a:close/>
                  <a:moveTo>
                    <a:pt x="431" y="59"/>
                  </a:moveTo>
                  <a:cubicBezTo>
                    <a:pt x="430" y="57"/>
                    <a:pt x="430" y="57"/>
                    <a:pt x="430" y="57"/>
                  </a:cubicBezTo>
                  <a:cubicBezTo>
                    <a:pt x="430" y="57"/>
                    <a:pt x="431" y="57"/>
                    <a:pt x="431" y="58"/>
                  </a:cubicBezTo>
                  <a:cubicBezTo>
                    <a:pt x="432" y="58"/>
                    <a:pt x="432" y="58"/>
                    <a:pt x="432" y="58"/>
                  </a:cubicBezTo>
                  <a:cubicBezTo>
                    <a:pt x="432" y="58"/>
                    <a:pt x="431" y="58"/>
                    <a:pt x="431" y="59"/>
                  </a:cubicBezTo>
                  <a:close/>
                  <a:moveTo>
                    <a:pt x="429" y="59"/>
                  </a:moveTo>
                  <a:cubicBezTo>
                    <a:pt x="427" y="59"/>
                    <a:pt x="428" y="59"/>
                    <a:pt x="426" y="59"/>
                  </a:cubicBezTo>
                  <a:cubicBezTo>
                    <a:pt x="427" y="58"/>
                    <a:pt x="427" y="58"/>
                    <a:pt x="427" y="58"/>
                  </a:cubicBezTo>
                  <a:cubicBezTo>
                    <a:pt x="427" y="58"/>
                    <a:pt x="427" y="58"/>
                    <a:pt x="427" y="58"/>
                  </a:cubicBezTo>
                  <a:cubicBezTo>
                    <a:pt x="426" y="58"/>
                    <a:pt x="425" y="58"/>
                    <a:pt x="424" y="57"/>
                  </a:cubicBezTo>
                  <a:cubicBezTo>
                    <a:pt x="424" y="57"/>
                    <a:pt x="426" y="57"/>
                    <a:pt x="426" y="57"/>
                  </a:cubicBezTo>
                  <a:cubicBezTo>
                    <a:pt x="426" y="57"/>
                    <a:pt x="426" y="57"/>
                    <a:pt x="427" y="57"/>
                  </a:cubicBezTo>
                  <a:cubicBezTo>
                    <a:pt x="427" y="58"/>
                    <a:pt x="427" y="59"/>
                    <a:pt x="429" y="59"/>
                  </a:cubicBezTo>
                  <a:close/>
                  <a:moveTo>
                    <a:pt x="423" y="73"/>
                  </a:moveTo>
                  <a:cubicBezTo>
                    <a:pt x="423" y="73"/>
                    <a:pt x="423" y="73"/>
                    <a:pt x="423" y="73"/>
                  </a:cubicBezTo>
                  <a:cubicBezTo>
                    <a:pt x="423" y="73"/>
                    <a:pt x="423" y="73"/>
                    <a:pt x="424" y="73"/>
                  </a:cubicBezTo>
                  <a:cubicBezTo>
                    <a:pt x="423" y="73"/>
                    <a:pt x="424" y="74"/>
                    <a:pt x="423" y="73"/>
                  </a:cubicBezTo>
                  <a:close/>
                  <a:moveTo>
                    <a:pt x="423" y="75"/>
                  </a:moveTo>
                  <a:cubicBezTo>
                    <a:pt x="423" y="75"/>
                    <a:pt x="423" y="75"/>
                    <a:pt x="423" y="75"/>
                  </a:cubicBezTo>
                  <a:cubicBezTo>
                    <a:pt x="423" y="74"/>
                    <a:pt x="423" y="74"/>
                    <a:pt x="422" y="74"/>
                  </a:cubicBezTo>
                  <a:cubicBezTo>
                    <a:pt x="422" y="74"/>
                    <a:pt x="422" y="74"/>
                    <a:pt x="422" y="74"/>
                  </a:cubicBezTo>
                  <a:cubicBezTo>
                    <a:pt x="422" y="74"/>
                    <a:pt x="422" y="74"/>
                    <a:pt x="422" y="74"/>
                  </a:cubicBezTo>
                  <a:cubicBezTo>
                    <a:pt x="422" y="74"/>
                    <a:pt x="422" y="74"/>
                    <a:pt x="422" y="74"/>
                  </a:cubicBezTo>
                  <a:cubicBezTo>
                    <a:pt x="422" y="74"/>
                    <a:pt x="422" y="74"/>
                    <a:pt x="422" y="74"/>
                  </a:cubicBezTo>
                  <a:cubicBezTo>
                    <a:pt x="423" y="74"/>
                    <a:pt x="423" y="74"/>
                    <a:pt x="423" y="75"/>
                  </a:cubicBezTo>
                  <a:close/>
                  <a:moveTo>
                    <a:pt x="417" y="78"/>
                  </a:moveTo>
                  <a:cubicBezTo>
                    <a:pt x="417" y="78"/>
                    <a:pt x="417" y="78"/>
                    <a:pt x="417" y="78"/>
                  </a:cubicBezTo>
                  <a:cubicBezTo>
                    <a:pt x="416" y="78"/>
                    <a:pt x="416" y="78"/>
                    <a:pt x="416" y="78"/>
                  </a:cubicBezTo>
                  <a:cubicBezTo>
                    <a:pt x="416" y="78"/>
                    <a:pt x="416" y="78"/>
                    <a:pt x="416" y="78"/>
                  </a:cubicBezTo>
                  <a:cubicBezTo>
                    <a:pt x="416" y="78"/>
                    <a:pt x="416" y="78"/>
                    <a:pt x="417" y="78"/>
                  </a:cubicBezTo>
                  <a:cubicBezTo>
                    <a:pt x="417" y="78"/>
                    <a:pt x="417" y="78"/>
                    <a:pt x="417" y="78"/>
                  </a:cubicBezTo>
                  <a:close/>
                  <a:moveTo>
                    <a:pt x="423" y="91"/>
                  </a:moveTo>
                  <a:cubicBezTo>
                    <a:pt x="422" y="91"/>
                    <a:pt x="422" y="91"/>
                    <a:pt x="422" y="91"/>
                  </a:cubicBezTo>
                  <a:cubicBezTo>
                    <a:pt x="423" y="91"/>
                    <a:pt x="423" y="91"/>
                    <a:pt x="423" y="91"/>
                  </a:cubicBezTo>
                  <a:cubicBezTo>
                    <a:pt x="423" y="91"/>
                    <a:pt x="423" y="91"/>
                    <a:pt x="423" y="91"/>
                  </a:cubicBezTo>
                  <a:close/>
                  <a:moveTo>
                    <a:pt x="447" y="89"/>
                  </a:moveTo>
                  <a:cubicBezTo>
                    <a:pt x="448" y="88"/>
                    <a:pt x="448" y="88"/>
                    <a:pt x="448" y="88"/>
                  </a:cubicBezTo>
                  <a:cubicBezTo>
                    <a:pt x="448" y="89"/>
                    <a:pt x="448" y="89"/>
                    <a:pt x="448" y="89"/>
                  </a:cubicBezTo>
                  <a:lnTo>
                    <a:pt x="447" y="89"/>
                  </a:lnTo>
                  <a:close/>
                  <a:moveTo>
                    <a:pt x="448" y="90"/>
                  </a:moveTo>
                  <a:cubicBezTo>
                    <a:pt x="448" y="90"/>
                    <a:pt x="449" y="90"/>
                    <a:pt x="449" y="91"/>
                  </a:cubicBezTo>
                  <a:cubicBezTo>
                    <a:pt x="449" y="91"/>
                    <a:pt x="449" y="91"/>
                    <a:pt x="449" y="92"/>
                  </a:cubicBezTo>
                  <a:cubicBezTo>
                    <a:pt x="449" y="91"/>
                    <a:pt x="449" y="91"/>
                    <a:pt x="449" y="91"/>
                  </a:cubicBezTo>
                  <a:cubicBezTo>
                    <a:pt x="449" y="90"/>
                    <a:pt x="447" y="92"/>
                    <a:pt x="448" y="90"/>
                  </a:cubicBezTo>
                  <a:close/>
                  <a:moveTo>
                    <a:pt x="457" y="70"/>
                  </a:moveTo>
                  <a:cubicBezTo>
                    <a:pt x="456" y="69"/>
                    <a:pt x="456" y="69"/>
                    <a:pt x="456" y="69"/>
                  </a:cubicBezTo>
                  <a:cubicBezTo>
                    <a:pt x="457" y="70"/>
                    <a:pt x="457" y="70"/>
                    <a:pt x="458" y="70"/>
                  </a:cubicBezTo>
                  <a:cubicBezTo>
                    <a:pt x="457" y="70"/>
                    <a:pt x="457" y="70"/>
                    <a:pt x="457" y="70"/>
                  </a:cubicBezTo>
                  <a:cubicBezTo>
                    <a:pt x="457" y="70"/>
                    <a:pt x="457" y="70"/>
                    <a:pt x="457" y="70"/>
                  </a:cubicBezTo>
                  <a:close/>
                  <a:moveTo>
                    <a:pt x="456" y="76"/>
                  </a:moveTo>
                  <a:cubicBezTo>
                    <a:pt x="457" y="76"/>
                    <a:pt x="457" y="76"/>
                    <a:pt x="457" y="76"/>
                  </a:cubicBezTo>
                  <a:cubicBezTo>
                    <a:pt x="457" y="76"/>
                    <a:pt x="457" y="76"/>
                    <a:pt x="457" y="76"/>
                  </a:cubicBezTo>
                  <a:lnTo>
                    <a:pt x="456" y="76"/>
                  </a:lnTo>
                  <a:close/>
                  <a:moveTo>
                    <a:pt x="460" y="60"/>
                  </a:moveTo>
                  <a:cubicBezTo>
                    <a:pt x="461" y="61"/>
                    <a:pt x="461" y="61"/>
                    <a:pt x="461" y="61"/>
                  </a:cubicBezTo>
                  <a:cubicBezTo>
                    <a:pt x="460" y="61"/>
                    <a:pt x="460" y="60"/>
                    <a:pt x="460" y="60"/>
                  </a:cubicBezTo>
                  <a:close/>
                  <a:moveTo>
                    <a:pt x="463" y="55"/>
                  </a:moveTo>
                  <a:cubicBezTo>
                    <a:pt x="461" y="54"/>
                    <a:pt x="461" y="54"/>
                    <a:pt x="461" y="54"/>
                  </a:cubicBezTo>
                  <a:cubicBezTo>
                    <a:pt x="463" y="55"/>
                    <a:pt x="463" y="55"/>
                    <a:pt x="463" y="55"/>
                  </a:cubicBezTo>
                  <a:close/>
                  <a:moveTo>
                    <a:pt x="463" y="44"/>
                  </a:moveTo>
                  <a:cubicBezTo>
                    <a:pt x="462" y="45"/>
                    <a:pt x="462" y="45"/>
                    <a:pt x="462" y="45"/>
                  </a:cubicBezTo>
                  <a:cubicBezTo>
                    <a:pt x="460" y="45"/>
                    <a:pt x="460" y="45"/>
                    <a:pt x="460" y="45"/>
                  </a:cubicBezTo>
                  <a:lnTo>
                    <a:pt x="463" y="44"/>
                  </a:lnTo>
                  <a:close/>
                  <a:moveTo>
                    <a:pt x="461" y="48"/>
                  </a:moveTo>
                  <a:cubicBezTo>
                    <a:pt x="461" y="48"/>
                    <a:pt x="461" y="48"/>
                    <a:pt x="461" y="48"/>
                  </a:cubicBezTo>
                  <a:cubicBezTo>
                    <a:pt x="461" y="48"/>
                    <a:pt x="460" y="48"/>
                    <a:pt x="460" y="48"/>
                  </a:cubicBezTo>
                  <a:cubicBezTo>
                    <a:pt x="461" y="48"/>
                    <a:pt x="461" y="48"/>
                    <a:pt x="461" y="48"/>
                  </a:cubicBezTo>
                  <a:cubicBezTo>
                    <a:pt x="462" y="47"/>
                    <a:pt x="462" y="47"/>
                    <a:pt x="462" y="47"/>
                  </a:cubicBezTo>
                  <a:cubicBezTo>
                    <a:pt x="462" y="47"/>
                    <a:pt x="461" y="48"/>
                    <a:pt x="461" y="48"/>
                  </a:cubicBezTo>
                  <a:close/>
                  <a:moveTo>
                    <a:pt x="458" y="54"/>
                  </a:moveTo>
                  <a:cubicBezTo>
                    <a:pt x="457" y="54"/>
                    <a:pt x="457" y="54"/>
                    <a:pt x="457" y="54"/>
                  </a:cubicBezTo>
                  <a:cubicBezTo>
                    <a:pt x="458" y="55"/>
                    <a:pt x="458" y="55"/>
                    <a:pt x="458" y="55"/>
                  </a:cubicBezTo>
                  <a:cubicBezTo>
                    <a:pt x="457" y="54"/>
                    <a:pt x="457" y="54"/>
                    <a:pt x="457" y="54"/>
                  </a:cubicBezTo>
                  <a:cubicBezTo>
                    <a:pt x="456" y="54"/>
                    <a:pt x="456" y="55"/>
                    <a:pt x="456" y="56"/>
                  </a:cubicBezTo>
                  <a:cubicBezTo>
                    <a:pt x="457" y="56"/>
                    <a:pt x="457" y="56"/>
                    <a:pt x="457" y="56"/>
                  </a:cubicBezTo>
                  <a:cubicBezTo>
                    <a:pt x="457" y="57"/>
                    <a:pt x="458" y="57"/>
                    <a:pt x="458" y="57"/>
                  </a:cubicBezTo>
                  <a:cubicBezTo>
                    <a:pt x="458" y="57"/>
                    <a:pt x="458" y="57"/>
                    <a:pt x="458" y="57"/>
                  </a:cubicBezTo>
                  <a:cubicBezTo>
                    <a:pt x="458" y="57"/>
                    <a:pt x="458" y="57"/>
                    <a:pt x="458" y="57"/>
                  </a:cubicBezTo>
                  <a:cubicBezTo>
                    <a:pt x="458" y="57"/>
                    <a:pt x="459" y="57"/>
                    <a:pt x="459" y="57"/>
                  </a:cubicBezTo>
                  <a:cubicBezTo>
                    <a:pt x="459" y="57"/>
                    <a:pt x="459" y="57"/>
                    <a:pt x="459" y="57"/>
                  </a:cubicBezTo>
                  <a:cubicBezTo>
                    <a:pt x="459" y="57"/>
                    <a:pt x="459" y="57"/>
                    <a:pt x="459" y="57"/>
                  </a:cubicBezTo>
                  <a:cubicBezTo>
                    <a:pt x="459" y="56"/>
                    <a:pt x="460" y="57"/>
                    <a:pt x="461" y="57"/>
                  </a:cubicBezTo>
                  <a:cubicBezTo>
                    <a:pt x="461" y="57"/>
                    <a:pt x="461" y="57"/>
                    <a:pt x="461" y="56"/>
                  </a:cubicBezTo>
                  <a:cubicBezTo>
                    <a:pt x="461" y="57"/>
                    <a:pt x="461" y="57"/>
                    <a:pt x="461" y="57"/>
                  </a:cubicBezTo>
                  <a:cubicBezTo>
                    <a:pt x="461" y="57"/>
                    <a:pt x="461" y="57"/>
                    <a:pt x="461" y="57"/>
                  </a:cubicBezTo>
                  <a:cubicBezTo>
                    <a:pt x="461" y="57"/>
                    <a:pt x="461" y="57"/>
                    <a:pt x="461" y="57"/>
                  </a:cubicBezTo>
                  <a:cubicBezTo>
                    <a:pt x="461" y="57"/>
                    <a:pt x="460" y="57"/>
                    <a:pt x="460" y="57"/>
                  </a:cubicBezTo>
                  <a:cubicBezTo>
                    <a:pt x="462" y="58"/>
                    <a:pt x="462" y="58"/>
                    <a:pt x="462" y="58"/>
                  </a:cubicBezTo>
                  <a:cubicBezTo>
                    <a:pt x="461" y="59"/>
                    <a:pt x="461" y="59"/>
                    <a:pt x="461" y="59"/>
                  </a:cubicBezTo>
                  <a:cubicBezTo>
                    <a:pt x="461" y="59"/>
                    <a:pt x="461" y="59"/>
                    <a:pt x="461" y="59"/>
                  </a:cubicBezTo>
                  <a:cubicBezTo>
                    <a:pt x="461" y="59"/>
                    <a:pt x="461" y="59"/>
                    <a:pt x="461" y="59"/>
                  </a:cubicBezTo>
                  <a:cubicBezTo>
                    <a:pt x="461" y="59"/>
                    <a:pt x="461" y="58"/>
                    <a:pt x="461" y="58"/>
                  </a:cubicBezTo>
                  <a:cubicBezTo>
                    <a:pt x="461" y="58"/>
                    <a:pt x="460" y="58"/>
                    <a:pt x="460" y="58"/>
                  </a:cubicBezTo>
                  <a:cubicBezTo>
                    <a:pt x="460" y="58"/>
                    <a:pt x="460" y="58"/>
                    <a:pt x="460" y="58"/>
                  </a:cubicBezTo>
                  <a:cubicBezTo>
                    <a:pt x="460" y="59"/>
                    <a:pt x="460" y="59"/>
                    <a:pt x="460" y="59"/>
                  </a:cubicBezTo>
                  <a:cubicBezTo>
                    <a:pt x="460" y="59"/>
                    <a:pt x="460" y="59"/>
                    <a:pt x="460" y="59"/>
                  </a:cubicBezTo>
                  <a:cubicBezTo>
                    <a:pt x="460" y="58"/>
                    <a:pt x="460" y="58"/>
                    <a:pt x="460" y="58"/>
                  </a:cubicBezTo>
                  <a:cubicBezTo>
                    <a:pt x="459" y="58"/>
                    <a:pt x="460" y="59"/>
                    <a:pt x="458" y="59"/>
                  </a:cubicBezTo>
                  <a:cubicBezTo>
                    <a:pt x="458" y="58"/>
                    <a:pt x="459" y="58"/>
                    <a:pt x="459" y="57"/>
                  </a:cubicBezTo>
                  <a:cubicBezTo>
                    <a:pt x="459" y="57"/>
                    <a:pt x="459" y="57"/>
                    <a:pt x="459" y="57"/>
                  </a:cubicBezTo>
                  <a:cubicBezTo>
                    <a:pt x="459" y="57"/>
                    <a:pt x="459" y="57"/>
                    <a:pt x="458" y="57"/>
                  </a:cubicBezTo>
                  <a:cubicBezTo>
                    <a:pt x="458" y="57"/>
                    <a:pt x="458" y="57"/>
                    <a:pt x="458" y="57"/>
                  </a:cubicBezTo>
                  <a:cubicBezTo>
                    <a:pt x="458" y="58"/>
                    <a:pt x="458" y="58"/>
                    <a:pt x="458" y="57"/>
                  </a:cubicBezTo>
                  <a:cubicBezTo>
                    <a:pt x="458" y="57"/>
                    <a:pt x="458" y="57"/>
                    <a:pt x="458" y="57"/>
                  </a:cubicBezTo>
                  <a:cubicBezTo>
                    <a:pt x="458" y="57"/>
                    <a:pt x="458" y="57"/>
                    <a:pt x="458" y="57"/>
                  </a:cubicBezTo>
                  <a:cubicBezTo>
                    <a:pt x="456" y="59"/>
                    <a:pt x="456" y="55"/>
                    <a:pt x="454" y="58"/>
                  </a:cubicBezTo>
                  <a:cubicBezTo>
                    <a:pt x="454" y="58"/>
                    <a:pt x="454" y="58"/>
                    <a:pt x="454" y="58"/>
                  </a:cubicBezTo>
                  <a:cubicBezTo>
                    <a:pt x="453" y="57"/>
                    <a:pt x="454" y="57"/>
                    <a:pt x="454" y="56"/>
                  </a:cubicBezTo>
                  <a:cubicBezTo>
                    <a:pt x="455" y="56"/>
                    <a:pt x="455" y="56"/>
                    <a:pt x="456" y="56"/>
                  </a:cubicBezTo>
                  <a:cubicBezTo>
                    <a:pt x="456" y="55"/>
                    <a:pt x="455" y="54"/>
                    <a:pt x="457" y="54"/>
                  </a:cubicBezTo>
                  <a:cubicBezTo>
                    <a:pt x="457" y="54"/>
                    <a:pt x="458" y="53"/>
                    <a:pt x="458" y="54"/>
                  </a:cubicBezTo>
                  <a:close/>
                  <a:moveTo>
                    <a:pt x="457" y="52"/>
                  </a:moveTo>
                  <a:cubicBezTo>
                    <a:pt x="457" y="52"/>
                    <a:pt x="458" y="53"/>
                    <a:pt x="458" y="53"/>
                  </a:cubicBezTo>
                  <a:cubicBezTo>
                    <a:pt x="458" y="53"/>
                    <a:pt x="458" y="53"/>
                    <a:pt x="458" y="53"/>
                  </a:cubicBezTo>
                  <a:cubicBezTo>
                    <a:pt x="457" y="53"/>
                    <a:pt x="457" y="52"/>
                    <a:pt x="456" y="52"/>
                  </a:cubicBezTo>
                  <a:cubicBezTo>
                    <a:pt x="456" y="52"/>
                    <a:pt x="457" y="52"/>
                    <a:pt x="457" y="52"/>
                  </a:cubicBezTo>
                  <a:close/>
                  <a:moveTo>
                    <a:pt x="457" y="50"/>
                  </a:moveTo>
                  <a:cubicBezTo>
                    <a:pt x="457" y="51"/>
                    <a:pt x="457" y="51"/>
                    <a:pt x="457" y="51"/>
                  </a:cubicBezTo>
                  <a:cubicBezTo>
                    <a:pt x="457" y="50"/>
                    <a:pt x="457" y="50"/>
                    <a:pt x="457" y="50"/>
                  </a:cubicBezTo>
                  <a:cubicBezTo>
                    <a:pt x="457" y="50"/>
                    <a:pt x="457" y="50"/>
                    <a:pt x="457" y="50"/>
                  </a:cubicBezTo>
                  <a:cubicBezTo>
                    <a:pt x="458" y="49"/>
                    <a:pt x="458" y="49"/>
                    <a:pt x="458" y="49"/>
                  </a:cubicBezTo>
                  <a:cubicBezTo>
                    <a:pt x="458" y="49"/>
                    <a:pt x="458" y="49"/>
                    <a:pt x="458" y="49"/>
                  </a:cubicBezTo>
                  <a:cubicBezTo>
                    <a:pt x="458" y="49"/>
                    <a:pt x="458" y="49"/>
                    <a:pt x="458" y="49"/>
                  </a:cubicBezTo>
                  <a:cubicBezTo>
                    <a:pt x="457" y="49"/>
                    <a:pt x="457" y="49"/>
                    <a:pt x="457" y="49"/>
                  </a:cubicBezTo>
                  <a:cubicBezTo>
                    <a:pt x="457" y="49"/>
                    <a:pt x="458" y="48"/>
                    <a:pt x="458" y="48"/>
                  </a:cubicBezTo>
                  <a:cubicBezTo>
                    <a:pt x="458" y="48"/>
                    <a:pt x="458" y="48"/>
                    <a:pt x="458" y="48"/>
                  </a:cubicBezTo>
                  <a:cubicBezTo>
                    <a:pt x="458" y="48"/>
                    <a:pt x="458" y="48"/>
                    <a:pt x="458" y="48"/>
                  </a:cubicBezTo>
                  <a:cubicBezTo>
                    <a:pt x="458" y="49"/>
                    <a:pt x="458" y="49"/>
                    <a:pt x="458" y="49"/>
                  </a:cubicBezTo>
                  <a:cubicBezTo>
                    <a:pt x="459" y="48"/>
                    <a:pt x="459" y="48"/>
                    <a:pt x="459" y="48"/>
                  </a:cubicBezTo>
                  <a:cubicBezTo>
                    <a:pt x="459" y="49"/>
                    <a:pt x="459" y="49"/>
                    <a:pt x="459" y="49"/>
                  </a:cubicBezTo>
                  <a:cubicBezTo>
                    <a:pt x="458" y="49"/>
                    <a:pt x="458" y="50"/>
                    <a:pt x="457" y="50"/>
                  </a:cubicBezTo>
                  <a:close/>
                  <a:moveTo>
                    <a:pt x="459" y="43"/>
                  </a:moveTo>
                  <a:cubicBezTo>
                    <a:pt x="459" y="42"/>
                    <a:pt x="459" y="42"/>
                    <a:pt x="459" y="42"/>
                  </a:cubicBezTo>
                  <a:cubicBezTo>
                    <a:pt x="459" y="42"/>
                    <a:pt x="459" y="43"/>
                    <a:pt x="459" y="42"/>
                  </a:cubicBezTo>
                  <a:cubicBezTo>
                    <a:pt x="460" y="43"/>
                    <a:pt x="460" y="43"/>
                    <a:pt x="460" y="43"/>
                  </a:cubicBezTo>
                  <a:cubicBezTo>
                    <a:pt x="459" y="43"/>
                    <a:pt x="459" y="43"/>
                    <a:pt x="459" y="43"/>
                  </a:cubicBezTo>
                  <a:close/>
                  <a:moveTo>
                    <a:pt x="445" y="53"/>
                  </a:moveTo>
                  <a:cubicBezTo>
                    <a:pt x="445" y="54"/>
                    <a:pt x="445" y="53"/>
                    <a:pt x="446" y="53"/>
                  </a:cubicBezTo>
                  <a:cubicBezTo>
                    <a:pt x="446" y="53"/>
                    <a:pt x="445" y="54"/>
                    <a:pt x="445" y="54"/>
                  </a:cubicBezTo>
                  <a:cubicBezTo>
                    <a:pt x="445" y="54"/>
                    <a:pt x="445" y="53"/>
                    <a:pt x="445" y="53"/>
                  </a:cubicBezTo>
                  <a:close/>
                  <a:moveTo>
                    <a:pt x="445" y="52"/>
                  </a:moveTo>
                  <a:cubicBezTo>
                    <a:pt x="445" y="52"/>
                    <a:pt x="445" y="51"/>
                    <a:pt x="445" y="51"/>
                  </a:cubicBezTo>
                  <a:cubicBezTo>
                    <a:pt x="445" y="52"/>
                    <a:pt x="445" y="52"/>
                    <a:pt x="444" y="52"/>
                  </a:cubicBezTo>
                  <a:cubicBezTo>
                    <a:pt x="444" y="51"/>
                    <a:pt x="444" y="51"/>
                    <a:pt x="443" y="51"/>
                  </a:cubicBezTo>
                  <a:cubicBezTo>
                    <a:pt x="444" y="51"/>
                    <a:pt x="444" y="51"/>
                    <a:pt x="445" y="52"/>
                  </a:cubicBezTo>
                  <a:close/>
                  <a:moveTo>
                    <a:pt x="443" y="55"/>
                  </a:moveTo>
                  <a:cubicBezTo>
                    <a:pt x="443" y="55"/>
                    <a:pt x="443" y="55"/>
                    <a:pt x="443" y="55"/>
                  </a:cubicBezTo>
                  <a:cubicBezTo>
                    <a:pt x="443" y="55"/>
                    <a:pt x="443" y="55"/>
                    <a:pt x="443" y="55"/>
                  </a:cubicBezTo>
                  <a:cubicBezTo>
                    <a:pt x="443" y="55"/>
                    <a:pt x="443" y="55"/>
                    <a:pt x="443" y="55"/>
                  </a:cubicBezTo>
                  <a:cubicBezTo>
                    <a:pt x="444" y="55"/>
                    <a:pt x="443" y="54"/>
                    <a:pt x="444" y="54"/>
                  </a:cubicBezTo>
                  <a:cubicBezTo>
                    <a:pt x="445" y="55"/>
                    <a:pt x="445" y="55"/>
                    <a:pt x="445" y="55"/>
                  </a:cubicBezTo>
                  <a:cubicBezTo>
                    <a:pt x="446" y="55"/>
                    <a:pt x="446" y="55"/>
                    <a:pt x="446" y="55"/>
                  </a:cubicBezTo>
                  <a:cubicBezTo>
                    <a:pt x="446" y="55"/>
                    <a:pt x="446" y="55"/>
                    <a:pt x="447" y="55"/>
                  </a:cubicBezTo>
                  <a:cubicBezTo>
                    <a:pt x="447" y="55"/>
                    <a:pt x="447" y="55"/>
                    <a:pt x="447" y="55"/>
                  </a:cubicBezTo>
                  <a:cubicBezTo>
                    <a:pt x="447" y="55"/>
                    <a:pt x="447" y="55"/>
                    <a:pt x="447" y="55"/>
                  </a:cubicBezTo>
                  <a:cubicBezTo>
                    <a:pt x="447" y="55"/>
                    <a:pt x="447" y="55"/>
                    <a:pt x="447" y="55"/>
                  </a:cubicBezTo>
                  <a:cubicBezTo>
                    <a:pt x="447" y="54"/>
                    <a:pt x="447" y="54"/>
                    <a:pt x="447" y="54"/>
                  </a:cubicBezTo>
                  <a:cubicBezTo>
                    <a:pt x="448" y="54"/>
                    <a:pt x="447" y="55"/>
                    <a:pt x="447" y="55"/>
                  </a:cubicBezTo>
                  <a:cubicBezTo>
                    <a:pt x="448" y="55"/>
                    <a:pt x="448" y="54"/>
                    <a:pt x="449" y="54"/>
                  </a:cubicBezTo>
                  <a:cubicBezTo>
                    <a:pt x="449" y="54"/>
                    <a:pt x="448" y="54"/>
                    <a:pt x="448" y="54"/>
                  </a:cubicBezTo>
                  <a:cubicBezTo>
                    <a:pt x="449" y="55"/>
                    <a:pt x="448" y="55"/>
                    <a:pt x="448" y="55"/>
                  </a:cubicBezTo>
                  <a:cubicBezTo>
                    <a:pt x="447" y="56"/>
                    <a:pt x="447" y="56"/>
                    <a:pt x="447" y="56"/>
                  </a:cubicBezTo>
                  <a:cubicBezTo>
                    <a:pt x="447" y="56"/>
                    <a:pt x="447" y="55"/>
                    <a:pt x="447" y="55"/>
                  </a:cubicBezTo>
                  <a:cubicBezTo>
                    <a:pt x="447" y="55"/>
                    <a:pt x="447" y="55"/>
                    <a:pt x="447" y="55"/>
                  </a:cubicBezTo>
                  <a:cubicBezTo>
                    <a:pt x="447" y="55"/>
                    <a:pt x="447" y="55"/>
                    <a:pt x="447" y="55"/>
                  </a:cubicBezTo>
                  <a:cubicBezTo>
                    <a:pt x="446" y="55"/>
                    <a:pt x="446" y="55"/>
                    <a:pt x="446" y="55"/>
                  </a:cubicBezTo>
                  <a:cubicBezTo>
                    <a:pt x="447" y="57"/>
                    <a:pt x="447" y="57"/>
                    <a:pt x="447" y="57"/>
                  </a:cubicBezTo>
                  <a:cubicBezTo>
                    <a:pt x="446" y="55"/>
                    <a:pt x="444" y="57"/>
                    <a:pt x="443" y="55"/>
                  </a:cubicBezTo>
                  <a:cubicBezTo>
                    <a:pt x="443" y="55"/>
                    <a:pt x="443" y="55"/>
                    <a:pt x="443" y="55"/>
                  </a:cubicBezTo>
                  <a:cubicBezTo>
                    <a:pt x="442" y="55"/>
                    <a:pt x="442" y="54"/>
                    <a:pt x="442" y="54"/>
                  </a:cubicBezTo>
                  <a:cubicBezTo>
                    <a:pt x="443" y="54"/>
                    <a:pt x="442" y="55"/>
                    <a:pt x="443" y="55"/>
                  </a:cubicBezTo>
                  <a:close/>
                  <a:moveTo>
                    <a:pt x="420" y="56"/>
                  </a:moveTo>
                  <a:cubicBezTo>
                    <a:pt x="420" y="55"/>
                    <a:pt x="421" y="57"/>
                    <a:pt x="421" y="56"/>
                  </a:cubicBezTo>
                  <a:cubicBezTo>
                    <a:pt x="422" y="57"/>
                    <a:pt x="422" y="57"/>
                    <a:pt x="422" y="57"/>
                  </a:cubicBezTo>
                  <a:cubicBezTo>
                    <a:pt x="421" y="57"/>
                    <a:pt x="421" y="58"/>
                    <a:pt x="421" y="58"/>
                  </a:cubicBezTo>
                  <a:cubicBezTo>
                    <a:pt x="420" y="58"/>
                    <a:pt x="419" y="58"/>
                    <a:pt x="419" y="58"/>
                  </a:cubicBezTo>
                  <a:cubicBezTo>
                    <a:pt x="420" y="58"/>
                    <a:pt x="418" y="57"/>
                    <a:pt x="418" y="57"/>
                  </a:cubicBezTo>
                  <a:cubicBezTo>
                    <a:pt x="418" y="57"/>
                    <a:pt x="417" y="58"/>
                    <a:pt x="417" y="57"/>
                  </a:cubicBezTo>
                  <a:cubicBezTo>
                    <a:pt x="417" y="56"/>
                    <a:pt x="418" y="56"/>
                    <a:pt x="419" y="56"/>
                  </a:cubicBezTo>
                  <a:cubicBezTo>
                    <a:pt x="420" y="55"/>
                    <a:pt x="420" y="55"/>
                    <a:pt x="420" y="55"/>
                  </a:cubicBezTo>
                  <a:lnTo>
                    <a:pt x="420" y="56"/>
                  </a:lnTo>
                  <a:close/>
                  <a:moveTo>
                    <a:pt x="420" y="52"/>
                  </a:moveTo>
                  <a:cubicBezTo>
                    <a:pt x="420" y="52"/>
                    <a:pt x="420" y="52"/>
                    <a:pt x="420" y="52"/>
                  </a:cubicBezTo>
                  <a:cubicBezTo>
                    <a:pt x="420" y="52"/>
                    <a:pt x="420" y="52"/>
                    <a:pt x="420" y="52"/>
                  </a:cubicBezTo>
                  <a:cubicBezTo>
                    <a:pt x="420" y="52"/>
                    <a:pt x="421" y="52"/>
                    <a:pt x="421" y="52"/>
                  </a:cubicBezTo>
                  <a:cubicBezTo>
                    <a:pt x="421" y="52"/>
                    <a:pt x="420" y="52"/>
                    <a:pt x="420" y="52"/>
                  </a:cubicBezTo>
                  <a:cubicBezTo>
                    <a:pt x="420" y="52"/>
                    <a:pt x="420" y="52"/>
                    <a:pt x="420" y="52"/>
                  </a:cubicBezTo>
                  <a:close/>
                  <a:moveTo>
                    <a:pt x="416" y="50"/>
                  </a:moveTo>
                  <a:cubicBezTo>
                    <a:pt x="416" y="50"/>
                    <a:pt x="416" y="50"/>
                    <a:pt x="415" y="50"/>
                  </a:cubicBezTo>
                  <a:cubicBezTo>
                    <a:pt x="415" y="50"/>
                    <a:pt x="415" y="50"/>
                    <a:pt x="415" y="50"/>
                  </a:cubicBezTo>
                  <a:cubicBezTo>
                    <a:pt x="415" y="51"/>
                    <a:pt x="416" y="51"/>
                    <a:pt x="416" y="51"/>
                  </a:cubicBezTo>
                  <a:cubicBezTo>
                    <a:pt x="416" y="51"/>
                    <a:pt x="416" y="50"/>
                    <a:pt x="416" y="50"/>
                  </a:cubicBezTo>
                  <a:cubicBezTo>
                    <a:pt x="417" y="51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9" y="51"/>
                    <a:pt x="419" y="51"/>
                    <a:pt x="419" y="51"/>
                  </a:cubicBezTo>
                  <a:cubicBezTo>
                    <a:pt x="418" y="51"/>
                    <a:pt x="419" y="52"/>
                    <a:pt x="418" y="52"/>
                  </a:cubicBezTo>
                  <a:cubicBezTo>
                    <a:pt x="418" y="52"/>
                    <a:pt x="418" y="51"/>
                    <a:pt x="418" y="51"/>
                  </a:cubicBezTo>
                  <a:cubicBezTo>
                    <a:pt x="417" y="52"/>
                    <a:pt x="417" y="52"/>
                    <a:pt x="417" y="52"/>
                  </a:cubicBezTo>
                  <a:cubicBezTo>
                    <a:pt x="417" y="51"/>
                    <a:pt x="417" y="51"/>
                    <a:pt x="417" y="51"/>
                  </a:cubicBezTo>
                  <a:cubicBezTo>
                    <a:pt x="416" y="52"/>
                    <a:pt x="416" y="52"/>
                    <a:pt x="415" y="52"/>
                  </a:cubicBezTo>
                  <a:cubicBezTo>
                    <a:pt x="414" y="51"/>
                    <a:pt x="414" y="51"/>
                    <a:pt x="414" y="51"/>
                  </a:cubicBezTo>
                  <a:cubicBezTo>
                    <a:pt x="415" y="51"/>
                    <a:pt x="415" y="51"/>
                    <a:pt x="415" y="51"/>
                  </a:cubicBezTo>
                  <a:cubicBezTo>
                    <a:pt x="415" y="50"/>
                    <a:pt x="415" y="50"/>
                    <a:pt x="415" y="50"/>
                  </a:cubicBezTo>
                  <a:cubicBezTo>
                    <a:pt x="415" y="50"/>
                    <a:pt x="415" y="50"/>
                    <a:pt x="415" y="50"/>
                  </a:cubicBezTo>
                  <a:cubicBezTo>
                    <a:pt x="416" y="50"/>
                    <a:pt x="416" y="50"/>
                    <a:pt x="416" y="50"/>
                  </a:cubicBezTo>
                  <a:close/>
                  <a:moveTo>
                    <a:pt x="415" y="48"/>
                  </a:moveTo>
                  <a:cubicBezTo>
                    <a:pt x="414" y="48"/>
                    <a:pt x="415" y="47"/>
                    <a:pt x="414" y="46"/>
                  </a:cubicBezTo>
                  <a:cubicBezTo>
                    <a:pt x="415" y="47"/>
                    <a:pt x="415" y="47"/>
                    <a:pt x="415" y="47"/>
                  </a:cubicBezTo>
                  <a:cubicBezTo>
                    <a:pt x="415" y="47"/>
                    <a:pt x="415" y="47"/>
                    <a:pt x="416" y="47"/>
                  </a:cubicBezTo>
                  <a:lnTo>
                    <a:pt x="415" y="48"/>
                  </a:lnTo>
                  <a:close/>
                  <a:moveTo>
                    <a:pt x="416" y="41"/>
                  </a:moveTo>
                  <a:cubicBezTo>
                    <a:pt x="416" y="41"/>
                    <a:pt x="416" y="41"/>
                    <a:pt x="416" y="41"/>
                  </a:cubicBezTo>
                  <a:cubicBezTo>
                    <a:pt x="416" y="42"/>
                    <a:pt x="416" y="42"/>
                    <a:pt x="416" y="42"/>
                  </a:cubicBezTo>
                  <a:cubicBezTo>
                    <a:pt x="416" y="41"/>
                    <a:pt x="415" y="41"/>
                    <a:pt x="416" y="41"/>
                  </a:cubicBezTo>
                  <a:cubicBezTo>
                    <a:pt x="416" y="41"/>
                    <a:pt x="416" y="41"/>
                    <a:pt x="416" y="41"/>
                  </a:cubicBezTo>
                  <a:cubicBezTo>
                    <a:pt x="416" y="41"/>
                    <a:pt x="416" y="41"/>
                    <a:pt x="416" y="41"/>
                  </a:cubicBezTo>
                  <a:close/>
                  <a:moveTo>
                    <a:pt x="411" y="50"/>
                  </a:moveTo>
                  <a:cubicBezTo>
                    <a:pt x="411" y="50"/>
                    <a:pt x="411" y="50"/>
                    <a:pt x="411" y="50"/>
                  </a:cubicBezTo>
                  <a:cubicBezTo>
                    <a:pt x="412" y="51"/>
                    <a:pt x="412" y="51"/>
                    <a:pt x="412" y="51"/>
                  </a:cubicBezTo>
                  <a:cubicBezTo>
                    <a:pt x="410" y="51"/>
                    <a:pt x="410" y="51"/>
                    <a:pt x="410" y="51"/>
                  </a:cubicBezTo>
                  <a:cubicBezTo>
                    <a:pt x="409" y="52"/>
                    <a:pt x="410" y="53"/>
                    <a:pt x="411" y="53"/>
                  </a:cubicBezTo>
                  <a:cubicBezTo>
                    <a:pt x="411" y="54"/>
                    <a:pt x="411" y="54"/>
                    <a:pt x="411" y="55"/>
                  </a:cubicBezTo>
                  <a:cubicBezTo>
                    <a:pt x="411" y="55"/>
                    <a:pt x="410" y="54"/>
                    <a:pt x="410" y="54"/>
                  </a:cubicBezTo>
                  <a:cubicBezTo>
                    <a:pt x="409" y="54"/>
                    <a:pt x="411" y="53"/>
                    <a:pt x="409" y="52"/>
                  </a:cubicBezTo>
                  <a:cubicBezTo>
                    <a:pt x="410" y="52"/>
                    <a:pt x="410" y="51"/>
                    <a:pt x="410" y="51"/>
                  </a:cubicBezTo>
                  <a:cubicBezTo>
                    <a:pt x="409" y="51"/>
                    <a:pt x="409" y="51"/>
                    <a:pt x="409" y="51"/>
                  </a:cubicBezTo>
                  <a:cubicBezTo>
                    <a:pt x="410" y="50"/>
                    <a:pt x="411" y="50"/>
                    <a:pt x="411" y="50"/>
                  </a:cubicBezTo>
                  <a:close/>
                  <a:moveTo>
                    <a:pt x="400" y="78"/>
                  </a:moveTo>
                  <a:cubicBezTo>
                    <a:pt x="400" y="78"/>
                    <a:pt x="400" y="77"/>
                    <a:pt x="400" y="77"/>
                  </a:cubicBezTo>
                  <a:cubicBezTo>
                    <a:pt x="400" y="77"/>
                    <a:pt x="400" y="77"/>
                    <a:pt x="400" y="77"/>
                  </a:cubicBezTo>
                  <a:cubicBezTo>
                    <a:pt x="400" y="77"/>
                    <a:pt x="400" y="77"/>
                    <a:pt x="400" y="77"/>
                  </a:cubicBezTo>
                  <a:cubicBezTo>
                    <a:pt x="401" y="77"/>
                    <a:pt x="400" y="76"/>
                    <a:pt x="401" y="76"/>
                  </a:cubicBezTo>
                  <a:cubicBezTo>
                    <a:pt x="401" y="77"/>
                    <a:pt x="401" y="76"/>
                    <a:pt x="401" y="76"/>
                  </a:cubicBezTo>
                  <a:cubicBezTo>
                    <a:pt x="402" y="76"/>
                    <a:pt x="402" y="77"/>
                    <a:pt x="402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404" y="76"/>
                    <a:pt x="405" y="76"/>
                    <a:pt x="405" y="78"/>
                  </a:cubicBezTo>
                  <a:cubicBezTo>
                    <a:pt x="405" y="77"/>
                    <a:pt x="404" y="78"/>
                    <a:pt x="40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403" y="77"/>
                    <a:pt x="403" y="77"/>
                    <a:pt x="402" y="77"/>
                  </a:cubicBezTo>
                  <a:cubicBezTo>
                    <a:pt x="402" y="77"/>
                    <a:pt x="402" y="77"/>
                    <a:pt x="402" y="77"/>
                  </a:cubicBezTo>
                  <a:cubicBezTo>
                    <a:pt x="401" y="78"/>
                    <a:pt x="401" y="77"/>
                    <a:pt x="401" y="77"/>
                  </a:cubicBezTo>
                  <a:cubicBezTo>
                    <a:pt x="400" y="77"/>
                    <a:pt x="400" y="78"/>
                    <a:pt x="400" y="78"/>
                  </a:cubicBezTo>
                  <a:close/>
                  <a:moveTo>
                    <a:pt x="398" y="79"/>
                  </a:moveTo>
                  <a:cubicBezTo>
                    <a:pt x="398" y="79"/>
                    <a:pt x="398" y="78"/>
                    <a:pt x="398" y="78"/>
                  </a:cubicBezTo>
                  <a:cubicBezTo>
                    <a:pt x="398" y="78"/>
                    <a:pt x="398" y="78"/>
                    <a:pt x="399" y="78"/>
                  </a:cubicBezTo>
                  <a:cubicBezTo>
                    <a:pt x="399" y="78"/>
                    <a:pt x="398" y="78"/>
                    <a:pt x="398" y="79"/>
                  </a:cubicBezTo>
                  <a:close/>
                  <a:moveTo>
                    <a:pt x="397" y="77"/>
                  </a:moveTo>
                  <a:cubicBezTo>
                    <a:pt x="397" y="76"/>
                    <a:pt x="399" y="76"/>
                    <a:pt x="399" y="76"/>
                  </a:cubicBezTo>
                  <a:cubicBezTo>
                    <a:pt x="400" y="76"/>
                    <a:pt x="400" y="76"/>
                    <a:pt x="400" y="76"/>
                  </a:cubicBezTo>
                  <a:cubicBezTo>
                    <a:pt x="399" y="76"/>
                    <a:pt x="399" y="77"/>
                    <a:pt x="397" y="77"/>
                  </a:cubicBezTo>
                  <a:close/>
                  <a:moveTo>
                    <a:pt x="397" y="76"/>
                  </a:moveTo>
                  <a:cubicBezTo>
                    <a:pt x="397" y="76"/>
                    <a:pt x="398" y="74"/>
                    <a:pt x="399" y="74"/>
                  </a:cubicBezTo>
                  <a:cubicBezTo>
                    <a:pt x="398" y="75"/>
                    <a:pt x="398" y="75"/>
                    <a:pt x="397" y="76"/>
                  </a:cubicBezTo>
                  <a:close/>
                  <a:moveTo>
                    <a:pt x="404" y="93"/>
                  </a:moveTo>
                  <a:cubicBezTo>
                    <a:pt x="403" y="93"/>
                    <a:pt x="403" y="93"/>
                    <a:pt x="403" y="93"/>
                  </a:cubicBezTo>
                  <a:cubicBezTo>
                    <a:pt x="403" y="93"/>
                    <a:pt x="403" y="93"/>
                    <a:pt x="403" y="93"/>
                  </a:cubicBezTo>
                  <a:cubicBezTo>
                    <a:pt x="403" y="93"/>
                    <a:pt x="403" y="93"/>
                    <a:pt x="404" y="93"/>
                  </a:cubicBezTo>
                  <a:cubicBezTo>
                    <a:pt x="404" y="93"/>
                    <a:pt x="404" y="93"/>
                    <a:pt x="404" y="93"/>
                  </a:cubicBezTo>
                  <a:cubicBezTo>
                    <a:pt x="404" y="93"/>
                    <a:pt x="405" y="93"/>
                    <a:pt x="405" y="93"/>
                  </a:cubicBezTo>
                  <a:cubicBezTo>
                    <a:pt x="405" y="94"/>
                    <a:pt x="405" y="94"/>
                    <a:pt x="405" y="94"/>
                  </a:cubicBezTo>
                  <a:cubicBezTo>
                    <a:pt x="405" y="94"/>
                    <a:pt x="404" y="93"/>
                    <a:pt x="404" y="93"/>
                  </a:cubicBezTo>
                  <a:close/>
                  <a:moveTo>
                    <a:pt x="405" y="94"/>
                  </a:moveTo>
                  <a:cubicBezTo>
                    <a:pt x="405" y="95"/>
                    <a:pt x="404" y="95"/>
                    <a:pt x="404" y="95"/>
                  </a:cubicBezTo>
                  <a:cubicBezTo>
                    <a:pt x="404" y="95"/>
                    <a:pt x="404" y="95"/>
                    <a:pt x="404" y="95"/>
                  </a:cubicBezTo>
                  <a:cubicBezTo>
                    <a:pt x="404" y="95"/>
                    <a:pt x="404" y="95"/>
                    <a:pt x="404" y="95"/>
                  </a:cubicBezTo>
                  <a:cubicBezTo>
                    <a:pt x="404" y="95"/>
                    <a:pt x="404" y="95"/>
                    <a:pt x="404" y="95"/>
                  </a:cubicBezTo>
                  <a:cubicBezTo>
                    <a:pt x="404" y="95"/>
                    <a:pt x="404" y="94"/>
                    <a:pt x="404" y="94"/>
                  </a:cubicBezTo>
                  <a:cubicBezTo>
                    <a:pt x="404" y="95"/>
                    <a:pt x="404" y="95"/>
                    <a:pt x="404" y="95"/>
                  </a:cubicBezTo>
                  <a:cubicBezTo>
                    <a:pt x="404" y="95"/>
                    <a:pt x="404" y="95"/>
                    <a:pt x="404" y="95"/>
                  </a:cubicBezTo>
                  <a:cubicBezTo>
                    <a:pt x="404" y="95"/>
                    <a:pt x="404" y="95"/>
                    <a:pt x="404" y="95"/>
                  </a:cubicBezTo>
                  <a:cubicBezTo>
                    <a:pt x="404" y="95"/>
                    <a:pt x="405" y="94"/>
                    <a:pt x="405" y="94"/>
                  </a:cubicBezTo>
                  <a:close/>
                  <a:moveTo>
                    <a:pt x="399" y="94"/>
                  </a:moveTo>
                  <a:cubicBezTo>
                    <a:pt x="398" y="94"/>
                    <a:pt x="398" y="94"/>
                    <a:pt x="398" y="94"/>
                  </a:cubicBezTo>
                  <a:cubicBezTo>
                    <a:pt x="398" y="94"/>
                    <a:pt x="398" y="94"/>
                    <a:pt x="398" y="94"/>
                  </a:cubicBezTo>
                  <a:lnTo>
                    <a:pt x="399" y="94"/>
                  </a:lnTo>
                  <a:close/>
                  <a:moveTo>
                    <a:pt x="384" y="95"/>
                  </a:moveTo>
                  <a:cubicBezTo>
                    <a:pt x="384" y="95"/>
                    <a:pt x="384" y="95"/>
                    <a:pt x="384" y="95"/>
                  </a:cubicBezTo>
                  <a:cubicBezTo>
                    <a:pt x="385" y="95"/>
                    <a:pt x="385" y="95"/>
                    <a:pt x="385" y="95"/>
                  </a:cubicBezTo>
                  <a:cubicBezTo>
                    <a:pt x="384" y="95"/>
                    <a:pt x="385" y="95"/>
                    <a:pt x="384" y="95"/>
                  </a:cubicBezTo>
                  <a:close/>
                  <a:moveTo>
                    <a:pt x="404" y="107"/>
                  </a:moveTo>
                  <a:cubicBezTo>
                    <a:pt x="403" y="107"/>
                    <a:pt x="403" y="107"/>
                    <a:pt x="403" y="107"/>
                  </a:cubicBezTo>
                  <a:cubicBezTo>
                    <a:pt x="404" y="106"/>
                    <a:pt x="404" y="106"/>
                    <a:pt x="404" y="106"/>
                  </a:cubicBezTo>
                  <a:lnTo>
                    <a:pt x="404" y="107"/>
                  </a:lnTo>
                  <a:close/>
                  <a:moveTo>
                    <a:pt x="391" y="109"/>
                  </a:moveTo>
                  <a:cubicBezTo>
                    <a:pt x="390" y="108"/>
                    <a:pt x="389" y="109"/>
                    <a:pt x="389" y="107"/>
                  </a:cubicBezTo>
                  <a:cubicBezTo>
                    <a:pt x="390" y="106"/>
                    <a:pt x="391" y="106"/>
                    <a:pt x="391" y="106"/>
                  </a:cubicBezTo>
                  <a:cubicBezTo>
                    <a:pt x="392" y="107"/>
                    <a:pt x="392" y="107"/>
                    <a:pt x="392" y="107"/>
                  </a:cubicBezTo>
                  <a:cubicBezTo>
                    <a:pt x="391" y="107"/>
                    <a:pt x="391" y="107"/>
                    <a:pt x="391" y="107"/>
                  </a:cubicBezTo>
                  <a:cubicBezTo>
                    <a:pt x="391" y="109"/>
                    <a:pt x="392" y="108"/>
                    <a:pt x="392" y="109"/>
                  </a:cubicBezTo>
                  <a:cubicBezTo>
                    <a:pt x="391" y="109"/>
                    <a:pt x="391" y="109"/>
                    <a:pt x="391" y="109"/>
                  </a:cubicBezTo>
                  <a:cubicBezTo>
                    <a:pt x="391" y="109"/>
                    <a:pt x="391" y="109"/>
                    <a:pt x="391" y="109"/>
                  </a:cubicBezTo>
                  <a:close/>
                  <a:moveTo>
                    <a:pt x="389" y="110"/>
                  </a:moveTo>
                  <a:cubicBezTo>
                    <a:pt x="389" y="110"/>
                    <a:pt x="389" y="110"/>
                    <a:pt x="389" y="110"/>
                  </a:cubicBezTo>
                  <a:cubicBezTo>
                    <a:pt x="389" y="110"/>
                    <a:pt x="389" y="110"/>
                    <a:pt x="389" y="110"/>
                  </a:cubicBezTo>
                  <a:cubicBezTo>
                    <a:pt x="389" y="110"/>
                    <a:pt x="389" y="110"/>
                    <a:pt x="389" y="110"/>
                  </a:cubicBezTo>
                  <a:close/>
                  <a:moveTo>
                    <a:pt x="393" y="107"/>
                  </a:moveTo>
                  <a:cubicBezTo>
                    <a:pt x="393" y="107"/>
                    <a:pt x="393" y="107"/>
                    <a:pt x="392" y="107"/>
                  </a:cubicBezTo>
                  <a:cubicBezTo>
                    <a:pt x="392" y="106"/>
                    <a:pt x="393" y="107"/>
                    <a:pt x="393" y="107"/>
                  </a:cubicBezTo>
                  <a:close/>
                  <a:moveTo>
                    <a:pt x="388" y="113"/>
                  </a:moveTo>
                  <a:cubicBezTo>
                    <a:pt x="388" y="112"/>
                    <a:pt x="389" y="112"/>
                    <a:pt x="389" y="112"/>
                  </a:cubicBezTo>
                  <a:cubicBezTo>
                    <a:pt x="389" y="112"/>
                    <a:pt x="389" y="112"/>
                    <a:pt x="389" y="112"/>
                  </a:cubicBezTo>
                  <a:cubicBezTo>
                    <a:pt x="389" y="112"/>
                    <a:pt x="389" y="112"/>
                    <a:pt x="389" y="112"/>
                  </a:cubicBezTo>
                  <a:cubicBezTo>
                    <a:pt x="389" y="111"/>
                    <a:pt x="390" y="111"/>
                    <a:pt x="390" y="111"/>
                  </a:cubicBezTo>
                  <a:cubicBezTo>
                    <a:pt x="391" y="111"/>
                    <a:pt x="392" y="111"/>
                    <a:pt x="391" y="112"/>
                  </a:cubicBezTo>
                  <a:cubicBezTo>
                    <a:pt x="390" y="112"/>
                    <a:pt x="389" y="114"/>
                    <a:pt x="388" y="113"/>
                  </a:cubicBezTo>
                  <a:cubicBezTo>
                    <a:pt x="388" y="112"/>
                    <a:pt x="387" y="112"/>
                    <a:pt x="386" y="112"/>
                  </a:cubicBezTo>
                  <a:cubicBezTo>
                    <a:pt x="386" y="112"/>
                    <a:pt x="386" y="112"/>
                    <a:pt x="386" y="112"/>
                  </a:cubicBezTo>
                  <a:cubicBezTo>
                    <a:pt x="385" y="113"/>
                    <a:pt x="385" y="113"/>
                    <a:pt x="385" y="113"/>
                  </a:cubicBezTo>
                  <a:cubicBezTo>
                    <a:pt x="385" y="112"/>
                    <a:pt x="384" y="111"/>
                    <a:pt x="385" y="110"/>
                  </a:cubicBezTo>
                  <a:cubicBezTo>
                    <a:pt x="386" y="111"/>
                    <a:pt x="386" y="110"/>
                    <a:pt x="387" y="110"/>
                  </a:cubicBezTo>
                  <a:cubicBezTo>
                    <a:pt x="387" y="111"/>
                    <a:pt x="387" y="112"/>
                    <a:pt x="388" y="113"/>
                  </a:cubicBezTo>
                  <a:close/>
                  <a:moveTo>
                    <a:pt x="390" y="114"/>
                  </a:moveTo>
                  <a:cubicBezTo>
                    <a:pt x="390" y="114"/>
                    <a:pt x="390" y="114"/>
                    <a:pt x="390" y="115"/>
                  </a:cubicBezTo>
                  <a:cubicBezTo>
                    <a:pt x="389" y="115"/>
                    <a:pt x="389" y="115"/>
                    <a:pt x="389" y="115"/>
                  </a:cubicBezTo>
                  <a:lnTo>
                    <a:pt x="390" y="114"/>
                  </a:lnTo>
                  <a:close/>
                  <a:moveTo>
                    <a:pt x="388" y="123"/>
                  </a:moveTo>
                  <a:cubicBezTo>
                    <a:pt x="388" y="124"/>
                    <a:pt x="388" y="124"/>
                    <a:pt x="388" y="124"/>
                  </a:cubicBezTo>
                  <a:cubicBezTo>
                    <a:pt x="387" y="124"/>
                    <a:pt x="387" y="124"/>
                    <a:pt x="387" y="124"/>
                  </a:cubicBezTo>
                  <a:lnTo>
                    <a:pt x="388" y="123"/>
                  </a:lnTo>
                  <a:close/>
                  <a:moveTo>
                    <a:pt x="391" y="110"/>
                  </a:moveTo>
                  <a:cubicBezTo>
                    <a:pt x="392" y="110"/>
                    <a:pt x="392" y="110"/>
                    <a:pt x="392" y="110"/>
                  </a:cubicBezTo>
                  <a:cubicBezTo>
                    <a:pt x="393" y="109"/>
                    <a:pt x="393" y="108"/>
                    <a:pt x="394" y="109"/>
                  </a:cubicBezTo>
                  <a:cubicBezTo>
                    <a:pt x="394" y="108"/>
                    <a:pt x="395" y="108"/>
                    <a:pt x="394" y="108"/>
                  </a:cubicBezTo>
                  <a:cubicBezTo>
                    <a:pt x="394" y="108"/>
                    <a:pt x="394" y="108"/>
                    <a:pt x="394" y="108"/>
                  </a:cubicBezTo>
                  <a:cubicBezTo>
                    <a:pt x="395" y="107"/>
                    <a:pt x="395" y="107"/>
                    <a:pt x="395" y="107"/>
                  </a:cubicBezTo>
                  <a:cubicBezTo>
                    <a:pt x="395" y="107"/>
                    <a:pt x="395" y="107"/>
                    <a:pt x="395" y="107"/>
                  </a:cubicBezTo>
                  <a:cubicBezTo>
                    <a:pt x="395" y="108"/>
                    <a:pt x="395" y="108"/>
                    <a:pt x="395" y="108"/>
                  </a:cubicBezTo>
                  <a:cubicBezTo>
                    <a:pt x="396" y="108"/>
                    <a:pt x="397" y="108"/>
                    <a:pt x="397" y="108"/>
                  </a:cubicBezTo>
                  <a:cubicBezTo>
                    <a:pt x="397" y="107"/>
                    <a:pt x="397" y="107"/>
                    <a:pt x="397" y="107"/>
                  </a:cubicBezTo>
                  <a:cubicBezTo>
                    <a:pt x="398" y="108"/>
                    <a:pt x="398" y="106"/>
                    <a:pt x="399" y="107"/>
                  </a:cubicBezTo>
                  <a:cubicBezTo>
                    <a:pt x="400" y="107"/>
                    <a:pt x="400" y="107"/>
                    <a:pt x="400" y="107"/>
                  </a:cubicBezTo>
                  <a:cubicBezTo>
                    <a:pt x="400" y="107"/>
                    <a:pt x="400" y="107"/>
                    <a:pt x="400" y="107"/>
                  </a:cubicBezTo>
                  <a:cubicBezTo>
                    <a:pt x="400" y="107"/>
                    <a:pt x="400" y="107"/>
                    <a:pt x="400" y="107"/>
                  </a:cubicBezTo>
                  <a:cubicBezTo>
                    <a:pt x="400" y="107"/>
                    <a:pt x="400" y="108"/>
                    <a:pt x="400" y="108"/>
                  </a:cubicBezTo>
                  <a:cubicBezTo>
                    <a:pt x="400" y="108"/>
                    <a:pt x="400" y="108"/>
                    <a:pt x="400" y="108"/>
                  </a:cubicBezTo>
                  <a:cubicBezTo>
                    <a:pt x="400" y="109"/>
                    <a:pt x="400" y="109"/>
                    <a:pt x="400" y="109"/>
                  </a:cubicBezTo>
                  <a:cubicBezTo>
                    <a:pt x="399" y="108"/>
                    <a:pt x="400" y="110"/>
                    <a:pt x="399" y="110"/>
                  </a:cubicBezTo>
                  <a:cubicBezTo>
                    <a:pt x="398" y="110"/>
                    <a:pt x="399" y="108"/>
                    <a:pt x="398" y="108"/>
                  </a:cubicBezTo>
                  <a:cubicBezTo>
                    <a:pt x="398" y="109"/>
                    <a:pt x="397" y="108"/>
                    <a:pt x="396" y="109"/>
                  </a:cubicBezTo>
                  <a:cubicBezTo>
                    <a:pt x="396" y="109"/>
                    <a:pt x="396" y="108"/>
                    <a:pt x="396" y="108"/>
                  </a:cubicBezTo>
                  <a:cubicBezTo>
                    <a:pt x="396" y="108"/>
                    <a:pt x="396" y="108"/>
                    <a:pt x="395" y="108"/>
                  </a:cubicBezTo>
                  <a:cubicBezTo>
                    <a:pt x="395" y="109"/>
                    <a:pt x="396" y="109"/>
                    <a:pt x="396" y="109"/>
                  </a:cubicBezTo>
                  <a:cubicBezTo>
                    <a:pt x="397" y="110"/>
                    <a:pt x="397" y="109"/>
                    <a:pt x="397" y="109"/>
                  </a:cubicBezTo>
                  <a:cubicBezTo>
                    <a:pt x="396" y="110"/>
                    <a:pt x="396" y="110"/>
                    <a:pt x="396" y="110"/>
                  </a:cubicBezTo>
                  <a:cubicBezTo>
                    <a:pt x="396" y="109"/>
                    <a:pt x="395" y="109"/>
                    <a:pt x="393" y="109"/>
                  </a:cubicBezTo>
                  <a:cubicBezTo>
                    <a:pt x="393" y="110"/>
                    <a:pt x="393" y="110"/>
                    <a:pt x="392" y="110"/>
                  </a:cubicBezTo>
                  <a:cubicBezTo>
                    <a:pt x="392" y="110"/>
                    <a:pt x="392" y="110"/>
                    <a:pt x="391" y="110"/>
                  </a:cubicBezTo>
                  <a:close/>
                  <a:moveTo>
                    <a:pt x="410" y="105"/>
                  </a:moveTo>
                  <a:cubicBezTo>
                    <a:pt x="410" y="105"/>
                    <a:pt x="410" y="105"/>
                    <a:pt x="410" y="106"/>
                  </a:cubicBezTo>
                  <a:cubicBezTo>
                    <a:pt x="411" y="105"/>
                    <a:pt x="411" y="105"/>
                    <a:pt x="411" y="106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411" y="107"/>
                    <a:pt x="411" y="106"/>
                    <a:pt x="410" y="106"/>
                  </a:cubicBezTo>
                  <a:cubicBezTo>
                    <a:pt x="410" y="106"/>
                    <a:pt x="410" y="106"/>
                    <a:pt x="410" y="106"/>
                  </a:cubicBezTo>
                  <a:lnTo>
                    <a:pt x="410" y="105"/>
                  </a:lnTo>
                  <a:close/>
                  <a:moveTo>
                    <a:pt x="411" y="104"/>
                  </a:moveTo>
                  <a:cubicBezTo>
                    <a:pt x="411" y="104"/>
                    <a:pt x="411" y="104"/>
                    <a:pt x="411" y="103"/>
                  </a:cubicBezTo>
                  <a:cubicBezTo>
                    <a:pt x="411" y="103"/>
                    <a:pt x="411" y="103"/>
                    <a:pt x="411" y="104"/>
                  </a:cubicBezTo>
                  <a:cubicBezTo>
                    <a:pt x="411" y="103"/>
                    <a:pt x="412" y="103"/>
                    <a:pt x="412" y="104"/>
                  </a:cubicBezTo>
                  <a:cubicBezTo>
                    <a:pt x="411" y="104"/>
                    <a:pt x="411" y="104"/>
                    <a:pt x="411" y="104"/>
                  </a:cubicBezTo>
                  <a:cubicBezTo>
                    <a:pt x="411" y="104"/>
                    <a:pt x="411" y="104"/>
                    <a:pt x="411" y="104"/>
                  </a:cubicBezTo>
                  <a:close/>
                  <a:moveTo>
                    <a:pt x="438" y="96"/>
                  </a:moveTo>
                  <a:cubicBezTo>
                    <a:pt x="438" y="96"/>
                    <a:pt x="438" y="96"/>
                    <a:pt x="438" y="96"/>
                  </a:cubicBezTo>
                  <a:cubicBezTo>
                    <a:pt x="438" y="97"/>
                    <a:pt x="438" y="97"/>
                    <a:pt x="438" y="97"/>
                  </a:cubicBezTo>
                  <a:lnTo>
                    <a:pt x="438" y="96"/>
                  </a:lnTo>
                  <a:close/>
                  <a:moveTo>
                    <a:pt x="439" y="97"/>
                  </a:moveTo>
                  <a:cubicBezTo>
                    <a:pt x="439" y="97"/>
                    <a:pt x="439" y="97"/>
                    <a:pt x="439" y="97"/>
                  </a:cubicBezTo>
                  <a:cubicBezTo>
                    <a:pt x="439" y="97"/>
                    <a:pt x="440" y="97"/>
                    <a:pt x="440" y="97"/>
                  </a:cubicBezTo>
                  <a:lnTo>
                    <a:pt x="439" y="97"/>
                  </a:lnTo>
                  <a:close/>
                  <a:moveTo>
                    <a:pt x="440" y="98"/>
                  </a:moveTo>
                  <a:cubicBezTo>
                    <a:pt x="440" y="98"/>
                    <a:pt x="440" y="98"/>
                    <a:pt x="440" y="98"/>
                  </a:cubicBezTo>
                  <a:cubicBezTo>
                    <a:pt x="440" y="98"/>
                    <a:pt x="440" y="98"/>
                    <a:pt x="441" y="98"/>
                  </a:cubicBezTo>
                  <a:cubicBezTo>
                    <a:pt x="440" y="98"/>
                    <a:pt x="440" y="98"/>
                    <a:pt x="440" y="98"/>
                  </a:cubicBezTo>
                  <a:cubicBezTo>
                    <a:pt x="440" y="98"/>
                    <a:pt x="440" y="98"/>
                    <a:pt x="440" y="98"/>
                  </a:cubicBezTo>
                  <a:cubicBezTo>
                    <a:pt x="440" y="98"/>
                    <a:pt x="440" y="98"/>
                    <a:pt x="440" y="98"/>
                  </a:cubicBezTo>
                  <a:cubicBezTo>
                    <a:pt x="440" y="98"/>
                    <a:pt x="440" y="98"/>
                    <a:pt x="440" y="98"/>
                  </a:cubicBezTo>
                  <a:cubicBezTo>
                    <a:pt x="440" y="98"/>
                    <a:pt x="440" y="98"/>
                    <a:pt x="440" y="98"/>
                  </a:cubicBezTo>
                  <a:close/>
                  <a:moveTo>
                    <a:pt x="440" y="96"/>
                  </a:moveTo>
                  <a:cubicBezTo>
                    <a:pt x="441" y="97"/>
                    <a:pt x="441" y="97"/>
                    <a:pt x="441" y="97"/>
                  </a:cubicBezTo>
                  <a:cubicBezTo>
                    <a:pt x="440" y="97"/>
                    <a:pt x="440" y="97"/>
                    <a:pt x="440" y="97"/>
                  </a:cubicBezTo>
                  <a:lnTo>
                    <a:pt x="440" y="96"/>
                  </a:lnTo>
                  <a:close/>
                  <a:moveTo>
                    <a:pt x="443" y="99"/>
                  </a:moveTo>
                  <a:cubicBezTo>
                    <a:pt x="442" y="99"/>
                    <a:pt x="442" y="99"/>
                    <a:pt x="442" y="99"/>
                  </a:cubicBezTo>
                  <a:cubicBezTo>
                    <a:pt x="442" y="99"/>
                    <a:pt x="442" y="99"/>
                    <a:pt x="442" y="99"/>
                  </a:cubicBezTo>
                  <a:cubicBezTo>
                    <a:pt x="442" y="99"/>
                    <a:pt x="442" y="99"/>
                    <a:pt x="442" y="99"/>
                  </a:cubicBezTo>
                  <a:cubicBezTo>
                    <a:pt x="442" y="99"/>
                    <a:pt x="442" y="99"/>
                    <a:pt x="442" y="99"/>
                  </a:cubicBezTo>
                  <a:cubicBezTo>
                    <a:pt x="442" y="99"/>
                    <a:pt x="442" y="99"/>
                    <a:pt x="443" y="99"/>
                  </a:cubicBezTo>
                  <a:cubicBezTo>
                    <a:pt x="443" y="99"/>
                    <a:pt x="443" y="99"/>
                    <a:pt x="443" y="99"/>
                  </a:cubicBezTo>
                  <a:cubicBezTo>
                    <a:pt x="443" y="99"/>
                    <a:pt x="443" y="99"/>
                    <a:pt x="443" y="99"/>
                  </a:cubicBezTo>
                  <a:cubicBezTo>
                    <a:pt x="444" y="99"/>
                    <a:pt x="443" y="99"/>
                    <a:pt x="443" y="99"/>
                  </a:cubicBezTo>
                  <a:close/>
                  <a:moveTo>
                    <a:pt x="445" y="98"/>
                  </a:moveTo>
                  <a:cubicBezTo>
                    <a:pt x="445" y="97"/>
                    <a:pt x="446" y="98"/>
                    <a:pt x="446" y="98"/>
                  </a:cubicBezTo>
                  <a:cubicBezTo>
                    <a:pt x="446" y="99"/>
                    <a:pt x="446" y="99"/>
                    <a:pt x="447" y="99"/>
                  </a:cubicBezTo>
                  <a:cubicBezTo>
                    <a:pt x="446" y="99"/>
                    <a:pt x="446" y="99"/>
                    <a:pt x="445" y="99"/>
                  </a:cubicBezTo>
                  <a:cubicBezTo>
                    <a:pt x="445" y="99"/>
                    <a:pt x="444" y="99"/>
                    <a:pt x="444" y="99"/>
                  </a:cubicBezTo>
                  <a:cubicBezTo>
                    <a:pt x="445" y="99"/>
                    <a:pt x="445" y="99"/>
                    <a:pt x="445" y="100"/>
                  </a:cubicBezTo>
                  <a:cubicBezTo>
                    <a:pt x="445" y="99"/>
                    <a:pt x="445" y="100"/>
                    <a:pt x="444" y="100"/>
                  </a:cubicBezTo>
                  <a:cubicBezTo>
                    <a:pt x="444" y="100"/>
                    <a:pt x="445" y="98"/>
                    <a:pt x="445" y="98"/>
                  </a:cubicBezTo>
                  <a:close/>
                  <a:moveTo>
                    <a:pt x="450" y="99"/>
                  </a:moveTo>
                  <a:cubicBezTo>
                    <a:pt x="451" y="99"/>
                    <a:pt x="451" y="99"/>
                    <a:pt x="451" y="99"/>
                  </a:cubicBezTo>
                  <a:cubicBezTo>
                    <a:pt x="451" y="99"/>
                    <a:pt x="451" y="99"/>
                    <a:pt x="451" y="99"/>
                  </a:cubicBezTo>
                  <a:cubicBezTo>
                    <a:pt x="452" y="100"/>
                    <a:pt x="452" y="100"/>
                    <a:pt x="452" y="100"/>
                  </a:cubicBezTo>
                  <a:cubicBezTo>
                    <a:pt x="452" y="100"/>
                    <a:pt x="450" y="100"/>
                    <a:pt x="449" y="100"/>
                  </a:cubicBezTo>
                  <a:cubicBezTo>
                    <a:pt x="449" y="101"/>
                    <a:pt x="448" y="100"/>
                    <a:pt x="447" y="101"/>
                  </a:cubicBezTo>
                  <a:cubicBezTo>
                    <a:pt x="447" y="100"/>
                    <a:pt x="446" y="100"/>
                    <a:pt x="447" y="99"/>
                  </a:cubicBezTo>
                  <a:cubicBezTo>
                    <a:pt x="447" y="99"/>
                    <a:pt x="447" y="100"/>
                    <a:pt x="448" y="99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7" y="99"/>
                    <a:pt x="448" y="98"/>
                    <a:pt x="448" y="98"/>
                  </a:cubicBezTo>
                  <a:cubicBezTo>
                    <a:pt x="448" y="98"/>
                    <a:pt x="448" y="98"/>
                    <a:pt x="448" y="98"/>
                  </a:cubicBezTo>
                  <a:cubicBezTo>
                    <a:pt x="448" y="98"/>
                    <a:pt x="447" y="97"/>
                    <a:pt x="446" y="97"/>
                  </a:cubicBezTo>
                  <a:cubicBezTo>
                    <a:pt x="447" y="97"/>
                    <a:pt x="448" y="98"/>
                    <a:pt x="448" y="97"/>
                  </a:cubicBezTo>
                  <a:cubicBezTo>
                    <a:pt x="449" y="99"/>
                    <a:pt x="450" y="97"/>
                    <a:pt x="451" y="98"/>
                  </a:cubicBezTo>
                  <a:cubicBezTo>
                    <a:pt x="451" y="98"/>
                    <a:pt x="449" y="98"/>
                    <a:pt x="450" y="99"/>
                  </a:cubicBezTo>
                  <a:close/>
                  <a:moveTo>
                    <a:pt x="453" y="98"/>
                  </a:moveTo>
                  <a:cubicBezTo>
                    <a:pt x="455" y="98"/>
                    <a:pt x="453" y="102"/>
                    <a:pt x="456" y="101"/>
                  </a:cubicBezTo>
                  <a:cubicBezTo>
                    <a:pt x="455" y="101"/>
                    <a:pt x="455" y="101"/>
                    <a:pt x="455" y="101"/>
                  </a:cubicBezTo>
                  <a:cubicBezTo>
                    <a:pt x="455" y="101"/>
                    <a:pt x="455" y="101"/>
                    <a:pt x="455" y="101"/>
                  </a:cubicBezTo>
                  <a:cubicBezTo>
                    <a:pt x="455" y="101"/>
                    <a:pt x="454" y="101"/>
                    <a:pt x="454" y="101"/>
                  </a:cubicBezTo>
                  <a:cubicBezTo>
                    <a:pt x="454" y="99"/>
                    <a:pt x="453" y="100"/>
                    <a:pt x="453" y="98"/>
                  </a:cubicBezTo>
                  <a:close/>
                  <a:moveTo>
                    <a:pt x="457" y="103"/>
                  </a:moveTo>
                  <a:cubicBezTo>
                    <a:pt x="457" y="103"/>
                    <a:pt x="457" y="103"/>
                    <a:pt x="457" y="103"/>
                  </a:cubicBezTo>
                  <a:cubicBezTo>
                    <a:pt x="455" y="103"/>
                    <a:pt x="455" y="103"/>
                    <a:pt x="455" y="103"/>
                  </a:cubicBezTo>
                  <a:lnTo>
                    <a:pt x="457" y="103"/>
                  </a:lnTo>
                  <a:close/>
                  <a:moveTo>
                    <a:pt x="456" y="101"/>
                  </a:moveTo>
                  <a:cubicBezTo>
                    <a:pt x="456" y="102"/>
                    <a:pt x="456" y="102"/>
                    <a:pt x="456" y="102"/>
                  </a:cubicBezTo>
                  <a:cubicBezTo>
                    <a:pt x="456" y="101"/>
                    <a:pt x="456" y="101"/>
                    <a:pt x="456" y="101"/>
                  </a:cubicBezTo>
                  <a:close/>
                  <a:moveTo>
                    <a:pt x="458" y="97"/>
                  </a:moveTo>
                  <a:cubicBezTo>
                    <a:pt x="458" y="97"/>
                    <a:pt x="459" y="97"/>
                    <a:pt x="459" y="97"/>
                  </a:cubicBezTo>
                  <a:cubicBezTo>
                    <a:pt x="459" y="97"/>
                    <a:pt x="459" y="96"/>
                    <a:pt x="459" y="97"/>
                  </a:cubicBezTo>
                  <a:cubicBezTo>
                    <a:pt x="459" y="97"/>
                    <a:pt x="459" y="97"/>
                    <a:pt x="459" y="97"/>
                  </a:cubicBezTo>
                  <a:cubicBezTo>
                    <a:pt x="459" y="97"/>
                    <a:pt x="459" y="97"/>
                    <a:pt x="459" y="97"/>
                  </a:cubicBezTo>
                  <a:cubicBezTo>
                    <a:pt x="459" y="97"/>
                    <a:pt x="459" y="97"/>
                    <a:pt x="460" y="97"/>
                  </a:cubicBezTo>
                  <a:cubicBezTo>
                    <a:pt x="459" y="97"/>
                    <a:pt x="458" y="98"/>
                    <a:pt x="458" y="97"/>
                  </a:cubicBezTo>
                  <a:cubicBezTo>
                    <a:pt x="458" y="97"/>
                    <a:pt x="458" y="97"/>
                    <a:pt x="458" y="97"/>
                  </a:cubicBezTo>
                  <a:close/>
                  <a:moveTo>
                    <a:pt x="461" y="100"/>
                  </a:moveTo>
                  <a:cubicBezTo>
                    <a:pt x="461" y="100"/>
                    <a:pt x="461" y="100"/>
                    <a:pt x="461" y="100"/>
                  </a:cubicBezTo>
                  <a:cubicBezTo>
                    <a:pt x="461" y="100"/>
                    <a:pt x="461" y="100"/>
                    <a:pt x="461" y="100"/>
                  </a:cubicBezTo>
                  <a:cubicBezTo>
                    <a:pt x="462" y="99"/>
                    <a:pt x="461" y="99"/>
                    <a:pt x="461" y="99"/>
                  </a:cubicBezTo>
                  <a:cubicBezTo>
                    <a:pt x="461" y="98"/>
                    <a:pt x="461" y="99"/>
                    <a:pt x="462" y="99"/>
                  </a:cubicBezTo>
                  <a:cubicBezTo>
                    <a:pt x="462" y="99"/>
                    <a:pt x="461" y="99"/>
                    <a:pt x="461" y="99"/>
                  </a:cubicBezTo>
                  <a:cubicBezTo>
                    <a:pt x="462" y="99"/>
                    <a:pt x="462" y="99"/>
                    <a:pt x="463" y="99"/>
                  </a:cubicBezTo>
                  <a:cubicBezTo>
                    <a:pt x="462" y="99"/>
                    <a:pt x="462" y="100"/>
                    <a:pt x="462" y="100"/>
                  </a:cubicBezTo>
                  <a:cubicBezTo>
                    <a:pt x="462" y="101"/>
                    <a:pt x="464" y="101"/>
                    <a:pt x="465" y="101"/>
                  </a:cubicBezTo>
                  <a:cubicBezTo>
                    <a:pt x="465" y="101"/>
                    <a:pt x="465" y="101"/>
                    <a:pt x="465" y="101"/>
                  </a:cubicBezTo>
                  <a:cubicBezTo>
                    <a:pt x="464" y="101"/>
                    <a:pt x="464" y="101"/>
                    <a:pt x="463" y="102"/>
                  </a:cubicBezTo>
                  <a:cubicBezTo>
                    <a:pt x="463" y="102"/>
                    <a:pt x="463" y="101"/>
                    <a:pt x="463" y="101"/>
                  </a:cubicBezTo>
                  <a:cubicBezTo>
                    <a:pt x="462" y="101"/>
                    <a:pt x="462" y="101"/>
                    <a:pt x="462" y="101"/>
                  </a:cubicBezTo>
                  <a:cubicBezTo>
                    <a:pt x="462" y="101"/>
                    <a:pt x="462" y="101"/>
                    <a:pt x="462" y="101"/>
                  </a:cubicBezTo>
                  <a:cubicBezTo>
                    <a:pt x="462" y="101"/>
                    <a:pt x="461" y="102"/>
                    <a:pt x="461" y="102"/>
                  </a:cubicBezTo>
                  <a:cubicBezTo>
                    <a:pt x="461" y="101"/>
                    <a:pt x="460" y="101"/>
                    <a:pt x="459" y="101"/>
                  </a:cubicBezTo>
                  <a:cubicBezTo>
                    <a:pt x="459" y="101"/>
                    <a:pt x="459" y="101"/>
                    <a:pt x="459" y="101"/>
                  </a:cubicBezTo>
                  <a:cubicBezTo>
                    <a:pt x="459" y="101"/>
                    <a:pt x="459" y="101"/>
                    <a:pt x="459" y="101"/>
                  </a:cubicBezTo>
                  <a:cubicBezTo>
                    <a:pt x="459" y="101"/>
                    <a:pt x="459" y="101"/>
                    <a:pt x="459" y="101"/>
                  </a:cubicBezTo>
                  <a:cubicBezTo>
                    <a:pt x="459" y="100"/>
                    <a:pt x="459" y="100"/>
                    <a:pt x="459" y="100"/>
                  </a:cubicBezTo>
                  <a:cubicBezTo>
                    <a:pt x="460" y="100"/>
                    <a:pt x="460" y="101"/>
                    <a:pt x="461" y="100"/>
                  </a:cubicBezTo>
                  <a:cubicBezTo>
                    <a:pt x="461" y="100"/>
                    <a:pt x="461" y="100"/>
                    <a:pt x="461" y="100"/>
                  </a:cubicBezTo>
                  <a:cubicBezTo>
                    <a:pt x="461" y="100"/>
                    <a:pt x="461" y="100"/>
                    <a:pt x="461" y="100"/>
                  </a:cubicBezTo>
                  <a:close/>
                  <a:moveTo>
                    <a:pt x="462" y="109"/>
                  </a:moveTo>
                  <a:cubicBezTo>
                    <a:pt x="463" y="109"/>
                    <a:pt x="463" y="109"/>
                    <a:pt x="463" y="110"/>
                  </a:cubicBezTo>
                  <a:cubicBezTo>
                    <a:pt x="463" y="110"/>
                    <a:pt x="463" y="110"/>
                    <a:pt x="463" y="110"/>
                  </a:cubicBezTo>
                  <a:cubicBezTo>
                    <a:pt x="463" y="110"/>
                    <a:pt x="463" y="111"/>
                    <a:pt x="464" y="111"/>
                  </a:cubicBezTo>
                  <a:cubicBezTo>
                    <a:pt x="464" y="111"/>
                    <a:pt x="464" y="112"/>
                    <a:pt x="464" y="111"/>
                  </a:cubicBezTo>
                  <a:cubicBezTo>
                    <a:pt x="465" y="110"/>
                    <a:pt x="463" y="110"/>
                    <a:pt x="465" y="109"/>
                  </a:cubicBezTo>
                  <a:cubicBezTo>
                    <a:pt x="467" y="110"/>
                    <a:pt x="467" y="110"/>
                    <a:pt x="467" y="110"/>
                  </a:cubicBezTo>
                  <a:cubicBezTo>
                    <a:pt x="466" y="110"/>
                    <a:pt x="467" y="110"/>
                    <a:pt x="467" y="110"/>
                  </a:cubicBezTo>
                  <a:cubicBezTo>
                    <a:pt x="467" y="110"/>
                    <a:pt x="467" y="110"/>
                    <a:pt x="468" y="110"/>
                  </a:cubicBezTo>
                  <a:cubicBezTo>
                    <a:pt x="468" y="110"/>
                    <a:pt x="468" y="110"/>
                    <a:pt x="468" y="110"/>
                  </a:cubicBezTo>
                  <a:cubicBezTo>
                    <a:pt x="468" y="110"/>
                    <a:pt x="468" y="110"/>
                    <a:pt x="468" y="110"/>
                  </a:cubicBezTo>
                  <a:cubicBezTo>
                    <a:pt x="468" y="110"/>
                    <a:pt x="468" y="110"/>
                    <a:pt x="468" y="110"/>
                  </a:cubicBezTo>
                  <a:cubicBezTo>
                    <a:pt x="469" y="111"/>
                    <a:pt x="470" y="110"/>
                    <a:pt x="471" y="110"/>
                  </a:cubicBezTo>
                  <a:cubicBezTo>
                    <a:pt x="471" y="110"/>
                    <a:pt x="470" y="111"/>
                    <a:pt x="471" y="111"/>
                  </a:cubicBezTo>
                  <a:cubicBezTo>
                    <a:pt x="470" y="111"/>
                    <a:pt x="470" y="111"/>
                    <a:pt x="470" y="111"/>
                  </a:cubicBezTo>
                  <a:cubicBezTo>
                    <a:pt x="469" y="111"/>
                    <a:pt x="470" y="111"/>
                    <a:pt x="470" y="112"/>
                  </a:cubicBezTo>
                  <a:cubicBezTo>
                    <a:pt x="471" y="111"/>
                    <a:pt x="472" y="112"/>
                    <a:pt x="472" y="111"/>
                  </a:cubicBezTo>
                  <a:cubicBezTo>
                    <a:pt x="472" y="111"/>
                    <a:pt x="472" y="111"/>
                    <a:pt x="473" y="111"/>
                  </a:cubicBezTo>
                  <a:cubicBezTo>
                    <a:pt x="473" y="111"/>
                    <a:pt x="473" y="111"/>
                    <a:pt x="473" y="111"/>
                  </a:cubicBezTo>
                  <a:cubicBezTo>
                    <a:pt x="472" y="111"/>
                    <a:pt x="473" y="112"/>
                    <a:pt x="473" y="112"/>
                  </a:cubicBezTo>
                  <a:cubicBezTo>
                    <a:pt x="474" y="113"/>
                    <a:pt x="474" y="111"/>
                    <a:pt x="475" y="112"/>
                  </a:cubicBezTo>
                  <a:cubicBezTo>
                    <a:pt x="474" y="113"/>
                    <a:pt x="474" y="113"/>
                    <a:pt x="474" y="113"/>
                  </a:cubicBezTo>
                  <a:cubicBezTo>
                    <a:pt x="474" y="113"/>
                    <a:pt x="474" y="113"/>
                    <a:pt x="474" y="113"/>
                  </a:cubicBezTo>
                  <a:cubicBezTo>
                    <a:pt x="473" y="113"/>
                    <a:pt x="474" y="113"/>
                    <a:pt x="473" y="113"/>
                  </a:cubicBezTo>
                  <a:cubicBezTo>
                    <a:pt x="473" y="113"/>
                    <a:pt x="473" y="112"/>
                    <a:pt x="472" y="113"/>
                  </a:cubicBezTo>
                  <a:cubicBezTo>
                    <a:pt x="472" y="113"/>
                    <a:pt x="473" y="113"/>
                    <a:pt x="473" y="114"/>
                  </a:cubicBezTo>
                  <a:cubicBezTo>
                    <a:pt x="472" y="114"/>
                    <a:pt x="472" y="113"/>
                    <a:pt x="472" y="113"/>
                  </a:cubicBezTo>
                  <a:cubicBezTo>
                    <a:pt x="471" y="114"/>
                    <a:pt x="472" y="114"/>
                    <a:pt x="472" y="114"/>
                  </a:cubicBezTo>
                  <a:cubicBezTo>
                    <a:pt x="473" y="115"/>
                    <a:pt x="474" y="113"/>
                    <a:pt x="475" y="115"/>
                  </a:cubicBezTo>
                  <a:cubicBezTo>
                    <a:pt x="474" y="116"/>
                    <a:pt x="473" y="115"/>
                    <a:pt x="473" y="116"/>
                  </a:cubicBezTo>
                  <a:cubicBezTo>
                    <a:pt x="473" y="115"/>
                    <a:pt x="472" y="114"/>
                    <a:pt x="471" y="114"/>
                  </a:cubicBezTo>
                  <a:cubicBezTo>
                    <a:pt x="471" y="115"/>
                    <a:pt x="471" y="115"/>
                    <a:pt x="471" y="115"/>
                  </a:cubicBezTo>
                  <a:cubicBezTo>
                    <a:pt x="471" y="116"/>
                    <a:pt x="472" y="116"/>
                    <a:pt x="474" y="117"/>
                  </a:cubicBezTo>
                  <a:cubicBezTo>
                    <a:pt x="473" y="117"/>
                    <a:pt x="474" y="117"/>
                    <a:pt x="474" y="118"/>
                  </a:cubicBezTo>
                  <a:cubicBezTo>
                    <a:pt x="475" y="118"/>
                    <a:pt x="475" y="118"/>
                    <a:pt x="475" y="118"/>
                  </a:cubicBezTo>
                  <a:cubicBezTo>
                    <a:pt x="475" y="119"/>
                    <a:pt x="475" y="119"/>
                    <a:pt x="475" y="119"/>
                  </a:cubicBezTo>
                  <a:cubicBezTo>
                    <a:pt x="475" y="119"/>
                    <a:pt x="475" y="118"/>
                    <a:pt x="475" y="118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4" y="117"/>
                    <a:pt x="472" y="118"/>
                    <a:pt x="472" y="116"/>
                  </a:cubicBezTo>
                  <a:cubicBezTo>
                    <a:pt x="472" y="116"/>
                    <a:pt x="471" y="116"/>
                    <a:pt x="470" y="116"/>
                  </a:cubicBezTo>
                  <a:cubicBezTo>
                    <a:pt x="470" y="115"/>
                    <a:pt x="471" y="116"/>
                    <a:pt x="471" y="115"/>
                  </a:cubicBezTo>
                  <a:cubicBezTo>
                    <a:pt x="470" y="115"/>
                    <a:pt x="470" y="115"/>
                    <a:pt x="470" y="114"/>
                  </a:cubicBezTo>
                  <a:cubicBezTo>
                    <a:pt x="470" y="114"/>
                    <a:pt x="470" y="114"/>
                    <a:pt x="470" y="114"/>
                  </a:cubicBezTo>
                  <a:cubicBezTo>
                    <a:pt x="470" y="114"/>
                    <a:pt x="470" y="114"/>
                    <a:pt x="470" y="114"/>
                  </a:cubicBezTo>
                  <a:cubicBezTo>
                    <a:pt x="470" y="114"/>
                    <a:pt x="470" y="114"/>
                    <a:pt x="470" y="114"/>
                  </a:cubicBezTo>
                  <a:cubicBezTo>
                    <a:pt x="470" y="114"/>
                    <a:pt x="470" y="114"/>
                    <a:pt x="470" y="114"/>
                  </a:cubicBezTo>
                  <a:cubicBezTo>
                    <a:pt x="470" y="114"/>
                    <a:pt x="470" y="114"/>
                    <a:pt x="470" y="114"/>
                  </a:cubicBezTo>
                  <a:cubicBezTo>
                    <a:pt x="471" y="114"/>
                    <a:pt x="471" y="114"/>
                    <a:pt x="471" y="114"/>
                  </a:cubicBezTo>
                  <a:cubicBezTo>
                    <a:pt x="470" y="113"/>
                    <a:pt x="470" y="113"/>
                    <a:pt x="469" y="113"/>
                  </a:cubicBezTo>
                  <a:cubicBezTo>
                    <a:pt x="469" y="112"/>
                    <a:pt x="469" y="112"/>
                    <a:pt x="469" y="112"/>
                  </a:cubicBezTo>
                  <a:cubicBezTo>
                    <a:pt x="469" y="112"/>
                    <a:pt x="468" y="112"/>
                    <a:pt x="468" y="112"/>
                  </a:cubicBezTo>
                  <a:cubicBezTo>
                    <a:pt x="468" y="112"/>
                    <a:pt x="468" y="112"/>
                    <a:pt x="468" y="112"/>
                  </a:cubicBezTo>
                  <a:cubicBezTo>
                    <a:pt x="468" y="112"/>
                    <a:pt x="467" y="112"/>
                    <a:pt x="466" y="112"/>
                  </a:cubicBezTo>
                  <a:cubicBezTo>
                    <a:pt x="466" y="112"/>
                    <a:pt x="466" y="112"/>
                    <a:pt x="466" y="112"/>
                  </a:cubicBezTo>
                  <a:cubicBezTo>
                    <a:pt x="465" y="112"/>
                    <a:pt x="464" y="110"/>
                    <a:pt x="463" y="112"/>
                  </a:cubicBezTo>
                  <a:cubicBezTo>
                    <a:pt x="463" y="112"/>
                    <a:pt x="463" y="112"/>
                    <a:pt x="463" y="112"/>
                  </a:cubicBezTo>
                  <a:cubicBezTo>
                    <a:pt x="463" y="112"/>
                    <a:pt x="463" y="112"/>
                    <a:pt x="463" y="112"/>
                  </a:cubicBezTo>
                  <a:cubicBezTo>
                    <a:pt x="463" y="112"/>
                    <a:pt x="462" y="111"/>
                    <a:pt x="462" y="111"/>
                  </a:cubicBezTo>
                  <a:cubicBezTo>
                    <a:pt x="462" y="112"/>
                    <a:pt x="462" y="112"/>
                    <a:pt x="462" y="112"/>
                  </a:cubicBezTo>
                  <a:cubicBezTo>
                    <a:pt x="461" y="112"/>
                    <a:pt x="461" y="112"/>
                    <a:pt x="461" y="112"/>
                  </a:cubicBezTo>
                  <a:cubicBezTo>
                    <a:pt x="462" y="112"/>
                    <a:pt x="462" y="112"/>
                    <a:pt x="462" y="112"/>
                  </a:cubicBezTo>
                  <a:cubicBezTo>
                    <a:pt x="462" y="111"/>
                    <a:pt x="462" y="111"/>
                    <a:pt x="462" y="111"/>
                  </a:cubicBezTo>
                  <a:cubicBezTo>
                    <a:pt x="463" y="111"/>
                    <a:pt x="463" y="112"/>
                    <a:pt x="463" y="111"/>
                  </a:cubicBezTo>
                  <a:cubicBezTo>
                    <a:pt x="463" y="111"/>
                    <a:pt x="463" y="110"/>
                    <a:pt x="463" y="110"/>
                  </a:cubicBezTo>
                  <a:cubicBezTo>
                    <a:pt x="462" y="109"/>
                    <a:pt x="462" y="109"/>
                    <a:pt x="462" y="109"/>
                  </a:cubicBezTo>
                  <a:cubicBezTo>
                    <a:pt x="462" y="109"/>
                    <a:pt x="462" y="109"/>
                    <a:pt x="462" y="109"/>
                  </a:cubicBezTo>
                  <a:cubicBezTo>
                    <a:pt x="462" y="109"/>
                    <a:pt x="462" y="109"/>
                    <a:pt x="462" y="109"/>
                  </a:cubicBezTo>
                  <a:cubicBezTo>
                    <a:pt x="461" y="110"/>
                    <a:pt x="461" y="110"/>
                    <a:pt x="461" y="110"/>
                  </a:cubicBezTo>
                  <a:cubicBezTo>
                    <a:pt x="461" y="109"/>
                    <a:pt x="460" y="110"/>
                    <a:pt x="460" y="110"/>
                  </a:cubicBezTo>
                  <a:cubicBezTo>
                    <a:pt x="460" y="110"/>
                    <a:pt x="460" y="110"/>
                    <a:pt x="460" y="111"/>
                  </a:cubicBezTo>
                  <a:cubicBezTo>
                    <a:pt x="460" y="111"/>
                    <a:pt x="460" y="111"/>
                    <a:pt x="460" y="111"/>
                  </a:cubicBezTo>
                  <a:cubicBezTo>
                    <a:pt x="460" y="111"/>
                    <a:pt x="459" y="111"/>
                    <a:pt x="460" y="112"/>
                  </a:cubicBezTo>
                  <a:cubicBezTo>
                    <a:pt x="460" y="112"/>
                    <a:pt x="461" y="111"/>
                    <a:pt x="461" y="111"/>
                  </a:cubicBezTo>
                  <a:cubicBezTo>
                    <a:pt x="461" y="111"/>
                    <a:pt x="461" y="111"/>
                    <a:pt x="461" y="111"/>
                  </a:cubicBezTo>
                  <a:cubicBezTo>
                    <a:pt x="461" y="111"/>
                    <a:pt x="461" y="111"/>
                    <a:pt x="461" y="111"/>
                  </a:cubicBezTo>
                  <a:cubicBezTo>
                    <a:pt x="461" y="111"/>
                    <a:pt x="461" y="111"/>
                    <a:pt x="461" y="111"/>
                  </a:cubicBezTo>
                  <a:cubicBezTo>
                    <a:pt x="461" y="111"/>
                    <a:pt x="461" y="111"/>
                    <a:pt x="461" y="111"/>
                  </a:cubicBezTo>
                  <a:cubicBezTo>
                    <a:pt x="461" y="111"/>
                    <a:pt x="461" y="111"/>
                    <a:pt x="461" y="112"/>
                  </a:cubicBezTo>
                  <a:cubicBezTo>
                    <a:pt x="461" y="112"/>
                    <a:pt x="461" y="112"/>
                    <a:pt x="461" y="112"/>
                  </a:cubicBezTo>
                  <a:cubicBezTo>
                    <a:pt x="461" y="112"/>
                    <a:pt x="461" y="112"/>
                    <a:pt x="461" y="112"/>
                  </a:cubicBezTo>
                  <a:cubicBezTo>
                    <a:pt x="461" y="112"/>
                    <a:pt x="461" y="112"/>
                    <a:pt x="461" y="112"/>
                  </a:cubicBezTo>
                  <a:cubicBezTo>
                    <a:pt x="461" y="112"/>
                    <a:pt x="460" y="112"/>
                    <a:pt x="460" y="112"/>
                  </a:cubicBezTo>
                  <a:cubicBezTo>
                    <a:pt x="461" y="113"/>
                    <a:pt x="461" y="113"/>
                    <a:pt x="461" y="113"/>
                  </a:cubicBezTo>
                  <a:cubicBezTo>
                    <a:pt x="460" y="112"/>
                    <a:pt x="459" y="112"/>
                    <a:pt x="459" y="112"/>
                  </a:cubicBezTo>
                  <a:cubicBezTo>
                    <a:pt x="458" y="113"/>
                    <a:pt x="458" y="113"/>
                    <a:pt x="458" y="113"/>
                  </a:cubicBezTo>
                  <a:cubicBezTo>
                    <a:pt x="459" y="112"/>
                    <a:pt x="458" y="111"/>
                    <a:pt x="458" y="111"/>
                  </a:cubicBezTo>
                  <a:cubicBezTo>
                    <a:pt x="458" y="111"/>
                    <a:pt x="458" y="111"/>
                    <a:pt x="458" y="111"/>
                  </a:cubicBezTo>
                  <a:cubicBezTo>
                    <a:pt x="458" y="110"/>
                    <a:pt x="457" y="110"/>
                    <a:pt x="457" y="111"/>
                  </a:cubicBezTo>
                  <a:cubicBezTo>
                    <a:pt x="456" y="111"/>
                    <a:pt x="457" y="111"/>
                    <a:pt x="458" y="112"/>
                  </a:cubicBezTo>
                  <a:cubicBezTo>
                    <a:pt x="457" y="112"/>
                    <a:pt x="457" y="114"/>
                    <a:pt x="456" y="112"/>
                  </a:cubicBezTo>
                  <a:cubicBezTo>
                    <a:pt x="455" y="112"/>
                    <a:pt x="455" y="112"/>
                    <a:pt x="455" y="112"/>
                  </a:cubicBezTo>
                  <a:cubicBezTo>
                    <a:pt x="456" y="111"/>
                    <a:pt x="456" y="113"/>
                    <a:pt x="457" y="111"/>
                  </a:cubicBezTo>
                  <a:cubicBezTo>
                    <a:pt x="456" y="111"/>
                    <a:pt x="456" y="111"/>
                    <a:pt x="455" y="111"/>
                  </a:cubicBezTo>
                  <a:cubicBezTo>
                    <a:pt x="455" y="110"/>
                    <a:pt x="455" y="110"/>
                    <a:pt x="455" y="110"/>
                  </a:cubicBezTo>
                  <a:cubicBezTo>
                    <a:pt x="456" y="110"/>
                    <a:pt x="456" y="110"/>
                    <a:pt x="456" y="110"/>
                  </a:cubicBezTo>
                  <a:cubicBezTo>
                    <a:pt x="456" y="110"/>
                    <a:pt x="456" y="110"/>
                    <a:pt x="456" y="110"/>
                  </a:cubicBezTo>
                  <a:cubicBezTo>
                    <a:pt x="457" y="110"/>
                    <a:pt x="458" y="109"/>
                    <a:pt x="459" y="110"/>
                  </a:cubicBezTo>
                  <a:cubicBezTo>
                    <a:pt x="460" y="109"/>
                    <a:pt x="461" y="109"/>
                    <a:pt x="461" y="109"/>
                  </a:cubicBezTo>
                  <a:cubicBezTo>
                    <a:pt x="460" y="109"/>
                    <a:pt x="461" y="107"/>
                    <a:pt x="460" y="107"/>
                  </a:cubicBezTo>
                  <a:cubicBezTo>
                    <a:pt x="460" y="107"/>
                    <a:pt x="460" y="107"/>
                    <a:pt x="460" y="107"/>
                  </a:cubicBezTo>
                  <a:cubicBezTo>
                    <a:pt x="460" y="107"/>
                    <a:pt x="460" y="107"/>
                    <a:pt x="461" y="108"/>
                  </a:cubicBezTo>
                  <a:cubicBezTo>
                    <a:pt x="461" y="108"/>
                    <a:pt x="461" y="107"/>
                    <a:pt x="461" y="107"/>
                  </a:cubicBezTo>
                  <a:cubicBezTo>
                    <a:pt x="462" y="108"/>
                    <a:pt x="462" y="108"/>
                    <a:pt x="462" y="108"/>
                  </a:cubicBezTo>
                  <a:cubicBezTo>
                    <a:pt x="461" y="108"/>
                    <a:pt x="461" y="108"/>
                    <a:pt x="461" y="108"/>
                  </a:cubicBezTo>
                  <a:cubicBezTo>
                    <a:pt x="461" y="108"/>
                    <a:pt x="461" y="108"/>
                    <a:pt x="462" y="109"/>
                  </a:cubicBezTo>
                  <a:cubicBezTo>
                    <a:pt x="462" y="108"/>
                    <a:pt x="462" y="108"/>
                    <a:pt x="462" y="107"/>
                  </a:cubicBezTo>
                  <a:cubicBezTo>
                    <a:pt x="462" y="107"/>
                    <a:pt x="462" y="107"/>
                    <a:pt x="462" y="107"/>
                  </a:cubicBezTo>
                  <a:cubicBezTo>
                    <a:pt x="462" y="107"/>
                    <a:pt x="462" y="107"/>
                    <a:pt x="462" y="107"/>
                  </a:cubicBezTo>
                  <a:cubicBezTo>
                    <a:pt x="462" y="107"/>
                    <a:pt x="462" y="107"/>
                    <a:pt x="462" y="107"/>
                  </a:cubicBezTo>
                  <a:cubicBezTo>
                    <a:pt x="462" y="107"/>
                    <a:pt x="462" y="107"/>
                    <a:pt x="462" y="107"/>
                  </a:cubicBezTo>
                  <a:cubicBezTo>
                    <a:pt x="463" y="107"/>
                    <a:pt x="463" y="107"/>
                    <a:pt x="463" y="107"/>
                  </a:cubicBezTo>
                  <a:cubicBezTo>
                    <a:pt x="463" y="107"/>
                    <a:pt x="463" y="107"/>
                    <a:pt x="463" y="108"/>
                  </a:cubicBezTo>
                  <a:cubicBezTo>
                    <a:pt x="463" y="108"/>
                    <a:pt x="463" y="108"/>
                    <a:pt x="463" y="108"/>
                  </a:cubicBezTo>
                  <a:cubicBezTo>
                    <a:pt x="462" y="108"/>
                    <a:pt x="463" y="109"/>
                    <a:pt x="462" y="109"/>
                  </a:cubicBezTo>
                  <a:close/>
                  <a:moveTo>
                    <a:pt x="467" y="100"/>
                  </a:moveTo>
                  <a:cubicBezTo>
                    <a:pt x="466" y="100"/>
                    <a:pt x="466" y="100"/>
                    <a:pt x="466" y="100"/>
                  </a:cubicBezTo>
                  <a:cubicBezTo>
                    <a:pt x="466" y="99"/>
                    <a:pt x="466" y="99"/>
                    <a:pt x="466" y="99"/>
                  </a:cubicBezTo>
                  <a:cubicBezTo>
                    <a:pt x="466" y="99"/>
                    <a:pt x="466" y="100"/>
                    <a:pt x="467" y="100"/>
                  </a:cubicBezTo>
                  <a:close/>
                  <a:moveTo>
                    <a:pt x="466" y="102"/>
                  </a:moveTo>
                  <a:cubicBezTo>
                    <a:pt x="465" y="103"/>
                    <a:pt x="465" y="103"/>
                    <a:pt x="465" y="103"/>
                  </a:cubicBezTo>
                  <a:cubicBezTo>
                    <a:pt x="466" y="102"/>
                    <a:pt x="466" y="102"/>
                    <a:pt x="466" y="102"/>
                  </a:cubicBezTo>
                  <a:cubicBezTo>
                    <a:pt x="466" y="102"/>
                    <a:pt x="466" y="102"/>
                    <a:pt x="466" y="102"/>
                  </a:cubicBezTo>
                  <a:close/>
                  <a:moveTo>
                    <a:pt x="466" y="104"/>
                  </a:moveTo>
                  <a:cubicBezTo>
                    <a:pt x="466" y="104"/>
                    <a:pt x="466" y="104"/>
                    <a:pt x="466" y="104"/>
                  </a:cubicBezTo>
                  <a:cubicBezTo>
                    <a:pt x="466" y="104"/>
                    <a:pt x="466" y="104"/>
                    <a:pt x="466" y="104"/>
                  </a:cubicBezTo>
                  <a:cubicBezTo>
                    <a:pt x="466" y="104"/>
                    <a:pt x="466" y="104"/>
                    <a:pt x="466" y="104"/>
                  </a:cubicBezTo>
                  <a:cubicBezTo>
                    <a:pt x="466" y="104"/>
                    <a:pt x="465" y="104"/>
                    <a:pt x="466" y="104"/>
                  </a:cubicBezTo>
                  <a:close/>
                  <a:moveTo>
                    <a:pt x="466" y="106"/>
                  </a:moveTo>
                  <a:cubicBezTo>
                    <a:pt x="466" y="106"/>
                    <a:pt x="467" y="107"/>
                    <a:pt x="467" y="107"/>
                  </a:cubicBezTo>
                  <a:cubicBezTo>
                    <a:pt x="467" y="107"/>
                    <a:pt x="467" y="107"/>
                    <a:pt x="467" y="107"/>
                  </a:cubicBezTo>
                  <a:cubicBezTo>
                    <a:pt x="468" y="107"/>
                    <a:pt x="467" y="106"/>
                    <a:pt x="468" y="106"/>
                  </a:cubicBezTo>
                  <a:cubicBezTo>
                    <a:pt x="469" y="107"/>
                    <a:pt x="469" y="107"/>
                    <a:pt x="469" y="107"/>
                  </a:cubicBezTo>
                  <a:cubicBezTo>
                    <a:pt x="468" y="106"/>
                    <a:pt x="468" y="106"/>
                    <a:pt x="468" y="106"/>
                  </a:cubicBezTo>
                  <a:cubicBezTo>
                    <a:pt x="468" y="107"/>
                    <a:pt x="467" y="107"/>
                    <a:pt x="467" y="107"/>
                  </a:cubicBezTo>
                  <a:cubicBezTo>
                    <a:pt x="467" y="107"/>
                    <a:pt x="467" y="107"/>
                    <a:pt x="467" y="107"/>
                  </a:cubicBezTo>
                  <a:cubicBezTo>
                    <a:pt x="467" y="107"/>
                    <a:pt x="467" y="107"/>
                    <a:pt x="467" y="107"/>
                  </a:cubicBezTo>
                  <a:cubicBezTo>
                    <a:pt x="467" y="107"/>
                    <a:pt x="467" y="107"/>
                    <a:pt x="467" y="107"/>
                  </a:cubicBezTo>
                  <a:cubicBezTo>
                    <a:pt x="466" y="107"/>
                    <a:pt x="466" y="107"/>
                    <a:pt x="466" y="107"/>
                  </a:cubicBezTo>
                  <a:cubicBezTo>
                    <a:pt x="466" y="106"/>
                    <a:pt x="466" y="106"/>
                    <a:pt x="466" y="106"/>
                  </a:cubicBezTo>
                  <a:close/>
                  <a:moveTo>
                    <a:pt x="467" y="105"/>
                  </a:moveTo>
                  <a:cubicBezTo>
                    <a:pt x="467" y="104"/>
                    <a:pt x="467" y="104"/>
                    <a:pt x="467" y="104"/>
                  </a:cubicBezTo>
                  <a:cubicBezTo>
                    <a:pt x="467" y="104"/>
                    <a:pt x="467" y="104"/>
                    <a:pt x="467" y="104"/>
                  </a:cubicBezTo>
                  <a:cubicBezTo>
                    <a:pt x="467" y="105"/>
                    <a:pt x="467" y="105"/>
                    <a:pt x="467" y="105"/>
                  </a:cubicBezTo>
                  <a:close/>
                  <a:moveTo>
                    <a:pt x="468" y="105"/>
                  </a:moveTo>
                  <a:cubicBezTo>
                    <a:pt x="468" y="105"/>
                    <a:pt x="468" y="105"/>
                    <a:pt x="468" y="105"/>
                  </a:cubicBezTo>
                  <a:cubicBezTo>
                    <a:pt x="469" y="105"/>
                    <a:pt x="469" y="105"/>
                    <a:pt x="469" y="105"/>
                  </a:cubicBezTo>
                  <a:cubicBezTo>
                    <a:pt x="469" y="105"/>
                    <a:pt x="469" y="105"/>
                    <a:pt x="468" y="105"/>
                  </a:cubicBezTo>
                  <a:close/>
                  <a:moveTo>
                    <a:pt x="470" y="107"/>
                  </a:moveTo>
                  <a:cubicBezTo>
                    <a:pt x="470" y="106"/>
                    <a:pt x="470" y="106"/>
                    <a:pt x="470" y="106"/>
                  </a:cubicBezTo>
                  <a:cubicBezTo>
                    <a:pt x="470" y="106"/>
                    <a:pt x="470" y="106"/>
                    <a:pt x="470" y="106"/>
                  </a:cubicBezTo>
                  <a:cubicBezTo>
                    <a:pt x="470" y="106"/>
                    <a:pt x="470" y="106"/>
                    <a:pt x="470" y="106"/>
                  </a:cubicBezTo>
                  <a:cubicBezTo>
                    <a:pt x="470" y="107"/>
                    <a:pt x="471" y="107"/>
                    <a:pt x="470" y="107"/>
                  </a:cubicBezTo>
                  <a:close/>
                  <a:moveTo>
                    <a:pt x="475" y="104"/>
                  </a:moveTo>
                  <a:cubicBezTo>
                    <a:pt x="475" y="104"/>
                    <a:pt x="475" y="104"/>
                    <a:pt x="475" y="104"/>
                  </a:cubicBezTo>
                  <a:cubicBezTo>
                    <a:pt x="476" y="104"/>
                    <a:pt x="475" y="103"/>
                    <a:pt x="476" y="104"/>
                  </a:cubicBezTo>
                  <a:cubicBezTo>
                    <a:pt x="476" y="104"/>
                    <a:pt x="476" y="104"/>
                    <a:pt x="475" y="104"/>
                  </a:cubicBezTo>
                  <a:close/>
                  <a:moveTo>
                    <a:pt x="475" y="105"/>
                  </a:moveTo>
                  <a:cubicBezTo>
                    <a:pt x="475" y="105"/>
                    <a:pt x="475" y="105"/>
                    <a:pt x="475" y="105"/>
                  </a:cubicBezTo>
                  <a:cubicBezTo>
                    <a:pt x="475" y="105"/>
                    <a:pt x="475" y="105"/>
                    <a:pt x="475" y="105"/>
                  </a:cubicBezTo>
                  <a:cubicBezTo>
                    <a:pt x="475" y="105"/>
                    <a:pt x="475" y="105"/>
                    <a:pt x="475" y="105"/>
                  </a:cubicBezTo>
                  <a:cubicBezTo>
                    <a:pt x="475" y="105"/>
                    <a:pt x="475" y="105"/>
                    <a:pt x="474" y="105"/>
                  </a:cubicBezTo>
                  <a:cubicBezTo>
                    <a:pt x="474" y="104"/>
                    <a:pt x="474" y="104"/>
                    <a:pt x="474" y="104"/>
                  </a:cubicBezTo>
                  <a:cubicBezTo>
                    <a:pt x="475" y="104"/>
                    <a:pt x="475" y="105"/>
                    <a:pt x="475" y="105"/>
                  </a:cubicBezTo>
                  <a:close/>
                  <a:moveTo>
                    <a:pt x="475" y="106"/>
                  </a:moveTo>
                  <a:cubicBezTo>
                    <a:pt x="475" y="106"/>
                    <a:pt x="475" y="106"/>
                    <a:pt x="475" y="106"/>
                  </a:cubicBezTo>
                  <a:cubicBezTo>
                    <a:pt x="476" y="107"/>
                    <a:pt x="475" y="105"/>
                    <a:pt x="476" y="105"/>
                  </a:cubicBezTo>
                  <a:cubicBezTo>
                    <a:pt x="476" y="106"/>
                    <a:pt x="476" y="106"/>
                    <a:pt x="476" y="106"/>
                  </a:cubicBezTo>
                  <a:cubicBezTo>
                    <a:pt x="476" y="107"/>
                    <a:pt x="477" y="107"/>
                    <a:pt x="476" y="108"/>
                  </a:cubicBezTo>
                  <a:cubicBezTo>
                    <a:pt x="476" y="107"/>
                    <a:pt x="474" y="107"/>
                    <a:pt x="473" y="107"/>
                  </a:cubicBezTo>
                  <a:cubicBezTo>
                    <a:pt x="473" y="107"/>
                    <a:pt x="473" y="107"/>
                    <a:pt x="473" y="107"/>
                  </a:cubicBezTo>
                  <a:cubicBezTo>
                    <a:pt x="473" y="107"/>
                    <a:pt x="473" y="106"/>
                    <a:pt x="473" y="107"/>
                  </a:cubicBezTo>
                  <a:cubicBezTo>
                    <a:pt x="472" y="107"/>
                    <a:pt x="472" y="107"/>
                    <a:pt x="472" y="107"/>
                  </a:cubicBezTo>
                  <a:cubicBezTo>
                    <a:pt x="473" y="107"/>
                    <a:pt x="473" y="105"/>
                    <a:pt x="475" y="106"/>
                  </a:cubicBezTo>
                  <a:close/>
                  <a:moveTo>
                    <a:pt x="472" y="108"/>
                  </a:moveTo>
                  <a:cubicBezTo>
                    <a:pt x="471" y="107"/>
                    <a:pt x="471" y="109"/>
                    <a:pt x="471" y="107"/>
                  </a:cubicBezTo>
                  <a:lnTo>
                    <a:pt x="472" y="108"/>
                  </a:lnTo>
                  <a:close/>
                  <a:moveTo>
                    <a:pt x="475" y="116"/>
                  </a:moveTo>
                  <a:cubicBezTo>
                    <a:pt x="475" y="116"/>
                    <a:pt x="475" y="116"/>
                    <a:pt x="475" y="116"/>
                  </a:cubicBezTo>
                  <a:cubicBezTo>
                    <a:pt x="474" y="116"/>
                    <a:pt x="474" y="116"/>
                    <a:pt x="474" y="116"/>
                  </a:cubicBezTo>
                  <a:cubicBezTo>
                    <a:pt x="475" y="116"/>
                    <a:pt x="475" y="116"/>
                    <a:pt x="475" y="116"/>
                  </a:cubicBezTo>
                  <a:cubicBezTo>
                    <a:pt x="475" y="115"/>
                    <a:pt x="475" y="115"/>
                    <a:pt x="476" y="115"/>
                  </a:cubicBezTo>
                  <a:cubicBezTo>
                    <a:pt x="476" y="116"/>
                    <a:pt x="476" y="116"/>
                    <a:pt x="476" y="116"/>
                  </a:cubicBezTo>
                  <a:cubicBezTo>
                    <a:pt x="475" y="116"/>
                    <a:pt x="475" y="116"/>
                    <a:pt x="475" y="116"/>
                  </a:cubicBezTo>
                  <a:close/>
                  <a:moveTo>
                    <a:pt x="476" y="112"/>
                  </a:moveTo>
                  <a:cubicBezTo>
                    <a:pt x="477" y="112"/>
                    <a:pt x="477" y="112"/>
                    <a:pt x="477" y="112"/>
                  </a:cubicBezTo>
                  <a:cubicBezTo>
                    <a:pt x="477" y="113"/>
                    <a:pt x="477" y="113"/>
                    <a:pt x="477" y="113"/>
                  </a:cubicBezTo>
                  <a:lnTo>
                    <a:pt x="476" y="112"/>
                  </a:lnTo>
                  <a:close/>
                  <a:moveTo>
                    <a:pt x="476" y="110"/>
                  </a:moveTo>
                  <a:cubicBezTo>
                    <a:pt x="476" y="111"/>
                    <a:pt x="476" y="111"/>
                    <a:pt x="476" y="110"/>
                  </a:cubicBezTo>
                  <a:cubicBezTo>
                    <a:pt x="476" y="110"/>
                    <a:pt x="476" y="110"/>
                    <a:pt x="476" y="110"/>
                  </a:cubicBezTo>
                  <a:cubicBezTo>
                    <a:pt x="476" y="110"/>
                    <a:pt x="477" y="110"/>
                    <a:pt x="477" y="110"/>
                  </a:cubicBezTo>
                  <a:cubicBezTo>
                    <a:pt x="477" y="110"/>
                    <a:pt x="477" y="110"/>
                    <a:pt x="476" y="110"/>
                  </a:cubicBezTo>
                  <a:close/>
                  <a:moveTo>
                    <a:pt x="478" y="112"/>
                  </a:moveTo>
                  <a:cubicBezTo>
                    <a:pt x="478" y="112"/>
                    <a:pt x="478" y="113"/>
                    <a:pt x="478" y="113"/>
                  </a:cubicBezTo>
                  <a:cubicBezTo>
                    <a:pt x="479" y="112"/>
                    <a:pt x="479" y="112"/>
                    <a:pt x="479" y="112"/>
                  </a:cubicBezTo>
                  <a:cubicBezTo>
                    <a:pt x="479" y="112"/>
                    <a:pt x="479" y="112"/>
                    <a:pt x="479" y="112"/>
                  </a:cubicBezTo>
                  <a:cubicBezTo>
                    <a:pt x="479" y="112"/>
                    <a:pt x="479" y="112"/>
                    <a:pt x="479" y="112"/>
                  </a:cubicBezTo>
                  <a:cubicBezTo>
                    <a:pt x="479" y="112"/>
                    <a:pt x="480" y="113"/>
                    <a:pt x="480" y="112"/>
                  </a:cubicBezTo>
                  <a:cubicBezTo>
                    <a:pt x="481" y="112"/>
                    <a:pt x="479" y="113"/>
                    <a:pt x="480" y="113"/>
                  </a:cubicBezTo>
                  <a:cubicBezTo>
                    <a:pt x="481" y="112"/>
                    <a:pt x="483" y="114"/>
                    <a:pt x="484" y="113"/>
                  </a:cubicBezTo>
                  <a:cubicBezTo>
                    <a:pt x="484" y="112"/>
                    <a:pt x="486" y="112"/>
                    <a:pt x="485" y="111"/>
                  </a:cubicBezTo>
                  <a:cubicBezTo>
                    <a:pt x="485" y="111"/>
                    <a:pt x="485" y="111"/>
                    <a:pt x="485" y="111"/>
                  </a:cubicBezTo>
                  <a:cubicBezTo>
                    <a:pt x="485" y="110"/>
                    <a:pt x="485" y="110"/>
                    <a:pt x="485" y="110"/>
                  </a:cubicBezTo>
                  <a:cubicBezTo>
                    <a:pt x="485" y="111"/>
                    <a:pt x="485" y="111"/>
                    <a:pt x="485" y="111"/>
                  </a:cubicBezTo>
                  <a:cubicBezTo>
                    <a:pt x="485" y="110"/>
                    <a:pt x="485" y="110"/>
                    <a:pt x="485" y="110"/>
                  </a:cubicBezTo>
                  <a:cubicBezTo>
                    <a:pt x="485" y="111"/>
                    <a:pt x="486" y="111"/>
                    <a:pt x="486" y="111"/>
                  </a:cubicBezTo>
                  <a:cubicBezTo>
                    <a:pt x="486" y="111"/>
                    <a:pt x="486" y="111"/>
                    <a:pt x="486" y="111"/>
                  </a:cubicBezTo>
                  <a:cubicBezTo>
                    <a:pt x="485" y="112"/>
                    <a:pt x="485" y="112"/>
                    <a:pt x="485" y="112"/>
                  </a:cubicBezTo>
                  <a:cubicBezTo>
                    <a:pt x="486" y="112"/>
                    <a:pt x="486" y="112"/>
                    <a:pt x="486" y="112"/>
                  </a:cubicBezTo>
                  <a:cubicBezTo>
                    <a:pt x="485" y="112"/>
                    <a:pt x="485" y="112"/>
                    <a:pt x="485" y="112"/>
                  </a:cubicBezTo>
                  <a:cubicBezTo>
                    <a:pt x="485" y="113"/>
                    <a:pt x="485" y="113"/>
                    <a:pt x="485" y="113"/>
                  </a:cubicBezTo>
                  <a:cubicBezTo>
                    <a:pt x="485" y="113"/>
                    <a:pt x="485" y="113"/>
                    <a:pt x="484" y="113"/>
                  </a:cubicBezTo>
                  <a:cubicBezTo>
                    <a:pt x="484" y="115"/>
                    <a:pt x="485" y="113"/>
                    <a:pt x="486" y="113"/>
                  </a:cubicBezTo>
                  <a:cubicBezTo>
                    <a:pt x="486" y="112"/>
                    <a:pt x="486" y="112"/>
                    <a:pt x="486" y="112"/>
                  </a:cubicBezTo>
                  <a:cubicBezTo>
                    <a:pt x="486" y="113"/>
                    <a:pt x="486" y="113"/>
                    <a:pt x="486" y="113"/>
                  </a:cubicBezTo>
                  <a:cubicBezTo>
                    <a:pt x="488" y="112"/>
                    <a:pt x="488" y="112"/>
                    <a:pt x="488" y="112"/>
                  </a:cubicBezTo>
                  <a:cubicBezTo>
                    <a:pt x="487" y="113"/>
                    <a:pt x="487" y="113"/>
                    <a:pt x="487" y="113"/>
                  </a:cubicBezTo>
                  <a:cubicBezTo>
                    <a:pt x="487" y="113"/>
                    <a:pt x="488" y="114"/>
                    <a:pt x="488" y="114"/>
                  </a:cubicBezTo>
                  <a:cubicBezTo>
                    <a:pt x="488" y="114"/>
                    <a:pt x="488" y="114"/>
                    <a:pt x="488" y="114"/>
                  </a:cubicBezTo>
                  <a:cubicBezTo>
                    <a:pt x="488" y="114"/>
                    <a:pt x="488" y="114"/>
                    <a:pt x="489" y="114"/>
                  </a:cubicBezTo>
                  <a:cubicBezTo>
                    <a:pt x="489" y="114"/>
                    <a:pt x="488" y="114"/>
                    <a:pt x="488" y="114"/>
                  </a:cubicBezTo>
                  <a:cubicBezTo>
                    <a:pt x="488" y="115"/>
                    <a:pt x="489" y="113"/>
                    <a:pt x="490" y="114"/>
                  </a:cubicBezTo>
                  <a:cubicBezTo>
                    <a:pt x="489" y="115"/>
                    <a:pt x="489" y="115"/>
                    <a:pt x="489" y="115"/>
                  </a:cubicBezTo>
                  <a:cubicBezTo>
                    <a:pt x="489" y="115"/>
                    <a:pt x="489" y="115"/>
                    <a:pt x="489" y="115"/>
                  </a:cubicBezTo>
                  <a:cubicBezTo>
                    <a:pt x="489" y="114"/>
                    <a:pt x="487" y="114"/>
                    <a:pt x="488" y="115"/>
                  </a:cubicBezTo>
                  <a:cubicBezTo>
                    <a:pt x="487" y="115"/>
                    <a:pt x="487" y="111"/>
                    <a:pt x="486" y="114"/>
                  </a:cubicBezTo>
                  <a:cubicBezTo>
                    <a:pt x="485" y="114"/>
                    <a:pt x="484" y="114"/>
                    <a:pt x="484" y="114"/>
                  </a:cubicBezTo>
                  <a:cubicBezTo>
                    <a:pt x="484" y="114"/>
                    <a:pt x="484" y="115"/>
                    <a:pt x="485" y="115"/>
                  </a:cubicBezTo>
                  <a:cubicBezTo>
                    <a:pt x="484" y="115"/>
                    <a:pt x="485" y="116"/>
                    <a:pt x="485" y="116"/>
                  </a:cubicBezTo>
                  <a:cubicBezTo>
                    <a:pt x="484" y="115"/>
                    <a:pt x="481" y="115"/>
                    <a:pt x="479" y="114"/>
                  </a:cubicBezTo>
                  <a:cubicBezTo>
                    <a:pt x="479" y="114"/>
                    <a:pt x="478" y="114"/>
                    <a:pt x="478" y="115"/>
                  </a:cubicBezTo>
                  <a:cubicBezTo>
                    <a:pt x="477" y="115"/>
                    <a:pt x="477" y="114"/>
                    <a:pt x="477" y="114"/>
                  </a:cubicBezTo>
                  <a:cubicBezTo>
                    <a:pt x="477" y="114"/>
                    <a:pt x="478" y="113"/>
                    <a:pt x="478" y="112"/>
                  </a:cubicBezTo>
                  <a:close/>
                  <a:moveTo>
                    <a:pt x="477" y="111"/>
                  </a:moveTo>
                  <a:cubicBezTo>
                    <a:pt x="477" y="111"/>
                    <a:pt x="477" y="111"/>
                    <a:pt x="477" y="111"/>
                  </a:cubicBezTo>
                  <a:cubicBezTo>
                    <a:pt x="478" y="111"/>
                    <a:pt x="478" y="111"/>
                    <a:pt x="478" y="111"/>
                  </a:cubicBezTo>
                  <a:cubicBezTo>
                    <a:pt x="478" y="111"/>
                    <a:pt x="478" y="111"/>
                    <a:pt x="478" y="111"/>
                  </a:cubicBezTo>
                  <a:cubicBezTo>
                    <a:pt x="478" y="111"/>
                    <a:pt x="478" y="111"/>
                    <a:pt x="478" y="111"/>
                  </a:cubicBezTo>
                  <a:lnTo>
                    <a:pt x="477" y="111"/>
                  </a:lnTo>
                  <a:close/>
                  <a:moveTo>
                    <a:pt x="486" y="103"/>
                  </a:moveTo>
                  <a:cubicBezTo>
                    <a:pt x="487" y="104"/>
                    <a:pt x="487" y="104"/>
                    <a:pt x="488" y="104"/>
                  </a:cubicBezTo>
                  <a:cubicBezTo>
                    <a:pt x="488" y="103"/>
                    <a:pt x="488" y="103"/>
                    <a:pt x="488" y="103"/>
                  </a:cubicBezTo>
                  <a:cubicBezTo>
                    <a:pt x="488" y="104"/>
                    <a:pt x="490" y="102"/>
                    <a:pt x="490" y="104"/>
                  </a:cubicBezTo>
                  <a:cubicBezTo>
                    <a:pt x="489" y="104"/>
                    <a:pt x="488" y="102"/>
                    <a:pt x="488" y="104"/>
                  </a:cubicBezTo>
                  <a:cubicBezTo>
                    <a:pt x="488" y="105"/>
                    <a:pt x="488" y="105"/>
                    <a:pt x="488" y="105"/>
                  </a:cubicBezTo>
                  <a:cubicBezTo>
                    <a:pt x="489" y="104"/>
                    <a:pt x="489" y="105"/>
                    <a:pt x="490" y="105"/>
                  </a:cubicBezTo>
                  <a:cubicBezTo>
                    <a:pt x="490" y="105"/>
                    <a:pt x="490" y="105"/>
                    <a:pt x="490" y="105"/>
                  </a:cubicBezTo>
                  <a:cubicBezTo>
                    <a:pt x="490" y="106"/>
                    <a:pt x="489" y="105"/>
                    <a:pt x="489" y="105"/>
                  </a:cubicBezTo>
                  <a:cubicBezTo>
                    <a:pt x="490" y="107"/>
                    <a:pt x="490" y="107"/>
                    <a:pt x="490" y="107"/>
                  </a:cubicBezTo>
                  <a:cubicBezTo>
                    <a:pt x="489" y="107"/>
                    <a:pt x="488" y="104"/>
                    <a:pt x="487" y="106"/>
                  </a:cubicBezTo>
                  <a:cubicBezTo>
                    <a:pt x="486" y="105"/>
                    <a:pt x="486" y="105"/>
                    <a:pt x="485" y="105"/>
                  </a:cubicBezTo>
                  <a:cubicBezTo>
                    <a:pt x="485" y="104"/>
                    <a:pt x="486" y="105"/>
                    <a:pt x="486" y="105"/>
                  </a:cubicBezTo>
                  <a:lnTo>
                    <a:pt x="486" y="103"/>
                  </a:lnTo>
                  <a:close/>
                  <a:moveTo>
                    <a:pt x="487" y="101"/>
                  </a:moveTo>
                  <a:cubicBezTo>
                    <a:pt x="487" y="101"/>
                    <a:pt x="488" y="101"/>
                    <a:pt x="487" y="101"/>
                  </a:cubicBezTo>
                  <a:cubicBezTo>
                    <a:pt x="487" y="101"/>
                    <a:pt x="487" y="101"/>
                    <a:pt x="487" y="101"/>
                  </a:cubicBezTo>
                  <a:close/>
                  <a:moveTo>
                    <a:pt x="488" y="98"/>
                  </a:moveTo>
                  <a:cubicBezTo>
                    <a:pt x="488" y="98"/>
                    <a:pt x="488" y="98"/>
                    <a:pt x="488" y="98"/>
                  </a:cubicBezTo>
                  <a:close/>
                  <a:moveTo>
                    <a:pt x="489" y="96"/>
                  </a:moveTo>
                  <a:cubicBezTo>
                    <a:pt x="489" y="96"/>
                    <a:pt x="489" y="96"/>
                    <a:pt x="488" y="96"/>
                  </a:cubicBezTo>
                  <a:cubicBezTo>
                    <a:pt x="488" y="96"/>
                    <a:pt x="488" y="96"/>
                    <a:pt x="488" y="96"/>
                  </a:cubicBezTo>
                  <a:cubicBezTo>
                    <a:pt x="488" y="96"/>
                    <a:pt x="488" y="96"/>
                    <a:pt x="488" y="96"/>
                  </a:cubicBezTo>
                  <a:cubicBezTo>
                    <a:pt x="488" y="96"/>
                    <a:pt x="488" y="96"/>
                    <a:pt x="488" y="96"/>
                  </a:cubicBezTo>
                  <a:cubicBezTo>
                    <a:pt x="488" y="96"/>
                    <a:pt x="488" y="96"/>
                    <a:pt x="488" y="96"/>
                  </a:cubicBezTo>
                  <a:cubicBezTo>
                    <a:pt x="489" y="96"/>
                    <a:pt x="489" y="96"/>
                    <a:pt x="489" y="96"/>
                  </a:cubicBezTo>
                  <a:cubicBezTo>
                    <a:pt x="489" y="96"/>
                    <a:pt x="489" y="96"/>
                    <a:pt x="489" y="96"/>
                  </a:cubicBezTo>
                  <a:cubicBezTo>
                    <a:pt x="489" y="96"/>
                    <a:pt x="489" y="96"/>
                    <a:pt x="489" y="96"/>
                  </a:cubicBezTo>
                  <a:close/>
                  <a:moveTo>
                    <a:pt x="489" y="100"/>
                  </a:moveTo>
                  <a:cubicBezTo>
                    <a:pt x="489" y="100"/>
                    <a:pt x="489" y="100"/>
                    <a:pt x="489" y="100"/>
                  </a:cubicBezTo>
                  <a:cubicBezTo>
                    <a:pt x="489" y="101"/>
                    <a:pt x="489" y="101"/>
                    <a:pt x="489" y="101"/>
                  </a:cubicBezTo>
                  <a:cubicBezTo>
                    <a:pt x="489" y="101"/>
                    <a:pt x="489" y="101"/>
                    <a:pt x="489" y="101"/>
                  </a:cubicBezTo>
                  <a:cubicBezTo>
                    <a:pt x="490" y="101"/>
                    <a:pt x="490" y="101"/>
                    <a:pt x="490" y="101"/>
                  </a:cubicBezTo>
                  <a:cubicBezTo>
                    <a:pt x="489" y="101"/>
                    <a:pt x="489" y="101"/>
                    <a:pt x="489" y="101"/>
                  </a:cubicBezTo>
                  <a:cubicBezTo>
                    <a:pt x="489" y="101"/>
                    <a:pt x="489" y="101"/>
                    <a:pt x="489" y="101"/>
                  </a:cubicBezTo>
                  <a:cubicBezTo>
                    <a:pt x="489" y="101"/>
                    <a:pt x="489" y="102"/>
                    <a:pt x="489" y="102"/>
                  </a:cubicBezTo>
                  <a:cubicBezTo>
                    <a:pt x="489" y="102"/>
                    <a:pt x="490" y="102"/>
                    <a:pt x="490" y="102"/>
                  </a:cubicBezTo>
                  <a:cubicBezTo>
                    <a:pt x="490" y="101"/>
                    <a:pt x="490" y="101"/>
                    <a:pt x="490" y="101"/>
                  </a:cubicBezTo>
                  <a:cubicBezTo>
                    <a:pt x="490" y="102"/>
                    <a:pt x="491" y="102"/>
                    <a:pt x="491" y="102"/>
                  </a:cubicBezTo>
                  <a:cubicBezTo>
                    <a:pt x="491" y="103"/>
                    <a:pt x="491" y="103"/>
                    <a:pt x="491" y="103"/>
                  </a:cubicBezTo>
                  <a:cubicBezTo>
                    <a:pt x="490" y="103"/>
                    <a:pt x="491" y="102"/>
                    <a:pt x="490" y="102"/>
                  </a:cubicBezTo>
                  <a:cubicBezTo>
                    <a:pt x="490" y="103"/>
                    <a:pt x="490" y="103"/>
                    <a:pt x="490" y="103"/>
                  </a:cubicBezTo>
                  <a:cubicBezTo>
                    <a:pt x="490" y="102"/>
                    <a:pt x="488" y="101"/>
                    <a:pt x="488" y="102"/>
                  </a:cubicBezTo>
                  <a:cubicBezTo>
                    <a:pt x="489" y="102"/>
                    <a:pt x="489" y="102"/>
                    <a:pt x="489" y="102"/>
                  </a:cubicBezTo>
                  <a:cubicBezTo>
                    <a:pt x="489" y="100"/>
                    <a:pt x="489" y="100"/>
                    <a:pt x="489" y="100"/>
                  </a:cubicBezTo>
                  <a:cubicBezTo>
                    <a:pt x="489" y="100"/>
                    <a:pt x="489" y="100"/>
                    <a:pt x="489" y="100"/>
                  </a:cubicBezTo>
                  <a:close/>
                  <a:moveTo>
                    <a:pt x="491" y="106"/>
                  </a:moveTo>
                  <a:cubicBezTo>
                    <a:pt x="492" y="106"/>
                    <a:pt x="492" y="106"/>
                    <a:pt x="492" y="106"/>
                  </a:cubicBezTo>
                  <a:cubicBezTo>
                    <a:pt x="492" y="105"/>
                    <a:pt x="492" y="105"/>
                    <a:pt x="492" y="105"/>
                  </a:cubicBezTo>
                  <a:cubicBezTo>
                    <a:pt x="493" y="106"/>
                    <a:pt x="493" y="106"/>
                    <a:pt x="493" y="106"/>
                  </a:cubicBezTo>
                  <a:cubicBezTo>
                    <a:pt x="493" y="105"/>
                    <a:pt x="493" y="105"/>
                    <a:pt x="493" y="105"/>
                  </a:cubicBezTo>
                  <a:cubicBezTo>
                    <a:pt x="494" y="104"/>
                    <a:pt x="492" y="106"/>
                    <a:pt x="493" y="106"/>
                  </a:cubicBezTo>
                  <a:cubicBezTo>
                    <a:pt x="494" y="105"/>
                    <a:pt x="494" y="105"/>
                    <a:pt x="494" y="105"/>
                  </a:cubicBezTo>
                  <a:cubicBezTo>
                    <a:pt x="494" y="105"/>
                    <a:pt x="494" y="105"/>
                    <a:pt x="495" y="106"/>
                  </a:cubicBezTo>
                  <a:cubicBezTo>
                    <a:pt x="496" y="106"/>
                    <a:pt x="496" y="106"/>
                    <a:pt x="496" y="106"/>
                  </a:cubicBezTo>
                  <a:cubicBezTo>
                    <a:pt x="496" y="106"/>
                    <a:pt x="496" y="106"/>
                    <a:pt x="496" y="106"/>
                  </a:cubicBezTo>
                  <a:cubicBezTo>
                    <a:pt x="496" y="106"/>
                    <a:pt x="496" y="106"/>
                    <a:pt x="496" y="106"/>
                  </a:cubicBezTo>
                  <a:cubicBezTo>
                    <a:pt x="497" y="106"/>
                    <a:pt x="496" y="106"/>
                    <a:pt x="497" y="106"/>
                  </a:cubicBezTo>
                  <a:cubicBezTo>
                    <a:pt x="497" y="106"/>
                    <a:pt x="497" y="106"/>
                    <a:pt x="497" y="106"/>
                  </a:cubicBezTo>
                  <a:cubicBezTo>
                    <a:pt x="498" y="105"/>
                    <a:pt x="498" y="105"/>
                    <a:pt x="498" y="105"/>
                  </a:cubicBezTo>
                  <a:cubicBezTo>
                    <a:pt x="499" y="106"/>
                    <a:pt x="499" y="106"/>
                    <a:pt x="499" y="106"/>
                  </a:cubicBezTo>
                  <a:cubicBezTo>
                    <a:pt x="499" y="105"/>
                    <a:pt x="499" y="105"/>
                    <a:pt x="499" y="105"/>
                  </a:cubicBezTo>
                  <a:cubicBezTo>
                    <a:pt x="500" y="106"/>
                    <a:pt x="502" y="106"/>
                    <a:pt x="503" y="107"/>
                  </a:cubicBezTo>
                  <a:cubicBezTo>
                    <a:pt x="503" y="108"/>
                    <a:pt x="504" y="108"/>
                    <a:pt x="504" y="108"/>
                  </a:cubicBezTo>
                  <a:cubicBezTo>
                    <a:pt x="504" y="108"/>
                    <a:pt x="504" y="108"/>
                    <a:pt x="503" y="108"/>
                  </a:cubicBezTo>
                  <a:cubicBezTo>
                    <a:pt x="502" y="108"/>
                    <a:pt x="504" y="109"/>
                    <a:pt x="503" y="109"/>
                  </a:cubicBezTo>
                  <a:cubicBezTo>
                    <a:pt x="503" y="108"/>
                    <a:pt x="502" y="109"/>
                    <a:pt x="502" y="108"/>
                  </a:cubicBezTo>
                  <a:cubicBezTo>
                    <a:pt x="501" y="108"/>
                    <a:pt x="501" y="108"/>
                    <a:pt x="501" y="108"/>
                  </a:cubicBezTo>
                  <a:cubicBezTo>
                    <a:pt x="501" y="108"/>
                    <a:pt x="501" y="106"/>
                    <a:pt x="500" y="107"/>
                  </a:cubicBezTo>
                  <a:cubicBezTo>
                    <a:pt x="501" y="106"/>
                    <a:pt x="499" y="106"/>
                    <a:pt x="499" y="106"/>
                  </a:cubicBezTo>
                  <a:cubicBezTo>
                    <a:pt x="498" y="106"/>
                    <a:pt x="498" y="106"/>
                    <a:pt x="498" y="107"/>
                  </a:cubicBezTo>
                  <a:cubicBezTo>
                    <a:pt x="498" y="107"/>
                    <a:pt x="498" y="107"/>
                    <a:pt x="498" y="107"/>
                  </a:cubicBezTo>
                  <a:cubicBezTo>
                    <a:pt x="498" y="107"/>
                    <a:pt x="496" y="106"/>
                    <a:pt x="496" y="107"/>
                  </a:cubicBezTo>
                  <a:cubicBezTo>
                    <a:pt x="496" y="107"/>
                    <a:pt x="496" y="107"/>
                    <a:pt x="496" y="107"/>
                  </a:cubicBezTo>
                  <a:cubicBezTo>
                    <a:pt x="496" y="107"/>
                    <a:pt x="496" y="107"/>
                    <a:pt x="496" y="107"/>
                  </a:cubicBezTo>
                  <a:cubicBezTo>
                    <a:pt x="496" y="106"/>
                    <a:pt x="495" y="107"/>
                    <a:pt x="494" y="107"/>
                  </a:cubicBezTo>
                  <a:cubicBezTo>
                    <a:pt x="495" y="108"/>
                    <a:pt x="497" y="107"/>
                    <a:pt x="496" y="109"/>
                  </a:cubicBezTo>
                  <a:cubicBezTo>
                    <a:pt x="497" y="109"/>
                    <a:pt x="498" y="109"/>
                    <a:pt x="499" y="110"/>
                  </a:cubicBezTo>
                  <a:cubicBezTo>
                    <a:pt x="498" y="111"/>
                    <a:pt x="496" y="109"/>
                    <a:pt x="495" y="110"/>
                  </a:cubicBezTo>
                  <a:cubicBezTo>
                    <a:pt x="496" y="111"/>
                    <a:pt x="496" y="111"/>
                    <a:pt x="496" y="111"/>
                  </a:cubicBezTo>
                  <a:cubicBezTo>
                    <a:pt x="496" y="111"/>
                    <a:pt x="498" y="111"/>
                    <a:pt x="499" y="111"/>
                  </a:cubicBezTo>
                  <a:cubicBezTo>
                    <a:pt x="498" y="112"/>
                    <a:pt x="499" y="112"/>
                    <a:pt x="499" y="113"/>
                  </a:cubicBezTo>
                  <a:cubicBezTo>
                    <a:pt x="497" y="112"/>
                    <a:pt x="497" y="115"/>
                    <a:pt x="496" y="112"/>
                  </a:cubicBezTo>
                  <a:cubicBezTo>
                    <a:pt x="496" y="112"/>
                    <a:pt x="496" y="112"/>
                    <a:pt x="496" y="112"/>
                  </a:cubicBezTo>
                  <a:cubicBezTo>
                    <a:pt x="496" y="110"/>
                    <a:pt x="492" y="112"/>
                    <a:pt x="494" y="110"/>
                  </a:cubicBezTo>
                  <a:cubicBezTo>
                    <a:pt x="494" y="110"/>
                    <a:pt x="494" y="110"/>
                    <a:pt x="495" y="110"/>
                  </a:cubicBezTo>
                  <a:cubicBezTo>
                    <a:pt x="495" y="110"/>
                    <a:pt x="494" y="109"/>
                    <a:pt x="495" y="109"/>
                  </a:cubicBezTo>
                  <a:cubicBezTo>
                    <a:pt x="495" y="108"/>
                    <a:pt x="494" y="109"/>
                    <a:pt x="493" y="109"/>
                  </a:cubicBezTo>
                  <a:cubicBezTo>
                    <a:pt x="493" y="109"/>
                    <a:pt x="493" y="109"/>
                    <a:pt x="493" y="109"/>
                  </a:cubicBezTo>
                  <a:cubicBezTo>
                    <a:pt x="493" y="109"/>
                    <a:pt x="493" y="108"/>
                    <a:pt x="493" y="108"/>
                  </a:cubicBezTo>
                  <a:cubicBezTo>
                    <a:pt x="493" y="108"/>
                    <a:pt x="493" y="108"/>
                    <a:pt x="493" y="109"/>
                  </a:cubicBezTo>
                  <a:cubicBezTo>
                    <a:pt x="494" y="108"/>
                    <a:pt x="494" y="108"/>
                    <a:pt x="494" y="107"/>
                  </a:cubicBezTo>
                  <a:cubicBezTo>
                    <a:pt x="493" y="107"/>
                    <a:pt x="493" y="107"/>
                    <a:pt x="493" y="107"/>
                  </a:cubicBezTo>
                  <a:cubicBezTo>
                    <a:pt x="493" y="107"/>
                    <a:pt x="493" y="107"/>
                    <a:pt x="493" y="107"/>
                  </a:cubicBezTo>
                  <a:cubicBezTo>
                    <a:pt x="493" y="107"/>
                    <a:pt x="493" y="107"/>
                    <a:pt x="493" y="107"/>
                  </a:cubicBezTo>
                  <a:cubicBezTo>
                    <a:pt x="493" y="107"/>
                    <a:pt x="493" y="107"/>
                    <a:pt x="493" y="106"/>
                  </a:cubicBezTo>
                  <a:cubicBezTo>
                    <a:pt x="491" y="106"/>
                    <a:pt x="492" y="107"/>
                    <a:pt x="491" y="108"/>
                  </a:cubicBezTo>
                  <a:cubicBezTo>
                    <a:pt x="491" y="107"/>
                    <a:pt x="491" y="107"/>
                    <a:pt x="491" y="107"/>
                  </a:cubicBezTo>
                  <a:cubicBezTo>
                    <a:pt x="491" y="107"/>
                    <a:pt x="491" y="107"/>
                    <a:pt x="491" y="107"/>
                  </a:cubicBezTo>
                  <a:lnTo>
                    <a:pt x="491" y="106"/>
                  </a:lnTo>
                  <a:close/>
                  <a:moveTo>
                    <a:pt x="495" y="102"/>
                  </a:moveTo>
                  <a:cubicBezTo>
                    <a:pt x="496" y="102"/>
                    <a:pt x="496" y="103"/>
                    <a:pt x="497" y="103"/>
                  </a:cubicBezTo>
                  <a:cubicBezTo>
                    <a:pt x="497" y="103"/>
                    <a:pt x="497" y="103"/>
                    <a:pt x="497" y="103"/>
                  </a:cubicBezTo>
                  <a:cubicBezTo>
                    <a:pt x="497" y="103"/>
                    <a:pt x="497" y="103"/>
                    <a:pt x="497" y="103"/>
                  </a:cubicBezTo>
                  <a:cubicBezTo>
                    <a:pt x="497" y="103"/>
                    <a:pt x="497" y="103"/>
                    <a:pt x="497" y="103"/>
                  </a:cubicBezTo>
                  <a:cubicBezTo>
                    <a:pt x="496" y="103"/>
                    <a:pt x="496" y="102"/>
                    <a:pt x="495" y="102"/>
                  </a:cubicBezTo>
                  <a:cubicBezTo>
                    <a:pt x="495" y="102"/>
                    <a:pt x="495" y="103"/>
                    <a:pt x="495" y="103"/>
                  </a:cubicBezTo>
                  <a:cubicBezTo>
                    <a:pt x="494" y="103"/>
                    <a:pt x="495" y="102"/>
                    <a:pt x="495" y="102"/>
                  </a:cubicBezTo>
                  <a:cubicBezTo>
                    <a:pt x="495" y="102"/>
                    <a:pt x="495" y="102"/>
                    <a:pt x="495" y="102"/>
                  </a:cubicBezTo>
                  <a:close/>
                  <a:moveTo>
                    <a:pt x="495" y="101"/>
                  </a:moveTo>
                  <a:cubicBezTo>
                    <a:pt x="496" y="101"/>
                    <a:pt x="496" y="101"/>
                    <a:pt x="496" y="101"/>
                  </a:cubicBezTo>
                  <a:cubicBezTo>
                    <a:pt x="496" y="101"/>
                    <a:pt x="496" y="101"/>
                    <a:pt x="496" y="101"/>
                  </a:cubicBezTo>
                  <a:lnTo>
                    <a:pt x="495" y="101"/>
                  </a:lnTo>
                  <a:close/>
                  <a:moveTo>
                    <a:pt x="498" y="104"/>
                  </a:moveTo>
                  <a:cubicBezTo>
                    <a:pt x="498" y="104"/>
                    <a:pt x="499" y="104"/>
                    <a:pt x="499" y="104"/>
                  </a:cubicBezTo>
                  <a:cubicBezTo>
                    <a:pt x="498" y="104"/>
                    <a:pt x="498" y="104"/>
                    <a:pt x="498" y="104"/>
                  </a:cubicBezTo>
                  <a:close/>
                  <a:moveTo>
                    <a:pt x="500" y="104"/>
                  </a:moveTo>
                  <a:cubicBezTo>
                    <a:pt x="500" y="103"/>
                    <a:pt x="501" y="103"/>
                    <a:pt x="501" y="103"/>
                  </a:cubicBezTo>
                  <a:cubicBezTo>
                    <a:pt x="501" y="103"/>
                    <a:pt x="501" y="103"/>
                    <a:pt x="501" y="103"/>
                  </a:cubicBezTo>
                  <a:cubicBezTo>
                    <a:pt x="501" y="104"/>
                    <a:pt x="501" y="104"/>
                    <a:pt x="501" y="104"/>
                  </a:cubicBezTo>
                  <a:lnTo>
                    <a:pt x="500" y="104"/>
                  </a:lnTo>
                  <a:close/>
                  <a:moveTo>
                    <a:pt x="503" y="99"/>
                  </a:moveTo>
                  <a:cubicBezTo>
                    <a:pt x="503" y="99"/>
                    <a:pt x="503" y="99"/>
                    <a:pt x="503" y="99"/>
                  </a:cubicBezTo>
                  <a:cubicBezTo>
                    <a:pt x="503" y="99"/>
                    <a:pt x="503" y="99"/>
                    <a:pt x="503" y="99"/>
                  </a:cubicBezTo>
                  <a:cubicBezTo>
                    <a:pt x="503" y="99"/>
                    <a:pt x="503" y="99"/>
                    <a:pt x="503" y="99"/>
                  </a:cubicBezTo>
                  <a:cubicBezTo>
                    <a:pt x="503" y="100"/>
                    <a:pt x="504" y="99"/>
                    <a:pt x="504" y="100"/>
                  </a:cubicBezTo>
                  <a:cubicBezTo>
                    <a:pt x="503" y="99"/>
                    <a:pt x="505" y="99"/>
                    <a:pt x="504" y="98"/>
                  </a:cubicBezTo>
                  <a:cubicBezTo>
                    <a:pt x="505" y="98"/>
                    <a:pt x="506" y="99"/>
                    <a:pt x="506" y="98"/>
                  </a:cubicBezTo>
                  <a:cubicBezTo>
                    <a:pt x="506" y="97"/>
                    <a:pt x="505" y="99"/>
                    <a:pt x="506" y="99"/>
                  </a:cubicBezTo>
                  <a:cubicBezTo>
                    <a:pt x="506" y="99"/>
                    <a:pt x="507" y="99"/>
                    <a:pt x="507" y="99"/>
                  </a:cubicBezTo>
                  <a:cubicBezTo>
                    <a:pt x="505" y="99"/>
                    <a:pt x="504" y="100"/>
                    <a:pt x="503" y="100"/>
                  </a:cubicBezTo>
                  <a:cubicBezTo>
                    <a:pt x="504" y="101"/>
                    <a:pt x="505" y="100"/>
                    <a:pt x="505" y="101"/>
                  </a:cubicBezTo>
                  <a:cubicBezTo>
                    <a:pt x="505" y="101"/>
                    <a:pt x="505" y="102"/>
                    <a:pt x="503" y="101"/>
                  </a:cubicBezTo>
                  <a:cubicBezTo>
                    <a:pt x="504" y="103"/>
                    <a:pt x="504" y="103"/>
                    <a:pt x="504" y="103"/>
                  </a:cubicBezTo>
                  <a:cubicBezTo>
                    <a:pt x="503" y="104"/>
                    <a:pt x="503" y="103"/>
                    <a:pt x="503" y="103"/>
                  </a:cubicBezTo>
                  <a:cubicBezTo>
                    <a:pt x="502" y="103"/>
                    <a:pt x="502" y="103"/>
                    <a:pt x="502" y="103"/>
                  </a:cubicBezTo>
                  <a:cubicBezTo>
                    <a:pt x="502" y="103"/>
                    <a:pt x="502" y="103"/>
                    <a:pt x="503" y="103"/>
                  </a:cubicBezTo>
                  <a:cubicBezTo>
                    <a:pt x="503" y="103"/>
                    <a:pt x="503" y="102"/>
                    <a:pt x="503" y="102"/>
                  </a:cubicBezTo>
                  <a:cubicBezTo>
                    <a:pt x="503" y="101"/>
                    <a:pt x="503" y="101"/>
                    <a:pt x="503" y="100"/>
                  </a:cubicBezTo>
                  <a:lnTo>
                    <a:pt x="503" y="99"/>
                  </a:lnTo>
                  <a:close/>
                  <a:moveTo>
                    <a:pt x="503" y="97"/>
                  </a:moveTo>
                  <a:cubicBezTo>
                    <a:pt x="503" y="97"/>
                    <a:pt x="502" y="98"/>
                    <a:pt x="503" y="98"/>
                  </a:cubicBezTo>
                  <a:cubicBezTo>
                    <a:pt x="503" y="98"/>
                    <a:pt x="502" y="98"/>
                    <a:pt x="502" y="98"/>
                  </a:cubicBezTo>
                  <a:lnTo>
                    <a:pt x="503" y="97"/>
                  </a:lnTo>
                  <a:close/>
                  <a:moveTo>
                    <a:pt x="501" y="96"/>
                  </a:moveTo>
                  <a:cubicBezTo>
                    <a:pt x="501" y="96"/>
                    <a:pt x="501" y="96"/>
                    <a:pt x="501" y="96"/>
                  </a:cubicBezTo>
                  <a:cubicBezTo>
                    <a:pt x="501" y="96"/>
                    <a:pt x="503" y="97"/>
                    <a:pt x="503" y="97"/>
                  </a:cubicBezTo>
                  <a:cubicBezTo>
                    <a:pt x="502" y="98"/>
                    <a:pt x="501" y="97"/>
                    <a:pt x="501" y="96"/>
                  </a:cubicBezTo>
                  <a:close/>
                  <a:moveTo>
                    <a:pt x="512" y="67"/>
                  </a:moveTo>
                  <a:cubicBezTo>
                    <a:pt x="513" y="67"/>
                    <a:pt x="513" y="67"/>
                    <a:pt x="513" y="67"/>
                  </a:cubicBezTo>
                  <a:cubicBezTo>
                    <a:pt x="513" y="68"/>
                    <a:pt x="513" y="68"/>
                    <a:pt x="513" y="68"/>
                  </a:cubicBezTo>
                  <a:cubicBezTo>
                    <a:pt x="512" y="68"/>
                    <a:pt x="512" y="68"/>
                    <a:pt x="512" y="68"/>
                  </a:cubicBezTo>
                  <a:cubicBezTo>
                    <a:pt x="513" y="67"/>
                    <a:pt x="512" y="67"/>
                    <a:pt x="512" y="67"/>
                  </a:cubicBezTo>
                  <a:close/>
                  <a:moveTo>
                    <a:pt x="513" y="64"/>
                  </a:moveTo>
                  <a:cubicBezTo>
                    <a:pt x="513" y="64"/>
                    <a:pt x="513" y="64"/>
                    <a:pt x="513" y="64"/>
                  </a:cubicBezTo>
                  <a:cubicBezTo>
                    <a:pt x="514" y="65"/>
                    <a:pt x="515" y="64"/>
                    <a:pt x="515" y="64"/>
                  </a:cubicBezTo>
                  <a:cubicBezTo>
                    <a:pt x="515" y="64"/>
                    <a:pt x="515" y="64"/>
                    <a:pt x="515" y="64"/>
                  </a:cubicBezTo>
                  <a:cubicBezTo>
                    <a:pt x="515" y="64"/>
                    <a:pt x="514" y="64"/>
                    <a:pt x="514" y="65"/>
                  </a:cubicBezTo>
                  <a:cubicBezTo>
                    <a:pt x="514" y="65"/>
                    <a:pt x="514" y="65"/>
                    <a:pt x="513" y="65"/>
                  </a:cubicBezTo>
                  <a:cubicBezTo>
                    <a:pt x="513" y="65"/>
                    <a:pt x="513" y="65"/>
                    <a:pt x="513" y="65"/>
                  </a:cubicBezTo>
                  <a:cubicBezTo>
                    <a:pt x="514" y="66"/>
                    <a:pt x="514" y="66"/>
                    <a:pt x="514" y="66"/>
                  </a:cubicBezTo>
                  <a:cubicBezTo>
                    <a:pt x="512" y="65"/>
                    <a:pt x="512" y="65"/>
                    <a:pt x="512" y="65"/>
                  </a:cubicBezTo>
                  <a:cubicBezTo>
                    <a:pt x="513" y="65"/>
                    <a:pt x="512" y="64"/>
                    <a:pt x="513" y="64"/>
                  </a:cubicBezTo>
                  <a:close/>
                  <a:moveTo>
                    <a:pt x="519" y="51"/>
                  </a:moveTo>
                  <a:cubicBezTo>
                    <a:pt x="518" y="51"/>
                    <a:pt x="518" y="52"/>
                    <a:pt x="519" y="52"/>
                  </a:cubicBezTo>
                  <a:cubicBezTo>
                    <a:pt x="519" y="52"/>
                    <a:pt x="519" y="52"/>
                    <a:pt x="519" y="52"/>
                  </a:cubicBezTo>
                  <a:cubicBezTo>
                    <a:pt x="519" y="53"/>
                    <a:pt x="518" y="52"/>
                    <a:pt x="518" y="53"/>
                  </a:cubicBezTo>
                  <a:cubicBezTo>
                    <a:pt x="518" y="54"/>
                    <a:pt x="519" y="54"/>
                    <a:pt x="519" y="54"/>
                  </a:cubicBezTo>
                  <a:cubicBezTo>
                    <a:pt x="519" y="54"/>
                    <a:pt x="519" y="54"/>
                    <a:pt x="519" y="54"/>
                  </a:cubicBezTo>
                  <a:cubicBezTo>
                    <a:pt x="519" y="54"/>
                    <a:pt x="519" y="54"/>
                    <a:pt x="519" y="54"/>
                  </a:cubicBezTo>
                  <a:cubicBezTo>
                    <a:pt x="518" y="55"/>
                    <a:pt x="518" y="54"/>
                    <a:pt x="517" y="54"/>
                  </a:cubicBezTo>
                  <a:cubicBezTo>
                    <a:pt x="517" y="53"/>
                    <a:pt x="517" y="53"/>
                    <a:pt x="517" y="53"/>
                  </a:cubicBezTo>
                  <a:cubicBezTo>
                    <a:pt x="517" y="53"/>
                    <a:pt x="517" y="53"/>
                    <a:pt x="517" y="53"/>
                  </a:cubicBezTo>
                  <a:cubicBezTo>
                    <a:pt x="518" y="52"/>
                    <a:pt x="517" y="52"/>
                    <a:pt x="519" y="51"/>
                  </a:cubicBezTo>
                  <a:close/>
                  <a:moveTo>
                    <a:pt x="517" y="62"/>
                  </a:moveTo>
                  <a:cubicBezTo>
                    <a:pt x="518" y="62"/>
                    <a:pt x="518" y="63"/>
                    <a:pt x="518" y="64"/>
                  </a:cubicBezTo>
                  <a:cubicBezTo>
                    <a:pt x="518" y="63"/>
                    <a:pt x="517" y="63"/>
                    <a:pt x="517" y="63"/>
                  </a:cubicBezTo>
                  <a:cubicBezTo>
                    <a:pt x="517" y="63"/>
                    <a:pt x="516" y="63"/>
                    <a:pt x="516" y="63"/>
                  </a:cubicBezTo>
                  <a:cubicBezTo>
                    <a:pt x="516" y="63"/>
                    <a:pt x="516" y="63"/>
                    <a:pt x="516" y="63"/>
                  </a:cubicBezTo>
                  <a:cubicBezTo>
                    <a:pt x="516" y="63"/>
                    <a:pt x="515" y="63"/>
                    <a:pt x="515" y="63"/>
                  </a:cubicBezTo>
                  <a:cubicBezTo>
                    <a:pt x="516" y="63"/>
                    <a:pt x="516" y="63"/>
                    <a:pt x="516" y="63"/>
                  </a:cubicBezTo>
                  <a:cubicBezTo>
                    <a:pt x="516" y="63"/>
                    <a:pt x="516" y="63"/>
                    <a:pt x="516" y="63"/>
                  </a:cubicBezTo>
                  <a:cubicBezTo>
                    <a:pt x="516" y="63"/>
                    <a:pt x="517" y="63"/>
                    <a:pt x="517" y="63"/>
                  </a:cubicBezTo>
                  <a:cubicBezTo>
                    <a:pt x="517" y="63"/>
                    <a:pt x="517" y="62"/>
                    <a:pt x="517" y="62"/>
                  </a:cubicBezTo>
                  <a:close/>
                  <a:moveTo>
                    <a:pt x="522" y="50"/>
                  </a:moveTo>
                  <a:cubicBezTo>
                    <a:pt x="522" y="50"/>
                    <a:pt x="522" y="50"/>
                    <a:pt x="522" y="50"/>
                  </a:cubicBezTo>
                  <a:cubicBezTo>
                    <a:pt x="522" y="50"/>
                    <a:pt x="522" y="50"/>
                    <a:pt x="522" y="50"/>
                  </a:cubicBezTo>
                  <a:cubicBezTo>
                    <a:pt x="523" y="49"/>
                    <a:pt x="524" y="51"/>
                    <a:pt x="525" y="50"/>
                  </a:cubicBezTo>
                  <a:cubicBezTo>
                    <a:pt x="526" y="50"/>
                    <a:pt x="526" y="51"/>
                    <a:pt x="526" y="51"/>
                  </a:cubicBezTo>
                  <a:cubicBezTo>
                    <a:pt x="526" y="51"/>
                    <a:pt x="526" y="51"/>
                    <a:pt x="527" y="50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7" y="49"/>
                    <a:pt x="527" y="50"/>
                    <a:pt x="528" y="50"/>
                  </a:cubicBezTo>
                  <a:cubicBezTo>
                    <a:pt x="528" y="50"/>
                    <a:pt x="528" y="50"/>
                    <a:pt x="528" y="50"/>
                  </a:cubicBezTo>
                  <a:cubicBezTo>
                    <a:pt x="528" y="50"/>
                    <a:pt x="528" y="49"/>
                    <a:pt x="528" y="49"/>
                  </a:cubicBezTo>
                  <a:cubicBezTo>
                    <a:pt x="527" y="49"/>
                    <a:pt x="527" y="49"/>
                    <a:pt x="527" y="49"/>
                  </a:cubicBezTo>
                  <a:cubicBezTo>
                    <a:pt x="527" y="49"/>
                    <a:pt x="527" y="49"/>
                    <a:pt x="527" y="49"/>
                  </a:cubicBezTo>
                  <a:cubicBezTo>
                    <a:pt x="527" y="49"/>
                    <a:pt x="527" y="49"/>
                    <a:pt x="527" y="49"/>
                  </a:cubicBezTo>
                  <a:cubicBezTo>
                    <a:pt x="527" y="49"/>
                    <a:pt x="527" y="49"/>
                    <a:pt x="527" y="49"/>
                  </a:cubicBezTo>
                  <a:cubicBezTo>
                    <a:pt x="527" y="48"/>
                    <a:pt x="527" y="48"/>
                    <a:pt x="527" y="48"/>
                  </a:cubicBezTo>
                  <a:cubicBezTo>
                    <a:pt x="527" y="48"/>
                    <a:pt x="527" y="48"/>
                    <a:pt x="527" y="49"/>
                  </a:cubicBezTo>
                  <a:cubicBezTo>
                    <a:pt x="528" y="49"/>
                    <a:pt x="529" y="49"/>
                    <a:pt x="528" y="50"/>
                  </a:cubicBezTo>
                  <a:cubicBezTo>
                    <a:pt x="528" y="50"/>
                    <a:pt x="528" y="50"/>
                    <a:pt x="528" y="50"/>
                  </a:cubicBezTo>
                  <a:cubicBezTo>
                    <a:pt x="528" y="50"/>
                    <a:pt x="528" y="50"/>
                    <a:pt x="528" y="50"/>
                  </a:cubicBezTo>
                  <a:cubicBezTo>
                    <a:pt x="528" y="50"/>
                    <a:pt x="528" y="50"/>
                    <a:pt x="528" y="50"/>
                  </a:cubicBezTo>
                  <a:cubicBezTo>
                    <a:pt x="528" y="50"/>
                    <a:pt x="528" y="51"/>
                    <a:pt x="528" y="51"/>
                  </a:cubicBezTo>
                  <a:cubicBezTo>
                    <a:pt x="529" y="51"/>
                    <a:pt x="529" y="51"/>
                    <a:pt x="529" y="51"/>
                  </a:cubicBezTo>
                  <a:cubicBezTo>
                    <a:pt x="527" y="52"/>
                    <a:pt x="526" y="49"/>
                    <a:pt x="525" y="51"/>
                  </a:cubicBezTo>
                  <a:cubicBezTo>
                    <a:pt x="525" y="51"/>
                    <a:pt x="525" y="51"/>
                    <a:pt x="525" y="51"/>
                  </a:cubicBezTo>
                  <a:cubicBezTo>
                    <a:pt x="525" y="51"/>
                    <a:pt x="525" y="51"/>
                    <a:pt x="525" y="50"/>
                  </a:cubicBezTo>
                  <a:cubicBezTo>
                    <a:pt x="524" y="50"/>
                    <a:pt x="524" y="52"/>
                    <a:pt x="523" y="51"/>
                  </a:cubicBezTo>
                  <a:cubicBezTo>
                    <a:pt x="523" y="52"/>
                    <a:pt x="524" y="53"/>
                    <a:pt x="523" y="53"/>
                  </a:cubicBezTo>
                  <a:cubicBezTo>
                    <a:pt x="524" y="53"/>
                    <a:pt x="524" y="53"/>
                    <a:pt x="524" y="53"/>
                  </a:cubicBezTo>
                  <a:cubicBezTo>
                    <a:pt x="524" y="54"/>
                    <a:pt x="522" y="52"/>
                    <a:pt x="522" y="54"/>
                  </a:cubicBezTo>
                  <a:cubicBezTo>
                    <a:pt x="522" y="55"/>
                    <a:pt x="522" y="55"/>
                    <a:pt x="522" y="55"/>
                  </a:cubicBezTo>
                  <a:cubicBezTo>
                    <a:pt x="523" y="55"/>
                    <a:pt x="522" y="55"/>
                    <a:pt x="522" y="55"/>
                  </a:cubicBezTo>
                  <a:cubicBezTo>
                    <a:pt x="521" y="55"/>
                    <a:pt x="521" y="55"/>
                    <a:pt x="521" y="55"/>
                  </a:cubicBezTo>
                  <a:cubicBezTo>
                    <a:pt x="522" y="54"/>
                    <a:pt x="522" y="54"/>
                    <a:pt x="522" y="54"/>
                  </a:cubicBezTo>
                  <a:cubicBezTo>
                    <a:pt x="521" y="54"/>
                    <a:pt x="521" y="54"/>
                    <a:pt x="521" y="54"/>
                  </a:cubicBezTo>
                  <a:cubicBezTo>
                    <a:pt x="522" y="53"/>
                    <a:pt x="522" y="54"/>
                    <a:pt x="523" y="53"/>
                  </a:cubicBezTo>
                  <a:cubicBezTo>
                    <a:pt x="523" y="53"/>
                    <a:pt x="523" y="53"/>
                    <a:pt x="523" y="53"/>
                  </a:cubicBezTo>
                  <a:cubicBezTo>
                    <a:pt x="522" y="52"/>
                    <a:pt x="522" y="52"/>
                    <a:pt x="522" y="52"/>
                  </a:cubicBezTo>
                  <a:cubicBezTo>
                    <a:pt x="522" y="52"/>
                    <a:pt x="523" y="52"/>
                    <a:pt x="523" y="52"/>
                  </a:cubicBezTo>
                  <a:cubicBezTo>
                    <a:pt x="522" y="51"/>
                    <a:pt x="522" y="51"/>
                    <a:pt x="522" y="51"/>
                  </a:cubicBezTo>
                  <a:cubicBezTo>
                    <a:pt x="523" y="51"/>
                    <a:pt x="524" y="52"/>
                    <a:pt x="524" y="51"/>
                  </a:cubicBezTo>
                  <a:cubicBezTo>
                    <a:pt x="523" y="50"/>
                    <a:pt x="523" y="50"/>
                    <a:pt x="522" y="50"/>
                  </a:cubicBezTo>
                  <a:cubicBezTo>
                    <a:pt x="522" y="50"/>
                    <a:pt x="522" y="50"/>
                    <a:pt x="522" y="50"/>
                  </a:cubicBezTo>
                  <a:cubicBezTo>
                    <a:pt x="522" y="49"/>
                    <a:pt x="522" y="49"/>
                    <a:pt x="522" y="49"/>
                  </a:cubicBezTo>
                  <a:cubicBezTo>
                    <a:pt x="522" y="49"/>
                    <a:pt x="522" y="49"/>
                    <a:pt x="522" y="49"/>
                  </a:cubicBezTo>
                  <a:cubicBezTo>
                    <a:pt x="522" y="49"/>
                    <a:pt x="522" y="49"/>
                    <a:pt x="523" y="49"/>
                  </a:cubicBezTo>
                  <a:cubicBezTo>
                    <a:pt x="522" y="49"/>
                    <a:pt x="522" y="49"/>
                    <a:pt x="522" y="49"/>
                  </a:cubicBezTo>
                  <a:cubicBezTo>
                    <a:pt x="522" y="49"/>
                    <a:pt x="522" y="49"/>
                    <a:pt x="522" y="49"/>
                  </a:cubicBezTo>
                  <a:cubicBezTo>
                    <a:pt x="522" y="49"/>
                    <a:pt x="522" y="49"/>
                    <a:pt x="522" y="50"/>
                  </a:cubicBezTo>
                  <a:close/>
                  <a:moveTo>
                    <a:pt x="533" y="54"/>
                  </a:moveTo>
                  <a:cubicBezTo>
                    <a:pt x="532" y="54"/>
                    <a:pt x="532" y="54"/>
                    <a:pt x="532" y="54"/>
                  </a:cubicBezTo>
                  <a:cubicBezTo>
                    <a:pt x="534" y="54"/>
                    <a:pt x="535" y="53"/>
                    <a:pt x="537" y="54"/>
                  </a:cubicBezTo>
                  <a:cubicBezTo>
                    <a:pt x="537" y="54"/>
                    <a:pt x="536" y="54"/>
                    <a:pt x="536" y="55"/>
                  </a:cubicBezTo>
                  <a:cubicBezTo>
                    <a:pt x="537" y="55"/>
                    <a:pt x="537" y="54"/>
                    <a:pt x="537" y="54"/>
                  </a:cubicBezTo>
                  <a:cubicBezTo>
                    <a:pt x="538" y="55"/>
                    <a:pt x="538" y="55"/>
                    <a:pt x="538" y="55"/>
                  </a:cubicBezTo>
                  <a:cubicBezTo>
                    <a:pt x="537" y="55"/>
                    <a:pt x="536" y="55"/>
                    <a:pt x="534" y="54"/>
                  </a:cubicBezTo>
                  <a:cubicBezTo>
                    <a:pt x="534" y="55"/>
                    <a:pt x="534" y="55"/>
                    <a:pt x="535" y="55"/>
                  </a:cubicBezTo>
                  <a:cubicBezTo>
                    <a:pt x="533" y="56"/>
                    <a:pt x="533" y="55"/>
                    <a:pt x="532" y="56"/>
                  </a:cubicBezTo>
                  <a:cubicBezTo>
                    <a:pt x="532" y="55"/>
                    <a:pt x="533" y="55"/>
                    <a:pt x="533" y="54"/>
                  </a:cubicBezTo>
                  <a:close/>
                  <a:moveTo>
                    <a:pt x="528" y="106"/>
                  </a:moveTo>
                  <a:cubicBezTo>
                    <a:pt x="527" y="105"/>
                    <a:pt x="527" y="105"/>
                    <a:pt x="527" y="105"/>
                  </a:cubicBezTo>
                  <a:cubicBezTo>
                    <a:pt x="528" y="105"/>
                    <a:pt x="528" y="105"/>
                    <a:pt x="528" y="105"/>
                  </a:cubicBezTo>
                  <a:cubicBezTo>
                    <a:pt x="528" y="104"/>
                    <a:pt x="527" y="104"/>
                    <a:pt x="527" y="104"/>
                  </a:cubicBezTo>
                  <a:cubicBezTo>
                    <a:pt x="527" y="104"/>
                    <a:pt x="527" y="104"/>
                    <a:pt x="527" y="104"/>
                  </a:cubicBezTo>
                  <a:cubicBezTo>
                    <a:pt x="527" y="104"/>
                    <a:pt x="527" y="104"/>
                    <a:pt x="528" y="104"/>
                  </a:cubicBezTo>
                  <a:cubicBezTo>
                    <a:pt x="528" y="105"/>
                    <a:pt x="529" y="105"/>
                    <a:pt x="528" y="106"/>
                  </a:cubicBezTo>
                  <a:close/>
                  <a:moveTo>
                    <a:pt x="527" y="111"/>
                  </a:moveTo>
                  <a:cubicBezTo>
                    <a:pt x="527" y="111"/>
                    <a:pt x="527" y="111"/>
                    <a:pt x="527" y="111"/>
                  </a:cubicBezTo>
                  <a:cubicBezTo>
                    <a:pt x="526" y="111"/>
                    <a:pt x="526" y="111"/>
                    <a:pt x="526" y="111"/>
                  </a:cubicBezTo>
                  <a:lnTo>
                    <a:pt x="527" y="111"/>
                  </a:lnTo>
                  <a:close/>
                  <a:moveTo>
                    <a:pt x="527" y="106"/>
                  </a:moveTo>
                  <a:cubicBezTo>
                    <a:pt x="527" y="106"/>
                    <a:pt x="527" y="106"/>
                    <a:pt x="527" y="106"/>
                  </a:cubicBezTo>
                  <a:cubicBezTo>
                    <a:pt x="527" y="106"/>
                    <a:pt x="527" y="107"/>
                    <a:pt x="527" y="106"/>
                  </a:cubicBezTo>
                  <a:cubicBezTo>
                    <a:pt x="527" y="106"/>
                    <a:pt x="527" y="106"/>
                    <a:pt x="527" y="106"/>
                  </a:cubicBezTo>
                  <a:cubicBezTo>
                    <a:pt x="527" y="106"/>
                    <a:pt x="527" y="106"/>
                    <a:pt x="527" y="106"/>
                  </a:cubicBezTo>
                  <a:close/>
                  <a:moveTo>
                    <a:pt x="527" y="105"/>
                  </a:moveTo>
                  <a:cubicBezTo>
                    <a:pt x="526" y="106"/>
                    <a:pt x="526" y="104"/>
                    <a:pt x="525" y="105"/>
                  </a:cubicBezTo>
                  <a:cubicBezTo>
                    <a:pt x="526" y="104"/>
                    <a:pt x="526" y="105"/>
                    <a:pt x="527" y="105"/>
                  </a:cubicBezTo>
                  <a:close/>
                  <a:moveTo>
                    <a:pt x="524" y="118"/>
                  </a:moveTo>
                  <a:cubicBezTo>
                    <a:pt x="524" y="117"/>
                    <a:pt x="525" y="117"/>
                    <a:pt x="526" y="117"/>
                  </a:cubicBezTo>
                  <a:cubicBezTo>
                    <a:pt x="525" y="118"/>
                    <a:pt x="525" y="119"/>
                    <a:pt x="525" y="119"/>
                  </a:cubicBezTo>
                  <a:cubicBezTo>
                    <a:pt x="525" y="119"/>
                    <a:pt x="525" y="119"/>
                    <a:pt x="524" y="119"/>
                  </a:cubicBezTo>
                  <a:cubicBezTo>
                    <a:pt x="524" y="119"/>
                    <a:pt x="524" y="119"/>
                    <a:pt x="524" y="119"/>
                  </a:cubicBezTo>
                  <a:cubicBezTo>
                    <a:pt x="524" y="119"/>
                    <a:pt x="524" y="119"/>
                    <a:pt x="523" y="119"/>
                  </a:cubicBezTo>
                  <a:cubicBezTo>
                    <a:pt x="523" y="119"/>
                    <a:pt x="523" y="119"/>
                    <a:pt x="523" y="120"/>
                  </a:cubicBezTo>
                  <a:cubicBezTo>
                    <a:pt x="522" y="119"/>
                    <a:pt x="522" y="119"/>
                    <a:pt x="521" y="120"/>
                  </a:cubicBezTo>
                  <a:cubicBezTo>
                    <a:pt x="522" y="121"/>
                    <a:pt x="522" y="121"/>
                    <a:pt x="522" y="121"/>
                  </a:cubicBezTo>
                  <a:cubicBezTo>
                    <a:pt x="521" y="121"/>
                    <a:pt x="521" y="121"/>
                    <a:pt x="521" y="121"/>
                  </a:cubicBezTo>
                  <a:cubicBezTo>
                    <a:pt x="521" y="121"/>
                    <a:pt x="521" y="120"/>
                    <a:pt x="521" y="120"/>
                  </a:cubicBezTo>
                  <a:cubicBezTo>
                    <a:pt x="521" y="120"/>
                    <a:pt x="521" y="121"/>
                    <a:pt x="521" y="121"/>
                  </a:cubicBezTo>
                  <a:cubicBezTo>
                    <a:pt x="521" y="121"/>
                    <a:pt x="520" y="121"/>
                    <a:pt x="520" y="120"/>
                  </a:cubicBezTo>
                  <a:cubicBezTo>
                    <a:pt x="520" y="120"/>
                    <a:pt x="521" y="120"/>
                    <a:pt x="521" y="120"/>
                  </a:cubicBezTo>
                  <a:cubicBezTo>
                    <a:pt x="522" y="119"/>
                    <a:pt x="520" y="119"/>
                    <a:pt x="520" y="119"/>
                  </a:cubicBezTo>
                  <a:cubicBezTo>
                    <a:pt x="521" y="119"/>
                    <a:pt x="521" y="119"/>
                    <a:pt x="522" y="119"/>
                  </a:cubicBezTo>
                  <a:cubicBezTo>
                    <a:pt x="522" y="119"/>
                    <a:pt x="521" y="118"/>
                    <a:pt x="521" y="118"/>
                  </a:cubicBezTo>
                  <a:cubicBezTo>
                    <a:pt x="521" y="118"/>
                    <a:pt x="521" y="118"/>
                    <a:pt x="521" y="118"/>
                  </a:cubicBezTo>
                  <a:cubicBezTo>
                    <a:pt x="520" y="118"/>
                    <a:pt x="523" y="118"/>
                    <a:pt x="522" y="119"/>
                  </a:cubicBezTo>
                  <a:cubicBezTo>
                    <a:pt x="523" y="118"/>
                    <a:pt x="524" y="119"/>
                    <a:pt x="525" y="118"/>
                  </a:cubicBezTo>
                  <a:cubicBezTo>
                    <a:pt x="525" y="118"/>
                    <a:pt x="524" y="118"/>
                    <a:pt x="524" y="118"/>
                  </a:cubicBezTo>
                  <a:close/>
                  <a:moveTo>
                    <a:pt x="517" y="127"/>
                  </a:moveTo>
                  <a:cubicBezTo>
                    <a:pt x="516" y="126"/>
                    <a:pt x="516" y="126"/>
                    <a:pt x="516" y="126"/>
                  </a:cubicBezTo>
                  <a:cubicBezTo>
                    <a:pt x="518" y="125"/>
                    <a:pt x="517" y="128"/>
                    <a:pt x="518" y="126"/>
                  </a:cubicBezTo>
                  <a:cubicBezTo>
                    <a:pt x="519" y="127"/>
                    <a:pt x="519" y="126"/>
                    <a:pt x="520" y="127"/>
                  </a:cubicBezTo>
                  <a:cubicBezTo>
                    <a:pt x="520" y="126"/>
                    <a:pt x="520" y="127"/>
                    <a:pt x="521" y="126"/>
                  </a:cubicBezTo>
                  <a:cubicBezTo>
                    <a:pt x="521" y="127"/>
                    <a:pt x="522" y="127"/>
                    <a:pt x="522" y="127"/>
                  </a:cubicBezTo>
                  <a:cubicBezTo>
                    <a:pt x="520" y="128"/>
                    <a:pt x="520" y="128"/>
                    <a:pt x="520" y="128"/>
                  </a:cubicBezTo>
                  <a:cubicBezTo>
                    <a:pt x="520" y="127"/>
                    <a:pt x="520" y="127"/>
                    <a:pt x="520" y="127"/>
                  </a:cubicBezTo>
                  <a:cubicBezTo>
                    <a:pt x="519" y="127"/>
                    <a:pt x="518" y="127"/>
                    <a:pt x="517" y="127"/>
                  </a:cubicBezTo>
                  <a:close/>
                  <a:moveTo>
                    <a:pt x="517" y="130"/>
                  </a:moveTo>
                  <a:cubicBezTo>
                    <a:pt x="517" y="129"/>
                    <a:pt x="517" y="129"/>
                    <a:pt x="517" y="129"/>
                  </a:cubicBezTo>
                  <a:cubicBezTo>
                    <a:pt x="517" y="129"/>
                    <a:pt x="517" y="129"/>
                    <a:pt x="517" y="129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7"/>
                    <a:pt x="518" y="128"/>
                    <a:pt x="518" y="129"/>
                  </a:cubicBezTo>
                  <a:cubicBezTo>
                    <a:pt x="518" y="129"/>
                    <a:pt x="519" y="129"/>
                    <a:pt x="519" y="129"/>
                  </a:cubicBezTo>
                  <a:cubicBezTo>
                    <a:pt x="519" y="129"/>
                    <a:pt x="519" y="128"/>
                    <a:pt x="519" y="128"/>
                  </a:cubicBezTo>
                  <a:cubicBezTo>
                    <a:pt x="519" y="128"/>
                    <a:pt x="519" y="128"/>
                    <a:pt x="519" y="128"/>
                  </a:cubicBezTo>
                  <a:cubicBezTo>
                    <a:pt x="519" y="129"/>
                    <a:pt x="519" y="129"/>
                    <a:pt x="519" y="129"/>
                  </a:cubicBezTo>
                  <a:cubicBezTo>
                    <a:pt x="518" y="129"/>
                    <a:pt x="518" y="129"/>
                    <a:pt x="518" y="129"/>
                  </a:cubicBezTo>
                  <a:cubicBezTo>
                    <a:pt x="517" y="129"/>
                    <a:pt x="517" y="129"/>
                    <a:pt x="517" y="130"/>
                  </a:cubicBezTo>
                  <a:close/>
                  <a:moveTo>
                    <a:pt x="516" y="127"/>
                  </a:moveTo>
                  <a:cubicBezTo>
                    <a:pt x="516" y="128"/>
                    <a:pt x="516" y="127"/>
                    <a:pt x="515" y="127"/>
                  </a:cubicBezTo>
                  <a:cubicBezTo>
                    <a:pt x="515" y="127"/>
                    <a:pt x="515" y="127"/>
                    <a:pt x="515" y="127"/>
                  </a:cubicBezTo>
                  <a:cubicBezTo>
                    <a:pt x="515" y="127"/>
                    <a:pt x="515" y="126"/>
                    <a:pt x="515" y="126"/>
                  </a:cubicBezTo>
                  <a:cubicBezTo>
                    <a:pt x="516" y="126"/>
                    <a:pt x="516" y="126"/>
                    <a:pt x="516" y="126"/>
                  </a:cubicBezTo>
                  <a:cubicBezTo>
                    <a:pt x="516" y="126"/>
                    <a:pt x="515" y="127"/>
                    <a:pt x="515" y="127"/>
                  </a:cubicBezTo>
                  <a:cubicBezTo>
                    <a:pt x="515" y="127"/>
                    <a:pt x="515" y="127"/>
                    <a:pt x="515" y="127"/>
                  </a:cubicBezTo>
                  <a:cubicBezTo>
                    <a:pt x="516" y="127"/>
                    <a:pt x="516" y="127"/>
                    <a:pt x="516" y="127"/>
                  </a:cubicBezTo>
                  <a:close/>
                  <a:moveTo>
                    <a:pt x="517" y="124"/>
                  </a:moveTo>
                  <a:cubicBezTo>
                    <a:pt x="517" y="124"/>
                    <a:pt x="517" y="124"/>
                    <a:pt x="516" y="124"/>
                  </a:cubicBezTo>
                  <a:cubicBezTo>
                    <a:pt x="516" y="124"/>
                    <a:pt x="516" y="124"/>
                    <a:pt x="516" y="124"/>
                  </a:cubicBezTo>
                  <a:cubicBezTo>
                    <a:pt x="516" y="124"/>
                    <a:pt x="516" y="124"/>
                    <a:pt x="516" y="124"/>
                  </a:cubicBezTo>
                  <a:cubicBezTo>
                    <a:pt x="516" y="124"/>
                    <a:pt x="516" y="124"/>
                    <a:pt x="516" y="124"/>
                  </a:cubicBezTo>
                  <a:cubicBezTo>
                    <a:pt x="516" y="124"/>
                    <a:pt x="516" y="124"/>
                    <a:pt x="516" y="124"/>
                  </a:cubicBezTo>
                  <a:cubicBezTo>
                    <a:pt x="516" y="124"/>
                    <a:pt x="516" y="124"/>
                    <a:pt x="516" y="124"/>
                  </a:cubicBezTo>
                  <a:cubicBezTo>
                    <a:pt x="517" y="124"/>
                    <a:pt x="517" y="123"/>
                    <a:pt x="517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4"/>
                    <a:pt x="518" y="124"/>
                    <a:pt x="518" y="124"/>
                  </a:cubicBezTo>
                  <a:lnTo>
                    <a:pt x="517" y="124"/>
                  </a:lnTo>
                  <a:close/>
                  <a:moveTo>
                    <a:pt x="511" y="134"/>
                  </a:moveTo>
                  <a:cubicBezTo>
                    <a:pt x="511" y="134"/>
                    <a:pt x="511" y="134"/>
                    <a:pt x="511" y="134"/>
                  </a:cubicBezTo>
                  <a:cubicBezTo>
                    <a:pt x="511" y="135"/>
                    <a:pt x="513" y="134"/>
                    <a:pt x="512" y="136"/>
                  </a:cubicBezTo>
                  <a:cubicBezTo>
                    <a:pt x="512" y="135"/>
                    <a:pt x="511" y="135"/>
                    <a:pt x="511" y="134"/>
                  </a:cubicBezTo>
                  <a:close/>
                  <a:moveTo>
                    <a:pt x="510" y="127"/>
                  </a:moveTo>
                  <a:cubicBezTo>
                    <a:pt x="510" y="127"/>
                    <a:pt x="510" y="127"/>
                    <a:pt x="510" y="127"/>
                  </a:cubicBezTo>
                  <a:cubicBezTo>
                    <a:pt x="509" y="127"/>
                    <a:pt x="509" y="127"/>
                    <a:pt x="509" y="127"/>
                  </a:cubicBezTo>
                  <a:cubicBezTo>
                    <a:pt x="510" y="126"/>
                    <a:pt x="509" y="126"/>
                    <a:pt x="509" y="126"/>
                  </a:cubicBezTo>
                  <a:cubicBezTo>
                    <a:pt x="508" y="127"/>
                    <a:pt x="508" y="127"/>
                    <a:pt x="508" y="127"/>
                  </a:cubicBezTo>
                  <a:cubicBezTo>
                    <a:pt x="508" y="127"/>
                    <a:pt x="508" y="127"/>
                    <a:pt x="508" y="127"/>
                  </a:cubicBezTo>
                  <a:cubicBezTo>
                    <a:pt x="508" y="127"/>
                    <a:pt x="510" y="126"/>
                    <a:pt x="508" y="125"/>
                  </a:cubicBezTo>
                  <a:cubicBezTo>
                    <a:pt x="509" y="125"/>
                    <a:pt x="509" y="125"/>
                    <a:pt x="509" y="125"/>
                  </a:cubicBezTo>
                  <a:cubicBezTo>
                    <a:pt x="509" y="124"/>
                    <a:pt x="509" y="124"/>
                    <a:pt x="509" y="124"/>
                  </a:cubicBezTo>
                  <a:cubicBezTo>
                    <a:pt x="508" y="123"/>
                    <a:pt x="508" y="123"/>
                    <a:pt x="508" y="123"/>
                  </a:cubicBezTo>
                  <a:cubicBezTo>
                    <a:pt x="508" y="123"/>
                    <a:pt x="508" y="123"/>
                    <a:pt x="509" y="124"/>
                  </a:cubicBezTo>
                  <a:cubicBezTo>
                    <a:pt x="509" y="124"/>
                    <a:pt x="509" y="124"/>
                    <a:pt x="509" y="124"/>
                  </a:cubicBezTo>
                  <a:cubicBezTo>
                    <a:pt x="510" y="123"/>
                    <a:pt x="509" y="123"/>
                    <a:pt x="509" y="122"/>
                  </a:cubicBezTo>
                  <a:cubicBezTo>
                    <a:pt x="509" y="122"/>
                    <a:pt x="509" y="122"/>
                    <a:pt x="509" y="122"/>
                  </a:cubicBezTo>
                  <a:cubicBezTo>
                    <a:pt x="509" y="122"/>
                    <a:pt x="509" y="122"/>
                    <a:pt x="509" y="122"/>
                  </a:cubicBezTo>
                  <a:cubicBezTo>
                    <a:pt x="510" y="123"/>
                    <a:pt x="510" y="123"/>
                    <a:pt x="511" y="122"/>
                  </a:cubicBezTo>
                  <a:cubicBezTo>
                    <a:pt x="511" y="123"/>
                    <a:pt x="510" y="123"/>
                    <a:pt x="510" y="124"/>
                  </a:cubicBezTo>
                  <a:cubicBezTo>
                    <a:pt x="511" y="126"/>
                    <a:pt x="511" y="126"/>
                    <a:pt x="511" y="126"/>
                  </a:cubicBezTo>
                  <a:cubicBezTo>
                    <a:pt x="510" y="126"/>
                    <a:pt x="510" y="126"/>
                    <a:pt x="510" y="126"/>
                  </a:cubicBezTo>
                  <a:cubicBezTo>
                    <a:pt x="511" y="127"/>
                    <a:pt x="511" y="125"/>
                    <a:pt x="512" y="125"/>
                  </a:cubicBezTo>
                  <a:cubicBezTo>
                    <a:pt x="512" y="126"/>
                    <a:pt x="512" y="126"/>
                    <a:pt x="512" y="126"/>
                  </a:cubicBezTo>
                  <a:cubicBezTo>
                    <a:pt x="512" y="126"/>
                    <a:pt x="513" y="126"/>
                    <a:pt x="513" y="126"/>
                  </a:cubicBezTo>
                  <a:cubicBezTo>
                    <a:pt x="513" y="126"/>
                    <a:pt x="513" y="126"/>
                    <a:pt x="513" y="126"/>
                  </a:cubicBezTo>
                  <a:cubicBezTo>
                    <a:pt x="514" y="126"/>
                    <a:pt x="514" y="126"/>
                    <a:pt x="514" y="126"/>
                  </a:cubicBezTo>
                  <a:cubicBezTo>
                    <a:pt x="513" y="126"/>
                    <a:pt x="512" y="126"/>
                    <a:pt x="512" y="127"/>
                  </a:cubicBezTo>
                  <a:cubicBezTo>
                    <a:pt x="512" y="128"/>
                    <a:pt x="513" y="126"/>
                    <a:pt x="513" y="128"/>
                  </a:cubicBezTo>
                  <a:cubicBezTo>
                    <a:pt x="513" y="128"/>
                    <a:pt x="513" y="128"/>
                    <a:pt x="512" y="128"/>
                  </a:cubicBezTo>
                  <a:cubicBezTo>
                    <a:pt x="512" y="127"/>
                    <a:pt x="511" y="128"/>
                    <a:pt x="510" y="127"/>
                  </a:cubicBezTo>
                  <a:close/>
                  <a:moveTo>
                    <a:pt x="510" y="135"/>
                  </a:moveTo>
                  <a:cubicBezTo>
                    <a:pt x="509" y="134"/>
                    <a:pt x="509" y="134"/>
                    <a:pt x="509" y="134"/>
                  </a:cubicBezTo>
                  <a:cubicBezTo>
                    <a:pt x="510" y="134"/>
                    <a:pt x="510" y="134"/>
                    <a:pt x="510" y="134"/>
                  </a:cubicBezTo>
                  <a:lnTo>
                    <a:pt x="510" y="135"/>
                  </a:lnTo>
                  <a:close/>
                  <a:moveTo>
                    <a:pt x="509" y="128"/>
                  </a:moveTo>
                  <a:cubicBezTo>
                    <a:pt x="509" y="127"/>
                    <a:pt x="509" y="127"/>
                    <a:pt x="509" y="127"/>
                  </a:cubicBezTo>
                  <a:cubicBezTo>
                    <a:pt x="509" y="127"/>
                    <a:pt x="509" y="127"/>
                    <a:pt x="509" y="127"/>
                  </a:cubicBezTo>
                  <a:cubicBezTo>
                    <a:pt x="509" y="127"/>
                    <a:pt x="509" y="127"/>
                    <a:pt x="509" y="128"/>
                  </a:cubicBezTo>
                  <a:close/>
                  <a:moveTo>
                    <a:pt x="506" y="137"/>
                  </a:moveTo>
                  <a:cubicBezTo>
                    <a:pt x="505" y="137"/>
                    <a:pt x="505" y="137"/>
                    <a:pt x="505" y="137"/>
                  </a:cubicBezTo>
                  <a:cubicBezTo>
                    <a:pt x="505" y="137"/>
                    <a:pt x="505" y="137"/>
                    <a:pt x="505" y="137"/>
                  </a:cubicBezTo>
                  <a:cubicBezTo>
                    <a:pt x="505" y="137"/>
                    <a:pt x="505" y="137"/>
                    <a:pt x="506" y="137"/>
                  </a:cubicBezTo>
                  <a:close/>
                  <a:moveTo>
                    <a:pt x="505" y="125"/>
                  </a:moveTo>
                  <a:cubicBezTo>
                    <a:pt x="505" y="125"/>
                    <a:pt x="505" y="125"/>
                    <a:pt x="505" y="125"/>
                  </a:cubicBezTo>
                  <a:cubicBezTo>
                    <a:pt x="506" y="126"/>
                    <a:pt x="504" y="126"/>
                    <a:pt x="505" y="127"/>
                  </a:cubicBezTo>
                  <a:cubicBezTo>
                    <a:pt x="506" y="127"/>
                    <a:pt x="506" y="127"/>
                    <a:pt x="506" y="127"/>
                  </a:cubicBezTo>
                  <a:cubicBezTo>
                    <a:pt x="505" y="128"/>
                    <a:pt x="505" y="128"/>
                    <a:pt x="504" y="128"/>
                  </a:cubicBezTo>
                  <a:cubicBezTo>
                    <a:pt x="504" y="127"/>
                    <a:pt x="505" y="126"/>
                    <a:pt x="505" y="125"/>
                  </a:cubicBezTo>
                  <a:close/>
                  <a:moveTo>
                    <a:pt x="506" y="122"/>
                  </a:moveTo>
                  <a:cubicBezTo>
                    <a:pt x="506" y="122"/>
                    <a:pt x="506" y="122"/>
                    <a:pt x="506" y="122"/>
                  </a:cubicBezTo>
                  <a:cubicBezTo>
                    <a:pt x="507" y="122"/>
                    <a:pt x="507" y="122"/>
                    <a:pt x="507" y="122"/>
                  </a:cubicBezTo>
                  <a:lnTo>
                    <a:pt x="506" y="122"/>
                  </a:lnTo>
                  <a:close/>
                  <a:moveTo>
                    <a:pt x="507" y="120"/>
                  </a:moveTo>
                  <a:cubicBezTo>
                    <a:pt x="507" y="120"/>
                    <a:pt x="508" y="120"/>
                    <a:pt x="508" y="119"/>
                  </a:cubicBezTo>
                  <a:cubicBezTo>
                    <a:pt x="508" y="119"/>
                    <a:pt x="508" y="119"/>
                    <a:pt x="507" y="119"/>
                  </a:cubicBezTo>
                  <a:cubicBezTo>
                    <a:pt x="507" y="119"/>
                    <a:pt x="507" y="117"/>
                    <a:pt x="506" y="116"/>
                  </a:cubicBezTo>
                  <a:cubicBezTo>
                    <a:pt x="506" y="117"/>
                    <a:pt x="506" y="117"/>
                    <a:pt x="506" y="117"/>
                  </a:cubicBezTo>
                  <a:cubicBezTo>
                    <a:pt x="506" y="117"/>
                    <a:pt x="506" y="117"/>
                    <a:pt x="506" y="117"/>
                  </a:cubicBezTo>
                  <a:cubicBezTo>
                    <a:pt x="505" y="117"/>
                    <a:pt x="505" y="117"/>
                    <a:pt x="505" y="117"/>
                  </a:cubicBezTo>
                  <a:cubicBezTo>
                    <a:pt x="505" y="117"/>
                    <a:pt x="505" y="117"/>
                    <a:pt x="506" y="117"/>
                  </a:cubicBezTo>
                  <a:cubicBezTo>
                    <a:pt x="506" y="117"/>
                    <a:pt x="506" y="116"/>
                    <a:pt x="507" y="116"/>
                  </a:cubicBezTo>
                  <a:cubicBezTo>
                    <a:pt x="507" y="116"/>
                    <a:pt x="507" y="116"/>
                    <a:pt x="506" y="116"/>
                  </a:cubicBezTo>
                  <a:cubicBezTo>
                    <a:pt x="506" y="116"/>
                    <a:pt x="506" y="116"/>
                    <a:pt x="506" y="116"/>
                  </a:cubicBezTo>
                  <a:cubicBezTo>
                    <a:pt x="506" y="116"/>
                    <a:pt x="506" y="115"/>
                    <a:pt x="506" y="115"/>
                  </a:cubicBezTo>
                  <a:cubicBezTo>
                    <a:pt x="506" y="115"/>
                    <a:pt x="506" y="115"/>
                    <a:pt x="506" y="115"/>
                  </a:cubicBezTo>
                  <a:cubicBezTo>
                    <a:pt x="506" y="115"/>
                    <a:pt x="506" y="115"/>
                    <a:pt x="506" y="115"/>
                  </a:cubicBezTo>
                  <a:cubicBezTo>
                    <a:pt x="506" y="115"/>
                    <a:pt x="506" y="115"/>
                    <a:pt x="506" y="115"/>
                  </a:cubicBezTo>
                  <a:cubicBezTo>
                    <a:pt x="506" y="115"/>
                    <a:pt x="506" y="115"/>
                    <a:pt x="506" y="115"/>
                  </a:cubicBezTo>
                  <a:cubicBezTo>
                    <a:pt x="506" y="116"/>
                    <a:pt x="507" y="116"/>
                    <a:pt x="508" y="117"/>
                  </a:cubicBezTo>
                  <a:cubicBezTo>
                    <a:pt x="508" y="117"/>
                    <a:pt x="507" y="117"/>
                    <a:pt x="507" y="118"/>
                  </a:cubicBezTo>
                  <a:cubicBezTo>
                    <a:pt x="508" y="118"/>
                    <a:pt x="508" y="118"/>
                    <a:pt x="508" y="118"/>
                  </a:cubicBezTo>
                  <a:cubicBezTo>
                    <a:pt x="508" y="118"/>
                    <a:pt x="508" y="118"/>
                    <a:pt x="508" y="118"/>
                  </a:cubicBezTo>
                  <a:cubicBezTo>
                    <a:pt x="508" y="119"/>
                    <a:pt x="508" y="119"/>
                    <a:pt x="509" y="119"/>
                  </a:cubicBezTo>
                  <a:cubicBezTo>
                    <a:pt x="508" y="119"/>
                    <a:pt x="508" y="119"/>
                    <a:pt x="508" y="119"/>
                  </a:cubicBezTo>
                  <a:cubicBezTo>
                    <a:pt x="508" y="119"/>
                    <a:pt x="508" y="120"/>
                    <a:pt x="508" y="121"/>
                  </a:cubicBezTo>
                  <a:cubicBezTo>
                    <a:pt x="508" y="120"/>
                    <a:pt x="507" y="121"/>
                    <a:pt x="507" y="120"/>
                  </a:cubicBezTo>
                  <a:close/>
                  <a:moveTo>
                    <a:pt x="504" y="126"/>
                  </a:moveTo>
                  <a:cubicBezTo>
                    <a:pt x="503" y="125"/>
                    <a:pt x="503" y="126"/>
                    <a:pt x="502" y="126"/>
                  </a:cubicBezTo>
                  <a:cubicBezTo>
                    <a:pt x="503" y="127"/>
                    <a:pt x="503" y="127"/>
                    <a:pt x="502" y="128"/>
                  </a:cubicBezTo>
                  <a:cubicBezTo>
                    <a:pt x="502" y="127"/>
                    <a:pt x="502" y="127"/>
                    <a:pt x="502" y="127"/>
                  </a:cubicBezTo>
                  <a:cubicBezTo>
                    <a:pt x="502" y="127"/>
                    <a:pt x="502" y="127"/>
                    <a:pt x="502" y="127"/>
                  </a:cubicBezTo>
                  <a:cubicBezTo>
                    <a:pt x="502" y="125"/>
                    <a:pt x="502" y="125"/>
                    <a:pt x="504" y="124"/>
                  </a:cubicBezTo>
                  <a:cubicBezTo>
                    <a:pt x="504" y="124"/>
                    <a:pt x="505" y="125"/>
                    <a:pt x="504" y="125"/>
                  </a:cubicBezTo>
                  <a:cubicBezTo>
                    <a:pt x="504" y="125"/>
                    <a:pt x="504" y="126"/>
                    <a:pt x="504" y="126"/>
                  </a:cubicBezTo>
                  <a:close/>
                  <a:moveTo>
                    <a:pt x="497" y="140"/>
                  </a:moveTo>
                  <a:cubicBezTo>
                    <a:pt x="496" y="140"/>
                    <a:pt x="495" y="141"/>
                    <a:pt x="494" y="141"/>
                  </a:cubicBezTo>
                  <a:cubicBezTo>
                    <a:pt x="494" y="141"/>
                    <a:pt x="494" y="141"/>
                    <a:pt x="494" y="140"/>
                  </a:cubicBezTo>
                  <a:cubicBezTo>
                    <a:pt x="494" y="140"/>
                    <a:pt x="494" y="141"/>
                    <a:pt x="494" y="141"/>
                  </a:cubicBezTo>
                  <a:cubicBezTo>
                    <a:pt x="495" y="141"/>
                    <a:pt x="495" y="139"/>
                    <a:pt x="495" y="139"/>
                  </a:cubicBezTo>
                  <a:cubicBezTo>
                    <a:pt x="495" y="139"/>
                    <a:pt x="496" y="139"/>
                    <a:pt x="496" y="139"/>
                  </a:cubicBezTo>
                  <a:cubicBezTo>
                    <a:pt x="495" y="138"/>
                    <a:pt x="494" y="138"/>
                    <a:pt x="494" y="138"/>
                  </a:cubicBezTo>
                  <a:cubicBezTo>
                    <a:pt x="494" y="139"/>
                    <a:pt x="493" y="140"/>
                    <a:pt x="493" y="140"/>
                  </a:cubicBezTo>
                  <a:cubicBezTo>
                    <a:pt x="493" y="140"/>
                    <a:pt x="493" y="140"/>
                    <a:pt x="493" y="140"/>
                  </a:cubicBezTo>
                  <a:cubicBezTo>
                    <a:pt x="493" y="140"/>
                    <a:pt x="493" y="140"/>
                    <a:pt x="493" y="140"/>
                  </a:cubicBezTo>
                  <a:cubicBezTo>
                    <a:pt x="492" y="140"/>
                    <a:pt x="492" y="140"/>
                    <a:pt x="493" y="140"/>
                  </a:cubicBezTo>
                  <a:cubicBezTo>
                    <a:pt x="493" y="140"/>
                    <a:pt x="493" y="140"/>
                    <a:pt x="493" y="140"/>
                  </a:cubicBezTo>
                  <a:cubicBezTo>
                    <a:pt x="492" y="140"/>
                    <a:pt x="493" y="138"/>
                    <a:pt x="491" y="138"/>
                  </a:cubicBezTo>
                  <a:cubicBezTo>
                    <a:pt x="491" y="139"/>
                    <a:pt x="490" y="138"/>
                    <a:pt x="489" y="139"/>
                  </a:cubicBezTo>
                  <a:cubicBezTo>
                    <a:pt x="490" y="140"/>
                    <a:pt x="491" y="139"/>
                    <a:pt x="491" y="140"/>
                  </a:cubicBezTo>
                  <a:cubicBezTo>
                    <a:pt x="491" y="140"/>
                    <a:pt x="491" y="140"/>
                    <a:pt x="491" y="141"/>
                  </a:cubicBezTo>
                  <a:cubicBezTo>
                    <a:pt x="491" y="141"/>
                    <a:pt x="491" y="141"/>
                    <a:pt x="491" y="141"/>
                  </a:cubicBezTo>
                  <a:cubicBezTo>
                    <a:pt x="490" y="141"/>
                    <a:pt x="489" y="139"/>
                    <a:pt x="488" y="140"/>
                  </a:cubicBezTo>
                  <a:cubicBezTo>
                    <a:pt x="488" y="140"/>
                    <a:pt x="488" y="140"/>
                    <a:pt x="488" y="140"/>
                  </a:cubicBezTo>
                  <a:cubicBezTo>
                    <a:pt x="488" y="140"/>
                    <a:pt x="488" y="140"/>
                    <a:pt x="488" y="140"/>
                  </a:cubicBezTo>
                  <a:cubicBezTo>
                    <a:pt x="488" y="140"/>
                    <a:pt x="488" y="139"/>
                    <a:pt x="487" y="139"/>
                  </a:cubicBezTo>
                  <a:cubicBezTo>
                    <a:pt x="487" y="139"/>
                    <a:pt x="487" y="139"/>
                    <a:pt x="487" y="139"/>
                  </a:cubicBezTo>
                  <a:cubicBezTo>
                    <a:pt x="487" y="138"/>
                    <a:pt x="487" y="138"/>
                    <a:pt x="487" y="138"/>
                  </a:cubicBezTo>
                  <a:cubicBezTo>
                    <a:pt x="486" y="139"/>
                    <a:pt x="486" y="139"/>
                    <a:pt x="486" y="139"/>
                  </a:cubicBezTo>
                  <a:cubicBezTo>
                    <a:pt x="485" y="138"/>
                    <a:pt x="485" y="140"/>
                    <a:pt x="485" y="139"/>
                  </a:cubicBezTo>
                  <a:cubicBezTo>
                    <a:pt x="484" y="139"/>
                    <a:pt x="484" y="140"/>
                    <a:pt x="483" y="140"/>
                  </a:cubicBezTo>
                  <a:cubicBezTo>
                    <a:pt x="483" y="139"/>
                    <a:pt x="483" y="138"/>
                    <a:pt x="483" y="137"/>
                  </a:cubicBezTo>
                  <a:cubicBezTo>
                    <a:pt x="482" y="137"/>
                    <a:pt x="482" y="137"/>
                    <a:pt x="482" y="137"/>
                  </a:cubicBezTo>
                  <a:cubicBezTo>
                    <a:pt x="482" y="138"/>
                    <a:pt x="482" y="139"/>
                    <a:pt x="482" y="139"/>
                  </a:cubicBezTo>
                  <a:cubicBezTo>
                    <a:pt x="481" y="138"/>
                    <a:pt x="481" y="138"/>
                    <a:pt x="481" y="138"/>
                  </a:cubicBezTo>
                  <a:cubicBezTo>
                    <a:pt x="481" y="139"/>
                    <a:pt x="481" y="139"/>
                    <a:pt x="481" y="139"/>
                  </a:cubicBezTo>
                  <a:cubicBezTo>
                    <a:pt x="481" y="138"/>
                    <a:pt x="480" y="138"/>
                    <a:pt x="480" y="137"/>
                  </a:cubicBezTo>
                  <a:cubicBezTo>
                    <a:pt x="481" y="137"/>
                    <a:pt x="481" y="137"/>
                    <a:pt x="482" y="136"/>
                  </a:cubicBezTo>
                  <a:cubicBezTo>
                    <a:pt x="482" y="137"/>
                    <a:pt x="484" y="138"/>
                    <a:pt x="485" y="137"/>
                  </a:cubicBezTo>
                  <a:cubicBezTo>
                    <a:pt x="485" y="136"/>
                    <a:pt x="485" y="136"/>
                    <a:pt x="485" y="136"/>
                  </a:cubicBezTo>
                  <a:cubicBezTo>
                    <a:pt x="486" y="137"/>
                    <a:pt x="486" y="136"/>
                    <a:pt x="487" y="136"/>
                  </a:cubicBezTo>
                  <a:cubicBezTo>
                    <a:pt x="486" y="135"/>
                    <a:pt x="490" y="134"/>
                    <a:pt x="487" y="134"/>
                  </a:cubicBezTo>
                  <a:cubicBezTo>
                    <a:pt x="486" y="133"/>
                    <a:pt x="486" y="133"/>
                    <a:pt x="485" y="132"/>
                  </a:cubicBezTo>
                  <a:cubicBezTo>
                    <a:pt x="486" y="132"/>
                    <a:pt x="486" y="132"/>
                    <a:pt x="486" y="132"/>
                  </a:cubicBezTo>
                  <a:cubicBezTo>
                    <a:pt x="486" y="133"/>
                    <a:pt x="486" y="133"/>
                    <a:pt x="486" y="133"/>
                  </a:cubicBezTo>
                  <a:cubicBezTo>
                    <a:pt x="488" y="134"/>
                    <a:pt x="489" y="133"/>
                    <a:pt x="491" y="135"/>
                  </a:cubicBezTo>
                  <a:cubicBezTo>
                    <a:pt x="491" y="134"/>
                    <a:pt x="490" y="134"/>
                    <a:pt x="491" y="133"/>
                  </a:cubicBezTo>
                  <a:cubicBezTo>
                    <a:pt x="491" y="133"/>
                    <a:pt x="491" y="133"/>
                    <a:pt x="491" y="133"/>
                  </a:cubicBezTo>
                  <a:cubicBezTo>
                    <a:pt x="491" y="133"/>
                    <a:pt x="491" y="133"/>
                    <a:pt x="491" y="133"/>
                  </a:cubicBezTo>
                  <a:cubicBezTo>
                    <a:pt x="492" y="134"/>
                    <a:pt x="492" y="134"/>
                    <a:pt x="492" y="134"/>
                  </a:cubicBezTo>
                  <a:cubicBezTo>
                    <a:pt x="490" y="134"/>
                    <a:pt x="492" y="135"/>
                    <a:pt x="492" y="136"/>
                  </a:cubicBezTo>
                  <a:cubicBezTo>
                    <a:pt x="492" y="137"/>
                    <a:pt x="493" y="138"/>
                    <a:pt x="494" y="138"/>
                  </a:cubicBezTo>
                  <a:cubicBezTo>
                    <a:pt x="495" y="138"/>
                    <a:pt x="496" y="138"/>
                    <a:pt x="496" y="137"/>
                  </a:cubicBezTo>
                  <a:cubicBezTo>
                    <a:pt x="496" y="139"/>
                    <a:pt x="498" y="139"/>
                    <a:pt x="498" y="139"/>
                  </a:cubicBezTo>
                  <a:cubicBezTo>
                    <a:pt x="498" y="139"/>
                    <a:pt x="497" y="139"/>
                    <a:pt x="497" y="140"/>
                  </a:cubicBezTo>
                  <a:cubicBezTo>
                    <a:pt x="498" y="140"/>
                    <a:pt x="496" y="140"/>
                    <a:pt x="497" y="140"/>
                  </a:cubicBezTo>
                  <a:close/>
                  <a:moveTo>
                    <a:pt x="488" y="143"/>
                  </a:moveTo>
                  <a:cubicBezTo>
                    <a:pt x="487" y="143"/>
                    <a:pt x="487" y="143"/>
                    <a:pt x="487" y="143"/>
                  </a:cubicBezTo>
                  <a:cubicBezTo>
                    <a:pt x="488" y="142"/>
                    <a:pt x="488" y="142"/>
                    <a:pt x="488" y="142"/>
                  </a:cubicBezTo>
                  <a:cubicBezTo>
                    <a:pt x="488" y="143"/>
                    <a:pt x="488" y="143"/>
                    <a:pt x="488" y="143"/>
                  </a:cubicBezTo>
                  <a:cubicBezTo>
                    <a:pt x="488" y="142"/>
                    <a:pt x="488" y="142"/>
                    <a:pt x="488" y="142"/>
                  </a:cubicBezTo>
                  <a:cubicBezTo>
                    <a:pt x="488" y="143"/>
                    <a:pt x="489" y="142"/>
                    <a:pt x="490" y="142"/>
                  </a:cubicBezTo>
                  <a:cubicBezTo>
                    <a:pt x="489" y="142"/>
                    <a:pt x="489" y="142"/>
                    <a:pt x="488" y="143"/>
                  </a:cubicBezTo>
                  <a:cubicBezTo>
                    <a:pt x="488" y="143"/>
                    <a:pt x="488" y="143"/>
                    <a:pt x="488" y="143"/>
                  </a:cubicBezTo>
                  <a:close/>
                  <a:moveTo>
                    <a:pt x="487" y="142"/>
                  </a:moveTo>
                  <a:cubicBezTo>
                    <a:pt x="487" y="142"/>
                    <a:pt x="487" y="142"/>
                    <a:pt x="487" y="142"/>
                  </a:cubicBezTo>
                  <a:cubicBezTo>
                    <a:pt x="487" y="142"/>
                    <a:pt x="487" y="142"/>
                    <a:pt x="487" y="142"/>
                  </a:cubicBezTo>
                  <a:cubicBezTo>
                    <a:pt x="487" y="142"/>
                    <a:pt x="487" y="141"/>
                    <a:pt x="488" y="141"/>
                  </a:cubicBezTo>
                  <a:lnTo>
                    <a:pt x="487" y="142"/>
                  </a:lnTo>
                  <a:close/>
                  <a:moveTo>
                    <a:pt x="485" y="142"/>
                  </a:moveTo>
                  <a:cubicBezTo>
                    <a:pt x="486" y="142"/>
                    <a:pt x="486" y="142"/>
                    <a:pt x="486" y="142"/>
                  </a:cubicBezTo>
                  <a:cubicBezTo>
                    <a:pt x="485" y="142"/>
                    <a:pt x="485" y="142"/>
                    <a:pt x="485" y="142"/>
                  </a:cubicBezTo>
                  <a:cubicBezTo>
                    <a:pt x="485" y="142"/>
                    <a:pt x="485" y="142"/>
                    <a:pt x="485" y="142"/>
                  </a:cubicBezTo>
                  <a:cubicBezTo>
                    <a:pt x="484" y="142"/>
                    <a:pt x="484" y="142"/>
                    <a:pt x="484" y="142"/>
                  </a:cubicBezTo>
                  <a:cubicBezTo>
                    <a:pt x="484" y="142"/>
                    <a:pt x="484" y="142"/>
                    <a:pt x="484" y="142"/>
                  </a:cubicBezTo>
                  <a:cubicBezTo>
                    <a:pt x="484" y="141"/>
                    <a:pt x="484" y="141"/>
                    <a:pt x="484" y="141"/>
                  </a:cubicBezTo>
                  <a:cubicBezTo>
                    <a:pt x="484" y="141"/>
                    <a:pt x="484" y="141"/>
                    <a:pt x="484" y="141"/>
                  </a:cubicBezTo>
                  <a:cubicBezTo>
                    <a:pt x="485" y="141"/>
                    <a:pt x="486" y="141"/>
                    <a:pt x="486" y="141"/>
                  </a:cubicBezTo>
                  <a:cubicBezTo>
                    <a:pt x="486" y="141"/>
                    <a:pt x="485" y="141"/>
                    <a:pt x="485" y="142"/>
                  </a:cubicBezTo>
                  <a:close/>
                  <a:moveTo>
                    <a:pt x="473" y="162"/>
                  </a:moveTo>
                  <a:cubicBezTo>
                    <a:pt x="473" y="161"/>
                    <a:pt x="473" y="161"/>
                    <a:pt x="473" y="160"/>
                  </a:cubicBezTo>
                  <a:cubicBezTo>
                    <a:pt x="473" y="160"/>
                    <a:pt x="474" y="161"/>
                    <a:pt x="474" y="160"/>
                  </a:cubicBezTo>
                  <a:cubicBezTo>
                    <a:pt x="474" y="160"/>
                    <a:pt x="474" y="160"/>
                    <a:pt x="474" y="160"/>
                  </a:cubicBezTo>
                  <a:cubicBezTo>
                    <a:pt x="474" y="160"/>
                    <a:pt x="474" y="160"/>
                    <a:pt x="474" y="160"/>
                  </a:cubicBezTo>
                  <a:cubicBezTo>
                    <a:pt x="474" y="160"/>
                    <a:pt x="474" y="160"/>
                    <a:pt x="474" y="160"/>
                  </a:cubicBezTo>
                  <a:cubicBezTo>
                    <a:pt x="474" y="161"/>
                    <a:pt x="474" y="161"/>
                    <a:pt x="474" y="161"/>
                  </a:cubicBezTo>
                  <a:cubicBezTo>
                    <a:pt x="475" y="161"/>
                    <a:pt x="474" y="160"/>
                    <a:pt x="475" y="160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5" y="161"/>
                    <a:pt x="475" y="161"/>
                    <a:pt x="475" y="161"/>
                  </a:cubicBezTo>
                  <a:cubicBezTo>
                    <a:pt x="476" y="161"/>
                    <a:pt x="476" y="161"/>
                    <a:pt x="476" y="161"/>
                  </a:cubicBezTo>
                  <a:cubicBezTo>
                    <a:pt x="476" y="162"/>
                    <a:pt x="476" y="162"/>
                    <a:pt x="476" y="162"/>
                  </a:cubicBezTo>
                  <a:cubicBezTo>
                    <a:pt x="475" y="163"/>
                    <a:pt x="474" y="160"/>
                    <a:pt x="473" y="162"/>
                  </a:cubicBezTo>
                  <a:close/>
                  <a:moveTo>
                    <a:pt x="471" y="169"/>
                  </a:moveTo>
                  <a:cubicBezTo>
                    <a:pt x="471" y="170"/>
                    <a:pt x="471" y="170"/>
                    <a:pt x="471" y="170"/>
                  </a:cubicBezTo>
                  <a:cubicBezTo>
                    <a:pt x="471" y="170"/>
                    <a:pt x="471" y="170"/>
                    <a:pt x="471" y="170"/>
                  </a:cubicBezTo>
                  <a:cubicBezTo>
                    <a:pt x="471" y="169"/>
                    <a:pt x="471" y="169"/>
                    <a:pt x="471" y="169"/>
                  </a:cubicBezTo>
                  <a:close/>
                  <a:moveTo>
                    <a:pt x="476" y="148"/>
                  </a:moveTo>
                  <a:cubicBezTo>
                    <a:pt x="475" y="149"/>
                    <a:pt x="474" y="149"/>
                    <a:pt x="472" y="149"/>
                  </a:cubicBezTo>
                  <a:cubicBezTo>
                    <a:pt x="473" y="148"/>
                    <a:pt x="473" y="148"/>
                    <a:pt x="473" y="148"/>
                  </a:cubicBezTo>
                  <a:cubicBezTo>
                    <a:pt x="472" y="148"/>
                    <a:pt x="472" y="148"/>
                    <a:pt x="472" y="148"/>
                  </a:cubicBezTo>
                  <a:cubicBezTo>
                    <a:pt x="474" y="147"/>
                    <a:pt x="474" y="147"/>
                    <a:pt x="476" y="147"/>
                  </a:cubicBezTo>
                  <a:cubicBezTo>
                    <a:pt x="477" y="147"/>
                    <a:pt x="476" y="148"/>
                    <a:pt x="477" y="149"/>
                  </a:cubicBezTo>
                  <a:cubicBezTo>
                    <a:pt x="477" y="149"/>
                    <a:pt x="477" y="150"/>
                    <a:pt x="476" y="149"/>
                  </a:cubicBezTo>
                  <a:cubicBezTo>
                    <a:pt x="476" y="149"/>
                    <a:pt x="476" y="149"/>
                    <a:pt x="476" y="148"/>
                  </a:cubicBezTo>
                  <a:close/>
                  <a:moveTo>
                    <a:pt x="478" y="150"/>
                  </a:moveTo>
                  <a:cubicBezTo>
                    <a:pt x="477" y="150"/>
                    <a:pt x="477" y="150"/>
                    <a:pt x="477" y="150"/>
                  </a:cubicBezTo>
                  <a:cubicBezTo>
                    <a:pt x="477" y="149"/>
                    <a:pt x="477" y="149"/>
                    <a:pt x="477" y="149"/>
                  </a:cubicBezTo>
                  <a:cubicBezTo>
                    <a:pt x="478" y="149"/>
                    <a:pt x="478" y="150"/>
                    <a:pt x="478" y="151"/>
                  </a:cubicBezTo>
                  <a:cubicBezTo>
                    <a:pt x="478" y="152"/>
                    <a:pt x="478" y="152"/>
                    <a:pt x="477" y="152"/>
                  </a:cubicBezTo>
                  <a:cubicBezTo>
                    <a:pt x="476" y="152"/>
                    <a:pt x="476" y="152"/>
                    <a:pt x="476" y="152"/>
                  </a:cubicBezTo>
                  <a:cubicBezTo>
                    <a:pt x="477" y="152"/>
                    <a:pt x="477" y="150"/>
                    <a:pt x="478" y="150"/>
                  </a:cubicBezTo>
                  <a:cubicBezTo>
                    <a:pt x="478" y="150"/>
                    <a:pt x="478" y="150"/>
                    <a:pt x="478" y="150"/>
                  </a:cubicBezTo>
                  <a:close/>
                  <a:moveTo>
                    <a:pt x="479" y="148"/>
                  </a:moveTo>
                  <a:cubicBezTo>
                    <a:pt x="479" y="149"/>
                    <a:pt x="479" y="149"/>
                    <a:pt x="479" y="149"/>
                  </a:cubicBezTo>
                  <a:cubicBezTo>
                    <a:pt x="479" y="148"/>
                    <a:pt x="479" y="149"/>
                    <a:pt x="478" y="149"/>
                  </a:cubicBezTo>
                  <a:cubicBezTo>
                    <a:pt x="479" y="148"/>
                    <a:pt x="477" y="149"/>
                    <a:pt x="478" y="148"/>
                  </a:cubicBezTo>
                  <a:cubicBezTo>
                    <a:pt x="478" y="148"/>
                    <a:pt x="479" y="148"/>
                    <a:pt x="479" y="148"/>
                  </a:cubicBezTo>
                  <a:cubicBezTo>
                    <a:pt x="479" y="147"/>
                    <a:pt x="479" y="147"/>
                    <a:pt x="478" y="147"/>
                  </a:cubicBezTo>
                  <a:cubicBezTo>
                    <a:pt x="478" y="147"/>
                    <a:pt x="478" y="147"/>
                    <a:pt x="478" y="147"/>
                  </a:cubicBezTo>
                  <a:cubicBezTo>
                    <a:pt x="478" y="147"/>
                    <a:pt x="478" y="146"/>
                    <a:pt x="479" y="146"/>
                  </a:cubicBezTo>
                  <a:cubicBezTo>
                    <a:pt x="479" y="146"/>
                    <a:pt x="478" y="146"/>
                    <a:pt x="478" y="146"/>
                  </a:cubicBezTo>
                  <a:cubicBezTo>
                    <a:pt x="479" y="146"/>
                    <a:pt x="479" y="146"/>
                    <a:pt x="479" y="146"/>
                  </a:cubicBezTo>
                  <a:cubicBezTo>
                    <a:pt x="479" y="145"/>
                    <a:pt x="478" y="145"/>
                    <a:pt x="478" y="145"/>
                  </a:cubicBezTo>
                  <a:cubicBezTo>
                    <a:pt x="478" y="145"/>
                    <a:pt x="478" y="145"/>
                    <a:pt x="478" y="146"/>
                  </a:cubicBezTo>
                  <a:cubicBezTo>
                    <a:pt x="478" y="146"/>
                    <a:pt x="478" y="146"/>
                    <a:pt x="478" y="146"/>
                  </a:cubicBezTo>
                  <a:cubicBezTo>
                    <a:pt x="477" y="146"/>
                    <a:pt x="477" y="146"/>
                    <a:pt x="477" y="146"/>
                  </a:cubicBezTo>
                  <a:cubicBezTo>
                    <a:pt x="478" y="144"/>
                    <a:pt x="476" y="144"/>
                    <a:pt x="476" y="143"/>
                  </a:cubicBezTo>
                  <a:cubicBezTo>
                    <a:pt x="476" y="143"/>
                    <a:pt x="476" y="143"/>
                    <a:pt x="476" y="143"/>
                  </a:cubicBezTo>
                  <a:cubicBezTo>
                    <a:pt x="476" y="143"/>
                    <a:pt x="476" y="143"/>
                    <a:pt x="476" y="143"/>
                  </a:cubicBezTo>
                  <a:cubicBezTo>
                    <a:pt x="476" y="143"/>
                    <a:pt x="476" y="143"/>
                    <a:pt x="476" y="142"/>
                  </a:cubicBezTo>
                  <a:cubicBezTo>
                    <a:pt x="476" y="143"/>
                    <a:pt x="476" y="143"/>
                    <a:pt x="476" y="143"/>
                  </a:cubicBezTo>
                  <a:cubicBezTo>
                    <a:pt x="476" y="143"/>
                    <a:pt x="477" y="143"/>
                    <a:pt x="477" y="143"/>
                  </a:cubicBezTo>
                  <a:cubicBezTo>
                    <a:pt x="478" y="143"/>
                    <a:pt x="476" y="142"/>
                    <a:pt x="477" y="143"/>
                  </a:cubicBezTo>
                  <a:cubicBezTo>
                    <a:pt x="478" y="142"/>
                    <a:pt x="477" y="142"/>
                    <a:pt x="477" y="141"/>
                  </a:cubicBezTo>
                  <a:cubicBezTo>
                    <a:pt x="477" y="142"/>
                    <a:pt x="476" y="141"/>
                    <a:pt x="476" y="141"/>
                  </a:cubicBezTo>
                  <a:cubicBezTo>
                    <a:pt x="476" y="140"/>
                    <a:pt x="478" y="141"/>
                    <a:pt x="478" y="139"/>
                  </a:cubicBezTo>
                  <a:cubicBezTo>
                    <a:pt x="478" y="140"/>
                    <a:pt x="478" y="140"/>
                    <a:pt x="478" y="140"/>
                  </a:cubicBezTo>
                  <a:cubicBezTo>
                    <a:pt x="480" y="139"/>
                    <a:pt x="477" y="138"/>
                    <a:pt x="478" y="137"/>
                  </a:cubicBezTo>
                  <a:cubicBezTo>
                    <a:pt x="477" y="137"/>
                    <a:pt x="476" y="137"/>
                    <a:pt x="476" y="138"/>
                  </a:cubicBezTo>
                  <a:cubicBezTo>
                    <a:pt x="475" y="137"/>
                    <a:pt x="475" y="137"/>
                    <a:pt x="475" y="137"/>
                  </a:cubicBezTo>
                  <a:cubicBezTo>
                    <a:pt x="476" y="137"/>
                    <a:pt x="477" y="137"/>
                    <a:pt x="478" y="136"/>
                  </a:cubicBezTo>
                  <a:cubicBezTo>
                    <a:pt x="478" y="136"/>
                    <a:pt x="478" y="136"/>
                    <a:pt x="477" y="136"/>
                  </a:cubicBezTo>
                  <a:cubicBezTo>
                    <a:pt x="477" y="136"/>
                    <a:pt x="477" y="136"/>
                    <a:pt x="476" y="136"/>
                  </a:cubicBezTo>
                  <a:cubicBezTo>
                    <a:pt x="476" y="136"/>
                    <a:pt x="476" y="136"/>
                    <a:pt x="476" y="136"/>
                  </a:cubicBezTo>
                  <a:cubicBezTo>
                    <a:pt x="476" y="136"/>
                    <a:pt x="476" y="136"/>
                    <a:pt x="476" y="136"/>
                  </a:cubicBezTo>
                  <a:cubicBezTo>
                    <a:pt x="477" y="135"/>
                    <a:pt x="479" y="136"/>
                    <a:pt x="479" y="137"/>
                  </a:cubicBezTo>
                  <a:cubicBezTo>
                    <a:pt x="479" y="137"/>
                    <a:pt x="479" y="137"/>
                    <a:pt x="480" y="137"/>
                  </a:cubicBezTo>
                  <a:cubicBezTo>
                    <a:pt x="478" y="137"/>
                    <a:pt x="480" y="140"/>
                    <a:pt x="479" y="139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9" y="140"/>
                    <a:pt x="479" y="140"/>
                    <a:pt x="478" y="140"/>
                  </a:cubicBezTo>
                  <a:cubicBezTo>
                    <a:pt x="478" y="141"/>
                    <a:pt x="478" y="142"/>
                    <a:pt x="478" y="143"/>
                  </a:cubicBezTo>
                  <a:cubicBezTo>
                    <a:pt x="478" y="143"/>
                    <a:pt x="477" y="142"/>
                    <a:pt x="477" y="144"/>
                  </a:cubicBezTo>
                  <a:cubicBezTo>
                    <a:pt x="478" y="144"/>
                    <a:pt x="478" y="144"/>
                    <a:pt x="478" y="144"/>
                  </a:cubicBezTo>
                  <a:cubicBezTo>
                    <a:pt x="478" y="144"/>
                    <a:pt x="478" y="144"/>
                    <a:pt x="478" y="144"/>
                  </a:cubicBezTo>
                  <a:cubicBezTo>
                    <a:pt x="478" y="144"/>
                    <a:pt x="479" y="144"/>
                    <a:pt x="479" y="144"/>
                  </a:cubicBezTo>
                  <a:cubicBezTo>
                    <a:pt x="479" y="144"/>
                    <a:pt x="479" y="144"/>
                    <a:pt x="479" y="144"/>
                  </a:cubicBezTo>
                  <a:cubicBezTo>
                    <a:pt x="479" y="144"/>
                    <a:pt x="479" y="144"/>
                    <a:pt x="479" y="144"/>
                  </a:cubicBezTo>
                  <a:cubicBezTo>
                    <a:pt x="479" y="144"/>
                    <a:pt x="479" y="144"/>
                    <a:pt x="479" y="144"/>
                  </a:cubicBezTo>
                  <a:cubicBezTo>
                    <a:pt x="478" y="145"/>
                    <a:pt x="478" y="145"/>
                    <a:pt x="478" y="145"/>
                  </a:cubicBezTo>
                  <a:cubicBezTo>
                    <a:pt x="479" y="145"/>
                    <a:pt x="479" y="145"/>
                    <a:pt x="479" y="145"/>
                  </a:cubicBezTo>
                  <a:cubicBezTo>
                    <a:pt x="479" y="145"/>
                    <a:pt x="479" y="145"/>
                    <a:pt x="479" y="145"/>
                  </a:cubicBezTo>
                  <a:cubicBezTo>
                    <a:pt x="479" y="146"/>
                    <a:pt x="479" y="146"/>
                    <a:pt x="479" y="146"/>
                  </a:cubicBezTo>
                  <a:cubicBezTo>
                    <a:pt x="479" y="146"/>
                    <a:pt x="479" y="146"/>
                    <a:pt x="479" y="146"/>
                  </a:cubicBezTo>
                  <a:cubicBezTo>
                    <a:pt x="479" y="146"/>
                    <a:pt x="480" y="146"/>
                    <a:pt x="480" y="146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1" y="146"/>
                    <a:pt x="480" y="147"/>
                    <a:pt x="481" y="147"/>
                  </a:cubicBezTo>
                  <a:cubicBezTo>
                    <a:pt x="479" y="146"/>
                    <a:pt x="479" y="148"/>
                    <a:pt x="479" y="148"/>
                  </a:cubicBezTo>
                  <a:close/>
                  <a:moveTo>
                    <a:pt x="476" y="138"/>
                  </a:moveTo>
                  <a:cubicBezTo>
                    <a:pt x="476" y="138"/>
                    <a:pt x="476" y="138"/>
                    <a:pt x="476" y="138"/>
                  </a:cubicBezTo>
                  <a:cubicBezTo>
                    <a:pt x="477" y="138"/>
                    <a:pt x="477" y="138"/>
                    <a:pt x="477" y="138"/>
                  </a:cubicBezTo>
                  <a:cubicBezTo>
                    <a:pt x="477" y="139"/>
                    <a:pt x="477" y="139"/>
                    <a:pt x="477" y="139"/>
                  </a:cubicBezTo>
                  <a:cubicBezTo>
                    <a:pt x="477" y="138"/>
                    <a:pt x="476" y="138"/>
                    <a:pt x="476" y="138"/>
                  </a:cubicBezTo>
                  <a:close/>
                  <a:moveTo>
                    <a:pt x="471" y="136"/>
                  </a:moveTo>
                  <a:cubicBezTo>
                    <a:pt x="470" y="136"/>
                    <a:pt x="470" y="136"/>
                    <a:pt x="470" y="136"/>
                  </a:cubicBezTo>
                  <a:cubicBezTo>
                    <a:pt x="470" y="135"/>
                    <a:pt x="470" y="135"/>
                    <a:pt x="470" y="135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1" y="135"/>
                    <a:pt x="471" y="135"/>
                    <a:pt x="471" y="135"/>
                  </a:cubicBezTo>
                  <a:cubicBezTo>
                    <a:pt x="471" y="135"/>
                    <a:pt x="471" y="136"/>
                    <a:pt x="472" y="135"/>
                  </a:cubicBezTo>
                  <a:cubicBezTo>
                    <a:pt x="472" y="135"/>
                    <a:pt x="472" y="135"/>
                    <a:pt x="472" y="135"/>
                  </a:cubicBezTo>
                  <a:cubicBezTo>
                    <a:pt x="472" y="135"/>
                    <a:pt x="472" y="135"/>
                    <a:pt x="472" y="135"/>
                  </a:cubicBezTo>
                  <a:cubicBezTo>
                    <a:pt x="472" y="135"/>
                    <a:pt x="472" y="135"/>
                    <a:pt x="472" y="135"/>
                  </a:cubicBezTo>
                  <a:cubicBezTo>
                    <a:pt x="472" y="135"/>
                    <a:pt x="472" y="135"/>
                    <a:pt x="472" y="136"/>
                  </a:cubicBezTo>
                  <a:cubicBezTo>
                    <a:pt x="472" y="137"/>
                    <a:pt x="473" y="136"/>
                    <a:pt x="473" y="137"/>
                  </a:cubicBezTo>
                  <a:cubicBezTo>
                    <a:pt x="473" y="138"/>
                    <a:pt x="473" y="137"/>
                    <a:pt x="472" y="137"/>
                  </a:cubicBezTo>
                  <a:cubicBezTo>
                    <a:pt x="471" y="136"/>
                    <a:pt x="471" y="137"/>
                    <a:pt x="471" y="136"/>
                  </a:cubicBezTo>
                  <a:close/>
                  <a:moveTo>
                    <a:pt x="467" y="139"/>
                  </a:moveTo>
                  <a:cubicBezTo>
                    <a:pt x="467" y="138"/>
                    <a:pt x="467" y="138"/>
                    <a:pt x="467" y="138"/>
                  </a:cubicBezTo>
                  <a:cubicBezTo>
                    <a:pt x="468" y="138"/>
                    <a:pt x="468" y="138"/>
                    <a:pt x="468" y="138"/>
                  </a:cubicBezTo>
                  <a:cubicBezTo>
                    <a:pt x="468" y="136"/>
                    <a:pt x="468" y="136"/>
                    <a:pt x="468" y="136"/>
                  </a:cubicBezTo>
                  <a:cubicBezTo>
                    <a:pt x="469" y="136"/>
                    <a:pt x="468" y="137"/>
                    <a:pt x="468" y="138"/>
                  </a:cubicBezTo>
                  <a:cubicBezTo>
                    <a:pt x="468" y="138"/>
                    <a:pt x="468" y="138"/>
                    <a:pt x="468" y="138"/>
                  </a:cubicBezTo>
                  <a:cubicBezTo>
                    <a:pt x="469" y="138"/>
                    <a:pt x="469" y="138"/>
                    <a:pt x="469" y="138"/>
                  </a:cubicBezTo>
                  <a:cubicBezTo>
                    <a:pt x="469" y="138"/>
                    <a:pt x="469" y="138"/>
                    <a:pt x="469" y="138"/>
                  </a:cubicBezTo>
                  <a:cubicBezTo>
                    <a:pt x="469" y="138"/>
                    <a:pt x="469" y="138"/>
                    <a:pt x="469" y="138"/>
                  </a:cubicBezTo>
                  <a:cubicBezTo>
                    <a:pt x="469" y="138"/>
                    <a:pt x="469" y="138"/>
                    <a:pt x="468" y="138"/>
                  </a:cubicBezTo>
                  <a:cubicBezTo>
                    <a:pt x="468" y="140"/>
                    <a:pt x="468" y="140"/>
                    <a:pt x="468" y="140"/>
                  </a:cubicBezTo>
                  <a:cubicBezTo>
                    <a:pt x="467" y="140"/>
                    <a:pt x="468" y="138"/>
                    <a:pt x="467" y="139"/>
                  </a:cubicBezTo>
                  <a:close/>
                  <a:moveTo>
                    <a:pt x="465" y="133"/>
                  </a:moveTo>
                  <a:cubicBezTo>
                    <a:pt x="463" y="133"/>
                    <a:pt x="465" y="131"/>
                    <a:pt x="463" y="132"/>
                  </a:cubicBezTo>
                  <a:cubicBezTo>
                    <a:pt x="463" y="132"/>
                    <a:pt x="463" y="132"/>
                    <a:pt x="463" y="132"/>
                  </a:cubicBezTo>
                  <a:cubicBezTo>
                    <a:pt x="462" y="132"/>
                    <a:pt x="462" y="132"/>
                    <a:pt x="462" y="132"/>
                  </a:cubicBezTo>
                  <a:cubicBezTo>
                    <a:pt x="462" y="133"/>
                    <a:pt x="462" y="132"/>
                    <a:pt x="462" y="132"/>
                  </a:cubicBezTo>
                  <a:cubicBezTo>
                    <a:pt x="462" y="132"/>
                    <a:pt x="462" y="131"/>
                    <a:pt x="462" y="131"/>
                  </a:cubicBezTo>
                  <a:cubicBezTo>
                    <a:pt x="462" y="131"/>
                    <a:pt x="462" y="131"/>
                    <a:pt x="461" y="131"/>
                  </a:cubicBezTo>
                  <a:cubicBezTo>
                    <a:pt x="461" y="132"/>
                    <a:pt x="461" y="132"/>
                    <a:pt x="459" y="132"/>
                  </a:cubicBezTo>
                  <a:cubicBezTo>
                    <a:pt x="459" y="132"/>
                    <a:pt x="460" y="132"/>
                    <a:pt x="460" y="131"/>
                  </a:cubicBezTo>
                  <a:cubicBezTo>
                    <a:pt x="460" y="131"/>
                    <a:pt x="460" y="131"/>
                    <a:pt x="460" y="131"/>
                  </a:cubicBezTo>
                  <a:cubicBezTo>
                    <a:pt x="461" y="131"/>
                    <a:pt x="461" y="130"/>
                    <a:pt x="462" y="130"/>
                  </a:cubicBezTo>
                  <a:cubicBezTo>
                    <a:pt x="463" y="131"/>
                    <a:pt x="463" y="131"/>
                    <a:pt x="463" y="131"/>
                  </a:cubicBezTo>
                  <a:cubicBezTo>
                    <a:pt x="463" y="130"/>
                    <a:pt x="464" y="129"/>
                    <a:pt x="465" y="130"/>
                  </a:cubicBezTo>
                  <a:cubicBezTo>
                    <a:pt x="466" y="131"/>
                    <a:pt x="466" y="129"/>
                    <a:pt x="466" y="129"/>
                  </a:cubicBezTo>
                  <a:cubicBezTo>
                    <a:pt x="466" y="129"/>
                    <a:pt x="466" y="128"/>
                    <a:pt x="466" y="128"/>
                  </a:cubicBezTo>
                  <a:cubicBezTo>
                    <a:pt x="466" y="128"/>
                    <a:pt x="466" y="128"/>
                    <a:pt x="466" y="127"/>
                  </a:cubicBezTo>
                  <a:cubicBezTo>
                    <a:pt x="466" y="128"/>
                    <a:pt x="466" y="128"/>
                    <a:pt x="466" y="128"/>
                  </a:cubicBezTo>
                  <a:cubicBezTo>
                    <a:pt x="467" y="128"/>
                    <a:pt x="467" y="128"/>
                    <a:pt x="467" y="128"/>
                  </a:cubicBezTo>
                  <a:cubicBezTo>
                    <a:pt x="467" y="128"/>
                    <a:pt x="467" y="128"/>
                    <a:pt x="467" y="128"/>
                  </a:cubicBezTo>
                  <a:cubicBezTo>
                    <a:pt x="467" y="127"/>
                    <a:pt x="467" y="127"/>
                    <a:pt x="467" y="127"/>
                  </a:cubicBezTo>
                  <a:cubicBezTo>
                    <a:pt x="467" y="127"/>
                    <a:pt x="467" y="128"/>
                    <a:pt x="468" y="128"/>
                  </a:cubicBezTo>
                  <a:cubicBezTo>
                    <a:pt x="468" y="128"/>
                    <a:pt x="468" y="128"/>
                    <a:pt x="468" y="128"/>
                  </a:cubicBezTo>
                  <a:cubicBezTo>
                    <a:pt x="468" y="128"/>
                    <a:pt x="468" y="128"/>
                    <a:pt x="468" y="128"/>
                  </a:cubicBezTo>
                  <a:cubicBezTo>
                    <a:pt x="467" y="128"/>
                    <a:pt x="467" y="129"/>
                    <a:pt x="467" y="128"/>
                  </a:cubicBezTo>
                  <a:cubicBezTo>
                    <a:pt x="466" y="128"/>
                    <a:pt x="466" y="129"/>
                    <a:pt x="467" y="130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66" y="131"/>
                    <a:pt x="466" y="131"/>
                    <a:pt x="466" y="131"/>
                  </a:cubicBezTo>
                  <a:cubicBezTo>
                    <a:pt x="465" y="130"/>
                    <a:pt x="465" y="131"/>
                    <a:pt x="464" y="131"/>
                  </a:cubicBezTo>
                  <a:cubicBezTo>
                    <a:pt x="465" y="132"/>
                    <a:pt x="465" y="132"/>
                    <a:pt x="465" y="132"/>
                  </a:cubicBezTo>
                  <a:cubicBezTo>
                    <a:pt x="465" y="132"/>
                    <a:pt x="466" y="133"/>
                    <a:pt x="467" y="132"/>
                  </a:cubicBezTo>
                  <a:cubicBezTo>
                    <a:pt x="467" y="133"/>
                    <a:pt x="468" y="132"/>
                    <a:pt x="468" y="133"/>
                  </a:cubicBezTo>
                  <a:cubicBezTo>
                    <a:pt x="467" y="133"/>
                    <a:pt x="466" y="133"/>
                    <a:pt x="465" y="133"/>
                  </a:cubicBezTo>
                  <a:close/>
                  <a:moveTo>
                    <a:pt x="467" y="136"/>
                  </a:moveTo>
                  <a:cubicBezTo>
                    <a:pt x="467" y="136"/>
                    <a:pt x="467" y="136"/>
                    <a:pt x="467" y="136"/>
                  </a:cubicBezTo>
                  <a:cubicBezTo>
                    <a:pt x="466" y="136"/>
                    <a:pt x="466" y="136"/>
                    <a:pt x="466" y="136"/>
                  </a:cubicBezTo>
                  <a:cubicBezTo>
                    <a:pt x="466" y="136"/>
                    <a:pt x="466" y="136"/>
                    <a:pt x="466" y="135"/>
                  </a:cubicBezTo>
                  <a:cubicBezTo>
                    <a:pt x="465" y="135"/>
                    <a:pt x="465" y="135"/>
                    <a:pt x="465" y="135"/>
                  </a:cubicBezTo>
                  <a:cubicBezTo>
                    <a:pt x="466" y="135"/>
                    <a:pt x="466" y="135"/>
                    <a:pt x="466" y="135"/>
                  </a:cubicBezTo>
                  <a:cubicBezTo>
                    <a:pt x="466" y="135"/>
                    <a:pt x="466" y="135"/>
                    <a:pt x="466" y="135"/>
                  </a:cubicBezTo>
                  <a:cubicBezTo>
                    <a:pt x="466" y="136"/>
                    <a:pt x="466" y="136"/>
                    <a:pt x="466" y="136"/>
                  </a:cubicBezTo>
                  <a:cubicBezTo>
                    <a:pt x="466" y="136"/>
                    <a:pt x="466" y="136"/>
                    <a:pt x="466" y="136"/>
                  </a:cubicBezTo>
                  <a:cubicBezTo>
                    <a:pt x="467" y="136"/>
                    <a:pt x="467" y="136"/>
                    <a:pt x="467" y="136"/>
                  </a:cubicBezTo>
                  <a:cubicBezTo>
                    <a:pt x="467" y="136"/>
                    <a:pt x="467" y="136"/>
                    <a:pt x="467" y="136"/>
                  </a:cubicBezTo>
                  <a:close/>
                  <a:moveTo>
                    <a:pt x="461" y="134"/>
                  </a:moveTo>
                  <a:cubicBezTo>
                    <a:pt x="461" y="134"/>
                    <a:pt x="461" y="134"/>
                    <a:pt x="460" y="134"/>
                  </a:cubicBezTo>
                  <a:cubicBezTo>
                    <a:pt x="460" y="134"/>
                    <a:pt x="460" y="134"/>
                    <a:pt x="459" y="134"/>
                  </a:cubicBezTo>
                  <a:cubicBezTo>
                    <a:pt x="459" y="133"/>
                    <a:pt x="459" y="133"/>
                    <a:pt x="459" y="133"/>
                  </a:cubicBezTo>
                  <a:cubicBezTo>
                    <a:pt x="460" y="133"/>
                    <a:pt x="460" y="134"/>
                    <a:pt x="460" y="134"/>
                  </a:cubicBezTo>
                  <a:cubicBezTo>
                    <a:pt x="461" y="134"/>
                    <a:pt x="461" y="134"/>
                    <a:pt x="461" y="134"/>
                  </a:cubicBezTo>
                  <a:cubicBezTo>
                    <a:pt x="461" y="134"/>
                    <a:pt x="461" y="135"/>
                    <a:pt x="462" y="135"/>
                  </a:cubicBezTo>
                  <a:cubicBezTo>
                    <a:pt x="462" y="136"/>
                    <a:pt x="461" y="135"/>
                    <a:pt x="461" y="135"/>
                  </a:cubicBezTo>
                  <a:cubicBezTo>
                    <a:pt x="461" y="135"/>
                    <a:pt x="461" y="135"/>
                    <a:pt x="461" y="135"/>
                  </a:cubicBezTo>
                  <a:cubicBezTo>
                    <a:pt x="461" y="135"/>
                    <a:pt x="461" y="135"/>
                    <a:pt x="461" y="135"/>
                  </a:cubicBezTo>
                  <a:cubicBezTo>
                    <a:pt x="460" y="135"/>
                    <a:pt x="460" y="135"/>
                    <a:pt x="460" y="135"/>
                  </a:cubicBezTo>
                  <a:cubicBezTo>
                    <a:pt x="461" y="134"/>
                    <a:pt x="461" y="134"/>
                    <a:pt x="461" y="134"/>
                  </a:cubicBezTo>
                  <a:cubicBezTo>
                    <a:pt x="461" y="134"/>
                    <a:pt x="461" y="134"/>
                    <a:pt x="461" y="134"/>
                  </a:cubicBezTo>
                  <a:close/>
                  <a:moveTo>
                    <a:pt x="457" y="131"/>
                  </a:moveTo>
                  <a:cubicBezTo>
                    <a:pt x="457" y="131"/>
                    <a:pt x="458" y="131"/>
                    <a:pt x="458" y="131"/>
                  </a:cubicBezTo>
                  <a:cubicBezTo>
                    <a:pt x="458" y="132"/>
                    <a:pt x="458" y="132"/>
                    <a:pt x="458" y="132"/>
                  </a:cubicBezTo>
                  <a:cubicBezTo>
                    <a:pt x="458" y="132"/>
                    <a:pt x="458" y="132"/>
                    <a:pt x="457" y="132"/>
                  </a:cubicBezTo>
                  <a:cubicBezTo>
                    <a:pt x="457" y="132"/>
                    <a:pt x="457" y="132"/>
                    <a:pt x="457" y="132"/>
                  </a:cubicBezTo>
                  <a:lnTo>
                    <a:pt x="457" y="131"/>
                  </a:lnTo>
                  <a:close/>
                  <a:moveTo>
                    <a:pt x="459" y="123"/>
                  </a:moveTo>
                  <a:cubicBezTo>
                    <a:pt x="458" y="123"/>
                    <a:pt x="458" y="123"/>
                    <a:pt x="458" y="123"/>
                  </a:cubicBezTo>
                  <a:cubicBezTo>
                    <a:pt x="459" y="122"/>
                    <a:pt x="460" y="123"/>
                    <a:pt x="460" y="124"/>
                  </a:cubicBezTo>
                  <a:cubicBezTo>
                    <a:pt x="458" y="123"/>
                    <a:pt x="458" y="123"/>
                    <a:pt x="458" y="123"/>
                  </a:cubicBezTo>
                  <a:cubicBezTo>
                    <a:pt x="458" y="124"/>
                    <a:pt x="458" y="124"/>
                    <a:pt x="459" y="123"/>
                  </a:cubicBezTo>
                  <a:cubicBezTo>
                    <a:pt x="459" y="123"/>
                    <a:pt x="459" y="123"/>
                    <a:pt x="459" y="123"/>
                  </a:cubicBezTo>
                  <a:close/>
                  <a:moveTo>
                    <a:pt x="458" y="130"/>
                  </a:moveTo>
                  <a:cubicBezTo>
                    <a:pt x="459" y="130"/>
                    <a:pt x="459" y="130"/>
                    <a:pt x="459" y="130"/>
                  </a:cubicBezTo>
                  <a:cubicBezTo>
                    <a:pt x="459" y="130"/>
                    <a:pt x="459" y="130"/>
                    <a:pt x="459" y="131"/>
                  </a:cubicBezTo>
                  <a:cubicBezTo>
                    <a:pt x="459" y="131"/>
                    <a:pt x="459" y="130"/>
                    <a:pt x="458" y="130"/>
                  </a:cubicBezTo>
                  <a:close/>
                  <a:moveTo>
                    <a:pt x="459" y="127"/>
                  </a:moveTo>
                  <a:cubicBezTo>
                    <a:pt x="459" y="127"/>
                    <a:pt x="459" y="127"/>
                    <a:pt x="459" y="127"/>
                  </a:cubicBezTo>
                  <a:cubicBezTo>
                    <a:pt x="459" y="127"/>
                    <a:pt x="459" y="127"/>
                    <a:pt x="459" y="126"/>
                  </a:cubicBezTo>
                  <a:cubicBezTo>
                    <a:pt x="459" y="127"/>
                    <a:pt x="459" y="127"/>
                    <a:pt x="459" y="127"/>
                  </a:cubicBezTo>
                  <a:cubicBezTo>
                    <a:pt x="459" y="126"/>
                    <a:pt x="460" y="125"/>
                    <a:pt x="461" y="126"/>
                  </a:cubicBezTo>
                  <a:cubicBezTo>
                    <a:pt x="460" y="126"/>
                    <a:pt x="460" y="127"/>
                    <a:pt x="459" y="127"/>
                  </a:cubicBezTo>
                  <a:close/>
                  <a:moveTo>
                    <a:pt x="461" y="117"/>
                  </a:moveTo>
                  <a:cubicBezTo>
                    <a:pt x="461" y="118"/>
                    <a:pt x="462" y="118"/>
                    <a:pt x="462" y="119"/>
                  </a:cubicBezTo>
                  <a:cubicBezTo>
                    <a:pt x="461" y="119"/>
                    <a:pt x="462" y="117"/>
                    <a:pt x="461" y="116"/>
                  </a:cubicBezTo>
                  <a:cubicBezTo>
                    <a:pt x="461" y="116"/>
                    <a:pt x="461" y="116"/>
                    <a:pt x="460" y="117"/>
                  </a:cubicBezTo>
                  <a:cubicBezTo>
                    <a:pt x="461" y="117"/>
                    <a:pt x="461" y="117"/>
                    <a:pt x="461" y="117"/>
                  </a:cubicBezTo>
                  <a:cubicBezTo>
                    <a:pt x="459" y="117"/>
                    <a:pt x="461" y="115"/>
                    <a:pt x="459" y="115"/>
                  </a:cubicBezTo>
                  <a:cubicBezTo>
                    <a:pt x="459" y="115"/>
                    <a:pt x="459" y="115"/>
                    <a:pt x="459" y="115"/>
                  </a:cubicBezTo>
                  <a:cubicBezTo>
                    <a:pt x="458" y="115"/>
                    <a:pt x="458" y="115"/>
                    <a:pt x="458" y="115"/>
                  </a:cubicBezTo>
                  <a:cubicBezTo>
                    <a:pt x="458" y="114"/>
                    <a:pt x="457" y="116"/>
                    <a:pt x="457" y="115"/>
                  </a:cubicBezTo>
                  <a:cubicBezTo>
                    <a:pt x="457" y="115"/>
                    <a:pt x="458" y="115"/>
                    <a:pt x="458" y="114"/>
                  </a:cubicBezTo>
                  <a:cubicBezTo>
                    <a:pt x="458" y="114"/>
                    <a:pt x="457" y="113"/>
                    <a:pt x="457" y="113"/>
                  </a:cubicBezTo>
                  <a:cubicBezTo>
                    <a:pt x="457" y="113"/>
                    <a:pt x="457" y="113"/>
                    <a:pt x="457" y="113"/>
                  </a:cubicBezTo>
                  <a:cubicBezTo>
                    <a:pt x="457" y="113"/>
                    <a:pt x="457" y="113"/>
                    <a:pt x="457" y="113"/>
                  </a:cubicBezTo>
                  <a:cubicBezTo>
                    <a:pt x="457" y="113"/>
                    <a:pt x="459" y="113"/>
                    <a:pt x="458" y="114"/>
                  </a:cubicBezTo>
                  <a:cubicBezTo>
                    <a:pt x="458" y="114"/>
                    <a:pt x="458" y="115"/>
                    <a:pt x="459" y="114"/>
                  </a:cubicBezTo>
                  <a:cubicBezTo>
                    <a:pt x="459" y="114"/>
                    <a:pt x="459" y="114"/>
                    <a:pt x="459" y="114"/>
                  </a:cubicBezTo>
                  <a:cubicBezTo>
                    <a:pt x="460" y="115"/>
                    <a:pt x="460" y="114"/>
                    <a:pt x="461" y="114"/>
                  </a:cubicBezTo>
                  <a:cubicBezTo>
                    <a:pt x="461" y="114"/>
                    <a:pt x="461" y="114"/>
                    <a:pt x="461" y="114"/>
                  </a:cubicBezTo>
                  <a:cubicBezTo>
                    <a:pt x="461" y="115"/>
                    <a:pt x="461" y="115"/>
                    <a:pt x="461" y="115"/>
                  </a:cubicBezTo>
                  <a:cubicBezTo>
                    <a:pt x="461" y="115"/>
                    <a:pt x="461" y="115"/>
                    <a:pt x="462" y="115"/>
                  </a:cubicBezTo>
                  <a:cubicBezTo>
                    <a:pt x="461" y="115"/>
                    <a:pt x="461" y="115"/>
                    <a:pt x="461" y="115"/>
                  </a:cubicBezTo>
                  <a:cubicBezTo>
                    <a:pt x="461" y="115"/>
                    <a:pt x="461" y="115"/>
                    <a:pt x="461" y="115"/>
                  </a:cubicBezTo>
                  <a:cubicBezTo>
                    <a:pt x="460" y="116"/>
                    <a:pt x="462" y="115"/>
                    <a:pt x="462" y="116"/>
                  </a:cubicBezTo>
                  <a:cubicBezTo>
                    <a:pt x="462" y="116"/>
                    <a:pt x="462" y="116"/>
                    <a:pt x="462" y="116"/>
                  </a:cubicBezTo>
                  <a:cubicBezTo>
                    <a:pt x="462" y="116"/>
                    <a:pt x="463" y="117"/>
                    <a:pt x="463" y="117"/>
                  </a:cubicBezTo>
                  <a:cubicBezTo>
                    <a:pt x="464" y="117"/>
                    <a:pt x="464" y="117"/>
                    <a:pt x="464" y="117"/>
                  </a:cubicBezTo>
                  <a:cubicBezTo>
                    <a:pt x="464" y="118"/>
                    <a:pt x="464" y="118"/>
                    <a:pt x="464" y="118"/>
                  </a:cubicBezTo>
                  <a:cubicBezTo>
                    <a:pt x="463" y="117"/>
                    <a:pt x="462" y="118"/>
                    <a:pt x="461" y="117"/>
                  </a:cubicBezTo>
                  <a:close/>
                  <a:moveTo>
                    <a:pt x="461" y="114"/>
                  </a:moveTo>
                  <a:cubicBezTo>
                    <a:pt x="462" y="113"/>
                    <a:pt x="462" y="113"/>
                    <a:pt x="462" y="113"/>
                  </a:cubicBezTo>
                  <a:cubicBezTo>
                    <a:pt x="462" y="114"/>
                    <a:pt x="462" y="114"/>
                    <a:pt x="462" y="114"/>
                  </a:cubicBezTo>
                  <a:lnTo>
                    <a:pt x="461" y="114"/>
                  </a:lnTo>
                  <a:close/>
                  <a:moveTo>
                    <a:pt x="464" y="119"/>
                  </a:moveTo>
                  <a:cubicBezTo>
                    <a:pt x="464" y="119"/>
                    <a:pt x="464" y="119"/>
                    <a:pt x="464" y="119"/>
                  </a:cubicBezTo>
                  <a:cubicBezTo>
                    <a:pt x="464" y="119"/>
                    <a:pt x="464" y="119"/>
                    <a:pt x="464" y="119"/>
                  </a:cubicBezTo>
                  <a:cubicBezTo>
                    <a:pt x="464" y="119"/>
                    <a:pt x="465" y="119"/>
                    <a:pt x="465" y="119"/>
                  </a:cubicBezTo>
                  <a:cubicBezTo>
                    <a:pt x="465" y="119"/>
                    <a:pt x="465" y="119"/>
                    <a:pt x="465" y="119"/>
                  </a:cubicBezTo>
                  <a:cubicBezTo>
                    <a:pt x="466" y="120"/>
                    <a:pt x="467" y="119"/>
                    <a:pt x="467" y="120"/>
                  </a:cubicBezTo>
                  <a:cubicBezTo>
                    <a:pt x="468" y="120"/>
                    <a:pt x="468" y="120"/>
                    <a:pt x="468" y="120"/>
                  </a:cubicBezTo>
                  <a:cubicBezTo>
                    <a:pt x="469" y="120"/>
                    <a:pt x="469" y="120"/>
                    <a:pt x="469" y="120"/>
                  </a:cubicBezTo>
                  <a:cubicBezTo>
                    <a:pt x="468" y="120"/>
                    <a:pt x="468" y="120"/>
                    <a:pt x="468" y="120"/>
                  </a:cubicBezTo>
                  <a:cubicBezTo>
                    <a:pt x="468" y="120"/>
                    <a:pt x="468" y="120"/>
                    <a:pt x="468" y="120"/>
                  </a:cubicBezTo>
                  <a:cubicBezTo>
                    <a:pt x="468" y="120"/>
                    <a:pt x="469" y="120"/>
                    <a:pt x="469" y="121"/>
                  </a:cubicBezTo>
                  <a:cubicBezTo>
                    <a:pt x="468" y="120"/>
                    <a:pt x="468" y="120"/>
                    <a:pt x="468" y="120"/>
                  </a:cubicBezTo>
                  <a:cubicBezTo>
                    <a:pt x="468" y="120"/>
                    <a:pt x="468" y="120"/>
                    <a:pt x="468" y="120"/>
                  </a:cubicBezTo>
                  <a:cubicBezTo>
                    <a:pt x="468" y="120"/>
                    <a:pt x="467" y="121"/>
                    <a:pt x="466" y="120"/>
                  </a:cubicBezTo>
                  <a:cubicBezTo>
                    <a:pt x="465" y="120"/>
                    <a:pt x="466" y="120"/>
                    <a:pt x="465" y="120"/>
                  </a:cubicBezTo>
                  <a:cubicBezTo>
                    <a:pt x="464" y="119"/>
                    <a:pt x="464" y="119"/>
                    <a:pt x="464" y="119"/>
                  </a:cubicBezTo>
                  <a:cubicBezTo>
                    <a:pt x="464" y="119"/>
                    <a:pt x="464" y="119"/>
                    <a:pt x="464" y="119"/>
                  </a:cubicBezTo>
                  <a:cubicBezTo>
                    <a:pt x="464" y="119"/>
                    <a:pt x="464" y="119"/>
                    <a:pt x="464" y="119"/>
                  </a:cubicBezTo>
                  <a:close/>
                  <a:moveTo>
                    <a:pt x="466" y="114"/>
                  </a:moveTo>
                  <a:cubicBezTo>
                    <a:pt x="466" y="114"/>
                    <a:pt x="466" y="114"/>
                    <a:pt x="466" y="115"/>
                  </a:cubicBezTo>
                  <a:cubicBezTo>
                    <a:pt x="466" y="115"/>
                    <a:pt x="466" y="115"/>
                    <a:pt x="466" y="115"/>
                  </a:cubicBezTo>
                  <a:cubicBezTo>
                    <a:pt x="466" y="115"/>
                    <a:pt x="466" y="115"/>
                    <a:pt x="466" y="115"/>
                  </a:cubicBezTo>
                  <a:lnTo>
                    <a:pt x="466" y="114"/>
                  </a:lnTo>
                  <a:close/>
                  <a:moveTo>
                    <a:pt x="468" y="113"/>
                  </a:moveTo>
                  <a:cubicBezTo>
                    <a:pt x="469" y="114"/>
                    <a:pt x="469" y="114"/>
                    <a:pt x="469" y="115"/>
                  </a:cubicBezTo>
                  <a:cubicBezTo>
                    <a:pt x="469" y="115"/>
                    <a:pt x="468" y="114"/>
                    <a:pt x="468" y="114"/>
                  </a:cubicBezTo>
                  <a:cubicBezTo>
                    <a:pt x="468" y="114"/>
                    <a:pt x="468" y="114"/>
                    <a:pt x="468" y="114"/>
                  </a:cubicBezTo>
                  <a:cubicBezTo>
                    <a:pt x="467" y="114"/>
                    <a:pt x="467" y="114"/>
                    <a:pt x="467" y="113"/>
                  </a:cubicBezTo>
                  <a:cubicBezTo>
                    <a:pt x="467" y="113"/>
                    <a:pt x="467" y="114"/>
                    <a:pt x="468" y="114"/>
                  </a:cubicBezTo>
                  <a:cubicBezTo>
                    <a:pt x="468" y="114"/>
                    <a:pt x="468" y="114"/>
                    <a:pt x="468" y="114"/>
                  </a:cubicBezTo>
                  <a:cubicBezTo>
                    <a:pt x="468" y="114"/>
                    <a:pt x="468" y="114"/>
                    <a:pt x="468" y="114"/>
                  </a:cubicBezTo>
                  <a:lnTo>
                    <a:pt x="468" y="113"/>
                  </a:lnTo>
                  <a:close/>
                  <a:moveTo>
                    <a:pt x="466" y="116"/>
                  </a:moveTo>
                  <a:cubicBezTo>
                    <a:pt x="467" y="116"/>
                    <a:pt x="467" y="116"/>
                    <a:pt x="467" y="116"/>
                  </a:cubicBezTo>
                  <a:cubicBezTo>
                    <a:pt x="468" y="115"/>
                    <a:pt x="468" y="115"/>
                    <a:pt x="468" y="115"/>
                  </a:cubicBezTo>
                  <a:cubicBezTo>
                    <a:pt x="468" y="116"/>
                    <a:pt x="468" y="116"/>
                    <a:pt x="468" y="116"/>
                  </a:cubicBezTo>
                  <a:cubicBezTo>
                    <a:pt x="469" y="116"/>
                    <a:pt x="469" y="116"/>
                    <a:pt x="469" y="116"/>
                  </a:cubicBezTo>
                  <a:cubicBezTo>
                    <a:pt x="469" y="116"/>
                    <a:pt x="469" y="116"/>
                    <a:pt x="469" y="116"/>
                  </a:cubicBezTo>
                  <a:cubicBezTo>
                    <a:pt x="469" y="116"/>
                    <a:pt x="469" y="116"/>
                    <a:pt x="469" y="116"/>
                  </a:cubicBezTo>
                  <a:cubicBezTo>
                    <a:pt x="469" y="117"/>
                    <a:pt x="465" y="117"/>
                    <a:pt x="468" y="118"/>
                  </a:cubicBezTo>
                  <a:cubicBezTo>
                    <a:pt x="467" y="119"/>
                    <a:pt x="467" y="118"/>
                    <a:pt x="466" y="118"/>
                  </a:cubicBezTo>
                  <a:cubicBezTo>
                    <a:pt x="466" y="118"/>
                    <a:pt x="466" y="118"/>
                    <a:pt x="466" y="118"/>
                  </a:cubicBezTo>
                  <a:cubicBezTo>
                    <a:pt x="466" y="118"/>
                    <a:pt x="466" y="118"/>
                    <a:pt x="466" y="118"/>
                  </a:cubicBezTo>
                  <a:cubicBezTo>
                    <a:pt x="466" y="118"/>
                    <a:pt x="466" y="118"/>
                    <a:pt x="466" y="118"/>
                  </a:cubicBezTo>
                  <a:cubicBezTo>
                    <a:pt x="466" y="117"/>
                    <a:pt x="466" y="116"/>
                    <a:pt x="466" y="116"/>
                  </a:cubicBezTo>
                  <a:close/>
                  <a:moveTo>
                    <a:pt x="470" y="118"/>
                  </a:moveTo>
                  <a:cubicBezTo>
                    <a:pt x="470" y="118"/>
                    <a:pt x="470" y="118"/>
                    <a:pt x="470" y="118"/>
                  </a:cubicBezTo>
                  <a:cubicBezTo>
                    <a:pt x="469" y="118"/>
                    <a:pt x="469" y="118"/>
                    <a:pt x="469" y="118"/>
                  </a:cubicBezTo>
                  <a:cubicBezTo>
                    <a:pt x="469" y="117"/>
                    <a:pt x="470" y="117"/>
                    <a:pt x="470" y="118"/>
                  </a:cubicBezTo>
                  <a:close/>
                  <a:moveTo>
                    <a:pt x="463" y="127"/>
                  </a:moveTo>
                  <a:cubicBezTo>
                    <a:pt x="464" y="127"/>
                    <a:pt x="464" y="127"/>
                    <a:pt x="464" y="127"/>
                  </a:cubicBezTo>
                  <a:cubicBezTo>
                    <a:pt x="464" y="128"/>
                    <a:pt x="464" y="128"/>
                    <a:pt x="464" y="128"/>
                  </a:cubicBezTo>
                  <a:cubicBezTo>
                    <a:pt x="462" y="130"/>
                    <a:pt x="463" y="127"/>
                    <a:pt x="462" y="127"/>
                  </a:cubicBezTo>
                  <a:cubicBezTo>
                    <a:pt x="462" y="127"/>
                    <a:pt x="462" y="127"/>
                    <a:pt x="462" y="127"/>
                  </a:cubicBezTo>
                  <a:cubicBezTo>
                    <a:pt x="461" y="127"/>
                    <a:pt x="461" y="127"/>
                    <a:pt x="461" y="127"/>
                  </a:cubicBezTo>
                  <a:cubicBezTo>
                    <a:pt x="460" y="126"/>
                    <a:pt x="462" y="126"/>
                    <a:pt x="462" y="126"/>
                  </a:cubicBezTo>
                  <a:cubicBezTo>
                    <a:pt x="463" y="126"/>
                    <a:pt x="463" y="127"/>
                    <a:pt x="463" y="127"/>
                  </a:cubicBezTo>
                  <a:close/>
                  <a:moveTo>
                    <a:pt x="468" y="126"/>
                  </a:moveTo>
                  <a:cubicBezTo>
                    <a:pt x="469" y="125"/>
                    <a:pt x="469" y="126"/>
                    <a:pt x="470" y="126"/>
                  </a:cubicBezTo>
                  <a:cubicBezTo>
                    <a:pt x="470" y="126"/>
                    <a:pt x="469" y="126"/>
                    <a:pt x="470" y="127"/>
                  </a:cubicBezTo>
                  <a:cubicBezTo>
                    <a:pt x="471" y="127"/>
                    <a:pt x="471" y="127"/>
                    <a:pt x="471" y="127"/>
                  </a:cubicBezTo>
                  <a:cubicBezTo>
                    <a:pt x="471" y="127"/>
                    <a:pt x="470" y="126"/>
                    <a:pt x="470" y="127"/>
                  </a:cubicBezTo>
                  <a:cubicBezTo>
                    <a:pt x="469" y="127"/>
                    <a:pt x="469" y="127"/>
                    <a:pt x="468" y="126"/>
                  </a:cubicBezTo>
                  <a:close/>
                  <a:moveTo>
                    <a:pt x="471" y="119"/>
                  </a:moveTo>
                  <a:cubicBezTo>
                    <a:pt x="472" y="119"/>
                    <a:pt x="472" y="119"/>
                    <a:pt x="472" y="119"/>
                  </a:cubicBezTo>
                  <a:cubicBezTo>
                    <a:pt x="472" y="119"/>
                    <a:pt x="472" y="120"/>
                    <a:pt x="473" y="120"/>
                  </a:cubicBezTo>
                  <a:cubicBezTo>
                    <a:pt x="473" y="120"/>
                    <a:pt x="473" y="120"/>
                    <a:pt x="473" y="120"/>
                  </a:cubicBezTo>
                  <a:cubicBezTo>
                    <a:pt x="473" y="120"/>
                    <a:pt x="474" y="120"/>
                    <a:pt x="474" y="120"/>
                  </a:cubicBezTo>
                  <a:cubicBezTo>
                    <a:pt x="474" y="121"/>
                    <a:pt x="474" y="121"/>
                    <a:pt x="474" y="121"/>
                  </a:cubicBezTo>
                  <a:cubicBezTo>
                    <a:pt x="473" y="120"/>
                    <a:pt x="473" y="121"/>
                    <a:pt x="471" y="121"/>
                  </a:cubicBezTo>
                  <a:cubicBezTo>
                    <a:pt x="471" y="121"/>
                    <a:pt x="471" y="121"/>
                    <a:pt x="471" y="121"/>
                  </a:cubicBezTo>
                  <a:cubicBezTo>
                    <a:pt x="471" y="121"/>
                    <a:pt x="471" y="121"/>
                    <a:pt x="471" y="121"/>
                  </a:cubicBezTo>
                  <a:cubicBezTo>
                    <a:pt x="470" y="122"/>
                    <a:pt x="470" y="121"/>
                    <a:pt x="470" y="120"/>
                  </a:cubicBezTo>
                  <a:cubicBezTo>
                    <a:pt x="471" y="120"/>
                    <a:pt x="471" y="119"/>
                    <a:pt x="471" y="119"/>
                  </a:cubicBezTo>
                  <a:cubicBezTo>
                    <a:pt x="471" y="119"/>
                    <a:pt x="471" y="119"/>
                    <a:pt x="471" y="119"/>
                  </a:cubicBezTo>
                  <a:close/>
                  <a:moveTo>
                    <a:pt x="468" y="141"/>
                  </a:moveTo>
                  <a:cubicBezTo>
                    <a:pt x="468" y="141"/>
                    <a:pt x="468" y="142"/>
                    <a:pt x="468" y="142"/>
                  </a:cubicBezTo>
                  <a:cubicBezTo>
                    <a:pt x="468" y="142"/>
                    <a:pt x="468" y="142"/>
                    <a:pt x="467" y="142"/>
                  </a:cubicBezTo>
                  <a:lnTo>
                    <a:pt x="468" y="141"/>
                  </a:lnTo>
                  <a:close/>
                  <a:moveTo>
                    <a:pt x="468" y="144"/>
                  </a:moveTo>
                  <a:cubicBezTo>
                    <a:pt x="467" y="144"/>
                    <a:pt x="467" y="144"/>
                    <a:pt x="467" y="144"/>
                  </a:cubicBezTo>
                  <a:cubicBezTo>
                    <a:pt x="467" y="143"/>
                    <a:pt x="467" y="143"/>
                    <a:pt x="467" y="143"/>
                  </a:cubicBezTo>
                  <a:cubicBezTo>
                    <a:pt x="467" y="144"/>
                    <a:pt x="467" y="144"/>
                    <a:pt x="468" y="144"/>
                  </a:cubicBezTo>
                  <a:close/>
                  <a:moveTo>
                    <a:pt x="469" y="140"/>
                  </a:moveTo>
                  <a:cubicBezTo>
                    <a:pt x="469" y="140"/>
                    <a:pt x="469" y="140"/>
                    <a:pt x="469" y="140"/>
                  </a:cubicBezTo>
                  <a:cubicBezTo>
                    <a:pt x="469" y="140"/>
                    <a:pt x="469" y="140"/>
                    <a:pt x="469" y="140"/>
                  </a:cubicBezTo>
                  <a:close/>
                  <a:moveTo>
                    <a:pt x="481" y="118"/>
                  </a:moveTo>
                  <a:cubicBezTo>
                    <a:pt x="480" y="118"/>
                    <a:pt x="480" y="118"/>
                    <a:pt x="480" y="118"/>
                  </a:cubicBezTo>
                  <a:cubicBezTo>
                    <a:pt x="479" y="118"/>
                    <a:pt x="480" y="116"/>
                    <a:pt x="480" y="116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0" y="116"/>
                    <a:pt x="481" y="117"/>
                    <a:pt x="479" y="117"/>
                  </a:cubicBezTo>
                  <a:lnTo>
                    <a:pt x="481" y="118"/>
                  </a:lnTo>
                  <a:close/>
                  <a:moveTo>
                    <a:pt x="481" y="121"/>
                  </a:moveTo>
                  <a:cubicBezTo>
                    <a:pt x="481" y="120"/>
                    <a:pt x="483" y="122"/>
                    <a:pt x="483" y="120"/>
                  </a:cubicBezTo>
                  <a:cubicBezTo>
                    <a:pt x="483" y="121"/>
                    <a:pt x="483" y="120"/>
                    <a:pt x="483" y="120"/>
                  </a:cubicBezTo>
                  <a:cubicBezTo>
                    <a:pt x="483" y="120"/>
                    <a:pt x="483" y="120"/>
                    <a:pt x="483" y="120"/>
                  </a:cubicBezTo>
                  <a:cubicBezTo>
                    <a:pt x="483" y="120"/>
                    <a:pt x="483" y="120"/>
                    <a:pt x="483" y="120"/>
                  </a:cubicBezTo>
                  <a:cubicBezTo>
                    <a:pt x="483" y="120"/>
                    <a:pt x="483" y="120"/>
                    <a:pt x="484" y="120"/>
                  </a:cubicBezTo>
                  <a:cubicBezTo>
                    <a:pt x="484" y="120"/>
                    <a:pt x="484" y="119"/>
                    <a:pt x="484" y="119"/>
                  </a:cubicBezTo>
                  <a:cubicBezTo>
                    <a:pt x="483" y="119"/>
                    <a:pt x="482" y="119"/>
                    <a:pt x="483" y="120"/>
                  </a:cubicBezTo>
                  <a:cubicBezTo>
                    <a:pt x="482" y="120"/>
                    <a:pt x="482" y="120"/>
                    <a:pt x="482" y="120"/>
                  </a:cubicBezTo>
                  <a:cubicBezTo>
                    <a:pt x="482" y="119"/>
                    <a:pt x="481" y="120"/>
                    <a:pt x="482" y="118"/>
                  </a:cubicBezTo>
                  <a:cubicBezTo>
                    <a:pt x="483" y="119"/>
                    <a:pt x="485" y="118"/>
                    <a:pt x="486" y="119"/>
                  </a:cubicBezTo>
                  <a:cubicBezTo>
                    <a:pt x="485" y="118"/>
                    <a:pt x="485" y="118"/>
                    <a:pt x="485" y="117"/>
                  </a:cubicBezTo>
                  <a:cubicBezTo>
                    <a:pt x="484" y="117"/>
                    <a:pt x="484" y="117"/>
                    <a:pt x="484" y="117"/>
                  </a:cubicBezTo>
                  <a:cubicBezTo>
                    <a:pt x="484" y="118"/>
                    <a:pt x="484" y="118"/>
                    <a:pt x="484" y="118"/>
                  </a:cubicBezTo>
                  <a:cubicBezTo>
                    <a:pt x="484" y="117"/>
                    <a:pt x="484" y="117"/>
                    <a:pt x="484" y="117"/>
                  </a:cubicBezTo>
                  <a:cubicBezTo>
                    <a:pt x="484" y="118"/>
                    <a:pt x="484" y="118"/>
                    <a:pt x="484" y="117"/>
                  </a:cubicBezTo>
                  <a:cubicBezTo>
                    <a:pt x="484" y="117"/>
                    <a:pt x="484" y="117"/>
                    <a:pt x="484" y="117"/>
                  </a:cubicBezTo>
                  <a:cubicBezTo>
                    <a:pt x="484" y="117"/>
                    <a:pt x="484" y="117"/>
                    <a:pt x="485" y="117"/>
                  </a:cubicBezTo>
                  <a:cubicBezTo>
                    <a:pt x="485" y="117"/>
                    <a:pt x="485" y="116"/>
                    <a:pt x="485" y="116"/>
                  </a:cubicBezTo>
                  <a:cubicBezTo>
                    <a:pt x="485" y="116"/>
                    <a:pt x="485" y="116"/>
                    <a:pt x="485" y="116"/>
                  </a:cubicBezTo>
                  <a:cubicBezTo>
                    <a:pt x="486" y="116"/>
                    <a:pt x="486" y="116"/>
                    <a:pt x="486" y="116"/>
                  </a:cubicBezTo>
                  <a:cubicBezTo>
                    <a:pt x="486" y="116"/>
                    <a:pt x="486" y="117"/>
                    <a:pt x="487" y="117"/>
                  </a:cubicBezTo>
                  <a:cubicBezTo>
                    <a:pt x="487" y="117"/>
                    <a:pt x="488" y="117"/>
                    <a:pt x="488" y="117"/>
                  </a:cubicBezTo>
                  <a:cubicBezTo>
                    <a:pt x="488" y="116"/>
                    <a:pt x="488" y="116"/>
                    <a:pt x="487" y="116"/>
                  </a:cubicBezTo>
                  <a:cubicBezTo>
                    <a:pt x="487" y="116"/>
                    <a:pt x="487" y="116"/>
                    <a:pt x="487" y="116"/>
                  </a:cubicBezTo>
                  <a:cubicBezTo>
                    <a:pt x="487" y="116"/>
                    <a:pt x="488" y="116"/>
                    <a:pt x="488" y="116"/>
                  </a:cubicBezTo>
                  <a:cubicBezTo>
                    <a:pt x="488" y="117"/>
                    <a:pt x="489" y="117"/>
                    <a:pt x="488" y="117"/>
                  </a:cubicBezTo>
                  <a:cubicBezTo>
                    <a:pt x="487" y="118"/>
                    <a:pt x="487" y="117"/>
                    <a:pt x="486" y="116"/>
                  </a:cubicBezTo>
                  <a:cubicBezTo>
                    <a:pt x="485" y="116"/>
                    <a:pt x="486" y="117"/>
                    <a:pt x="485" y="117"/>
                  </a:cubicBezTo>
                  <a:cubicBezTo>
                    <a:pt x="485" y="117"/>
                    <a:pt x="485" y="117"/>
                    <a:pt x="485" y="117"/>
                  </a:cubicBezTo>
                  <a:cubicBezTo>
                    <a:pt x="485" y="118"/>
                    <a:pt x="485" y="118"/>
                    <a:pt x="486" y="118"/>
                  </a:cubicBezTo>
                  <a:cubicBezTo>
                    <a:pt x="486" y="118"/>
                    <a:pt x="486" y="118"/>
                    <a:pt x="486" y="118"/>
                  </a:cubicBezTo>
                  <a:cubicBezTo>
                    <a:pt x="486" y="119"/>
                    <a:pt x="486" y="119"/>
                    <a:pt x="487" y="119"/>
                  </a:cubicBezTo>
                  <a:cubicBezTo>
                    <a:pt x="487" y="119"/>
                    <a:pt x="487" y="119"/>
                    <a:pt x="487" y="119"/>
                  </a:cubicBezTo>
                  <a:cubicBezTo>
                    <a:pt x="487" y="119"/>
                    <a:pt x="487" y="119"/>
                    <a:pt x="487" y="119"/>
                  </a:cubicBezTo>
                  <a:cubicBezTo>
                    <a:pt x="487" y="119"/>
                    <a:pt x="487" y="119"/>
                    <a:pt x="487" y="119"/>
                  </a:cubicBezTo>
                  <a:cubicBezTo>
                    <a:pt x="486" y="119"/>
                    <a:pt x="485" y="119"/>
                    <a:pt x="485" y="119"/>
                  </a:cubicBezTo>
                  <a:cubicBezTo>
                    <a:pt x="485" y="119"/>
                    <a:pt x="485" y="119"/>
                    <a:pt x="485" y="119"/>
                  </a:cubicBezTo>
                  <a:cubicBezTo>
                    <a:pt x="484" y="119"/>
                    <a:pt x="484" y="119"/>
                    <a:pt x="484" y="119"/>
                  </a:cubicBezTo>
                  <a:cubicBezTo>
                    <a:pt x="484" y="119"/>
                    <a:pt x="484" y="120"/>
                    <a:pt x="485" y="120"/>
                  </a:cubicBezTo>
                  <a:cubicBezTo>
                    <a:pt x="485" y="120"/>
                    <a:pt x="485" y="120"/>
                    <a:pt x="485" y="120"/>
                  </a:cubicBezTo>
                  <a:cubicBezTo>
                    <a:pt x="484" y="120"/>
                    <a:pt x="484" y="120"/>
                    <a:pt x="484" y="120"/>
                  </a:cubicBezTo>
                  <a:cubicBezTo>
                    <a:pt x="483" y="120"/>
                    <a:pt x="484" y="121"/>
                    <a:pt x="484" y="121"/>
                  </a:cubicBezTo>
                  <a:cubicBezTo>
                    <a:pt x="484" y="121"/>
                    <a:pt x="484" y="121"/>
                    <a:pt x="484" y="121"/>
                  </a:cubicBezTo>
                  <a:cubicBezTo>
                    <a:pt x="484" y="121"/>
                    <a:pt x="484" y="122"/>
                    <a:pt x="484" y="122"/>
                  </a:cubicBezTo>
                  <a:cubicBezTo>
                    <a:pt x="485" y="122"/>
                    <a:pt x="485" y="122"/>
                    <a:pt x="485" y="123"/>
                  </a:cubicBezTo>
                  <a:cubicBezTo>
                    <a:pt x="485" y="122"/>
                    <a:pt x="485" y="123"/>
                    <a:pt x="485" y="123"/>
                  </a:cubicBezTo>
                  <a:cubicBezTo>
                    <a:pt x="485" y="123"/>
                    <a:pt x="485" y="123"/>
                    <a:pt x="484" y="123"/>
                  </a:cubicBezTo>
                  <a:cubicBezTo>
                    <a:pt x="484" y="123"/>
                    <a:pt x="484" y="123"/>
                    <a:pt x="485" y="123"/>
                  </a:cubicBezTo>
                  <a:cubicBezTo>
                    <a:pt x="485" y="122"/>
                    <a:pt x="484" y="122"/>
                    <a:pt x="483" y="122"/>
                  </a:cubicBezTo>
                  <a:cubicBezTo>
                    <a:pt x="483" y="122"/>
                    <a:pt x="482" y="122"/>
                    <a:pt x="483" y="122"/>
                  </a:cubicBezTo>
                  <a:cubicBezTo>
                    <a:pt x="482" y="122"/>
                    <a:pt x="482" y="121"/>
                    <a:pt x="481" y="121"/>
                  </a:cubicBezTo>
                  <a:cubicBezTo>
                    <a:pt x="481" y="123"/>
                    <a:pt x="481" y="123"/>
                    <a:pt x="481" y="123"/>
                  </a:cubicBezTo>
                  <a:cubicBezTo>
                    <a:pt x="480" y="123"/>
                    <a:pt x="479" y="122"/>
                    <a:pt x="478" y="122"/>
                  </a:cubicBezTo>
                  <a:cubicBezTo>
                    <a:pt x="478" y="122"/>
                    <a:pt x="478" y="122"/>
                    <a:pt x="478" y="122"/>
                  </a:cubicBezTo>
                  <a:cubicBezTo>
                    <a:pt x="478" y="122"/>
                    <a:pt x="478" y="122"/>
                    <a:pt x="478" y="122"/>
                  </a:cubicBezTo>
                  <a:cubicBezTo>
                    <a:pt x="477" y="122"/>
                    <a:pt x="477" y="122"/>
                    <a:pt x="476" y="122"/>
                  </a:cubicBezTo>
                  <a:cubicBezTo>
                    <a:pt x="476" y="122"/>
                    <a:pt x="476" y="122"/>
                    <a:pt x="476" y="122"/>
                  </a:cubicBezTo>
                  <a:cubicBezTo>
                    <a:pt x="476" y="122"/>
                    <a:pt x="477" y="121"/>
                    <a:pt x="478" y="121"/>
                  </a:cubicBezTo>
                  <a:cubicBezTo>
                    <a:pt x="478" y="121"/>
                    <a:pt x="478" y="122"/>
                    <a:pt x="478" y="122"/>
                  </a:cubicBezTo>
                  <a:cubicBezTo>
                    <a:pt x="478" y="122"/>
                    <a:pt x="478" y="122"/>
                    <a:pt x="478" y="122"/>
                  </a:cubicBezTo>
                  <a:cubicBezTo>
                    <a:pt x="478" y="122"/>
                    <a:pt x="478" y="122"/>
                    <a:pt x="478" y="122"/>
                  </a:cubicBezTo>
                  <a:cubicBezTo>
                    <a:pt x="479" y="122"/>
                    <a:pt x="478" y="122"/>
                    <a:pt x="478" y="121"/>
                  </a:cubicBezTo>
                  <a:cubicBezTo>
                    <a:pt x="478" y="121"/>
                    <a:pt x="478" y="121"/>
                    <a:pt x="478" y="121"/>
                  </a:cubicBezTo>
                  <a:cubicBezTo>
                    <a:pt x="478" y="121"/>
                    <a:pt x="478" y="121"/>
                    <a:pt x="478" y="121"/>
                  </a:cubicBezTo>
                  <a:cubicBezTo>
                    <a:pt x="478" y="121"/>
                    <a:pt x="478" y="121"/>
                    <a:pt x="478" y="121"/>
                  </a:cubicBezTo>
                  <a:cubicBezTo>
                    <a:pt x="478" y="121"/>
                    <a:pt x="478" y="121"/>
                    <a:pt x="478" y="121"/>
                  </a:cubicBezTo>
                  <a:cubicBezTo>
                    <a:pt x="479" y="122"/>
                    <a:pt x="479" y="122"/>
                    <a:pt x="480" y="122"/>
                  </a:cubicBezTo>
                  <a:cubicBezTo>
                    <a:pt x="480" y="122"/>
                    <a:pt x="481" y="121"/>
                    <a:pt x="481" y="121"/>
                  </a:cubicBezTo>
                  <a:close/>
                  <a:moveTo>
                    <a:pt x="481" y="117"/>
                  </a:moveTo>
                  <a:cubicBezTo>
                    <a:pt x="482" y="118"/>
                    <a:pt x="482" y="118"/>
                    <a:pt x="482" y="118"/>
                  </a:cubicBezTo>
                  <a:cubicBezTo>
                    <a:pt x="482" y="118"/>
                    <a:pt x="482" y="118"/>
                    <a:pt x="482" y="118"/>
                  </a:cubicBezTo>
                  <a:lnTo>
                    <a:pt x="481" y="117"/>
                  </a:lnTo>
                  <a:close/>
                  <a:moveTo>
                    <a:pt x="489" y="120"/>
                  </a:moveTo>
                  <a:cubicBezTo>
                    <a:pt x="489" y="121"/>
                    <a:pt x="490" y="120"/>
                    <a:pt x="491" y="121"/>
                  </a:cubicBezTo>
                  <a:cubicBezTo>
                    <a:pt x="490" y="122"/>
                    <a:pt x="489" y="123"/>
                    <a:pt x="488" y="123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8" y="124"/>
                    <a:pt x="488" y="124"/>
                    <a:pt x="488" y="124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8" y="122"/>
                    <a:pt x="486" y="123"/>
                    <a:pt x="487" y="124"/>
                  </a:cubicBezTo>
                  <a:cubicBezTo>
                    <a:pt x="486" y="123"/>
                    <a:pt x="488" y="121"/>
                    <a:pt x="486" y="122"/>
                  </a:cubicBezTo>
                  <a:cubicBezTo>
                    <a:pt x="486" y="122"/>
                    <a:pt x="486" y="122"/>
                    <a:pt x="486" y="122"/>
                  </a:cubicBezTo>
                  <a:cubicBezTo>
                    <a:pt x="487" y="121"/>
                    <a:pt x="487" y="122"/>
                    <a:pt x="488" y="122"/>
                  </a:cubicBezTo>
                  <a:cubicBezTo>
                    <a:pt x="487" y="121"/>
                    <a:pt x="488" y="121"/>
                    <a:pt x="489" y="120"/>
                  </a:cubicBezTo>
                  <a:close/>
                  <a:moveTo>
                    <a:pt x="493" y="112"/>
                  </a:moveTo>
                  <a:cubicBezTo>
                    <a:pt x="493" y="112"/>
                    <a:pt x="493" y="112"/>
                    <a:pt x="493" y="113"/>
                  </a:cubicBezTo>
                  <a:cubicBezTo>
                    <a:pt x="493" y="113"/>
                    <a:pt x="493" y="113"/>
                    <a:pt x="493" y="113"/>
                  </a:cubicBezTo>
                  <a:cubicBezTo>
                    <a:pt x="493" y="113"/>
                    <a:pt x="493" y="114"/>
                    <a:pt x="492" y="114"/>
                  </a:cubicBezTo>
                  <a:cubicBezTo>
                    <a:pt x="492" y="114"/>
                    <a:pt x="492" y="114"/>
                    <a:pt x="493" y="115"/>
                  </a:cubicBezTo>
                  <a:cubicBezTo>
                    <a:pt x="493" y="114"/>
                    <a:pt x="493" y="114"/>
                    <a:pt x="493" y="114"/>
                  </a:cubicBezTo>
                  <a:cubicBezTo>
                    <a:pt x="493" y="115"/>
                    <a:pt x="495" y="115"/>
                    <a:pt x="495" y="115"/>
                  </a:cubicBezTo>
                  <a:cubicBezTo>
                    <a:pt x="495" y="115"/>
                    <a:pt x="494" y="115"/>
                    <a:pt x="493" y="115"/>
                  </a:cubicBezTo>
                  <a:cubicBezTo>
                    <a:pt x="494" y="116"/>
                    <a:pt x="493" y="116"/>
                    <a:pt x="493" y="116"/>
                  </a:cubicBezTo>
                  <a:cubicBezTo>
                    <a:pt x="493" y="116"/>
                    <a:pt x="492" y="117"/>
                    <a:pt x="492" y="116"/>
                  </a:cubicBezTo>
                  <a:cubicBezTo>
                    <a:pt x="493" y="116"/>
                    <a:pt x="492" y="115"/>
                    <a:pt x="493" y="115"/>
                  </a:cubicBezTo>
                  <a:cubicBezTo>
                    <a:pt x="491" y="114"/>
                    <a:pt x="491" y="113"/>
                    <a:pt x="491" y="112"/>
                  </a:cubicBezTo>
                  <a:cubicBezTo>
                    <a:pt x="491" y="112"/>
                    <a:pt x="492" y="111"/>
                    <a:pt x="493" y="112"/>
                  </a:cubicBezTo>
                  <a:close/>
                  <a:moveTo>
                    <a:pt x="492" y="110"/>
                  </a:moveTo>
                  <a:cubicBezTo>
                    <a:pt x="493" y="110"/>
                    <a:pt x="493" y="110"/>
                    <a:pt x="493" y="111"/>
                  </a:cubicBezTo>
                  <a:lnTo>
                    <a:pt x="492" y="110"/>
                  </a:lnTo>
                  <a:close/>
                  <a:moveTo>
                    <a:pt x="498" y="119"/>
                  </a:moveTo>
                  <a:cubicBezTo>
                    <a:pt x="498" y="119"/>
                    <a:pt x="498" y="119"/>
                    <a:pt x="498" y="119"/>
                  </a:cubicBezTo>
                  <a:cubicBezTo>
                    <a:pt x="498" y="119"/>
                    <a:pt x="497" y="119"/>
                    <a:pt x="497" y="119"/>
                  </a:cubicBezTo>
                  <a:cubicBezTo>
                    <a:pt x="497" y="118"/>
                    <a:pt x="497" y="117"/>
                    <a:pt x="496" y="118"/>
                  </a:cubicBezTo>
                  <a:cubicBezTo>
                    <a:pt x="496" y="118"/>
                    <a:pt x="496" y="118"/>
                    <a:pt x="496" y="118"/>
                  </a:cubicBezTo>
                  <a:cubicBezTo>
                    <a:pt x="496" y="118"/>
                    <a:pt x="495" y="117"/>
                    <a:pt x="496" y="117"/>
                  </a:cubicBezTo>
                  <a:cubicBezTo>
                    <a:pt x="496" y="117"/>
                    <a:pt x="497" y="117"/>
                    <a:pt x="497" y="117"/>
                  </a:cubicBezTo>
                  <a:cubicBezTo>
                    <a:pt x="497" y="117"/>
                    <a:pt x="497" y="117"/>
                    <a:pt x="497" y="117"/>
                  </a:cubicBezTo>
                  <a:cubicBezTo>
                    <a:pt x="498" y="117"/>
                    <a:pt x="498" y="117"/>
                    <a:pt x="498" y="117"/>
                  </a:cubicBezTo>
                  <a:cubicBezTo>
                    <a:pt x="498" y="117"/>
                    <a:pt x="498" y="117"/>
                    <a:pt x="498" y="117"/>
                  </a:cubicBezTo>
                  <a:cubicBezTo>
                    <a:pt x="498" y="117"/>
                    <a:pt x="498" y="117"/>
                    <a:pt x="498" y="117"/>
                  </a:cubicBezTo>
                  <a:cubicBezTo>
                    <a:pt x="498" y="117"/>
                    <a:pt x="498" y="117"/>
                    <a:pt x="498" y="117"/>
                  </a:cubicBezTo>
                  <a:cubicBezTo>
                    <a:pt x="498" y="117"/>
                    <a:pt x="498" y="117"/>
                    <a:pt x="497" y="117"/>
                  </a:cubicBezTo>
                  <a:cubicBezTo>
                    <a:pt x="497" y="117"/>
                    <a:pt x="497" y="117"/>
                    <a:pt x="497" y="117"/>
                  </a:cubicBezTo>
                  <a:cubicBezTo>
                    <a:pt x="497" y="117"/>
                    <a:pt x="497" y="117"/>
                    <a:pt x="497" y="117"/>
                  </a:cubicBezTo>
                  <a:cubicBezTo>
                    <a:pt x="497" y="118"/>
                    <a:pt x="498" y="118"/>
                    <a:pt x="498" y="119"/>
                  </a:cubicBezTo>
                  <a:close/>
                  <a:moveTo>
                    <a:pt x="501" y="115"/>
                  </a:moveTo>
                  <a:cubicBezTo>
                    <a:pt x="501" y="115"/>
                    <a:pt x="502" y="114"/>
                    <a:pt x="503" y="114"/>
                  </a:cubicBezTo>
                  <a:cubicBezTo>
                    <a:pt x="502" y="115"/>
                    <a:pt x="503" y="115"/>
                    <a:pt x="502" y="116"/>
                  </a:cubicBezTo>
                  <a:cubicBezTo>
                    <a:pt x="501" y="117"/>
                    <a:pt x="501" y="116"/>
                    <a:pt x="500" y="117"/>
                  </a:cubicBezTo>
                  <a:cubicBezTo>
                    <a:pt x="500" y="117"/>
                    <a:pt x="500" y="116"/>
                    <a:pt x="499" y="116"/>
                  </a:cubicBezTo>
                  <a:cubicBezTo>
                    <a:pt x="499" y="116"/>
                    <a:pt x="499" y="116"/>
                    <a:pt x="499" y="116"/>
                  </a:cubicBezTo>
                  <a:cubicBezTo>
                    <a:pt x="499" y="116"/>
                    <a:pt x="499" y="116"/>
                    <a:pt x="499" y="116"/>
                  </a:cubicBezTo>
                  <a:cubicBezTo>
                    <a:pt x="500" y="116"/>
                    <a:pt x="500" y="116"/>
                    <a:pt x="500" y="116"/>
                  </a:cubicBezTo>
                  <a:cubicBezTo>
                    <a:pt x="500" y="117"/>
                    <a:pt x="501" y="116"/>
                    <a:pt x="501" y="116"/>
                  </a:cubicBezTo>
                  <a:cubicBezTo>
                    <a:pt x="502" y="115"/>
                    <a:pt x="501" y="115"/>
                    <a:pt x="501" y="115"/>
                  </a:cubicBezTo>
                  <a:close/>
                  <a:moveTo>
                    <a:pt x="510" y="97"/>
                  </a:moveTo>
                  <a:cubicBezTo>
                    <a:pt x="509" y="97"/>
                    <a:pt x="509" y="97"/>
                    <a:pt x="509" y="97"/>
                  </a:cubicBezTo>
                  <a:cubicBezTo>
                    <a:pt x="509" y="97"/>
                    <a:pt x="509" y="97"/>
                    <a:pt x="509" y="97"/>
                  </a:cubicBezTo>
                  <a:cubicBezTo>
                    <a:pt x="509" y="97"/>
                    <a:pt x="509" y="97"/>
                    <a:pt x="509" y="97"/>
                  </a:cubicBezTo>
                  <a:cubicBezTo>
                    <a:pt x="509" y="97"/>
                    <a:pt x="509" y="97"/>
                    <a:pt x="509" y="97"/>
                  </a:cubicBezTo>
                  <a:cubicBezTo>
                    <a:pt x="509" y="97"/>
                    <a:pt x="510" y="97"/>
                    <a:pt x="510" y="97"/>
                  </a:cubicBezTo>
                  <a:close/>
                  <a:moveTo>
                    <a:pt x="510" y="99"/>
                  </a:moveTo>
                  <a:cubicBezTo>
                    <a:pt x="510" y="99"/>
                    <a:pt x="510" y="99"/>
                    <a:pt x="510" y="99"/>
                  </a:cubicBezTo>
                  <a:cubicBezTo>
                    <a:pt x="511" y="98"/>
                    <a:pt x="511" y="98"/>
                    <a:pt x="512" y="97"/>
                  </a:cubicBezTo>
                  <a:cubicBezTo>
                    <a:pt x="512" y="97"/>
                    <a:pt x="512" y="97"/>
                    <a:pt x="512" y="97"/>
                  </a:cubicBezTo>
                  <a:cubicBezTo>
                    <a:pt x="512" y="97"/>
                    <a:pt x="512" y="97"/>
                    <a:pt x="512" y="96"/>
                  </a:cubicBezTo>
                  <a:cubicBezTo>
                    <a:pt x="512" y="96"/>
                    <a:pt x="512" y="97"/>
                    <a:pt x="512" y="97"/>
                  </a:cubicBezTo>
                  <a:cubicBezTo>
                    <a:pt x="513" y="97"/>
                    <a:pt x="513" y="97"/>
                    <a:pt x="513" y="97"/>
                  </a:cubicBezTo>
                  <a:cubicBezTo>
                    <a:pt x="514" y="97"/>
                    <a:pt x="513" y="97"/>
                    <a:pt x="513" y="97"/>
                  </a:cubicBezTo>
                  <a:cubicBezTo>
                    <a:pt x="514" y="97"/>
                    <a:pt x="514" y="98"/>
                    <a:pt x="514" y="99"/>
                  </a:cubicBezTo>
                  <a:cubicBezTo>
                    <a:pt x="514" y="98"/>
                    <a:pt x="513" y="99"/>
                    <a:pt x="513" y="99"/>
                  </a:cubicBezTo>
                  <a:cubicBezTo>
                    <a:pt x="513" y="99"/>
                    <a:pt x="513" y="100"/>
                    <a:pt x="513" y="100"/>
                  </a:cubicBezTo>
                  <a:cubicBezTo>
                    <a:pt x="513" y="100"/>
                    <a:pt x="513" y="100"/>
                    <a:pt x="513" y="100"/>
                  </a:cubicBezTo>
                  <a:cubicBezTo>
                    <a:pt x="513" y="100"/>
                    <a:pt x="514" y="99"/>
                    <a:pt x="515" y="100"/>
                  </a:cubicBezTo>
                  <a:cubicBezTo>
                    <a:pt x="515" y="99"/>
                    <a:pt x="515" y="99"/>
                    <a:pt x="515" y="99"/>
                  </a:cubicBezTo>
                  <a:cubicBezTo>
                    <a:pt x="515" y="99"/>
                    <a:pt x="515" y="99"/>
                    <a:pt x="515" y="99"/>
                  </a:cubicBezTo>
                  <a:cubicBezTo>
                    <a:pt x="515" y="100"/>
                    <a:pt x="515" y="100"/>
                    <a:pt x="515" y="100"/>
                  </a:cubicBezTo>
                  <a:cubicBezTo>
                    <a:pt x="515" y="100"/>
                    <a:pt x="515" y="100"/>
                    <a:pt x="515" y="100"/>
                  </a:cubicBezTo>
                  <a:cubicBezTo>
                    <a:pt x="515" y="100"/>
                    <a:pt x="515" y="101"/>
                    <a:pt x="514" y="101"/>
                  </a:cubicBezTo>
                  <a:cubicBezTo>
                    <a:pt x="514" y="101"/>
                    <a:pt x="514" y="101"/>
                    <a:pt x="513" y="101"/>
                  </a:cubicBezTo>
                  <a:cubicBezTo>
                    <a:pt x="513" y="100"/>
                    <a:pt x="513" y="100"/>
                    <a:pt x="513" y="100"/>
                  </a:cubicBezTo>
                  <a:cubicBezTo>
                    <a:pt x="513" y="100"/>
                    <a:pt x="513" y="100"/>
                    <a:pt x="513" y="100"/>
                  </a:cubicBezTo>
                  <a:cubicBezTo>
                    <a:pt x="512" y="100"/>
                    <a:pt x="513" y="101"/>
                    <a:pt x="512" y="101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2" y="100"/>
                    <a:pt x="512" y="100"/>
                    <a:pt x="512" y="100"/>
                  </a:cubicBezTo>
                  <a:cubicBezTo>
                    <a:pt x="512" y="99"/>
                    <a:pt x="511" y="99"/>
                    <a:pt x="511" y="99"/>
                  </a:cubicBezTo>
                  <a:cubicBezTo>
                    <a:pt x="510" y="99"/>
                    <a:pt x="510" y="99"/>
                    <a:pt x="510" y="99"/>
                  </a:cubicBezTo>
                  <a:cubicBezTo>
                    <a:pt x="510" y="99"/>
                    <a:pt x="510" y="99"/>
                    <a:pt x="510" y="99"/>
                  </a:cubicBezTo>
                  <a:cubicBezTo>
                    <a:pt x="510" y="99"/>
                    <a:pt x="510" y="99"/>
                    <a:pt x="510" y="99"/>
                  </a:cubicBezTo>
                  <a:cubicBezTo>
                    <a:pt x="510" y="99"/>
                    <a:pt x="510" y="99"/>
                    <a:pt x="510" y="99"/>
                  </a:cubicBezTo>
                  <a:cubicBezTo>
                    <a:pt x="509" y="99"/>
                    <a:pt x="508" y="99"/>
                    <a:pt x="508" y="98"/>
                  </a:cubicBezTo>
                  <a:cubicBezTo>
                    <a:pt x="508" y="99"/>
                    <a:pt x="508" y="99"/>
                    <a:pt x="508" y="99"/>
                  </a:cubicBezTo>
                  <a:cubicBezTo>
                    <a:pt x="508" y="99"/>
                    <a:pt x="508" y="99"/>
                    <a:pt x="508" y="99"/>
                  </a:cubicBezTo>
                  <a:cubicBezTo>
                    <a:pt x="507" y="98"/>
                    <a:pt x="508" y="98"/>
                    <a:pt x="508" y="97"/>
                  </a:cubicBezTo>
                  <a:cubicBezTo>
                    <a:pt x="508" y="97"/>
                    <a:pt x="509" y="98"/>
                    <a:pt x="510" y="99"/>
                  </a:cubicBezTo>
                  <a:close/>
                  <a:moveTo>
                    <a:pt x="517" y="70"/>
                  </a:moveTo>
                  <a:cubicBezTo>
                    <a:pt x="518" y="70"/>
                    <a:pt x="517" y="71"/>
                    <a:pt x="518" y="71"/>
                  </a:cubicBezTo>
                  <a:cubicBezTo>
                    <a:pt x="517" y="71"/>
                    <a:pt x="517" y="70"/>
                    <a:pt x="517" y="70"/>
                  </a:cubicBezTo>
                  <a:close/>
                  <a:moveTo>
                    <a:pt x="518" y="71"/>
                  </a:moveTo>
                  <a:cubicBezTo>
                    <a:pt x="519" y="71"/>
                    <a:pt x="519" y="71"/>
                    <a:pt x="519" y="71"/>
                  </a:cubicBezTo>
                  <a:cubicBezTo>
                    <a:pt x="519" y="72"/>
                    <a:pt x="519" y="72"/>
                    <a:pt x="519" y="72"/>
                  </a:cubicBezTo>
                  <a:lnTo>
                    <a:pt x="518" y="71"/>
                  </a:lnTo>
                  <a:close/>
                  <a:moveTo>
                    <a:pt x="520" y="68"/>
                  </a:moveTo>
                  <a:cubicBezTo>
                    <a:pt x="520" y="68"/>
                    <a:pt x="520" y="69"/>
                    <a:pt x="520" y="69"/>
                  </a:cubicBezTo>
                  <a:cubicBezTo>
                    <a:pt x="520" y="70"/>
                    <a:pt x="519" y="69"/>
                    <a:pt x="520" y="68"/>
                  </a:cubicBezTo>
                  <a:close/>
                  <a:moveTo>
                    <a:pt x="524" y="51"/>
                  </a:moveTo>
                  <a:cubicBezTo>
                    <a:pt x="525" y="52"/>
                    <a:pt x="525" y="52"/>
                    <a:pt x="525" y="52"/>
                  </a:cubicBezTo>
                  <a:cubicBezTo>
                    <a:pt x="525" y="52"/>
                    <a:pt x="525" y="52"/>
                    <a:pt x="525" y="52"/>
                  </a:cubicBezTo>
                  <a:cubicBezTo>
                    <a:pt x="525" y="52"/>
                    <a:pt x="525" y="52"/>
                    <a:pt x="525" y="52"/>
                  </a:cubicBezTo>
                  <a:cubicBezTo>
                    <a:pt x="525" y="52"/>
                    <a:pt x="524" y="52"/>
                    <a:pt x="524" y="51"/>
                  </a:cubicBezTo>
                  <a:close/>
                  <a:moveTo>
                    <a:pt x="518" y="97"/>
                  </a:moveTo>
                  <a:cubicBezTo>
                    <a:pt x="518" y="97"/>
                    <a:pt x="518" y="97"/>
                    <a:pt x="518" y="97"/>
                  </a:cubicBezTo>
                  <a:cubicBezTo>
                    <a:pt x="518" y="97"/>
                    <a:pt x="518" y="97"/>
                    <a:pt x="518" y="97"/>
                  </a:cubicBezTo>
                  <a:cubicBezTo>
                    <a:pt x="519" y="98"/>
                    <a:pt x="520" y="97"/>
                    <a:pt x="519" y="98"/>
                  </a:cubicBezTo>
                  <a:cubicBezTo>
                    <a:pt x="518" y="98"/>
                    <a:pt x="518" y="98"/>
                    <a:pt x="518" y="98"/>
                  </a:cubicBezTo>
                  <a:cubicBezTo>
                    <a:pt x="517" y="98"/>
                    <a:pt x="518" y="98"/>
                    <a:pt x="518" y="97"/>
                  </a:cubicBezTo>
                  <a:cubicBezTo>
                    <a:pt x="518" y="97"/>
                    <a:pt x="518" y="97"/>
                    <a:pt x="518" y="97"/>
                  </a:cubicBezTo>
                  <a:cubicBezTo>
                    <a:pt x="518" y="97"/>
                    <a:pt x="518" y="97"/>
                    <a:pt x="518" y="97"/>
                  </a:cubicBezTo>
                  <a:cubicBezTo>
                    <a:pt x="517" y="98"/>
                    <a:pt x="516" y="98"/>
                    <a:pt x="516" y="97"/>
                  </a:cubicBezTo>
                  <a:cubicBezTo>
                    <a:pt x="516" y="97"/>
                    <a:pt x="516" y="97"/>
                    <a:pt x="516" y="97"/>
                  </a:cubicBezTo>
                  <a:cubicBezTo>
                    <a:pt x="517" y="97"/>
                    <a:pt x="517" y="98"/>
                    <a:pt x="518" y="97"/>
                  </a:cubicBezTo>
                  <a:close/>
                  <a:moveTo>
                    <a:pt x="518" y="95"/>
                  </a:moveTo>
                  <a:cubicBezTo>
                    <a:pt x="518" y="95"/>
                    <a:pt x="518" y="95"/>
                    <a:pt x="518" y="95"/>
                  </a:cubicBezTo>
                  <a:cubicBezTo>
                    <a:pt x="517" y="96"/>
                    <a:pt x="517" y="96"/>
                    <a:pt x="517" y="96"/>
                  </a:cubicBezTo>
                  <a:cubicBezTo>
                    <a:pt x="517" y="96"/>
                    <a:pt x="517" y="95"/>
                    <a:pt x="518" y="95"/>
                  </a:cubicBezTo>
                  <a:close/>
                  <a:moveTo>
                    <a:pt x="520" y="100"/>
                  </a:moveTo>
                  <a:cubicBezTo>
                    <a:pt x="520" y="100"/>
                    <a:pt x="520" y="100"/>
                    <a:pt x="520" y="100"/>
                  </a:cubicBezTo>
                  <a:cubicBezTo>
                    <a:pt x="520" y="100"/>
                    <a:pt x="520" y="101"/>
                    <a:pt x="520" y="101"/>
                  </a:cubicBezTo>
                  <a:cubicBezTo>
                    <a:pt x="521" y="100"/>
                    <a:pt x="521" y="101"/>
                    <a:pt x="521" y="101"/>
                  </a:cubicBezTo>
                  <a:cubicBezTo>
                    <a:pt x="520" y="102"/>
                    <a:pt x="519" y="99"/>
                    <a:pt x="519" y="100"/>
                  </a:cubicBezTo>
                  <a:cubicBezTo>
                    <a:pt x="518" y="100"/>
                    <a:pt x="518" y="100"/>
                    <a:pt x="518" y="100"/>
                  </a:cubicBezTo>
                  <a:cubicBezTo>
                    <a:pt x="518" y="100"/>
                    <a:pt x="518" y="100"/>
                    <a:pt x="517" y="100"/>
                  </a:cubicBezTo>
                  <a:cubicBezTo>
                    <a:pt x="518" y="100"/>
                    <a:pt x="518" y="100"/>
                    <a:pt x="518" y="100"/>
                  </a:cubicBezTo>
                  <a:cubicBezTo>
                    <a:pt x="519" y="100"/>
                    <a:pt x="519" y="99"/>
                    <a:pt x="520" y="100"/>
                  </a:cubicBezTo>
                  <a:cubicBezTo>
                    <a:pt x="520" y="100"/>
                    <a:pt x="520" y="100"/>
                    <a:pt x="520" y="100"/>
                  </a:cubicBezTo>
                  <a:cubicBezTo>
                    <a:pt x="520" y="100"/>
                    <a:pt x="520" y="100"/>
                    <a:pt x="520" y="100"/>
                  </a:cubicBezTo>
                  <a:close/>
                  <a:moveTo>
                    <a:pt x="523" y="96"/>
                  </a:move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lnTo>
                    <a:pt x="523" y="96"/>
                  </a:lnTo>
                  <a:close/>
                  <a:moveTo>
                    <a:pt x="523" y="103"/>
                  </a:moveTo>
                  <a:cubicBezTo>
                    <a:pt x="523" y="103"/>
                    <a:pt x="523" y="103"/>
                    <a:pt x="523" y="104"/>
                  </a:cubicBezTo>
                  <a:cubicBezTo>
                    <a:pt x="522" y="103"/>
                    <a:pt x="522" y="103"/>
                    <a:pt x="522" y="103"/>
                  </a:cubicBezTo>
                  <a:cubicBezTo>
                    <a:pt x="522" y="103"/>
                    <a:pt x="522" y="103"/>
                    <a:pt x="522" y="103"/>
                  </a:cubicBezTo>
                  <a:cubicBezTo>
                    <a:pt x="522" y="102"/>
                    <a:pt x="522" y="102"/>
                    <a:pt x="522" y="102"/>
                  </a:cubicBezTo>
                  <a:lnTo>
                    <a:pt x="523" y="103"/>
                  </a:lnTo>
                  <a:close/>
                  <a:moveTo>
                    <a:pt x="521" y="107"/>
                  </a:moveTo>
                  <a:cubicBezTo>
                    <a:pt x="519" y="108"/>
                    <a:pt x="519" y="108"/>
                    <a:pt x="519" y="108"/>
                  </a:cubicBezTo>
                  <a:cubicBezTo>
                    <a:pt x="520" y="107"/>
                    <a:pt x="520" y="107"/>
                    <a:pt x="520" y="107"/>
                  </a:cubicBezTo>
                  <a:lnTo>
                    <a:pt x="521" y="107"/>
                  </a:lnTo>
                  <a:close/>
                  <a:moveTo>
                    <a:pt x="518" y="116"/>
                  </a:moveTo>
                  <a:cubicBezTo>
                    <a:pt x="518" y="116"/>
                    <a:pt x="518" y="116"/>
                    <a:pt x="518" y="116"/>
                  </a:cubicBezTo>
                  <a:cubicBezTo>
                    <a:pt x="518" y="116"/>
                    <a:pt x="518" y="116"/>
                    <a:pt x="518" y="116"/>
                  </a:cubicBezTo>
                  <a:close/>
                  <a:moveTo>
                    <a:pt x="519" y="110"/>
                  </a:moveTo>
                  <a:cubicBezTo>
                    <a:pt x="519" y="110"/>
                    <a:pt x="519" y="110"/>
                    <a:pt x="519" y="110"/>
                  </a:cubicBezTo>
                  <a:cubicBezTo>
                    <a:pt x="518" y="110"/>
                    <a:pt x="518" y="110"/>
                    <a:pt x="518" y="110"/>
                  </a:cubicBezTo>
                  <a:cubicBezTo>
                    <a:pt x="518" y="110"/>
                    <a:pt x="519" y="109"/>
                    <a:pt x="519" y="109"/>
                  </a:cubicBezTo>
                  <a:cubicBezTo>
                    <a:pt x="519" y="109"/>
                    <a:pt x="519" y="109"/>
                    <a:pt x="519" y="110"/>
                  </a:cubicBezTo>
                  <a:close/>
                  <a:moveTo>
                    <a:pt x="516" y="115"/>
                  </a:moveTo>
                  <a:cubicBezTo>
                    <a:pt x="516" y="115"/>
                    <a:pt x="515" y="114"/>
                    <a:pt x="514" y="115"/>
                  </a:cubicBezTo>
                  <a:cubicBezTo>
                    <a:pt x="514" y="114"/>
                    <a:pt x="514" y="114"/>
                    <a:pt x="514" y="114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13" y="114"/>
                    <a:pt x="513" y="114"/>
                    <a:pt x="513" y="113"/>
                  </a:cubicBezTo>
                  <a:cubicBezTo>
                    <a:pt x="512" y="114"/>
                    <a:pt x="513" y="113"/>
                    <a:pt x="512" y="113"/>
                  </a:cubicBezTo>
                  <a:cubicBezTo>
                    <a:pt x="513" y="112"/>
                    <a:pt x="513" y="112"/>
                    <a:pt x="513" y="112"/>
                  </a:cubicBezTo>
                  <a:cubicBezTo>
                    <a:pt x="512" y="114"/>
                    <a:pt x="515" y="113"/>
                    <a:pt x="516" y="115"/>
                  </a:cubicBezTo>
                  <a:cubicBezTo>
                    <a:pt x="516" y="115"/>
                    <a:pt x="516" y="114"/>
                    <a:pt x="516" y="114"/>
                  </a:cubicBezTo>
                  <a:cubicBezTo>
                    <a:pt x="517" y="114"/>
                    <a:pt x="517" y="114"/>
                    <a:pt x="517" y="114"/>
                  </a:cubicBezTo>
                  <a:cubicBezTo>
                    <a:pt x="516" y="115"/>
                    <a:pt x="516" y="115"/>
                    <a:pt x="516" y="115"/>
                  </a:cubicBezTo>
                  <a:close/>
                  <a:moveTo>
                    <a:pt x="514" y="124"/>
                  </a:moveTo>
                  <a:cubicBezTo>
                    <a:pt x="514" y="124"/>
                    <a:pt x="514" y="124"/>
                    <a:pt x="514" y="124"/>
                  </a:cubicBezTo>
                  <a:cubicBezTo>
                    <a:pt x="514" y="125"/>
                    <a:pt x="513" y="124"/>
                    <a:pt x="514" y="124"/>
                  </a:cubicBezTo>
                  <a:cubicBezTo>
                    <a:pt x="514" y="124"/>
                    <a:pt x="514" y="124"/>
                    <a:pt x="514" y="124"/>
                  </a:cubicBezTo>
                  <a:close/>
                  <a:moveTo>
                    <a:pt x="510" y="112"/>
                  </a:moveTo>
                  <a:cubicBezTo>
                    <a:pt x="510" y="114"/>
                    <a:pt x="510" y="114"/>
                    <a:pt x="510" y="114"/>
                  </a:cubicBezTo>
                  <a:cubicBezTo>
                    <a:pt x="510" y="114"/>
                    <a:pt x="509" y="114"/>
                    <a:pt x="510" y="113"/>
                  </a:cubicBezTo>
                  <a:cubicBezTo>
                    <a:pt x="510" y="113"/>
                    <a:pt x="510" y="113"/>
                    <a:pt x="510" y="113"/>
                  </a:cubicBezTo>
                  <a:cubicBezTo>
                    <a:pt x="509" y="113"/>
                    <a:pt x="509" y="113"/>
                    <a:pt x="509" y="113"/>
                  </a:cubicBezTo>
                  <a:cubicBezTo>
                    <a:pt x="509" y="113"/>
                    <a:pt x="509" y="113"/>
                    <a:pt x="509" y="113"/>
                  </a:cubicBezTo>
                  <a:cubicBezTo>
                    <a:pt x="509" y="113"/>
                    <a:pt x="509" y="113"/>
                    <a:pt x="509" y="113"/>
                  </a:cubicBezTo>
                  <a:cubicBezTo>
                    <a:pt x="509" y="113"/>
                    <a:pt x="509" y="113"/>
                    <a:pt x="509" y="113"/>
                  </a:cubicBezTo>
                  <a:cubicBezTo>
                    <a:pt x="509" y="112"/>
                    <a:pt x="509" y="112"/>
                    <a:pt x="509" y="112"/>
                  </a:cubicBezTo>
                  <a:cubicBezTo>
                    <a:pt x="508" y="112"/>
                    <a:pt x="508" y="113"/>
                    <a:pt x="507" y="112"/>
                  </a:cubicBezTo>
                  <a:cubicBezTo>
                    <a:pt x="507" y="112"/>
                    <a:pt x="507" y="113"/>
                    <a:pt x="507" y="113"/>
                  </a:cubicBezTo>
                  <a:cubicBezTo>
                    <a:pt x="506" y="113"/>
                    <a:pt x="506" y="113"/>
                    <a:pt x="506" y="113"/>
                  </a:cubicBezTo>
                  <a:cubicBezTo>
                    <a:pt x="507" y="112"/>
                    <a:pt x="505" y="112"/>
                    <a:pt x="506" y="111"/>
                  </a:cubicBezTo>
                  <a:cubicBezTo>
                    <a:pt x="506" y="112"/>
                    <a:pt x="506" y="112"/>
                    <a:pt x="506" y="112"/>
                  </a:cubicBezTo>
                  <a:cubicBezTo>
                    <a:pt x="508" y="112"/>
                    <a:pt x="508" y="112"/>
                    <a:pt x="508" y="112"/>
                  </a:cubicBezTo>
                  <a:cubicBezTo>
                    <a:pt x="508" y="112"/>
                    <a:pt x="508" y="112"/>
                    <a:pt x="508" y="112"/>
                  </a:cubicBezTo>
                  <a:cubicBezTo>
                    <a:pt x="509" y="112"/>
                    <a:pt x="509" y="112"/>
                    <a:pt x="509" y="112"/>
                  </a:cubicBezTo>
                  <a:cubicBezTo>
                    <a:pt x="509" y="111"/>
                    <a:pt x="509" y="111"/>
                    <a:pt x="510" y="110"/>
                  </a:cubicBezTo>
                  <a:cubicBezTo>
                    <a:pt x="510" y="110"/>
                    <a:pt x="510" y="110"/>
                    <a:pt x="510" y="110"/>
                  </a:cubicBezTo>
                  <a:cubicBezTo>
                    <a:pt x="510" y="110"/>
                    <a:pt x="510" y="110"/>
                    <a:pt x="510" y="110"/>
                  </a:cubicBezTo>
                  <a:cubicBezTo>
                    <a:pt x="510" y="110"/>
                    <a:pt x="510" y="111"/>
                    <a:pt x="510" y="111"/>
                  </a:cubicBezTo>
                  <a:cubicBezTo>
                    <a:pt x="510" y="111"/>
                    <a:pt x="510" y="111"/>
                    <a:pt x="510" y="111"/>
                  </a:cubicBezTo>
                  <a:cubicBezTo>
                    <a:pt x="510" y="111"/>
                    <a:pt x="510" y="111"/>
                    <a:pt x="510" y="111"/>
                  </a:cubicBezTo>
                  <a:cubicBezTo>
                    <a:pt x="510" y="111"/>
                    <a:pt x="511" y="112"/>
                    <a:pt x="511" y="112"/>
                  </a:cubicBezTo>
                  <a:cubicBezTo>
                    <a:pt x="511" y="112"/>
                    <a:pt x="511" y="112"/>
                    <a:pt x="511" y="112"/>
                  </a:cubicBezTo>
                  <a:cubicBezTo>
                    <a:pt x="511" y="112"/>
                    <a:pt x="511" y="112"/>
                    <a:pt x="511" y="112"/>
                  </a:cubicBezTo>
                  <a:cubicBezTo>
                    <a:pt x="511" y="113"/>
                    <a:pt x="511" y="113"/>
                    <a:pt x="511" y="113"/>
                  </a:cubicBezTo>
                  <a:cubicBezTo>
                    <a:pt x="511" y="113"/>
                    <a:pt x="511" y="113"/>
                    <a:pt x="511" y="112"/>
                  </a:cubicBezTo>
                  <a:cubicBezTo>
                    <a:pt x="511" y="113"/>
                    <a:pt x="511" y="113"/>
                    <a:pt x="511" y="113"/>
                  </a:cubicBezTo>
                  <a:cubicBezTo>
                    <a:pt x="511" y="113"/>
                    <a:pt x="511" y="112"/>
                    <a:pt x="511" y="112"/>
                  </a:cubicBezTo>
                  <a:cubicBezTo>
                    <a:pt x="511" y="112"/>
                    <a:pt x="510" y="112"/>
                    <a:pt x="510" y="112"/>
                  </a:cubicBezTo>
                  <a:close/>
                  <a:moveTo>
                    <a:pt x="509" y="118"/>
                  </a:moveTo>
                  <a:cubicBezTo>
                    <a:pt x="509" y="118"/>
                    <a:pt x="509" y="118"/>
                    <a:pt x="509" y="118"/>
                  </a:cubicBezTo>
                  <a:cubicBezTo>
                    <a:pt x="509" y="117"/>
                    <a:pt x="509" y="117"/>
                    <a:pt x="509" y="117"/>
                  </a:cubicBezTo>
                  <a:lnTo>
                    <a:pt x="509" y="118"/>
                  </a:lnTo>
                  <a:close/>
                  <a:moveTo>
                    <a:pt x="500" y="133"/>
                  </a:moveTo>
                  <a:cubicBezTo>
                    <a:pt x="499" y="133"/>
                    <a:pt x="499" y="133"/>
                    <a:pt x="499" y="133"/>
                  </a:cubicBezTo>
                  <a:cubicBezTo>
                    <a:pt x="498" y="132"/>
                    <a:pt x="500" y="131"/>
                    <a:pt x="500" y="132"/>
                  </a:cubicBezTo>
                  <a:cubicBezTo>
                    <a:pt x="501" y="132"/>
                    <a:pt x="499" y="131"/>
                    <a:pt x="499" y="132"/>
                  </a:cubicBezTo>
                  <a:cubicBezTo>
                    <a:pt x="499" y="132"/>
                    <a:pt x="499" y="132"/>
                    <a:pt x="499" y="132"/>
                  </a:cubicBezTo>
                  <a:lnTo>
                    <a:pt x="500" y="133"/>
                  </a:lnTo>
                  <a:close/>
                  <a:moveTo>
                    <a:pt x="497" y="135"/>
                  </a:moveTo>
                  <a:cubicBezTo>
                    <a:pt x="498" y="135"/>
                    <a:pt x="498" y="135"/>
                    <a:pt x="497" y="136"/>
                  </a:cubicBezTo>
                  <a:cubicBezTo>
                    <a:pt x="497" y="136"/>
                    <a:pt x="497" y="135"/>
                    <a:pt x="497" y="135"/>
                  </a:cubicBezTo>
                  <a:close/>
                  <a:moveTo>
                    <a:pt x="501" y="123"/>
                  </a:moveTo>
                  <a:cubicBezTo>
                    <a:pt x="501" y="123"/>
                    <a:pt x="501" y="123"/>
                    <a:pt x="501" y="124"/>
                  </a:cubicBezTo>
                  <a:cubicBezTo>
                    <a:pt x="500" y="124"/>
                    <a:pt x="500" y="124"/>
                    <a:pt x="500" y="124"/>
                  </a:cubicBezTo>
                  <a:cubicBezTo>
                    <a:pt x="499" y="123"/>
                    <a:pt x="499" y="123"/>
                    <a:pt x="499" y="123"/>
                  </a:cubicBezTo>
                  <a:cubicBezTo>
                    <a:pt x="499" y="124"/>
                    <a:pt x="498" y="123"/>
                    <a:pt x="498" y="124"/>
                  </a:cubicBezTo>
                  <a:cubicBezTo>
                    <a:pt x="498" y="124"/>
                    <a:pt x="498" y="124"/>
                    <a:pt x="498" y="124"/>
                  </a:cubicBezTo>
                  <a:cubicBezTo>
                    <a:pt x="498" y="124"/>
                    <a:pt x="499" y="124"/>
                    <a:pt x="499" y="125"/>
                  </a:cubicBezTo>
                  <a:cubicBezTo>
                    <a:pt x="499" y="125"/>
                    <a:pt x="498" y="124"/>
                    <a:pt x="498" y="125"/>
                  </a:cubicBezTo>
                  <a:cubicBezTo>
                    <a:pt x="498" y="125"/>
                    <a:pt x="498" y="126"/>
                    <a:pt x="498" y="126"/>
                  </a:cubicBezTo>
                  <a:cubicBezTo>
                    <a:pt x="497" y="125"/>
                    <a:pt x="497" y="125"/>
                    <a:pt x="497" y="125"/>
                  </a:cubicBezTo>
                  <a:cubicBezTo>
                    <a:pt x="497" y="125"/>
                    <a:pt x="497" y="125"/>
                    <a:pt x="497" y="125"/>
                  </a:cubicBezTo>
                  <a:cubicBezTo>
                    <a:pt x="496" y="125"/>
                    <a:pt x="496" y="125"/>
                    <a:pt x="496" y="125"/>
                  </a:cubicBezTo>
                  <a:cubicBezTo>
                    <a:pt x="496" y="125"/>
                    <a:pt x="496" y="125"/>
                    <a:pt x="496" y="125"/>
                  </a:cubicBezTo>
                  <a:cubicBezTo>
                    <a:pt x="496" y="125"/>
                    <a:pt x="498" y="125"/>
                    <a:pt x="498" y="124"/>
                  </a:cubicBezTo>
                  <a:cubicBezTo>
                    <a:pt x="498" y="124"/>
                    <a:pt x="498" y="124"/>
                    <a:pt x="498" y="124"/>
                  </a:cubicBezTo>
                  <a:cubicBezTo>
                    <a:pt x="498" y="124"/>
                    <a:pt x="498" y="124"/>
                    <a:pt x="498" y="123"/>
                  </a:cubicBezTo>
                  <a:cubicBezTo>
                    <a:pt x="498" y="123"/>
                    <a:pt x="497" y="123"/>
                    <a:pt x="497" y="123"/>
                  </a:cubicBezTo>
                  <a:cubicBezTo>
                    <a:pt x="497" y="123"/>
                    <a:pt x="497" y="123"/>
                    <a:pt x="497" y="123"/>
                  </a:cubicBezTo>
                  <a:cubicBezTo>
                    <a:pt x="497" y="123"/>
                    <a:pt x="497" y="124"/>
                    <a:pt x="496" y="124"/>
                  </a:cubicBezTo>
                  <a:cubicBezTo>
                    <a:pt x="496" y="123"/>
                    <a:pt x="496" y="123"/>
                    <a:pt x="496" y="123"/>
                  </a:cubicBezTo>
                  <a:cubicBezTo>
                    <a:pt x="496" y="123"/>
                    <a:pt x="497" y="123"/>
                    <a:pt x="497" y="123"/>
                  </a:cubicBezTo>
                  <a:cubicBezTo>
                    <a:pt x="497" y="123"/>
                    <a:pt x="497" y="123"/>
                    <a:pt x="497" y="123"/>
                  </a:cubicBezTo>
                  <a:cubicBezTo>
                    <a:pt x="497" y="123"/>
                    <a:pt x="497" y="123"/>
                    <a:pt x="497" y="123"/>
                  </a:cubicBezTo>
                  <a:cubicBezTo>
                    <a:pt x="497" y="123"/>
                    <a:pt x="497" y="123"/>
                    <a:pt x="497" y="123"/>
                  </a:cubicBezTo>
                  <a:cubicBezTo>
                    <a:pt x="497" y="123"/>
                    <a:pt x="497" y="123"/>
                    <a:pt x="497" y="123"/>
                  </a:cubicBezTo>
                  <a:cubicBezTo>
                    <a:pt x="497" y="123"/>
                    <a:pt x="497" y="123"/>
                    <a:pt x="497" y="123"/>
                  </a:cubicBezTo>
                  <a:cubicBezTo>
                    <a:pt x="498" y="124"/>
                    <a:pt x="499" y="123"/>
                    <a:pt x="500" y="123"/>
                  </a:cubicBezTo>
                  <a:cubicBezTo>
                    <a:pt x="500" y="122"/>
                    <a:pt x="500" y="122"/>
                    <a:pt x="500" y="122"/>
                  </a:cubicBezTo>
                  <a:cubicBezTo>
                    <a:pt x="500" y="122"/>
                    <a:pt x="501" y="123"/>
                    <a:pt x="500" y="123"/>
                  </a:cubicBezTo>
                  <a:cubicBezTo>
                    <a:pt x="501" y="123"/>
                    <a:pt x="501" y="123"/>
                    <a:pt x="501" y="123"/>
                  </a:cubicBezTo>
                  <a:cubicBezTo>
                    <a:pt x="501" y="123"/>
                    <a:pt x="501" y="123"/>
                    <a:pt x="501" y="123"/>
                  </a:cubicBezTo>
                  <a:cubicBezTo>
                    <a:pt x="502" y="123"/>
                    <a:pt x="502" y="123"/>
                    <a:pt x="502" y="123"/>
                  </a:cubicBezTo>
                  <a:cubicBezTo>
                    <a:pt x="502" y="123"/>
                    <a:pt x="502" y="123"/>
                    <a:pt x="502" y="123"/>
                  </a:cubicBezTo>
                  <a:cubicBezTo>
                    <a:pt x="502" y="124"/>
                    <a:pt x="502" y="124"/>
                    <a:pt x="502" y="124"/>
                  </a:cubicBezTo>
                  <a:cubicBezTo>
                    <a:pt x="502" y="124"/>
                    <a:pt x="502" y="124"/>
                    <a:pt x="502" y="123"/>
                  </a:cubicBezTo>
                  <a:cubicBezTo>
                    <a:pt x="502" y="123"/>
                    <a:pt x="501" y="123"/>
                    <a:pt x="501" y="123"/>
                  </a:cubicBezTo>
                  <a:close/>
                  <a:moveTo>
                    <a:pt x="496" y="135"/>
                  </a:moveTo>
                  <a:cubicBezTo>
                    <a:pt x="496" y="134"/>
                    <a:pt x="496" y="134"/>
                    <a:pt x="496" y="134"/>
                  </a:cubicBezTo>
                  <a:cubicBezTo>
                    <a:pt x="497" y="134"/>
                    <a:pt x="495" y="134"/>
                    <a:pt x="496" y="135"/>
                  </a:cubicBezTo>
                  <a:cubicBezTo>
                    <a:pt x="496" y="135"/>
                    <a:pt x="495" y="135"/>
                    <a:pt x="495" y="136"/>
                  </a:cubicBezTo>
                  <a:cubicBezTo>
                    <a:pt x="496" y="136"/>
                    <a:pt x="496" y="136"/>
                    <a:pt x="496" y="137"/>
                  </a:cubicBezTo>
                  <a:cubicBezTo>
                    <a:pt x="494" y="136"/>
                    <a:pt x="494" y="136"/>
                    <a:pt x="494" y="136"/>
                  </a:cubicBezTo>
                  <a:cubicBezTo>
                    <a:pt x="495" y="136"/>
                    <a:pt x="495" y="135"/>
                    <a:pt x="496" y="135"/>
                  </a:cubicBezTo>
                  <a:close/>
                  <a:moveTo>
                    <a:pt x="505" y="111"/>
                  </a:moveTo>
                  <a:cubicBezTo>
                    <a:pt x="506" y="111"/>
                    <a:pt x="506" y="111"/>
                    <a:pt x="506" y="111"/>
                  </a:cubicBezTo>
                  <a:cubicBezTo>
                    <a:pt x="506" y="111"/>
                    <a:pt x="506" y="111"/>
                    <a:pt x="506" y="111"/>
                  </a:cubicBezTo>
                  <a:cubicBezTo>
                    <a:pt x="506" y="111"/>
                    <a:pt x="506" y="111"/>
                    <a:pt x="506" y="111"/>
                  </a:cubicBezTo>
                  <a:cubicBezTo>
                    <a:pt x="505" y="111"/>
                    <a:pt x="505" y="111"/>
                    <a:pt x="505" y="111"/>
                  </a:cubicBezTo>
                  <a:close/>
                  <a:moveTo>
                    <a:pt x="507" y="104"/>
                  </a:moveTo>
                  <a:cubicBezTo>
                    <a:pt x="508" y="103"/>
                    <a:pt x="508" y="103"/>
                    <a:pt x="508" y="103"/>
                  </a:cubicBezTo>
                  <a:cubicBezTo>
                    <a:pt x="508" y="103"/>
                    <a:pt x="508" y="103"/>
                    <a:pt x="508" y="103"/>
                  </a:cubicBezTo>
                  <a:cubicBezTo>
                    <a:pt x="508" y="102"/>
                    <a:pt x="508" y="102"/>
                    <a:pt x="508" y="102"/>
                  </a:cubicBezTo>
                  <a:cubicBezTo>
                    <a:pt x="508" y="102"/>
                    <a:pt x="508" y="102"/>
                    <a:pt x="508" y="102"/>
                  </a:cubicBezTo>
                  <a:cubicBezTo>
                    <a:pt x="508" y="102"/>
                    <a:pt x="508" y="102"/>
                    <a:pt x="508" y="102"/>
                  </a:cubicBezTo>
                  <a:cubicBezTo>
                    <a:pt x="508" y="102"/>
                    <a:pt x="508" y="102"/>
                    <a:pt x="508" y="102"/>
                  </a:cubicBezTo>
                  <a:cubicBezTo>
                    <a:pt x="508" y="102"/>
                    <a:pt x="508" y="102"/>
                    <a:pt x="508" y="102"/>
                  </a:cubicBezTo>
                  <a:cubicBezTo>
                    <a:pt x="508" y="102"/>
                    <a:pt x="508" y="102"/>
                    <a:pt x="509" y="102"/>
                  </a:cubicBezTo>
                  <a:cubicBezTo>
                    <a:pt x="508" y="102"/>
                    <a:pt x="509" y="102"/>
                    <a:pt x="509" y="102"/>
                  </a:cubicBezTo>
                  <a:cubicBezTo>
                    <a:pt x="508" y="102"/>
                    <a:pt x="508" y="102"/>
                    <a:pt x="508" y="102"/>
                  </a:cubicBezTo>
                  <a:cubicBezTo>
                    <a:pt x="508" y="103"/>
                    <a:pt x="508" y="103"/>
                    <a:pt x="508" y="103"/>
                  </a:cubicBezTo>
                  <a:cubicBezTo>
                    <a:pt x="508" y="104"/>
                    <a:pt x="509" y="105"/>
                    <a:pt x="510" y="105"/>
                  </a:cubicBezTo>
                  <a:cubicBezTo>
                    <a:pt x="508" y="105"/>
                    <a:pt x="508" y="105"/>
                    <a:pt x="508" y="105"/>
                  </a:cubicBezTo>
                  <a:cubicBezTo>
                    <a:pt x="508" y="105"/>
                    <a:pt x="508" y="104"/>
                    <a:pt x="507" y="104"/>
                  </a:cubicBezTo>
                  <a:close/>
                  <a:moveTo>
                    <a:pt x="508" y="108"/>
                  </a:moveTo>
                  <a:cubicBezTo>
                    <a:pt x="507" y="108"/>
                    <a:pt x="509" y="108"/>
                    <a:pt x="509" y="108"/>
                  </a:cubicBezTo>
                  <a:cubicBezTo>
                    <a:pt x="509" y="108"/>
                    <a:pt x="509" y="108"/>
                    <a:pt x="509" y="107"/>
                  </a:cubicBezTo>
                  <a:cubicBezTo>
                    <a:pt x="509" y="107"/>
                    <a:pt x="509" y="107"/>
                    <a:pt x="509" y="107"/>
                  </a:cubicBezTo>
                  <a:cubicBezTo>
                    <a:pt x="508" y="107"/>
                    <a:pt x="508" y="107"/>
                    <a:pt x="508" y="107"/>
                  </a:cubicBezTo>
                  <a:cubicBezTo>
                    <a:pt x="508" y="106"/>
                    <a:pt x="508" y="106"/>
                    <a:pt x="508" y="106"/>
                  </a:cubicBezTo>
                  <a:cubicBezTo>
                    <a:pt x="509" y="107"/>
                    <a:pt x="509" y="107"/>
                    <a:pt x="510" y="107"/>
                  </a:cubicBezTo>
                  <a:cubicBezTo>
                    <a:pt x="509" y="108"/>
                    <a:pt x="509" y="108"/>
                    <a:pt x="508" y="108"/>
                  </a:cubicBezTo>
                  <a:close/>
                  <a:moveTo>
                    <a:pt x="509" y="109"/>
                  </a:moveTo>
                  <a:cubicBezTo>
                    <a:pt x="509" y="111"/>
                    <a:pt x="509" y="111"/>
                    <a:pt x="509" y="111"/>
                  </a:cubicBezTo>
                  <a:cubicBezTo>
                    <a:pt x="507" y="110"/>
                    <a:pt x="507" y="110"/>
                    <a:pt x="507" y="110"/>
                  </a:cubicBezTo>
                  <a:cubicBezTo>
                    <a:pt x="508" y="111"/>
                    <a:pt x="508" y="109"/>
                    <a:pt x="509" y="109"/>
                  </a:cubicBezTo>
                  <a:close/>
                  <a:moveTo>
                    <a:pt x="513" y="105"/>
                  </a:moveTo>
                  <a:cubicBezTo>
                    <a:pt x="513" y="105"/>
                    <a:pt x="513" y="106"/>
                    <a:pt x="513" y="105"/>
                  </a:cubicBezTo>
                  <a:cubicBezTo>
                    <a:pt x="513" y="105"/>
                    <a:pt x="513" y="105"/>
                    <a:pt x="513" y="105"/>
                  </a:cubicBezTo>
                  <a:cubicBezTo>
                    <a:pt x="513" y="105"/>
                    <a:pt x="513" y="104"/>
                    <a:pt x="512" y="104"/>
                  </a:cubicBezTo>
                  <a:cubicBezTo>
                    <a:pt x="512" y="104"/>
                    <a:pt x="512" y="104"/>
                    <a:pt x="512" y="104"/>
                  </a:cubicBezTo>
                  <a:cubicBezTo>
                    <a:pt x="511" y="104"/>
                    <a:pt x="511" y="104"/>
                    <a:pt x="510" y="103"/>
                  </a:cubicBezTo>
                  <a:cubicBezTo>
                    <a:pt x="510" y="103"/>
                    <a:pt x="510" y="103"/>
                    <a:pt x="510" y="103"/>
                  </a:cubicBezTo>
                  <a:cubicBezTo>
                    <a:pt x="510" y="103"/>
                    <a:pt x="511" y="103"/>
                    <a:pt x="511" y="103"/>
                  </a:cubicBezTo>
                  <a:cubicBezTo>
                    <a:pt x="511" y="103"/>
                    <a:pt x="511" y="103"/>
                    <a:pt x="511" y="103"/>
                  </a:cubicBezTo>
                  <a:cubicBezTo>
                    <a:pt x="510" y="102"/>
                    <a:pt x="509" y="102"/>
                    <a:pt x="509" y="101"/>
                  </a:cubicBezTo>
                  <a:cubicBezTo>
                    <a:pt x="510" y="101"/>
                    <a:pt x="510" y="103"/>
                    <a:pt x="511" y="102"/>
                  </a:cubicBezTo>
                  <a:cubicBezTo>
                    <a:pt x="510" y="103"/>
                    <a:pt x="512" y="103"/>
                    <a:pt x="513" y="103"/>
                  </a:cubicBezTo>
                  <a:cubicBezTo>
                    <a:pt x="515" y="103"/>
                    <a:pt x="516" y="105"/>
                    <a:pt x="517" y="104"/>
                  </a:cubicBezTo>
                  <a:cubicBezTo>
                    <a:pt x="519" y="105"/>
                    <a:pt x="519" y="105"/>
                    <a:pt x="519" y="105"/>
                  </a:cubicBezTo>
                  <a:cubicBezTo>
                    <a:pt x="519" y="105"/>
                    <a:pt x="519" y="105"/>
                    <a:pt x="519" y="106"/>
                  </a:cubicBezTo>
                  <a:cubicBezTo>
                    <a:pt x="519" y="106"/>
                    <a:pt x="519" y="106"/>
                    <a:pt x="519" y="106"/>
                  </a:cubicBezTo>
                  <a:cubicBezTo>
                    <a:pt x="518" y="106"/>
                    <a:pt x="518" y="106"/>
                    <a:pt x="518" y="106"/>
                  </a:cubicBezTo>
                  <a:cubicBezTo>
                    <a:pt x="518" y="106"/>
                    <a:pt x="518" y="106"/>
                    <a:pt x="518" y="106"/>
                  </a:cubicBezTo>
                  <a:cubicBezTo>
                    <a:pt x="518" y="106"/>
                    <a:pt x="518" y="106"/>
                    <a:pt x="518" y="106"/>
                  </a:cubicBezTo>
                  <a:cubicBezTo>
                    <a:pt x="517" y="107"/>
                    <a:pt x="517" y="107"/>
                    <a:pt x="517" y="107"/>
                  </a:cubicBezTo>
                  <a:cubicBezTo>
                    <a:pt x="516" y="106"/>
                    <a:pt x="516" y="106"/>
                    <a:pt x="516" y="106"/>
                  </a:cubicBezTo>
                  <a:cubicBezTo>
                    <a:pt x="516" y="106"/>
                    <a:pt x="515" y="106"/>
                    <a:pt x="515" y="107"/>
                  </a:cubicBezTo>
                  <a:cubicBezTo>
                    <a:pt x="515" y="106"/>
                    <a:pt x="515" y="104"/>
                    <a:pt x="514" y="104"/>
                  </a:cubicBezTo>
                  <a:cubicBezTo>
                    <a:pt x="513" y="104"/>
                    <a:pt x="513" y="105"/>
                    <a:pt x="513" y="105"/>
                  </a:cubicBezTo>
                  <a:close/>
                  <a:moveTo>
                    <a:pt x="517" y="100"/>
                  </a:moveTo>
                  <a:cubicBezTo>
                    <a:pt x="518" y="101"/>
                    <a:pt x="518" y="103"/>
                    <a:pt x="518" y="103"/>
                  </a:cubicBezTo>
                  <a:cubicBezTo>
                    <a:pt x="518" y="103"/>
                    <a:pt x="519" y="103"/>
                    <a:pt x="519" y="103"/>
                  </a:cubicBezTo>
                  <a:cubicBezTo>
                    <a:pt x="519" y="102"/>
                    <a:pt x="519" y="102"/>
                    <a:pt x="519" y="102"/>
                  </a:cubicBezTo>
                  <a:cubicBezTo>
                    <a:pt x="520" y="103"/>
                    <a:pt x="520" y="103"/>
                    <a:pt x="520" y="103"/>
                  </a:cubicBezTo>
                  <a:cubicBezTo>
                    <a:pt x="519" y="103"/>
                    <a:pt x="519" y="104"/>
                    <a:pt x="519" y="103"/>
                  </a:cubicBezTo>
                  <a:cubicBezTo>
                    <a:pt x="518" y="103"/>
                    <a:pt x="518" y="103"/>
                    <a:pt x="518" y="103"/>
                  </a:cubicBezTo>
                  <a:cubicBezTo>
                    <a:pt x="518" y="103"/>
                    <a:pt x="518" y="104"/>
                    <a:pt x="518" y="103"/>
                  </a:cubicBezTo>
                  <a:cubicBezTo>
                    <a:pt x="517" y="104"/>
                    <a:pt x="518" y="102"/>
                    <a:pt x="517" y="102"/>
                  </a:cubicBezTo>
                  <a:cubicBezTo>
                    <a:pt x="517" y="102"/>
                    <a:pt x="517" y="101"/>
                    <a:pt x="517" y="100"/>
                  </a:cubicBezTo>
                  <a:close/>
                  <a:moveTo>
                    <a:pt x="514" y="108"/>
                  </a:moveTo>
                  <a:cubicBezTo>
                    <a:pt x="514" y="107"/>
                    <a:pt x="514" y="107"/>
                    <a:pt x="514" y="107"/>
                  </a:cubicBezTo>
                  <a:cubicBezTo>
                    <a:pt x="514" y="107"/>
                    <a:pt x="514" y="107"/>
                    <a:pt x="514" y="107"/>
                  </a:cubicBezTo>
                  <a:cubicBezTo>
                    <a:pt x="515" y="107"/>
                    <a:pt x="515" y="107"/>
                    <a:pt x="515" y="107"/>
                  </a:cubicBezTo>
                  <a:cubicBezTo>
                    <a:pt x="514" y="107"/>
                    <a:pt x="514" y="107"/>
                    <a:pt x="514" y="107"/>
                  </a:cubicBezTo>
                  <a:cubicBezTo>
                    <a:pt x="514" y="107"/>
                    <a:pt x="514" y="108"/>
                    <a:pt x="514" y="108"/>
                  </a:cubicBezTo>
                  <a:close/>
                  <a:moveTo>
                    <a:pt x="514" y="109"/>
                  </a:moveTo>
                  <a:cubicBezTo>
                    <a:pt x="514" y="108"/>
                    <a:pt x="514" y="108"/>
                    <a:pt x="514" y="108"/>
                  </a:cubicBezTo>
                  <a:cubicBezTo>
                    <a:pt x="515" y="109"/>
                    <a:pt x="516" y="109"/>
                    <a:pt x="517" y="109"/>
                  </a:cubicBezTo>
                  <a:cubicBezTo>
                    <a:pt x="517" y="109"/>
                    <a:pt x="517" y="109"/>
                    <a:pt x="517" y="109"/>
                  </a:cubicBezTo>
                  <a:cubicBezTo>
                    <a:pt x="516" y="109"/>
                    <a:pt x="515" y="108"/>
                    <a:pt x="514" y="110"/>
                  </a:cubicBezTo>
                  <a:cubicBezTo>
                    <a:pt x="514" y="110"/>
                    <a:pt x="514" y="110"/>
                    <a:pt x="514" y="110"/>
                  </a:cubicBezTo>
                  <a:cubicBezTo>
                    <a:pt x="514" y="110"/>
                    <a:pt x="514" y="110"/>
                    <a:pt x="514" y="110"/>
                  </a:cubicBezTo>
                  <a:cubicBezTo>
                    <a:pt x="515" y="110"/>
                    <a:pt x="515" y="110"/>
                    <a:pt x="515" y="110"/>
                  </a:cubicBezTo>
                  <a:cubicBezTo>
                    <a:pt x="515" y="110"/>
                    <a:pt x="515" y="110"/>
                    <a:pt x="515" y="111"/>
                  </a:cubicBezTo>
                  <a:cubicBezTo>
                    <a:pt x="518" y="110"/>
                    <a:pt x="518" y="110"/>
                    <a:pt x="518" y="110"/>
                  </a:cubicBezTo>
                  <a:cubicBezTo>
                    <a:pt x="517" y="110"/>
                    <a:pt x="517" y="110"/>
                    <a:pt x="517" y="111"/>
                  </a:cubicBezTo>
                  <a:cubicBezTo>
                    <a:pt x="517" y="111"/>
                    <a:pt x="517" y="111"/>
                    <a:pt x="518" y="111"/>
                  </a:cubicBezTo>
                  <a:cubicBezTo>
                    <a:pt x="518" y="112"/>
                    <a:pt x="518" y="112"/>
                    <a:pt x="518" y="112"/>
                  </a:cubicBezTo>
                  <a:cubicBezTo>
                    <a:pt x="517" y="111"/>
                    <a:pt x="517" y="110"/>
                    <a:pt x="516" y="111"/>
                  </a:cubicBezTo>
                  <a:cubicBezTo>
                    <a:pt x="516" y="111"/>
                    <a:pt x="517" y="111"/>
                    <a:pt x="516" y="111"/>
                  </a:cubicBezTo>
                  <a:cubicBezTo>
                    <a:pt x="516" y="111"/>
                    <a:pt x="515" y="111"/>
                    <a:pt x="515" y="111"/>
                  </a:cubicBezTo>
                  <a:cubicBezTo>
                    <a:pt x="515" y="111"/>
                    <a:pt x="515" y="110"/>
                    <a:pt x="514" y="110"/>
                  </a:cubicBezTo>
                  <a:cubicBezTo>
                    <a:pt x="514" y="110"/>
                    <a:pt x="514" y="110"/>
                    <a:pt x="514" y="110"/>
                  </a:cubicBezTo>
                  <a:cubicBezTo>
                    <a:pt x="514" y="110"/>
                    <a:pt x="514" y="110"/>
                    <a:pt x="514" y="110"/>
                  </a:cubicBezTo>
                  <a:cubicBezTo>
                    <a:pt x="514" y="111"/>
                    <a:pt x="514" y="111"/>
                    <a:pt x="514" y="111"/>
                  </a:cubicBezTo>
                  <a:cubicBezTo>
                    <a:pt x="513" y="109"/>
                    <a:pt x="513" y="109"/>
                    <a:pt x="513" y="109"/>
                  </a:cubicBezTo>
                  <a:lnTo>
                    <a:pt x="514" y="109"/>
                  </a:lnTo>
                  <a:close/>
                  <a:moveTo>
                    <a:pt x="515" y="112"/>
                  </a:moveTo>
                  <a:cubicBezTo>
                    <a:pt x="515" y="113"/>
                    <a:pt x="515" y="113"/>
                    <a:pt x="515" y="113"/>
                  </a:cubicBezTo>
                  <a:cubicBezTo>
                    <a:pt x="515" y="113"/>
                    <a:pt x="515" y="113"/>
                    <a:pt x="515" y="113"/>
                  </a:cubicBezTo>
                  <a:lnTo>
                    <a:pt x="515" y="112"/>
                  </a:lnTo>
                  <a:close/>
                  <a:moveTo>
                    <a:pt x="516" y="113"/>
                  </a:moveTo>
                  <a:cubicBezTo>
                    <a:pt x="517" y="113"/>
                    <a:pt x="518" y="112"/>
                    <a:pt x="518" y="114"/>
                  </a:cubicBezTo>
                  <a:lnTo>
                    <a:pt x="516" y="113"/>
                  </a:lnTo>
                  <a:close/>
                  <a:moveTo>
                    <a:pt x="524" y="70"/>
                  </a:moveTo>
                  <a:cubicBezTo>
                    <a:pt x="523" y="70"/>
                    <a:pt x="523" y="70"/>
                    <a:pt x="523" y="70"/>
                  </a:cubicBezTo>
                  <a:cubicBezTo>
                    <a:pt x="523" y="70"/>
                    <a:pt x="524" y="70"/>
                    <a:pt x="524" y="70"/>
                  </a:cubicBezTo>
                  <a:close/>
                  <a:moveTo>
                    <a:pt x="526" y="56"/>
                  </a:moveTo>
                  <a:cubicBezTo>
                    <a:pt x="526" y="56"/>
                    <a:pt x="526" y="56"/>
                    <a:pt x="525" y="56"/>
                  </a:cubicBezTo>
                  <a:cubicBezTo>
                    <a:pt x="526" y="56"/>
                    <a:pt x="526" y="56"/>
                    <a:pt x="526" y="56"/>
                  </a:cubicBezTo>
                  <a:cubicBezTo>
                    <a:pt x="527" y="56"/>
                    <a:pt x="527" y="55"/>
                    <a:pt x="527" y="56"/>
                  </a:cubicBezTo>
                  <a:cubicBezTo>
                    <a:pt x="527" y="57"/>
                    <a:pt x="526" y="56"/>
                    <a:pt x="526" y="56"/>
                  </a:cubicBezTo>
                  <a:close/>
                  <a:moveTo>
                    <a:pt x="522" y="70"/>
                  </a:moveTo>
                  <a:cubicBezTo>
                    <a:pt x="522" y="69"/>
                    <a:pt x="522" y="69"/>
                    <a:pt x="522" y="68"/>
                  </a:cubicBezTo>
                  <a:cubicBezTo>
                    <a:pt x="523" y="69"/>
                    <a:pt x="523" y="69"/>
                    <a:pt x="523" y="69"/>
                  </a:cubicBezTo>
                  <a:cubicBezTo>
                    <a:pt x="523" y="69"/>
                    <a:pt x="523" y="69"/>
                    <a:pt x="523" y="69"/>
                  </a:cubicBezTo>
                  <a:cubicBezTo>
                    <a:pt x="523" y="69"/>
                    <a:pt x="523" y="69"/>
                    <a:pt x="523" y="69"/>
                  </a:cubicBezTo>
                  <a:cubicBezTo>
                    <a:pt x="522" y="69"/>
                    <a:pt x="522" y="69"/>
                    <a:pt x="522" y="70"/>
                  </a:cubicBezTo>
                  <a:close/>
                  <a:moveTo>
                    <a:pt x="506" y="104"/>
                  </a:moveTo>
                  <a:cubicBezTo>
                    <a:pt x="505" y="104"/>
                    <a:pt x="505" y="104"/>
                    <a:pt x="505" y="104"/>
                  </a:cubicBezTo>
                  <a:cubicBezTo>
                    <a:pt x="505" y="104"/>
                    <a:pt x="505" y="104"/>
                    <a:pt x="505" y="104"/>
                  </a:cubicBezTo>
                  <a:lnTo>
                    <a:pt x="506" y="104"/>
                  </a:lnTo>
                  <a:close/>
                  <a:moveTo>
                    <a:pt x="504" y="111"/>
                  </a:moveTo>
                  <a:cubicBezTo>
                    <a:pt x="503" y="112"/>
                    <a:pt x="503" y="112"/>
                    <a:pt x="503" y="112"/>
                  </a:cubicBezTo>
                  <a:cubicBezTo>
                    <a:pt x="502" y="111"/>
                    <a:pt x="502" y="111"/>
                    <a:pt x="502" y="111"/>
                  </a:cubicBezTo>
                  <a:cubicBezTo>
                    <a:pt x="502" y="112"/>
                    <a:pt x="502" y="112"/>
                    <a:pt x="502" y="112"/>
                  </a:cubicBezTo>
                  <a:cubicBezTo>
                    <a:pt x="503" y="111"/>
                    <a:pt x="504" y="110"/>
                    <a:pt x="504" y="111"/>
                  </a:cubicBezTo>
                  <a:close/>
                  <a:moveTo>
                    <a:pt x="498" y="122"/>
                  </a:moveTo>
                  <a:cubicBezTo>
                    <a:pt x="498" y="122"/>
                    <a:pt x="498" y="122"/>
                    <a:pt x="498" y="122"/>
                  </a:cubicBezTo>
                  <a:cubicBezTo>
                    <a:pt x="498" y="121"/>
                    <a:pt x="498" y="121"/>
                    <a:pt x="498" y="121"/>
                  </a:cubicBezTo>
                  <a:lnTo>
                    <a:pt x="498" y="122"/>
                  </a:lnTo>
                  <a:close/>
                  <a:moveTo>
                    <a:pt x="495" y="121"/>
                  </a:moveTo>
                  <a:cubicBezTo>
                    <a:pt x="494" y="121"/>
                    <a:pt x="494" y="121"/>
                    <a:pt x="494" y="121"/>
                  </a:cubicBezTo>
                  <a:cubicBezTo>
                    <a:pt x="494" y="122"/>
                    <a:pt x="495" y="121"/>
                    <a:pt x="495" y="122"/>
                  </a:cubicBezTo>
                  <a:cubicBezTo>
                    <a:pt x="495" y="122"/>
                    <a:pt x="495" y="123"/>
                    <a:pt x="494" y="123"/>
                  </a:cubicBezTo>
                  <a:cubicBezTo>
                    <a:pt x="495" y="123"/>
                    <a:pt x="495" y="123"/>
                    <a:pt x="494" y="124"/>
                  </a:cubicBezTo>
                  <a:cubicBezTo>
                    <a:pt x="494" y="123"/>
                    <a:pt x="494" y="123"/>
                    <a:pt x="494" y="123"/>
                  </a:cubicBezTo>
                  <a:cubicBezTo>
                    <a:pt x="494" y="122"/>
                    <a:pt x="492" y="122"/>
                    <a:pt x="493" y="121"/>
                  </a:cubicBezTo>
                  <a:cubicBezTo>
                    <a:pt x="493" y="121"/>
                    <a:pt x="493" y="121"/>
                    <a:pt x="493" y="121"/>
                  </a:cubicBezTo>
                  <a:cubicBezTo>
                    <a:pt x="493" y="121"/>
                    <a:pt x="493" y="121"/>
                    <a:pt x="494" y="120"/>
                  </a:cubicBezTo>
                  <a:cubicBezTo>
                    <a:pt x="494" y="121"/>
                    <a:pt x="494" y="121"/>
                    <a:pt x="494" y="121"/>
                  </a:cubicBezTo>
                  <a:lnTo>
                    <a:pt x="495" y="121"/>
                  </a:lnTo>
                  <a:close/>
                  <a:moveTo>
                    <a:pt x="494" y="119"/>
                  </a:moveTo>
                  <a:cubicBezTo>
                    <a:pt x="493" y="119"/>
                    <a:pt x="493" y="118"/>
                    <a:pt x="492" y="118"/>
                  </a:cubicBezTo>
                  <a:cubicBezTo>
                    <a:pt x="494" y="117"/>
                    <a:pt x="494" y="117"/>
                    <a:pt x="494" y="117"/>
                  </a:cubicBezTo>
                  <a:cubicBezTo>
                    <a:pt x="493" y="117"/>
                    <a:pt x="494" y="118"/>
                    <a:pt x="494" y="119"/>
                  </a:cubicBezTo>
                  <a:close/>
                  <a:moveTo>
                    <a:pt x="491" y="122"/>
                  </a:moveTo>
                  <a:cubicBezTo>
                    <a:pt x="491" y="122"/>
                    <a:pt x="492" y="123"/>
                    <a:pt x="492" y="123"/>
                  </a:cubicBezTo>
                  <a:cubicBezTo>
                    <a:pt x="492" y="123"/>
                    <a:pt x="492" y="123"/>
                    <a:pt x="492" y="123"/>
                  </a:cubicBezTo>
                  <a:cubicBezTo>
                    <a:pt x="492" y="124"/>
                    <a:pt x="492" y="124"/>
                    <a:pt x="492" y="124"/>
                  </a:cubicBezTo>
                  <a:cubicBezTo>
                    <a:pt x="493" y="125"/>
                    <a:pt x="493" y="125"/>
                    <a:pt x="493" y="125"/>
                  </a:cubicBezTo>
                  <a:cubicBezTo>
                    <a:pt x="491" y="125"/>
                    <a:pt x="491" y="124"/>
                    <a:pt x="490" y="124"/>
                  </a:cubicBezTo>
                  <a:cubicBezTo>
                    <a:pt x="491" y="124"/>
                    <a:pt x="491" y="123"/>
                    <a:pt x="491" y="122"/>
                  </a:cubicBezTo>
                  <a:close/>
                  <a:moveTo>
                    <a:pt x="490" y="119"/>
                  </a:moveTo>
                  <a:cubicBezTo>
                    <a:pt x="490" y="120"/>
                    <a:pt x="490" y="120"/>
                    <a:pt x="490" y="120"/>
                  </a:cubicBezTo>
                  <a:cubicBezTo>
                    <a:pt x="490" y="120"/>
                    <a:pt x="490" y="120"/>
                    <a:pt x="490" y="120"/>
                  </a:cubicBezTo>
                  <a:lnTo>
                    <a:pt x="490" y="119"/>
                  </a:lnTo>
                  <a:close/>
                  <a:moveTo>
                    <a:pt x="490" y="116"/>
                  </a:moveTo>
                  <a:cubicBezTo>
                    <a:pt x="491" y="116"/>
                    <a:pt x="491" y="116"/>
                    <a:pt x="491" y="116"/>
                  </a:cubicBezTo>
                  <a:cubicBezTo>
                    <a:pt x="491" y="116"/>
                    <a:pt x="491" y="116"/>
                    <a:pt x="491" y="117"/>
                  </a:cubicBezTo>
                  <a:cubicBezTo>
                    <a:pt x="491" y="117"/>
                    <a:pt x="491" y="117"/>
                    <a:pt x="491" y="117"/>
                  </a:cubicBezTo>
                  <a:cubicBezTo>
                    <a:pt x="491" y="117"/>
                    <a:pt x="491" y="117"/>
                    <a:pt x="491" y="117"/>
                  </a:cubicBezTo>
                  <a:cubicBezTo>
                    <a:pt x="491" y="117"/>
                    <a:pt x="491" y="117"/>
                    <a:pt x="491" y="117"/>
                  </a:cubicBezTo>
                  <a:cubicBezTo>
                    <a:pt x="491" y="117"/>
                    <a:pt x="491" y="117"/>
                    <a:pt x="491" y="117"/>
                  </a:cubicBezTo>
                  <a:cubicBezTo>
                    <a:pt x="491" y="116"/>
                    <a:pt x="491" y="116"/>
                    <a:pt x="490" y="116"/>
                  </a:cubicBezTo>
                  <a:close/>
                  <a:moveTo>
                    <a:pt x="479" y="135"/>
                  </a:moveTo>
                  <a:cubicBezTo>
                    <a:pt x="479" y="135"/>
                    <a:pt x="479" y="135"/>
                    <a:pt x="479" y="135"/>
                  </a:cubicBezTo>
                  <a:cubicBezTo>
                    <a:pt x="479" y="135"/>
                    <a:pt x="478" y="135"/>
                    <a:pt x="478" y="135"/>
                  </a:cubicBezTo>
                  <a:cubicBezTo>
                    <a:pt x="478" y="135"/>
                    <a:pt x="479" y="135"/>
                    <a:pt x="479" y="135"/>
                  </a:cubicBezTo>
                  <a:cubicBezTo>
                    <a:pt x="479" y="134"/>
                    <a:pt x="477" y="134"/>
                    <a:pt x="478" y="133"/>
                  </a:cubicBezTo>
                  <a:cubicBezTo>
                    <a:pt x="478" y="133"/>
                    <a:pt x="478" y="134"/>
                    <a:pt x="479" y="134"/>
                  </a:cubicBezTo>
                  <a:cubicBezTo>
                    <a:pt x="479" y="133"/>
                    <a:pt x="479" y="134"/>
                    <a:pt x="480" y="133"/>
                  </a:cubicBezTo>
                  <a:cubicBezTo>
                    <a:pt x="479" y="134"/>
                    <a:pt x="479" y="134"/>
                    <a:pt x="479" y="135"/>
                  </a:cubicBezTo>
                  <a:close/>
                  <a:moveTo>
                    <a:pt x="478" y="126"/>
                  </a:moveTo>
                  <a:cubicBezTo>
                    <a:pt x="478" y="126"/>
                    <a:pt x="478" y="127"/>
                    <a:pt x="478" y="127"/>
                  </a:cubicBezTo>
                  <a:cubicBezTo>
                    <a:pt x="478" y="127"/>
                    <a:pt x="478" y="127"/>
                    <a:pt x="478" y="127"/>
                  </a:cubicBezTo>
                  <a:cubicBezTo>
                    <a:pt x="479" y="127"/>
                    <a:pt x="479" y="127"/>
                    <a:pt x="479" y="127"/>
                  </a:cubicBezTo>
                  <a:cubicBezTo>
                    <a:pt x="479" y="128"/>
                    <a:pt x="479" y="128"/>
                    <a:pt x="479" y="128"/>
                  </a:cubicBezTo>
                  <a:cubicBezTo>
                    <a:pt x="479" y="128"/>
                    <a:pt x="480" y="128"/>
                    <a:pt x="480" y="128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480" y="127"/>
                    <a:pt x="480" y="127"/>
                    <a:pt x="480" y="127"/>
                  </a:cubicBezTo>
                  <a:cubicBezTo>
                    <a:pt x="481" y="127"/>
                    <a:pt x="481" y="127"/>
                    <a:pt x="481" y="127"/>
                  </a:cubicBezTo>
                  <a:cubicBezTo>
                    <a:pt x="481" y="127"/>
                    <a:pt x="480" y="128"/>
                    <a:pt x="480" y="128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480" y="128"/>
                    <a:pt x="480" y="128"/>
                    <a:pt x="479" y="128"/>
                  </a:cubicBezTo>
                  <a:cubicBezTo>
                    <a:pt x="479" y="128"/>
                    <a:pt x="478" y="128"/>
                    <a:pt x="478" y="129"/>
                  </a:cubicBezTo>
                  <a:cubicBezTo>
                    <a:pt x="478" y="128"/>
                    <a:pt x="478" y="128"/>
                    <a:pt x="478" y="128"/>
                  </a:cubicBezTo>
                  <a:cubicBezTo>
                    <a:pt x="477" y="129"/>
                    <a:pt x="477" y="127"/>
                    <a:pt x="475" y="127"/>
                  </a:cubicBezTo>
                  <a:cubicBezTo>
                    <a:pt x="476" y="126"/>
                    <a:pt x="476" y="126"/>
                    <a:pt x="477" y="126"/>
                  </a:cubicBezTo>
                  <a:cubicBezTo>
                    <a:pt x="477" y="126"/>
                    <a:pt x="477" y="126"/>
                    <a:pt x="477" y="126"/>
                  </a:cubicBezTo>
                  <a:cubicBezTo>
                    <a:pt x="478" y="127"/>
                    <a:pt x="478" y="126"/>
                    <a:pt x="478" y="126"/>
                  </a:cubicBezTo>
                  <a:close/>
                  <a:moveTo>
                    <a:pt x="478" y="125"/>
                  </a:moveTo>
                  <a:cubicBezTo>
                    <a:pt x="478" y="125"/>
                    <a:pt x="478" y="125"/>
                    <a:pt x="478" y="125"/>
                  </a:cubicBezTo>
                  <a:cubicBezTo>
                    <a:pt x="478" y="125"/>
                    <a:pt x="478" y="125"/>
                    <a:pt x="478" y="125"/>
                  </a:cubicBezTo>
                  <a:close/>
                  <a:moveTo>
                    <a:pt x="474" y="127"/>
                  </a:moveTo>
                  <a:cubicBezTo>
                    <a:pt x="475" y="126"/>
                    <a:pt x="475" y="126"/>
                    <a:pt x="475" y="126"/>
                  </a:cubicBezTo>
                  <a:cubicBezTo>
                    <a:pt x="475" y="127"/>
                    <a:pt x="475" y="127"/>
                    <a:pt x="475" y="127"/>
                  </a:cubicBezTo>
                  <a:cubicBezTo>
                    <a:pt x="475" y="127"/>
                    <a:pt x="474" y="127"/>
                    <a:pt x="474" y="127"/>
                  </a:cubicBezTo>
                  <a:close/>
                  <a:moveTo>
                    <a:pt x="473" y="134"/>
                  </a:moveTo>
                  <a:cubicBezTo>
                    <a:pt x="473" y="134"/>
                    <a:pt x="473" y="134"/>
                    <a:pt x="473" y="134"/>
                  </a:cubicBezTo>
                  <a:cubicBezTo>
                    <a:pt x="472" y="134"/>
                    <a:pt x="472" y="134"/>
                    <a:pt x="472" y="134"/>
                  </a:cubicBezTo>
                  <a:lnTo>
                    <a:pt x="473" y="134"/>
                  </a:lnTo>
                  <a:close/>
                  <a:moveTo>
                    <a:pt x="476" y="120"/>
                  </a:moveTo>
                  <a:cubicBezTo>
                    <a:pt x="476" y="120"/>
                    <a:pt x="477" y="120"/>
                    <a:pt x="478" y="120"/>
                  </a:cubicBezTo>
                  <a:cubicBezTo>
                    <a:pt x="478" y="121"/>
                    <a:pt x="477" y="120"/>
                    <a:pt x="477" y="121"/>
                  </a:cubicBezTo>
                  <a:cubicBezTo>
                    <a:pt x="476" y="121"/>
                    <a:pt x="476" y="121"/>
                    <a:pt x="476" y="121"/>
                  </a:cubicBezTo>
                  <a:cubicBezTo>
                    <a:pt x="476" y="121"/>
                    <a:pt x="476" y="121"/>
                    <a:pt x="476" y="121"/>
                  </a:cubicBezTo>
                  <a:cubicBezTo>
                    <a:pt x="476" y="121"/>
                    <a:pt x="476" y="121"/>
                    <a:pt x="476" y="121"/>
                  </a:cubicBezTo>
                  <a:cubicBezTo>
                    <a:pt x="476" y="121"/>
                    <a:pt x="476" y="121"/>
                    <a:pt x="476" y="121"/>
                  </a:cubicBezTo>
                  <a:cubicBezTo>
                    <a:pt x="477" y="120"/>
                    <a:pt x="477" y="120"/>
                    <a:pt x="477" y="120"/>
                  </a:cubicBezTo>
                  <a:lnTo>
                    <a:pt x="476" y="120"/>
                  </a:lnTo>
                  <a:close/>
                  <a:moveTo>
                    <a:pt x="480" y="120"/>
                  </a:moveTo>
                  <a:cubicBezTo>
                    <a:pt x="478" y="121"/>
                    <a:pt x="479" y="118"/>
                    <a:pt x="478" y="119"/>
                  </a:cubicBezTo>
                  <a:cubicBezTo>
                    <a:pt x="478" y="119"/>
                    <a:pt x="477" y="119"/>
                    <a:pt x="477" y="119"/>
                  </a:cubicBezTo>
                  <a:cubicBezTo>
                    <a:pt x="477" y="119"/>
                    <a:pt x="477" y="119"/>
                    <a:pt x="477" y="119"/>
                  </a:cubicBezTo>
                  <a:cubicBezTo>
                    <a:pt x="477" y="118"/>
                    <a:pt x="477" y="118"/>
                    <a:pt x="477" y="118"/>
                  </a:cubicBezTo>
                  <a:cubicBezTo>
                    <a:pt x="478" y="118"/>
                    <a:pt x="478" y="118"/>
                    <a:pt x="478" y="118"/>
                  </a:cubicBezTo>
                  <a:cubicBezTo>
                    <a:pt x="477" y="118"/>
                    <a:pt x="477" y="118"/>
                    <a:pt x="477" y="118"/>
                  </a:cubicBezTo>
                  <a:cubicBezTo>
                    <a:pt x="478" y="118"/>
                    <a:pt x="478" y="118"/>
                    <a:pt x="478" y="118"/>
                  </a:cubicBezTo>
                  <a:cubicBezTo>
                    <a:pt x="478" y="118"/>
                    <a:pt x="478" y="118"/>
                    <a:pt x="478" y="118"/>
                  </a:cubicBezTo>
                  <a:cubicBezTo>
                    <a:pt x="478" y="119"/>
                    <a:pt x="480" y="118"/>
                    <a:pt x="480" y="120"/>
                  </a:cubicBezTo>
                  <a:close/>
                  <a:moveTo>
                    <a:pt x="477" y="117"/>
                  </a:moveTo>
                  <a:cubicBezTo>
                    <a:pt x="477" y="116"/>
                    <a:pt x="478" y="116"/>
                    <a:pt x="477" y="116"/>
                  </a:cubicBezTo>
                  <a:cubicBezTo>
                    <a:pt x="477" y="116"/>
                    <a:pt x="477" y="116"/>
                    <a:pt x="476" y="115"/>
                  </a:cubicBezTo>
                  <a:cubicBezTo>
                    <a:pt x="477" y="116"/>
                    <a:pt x="478" y="115"/>
                    <a:pt x="479" y="116"/>
                  </a:cubicBezTo>
                  <a:cubicBezTo>
                    <a:pt x="479" y="115"/>
                    <a:pt x="479" y="115"/>
                    <a:pt x="479" y="115"/>
                  </a:cubicBezTo>
                  <a:cubicBezTo>
                    <a:pt x="479" y="115"/>
                    <a:pt x="479" y="116"/>
                    <a:pt x="479" y="117"/>
                  </a:cubicBezTo>
                  <a:cubicBezTo>
                    <a:pt x="478" y="116"/>
                    <a:pt x="478" y="116"/>
                    <a:pt x="477" y="117"/>
                  </a:cubicBezTo>
                  <a:close/>
                  <a:moveTo>
                    <a:pt x="475" y="121"/>
                  </a:moveTo>
                  <a:cubicBezTo>
                    <a:pt x="475" y="121"/>
                    <a:pt x="475" y="121"/>
                    <a:pt x="475" y="121"/>
                  </a:cubicBezTo>
                  <a:cubicBezTo>
                    <a:pt x="475" y="122"/>
                    <a:pt x="475" y="122"/>
                    <a:pt x="475" y="122"/>
                  </a:cubicBezTo>
                  <a:lnTo>
                    <a:pt x="475" y="121"/>
                  </a:lnTo>
                  <a:close/>
                  <a:moveTo>
                    <a:pt x="474" y="135"/>
                  </a:moveTo>
                  <a:cubicBezTo>
                    <a:pt x="474" y="136"/>
                    <a:pt x="474" y="136"/>
                    <a:pt x="474" y="136"/>
                  </a:cubicBezTo>
                  <a:cubicBezTo>
                    <a:pt x="473" y="135"/>
                    <a:pt x="473" y="135"/>
                    <a:pt x="473" y="135"/>
                  </a:cubicBezTo>
                  <a:cubicBezTo>
                    <a:pt x="474" y="135"/>
                    <a:pt x="475" y="135"/>
                    <a:pt x="476" y="135"/>
                  </a:cubicBezTo>
                  <a:cubicBezTo>
                    <a:pt x="476" y="136"/>
                    <a:pt x="474" y="136"/>
                    <a:pt x="474" y="135"/>
                  </a:cubicBezTo>
                  <a:close/>
                  <a:moveTo>
                    <a:pt x="480" y="140"/>
                  </a:moveTo>
                  <a:cubicBezTo>
                    <a:pt x="480" y="140"/>
                    <a:pt x="480" y="140"/>
                    <a:pt x="480" y="140"/>
                  </a:cubicBezTo>
                  <a:cubicBezTo>
                    <a:pt x="480" y="140"/>
                    <a:pt x="480" y="140"/>
                    <a:pt x="480" y="140"/>
                  </a:cubicBezTo>
                  <a:close/>
                  <a:moveTo>
                    <a:pt x="480" y="144"/>
                  </a:moveTo>
                  <a:cubicBezTo>
                    <a:pt x="480" y="144"/>
                    <a:pt x="480" y="144"/>
                    <a:pt x="480" y="144"/>
                  </a:cubicBezTo>
                  <a:cubicBezTo>
                    <a:pt x="481" y="144"/>
                    <a:pt x="481" y="144"/>
                    <a:pt x="481" y="145"/>
                  </a:cubicBezTo>
                  <a:cubicBezTo>
                    <a:pt x="480" y="144"/>
                    <a:pt x="480" y="144"/>
                    <a:pt x="480" y="144"/>
                  </a:cubicBezTo>
                  <a:close/>
                  <a:moveTo>
                    <a:pt x="499" y="134"/>
                  </a:moveTo>
                  <a:cubicBezTo>
                    <a:pt x="498" y="134"/>
                    <a:pt x="498" y="134"/>
                    <a:pt x="498" y="134"/>
                  </a:cubicBezTo>
                  <a:cubicBezTo>
                    <a:pt x="498" y="134"/>
                    <a:pt x="498" y="134"/>
                    <a:pt x="498" y="134"/>
                  </a:cubicBezTo>
                  <a:cubicBezTo>
                    <a:pt x="498" y="134"/>
                    <a:pt x="498" y="134"/>
                    <a:pt x="498" y="133"/>
                  </a:cubicBezTo>
                  <a:cubicBezTo>
                    <a:pt x="499" y="134"/>
                    <a:pt x="500" y="133"/>
                    <a:pt x="501" y="133"/>
                  </a:cubicBezTo>
                  <a:cubicBezTo>
                    <a:pt x="501" y="134"/>
                    <a:pt x="501" y="134"/>
                    <a:pt x="501" y="134"/>
                  </a:cubicBezTo>
                  <a:cubicBezTo>
                    <a:pt x="501" y="134"/>
                    <a:pt x="501" y="134"/>
                    <a:pt x="500" y="134"/>
                  </a:cubicBezTo>
                  <a:cubicBezTo>
                    <a:pt x="500" y="134"/>
                    <a:pt x="499" y="134"/>
                    <a:pt x="499" y="134"/>
                  </a:cubicBezTo>
                  <a:close/>
                  <a:moveTo>
                    <a:pt x="507" y="125"/>
                  </a:moveTo>
                  <a:cubicBezTo>
                    <a:pt x="507" y="125"/>
                    <a:pt x="507" y="125"/>
                    <a:pt x="507" y="125"/>
                  </a:cubicBezTo>
                  <a:cubicBezTo>
                    <a:pt x="507" y="125"/>
                    <a:pt x="507" y="125"/>
                    <a:pt x="507" y="125"/>
                  </a:cubicBezTo>
                  <a:close/>
                  <a:moveTo>
                    <a:pt x="508" y="122"/>
                  </a:moveTo>
                  <a:cubicBezTo>
                    <a:pt x="508" y="122"/>
                    <a:pt x="508" y="122"/>
                    <a:pt x="508" y="122"/>
                  </a:cubicBezTo>
                  <a:cubicBezTo>
                    <a:pt x="508" y="122"/>
                    <a:pt x="508" y="122"/>
                    <a:pt x="508" y="122"/>
                  </a:cubicBezTo>
                  <a:close/>
                  <a:moveTo>
                    <a:pt x="512" y="132"/>
                  </a:moveTo>
                  <a:cubicBezTo>
                    <a:pt x="511" y="134"/>
                    <a:pt x="511" y="134"/>
                    <a:pt x="511" y="134"/>
                  </a:cubicBezTo>
                  <a:cubicBezTo>
                    <a:pt x="511" y="134"/>
                    <a:pt x="511" y="134"/>
                    <a:pt x="511" y="134"/>
                  </a:cubicBezTo>
                  <a:cubicBezTo>
                    <a:pt x="512" y="132"/>
                    <a:pt x="512" y="132"/>
                    <a:pt x="512" y="132"/>
                  </a:cubicBezTo>
                  <a:close/>
                  <a:moveTo>
                    <a:pt x="516" y="117"/>
                  </a:moveTo>
                  <a:cubicBezTo>
                    <a:pt x="517" y="116"/>
                    <a:pt x="517" y="116"/>
                    <a:pt x="517" y="116"/>
                  </a:cubicBezTo>
                  <a:cubicBezTo>
                    <a:pt x="517" y="117"/>
                    <a:pt x="517" y="117"/>
                    <a:pt x="517" y="117"/>
                  </a:cubicBezTo>
                  <a:cubicBezTo>
                    <a:pt x="517" y="117"/>
                    <a:pt x="517" y="117"/>
                    <a:pt x="517" y="117"/>
                  </a:cubicBezTo>
                  <a:cubicBezTo>
                    <a:pt x="517" y="118"/>
                    <a:pt x="517" y="118"/>
                    <a:pt x="517" y="118"/>
                  </a:cubicBezTo>
                  <a:cubicBezTo>
                    <a:pt x="517" y="118"/>
                    <a:pt x="517" y="118"/>
                    <a:pt x="517" y="118"/>
                  </a:cubicBezTo>
                  <a:cubicBezTo>
                    <a:pt x="517" y="118"/>
                    <a:pt x="517" y="117"/>
                    <a:pt x="516" y="117"/>
                  </a:cubicBezTo>
                  <a:close/>
                  <a:moveTo>
                    <a:pt x="522" y="109"/>
                  </a:moveTo>
                  <a:cubicBezTo>
                    <a:pt x="522" y="109"/>
                    <a:pt x="522" y="109"/>
                    <a:pt x="522" y="109"/>
                  </a:cubicBezTo>
                  <a:cubicBezTo>
                    <a:pt x="522" y="109"/>
                    <a:pt x="522" y="109"/>
                    <a:pt x="521" y="109"/>
                  </a:cubicBezTo>
                  <a:cubicBezTo>
                    <a:pt x="521" y="110"/>
                    <a:pt x="522" y="111"/>
                    <a:pt x="523" y="111"/>
                  </a:cubicBezTo>
                  <a:cubicBezTo>
                    <a:pt x="523" y="110"/>
                    <a:pt x="523" y="110"/>
                    <a:pt x="524" y="110"/>
                  </a:cubicBezTo>
                  <a:cubicBezTo>
                    <a:pt x="524" y="110"/>
                    <a:pt x="524" y="110"/>
                    <a:pt x="524" y="110"/>
                  </a:cubicBezTo>
                  <a:cubicBezTo>
                    <a:pt x="524" y="110"/>
                    <a:pt x="524" y="110"/>
                    <a:pt x="524" y="110"/>
                  </a:cubicBezTo>
                  <a:cubicBezTo>
                    <a:pt x="524" y="110"/>
                    <a:pt x="525" y="110"/>
                    <a:pt x="525" y="110"/>
                  </a:cubicBezTo>
                  <a:cubicBezTo>
                    <a:pt x="525" y="111"/>
                    <a:pt x="525" y="111"/>
                    <a:pt x="525" y="111"/>
                  </a:cubicBezTo>
                  <a:cubicBezTo>
                    <a:pt x="525" y="110"/>
                    <a:pt x="524" y="110"/>
                    <a:pt x="524" y="110"/>
                  </a:cubicBezTo>
                  <a:cubicBezTo>
                    <a:pt x="524" y="110"/>
                    <a:pt x="524" y="110"/>
                    <a:pt x="524" y="110"/>
                  </a:cubicBezTo>
                  <a:cubicBezTo>
                    <a:pt x="524" y="110"/>
                    <a:pt x="524" y="110"/>
                    <a:pt x="524" y="110"/>
                  </a:cubicBezTo>
                  <a:cubicBezTo>
                    <a:pt x="523" y="111"/>
                    <a:pt x="523" y="110"/>
                    <a:pt x="522" y="111"/>
                  </a:cubicBezTo>
                  <a:cubicBezTo>
                    <a:pt x="521" y="111"/>
                    <a:pt x="522" y="109"/>
                    <a:pt x="521" y="109"/>
                  </a:cubicBezTo>
                  <a:cubicBezTo>
                    <a:pt x="520" y="108"/>
                    <a:pt x="521" y="109"/>
                    <a:pt x="522" y="108"/>
                  </a:cubicBezTo>
                  <a:cubicBezTo>
                    <a:pt x="522" y="108"/>
                    <a:pt x="522" y="109"/>
                    <a:pt x="522" y="109"/>
                  </a:cubicBezTo>
                  <a:cubicBezTo>
                    <a:pt x="522" y="109"/>
                    <a:pt x="522" y="109"/>
                    <a:pt x="522" y="109"/>
                  </a:cubicBezTo>
                  <a:close/>
                  <a:moveTo>
                    <a:pt x="524" y="111"/>
                  </a:moveTo>
                  <a:cubicBezTo>
                    <a:pt x="523" y="112"/>
                    <a:pt x="523" y="112"/>
                    <a:pt x="523" y="112"/>
                  </a:cubicBezTo>
                  <a:cubicBezTo>
                    <a:pt x="524" y="111"/>
                    <a:pt x="524" y="111"/>
                    <a:pt x="524" y="111"/>
                  </a:cubicBezTo>
                  <a:close/>
                  <a:moveTo>
                    <a:pt x="518" y="118"/>
                  </a:moveTo>
                  <a:cubicBezTo>
                    <a:pt x="518" y="118"/>
                    <a:pt x="518" y="118"/>
                    <a:pt x="518" y="118"/>
                  </a:cubicBezTo>
                  <a:cubicBezTo>
                    <a:pt x="518" y="118"/>
                    <a:pt x="518" y="118"/>
                    <a:pt x="518" y="118"/>
                  </a:cubicBezTo>
                  <a:cubicBezTo>
                    <a:pt x="518" y="118"/>
                    <a:pt x="519" y="119"/>
                    <a:pt x="520" y="118"/>
                  </a:cubicBezTo>
                  <a:cubicBezTo>
                    <a:pt x="519" y="119"/>
                    <a:pt x="519" y="119"/>
                    <a:pt x="519" y="119"/>
                  </a:cubicBezTo>
                  <a:cubicBezTo>
                    <a:pt x="519" y="119"/>
                    <a:pt x="519" y="120"/>
                    <a:pt x="518" y="119"/>
                  </a:cubicBezTo>
                  <a:cubicBezTo>
                    <a:pt x="518" y="119"/>
                    <a:pt x="518" y="118"/>
                    <a:pt x="518" y="118"/>
                  </a:cubicBezTo>
                  <a:close/>
                  <a:moveTo>
                    <a:pt x="521" y="114"/>
                  </a:moveTo>
                  <a:cubicBezTo>
                    <a:pt x="520" y="115"/>
                    <a:pt x="520" y="115"/>
                    <a:pt x="520" y="115"/>
                  </a:cubicBezTo>
                  <a:cubicBezTo>
                    <a:pt x="519" y="115"/>
                    <a:pt x="519" y="115"/>
                    <a:pt x="519" y="114"/>
                  </a:cubicBezTo>
                  <a:cubicBezTo>
                    <a:pt x="520" y="113"/>
                    <a:pt x="520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21" y="114"/>
                    <a:pt x="521" y="114"/>
                    <a:pt x="521" y="114"/>
                  </a:cubicBezTo>
                  <a:close/>
                  <a:moveTo>
                    <a:pt x="520" y="111"/>
                  </a:moveTo>
                  <a:cubicBezTo>
                    <a:pt x="521" y="112"/>
                    <a:pt x="521" y="112"/>
                    <a:pt x="521" y="112"/>
                  </a:cubicBezTo>
                  <a:cubicBezTo>
                    <a:pt x="520" y="112"/>
                    <a:pt x="520" y="112"/>
                    <a:pt x="519" y="112"/>
                  </a:cubicBezTo>
                  <a:lnTo>
                    <a:pt x="520" y="111"/>
                  </a:lnTo>
                  <a:close/>
                  <a:moveTo>
                    <a:pt x="520" y="125"/>
                  </a:moveTo>
                  <a:cubicBezTo>
                    <a:pt x="520" y="124"/>
                    <a:pt x="522" y="124"/>
                    <a:pt x="522" y="125"/>
                  </a:cubicBezTo>
                  <a:cubicBezTo>
                    <a:pt x="522" y="125"/>
                    <a:pt x="522" y="125"/>
                    <a:pt x="521" y="126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1" y="125"/>
                    <a:pt x="520" y="126"/>
                    <a:pt x="520" y="125"/>
                  </a:cubicBezTo>
                  <a:close/>
                  <a:moveTo>
                    <a:pt x="522" y="124"/>
                  </a:moveTo>
                  <a:cubicBezTo>
                    <a:pt x="523" y="124"/>
                    <a:pt x="523" y="123"/>
                    <a:pt x="523" y="123"/>
                  </a:cubicBezTo>
                  <a:cubicBezTo>
                    <a:pt x="523" y="122"/>
                    <a:pt x="522" y="122"/>
                    <a:pt x="522" y="122"/>
                  </a:cubicBezTo>
                  <a:cubicBezTo>
                    <a:pt x="522" y="122"/>
                    <a:pt x="523" y="122"/>
                    <a:pt x="523" y="122"/>
                  </a:cubicBezTo>
                  <a:cubicBezTo>
                    <a:pt x="523" y="122"/>
                    <a:pt x="523" y="123"/>
                    <a:pt x="523" y="123"/>
                  </a:cubicBezTo>
                  <a:cubicBezTo>
                    <a:pt x="524" y="123"/>
                    <a:pt x="524" y="123"/>
                    <a:pt x="525" y="123"/>
                  </a:cubicBezTo>
                  <a:cubicBezTo>
                    <a:pt x="525" y="124"/>
                    <a:pt x="525" y="124"/>
                    <a:pt x="525" y="124"/>
                  </a:cubicBezTo>
                  <a:cubicBezTo>
                    <a:pt x="523" y="123"/>
                    <a:pt x="523" y="123"/>
                    <a:pt x="523" y="123"/>
                  </a:cubicBezTo>
                  <a:cubicBezTo>
                    <a:pt x="523" y="124"/>
                    <a:pt x="523" y="124"/>
                    <a:pt x="523" y="124"/>
                  </a:cubicBezTo>
                  <a:lnTo>
                    <a:pt x="522" y="124"/>
                  </a:lnTo>
                  <a:close/>
                  <a:moveTo>
                    <a:pt x="525" y="108"/>
                  </a:moveTo>
                  <a:cubicBezTo>
                    <a:pt x="524" y="107"/>
                    <a:pt x="525" y="107"/>
                    <a:pt x="524" y="107"/>
                  </a:cubicBezTo>
                  <a:cubicBezTo>
                    <a:pt x="524" y="108"/>
                    <a:pt x="524" y="108"/>
                    <a:pt x="524" y="108"/>
                  </a:cubicBezTo>
                  <a:cubicBezTo>
                    <a:pt x="522" y="107"/>
                    <a:pt x="522" y="107"/>
                    <a:pt x="522" y="107"/>
                  </a:cubicBezTo>
                  <a:cubicBezTo>
                    <a:pt x="522" y="107"/>
                    <a:pt x="522" y="107"/>
                    <a:pt x="522" y="107"/>
                  </a:cubicBezTo>
                  <a:cubicBezTo>
                    <a:pt x="523" y="107"/>
                    <a:pt x="523" y="107"/>
                    <a:pt x="524" y="107"/>
                  </a:cubicBezTo>
                  <a:cubicBezTo>
                    <a:pt x="524" y="107"/>
                    <a:pt x="524" y="106"/>
                    <a:pt x="523" y="106"/>
                  </a:cubicBezTo>
                  <a:cubicBezTo>
                    <a:pt x="522" y="106"/>
                    <a:pt x="523" y="104"/>
                    <a:pt x="521" y="105"/>
                  </a:cubicBezTo>
                  <a:cubicBezTo>
                    <a:pt x="521" y="104"/>
                    <a:pt x="521" y="104"/>
                    <a:pt x="521" y="104"/>
                  </a:cubicBezTo>
                  <a:cubicBezTo>
                    <a:pt x="523" y="103"/>
                    <a:pt x="522" y="107"/>
                    <a:pt x="524" y="106"/>
                  </a:cubicBezTo>
                  <a:cubicBezTo>
                    <a:pt x="523" y="107"/>
                    <a:pt x="526" y="106"/>
                    <a:pt x="525" y="108"/>
                  </a:cubicBezTo>
                  <a:close/>
                  <a:moveTo>
                    <a:pt x="524" y="105"/>
                  </a:moveTo>
                  <a:cubicBezTo>
                    <a:pt x="524" y="105"/>
                    <a:pt x="523" y="105"/>
                    <a:pt x="523" y="105"/>
                  </a:cubicBezTo>
                  <a:cubicBezTo>
                    <a:pt x="524" y="105"/>
                    <a:pt x="524" y="105"/>
                    <a:pt x="524" y="105"/>
                  </a:cubicBezTo>
                  <a:cubicBezTo>
                    <a:pt x="524" y="105"/>
                    <a:pt x="524" y="105"/>
                    <a:pt x="524" y="105"/>
                  </a:cubicBezTo>
                  <a:close/>
                  <a:moveTo>
                    <a:pt x="522" y="97"/>
                  </a:moveTo>
                  <a:cubicBezTo>
                    <a:pt x="522" y="98"/>
                    <a:pt x="522" y="98"/>
                    <a:pt x="522" y="98"/>
                  </a:cubicBezTo>
                  <a:cubicBezTo>
                    <a:pt x="521" y="99"/>
                    <a:pt x="521" y="99"/>
                    <a:pt x="521" y="99"/>
                  </a:cubicBezTo>
                  <a:cubicBezTo>
                    <a:pt x="520" y="98"/>
                    <a:pt x="520" y="98"/>
                    <a:pt x="520" y="98"/>
                  </a:cubicBezTo>
                  <a:cubicBezTo>
                    <a:pt x="521" y="98"/>
                    <a:pt x="521" y="98"/>
                    <a:pt x="521" y="98"/>
                  </a:cubicBezTo>
                  <a:cubicBezTo>
                    <a:pt x="520" y="97"/>
                    <a:pt x="520" y="97"/>
                    <a:pt x="520" y="97"/>
                  </a:cubicBezTo>
                  <a:cubicBezTo>
                    <a:pt x="520" y="98"/>
                    <a:pt x="521" y="97"/>
                    <a:pt x="522" y="97"/>
                  </a:cubicBezTo>
                  <a:close/>
                  <a:moveTo>
                    <a:pt x="531" y="55"/>
                  </a:moveTo>
                  <a:cubicBezTo>
                    <a:pt x="530" y="55"/>
                    <a:pt x="530" y="55"/>
                    <a:pt x="530" y="55"/>
                  </a:cubicBezTo>
                  <a:cubicBezTo>
                    <a:pt x="530" y="55"/>
                    <a:pt x="531" y="55"/>
                    <a:pt x="532" y="55"/>
                  </a:cubicBezTo>
                  <a:lnTo>
                    <a:pt x="531" y="55"/>
                  </a:lnTo>
                  <a:close/>
                  <a:moveTo>
                    <a:pt x="528" y="53"/>
                  </a:moveTo>
                  <a:cubicBezTo>
                    <a:pt x="528" y="52"/>
                    <a:pt x="530" y="53"/>
                    <a:pt x="530" y="53"/>
                  </a:cubicBezTo>
                  <a:cubicBezTo>
                    <a:pt x="531" y="53"/>
                    <a:pt x="531" y="53"/>
                    <a:pt x="531" y="53"/>
                  </a:cubicBezTo>
                  <a:cubicBezTo>
                    <a:pt x="531" y="54"/>
                    <a:pt x="531" y="54"/>
                    <a:pt x="531" y="54"/>
                  </a:cubicBezTo>
                  <a:cubicBezTo>
                    <a:pt x="530" y="54"/>
                    <a:pt x="529" y="52"/>
                    <a:pt x="528" y="53"/>
                  </a:cubicBezTo>
                  <a:close/>
                  <a:moveTo>
                    <a:pt x="529" y="55"/>
                  </a:moveTo>
                  <a:cubicBezTo>
                    <a:pt x="529" y="55"/>
                    <a:pt x="529" y="55"/>
                    <a:pt x="529" y="55"/>
                  </a:cubicBezTo>
                  <a:cubicBezTo>
                    <a:pt x="528" y="55"/>
                    <a:pt x="527" y="55"/>
                    <a:pt x="526" y="55"/>
                  </a:cubicBezTo>
                  <a:cubicBezTo>
                    <a:pt x="526" y="54"/>
                    <a:pt x="527" y="54"/>
                    <a:pt x="526" y="53"/>
                  </a:cubicBezTo>
                  <a:cubicBezTo>
                    <a:pt x="527" y="54"/>
                    <a:pt x="527" y="53"/>
                    <a:pt x="527" y="53"/>
                  </a:cubicBezTo>
                  <a:cubicBezTo>
                    <a:pt x="528" y="53"/>
                    <a:pt x="527" y="54"/>
                    <a:pt x="528" y="54"/>
                  </a:cubicBezTo>
                  <a:lnTo>
                    <a:pt x="529" y="55"/>
                  </a:lnTo>
                  <a:close/>
                  <a:moveTo>
                    <a:pt x="515" y="66"/>
                  </a:moveTo>
                  <a:cubicBezTo>
                    <a:pt x="515" y="67"/>
                    <a:pt x="515" y="67"/>
                    <a:pt x="515" y="67"/>
                  </a:cubicBezTo>
                  <a:cubicBezTo>
                    <a:pt x="515" y="67"/>
                    <a:pt x="514" y="67"/>
                    <a:pt x="514" y="67"/>
                  </a:cubicBezTo>
                  <a:cubicBezTo>
                    <a:pt x="515" y="67"/>
                    <a:pt x="515" y="67"/>
                    <a:pt x="515" y="67"/>
                  </a:cubicBezTo>
                  <a:lnTo>
                    <a:pt x="515" y="66"/>
                  </a:lnTo>
                  <a:close/>
                  <a:moveTo>
                    <a:pt x="518" y="55"/>
                  </a:moveTo>
                  <a:cubicBezTo>
                    <a:pt x="518" y="55"/>
                    <a:pt x="518" y="55"/>
                    <a:pt x="518" y="55"/>
                  </a:cubicBezTo>
                  <a:cubicBezTo>
                    <a:pt x="518" y="55"/>
                    <a:pt x="518" y="55"/>
                    <a:pt x="519" y="55"/>
                  </a:cubicBezTo>
                  <a:cubicBezTo>
                    <a:pt x="519" y="55"/>
                    <a:pt x="518" y="55"/>
                    <a:pt x="518" y="55"/>
                  </a:cubicBezTo>
                  <a:cubicBezTo>
                    <a:pt x="518" y="55"/>
                    <a:pt x="518" y="55"/>
                    <a:pt x="518" y="55"/>
                  </a:cubicBezTo>
                  <a:close/>
                  <a:moveTo>
                    <a:pt x="514" y="68"/>
                  </a:moveTo>
                  <a:cubicBezTo>
                    <a:pt x="513" y="69"/>
                    <a:pt x="513" y="69"/>
                    <a:pt x="513" y="69"/>
                  </a:cubicBezTo>
                  <a:cubicBezTo>
                    <a:pt x="513" y="69"/>
                    <a:pt x="513" y="69"/>
                    <a:pt x="513" y="69"/>
                  </a:cubicBezTo>
                  <a:cubicBezTo>
                    <a:pt x="513" y="68"/>
                    <a:pt x="513" y="68"/>
                    <a:pt x="513" y="68"/>
                  </a:cubicBezTo>
                  <a:lnTo>
                    <a:pt x="514" y="68"/>
                  </a:lnTo>
                  <a:close/>
                  <a:moveTo>
                    <a:pt x="502" y="105"/>
                  </a:moveTo>
                  <a:cubicBezTo>
                    <a:pt x="502" y="104"/>
                    <a:pt x="502" y="105"/>
                    <a:pt x="502" y="105"/>
                  </a:cubicBezTo>
                  <a:cubicBezTo>
                    <a:pt x="502" y="105"/>
                    <a:pt x="501" y="104"/>
                    <a:pt x="502" y="104"/>
                  </a:cubicBezTo>
                  <a:cubicBezTo>
                    <a:pt x="503" y="104"/>
                    <a:pt x="503" y="106"/>
                    <a:pt x="505" y="106"/>
                  </a:cubicBezTo>
                  <a:cubicBezTo>
                    <a:pt x="504" y="106"/>
                    <a:pt x="504" y="106"/>
                    <a:pt x="504" y="106"/>
                  </a:cubicBezTo>
                  <a:cubicBezTo>
                    <a:pt x="503" y="106"/>
                    <a:pt x="502" y="106"/>
                    <a:pt x="501" y="105"/>
                  </a:cubicBezTo>
                  <a:cubicBezTo>
                    <a:pt x="502" y="105"/>
                    <a:pt x="502" y="105"/>
                    <a:pt x="502" y="105"/>
                  </a:cubicBezTo>
                  <a:cubicBezTo>
                    <a:pt x="502" y="105"/>
                    <a:pt x="503" y="105"/>
                    <a:pt x="502" y="105"/>
                  </a:cubicBezTo>
                  <a:close/>
                  <a:moveTo>
                    <a:pt x="491" y="109"/>
                  </a:moveTo>
                  <a:cubicBezTo>
                    <a:pt x="491" y="108"/>
                    <a:pt x="491" y="108"/>
                    <a:pt x="491" y="108"/>
                  </a:cubicBezTo>
                  <a:cubicBezTo>
                    <a:pt x="491" y="109"/>
                    <a:pt x="491" y="109"/>
                    <a:pt x="492" y="109"/>
                  </a:cubicBezTo>
                  <a:cubicBezTo>
                    <a:pt x="492" y="109"/>
                    <a:pt x="491" y="110"/>
                    <a:pt x="492" y="110"/>
                  </a:cubicBezTo>
                  <a:cubicBezTo>
                    <a:pt x="491" y="110"/>
                    <a:pt x="491" y="110"/>
                    <a:pt x="491" y="110"/>
                  </a:cubicBezTo>
                  <a:cubicBezTo>
                    <a:pt x="491" y="110"/>
                    <a:pt x="491" y="110"/>
                    <a:pt x="491" y="111"/>
                  </a:cubicBezTo>
                  <a:cubicBezTo>
                    <a:pt x="490" y="110"/>
                    <a:pt x="490" y="110"/>
                    <a:pt x="490" y="110"/>
                  </a:cubicBezTo>
                  <a:cubicBezTo>
                    <a:pt x="490" y="108"/>
                    <a:pt x="490" y="108"/>
                    <a:pt x="490" y="108"/>
                  </a:cubicBezTo>
                  <a:cubicBezTo>
                    <a:pt x="489" y="108"/>
                    <a:pt x="489" y="109"/>
                    <a:pt x="489" y="109"/>
                  </a:cubicBezTo>
                  <a:cubicBezTo>
                    <a:pt x="489" y="108"/>
                    <a:pt x="489" y="108"/>
                    <a:pt x="489" y="108"/>
                  </a:cubicBezTo>
                  <a:lnTo>
                    <a:pt x="491" y="109"/>
                  </a:lnTo>
                  <a:close/>
                  <a:moveTo>
                    <a:pt x="487" y="110"/>
                  </a:moveTo>
                  <a:cubicBezTo>
                    <a:pt x="487" y="110"/>
                    <a:pt x="487" y="110"/>
                    <a:pt x="488" y="110"/>
                  </a:cubicBezTo>
                  <a:cubicBezTo>
                    <a:pt x="488" y="110"/>
                    <a:pt x="488" y="110"/>
                    <a:pt x="488" y="110"/>
                  </a:cubicBezTo>
                  <a:cubicBezTo>
                    <a:pt x="488" y="110"/>
                    <a:pt x="488" y="110"/>
                    <a:pt x="488" y="110"/>
                  </a:cubicBezTo>
                  <a:cubicBezTo>
                    <a:pt x="488" y="110"/>
                    <a:pt x="488" y="111"/>
                    <a:pt x="488" y="111"/>
                  </a:cubicBezTo>
                  <a:cubicBezTo>
                    <a:pt x="489" y="111"/>
                    <a:pt x="489" y="110"/>
                    <a:pt x="488" y="110"/>
                  </a:cubicBezTo>
                  <a:cubicBezTo>
                    <a:pt x="488" y="110"/>
                    <a:pt x="488" y="110"/>
                    <a:pt x="488" y="110"/>
                  </a:cubicBezTo>
                  <a:cubicBezTo>
                    <a:pt x="488" y="110"/>
                    <a:pt x="488" y="110"/>
                    <a:pt x="488" y="110"/>
                  </a:cubicBezTo>
                  <a:cubicBezTo>
                    <a:pt x="489" y="110"/>
                    <a:pt x="489" y="110"/>
                    <a:pt x="489" y="110"/>
                  </a:cubicBezTo>
                  <a:cubicBezTo>
                    <a:pt x="489" y="111"/>
                    <a:pt x="489" y="111"/>
                    <a:pt x="489" y="111"/>
                  </a:cubicBezTo>
                  <a:cubicBezTo>
                    <a:pt x="489" y="110"/>
                    <a:pt x="489" y="110"/>
                    <a:pt x="489" y="110"/>
                  </a:cubicBezTo>
                  <a:cubicBezTo>
                    <a:pt x="489" y="110"/>
                    <a:pt x="488" y="110"/>
                    <a:pt x="488" y="111"/>
                  </a:cubicBezTo>
                  <a:cubicBezTo>
                    <a:pt x="490" y="111"/>
                    <a:pt x="490" y="111"/>
                    <a:pt x="490" y="111"/>
                  </a:cubicBezTo>
                  <a:cubicBezTo>
                    <a:pt x="490" y="111"/>
                    <a:pt x="490" y="111"/>
                    <a:pt x="490" y="111"/>
                  </a:cubicBezTo>
                  <a:cubicBezTo>
                    <a:pt x="490" y="111"/>
                    <a:pt x="490" y="111"/>
                    <a:pt x="490" y="111"/>
                  </a:cubicBezTo>
                  <a:cubicBezTo>
                    <a:pt x="489" y="111"/>
                    <a:pt x="489" y="112"/>
                    <a:pt x="489" y="111"/>
                  </a:cubicBezTo>
                  <a:cubicBezTo>
                    <a:pt x="488" y="111"/>
                    <a:pt x="487" y="113"/>
                    <a:pt x="487" y="112"/>
                  </a:cubicBezTo>
                  <a:cubicBezTo>
                    <a:pt x="487" y="112"/>
                    <a:pt x="487" y="111"/>
                    <a:pt x="487" y="111"/>
                  </a:cubicBezTo>
                  <a:cubicBezTo>
                    <a:pt x="488" y="110"/>
                    <a:pt x="486" y="110"/>
                    <a:pt x="487" y="110"/>
                  </a:cubicBezTo>
                  <a:close/>
                  <a:moveTo>
                    <a:pt x="491" y="100"/>
                  </a:moveTo>
                  <a:cubicBezTo>
                    <a:pt x="491" y="100"/>
                    <a:pt x="491" y="100"/>
                    <a:pt x="491" y="100"/>
                  </a:cubicBezTo>
                  <a:cubicBezTo>
                    <a:pt x="492" y="100"/>
                    <a:pt x="492" y="100"/>
                    <a:pt x="492" y="100"/>
                  </a:cubicBezTo>
                  <a:lnTo>
                    <a:pt x="491" y="100"/>
                  </a:lnTo>
                  <a:close/>
                  <a:moveTo>
                    <a:pt x="474" y="127"/>
                  </a:moveTo>
                  <a:cubicBezTo>
                    <a:pt x="473" y="127"/>
                    <a:pt x="473" y="127"/>
                    <a:pt x="473" y="127"/>
                  </a:cubicBezTo>
                  <a:cubicBezTo>
                    <a:pt x="473" y="127"/>
                    <a:pt x="473" y="127"/>
                    <a:pt x="473" y="127"/>
                  </a:cubicBezTo>
                  <a:cubicBezTo>
                    <a:pt x="473" y="127"/>
                    <a:pt x="473" y="127"/>
                    <a:pt x="473" y="127"/>
                  </a:cubicBezTo>
                  <a:cubicBezTo>
                    <a:pt x="473" y="127"/>
                    <a:pt x="472" y="128"/>
                    <a:pt x="473" y="128"/>
                  </a:cubicBezTo>
                  <a:cubicBezTo>
                    <a:pt x="472" y="128"/>
                    <a:pt x="472" y="128"/>
                    <a:pt x="472" y="128"/>
                  </a:cubicBezTo>
                  <a:cubicBezTo>
                    <a:pt x="472" y="129"/>
                    <a:pt x="472" y="130"/>
                    <a:pt x="472" y="131"/>
                  </a:cubicBezTo>
                  <a:cubicBezTo>
                    <a:pt x="471" y="131"/>
                    <a:pt x="471" y="131"/>
                    <a:pt x="471" y="131"/>
                  </a:cubicBezTo>
                  <a:cubicBezTo>
                    <a:pt x="471" y="131"/>
                    <a:pt x="471" y="131"/>
                    <a:pt x="471" y="131"/>
                  </a:cubicBezTo>
                  <a:cubicBezTo>
                    <a:pt x="471" y="131"/>
                    <a:pt x="471" y="131"/>
                    <a:pt x="471" y="131"/>
                  </a:cubicBezTo>
                  <a:cubicBezTo>
                    <a:pt x="471" y="131"/>
                    <a:pt x="471" y="130"/>
                    <a:pt x="471" y="130"/>
                  </a:cubicBezTo>
                  <a:cubicBezTo>
                    <a:pt x="471" y="130"/>
                    <a:pt x="471" y="130"/>
                    <a:pt x="471" y="130"/>
                  </a:cubicBezTo>
                  <a:cubicBezTo>
                    <a:pt x="471" y="130"/>
                    <a:pt x="472" y="130"/>
                    <a:pt x="472" y="130"/>
                  </a:cubicBezTo>
                  <a:cubicBezTo>
                    <a:pt x="472" y="129"/>
                    <a:pt x="472" y="129"/>
                    <a:pt x="471" y="129"/>
                  </a:cubicBezTo>
                  <a:cubicBezTo>
                    <a:pt x="471" y="129"/>
                    <a:pt x="471" y="128"/>
                    <a:pt x="471" y="129"/>
                  </a:cubicBezTo>
                  <a:cubicBezTo>
                    <a:pt x="470" y="126"/>
                    <a:pt x="472" y="129"/>
                    <a:pt x="473" y="127"/>
                  </a:cubicBezTo>
                  <a:cubicBezTo>
                    <a:pt x="473" y="127"/>
                    <a:pt x="473" y="127"/>
                    <a:pt x="473" y="127"/>
                  </a:cubicBezTo>
                  <a:cubicBezTo>
                    <a:pt x="473" y="127"/>
                    <a:pt x="473" y="127"/>
                    <a:pt x="473" y="127"/>
                  </a:cubicBezTo>
                  <a:cubicBezTo>
                    <a:pt x="473" y="127"/>
                    <a:pt x="473" y="127"/>
                    <a:pt x="473" y="127"/>
                  </a:cubicBezTo>
                  <a:cubicBezTo>
                    <a:pt x="473" y="126"/>
                    <a:pt x="473" y="126"/>
                    <a:pt x="473" y="126"/>
                  </a:cubicBezTo>
                  <a:cubicBezTo>
                    <a:pt x="473" y="126"/>
                    <a:pt x="473" y="127"/>
                    <a:pt x="473" y="127"/>
                  </a:cubicBezTo>
                  <a:lnTo>
                    <a:pt x="474" y="127"/>
                  </a:lnTo>
                  <a:close/>
                  <a:moveTo>
                    <a:pt x="453" y="111"/>
                  </a:moveTo>
                  <a:cubicBezTo>
                    <a:pt x="453" y="111"/>
                    <a:pt x="453" y="112"/>
                    <a:pt x="453" y="112"/>
                  </a:cubicBezTo>
                  <a:cubicBezTo>
                    <a:pt x="453" y="112"/>
                    <a:pt x="453" y="112"/>
                    <a:pt x="453" y="112"/>
                  </a:cubicBezTo>
                  <a:cubicBezTo>
                    <a:pt x="453" y="112"/>
                    <a:pt x="452" y="112"/>
                    <a:pt x="452" y="112"/>
                  </a:cubicBezTo>
                  <a:cubicBezTo>
                    <a:pt x="452" y="111"/>
                    <a:pt x="452" y="111"/>
                    <a:pt x="452" y="111"/>
                  </a:cubicBezTo>
                  <a:cubicBezTo>
                    <a:pt x="452" y="111"/>
                    <a:pt x="452" y="111"/>
                    <a:pt x="453" y="111"/>
                  </a:cubicBezTo>
                  <a:cubicBezTo>
                    <a:pt x="452" y="110"/>
                    <a:pt x="452" y="110"/>
                    <a:pt x="452" y="110"/>
                  </a:cubicBezTo>
                  <a:cubicBezTo>
                    <a:pt x="453" y="111"/>
                    <a:pt x="452" y="109"/>
                    <a:pt x="454" y="109"/>
                  </a:cubicBezTo>
                  <a:cubicBezTo>
                    <a:pt x="453" y="110"/>
                    <a:pt x="453" y="110"/>
                    <a:pt x="453" y="110"/>
                  </a:cubicBezTo>
                  <a:cubicBezTo>
                    <a:pt x="454" y="110"/>
                    <a:pt x="455" y="111"/>
                    <a:pt x="455" y="111"/>
                  </a:cubicBezTo>
                  <a:cubicBezTo>
                    <a:pt x="455" y="111"/>
                    <a:pt x="455" y="111"/>
                    <a:pt x="455" y="111"/>
                  </a:cubicBezTo>
                  <a:cubicBezTo>
                    <a:pt x="455" y="111"/>
                    <a:pt x="455" y="111"/>
                    <a:pt x="455" y="111"/>
                  </a:cubicBezTo>
                  <a:cubicBezTo>
                    <a:pt x="454" y="111"/>
                    <a:pt x="454" y="111"/>
                    <a:pt x="453" y="110"/>
                  </a:cubicBezTo>
                  <a:cubicBezTo>
                    <a:pt x="453" y="110"/>
                    <a:pt x="453" y="110"/>
                    <a:pt x="452" y="110"/>
                  </a:cubicBezTo>
                  <a:lnTo>
                    <a:pt x="453" y="111"/>
                  </a:lnTo>
                  <a:close/>
                  <a:moveTo>
                    <a:pt x="454" y="113"/>
                  </a:moveTo>
                  <a:cubicBezTo>
                    <a:pt x="454" y="113"/>
                    <a:pt x="453" y="114"/>
                    <a:pt x="453" y="114"/>
                  </a:cubicBezTo>
                  <a:cubicBezTo>
                    <a:pt x="453" y="114"/>
                    <a:pt x="454" y="113"/>
                    <a:pt x="454" y="113"/>
                  </a:cubicBezTo>
                  <a:close/>
                  <a:moveTo>
                    <a:pt x="455" y="109"/>
                  </a:moveTo>
                  <a:cubicBezTo>
                    <a:pt x="455" y="109"/>
                    <a:pt x="454" y="108"/>
                    <a:pt x="453" y="108"/>
                  </a:cubicBezTo>
                  <a:cubicBezTo>
                    <a:pt x="452" y="109"/>
                    <a:pt x="452" y="109"/>
                    <a:pt x="451" y="109"/>
                  </a:cubicBezTo>
                  <a:cubicBezTo>
                    <a:pt x="451" y="109"/>
                    <a:pt x="451" y="109"/>
                    <a:pt x="451" y="109"/>
                  </a:cubicBezTo>
                  <a:cubicBezTo>
                    <a:pt x="451" y="109"/>
                    <a:pt x="451" y="109"/>
                    <a:pt x="451" y="109"/>
                  </a:cubicBezTo>
                  <a:cubicBezTo>
                    <a:pt x="451" y="109"/>
                    <a:pt x="451" y="108"/>
                    <a:pt x="452" y="108"/>
                  </a:cubicBezTo>
                  <a:cubicBezTo>
                    <a:pt x="452" y="108"/>
                    <a:pt x="452" y="108"/>
                    <a:pt x="453" y="108"/>
                  </a:cubicBezTo>
                  <a:cubicBezTo>
                    <a:pt x="453" y="108"/>
                    <a:pt x="453" y="108"/>
                    <a:pt x="453" y="107"/>
                  </a:cubicBezTo>
                  <a:cubicBezTo>
                    <a:pt x="452" y="107"/>
                    <a:pt x="452" y="108"/>
                    <a:pt x="451" y="107"/>
                  </a:cubicBezTo>
                  <a:cubicBezTo>
                    <a:pt x="451" y="107"/>
                    <a:pt x="451" y="107"/>
                    <a:pt x="451" y="107"/>
                  </a:cubicBezTo>
                  <a:cubicBezTo>
                    <a:pt x="451" y="107"/>
                    <a:pt x="452" y="107"/>
                    <a:pt x="452" y="107"/>
                  </a:cubicBezTo>
                  <a:cubicBezTo>
                    <a:pt x="453" y="106"/>
                    <a:pt x="453" y="106"/>
                    <a:pt x="453" y="106"/>
                  </a:cubicBezTo>
                  <a:cubicBezTo>
                    <a:pt x="452" y="107"/>
                    <a:pt x="453" y="107"/>
                    <a:pt x="453" y="107"/>
                  </a:cubicBezTo>
                  <a:cubicBezTo>
                    <a:pt x="453" y="107"/>
                    <a:pt x="453" y="107"/>
                    <a:pt x="453" y="107"/>
                  </a:cubicBezTo>
                  <a:cubicBezTo>
                    <a:pt x="453" y="107"/>
                    <a:pt x="453" y="107"/>
                    <a:pt x="453" y="107"/>
                  </a:cubicBezTo>
                  <a:cubicBezTo>
                    <a:pt x="453" y="107"/>
                    <a:pt x="453" y="108"/>
                    <a:pt x="454" y="108"/>
                  </a:cubicBezTo>
                  <a:cubicBezTo>
                    <a:pt x="454" y="109"/>
                    <a:pt x="455" y="108"/>
                    <a:pt x="456" y="109"/>
                  </a:cubicBezTo>
                  <a:lnTo>
                    <a:pt x="455" y="109"/>
                  </a:lnTo>
                  <a:close/>
                  <a:moveTo>
                    <a:pt x="454" y="107"/>
                  </a:moveTo>
                  <a:cubicBezTo>
                    <a:pt x="455" y="106"/>
                    <a:pt x="455" y="106"/>
                    <a:pt x="455" y="106"/>
                  </a:cubicBezTo>
                  <a:cubicBezTo>
                    <a:pt x="455" y="107"/>
                    <a:pt x="455" y="107"/>
                    <a:pt x="455" y="107"/>
                  </a:cubicBezTo>
                  <a:cubicBezTo>
                    <a:pt x="454" y="107"/>
                    <a:pt x="454" y="107"/>
                    <a:pt x="454" y="107"/>
                  </a:cubicBezTo>
                  <a:cubicBezTo>
                    <a:pt x="454" y="107"/>
                    <a:pt x="454" y="107"/>
                    <a:pt x="454" y="107"/>
                  </a:cubicBezTo>
                  <a:cubicBezTo>
                    <a:pt x="454" y="107"/>
                    <a:pt x="454" y="107"/>
                    <a:pt x="454" y="107"/>
                  </a:cubicBezTo>
                  <a:cubicBezTo>
                    <a:pt x="454" y="106"/>
                    <a:pt x="454" y="106"/>
                    <a:pt x="454" y="106"/>
                  </a:cubicBezTo>
                  <a:cubicBezTo>
                    <a:pt x="454" y="106"/>
                    <a:pt x="454" y="106"/>
                    <a:pt x="454" y="106"/>
                  </a:cubicBezTo>
                  <a:cubicBezTo>
                    <a:pt x="454" y="106"/>
                    <a:pt x="454" y="106"/>
                    <a:pt x="454" y="107"/>
                  </a:cubicBezTo>
                  <a:close/>
                  <a:moveTo>
                    <a:pt x="456" y="107"/>
                  </a:moveTo>
                  <a:cubicBezTo>
                    <a:pt x="458" y="108"/>
                    <a:pt x="458" y="108"/>
                    <a:pt x="458" y="108"/>
                  </a:cubicBezTo>
                  <a:cubicBezTo>
                    <a:pt x="458" y="109"/>
                    <a:pt x="458" y="109"/>
                    <a:pt x="458" y="109"/>
                  </a:cubicBezTo>
                  <a:lnTo>
                    <a:pt x="456" y="107"/>
                  </a:lnTo>
                  <a:close/>
                  <a:moveTo>
                    <a:pt x="460" y="103"/>
                  </a:moveTo>
                  <a:cubicBezTo>
                    <a:pt x="460" y="103"/>
                    <a:pt x="460" y="103"/>
                    <a:pt x="460" y="103"/>
                  </a:cubicBezTo>
                  <a:cubicBezTo>
                    <a:pt x="460" y="103"/>
                    <a:pt x="459" y="103"/>
                    <a:pt x="459" y="103"/>
                  </a:cubicBezTo>
                  <a:cubicBezTo>
                    <a:pt x="458" y="103"/>
                    <a:pt x="460" y="103"/>
                    <a:pt x="459" y="102"/>
                  </a:cubicBezTo>
                  <a:cubicBezTo>
                    <a:pt x="460" y="102"/>
                    <a:pt x="461" y="103"/>
                    <a:pt x="462" y="103"/>
                  </a:cubicBezTo>
                  <a:cubicBezTo>
                    <a:pt x="461" y="103"/>
                    <a:pt x="461" y="103"/>
                    <a:pt x="461" y="103"/>
                  </a:cubicBezTo>
                  <a:cubicBezTo>
                    <a:pt x="460" y="103"/>
                    <a:pt x="460" y="103"/>
                    <a:pt x="460" y="103"/>
                  </a:cubicBezTo>
                  <a:cubicBezTo>
                    <a:pt x="460" y="103"/>
                    <a:pt x="460" y="103"/>
                    <a:pt x="460" y="103"/>
                  </a:cubicBezTo>
                  <a:cubicBezTo>
                    <a:pt x="461" y="104"/>
                    <a:pt x="461" y="104"/>
                    <a:pt x="460" y="104"/>
                  </a:cubicBezTo>
                  <a:cubicBezTo>
                    <a:pt x="460" y="104"/>
                    <a:pt x="460" y="104"/>
                    <a:pt x="460" y="104"/>
                  </a:cubicBezTo>
                  <a:cubicBezTo>
                    <a:pt x="460" y="104"/>
                    <a:pt x="460" y="104"/>
                    <a:pt x="460" y="104"/>
                  </a:cubicBezTo>
                  <a:cubicBezTo>
                    <a:pt x="460" y="103"/>
                    <a:pt x="460" y="103"/>
                    <a:pt x="460" y="103"/>
                  </a:cubicBezTo>
                  <a:cubicBezTo>
                    <a:pt x="460" y="103"/>
                    <a:pt x="460" y="103"/>
                    <a:pt x="460" y="103"/>
                  </a:cubicBezTo>
                  <a:close/>
                  <a:moveTo>
                    <a:pt x="462" y="105"/>
                  </a:moveTo>
                  <a:cubicBezTo>
                    <a:pt x="462" y="106"/>
                    <a:pt x="461" y="106"/>
                    <a:pt x="460" y="106"/>
                  </a:cubicBezTo>
                  <a:cubicBezTo>
                    <a:pt x="460" y="106"/>
                    <a:pt x="460" y="106"/>
                    <a:pt x="460" y="106"/>
                  </a:cubicBezTo>
                  <a:cubicBezTo>
                    <a:pt x="460" y="105"/>
                    <a:pt x="461" y="105"/>
                    <a:pt x="462" y="105"/>
                  </a:cubicBezTo>
                  <a:close/>
                  <a:moveTo>
                    <a:pt x="462" y="105"/>
                  </a:moveTo>
                  <a:cubicBezTo>
                    <a:pt x="463" y="105"/>
                    <a:pt x="463" y="105"/>
                    <a:pt x="463" y="105"/>
                  </a:cubicBezTo>
                  <a:cubicBezTo>
                    <a:pt x="463" y="105"/>
                    <a:pt x="463" y="105"/>
                    <a:pt x="463" y="105"/>
                  </a:cubicBezTo>
                  <a:lnTo>
                    <a:pt x="462" y="105"/>
                  </a:lnTo>
                  <a:close/>
                  <a:moveTo>
                    <a:pt x="464" y="105"/>
                  </a:moveTo>
                  <a:cubicBezTo>
                    <a:pt x="463" y="105"/>
                    <a:pt x="464" y="106"/>
                    <a:pt x="463" y="106"/>
                  </a:cubicBezTo>
                  <a:cubicBezTo>
                    <a:pt x="464" y="106"/>
                    <a:pt x="463" y="105"/>
                    <a:pt x="464" y="105"/>
                  </a:cubicBezTo>
                  <a:close/>
                  <a:moveTo>
                    <a:pt x="447" y="109"/>
                  </a:moveTo>
                  <a:cubicBezTo>
                    <a:pt x="448" y="109"/>
                    <a:pt x="448" y="109"/>
                    <a:pt x="448" y="109"/>
                  </a:cubicBezTo>
                  <a:cubicBezTo>
                    <a:pt x="447" y="109"/>
                    <a:pt x="447" y="109"/>
                    <a:pt x="447" y="109"/>
                  </a:cubicBezTo>
                  <a:close/>
                  <a:moveTo>
                    <a:pt x="451" y="111"/>
                  </a:moveTo>
                  <a:cubicBezTo>
                    <a:pt x="451" y="112"/>
                    <a:pt x="451" y="112"/>
                    <a:pt x="451" y="112"/>
                  </a:cubicBezTo>
                  <a:cubicBezTo>
                    <a:pt x="451" y="112"/>
                    <a:pt x="450" y="111"/>
                    <a:pt x="450" y="111"/>
                  </a:cubicBezTo>
                  <a:cubicBezTo>
                    <a:pt x="451" y="111"/>
                    <a:pt x="451" y="111"/>
                    <a:pt x="451" y="111"/>
                  </a:cubicBezTo>
                  <a:cubicBezTo>
                    <a:pt x="451" y="111"/>
                    <a:pt x="451" y="111"/>
                    <a:pt x="451" y="111"/>
                  </a:cubicBezTo>
                  <a:close/>
                  <a:moveTo>
                    <a:pt x="457" y="124"/>
                  </a:moveTo>
                  <a:cubicBezTo>
                    <a:pt x="457" y="123"/>
                    <a:pt x="457" y="123"/>
                    <a:pt x="457" y="123"/>
                  </a:cubicBezTo>
                  <a:cubicBezTo>
                    <a:pt x="458" y="123"/>
                    <a:pt x="458" y="124"/>
                    <a:pt x="457" y="124"/>
                  </a:cubicBezTo>
                  <a:close/>
                  <a:moveTo>
                    <a:pt x="456" y="130"/>
                  </a:moveTo>
                  <a:cubicBezTo>
                    <a:pt x="455" y="130"/>
                    <a:pt x="455" y="129"/>
                    <a:pt x="455" y="129"/>
                  </a:cubicBezTo>
                  <a:lnTo>
                    <a:pt x="456" y="130"/>
                  </a:lnTo>
                  <a:close/>
                  <a:moveTo>
                    <a:pt x="454" y="129"/>
                  </a:moveTo>
                  <a:cubicBezTo>
                    <a:pt x="454" y="129"/>
                    <a:pt x="454" y="129"/>
                    <a:pt x="454" y="129"/>
                  </a:cubicBezTo>
                  <a:cubicBezTo>
                    <a:pt x="454" y="129"/>
                    <a:pt x="454" y="129"/>
                    <a:pt x="454" y="129"/>
                  </a:cubicBezTo>
                  <a:cubicBezTo>
                    <a:pt x="454" y="129"/>
                    <a:pt x="454" y="129"/>
                    <a:pt x="454" y="129"/>
                  </a:cubicBezTo>
                  <a:close/>
                  <a:moveTo>
                    <a:pt x="454" y="120"/>
                  </a:moveTo>
                  <a:cubicBezTo>
                    <a:pt x="455" y="121"/>
                    <a:pt x="455" y="121"/>
                    <a:pt x="455" y="121"/>
                  </a:cubicBezTo>
                  <a:cubicBezTo>
                    <a:pt x="455" y="121"/>
                    <a:pt x="454" y="120"/>
                    <a:pt x="454" y="121"/>
                  </a:cubicBezTo>
                  <a:lnTo>
                    <a:pt x="454" y="120"/>
                  </a:lnTo>
                  <a:close/>
                  <a:moveTo>
                    <a:pt x="471" y="139"/>
                  </a:moveTo>
                  <a:cubicBezTo>
                    <a:pt x="471" y="138"/>
                    <a:pt x="472" y="138"/>
                    <a:pt x="473" y="138"/>
                  </a:cubicBezTo>
                  <a:cubicBezTo>
                    <a:pt x="472" y="139"/>
                    <a:pt x="473" y="139"/>
                    <a:pt x="473" y="140"/>
                  </a:cubicBezTo>
                  <a:cubicBezTo>
                    <a:pt x="474" y="140"/>
                    <a:pt x="475" y="140"/>
                    <a:pt x="475" y="140"/>
                  </a:cubicBezTo>
                  <a:cubicBezTo>
                    <a:pt x="474" y="140"/>
                    <a:pt x="474" y="140"/>
                    <a:pt x="474" y="140"/>
                  </a:cubicBezTo>
                  <a:cubicBezTo>
                    <a:pt x="474" y="140"/>
                    <a:pt x="473" y="141"/>
                    <a:pt x="474" y="141"/>
                  </a:cubicBezTo>
                  <a:cubicBezTo>
                    <a:pt x="473" y="142"/>
                    <a:pt x="473" y="140"/>
                    <a:pt x="472" y="140"/>
                  </a:cubicBezTo>
                  <a:cubicBezTo>
                    <a:pt x="472" y="140"/>
                    <a:pt x="473" y="142"/>
                    <a:pt x="472" y="141"/>
                  </a:cubicBezTo>
                  <a:cubicBezTo>
                    <a:pt x="472" y="141"/>
                    <a:pt x="472" y="141"/>
                    <a:pt x="472" y="141"/>
                  </a:cubicBezTo>
                  <a:cubicBezTo>
                    <a:pt x="472" y="140"/>
                    <a:pt x="471" y="140"/>
                    <a:pt x="471" y="139"/>
                  </a:cubicBezTo>
                  <a:close/>
                  <a:moveTo>
                    <a:pt x="468" y="156"/>
                  </a:moveTo>
                  <a:cubicBezTo>
                    <a:pt x="468" y="156"/>
                    <a:pt x="469" y="156"/>
                    <a:pt x="469" y="155"/>
                  </a:cubicBezTo>
                  <a:cubicBezTo>
                    <a:pt x="469" y="155"/>
                    <a:pt x="469" y="155"/>
                    <a:pt x="469" y="155"/>
                  </a:cubicBezTo>
                  <a:cubicBezTo>
                    <a:pt x="469" y="156"/>
                    <a:pt x="469" y="157"/>
                    <a:pt x="468" y="156"/>
                  </a:cubicBezTo>
                  <a:close/>
                  <a:moveTo>
                    <a:pt x="465" y="171"/>
                  </a:moveTo>
                  <a:cubicBezTo>
                    <a:pt x="464" y="171"/>
                    <a:pt x="464" y="171"/>
                    <a:pt x="464" y="171"/>
                  </a:cubicBezTo>
                  <a:cubicBezTo>
                    <a:pt x="464" y="171"/>
                    <a:pt x="464" y="171"/>
                    <a:pt x="464" y="171"/>
                  </a:cubicBezTo>
                  <a:cubicBezTo>
                    <a:pt x="464" y="171"/>
                    <a:pt x="464" y="171"/>
                    <a:pt x="464" y="171"/>
                  </a:cubicBezTo>
                  <a:cubicBezTo>
                    <a:pt x="465" y="170"/>
                    <a:pt x="465" y="170"/>
                    <a:pt x="465" y="171"/>
                  </a:cubicBezTo>
                  <a:close/>
                  <a:moveTo>
                    <a:pt x="473" y="153"/>
                  </a:moveTo>
                  <a:cubicBezTo>
                    <a:pt x="474" y="152"/>
                    <a:pt x="474" y="152"/>
                    <a:pt x="474" y="152"/>
                  </a:cubicBezTo>
                  <a:cubicBezTo>
                    <a:pt x="474" y="152"/>
                    <a:pt x="474" y="152"/>
                    <a:pt x="474" y="152"/>
                  </a:cubicBezTo>
                  <a:cubicBezTo>
                    <a:pt x="475" y="152"/>
                    <a:pt x="475" y="153"/>
                    <a:pt x="475" y="153"/>
                  </a:cubicBezTo>
                  <a:cubicBezTo>
                    <a:pt x="475" y="153"/>
                    <a:pt x="475" y="153"/>
                    <a:pt x="474" y="152"/>
                  </a:cubicBezTo>
                  <a:cubicBezTo>
                    <a:pt x="474" y="152"/>
                    <a:pt x="473" y="153"/>
                    <a:pt x="473" y="154"/>
                  </a:cubicBezTo>
                  <a:cubicBezTo>
                    <a:pt x="472" y="153"/>
                    <a:pt x="473" y="153"/>
                    <a:pt x="473" y="153"/>
                  </a:cubicBezTo>
                  <a:close/>
                  <a:moveTo>
                    <a:pt x="472" y="164"/>
                  </a:moveTo>
                  <a:cubicBezTo>
                    <a:pt x="471" y="164"/>
                    <a:pt x="471" y="164"/>
                    <a:pt x="471" y="164"/>
                  </a:cubicBezTo>
                  <a:cubicBezTo>
                    <a:pt x="471" y="164"/>
                    <a:pt x="470" y="164"/>
                    <a:pt x="470" y="164"/>
                  </a:cubicBezTo>
                  <a:cubicBezTo>
                    <a:pt x="470" y="163"/>
                    <a:pt x="471" y="163"/>
                    <a:pt x="470" y="162"/>
                  </a:cubicBezTo>
                  <a:cubicBezTo>
                    <a:pt x="471" y="163"/>
                    <a:pt x="471" y="163"/>
                    <a:pt x="472" y="163"/>
                  </a:cubicBezTo>
                  <a:cubicBezTo>
                    <a:pt x="471" y="163"/>
                    <a:pt x="471" y="164"/>
                    <a:pt x="472" y="164"/>
                  </a:cubicBezTo>
                  <a:close/>
                  <a:moveTo>
                    <a:pt x="467" y="173"/>
                  </a:moveTo>
                  <a:cubicBezTo>
                    <a:pt x="467" y="173"/>
                    <a:pt x="467" y="173"/>
                    <a:pt x="467" y="173"/>
                  </a:cubicBezTo>
                  <a:cubicBezTo>
                    <a:pt x="468" y="173"/>
                    <a:pt x="468" y="173"/>
                    <a:pt x="468" y="174"/>
                  </a:cubicBezTo>
                  <a:cubicBezTo>
                    <a:pt x="468" y="174"/>
                    <a:pt x="468" y="174"/>
                    <a:pt x="467" y="173"/>
                  </a:cubicBezTo>
                  <a:cubicBezTo>
                    <a:pt x="467" y="173"/>
                    <a:pt x="467" y="173"/>
                    <a:pt x="467" y="173"/>
                  </a:cubicBezTo>
                  <a:close/>
                  <a:moveTo>
                    <a:pt x="468" y="173"/>
                  </a:moveTo>
                  <a:cubicBezTo>
                    <a:pt x="469" y="173"/>
                    <a:pt x="469" y="173"/>
                    <a:pt x="470" y="173"/>
                  </a:cubicBezTo>
                  <a:cubicBezTo>
                    <a:pt x="469" y="173"/>
                    <a:pt x="469" y="173"/>
                    <a:pt x="469" y="173"/>
                  </a:cubicBezTo>
                  <a:cubicBezTo>
                    <a:pt x="469" y="173"/>
                    <a:pt x="469" y="173"/>
                    <a:pt x="468" y="173"/>
                  </a:cubicBezTo>
                  <a:close/>
                  <a:moveTo>
                    <a:pt x="475" y="167"/>
                  </a:moveTo>
                  <a:cubicBezTo>
                    <a:pt x="475" y="167"/>
                    <a:pt x="475" y="167"/>
                    <a:pt x="475" y="167"/>
                  </a:cubicBezTo>
                  <a:cubicBezTo>
                    <a:pt x="474" y="167"/>
                    <a:pt x="474" y="167"/>
                    <a:pt x="474" y="167"/>
                  </a:cubicBezTo>
                  <a:cubicBezTo>
                    <a:pt x="474" y="166"/>
                    <a:pt x="475" y="167"/>
                    <a:pt x="475" y="166"/>
                  </a:cubicBezTo>
                  <a:cubicBezTo>
                    <a:pt x="476" y="166"/>
                    <a:pt x="476" y="167"/>
                    <a:pt x="477" y="167"/>
                  </a:cubicBezTo>
                  <a:cubicBezTo>
                    <a:pt x="477" y="167"/>
                    <a:pt x="477" y="167"/>
                    <a:pt x="477" y="166"/>
                  </a:cubicBezTo>
                  <a:cubicBezTo>
                    <a:pt x="477" y="167"/>
                    <a:pt x="477" y="167"/>
                    <a:pt x="477" y="167"/>
                  </a:cubicBezTo>
                  <a:cubicBezTo>
                    <a:pt x="477" y="167"/>
                    <a:pt x="477" y="167"/>
                    <a:pt x="477" y="167"/>
                  </a:cubicBezTo>
                  <a:cubicBezTo>
                    <a:pt x="477" y="167"/>
                    <a:pt x="477" y="167"/>
                    <a:pt x="477" y="167"/>
                  </a:cubicBezTo>
                  <a:cubicBezTo>
                    <a:pt x="476" y="167"/>
                    <a:pt x="476" y="167"/>
                    <a:pt x="476" y="167"/>
                  </a:cubicBezTo>
                  <a:cubicBezTo>
                    <a:pt x="476" y="167"/>
                    <a:pt x="476" y="167"/>
                    <a:pt x="476" y="167"/>
                  </a:cubicBezTo>
                  <a:cubicBezTo>
                    <a:pt x="476" y="167"/>
                    <a:pt x="475" y="167"/>
                    <a:pt x="475" y="167"/>
                  </a:cubicBezTo>
                  <a:close/>
                  <a:moveTo>
                    <a:pt x="478" y="163"/>
                  </a:moveTo>
                  <a:cubicBezTo>
                    <a:pt x="478" y="163"/>
                    <a:pt x="477" y="162"/>
                    <a:pt x="477" y="162"/>
                  </a:cubicBezTo>
                  <a:cubicBezTo>
                    <a:pt x="478" y="162"/>
                    <a:pt x="478" y="162"/>
                    <a:pt x="478" y="162"/>
                  </a:cubicBezTo>
                  <a:cubicBezTo>
                    <a:pt x="478" y="162"/>
                    <a:pt x="478" y="162"/>
                    <a:pt x="478" y="162"/>
                  </a:cubicBezTo>
                  <a:cubicBezTo>
                    <a:pt x="479" y="162"/>
                    <a:pt x="479" y="162"/>
                    <a:pt x="479" y="162"/>
                  </a:cubicBezTo>
                  <a:cubicBezTo>
                    <a:pt x="479" y="162"/>
                    <a:pt x="479" y="162"/>
                    <a:pt x="479" y="161"/>
                  </a:cubicBezTo>
                  <a:cubicBezTo>
                    <a:pt x="479" y="161"/>
                    <a:pt x="479" y="161"/>
                    <a:pt x="479" y="161"/>
                  </a:cubicBezTo>
                  <a:cubicBezTo>
                    <a:pt x="479" y="161"/>
                    <a:pt x="479" y="161"/>
                    <a:pt x="479" y="161"/>
                  </a:cubicBezTo>
                  <a:cubicBezTo>
                    <a:pt x="479" y="161"/>
                    <a:pt x="479" y="161"/>
                    <a:pt x="479" y="161"/>
                  </a:cubicBezTo>
                  <a:cubicBezTo>
                    <a:pt x="479" y="161"/>
                    <a:pt x="480" y="160"/>
                    <a:pt x="480" y="161"/>
                  </a:cubicBezTo>
                  <a:cubicBezTo>
                    <a:pt x="480" y="162"/>
                    <a:pt x="480" y="162"/>
                    <a:pt x="480" y="162"/>
                  </a:cubicBezTo>
                  <a:cubicBezTo>
                    <a:pt x="481" y="162"/>
                    <a:pt x="481" y="162"/>
                    <a:pt x="481" y="162"/>
                  </a:cubicBezTo>
                  <a:cubicBezTo>
                    <a:pt x="479" y="163"/>
                    <a:pt x="478" y="162"/>
                    <a:pt x="478" y="163"/>
                  </a:cubicBezTo>
                  <a:close/>
                  <a:moveTo>
                    <a:pt x="479" y="159"/>
                  </a:moveTo>
                  <a:cubicBezTo>
                    <a:pt x="478" y="159"/>
                    <a:pt x="478" y="159"/>
                    <a:pt x="478" y="159"/>
                  </a:cubicBezTo>
                  <a:cubicBezTo>
                    <a:pt x="479" y="158"/>
                    <a:pt x="479" y="158"/>
                    <a:pt x="480" y="158"/>
                  </a:cubicBezTo>
                  <a:cubicBezTo>
                    <a:pt x="480" y="159"/>
                    <a:pt x="479" y="158"/>
                    <a:pt x="479" y="159"/>
                  </a:cubicBezTo>
                  <a:close/>
                  <a:moveTo>
                    <a:pt x="481" y="150"/>
                  </a:moveTo>
                  <a:cubicBezTo>
                    <a:pt x="481" y="151"/>
                    <a:pt x="481" y="151"/>
                    <a:pt x="481" y="151"/>
                  </a:cubicBezTo>
                  <a:cubicBezTo>
                    <a:pt x="481" y="151"/>
                    <a:pt x="480" y="150"/>
                    <a:pt x="481" y="150"/>
                  </a:cubicBezTo>
                  <a:close/>
                  <a:moveTo>
                    <a:pt x="483" y="150"/>
                  </a:moveTo>
                  <a:cubicBezTo>
                    <a:pt x="483" y="149"/>
                    <a:pt x="484" y="149"/>
                    <a:pt x="485" y="149"/>
                  </a:cubicBezTo>
                  <a:cubicBezTo>
                    <a:pt x="485" y="149"/>
                    <a:pt x="485" y="149"/>
                    <a:pt x="485" y="149"/>
                  </a:cubicBezTo>
                  <a:cubicBezTo>
                    <a:pt x="485" y="149"/>
                    <a:pt x="485" y="149"/>
                    <a:pt x="485" y="149"/>
                  </a:cubicBezTo>
                  <a:cubicBezTo>
                    <a:pt x="485" y="149"/>
                    <a:pt x="484" y="149"/>
                    <a:pt x="484" y="150"/>
                  </a:cubicBezTo>
                  <a:cubicBezTo>
                    <a:pt x="484" y="150"/>
                    <a:pt x="485" y="150"/>
                    <a:pt x="485" y="150"/>
                  </a:cubicBezTo>
                  <a:cubicBezTo>
                    <a:pt x="484" y="151"/>
                    <a:pt x="484" y="150"/>
                    <a:pt x="483" y="150"/>
                  </a:cubicBezTo>
                  <a:close/>
                  <a:moveTo>
                    <a:pt x="485" y="148"/>
                  </a:moveTo>
                  <a:cubicBezTo>
                    <a:pt x="485" y="148"/>
                    <a:pt x="485" y="148"/>
                    <a:pt x="485" y="148"/>
                  </a:cubicBezTo>
                  <a:cubicBezTo>
                    <a:pt x="485" y="148"/>
                    <a:pt x="485" y="148"/>
                    <a:pt x="485" y="148"/>
                  </a:cubicBezTo>
                  <a:close/>
                  <a:moveTo>
                    <a:pt x="485" y="151"/>
                  </a:moveTo>
                  <a:cubicBezTo>
                    <a:pt x="485" y="152"/>
                    <a:pt x="485" y="152"/>
                    <a:pt x="485" y="152"/>
                  </a:cubicBezTo>
                  <a:cubicBezTo>
                    <a:pt x="484" y="152"/>
                    <a:pt x="484" y="152"/>
                    <a:pt x="484" y="152"/>
                  </a:cubicBezTo>
                  <a:lnTo>
                    <a:pt x="485" y="151"/>
                  </a:lnTo>
                  <a:close/>
                  <a:moveTo>
                    <a:pt x="512" y="141"/>
                  </a:moveTo>
                  <a:cubicBezTo>
                    <a:pt x="512" y="141"/>
                    <a:pt x="512" y="141"/>
                    <a:pt x="512" y="141"/>
                  </a:cubicBezTo>
                  <a:cubicBezTo>
                    <a:pt x="512" y="140"/>
                    <a:pt x="512" y="140"/>
                    <a:pt x="512" y="140"/>
                  </a:cubicBezTo>
                  <a:cubicBezTo>
                    <a:pt x="513" y="140"/>
                    <a:pt x="512" y="140"/>
                    <a:pt x="512" y="141"/>
                  </a:cubicBezTo>
                  <a:cubicBezTo>
                    <a:pt x="512" y="141"/>
                    <a:pt x="512" y="141"/>
                    <a:pt x="512" y="141"/>
                  </a:cubicBezTo>
                  <a:close/>
                  <a:moveTo>
                    <a:pt x="513" y="138"/>
                  </a:moveTo>
                  <a:cubicBezTo>
                    <a:pt x="513" y="137"/>
                    <a:pt x="515" y="137"/>
                    <a:pt x="516" y="137"/>
                  </a:cubicBezTo>
                  <a:cubicBezTo>
                    <a:pt x="516" y="138"/>
                    <a:pt x="517" y="137"/>
                    <a:pt x="516" y="138"/>
                  </a:cubicBezTo>
                  <a:cubicBezTo>
                    <a:pt x="515" y="139"/>
                    <a:pt x="515" y="139"/>
                    <a:pt x="515" y="139"/>
                  </a:cubicBezTo>
                  <a:cubicBezTo>
                    <a:pt x="515" y="139"/>
                    <a:pt x="515" y="139"/>
                    <a:pt x="515" y="138"/>
                  </a:cubicBezTo>
                  <a:cubicBezTo>
                    <a:pt x="515" y="138"/>
                    <a:pt x="515" y="139"/>
                    <a:pt x="515" y="139"/>
                  </a:cubicBezTo>
                  <a:cubicBezTo>
                    <a:pt x="515" y="138"/>
                    <a:pt x="514" y="138"/>
                    <a:pt x="514" y="138"/>
                  </a:cubicBezTo>
                  <a:cubicBezTo>
                    <a:pt x="514" y="139"/>
                    <a:pt x="514" y="139"/>
                    <a:pt x="514" y="139"/>
                  </a:cubicBezTo>
                  <a:cubicBezTo>
                    <a:pt x="514" y="138"/>
                    <a:pt x="513" y="138"/>
                    <a:pt x="513" y="138"/>
                  </a:cubicBezTo>
                  <a:cubicBezTo>
                    <a:pt x="513" y="139"/>
                    <a:pt x="513" y="138"/>
                    <a:pt x="513" y="138"/>
                  </a:cubicBezTo>
                  <a:close/>
                  <a:moveTo>
                    <a:pt x="517" y="135"/>
                  </a:moveTo>
                  <a:cubicBezTo>
                    <a:pt x="517" y="135"/>
                    <a:pt x="517" y="134"/>
                    <a:pt x="517" y="134"/>
                  </a:cubicBezTo>
                  <a:cubicBezTo>
                    <a:pt x="517" y="134"/>
                    <a:pt x="517" y="134"/>
                    <a:pt x="517" y="134"/>
                  </a:cubicBezTo>
                  <a:cubicBezTo>
                    <a:pt x="517" y="134"/>
                    <a:pt x="517" y="134"/>
                    <a:pt x="517" y="134"/>
                  </a:cubicBezTo>
                  <a:cubicBezTo>
                    <a:pt x="517" y="134"/>
                    <a:pt x="517" y="134"/>
                    <a:pt x="517" y="134"/>
                  </a:cubicBezTo>
                  <a:cubicBezTo>
                    <a:pt x="518" y="134"/>
                    <a:pt x="518" y="134"/>
                    <a:pt x="518" y="133"/>
                  </a:cubicBezTo>
                  <a:cubicBezTo>
                    <a:pt x="518" y="134"/>
                    <a:pt x="518" y="134"/>
                    <a:pt x="518" y="134"/>
                  </a:cubicBezTo>
                  <a:cubicBezTo>
                    <a:pt x="518" y="134"/>
                    <a:pt x="517" y="134"/>
                    <a:pt x="517" y="134"/>
                  </a:cubicBezTo>
                  <a:cubicBezTo>
                    <a:pt x="517" y="134"/>
                    <a:pt x="517" y="134"/>
                    <a:pt x="517" y="134"/>
                  </a:cubicBezTo>
                  <a:cubicBezTo>
                    <a:pt x="517" y="135"/>
                    <a:pt x="518" y="135"/>
                    <a:pt x="518" y="135"/>
                  </a:cubicBezTo>
                  <a:cubicBezTo>
                    <a:pt x="518" y="135"/>
                    <a:pt x="517" y="135"/>
                    <a:pt x="517" y="135"/>
                  </a:cubicBezTo>
                  <a:close/>
                  <a:moveTo>
                    <a:pt x="518" y="137"/>
                  </a:moveTo>
                  <a:cubicBezTo>
                    <a:pt x="518" y="138"/>
                    <a:pt x="518" y="138"/>
                    <a:pt x="518" y="138"/>
                  </a:cubicBezTo>
                  <a:cubicBezTo>
                    <a:pt x="518" y="138"/>
                    <a:pt x="518" y="138"/>
                    <a:pt x="518" y="138"/>
                  </a:cubicBezTo>
                  <a:lnTo>
                    <a:pt x="518" y="137"/>
                  </a:lnTo>
                  <a:close/>
                  <a:moveTo>
                    <a:pt x="520" y="131"/>
                  </a:moveTo>
                  <a:cubicBezTo>
                    <a:pt x="519" y="131"/>
                    <a:pt x="519" y="130"/>
                    <a:pt x="519" y="131"/>
                  </a:cubicBezTo>
                  <a:cubicBezTo>
                    <a:pt x="520" y="129"/>
                    <a:pt x="520" y="132"/>
                    <a:pt x="521" y="131"/>
                  </a:cubicBezTo>
                  <a:cubicBezTo>
                    <a:pt x="521" y="132"/>
                    <a:pt x="520" y="131"/>
                    <a:pt x="520" y="131"/>
                  </a:cubicBezTo>
                  <a:close/>
                  <a:moveTo>
                    <a:pt x="526" y="124"/>
                  </a:moveTo>
                  <a:cubicBezTo>
                    <a:pt x="527" y="124"/>
                    <a:pt x="527" y="124"/>
                    <a:pt x="527" y="124"/>
                  </a:cubicBezTo>
                  <a:cubicBezTo>
                    <a:pt x="527" y="125"/>
                    <a:pt x="527" y="125"/>
                    <a:pt x="527" y="125"/>
                  </a:cubicBezTo>
                  <a:cubicBezTo>
                    <a:pt x="527" y="125"/>
                    <a:pt x="527" y="125"/>
                    <a:pt x="528" y="125"/>
                  </a:cubicBezTo>
                  <a:cubicBezTo>
                    <a:pt x="528" y="125"/>
                    <a:pt x="528" y="124"/>
                    <a:pt x="529" y="124"/>
                  </a:cubicBezTo>
                  <a:cubicBezTo>
                    <a:pt x="529" y="123"/>
                    <a:pt x="528" y="123"/>
                    <a:pt x="528" y="123"/>
                  </a:cubicBezTo>
                  <a:cubicBezTo>
                    <a:pt x="528" y="123"/>
                    <a:pt x="529" y="122"/>
                    <a:pt x="529" y="122"/>
                  </a:cubicBezTo>
                  <a:cubicBezTo>
                    <a:pt x="528" y="122"/>
                    <a:pt x="528" y="122"/>
                    <a:pt x="528" y="122"/>
                  </a:cubicBezTo>
                  <a:cubicBezTo>
                    <a:pt x="528" y="122"/>
                    <a:pt x="528" y="122"/>
                    <a:pt x="529" y="122"/>
                  </a:cubicBezTo>
                  <a:cubicBezTo>
                    <a:pt x="529" y="123"/>
                    <a:pt x="529" y="124"/>
                    <a:pt x="530" y="124"/>
                  </a:cubicBezTo>
                  <a:cubicBezTo>
                    <a:pt x="530" y="123"/>
                    <a:pt x="529" y="123"/>
                    <a:pt x="530" y="123"/>
                  </a:cubicBezTo>
                  <a:cubicBezTo>
                    <a:pt x="530" y="122"/>
                    <a:pt x="531" y="123"/>
                    <a:pt x="531" y="122"/>
                  </a:cubicBezTo>
                  <a:cubicBezTo>
                    <a:pt x="531" y="121"/>
                    <a:pt x="529" y="122"/>
                    <a:pt x="530" y="121"/>
                  </a:cubicBezTo>
                  <a:cubicBezTo>
                    <a:pt x="532" y="122"/>
                    <a:pt x="532" y="122"/>
                    <a:pt x="532" y="122"/>
                  </a:cubicBezTo>
                  <a:cubicBezTo>
                    <a:pt x="532" y="121"/>
                    <a:pt x="533" y="121"/>
                    <a:pt x="532" y="120"/>
                  </a:cubicBezTo>
                  <a:cubicBezTo>
                    <a:pt x="533" y="119"/>
                    <a:pt x="533" y="119"/>
                    <a:pt x="533" y="119"/>
                  </a:cubicBezTo>
                  <a:cubicBezTo>
                    <a:pt x="533" y="120"/>
                    <a:pt x="534" y="119"/>
                    <a:pt x="534" y="119"/>
                  </a:cubicBezTo>
                  <a:cubicBezTo>
                    <a:pt x="534" y="120"/>
                    <a:pt x="534" y="120"/>
                    <a:pt x="533" y="121"/>
                  </a:cubicBezTo>
                  <a:cubicBezTo>
                    <a:pt x="533" y="121"/>
                    <a:pt x="533" y="121"/>
                    <a:pt x="533" y="121"/>
                  </a:cubicBezTo>
                  <a:cubicBezTo>
                    <a:pt x="533" y="122"/>
                    <a:pt x="532" y="121"/>
                    <a:pt x="532" y="122"/>
                  </a:cubicBezTo>
                  <a:cubicBezTo>
                    <a:pt x="532" y="123"/>
                    <a:pt x="532" y="123"/>
                    <a:pt x="532" y="123"/>
                  </a:cubicBezTo>
                  <a:cubicBezTo>
                    <a:pt x="533" y="123"/>
                    <a:pt x="533" y="123"/>
                    <a:pt x="533" y="123"/>
                  </a:cubicBezTo>
                  <a:cubicBezTo>
                    <a:pt x="532" y="123"/>
                    <a:pt x="532" y="123"/>
                    <a:pt x="532" y="123"/>
                  </a:cubicBezTo>
                  <a:cubicBezTo>
                    <a:pt x="532" y="123"/>
                    <a:pt x="532" y="123"/>
                    <a:pt x="532" y="123"/>
                  </a:cubicBezTo>
                  <a:cubicBezTo>
                    <a:pt x="531" y="123"/>
                    <a:pt x="530" y="122"/>
                    <a:pt x="530" y="123"/>
                  </a:cubicBezTo>
                  <a:cubicBezTo>
                    <a:pt x="530" y="124"/>
                    <a:pt x="530" y="124"/>
                    <a:pt x="530" y="124"/>
                  </a:cubicBezTo>
                  <a:cubicBezTo>
                    <a:pt x="530" y="124"/>
                    <a:pt x="529" y="124"/>
                    <a:pt x="529" y="124"/>
                  </a:cubicBezTo>
                  <a:cubicBezTo>
                    <a:pt x="529" y="124"/>
                    <a:pt x="529" y="124"/>
                    <a:pt x="529" y="124"/>
                  </a:cubicBezTo>
                  <a:cubicBezTo>
                    <a:pt x="528" y="125"/>
                    <a:pt x="528" y="125"/>
                    <a:pt x="528" y="125"/>
                  </a:cubicBezTo>
                  <a:cubicBezTo>
                    <a:pt x="527" y="125"/>
                    <a:pt x="527" y="126"/>
                    <a:pt x="527" y="126"/>
                  </a:cubicBezTo>
                  <a:cubicBezTo>
                    <a:pt x="527" y="126"/>
                    <a:pt x="527" y="127"/>
                    <a:pt x="527" y="127"/>
                  </a:cubicBezTo>
                  <a:cubicBezTo>
                    <a:pt x="526" y="127"/>
                    <a:pt x="526" y="127"/>
                    <a:pt x="526" y="127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6" y="125"/>
                    <a:pt x="526" y="125"/>
                    <a:pt x="526" y="125"/>
                  </a:cubicBezTo>
                  <a:cubicBezTo>
                    <a:pt x="525" y="125"/>
                    <a:pt x="525" y="125"/>
                    <a:pt x="525" y="125"/>
                  </a:cubicBezTo>
                  <a:cubicBezTo>
                    <a:pt x="526" y="125"/>
                    <a:pt x="526" y="125"/>
                    <a:pt x="526" y="125"/>
                  </a:cubicBezTo>
                  <a:cubicBezTo>
                    <a:pt x="526" y="125"/>
                    <a:pt x="526" y="124"/>
                    <a:pt x="526" y="124"/>
                  </a:cubicBezTo>
                  <a:close/>
                  <a:moveTo>
                    <a:pt x="531" y="113"/>
                  </a:moveTo>
                  <a:cubicBezTo>
                    <a:pt x="531" y="114"/>
                    <a:pt x="530" y="114"/>
                    <a:pt x="530" y="115"/>
                  </a:cubicBezTo>
                  <a:cubicBezTo>
                    <a:pt x="531" y="115"/>
                    <a:pt x="531" y="115"/>
                    <a:pt x="531" y="115"/>
                  </a:cubicBezTo>
                  <a:cubicBezTo>
                    <a:pt x="530" y="116"/>
                    <a:pt x="531" y="117"/>
                    <a:pt x="530" y="117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16"/>
                    <a:pt x="529" y="116"/>
                    <a:pt x="529" y="11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31" y="115"/>
                    <a:pt x="529" y="114"/>
                    <a:pt x="530" y="114"/>
                  </a:cubicBezTo>
                  <a:cubicBezTo>
                    <a:pt x="530" y="114"/>
                    <a:pt x="531" y="113"/>
                    <a:pt x="531" y="113"/>
                  </a:cubicBezTo>
                  <a:close/>
                  <a:moveTo>
                    <a:pt x="529" y="117"/>
                  </a:moveTo>
                  <a:cubicBezTo>
                    <a:pt x="529" y="118"/>
                    <a:pt x="529" y="118"/>
                    <a:pt x="529" y="118"/>
                  </a:cubicBezTo>
                  <a:cubicBezTo>
                    <a:pt x="529" y="117"/>
                    <a:pt x="529" y="117"/>
                    <a:pt x="529" y="117"/>
                  </a:cubicBezTo>
                  <a:close/>
                  <a:moveTo>
                    <a:pt x="532" y="114"/>
                  </a:moveTo>
                  <a:cubicBezTo>
                    <a:pt x="532" y="113"/>
                    <a:pt x="532" y="113"/>
                    <a:pt x="532" y="113"/>
                  </a:cubicBezTo>
                  <a:cubicBezTo>
                    <a:pt x="532" y="114"/>
                    <a:pt x="532" y="114"/>
                    <a:pt x="532" y="114"/>
                  </a:cubicBezTo>
                  <a:cubicBezTo>
                    <a:pt x="532" y="114"/>
                    <a:pt x="532" y="114"/>
                    <a:pt x="532" y="114"/>
                  </a:cubicBezTo>
                  <a:close/>
                  <a:moveTo>
                    <a:pt x="534" y="117"/>
                  </a:moveTo>
                  <a:cubicBezTo>
                    <a:pt x="534" y="117"/>
                    <a:pt x="534" y="117"/>
                    <a:pt x="534" y="117"/>
                  </a:cubicBezTo>
                  <a:cubicBezTo>
                    <a:pt x="534" y="117"/>
                    <a:pt x="533" y="117"/>
                    <a:pt x="534" y="117"/>
                  </a:cubicBezTo>
                  <a:close/>
                  <a:moveTo>
                    <a:pt x="528" y="127"/>
                  </a:moveTo>
                  <a:cubicBezTo>
                    <a:pt x="527" y="125"/>
                    <a:pt x="529" y="126"/>
                    <a:pt x="530" y="126"/>
                  </a:cubicBezTo>
                  <a:cubicBezTo>
                    <a:pt x="530" y="127"/>
                    <a:pt x="528" y="126"/>
                    <a:pt x="528" y="127"/>
                  </a:cubicBezTo>
                  <a:close/>
                  <a:moveTo>
                    <a:pt x="532" y="127"/>
                  </a:moveTo>
                  <a:cubicBezTo>
                    <a:pt x="532" y="127"/>
                    <a:pt x="532" y="127"/>
                    <a:pt x="532" y="127"/>
                  </a:cubicBezTo>
                  <a:cubicBezTo>
                    <a:pt x="531" y="127"/>
                    <a:pt x="531" y="127"/>
                    <a:pt x="530" y="126"/>
                  </a:cubicBezTo>
                  <a:cubicBezTo>
                    <a:pt x="531" y="125"/>
                    <a:pt x="531" y="125"/>
                    <a:pt x="531" y="125"/>
                  </a:cubicBezTo>
                  <a:cubicBezTo>
                    <a:pt x="531" y="125"/>
                    <a:pt x="530" y="126"/>
                    <a:pt x="531" y="126"/>
                  </a:cubicBezTo>
                  <a:cubicBezTo>
                    <a:pt x="532" y="126"/>
                    <a:pt x="531" y="125"/>
                    <a:pt x="532" y="125"/>
                  </a:cubicBezTo>
                  <a:cubicBezTo>
                    <a:pt x="532" y="125"/>
                    <a:pt x="533" y="127"/>
                    <a:pt x="533" y="126"/>
                  </a:cubicBezTo>
                  <a:cubicBezTo>
                    <a:pt x="534" y="126"/>
                    <a:pt x="534" y="126"/>
                    <a:pt x="534" y="126"/>
                  </a:cubicBezTo>
                  <a:cubicBezTo>
                    <a:pt x="534" y="126"/>
                    <a:pt x="533" y="126"/>
                    <a:pt x="533" y="126"/>
                  </a:cubicBezTo>
                  <a:cubicBezTo>
                    <a:pt x="533" y="127"/>
                    <a:pt x="533" y="127"/>
                    <a:pt x="533" y="127"/>
                  </a:cubicBezTo>
                  <a:cubicBezTo>
                    <a:pt x="533" y="127"/>
                    <a:pt x="534" y="126"/>
                    <a:pt x="534" y="127"/>
                  </a:cubicBezTo>
                  <a:lnTo>
                    <a:pt x="532" y="127"/>
                  </a:lnTo>
                  <a:close/>
                  <a:moveTo>
                    <a:pt x="534" y="125"/>
                  </a:moveTo>
                  <a:cubicBezTo>
                    <a:pt x="534" y="125"/>
                    <a:pt x="534" y="125"/>
                    <a:pt x="534" y="125"/>
                  </a:cubicBezTo>
                  <a:cubicBezTo>
                    <a:pt x="534" y="125"/>
                    <a:pt x="534" y="125"/>
                    <a:pt x="534" y="125"/>
                  </a:cubicBezTo>
                  <a:cubicBezTo>
                    <a:pt x="534" y="125"/>
                    <a:pt x="534" y="125"/>
                    <a:pt x="534" y="125"/>
                  </a:cubicBezTo>
                  <a:close/>
                  <a:moveTo>
                    <a:pt x="535" y="123"/>
                  </a:moveTo>
                  <a:cubicBezTo>
                    <a:pt x="535" y="123"/>
                    <a:pt x="535" y="123"/>
                    <a:pt x="535" y="123"/>
                  </a:cubicBezTo>
                  <a:cubicBezTo>
                    <a:pt x="536" y="124"/>
                    <a:pt x="536" y="124"/>
                    <a:pt x="536" y="124"/>
                  </a:cubicBezTo>
                  <a:lnTo>
                    <a:pt x="535" y="123"/>
                  </a:lnTo>
                  <a:close/>
                  <a:moveTo>
                    <a:pt x="536" y="118"/>
                  </a:moveTo>
                  <a:cubicBezTo>
                    <a:pt x="537" y="117"/>
                    <a:pt x="537" y="117"/>
                    <a:pt x="537" y="117"/>
                  </a:cubicBezTo>
                  <a:cubicBezTo>
                    <a:pt x="537" y="118"/>
                    <a:pt x="537" y="118"/>
                    <a:pt x="537" y="118"/>
                  </a:cubicBezTo>
                  <a:lnTo>
                    <a:pt x="536" y="118"/>
                  </a:lnTo>
                  <a:close/>
                  <a:moveTo>
                    <a:pt x="535" y="126"/>
                  </a:moveTo>
                  <a:cubicBezTo>
                    <a:pt x="537" y="126"/>
                    <a:pt x="537" y="126"/>
                    <a:pt x="537" y="126"/>
                  </a:cubicBezTo>
                  <a:cubicBezTo>
                    <a:pt x="537" y="127"/>
                    <a:pt x="537" y="127"/>
                    <a:pt x="537" y="127"/>
                  </a:cubicBezTo>
                  <a:cubicBezTo>
                    <a:pt x="536" y="127"/>
                    <a:pt x="536" y="126"/>
                    <a:pt x="535" y="126"/>
                  </a:cubicBezTo>
                  <a:close/>
                  <a:moveTo>
                    <a:pt x="537" y="121"/>
                  </a:moveTo>
                  <a:cubicBezTo>
                    <a:pt x="538" y="121"/>
                    <a:pt x="537" y="120"/>
                    <a:pt x="538" y="120"/>
                  </a:cubicBezTo>
                  <a:cubicBezTo>
                    <a:pt x="538" y="121"/>
                    <a:pt x="538" y="121"/>
                    <a:pt x="539" y="121"/>
                  </a:cubicBezTo>
                  <a:cubicBezTo>
                    <a:pt x="539" y="121"/>
                    <a:pt x="539" y="121"/>
                    <a:pt x="539" y="121"/>
                  </a:cubicBezTo>
                  <a:cubicBezTo>
                    <a:pt x="539" y="122"/>
                    <a:pt x="539" y="122"/>
                    <a:pt x="539" y="123"/>
                  </a:cubicBezTo>
                  <a:cubicBezTo>
                    <a:pt x="539" y="123"/>
                    <a:pt x="539" y="123"/>
                    <a:pt x="539" y="123"/>
                  </a:cubicBezTo>
                  <a:cubicBezTo>
                    <a:pt x="538" y="123"/>
                    <a:pt x="538" y="123"/>
                    <a:pt x="538" y="123"/>
                  </a:cubicBezTo>
                  <a:cubicBezTo>
                    <a:pt x="537" y="123"/>
                    <a:pt x="537" y="123"/>
                    <a:pt x="536" y="123"/>
                  </a:cubicBezTo>
                  <a:cubicBezTo>
                    <a:pt x="536" y="123"/>
                    <a:pt x="536" y="123"/>
                    <a:pt x="536" y="123"/>
                  </a:cubicBezTo>
                  <a:cubicBezTo>
                    <a:pt x="537" y="123"/>
                    <a:pt x="537" y="123"/>
                    <a:pt x="537" y="123"/>
                  </a:cubicBezTo>
                  <a:cubicBezTo>
                    <a:pt x="537" y="122"/>
                    <a:pt x="537" y="122"/>
                    <a:pt x="537" y="122"/>
                  </a:cubicBezTo>
                  <a:lnTo>
                    <a:pt x="537" y="121"/>
                  </a:lnTo>
                  <a:close/>
                  <a:moveTo>
                    <a:pt x="537" y="119"/>
                  </a:moveTo>
                  <a:cubicBezTo>
                    <a:pt x="537" y="119"/>
                    <a:pt x="537" y="119"/>
                    <a:pt x="537" y="119"/>
                  </a:cubicBezTo>
                  <a:cubicBezTo>
                    <a:pt x="538" y="119"/>
                    <a:pt x="538" y="119"/>
                    <a:pt x="538" y="119"/>
                  </a:cubicBezTo>
                  <a:cubicBezTo>
                    <a:pt x="538" y="119"/>
                    <a:pt x="538" y="120"/>
                    <a:pt x="539" y="120"/>
                  </a:cubicBezTo>
                  <a:cubicBezTo>
                    <a:pt x="539" y="119"/>
                    <a:pt x="539" y="119"/>
                    <a:pt x="539" y="119"/>
                  </a:cubicBezTo>
                  <a:cubicBezTo>
                    <a:pt x="539" y="119"/>
                    <a:pt x="539" y="119"/>
                    <a:pt x="538" y="119"/>
                  </a:cubicBezTo>
                  <a:cubicBezTo>
                    <a:pt x="539" y="118"/>
                    <a:pt x="539" y="118"/>
                    <a:pt x="539" y="118"/>
                  </a:cubicBezTo>
                  <a:cubicBezTo>
                    <a:pt x="539" y="118"/>
                    <a:pt x="539" y="119"/>
                    <a:pt x="540" y="120"/>
                  </a:cubicBezTo>
                  <a:cubicBezTo>
                    <a:pt x="539" y="121"/>
                    <a:pt x="538" y="120"/>
                    <a:pt x="537" y="119"/>
                  </a:cubicBezTo>
                  <a:close/>
                  <a:moveTo>
                    <a:pt x="539" y="115"/>
                  </a:moveTo>
                  <a:cubicBezTo>
                    <a:pt x="539" y="114"/>
                    <a:pt x="539" y="114"/>
                    <a:pt x="539" y="114"/>
                  </a:cubicBezTo>
                  <a:cubicBezTo>
                    <a:pt x="539" y="114"/>
                    <a:pt x="539" y="114"/>
                    <a:pt x="540" y="114"/>
                  </a:cubicBezTo>
                  <a:cubicBezTo>
                    <a:pt x="540" y="114"/>
                    <a:pt x="540" y="114"/>
                    <a:pt x="540" y="114"/>
                  </a:cubicBezTo>
                  <a:cubicBezTo>
                    <a:pt x="540" y="114"/>
                    <a:pt x="540" y="114"/>
                    <a:pt x="541" y="114"/>
                  </a:cubicBezTo>
                  <a:cubicBezTo>
                    <a:pt x="541" y="114"/>
                    <a:pt x="540" y="114"/>
                    <a:pt x="540" y="114"/>
                  </a:cubicBezTo>
                  <a:cubicBezTo>
                    <a:pt x="540" y="114"/>
                    <a:pt x="540" y="114"/>
                    <a:pt x="540" y="114"/>
                  </a:cubicBezTo>
                  <a:cubicBezTo>
                    <a:pt x="539" y="114"/>
                    <a:pt x="539" y="115"/>
                    <a:pt x="539" y="115"/>
                  </a:cubicBezTo>
                  <a:close/>
                  <a:moveTo>
                    <a:pt x="540" y="117"/>
                  </a:moveTo>
                  <a:cubicBezTo>
                    <a:pt x="541" y="117"/>
                    <a:pt x="541" y="117"/>
                    <a:pt x="541" y="117"/>
                  </a:cubicBezTo>
                  <a:cubicBezTo>
                    <a:pt x="541" y="118"/>
                    <a:pt x="541" y="118"/>
                    <a:pt x="541" y="118"/>
                  </a:cubicBezTo>
                  <a:cubicBezTo>
                    <a:pt x="541" y="117"/>
                    <a:pt x="541" y="117"/>
                    <a:pt x="540" y="117"/>
                  </a:cubicBezTo>
                  <a:close/>
                  <a:moveTo>
                    <a:pt x="542" y="115"/>
                  </a:moveTo>
                  <a:cubicBezTo>
                    <a:pt x="543" y="115"/>
                    <a:pt x="543" y="115"/>
                    <a:pt x="543" y="115"/>
                  </a:cubicBezTo>
                  <a:cubicBezTo>
                    <a:pt x="542" y="115"/>
                    <a:pt x="542" y="116"/>
                    <a:pt x="542" y="115"/>
                  </a:cubicBezTo>
                  <a:cubicBezTo>
                    <a:pt x="542" y="115"/>
                    <a:pt x="542" y="115"/>
                    <a:pt x="542" y="115"/>
                  </a:cubicBezTo>
                  <a:close/>
                  <a:moveTo>
                    <a:pt x="541" y="119"/>
                  </a:moveTo>
                  <a:cubicBezTo>
                    <a:pt x="541" y="120"/>
                    <a:pt x="541" y="120"/>
                    <a:pt x="540" y="120"/>
                  </a:cubicBezTo>
                  <a:cubicBezTo>
                    <a:pt x="541" y="120"/>
                    <a:pt x="541" y="120"/>
                    <a:pt x="541" y="119"/>
                  </a:cubicBezTo>
                  <a:close/>
                  <a:moveTo>
                    <a:pt x="543" y="122"/>
                  </a:moveTo>
                  <a:cubicBezTo>
                    <a:pt x="542" y="122"/>
                    <a:pt x="542" y="121"/>
                    <a:pt x="541" y="122"/>
                  </a:cubicBezTo>
                  <a:cubicBezTo>
                    <a:pt x="541" y="121"/>
                    <a:pt x="541" y="121"/>
                    <a:pt x="541" y="121"/>
                  </a:cubicBezTo>
                  <a:cubicBezTo>
                    <a:pt x="542" y="122"/>
                    <a:pt x="543" y="121"/>
                    <a:pt x="543" y="122"/>
                  </a:cubicBezTo>
                  <a:close/>
                  <a:moveTo>
                    <a:pt x="543" y="123"/>
                  </a:moveTo>
                  <a:cubicBezTo>
                    <a:pt x="544" y="124"/>
                    <a:pt x="544" y="124"/>
                    <a:pt x="544" y="124"/>
                  </a:cubicBezTo>
                  <a:cubicBezTo>
                    <a:pt x="543" y="124"/>
                    <a:pt x="543" y="124"/>
                    <a:pt x="543" y="124"/>
                  </a:cubicBezTo>
                  <a:cubicBezTo>
                    <a:pt x="543" y="123"/>
                    <a:pt x="543" y="123"/>
                    <a:pt x="543" y="123"/>
                  </a:cubicBezTo>
                  <a:cubicBezTo>
                    <a:pt x="543" y="123"/>
                    <a:pt x="543" y="123"/>
                    <a:pt x="543" y="123"/>
                  </a:cubicBezTo>
                  <a:close/>
                  <a:moveTo>
                    <a:pt x="542" y="113"/>
                  </a:moveTo>
                  <a:cubicBezTo>
                    <a:pt x="544" y="113"/>
                    <a:pt x="544" y="113"/>
                    <a:pt x="544" y="113"/>
                  </a:cubicBezTo>
                  <a:cubicBezTo>
                    <a:pt x="544" y="114"/>
                    <a:pt x="544" y="114"/>
                    <a:pt x="544" y="114"/>
                  </a:cubicBezTo>
                  <a:lnTo>
                    <a:pt x="542" y="113"/>
                  </a:lnTo>
                  <a:close/>
                  <a:moveTo>
                    <a:pt x="544" y="108"/>
                  </a:moveTo>
                  <a:cubicBezTo>
                    <a:pt x="544" y="108"/>
                    <a:pt x="544" y="107"/>
                    <a:pt x="545" y="107"/>
                  </a:cubicBezTo>
                  <a:cubicBezTo>
                    <a:pt x="546" y="108"/>
                    <a:pt x="546" y="108"/>
                    <a:pt x="546" y="108"/>
                  </a:cubicBezTo>
                  <a:cubicBezTo>
                    <a:pt x="545" y="108"/>
                    <a:pt x="544" y="108"/>
                    <a:pt x="544" y="108"/>
                  </a:cubicBezTo>
                  <a:close/>
                  <a:moveTo>
                    <a:pt x="540" y="113"/>
                  </a:moveTo>
                  <a:cubicBezTo>
                    <a:pt x="540" y="114"/>
                    <a:pt x="539" y="113"/>
                    <a:pt x="540" y="113"/>
                  </a:cubicBezTo>
                  <a:close/>
                  <a:moveTo>
                    <a:pt x="529" y="106"/>
                  </a:moveTo>
                  <a:cubicBezTo>
                    <a:pt x="530" y="106"/>
                    <a:pt x="530" y="106"/>
                    <a:pt x="530" y="106"/>
                  </a:cubicBezTo>
                  <a:cubicBezTo>
                    <a:pt x="530" y="106"/>
                    <a:pt x="530" y="107"/>
                    <a:pt x="530" y="107"/>
                  </a:cubicBezTo>
                  <a:cubicBezTo>
                    <a:pt x="531" y="107"/>
                    <a:pt x="531" y="107"/>
                    <a:pt x="531" y="107"/>
                  </a:cubicBezTo>
                  <a:cubicBezTo>
                    <a:pt x="530" y="107"/>
                    <a:pt x="530" y="107"/>
                    <a:pt x="529" y="108"/>
                  </a:cubicBezTo>
                  <a:cubicBezTo>
                    <a:pt x="529" y="108"/>
                    <a:pt x="530" y="106"/>
                    <a:pt x="529" y="106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29" y="105"/>
                    <a:pt x="529" y="105"/>
                    <a:pt x="529" y="105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29" y="106"/>
                    <a:pt x="529" y="106"/>
                    <a:pt x="529" y="106"/>
                  </a:cubicBezTo>
                  <a:close/>
                  <a:moveTo>
                    <a:pt x="531" y="109"/>
                  </a:moveTo>
                  <a:cubicBezTo>
                    <a:pt x="530" y="109"/>
                    <a:pt x="530" y="109"/>
                    <a:pt x="530" y="109"/>
                  </a:cubicBezTo>
                  <a:cubicBezTo>
                    <a:pt x="530" y="108"/>
                    <a:pt x="530" y="108"/>
                    <a:pt x="530" y="108"/>
                  </a:cubicBezTo>
                  <a:cubicBezTo>
                    <a:pt x="531" y="108"/>
                    <a:pt x="531" y="108"/>
                    <a:pt x="531" y="108"/>
                  </a:cubicBezTo>
                  <a:cubicBezTo>
                    <a:pt x="531" y="108"/>
                    <a:pt x="531" y="108"/>
                    <a:pt x="531" y="109"/>
                  </a:cubicBezTo>
                  <a:close/>
                  <a:moveTo>
                    <a:pt x="531" y="105"/>
                  </a:moveTo>
                  <a:cubicBezTo>
                    <a:pt x="531" y="106"/>
                    <a:pt x="532" y="106"/>
                    <a:pt x="532" y="106"/>
                  </a:cubicBezTo>
                  <a:cubicBezTo>
                    <a:pt x="531" y="106"/>
                    <a:pt x="531" y="106"/>
                    <a:pt x="531" y="106"/>
                  </a:cubicBezTo>
                  <a:lnTo>
                    <a:pt x="531" y="105"/>
                  </a:lnTo>
                  <a:close/>
                  <a:moveTo>
                    <a:pt x="533" y="105"/>
                  </a:moveTo>
                  <a:cubicBezTo>
                    <a:pt x="533" y="105"/>
                    <a:pt x="533" y="105"/>
                    <a:pt x="533" y="105"/>
                  </a:cubicBezTo>
                  <a:cubicBezTo>
                    <a:pt x="533" y="105"/>
                    <a:pt x="533" y="105"/>
                    <a:pt x="533" y="105"/>
                  </a:cubicBezTo>
                  <a:close/>
                  <a:moveTo>
                    <a:pt x="533" y="104"/>
                  </a:moveTo>
                  <a:cubicBezTo>
                    <a:pt x="534" y="103"/>
                    <a:pt x="534" y="103"/>
                    <a:pt x="534" y="103"/>
                  </a:cubicBezTo>
                  <a:cubicBezTo>
                    <a:pt x="534" y="103"/>
                    <a:pt x="533" y="104"/>
                    <a:pt x="534" y="104"/>
                  </a:cubicBezTo>
                  <a:lnTo>
                    <a:pt x="533" y="104"/>
                  </a:lnTo>
                  <a:close/>
                  <a:moveTo>
                    <a:pt x="534" y="98"/>
                  </a:moveTo>
                  <a:cubicBezTo>
                    <a:pt x="535" y="98"/>
                    <a:pt x="535" y="99"/>
                    <a:pt x="535" y="99"/>
                  </a:cubicBezTo>
                  <a:cubicBezTo>
                    <a:pt x="535" y="99"/>
                    <a:pt x="534" y="99"/>
                    <a:pt x="534" y="98"/>
                  </a:cubicBezTo>
                  <a:close/>
                  <a:moveTo>
                    <a:pt x="534" y="101"/>
                  </a:moveTo>
                  <a:cubicBezTo>
                    <a:pt x="533" y="101"/>
                    <a:pt x="531" y="102"/>
                    <a:pt x="532" y="103"/>
                  </a:cubicBezTo>
                  <a:cubicBezTo>
                    <a:pt x="531" y="103"/>
                    <a:pt x="532" y="102"/>
                    <a:pt x="531" y="102"/>
                  </a:cubicBezTo>
                  <a:cubicBezTo>
                    <a:pt x="531" y="101"/>
                    <a:pt x="531" y="101"/>
                    <a:pt x="531" y="101"/>
                  </a:cubicBezTo>
                  <a:cubicBezTo>
                    <a:pt x="531" y="101"/>
                    <a:pt x="531" y="101"/>
                    <a:pt x="531" y="100"/>
                  </a:cubicBezTo>
                  <a:cubicBezTo>
                    <a:pt x="531" y="101"/>
                    <a:pt x="531" y="101"/>
                    <a:pt x="531" y="101"/>
                  </a:cubicBezTo>
                  <a:cubicBezTo>
                    <a:pt x="531" y="101"/>
                    <a:pt x="531" y="101"/>
                    <a:pt x="531" y="101"/>
                  </a:cubicBezTo>
                  <a:cubicBezTo>
                    <a:pt x="532" y="101"/>
                    <a:pt x="533" y="100"/>
                    <a:pt x="534" y="101"/>
                  </a:cubicBezTo>
                  <a:close/>
                  <a:moveTo>
                    <a:pt x="530" y="100"/>
                  </a:moveTo>
                  <a:cubicBezTo>
                    <a:pt x="530" y="100"/>
                    <a:pt x="530" y="99"/>
                    <a:pt x="530" y="99"/>
                  </a:cubicBezTo>
                  <a:cubicBezTo>
                    <a:pt x="530" y="99"/>
                    <a:pt x="530" y="99"/>
                    <a:pt x="530" y="99"/>
                  </a:cubicBezTo>
                  <a:cubicBezTo>
                    <a:pt x="530" y="100"/>
                    <a:pt x="531" y="99"/>
                    <a:pt x="530" y="100"/>
                  </a:cubicBezTo>
                  <a:close/>
                  <a:moveTo>
                    <a:pt x="541" y="55"/>
                  </a:moveTo>
                  <a:cubicBezTo>
                    <a:pt x="542" y="56"/>
                    <a:pt x="542" y="56"/>
                    <a:pt x="542" y="56"/>
                  </a:cubicBezTo>
                  <a:cubicBezTo>
                    <a:pt x="541" y="56"/>
                    <a:pt x="541" y="56"/>
                    <a:pt x="541" y="56"/>
                  </a:cubicBezTo>
                  <a:cubicBezTo>
                    <a:pt x="541" y="56"/>
                    <a:pt x="541" y="56"/>
                    <a:pt x="541" y="56"/>
                  </a:cubicBezTo>
                  <a:cubicBezTo>
                    <a:pt x="541" y="55"/>
                    <a:pt x="540" y="55"/>
                    <a:pt x="540" y="56"/>
                  </a:cubicBezTo>
                  <a:cubicBezTo>
                    <a:pt x="540" y="56"/>
                    <a:pt x="540" y="56"/>
                    <a:pt x="540" y="56"/>
                  </a:cubicBezTo>
                  <a:cubicBezTo>
                    <a:pt x="540" y="56"/>
                    <a:pt x="540" y="56"/>
                    <a:pt x="540" y="56"/>
                  </a:cubicBezTo>
                  <a:cubicBezTo>
                    <a:pt x="539" y="56"/>
                    <a:pt x="540" y="56"/>
                    <a:pt x="540" y="57"/>
                  </a:cubicBezTo>
                  <a:cubicBezTo>
                    <a:pt x="540" y="56"/>
                    <a:pt x="540" y="56"/>
                    <a:pt x="540" y="57"/>
                  </a:cubicBezTo>
                  <a:cubicBezTo>
                    <a:pt x="540" y="57"/>
                    <a:pt x="540" y="57"/>
                    <a:pt x="540" y="57"/>
                  </a:cubicBezTo>
                  <a:cubicBezTo>
                    <a:pt x="540" y="57"/>
                    <a:pt x="540" y="57"/>
                    <a:pt x="540" y="56"/>
                  </a:cubicBezTo>
                  <a:cubicBezTo>
                    <a:pt x="540" y="56"/>
                    <a:pt x="540" y="56"/>
                    <a:pt x="540" y="56"/>
                  </a:cubicBezTo>
                  <a:cubicBezTo>
                    <a:pt x="540" y="56"/>
                    <a:pt x="540" y="56"/>
                    <a:pt x="540" y="56"/>
                  </a:cubicBezTo>
                  <a:cubicBezTo>
                    <a:pt x="540" y="55"/>
                    <a:pt x="539" y="55"/>
                    <a:pt x="539" y="55"/>
                  </a:cubicBezTo>
                  <a:cubicBezTo>
                    <a:pt x="539" y="55"/>
                    <a:pt x="540" y="55"/>
                    <a:pt x="540" y="55"/>
                  </a:cubicBezTo>
                  <a:cubicBezTo>
                    <a:pt x="540" y="54"/>
                    <a:pt x="540" y="54"/>
                    <a:pt x="540" y="54"/>
                  </a:cubicBezTo>
                  <a:cubicBezTo>
                    <a:pt x="540" y="54"/>
                    <a:pt x="540" y="54"/>
                    <a:pt x="540" y="54"/>
                  </a:cubicBezTo>
                  <a:cubicBezTo>
                    <a:pt x="540" y="53"/>
                    <a:pt x="540" y="54"/>
                    <a:pt x="539" y="53"/>
                  </a:cubicBezTo>
                  <a:cubicBezTo>
                    <a:pt x="538" y="53"/>
                    <a:pt x="538" y="53"/>
                    <a:pt x="538" y="53"/>
                  </a:cubicBezTo>
                  <a:cubicBezTo>
                    <a:pt x="538" y="53"/>
                    <a:pt x="539" y="53"/>
                    <a:pt x="538" y="53"/>
                  </a:cubicBezTo>
                  <a:cubicBezTo>
                    <a:pt x="538" y="52"/>
                    <a:pt x="538" y="52"/>
                    <a:pt x="538" y="52"/>
                  </a:cubicBezTo>
                  <a:cubicBezTo>
                    <a:pt x="539" y="53"/>
                    <a:pt x="539" y="53"/>
                    <a:pt x="539" y="53"/>
                  </a:cubicBezTo>
                  <a:cubicBezTo>
                    <a:pt x="540" y="52"/>
                    <a:pt x="540" y="52"/>
                    <a:pt x="540" y="52"/>
                  </a:cubicBezTo>
                  <a:cubicBezTo>
                    <a:pt x="541" y="52"/>
                    <a:pt x="540" y="56"/>
                    <a:pt x="541" y="54"/>
                  </a:cubicBezTo>
                  <a:cubicBezTo>
                    <a:pt x="541" y="54"/>
                    <a:pt x="541" y="54"/>
                    <a:pt x="541" y="55"/>
                  </a:cubicBezTo>
                  <a:cubicBezTo>
                    <a:pt x="542" y="55"/>
                    <a:pt x="542" y="55"/>
                    <a:pt x="542" y="54"/>
                  </a:cubicBezTo>
                  <a:cubicBezTo>
                    <a:pt x="542" y="54"/>
                    <a:pt x="542" y="54"/>
                    <a:pt x="542" y="54"/>
                  </a:cubicBezTo>
                  <a:cubicBezTo>
                    <a:pt x="543" y="55"/>
                    <a:pt x="543" y="55"/>
                    <a:pt x="543" y="55"/>
                  </a:cubicBezTo>
                  <a:cubicBezTo>
                    <a:pt x="542" y="54"/>
                    <a:pt x="542" y="55"/>
                    <a:pt x="541" y="55"/>
                  </a:cubicBezTo>
                  <a:close/>
                  <a:moveTo>
                    <a:pt x="510" y="69"/>
                  </a:moveTo>
                  <a:cubicBezTo>
                    <a:pt x="509" y="69"/>
                    <a:pt x="509" y="69"/>
                    <a:pt x="509" y="69"/>
                  </a:cubicBezTo>
                  <a:cubicBezTo>
                    <a:pt x="510" y="68"/>
                    <a:pt x="510" y="68"/>
                    <a:pt x="510" y="68"/>
                  </a:cubicBezTo>
                  <a:cubicBezTo>
                    <a:pt x="510" y="68"/>
                    <a:pt x="510" y="68"/>
                    <a:pt x="510" y="68"/>
                  </a:cubicBezTo>
                  <a:cubicBezTo>
                    <a:pt x="510" y="68"/>
                    <a:pt x="511" y="69"/>
                    <a:pt x="510" y="68"/>
                  </a:cubicBezTo>
                  <a:cubicBezTo>
                    <a:pt x="510" y="68"/>
                    <a:pt x="510" y="68"/>
                    <a:pt x="510" y="68"/>
                  </a:cubicBezTo>
                  <a:cubicBezTo>
                    <a:pt x="510" y="68"/>
                    <a:pt x="510" y="68"/>
                    <a:pt x="510" y="69"/>
                  </a:cubicBezTo>
                  <a:close/>
                  <a:moveTo>
                    <a:pt x="514" y="48"/>
                  </a:moveTo>
                  <a:cubicBezTo>
                    <a:pt x="514" y="48"/>
                    <a:pt x="514" y="48"/>
                    <a:pt x="514" y="48"/>
                  </a:cubicBezTo>
                  <a:cubicBezTo>
                    <a:pt x="515" y="48"/>
                    <a:pt x="515" y="48"/>
                    <a:pt x="515" y="48"/>
                  </a:cubicBezTo>
                  <a:lnTo>
                    <a:pt x="514" y="48"/>
                  </a:lnTo>
                  <a:close/>
                  <a:moveTo>
                    <a:pt x="511" y="66"/>
                  </a:moveTo>
                  <a:cubicBezTo>
                    <a:pt x="511" y="66"/>
                    <a:pt x="511" y="66"/>
                    <a:pt x="510" y="66"/>
                  </a:cubicBezTo>
                  <a:cubicBezTo>
                    <a:pt x="510" y="66"/>
                    <a:pt x="510" y="66"/>
                    <a:pt x="510" y="66"/>
                  </a:cubicBezTo>
                  <a:cubicBezTo>
                    <a:pt x="511" y="66"/>
                    <a:pt x="511" y="66"/>
                    <a:pt x="511" y="66"/>
                  </a:cubicBezTo>
                  <a:close/>
                  <a:moveTo>
                    <a:pt x="510" y="67"/>
                  </a:moveTo>
                  <a:cubicBezTo>
                    <a:pt x="510" y="67"/>
                    <a:pt x="510" y="67"/>
                    <a:pt x="510" y="67"/>
                  </a:cubicBezTo>
                  <a:cubicBezTo>
                    <a:pt x="510" y="67"/>
                    <a:pt x="510" y="67"/>
                    <a:pt x="510" y="67"/>
                  </a:cubicBezTo>
                  <a:cubicBezTo>
                    <a:pt x="510" y="67"/>
                    <a:pt x="510" y="67"/>
                    <a:pt x="510" y="67"/>
                  </a:cubicBezTo>
                  <a:cubicBezTo>
                    <a:pt x="510" y="67"/>
                    <a:pt x="510" y="67"/>
                    <a:pt x="510" y="67"/>
                  </a:cubicBezTo>
                  <a:cubicBezTo>
                    <a:pt x="510" y="67"/>
                    <a:pt x="510" y="67"/>
                    <a:pt x="510" y="67"/>
                  </a:cubicBezTo>
                  <a:cubicBezTo>
                    <a:pt x="510" y="67"/>
                    <a:pt x="510" y="67"/>
                    <a:pt x="510" y="67"/>
                  </a:cubicBezTo>
                  <a:cubicBezTo>
                    <a:pt x="511" y="67"/>
                    <a:pt x="511" y="67"/>
                    <a:pt x="511" y="67"/>
                  </a:cubicBezTo>
                  <a:cubicBezTo>
                    <a:pt x="511" y="67"/>
                    <a:pt x="511" y="67"/>
                    <a:pt x="511" y="67"/>
                  </a:cubicBezTo>
                  <a:cubicBezTo>
                    <a:pt x="511" y="68"/>
                    <a:pt x="511" y="68"/>
                    <a:pt x="511" y="68"/>
                  </a:cubicBezTo>
                  <a:cubicBezTo>
                    <a:pt x="511" y="68"/>
                    <a:pt x="511" y="67"/>
                    <a:pt x="510" y="67"/>
                  </a:cubicBezTo>
                  <a:close/>
                  <a:moveTo>
                    <a:pt x="512" y="47"/>
                  </a:moveTo>
                  <a:cubicBezTo>
                    <a:pt x="512" y="47"/>
                    <a:pt x="512" y="47"/>
                    <a:pt x="512" y="47"/>
                  </a:cubicBezTo>
                  <a:cubicBezTo>
                    <a:pt x="512" y="47"/>
                    <a:pt x="512" y="47"/>
                    <a:pt x="512" y="47"/>
                  </a:cubicBezTo>
                  <a:close/>
                  <a:moveTo>
                    <a:pt x="510" y="48"/>
                  </a:moveTo>
                  <a:cubicBezTo>
                    <a:pt x="510" y="48"/>
                    <a:pt x="510" y="48"/>
                    <a:pt x="510" y="48"/>
                  </a:cubicBezTo>
                  <a:cubicBezTo>
                    <a:pt x="510" y="46"/>
                    <a:pt x="510" y="46"/>
                    <a:pt x="510" y="46"/>
                  </a:cubicBezTo>
                  <a:cubicBezTo>
                    <a:pt x="510" y="47"/>
                    <a:pt x="510" y="47"/>
                    <a:pt x="510" y="47"/>
                  </a:cubicBezTo>
                  <a:cubicBezTo>
                    <a:pt x="511" y="46"/>
                    <a:pt x="511" y="46"/>
                    <a:pt x="511" y="46"/>
                  </a:cubicBezTo>
                  <a:cubicBezTo>
                    <a:pt x="511" y="47"/>
                    <a:pt x="509" y="47"/>
                    <a:pt x="510" y="48"/>
                  </a:cubicBezTo>
                  <a:close/>
                  <a:moveTo>
                    <a:pt x="508" y="46"/>
                  </a:moveTo>
                  <a:cubicBezTo>
                    <a:pt x="509" y="46"/>
                    <a:pt x="508" y="46"/>
                    <a:pt x="508" y="47"/>
                  </a:cubicBezTo>
                  <a:cubicBezTo>
                    <a:pt x="508" y="47"/>
                    <a:pt x="508" y="47"/>
                    <a:pt x="508" y="47"/>
                  </a:cubicBezTo>
                  <a:cubicBezTo>
                    <a:pt x="508" y="47"/>
                    <a:pt x="508" y="47"/>
                    <a:pt x="508" y="47"/>
                  </a:cubicBezTo>
                  <a:cubicBezTo>
                    <a:pt x="508" y="46"/>
                    <a:pt x="507" y="46"/>
                    <a:pt x="508" y="46"/>
                  </a:cubicBezTo>
                  <a:close/>
                  <a:moveTo>
                    <a:pt x="508" y="48"/>
                  </a:moveTo>
                  <a:cubicBezTo>
                    <a:pt x="507" y="49"/>
                    <a:pt x="507" y="49"/>
                    <a:pt x="507" y="49"/>
                  </a:cubicBezTo>
                  <a:cubicBezTo>
                    <a:pt x="508" y="49"/>
                    <a:pt x="508" y="49"/>
                    <a:pt x="508" y="49"/>
                  </a:cubicBezTo>
                  <a:cubicBezTo>
                    <a:pt x="508" y="49"/>
                    <a:pt x="508" y="49"/>
                    <a:pt x="508" y="50"/>
                  </a:cubicBezTo>
                  <a:cubicBezTo>
                    <a:pt x="508" y="49"/>
                    <a:pt x="509" y="49"/>
                    <a:pt x="509" y="49"/>
                  </a:cubicBezTo>
                  <a:cubicBezTo>
                    <a:pt x="509" y="50"/>
                    <a:pt x="509" y="50"/>
                    <a:pt x="509" y="50"/>
                  </a:cubicBezTo>
                  <a:cubicBezTo>
                    <a:pt x="509" y="50"/>
                    <a:pt x="508" y="50"/>
                    <a:pt x="508" y="50"/>
                  </a:cubicBezTo>
                  <a:cubicBezTo>
                    <a:pt x="508" y="50"/>
                    <a:pt x="508" y="50"/>
                    <a:pt x="508" y="49"/>
                  </a:cubicBezTo>
                  <a:cubicBezTo>
                    <a:pt x="507" y="49"/>
                    <a:pt x="507" y="50"/>
                    <a:pt x="507" y="50"/>
                  </a:cubicBezTo>
                  <a:cubicBezTo>
                    <a:pt x="507" y="49"/>
                    <a:pt x="507" y="49"/>
                    <a:pt x="508" y="48"/>
                  </a:cubicBezTo>
                  <a:close/>
                  <a:moveTo>
                    <a:pt x="510" y="45"/>
                  </a:moveTo>
                  <a:cubicBezTo>
                    <a:pt x="511" y="45"/>
                    <a:pt x="511" y="45"/>
                    <a:pt x="511" y="45"/>
                  </a:cubicBezTo>
                  <a:cubicBezTo>
                    <a:pt x="510" y="45"/>
                    <a:pt x="510" y="45"/>
                    <a:pt x="509" y="46"/>
                  </a:cubicBezTo>
                  <a:cubicBezTo>
                    <a:pt x="509" y="45"/>
                    <a:pt x="510" y="45"/>
                    <a:pt x="510" y="45"/>
                  </a:cubicBezTo>
                  <a:close/>
                  <a:moveTo>
                    <a:pt x="505" y="66"/>
                  </a:moveTo>
                  <a:cubicBezTo>
                    <a:pt x="505" y="66"/>
                    <a:pt x="505" y="68"/>
                    <a:pt x="504" y="67"/>
                  </a:cubicBezTo>
                  <a:cubicBezTo>
                    <a:pt x="504" y="66"/>
                    <a:pt x="505" y="66"/>
                    <a:pt x="505" y="66"/>
                  </a:cubicBezTo>
                  <a:close/>
                  <a:moveTo>
                    <a:pt x="506" y="48"/>
                  </a:moveTo>
                  <a:cubicBezTo>
                    <a:pt x="506" y="48"/>
                    <a:pt x="506" y="48"/>
                    <a:pt x="506" y="48"/>
                  </a:cubicBezTo>
                  <a:cubicBezTo>
                    <a:pt x="506" y="48"/>
                    <a:pt x="506" y="48"/>
                    <a:pt x="506" y="48"/>
                  </a:cubicBezTo>
                  <a:cubicBezTo>
                    <a:pt x="506" y="48"/>
                    <a:pt x="506" y="48"/>
                    <a:pt x="506" y="48"/>
                  </a:cubicBezTo>
                  <a:cubicBezTo>
                    <a:pt x="506" y="48"/>
                    <a:pt x="506" y="48"/>
                    <a:pt x="506" y="48"/>
                  </a:cubicBezTo>
                  <a:cubicBezTo>
                    <a:pt x="506" y="48"/>
                    <a:pt x="506" y="48"/>
                    <a:pt x="506" y="48"/>
                  </a:cubicBezTo>
                  <a:cubicBezTo>
                    <a:pt x="507" y="47"/>
                    <a:pt x="507" y="47"/>
                    <a:pt x="507" y="47"/>
                  </a:cubicBezTo>
                  <a:cubicBezTo>
                    <a:pt x="506" y="46"/>
                    <a:pt x="506" y="46"/>
                    <a:pt x="506" y="46"/>
                  </a:cubicBezTo>
                  <a:cubicBezTo>
                    <a:pt x="508" y="47"/>
                    <a:pt x="507" y="47"/>
                    <a:pt x="506" y="48"/>
                  </a:cubicBezTo>
                  <a:cubicBezTo>
                    <a:pt x="506" y="48"/>
                    <a:pt x="506" y="48"/>
                    <a:pt x="506" y="48"/>
                  </a:cubicBezTo>
                  <a:cubicBezTo>
                    <a:pt x="506" y="48"/>
                    <a:pt x="506" y="48"/>
                    <a:pt x="506" y="48"/>
                  </a:cubicBezTo>
                  <a:close/>
                  <a:moveTo>
                    <a:pt x="506" y="49"/>
                  </a:moveTo>
                  <a:cubicBezTo>
                    <a:pt x="505" y="49"/>
                    <a:pt x="505" y="49"/>
                    <a:pt x="505" y="49"/>
                  </a:cubicBezTo>
                  <a:cubicBezTo>
                    <a:pt x="505" y="49"/>
                    <a:pt x="505" y="49"/>
                    <a:pt x="505" y="49"/>
                  </a:cubicBezTo>
                  <a:lnTo>
                    <a:pt x="506" y="49"/>
                  </a:lnTo>
                  <a:close/>
                  <a:moveTo>
                    <a:pt x="493" y="90"/>
                  </a:moveTo>
                  <a:cubicBezTo>
                    <a:pt x="494" y="91"/>
                    <a:pt x="494" y="91"/>
                    <a:pt x="494" y="91"/>
                  </a:cubicBezTo>
                  <a:cubicBezTo>
                    <a:pt x="494" y="90"/>
                    <a:pt x="493" y="91"/>
                    <a:pt x="493" y="91"/>
                  </a:cubicBezTo>
                  <a:cubicBezTo>
                    <a:pt x="493" y="91"/>
                    <a:pt x="493" y="91"/>
                    <a:pt x="493" y="91"/>
                  </a:cubicBezTo>
                  <a:cubicBezTo>
                    <a:pt x="494" y="91"/>
                    <a:pt x="494" y="91"/>
                    <a:pt x="494" y="91"/>
                  </a:cubicBezTo>
                  <a:cubicBezTo>
                    <a:pt x="494" y="91"/>
                    <a:pt x="494" y="91"/>
                    <a:pt x="493" y="91"/>
                  </a:cubicBezTo>
                  <a:cubicBezTo>
                    <a:pt x="493" y="91"/>
                    <a:pt x="493" y="91"/>
                    <a:pt x="493" y="91"/>
                  </a:cubicBezTo>
                  <a:cubicBezTo>
                    <a:pt x="493" y="91"/>
                    <a:pt x="492" y="92"/>
                    <a:pt x="491" y="91"/>
                  </a:cubicBezTo>
                  <a:cubicBezTo>
                    <a:pt x="491" y="91"/>
                    <a:pt x="491" y="91"/>
                    <a:pt x="491" y="91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490" y="90"/>
                    <a:pt x="491" y="91"/>
                    <a:pt x="491" y="91"/>
                  </a:cubicBezTo>
                  <a:cubicBezTo>
                    <a:pt x="491" y="91"/>
                    <a:pt x="491" y="91"/>
                    <a:pt x="491" y="91"/>
                  </a:cubicBezTo>
                  <a:cubicBezTo>
                    <a:pt x="491" y="91"/>
                    <a:pt x="491" y="91"/>
                    <a:pt x="491" y="91"/>
                  </a:cubicBezTo>
                  <a:cubicBezTo>
                    <a:pt x="492" y="91"/>
                    <a:pt x="492" y="91"/>
                    <a:pt x="492" y="91"/>
                  </a:cubicBezTo>
                  <a:cubicBezTo>
                    <a:pt x="492" y="90"/>
                    <a:pt x="493" y="92"/>
                    <a:pt x="493" y="90"/>
                  </a:cubicBezTo>
                  <a:close/>
                  <a:moveTo>
                    <a:pt x="472" y="91"/>
                  </a:moveTo>
                  <a:cubicBezTo>
                    <a:pt x="473" y="90"/>
                    <a:pt x="473" y="90"/>
                    <a:pt x="473" y="90"/>
                  </a:cubicBezTo>
                  <a:cubicBezTo>
                    <a:pt x="473" y="90"/>
                    <a:pt x="473" y="90"/>
                    <a:pt x="473" y="90"/>
                  </a:cubicBezTo>
                  <a:cubicBezTo>
                    <a:pt x="473" y="91"/>
                    <a:pt x="473" y="91"/>
                    <a:pt x="472" y="91"/>
                  </a:cubicBezTo>
                  <a:close/>
                  <a:moveTo>
                    <a:pt x="484" y="49"/>
                  </a:moveTo>
                  <a:cubicBezTo>
                    <a:pt x="485" y="49"/>
                    <a:pt x="485" y="49"/>
                    <a:pt x="485" y="49"/>
                  </a:cubicBezTo>
                  <a:cubicBezTo>
                    <a:pt x="485" y="49"/>
                    <a:pt x="485" y="49"/>
                    <a:pt x="485" y="49"/>
                  </a:cubicBezTo>
                  <a:lnTo>
                    <a:pt x="484" y="49"/>
                  </a:lnTo>
                  <a:close/>
                  <a:moveTo>
                    <a:pt x="482" y="55"/>
                  </a:moveTo>
                  <a:cubicBezTo>
                    <a:pt x="482" y="54"/>
                    <a:pt x="482" y="54"/>
                    <a:pt x="482" y="54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2" y="55"/>
                    <a:pt x="483" y="54"/>
                    <a:pt x="482" y="55"/>
                  </a:cubicBezTo>
                  <a:close/>
                  <a:moveTo>
                    <a:pt x="474" y="87"/>
                  </a:moveTo>
                  <a:cubicBezTo>
                    <a:pt x="473" y="87"/>
                    <a:pt x="473" y="89"/>
                    <a:pt x="472" y="88"/>
                  </a:cubicBezTo>
                  <a:cubicBezTo>
                    <a:pt x="472" y="89"/>
                    <a:pt x="472" y="89"/>
                    <a:pt x="472" y="89"/>
                  </a:cubicBezTo>
                  <a:cubicBezTo>
                    <a:pt x="472" y="88"/>
                    <a:pt x="471" y="88"/>
                    <a:pt x="470" y="88"/>
                  </a:cubicBezTo>
                  <a:cubicBezTo>
                    <a:pt x="469" y="88"/>
                    <a:pt x="469" y="86"/>
                    <a:pt x="467" y="87"/>
                  </a:cubicBezTo>
                  <a:cubicBezTo>
                    <a:pt x="467" y="87"/>
                    <a:pt x="466" y="87"/>
                    <a:pt x="465" y="87"/>
                  </a:cubicBezTo>
                  <a:cubicBezTo>
                    <a:pt x="466" y="87"/>
                    <a:pt x="464" y="87"/>
                    <a:pt x="463" y="87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64" y="88"/>
                    <a:pt x="464" y="88"/>
                    <a:pt x="465" y="89"/>
                  </a:cubicBezTo>
                  <a:cubicBezTo>
                    <a:pt x="464" y="89"/>
                    <a:pt x="463" y="89"/>
                    <a:pt x="463" y="89"/>
                  </a:cubicBezTo>
                  <a:cubicBezTo>
                    <a:pt x="463" y="89"/>
                    <a:pt x="462" y="89"/>
                    <a:pt x="462" y="90"/>
                  </a:cubicBezTo>
                  <a:cubicBezTo>
                    <a:pt x="462" y="90"/>
                    <a:pt x="462" y="90"/>
                    <a:pt x="462" y="90"/>
                  </a:cubicBezTo>
                  <a:cubicBezTo>
                    <a:pt x="462" y="90"/>
                    <a:pt x="462" y="90"/>
                    <a:pt x="462" y="90"/>
                  </a:cubicBezTo>
                  <a:cubicBezTo>
                    <a:pt x="462" y="90"/>
                    <a:pt x="462" y="91"/>
                    <a:pt x="462" y="91"/>
                  </a:cubicBezTo>
                  <a:cubicBezTo>
                    <a:pt x="462" y="91"/>
                    <a:pt x="462" y="91"/>
                    <a:pt x="461" y="91"/>
                  </a:cubicBezTo>
                  <a:cubicBezTo>
                    <a:pt x="461" y="91"/>
                    <a:pt x="461" y="90"/>
                    <a:pt x="461" y="90"/>
                  </a:cubicBezTo>
                  <a:cubicBezTo>
                    <a:pt x="460" y="90"/>
                    <a:pt x="459" y="90"/>
                    <a:pt x="458" y="90"/>
                  </a:cubicBezTo>
                  <a:cubicBezTo>
                    <a:pt x="459" y="91"/>
                    <a:pt x="460" y="91"/>
                    <a:pt x="461" y="91"/>
                  </a:cubicBezTo>
                  <a:cubicBezTo>
                    <a:pt x="461" y="91"/>
                    <a:pt x="461" y="91"/>
                    <a:pt x="461" y="91"/>
                  </a:cubicBezTo>
                  <a:cubicBezTo>
                    <a:pt x="461" y="91"/>
                    <a:pt x="461" y="92"/>
                    <a:pt x="461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1" y="93"/>
                    <a:pt x="463" y="93"/>
                    <a:pt x="463" y="94"/>
                  </a:cubicBezTo>
                  <a:cubicBezTo>
                    <a:pt x="464" y="94"/>
                    <a:pt x="464" y="94"/>
                    <a:pt x="464" y="94"/>
                  </a:cubicBezTo>
                  <a:cubicBezTo>
                    <a:pt x="464" y="94"/>
                    <a:pt x="463" y="94"/>
                    <a:pt x="463" y="94"/>
                  </a:cubicBezTo>
                  <a:cubicBezTo>
                    <a:pt x="464" y="94"/>
                    <a:pt x="465" y="94"/>
                    <a:pt x="465" y="94"/>
                  </a:cubicBezTo>
                  <a:cubicBezTo>
                    <a:pt x="465" y="94"/>
                    <a:pt x="465" y="94"/>
                    <a:pt x="465" y="94"/>
                  </a:cubicBezTo>
                  <a:cubicBezTo>
                    <a:pt x="465" y="94"/>
                    <a:pt x="465" y="94"/>
                    <a:pt x="465" y="94"/>
                  </a:cubicBezTo>
                  <a:cubicBezTo>
                    <a:pt x="465" y="93"/>
                    <a:pt x="466" y="93"/>
                    <a:pt x="467" y="93"/>
                  </a:cubicBezTo>
                  <a:cubicBezTo>
                    <a:pt x="466" y="94"/>
                    <a:pt x="468" y="94"/>
                    <a:pt x="468" y="95"/>
                  </a:cubicBezTo>
                  <a:cubicBezTo>
                    <a:pt x="469" y="96"/>
                    <a:pt x="469" y="94"/>
                    <a:pt x="471" y="95"/>
                  </a:cubicBezTo>
                  <a:cubicBezTo>
                    <a:pt x="471" y="95"/>
                    <a:pt x="471" y="95"/>
                    <a:pt x="470" y="95"/>
                  </a:cubicBezTo>
                  <a:cubicBezTo>
                    <a:pt x="471" y="95"/>
                    <a:pt x="471" y="95"/>
                    <a:pt x="471" y="96"/>
                  </a:cubicBezTo>
                  <a:cubicBezTo>
                    <a:pt x="471" y="96"/>
                    <a:pt x="471" y="96"/>
                    <a:pt x="471" y="96"/>
                  </a:cubicBezTo>
                  <a:cubicBezTo>
                    <a:pt x="471" y="95"/>
                    <a:pt x="472" y="95"/>
                    <a:pt x="473" y="95"/>
                  </a:cubicBezTo>
                  <a:cubicBezTo>
                    <a:pt x="472" y="95"/>
                    <a:pt x="473" y="96"/>
                    <a:pt x="473" y="96"/>
                  </a:cubicBezTo>
                  <a:cubicBezTo>
                    <a:pt x="474" y="96"/>
                    <a:pt x="474" y="96"/>
                    <a:pt x="474" y="96"/>
                  </a:cubicBezTo>
                  <a:cubicBezTo>
                    <a:pt x="474" y="96"/>
                    <a:pt x="474" y="96"/>
                    <a:pt x="474" y="96"/>
                  </a:cubicBezTo>
                  <a:cubicBezTo>
                    <a:pt x="473" y="96"/>
                    <a:pt x="473" y="96"/>
                    <a:pt x="473" y="96"/>
                  </a:cubicBezTo>
                  <a:cubicBezTo>
                    <a:pt x="472" y="97"/>
                    <a:pt x="473" y="97"/>
                    <a:pt x="473" y="97"/>
                  </a:cubicBezTo>
                  <a:cubicBezTo>
                    <a:pt x="473" y="97"/>
                    <a:pt x="474" y="98"/>
                    <a:pt x="474" y="97"/>
                  </a:cubicBezTo>
                  <a:cubicBezTo>
                    <a:pt x="474" y="97"/>
                    <a:pt x="474" y="97"/>
                    <a:pt x="474" y="97"/>
                  </a:cubicBezTo>
                  <a:cubicBezTo>
                    <a:pt x="475" y="97"/>
                    <a:pt x="475" y="97"/>
                    <a:pt x="475" y="97"/>
                  </a:cubicBezTo>
                  <a:cubicBezTo>
                    <a:pt x="474" y="99"/>
                    <a:pt x="473" y="97"/>
                    <a:pt x="472" y="98"/>
                  </a:cubicBezTo>
                  <a:cubicBezTo>
                    <a:pt x="471" y="98"/>
                    <a:pt x="472" y="95"/>
                    <a:pt x="471" y="96"/>
                  </a:cubicBezTo>
                  <a:cubicBezTo>
                    <a:pt x="471" y="96"/>
                    <a:pt x="471" y="96"/>
                    <a:pt x="471" y="96"/>
                  </a:cubicBezTo>
                  <a:cubicBezTo>
                    <a:pt x="470" y="95"/>
                    <a:pt x="470" y="95"/>
                    <a:pt x="470" y="95"/>
                  </a:cubicBezTo>
                  <a:cubicBezTo>
                    <a:pt x="469" y="95"/>
                    <a:pt x="471" y="96"/>
                    <a:pt x="469" y="96"/>
                  </a:cubicBezTo>
                  <a:cubicBezTo>
                    <a:pt x="469" y="96"/>
                    <a:pt x="470" y="95"/>
                    <a:pt x="469" y="95"/>
                  </a:cubicBezTo>
                  <a:cubicBezTo>
                    <a:pt x="469" y="97"/>
                    <a:pt x="468" y="96"/>
                    <a:pt x="467" y="97"/>
                  </a:cubicBezTo>
                  <a:cubicBezTo>
                    <a:pt x="467" y="97"/>
                    <a:pt x="467" y="97"/>
                    <a:pt x="466" y="97"/>
                  </a:cubicBezTo>
                  <a:cubicBezTo>
                    <a:pt x="466" y="97"/>
                    <a:pt x="466" y="97"/>
                    <a:pt x="466" y="97"/>
                  </a:cubicBezTo>
                  <a:cubicBezTo>
                    <a:pt x="467" y="98"/>
                    <a:pt x="468" y="98"/>
                    <a:pt x="470" y="98"/>
                  </a:cubicBezTo>
                  <a:cubicBezTo>
                    <a:pt x="470" y="98"/>
                    <a:pt x="470" y="98"/>
                    <a:pt x="470" y="98"/>
                  </a:cubicBezTo>
                  <a:cubicBezTo>
                    <a:pt x="470" y="98"/>
                    <a:pt x="469" y="100"/>
                    <a:pt x="470" y="100"/>
                  </a:cubicBezTo>
                  <a:cubicBezTo>
                    <a:pt x="470" y="100"/>
                    <a:pt x="470" y="100"/>
                    <a:pt x="470" y="100"/>
                  </a:cubicBezTo>
                  <a:cubicBezTo>
                    <a:pt x="470" y="100"/>
                    <a:pt x="470" y="100"/>
                    <a:pt x="470" y="100"/>
                  </a:cubicBezTo>
                  <a:cubicBezTo>
                    <a:pt x="470" y="100"/>
                    <a:pt x="470" y="100"/>
                    <a:pt x="471" y="100"/>
                  </a:cubicBezTo>
                  <a:cubicBezTo>
                    <a:pt x="471" y="100"/>
                    <a:pt x="471" y="100"/>
                    <a:pt x="471" y="101"/>
                  </a:cubicBezTo>
                  <a:cubicBezTo>
                    <a:pt x="471" y="101"/>
                    <a:pt x="471" y="101"/>
                    <a:pt x="471" y="101"/>
                  </a:cubicBezTo>
                  <a:cubicBezTo>
                    <a:pt x="472" y="100"/>
                    <a:pt x="472" y="100"/>
                    <a:pt x="472" y="100"/>
                  </a:cubicBezTo>
                  <a:cubicBezTo>
                    <a:pt x="473" y="101"/>
                    <a:pt x="475" y="101"/>
                    <a:pt x="476" y="101"/>
                  </a:cubicBezTo>
                  <a:cubicBezTo>
                    <a:pt x="475" y="102"/>
                    <a:pt x="475" y="102"/>
                    <a:pt x="475" y="102"/>
                  </a:cubicBezTo>
                  <a:cubicBezTo>
                    <a:pt x="475" y="102"/>
                    <a:pt x="475" y="101"/>
                    <a:pt x="475" y="101"/>
                  </a:cubicBezTo>
                  <a:cubicBezTo>
                    <a:pt x="475" y="101"/>
                    <a:pt x="474" y="101"/>
                    <a:pt x="474" y="101"/>
                  </a:cubicBezTo>
                  <a:cubicBezTo>
                    <a:pt x="474" y="102"/>
                    <a:pt x="474" y="102"/>
                    <a:pt x="474" y="102"/>
                  </a:cubicBezTo>
                  <a:cubicBezTo>
                    <a:pt x="474" y="103"/>
                    <a:pt x="473" y="101"/>
                    <a:pt x="473" y="102"/>
                  </a:cubicBezTo>
                  <a:cubicBezTo>
                    <a:pt x="473" y="102"/>
                    <a:pt x="472" y="102"/>
                    <a:pt x="473" y="103"/>
                  </a:cubicBezTo>
                  <a:cubicBezTo>
                    <a:pt x="473" y="103"/>
                    <a:pt x="473" y="103"/>
                    <a:pt x="473" y="103"/>
                  </a:cubicBezTo>
                  <a:cubicBezTo>
                    <a:pt x="472" y="104"/>
                    <a:pt x="472" y="101"/>
                    <a:pt x="470" y="102"/>
                  </a:cubicBezTo>
                  <a:cubicBezTo>
                    <a:pt x="469" y="103"/>
                    <a:pt x="469" y="103"/>
                    <a:pt x="469" y="103"/>
                  </a:cubicBezTo>
                  <a:cubicBezTo>
                    <a:pt x="470" y="104"/>
                    <a:pt x="470" y="104"/>
                    <a:pt x="470" y="104"/>
                  </a:cubicBezTo>
                  <a:cubicBezTo>
                    <a:pt x="470" y="104"/>
                    <a:pt x="470" y="104"/>
                    <a:pt x="470" y="104"/>
                  </a:cubicBezTo>
                  <a:cubicBezTo>
                    <a:pt x="469" y="104"/>
                    <a:pt x="469" y="104"/>
                    <a:pt x="469" y="104"/>
                  </a:cubicBezTo>
                  <a:cubicBezTo>
                    <a:pt x="469" y="104"/>
                    <a:pt x="469" y="104"/>
                    <a:pt x="470" y="104"/>
                  </a:cubicBezTo>
                  <a:cubicBezTo>
                    <a:pt x="470" y="104"/>
                    <a:pt x="470" y="104"/>
                    <a:pt x="470" y="104"/>
                  </a:cubicBezTo>
                  <a:cubicBezTo>
                    <a:pt x="470" y="104"/>
                    <a:pt x="469" y="104"/>
                    <a:pt x="469" y="104"/>
                  </a:cubicBezTo>
                  <a:cubicBezTo>
                    <a:pt x="468" y="103"/>
                    <a:pt x="468" y="103"/>
                    <a:pt x="468" y="103"/>
                  </a:cubicBezTo>
                  <a:cubicBezTo>
                    <a:pt x="469" y="103"/>
                    <a:pt x="469" y="103"/>
                    <a:pt x="469" y="103"/>
                  </a:cubicBezTo>
                  <a:cubicBezTo>
                    <a:pt x="468" y="102"/>
                    <a:pt x="468" y="102"/>
                    <a:pt x="468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69" y="102"/>
                    <a:pt x="468" y="103"/>
                    <a:pt x="469" y="103"/>
                  </a:cubicBezTo>
                  <a:cubicBezTo>
                    <a:pt x="469" y="103"/>
                    <a:pt x="470" y="102"/>
                    <a:pt x="469" y="102"/>
                  </a:cubicBezTo>
                  <a:cubicBezTo>
                    <a:pt x="469" y="101"/>
                    <a:pt x="468" y="101"/>
                    <a:pt x="468" y="102"/>
                  </a:cubicBezTo>
                  <a:cubicBezTo>
                    <a:pt x="467" y="102"/>
                    <a:pt x="467" y="102"/>
                    <a:pt x="467" y="102"/>
                  </a:cubicBezTo>
                  <a:cubicBezTo>
                    <a:pt x="467" y="102"/>
                    <a:pt x="467" y="102"/>
                    <a:pt x="467" y="102"/>
                  </a:cubicBezTo>
                  <a:cubicBezTo>
                    <a:pt x="467" y="102"/>
                    <a:pt x="467" y="102"/>
                    <a:pt x="467" y="102"/>
                  </a:cubicBezTo>
                  <a:cubicBezTo>
                    <a:pt x="467" y="100"/>
                    <a:pt x="471" y="102"/>
                    <a:pt x="469" y="100"/>
                  </a:cubicBezTo>
                  <a:cubicBezTo>
                    <a:pt x="469" y="100"/>
                    <a:pt x="469" y="100"/>
                    <a:pt x="469" y="99"/>
                  </a:cubicBezTo>
                  <a:cubicBezTo>
                    <a:pt x="469" y="99"/>
                    <a:pt x="469" y="99"/>
                    <a:pt x="468" y="99"/>
                  </a:cubicBezTo>
                  <a:cubicBezTo>
                    <a:pt x="468" y="99"/>
                    <a:pt x="468" y="99"/>
                    <a:pt x="468" y="99"/>
                  </a:cubicBezTo>
                  <a:cubicBezTo>
                    <a:pt x="467" y="99"/>
                    <a:pt x="469" y="99"/>
                    <a:pt x="468" y="98"/>
                  </a:cubicBezTo>
                  <a:cubicBezTo>
                    <a:pt x="468" y="99"/>
                    <a:pt x="467" y="99"/>
                    <a:pt x="466" y="98"/>
                  </a:cubicBezTo>
                  <a:cubicBezTo>
                    <a:pt x="466" y="99"/>
                    <a:pt x="466" y="99"/>
                    <a:pt x="466" y="99"/>
                  </a:cubicBezTo>
                  <a:cubicBezTo>
                    <a:pt x="466" y="99"/>
                    <a:pt x="466" y="99"/>
                    <a:pt x="466" y="99"/>
                  </a:cubicBezTo>
                  <a:cubicBezTo>
                    <a:pt x="465" y="98"/>
                    <a:pt x="464" y="99"/>
                    <a:pt x="464" y="97"/>
                  </a:cubicBezTo>
                  <a:cubicBezTo>
                    <a:pt x="465" y="98"/>
                    <a:pt x="465" y="99"/>
                    <a:pt x="466" y="99"/>
                  </a:cubicBezTo>
                  <a:cubicBezTo>
                    <a:pt x="466" y="98"/>
                    <a:pt x="466" y="98"/>
                    <a:pt x="466" y="98"/>
                  </a:cubicBezTo>
                  <a:cubicBezTo>
                    <a:pt x="466" y="98"/>
                    <a:pt x="466" y="98"/>
                    <a:pt x="467" y="98"/>
                  </a:cubicBezTo>
                  <a:cubicBezTo>
                    <a:pt x="466" y="98"/>
                    <a:pt x="466" y="98"/>
                    <a:pt x="466" y="97"/>
                  </a:cubicBezTo>
                  <a:cubicBezTo>
                    <a:pt x="466" y="97"/>
                    <a:pt x="466" y="97"/>
                    <a:pt x="466" y="97"/>
                  </a:cubicBezTo>
                  <a:cubicBezTo>
                    <a:pt x="466" y="97"/>
                    <a:pt x="466" y="97"/>
                    <a:pt x="466" y="97"/>
                  </a:cubicBezTo>
                  <a:cubicBezTo>
                    <a:pt x="466" y="97"/>
                    <a:pt x="466" y="96"/>
                    <a:pt x="465" y="96"/>
                  </a:cubicBezTo>
                  <a:cubicBezTo>
                    <a:pt x="465" y="96"/>
                    <a:pt x="464" y="95"/>
                    <a:pt x="463" y="96"/>
                  </a:cubicBezTo>
                  <a:cubicBezTo>
                    <a:pt x="463" y="95"/>
                    <a:pt x="463" y="95"/>
                    <a:pt x="462" y="94"/>
                  </a:cubicBezTo>
                  <a:cubicBezTo>
                    <a:pt x="462" y="95"/>
                    <a:pt x="463" y="95"/>
                    <a:pt x="463" y="94"/>
                  </a:cubicBezTo>
                  <a:cubicBezTo>
                    <a:pt x="463" y="94"/>
                    <a:pt x="462" y="93"/>
                    <a:pt x="461" y="93"/>
                  </a:cubicBezTo>
                  <a:cubicBezTo>
                    <a:pt x="461" y="92"/>
                    <a:pt x="461" y="92"/>
                    <a:pt x="461" y="92"/>
                  </a:cubicBezTo>
                  <a:cubicBezTo>
                    <a:pt x="461" y="91"/>
                    <a:pt x="460" y="93"/>
                    <a:pt x="460" y="92"/>
                  </a:cubicBezTo>
                  <a:cubicBezTo>
                    <a:pt x="459" y="93"/>
                    <a:pt x="459" y="93"/>
                    <a:pt x="459" y="93"/>
                  </a:cubicBezTo>
                  <a:cubicBezTo>
                    <a:pt x="459" y="93"/>
                    <a:pt x="459" y="93"/>
                    <a:pt x="459" y="93"/>
                  </a:cubicBezTo>
                  <a:cubicBezTo>
                    <a:pt x="459" y="93"/>
                    <a:pt x="459" y="93"/>
                    <a:pt x="459" y="93"/>
                  </a:cubicBezTo>
                  <a:cubicBezTo>
                    <a:pt x="458" y="93"/>
                    <a:pt x="458" y="93"/>
                    <a:pt x="457" y="93"/>
                  </a:cubicBezTo>
                  <a:cubicBezTo>
                    <a:pt x="458" y="94"/>
                    <a:pt x="458" y="94"/>
                    <a:pt x="459" y="94"/>
                  </a:cubicBezTo>
                  <a:cubicBezTo>
                    <a:pt x="460" y="94"/>
                    <a:pt x="460" y="95"/>
                    <a:pt x="461" y="94"/>
                  </a:cubicBezTo>
                  <a:cubicBezTo>
                    <a:pt x="460" y="95"/>
                    <a:pt x="461" y="95"/>
                    <a:pt x="461" y="96"/>
                  </a:cubicBezTo>
                  <a:cubicBezTo>
                    <a:pt x="461" y="96"/>
                    <a:pt x="462" y="95"/>
                    <a:pt x="462" y="96"/>
                  </a:cubicBezTo>
                  <a:cubicBezTo>
                    <a:pt x="462" y="96"/>
                    <a:pt x="462" y="97"/>
                    <a:pt x="462" y="97"/>
                  </a:cubicBezTo>
                  <a:cubicBezTo>
                    <a:pt x="462" y="97"/>
                    <a:pt x="461" y="97"/>
                    <a:pt x="461" y="97"/>
                  </a:cubicBezTo>
                  <a:cubicBezTo>
                    <a:pt x="461" y="98"/>
                    <a:pt x="461" y="98"/>
                    <a:pt x="461" y="98"/>
                  </a:cubicBezTo>
                  <a:cubicBezTo>
                    <a:pt x="460" y="97"/>
                    <a:pt x="462" y="97"/>
                    <a:pt x="461" y="97"/>
                  </a:cubicBezTo>
                  <a:cubicBezTo>
                    <a:pt x="461" y="96"/>
                    <a:pt x="462" y="97"/>
                    <a:pt x="462" y="96"/>
                  </a:cubicBezTo>
                  <a:cubicBezTo>
                    <a:pt x="461" y="95"/>
                    <a:pt x="460" y="97"/>
                    <a:pt x="459" y="95"/>
                  </a:cubicBezTo>
                  <a:cubicBezTo>
                    <a:pt x="459" y="94"/>
                    <a:pt x="457" y="94"/>
                    <a:pt x="457" y="94"/>
                  </a:cubicBezTo>
                  <a:cubicBezTo>
                    <a:pt x="457" y="93"/>
                    <a:pt x="457" y="93"/>
                    <a:pt x="458" y="92"/>
                  </a:cubicBezTo>
                  <a:cubicBezTo>
                    <a:pt x="458" y="92"/>
                    <a:pt x="458" y="92"/>
                    <a:pt x="457" y="91"/>
                  </a:cubicBezTo>
                  <a:cubicBezTo>
                    <a:pt x="457" y="91"/>
                    <a:pt x="457" y="91"/>
                    <a:pt x="457" y="91"/>
                  </a:cubicBezTo>
                  <a:cubicBezTo>
                    <a:pt x="457" y="91"/>
                    <a:pt x="457" y="91"/>
                    <a:pt x="456" y="90"/>
                  </a:cubicBezTo>
                  <a:cubicBezTo>
                    <a:pt x="456" y="89"/>
                    <a:pt x="457" y="91"/>
                    <a:pt x="457" y="91"/>
                  </a:cubicBezTo>
                  <a:cubicBezTo>
                    <a:pt x="457" y="91"/>
                    <a:pt x="457" y="91"/>
                    <a:pt x="457" y="91"/>
                  </a:cubicBezTo>
                  <a:cubicBezTo>
                    <a:pt x="457" y="91"/>
                    <a:pt x="457" y="91"/>
                    <a:pt x="457" y="91"/>
                  </a:cubicBezTo>
                  <a:cubicBezTo>
                    <a:pt x="458" y="92"/>
                    <a:pt x="458" y="92"/>
                    <a:pt x="458" y="92"/>
                  </a:cubicBezTo>
                  <a:cubicBezTo>
                    <a:pt x="460" y="90"/>
                    <a:pt x="457" y="90"/>
                    <a:pt x="457" y="89"/>
                  </a:cubicBezTo>
                  <a:cubicBezTo>
                    <a:pt x="457" y="89"/>
                    <a:pt x="458" y="89"/>
                    <a:pt x="459" y="89"/>
                  </a:cubicBezTo>
                  <a:cubicBezTo>
                    <a:pt x="459" y="89"/>
                    <a:pt x="459" y="89"/>
                    <a:pt x="459" y="89"/>
                  </a:cubicBezTo>
                  <a:cubicBezTo>
                    <a:pt x="459" y="89"/>
                    <a:pt x="458" y="89"/>
                    <a:pt x="458" y="90"/>
                  </a:cubicBezTo>
                  <a:cubicBezTo>
                    <a:pt x="458" y="90"/>
                    <a:pt x="458" y="90"/>
                    <a:pt x="458" y="90"/>
                  </a:cubicBezTo>
                  <a:cubicBezTo>
                    <a:pt x="459" y="91"/>
                    <a:pt x="459" y="89"/>
                    <a:pt x="459" y="89"/>
                  </a:cubicBezTo>
                  <a:cubicBezTo>
                    <a:pt x="459" y="90"/>
                    <a:pt x="459" y="90"/>
                    <a:pt x="459" y="90"/>
                  </a:cubicBezTo>
                  <a:cubicBezTo>
                    <a:pt x="460" y="90"/>
                    <a:pt x="460" y="90"/>
                    <a:pt x="461" y="90"/>
                  </a:cubicBezTo>
                  <a:cubicBezTo>
                    <a:pt x="461" y="90"/>
                    <a:pt x="461" y="90"/>
                    <a:pt x="461" y="91"/>
                  </a:cubicBezTo>
                  <a:cubicBezTo>
                    <a:pt x="462" y="91"/>
                    <a:pt x="462" y="90"/>
                    <a:pt x="462" y="90"/>
                  </a:cubicBezTo>
                  <a:cubicBezTo>
                    <a:pt x="462" y="90"/>
                    <a:pt x="462" y="90"/>
                    <a:pt x="462" y="90"/>
                  </a:cubicBezTo>
                  <a:cubicBezTo>
                    <a:pt x="462" y="89"/>
                    <a:pt x="461" y="90"/>
                    <a:pt x="461" y="90"/>
                  </a:cubicBezTo>
                  <a:cubicBezTo>
                    <a:pt x="461" y="89"/>
                    <a:pt x="461" y="88"/>
                    <a:pt x="461" y="88"/>
                  </a:cubicBezTo>
                  <a:cubicBezTo>
                    <a:pt x="461" y="88"/>
                    <a:pt x="461" y="87"/>
                    <a:pt x="461" y="87"/>
                  </a:cubicBezTo>
                  <a:cubicBezTo>
                    <a:pt x="461" y="87"/>
                    <a:pt x="461" y="87"/>
                    <a:pt x="460" y="87"/>
                  </a:cubicBezTo>
                  <a:cubicBezTo>
                    <a:pt x="460" y="87"/>
                    <a:pt x="459" y="88"/>
                    <a:pt x="459" y="88"/>
                  </a:cubicBezTo>
                  <a:cubicBezTo>
                    <a:pt x="459" y="88"/>
                    <a:pt x="459" y="88"/>
                    <a:pt x="459" y="88"/>
                  </a:cubicBezTo>
                  <a:cubicBezTo>
                    <a:pt x="459" y="88"/>
                    <a:pt x="459" y="88"/>
                    <a:pt x="459" y="88"/>
                  </a:cubicBezTo>
                  <a:cubicBezTo>
                    <a:pt x="459" y="87"/>
                    <a:pt x="459" y="87"/>
                    <a:pt x="458" y="87"/>
                  </a:cubicBezTo>
                  <a:cubicBezTo>
                    <a:pt x="458" y="87"/>
                    <a:pt x="458" y="88"/>
                    <a:pt x="457" y="88"/>
                  </a:cubicBezTo>
                  <a:cubicBezTo>
                    <a:pt x="458" y="88"/>
                    <a:pt x="458" y="88"/>
                    <a:pt x="458" y="88"/>
                  </a:cubicBezTo>
                  <a:cubicBezTo>
                    <a:pt x="458" y="87"/>
                    <a:pt x="457" y="87"/>
                    <a:pt x="457" y="87"/>
                  </a:cubicBezTo>
                  <a:cubicBezTo>
                    <a:pt x="457" y="87"/>
                    <a:pt x="456" y="88"/>
                    <a:pt x="456" y="88"/>
                  </a:cubicBezTo>
                  <a:cubicBezTo>
                    <a:pt x="457" y="88"/>
                    <a:pt x="457" y="88"/>
                    <a:pt x="457" y="88"/>
                  </a:cubicBezTo>
                  <a:cubicBezTo>
                    <a:pt x="456" y="88"/>
                    <a:pt x="456" y="88"/>
                    <a:pt x="456" y="88"/>
                  </a:cubicBezTo>
                  <a:cubicBezTo>
                    <a:pt x="456" y="89"/>
                    <a:pt x="456" y="89"/>
                    <a:pt x="456" y="89"/>
                  </a:cubicBezTo>
                  <a:cubicBezTo>
                    <a:pt x="456" y="90"/>
                    <a:pt x="455" y="89"/>
                    <a:pt x="455" y="88"/>
                  </a:cubicBezTo>
                  <a:cubicBezTo>
                    <a:pt x="454" y="89"/>
                    <a:pt x="455" y="88"/>
                    <a:pt x="454" y="87"/>
                  </a:cubicBezTo>
                  <a:cubicBezTo>
                    <a:pt x="453" y="87"/>
                    <a:pt x="452" y="88"/>
                    <a:pt x="453" y="89"/>
                  </a:cubicBezTo>
                  <a:cubicBezTo>
                    <a:pt x="453" y="89"/>
                    <a:pt x="453" y="89"/>
                    <a:pt x="453" y="89"/>
                  </a:cubicBezTo>
                  <a:cubicBezTo>
                    <a:pt x="453" y="89"/>
                    <a:pt x="453" y="89"/>
                    <a:pt x="453" y="89"/>
                  </a:cubicBezTo>
                  <a:cubicBezTo>
                    <a:pt x="452" y="89"/>
                    <a:pt x="452" y="89"/>
                    <a:pt x="452" y="89"/>
                  </a:cubicBezTo>
                  <a:cubicBezTo>
                    <a:pt x="452" y="89"/>
                    <a:pt x="451" y="89"/>
                    <a:pt x="451" y="89"/>
                  </a:cubicBezTo>
                  <a:cubicBezTo>
                    <a:pt x="452" y="90"/>
                    <a:pt x="452" y="90"/>
                    <a:pt x="452" y="90"/>
                  </a:cubicBezTo>
                  <a:cubicBezTo>
                    <a:pt x="452" y="90"/>
                    <a:pt x="452" y="90"/>
                    <a:pt x="452" y="90"/>
                  </a:cubicBezTo>
                  <a:cubicBezTo>
                    <a:pt x="452" y="91"/>
                    <a:pt x="453" y="92"/>
                    <a:pt x="453" y="91"/>
                  </a:cubicBezTo>
                  <a:cubicBezTo>
                    <a:pt x="454" y="90"/>
                    <a:pt x="454" y="90"/>
                    <a:pt x="454" y="90"/>
                  </a:cubicBezTo>
                  <a:cubicBezTo>
                    <a:pt x="454" y="90"/>
                    <a:pt x="454" y="90"/>
                    <a:pt x="454" y="90"/>
                  </a:cubicBezTo>
                  <a:cubicBezTo>
                    <a:pt x="454" y="91"/>
                    <a:pt x="455" y="91"/>
                    <a:pt x="455" y="91"/>
                  </a:cubicBezTo>
                  <a:cubicBezTo>
                    <a:pt x="455" y="91"/>
                    <a:pt x="455" y="90"/>
                    <a:pt x="455" y="91"/>
                  </a:cubicBezTo>
                  <a:cubicBezTo>
                    <a:pt x="455" y="91"/>
                    <a:pt x="455" y="91"/>
                    <a:pt x="455" y="91"/>
                  </a:cubicBezTo>
                  <a:cubicBezTo>
                    <a:pt x="455" y="91"/>
                    <a:pt x="454" y="91"/>
                    <a:pt x="455" y="91"/>
                  </a:cubicBezTo>
                  <a:cubicBezTo>
                    <a:pt x="455" y="92"/>
                    <a:pt x="456" y="92"/>
                    <a:pt x="456" y="92"/>
                  </a:cubicBezTo>
                  <a:cubicBezTo>
                    <a:pt x="456" y="92"/>
                    <a:pt x="456" y="92"/>
                    <a:pt x="457" y="93"/>
                  </a:cubicBezTo>
                  <a:cubicBezTo>
                    <a:pt x="455" y="92"/>
                    <a:pt x="455" y="92"/>
                    <a:pt x="454" y="91"/>
                  </a:cubicBezTo>
                  <a:cubicBezTo>
                    <a:pt x="454" y="91"/>
                    <a:pt x="453" y="92"/>
                    <a:pt x="453" y="92"/>
                  </a:cubicBezTo>
                  <a:cubicBezTo>
                    <a:pt x="453" y="93"/>
                    <a:pt x="454" y="93"/>
                    <a:pt x="454" y="93"/>
                  </a:cubicBezTo>
                  <a:cubicBezTo>
                    <a:pt x="455" y="94"/>
                    <a:pt x="456" y="93"/>
                    <a:pt x="456" y="94"/>
                  </a:cubicBezTo>
                  <a:cubicBezTo>
                    <a:pt x="455" y="94"/>
                    <a:pt x="455" y="94"/>
                    <a:pt x="455" y="94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3" y="95"/>
                    <a:pt x="454" y="93"/>
                    <a:pt x="452" y="94"/>
                  </a:cubicBezTo>
                  <a:cubicBezTo>
                    <a:pt x="452" y="94"/>
                    <a:pt x="453" y="94"/>
                    <a:pt x="453" y="95"/>
                  </a:cubicBezTo>
                  <a:cubicBezTo>
                    <a:pt x="453" y="95"/>
                    <a:pt x="454" y="95"/>
                    <a:pt x="454" y="95"/>
                  </a:cubicBezTo>
                  <a:cubicBezTo>
                    <a:pt x="453" y="97"/>
                    <a:pt x="455" y="95"/>
                    <a:pt x="456" y="96"/>
                  </a:cubicBezTo>
                  <a:cubicBezTo>
                    <a:pt x="455" y="96"/>
                    <a:pt x="455" y="96"/>
                    <a:pt x="455" y="96"/>
                  </a:cubicBezTo>
                  <a:cubicBezTo>
                    <a:pt x="457" y="96"/>
                    <a:pt x="457" y="96"/>
                    <a:pt x="457" y="96"/>
                  </a:cubicBezTo>
                  <a:cubicBezTo>
                    <a:pt x="457" y="97"/>
                    <a:pt x="456" y="98"/>
                    <a:pt x="455" y="97"/>
                  </a:cubicBezTo>
                  <a:cubicBezTo>
                    <a:pt x="455" y="97"/>
                    <a:pt x="455" y="97"/>
                    <a:pt x="455" y="97"/>
                  </a:cubicBezTo>
                  <a:cubicBezTo>
                    <a:pt x="453" y="99"/>
                    <a:pt x="457" y="98"/>
                    <a:pt x="457" y="99"/>
                  </a:cubicBezTo>
                  <a:cubicBezTo>
                    <a:pt x="459" y="98"/>
                    <a:pt x="459" y="98"/>
                    <a:pt x="459" y="98"/>
                  </a:cubicBezTo>
                  <a:cubicBezTo>
                    <a:pt x="458" y="99"/>
                    <a:pt x="458" y="99"/>
                    <a:pt x="458" y="100"/>
                  </a:cubicBezTo>
                  <a:cubicBezTo>
                    <a:pt x="458" y="100"/>
                    <a:pt x="458" y="100"/>
                    <a:pt x="458" y="100"/>
                  </a:cubicBezTo>
                  <a:cubicBezTo>
                    <a:pt x="458" y="100"/>
                    <a:pt x="458" y="101"/>
                    <a:pt x="457" y="101"/>
                  </a:cubicBezTo>
                  <a:cubicBezTo>
                    <a:pt x="457" y="101"/>
                    <a:pt x="458" y="101"/>
                    <a:pt x="458" y="101"/>
                  </a:cubicBezTo>
                  <a:cubicBezTo>
                    <a:pt x="458" y="100"/>
                    <a:pt x="458" y="100"/>
                    <a:pt x="458" y="100"/>
                  </a:cubicBezTo>
                  <a:cubicBezTo>
                    <a:pt x="458" y="100"/>
                    <a:pt x="458" y="100"/>
                    <a:pt x="458" y="100"/>
                  </a:cubicBezTo>
                  <a:cubicBezTo>
                    <a:pt x="458" y="100"/>
                    <a:pt x="458" y="99"/>
                    <a:pt x="458" y="99"/>
                  </a:cubicBezTo>
                  <a:cubicBezTo>
                    <a:pt x="457" y="100"/>
                    <a:pt x="457" y="100"/>
                    <a:pt x="457" y="100"/>
                  </a:cubicBezTo>
                  <a:cubicBezTo>
                    <a:pt x="457" y="99"/>
                    <a:pt x="457" y="99"/>
                    <a:pt x="456" y="99"/>
                  </a:cubicBezTo>
                  <a:cubicBezTo>
                    <a:pt x="456" y="99"/>
                    <a:pt x="455" y="100"/>
                    <a:pt x="454" y="100"/>
                  </a:cubicBezTo>
                  <a:cubicBezTo>
                    <a:pt x="455" y="99"/>
                    <a:pt x="454" y="99"/>
                    <a:pt x="455" y="99"/>
                  </a:cubicBezTo>
                  <a:cubicBezTo>
                    <a:pt x="455" y="99"/>
                    <a:pt x="455" y="99"/>
                    <a:pt x="454" y="99"/>
                  </a:cubicBezTo>
                  <a:cubicBezTo>
                    <a:pt x="455" y="97"/>
                    <a:pt x="455" y="97"/>
                    <a:pt x="455" y="97"/>
                  </a:cubicBezTo>
                  <a:cubicBezTo>
                    <a:pt x="454" y="97"/>
                    <a:pt x="453" y="96"/>
                    <a:pt x="452" y="97"/>
                  </a:cubicBezTo>
                  <a:cubicBezTo>
                    <a:pt x="452" y="97"/>
                    <a:pt x="452" y="97"/>
                    <a:pt x="452" y="98"/>
                  </a:cubicBezTo>
                  <a:cubicBezTo>
                    <a:pt x="452" y="98"/>
                    <a:pt x="452" y="98"/>
                    <a:pt x="452" y="98"/>
                  </a:cubicBezTo>
                  <a:cubicBezTo>
                    <a:pt x="452" y="98"/>
                    <a:pt x="452" y="98"/>
                    <a:pt x="452" y="98"/>
                  </a:cubicBezTo>
                  <a:cubicBezTo>
                    <a:pt x="452" y="97"/>
                    <a:pt x="452" y="97"/>
                    <a:pt x="452" y="97"/>
                  </a:cubicBezTo>
                  <a:cubicBezTo>
                    <a:pt x="452" y="97"/>
                    <a:pt x="452" y="97"/>
                    <a:pt x="452" y="97"/>
                  </a:cubicBezTo>
                  <a:cubicBezTo>
                    <a:pt x="452" y="97"/>
                    <a:pt x="452" y="97"/>
                    <a:pt x="452" y="96"/>
                  </a:cubicBezTo>
                  <a:cubicBezTo>
                    <a:pt x="451" y="97"/>
                    <a:pt x="450" y="97"/>
                    <a:pt x="449" y="96"/>
                  </a:cubicBezTo>
                  <a:cubicBezTo>
                    <a:pt x="448" y="96"/>
                    <a:pt x="448" y="95"/>
                    <a:pt x="447" y="95"/>
                  </a:cubicBezTo>
                  <a:cubicBezTo>
                    <a:pt x="447" y="97"/>
                    <a:pt x="445" y="95"/>
                    <a:pt x="445" y="96"/>
                  </a:cubicBezTo>
                  <a:cubicBezTo>
                    <a:pt x="445" y="96"/>
                    <a:pt x="445" y="96"/>
                    <a:pt x="445" y="96"/>
                  </a:cubicBezTo>
                  <a:cubicBezTo>
                    <a:pt x="444" y="96"/>
                    <a:pt x="443" y="95"/>
                    <a:pt x="442" y="95"/>
                  </a:cubicBezTo>
                  <a:cubicBezTo>
                    <a:pt x="442" y="96"/>
                    <a:pt x="442" y="96"/>
                    <a:pt x="442" y="96"/>
                  </a:cubicBezTo>
                  <a:cubicBezTo>
                    <a:pt x="441" y="96"/>
                    <a:pt x="441" y="94"/>
                    <a:pt x="440" y="95"/>
                  </a:cubicBezTo>
                  <a:cubicBezTo>
                    <a:pt x="439" y="95"/>
                    <a:pt x="439" y="95"/>
                    <a:pt x="439" y="95"/>
                  </a:cubicBezTo>
                  <a:cubicBezTo>
                    <a:pt x="438" y="95"/>
                    <a:pt x="438" y="95"/>
                    <a:pt x="438" y="95"/>
                  </a:cubicBezTo>
                  <a:cubicBezTo>
                    <a:pt x="438" y="95"/>
                    <a:pt x="438" y="95"/>
                    <a:pt x="438" y="95"/>
                  </a:cubicBezTo>
                  <a:cubicBezTo>
                    <a:pt x="438" y="95"/>
                    <a:pt x="438" y="95"/>
                    <a:pt x="438" y="95"/>
                  </a:cubicBezTo>
                  <a:cubicBezTo>
                    <a:pt x="438" y="96"/>
                    <a:pt x="438" y="96"/>
                    <a:pt x="438" y="96"/>
                  </a:cubicBezTo>
                  <a:cubicBezTo>
                    <a:pt x="438" y="96"/>
                    <a:pt x="437" y="96"/>
                    <a:pt x="437" y="96"/>
                  </a:cubicBezTo>
                  <a:cubicBezTo>
                    <a:pt x="437" y="95"/>
                    <a:pt x="438" y="95"/>
                    <a:pt x="437" y="94"/>
                  </a:cubicBezTo>
                  <a:cubicBezTo>
                    <a:pt x="436" y="94"/>
                    <a:pt x="435" y="93"/>
                    <a:pt x="434" y="94"/>
                  </a:cubicBezTo>
                  <a:cubicBezTo>
                    <a:pt x="434" y="94"/>
                    <a:pt x="434" y="94"/>
                    <a:pt x="434" y="94"/>
                  </a:cubicBezTo>
                  <a:cubicBezTo>
                    <a:pt x="434" y="94"/>
                    <a:pt x="433" y="94"/>
                    <a:pt x="433" y="94"/>
                  </a:cubicBezTo>
                  <a:cubicBezTo>
                    <a:pt x="433" y="94"/>
                    <a:pt x="433" y="94"/>
                    <a:pt x="433" y="94"/>
                  </a:cubicBezTo>
                  <a:cubicBezTo>
                    <a:pt x="433" y="94"/>
                    <a:pt x="433" y="94"/>
                    <a:pt x="433" y="94"/>
                  </a:cubicBezTo>
                  <a:cubicBezTo>
                    <a:pt x="433" y="94"/>
                    <a:pt x="433" y="94"/>
                    <a:pt x="433" y="94"/>
                  </a:cubicBezTo>
                  <a:cubicBezTo>
                    <a:pt x="433" y="94"/>
                    <a:pt x="434" y="94"/>
                    <a:pt x="434" y="94"/>
                  </a:cubicBezTo>
                  <a:cubicBezTo>
                    <a:pt x="434" y="94"/>
                    <a:pt x="434" y="94"/>
                    <a:pt x="434" y="94"/>
                  </a:cubicBezTo>
                  <a:cubicBezTo>
                    <a:pt x="434" y="94"/>
                    <a:pt x="434" y="94"/>
                    <a:pt x="435" y="93"/>
                  </a:cubicBezTo>
                  <a:cubicBezTo>
                    <a:pt x="435" y="93"/>
                    <a:pt x="434" y="93"/>
                    <a:pt x="434" y="93"/>
                  </a:cubicBezTo>
                  <a:cubicBezTo>
                    <a:pt x="434" y="93"/>
                    <a:pt x="434" y="93"/>
                    <a:pt x="434" y="93"/>
                  </a:cubicBezTo>
                  <a:cubicBezTo>
                    <a:pt x="434" y="93"/>
                    <a:pt x="434" y="93"/>
                    <a:pt x="434" y="93"/>
                  </a:cubicBezTo>
                  <a:cubicBezTo>
                    <a:pt x="435" y="93"/>
                    <a:pt x="435" y="92"/>
                    <a:pt x="436" y="93"/>
                  </a:cubicBezTo>
                  <a:cubicBezTo>
                    <a:pt x="435" y="93"/>
                    <a:pt x="436" y="94"/>
                    <a:pt x="436" y="94"/>
                  </a:cubicBezTo>
                  <a:cubicBezTo>
                    <a:pt x="437" y="94"/>
                    <a:pt x="437" y="94"/>
                    <a:pt x="437" y="94"/>
                  </a:cubicBezTo>
                  <a:cubicBezTo>
                    <a:pt x="436" y="93"/>
                    <a:pt x="436" y="93"/>
                    <a:pt x="436" y="93"/>
                  </a:cubicBezTo>
                  <a:cubicBezTo>
                    <a:pt x="438" y="93"/>
                    <a:pt x="438" y="93"/>
                    <a:pt x="439" y="93"/>
                  </a:cubicBezTo>
                  <a:cubicBezTo>
                    <a:pt x="440" y="93"/>
                    <a:pt x="440" y="93"/>
                    <a:pt x="440" y="93"/>
                  </a:cubicBezTo>
                  <a:cubicBezTo>
                    <a:pt x="440" y="94"/>
                    <a:pt x="441" y="93"/>
                    <a:pt x="441" y="93"/>
                  </a:cubicBezTo>
                  <a:cubicBezTo>
                    <a:pt x="441" y="93"/>
                    <a:pt x="441" y="93"/>
                    <a:pt x="441" y="93"/>
                  </a:cubicBezTo>
                  <a:cubicBezTo>
                    <a:pt x="443" y="94"/>
                    <a:pt x="444" y="93"/>
                    <a:pt x="445" y="94"/>
                  </a:cubicBezTo>
                  <a:cubicBezTo>
                    <a:pt x="445" y="94"/>
                    <a:pt x="445" y="94"/>
                    <a:pt x="445" y="95"/>
                  </a:cubicBezTo>
                  <a:cubicBezTo>
                    <a:pt x="447" y="95"/>
                    <a:pt x="448" y="94"/>
                    <a:pt x="449" y="95"/>
                  </a:cubicBezTo>
                  <a:cubicBezTo>
                    <a:pt x="449" y="95"/>
                    <a:pt x="449" y="95"/>
                    <a:pt x="449" y="95"/>
                  </a:cubicBezTo>
                  <a:cubicBezTo>
                    <a:pt x="450" y="95"/>
                    <a:pt x="452" y="96"/>
                    <a:pt x="453" y="95"/>
                  </a:cubicBezTo>
                  <a:cubicBezTo>
                    <a:pt x="453" y="94"/>
                    <a:pt x="453" y="94"/>
                    <a:pt x="453" y="94"/>
                  </a:cubicBezTo>
                  <a:cubicBezTo>
                    <a:pt x="452" y="94"/>
                    <a:pt x="450" y="94"/>
                    <a:pt x="450" y="92"/>
                  </a:cubicBezTo>
                  <a:cubicBezTo>
                    <a:pt x="451" y="91"/>
                    <a:pt x="450" y="91"/>
                    <a:pt x="450" y="90"/>
                  </a:cubicBezTo>
                  <a:cubicBezTo>
                    <a:pt x="449" y="90"/>
                    <a:pt x="449" y="90"/>
                    <a:pt x="449" y="90"/>
                  </a:cubicBezTo>
                  <a:cubicBezTo>
                    <a:pt x="449" y="89"/>
                    <a:pt x="449" y="89"/>
                    <a:pt x="449" y="89"/>
                  </a:cubicBezTo>
                  <a:cubicBezTo>
                    <a:pt x="449" y="89"/>
                    <a:pt x="449" y="89"/>
                    <a:pt x="449" y="89"/>
                  </a:cubicBezTo>
                  <a:cubicBezTo>
                    <a:pt x="449" y="89"/>
                    <a:pt x="449" y="89"/>
                    <a:pt x="449" y="89"/>
                  </a:cubicBezTo>
                  <a:cubicBezTo>
                    <a:pt x="449" y="89"/>
                    <a:pt x="449" y="89"/>
                    <a:pt x="449" y="89"/>
                  </a:cubicBezTo>
                  <a:cubicBezTo>
                    <a:pt x="449" y="89"/>
                    <a:pt x="449" y="88"/>
                    <a:pt x="448" y="88"/>
                  </a:cubicBezTo>
                  <a:cubicBezTo>
                    <a:pt x="449" y="88"/>
                    <a:pt x="451" y="90"/>
                    <a:pt x="451" y="88"/>
                  </a:cubicBezTo>
                  <a:cubicBezTo>
                    <a:pt x="451" y="88"/>
                    <a:pt x="451" y="88"/>
                    <a:pt x="451" y="88"/>
                  </a:cubicBezTo>
                  <a:cubicBezTo>
                    <a:pt x="452" y="87"/>
                    <a:pt x="452" y="87"/>
                    <a:pt x="452" y="87"/>
                  </a:cubicBezTo>
                  <a:cubicBezTo>
                    <a:pt x="451" y="87"/>
                    <a:pt x="452" y="87"/>
                    <a:pt x="452" y="86"/>
                  </a:cubicBezTo>
                  <a:cubicBezTo>
                    <a:pt x="452" y="86"/>
                    <a:pt x="452" y="86"/>
                    <a:pt x="452" y="86"/>
                  </a:cubicBezTo>
                  <a:cubicBezTo>
                    <a:pt x="452" y="86"/>
                    <a:pt x="452" y="86"/>
                    <a:pt x="452" y="86"/>
                  </a:cubicBezTo>
                  <a:cubicBezTo>
                    <a:pt x="452" y="86"/>
                    <a:pt x="452" y="86"/>
                    <a:pt x="452" y="86"/>
                  </a:cubicBezTo>
                  <a:cubicBezTo>
                    <a:pt x="453" y="86"/>
                    <a:pt x="453" y="86"/>
                    <a:pt x="453" y="86"/>
                  </a:cubicBezTo>
                  <a:cubicBezTo>
                    <a:pt x="452" y="87"/>
                    <a:pt x="453" y="87"/>
                    <a:pt x="453" y="87"/>
                  </a:cubicBezTo>
                  <a:cubicBezTo>
                    <a:pt x="453" y="87"/>
                    <a:pt x="453" y="87"/>
                    <a:pt x="453" y="87"/>
                  </a:cubicBezTo>
                  <a:cubicBezTo>
                    <a:pt x="453" y="86"/>
                    <a:pt x="453" y="86"/>
                    <a:pt x="453" y="86"/>
                  </a:cubicBezTo>
                  <a:cubicBezTo>
                    <a:pt x="454" y="87"/>
                    <a:pt x="454" y="86"/>
                    <a:pt x="455" y="86"/>
                  </a:cubicBezTo>
                  <a:cubicBezTo>
                    <a:pt x="455" y="86"/>
                    <a:pt x="455" y="86"/>
                    <a:pt x="455" y="86"/>
                  </a:cubicBezTo>
                  <a:cubicBezTo>
                    <a:pt x="455" y="86"/>
                    <a:pt x="455" y="86"/>
                    <a:pt x="455" y="86"/>
                  </a:cubicBezTo>
                  <a:cubicBezTo>
                    <a:pt x="455" y="86"/>
                    <a:pt x="455" y="86"/>
                    <a:pt x="455" y="86"/>
                  </a:cubicBezTo>
                  <a:cubicBezTo>
                    <a:pt x="456" y="87"/>
                    <a:pt x="456" y="87"/>
                    <a:pt x="457" y="86"/>
                  </a:cubicBezTo>
                  <a:cubicBezTo>
                    <a:pt x="457" y="86"/>
                    <a:pt x="457" y="86"/>
                    <a:pt x="457" y="86"/>
                  </a:cubicBezTo>
                  <a:cubicBezTo>
                    <a:pt x="457" y="86"/>
                    <a:pt x="457" y="86"/>
                    <a:pt x="457" y="86"/>
                  </a:cubicBezTo>
                  <a:cubicBezTo>
                    <a:pt x="457" y="86"/>
                    <a:pt x="457" y="86"/>
                    <a:pt x="458" y="86"/>
                  </a:cubicBezTo>
                  <a:cubicBezTo>
                    <a:pt x="458" y="86"/>
                    <a:pt x="458" y="86"/>
                    <a:pt x="458" y="86"/>
                  </a:cubicBezTo>
                  <a:cubicBezTo>
                    <a:pt x="458" y="86"/>
                    <a:pt x="457" y="86"/>
                    <a:pt x="457" y="86"/>
                  </a:cubicBezTo>
                  <a:cubicBezTo>
                    <a:pt x="457" y="86"/>
                    <a:pt x="457" y="86"/>
                    <a:pt x="457" y="86"/>
                  </a:cubicBezTo>
                  <a:cubicBezTo>
                    <a:pt x="457" y="86"/>
                    <a:pt x="457" y="86"/>
                    <a:pt x="457" y="86"/>
                  </a:cubicBezTo>
                  <a:cubicBezTo>
                    <a:pt x="458" y="87"/>
                    <a:pt x="459" y="87"/>
                    <a:pt x="460" y="87"/>
                  </a:cubicBezTo>
                  <a:cubicBezTo>
                    <a:pt x="460" y="86"/>
                    <a:pt x="461" y="87"/>
                    <a:pt x="460" y="86"/>
                  </a:cubicBezTo>
                  <a:cubicBezTo>
                    <a:pt x="462" y="87"/>
                    <a:pt x="462" y="84"/>
                    <a:pt x="464" y="86"/>
                  </a:cubicBezTo>
                  <a:cubicBezTo>
                    <a:pt x="465" y="86"/>
                    <a:pt x="467" y="87"/>
                    <a:pt x="468" y="86"/>
                  </a:cubicBezTo>
                  <a:cubicBezTo>
                    <a:pt x="468" y="86"/>
                    <a:pt x="468" y="86"/>
                    <a:pt x="468" y="86"/>
                  </a:cubicBezTo>
                  <a:cubicBezTo>
                    <a:pt x="469" y="87"/>
                    <a:pt x="470" y="87"/>
                    <a:pt x="471" y="86"/>
                  </a:cubicBezTo>
                  <a:cubicBezTo>
                    <a:pt x="471" y="87"/>
                    <a:pt x="471" y="87"/>
                    <a:pt x="471" y="87"/>
                  </a:cubicBezTo>
                  <a:cubicBezTo>
                    <a:pt x="472" y="87"/>
                    <a:pt x="474" y="87"/>
                    <a:pt x="474" y="87"/>
                  </a:cubicBezTo>
                  <a:close/>
                  <a:moveTo>
                    <a:pt x="467" y="92"/>
                  </a:moveTo>
                  <a:cubicBezTo>
                    <a:pt x="467" y="91"/>
                    <a:pt x="467" y="91"/>
                    <a:pt x="468" y="91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468" y="92"/>
                    <a:pt x="469" y="92"/>
                    <a:pt x="469" y="93"/>
                  </a:cubicBezTo>
                  <a:cubicBezTo>
                    <a:pt x="468" y="93"/>
                    <a:pt x="468" y="93"/>
                    <a:pt x="468" y="92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467" y="92"/>
                    <a:pt x="467" y="91"/>
                    <a:pt x="467" y="92"/>
                  </a:cubicBezTo>
                  <a:close/>
                  <a:moveTo>
                    <a:pt x="467" y="93"/>
                  </a:moveTo>
                  <a:cubicBezTo>
                    <a:pt x="465" y="92"/>
                    <a:pt x="465" y="92"/>
                    <a:pt x="465" y="92"/>
                  </a:cubicBezTo>
                  <a:cubicBezTo>
                    <a:pt x="466" y="92"/>
                    <a:pt x="466" y="92"/>
                    <a:pt x="466" y="92"/>
                  </a:cubicBezTo>
                  <a:cubicBezTo>
                    <a:pt x="466" y="93"/>
                    <a:pt x="467" y="92"/>
                    <a:pt x="467" y="93"/>
                  </a:cubicBezTo>
                  <a:close/>
                  <a:moveTo>
                    <a:pt x="469" y="93"/>
                  </a:moveTo>
                  <a:cubicBezTo>
                    <a:pt x="469" y="93"/>
                    <a:pt x="469" y="93"/>
                    <a:pt x="469" y="93"/>
                  </a:cubicBezTo>
                  <a:cubicBezTo>
                    <a:pt x="468" y="93"/>
                    <a:pt x="468" y="93"/>
                    <a:pt x="468" y="93"/>
                  </a:cubicBezTo>
                  <a:lnTo>
                    <a:pt x="469" y="93"/>
                  </a:lnTo>
                  <a:close/>
                  <a:moveTo>
                    <a:pt x="469" y="91"/>
                  </a:moveTo>
                  <a:cubicBezTo>
                    <a:pt x="469" y="91"/>
                    <a:pt x="469" y="91"/>
                    <a:pt x="469" y="92"/>
                  </a:cubicBezTo>
                  <a:cubicBezTo>
                    <a:pt x="468" y="91"/>
                    <a:pt x="468" y="91"/>
                    <a:pt x="468" y="91"/>
                  </a:cubicBezTo>
                  <a:cubicBezTo>
                    <a:pt x="469" y="91"/>
                    <a:pt x="469" y="91"/>
                    <a:pt x="469" y="91"/>
                  </a:cubicBezTo>
                  <a:cubicBezTo>
                    <a:pt x="469" y="91"/>
                    <a:pt x="469" y="91"/>
                    <a:pt x="470" y="91"/>
                  </a:cubicBezTo>
                  <a:cubicBezTo>
                    <a:pt x="470" y="91"/>
                    <a:pt x="470" y="91"/>
                    <a:pt x="470" y="91"/>
                  </a:cubicBezTo>
                  <a:cubicBezTo>
                    <a:pt x="470" y="91"/>
                    <a:pt x="470" y="91"/>
                    <a:pt x="470" y="91"/>
                  </a:cubicBezTo>
                  <a:cubicBezTo>
                    <a:pt x="470" y="90"/>
                    <a:pt x="470" y="90"/>
                    <a:pt x="470" y="90"/>
                  </a:cubicBezTo>
                  <a:cubicBezTo>
                    <a:pt x="469" y="90"/>
                    <a:pt x="468" y="90"/>
                    <a:pt x="468" y="89"/>
                  </a:cubicBezTo>
                  <a:cubicBezTo>
                    <a:pt x="468" y="89"/>
                    <a:pt x="468" y="89"/>
                    <a:pt x="469" y="89"/>
                  </a:cubicBezTo>
                  <a:cubicBezTo>
                    <a:pt x="470" y="89"/>
                    <a:pt x="470" y="89"/>
                    <a:pt x="470" y="89"/>
                  </a:cubicBezTo>
                  <a:cubicBezTo>
                    <a:pt x="469" y="89"/>
                    <a:pt x="469" y="90"/>
                    <a:pt x="470" y="90"/>
                  </a:cubicBezTo>
                  <a:cubicBezTo>
                    <a:pt x="470" y="90"/>
                    <a:pt x="470" y="90"/>
                    <a:pt x="470" y="91"/>
                  </a:cubicBezTo>
                  <a:cubicBezTo>
                    <a:pt x="470" y="91"/>
                    <a:pt x="470" y="91"/>
                    <a:pt x="470" y="91"/>
                  </a:cubicBezTo>
                  <a:cubicBezTo>
                    <a:pt x="471" y="92"/>
                    <a:pt x="471" y="92"/>
                    <a:pt x="471" y="92"/>
                  </a:cubicBezTo>
                  <a:cubicBezTo>
                    <a:pt x="471" y="92"/>
                    <a:pt x="470" y="92"/>
                    <a:pt x="470" y="91"/>
                  </a:cubicBezTo>
                  <a:cubicBezTo>
                    <a:pt x="469" y="92"/>
                    <a:pt x="469" y="91"/>
                    <a:pt x="469" y="91"/>
                  </a:cubicBezTo>
                  <a:close/>
                  <a:moveTo>
                    <a:pt x="472" y="93"/>
                  </a:moveTo>
                  <a:cubicBezTo>
                    <a:pt x="471" y="94"/>
                    <a:pt x="471" y="93"/>
                    <a:pt x="470" y="93"/>
                  </a:cubicBezTo>
                  <a:cubicBezTo>
                    <a:pt x="470" y="93"/>
                    <a:pt x="471" y="92"/>
                    <a:pt x="472" y="93"/>
                  </a:cubicBezTo>
                  <a:close/>
                  <a:moveTo>
                    <a:pt x="465" y="93"/>
                  </a:moveTo>
                  <a:cubicBezTo>
                    <a:pt x="465" y="93"/>
                    <a:pt x="465" y="93"/>
                    <a:pt x="465" y="93"/>
                  </a:cubicBezTo>
                  <a:cubicBezTo>
                    <a:pt x="464" y="93"/>
                    <a:pt x="464" y="93"/>
                    <a:pt x="464" y="93"/>
                  </a:cubicBezTo>
                  <a:cubicBezTo>
                    <a:pt x="464" y="93"/>
                    <a:pt x="464" y="93"/>
                    <a:pt x="464" y="93"/>
                  </a:cubicBezTo>
                  <a:cubicBezTo>
                    <a:pt x="464" y="93"/>
                    <a:pt x="464" y="93"/>
                    <a:pt x="464" y="93"/>
                  </a:cubicBezTo>
                  <a:cubicBezTo>
                    <a:pt x="465" y="93"/>
                    <a:pt x="465" y="93"/>
                    <a:pt x="465" y="93"/>
                  </a:cubicBezTo>
                  <a:close/>
                  <a:moveTo>
                    <a:pt x="470" y="97"/>
                  </a:moveTo>
                  <a:cubicBezTo>
                    <a:pt x="470" y="97"/>
                    <a:pt x="470" y="97"/>
                    <a:pt x="470" y="97"/>
                  </a:cubicBezTo>
                  <a:cubicBezTo>
                    <a:pt x="470" y="97"/>
                    <a:pt x="470" y="97"/>
                    <a:pt x="470" y="97"/>
                  </a:cubicBezTo>
                  <a:cubicBezTo>
                    <a:pt x="469" y="97"/>
                    <a:pt x="469" y="97"/>
                    <a:pt x="470" y="97"/>
                  </a:cubicBezTo>
                  <a:cubicBezTo>
                    <a:pt x="470" y="97"/>
                    <a:pt x="470" y="97"/>
                    <a:pt x="470" y="97"/>
                  </a:cubicBezTo>
                  <a:close/>
                  <a:moveTo>
                    <a:pt x="468" y="61"/>
                  </a:moveTo>
                  <a:cubicBezTo>
                    <a:pt x="468" y="61"/>
                    <a:pt x="469" y="61"/>
                    <a:pt x="469" y="61"/>
                  </a:cubicBezTo>
                  <a:cubicBezTo>
                    <a:pt x="470" y="61"/>
                    <a:pt x="470" y="61"/>
                    <a:pt x="470" y="61"/>
                  </a:cubicBezTo>
                  <a:cubicBezTo>
                    <a:pt x="469" y="62"/>
                    <a:pt x="469" y="61"/>
                    <a:pt x="469" y="61"/>
                  </a:cubicBezTo>
                  <a:cubicBezTo>
                    <a:pt x="468" y="61"/>
                    <a:pt x="468" y="61"/>
                    <a:pt x="468" y="61"/>
                  </a:cubicBezTo>
                  <a:cubicBezTo>
                    <a:pt x="468" y="60"/>
                    <a:pt x="467" y="59"/>
                    <a:pt x="466" y="59"/>
                  </a:cubicBezTo>
                  <a:cubicBezTo>
                    <a:pt x="466" y="59"/>
                    <a:pt x="466" y="59"/>
                    <a:pt x="466" y="59"/>
                  </a:cubicBezTo>
                  <a:cubicBezTo>
                    <a:pt x="467" y="59"/>
                    <a:pt x="467" y="59"/>
                    <a:pt x="467" y="59"/>
                  </a:cubicBezTo>
                  <a:cubicBezTo>
                    <a:pt x="468" y="59"/>
                    <a:pt x="467" y="59"/>
                    <a:pt x="468" y="60"/>
                  </a:cubicBezTo>
                  <a:cubicBezTo>
                    <a:pt x="469" y="59"/>
                    <a:pt x="469" y="59"/>
                    <a:pt x="469" y="59"/>
                  </a:cubicBezTo>
                  <a:cubicBezTo>
                    <a:pt x="468" y="59"/>
                    <a:pt x="468" y="60"/>
                    <a:pt x="468" y="61"/>
                  </a:cubicBezTo>
                  <a:close/>
                  <a:moveTo>
                    <a:pt x="473" y="58"/>
                  </a:moveTo>
                  <a:cubicBezTo>
                    <a:pt x="474" y="58"/>
                    <a:pt x="475" y="58"/>
                    <a:pt x="476" y="59"/>
                  </a:cubicBezTo>
                  <a:cubicBezTo>
                    <a:pt x="475" y="59"/>
                    <a:pt x="476" y="60"/>
                    <a:pt x="475" y="59"/>
                  </a:cubicBezTo>
                  <a:cubicBezTo>
                    <a:pt x="475" y="59"/>
                    <a:pt x="475" y="58"/>
                    <a:pt x="474" y="58"/>
                  </a:cubicBezTo>
                  <a:cubicBezTo>
                    <a:pt x="474" y="58"/>
                    <a:pt x="474" y="58"/>
                    <a:pt x="474" y="58"/>
                  </a:cubicBezTo>
                  <a:cubicBezTo>
                    <a:pt x="474" y="59"/>
                    <a:pt x="474" y="59"/>
                    <a:pt x="474" y="59"/>
                  </a:cubicBezTo>
                  <a:cubicBezTo>
                    <a:pt x="473" y="59"/>
                    <a:pt x="472" y="59"/>
                    <a:pt x="471" y="59"/>
                  </a:cubicBezTo>
                  <a:cubicBezTo>
                    <a:pt x="471" y="58"/>
                    <a:pt x="473" y="59"/>
                    <a:pt x="473" y="58"/>
                  </a:cubicBezTo>
                  <a:close/>
                  <a:moveTo>
                    <a:pt x="473" y="61"/>
                  </a:moveTo>
                  <a:cubicBezTo>
                    <a:pt x="473" y="60"/>
                    <a:pt x="473" y="60"/>
                    <a:pt x="473" y="60"/>
                  </a:cubicBezTo>
                  <a:cubicBezTo>
                    <a:pt x="474" y="61"/>
                    <a:pt x="474" y="61"/>
                    <a:pt x="474" y="61"/>
                  </a:cubicBezTo>
                  <a:cubicBezTo>
                    <a:pt x="474" y="60"/>
                    <a:pt x="474" y="60"/>
                    <a:pt x="474" y="60"/>
                  </a:cubicBezTo>
                  <a:cubicBezTo>
                    <a:pt x="474" y="61"/>
                    <a:pt x="473" y="61"/>
                    <a:pt x="473" y="61"/>
                  </a:cubicBezTo>
                  <a:close/>
                  <a:moveTo>
                    <a:pt x="474" y="62"/>
                  </a:moveTo>
                  <a:cubicBezTo>
                    <a:pt x="475" y="62"/>
                    <a:pt x="475" y="62"/>
                    <a:pt x="475" y="62"/>
                  </a:cubicBezTo>
                  <a:cubicBezTo>
                    <a:pt x="475" y="62"/>
                    <a:pt x="475" y="62"/>
                    <a:pt x="475" y="62"/>
                  </a:cubicBezTo>
                  <a:cubicBezTo>
                    <a:pt x="475" y="62"/>
                    <a:pt x="475" y="62"/>
                    <a:pt x="475" y="62"/>
                  </a:cubicBezTo>
                  <a:cubicBezTo>
                    <a:pt x="474" y="62"/>
                    <a:pt x="474" y="63"/>
                    <a:pt x="474" y="63"/>
                  </a:cubicBezTo>
                  <a:lnTo>
                    <a:pt x="474" y="62"/>
                  </a:lnTo>
                  <a:close/>
                  <a:moveTo>
                    <a:pt x="469" y="84"/>
                  </a:moveTo>
                  <a:cubicBezTo>
                    <a:pt x="469" y="84"/>
                    <a:pt x="469" y="84"/>
                    <a:pt x="469" y="85"/>
                  </a:cubicBezTo>
                  <a:cubicBezTo>
                    <a:pt x="469" y="85"/>
                    <a:pt x="469" y="85"/>
                    <a:pt x="469" y="85"/>
                  </a:cubicBezTo>
                  <a:cubicBezTo>
                    <a:pt x="469" y="85"/>
                    <a:pt x="468" y="84"/>
                    <a:pt x="468" y="85"/>
                  </a:cubicBezTo>
                  <a:cubicBezTo>
                    <a:pt x="468" y="84"/>
                    <a:pt x="468" y="84"/>
                    <a:pt x="468" y="84"/>
                  </a:cubicBezTo>
                  <a:lnTo>
                    <a:pt x="469" y="84"/>
                  </a:lnTo>
                  <a:close/>
                  <a:moveTo>
                    <a:pt x="465" y="82"/>
                  </a:moveTo>
                  <a:cubicBezTo>
                    <a:pt x="466" y="83"/>
                    <a:pt x="466" y="83"/>
                    <a:pt x="466" y="83"/>
                  </a:cubicBezTo>
                  <a:cubicBezTo>
                    <a:pt x="464" y="83"/>
                    <a:pt x="464" y="81"/>
                    <a:pt x="462" y="82"/>
                  </a:cubicBezTo>
                  <a:cubicBezTo>
                    <a:pt x="463" y="81"/>
                    <a:pt x="463" y="81"/>
                    <a:pt x="463" y="81"/>
                  </a:cubicBezTo>
                  <a:cubicBezTo>
                    <a:pt x="463" y="81"/>
                    <a:pt x="463" y="81"/>
                    <a:pt x="463" y="81"/>
                  </a:cubicBezTo>
                  <a:cubicBezTo>
                    <a:pt x="463" y="81"/>
                    <a:pt x="465" y="82"/>
                    <a:pt x="465" y="82"/>
                  </a:cubicBezTo>
                  <a:close/>
                  <a:moveTo>
                    <a:pt x="461" y="84"/>
                  </a:moveTo>
                  <a:cubicBezTo>
                    <a:pt x="462" y="83"/>
                    <a:pt x="462" y="83"/>
                    <a:pt x="462" y="83"/>
                  </a:cubicBezTo>
                  <a:cubicBezTo>
                    <a:pt x="462" y="84"/>
                    <a:pt x="463" y="84"/>
                    <a:pt x="463" y="85"/>
                  </a:cubicBezTo>
                  <a:cubicBezTo>
                    <a:pt x="462" y="85"/>
                    <a:pt x="462" y="85"/>
                    <a:pt x="462" y="85"/>
                  </a:cubicBezTo>
                  <a:cubicBezTo>
                    <a:pt x="461" y="85"/>
                    <a:pt x="462" y="84"/>
                    <a:pt x="461" y="84"/>
                  </a:cubicBezTo>
                  <a:close/>
                  <a:moveTo>
                    <a:pt x="476" y="63"/>
                  </a:moveTo>
                  <a:cubicBezTo>
                    <a:pt x="476" y="63"/>
                    <a:pt x="476" y="63"/>
                    <a:pt x="476" y="63"/>
                  </a:cubicBezTo>
                  <a:cubicBezTo>
                    <a:pt x="476" y="62"/>
                    <a:pt x="476" y="62"/>
                    <a:pt x="476" y="62"/>
                  </a:cubicBezTo>
                  <a:cubicBezTo>
                    <a:pt x="477" y="62"/>
                    <a:pt x="477" y="62"/>
                    <a:pt x="477" y="62"/>
                  </a:cubicBezTo>
                  <a:cubicBezTo>
                    <a:pt x="477" y="62"/>
                    <a:pt x="477" y="62"/>
                    <a:pt x="477" y="62"/>
                  </a:cubicBezTo>
                  <a:cubicBezTo>
                    <a:pt x="476" y="62"/>
                    <a:pt x="477" y="63"/>
                    <a:pt x="476" y="63"/>
                  </a:cubicBezTo>
                  <a:cubicBezTo>
                    <a:pt x="475" y="62"/>
                    <a:pt x="475" y="62"/>
                    <a:pt x="475" y="62"/>
                  </a:cubicBezTo>
                  <a:cubicBezTo>
                    <a:pt x="476" y="62"/>
                    <a:pt x="476" y="62"/>
                    <a:pt x="476" y="62"/>
                  </a:cubicBezTo>
                  <a:cubicBezTo>
                    <a:pt x="476" y="62"/>
                    <a:pt x="476" y="63"/>
                    <a:pt x="476" y="63"/>
                  </a:cubicBezTo>
                  <a:close/>
                  <a:moveTo>
                    <a:pt x="477" y="59"/>
                  </a:moveTo>
                  <a:cubicBezTo>
                    <a:pt x="478" y="59"/>
                    <a:pt x="478" y="59"/>
                    <a:pt x="478" y="59"/>
                  </a:cubicBezTo>
                  <a:cubicBezTo>
                    <a:pt x="478" y="59"/>
                    <a:pt x="478" y="59"/>
                    <a:pt x="478" y="60"/>
                  </a:cubicBezTo>
                  <a:cubicBezTo>
                    <a:pt x="477" y="60"/>
                    <a:pt x="477" y="60"/>
                    <a:pt x="477" y="59"/>
                  </a:cubicBezTo>
                  <a:close/>
                  <a:moveTo>
                    <a:pt x="478" y="52"/>
                  </a:moveTo>
                  <a:cubicBezTo>
                    <a:pt x="478" y="52"/>
                    <a:pt x="478" y="53"/>
                    <a:pt x="477" y="53"/>
                  </a:cubicBezTo>
                  <a:cubicBezTo>
                    <a:pt x="476" y="53"/>
                    <a:pt x="476" y="51"/>
                    <a:pt x="475" y="51"/>
                  </a:cubicBezTo>
                  <a:cubicBezTo>
                    <a:pt x="475" y="51"/>
                    <a:pt x="475" y="51"/>
                    <a:pt x="475" y="51"/>
                  </a:cubicBezTo>
                  <a:cubicBezTo>
                    <a:pt x="476" y="51"/>
                    <a:pt x="477" y="52"/>
                    <a:pt x="478" y="52"/>
                  </a:cubicBezTo>
                  <a:close/>
                  <a:moveTo>
                    <a:pt x="476" y="50"/>
                  </a:moveTo>
                  <a:cubicBezTo>
                    <a:pt x="476" y="50"/>
                    <a:pt x="477" y="50"/>
                    <a:pt x="477" y="51"/>
                  </a:cubicBezTo>
                  <a:cubicBezTo>
                    <a:pt x="476" y="51"/>
                    <a:pt x="476" y="50"/>
                    <a:pt x="476" y="50"/>
                  </a:cubicBezTo>
                  <a:close/>
                  <a:moveTo>
                    <a:pt x="471" y="57"/>
                  </a:moveTo>
                  <a:cubicBezTo>
                    <a:pt x="470" y="58"/>
                    <a:pt x="472" y="58"/>
                    <a:pt x="471" y="59"/>
                  </a:cubicBezTo>
                  <a:cubicBezTo>
                    <a:pt x="471" y="59"/>
                    <a:pt x="471" y="59"/>
                    <a:pt x="471" y="59"/>
                  </a:cubicBezTo>
                  <a:cubicBezTo>
                    <a:pt x="471" y="59"/>
                    <a:pt x="471" y="59"/>
                    <a:pt x="471" y="59"/>
                  </a:cubicBezTo>
                  <a:cubicBezTo>
                    <a:pt x="471" y="59"/>
                    <a:pt x="471" y="58"/>
                    <a:pt x="471" y="58"/>
                  </a:cubicBezTo>
                  <a:cubicBezTo>
                    <a:pt x="470" y="57"/>
                    <a:pt x="470" y="57"/>
                    <a:pt x="469" y="57"/>
                  </a:cubicBezTo>
                  <a:cubicBezTo>
                    <a:pt x="468" y="58"/>
                    <a:pt x="468" y="58"/>
                    <a:pt x="468" y="58"/>
                  </a:cubicBezTo>
                  <a:cubicBezTo>
                    <a:pt x="468" y="58"/>
                    <a:pt x="467" y="57"/>
                    <a:pt x="466" y="57"/>
                  </a:cubicBezTo>
                  <a:cubicBezTo>
                    <a:pt x="466" y="58"/>
                    <a:pt x="466" y="58"/>
                    <a:pt x="466" y="58"/>
                  </a:cubicBezTo>
                  <a:cubicBezTo>
                    <a:pt x="466" y="58"/>
                    <a:pt x="466" y="58"/>
                    <a:pt x="466" y="58"/>
                  </a:cubicBezTo>
                  <a:cubicBezTo>
                    <a:pt x="466" y="58"/>
                    <a:pt x="466" y="58"/>
                    <a:pt x="466" y="58"/>
                  </a:cubicBezTo>
                  <a:cubicBezTo>
                    <a:pt x="466" y="58"/>
                    <a:pt x="465" y="58"/>
                    <a:pt x="465" y="58"/>
                  </a:cubicBezTo>
                  <a:cubicBezTo>
                    <a:pt x="465" y="57"/>
                    <a:pt x="465" y="57"/>
                    <a:pt x="465" y="57"/>
                  </a:cubicBezTo>
                  <a:cubicBezTo>
                    <a:pt x="463" y="56"/>
                    <a:pt x="464" y="58"/>
                    <a:pt x="462" y="57"/>
                  </a:cubicBezTo>
                  <a:cubicBezTo>
                    <a:pt x="464" y="56"/>
                    <a:pt x="464" y="56"/>
                    <a:pt x="464" y="56"/>
                  </a:cubicBezTo>
                  <a:cubicBezTo>
                    <a:pt x="463" y="56"/>
                    <a:pt x="463" y="56"/>
                    <a:pt x="463" y="56"/>
                  </a:cubicBezTo>
                  <a:cubicBezTo>
                    <a:pt x="463" y="53"/>
                    <a:pt x="466" y="56"/>
                    <a:pt x="467" y="53"/>
                  </a:cubicBezTo>
                  <a:cubicBezTo>
                    <a:pt x="467" y="54"/>
                    <a:pt x="467" y="54"/>
                    <a:pt x="467" y="54"/>
                  </a:cubicBezTo>
                  <a:cubicBezTo>
                    <a:pt x="467" y="54"/>
                    <a:pt x="467" y="55"/>
                    <a:pt x="467" y="56"/>
                  </a:cubicBezTo>
                  <a:cubicBezTo>
                    <a:pt x="467" y="55"/>
                    <a:pt x="466" y="56"/>
                    <a:pt x="466" y="56"/>
                  </a:cubicBezTo>
                  <a:cubicBezTo>
                    <a:pt x="466" y="56"/>
                    <a:pt x="466" y="55"/>
                    <a:pt x="466" y="55"/>
                  </a:cubicBezTo>
                  <a:cubicBezTo>
                    <a:pt x="465" y="55"/>
                    <a:pt x="465" y="55"/>
                    <a:pt x="465" y="55"/>
                  </a:cubicBezTo>
                  <a:cubicBezTo>
                    <a:pt x="465" y="56"/>
                    <a:pt x="466" y="57"/>
                    <a:pt x="465" y="57"/>
                  </a:cubicBezTo>
                  <a:cubicBezTo>
                    <a:pt x="466" y="57"/>
                    <a:pt x="466" y="57"/>
                    <a:pt x="466" y="56"/>
                  </a:cubicBezTo>
                  <a:cubicBezTo>
                    <a:pt x="466" y="57"/>
                    <a:pt x="466" y="57"/>
                    <a:pt x="466" y="57"/>
                  </a:cubicBezTo>
                  <a:cubicBezTo>
                    <a:pt x="467" y="57"/>
                    <a:pt x="468" y="56"/>
                    <a:pt x="469" y="56"/>
                  </a:cubicBezTo>
                  <a:cubicBezTo>
                    <a:pt x="468" y="55"/>
                    <a:pt x="468" y="55"/>
                    <a:pt x="468" y="55"/>
                  </a:cubicBezTo>
                  <a:cubicBezTo>
                    <a:pt x="468" y="55"/>
                    <a:pt x="469" y="55"/>
                    <a:pt x="469" y="55"/>
                  </a:cubicBezTo>
                  <a:cubicBezTo>
                    <a:pt x="469" y="55"/>
                    <a:pt x="469" y="55"/>
                    <a:pt x="469" y="56"/>
                  </a:cubicBezTo>
                  <a:cubicBezTo>
                    <a:pt x="469" y="56"/>
                    <a:pt x="469" y="56"/>
                    <a:pt x="470" y="56"/>
                  </a:cubicBezTo>
                  <a:cubicBezTo>
                    <a:pt x="470" y="56"/>
                    <a:pt x="470" y="56"/>
                    <a:pt x="470" y="56"/>
                  </a:cubicBezTo>
                  <a:cubicBezTo>
                    <a:pt x="470" y="57"/>
                    <a:pt x="470" y="57"/>
                    <a:pt x="470" y="57"/>
                  </a:cubicBezTo>
                  <a:lnTo>
                    <a:pt x="471" y="57"/>
                  </a:lnTo>
                  <a:close/>
                  <a:moveTo>
                    <a:pt x="466" y="52"/>
                  </a:moveTo>
                  <a:cubicBezTo>
                    <a:pt x="466" y="53"/>
                    <a:pt x="466" y="53"/>
                    <a:pt x="465" y="54"/>
                  </a:cubicBezTo>
                  <a:cubicBezTo>
                    <a:pt x="465" y="53"/>
                    <a:pt x="464" y="53"/>
                    <a:pt x="464" y="53"/>
                  </a:cubicBezTo>
                  <a:cubicBezTo>
                    <a:pt x="464" y="52"/>
                    <a:pt x="465" y="54"/>
                    <a:pt x="466" y="52"/>
                  </a:cubicBezTo>
                  <a:close/>
                  <a:moveTo>
                    <a:pt x="465" y="51"/>
                  </a:moveTo>
                  <a:cubicBezTo>
                    <a:pt x="466" y="51"/>
                    <a:pt x="466" y="51"/>
                    <a:pt x="466" y="51"/>
                  </a:cubicBezTo>
                  <a:cubicBezTo>
                    <a:pt x="466" y="51"/>
                    <a:pt x="465" y="51"/>
                    <a:pt x="465" y="51"/>
                  </a:cubicBezTo>
                  <a:close/>
                  <a:moveTo>
                    <a:pt x="468" y="53"/>
                  </a:moveTo>
                  <a:cubicBezTo>
                    <a:pt x="468" y="53"/>
                    <a:pt x="468" y="53"/>
                    <a:pt x="468" y="53"/>
                  </a:cubicBezTo>
                  <a:cubicBezTo>
                    <a:pt x="469" y="53"/>
                    <a:pt x="469" y="53"/>
                    <a:pt x="469" y="53"/>
                  </a:cubicBezTo>
                  <a:lnTo>
                    <a:pt x="468" y="53"/>
                  </a:lnTo>
                  <a:close/>
                  <a:moveTo>
                    <a:pt x="468" y="41"/>
                  </a:moveTo>
                  <a:cubicBezTo>
                    <a:pt x="468" y="41"/>
                    <a:pt x="467" y="41"/>
                    <a:pt x="467" y="41"/>
                  </a:cubicBezTo>
                  <a:cubicBezTo>
                    <a:pt x="467" y="41"/>
                    <a:pt x="467" y="41"/>
                    <a:pt x="467" y="41"/>
                  </a:cubicBezTo>
                  <a:cubicBezTo>
                    <a:pt x="467" y="41"/>
                    <a:pt x="467" y="41"/>
                    <a:pt x="467" y="41"/>
                  </a:cubicBezTo>
                  <a:cubicBezTo>
                    <a:pt x="467" y="41"/>
                    <a:pt x="467" y="41"/>
                    <a:pt x="467" y="41"/>
                  </a:cubicBezTo>
                  <a:cubicBezTo>
                    <a:pt x="467" y="41"/>
                    <a:pt x="467" y="41"/>
                    <a:pt x="467" y="41"/>
                  </a:cubicBezTo>
                  <a:cubicBezTo>
                    <a:pt x="466" y="41"/>
                    <a:pt x="466" y="41"/>
                    <a:pt x="466" y="41"/>
                  </a:cubicBezTo>
                  <a:cubicBezTo>
                    <a:pt x="466" y="41"/>
                    <a:pt x="466" y="41"/>
                    <a:pt x="466" y="41"/>
                  </a:cubicBezTo>
                  <a:cubicBezTo>
                    <a:pt x="466" y="41"/>
                    <a:pt x="466" y="41"/>
                    <a:pt x="466" y="41"/>
                  </a:cubicBezTo>
                  <a:cubicBezTo>
                    <a:pt x="466" y="40"/>
                    <a:pt x="467" y="40"/>
                    <a:pt x="467" y="40"/>
                  </a:cubicBezTo>
                  <a:cubicBezTo>
                    <a:pt x="467" y="41"/>
                    <a:pt x="468" y="40"/>
                    <a:pt x="468" y="41"/>
                  </a:cubicBezTo>
                  <a:close/>
                  <a:moveTo>
                    <a:pt x="466" y="42"/>
                  </a:moveTo>
                  <a:cubicBezTo>
                    <a:pt x="466" y="42"/>
                    <a:pt x="465" y="42"/>
                    <a:pt x="465" y="42"/>
                  </a:cubicBezTo>
                  <a:cubicBezTo>
                    <a:pt x="465" y="42"/>
                    <a:pt x="465" y="43"/>
                    <a:pt x="465" y="43"/>
                  </a:cubicBezTo>
                  <a:cubicBezTo>
                    <a:pt x="465" y="42"/>
                    <a:pt x="465" y="42"/>
                    <a:pt x="465" y="42"/>
                  </a:cubicBezTo>
                  <a:cubicBezTo>
                    <a:pt x="465" y="42"/>
                    <a:pt x="466" y="42"/>
                    <a:pt x="466" y="42"/>
                  </a:cubicBezTo>
                  <a:close/>
                  <a:moveTo>
                    <a:pt x="463" y="40"/>
                  </a:moveTo>
                  <a:cubicBezTo>
                    <a:pt x="463" y="40"/>
                    <a:pt x="463" y="40"/>
                    <a:pt x="463" y="40"/>
                  </a:cubicBezTo>
                  <a:cubicBezTo>
                    <a:pt x="463" y="40"/>
                    <a:pt x="463" y="40"/>
                    <a:pt x="463" y="40"/>
                  </a:cubicBezTo>
                  <a:cubicBezTo>
                    <a:pt x="463" y="40"/>
                    <a:pt x="463" y="40"/>
                    <a:pt x="463" y="40"/>
                  </a:cubicBezTo>
                  <a:cubicBezTo>
                    <a:pt x="463" y="40"/>
                    <a:pt x="462" y="41"/>
                    <a:pt x="462" y="40"/>
                  </a:cubicBezTo>
                  <a:cubicBezTo>
                    <a:pt x="462" y="39"/>
                    <a:pt x="461" y="40"/>
                    <a:pt x="461" y="39"/>
                  </a:cubicBezTo>
                  <a:cubicBezTo>
                    <a:pt x="461" y="39"/>
                    <a:pt x="461" y="39"/>
                    <a:pt x="461" y="39"/>
                  </a:cubicBezTo>
                  <a:cubicBezTo>
                    <a:pt x="461" y="39"/>
                    <a:pt x="461" y="40"/>
                    <a:pt x="462" y="40"/>
                  </a:cubicBezTo>
                  <a:cubicBezTo>
                    <a:pt x="463" y="39"/>
                    <a:pt x="463" y="39"/>
                    <a:pt x="463" y="39"/>
                  </a:cubicBezTo>
                  <a:cubicBezTo>
                    <a:pt x="462" y="39"/>
                    <a:pt x="463" y="39"/>
                    <a:pt x="463" y="40"/>
                  </a:cubicBezTo>
                  <a:cubicBezTo>
                    <a:pt x="463" y="40"/>
                    <a:pt x="463" y="40"/>
                    <a:pt x="463" y="40"/>
                  </a:cubicBezTo>
                  <a:cubicBezTo>
                    <a:pt x="463" y="40"/>
                    <a:pt x="464" y="40"/>
                    <a:pt x="464" y="40"/>
                  </a:cubicBezTo>
                  <a:lnTo>
                    <a:pt x="463" y="40"/>
                  </a:lnTo>
                  <a:close/>
                  <a:moveTo>
                    <a:pt x="445" y="40"/>
                  </a:moveTo>
                  <a:cubicBezTo>
                    <a:pt x="445" y="40"/>
                    <a:pt x="445" y="40"/>
                    <a:pt x="445" y="40"/>
                  </a:cubicBezTo>
                  <a:cubicBezTo>
                    <a:pt x="445" y="40"/>
                    <a:pt x="445" y="40"/>
                    <a:pt x="445" y="40"/>
                  </a:cubicBezTo>
                  <a:cubicBezTo>
                    <a:pt x="445" y="40"/>
                    <a:pt x="445" y="40"/>
                    <a:pt x="445" y="40"/>
                  </a:cubicBezTo>
                  <a:close/>
                  <a:moveTo>
                    <a:pt x="439" y="36"/>
                  </a:moveTo>
                  <a:cubicBezTo>
                    <a:pt x="439" y="36"/>
                    <a:pt x="440" y="36"/>
                    <a:pt x="440" y="35"/>
                  </a:cubicBezTo>
                  <a:cubicBezTo>
                    <a:pt x="441" y="37"/>
                    <a:pt x="442" y="36"/>
                    <a:pt x="443" y="36"/>
                  </a:cubicBezTo>
                  <a:cubicBezTo>
                    <a:pt x="442" y="37"/>
                    <a:pt x="442" y="37"/>
                    <a:pt x="442" y="37"/>
                  </a:cubicBezTo>
                  <a:cubicBezTo>
                    <a:pt x="442" y="37"/>
                    <a:pt x="442" y="37"/>
                    <a:pt x="442" y="37"/>
                  </a:cubicBezTo>
                  <a:cubicBezTo>
                    <a:pt x="442" y="37"/>
                    <a:pt x="442" y="37"/>
                    <a:pt x="442" y="37"/>
                  </a:cubicBezTo>
                  <a:cubicBezTo>
                    <a:pt x="442" y="37"/>
                    <a:pt x="442" y="37"/>
                    <a:pt x="442" y="37"/>
                  </a:cubicBezTo>
                  <a:cubicBezTo>
                    <a:pt x="442" y="37"/>
                    <a:pt x="441" y="37"/>
                    <a:pt x="441" y="37"/>
                  </a:cubicBezTo>
                  <a:cubicBezTo>
                    <a:pt x="441" y="38"/>
                    <a:pt x="441" y="38"/>
                    <a:pt x="441" y="38"/>
                  </a:cubicBezTo>
                  <a:cubicBezTo>
                    <a:pt x="440" y="36"/>
                    <a:pt x="440" y="37"/>
                    <a:pt x="438" y="36"/>
                  </a:cubicBezTo>
                  <a:lnTo>
                    <a:pt x="439" y="36"/>
                  </a:lnTo>
                  <a:close/>
                  <a:moveTo>
                    <a:pt x="436" y="47"/>
                  </a:moveTo>
                  <a:cubicBezTo>
                    <a:pt x="435" y="47"/>
                    <a:pt x="435" y="47"/>
                    <a:pt x="435" y="47"/>
                  </a:cubicBezTo>
                  <a:cubicBezTo>
                    <a:pt x="435" y="46"/>
                    <a:pt x="435" y="46"/>
                    <a:pt x="435" y="46"/>
                  </a:cubicBezTo>
                  <a:lnTo>
                    <a:pt x="436" y="47"/>
                  </a:lnTo>
                  <a:close/>
                  <a:moveTo>
                    <a:pt x="435" y="45"/>
                  </a:moveTo>
                  <a:cubicBezTo>
                    <a:pt x="435" y="45"/>
                    <a:pt x="435" y="45"/>
                    <a:pt x="435" y="45"/>
                  </a:cubicBezTo>
                  <a:cubicBezTo>
                    <a:pt x="435" y="45"/>
                    <a:pt x="435" y="46"/>
                    <a:pt x="434" y="46"/>
                  </a:cubicBezTo>
                  <a:cubicBezTo>
                    <a:pt x="434" y="45"/>
                    <a:pt x="433" y="45"/>
                    <a:pt x="434" y="44"/>
                  </a:cubicBezTo>
                  <a:lnTo>
                    <a:pt x="435" y="45"/>
                  </a:lnTo>
                  <a:close/>
                  <a:moveTo>
                    <a:pt x="433" y="47"/>
                  </a:moveTo>
                  <a:cubicBezTo>
                    <a:pt x="435" y="47"/>
                    <a:pt x="435" y="47"/>
                    <a:pt x="435" y="47"/>
                  </a:cubicBezTo>
                  <a:cubicBezTo>
                    <a:pt x="435" y="47"/>
                    <a:pt x="435" y="47"/>
                    <a:pt x="435" y="47"/>
                  </a:cubicBezTo>
                  <a:cubicBezTo>
                    <a:pt x="437" y="48"/>
                    <a:pt x="437" y="48"/>
                    <a:pt x="437" y="48"/>
                  </a:cubicBezTo>
                  <a:cubicBezTo>
                    <a:pt x="435" y="47"/>
                    <a:pt x="435" y="49"/>
                    <a:pt x="433" y="48"/>
                  </a:cubicBezTo>
                  <a:cubicBezTo>
                    <a:pt x="433" y="48"/>
                    <a:pt x="433" y="48"/>
                    <a:pt x="433" y="48"/>
                  </a:cubicBezTo>
                  <a:cubicBezTo>
                    <a:pt x="432" y="48"/>
                    <a:pt x="431" y="47"/>
                    <a:pt x="430" y="48"/>
                  </a:cubicBezTo>
                  <a:cubicBezTo>
                    <a:pt x="430" y="48"/>
                    <a:pt x="430" y="48"/>
                    <a:pt x="430" y="48"/>
                  </a:cubicBezTo>
                  <a:cubicBezTo>
                    <a:pt x="429" y="48"/>
                    <a:pt x="429" y="48"/>
                    <a:pt x="429" y="48"/>
                  </a:cubicBezTo>
                  <a:cubicBezTo>
                    <a:pt x="429" y="48"/>
                    <a:pt x="429" y="48"/>
                    <a:pt x="429" y="48"/>
                  </a:cubicBezTo>
                  <a:cubicBezTo>
                    <a:pt x="428" y="48"/>
                    <a:pt x="428" y="49"/>
                    <a:pt x="428" y="49"/>
                  </a:cubicBezTo>
                  <a:cubicBezTo>
                    <a:pt x="428" y="50"/>
                    <a:pt x="429" y="50"/>
                    <a:pt x="429" y="51"/>
                  </a:cubicBezTo>
                  <a:cubicBezTo>
                    <a:pt x="428" y="50"/>
                    <a:pt x="427" y="49"/>
                    <a:pt x="426" y="49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4" y="48"/>
                    <a:pt x="422" y="48"/>
                    <a:pt x="420" y="47"/>
                  </a:cubicBezTo>
                  <a:cubicBezTo>
                    <a:pt x="419" y="47"/>
                    <a:pt x="419" y="47"/>
                    <a:pt x="419" y="47"/>
                  </a:cubicBezTo>
                  <a:cubicBezTo>
                    <a:pt x="420" y="46"/>
                    <a:pt x="420" y="47"/>
                    <a:pt x="421" y="47"/>
                  </a:cubicBezTo>
                  <a:cubicBezTo>
                    <a:pt x="422" y="47"/>
                    <a:pt x="421" y="46"/>
                    <a:pt x="422" y="46"/>
                  </a:cubicBezTo>
                  <a:cubicBezTo>
                    <a:pt x="422" y="46"/>
                    <a:pt x="422" y="46"/>
                    <a:pt x="422" y="46"/>
                  </a:cubicBezTo>
                  <a:cubicBezTo>
                    <a:pt x="423" y="46"/>
                    <a:pt x="423" y="46"/>
                    <a:pt x="423" y="46"/>
                  </a:cubicBezTo>
                  <a:cubicBezTo>
                    <a:pt x="422" y="46"/>
                    <a:pt x="422" y="47"/>
                    <a:pt x="423" y="47"/>
                  </a:cubicBezTo>
                  <a:cubicBezTo>
                    <a:pt x="423" y="47"/>
                    <a:pt x="423" y="47"/>
                    <a:pt x="423" y="46"/>
                  </a:cubicBezTo>
                  <a:cubicBezTo>
                    <a:pt x="423" y="48"/>
                    <a:pt x="425" y="47"/>
                    <a:pt x="425" y="48"/>
                  </a:cubicBezTo>
                  <a:cubicBezTo>
                    <a:pt x="426" y="47"/>
                    <a:pt x="426" y="47"/>
                    <a:pt x="426" y="47"/>
                  </a:cubicBezTo>
                  <a:cubicBezTo>
                    <a:pt x="425" y="47"/>
                    <a:pt x="426" y="47"/>
                    <a:pt x="426" y="47"/>
                  </a:cubicBezTo>
                  <a:cubicBezTo>
                    <a:pt x="426" y="47"/>
                    <a:pt x="426" y="47"/>
                    <a:pt x="426" y="47"/>
                  </a:cubicBezTo>
                  <a:cubicBezTo>
                    <a:pt x="426" y="47"/>
                    <a:pt x="426" y="47"/>
                    <a:pt x="426" y="47"/>
                  </a:cubicBezTo>
                  <a:cubicBezTo>
                    <a:pt x="426" y="47"/>
                    <a:pt x="426" y="48"/>
                    <a:pt x="427" y="48"/>
                  </a:cubicBezTo>
                  <a:cubicBezTo>
                    <a:pt x="427" y="47"/>
                    <a:pt x="428" y="47"/>
                    <a:pt x="428" y="47"/>
                  </a:cubicBezTo>
                  <a:cubicBezTo>
                    <a:pt x="428" y="47"/>
                    <a:pt x="429" y="47"/>
                    <a:pt x="429" y="48"/>
                  </a:cubicBezTo>
                  <a:cubicBezTo>
                    <a:pt x="429" y="48"/>
                    <a:pt x="429" y="48"/>
                    <a:pt x="429" y="47"/>
                  </a:cubicBezTo>
                  <a:cubicBezTo>
                    <a:pt x="429" y="48"/>
                    <a:pt x="429" y="48"/>
                    <a:pt x="429" y="48"/>
                  </a:cubicBezTo>
                  <a:cubicBezTo>
                    <a:pt x="429" y="48"/>
                    <a:pt x="429" y="48"/>
                    <a:pt x="430" y="48"/>
                  </a:cubicBezTo>
                  <a:cubicBezTo>
                    <a:pt x="430" y="48"/>
                    <a:pt x="430" y="48"/>
                    <a:pt x="430" y="48"/>
                  </a:cubicBezTo>
                  <a:cubicBezTo>
                    <a:pt x="430" y="47"/>
                    <a:pt x="429" y="47"/>
                    <a:pt x="429" y="47"/>
                  </a:cubicBezTo>
                  <a:cubicBezTo>
                    <a:pt x="430" y="45"/>
                    <a:pt x="430" y="47"/>
                    <a:pt x="431" y="47"/>
                  </a:cubicBezTo>
                  <a:cubicBezTo>
                    <a:pt x="431" y="48"/>
                    <a:pt x="433" y="47"/>
                    <a:pt x="433" y="47"/>
                  </a:cubicBezTo>
                  <a:close/>
                  <a:moveTo>
                    <a:pt x="427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26" y="44"/>
                    <a:pt x="426" y="44"/>
                    <a:pt x="426" y="44"/>
                  </a:cubicBezTo>
                  <a:cubicBezTo>
                    <a:pt x="426" y="43"/>
                    <a:pt x="426" y="43"/>
                    <a:pt x="426" y="43"/>
                  </a:cubicBezTo>
                  <a:cubicBezTo>
                    <a:pt x="426" y="43"/>
                    <a:pt x="426" y="44"/>
                    <a:pt x="426" y="44"/>
                  </a:cubicBezTo>
                  <a:cubicBezTo>
                    <a:pt x="425" y="44"/>
                    <a:pt x="425" y="44"/>
                    <a:pt x="425" y="44"/>
                  </a:cubicBezTo>
                  <a:cubicBezTo>
                    <a:pt x="426" y="45"/>
                    <a:pt x="425" y="43"/>
                    <a:pt x="426" y="43"/>
                  </a:cubicBezTo>
                  <a:cubicBezTo>
                    <a:pt x="426" y="43"/>
                    <a:pt x="426" y="43"/>
                    <a:pt x="426" y="43"/>
                  </a:cubicBezTo>
                  <a:cubicBezTo>
                    <a:pt x="426" y="43"/>
                    <a:pt x="426" y="43"/>
                    <a:pt x="426" y="43"/>
                  </a:cubicBezTo>
                  <a:cubicBezTo>
                    <a:pt x="426" y="43"/>
                    <a:pt x="426" y="44"/>
                    <a:pt x="426" y="44"/>
                  </a:cubicBezTo>
                  <a:lnTo>
                    <a:pt x="427" y="44"/>
                  </a:lnTo>
                  <a:close/>
                  <a:moveTo>
                    <a:pt x="425" y="45"/>
                  </a:moveTo>
                  <a:cubicBezTo>
                    <a:pt x="425" y="46"/>
                    <a:pt x="425" y="46"/>
                    <a:pt x="425" y="46"/>
                  </a:cubicBezTo>
                  <a:cubicBezTo>
                    <a:pt x="425" y="45"/>
                    <a:pt x="425" y="46"/>
                    <a:pt x="424" y="46"/>
                  </a:cubicBezTo>
                  <a:cubicBezTo>
                    <a:pt x="424" y="46"/>
                    <a:pt x="424" y="47"/>
                    <a:pt x="424" y="47"/>
                  </a:cubicBezTo>
                  <a:cubicBezTo>
                    <a:pt x="424" y="46"/>
                    <a:pt x="424" y="46"/>
                    <a:pt x="424" y="46"/>
                  </a:cubicBezTo>
                  <a:cubicBezTo>
                    <a:pt x="424" y="46"/>
                    <a:pt x="424" y="46"/>
                    <a:pt x="424" y="46"/>
                  </a:cubicBezTo>
                  <a:cubicBezTo>
                    <a:pt x="424" y="46"/>
                    <a:pt x="424" y="46"/>
                    <a:pt x="424" y="46"/>
                  </a:cubicBezTo>
                  <a:lnTo>
                    <a:pt x="425" y="45"/>
                  </a:lnTo>
                  <a:close/>
                  <a:moveTo>
                    <a:pt x="428" y="44"/>
                  </a:moveTo>
                  <a:cubicBezTo>
                    <a:pt x="430" y="44"/>
                    <a:pt x="430" y="44"/>
                    <a:pt x="430" y="44"/>
                  </a:cubicBezTo>
                  <a:cubicBezTo>
                    <a:pt x="429" y="45"/>
                    <a:pt x="429" y="45"/>
                    <a:pt x="429" y="45"/>
                  </a:cubicBezTo>
                  <a:lnTo>
                    <a:pt x="428" y="44"/>
                  </a:lnTo>
                  <a:close/>
                  <a:moveTo>
                    <a:pt x="432" y="44"/>
                  </a:moveTo>
                  <a:cubicBezTo>
                    <a:pt x="433" y="45"/>
                    <a:pt x="433" y="45"/>
                    <a:pt x="433" y="45"/>
                  </a:cubicBezTo>
                  <a:cubicBezTo>
                    <a:pt x="431" y="44"/>
                    <a:pt x="431" y="44"/>
                    <a:pt x="431" y="44"/>
                  </a:cubicBezTo>
                  <a:lnTo>
                    <a:pt x="432" y="44"/>
                  </a:lnTo>
                  <a:close/>
                  <a:moveTo>
                    <a:pt x="432" y="43"/>
                  </a:moveTo>
                  <a:cubicBezTo>
                    <a:pt x="432" y="43"/>
                    <a:pt x="432" y="43"/>
                    <a:pt x="432" y="43"/>
                  </a:cubicBezTo>
                  <a:cubicBezTo>
                    <a:pt x="432" y="44"/>
                    <a:pt x="432" y="43"/>
                    <a:pt x="432" y="43"/>
                  </a:cubicBezTo>
                  <a:cubicBezTo>
                    <a:pt x="432" y="43"/>
                    <a:pt x="432" y="43"/>
                    <a:pt x="432" y="43"/>
                  </a:cubicBezTo>
                  <a:close/>
                  <a:moveTo>
                    <a:pt x="433" y="42"/>
                  </a:moveTo>
                  <a:cubicBezTo>
                    <a:pt x="433" y="42"/>
                    <a:pt x="433" y="42"/>
                    <a:pt x="433" y="42"/>
                  </a:cubicBezTo>
                  <a:cubicBezTo>
                    <a:pt x="432" y="42"/>
                    <a:pt x="432" y="42"/>
                    <a:pt x="432" y="42"/>
                  </a:cubicBezTo>
                  <a:cubicBezTo>
                    <a:pt x="432" y="42"/>
                    <a:pt x="432" y="42"/>
                    <a:pt x="431" y="42"/>
                  </a:cubicBezTo>
                  <a:cubicBezTo>
                    <a:pt x="432" y="42"/>
                    <a:pt x="432" y="42"/>
                    <a:pt x="432" y="42"/>
                  </a:cubicBezTo>
                  <a:cubicBezTo>
                    <a:pt x="432" y="41"/>
                    <a:pt x="432" y="41"/>
                    <a:pt x="432" y="41"/>
                  </a:cubicBezTo>
                  <a:cubicBezTo>
                    <a:pt x="432" y="41"/>
                    <a:pt x="432" y="42"/>
                    <a:pt x="433" y="42"/>
                  </a:cubicBezTo>
                  <a:cubicBezTo>
                    <a:pt x="433" y="42"/>
                    <a:pt x="433" y="42"/>
                    <a:pt x="433" y="42"/>
                  </a:cubicBezTo>
                  <a:cubicBezTo>
                    <a:pt x="433" y="42"/>
                    <a:pt x="433" y="42"/>
                    <a:pt x="433" y="42"/>
                  </a:cubicBezTo>
                  <a:close/>
                  <a:moveTo>
                    <a:pt x="432" y="36"/>
                  </a:moveTo>
                  <a:cubicBezTo>
                    <a:pt x="433" y="36"/>
                    <a:pt x="433" y="36"/>
                    <a:pt x="433" y="36"/>
                  </a:cubicBezTo>
                  <a:cubicBezTo>
                    <a:pt x="433" y="37"/>
                    <a:pt x="432" y="36"/>
                    <a:pt x="432" y="36"/>
                  </a:cubicBezTo>
                  <a:close/>
                  <a:moveTo>
                    <a:pt x="420" y="37"/>
                  </a:moveTo>
                  <a:cubicBezTo>
                    <a:pt x="420" y="37"/>
                    <a:pt x="419" y="37"/>
                    <a:pt x="419" y="38"/>
                  </a:cubicBezTo>
                  <a:cubicBezTo>
                    <a:pt x="419" y="38"/>
                    <a:pt x="419" y="38"/>
                    <a:pt x="419" y="38"/>
                  </a:cubicBezTo>
                  <a:cubicBezTo>
                    <a:pt x="419" y="38"/>
                    <a:pt x="419" y="38"/>
                    <a:pt x="419" y="38"/>
                  </a:cubicBezTo>
                  <a:cubicBezTo>
                    <a:pt x="418" y="38"/>
                    <a:pt x="419" y="37"/>
                    <a:pt x="420" y="37"/>
                  </a:cubicBezTo>
                  <a:close/>
                  <a:moveTo>
                    <a:pt x="408" y="40"/>
                  </a:moveTo>
                  <a:cubicBezTo>
                    <a:pt x="409" y="40"/>
                    <a:pt x="409" y="40"/>
                    <a:pt x="409" y="40"/>
                  </a:cubicBezTo>
                  <a:cubicBezTo>
                    <a:pt x="408" y="40"/>
                    <a:pt x="408" y="40"/>
                    <a:pt x="408" y="41"/>
                  </a:cubicBezTo>
                  <a:lnTo>
                    <a:pt x="408" y="40"/>
                  </a:lnTo>
                  <a:close/>
                  <a:moveTo>
                    <a:pt x="408" y="42"/>
                  </a:moveTo>
                  <a:cubicBezTo>
                    <a:pt x="408" y="42"/>
                    <a:pt x="408" y="42"/>
                    <a:pt x="408" y="42"/>
                  </a:cubicBezTo>
                  <a:cubicBezTo>
                    <a:pt x="408" y="42"/>
                    <a:pt x="408" y="42"/>
                    <a:pt x="408" y="42"/>
                  </a:cubicBezTo>
                  <a:cubicBezTo>
                    <a:pt x="408" y="42"/>
                    <a:pt x="408" y="42"/>
                    <a:pt x="408" y="42"/>
                  </a:cubicBezTo>
                  <a:cubicBezTo>
                    <a:pt x="409" y="42"/>
                    <a:pt x="409" y="41"/>
                    <a:pt x="409" y="41"/>
                  </a:cubicBezTo>
                  <a:cubicBezTo>
                    <a:pt x="410" y="41"/>
                    <a:pt x="408" y="41"/>
                    <a:pt x="409" y="42"/>
                  </a:cubicBezTo>
                  <a:cubicBezTo>
                    <a:pt x="410" y="42"/>
                    <a:pt x="410" y="42"/>
                    <a:pt x="410" y="42"/>
                  </a:cubicBezTo>
                  <a:cubicBezTo>
                    <a:pt x="409" y="44"/>
                    <a:pt x="408" y="42"/>
                    <a:pt x="406" y="43"/>
                  </a:cubicBezTo>
                  <a:cubicBezTo>
                    <a:pt x="406" y="42"/>
                    <a:pt x="405" y="42"/>
                    <a:pt x="406" y="41"/>
                  </a:cubicBezTo>
                  <a:cubicBezTo>
                    <a:pt x="407" y="41"/>
                    <a:pt x="407" y="41"/>
                    <a:pt x="408" y="42"/>
                  </a:cubicBezTo>
                  <a:cubicBezTo>
                    <a:pt x="407" y="42"/>
                    <a:pt x="408" y="42"/>
                    <a:pt x="408" y="42"/>
                  </a:cubicBezTo>
                  <a:close/>
                  <a:moveTo>
                    <a:pt x="410" y="31"/>
                  </a:moveTo>
                  <a:cubicBezTo>
                    <a:pt x="410" y="31"/>
                    <a:pt x="410" y="31"/>
                    <a:pt x="410" y="31"/>
                  </a:cubicBezTo>
                  <a:cubicBezTo>
                    <a:pt x="410" y="31"/>
                    <a:pt x="409" y="31"/>
                    <a:pt x="410" y="31"/>
                  </a:cubicBezTo>
                  <a:close/>
                  <a:moveTo>
                    <a:pt x="404" y="37"/>
                  </a:moveTo>
                  <a:cubicBezTo>
                    <a:pt x="404" y="37"/>
                    <a:pt x="404" y="37"/>
                    <a:pt x="404" y="37"/>
                  </a:cubicBezTo>
                  <a:cubicBezTo>
                    <a:pt x="404" y="37"/>
                    <a:pt x="404" y="37"/>
                    <a:pt x="404" y="38"/>
                  </a:cubicBezTo>
                  <a:cubicBezTo>
                    <a:pt x="405" y="38"/>
                    <a:pt x="404" y="37"/>
                    <a:pt x="405" y="37"/>
                  </a:cubicBezTo>
                  <a:cubicBezTo>
                    <a:pt x="405" y="37"/>
                    <a:pt x="404" y="37"/>
                    <a:pt x="405" y="37"/>
                  </a:cubicBezTo>
                  <a:cubicBezTo>
                    <a:pt x="406" y="37"/>
                    <a:pt x="406" y="37"/>
                    <a:pt x="407" y="37"/>
                  </a:cubicBezTo>
                  <a:cubicBezTo>
                    <a:pt x="407" y="37"/>
                    <a:pt x="407" y="38"/>
                    <a:pt x="407" y="38"/>
                  </a:cubicBezTo>
                  <a:cubicBezTo>
                    <a:pt x="407" y="38"/>
                    <a:pt x="407" y="38"/>
                    <a:pt x="407" y="38"/>
                  </a:cubicBezTo>
                  <a:cubicBezTo>
                    <a:pt x="406" y="38"/>
                    <a:pt x="406" y="38"/>
                    <a:pt x="406" y="38"/>
                  </a:cubicBezTo>
                  <a:cubicBezTo>
                    <a:pt x="405" y="38"/>
                    <a:pt x="406" y="38"/>
                    <a:pt x="406" y="39"/>
                  </a:cubicBezTo>
                  <a:cubicBezTo>
                    <a:pt x="407" y="38"/>
                    <a:pt x="407" y="38"/>
                    <a:pt x="407" y="38"/>
                  </a:cubicBezTo>
                  <a:cubicBezTo>
                    <a:pt x="407" y="39"/>
                    <a:pt x="405" y="39"/>
                    <a:pt x="405" y="39"/>
                  </a:cubicBezTo>
                  <a:cubicBezTo>
                    <a:pt x="404" y="39"/>
                    <a:pt x="404" y="38"/>
                    <a:pt x="404" y="38"/>
                  </a:cubicBezTo>
                  <a:cubicBezTo>
                    <a:pt x="404" y="38"/>
                    <a:pt x="404" y="38"/>
                    <a:pt x="404" y="38"/>
                  </a:cubicBezTo>
                  <a:cubicBezTo>
                    <a:pt x="404" y="37"/>
                    <a:pt x="404" y="37"/>
                    <a:pt x="404" y="37"/>
                  </a:cubicBezTo>
                  <a:cubicBezTo>
                    <a:pt x="404" y="37"/>
                    <a:pt x="404" y="37"/>
                    <a:pt x="404" y="37"/>
                  </a:cubicBezTo>
                  <a:cubicBezTo>
                    <a:pt x="404" y="37"/>
                    <a:pt x="403" y="36"/>
                    <a:pt x="403" y="36"/>
                  </a:cubicBezTo>
                  <a:cubicBezTo>
                    <a:pt x="402" y="37"/>
                    <a:pt x="402" y="37"/>
                    <a:pt x="402" y="37"/>
                  </a:cubicBezTo>
                  <a:cubicBezTo>
                    <a:pt x="402" y="37"/>
                    <a:pt x="402" y="36"/>
                    <a:pt x="402" y="36"/>
                  </a:cubicBezTo>
                  <a:cubicBezTo>
                    <a:pt x="402" y="35"/>
                    <a:pt x="402" y="35"/>
                    <a:pt x="402" y="35"/>
                  </a:cubicBezTo>
                  <a:cubicBezTo>
                    <a:pt x="403" y="36"/>
                    <a:pt x="404" y="36"/>
                    <a:pt x="404" y="37"/>
                  </a:cubicBezTo>
                  <a:close/>
                  <a:moveTo>
                    <a:pt x="404" y="43"/>
                  </a:moveTo>
                  <a:cubicBezTo>
                    <a:pt x="403" y="42"/>
                    <a:pt x="403" y="43"/>
                    <a:pt x="402" y="43"/>
                  </a:cubicBezTo>
                  <a:cubicBezTo>
                    <a:pt x="402" y="42"/>
                    <a:pt x="402" y="42"/>
                    <a:pt x="402" y="42"/>
                  </a:cubicBezTo>
                  <a:cubicBezTo>
                    <a:pt x="403" y="42"/>
                    <a:pt x="404" y="42"/>
                    <a:pt x="405" y="42"/>
                  </a:cubicBezTo>
                  <a:cubicBezTo>
                    <a:pt x="405" y="42"/>
                    <a:pt x="404" y="43"/>
                    <a:pt x="404" y="42"/>
                  </a:cubicBezTo>
                  <a:lnTo>
                    <a:pt x="404" y="43"/>
                  </a:lnTo>
                  <a:close/>
                  <a:moveTo>
                    <a:pt x="397" y="49"/>
                  </a:moveTo>
                  <a:cubicBezTo>
                    <a:pt x="398" y="49"/>
                    <a:pt x="398" y="49"/>
                    <a:pt x="397" y="50"/>
                  </a:cubicBezTo>
                  <a:cubicBezTo>
                    <a:pt x="397" y="50"/>
                    <a:pt x="397" y="50"/>
                    <a:pt x="397" y="50"/>
                  </a:cubicBezTo>
                  <a:cubicBezTo>
                    <a:pt x="397" y="50"/>
                    <a:pt x="397" y="50"/>
                    <a:pt x="397" y="50"/>
                  </a:cubicBezTo>
                  <a:cubicBezTo>
                    <a:pt x="397" y="50"/>
                    <a:pt x="397" y="50"/>
                    <a:pt x="397" y="50"/>
                  </a:cubicBezTo>
                  <a:cubicBezTo>
                    <a:pt x="397" y="50"/>
                    <a:pt x="397" y="49"/>
                    <a:pt x="397" y="49"/>
                  </a:cubicBezTo>
                  <a:close/>
                  <a:moveTo>
                    <a:pt x="397" y="48"/>
                  </a:moveTo>
                  <a:cubicBezTo>
                    <a:pt x="397" y="48"/>
                    <a:pt x="397" y="48"/>
                    <a:pt x="397" y="48"/>
                  </a:cubicBezTo>
                  <a:cubicBezTo>
                    <a:pt x="396" y="47"/>
                    <a:pt x="396" y="47"/>
                    <a:pt x="396" y="47"/>
                  </a:cubicBezTo>
                  <a:cubicBezTo>
                    <a:pt x="396" y="47"/>
                    <a:pt x="396" y="47"/>
                    <a:pt x="396" y="47"/>
                  </a:cubicBezTo>
                  <a:cubicBezTo>
                    <a:pt x="396" y="47"/>
                    <a:pt x="396" y="48"/>
                    <a:pt x="397" y="48"/>
                  </a:cubicBezTo>
                  <a:close/>
                  <a:moveTo>
                    <a:pt x="392" y="51"/>
                  </a:moveTo>
                  <a:cubicBezTo>
                    <a:pt x="392" y="52"/>
                    <a:pt x="391" y="52"/>
                    <a:pt x="391" y="51"/>
                  </a:cubicBezTo>
                  <a:cubicBezTo>
                    <a:pt x="392" y="51"/>
                    <a:pt x="392" y="51"/>
                    <a:pt x="392" y="50"/>
                  </a:cubicBezTo>
                  <a:cubicBezTo>
                    <a:pt x="392" y="50"/>
                    <a:pt x="392" y="50"/>
                    <a:pt x="392" y="50"/>
                  </a:cubicBezTo>
                  <a:cubicBezTo>
                    <a:pt x="393" y="50"/>
                    <a:pt x="393" y="50"/>
                    <a:pt x="393" y="50"/>
                  </a:cubicBezTo>
                  <a:cubicBezTo>
                    <a:pt x="392" y="51"/>
                    <a:pt x="392" y="51"/>
                    <a:pt x="392" y="51"/>
                  </a:cubicBezTo>
                  <a:cubicBezTo>
                    <a:pt x="392" y="51"/>
                    <a:pt x="392" y="51"/>
                    <a:pt x="392" y="51"/>
                  </a:cubicBezTo>
                  <a:cubicBezTo>
                    <a:pt x="392" y="51"/>
                    <a:pt x="392" y="51"/>
                    <a:pt x="392" y="51"/>
                  </a:cubicBezTo>
                  <a:close/>
                  <a:moveTo>
                    <a:pt x="392" y="49"/>
                  </a:moveTo>
                  <a:cubicBezTo>
                    <a:pt x="393" y="48"/>
                    <a:pt x="393" y="48"/>
                    <a:pt x="393" y="48"/>
                  </a:cubicBezTo>
                  <a:cubicBezTo>
                    <a:pt x="393" y="48"/>
                    <a:pt x="393" y="49"/>
                    <a:pt x="393" y="49"/>
                  </a:cubicBezTo>
                  <a:cubicBezTo>
                    <a:pt x="394" y="49"/>
                    <a:pt x="394" y="49"/>
                    <a:pt x="394" y="49"/>
                  </a:cubicBezTo>
                  <a:cubicBezTo>
                    <a:pt x="394" y="49"/>
                    <a:pt x="394" y="49"/>
                    <a:pt x="393" y="49"/>
                  </a:cubicBezTo>
                  <a:lnTo>
                    <a:pt x="392" y="49"/>
                  </a:lnTo>
                  <a:close/>
                  <a:moveTo>
                    <a:pt x="394" y="50"/>
                  </a:moveTo>
                  <a:cubicBezTo>
                    <a:pt x="394" y="51"/>
                    <a:pt x="394" y="51"/>
                    <a:pt x="394" y="51"/>
                  </a:cubicBezTo>
                  <a:cubicBezTo>
                    <a:pt x="393" y="50"/>
                    <a:pt x="393" y="50"/>
                    <a:pt x="393" y="50"/>
                  </a:cubicBezTo>
                  <a:lnTo>
                    <a:pt x="394" y="50"/>
                  </a:lnTo>
                  <a:close/>
                  <a:moveTo>
                    <a:pt x="385" y="49"/>
                  </a:moveTo>
                  <a:cubicBezTo>
                    <a:pt x="385" y="49"/>
                    <a:pt x="385" y="49"/>
                    <a:pt x="385" y="49"/>
                  </a:cubicBezTo>
                  <a:cubicBezTo>
                    <a:pt x="385" y="48"/>
                    <a:pt x="386" y="48"/>
                    <a:pt x="386" y="47"/>
                  </a:cubicBezTo>
                  <a:cubicBezTo>
                    <a:pt x="386" y="47"/>
                    <a:pt x="387" y="48"/>
                    <a:pt x="387" y="48"/>
                  </a:cubicBezTo>
                  <a:cubicBezTo>
                    <a:pt x="387" y="48"/>
                    <a:pt x="386" y="48"/>
                    <a:pt x="386" y="48"/>
                  </a:cubicBezTo>
                  <a:cubicBezTo>
                    <a:pt x="386" y="48"/>
                    <a:pt x="386" y="49"/>
                    <a:pt x="386" y="49"/>
                  </a:cubicBezTo>
                  <a:cubicBezTo>
                    <a:pt x="386" y="50"/>
                    <a:pt x="387" y="48"/>
                    <a:pt x="388" y="50"/>
                  </a:cubicBezTo>
                  <a:cubicBezTo>
                    <a:pt x="387" y="50"/>
                    <a:pt x="387" y="49"/>
                    <a:pt x="386" y="50"/>
                  </a:cubicBezTo>
                  <a:cubicBezTo>
                    <a:pt x="385" y="50"/>
                    <a:pt x="385" y="50"/>
                    <a:pt x="385" y="50"/>
                  </a:cubicBezTo>
                  <a:cubicBezTo>
                    <a:pt x="385" y="49"/>
                    <a:pt x="385" y="49"/>
                    <a:pt x="385" y="49"/>
                  </a:cubicBezTo>
                  <a:close/>
                  <a:moveTo>
                    <a:pt x="388" y="43"/>
                  </a:moveTo>
                  <a:cubicBezTo>
                    <a:pt x="388" y="42"/>
                    <a:pt x="389" y="43"/>
                    <a:pt x="390" y="43"/>
                  </a:cubicBezTo>
                  <a:cubicBezTo>
                    <a:pt x="390" y="43"/>
                    <a:pt x="390" y="43"/>
                    <a:pt x="390" y="43"/>
                  </a:cubicBezTo>
                  <a:cubicBezTo>
                    <a:pt x="390" y="43"/>
                    <a:pt x="390" y="43"/>
                    <a:pt x="390" y="43"/>
                  </a:cubicBezTo>
                  <a:cubicBezTo>
                    <a:pt x="389" y="44"/>
                    <a:pt x="388" y="43"/>
                    <a:pt x="387" y="43"/>
                  </a:cubicBezTo>
                  <a:cubicBezTo>
                    <a:pt x="387" y="42"/>
                    <a:pt x="387" y="42"/>
                    <a:pt x="387" y="42"/>
                  </a:cubicBezTo>
                  <a:cubicBezTo>
                    <a:pt x="388" y="43"/>
                    <a:pt x="388" y="43"/>
                    <a:pt x="388" y="43"/>
                  </a:cubicBezTo>
                  <a:cubicBezTo>
                    <a:pt x="388" y="43"/>
                    <a:pt x="388" y="43"/>
                    <a:pt x="388" y="43"/>
                  </a:cubicBezTo>
                  <a:close/>
                  <a:moveTo>
                    <a:pt x="392" y="42"/>
                  </a:moveTo>
                  <a:cubicBezTo>
                    <a:pt x="391" y="42"/>
                    <a:pt x="389" y="43"/>
                    <a:pt x="388" y="42"/>
                  </a:cubicBezTo>
                  <a:cubicBezTo>
                    <a:pt x="389" y="41"/>
                    <a:pt x="391" y="41"/>
                    <a:pt x="392" y="42"/>
                  </a:cubicBezTo>
                  <a:close/>
                  <a:moveTo>
                    <a:pt x="393" y="41"/>
                  </a:moveTo>
                  <a:cubicBezTo>
                    <a:pt x="394" y="40"/>
                    <a:pt x="394" y="40"/>
                    <a:pt x="394" y="40"/>
                  </a:cubicBezTo>
                  <a:cubicBezTo>
                    <a:pt x="394" y="41"/>
                    <a:pt x="394" y="41"/>
                    <a:pt x="394" y="41"/>
                  </a:cubicBezTo>
                  <a:lnTo>
                    <a:pt x="393" y="41"/>
                  </a:lnTo>
                  <a:close/>
                  <a:moveTo>
                    <a:pt x="394" y="40"/>
                  </a:moveTo>
                  <a:cubicBezTo>
                    <a:pt x="395" y="40"/>
                    <a:pt x="395" y="40"/>
                    <a:pt x="395" y="40"/>
                  </a:cubicBezTo>
                  <a:cubicBezTo>
                    <a:pt x="395" y="41"/>
                    <a:pt x="395" y="41"/>
                    <a:pt x="395" y="41"/>
                  </a:cubicBezTo>
                  <a:lnTo>
                    <a:pt x="394" y="40"/>
                  </a:lnTo>
                  <a:close/>
                  <a:moveTo>
                    <a:pt x="397" y="39"/>
                  </a:moveTo>
                  <a:cubicBezTo>
                    <a:pt x="398" y="39"/>
                    <a:pt x="398" y="39"/>
                    <a:pt x="398" y="39"/>
                  </a:cubicBezTo>
                  <a:cubicBezTo>
                    <a:pt x="398" y="39"/>
                    <a:pt x="398" y="39"/>
                    <a:pt x="398" y="39"/>
                  </a:cubicBezTo>
                  <a:cubicBezTo>
                    <a:pt x="398" y="40"/>
                    <a:pt x="398" y="40"/>
                    <a:pt x="398" y="39"/>
                  </a:cubicBezTo>
                  <a:cubicBezTo>
                    <a:pt x="397" y="39"/>
                    <a:pt x="397" y="39"/>
                    <a:pt x="397" y="39"/>
                  </a:cubicBezTo>
                  <a:close/>
                  <a:moveTo>
                    <a:pt x="400" y="33"/>
                  </a:moveTo>
                  <a:cubicBezTo>
                    <a:pt x="398" y="33"/>
                    <a:pt x="398" y="33"/>
                    <a:pt x="398" y="33"/>
                  </a:cubicBezTo>
                  <a:cubicBezTo>
                    <a:pt x="399" y="32"/>
                    <a:pt x="399" y="32"/>
                    <a:pt x="399" y="32"/>
                  </a:cubicBezTo>
                  <a:cubicBezTo>
                    <a:pt x="400" y="32"/>
                    <a:pt x="400" y="32"/>
                    <a:pt x="400" y="32"/>
                  </a:cubicBezTo>
                  <a:lnTo>
                    <a:pt x="400" y="33"/>
                  </a:lnTo>
                  <a:close/>
                  <a:moveTo>
                    <a:pt x="399" y="35"/>
                  </a:moveTo>
                  <a:cubicBezTo>
                    <a:pt x="399" y="35"/>
                    <a:pt x="399" y="35"/>
                    <a:pt x="399" y="35"/>
                  </a:cubicBezTo>
                  <a:cubicBezTo>
                    <a:pt x="399" y="35"/>
                    <a:pt x="399" y="35"/>
                    <a:pt x="398" y="35"/>
                  </a:cubicBezTo>
                  <a:cubicBezTo>
                    <a:pt x="398" y="35"/>
                    <a:pt x="398" y="36"/>
                    <a:pt x="398" y="36"/>
                  </a:cubicBezTo>
                  <a:cubicBezTo>
                    <a:pt x="397" y="36"/>
                    <a:pt x="397" y="36"/>
                    <a:pt x="397" y="36"/>
                  </a:cubicBezTo>
                  <a:cubicBezTo>
                    <a:pt x="398" y="36"/>
                    <a:pt x="397" y="35"/>
                    <a:pt x="398" y="35"/>
                  </a:cubicBezTo>
                  <a:cubicBezTo>
                    <a:pt x="398" y="36"/>
                    <a:pt x="398" y="34"/>
                    <a:pt x="399" y="35"/>
                  </a:cubicBezTo>
                  <a:close/>
                  <a:moveTo>
                    <a:pt x="398" y="33"/>
                  </a:moveTo>
                  <a:cubicBezTo>
                    <a:pt x="398" y="33"/>
                    <a:pt x="398" y="33"/>
                    <a:pt x="398" y="33"/>
                  </a:cubicBezTo>
                  <a:cubicBezTo>
                    <a:pt x="398" y="33"/>
                    <a:pt x="398" y="33"/>
                    <a:pt x="398" y="33"/>
                  </a:cubicBezTo>
                  <a:close/>
                  <a:moveTo>
                    <a:pt x="397" y="38"/>
                  </a:moveTo>
                  <a:cubicBezTo>
                    <a:pt x="397" y="38"/>
                    <a:pt x="397" y="38"/>
                    <a:pt x="397" y="38"/>
                  </a:cubicBezTo>
                  <a:cubicBezTo>
                    <a:pt x="396" y="38"/>
                    <a:pt x="396" y="38"/>
                    <a:pt x="396" y="37"/>
                  </a:cubicBezTo>
                  <a:cubicBezTo>
                    <a:pt x="396" y="37"/>
                    <a:pt x="396" y="37"/>
                    <a:pt x="397" y="38"/>
                  </a:cubicBezTo>
                  <a:cubicBezTo>
                    <a:pt x="397" y="38"/>
                    <a:pt x="397" y="38"/>
                    <a:pt x="397" y="38"/>
                  </a:cubicBezTo>
                  <a:close/>
                  <a:moveTo>
                    <a:pt x="382" y="41"/>
                  </a:moveTo>
                  <a:cubicBezTo>
                    <a:pt x="382" y="40"/>
                    <a:pt x="382" y="40"/>
                    <a:pt x="382" y="40"/>
                  </a:cubicBezTo>
                  <a:cubicBezTo>
                    <a:pt x="382" y="40"/>
                    <a:pt x="382" y="41"/>
                    <a:pt x="382" y="41"/>
                  </a:cubicBezTo>
                  <a:cubicBezTo>
                    <a:pt x="382" y="42"/>
                    <a:pt x="382" y="42"/>
                    <a:pt x="382" y="42"/>
                  </a:cubicBezTo>
                  <a:cubicBezTo>
                    <a:pt x="382" y="42"/>
                    <a:pt x="382" y="41"/>
                    <a:pt x="382" y="41"/>
                  </a:cubicBezTo>
                  <a:close/>
                  <a:moveTo>
                    <a:pt x="381" y="51"/>
                  </a:moveTo>
                  <a:cubicBezTo>
                    <a:pt x="381" y="51"/>
                    <a:pt x="381" y="51"/>
                    <a:pt x="380" y="51"/>
                  </a:cubicBezTo>
                  <a:cubicBezTo>
                    <a:pt x="381" y="51"/>
                    <a:pt x="382" y="52"/>
                    <a:pt x="383" y="51"/>
                  </a:cubicBezTo>
                  <a:cubicBezTo>
                    <a:pt x="383" y="51"/>
                    <a:pt x="385" y="51"/>
                    <a:pt x="385" y="51"/>
                  </a:cubicBezTo>
                  <a:cubicBezTo>
                    <a:pt x="385" y="51"/>
                    <a:pt x="385" y="51"/>
                    <a:pt x="385" y="51"/>
                  </a:cubicBezTo>
                  <a:cubicBezTo>
                    <a:pt x="385" y="50"/>
                    <a:pt x="385" y="50"/>
                    <a:pt x="385" y="50"/>
                  </a:cubicBezTo>
                  <a:cubicBezTo>
                    <a:pt x="385" y="50"/>
                    <a:pt x="385" y="50"/>
                    <a:pt x="385" y="51"/>
                  </a:cubicBezTo>
                  <a:cubicBezTo>
                    <a:pt x="387" y="50"/>
                    <a:pt x="386" y="53"/>
                    <a:pt x="388" y="52"/>
                  </a:cubicBezTo>
                  <a:cubicBezTo>
                    <a:pt x="389" y="52"/>
                    <a:pt x="390" y="51"/>
                    <a:pt x="390" y="52"/>
                  </a:cubicBezTo>
                  <a:cubicBezTo>
                    <a:pt x="391" y="53"/>
                    <a:pt x="393" y="53"/>
                    <a:pt x="394" y="52"/>
                  </a:cubicBezTo>
                  <a:cubicBezTo>
                    <a:pt x="394" y="52"/>
                    <a:pt x="394" y="52"/>
                    <a:pt x="394" y="52"/>
                  </a:cubicBezTo>
                  <a:cubicBezTo>
                    <a:pt x="394" y="54"/>
                    <a:pt x="398" y="51"/>
                    <a:pt x="399" y="53"/>
                  </a:cubicBezTo>
                  <a:cubicBezTo>
                    <a:pt x="399" y="53"/>
                    <a:pt x="399" y="53"/>
                    <a:pt x="399" y="53"/>
                  </a:cubicBezTo>
                  <a:cubicBezTo>
                    <a:pt x="400" y="53"/>
                    <a:pt x="400" y="53"/>
                    <a:pt x="400" y="53"/>
                  </a:cubicBezTo>
                  <a:cubicBezTo>
                    <a:pt x="400" y="54"/>
                    <a:pt x="399" y="53"/>
                    <a:pt x="399" y="54"/>
                  </a:cubicBezTo>
                  <a:cubicBezTo>
                    <a:pt x="400" y="55"/>
                    <a:pt x="401" y="53"/>
                    <a:pt x="403" y="53"/>
                  </a:cubicBezTo>
                  <a:cubicBezTo>
                    <a:pt x="402" y="53"/>
                    <a:pt x="402" y="53"/>
                    <a:pt x="402" y="53"/>
                  </a:cubicBezTo>
                  <a:cubicBezTo>
                    <a:pt x="402" y="54"/>
                    <a:pt x="402" y="54"/>
                    <a:pt x="402" y="54"/>
                  </a:cubicBezTo>
                  <a:cubicBezTo>
                    <a:pt x="402" y="54"/>
                    <a:pt x="402" y="54"/>
                    <a:pt x="401" y="55"/>
                  </a:cubicBezTo>
                  <a:cubicBezTo>
                    <a:pt x="402" y="55"/>
                    <a:pt x="402" y="55"/>
                    <a:pt x="403" y="55"/>
                  </a:cubicBezTo>
                  <a:cubicBezTo>
                    <a:pt x="403" y="56"/>
                    <a:pt x="404" y="55"/>
                    <a:pt x="405" y="56"/>
                  </a:cubicBezTo>
                  <a:cubicBezTo>
                    <a:pt x="404" y="55"/>
                    <a:pt x="404" y="55"/>
                    <a:pt x="404" y="55"/>
                  </a:cubicBezTo>
                  <a:cubicBezTo>
                    <a:pt x="405" y="54"/>
                    <a:pt x="405" y="55"/>
                    <a:pt x="406" y="54"/>
                  </a:cubicBezTo>
                  <a:cubicBezTo>
                    <a:pt x="406" y="54"/>
                    <a:pt x="407" y="55"/>
                    <a:pt x="407" y="56"/>
                  </a:cubicBezTo>
                  <a:cubicBezTo>
                    <a:pt x="408" y="55"/>
                    <a:pt x="408" y="55"/>
                    <a:pt x="408" y="55"/>
                  </a:cubicBezTo>
                  <a:cubicBezTo>
                    <a:pt x="408" y="57"/>
                    <a:pt x="408" y="57"/>
                    <a:pt x="408" y="57"/>
                  </a:cubicBezTo>
                  <a:cubicBezTo>
                    <a:pt x="405" y="56"/>
                    <a:pt x="405" y="56"/>
                    <a:pt x="405" y="56"/>
                  </a:cubicBezTo>
                  <a:cubicBezTo>
                    <a:pt x="405" y="56"/>
                    <a:pt x="405" y="56"/>
                    <a:pt x="405" y="56"/>
                  </a:cubicBezTo>
                  <a:cubicBezTo>
                    <a:pt x="405" y="56"/>
                    <a:pt x="403" y="56"/>
                    <a:pt x="402" y="56"/>
                  </a:cubicBezTo>
                  <a:cubicBezTo>
                    <a:pt x="400" y="57"/>
                    <a:pt x="400" y="55"/>
                    <a:pt x="399" y="54"/>
                  </a:cubicBezTo>
                  <a:cubicBezTo>
                    <a:pt x="399" y="54"/>
                    <a:pt x="399" y="54"/>
                    <a:pt x="399" y="54"/>
                  </a:cubicBezTo>
                  <a:cubicBezTo>
                    <a:pt x="399" y="55"/>
                    <a:pt x="400" y="55"/>
                    <a:pt x="399" y="55"/>
                  </a:cubicBezTo>
                  <a:cubicBezTo>
                    <a:pt x="399" y="56"/>
                    <a:pt x="398" y="55"/>
                    <a:pt x="397" y="55"/>
                  </a:cubicBezTo>
                  <a:cubicBezTo>
                    <a:pt x="397" y="54"/>
                    <a:pt x="396" y="56"/>
                    <a:pt x="395" y="55"/>
                  </a:cubicBezTo>
                  <a:cubicBezTo>
                    <a:pt x="394" y="55"/>
                    <a:pt x="394" y="55"/>
                    <a:pt x="394" y="54"/>
                  </a:cubicBezTo>
                  <a:cubicBezTo>
                    <a:pt x="393" y="54"/>
                    <a:pt x="393" y="55"/>
                    <a:pt x="393" y="54"/>
                  </a:cubicBezTo>
                  <a:cubicBezTo>
                    <a:pt x="392" y="54"/>
                    <a:pt x="392" y="54"/>
                    <a:pt x="392" y="54"/>
                  </a:cubicBezTo>
                  <a:cubicBezTo>
                    <a:pt x="391" y="54"/>
                    <a:pt x="392" y="53"/>
                    <a:pt x="390" y="53"/>
                  </a:cubicBezTo>
                  <a:cubicBezTo>
                    <a:pt x="390" y="53"/>
                    <a:pt x="390" y="54"/>
                    <a:pt x="390" y="54"/>
                  </a:cubicBezTo>
                  <a:cubicBezTo>
                    <a:pt x="391" y="54"/>
                    <a:pt x="391" y="54"/>
                    <a:pt x="391" y="54"/>
                  </a:cubicBezTo>
                  <a:cubicBezTo>
                    <a:pt x="389" y="54"/>
                    <a:pt x="388" y="53"/>
                    <a:pt x="386" y="54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5" y="54"/>
                    <a:pt x="385" y="53"/>
                    <a:pt x="385" y="53"/>
                  </a:cubicBezTo>
                  <a:cubicBezTo>
                    <a:pt x="385" y="53"/>
                    <a:pt x="384" y="52"/>
                    <a:pt x="383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3" y="53"/>
                    <a:pt x="383" y="53"/>
                    <a:pt x="383" y="53"/>
                  </a:cubicBezTo>
                  <a:cubicBezTo>
                    <a:pt x="383" y="53"/>
                    <a:pt x="383" y="53"/>
                    <a:pt x="383" y="53"/>
                  </a:cubicBezTo>
                  <a:cubicBezTo>
                    <a:pt x="383" y="54"/>
                    <a:pt x="383" y="54"/>
                    <a:pt x="383" y="54"/>
                  </a:cubicBezTo>
                  <a:cubicBezTo>
                    <a:pt x="382" y="53"/>
                    <a:pt x="382" y="53"/>
                    <a:pt x="382" y="53"/>
                  </a:cubicBezTo>
                  <a:cubicBezTo>
                    <a:pt x="382" y="53"/>
                    <a:pt x="382" y="53"/>
                    <a:pt x="382" y="53"/>
                  </a:cubicBezTo>
                  <a:cubicBezTo>
                    <a:pt x="381" y="52"/>
                    <a:pt x="382" y="53"/>
                    <a:pt x="381" y="53"/>
                  </a:cubicBezTo>
                  <a:cubicBezTo>
                    <a:pt x="380" y="53"/>
                    <a:pt x="380" y="53"/>
                    <a:pt x="379" y="53"/>
                  </a:cubicBezTo>
                  <a:cubicBezTo>
                    <a:pt x="378" y="53"/>
                    <a:pt x="379" y="54"/>
                    <a:pt x="378" y="54"/>
                  </a:cubicBezTo>
                  <a:cubicBezTo>
                    <a:pt x="379" y="53"/>
                    <a:pt x="378" y="52"/>
                    <a:pt x="378" y="52"/>
                  </a:cubicBezTo>
                  <a:cubicBezTo>
                    <a:pt x="377" y="52"/>
                    <a:pt x="377" y="51"/>
                    <a:pt x="377" y="52"/>
                  </a:cubicBezTo>
                  <a:cubicBezTo>
                    <a:pt x="377" y="53"/>
                    <a:pt x="377" y="53"/>
                    <a:pt x="377" y="53"/>
                  </a:cubicBezTo>
                  <a:cubicBezTo>
                    <a:pt x="376" y="53"/>
                    <a:pt x="376" y="52"/>
                    <a:pt x="375" y="52"/>
                  </a:cubicBezTo>
                  <a:cubicBezTo>
                    <a:pt x="374" y="52"/>
                    <a:pt x="372" y="52"/>
                    <a:pt x="371" y="53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70" y="52"/>
                    <a:pt x="369" y="52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8" y="53"/>
                    <a:pt x="368" y="52"/>
                    <a:pt x="368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70" y="51"/>
                    <a:pt x="368" y="51"/>
                    <a:pt x="368" y="50"/>
                  </a:cubicBezTo>
                  <a:cubicBezTo>
                    <a:pt x="367" y="50"/>
                    <a:pt x="367" y="50"/>
                    <a:pt x="367" y="49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67" y="50"/>
                    <a:pt x="368" y="50"/>
                    <a:pt x="368" y="50"/>
                  </a:cubicBezTo>
                  <a:cubicBezTo>
                    <a:pt x="369" y="48"/>
                    <a:pt x="369" y="51"/>
                    <a:pt x="370" y="50"/>
                  </a:cubicBezTo>
                  <a:cubicBezTo>
                    <a:pt x="371" y="49"/>
                    <a:pt x="372" y="51"/>
                    <a:pt x="373" y="50"/>
                  </a:cubicBezTo>
                  <a:cubicBezTo>
                    <a:pt x="374" y="49"/>
                    <a:pt x="374" y="52"/>
                    <a:pt x="375" y="50"/>
                  </a:cubicBezTo>
                  <a:cubicBezTo>
                    <a:pt x="376" y="50"/>
                    <a:pt x="378" y="50"/>
                    <a:pt x="379" y="50"/>
                  </a:cubicBezTo>
                  <a:cubicBezTo>
                    <a:pt x="379" y="51"/>
                    <a:pt x="380" y="50"/>
                    <a:pt x="381" y="51"/>
                  </a:cubicBezTo>
                  <a:close/>
                  <a:moveTo>
                    <a:pt x="368" y="47"/>
                  </a:moveTo>
                  <a:cubicBezTo>
                    <a:pt x="369" y="47"/>
                    <a:pt x="369" y="47"/>
                    <a:pt x="369" y="47"/>
                  </a:cubicBezTo>
                  <a:cubicBezTo>
                    <a:pt x="368" y="48"/>
                    <a:pt x="368" y="48"/>
                    <a:pt x="368" y="48"/>
                  </a:cubicBezTo>
                  <a:cubicBezTo>
                    <a:pt x="367" y="48"/>
                    <a:pt x="367" y="48"/>
                    <a:pt x="367" y="48"/>
                  </a:cubicBezTo>
                  <a:cubicBezTo>
                    <a:pt x="368" y="48"/>
                    <a:pt x="368" y="48"/>
                    <a:pt x="369" y="48"/>
                  </a:cubicBezTo>
                  <a:lnTo>
                    <a:pt x="368" y="47"/>
                  </a:lnTo>
                  <a:close/>
                  <a:moveTo>
                    <a:pt x="370" y="47"/>
                  </a:moveTo>
                  <a:cubicBezTo>
                    <a:pt x="371" y="47"/>
                    <a:pt x="371" y="49"/>
                    <a:pt x="372" y="47"/>
                  </a:cubicBezTo>
                  <a:cubicBezTo>
                    <a:pt x="372" y="47"/>
                    <a:pt x="372" y="48"/>
                    <a:pt x="372" y="48"/>
                  </a:cubicBezTo>
                  <a:cubicBezTo>
                    <a:pt x="372" y="48"/>
                    <a:pt x="371" y="48"/>
                    <a:pt x="371" y="49"/>
                  </a:cubicBezTo>
                  <a:cubicBezTo>
                    <a:pt x="370" y="48"/>
                    <a:pt x="370" y="48"/>
                    <a:pt x="370" y="48"/>
                  </a:cubicBezTo>
                  <a:cubicBezTo>
                    <a:pt x="369" y="48"/>
                    <a:pt x="369" y="48"/>
                    <a:pt x="369" y="48"/>
                  </a:cubicBezTo>
                  <a:cubicBezTo>
                    <a:pt x="369" y="48"/>
                    <a:pt x="369" y="48"/>
                    <a:pt x="370" y="48"/>
                  </a:cubicBezTo>
                  <a:cubicBezTo>
                    <a:pt x="370" y="48"/>
                    <a:pt x="370" y="48"/>
                    <a:pt x="371" y="48"/>
                  </a:cubicBezTo>
                  <a:cubicBezTo>
                    <a:pt x="371" y="47"/>
                    <a:pt x="370" y="47"/>
                    <a:pt x="370" y="47"/>
                  </a:cubicBezTo>
                  <a:close/>
                  <a:moveTo>
                    <a:pt x="374" y="48"/>
                  </a:moveTo>
                  <a:cubicBezTo>
                    <a:pt x="374" y="49"/>
                    <a:pt x="374" y="49"/>
                    <a:pt x="374" y="49"/>
                  </a:cubicBezTo>
                  <a:cubicBezTo>
                    <a:pt x="374" y="48"/>
                    <a:pt x="373" y="48"/>
                    <a:pt x="374" y="48"/>
                  </a:cubicBezTo>
                  <a:close/>
                  <a:moveTo>
                    <a:pt x="375" y="49"/>
                  </a:moveTo>
                  <a:cubicBezTo>
                    <a:pt x="376" y="48"/>
                    <a:pt x="376" y="48"/>
                    <a:pt x="376" y="48"/>
                  </a:cubicBezTo>
                  <a:cubicBezTo>
                    <a:pt x="377" y="48"/>
                    <a:pt x="377" y="48"/>
                    <a:pt x="377" y="49"/>
                  </a:cubicBezTo>
                  <a:lnTo>
                    <a:pt x="375" y="49"/>
                  </a:lnTo>
                  <a:close/>
                  <a:moveTo>
                    <a:pt x="366" y="49"/>
                  </a:moveTo>
                  <a:cubicBezTo>
                    <a:pt x="366" y="49"/>
                    <a:pt x="367" y="49"/>
                    <a:pt x="367" y="50"/>
                  </a:cubicBezTo>
                  <a:cubicBezTo>
                    <a:pt x="366" y="49"/>
                    <a:pt x="366" y="50"/>
                    <a:pt x="366" y="49"/>
                  </a:cubicBezTo>
                  <a:close/>
                  <a:moveTo>
                    <a:pt x="366" y="47"/>
                  </a:moveTo>
                  <a:cubicBezTo>
                    <a:pt x="367" y="48"/>
                    <a:pt x="367" y="48"/>
                    <a:pt x="367" y="48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66" y="48"/>
                    <a:pt x="367" y="48"/>
                    <a:pt x="366" y="47"/>
                  </a:cubicBezTo>
                  <a:close/>
                  <a:moveTo>
                    <a:pt x="367" y="51"/>
                  </a:moveTo>
                  <a:cubicBezTo>
                    <a:pt x="366" y="51"/>
                    <a:pt x="365" y="51"/>
                    <a:pt x="365" y="50"/>
                  </a:cubicBezTo>
                  <a:cubicBezTo>
                    <a:pt x="365" y="50"/>
                    <a:pt x="365" y="50"/>
                    <a:pt x="365" y="50"/>
                  </a:cubicBezTo>
                  <a:cubicBezTo>
                    <a:pt x="365" y="50"/>
                    <a:pt x="364" y="50"/>
                    <a:pt x="364" y="50"/>
                  </a:cubicBezTo>
                  <a:cubicBezTo>
                    <a:pt x="364" y="50"/>
                    <a:pt x="364" y="50"/>
                    <a:pt x="364" y="51"/>
                  </a:cubicBezTo>
                  <a:cubicBezTo>
                    <a:pt x="363" y="51"/>
                    <a:pt x="363" y="51"/>
                    <a:pt x="362" y="51"/>
                  </a:cubicBezTo>
                  <a:cubicBezTo>
                    <a:pt x="363" y="51"/>
                    <a:pt x="362" y="50"/>
                    <a:pt x="363" y="50"/>
                  </a:cubicBezTo>
                  <a:cubicBezTo>
                    <a:pt x="362" y="50"/>
                    <a:pt x="361" y="50"/>
                    <a:pt x="360" y="51"/>
                  </a:cubicBezTo>
                  <a:cubicBezTo>
                    <a:pt x="360" y="51"/>
                    <a:pt x="361" y="51"/>
                    <a:pt x="361" y="51"/>
                  </a:cubicBezTo>
                  <a:cubicBezTo>
                    <a:pt x="361" y="51"/>
                    <a:pt x="361" y="51"/>
                    <a:pt x="361" y="51"/>
                  </a:cubicBezTo>
                  <a:cubicBezTo>
                    <a:pt x="361" y="51"/>
                    <a:pt x="361" y="51"/>
                    <a:pt x="361" y="51"/>
                  </a:cubicBezTo>
                  <a:cubicBezTo>
                    <a:pt x="360" y="51"/>
                    <a:pt x="359" y="51"/>
                    <a:pt x="359" y="51"/>
                  </a:cubicBezTo>
                  <a:cubicBezTo>
                    <a:pt x="359" y="51"/>
                    <a:pt x="359" y="51"/>
                    <a:pt x="359" y="50"/>
                  </a:cubicBezTo>
                  <a:cubicBezTo>
                    <a:pt x="357" y="51"/>
                    <a:pt x="357" y="51"/>
                    <a:pt x="357" y="51"/>
                  </a:cubicBezTo>
                  <a:cubicBezTo>
                    <a:pt x="357" y="51"/>
                    <a:pt x="357" y="51"/>
                    <a:pt x="357" y="51"/>
                  </a:cubicBezTo>
                  <a:cubicBezTo>
                    <a:pt x="356" y="51"/>
                    <a:pt x="356" y="51"/>
                    <a:pt x="356" y="51"/>
                  </a:cubicBezTo>
                  <a:cubicBezTo>
                    <a:pt x="357" y="50"/>
                    <a:pt x="357" y="50"/>
                    <a:pt x="357" y="50"/>
                  </a:cubicBezTo>
                  <a:cubicBezTo>
                    <a:pt x="357" y="50"/>
                    <a:pt x="357" y="50"/>
                    <a:pt x="356" y="50"/>
                  </a:cubicBezTo>
                  <a:cubicBezTo>
                    <a:pt x="356" y="50"/>
                    <a:pt x="356" y="50"/>
                    <a:pt x="356" y="50"/>
                  </a:cubicBezTo>
                  <a:cubicBezTo>
                    <a:pt x="355" y="50"/>
                    <a:pt x="355" y="50"/>
                    <a:pt x="355" y="50"/>
                  </a:cubicBezTo>
                  <a:cubicBezTo>
                    <a:pt x="355" y="51"/>
                    <a:pt x="355" y="51"/>
                    <a:pt x="355" y="51"/>
                  </a:cubicBezTo>
                  <a:cubicBezTo>
                    <a:pt x="355" y="51"/>
                    <a:pt x="354" y="50"/>
                    <a:pt x="354" y="51"/>
                  </a:cubicBezTo>
                  <a:cubicBezTo>
                    <a:pt x="354" y="52"/>
                    <a:pt x="354" y="52"/>
                    <a:pt x="354" y="52"/>
                  </a:cubicBezTo>
                  <a:cubicBezTo>
                    <a:pt x="354" y="51"/>
                    <a:pt x="354" y="51"/>
                    <a:pt x="353" y="51"/>
                  </a:cubicBezTo>
                  <a:cubicBezTo>
                    <a:pt x="353" y="51"/>
                    <a:pt x="353" y="51"/>
                    <a:pt x="353" y="51"/>
                  </a:cubicBezTo>
                  <a:cubicBezTo>
                    <a:pt x="353" y="50"/>
                    <a:pt x="352" y="51"/>
                    <a:pt x="352" y="50"/>
                  </a:cubicBezTo>
                  <a:cubicBezTo>
                    <a:pt x="351" y="52"/>
                    <a:pt x="351" y="48"/>
                    <a:pt x="349" y="50"/>
                  </a:cubicBezTo>
                  <a:cubicBezTo>
                    <a:pt x="349" y="50"/>
                    <a:pt x="349" y="50"/>
                    <a:pt x="350" y="50"/>
                  </a:cubicBezTo>
                  <a:cubicBezTo>
                    <a:pt x="350" y="50"/>
                    <a:pt x="350" y="50"/>
                    <a:pt x="350" y="50"/>
                  </a:cubicBezTo>
                  <a:cubicBezTo>
                    <a:pt x="350" y="51"/>
                    <a:pt x="350" y="51"/>
                    <a:pt x="350" y="51"/>
                  </a:cubicBezTo>
                  <a:cubicBezTo>
                    <a:pt x="349" y="50"/>
                    <a:pt x="347" y="48"/>
                    <a:pt x="346" y="49"/>
                  </a:cubicBezTo>
                  <a:cubicBezTo>
                    <a:pt x="345" y="49"/>
                    <a:pt x="344" y="48"/>
                    <a:pt x="343" y="49"/>
                  </a:cubicBezTo>
                  <a:cubicBezTo>
                    <a:pt x="343" y="50"/>
                    <a:pt x="343" y="50"/>
                    <a:pt x="343" y="50"/>
                  </a:cubicBezTo>
                  <a:cubicBezTo>
                    <a:pt x="343" y="50"/>
                    <a:pt x="343" y="49"/>
                    <a:pt x="342" y="49"/>
                  </a:cubicBezTo>
                  <a:cubicBezTo>
                    <a:pt x="342" y="49"/>
                    <a:pt x="342" y="49"/>
                    <a:pt x="342" y="49"/>
                  </a:cubicBezTo>
                  <a:cubicBezTo>
                    <a:pt x="342" y="49"/>
                    <a:pt x="342" y="49"/>
                    <a:pt x="342" y="49"/>
                  </a:cubicBezTo>
                  <a:cubicBezTo>
                    <a:pt x="341" y="50"/>
                    <a:pt x="343" y="50"/>
                    <a:pt x="343" y="50"/>
                  </a:cubicBezTo>
                  <a:cubicBezTo>
                    <a:pt x="343" y="50"/>
                    <a:pt x="342" y="50"/>
                    <a:pt x="342" y="50"/>
                  </a:cubicBezTo>
                  <a:cubicBezTo>
                    <a:pt x="342" y="50"/>
                    <a:pt x="342" y="51"/>
                    <a:pt x="342" y="51"/>
                  </a:cubicBezTo>
                  <a:cubicBezTo>
                    <a:pt x="341" y="51"/>
                    <a:pt x="341" y="51"/>
                    <a:pt x="341" y="52"/>
                  </a:cubicBezTo>
                  <a:cubicBezTo>
                    <a:pt x="341" y="52"/>
                    <a:pt x="341" y="52"/>
                    <a:pt x="341" y="52"/>
                  </a:cubicBezTo>
                  <a:cubicBezTo>
                    <a:pt x="341" y="51"/>
                    <a:pt x="341" y="51"/>
                    <a:pt x="341" y="51"/>
                  </a:cubicBezTo>
                  <a:cubicBezTo>
                    <a:pt x="341" y="51"/>
                    <a:pt x="341" y="51"/>
                    <a:pt x="341" y="51"/>
                  </a:cubicBezTo>
                  <a:cubicBezTo>
                    <a:pt x="341" y="50"/>
                    <a:pt x="341" y="51"/>
                    <a:pt x="342" y="51"/>
                  </a:cubicBezTo>
                  <a:cubicBezTo>
                    <a:pt x="342" y="50"/>
                    <a:pt x="342" y="50"/>
                    <a:pt x="342" y="50"/>
                  </a:cubicBezTo>
                  <a:cubicBezTo>
                    <a:pt x="342" y="50"/>
                    <a:pt x="342" y="50"/>
                    <a:pt x="342" y="50"/>
                  </a:cubicBezTo>
                  <a:cubicBezTo>
                    <a:pt x="342" y="49"/>
                    <a:pt x="341" y="50"/>
                    <a:pt x="341" y="49"/>
                  </a:cubicBezTo>
                  <a:cubicBezTo>
                    <a:pt x="341" y="49"/>
                    <a:pt x="341" y="48"/>
                    <a:pt x="341" y="48"/>
                  </a:cubicBezTo>
                  <a:cubicBezTo>
                    <a:pt x="341" y="48"/>
                    <a:pt x="342" y="49"/>
                    <a:pt x="342" y="49"/>
                  </a:cubicBezTo>
                  <a:cubicBezTo>
                    <a:pt x="342" y="49"/>
                    <a:pt x="342" y="49"/>
                    <a:pt x="342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43" y="48"/>
                    <a:pt x="344" y="48"/>
                    <a:pt x="344" y="48"/>
                  </a:cubicBezTo>
                  <a:cubicBezTo>
                    <a:pt x="344" y="48"/>
                    <a:pt x="345" y="48"/>
                    <a:pt x="345" y="48"/>
                  </a:cubicBezTo>
                  <a:cubicBezTo>
                    <a:pt x="345" y="48"/>
                    <a:pt x="345" y="48"/>
                    <a:pt x="344" y="48"/>
                  </a:cubicBezTo>
                  <a:cubicBezTo>
                    <a:pt x="344" y="48"/>
                    <a:pt x="344" y="48"/>
                    <a:pt x="345" y="48"/>
                  </a:cubicBezTo>
                  <a:cubicBezTo>
                    <a:pt x="345" y="48"/>
                    <a:pt x="345" y="48"/>
                    <a:pt x="345" y="48"/>
                  </a:cubicBezTo>
                  <a:cubicBezTo>
                    <a:pt x="346" y="48"/>
                    <a:pt x="345" y="47"/>
                    <a:pt x="345" y="47"/>
                  </a:cubicBezTo>
                  <a:cubicBezTo>
                    <a:pt x="346" y="47"/>
                    <a:pt x="345" y="48"/>
                    <a:pt x="346" y="48"/>
                  </a:cubicBezTo>
                  <a:cubicBezTo>
                    <a:pt x="348" y="48"/>
                    <a:pt x="348" y="48"/>
                    <a:pt x="348" y="48"/>
                  </a:cubicBezTo>
                  <a:cubicBezTo>
                    <a:pt x="347" y="48"/>
                    <a:pt x="347" y="48"/>
                    <a:pt x="347" y="48"/>
                  </a:cubicBezTo>
                  <a:cubicBezTo>
                    <a:pt x="348" y="48"/>
                    <a:pt x="349" y="50"/>
                    <a:pt x="349" y="48"/>
                  </a:cubicBezTo>
                  <a:cubicBezTo>
                    <a:pt x="349" y="48"/>
                    <a:pt x="349" y="48"/>
                    <a:pt x="349" y="48"/>
                  </a:cubicBezTo>
                  <a:cubicBezTo>
                    <a:pt x="350" y="48"/>
                    <a:pt x="350" y="49"/>
                    <a:pt x="351" y="48"/>
                  </a:cubicBezTo>
                  <a:cubicBezTo>
                    <a:pt x="351" y="48"/>
                    <a:pt x="351" y="48"/>
                    <a:pt x="351" y="48"/>
                  </a:cubicBezTo>
                  <a:cubicBezTo>
                    <a:pt x="351" y="48"/>
                    <a:pt x="351" y="48"/>
                    <a:pt x="351" y="48"/>
                  </a:cubicBezTo>
                  <a:cubicBezTo>
                    <a:pt x="351" y="48"/>
                    <a:pt x="351" y="48"/>
                    <a:pt x="351" y="48"/>
                  </a:cubicBezTo>
                  <a:cubicBezTo>
                    <a:pt x="352" y="49"/>
                    <a:pt x="353" y="48"/>
                    <a:pt x="354" y="48"/>
                  </a:cubicBezTo>
                  <a:cubicBezTo>
                    <a:pt x="353" y="48"/>
                    <a:pt x="354" y="48"/>
                    <a:pt x="354" y="49"/>
                  </a:cubicBezTo>
                  <a:cubicBezTo>
                    <a:pt x="355" y="49"/>
                    <a:pt x="355" y="47"/>
                    <a:pt x="355" y="47"/>
                  </a:cubicBezTo>
                  <a:cubicBezTo>
                    <a:pt x="355" y="46"/>
                    <a:pt x="355" y="46"/>
                    <a:pt x="355" y="46"/>
                  </a:cubicBezTo>
                  <a:cubicBezTo>
                    <a:pt x="355" y="46"/>
                    <a:pt x="355" y="46"/>
                    <a:pt x="355" y="46"/>
                  </a:cubicBezTo>
                  <a:cubicBezTo>
                    <a:pt x="355" y="46"/>
                    <a:pt x="355" y="46"/>
                    <a:pt x="355" y="46"/>
                  </a:cubicBezTo>
                  <a:cubicBezTo>
                    <a:pt x="355" y="46"/>
                    <a:pt x="355" y="46"/>
                    <a:pt x="355" y="46"/>
                  </a:cubicBezTo>
                  <a:cubicBezTo>
                    <a:pt x="355" y="46"/>
                    <a:pt x="355" y="47"/>
                    <a:pt x="355" y="47"/>
                  </a:cubicBezTo>
                  <a:cubicBezTo>
                    <a:pt x="356" y="47"/>
                    <a:pt x="356" y="46"/>
                    <a:pt x="357" y="46"/>
                  </a:cubicBezTo>
                  <a:cubicBezTo>
                    <a:pt x="357" y="47"/>
                    <a:pt x="357" y="47"/>
                    <a:pt x="357" y="47"/>
                  </a:cubicBezTo>
                  <a:cubicBezTo>
                    <a:pt x="356" y="47"/>
                    <a:pt x="356" y="47"/>
                    <a:pt x="356" y="47"/>
                  </a:cubicBezTo>
                  <a:cubicBezTo>
                    <a:pt x="356" y="47"/>
                    <a:pt x="356" y="47"/>
                    <a:pt x="356" y="48"/>
                  </a:cubicBezTo>
                  <a:cubicBezTo>
                    <a:pt x="356" y="49"/>
                    <a:pt x="357" y="48"/>
                    <a:pt x="358" y="48"/>
                  </a:cubicBezTo>
                  <a:cubicBezTo>
                    <a:pt x="358" y="48"/>
                    <a:pt x="357" y="49"/>
                    <a:pt x="358" y="49"/>
                  </a:cubicBezTo>
                  <a:cubicBezTo>
                    <a:pt x="359" y="49"/>
                    <a:pt x="359" y="49"/>
                    <a:pt x="360" y="49"/>
                  </a:cubicBezTo>
                  <a:cubicBezTo>
                    <a:pt x="360" y="49"/>
                    <a:pt x="360" y="49"/>
                    <a:pt x="360" y="49"/>
                  </a:cubicBezTo>
                  <a:cubicBezTo>
                    <a:pt x="361" y="49"/>
                    <a:pt x="362" y="50"/>
                    <a:pt x="363" y="49"/>
                  </a:cubicBezTo>
                  <a:cubicBezTo>
                    <a:pt x="363" y="50"/>
                    <a:pt x="363" y="50"/>
                    <a:pt x="363" y="50"/>
                  </a:cubicBezTo>
                  <a:cubicBezTo>
                    <a:pt x="364" y="49"/>
                    <a:pt x="364" y="49"/>
                    <a:pt x="364" y="49"/>
                  </a:cubicBezTo>
                  <a:cubicBezTo>
                    <a:pt x="364" y="49"/>
                    <a:pt x="364" y="50"/>
                    <a:pt x="364" y="50"/>
                  </a:cubicBezTo>
                  <a:cubicBezTo>
                    <a:pt x="364" y="50"/>
                    <a:pt x="365" y="50"/>
                    <a:pt x="365" y="50"/>
                  </a:cubicBezTo>
                  <a:cubicBezTo>
                    <a:pt x="365" y="50"/>
                    <a:pt x="365" y="50"/>
                    <a:pt x="365" y="50"/>
                  </a:cubicBezTo>
                  <a:cubicBezTo>
                    <a:pt x="366" y="49"/>
                    <a:pt x="366" y="51"/>
                    <a:pt x="367" y="51"/>
                  </a:cubicBezTo>
                  <a:close/>
                  <a:moveTo>
                    <a:pt x="342" y="45"/>
                  </a:moveTo>
                  <a:cubicBezTo>
                    <a:pt x="342" y="44"/>
                    <a:pt x="342" y="44"/>
                    <a:pt x="342" y="44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3" y="45"/>
                    <a:pt x="343" y="44"/>
                    <a:pt x="344" y="44"/>
                  </a:cubicBezTo>
                  <a:cubicBezTo>
                    <a:pt x="343" y="44"/>
                    <a:pt x="343" y="45"/>
                    <a:pt x="342" y="45"/>
                  </a:cubicBezTo>
                  <a:close/>
                  <a:moveTo>
                    <a:pt x="343" y="46"/>
                  </a:moveTo>
                  <a:cubicBezTo>
                    <a:pt x="343" y="47"/>
                    <a:pt x="343" y="47"/>
                    <a:pt x="343" y="47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43" y="46"/>
                    <a:pt x="343" y="46"/>
                    <a:pt x="343" y="46"/>
                  </a:cubicBezTo>
                  <a:close/>
                  <a:moveTo>
                    <a:pt x="350" y="44"/>
                  </a:moveTo>
                  <a:cubicBezTo>
                    <a:pt x="350" y="43"/>
                    <a:pt x="350" y="43"/>
                    <a:pt x="350" y="43"/>
                  </a:cubicBezTo>
                  <a:cubicBezTo>
                    <a:pt x="350" y="44"/>
                    <a:pt x="351" y="44"/>
                    <a:pt x="351" y="44"/>
                  </a:cubicBezTo>
                  <a:cubicBezTo>
                    <a:pt x="352" y="44"/>
                    <a:pt x="351" y="45"/>
                    <a:pt x="352" y="46"/>
                  </a:cubicBezTo>
                  <a:cubicBezTo>
                    <a:pt x="351" y="45"/>
                    <a:pt x="351" y="45"/>
                    <a:pt x="351" y="45"/>
                  </a:cubicBezTo>
                  <a:cubicBezTo>
                    <a:pt x="351" y="45"/>
                    <a:pt x="351" y="45"/>
                    <a:pt x="350" y="45"/>
                  </a:cubicBezTo>
                  <a:cubicBezTo>
                    <a:pt x="350" y="45"/>
                    <a:pt x="350" y="45"/>
                    <a:pt x="350" y="45"/>
                  </a:cubicBezTo>
                  <a:cubicBezTo>
                    <a:pt x="350" y="45"/>
                    <a:pt x="350" y="45"/>
                    <a:pt x="350" y="45"/>
                  </a:cubicBezTo>
                  <a:cubicBezTo>
                    <a:pt x="351" y="45"/>
                    <a:pt x="350" y="44"/>
                    <a:pt x="350" y="44"/>
                  </a:cubicBezTo>
                  <a:cubicBezTo>
                    <a:pt x="350" y="44"/>
                    <a:pt x="350" y="45"/>
                    <a:pt x="349" y="44"/>
                  </a:cubicBezTo>
                  <a:cubicBezTo>
                    <a:pt x="349" y="44"/>
                    <a:pt x="349" y="44"/>
                    <a:pt x="349" y="44"/>
                  </a:cubicBezTo>
                  <a:cubicBezTo>
                    <a:pt x="349" y="44"/>
                    <a:pt x="349" y="44"/>
                    <a:pt x="349" y="44"/>
                  </a:cubicBezTo>
                  <a:cubicBezTo>
                    <a:pt x="349" y="44"/>
                    <a:pt x="349" y="44"/>
                    <a:pt x="349" y="43"/>
                  </a:cubicBezTo>
                  <a:cubicBezTo>
                    <a:pt x="349" y="43"/>
                    <a:pt x="349" y="44"/>
                    <a:pt x="349" y="44"/>
                  </a:cubicBezTo>
                  <a:cubicBezTo>
                    <a:pt x="349" y="44"/>
                    <a:pt x="349" y="44"/>
                    <a:pt x="350" y="44"/>
                  </a:cubicBezTo>
                  <a:close/>
                  <a:moveTo>
                    <a:pt x="352" y="29"/>
                  </a:moveTo>
                  <a:cubicBezTo>
                    <a:pt x="352" y="28"/>
                    <a:pt x="352" y="28"/>
                    <a:pt x="352" y="28"/>
                  </a:cubicBezTo>
                  <a:cubicBezTo>
                    <a:pt x="352" y="29"/>
                    <a:pt x="354" y="29"/>
                    <a:pt x="354" y="29"/>
                  </a:cubicBezTo>
                  <a:cubicBezTo>
                    <a:pt x="353" y="29"/>
                    <a:pt x="353" y="29"/>
                    <a:pt x="352" y="29"/>
                  </a:cubicBezTo>
                  <a:close/>
                  <a:moveTo>
                    <a:pt x="356" y="38"/>
                  </a:moveTo>
                  <a:cubicBezTo>
                    <a:pt x="355" y="38"/>
                    <a:pt x="355" y="38"/>
                    <a:pt x="355" y="38"/>
                  </a:cubicBezTo>
                  <a:cubicBezTo>
                    <a:pt x="356" y="37"/>
                    <a:pt x="356" y="37"/>
                    <a:pt x="356" y="37"/>
                  </a:cubicBezTo>
                  <a:cubicBezTo>
                    <a:pt x="356" y="37"/>
                    <a:pt x="356" y="38"/>
                    <a:pt x="357" y="38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57" y="39"/>
                    <a:pt x="355" y="40"/>
                    <a:pt x="355" y="39"/>
                  </a:cubicBezTo>
                  <a:cubicBezTo>
                    <a:pt x="355" y="38"/>
                    <a:pt x="356" y="40"/>
                    <a:pt x="356" y="38"/>
                  </a:cubicBezTo>
                  <a:close/>
                  <a:moveTo>
                    <a:pt x="359" y="46"/>
                  </a:moveTo>
                  <a:cubicBezTo>
                    <a:pt x="358" y="46"/>
                    <a:pt x="358" y="46"/>
                    <a:pt x="358" y="46"/>
                  </a:cubicBezTo>
                  <a:cubicBezTo>
                    <a:pt x="359" y="45"/>
                    <a:pt x="359" y="48"/>
                    <a:pt x="360" y="46"/>
                  </a:cubicBezTo>
                  <a:cubicBezTo>
                    <a:pt x="360" y="46"/>
                    <a:pt x="361" y="47"/>
                    <a:pt x="361" y="47"/>
                  </a:cubicBezTo>
                  <a:cubicBezTo>
                    <a:pt x="361" y="47"/>
                    <a:pt x="362" y="47"/>
                    <a:pt x="362" y="47"/>
                  </a:cubicBezTo>
                  <a:cubicBezTo>
                    <a:pt x="362" y="47"/>
                    <a:pt x="361" y="47"/>
                    <a:pt x="361" y="47"/>
                  </a:cubicBezTo>
                  <a:cubicBezTo>
                    <a:pt x="360" y="47"/>
                    <a:pt x="359" y="47"/>
                    <a:pt x="359" y="47"/>
                  </a:cubicBezTo>
                  <a:cubicBezTo>
                    <a:pt x="359" y="47"/>
                    <a:pt x="359" y="47"/>
                    <a:pt x="359" y="47"/>
                  </a:cubicBezTo>
                  <a:cubicBezTo>
                    <a:pt x="360" y="47"/>
                    <a:pt x="360" y="47"/>
                    <a:pt x="360" y="47"/>
                  </a:cubicBezTo>
                  <a:cubicBezTo>
                    <a:pt x="360" y="48"/>
                    <a:pt x="359" y="47"/>
                    <a:pt x="358" y="47"/>
                  </a:cubicBezTo>
                  <a:cubicBezTo>
                    <a:pt x="358" y="46"/>
                    <a:pt x="358" y="46"/>
                    <a:pt x="358" y="46"/>
                  </a:cubicBezTo>
                  <a:cubicBezTo>
                    <a:pt x="358" y="46"/>
                    <a:pt x="359" y="47"/>
                    <a:pt x="359" y="46"/>
                  </a:cubicBezTo>
                  <a:close/>
                  <a:moveTo>
                    <a:pt x="361" y="46"/>
                  </a:moveTo>
                  <a:cubicBezTo>
                    <a:pt x="362" y="46"/>
                    <a:pt x="362" y="46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2" y="46"/>
                    <a:pt x="361" y="46"/>
                    <a:pt x="361" y="46"/>
                  </a:cubicBezTo>
                  <a:close/>
                  <a:moveTo>
                    <a:pt x="364" y="45"/>
                  </a:moveTo>
                  <a:cubicBezTo>
                    <a:pt x="364" y="45"/>
                    <a:pt x="364" y="45"/>
                    <a:pt x="364" y="45"/>
                  </a:cubicBezTo>
                  <a:cubicBezTo>
                    <a:pt x="364" y="45"/>
                    <a:pt x="364" y="45"/>
                    <a:pt x="364" y="45"/>
                  </a:cubicBezTo>
                  <a:cubicBezTo>
                    <a:pt x="363" y="44"/>
                    <a:pt x="363" y="46"/>
                    <a:pt x="362" y="45"/>
                  </a:cubicBezTo>
                  <a:cubicBezTo>
                    <a:pt x="362" y="44"/>
                    <a:pt x="364" y="44"/>
                    <a:pt x="364" y="45"/>
                  </a:cubicBezTo>
                  <a:cubicBezTo>
                    <a:pt x="364" y="45"/>
                    <a:pt x="364" y="45"/>
                    <a:pt x="364" y="45"/>
                  </a:cubicBezTo>
                  <a:close/>
                  <a:moveTo>
                    <a:pt x="367" y="42"/>
                  </a:moveTo>
                  <a:cubicBezTo>
                    <a:pt x="367" y="43"/>
                    <a:pt x="367" y="43"/>
                    <a:pt x="367" y="43"/>
                  </a:cubicBezTo>
                  <a:cubicBezTo>
                    <a:pt x="366" y="42"/>
                    <a:pt x="366" y="42"/>
                    <a:pt x="366" y="42"/>
                  </a:cubicBezTo>
                  <a:lnTo>
                    <a:pt x="367" y="42"/>
                  </a:lnTo>
                  <a:close/>
                  <a:moveTo>
                    <a:pt x="366" y="45"/>
                  </a:moveTo>
                  <a:cubicBezTo>
                    <a:pt x="365" y="45"/>
                    <a:pt x="365" y="45"/>
                    <a:pt x="365" y="45"/>
                  </a:cubicBezTo>
                  <a:cubicBezTo>
                    <a:pt x="365" y="45"/>
                    <a:pt x="365" y="45"/>
                    <a:pt x="365" y="45"/>
                  </a:cubicBezTo>
                  <a:cubicBezTo>
                    <a:pt x="365" y="45"/>
                    <a:pt x="365" y="45"/>
                    <a:pt x="366" y="45"/>
                  </a:cubicBezTo>
                  <a:close/>
                  <a:moveTo>
                    <a:pt x="353" y="37"/>
                  </a:moveTo>
                  <a:cubicBezTo>
                    <a:pt x="353" y="37"/>
                    <a:pt x="353" y="37"/>
                    <a:pt x="353" y="37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53" y="37"/>
                    <a:pt x="352" y="37"/>
                    <a:pt x="352" y="38"/>
                  </a:cubicBezTo>
                  <a:cubicBezTo>
                    <a:pt x="352" y="38"/>
                    <a:pt x="352" y="38"/>
                    <a:pt x="351" y="38"/>
                  </a:cubicBezTo>
                  <a:lnTo>
                    <a:pt x="353" y="37"/>
                  </a:lnTo>
                  <a:close/>
                  <a:moveTo>
                    <a:pt x="352" y="29"/>
                  </a:moveTo>
                  <a:cubicBezTo>
                    <a:pt x="351" y="30"/>
                    <a:pt x="351" y="29"/>
                    <a:pt x="351" y="29"/>
                  </a:cubicBezTo>
                  <a:lnTo>
                    <a:pt x="352" y="29"/>
                  </a:lnTo>
                  <a:close/>
                  <a:moveTo>
                    <a:pt x="343" y="43"/>
                  </a:moveTo>
                  <a:cubicBezTo>
                    <a:pt x="343" y="43"/>
                    <a:pt x="343" y="43"/>
                    <a:pt x="343" y="43"/>
                  </a:cubicBezTo>
                  <a:cubicBezTo>
                    <a:pt x="343" y="43"/>
                    <a:pt x="343" y="43"/>
                    <a:pt x="343" y="43"/>
                  </a:cubicBezTo>
                  <a:cubicBezTo>
                    <a:pt x="343" y="42"/>
                    <a:pt x="343" y="43"/>
                    <a:pt x="343" y="43"/>
                  </a:cubicBezTo>
                  <a:cubicBezTo>
                    <a:pt x="343" y="43"/>
                    <a:pt x="343" y="43"/>
                    <a:pt x="343" y="43"/>
                  </a:cubicBezTo>
                  <a:close/>
                  <a:moveTo>
                    <a:pt x="346" y="27"/>
                  </a:moveTo>
                  <a:cubicBezTo>
                    <a:pt x="346" y="27"/>
                    <a:pt x="347" y="27"/>
                    <a:pt x="347" y="27"/>
                  </a:cubicBezTo>
                  <a:cubicBezTo>
                    <a:pt x="347" y="27"/>
                    <a:pt x="346" y="27"/>
                    <a:pt x="346" y="27"/>
                  </a:cubicBezTo>
                  <a:cubicBezTo>
                    <a:pt x="346" y="27"/>
                    <a:pt x="346" y="27"/>
                    <a:pt x="346" y="28"/>
                  </a:cubicBezTo>
                  <a:cubicBezTo>
                    <a:pt x="346" y="27"/>
                    <a:pt x="346" y="27"/>
                    <a:pt x="346" y="27"/>
                  </a:cubicBezTo>
                  <a:cubicBezTo>
                    <a:pt x="346" y="27"/>
                    <a:pt x="346" y="27"/>
                    <a:pt x="346" y="27"/>
                  </a:cubicBezTo>
                  <a:cubicBezTo>
                    <a:pt x="345" y="27"/>
                    <a:pt x="345" y="27"/>
                    <a:pt x="345" y="27"/>
                  </a:cubicBezTo>
                  <a:cubicBezTo>
                    <a:pt x="345" y="26"/>
                    <a:pt x="346" y="27"/>
                    <a:pt x="345" y="26"/>
                  </a:cubicBezTo>
                  <a:cubicBezTo>
                    <a:pt x="345" y="26"/>
                    <a:pt x="345" y="26"/>
                    <a:pt x="345" y="26"/>
                  </a:cubicBezTo>
                  <a:cubicBezTo>
                    <a:pt x="345" y="26"/>
                    <a:pt x="345" y="26"/>
                    <a:pt x="345" y="26"/>
                  </a:cubicBezTo>
                  <a:cubicBezTo>
                    <a:pt x="345" y="25"/>
                    <a:pt x="345" y="25"/>
                    <a:pt x="345" y="25"/>
                  </a:cubicBezTo>
                  <a:cubicBezTo>
                    <a:pt x="345" y="25"/>
                    <a:pt x="345" y="25"/>
                    <a:pt x="345" y="25"/>
                  </a:cubicBezTo>
                  <a:cubicBezTo>
                    <a:pt x="347" y="25"/>
                    <a:pt x="347" y="25"/>
                    <a:pt x="347" y="25"/>
                  </a:cubicBezTo>
                  <a:cubicBezTo>
                    <a:pt x="346" y="25"/>
                    <a:pt x="347" y="26"/>
                    <a:pt x="348" y="25"/>
                  </a:cubicBezTo>
                  <a:cubicBezTo>
                    <a:pt x="347" y="26"/>
                    <a:pt x="346" y="25"/>
                    <a:pt x="346" y="27"/>
                  </a:cubicBezTo>
                  <a:close/>
                  <a:moveTo>
                    <a:pt x="341" y="44"/>
                  </a:moveTo>
                  <a:cubicBezTo>
                    <a:pt x="341" y="43"/>
                    <a:pt x="341" y="43"/>
                    <a:pt x="341" y="43"/>
                  </a:cubicBezTo>
                  <a:cubicBezTo>
                    <a:pt x="342" y="43"/>
                    <a:pt x="341" y="43"/>
                    <a:pt x="342" y="44"/>
                  </a:cubicBezTo>
                  <a:cubicBezTo>
                    <a:pt x="341" y="44"/>
                    <a:pt x="341" y="45"/>
                    <a:pt x="341" y="45"/>
                  </a:cubicBezTo>
                  <a:cubicBezTo>
                    <a:pt x="341" y="45"/>
                    <a:pt x="340" y="45"/>
                    <a:pt x="340" y="45"/>
                  </a:cubicBezTo>
                  <a:cubicBezTo>
                    <a:pt x="340" y="47"/>
                    <a:pt x="341" y="45"/>
                    <a:pt x="342" y="46"/>
                  </a:cubicBezTo>
                  <a:cubicBezTo>
                    <a:pt x="342" y="47"/>
                    <a:pt x="339" y="45"/>
                    <a:pt x="339" y="47"/>
                  </a:cubicBezTo>
                  <a:cubicBezTo>
                    <a:pt x="339" y="47"/>
                    <a:pt x="338" y="48"/>
                    <a:pt x="339" y="49"/>
                  </a:cubicBezTo>
                  <a:cubicBezTo>
                    <a:pt x="338" y="49"/>
                    <a:pt x="338" y="50"/>
                    <a:pt x="337" y="50"/>
                  </a:cubicBezTo>
                  <a:cubicBezTo>
                    <a:pt x="337" y="50"/>
                    <a:pt x="337" y="49"/>
                    <a:pt x="338" y="49"/>
                  </a:cubicBezTo>
                  <a:cubicBezTo>
                    <a:pt x="338" y="49"/>
                    <a:pt x="338" y="49"/>
                    <a:pt x="338" y="49"/>
                  </a:cubicBezTo>
                  <a:cubicBezTo>
                    <a:pt x="338" y="48"/>
                    <a:pt x="339" y="47"/>
                    <a:pt x="339" y="46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40" y="46"/>
                    <a:pt x="340" y="44"/>
                    <a:pt x="341" y="44"/>
                  </a:cubicBezTo>
                  <a:close/>
                  <a:moveTo>
                    <a:pt x="333" y="68"/>
                  </a:moveTo>
                  <a:cubicBezTo>
                    <a:pt x="334" y="68"/>
                    <a:pt x="334" y="67"/>
                    <a:pt x="335" y="67"/>
                  </a:cubicBezTo>
                  <a:cubicBezTo>
                    <a:pt x="335" y="67"/>
                    <a:pt x="335" y="67"/>
                    <a:pt x="335" y="67"/>
                  </a:cubicBezTo>
                  <a:cubicBezTo>
                    <a:pt x="335" y="67"/>
                    <a:pt x="335" y="67"/>
                    <a:pt x="335" y="67"/>
                  </a:cubicBezTo>
                  <a:cubicBezTo>
                    <a:pt x="335" y="67"/>
                    <a:pt x="335" y="67"/>
                    <a:pt x="334" y="67"/>
                  </a:cubicBezTo>
                  <a:cubicBezTo>
                    <a:pt x="334" y="68"/>
                    <a:pt x="335" y="67"/>
                    <a:pt x="335" y="68"/>
                  </a:cubicBezTo>
                  <a:lnTo>
                    <a:pt x="333" y="68"/>
                  </a:lnTo>
                  <a:close/>
                  <a:moveTo>
                    <a:pt x="334" y="69"/>
                  </a:moveTo>
                  <a:cubicBezTo>
                    <a:pt x="334" y="69"/>
                    <a:pt x="334" y="69"/>
                    <a:pt x="334" y="69"/>
                  </a:cubicBezTo>
                  <a:cubicBezTo>
                    <a:pt x="333" y="69"/>
                    <a:pt x="334" y="69"/>
                    <a:pt x="334" y="69"/>
                  </a:cubicBezTo>
                  <a:close/>
                  <a:moveTo>
                    <a:pt x="332" y="69"/>
                  </a:moveTo>
                  <a:cubicBezTo>
                    <a:pt x="332" y="69"/>
                    <a:pt x="332" y="69"/>
                    <a:pt x="332" y="69"/>
                  </a:cubicBezTo>
                  <a:cubicBezTo>
                    <a:pt x="332" y="69"/>
                    <a:pt x="332" y="69"/>
                    <a:pt x="332" y="69"/>
                  </a:cubicBezTo>
                  <a:cubicBezTo>
                    <a:pt x="331" y="69"/>
                    <a:pt x="331" y="69"/>
                    <a:pt x="331" y="69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2" y="70"/>
                    <a:pt x="331" y="71"/>
                    <a:pt x="331" y="70"/>
                  </a:cubicBezTo>
                  <a:cubicBezTo>
                    <a:pt x="330" y="69"/>
                    <a:pt x="332" y="69"/>
                    <a:pt x="332" y="69"/>
                  </a:cubicBezTo>
                  <a:cubicBezTo>
                    <a:pt x="332" y="69"/>
                    <a:pt x="332" y="69"/>
                    <a:pt x="332" y="69"/>
                  </a:cubicBezTo>
                  <a:close/>
                  <a:moveTo>
                    <a:pt x="333" y="57"/>
                  </a:moveTo>
                  <a:cubicBezTo>
                    <a:pt x="333" y="56"/>
                    <a:pt x="333" y="56"/>
                    <a:pt x="333" y="56"/>
                  </a:cubicBezTo>
                  <a:cubicBezTo>
                    <a:pt x="334" y="56"/>
                    <a:pt x="334" y="56"/>
                    <a:pt x="334" y="56"/>
                  </a:cubicBezTo>
                  <a:lnTo>
                    <a:pt x="333" y="57"/>
                  </a:lnTo>
                  <a:close/>
                  <a:moveTo>
                    <a:pt x="332" y="64"/>
                  </a:moveTo>
                  <a:cubicBezTo>
                    <a:pt x="332" y="64"/>
                    <a:pt x="332" y="64"/>
                    <a:pt x="332" y="64"/>
                  </a:cubicBezTo>
                  <a:cubicBezTo>
                    <a:pt x="332" y="64"/>
                    <a:pt x="332" y="64"/>
                    <a:pt x="332" y="64"/>
                  </a:cubicBezTo>
                  <a:cubicBezTo>
                    <a:pt x="332" y="64"/>
                    <a:pt x="332" y="64"/>
                    <a:pt x="332" y="64"/>
                  </a:cubicBezTo>
                  <a:cubicBezTo>
                    <a:pt x="332" y="63"/>
                    <a:pt x="332" y="63"/>
                    <a:pt x="332" y="63"/>
                  </a:cubicBezTo>
                  <a:cubicBezTo>
                    <a:pt x="332" y="63"/>
                    <a:pt x="332" y="64"/>
                    <a:pt x="332" y="64"/>
                  </a:cubicBezTo>
                  <a:close/>
                  <a:moveTo>
                    <a:pt x="332" y="65"/>
                  </a:moveTo>
                  <a:cubicBezTo>
                    <a:pt x="331" y="65"/>
                    <a:pt x="331" y="65"/>
                    <a:pt x="331" y="65"/>
                  </a:cubicBezTo>
                  <a:lnTo>
                    <a:pt x="332" y="65"/>
                  </a:lnTo>
                  <a:close/>
                  <a:moveTo>
                    <a:pt x="334" y="57"/>
                  </a:moveTo>
                  <a:cubicBezTo>
                    <a:pt x="335" y="56"/>
                    <a:pt x="335" y="56"/>
                    <a:pt x="335" y="56"/>
                  </a:cubicBezTo>
                  <a:cubicBezTo>
                    <a:pt x="335" y="57"/>
                    <a:pt x="335" y="57"/>
                    <a:pt x="335" y="57"/>
                  </a:cubicBezTo>
                  <a:lnTo>
                    <a:pt x="334" y="57"/>
                  </a:lnTo>
                  <a:close/>
                  <a:moveTo>
                    <a:pt x="334" y="59"/>
                  </a:moveTo>
                  <a:cubicBezTo>
                    <a:pt x="334" y="58"/>
                    <a:pt x="334" y="59"/>
                    <a:pt x="334" y="58"/>
                  </a:cubicBezTo>
                  <a:cubicBezTo>
                    <a:pt x="335" y="59"/>
                    <a:pt x="335" y="59"/>
                    <a:pt x="335" y="59"/>
                  </a:cubicBezTo>
                  <a:cubicBezTo>
                    <a:pt x="335" y="59"/>
                    <a:pt x="335" y="59"/>
                    <a:pt x="335" y="59"/>
                  </a:cubicBezTo>
                  <a:cubicBezTo>
                    <a:pt x="335" y="60"/>
                    <a:pt x="335" y="60"/>
                    <a:pt x="335" y="60"/>
                  </a:cubicBezTo>
                  <a:cubicBezTo>
                    <a:pt x="335" y="60"/>
                    <a:pt x="334" y="59"/>
                    <a:pt x="334" y="59"/>
                  </a:cubicBezTo>
                  <a:close/>
                  <a:moveTo>
                    <a:pt x="333" y="70"/>
                  </a:moveTo>
                  <a:cubicBezTo>
                    <a:pt x="333" y="70"/>
                    <a:pt x="333" y="70"/>
                    <a:pt x="333" y="70"/>
                  </a:cubicBezTo>
                  <a:cubicBezTo>
                    <a:pt x="333" y="71"/>
                    <a:pt x="332" y="71"/>
                    <a:pt x="332" y="71"/>
                  </a:cubicBezTo>
                  <a:cubicBezTo>
                    <a:pt x="332" y="71"/>
                    <a:pt x="333" y="71"/>
                    <a:pt x="333" y="70"/>
                  </a:cubicBezTo>
                  <a:close/>
                  <a:moveTo>
                    <a:pt x="336" y="59"/>
                  </a:moveTo>
                  <a:cubicBezTo>
                    <a:pt x="337" y="58"/>
                    <a:pt x="337" y="58"/>
                    <a:pt x="337" y="58"/>
                  </a:cubicBezTo>
                  <a:cubicBezTo>
                    <a:pt x="337" y="59"/>
                    <a:pt x="337" y="59"/>
                    <a:pt x="337" y="60"/>
                  </a:cubicBezTo>
                  <a:cubicBezTo>
                    <a:pt x="336" y="60"/>
                    <a:pt x="337" y="59"/>
                    <a:pt x="336" y="59"/>
                  </a:cubicBezTo>
                  <a:close/>
                  <a:moveTo>
                    <a:pt x="343" y="26"/>
                  </a:moveTo>
                  <a:cubicBezTo>
                    <a:pt x="343" y="26"/>
                    <a:pt x="343" y="26"/>
                    <a:pt x="343" y="26"/>
                  </a:cubicBezTo>
                  <a:cubicBezTo>
                    <a:pt x="343" y="25"/>
                    <a:pt x="343" y="25"/>
                    <a:pt x="343" y="25"/>
                  </a:cubicBezTo>
                  <a:cubicBezTo>
                    <a:pt x="342" y="25"/>
                    <a:pt x="343" y="26"/>
                    <a:pt x="342" y="26"/>
                  </a:cubicBezTo>
                  <a:cubicBezTo>
                    <a:pt x="343" y="26"/>
                    <a:pt x="343" y="25"/>
                    <a:pt x="344" y="25"/>
                  </a:cubicBezTo>
                  <a:cubicBezTo>
                    <a:pt x="344" y="26"/>
                    <a:pt x="343" y="26"/>
                    <a:pt x="343" y="26"/>
                  </a:cubicBezTo>
                  <a:close/>
                  <a:moveTo>
                    <a:pt x="343" y="27"/>
                  </a:moveTo>
                  <a:cubicBezTo>
                    <a:pt x="342" y="27"/>
                    <a:pt x="342" y="27"/>
                    <a:pt x="342" y="27"/>
                  </a:cubicBezTo>
                  <a:cubicBezTo>
                    <a:pt x="342" y="27"/>
                    <a:pt x="342" y="27"/>
                    <a:pt x="342" y="27"/>
                  </a:cubicBezTo>
                  <a:lnTo>
                    <a:pt x="343" y="27"/>
                  </a:lnTo>
                  <a:close/>
                  <a:moveTo>
                    <a:pt x="337" y="45"/>
                  </a:moveTo>
                  <a:cubicBezTo>
                    <a:pt x="338" y="45"/>
                    <a:pt x="336" y="45"/>
                    <a:pt x="337" y="45"/>
                  </a:cubicBezTo>
                  <a:cubicBezTo>
                    <a:pt x="338" y="45"/>
                    <a:pt x="338" y="45"/>
                    <a:pt x="338" y="45"/>
                  </a:cubicBezTo>
                  <a:cubicBezTo>
                    <a:pt x="338" y="46"/>
                    <a:pt x="337" y="47"/>
                    <a:pt x="336" y="46"/>
                  </a:cubicBezTo>
                  <a:cubicBezTo>
                    <a:pt x="336" y="46"/>
                    <a:pt x="336" y="46"/>
                    <a:pt x="336" y="46"/>
                  </a:cubicBezTo>
                  <a:cubicBezTo>
                    <a:pt x="336" y="46"/>
                    <a:pt x="336" y="46"/>
                    <a:pt x="336" y="46"/>
                  </a:cubicBezTo>
                  <a:cubicBezTo>
                    <a:pt x="337" y="46"/>
                    <a:pt x="337" y="45"/>
                    <a:pt x="337" y="45"/>
                  </a:cubicBezTo>
                  <a:close/>
                  <a:moveTo>
                    <a:pt x="336" y="47"/>
                  </a:moveTo>
                  <a:cubicBezTo>
                    <a:pt x="336" y="48"/>
                    <a:pt x="337" y="48"/>
                    <a:pt x="337" y="48"/>
                  </a:cubicBezTo>
                  <a:cubicBezTo>
                    <a:pt x="336" y="48"/>
                    <a:pt x="336" y="50"/>
                    <a:pt x="335" y="49"/>
                  </a:cubicBezTo>
                  <a:cubicBezTo>
                    <a:pt x="334" y="50"/>
                    <a:pt x="335" y="49"/>
                    <a:pt x="335" y="49"/>
                  </a:cubicBezTo>
                  <a:cubicBezTo>
                    <a:pt x="335" y="49"/>
                    <a:pt x="335" y="48"/>
                    <a:pt x="335" y="48"/>
                  </a:cubicBezTo>
                  <a:cubicBezTo>
                    <a:pt x="334" y="48"/>
                    <a:pt x="334" y="48"/>
                    <a:pt x="334" y="49"/>
                  </a:cubicBezTo>
                  <a:cubicBezTo>
                    <a:pt x="334" y="47"/>
                    <a:pt x="336" y="49"/>
                    <a:pt x="336" y="47"/>
                  </a:cubicBezTo>
                  <a:close/>
                  <a:moveTo>
                    <a:pt x="327" y="76"/>
                  </a:moveTo>
                  <a:cubicBezTo>
                    <a:pt x="326" y="76"/>
                    <a:pt x="326" y="76"/>
                    <a:pt x="326" y="76"/>
                  </a:cubicBezTo>
                  <a:cubicBezTo>
                    <a:pt x="326" y="76"/>
                    <a:pt x="326" y="76"/>
                    <a:pt x="325" y="76"/>
                  </a:cubicBezTo>
                  <a:cubicBezTo>
                    <a:pt x="326" y="76"/>
                    <a:pt x="326" y="76"/>
                    <a:pt x="326" y="76"/>
                  </a:cubicBezTo>
                  <a:cubicBezTo>
                    <a:pt x="326" y="76"/>
                    <a:pt x="326" y="74"/>
                    <a:pt x="327" y="75"/>
                  </a:cubicBezTo>
                  <a:cubicBezTo>
                    <a:pt x="327" y="75"/>
                    <a:pt x="327" y="75"/>
                    <a:pt x="327" y="75"/>
                  </a:cubicBezTo>
                  <a:cubicBezTo>
                    <a:pt x="326" y="75"/>
                    <a:pt x="327" y="76"/>
                    <a:pt x="327" y="76"/>
                  </a:cubicBezTo>
                  <a:close/>
                  <a:moveTo>
                    <a:pt x="324" y="75"/>
                  </a:moveTo>
                  <a:cubicBezTo>
                    <a:pt x="324" y="75"/>
                    <a:pt x="323" y="75"/>
                    <a:pt x="323" y="75"/>
                  </a:cubicBezTo>
                  <a:cubicBezTo>
                    <a:pt x="323" y="74"/>
                    <a:pt x="324" y="75"/>
                    <a:pt x="324" y="74"/>
                  </a:cubicBezTo>
                  <a:cubicBezTo>
                    <a:pt x="324" y="75"/>
                    <a:pt x="325" y="74"/>
                    <a:pt x="325" y="75"/>
                  </a:cubicBezTo>
                  <a:cubicBezTo>
                    <a:pt x="325" y="75"/>
                    <a:pt x="324" y="74"/>
                    <a:pt x="324" y="75"/>
                  </a:cubicBezTo>
                  <a:close/>
                  <a:moveTo>
                    <a:pt x="331" y="41"/>
                  </a:moveTo>
                  <a:cubicBezTo>
                    <a:pt x="332" y="42"/>
                    <a:pt x="332" y="42"/>
                    <a:pt x="332" y="42"/>
                  </a:cubicBezTo>
                  <a:cubicBezTo>
                    <a:pt x="332" y="42"/>
                    <a:pt x="331" y="42"/>
                    <a:pt x="331" y="41"/>
                  </a:cubicBezTo>
                  <a:close/>
                  <a:moveTo>
                    <a:pt x="331" y="43"/>
                  </a:moveTo>
                  <a:cubicBezTo>
                    <a:pt x="331" y="43"/>
                    <a:pt x="330" y="43"/>
                    <a:pt x="330" y="43"/>
                  </a:cubicBezTo>
                  <a:cubicBezTo>
                    <a:pt x="330" y="42"/>
                    <a:pt x="330" y="42"/>
                    <a:pt x="330" y="42"/>
                  </a:cubicBezTo>
                  <a:lnTo>
                    <a:pt x="331" y="43"/>
                  </a:lnTo>
                  <a:close/>
                  <a:moveTo>
                    <a:pt x="330" y="41"/>
                  </a:moveTo>
                  <a:cubicBezTo>
                    <a:pt x="329" y="41"/>
                    <a:pt x="329" y="41"/>
                    <a:pt x="329" y="41"/>
                  </a:cubicBezTo>
                  <a:cubicBezTo>
                    <a:pt x="330" y="41"/>
                    <a:pt x="330" y="40"/>
                    <a:pt x="330" y="41"/>
                  </a:cubicBezTo>
                  <a:cubicBezTo>
                    <a:pt x="330" y="41"/>
                    <a:pt x="330" y="41"/>
                    <a:pt x="330" y="41"/>
                  </a:cubicBezTo>
                  <a:close/>
                  <a:moveTo>
                    <a:pt x="327" y="52"/>
                  </a:moveTo>
                  <a:cubicBezTo>
                    <a:pt x="327" y="52"/>
                    <a:pt x="326" y="52"/>
                    <a:pt x="326" y="52"/>
                  </a:cubicBezTo>
                  <a:cubicBezTo>
                    <a:pt x="327" y="51"/>
                    <a:pt x="327" y="51"/>
                    <a:pt x="327" y="52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2"/>
                    <a:pt x="328" y="52"/>
                    <a:pt x="327" y="52"/>
                  </a:cubicBezTo>
                  <a:cubicBezTo>
                    <a:pt x="327" y="52"/>
                    <a:pt x="327" y="52"/>
                    <a:pt x="327" y="52"/>
                  </a:cubicBezTo>
                  <a:close/>
                  <a:moveTo>
                    <a:pt x="320" y="71"/>
                  </a:moveTo>
                  <a:cubicBezTo>
                    <a:pt x="320" y="71"/>
                    <a:pt x="320" y="71"/>
                    <a:pt x="320" y="71"/>
                  </a:cubicBezTo>
                  <a:cubicBezTo>
                    <a:pt x="319" y="71"/>
                    <a:pt x="319" y="71"/>
                    <a:pt x="319" y="71"/>
                  </a:cubicBezTo>
                  <a:lnTo>
                    <a:pt x="320" y="71"/>
                  </a:lnTo>
                  <a:close/>
                  <a:moveTo>
                    <a:pt x="318" y="72"/>
                  </a:moveTo>
                  <a:cubicBezTo>
                    <a:pt x="318" y="72"/>
                    <a:pt x="318" y="72"/>
                    <a:pt x="318" y="72"/>
                  </a:cubicBezTo>
                  <a:cubicBezTo>
                    <a:pt x="318" y="72"/>
                    <a:pt x="318" y="72"/>
                    <a:pt x="318" y="72"/>
                  </a:cubicBezTo>
                  <a:cubicBezTo>
                    <a:pt x="318" y="72"/>
                    <a:pt x="318" y="72"/>
                    <a:pt x="318" y="72"/>
                  </a:cubicBezTo>
                  <a:cubicBezTo>
                    <a:pt x="318" y="72"/>
                    <a:pt x="318" y="72"/>
                    <a:pt x="318" y="72"/>
                  </a:cubicBezTo>
                  <a:close/>
                  <a:moveTo>
                    <a:pt x="317" y="74"/>
                  </a:moveTo>
                  <a:cubicBezTo>
                    <a:pt x="318" y="75"/>
                    <a:pt x="318" y="74"/>
                    <a:pt x="318" y="74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9" y="74"/>
                    <a:pt x="319" y="72"/>
                    <a:pt x="320" y="73"/>
                  </a:cubicBezTo>
                  <a:cubicBezTo>
                    <a:pt x="320" y="72"/>
                    <a:pt x="320" y="72"/>
                    <a:pt x="320" y="72"/>
                  </a:cubicBezTo>
                  <a:cubicBezTo>
                    <a:pt x="321" y="72"/>
                    <a:pt x="322" y="72"/>
                    <a:pt x="322" y="73"/>
                  </a:cubicBezTo>
                  <a:cubicBezTo>
                    <a:pt x="322" y="72"/>
                    <a:pt x="322" y="72"/>
                    <a:pt x="323" y="72"/>
                  </a:cubicBezTo>
                  <a:cubicBezTo>
                    <a:pt x="323" y="72"/>
                    <a:pt x="323" y="72"/>
                    <a:pt x="323" y="73"/>
                  </a:cubicBezTo>
                  <a:cubicBezTo>
                    <a:pt x="322" y="72"/>
                    <a:pt x="323" y="73"/>
                    <a:pt x="322" y="73"/>
                  </a:cubicBezTo>
                  <a:cubicBezTo>
                    <a:pt x="322" y="74"/>
                    <a:pt x="322" y="74"/>
                    <a:pt x="322" y="74"/>
                  </a:cubicBezTo>
                  <a:cubicBezTo>
                    <a:pt x="321" y="74"/>
                    <a:pt x="321" y="74"/>
                    <a:pt x="321" y="74"/>
                  </a:cubicBezTo>
                  <a:cubicBezTo>
                    <a:pt x="323" y="75"/>
                    <a:pt x="320" y="75"/>
                    <a:pt x="321" y="76"/>
                  </a:cubicBezTo>
                  <a:cubicBezTo>
                    <a:pt x="322" y="76"/>
                    <a:pt x="323" y="76"/>
                    <a:pt x="324" y="76"/>
                  </a:cubicBezTo>
                  <a:cubicBezTo>
                    <a:pt x="323" y="76"/>
                    <a:pt x="322" y="76"/>
                    <a:pt x="322" y="77"/>
                  </a:cubicBezTo>
                  <a:cubicBezTo>
                    <a:pt x="323" y="78"/>
                    <a:pt x="323" y="78"/>
                    <a:pt x="324" y="78"/>
                  </a:cubicBezTo>
                  <a:cubicBezTo>
                    <a:pt x="324" y="78"/>
                    <a:pt x="324" y="78"/>
                    <a:pt x="324" y="79"/>
                  </a:cubicBezTo>
                  <a:cubicBezTo>
                    <a:pt x="325" y="77"/>
                    <a:pt x="327" y="80"/>
                    <a:pt x="327" y="77"/>
                  </a:cubicBezTo>
                  <a:cubicBezTo>
                    <a:pt x="328" y="76"/>
                    <a:pt x="328" y="76"/>
                    <a:pt x="328" y="76"/>
                  </a:cubicBezTo>
                  <a:cubicBezTo>
                    <a:pt x="329" y="76"/>
                    <a:pt x="330" y="76"/>
                    <a:pt x="330" y="76"/>
                  </a:cubicBezTo>
                  <a:cubicBezTo>
                    <a:pt x="330" y="76"/>
                    <a:pt x="331" y="76"/>
                    <a:pt x="331" y="76"/>
                  </a:cubicBezTo>
                  <a:cubicBezTo>
                    <a:pt x="331" y="75"/>
                    <a:pt x="332" y="75"/>
                    <a:pt x="332" y="75"/>
                  </a:cubicBezTo>
                  <a:cubicBezTo>
                    <a:pt x="332" y="76"/>
                    <a:pt x="332" y="76"/>
                    <a:pt x="332" y="76"/>
                  </a:cubicBezTo>
                  <a:cubicBezTo>
                    <a:pt x="332" y="76"/>
                    <a:pt x="332" y="76"/>
                    <a:pt x="332" y="76"/>
                  </a:cubicBezTo>
                  <a:cubicBezTo>
                    <a:pt x="333" y="75"/>
                    <a:pt x="333" y="75"/>
                    <a:pt x="333" y="75"/>
                  </a:cubicBezTo>
                  <a:cubicBezTo>
                    <a:pt x="333" y="76"/>
                    <a:pt x="333" y="76"/>
                    <a:pt x="332" y="76"/>
                  </a:cubicBezTo>
                  <a:cubicBezTo>
                    <a:pt x="332" y="76"/>
                    <a:pt x="332" y="76"/>
                    <a:pt x="332" y="76"/>
                  </a:cubicBezTo>
                  <a:cubicBezTo>
                    <a:pt x="332" y="76"/>
                    <a:pt x="332" y="76"/>
                    <a:pt x="332" y="76"/>
                  </a:cubicBezTo>
                  <a:cubicBezTo>
                    <a:pt x="332" y="76"/>
                    <a:pt x="332" y="76"/>
                    <a:pt x="332" y="76"/>
                  </a:cubicBezTo>
                  <a:cubicBezTo>
                    <a:pt x="331" y="77"/>
                    <a:pt x="330" y="78"/>
                    <a:pt x="331" y="79"/>
                  </a:cubicBezTo>
                  <a:cubicBezTo>
                    <a:pt x="330" y="79"/>
                    <a:pt x="329" y="78"/>
                    <a:pt x="329" y="79"/>
                  </a:cubicBezTo>
                  <a:cubicBezTo>
                    <a:pt x="329" y="79"/>
                    <a:pt x="329" y="79"/>
                    <a:pt x="329" y="79"/>
                  </a:cubicBezTo>
                  <a:cubicBezTo>
                    <a:pt x="328" y="79"/>
                    <a:pt x="328" y="79"/>
                    <a:pt x="328" y="79"/>
                  </a:cubicBezTo>
                  <a:cubicBezTo>
                    <a:pt x="329" y="79"/>
                    <a:pt x="329" y="77"/>
                    <a:pt x="330" y="78"/>
                  </a:cubicBezTo>
                  <a:cubicBezTo>
                    <a:pt x="330" y="77"/>
                    <a:pt x="329" y="77"/>
                    <a:pt x="330" y="76"/>
                  </a:cubicBezTo>
                  <a:cubicBezTo>
                    <a:pt x="329" y="76"/>
                    <a:pt x="329" y="76"/>
                    <a:pt x="329" y="76"/>
                  </a:cubicBezTo>
                  <a:cubicBezTo>
                    <a:pt x="329" y="77"/>
                    <a:pt x="326" y="77"/>
                    <a:pt x="328" y="78"/>
                  </a:cubicBezTo>
                  <a:cubicBezTo>
                    <a:pt x="328" y="78"/>
                    <a:pt x="327" y="78"/>
                    <a:pt x="327" y="78"/>
                  </a:cubicBezTo>
                  <a:cubicBezTo>
                    <a:pt x="328" y="79"/>
                    <a:pt x="326" y="81"/>
                    <a:pt x="328" y="81"/>
                  </a:cubicBezTo>
                  <a:cubicBezTo>
                    <a:pt x="327" y="81"/>
                    <a:pt x="327" y="81"/>
                    <a:pt x="327" y="81"/>
                  </a:cubicBezTo>
                  <a:cubicBezTo>
                    <a:pt x="327" y="80"/>
                    <a:pt x="325" y="81"/>
                    <a:pt x="325" y="80"/>
                  </a:cubicBezTo>
                  <a:cubicBezTo>
                    <a:pt x="324" y="80"/>
                    <a:pt x="324" y="80"/>
                    <a:pt x="324" y="80"/>
                  </a:cubicBezTo>
                  <a:cubicBezTo>
                    <a:pt x="324" y="80"/>
                    <a:pt x="324" y="80"/>
                    <a:pt x="324" y="79"/>
                  </a:cubicBezTo>
                  <a:cubicBezTo>
                    <a:pt x="324" y="79"/>
                    <a:pt x="324" y="79"/>
                    <a:pt x="324" y="79"/>
                  </a:cubicBezTo>
                  <a:cubicBezTo>
                    <a:pt x="324" y="79"/>
                    <a:pt x="323" y="79"/>
                    <a:pt x="323" y="79"/>
                  </a:cubicBezTo>
                  <a:cubicBezTo>
                    <a:pt x="323" y="79"/>
                    <a:pt x="323" y="79"/>
                    <a:pt x="323" y="79"/>
                  </a:cubicBezTo>
                  <a:cubicBezTo>
                    <a:pt x="323" y="80"/>
                    <a:pt x="323" y="80"/>
                    <a:pt x="323" y="80"/>
                  </a:cubicBezTo>
                  <a:cubicBezTo>
                    <a:pt x="324" y="80"/>
                    <a:pt x="324" y="80"/>
                    <a:pt x="324" y="80"/>
                  </a:cubicBezTo>
                  <a:cubicBezTo>
                    <a:pt x="323" y="80"/>
                    <a:pt x="323" y="80"/>
                    <a:pt x="323" y="80"/>
                  </a:cubicBezTo>
                  <a:cubicBezTo>
                    <a:pt x="323" y="82"/>
                    <a:pt x="323" y="82"/>
                    <a:pt x="323" y="82"/>
                  </a:cubicBezTo>
                  <a:cubicBezTo>
                    <a:pt x="322" y="81"/>
                    <a:pt x="322" y="81"/>
                    <a:pt x="322" y="81"/>
                  </a:cubicBezTo>
                  <a:cubicBezTo>
                    <a:pt x="323" y="80"/>
                    <a:pt x="323" y="80"/>
                    <a:pt x="323" y="80"/>
                  </a:cubicBezTo>
                  <a:cubicBezTo>
                    <a:pt x="323" y="80"/>
                    <a:pt x="323" y="80"/>
                    <a:pt x="323" y="80"/>
                  </a:cubicBezTo>
                  <a:cubicBezTo>
                    <a:pt x="323" y="79"/>
                    <a:pt x="323" y="79"/>
                    <a:pt x="323" y="79"/>
                  </a:cubicBezTo>
                  <a:cubicBezTo>
                    <a:pt x="323" y="79"/>
                    <a:pt x="323" y="79"/>
                    <a:pt x="323" y="79"/>
                  </a:cubicBezTo>
                  <a:cubicBezTo>
                    <a:pt x="323" y="79"/>
                    <a:pt x="323" y="79"/>
                    <a:pt x="323" y="79"/>
                  </a:cubicBezTo>
                  <a:cubicBezTo>
                    <a:pt x="323" y="79"/>
                    <a:pt x="323" y="79"/>
                    <a:pt x="323" y="79"/>
                  </a:cubicBezTo>
                  <a:cubicBezTo>
                    <a:pt x="323" y="78"/>
                    <a:pt x="323" y="78"/>
                    <a:pt x="323" y="78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4" y="77"/>
                    <a:pt x="321" y="77"/>
                    <a:pt x="321" y="76"/>
                  </a:cubicBezTo>
                  <a:cubicBezTo>
                    <a:pt x="320" y="75"/>
                    <a:pt x="320" y="77"/>
                    <a:pt x="320" y="76"/>
                  </a:cubicBezTo>
                  <a:cubicBezTo>
                    <a:pt x="320" y="76"/>
                    <a:pt x="320" y="76"/>
                    <a:pt x="320" y="76"/>
                  </a:cubicBezTo>
                  <a:cubicBezTo>
                    <a:pt x="320" y="76"/>
                    <a:pt x="320" y="75"/>
                    <a:pt x="320" y="75"/>
                  </a:cubicBezTo>
                  <a:cubicBezTo>
                    <a:pt x="319" y="76"/>
                    <a:pt x="319" y="75"/>
                    <a:pt x="318" y="75"/>
                  </a:cubicBezTo>
                  <a:cubicBezTo>
                    <a:pt x="318" y="75"/>
                    <a:pt x="317" y="75"/>
                    <a:pt x="317" y="76"/>
                  </a:cubicBezTo>
                  <a:cubicBezTo>
                    <a:pt x="317" y="76"/>
                    <a:pt x="318" y="76"/>
                    <a:pt x="319" y="76"/>
                  </a:cubicBezTo>
                  <a:cubicBezTo>
                    <a:pt x="317" y="76"/>
                    <a:pt x="317" y="76"/>
                    <a:pt x="317" y="76"/>
                  </a:cubicBezTo>
                  <a:cubicBezTo>
                    <a:pt x="317" y="76"/>
                    <a:pt x="317" y="75"/>
                    <a:pt x="317" y="75"/>
                  </a:cubicBezTo>
                  <a:cubicBezTo>
                    <a:pt x="317" y="75"/>
                    <a:pt x="317" y="75"/>
                    <a:pt x="317" y="75"/>
                  </a:cubicBezTo>
                  <a:cubicBezTo>
                    <a:pt x="318" y="75"/>
                    <a:pt x="317" y="75"/>
                    <a:pt x="317" y="74"/>
                  </a:cubicBezTo>
                  <a:cubicBezTo>
                    <a:pt x="316" y="75"/>
                    <a:pt x="316" y="75"/>
                    <a:pt x="316" y="75"/>
                  </a:cubicBezTo>
                  <a:cubicBezTo>
                    <a:pt x="316" y="73"/>
                    <a:pt x="315" y="75"/>
                    <a:pt x="314" y="74"/>
                  </a:cubicBezTo>
                  <a:cubicBezTo>
                    <a:pt x="313" y="75"/>
                    <a:pt x="311" y="74"/>
                    <a:pt x="311" y="75"/>
                  </a:cubicBezTo>
                  <a:cubicBezTo>
                    <a:pt x="310" y="75"/>
                    <a:pt x="309" y="73"/>
                    <a:pt x="308" y="74"/>
                  </a:cubicBezTo>
                  <a:cubicBezTo>
                    <a:pt x="307" y="74"/>
                    <a:pt x="307" y="74"/>
                    <a:pt x="307" y="74"/>
                  </a:cubicBezTo>
                  <a:cubicBezTo>
                    <a:pt x="308" y="73"/>
                    <a:pt x="308" y="73"/>
                    <a:pt x="308" y="72"/>
                  </a:cubicBezTo>
                  <a:cubicBezTo>
                    <a:pt x="308" y="72"/>
                    <a:pt x="308" y="72"/>
                    <a:pt x="307" y="71"/>
                  </a:cubicBezTo>
                  <a:cubicBezTo>
                    <a:pt x="308" y="71"/>
                    <a:pt x="308" y="71"/>
                    <a:pt x="308" y="71"/>
                  </a:cubicBezTo>
                  <a:cubicBezTo>
                    <a:pt x="308" y="72"/>
                    <a:pt x="308" y="72"/>
                    <a:pt x="308" y="72"/>
                  </a:cubicBezTo>
                  <a:cubicBezTo>
                    <a:pt x="309" y="71"/>
                    <a:pt x="309" y="71"/>
                    <a:pt x="309" y="71"/>
                  </a:cubicBezTo>
                  <a:cubicBezTo>
                    <a:pt x="308" y="72"/>
                    <a:pt x="309" y="72"/>
                    <a:pt x="310" y="73"/>
                  </a:cubicBezTo>
                  <a:cubicBezTo>
                    <a:pt x="309" y="73"/>
                    <a:pt x="309" y="73"/>
                    <a:pt x="309" y="73"/>
                  </a:cubicBezTo>
                  <a:cubicBezTo>
                    <a:pt x="309" y="74"/>
                    <a:pt x="310" y="74"/>
                    <a:pt x="310" y="74"/>
                  </a:cubicBezTo>
                  <a:cubicBezTo>
                    <a:pt x="310" y="73"/>
                    <a:pt x="310" y="75"/>
                    <a:pt x="311" y="74"/>
                  </a:cubicBezTo>
                  <a:cubicBezTo>
                    <a:pt x="311" y="74"/>
                    <a:pt x="312" y="73"/>
                    <a:pt x="313" y="74"/>
                  </a:cubicBezTo>
                  <a:cubicBezTo>
                    <a:pt x="313" y="74"/>
                    <a:pt x="314" y="73"/>
                    <a:pt x="314" y="73"/>
                  </a:cubicBezTo>
                  <a:cubicBezTo>
                    <a:pt x="314" y="72"/>
                    <a:pt x="313" y="73"/>
                    <a:pt x="313" y="72"/>
                  </a:cubicBezTo>
                  <a:cubicBezTo>
                    <a:pt x="314" y="72"/>
                    <a:pt x="314" y="72"/>
                    <a:pt x="314" y="72"/>
                  </a:cubicBezTo>
                  <a:cubicBezTo>
                    <a:pt x="314" y="72"/>
                    <a:pt x="314" y="73"/>
                    <a:pt x="314" y="73"/>
                  </a:cubicBezTo>
                  <a:cubicBezTo>
                    <a:pt x="314" y="73"/>
                    <a:pt x="314" y="73"/>
                    <a:pt x="314" y="73"/>
                  </a:cubicBezTo>
                  <a:cubicBezTo>
                    <a:pt x="314" y="73"/>
                    <a:pt x="314" y="73"/>
                    <a:pt x="314" y="73"/>
                  </a:cubicBezTo>
                  <a:cubicBezTo>
                    <a:pt x="314" y="73"/>
                    <a:pt x="314" y="73"/>
                    <a:pt x="314" y="73"/>
                  </a:cubicBezTo>
                  <a:cubicBezTo>
                    <a:pt x="314" y="73"/>
                    <a:pt x="315" y="73"/>
                    <a:pt x="314" y="73"/>
                  </a:cubicBezTo>
                  <a:cubicBezTo>
                    <a:pt x="315" y="73"/>
                    <a:pt x="315" y="73"/>
                    <a:pt x="315" y="73"/>
                  </a:cubicBezTo>
                  <a:cubicBezTo>
                    <a:pt x="316" y="72"/>
                    <a:pt x="316" y="72"/>
                    <a:pt x="316" y="72"/>
                  </a:cubicBezTo>
                  <a:cubicBezTo>
                    <a:pt x="316" y="73"/>
                    <a:pt x="318" y="73"/>
                    <a:pt x="317" y="74"/>
                  </a:cubicBezTo>
                  <a:close/>
                  <a:moveTo>
                    <a:pt x="312" y="71"/>
                  </a:moveTo>
                  <a:cubicBezTo>
                    <a:pt x="311" y="71"/>
                    <a:pt x="311" y="71"/>
                    <a:pt x="311" y="71"/>
                  </a:cubicBezTo>
                  <a:cubicBezTo>
                    <a:pt x="312" y="70"/>
                    <a:pt x="312" y="70"/>
                    <a:pt x="312" y="70"/>
                  </a:cubicBezTo>
                  <a:cubicBezTo>
                    <a:pt x="312" y="70"/>
                    <a:pt x="312" y="70"/>
                    <a:pt x="312" y="71"/>
                  </a:cubicBezTo>
                  <a:close/>
                  <a:moveTo>
                    <a:pt x="312" y="72"/>
                  </a:moveTo>
                  <a:cubicBezTo>
                    <a:pt x="312" y="71"/>
                    <a:pt x="312" y="71"/>
                    <a:pt x="312" y="71"/>
                  </a:cubicBezTo>
                  <a:cubicBezTo>
                    <a:pt x="313" y="71"/>
                    <a:pt x="313" y="71"/>
                    <a:pt x="313" y="71"/>
                  </a:cubicBezTo>
                  <a:cubicBezTo>
                    <a:pt x="313" y="71"/>
                    <a:pt x="313" y="71"/>
                    <a:pt x="312" y="72"/>
                  </a:cubicBezTo>
                  <a:close/>
                  <a:moveTo>
                    <a:pt x="324" y="44"/>
                  </a:moveTo>
                  <a:cubicBezTo>
                    <a:pt x="324" y="44"/>
                    <a:pt x="323" y="45"/>
                    <a:pt x="322" y="45"/>
                  </a:cubicBezTo>
                  <a:cubicBezTo>
                    <a:pt x="322" y="45"/>
                    <a:pt x="322" y="45"/>
                    <a:pt x="322" y="45"/>
                  </a:cubicBezTo>
                  <a:cubicBezTo>
                    <a:pt x="322" y="45"/>
                    <a:pt x="322" y="45"/>
                    <a:pt x="322" y="45"/>
                  </a:cubicBezTo>
                  <a:cubicBezTo>
                    <a:pt x="322" y="45"/>
                    <a:pt x="322" y="45"/>
                    <a:pt x="322" y="45"/>
                  </a:cubicBezTo>
                  <a:cubicBezTo>
                    <a:pt x="322" y="45"/>
                    <a:pt x="322" y="46"/>
                    <a:pt x="322" y="46"/>
                  </a:cubicBezTo>
                  <a:cubicBezTo>
                    <a:pt x="322" y="46"/>
                    <a:pt x="322" y="46"/>
                    <a:pt x="322" y="46"/>
                  </a:cubicBezTo>
                  <a:cubicBezTo>
                    <a:pt x="321" y="46"/>
                    <a:pt x="321" y="46"/>
                    <a:pt x="321" y="46"/>
                  </a:cubicBezTo>
                  <a:cubicBezTo>
                    <a:pt x="322" y="45"/>
                    <a:pt x="322" y="45"/>
                    <a:pt x="322" y="45"/>
                  </a:cubicBezTo>
                  <a:cubicBezTo>
                    <a:pt x="322" y="45"/>
                    <a:pt x="322" y="45"/>
                    <a:pt x="322" y="45"/>
                  </a:cubicBezTo>
                  <a:cubicBezTo>
                    <a:pt x="322" y="45"/>
                    <a:pt x="322" y="45"/>
                    <a:pt x="322" y="45"/>
                  </a:cubicBezTo>
                  <a:cubicBezTo>
                    <a:pt x="323" y="44"/>
                    <a:pt x="323" y="45"/>
                    <a:pt x="324" y="44"/>
                  </a:cubicBezTo>
                  <a:close/>
                  <a:moveTo>
                    <a:pt x="331" y="18"/>
                  </a:moveTo>
                  <a:cubicBezTo>
                    <a:pt x="332" y="19"/>
                    <a:pt x="332" y="19"/>
                    <a:pt x="332" y="19"/>
                  </a:cubicBezTo>
                  <a:cubicBezTo>
                    <a:pt x="331" y="19"/>
                    <a:pt x="331" y="19"/>
                    <a:pt x="331" y="19"/>
                  </a:cubicBezTo>
                  <a:lnTo>
                    <a:pt x="331" y="18"/>
                  </a:lnTo>
                  <a:close/>
                  <a:moveTo>
                    <a:pt x="303" y="71"/>
                  </a:moveTo>
                  <a:cubicBezTo>
                    <a:pt x="303" y="71"/>
                    <a:pt x="303" y="71"/>
                    <a:pt x="303" y="71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4" y="71"/>
                    <a:pt x="303" y="71"/>
                    <a:pt x="303" y="71"/>
                  </a:cubicBezTo>
                  <a:close/>
                  <a:moveTo>
                    <a:pt x="298" y="79"/>
                  </a:moveTo>
                  <a:cubicBezTo>
                    <a:pt x="298" y="79"/>
                    <a:pt x="297" y="79"/>
                    <a:pt x="297" y="79"/>
                  </a:cubicBezTo>
                  <a:cubicBezTo>
                    <a:pt x="297" y="79"/>
                    <a:pt x="297" y="79"/>
                    <a:pt x="297" y="79"/>
                  </a:cubicBezTo>
                  <a:cubicBezTo>
                    <a:pt x="297" y="79"/>
                    <a:pt x="297" y="79"/>
                    <a:pt x="297" y="79"/>
                  </a:cubicBezTo>
                  <a:cubicBezTo>
                    <a:pt x="298" y="78"/>
                    <a:pt x="298" y="77"/>
                    <a:pt x="298" y="76"/>
                  </a:cubicBezTo>
                  <a:cubicBezTo>
                    <a:pt x="299" y="77"/>
                    <a:pt x="299" y="77"/>
                    <a:pt x="299" y="77"/>
                  </a:cubicBezTo>
                  <a:cubicBezTo>
                    <a:pt x="298" y="77"/>
                    <a:pt x="298" y="77"/>
                    <a:pt x="298" y="77"/>
                  </a:cubicBezTo>
                  <a:cubicBezTo>
                    <a:pt x="298" y="77"/>
                    <a:pt x="299" y="78"/>
                    <a:pt x="298" y="79"/>
                  </a:cubicBezTo>
                  <a:cubicBezTo>
                    <a:pt x="299" y="79"/>
                    <a:pt x="299" y="79"/>
                    <a:pt x="299" y="79"/>
                  </a:cubicBezTo>
                  <a:cubicBezTo>
                    <a:pt x="299" y="80"/>
                    <a:pt x="299" y="80"/>
                    <a:pt x="299" y="80"/>
                  </a:cubicBezTo>
                  <a:cubicBezTo>
                    <a:pt x="299" y="79"/>
                    <a:pt x="298" y="79"/>
                    <a:pt x="298" y="79"/>
                  </a:cubicBezTo>
                  <a:cubicBezTo>
                    <a:pt x="298" y="79"/>
                    <a:pt x="298" y="79"/>
                    <a:pt x="298" y="79"/>
                  </a:cubicBezTo>
                  <a:close/>
                  <a:moveTo>
                    <a:pt x="291" y="90"/>
                  </a:moveTo>
                  <a:cubicBezTo>
                    <a:pt x="291" y="90"/>
                    <a:pt x="291" y="90"/>
                    <a:pt x="291" y="90"/>
                  </a:cubicBezTo>
                  <a:cubicBezTo>
                    <a:pt x="291" y="90"/>
                    <a:pt x="291" y="90"/>
                    <a:pt x="291" y="90"/>
                  </a:cubicBezTo>
                  <a:cubicBezTo>
                    <a:pt x="291" y="90"/>
                    <a:pt x="291" y="90"/>
                    <a:pt x="291" y="90"/>
                  </a:cubicBezTo>
                  <a:close/>
                  <a:moveTo>
                    <a:pt x="291" y="89"/>
                  </a:moveTo>
                  <a:cubicBezTo>
                    <a:pt x="290" y="89"/>
                    <a:pt x="290" y="89"/>
                    <a:pt x="290" y="89"/>
                  </a:cubicBezTo>
                  <a:cubicBezTo>
                    <a:pt x="289" y="89"/>
                    <a:pt x="289" y="89"/>
                    <a:pt x="289" y="89"/>
                  </a:cubicBezTo>
                  <a:cubicBezTo>
                    <a:pt x="289" y="88"/>
                    <a:pt x="290" y="89"/>
                    <a:pt x="291" y="89"/>
                  </a:cubicBezTo>
                  <a:cubicBezTo>
                    <a:pt x="291" y="89"/>
                    <a:pt x="291" y="89"/>
                    <a:pt x="291" y="89"/>
                  </a:cubicBezTo>
                  <a:cubicBezTo>
                    <a:pt x="291" y="89"/>
                    <a:pt x="291" y="89"/>
                    <a:pt x="291" y="89"/>
                  </a:cubicBezTo>
                  <a:close/>
                  <a:moveTo>
                    <a:pt x="288" y="88"/>
                  </a:moveTo>
                  <a:cubicBezTo>
                    <a:pt x="289" y="87"/>
                    <a:pt x="289" y="87"/>
                    <a:pt x="289" y="88"/>
                  </a:cubicBezTo>
                  <a:cubicBezTo>
                    <a:pt x="289" y="88"/>
                    <a:pt x="288" y="88"/>
                    <a:pt x="288" y="88"/>
                  </a:cubicBezTo>
                  <a:cubicBezTo>
                    <a:pt x="288" y="88"/>
                    <a:pt x="288" y="88"/>
                    <a:pt x="288" y="88"/>
                  </a:cubicBezTo>
                  <a:cubicBezTo>
                    <a:pt x="289" y="88"/>
                    <a:pt x="289" y="88"/>
                    <a:pt x="289" y="88"/>
                  </a:cubicBezTo>
                  <a:cubicBezTo>
                    <a:pt x="288" y="88"/>
                    <a:pt x="288" y="89"/>
                    <a:pt x="288" y="89"/>
                  </a:cubicBezTo>
                  <a:cubicBezTo>
                    <a:pt x="288" y="89"/>
                    <a:pt x="288" y="87"/>
                    <a:pt x="287" y="87"/>
                  </a:cubicBezTo>
                  <a:cubicBezTo>
                    <a:pt x="287" y="87"/>
                    <a:pt x="287" y="86"/>
                    <a:pt x="287" y="86"/>
                  </a:cubicBezTo>
                  <a:cubicBezTo>
                    <a:pt x="286" y="85"/>
                    <a:pt x="286" y="85"/>
                    <a:pt x="286" y="85"/>
                  </a:cubicBezTo>
                  <a:cubicBezTo>
                    <a:pt x="287" y="85"/>
                    <a:pt x="287" y="85"/>
                    <a:pt x="287" y="85"/>
                  </a:cubicBezTo>
                  <a:cubicBezTo>
                    <a:pt x="287" y="85"/>
                    <a:pt x="287" y="86"/>
                    <a:pt x="288" y="85"/>
                  </a:cubicBezTo>
                  <a:cubicBezTo>
                    <a:pt x="288" y="85"/>
                    <a:pt x="287" y="85"/>
                    <a:pt x="287" y="85"/>
                  </a:cubicBezTo>
                  <a:cubicBezTo>
                    <a:pt x="288" y="84"/>
                    <a:pt x="288" y="86"/>
                    <a:pt x="289" y="86"/>
                  </a:cubicBezTo>
                  <a:cubicBezTo>
                    <a:pt x="289" y="85"/>
                    <a:pt x="289" y="85"/>
                    <a:pt x="289" y="85"/>
                  </a:cubicBezTo>
                  <a:cubicBezTo>
                    <a:pt x="289" y="85"/>
                    <a:pt x="290" y="86"/>
                    <a:pt x="289" y="86"/>
                  </a:cubicBezTo>
                  <a:cubicBezTo>
                    <a:pt x="290" y="87"/>
                    <a:pt x="290" y="87"/>
                    <a:pt x="290" y="87"/>
                  </a:cubicBezTo>
                  <a:cubicBezTo>
                    <a:pt x="289" y="87"/>
                    <a:pt x="288" y="86"/>
                    <a:pt x="287" y="86"/>
                  </a:cubicBezTo>
                  <a:cubicBezTo>
                    <a:pt x="288" y="87"/>
                    <a:pt x="288" y="87"/>
                    <a:pt x="288" y="88"/>
                  </a:cubicBezTo>
                  <a:close/>
                  <a:moveTo>
                    <a:pt x="281" y="93"/>
                  </a:moveTo>
                  <a:cubicBezTo>
                    <a:pt x="281" y="94"/>
                    <a:pt x="282" y="94"/>
                    <a:pt x="282" y="94"/>
                  </a:cubicBezTo>
                  <a:cubicBezTo>
                    <a:pt x="281" y="94"/>
                    <a:pt x="281" y="93"/>
                    <a:pt x="280" y="93"/>
                  </a:cubicBezTo>
                  <a:cubicBezTo>
                    <a:pt x="279" y="94"/>
                    <a:pt x="281" y="94"/>
                    <a:pt x="280" y="94"/>
                  </a:cubicBezTo>
                  <a:cubicBezTo>
                    <a:pt x="279" y="94"/>
                    <a:pt x="279" y="94"/>
                    <a:pt x="279" y="94"/>
                  </a:cubicBezTo>
                  <a:cubicBezTo>
                    <a:pt x="279" y="93"/>
                    <a:pt x="280" y="91"/>
                    <a:pt x="279" y="91"/>
                  </a:cubicBezTo>
                  <a:cubicBezTo>
                    <a:pt x="278" y="91"/>
                    <a:pt x="278" y="92"/>
                    <a:pt x="278" y="92"/>
                  </a:cubicBezTo>
                  <a:cubicBezTo>
                    <a:pt x="278" y="92"/>
                    <a:pt x="278" y="92"/>
                    <a:pt x="278" y="92"/>
                  </a:cubicBezTo>
                  <a:cubicBezTo>
                    <a:pt x="277" y="93"/>
                    <a:pt x="278" y="92"/>
                    <a:pt x="277" y="92"/>
                  </a:cubicBezTo>
                  <a:cubicBezTo>
                    <a:pt x="278" y="91"/>
                    <a:pt x="278" y="91"/>
                    <a:pt x="278" y="91"/>
                  </a:cubicBezTo>
                  <a:cubicBezTo>
                    <a:pt x="278" y="91"/>
                    <a:pt x="278" y="91"/>
                    <a:pt x="278" y="91"/>
                  </a:cubicBezTo>
                  <a:cubicBezTo>
                    <a:pt x="279" y="90"/>
                    <a:pt x="279" y="90"/>
                    <a:pt x="279" y="90"/>
                  </a:cubicBezTo>
                  <a:cubicBezTo>
                    <a:pt x="279" y="91"/>
                    <a:pt x="279" y="91"/>
                    <a:pt x="279" y="91"/>
                  </a:cubicBezTo>
                  <a:cubicBezTo>
                    <a:pt x="280" y="92"/>
                    <a:pt x="280" y="91"/>
                    <a:pt x="280" y="92"/>
                  </a:cubicBezTo>
                  <a:cubicBezTo>
                    <a:pt x="280" y="92"/>
                    <a:pt x="280" y="92"/>
                    <a:pt x="280" y="92"/>
                  </a:cubicBezTo>
                  <a:cubicBezTo>
                    <a:pt x="281" y="92"/>
                    <a:pt x="281" y="92"/>
                    <a:pt x="281" y="92"/>
                  </a:cubicBezTo>
                  <a:cubicBezTo>
                    <a:pt x="281" y="92"/>
                    <a:pt x="281" y="92"/>
                    <a:pt x="281" y="91"/>
                  </a:cubicBezTo>
                  <a:cubicBezTo>
                    <a:pt x="281" y="91"/>
                    <a:pt x="281" y="91"/>
                    <a:pt x="281" y="91"/>
                  </a:cubicBezTo>
                  <a:cubicBezTo>
                    <a:pt x="282" y="92"/>
                    <a:pt x="284" y="92"/>
                    <a:pt x="283" y="94"/>
                  </a:cubicBezTo>
                  <a:cubicBezTo>
                    <a:pt x="284" y="94"/>
                    <a:pt x="283" y="94"/>
                    <a:pt x="282" y="94"/>
                  </a:cubicBezTo>
                  <a:cubicBezTo>
                    <a:pt x="283" y="94"/>
                    <a:pt x="283" y="94"/>
                    <a:pt x="283" y="94"/>
                  </a:cubicBezTo>
                  <a:cubicBezTo>
                    <a:pt x="282" y="93"/>
                    <a:pt x="282" y="93"/>
                    <a:pt x="281" y="93"/>
                  </a:cubicBezTo>
                  <a:close/>
                  <a:moveTo>
                    <a:pt x="279" y="86"/>
                  </a:moveTo>
                  <a:cubicBezTo>
                    <a:pt x="277" y="85"/>
                    <a:pt x="277" y="85"/>
                    <a:pt x="277" y="85"/>
                  </a:cubicBezTo>
                  <a:cubicBezTo>
                    <a:pt x="277" y="85"/>
                    <a:pt x="277" y="85"/>
                    <a:pt x="277" y="85"/>
                  </a:cubicBezTo>
                  <a:cubicBezTo>
                    <a:pt x="278" y="85"/>
                    <a:pt x="279" y="85"/>
                    <a:pt x="279" y="86"/>
                  </a:cubicBezTo>
                  <a:close/>
                  <a:moveTo>
                    <a:pt x="280" y="78"/>
                  </a:moveTo>
                  <a:cubicBezTo>
                    <a:pt x="281" y="77"/>
                    <a:pt x="281" y="77"/>
                    <a:pt x="281" y="77"/>
                  </a:cubicBezTo>
                  <a:cubicBezTo>
                    <a:pt x="280" y="78"/>
                    <a:pt x="280" y="78"/>
                    <a:pt x="280" y="78"/>
                  </a:cubicBezTo>
                  <a:close/>
                  <a:moveTo>
                    <a:pt x="280" y="86"/>
                  </a:moveTo>
                  <a:cubicBezTo>
                    <a:pt x="280" y="87"/>
                    <a:pt x="280" y="87"/>
                    <a:pt x="280" y="87"/>
                  </a:cubicBezTo>
                  <a:cubicBezTo>
                    <a:pt x="279" y="86"/>
                    <a:pt x="280" y="87"/>
                    <a:pt x="279" y="87"/>
                  </a:cubicBezTo>
                  <a:cubicBezTo>
                    <a:pt x="279" y="87"/>
                    <a:pt x="280" y="87"/>
                    <a:pt x="280" y="86"/>
                  </a:cubicBezTo>
                  <a:close/>
                  <a:moveTo>
                    <a:pt x="282" y="79"/>
                  </a:moveTo>
                  <a:cubicBezTo>
                    <a:pt x="281" y="78"/>
                    <a:pt x="281" y="79"/>
                    <a:pt x="281" y="78"/>
                  </a:cubicBezTo>
                  <a:cubicBezTo>
                    <a:pt x="281" y="77"/>
                    <a:pt x="282" y="78"/>
                    <a:pt x="283" y="78"/>
                  </a:cubicBezTo>
                  <a:cubicBezTo>
                    <a:pt x="283" y="78"/>
                    <a:pt x="282" y="79"/>
                    <a:pt x="282" y="79"/>
                  </a:cubicBezTo>
                  <a:close/>
                  <a:moveTo>
                    <a:pt x="283" y="79"/>
                  </a:moveTo>
                  <a:cubicBezTo>
                    <a:pt x="283" y="79"/>
                    <a:pt x="283" y="78"/>
                    <a:pt x="283" y="78"/>
                  </a:cubicBezTo>
                  <a:cubicBezTo>
                    <a:pt x="284" y="78"/>
                    <a:pt x="284" y="78"/>
                    <a:pt x="284" y="78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9"/>
                    <a:pt x="283" y="79"/>
                    <a:pt x="283" y="79"/>
                  </a:cubicBezTo>
                  <a:close/>
                  <a:moveTo>
                    <a:pt x="282" y="85"/>
                  </a:moveTo>
                  <a:cubicBezTo>
                    <a:pt x="282" y="86"/>
                    <a:pt x="282" y="86"/>
                    <a:pt x="283" y="87"/>
                  </a:cubicBezTo>
                  <a:cubicBezTo>
                    <a:pt x="283" y="87"/>
                    <a:pt x="283" y="87"/>
                    <a:pt x="283" y="87"/>
                  </a:cubicBezTo>
                  <a:cubicBezTo>
                    <a:pt x="283" y="87"/>
                    <a:pt x="282" y="86"/>
                    <a:pt x="281" y="87"/>
                  </a:cubicBezTo>
                  <a:cubicBezTo>
                    <a:pt x="281" y="86"/>
                    <a:pt x="282" y="85"/>
                    <a:pt x="282" y="85"/>
                  </a:cubicBezTo>
                  <a:close/>
                  <a:moveTo>
                    <a:pt x="284" y="89"/>
                  </a:moveTo>
                  <a:cubicBezTo>
                    <a:pt x="284" y="88"/>
                    <a:pt x="284" y="88"/>
                    <a:pt x="284" y="88"/>
                  </a:cubicBezTo>
                  <a:cubicBezTo>
                    <a:pt x="284" y="89"/>
                    <a:pt x="284" y="89"/>
                    <a:pt x="284" y="89"/>
                  </a:cubicBezTo>
                  <a:cubicBezTo>
                    <a:pt x="284" y="89"/>
                    <a:pt x="284" y="89"/>
                    <a:pt x="284" y="89"/>
                  </a:cubicBezTo>
                  <a:close/>
                  <a:moveTo>
                    <a:pt x="285" y="88"/>
                  </a:moveTo>
                  <a:cubicBezTo>
                    <a:pt x="285" y="88"/>
                    <a:pt x="285" y="87"/>
                    <a:pt x="285" y="87"/>
                  </a:cubicBezTo>
                  <a:cubicBezTo>
                    <a:pt x="284" y="87"/>
                    <a:pt x="284" y="88"/>
                    <a:pt x="284" y="88"/>
                  </a:cubicBezTo>
                  <a:cubicBezTo>
                    <a:pt x="283" y="87"/>
                    <a:pt x="283" y="87"/>
                    <a:pt x="283" y="87"/>
                  </a:cubicBezTo>
                  <a:cubicBezTo>
                    <a:pt x="284" y="87"/>
                    <a:pt x="283" y="86"/>
                    <a:pt x="283" y="85"/>
                  </a:cubicBezTo>
                  <a:cubicBezTo>
                    <a:pt x="284" y="85"/>
                    <a:pt x="284" y="85"/>
                    <a:pt x="284" y="85"/>
                  </a:cubicBezTo>
                  <a:cubicBezTo>
                    <a:pt x="284" y="85"/>
                    <a:pt x="284" y="85"/>
                    <a:pt x="284" y="8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87"/>
                    <a:pt x="286" y="86"/>
                    <a:pt x="286" y="86"/>
                  </a:cubicBezTo>
                  <a:cubicBezTo>
                    <a:pt x="286" y="87"/>
                    <a:pt x="286" y="87"/>
                    <a:pt x="286" y="87"/>
                  </a:cubicBezTo>
                  <a:cubicBezTo>
                    <a:pt x="286" y="87"/>
                    <a:pt x="286" y="87"/>
                    <a:pt x="286" y="87"/>
                  </a:cubicBezTo>
                  <a:cubicBezTo>
                    <a:pt x="286" y="87"/>
                    <a:pt x="286" y="87"/>
                    <a:pt x="286" y="87"/>
                  </a:cubicBezTo>
                  <a:cubicBezTo>
                    <a:pt x="286" y="87"/>
                    <a:pt x="286" y="87"/>
                    <a:pt x="286" y="87"/>
                  </a:cubicBezTo>
                  <a:lnTo>
                    <a:pt x="285" y="88"/>
                  </a:lnTo>
                  <a:close/>
                  <a:moveTo>
                    <a:pt x="285" y="83"/>
                  </a:moveTo>
                  <a:cubicBezTo>
                    <a:pt x="285" y="82"/>
                    <a:pt x="285" y="82"/>
                    <a:pt x="285" y="82"/>
                  </a:cubicBezTo>
                  <a:cubicBezTo>
                    <a:pt x="286" y="83"/>
                    <a:pt x="286" y="83"/>
                    <a:pt x="286" y="83"/>
                  </a:cubicBezTo>
                  <a:cubicBezTo>
                    <a:pt x="286" y="83"/>
                    <a:pt x="286" y="83"/>
                    <a:pt x="286" y="83"/>
                  </a:cubicBezTo>
                  <a:cubicBezTo>
                    <a:pt x="286" y="83"/>
                    <a:pt x="286" y="83"/>
                    <a:pt x="286" y="83"/>
                  </a:cubicBezTo>
                  <a:cubicBezTo>
                    <a:pt x="286" y="83"/>
                    <a:pt x="285" y="83"/>
                    <a:pt x="285" y="83"/>
                  </a:cubicBezTo>
                  <a:close/>
                  <a:moveTo>
                    <a:pt x="288" y="82"/>
                  </a:moveTo>
                  <a:cubicBezTo>
                    <a:pt x="289" y="82"/>
                    <a:pt x="289" y="82"/>
                    <a:pt x="289" y="82"/>
                  </a:cubicBezTo>
                  <a:cubicBezTo>
                    <a:pt x="288" y="82"/>
                    <a:pt x="288" y="82"/>
                    <a:pt x="288" y="82"/>
                  </a:cubicBezTo>
                  <a:cubicBezTo>
                    <a:pt x="288" y="82"/>
                    <a:pt x="288" y="82"/>
                    <a:pt x="288" y="82"/>
                  </a:cubicBezTo>
                  <a:cubicBezTo>
                    <a:pt x="288" y="82"/>
                    <a:pt x="288" y="82"/>
                    <a:pt x="288" y="82"/>
                  </a:cubicBezTo>
                  <a:cubicBezTo>
                    <a:pt x="288" y="82"/>
                    <a:pt x="288" y="82"/>
                    <a:pt x="288" y="82"/>
                  </a:cubicBezTo>
                  <a:cubicBezTo>
                    <a:pt x="288" y="81"/>
                    <a:pt x="288" y="81"/>
                    <a:pt x="287" y="81"/>
                  </a:cubicBezTo>
                  <a:cubicBezTo>
                    <a:pt x="287" y="81"/>
                    <a:pt x="287" y="81"/>
                    <a:pt x="287" y="81"/>
                  </a:cubicBezTo>
                  <a:cubicBezTo>
                    <a:pt x="287" y="80"/>
                    <a:pt x="287" y="80"/>
                    <a:pt x="287" y="80"/>
                  </a:cubicBezTo>
                  <a:cubicBezTo>
                    <a:pt x="287" y="81"/>
                    <a:pt x="288" y="80"/>
                    <a:pt x="288" y="81"/>
                  </a:cubicBezTo>
                  <a:cubicBezTo>
                    <a:pt x="289" y="81"/>
                    <a:pt x="289" y="80"/>
                    <a:pt x="290" y="81"/>
                  </a:cubicBezTo>
                  <a:cubicBezTo>
                    <a:pt x="290" y="81"/>
                    <a:pt x="289" y="81"/>
                    <a:pt x="288" y="82"/>
                  </a:cubicBezTo>
                  <a:cubicBezTo>
                    <a:pt x="288" y="82"/>
                    <a:pt x="288" y="82"/>
                    <a:pt x="288" y="82"/>
                  </a:cubicBezTo>
                  <a:close/>
                  <a:moveTo>
                    <a:pt x="288" y="83"/>
                  </a:moveTo>
                  <a:cubicBezTo>
                    <a:pt x="288" y="84"/>
                    <a:pt x="288" y="84"/>
                    <a:pt x="288" y="84"/>
                  </a:cubicBezTo>
                  <a:cubicBezTo>
                    <a:pt x="288" y="83"/>
                    <a:pt x="288" y="83"/>
                    <a:pt x="288" y="83"/>
                  </a:cubicBezTo>
                  <a:cubicBezTo>
                    <a:pt x="288" y="83"/>
                    <a:pt x="288" y="83"/>
                    <a:pt x="288" y="83"/>
                  </a:cubicBezTo>
                  <a:cubicBezTo>
                    <a:pt x="287" y="83"/>
                    <a:pt x="287" y="83"/>
                    <a:pt x="287" y="83"/>
                  </a:cubicBezTo>
                  <a:cubicBezTo>
                    <a:pt x="287" y="83"/>
                    <a:pt x="287" y="83"/>
                    <a:pt x="287" y="83"/>
                  </a:cubicBezTo>
                  <a:cubicBezTo>
                    <a:pt x="287" y="83"/>
                    <a:pt x="287" y="83"/>
                    <a:pt x="287" y="83"/>
                  </a:cubicBezTo>
                  <a:cubicBezTo>
                    <a:pt x="287" y="83"/>
                    <a:pt x="288" y="83"/>
                    <a:pt x="288" y="83"/>
                  </a:cubicBezTo>
                  <a:cubicBezTo>
                    <a:pt x="288" y="83"/>
                    <a:pt x="288" y="83"/>
                    <a:pt x="288" y="83"/>
                  </a:cubicBezTo>
                  <a:cubicBezTo>
                    <a:pt x="288" y="83"/>
                    <a:pt x="288" y="83"/>
                    <a:pt x="288" y="83"/>
                  </a:cubicBezTo>
                  <a:close/>
                  <a:moveTo>
                    <a:pt x="285" y="93"/>
                  </a:moveTo>
                  <a:cubicBezTo>
                    <a:pt x="284" y="93"/>
                    <a:pt x="284" y="93"/>
                    <a:pt x="284" y="93"/>
                  </a:cubicBezTo>
                  <a:cubicBezTo>
                    <a:pt x="285" y="93"/>
                    <a:pt x="285" y="93"/>
                    <a:pt x="286" y="93"/>
                  </a:cubicBezTo>
                  <a:cubicBezTo>
                    <a:pt x="285" y="94"/>
                    <a:pt x="285" y="94"/>
                    <a:pt x="285" y="94"/>
                  </a:cubicBezTo>
                  <a:cubicBezTo>
                    <a:pt x="285" y="93"/>
                    <a:pt x="284" y="94"/>
                    <a:pt x="284" y="94"/>
                  </a:cubicBezTo>
                  <a:cubicBezTo>
                    <a:pt x="284" y="94"/>
                    <a:pt x="285" y="94"/>
                    <a:pt x="285" y="93"/>
                  </a:cubicBezTo>
                  <a:close/>
                  <a:moveTo>
                    <a:pt x="293" y="81"/>
                  </a:moveTo>
                  <a:cubicBezTo>
                    <a:pt x="293" y="81"/>
                    <a:pt x="293" y="81"/>
                    <a:pt x="293" y="81"/>
                  </a:cubicBezTo>
                  <a:cubicBezTo>
                    <a:pt x="293" y="81"/>
                    <a:pt x="293" y="81"/>
                    <a:pt x="293" y="81"/>
                  </a:cubicBezTo>
                  <a:cubicBezTo>
                    <a:pt x="293" y="81"/>
                    <a:pt x="293" y="81"/>
                    <a:pt x="293" y="81"/>
                  </a:cubicBezTo>
                  <a:cubicBezTo>
                    <a:pt x="293" y="81"/>
                    <a:pt x="293" y="81"/>
                    <a:pt x="294" y="81"/>
                  </a:cubicBezTo>
                  <a:cubicBezTo>
                    <a:pt x="294" y="81"/>
                    <a:pt x="294" y="81"/>
                    <a:pt x="294" y="82"/>
                  </a:cubicBezTo>
                  <a:cubicBezTo>
                    <a:pt x="294" y="82"/>
                    <a:pt x="294" y="82"/>
                    <a:pt x="294" y="81"/>
                  </a:cubicBezTo>
                  <a:cubicBezTo>
                    <a:pt x="293" y="81"/>
                    <a:pt x="293" y="81"/>
                    <a:pt x="293" y="81"/>
                  </a:cubicBezTo>
                  <a:close/>
                  <a:moveTo>
                    <a:pt x="293" y="91"/>
                  </a:moveTo>
                  <a:cubicBezTo>
                    <a:pt x="293" y="92"/>
                    <a:pt x="292" y="91"/>
                    <a:pt x="292" y="91"/>
                  </a:cubicBezTo>
                  <a:cubicBezTo>
                    <a:pt x="292" y="91"/>
                    <a:pt x="292" y="91"/>
                    <a:pt x="292" y="91"/>
                  </a:cubicBezTo>
                  <a:cubicBezTo>
                    <a:pt x="292" y="91"/>
                    <a:pt x="292" y="92"/>
                    <a:pt x="293" y="91"/>
                  </a:cubicBezTo>
                  <a:close/>
                  <a:moveTo>
                    <a:pt x="295" y="81"/>
                  </a:moveTo>
                  <a:cubicBezTo>
                    <a:pt x="295" y="81"/>
                    <a:pt x="295" y="81"/>
                    <a:pt x="295" y="81"/>
                  </a:cubicBezTo>
                  <a:cubicBezTo>
                    <a:pt x="295" y="81"/>
                    <a:pt x="295" y="81"/>
                    <a:pt x="295" y="81"/>
                  </a:cubicBezTo>
                  <a:cubicBezTo>
                    <a:pt x="296" y="81"/>
                    <a:pt x="296" y="81"/>
                    <a:pt x="296" y="81"/>
                  </a:cubicBezTo>
                  <a:cubicBezTo>
                    <a:pt x="295" y="80"/>
                    <a:pt x="295" y="80"/>
                    <a:pt x="295" y="80"/>
                  </a:cubicBezTo>
                  <a:cubicBezTo>
                    <a:pt x="295" y="80"/>
                    <a:pt x="295" y="80"/>
                    <a:pt x="295" y="80"/>
                  </a:cubicBezTo>
                  <a:cubicBezTo>
                    <a:pt x="295" y="80"/>
                    <a:pt x="295" y="81"/>
                    <a:pt x="295" y="81"/>
                  </a:cubicBezTo>
                  <a:cubicBezTo>
                    <a:pt x="294" y="80"/>
                    <a:pt x="294" y="80"/>
                    <a:pt x="294" y="80"/>
                  </a:cubicBezTo>
                  <a:cubicBezTo>
                    <a:pt x="294" y="80"/>
                    <a:pt x="294" y="80"/>
                    <a:pt x="294" y="80"/>
                  </a:cubicBezTo>
                  <a:cubicBezTo>
                    <a:pt x="294" y="80"/>
                    <a:pt x="294" y="80"/>
                    <a:pt x="294" y="80"/>
                  </a:cubicBezTo>
                  <a:cubicBezTo>
                    <a:pt x="294" y="80"/>
                    <a:pt x="294" y="79"/>
                    <a:pt x="294" y="79"/>
                  </a:cubicBezTo>
                  <a:cubicBezTo>
                    <a:pt x="294" y="79"/>
                    <a:pt x="294" y="79"/>
                    <a:pt x="294" y="79"/>
                  </a:cubicBezTo>
                  <a:cubicBezTo>
                    <a:pt x="294" y="79"/>
                    <a:pt x="294" y="79"/>
                    <a:pt x="294" y="79"/>
                  </a:cubicBezTo>
                  <a:cubicBezTo>
                    <a:pt x="294" y="79"/>
                    <a:pt x="294" y="79"/>
                    <a:pt x="294" y="79"/>
                  </a:cubicBezTo>
                  <a:cubicBezTo>
                    <a:pt x="294" y="79"/>
                    <a:pt x="294" y="79"/>
                    <a:pt x="294" y="79"/>
                  </a:cubicBezTo>
                  <a:cubicBezTo>
                    <a:pt x="294" y="79"/>
                    <a:pt x="294" y="79"/>
                    <a:pt x="293" y="79"/>
                  </a:cubicBezTo>
                  <a:cubicBezTo>
                    <a:pt x="294" y="78"/>
                    <a:pt x="294" y="78"/>
                    <a:pt x="294" y="78"/>
                  </a:cubicBezTo>
                  <a:cubicBezTo>
                    <a:pt x="293" y="77"/>
                    <a:pt x="293" y="78"/>
                    <a:pt x="292" y="78"/>
                  </a:cubicBezTo>
                  <a:cubicBezTo>
                    <a:pt x="293" y="77"/>
                    <a:pt x="293" y="77"/>
                    <a:pt x="293" y="77"/>
                  </a:cubicBezTo>
                  <a:cubicBezTo>
                    <a:pt x="292" y="77"/>
                    <a:pt x="291" y="78"/>
                    <a:pt x="291" y="78"/>
                  </a:cubicBezTo>
                  <a:cubicBezTo>
                    <a:pt x="290" y="78"/>
                    <a:pt x="290" y="79"/>
                    <a:pt x="290" y="79"/>
                  </a:cubicBezTo>
                  <a:cubicBezTo>
                    <a:pt x="290" y="79"/>
                    <a:pt x="291" y="79"/>
                    <a:pt x="291" y="79"/>
                  </a:cubicBezTo>
                  <a:cubicBezTo>
                    <a:pt x="292" y="79"/>
                    <a:pt x="292" y="79"/>
                    <a:pt x="292" y="79"/>
                  </a:cubicBezTo>
                  <a:cubicBezTo>
                    <a:pt x="292" y="80"/>
                    <a:pt x="293" y="79"/>
                    <a:pt x="293" y="79"/>
                  </a:cubicBezTo>
                  <a:cubicBezTo>
                    <a:pt x="293" y="81"/>
                    <a:pt x="291" y="79"/>
                    <a:pt x="291" y="80"/>
                  </a:cubicBezTo>
                  <a:cubicBezTo>
                    <a:pt x="291" y="81"/>
                    <a:pt x="292" y="81"/>
                    <a:pt x="292" y="81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81"/>
                    <a:pt x="293" y="81"/>
                    <a:pt x="293" y="81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2" y="82"/>
                    <a:pt x="292" y="82"/>
                    <a:pt x="292" y="82"/>
                  </a:cubicBezTo>
                  <a:cubicBezTo>
                    <a:pt x="292" y="82"/>
                    <a:pt x="291" y="82"/>
                    <a:pt x="291" y="82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1" y="83"/>
                    <a:pt x="291" y="82"/>
                    <a:pt x="291" y="81"/>
                  </a:cubicBezTo>
                  <a:cubicBezTo>
                    <a:pt x="290" y="81"/>
                    <a:pt x="290" y="80"/>
                    <a:pt x="289" y="80"/>
                  </a:cubicBezTo>
                  <a:cubicBezTo>
                    <a:pt x="289" y="78"/>
                    <a:pt x="289" y="78"/>
                    <a:pt x="289" y="78"/>
                  </a:cubicBezTo>
                  <a:cubicBezTo>
                    <a:pt x="289" y="78"/>
                    <a:pt x="290" y="78"/>
                    <a:pt x="290" y="77"/>
                  </a:cubicBezTo>
                  <a:cubicBezTo>
                    <a:pt x="290" y="77"/>
                    <a:pt x="290" y="77"/>
                    <a:pt x="290" y="77"/>
                  </a:cubicBezTo>
                  <a:cubicBezTo>
                    <a:pt x="290" y="77"/>
                    <a:pt x="290" y="77"/>
                    <a:pt x="290" y="77"/>
                  </a:cubicBezTo>
                  <a:cubicBezTo>
                    <a:pt x="290" y="77"/>
                    <a:pt x="290" y="77"/>
                    <a:pt x="290" y="77"/>
                  </a:cubicBezTo>
                  <a:cubicBezTo>
                    <a:pt x="290" y="77"/>
                    <a:pt x="291" y="77"/>
                    <a:pt x="291" y="77"/>
                  </a:cubicBezTo>
                  <a:cubicBezTo>
                    <a:pt x="291" y="77"/>
                    <a:pt x="291" y="77"/>
                    <a:pt x="291" y="77"/>
                  </a:cubicBezTo>
                  <a:cubicBezTo>
                    <a:pt x="291" y="77"/>
                    <a:pt x="291" y="77"/>
                    <a:pt x="292" y="76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3" y="76"/>
                    <a:pt x="293" y="76"/>
                    <a:pt x="293" y="76"/>
                  </a:cubicBezTo>
                  <a:cubicBezTo>
                    <a:pt x="293" y="76"/>
                    <a:pt x="293" y="76"/>
                    <a:pt x="293" y="76"/>
                  </a:cubicBezTo>
                  <a:cubicBezTo>
                    <a:pt x="293" y="77"/>
                    <a:pt x="294" y="77"/>
                    <a:pt x="294" y="77"/>
                  </a:cubicBezTo>
                  <a:cubicBezTo>
                    <a:pt x="293" y="77"/>
                    <a:pt x="295" y="78"/>
                    <a:pt x="294" y="79"/>
                  </a:cubicBezTo>
                  <a:cubicBezTo>
                    <a:pt x="294" y="79"/>
                    <a:pt x="294" y="79"/>
                    <a:pt x="294" y="79"/>
                  </a:cubicBezTo>
                  <a:cubicBezTo>
                    <a:pt x="295" y="79"/>
                    <a:pt x="295" y="79"/>
                    <a:pt x="295" y="79"/>
                  </a:cubicBezTo>
                  <a:cubicBezTo>
                    <a:pt x="294" y="80"/>
                    <a:pt x="294" y="80"/>
                    <a:pt x="294" y="80"/>
                  </a:cubicBezTo>
                  <a:cubicBezTo>
                    <a:pt x="294" y="80"/>
                    <a:pt x="294" y="80"/>
                    <a:pt x="294" y="80"/>
                  </a:cubicBezTo>
                  <a:cubicBezTo>
                    <a:pt x="295" y="80"/>
                    <a:pt x="295" y="80"/>
                    <a:pt x="295" y="80"/>
                  </a:cubicBezTo>
                  <a:cubicBezTo>
                    <a:pt x="295" y="80"/>
                    <a:pt x="295" y="80"/>
                    <a:pt x="295" y="80"/>
                  </a:cubicBezTo>
                  <a:cubicBezTo>
                    <a:pt x="296" y="80"/>
                    <a:pt x="296" y="80"/>
                    <a:pt x="296" y="80"/>
                  </a:cubicBezTo>
                  <a:cubicBezTo>
                    <a:pt x="296" y="79"/>
                    <a:pt x="296" y="80"/>
                    <a:pt x="296" y="79"/>
                  </a:cubicBezTo>
                  <a:cubicBezTo>
                    <a:pt x="297" y="79"/>
                    <a:pt x="296" y="81"/>
                    <a:pt x="297" y="81"/>
                  </a:cubicBezTo>
                  <a:cubicBezTo>
                    <a:pt x="296" y="81"/>
                    <a:pt x="296" y="81"/>
                    <a:pt x="295" y="81"/>
                  </a:cubicBezTo>
                  <a:close/>
                  <a:moveTo>
                    <a:pt x="275" y="86"/>
                  </a:moveTo>
                  <a:cubicBezTo>
                    <a:pt x="275" y="85"/>
                    <a:pt x="276" y="86"/>
                    <a:pt x="275" y="85"/>
                  </a:cubicBezTo>
                  <a:cubicBezTo>
                    <a:pt x="275" y="85"/>
                    <a:pt x="275" y="84"/>
                    <a:pt x="274" y="83"/>
                  </a:cubicBezTo>
                  <a:cubicBezTo>
                    <a:pt x="275" y="82"/>
                    <a:pt x="275" y="84"/>
                    <a:pt x="275" y="83"/>
                  </a:cubicBezTo>
                  <a:cubicBezTo>
                    <a:pt x="276" y="83"/>
                    <a:pt x="276" y="83"/>
                    <a:pt x="276" y="83"/>
                  </a:cubicBezTo>
                  <a:cubicBezTo>
                    <a:pt x="276" y="83"/>
                    <a:pt x="275" y="84"/>
                    <a:pt x="276" y="84"/>
                  </a:cubicBezTo>
                  <a:cubicBezTo>
                    <a:pt x="277" y="84"/>
                    <a:pt x="277" y="84"/>
                    <a:pt x="277" y="84"/>
                  </a:cubicBezTo>
                  <a:cubicBezTo>
                    <a:pt x="276" y="84"/>
                    <a:pt x="276" y="84"/>
                    <a:pt x="277" y="85"/>
                  </a:cubicBezTo>
                  <a:cubicBezTo>
                    <a:pt x="276" y="85"/>
                    <a:pt x="276" y="84"/>
                    <a:pt x="276" y="85"/>
                  </a:cubicBezTo>
                  <a:cubicBezTo>
                    <a:pt x="276" y="85"/>
                    <a:pt x="276" y="85"/>
                    <a:pt x="276" y="85"/>
                  </a:cubicBezTo>
                  <a:cubicBezTo>
                    <a:pt x="276" y="85"/>
                    <a:pt x="276" y="85"/>
                    <a:pt x="276" y="85"/>
                  </a:cubicBezTo>
                  <a:cubicBezTo>
                    <a:pt x="276" y="85"/>
                    <a:pt x="276" y="85"/>
                    <a:pt x="276" y="85"/>
                  </a:cubicBezTo>
                  <a:cubicBezTo>
                    <a:pt x="276" y="85"/>
                    <a:pt x="276" y="85"/>
                    <a:pt x="276" y="85"/>
                  </a:cubicBezTo>
                  <a:cubicBezTo>
                    <a:pt x="275" y="86"/>
                    <a:pt x="276" y="86"/>
                    <a:pt x="275" y="86"/>
                  </a:cubicBezTo>
                  <a:close/>
                  <a:moveTo>
                    <a:pt x="275" y="81"/>
                  </a:moveTo>
                  <a:cubicBezTo>
                    <a:pt x="275" y="81"/>
                    <a:pt x="274" y="81"/>
                    <a:pt x="274" y="81"/>
                  </a:cubicBezTo>
                  <a:cubicBezTo>
                    <a:pt x="274" y="82"/>
                    <a:pt x="274" y="82"/>
                    <a:pt x="274" y="82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274" y="81"/>
                    <a:pt x="275" y="81"/>
                    <a:pt x="274" y="80"/>
                  </a:cubicBezTo>
                  <a:cubicBezTo>
                    <a:pt x="275" y="80"/>
                    <a:pt x="275" y="79"/>
                    <a:pt x="275" y="79"/>
                  </a:cubicBezTo>
                  <a:cubicBezTo>
                    <a:pt x="275" y="78"/>
                    <a:pt x="274" y="79"/>
                    <a:pt x="274" y="78"/>
                  </a:cubicBezTo>
                  <a:cubicBezTo>
                    <a:pt x="275" y="77"/>
                    <a:pt x="275" y="80"/>
                    <a:pt x="276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5" y="80"/>
                    <a:pt x="275" y="80"/>
                    <a:pt x="275" y="80"/>
                  </a:cubicBezTo>
                  <a:cubicBezTo>
                    <a:pt x="275" y="80"/>
                    <a:pt x="275" y="80"/>
                    <a:pt x="276" y="80"/>
                  </a:cubicBezTo>
                  <a:cubicBezTo>
                    <a:pt x="275" y="81"/>
                    <a:pt x="275" y="81"/>
                    <a:pt x="275" y="81"/>
                  </a:cubicBezTo>
                  <a:cubicBezTo>
                    <a:pt x="275" y="80"/>
                    <a:pt x="275" y="80"/>
                    <a:pt x="275" y="80"/>
                  </a:cubicBezTo>
                  <a:cubicBezTo>
                    <a:pt x="274" y="80"/>
                    <a:pt x="275" y="81"/>
                    <a:pt x="275" y="81"/>
                  </a:cubicBezTo>
                  <a:close/>
                  <a:moveTo>
                    <a:pt x="274" y="94"/>
                  </a:moveTo>
                  <a:cubicBezTo>
                    <a:pt x="275" y="95"/>
                    <a:pt x="275" y="95"/>
                    <a:pt x="275" y="95"/>
                  </a:cubicBezTo>
                  <a:cubicBezTo>
                    <a:pt x="274" y="95"/>
                    <a:pt x="274" y="94"/>
                    <a:pt x="274" y="94"/>
                  </a:cubicBezTo>
                  <a:close/>
                  <a:moveTo>
                    <a:pt x="273" y="77"/>
                  </a:move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lose/>
                  <a:moveTo>
                    <a:pt x="271" y="77"/>
                  </a:moveTo>
                  <a:cubicBezTo>
                    <a:pt x="271" y="77"/>
                    <a:pt x="271" y="77"/>
                    <a:pt x="271" y="77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6"/>
                    <a:pt x="271" y="77"/>
                    <a:pt x="271" y="77"/>
                  </a:cubicBezTo>
                  <a:close/>
                  <a:moveTo>
                    <a:pt x="260" y="92"/>
                  </a:moveTo>
                  <a:cubicBezTo>
                    <a:pt x="260" y="92"/>
                    <a:pt x="260" y="93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61" y="93"/>
                    <a:pt x="261" y="93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60" y="92"/>
                    <a:pt x="260" y="93"/>
                    <a:pt x="259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60" y="92"/>
                    <a:pt x="259" y="91"/>
                    <a:pt x="260" y="90"/>
                  </a:cubicBezTo>
                  <a:cubicBezTo>
                    <a:pt x="261" y="91"/>
                    <a:pt x="261" y="92"/>
                    <a:pt x="262" y="91"/>
                  </a:cubicBezTo>
                  <a:cubicBezTo>
                    <a:pt x="262" y="91"/>
                    <a:pt x="262" y="91"/>
                    <a:pt x="262" y="91"/>
                  </a:cubicBezTo>
                  <a:cubicBezTo>
                    <a:pt x="262" y="91"/>
                    <a:pt x="262" y="91"/>
                    <a:pt x="262" y="91"/>
                  </a:cubicBezTo>
                  <a:cubicBezTo>
                    <a:pt x="262" y="91"/>
                    <a:pt x="262" y="91"/>
                    <a:pt x="262" y="91"/>
                  </a:cubicBezTo>
                  <a:cubicBezTo>
                    <a:pt x="262" y="92"/>
                    <a:pt x="262" y="92"/>
                    <a:pt x="262" y="92"/>
                  </a:cubicBezTo>
                  <a:cubicBezTo>
                    <a:pt x="262" y="93"/>
                    <a:pt x="263" y="92"/>
                    <a:pt x="264" y="93"/>
                  </a:cubicBezTo>
                  <a:cubicBezTo>
                    <a:pt x="264" y="93"/>
                    <a:pt x="264" y="93"/>
                    <a:pt x="264" y="93"/>
                  </a:cubicBezTo>
                  <a:cubicBezTo>
                    <a:pt x="266" y="92"/>
                    <a:pt x="266" y="92"/>
                    <a:pt x="266" y="92"/>
                  </a:cubicBezTo>
                  <a:cubicBezTo>
                    <a:pt x="266" y="93"/>
                    <a:pt x="266" y="93"/>
                    <a:pt x="266" y="93"/>
                  </a:cubicBezTo>
                  <a:cubicBezTo>
                    <a:pt x="265" y="93"/>
                    <a:pt x="265" y="94"/>
                    <a:pt x="264" y="94"/>
                  </a:cubicBezTo>
                  <a:cubicBezTo>
                    <a:pt x="264" y="93"/>
                    <a:pt x="263" y="94"/>
                    <a:pt x="262" y="93"/>
                  </a:cubicBezTo>
                  <a:cubicBezTo>
                    <a:pt x="262" y="93"/>
                    <a:pt x="262" y="93"/>
                    <a:pt x="262" y="93"/>
                  </a:cubicBezTo>
                  <a:cubicBezTo>
                    <a:pt x="262" y="92"/>
                    <a:pt x="261" y="92"/>
                    <a:pt x="260" y="92"/>
                  </a:cubicBezTo>
                  <a:close/>
                  <a:moveTo>
                    <a:pt x="257" y="95"/>
                  </a:moveTo>
                  <a:cubicBezTo>
                    <a:pt x="257" y="94"/>
                    <a:pt x="258" y="93"/>
                    <a:pt x="259" y="93"/>
                  </a:cubicBezTo>
                  <a:cubicBezTo>
                    <a:pt x="259" y="94"/>
                    <a:pt x="259" y="94"/>
                    <a:pt x="259" y="95"/>
                  </a:cubicBezTo>
                  <a:cubicBezTo>
                    <a:pt x="259" y="95"/>
                    <a:pt x="258" y="93"/>
                    <a:pt x="257" y="95"/>
                  </a:cubicBezTo>
                  <a:close/>
                  <a:moveTo>
                    <a:pt x="259" y="96"/>
                  </a:moveTo>
                  <a:cubicBezTo>
                    <a:pt x="259" y="97"/>
                    <a:pt x="259" y="97"/>
                    <a:pt x="259" y="97"/>
                  </a:cubicBezTo>
                  <a:cubicBezTo>
                    <a:pt x="258" y="96"/>
                    <a:pt x="258" y="96"/>
                    <a:pt x="258" y="95"/>
                  </a:cubicBezTo>
                  <a:cubicBezTo>
                    <a:pt x="258" y="96"/>
                    <a:pt x="258" y="96"/>
                    <a:pt x="259" y="96"/>
                  </a:cubicBezTo>
                  <a:close/>
                  <a:moveTo>
                    <a:pt x="261" y="78"/>
                  </a:moveTo>
                  <a:cubicBezTo>
                    <a:pt x="261" y="78"/>
                    <a:pt x="261" y="78"/>
                    <a:pt x="261" y="78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1" y="77"/>
                    <a:pt x="261" y="77"/>
                    <a:pt x="261" y="77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2" y="78"/>
                    <a:pt x="262" y="78"/>
                    <a:pt x="262" y="78"/>
                  </a:cubicBezTo>
                  <a:cubicBezTo>
                    <a:pt x="262" y="78"/>
                    <a:pt x="262" y="78"/>
                    <a:pt x="262" y="78"/>
                  </a:cubicBezTo>
                  <a:cubicBezTo>
                    <a:pt x="262" y="78"/>
                    <a:pt x="262" y="78"/>
                    <a:pt x="262" y="78"/>
                  </a:cubicBezTo>
                  <a:lnTo>
                    <a:pt x="261" y="78"/>
                  </a:lnTo>
                  <a:close/>
                  <a:moveTo>
                    <a:pt x="266" y="81"/>
                  </a:moveTo>
                  <a:cubicBezTo>
                    <a:pt x="265" y="81"/>
                    <a:pt x="265" y="81"/>
                    <a:pt x="265" y="81"/>
                  </a:cubicBezTo>
                  <a:cubicBezTo>
                    <a:pt x="265" y="81"/>
                    <a:pt x="266" y="80"/>
                    <a:pt x="266" y="80"/>
                  </a:cubicBezTo>
                  <a:cubicBezTo>
                    <a:pt x="266" y="80"/>
                    <a:pt x="267" y="81"/>
                    <a:pt x="267" y="80"/>
                  </a:cubicBezTo>
                  <a:cubicBezTo>
                    <a:pt x="267" y="81"/>
                    <a:pt x="267" y="81"/>
                    <a:pt x="266" y="81"/>
                  </a:cubicBezTo>
                  <a:cubicBezTo>
                    <a:pt x="266" y="81"/>
                    <a:pt x="266" y="81"/>
                    <a:pt x="266" y="81"/>
                  </a:cubicBezTo>
                  <a:cubicBezTo>
                    <a:pt x="266" y="81"/>
                    <a:pt x="266" y="81"/>
                    <a:pt x="266" y="81"/>
                  </a:cubicBezTo>
                  <a:close/>
                  <a:moveTo>
                    <a:pt x="251" y="97"/>
                  </a:moveTo>
                  <a:cubicBezTo>
                    <a:pt x="251" y="97"/>
                    <a:pt x="251" y="97"/>
                    <a:pt x="251" y="97"/>
                  </a:cubicBezTo>
                  <a:cubicBezTo>
                    <a:pt x="250" y="97"/>
                    <a:pt x="250" y="97"/>
                    <a:pt x="249" y="98"/>
                  </a:cubicBezTo>
                  <a:cubicBezTo>
                    <a:pt x="249" y="98"/>
                    <a:pt x="249" y="98"/>
                    <a:pt x="249" y="98"/>
                  </a:cubicBezTo>
                  <a:cubicBezTo>
                    <a:pt x="249" y="98"/>
                    <a:pt x="249" y="98"/>
                    <a:pt x="249" y="98"/>
                  </a:cubicBezTo>
                  <a:cubicBezTo>
                    <a:pt x="249" y="99"/>
                    <a:pt x="249" y="99"/>
                    <a:pt x="249" y="99"/>
                  </a:cubicBezTo>
                  <a:cubicBezTo>
                    <a:pt x="249" y="99"/>
                    <a:pt x="249" y="99"/>
                    <a:pt x="249" y="99"/>
                  </a:cubicBezTo>
                  <a:cubicBezTo>
                    <a:pt x="249" y="99"/>
                    <a:pt x="249" y="99"/>
                    <a:pt x="249" y="99"/>
                  </a:cubicBezTo>
                  <a:cubicBezTo>
                    <a:pt x="249" y="99"/>
                    <a:pt x="249" y="99"/>
                    <a:pt x="249" y="99"/>
                  </a:cubicBezTo>
                  <a:cubicBezTo>
                    <a:pt x="249" y="99"/>
                    <a:pt x="249" y="98"/>
                    <a:pt x="249" y="98"/>
                  </a:cubicBezTo>
                  <a:cubicBezTo>
                    <a:pt x="249" y="98"/>
                    <a:pt x="249" y="98"/>
                    <a:pt x="249" y="98"/>
                  </a:cubicBezTo>
                  <a:cubicBezTo>
                    <a:pt x="249" y="98"/>
                    <a:pt x="249" y="98"/>
                    <a:pt x="249" y="98"/>
                  </a:cubicBezTo>
                  <a:cubicBezTo>
                    <a:pt x="248" y="98"/>
                    <a:pt x="248" y="99"/>
                    <a:pt x="247" y="99"/>
                  </a:cubicBezTo>
                  <a:cubicBezTo>
                    <a:pt x="247" y="99"/>
                    <a:pt x="247" y="99"/>
                    <a:pt x="247" y="98"/>
                  </a:cubicBezTo>
                  <a:cubicBezTo>
                    <a:pt x="246" y="98"/>
                    <a:pt x="248" y="97"/>
                    <a:pt x="247" y="97"/>
                  </a:cubicBezTo>
                  <a:cubicBezTo>
                    <a:pt x="248" y="96"/>
                    <a:pt x="248" y="96"/>
                    <a:pt x="248" y="96"/>
                  </a:cubicBezTo>
                  <a:cubicBezTo>
                    <a:pt x="248" y="96"/>
                    <a:pt x="248" y="96"/>
                    <a:pt x="248" y="97"/>
                  </a:cubicBezTo>
                  <a:cubicBezTo>
                    <a:pt x="248" y="96"/>
                    <a:pt x="249" y="97"/>
                    <a:pt x="250" y="96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49" y="95"/>
                    <a:pt x="249" y="96"/>
                    <a:pt x="250" y="96"/>
                  </a:cubicBezTo>
                  <a:cubicBezTo>
                    <a:pt x="250" y="95"/>
                    <a:pt x="250" y="95"/>
                    <a:pt x="250" y="95"/>
                  </a:cubicBezTo>
                  <a:cubicBezTo>
                    <a:pt x="250" y="95"/>
                    <a:pt x="251" y="95"/>
                    <a:pt x="250" y="96"/>
                  </a:cubicBezTo>
                  <a:cubicBezTo>
                    <a:pt x="250" y="96"/>
                    <a:pt x="250" y="96"/>
                    <a:pt x="251" y="96"/>
                  </a:cubicBezTo>
                  <a:cubicBezTo>
                    <a:pt x="251" y="95"/>
                    <a:pt x="251" y="94"/>
                    <a:pt x="251" y="93"/>
                  </a:cubicBezTo>
                  <a:cubicBezTo>
                    <a:pt x="251" y="93"/>
                    <a:pt x="251" y="93"/>
                    <a:pt x="251" y="93"/>
                  </a:cubicBezTo>
                  <a:cubicBezTo>
                    <a:pt x="251" y="93"/>
                    <a:pt x="251" y="93"/>
                    <a:pt x="251" y="93"/>
                  </a:cubicBezTo>
                  <a:cubicBezTo>
                    <a:pt x="251" y="93"/>
                    <a:pt x="251" y="93"/>
                    <a:pt x="251" y="93"/>
                  </a:cubicBezTo>
                  <a:cubicBezTo>
                    <a:pt x="251" y="93"/>
                    <a:pt x="251" y="93"/>
                    <a:pt x="251" y="93"/>
                  </a:cubicBezTo>
                  <a:cubicBezTo>
                    <a:pt x="251" y="93"/>
                    <a:pt x="250" y="92"/>
                    <a:pt x="249" y="92"/>
                  </a:cubicBezTo>
                  <a:cubicBezTo>
                    <a:pt x="249" y="93"/>
                    <a:pt x="249" y="93"/>
                    <a:pt x="249" y="93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50" y="92"/>
                    <a:pt x="251" y="92"/>
                    <a:pt x="251" y="93"/>
                  </a:cubicBezTo>
                  <a:cubicBezTo>
                    <a:pt x="251" y="92"/>
                    <a:pt x="251" y="92"/>
                    <a:pt x="251" y="92"/>
                  </a:cubicBezTo>
                  <a:cubicBezTo>
                    <a:pt x="251" y="92"/>
                    <a:pt x="251" y="92"/>
                    <a:pt x="252" y="92"/>
                  </a:cubicBezTo>
                  <a:cubicBezTo>
                    <a:pt x="251" y="92"/>
                    <a:pt x="251" y="92"/>
                    <a:pt x="251" y="92"/>
                  </a:cubicBezTo>
                  <a:cubicBezTo>
                    <a:pt x="251" y="93"/>
                    <a:pt x="253" y="93"/>
                    <a:pt x="252" y="94"/>
                  </a:cubicBezTo>
                  <a:cubicBezTo>
                    <a:pt x="253" y="94"/>
                    <a:pt x="253" y="94"/>
                    <a:pt x="253" y="94"/>
                  </a:cubicBezTo>
                  <a:cubicBezTo>
                    <a:pt x="251" y="95"/>
                    <a:pt x="251" y="95"/>
                    <a:pt x="251" y="95"/>
                  </a:cubicBezTo>
                  <a:cubicBezTo>
                    <a:pt x="252" y="96"/>
                    <a:pt x="253" y="95"/>
                    <a:pt x="253" y="95"/>
                  </a:cubicBezTo>
                  <a:cubicBezTo>
                    <a:pt x="252" y="95"/>
                    <a:pt x="251" y="96"/>
                    <a:pt x="250" y="96"/>
                  </a:cubicBezTo>
                  <a:cubicBezTo>
                    <a:pt x="250" y="97"/>
                    <a:pt x="250" y="97"/>
                    <a:pt x="251" y="97"/>
                  </a:cubicBezTo>
                  <a:close/>
                  <a:moveTo>
                    <a:pt x="253" y="83"/>
                  </a:moveTo>
                  <a:cubicBezTo>
                    <a:pt x="252" y="83"/>
                    <a:pt x="252" y="83"/>
                    <a:pt x="252" y="83"/>
                  </a:cubicBezTo>
                  <a:cubicBezTo>
                    <a:pt x="252" y="82"/>
                    <a:pt x="252" y="83"/>
                    <a:pt x="253" y="83"/>
                  </a:cubicBezTo>
                  <a:cubicBezTo>
                    <a:pt x="253" y="83"/>
                    <a:pt x="253" y="83"/>
                    <a:pt x="253" y="83"/>
                  </a:cubicBezTo>
                  <a:cubicBezTo>
                    <a:pt x="253" y="83"/>
                    <a:pt x="253" y="83"/>
                    <a:pt x="253" y="83"/>
                  </a:cubicBezTo>
                  <a:close/>
                  <a:moveTo>
                    <a:pt x="254" y="83"/>
                  </a:moveTo>
                  <a:cubicBezTo>
                    <a:pt x="254" y="83"/>
                    <a:pt x="254" y="83"/>
                    <a:pt x="254" y="83"/>
                  </a:cubicBezTo>
                  <a:cubicBezTo>
                    <a:pt x="255" y="83"/>
                    <a:pt x="255" y="83"/>
                    <a:pt x="255" y="83"/>
                  </a:cubicBezTo>
                  <a:cubicBezTo>
                    <a:pt x="255" y="82"/>
                    <a:pt x="255" y="82"/>
                    <a:pt x="255" y="82"/>
                  </a:cubicBezTo>
                  <a:cubicBezTo>
                    <a:pt x="256" y="83"/>
                    <a:pt x="256" y="83"/>
                    <a:pt x="256" y="84"/>
                  </a:cubicBezTo>
                  <a:cubicBezTo>
                    <a:pt x="255" y="83"/>
                    <a:pt x="254" y="84"/>
                    <a:pt x="254" y="83"/>
                  </a:cubicBezTo>
                  <a:close/>
                  <a:moveTo>
                    <a:pt x="258" y="77"/>
                  </a:moveTo>
                  <a:cubicBezTo>
                    <a:pt x="258" y="76"/>
                    <a:pt x="257" y="76"/>
                    <a:pt x="257" y="75"/>
                  </a:cubicBezTo>
                  <a:cubicBezTo>
                    <a:pt x="258" y="75"/>
                    <a:pt x="258" y="75"/>
                    <a:pt x="258" y="76"/>
                  </a:cubicBezTo>
                  <a:cubicBezTo>
                    <a:pt x="258" y="76"/>
                    <a:pt x="258" y="76"/>
                    <a:pt x="258" y="77"/>
                  </a:cubicBezTo>
                  <a:close/>
                  <a:moveTo>
                    <a:pt x="249" y="77"/>
                  </a:moveTo>
                  <a:cubicBezTo>
                    <a:pt x="249" y="77"/>
                    <a:pt x="248" y="77"/>
                    <a:pt x="248" y="77"/>
                  </a:cubicBezTo>
                  <a:cubicBezTo>
                    <a:pt x="248" y="77"/>
                    <a:pt x="248" y="77"/>
                    <a:pt x="248" y="77"/>
                  </a:cubicBezTo>
                  <a:cubicBezTo>
                    <a:pt x="248" y="77"/>
                    <a:pt x="248" y="77"/>
                    <a:pt x="248" y="77"/>
                  </a:cubicBezTo>
                  <a:cubicBezTo>
                    <a:pt x="248" y="77"/>
                    <a:pt x="248" y="77"/>
                    <a:pt x="248" y="77"/>
                  </a:cubicBezTo>
                  <a:cubicBezTo>
                    <a:pt x="248" y="77"/>
                    <a:pt x="248" y="77"/>
                    <a:pt x="248" y="77"/>
                  </a:cubicBezTo>
                  <a:lnTo>
                    <a:pt x="249" y="77"/>
                  </a:lnTo>
                  <a:close/>
                  <a:moveTo>
                    <a:pt x="243" y="100"/>
                  </a:moveTo>
                  <a:cubicBezTo>
                    <a:pt x="244" y="101"/>
                    <a:pt x="244" y="101"/>
                    <a:pt x="244" y="101"/>
                  </a:cubicBezTo>
                  <a:cubicBezTo>
                    <a:pt x="243" y="102"/>
                    <a:pt x="243" y="102"/>
                    <a:pt x="243" y="102"/>
                  </a:cubicBezTo>
                  <a:cubicBezTo>
                    <a:pt x="242" y="101"/>
                    <a:pt x="244" y="101"/>
                    <a:pt x="243" y="100"/>
                  </a:cubicBezTo>
                  <a:close/>
                  <a:moveTo>
                    <a:pt x="244" y="99"/>
                  </a:moveTo>
                  <a:cubicBezTo>
                    <a:pt x="244" y="99"/>
                    <a:pt x="244" y="100"/>
                    <a:pt x="244" y="100"/>
                  </a:cubicBezTo>
                  <a:lnTo>
                    <a:pt x="244" y="99"/>
                  </a:lnTo>
                  <a:close/>
                  <a:moveTo>
                    <a:pt x="248" y="84"/>
                  </a:moveTo>
                  <a:cubicBezTo>
                    <a:pt x="248" y="84"/>
                    <a:pt x="248" y="84"/>
                    <a:pt x="248" y="83"/>
                  </a:cubicBezTo>
                  <a:cubicBezTo>
                    <a:pt x="248" y="83"/>
                    <a:pt x="248" y="83"/>
                    <a:pt x="248" y="83"/>
                  </a:cubicBezTo>
                  <a:cubicBezTo>
                    <a:pt x="249" y="82"/>
                    <a:pt x="250" y="84"/>
                    <a:pt x="250" y="83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0" y="83"/>
                    <a:pt x="252" y="81"/>
                    <a:pt x="250" y="82"/>
                  </a:cubicBezTo>
                  <a:cubicBezTo>
                    <a:pt x="251" y="81"/>
                    <a:pt x="251" y="81"/>
                    <a:pt x="251" y="81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50" y="80"/>
                    <a:pt x="252" y="79"/>
                    <a:pt x="253" y="80"/>
                  </a:cubicBezTo>
                  <a:cubicBezTo>
                    <a:pt x="253" y="79"/>
                    <a:pt x="253" y="79"/>
                    <a:pt x="253" y="79"/>
                  </a:cubicBezTo>
                  <a:cubicBezTo>
                    <a:pt x="253" y="79"/>
                    <a:pt x="253" y="80"/>
                    <a:pt x="254" y="80"/>
                  </a:cubicBezTo>
                  <a:cubicBezTo>
                    <a:pt x="254" y="79"/>
                    <a:pt x="254" y="79"/>
                    <a:pt x="254" y="78"/>
                  </a:cubicBezTo>
                  <a:cubicBezTo>
                    <a:pt x="254" y="78"/>
                    <a:pt x="254" y="78"/>
                    <a:pt x="254" y="78"/>
                  </a:cubicBezTo>
                  <a:cubicBezTo>
                    <a:pt x="254" y="78"/>
                    <a:pt x="254" y="78"/>
                    <a:pt x="254" y="78"/>
                  </a:cubicBezTo>
                  <a:cubicBezTo>
                    <a:pt x="254" y="78"/>
                    <a:pt x="254" y="78"/>
                    <a:pt x="254" y="78"/>
                  </a:cubicBezTo>
                  <a:cubicBezTo>
                    <a:pt x="255" y="79"/>
                    <a:pt x="255" y="77"/>
                    <a:pt x="256" y="78"/>
                  </a:cubicBezTo>
                  <a:cubicBezTo>
                    <a:pt x="255" y="78"/>
                    <a:pt x="255" y="80"/>
                    <a:pt x="254" y="80"/>
                  </a:cubicBezTo>
                  <a:cubicBezTo>
                    <a:pt x="254" y="80"/>
                    <a:pt x="254" y="80"/>
                    <a:pt x="254" y="80"/>
                  </a:cubicBezTo>
                  <a:cubicBezTo>
                    <a:pt x="254" y="80"/>
                    <a:pt x="253" y="80"/>
                    <a:pt x="253" y="81"/>
                  </a:cubicBezTo>
                  <a:cubicBezTo>
                    <a:pt x="254" y="81"/>
                    <a:pt x="252" y="81"/>
                    <a:pt x="252" y="82"/>
                  </a:cubicBezTo>
                  <a:cubicBezTo>
                    <a:pt x="251" y="81"/>
                    <a:pt x="252" y="83"/>
                    <a:pt x="251" y="83"/>
                  </a:cubicBezTo>
                  <a:cubicBezTo>
                    <a:pt x="251" y="83"/>
                    <a:pt x="251" y="83"/>
                    <a:pt x="251" y="84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2" y="83"/>
                    <a:pt x="252" y="83"/>
                    <a:pt x="252" y="83"/>
                  </a:cubicBezTo>
                  <a:cubicBezTo>
                    <a:pt x="252" y="84"/>
                    <a:pt x="252" y="84"/>
                    <a:pt x="252" y="84"/>
                  </a:cubicBezTo>
                  <a:cubicBezTo>
                    <a:pt x="253" y="84"/>
                    <a:pt x="253" y="84"/>
                    <a:pt x="253" y="84"/>
                  </a:cubicBezTo>
                  <a:cubicBezTo>
                    <a:pt x="252" y="84"/>
                    <a:pt x="252" y="84"/>
                    <a:pt x="252" y="84"/>
                  </a:cubicBezTo>
                  <a:cubicBezTo>
                    <a:pt x="252" y="84"/>
                    <a:pt x="252" y="84"/>
                    <a:pt x="252" y="84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2" y="84"/>
                    <a:pt x="251" y="84"/>
                    <a:pt x="251" y="84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1" y="83"/>
                    <a:pt x="250" y="83"/>
                    <a:pt x="250" y="83"/>
                  </a:cubicBezTo>
                  <a:cubicBezTo>
                    <a:pt x="250" y="84"/>
                    <a:pt x="249" y="83"/>
                    <a:pt x="249" y="84"/>
                  </a:cubicBezTo>
                  <a:cubicBezTo>
                    <a:pt x="250" y="85"/>
                    <a:pt x="251" y="85"/>
                    <a:pt x="251" y="85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5"/>
                    <a:pt x="250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48" y="85"/>
                    <a:pt x="248" y="85"/>
                    <a:pt x="248" y="85"/>
                  </a:cubicBezTo>
                  <a:cubicBezTo>
                    <a:pt x="249" y="85"/>
                    <a:pt x="249" y="84"/>
                    <a:pt x="249" y="84"/>
                  </a:cubicBezTo>
                  <a:lnTo>
                    <a:pt x="248" y="84"/>
                  </a:lnTo>
                  <a:close/>
                  <a:moveTo>
                    <a:pt x="246" y="95"/>
                  </a:moveTo>
                  <a:cubicBezTo>
                    <a:pt x="246" y="95"/>
                    <a:pt x="246" y="95"/>
                    <a:pt x="246" y="95"/>
                  </a:cubicBezTo>
                  <a:cubicBezTo>
                    <a:pt x="245" y="95"/>
                    <a:pt x="246" y="96"/>
                    <a:pt x="246" y="96"/>
                  </a:cubicBezTo>
                  <a:cubicBezTo>
                    <a:pt x="246" y="96"/>
                    <a:pt x="246" y="96"/>
                    <a:pt x="246" y="96"/>
                  </a:cubicBezTo>
                  <a:cubicBezTo>
                    <a:pt x="246" y="96"/>
                    <a:pt x="246" y="96"/>
                    <a:pt x="246" y="96"/>
                  </a:cubicBezTo>
                  <a:cubicBezTo>
                    <a:pt x="245" y="96"/>
                    <a:pt x="245" y="96"/>
                    <a:pt x="245" y="96"/>
                  </a:cubicBezTo>
                  <a:lnTo>
                    <a:pt x="246" y="95"/>
                  </a:lnTo>
                  <a:close/>
                  <a:moveTo>
                    <a:pt x="245" y="99"/>
                  </a:moveTo>
                  <a:cubicBezTo>
                    <a:pt x="246" y="99"/>
                    <a:pt x="247" y="100"/>
                    <a:pt x="247" y="99"/>
                  </a:cubicBezTo>
                  <a:cubicBezTo>
                    <a:pt x="248" y="99"/>
                    <a:pt x="248" y="99"/>
                    <a:pt x="248" y="100"/>
                  </a:cubicBezTo>
                  <a:cubicBezTo>
                    <a:pt x="248" y="100"/>
                    <a:pt x="248" y="100"/>
                    <a:pt x="249" y="100"/>
                  </a:cubicBezTo>
                  <a:cubicBezTo>
                    <a:pt x="249" y="100"/>
                    <a:pt x="249" y="100"/>
                    <a:pt x="249" y="100"/>
                  </a:cubicBezTo>
                  <a:cubicBezTo>
                    <a:pt x="249" y="100"/>
                    <a:pt x="250" y="100"/>
                    <a:pt x="250" y="100"/>
                  </a:cubicBezTo>
                  <a:cubicBezTo>
                    <a:pt x="250" y="100"/>
                    <a:pt x="249" y="100"/>
                    <a:pt x="249" y="100"/>
                  </a:cubicBezTo>
                  <a:cubicBezTo>
                    <a:pt x="249" y="100"/>
                    <a:pt x="249" y="100"/>
                    <a:pt x="249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7" y="99"/>
                    <a:pt x="246" y="100"/>
                    <a:pt x="245" y="100"/>
                  </a:cubicBezTo>
                  <a:cubicBezTo>
                    <a:pt x="245" y="100"/>
                    <a:pt x="245" y="100"/>
                    <a:pt x="245" y="100"/>
                  </a:cubicBezTo>
                  <a:cubicBezTo>
                    <a:pt x="245" y="100"/>
                    <a:pt x="245" y="100"/>
                    <a:pt x="245" y="100"/>
                  </a:cubicBezTo>
                  <a:cubicBezTo>
                    <a:pt x="245" y="99"/>
                    <a:pt x="245" y="99"/>
                    <a:pt x="245" y="99"/>
                  </a:cubicBezTo>
                  <a:close/>
                  <a:moveTo>
                    <a:pt x="275" y="99"/>
                  </a:moveTo>
                  <a:cubicBezTo>
                    <a:pt x="274" y="100"/>
                    <a:pt x="272" y="99"/>
                    <a:pt x="272" y="99"/>
                  </a:cubicBezTo>
                  <a:cubicBezTo>
                    <a:pt x="273" y="99"/>
                    <a:pt x="274" y="98"/>
                    <a:pt x="275" y="99"/>
                  </a:cubicBezTo>
                  <a:close/>
                  <a:moveTo>
                    <a:pt x="304" y="78"/>
                  </a:moveTo>
                  <a:cubicBezTo>
                    <a:pt x="304" y="79"/>
                    <a:pt x="304" y="79"/>
                    <a:pt x="304" y="79"/>
                  </a:cubicBezTo>
                  <a:cubicBezTo>
                    <a:pt x="303" y="79"/>
                    <a:pt x="303" y="79"/>
                    <a:pt x="303" y="79"/>
                  </a:cubicBezTo>
                  <a:cubicBezTo>
                    <a:pt x="303" y="78"/>
                    <a:pt x="304" y="78"/>
                    <a:pt x="304" y="78"/>
                  </a:cubicBezTo>
                  <a:close/>
                  <a:moveTo>
                    <a:pt x="302" y="84"/>
                  </a:moveTo>
                  <a:cubicBezTo>
                    <a:pt x="303" y="83"/>
                    <a:pt x="303" y="84"/>
                    <a:pt x="303" y="84"/>
                  </a:cubicBezTo>
                  <a:cubicBezTo>
                    <a:pt x="303" y="84"/>
                    <a:pt x="304" y="84"/>
                    <a:pt x="304" y="84"/>
                  </a:cubicBezTo>
                  <a:cubicBezTo>
                    <a:pt x="304" y="84"/>
                    <a:pt x="304" y="84"/>
                    <a:pt x="304" y="84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5" y="85"/>
                    <a:pt x="305" y="84"/>
                    <a:pt x="306" y="83"/>
                  </a:cubicBezTo>
                  <a:cubicBezTo>
                    <a:pt x="306" y="84"/>
                    <a:pt x="305" y="86"/>
                    <a:pt x="306" y="84"/>
                  </a:cubicBezTo>
                  <a:cubicBezTo>
                    <a:pt x="307" y="85"/>
                    <a:pt x="305" y="85"/>
                    <a:pt x="305" y="85"/>
                  </a:cubicBezTo>
                  <a:cubicBezTo>
                    <a:pt x="305" y="85"/>
                    <a:pt x="305" y="85"/>
                    <a:pt x="304" y="85"/>
                  </a:cubicBezTo>
                  <a:cubicBezTo>
                    <a:pt x="304" y="85"/>
                    <a:pt x="304" y="85"/>
                    <a:pt x="304" y="84"/>
                  </a:cubicBezTo>
                  <a:cubicBezTo>
                    <a:pt x="303" y="84"/>
                    <a:pt x="303" y="84"/>
                    <a:pt x="302" y="84"/>
                  </a:cubicBezTo>
                  <a:close/>
                  <a:moveTo>
                    <a:pt x="303" y="86"/>
                  </a:moveTo>
                  <a:cubicBezTo>
                    <a:pt x="304" y="86"/>
                    <a:pt x="304" y="86"/>
                    <a:pt x="304" y="86"/>
                  </a:cubicBezTo>
                  <a:cubicBezTo>
                    <a:pt x="304" y="86"/>
                    <a:pt x="304" y="87"/>
                    <a:pt x="304" y="87"/>
                  </a:cubicBezTo>
                  <a:cubicBezTo>
                    <a:pt x="304" y="86"/>
                    <a:pt x="303" y="87"/>
                    <a:pt x="303" y="86"/>
                  </a:cubicBezTo>
                  <a:close/>
                  <a:moveTo>
                    <a:pt x="302" y="94"/>
                  </a:moveTo>
                  <a:cubicBezTo>
                    <a:pt x="302" y="94"/>
                    <a:pt x="302" y="94"/>
                    <a:pt x="302" y="94"/>
                  </a:cubicBezTo>
                  <a:cubicBezTo>
                    <a:pt x="302" y="94"/>
                    <a:pt x="302" y="94"/>
                    <a:pt x="302" y="94"/>
                  </a:cubicBezTo>
                  <a:close/>
                  <a:moveTo>
                    <a:pt x="307" y="94"/>
                  </a:moveTo>
                  <a:cubicBezTo>
                    <a:pt x="306" y="94"/>
                    <a:pt x="306" y="94"/>
                    <a:pt x="306" y="94"/>
                  </a:cubicBezTo>
                  <a:cubicBezTo>
                    <a:pt x="306" y="94"/>
                    <a:pt x="306" y="94"/>
                    <a:pt x="306" y="94"/>
                  </a:cubicBezTo>
                  <a:lnTo>
                    <a:pt x="307" y="94"/>
                  </a:lnTo>
                  <a:close/>
                  <a:moveTo>
                    <a:pt x="307" y="90"/>
                  </a:moveTo>
                  <a:cubicBezTo>
                    <a:pt x="307" y="90"/>
                    <a:pt x="307" y="89"/>
                    <a:pt x="307" y="90"/>
                  </a:cubicBezTo>
                  <a:cubicBezTo>
                    <a:pt x="307" y="89"/>
                    <a:pt x="306" y="88"/>
                    <a:pt x="306" y="88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8"/>
                    <a:pt x="307" y="88"/>
                    <a:pt x="306" y="88"/>
                  </a:cubicBezTo>
                  <a:cubicBezTo>
                    <a:pt x="306" y="88"/>
                    <a:pt x="306" y="88"/>
                    <a:pt x="305" y="87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5" y="87"/>
                    <a:pt x="306" y="87"/>
                    <a:pt x="306" y="87"/>
                  </a:cubicBezTo>
                  <a:cubicBezTo>
                    <a:pt x="306" y="87"/>
                    <a:pt x="307" y="87"/>
                    <a:pt x="306" y="87"/>
                  </a:cubicBezTo>
                  <a:cubicBezTo>
                    <a:pt x="307" y="87"/>
                    <a:pt x="307" y="88"/>
                    <a:pt x="308" y="88"/>
                  </a:cubicBezTo>
                  <a:cubicBezTo>
                    <a:pt x="307" y="88"/>
                    <a:pt x="307" y="88"/>
                    <a:pt x="307" y="89"/>
                  </a:cubicBezTo>
                  <a:cubicBezTo>
                    <a:pt x="307" y="89"/>
                    <a:pt x="307" y="89"/>
                    <a:pt x="308" y="89"/>
                  </a:cubicBezTo>
                  <a:cubicBezTo>
                    <a:pt x="308" y="89"/>
                    <a:pt x="308" y="89"/>
                    <a:pt x="308" y="89"/>
                  </a:cubicBezTo>
                  <a:cubicBezTo>
                    <a:pt x="308" y="89"/>
                    <a:pt x="308" y="89"/>
                    <a:pt x="308" y="89"/>
                  </a:cubicBezTo>
                  <a:cubicBezTo>
                    <a:pt x="309" y="89"/>
                    <a:pt x="309" y="89"/>
                    <a:pt x="309" y="89"/>
                  </a:cubicBezTo>
                  <a:cubicBezTo>
                    <a:pt x="308" y="89"/>
                    <a:pt x="309" y="90"/>
                    <a:pt x="308" y="90"/>
                  </a:cubicBezTo>
                  <a:cubicBezTo>
                    <a:pt x="309" y="90"/>
                    <a:pt x="309" y="90"/>
                    <a:pt x="309" y="90"/>
                  </a:cubicBezTo>
                  <a:cubicBezTo>
                    <a:pt x="308" y="91"/>
                    <a:pt x="308" y="91"/>
                    <a:pt x="308" y="91"/>
                  </a:cubicBezTo>
                  <a:cubicBezTo>
                    <a:pt x="308" y="90"/>
                    <a:pt x="308" y="90"/>
                    <a:pt x="307" y="90"/>
                  </a:cubicBezTo>
                  <a:close/>
                  <a:moveTo>
                    <a:pt x="328" y="98"/>
                  </a:moveTo>
                  <a:cubicBezTo>
                    <a:pt x="328" y="98"/>
                    <a:pt x="328" y="98"/>
                    <a:pt x="327" y="97"/>
                  </a:cubicBezTo>
                  <a:cubicBezTo>
                    <a:pt x="327" y="98"/>
                    <a:pt x="326" y="98"/>
                    <a:pt x="326" y="98"/>
                  </a:cubicBezTo>
                  <a:cubicBezTo>
                    <a:pt x="326" y="98"/>
                    <a:pt x="326" y="98"/>
                    <a:pt x="326" y="98"/>
                  </a:cubicBezTo>
                  <a:cubicBezTo>
                    <a:pt x="326" y="97"/>
                    <a:pt x="326" y="97"/>
                    <a:pt x="326" y="97"/>
                  </a:cubicBezTo>
                  <a:cubicBezTo>
                    <a:pt x="325" y="97"/>
                    <a:pt x="325" y="97"/>
                    <a:pt x="326" y="97"/>
                  </a:cubicBezTo>
                  <a:cubicBezTo>
                    <a:pt x="326" y="97"/>
                    <a:pt x="326" y="97"/>
                    <a:pt x="326" y="97"/>
                  </a:cubicBezTo>
                  <a:cubicBezTo>
                    <a:pt x="326" y="97"/>
                    <a:pt x="326" y="97"/>
                    <a:pt x="326" y="97"/>
                  </a:cubicBezTo>
                  <a:cubicBezTo>
                    <a:pt x="326" y="97"/>
                    <a:pt x="326" y="96"/>
                    <a:pt x="326" y="96"/>
                  </a:cubicBezTo>
                  <a:cubicBezTo>
                    <a:pt x="327" y="96"/>
                    <a:pt x="327" y="97"/>
                    <a:pt x="328" y="97"/>
                  </a:cubicBezTo>
                  <a:cubicBezTo>
                    <a:pt x="328" y="96"/>
                    <a:pt x="329" y="97"/>
                    <a:pt x="330" y="97"/>
                  </a:cubicBezTo>
                  <a:cubicBezTo>
                    <a:pt x="330" y="97"/>
                    <a:pt x="330" y="97"/>
                    <a:pt x="330" y="97"/>
                  </a:cubicBezTo>
                  <a:cubicBezTo>
                    <a:pt x="330" y="98"/>
                    <a:pt x="329" y="98"/>
                    <a:pt x="329" y="97"/>
                  </a:cubicBezTo>
                  <a:cubicBezTo>
                    <a:pt x="329" y="98"/>
                    <a:pt x="328" y="98"/>
                    <a:pt x="328" y="98"/>
                  </a:cubicBezTo>
                  <a:close/>
                  <a:moveTo>
                    <a:pt x="323" y="96"/>
                  </a:moveTo>
                  <a:cubicBezTo>
                    <a:pt x="323" y="96"/>
                    <a:pt x="323" y="96"/>
                    <a:pt x="323" y="96"/>
                  </a:cubicBezTo>
                  <a:cubicBezTo>
                    <a:pt x="324" y="95"/>
                    <a:pt x="323" y="97"/>
                    <a:pt x="324" y="97"/>
                  </a:cubicBezTo>
                  <a:cubicBezTo>
                    <a:pt x="324" y="97"/>
                    <a:pt x="324" y="97"/>
                    <a:pt x="324" y="97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3" y="97"/>
                    <a:pt x="323" y="96"/>
                    <a:pt x="323" y="96"/>
                  </a:cubicBezTo>
                  <a:close/>
                  <a:moveTo>
                    <a:pt x="318" y="97"/>
                  </a:moveTo>
                  <a:cubicBezTo>
                    <a:pt x="320" y="96"/>
                    <a:pt x="320" y="98"/>
                    <a:pt x="321" y="97"/>
                  </a:cubicBezTo>
                  <a:cubicBezTo>
                    <a:pt x="322" y="97"/>
                    <a:pt x="322" y="97"/>
                    <a:pt x="322" y="98"/>
                  </a:cubicBezTo>
                  <a:cubicBezTo>
                    <a:pt x="321" y="97"/>
                    <a:pt x="321" y="98"/>
                    <a:pt x="320" y="98"/>
                  </a:cubicBezTo>
                  <a:cubicBezTo>
                    <a:pt x="321" y="97"/>
                    <a:pt x="319" y="97"/>
                    <a:pt x="319" y="97"/>
                  </a:cubicBezTo>
                  <a:cubicBezTo>
                    <a:pt x="318" y="97"/>
                    <a:pt x="318" y="97"/>
                    <a:pt x="318" y="97"/>
                  </a:cubicBezTo>
                  <a:cubicBezTo>
                    <a:pt x="318" y="97"/>
                    <a:pt x="318" y="97"/>
                    <a:pt x="318" y="97"/>
                  </a:cubicBezTo>
                  <a:close/>
                  <a:moveTo>
                    <a:pt x="317" y="98"/>
                  </a:moveTo>
                  <a:cubicBezTo>
                    <a:pt x="316" y="99"/>
                    <a:pt x="314" y="98"/>
                    <a:pt x="313" y="98"/>
                  </a:cubicBezTo>
                  <a:cubicBezTo>
                    <a:pt x="313" y="98"/>
                    <a:pt x="313" y="98"/>
                    <a:pt x="313" y="98"/>
                  </a:cubicBezTo>
                  <a:cubicBezTo>
                    <a:pt x="313" y="98"/>
                    <a:pt x="314" y="98"/>
                    <a:pt x="315" y="97"/>
                  </a:cubicBezTo>
                  <a:cubicBezTo>
                    <a:pt x="315" y="97"/>
                    <a:pt x="315" y="97"/>
                    <a:pt x="315" y="97"/>
                  </a:cubicBezTo>
                  <a:cubicBezTo>
                    <a:pt x="315" y="96"/>
                    <a:pt x="316" y="99"/>
                    <a:pt x="316" y="97"/>
                  </a:cubicBezTo>
                  <a:cubicBezTo>
                    <a:pt x="316" y="97"/>
                    <a:pt x="316" y="97"/>
                    <a:pt x="316" y="97"/>
                  </a:cubicBezTo>
                  <a:cubicBezTo>
                    <a:pt x="317" y="97"/>
                    <a:pt x="317" y="97"/>
                    <a:pt x="317" y="97"/>
                  </a:cubicBezTo>
                  <a:cubicBezTo>
                    <a:pt x="317" y="97"/>
                    <a:pt x="317" y="97"/>
                    <a:pt x="317" y="97"/>
                  </a:cubicBezTo>
                  <a:cubicBezTo>
                    <a:pt x="317" y="97"/>
                    <a:pt x="316" y="97"/>
                    <a:pt x="317" y="96"/>
                  </a:cubicBezTo>
                  <a:cubicBezTo>
                    <a:pt x="317" y="97"/>
                    <a:pt x="317" y="97"/>
                    <a:pt x="317" y="97"/>
                  </a:cubicBezTo>
                  <a:cubicBezTo>
                    <a:pt x="317" y="97"/>
                    <a:pt x="317" y="97"/>
                    <a:pt x="317" y="97"/>
                  </a:cubicBezTo>
                  <a:cubicBezTo>
                    <a:pt x="317" y="97"/>
                    <a:pt x="317" y="97"/>
                    <a:pt x="317" y="97"/>
                  </a:cubicBezTo>
                  <a:cubicBezTo>
                    <a:pt x="317" y="97"/>
                    <a:pt x="317" y="97"/>
                    <a:pt x="317" y="97"/>
                  </a:cubicBezTo>
                  <a:cubicBezTo>
                    <a:pt x="318" y="97"/>
                    <a:pt x="318" y="97"/>
                    <a:pt x="318" y="97"/>
                  </a:cubicBezTo>
                  <a:cubicBezTo>
                    <a:pt x="318" y="97"/>
                    <a:pt x="317" y="97"/>
                    <a:pt x="317" y="97"/>
                  </a:cubicBezTo>
                  <a:cubicBezTo>
                    <a:pt x="317" y="97"/>
                    <a:pt x="317" y="97"/>
                    <a:pt x="317" y="97"/>
                  </a:cubicBezTo>
                  <a:cubicBezTo>
                    <a:pt x="317" y="97"/>
                    <a:pt x="317" y="97"/>
                    <a:pt x="317" y="97"/>
                  </a:cubicBezTo>
                  <a:cubicBezTo>
                    <a:pt x="317" y="97"/>
                    <a:pt x="317" y="97"/>
                    <a:pt x="317" y="97"/>
                  </a:cubicBezTo>
                  <a:cubicBezTo>
                    <a:pt x="317" y="97"/>
                    <a:pt x="316" y="97"/>
                    <a:pt x="317" y="98"/>
                  </a:cubicBezTo>
                  <a:close/>
                  <a:moveTo>
                    <a:pt x="310" y="98"/>
                  </a:moveTo>
                  <a:cubicBezTo>
                    <a:pt x="311" y="97"/>
                    <a:pt x="312" y="97"/>
                    <a:pt x="312" y="96"/>
                  </a:cubicBezTo>
                  <a:cubicBezTo>
                    <a:pt x="312" y="96"/>
                    <a:pt x="312" y="96"/>
                    <a:pt x="312" y="96"/>
                  </a:cubicBezTo>
                  <a:cubicBezTo>
                    <a:pt x="312" y="96"/>
                    <a:pt x="312" y="97"/>
                    <a:pt x="312" y="97"/>
                  </a:cubicBezTo>
                  <a:cubicBezTo>
                    <a:pt x="313" y="97"/>
                    <a:pt x="313" y="97"/>
                    <a:pt x="313" y="97"/>
                  </a:cubicBezTo>
                  <a:cubicBezTo>
                    <a:pt x="312" y="97"/>
                    <a:pt x="312" y="98"/>
                    <a:pt x="312" y="98"/>
                  </a:cubicBezTo>
                  <a:cubicBezTo>
                    <a:pt x="312" y="99"/>
                    <a:pt x="312" y="99"/>
                    <a:pt x="311" y="99"/>
                  </a:cubicBezTo>
                  <a:cubicBezTo>
                    <a:pt x="311" y="99"/>
                    <a:pt x="311" y="98"/>
                    <a:pt x="311" y="98"/>
                  </a:cubicBezTo>
                  <a:cubicBezTo>
                    <a:pt x="311" y="98"/>
                    <a:pt x="310" y="98"/>
                    <a:pt x="310" y="98"/>
                  </a:cubicBezTo>
                  <a:cubicBezTo>
                    <a:pt x="310" y="98"/>
                    <a:pt x="310" y="98"/>
                    <a:pt x="310" y="98"/>
                  </a:cubicBezTo>
                  <a:cubicBezTo>
                    <a:pt x="310" y="98"/>
                    <a:pt x="310" y="98"/>
                    <a:pt x="310" y="98"/>
                  </a:cubicBezTo>
                  <a:close/>
                  <a:moveTo>
                    <a:pt x="318" y="102"/>
                  </a:moveTo>
                  <a:cubicBezTo>
                    <a:pt x="319" y="102"/>
                    <a:pt x="320" y="103"/>
                    <a:pt x="320" y="103"/>
                  </a:cubicBezTo>
                  <a:cubicBezTo>
                    <a:pt x="319" y="103"/>
                    <a:pt x="317" y="103"/>
                    <a:pt x="316" y="103"/>
                  </a:cubicBezTo>
                  <a:cubicBezTo>
                    <a:pt x="316" y="102"/>
                    <a:pt x="316" y="102"/>
                    <a:pt x="316" y="102"/>
                  </a:cubicBezTo>
                  <a:cubicBezTo>
                    <a:pt x="316" y="102"/>
                    <a:pt x="316" y="102"/>
                    <a:pt x="316" y="103"/>
                  </a:cubicBezTo>
                  <a:cubicBezTo>
                    <a:pt x="316" y="103"/>
                    <a:pt x="317" y="102"/>
                    <a:pt x="318" y="103"/>
                  </a:cubicBezTo>
                  <a:lnTo>
                    <a:pt x="318" y="102"/>
                  </a:lnTo>
                  <a:close/>
                  <a:moveTo>
                    <a:pt x="321" y="100"/>
                  </a:moveTo>
                  <a:cubicBezTo>
                    <a:pt x="321" y="101"/>
                    <a:pt x="322" y="101"/>
                    <a:pt x="322" y="101"/>
                  </a:cubicBezTo>
                  <a:cubicBezTo>
                    <a:pt x="321" y="101"/>
                    <a:pt x="320" y="102"/>
                    <a:pt x="320" y="102"/>
                  </a:cubicBezTo>
                  <a:cubicBezTo>
                    <a:pt x="318" y="101"/>
                    <a:pt x="317" y="102"/>
                    <a:pt x="315" y="101"/>
                  </a:cubicBezTo>
                  <a:cubicBezTo>
                    <a:pt x="315" y="102"/>
                    <a:pt x="315" y="102"/>
                    <a:pt x="315" y="102"/>
                  </a:cubicBezTo>
                  <a:cubicBezTo>
                    <a:pt x="314" y="102"/>
                    <a:pt x="313" y="100"/>
                    <a:pt x="313" y="102"/>
                  </a:cubicBezTo>
                  <a:cubicBezTo>
                    <a:pt x="313" y="102"/>
                    <a:pt x="313" y="102"/>
                    <a:pt x="313" y="102"/>
                  </a:cubicBezTo>
                  <a:cubicBezTo>
                    <a:pt x="313" y="102"/>
                    <a:pt x="311" y="103"/>
                    <a:pt x="312" y="102"/>
                  </a:cubicBezTo>
                  <a:cubicBezTo>
                    <a:pt x="313" y="102"/>
                    <a:pt x="313" y="102"/>
                    <a:pt x="313" y="102"/>
                  </a:cubicBezTo>
                  <a:cubicBezTo>
                    <a:pt x="312" y="100"/>
                    <a:pt x="312" y="100"/>
                    <a:pt x="312" y="100"/>
                  </a:cubicBezTo>
                  <a:cubicBezTo>
                    <a:pt x="313" y="101"/>
                    <a:pt x="313" y="99"/>
                    <a:pt x="315" y="100"/>
                  </a:cubicBezTo>
                  <a:cubicBezTo>
                    <a:pt x="315" y="99"/>
                    <a:pt x="316" y="99"/>
                    <a:pt x="317" y="99"/>
                  </a:cubicBezTo>
                  <a:cubicBezTo>
                    <a:pt x="317" y="99"/>
                    <a:pt x="317" y="99"/>
                    <a:pt x="317" y="99"/>
                  </a:cubicBezTo>
                  <a:cubicBezTo>
                    <a:pt x="317" y="99"/>
                    <a:pt x="317" y="99"/>
                    <a:pt x="317" y="99"/>
                  </a:cubicBezTo>
                  <a:cubicBezTo>
                    <a:pt x="317" y="99"/>
                    <a:pt x="317" y="99"/>
                    <a:pt x="317" y="99"/>
                  </a:cubicBezTo>
                  <a:cubicBezTo>
                    <a:pt x="317" y="99"/>
                    <a:pt x="316" y="99"/>
                    <a:pt x="316" y="99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00"/>
                    <a:pt x="316" y="100"/>
                    <a:pt x="316" y="100"/>
                  </a:cubicBezTo>
                  <a:cubicBezTo>
                    <a:pt x="316" y="100"/>
                    <a:pt x="316" y="100"/>
                    <a:pt x="316" y="100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99"/>
                    <a:pt x="316" y="99"/>
                    <a:pt x="315" y="99"/>
                  </a:cubicBezTo>
                  <a:cubicBezTo>
                    <a:pt x="315" y="100"/>
                    <a:pt x="316" y="100"/>
                    <a:pt x="316" y="100"/>
                  </a:cubicBezTo>
                  <a:cubicBezTo>
                    <a:pt x="317" y="101"/>
                    <a:pt x="317" y="99"/>
                    <a:pt x="318" y="99"/>
                  </a:cubicBezTo>
                  <a:cubicBezTo>
                    <a:pt x="318" y="99"/>
                    <a:pt x="318" y="99"/>
                    <a:pt x="318" y="99"/>
                  </a:cubicBezTo>
                  <a:cubicBezTo>
                    <a:pt x="319" y="99"/>
                    <a:pt x="320" y="100"/>
                    <a:pt x="320" y="99"/>
                  </a:cubicBezTo>
                  <a:cubicBezTo>
                    <a:pt x="321" y="99"/>
                    <a:pt x="322" y="98"/>
                    <a:pt x="322" y="99"/>
                  </a:cubicBezTo>
                  <a:cubicBezTo>
                    <a:pt x="322" y="99"/>
                    <a:pt x="322" y="99"/>
                    <a:pt x="322" y="99"/>
                  </a:cubicBezTo>
                  <a:cubicBezTo>
                    <a:pt x="322" y="99"/>
                    <a:pt x="322" y="100"/>
                    <a:pt x="322" y="100"/>
                  </a:cubicBezTo>
                  <a:cubicBezTo>
                    <a:pt x="323" y="99"/>
                    <a:pt x="323" y="99"/>
                    <a:pt x="323" y="99"/>
                  </a:cubicBezTo>
                  <a:cubicBezTo>
                    <a:pt x="324" y="98"/>
                    <a:pt x="324" y="100"/>
                    <a:pt x="325" y="99"/>
                  </a:cubicBezTo>
                  <a:cubicBezTo>
                    <a:pt x="325" y="99"/>
                    <a:pt x="325" y="99"/>
                    <a:pt x="325" y="99"/>
                  </a:cubicBezTo>
                  <a:cubicBezTo>
                    <a:pt x="325" y="99"/>
                    <a:pt x="325" y="99"/>
                    <a:pt x="325" y="99"/>
                  </a:cubicBezTo>
                  <a:cubicBezTo>
                    <a:pt x="325" y="99"/>
                    <a:pt x="325" y="99"/>
                    <a:pt x="325" y="99"/>
                  </a:cubicBezTo>
                  <a:cubicBezTo>
                    <a:pt x="325" y="100"/>
                    <a:pt x="325" y="100"/>
                    <a:pt x="325" y="100"/>
                  </a:cubicBezTo>
                  <a:cubicBezTo>
                    <a:pt x="326" y="99"/>
                    <a:pt x="327" y="101"/>
                    <a:pt x="329" y="100"/>
                  </a:cubicBezTo>
                  <a:cubicBezTo>
                    <a:pt x="329" y="100"/>
                    <a:pt x="329" y="100"/>
                    <a:pt x="329" y="100"/>
                  </a:cubicBezTo>
                  <a:cubicBezTo>
                    <a:pt x="330" y="100"/>
                    <a:pt x="330" y="99"/>
                    <a:pt x="331" y="99"/>
                  </a:cubicBezTo>
                  <a:cubicBezTo>
                    <a:pt x="332" y="100"/>
                    <a:pt x="334" y="97"/>
                    <a:pt x="335" y="99"/>
                  </a:cubicBezTo>
                  <a:cubicBezTo>
                    <a:pt x="336" y="97"/>
                    <a:pt x="336" y="101"/>
                    <a:pt x="338" y="99"/>
                  </a:cubicBezTo>
                  <a:cubicBezTo>
                    <a:pt x="340" y="101"/>
                    <a:pt x="340" y="101"/>
                    <a:pt x="340" y="101"/>
                  </a:cubicBezTo>
                  <a:cubicBezTo>
                    <a:pt x="340" y="100"/>
                    <a:pt x="340" y="100"/>
                    <a:pt x="340" y="100"/>
                  </a:cubicBezTo>
                  <a:cubicBezTo>
                    <a:pt x="340" y="100"/>
                    <a:pt x="340" y="100"/>
                    <a:pt x="340" y="100"/>
                  </a:cubicBezTo>
                  <a:cubicBezTo>
                    <a:pt x="340" y="100"/>
                    <a:pt x="341" y="100"/>
                    <a:pt x="341" y="100"/>
                  </a:cubicBezTo>
                  <a:cubicBezTo>
                    <a:pt x="341" y="100"/>
                    <a:pt x="341" y="100"/>
                    <a:pt x="341" y="100"/>
                  </a:cubicBezTo>
                  <a:cubicBezTo>
                    <a:pt x="341" y="100"/>
                    <a:pt x="341" y="100"/>
                    <a:pt x="341" y="100"/>
                  </a:cubicBezTo>
                  <a:cubicBezTo>
                    <a:pt x="341" y="100"/>
                    <a:pt x="341" y="100"/>
                    <a:pt x="341" y="100"/>
                  </a:cubicBezTo>
                  <a:cubicBezTo>
                    <a:pt x="340" y="100"/>
                    <a:pt x="340" y="100"/>
                    <a:pt x="340" y="100"/>
                  </a:cubicBezTo>
                  <a:cubicBezTo>
                    <a:pt x="341" y="101"/>
                    <a:pt x="341" y="101"/>
                    <a:pt x="341" y="101"/>
                  </a:cubicBezTo>
                  <a:cubicBezTo>
                    <a:pt x="342" y="101"/>
                    <a:pt x="342" y="100"/>
                    <a:pt x="342" y="99"/>
                  </a:cubicBezTo>
                  <a:cubicBezTo>
                    <a:pt x="343" y="99"/>
                    <a:pt x="344" y="100"/>
                    <a:pt x="345" y="99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45" y="99"/>
                    <a:pt x="346" y="99"/>
                    <a:pt x="347" y="99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46" y="98"/>
                    <a:pt x="346" y="98"/>
                    <a:pt x="346" y="97"/>
                  </a:cubicBezTo>
                  <a:cubicBezTo>
                    <a:pt x="346" y="97"/>
                    <a:pt x="346" y="98"/>
                    <a:pt x="347" y="97"/>
                  </a:cubicBezTo>
                  <a:cubicBezTo>
                    <a:pt x="347" y="97"/>
                    <a:pt x="346" y="97"/>
                    <a:pt x="346" y="96"/>
                  </a:cubicBezTo>
                  <a:cubicBezTo>
                    <a:pt x="345" y="96"/>
                    <a:pt x="345" y="96"/>
                    <a:pt x="345" y="96"/>
                  </a:cubicBezTo>
                  <a:cubicBezTo>
                    <a:pt x="345" y="96"/>
                    <a:pt x="344" y="96"/>
                    <a:pt x="344" y="96"/>
                  </a:cubicBezTo>
                  <a:cubicBezTo>
                    <a:pt x="343" y="96"/>
                    <a:pt x="343" y="96"/>
                    <a:pt x="342" y="96"/>
                  </a:cubicBezTo>
                  <a:cubicBezTo>
                    <a:pt x="342" y="95"/>
                    <a:pt x="341" y="96"/>
                    <a:pt x="340" y="95"/>
                  </a:cubicBezTo>
                  <a:cubicBezTo>
                    <a:pt x="340" y="95"/>
                    <a:pt x="340" y="95"/>
                    <a:pt x="340" y="95"/>
                  </a:cubicBezTo>
                  <a:cubicBezTo>
                    <a:pt x="340" y="95"/>
                    <a:pt x="339" y="94"/>
                    <a:pt x="338" y="94"/>
                  </a:cubicBezTo>
                  <a:cubicBezTo>
                    <a:pt x="338" y="94"/>
                    <a:pt x="338" y="95"/>
                    <a:pt x="338" y="95"/>
                  </a:cubicBezTo>
                  <a:cubicBezTo>
                    <a:pt x="339" y="95"/>
                    <a:pt x="339" y="95"/>
                    <a:pt x="339" y="95"/>
                  </a:cubicBezTo>
                  <a:cubicBezTo>
                    <a:pt x="338" y="96"/>
                    <a:pt x="338" y="96"/>
                    <a:pt x="338" y="96"/>
                  </a:cubicBezTo>
                  <a:cubicBezTo>
                    <a:pt x="338" y="95"/>
                    <a:pt x="338" y="96"/>
                    <a:pt x="337" y="95"/>
                  </a:cubicBezTo>
                  <a:cubicBezTo>
                    <a:pt x="337" y="95"/>
                    <a:pt x="338" y="95"/>
                    <a:pt x="337" y="94"/>
                  </a:cubicBezTo>
                  <a:cubicBezTo>
                    <a:pt x="338" y="93"/>
                    <a:pt x="340" y="93"/>
                    <a:pt x="341" y="94"/>
                  </a:cubicBezTo>
                  <a:cubicBezTo>
                    <a:pt x="341" y="93"/>
                    <a:pt x="342" y="95"/>
                    <a:pt x="342" y="94"/>
                  </a:cubicBezTo>
                  <a:cubicBezTo>
                    <a:pt x="343" y="94"/>
                    <a:pt x="343" y="95"/>
                    <a:pt x="343" y="95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43" y="96"/>
                    <a:pt x="344" y="95"/>
                    <a:pt x="344" y="95"/>
                  </a:cubicBezTo>
                  <a:cubicBezTo>
                    <a:pt x="344" y="95"/>
                    <a:pt x="344" y="96"/>
                    <a:pt x="344" y="96"/>
                  </a:cubicBezTo>
                  <a:cubicBezTo>
                    <a:pt x="345" y="95"/>
                    <a:pt x="346" y="96"/>
                    <a:pt x="346" y="94"/>
                  </a:cubicBezTo>
                  <a:cubicBezTo>
                    <a:pt x="345" y="95"/>
                    <a:pt x="345" y="95"/>
                    <a:pt x="344" y="94"/>
                  </a:cubicBezTo>
                  <a:cubicBezTo>
                    <a:pt x="344" y="94"/>
                    <a:pt x="345" y="94"/>
                    <a:pt x="345" y="93"/>
                  </a:cubicBezTo>
                  <a:cubicBezTo>
                    <a:pt x="345" y="93"/>
                    <a:pt x="345" y="93"/>
                    <a:pt x="345" y="93"/>
                  </a:cubicBezTo>
                  <a:cubicBezTo>
                    <a:pt x="345" y="93"/>
                    <a:pt x="345" y="93"/>
                    <a:pt x="345" y="93"/>
                  </a:cubicBezTo>
                  <a:cubicBezTo>
                    <a:pt x="345" y="93"/>
                    <a:pt x="345" y="94"/>
                    <a:pt x="345" y="94"/>
                  </a:cubicBezTo>
                  <a:cubicBezTo>
                    <a:pt x="346" y="95"/>
                    <a:pt x="347" y="94"/>
                    <a:pt x="348" y="94"/>
                  </a:cubicBezTo>
                  <a:cubicBezTo>
                    <a:pt x="346" y="93"/>
                    <a:pt x="348" y="92"/>
                    <a:pt x="347" y="92"/>
                  </a:cubicBezTo>
                  <a:cubicBezTo>
                    <a:pt x="346" y="93"/>
                    <a:pt x="346" y="93"/>
                    <a:pt x="346" y="93"/>
                  </a:cubicBezTo>
                  <a:cubicBezTo>
                    <a:pt x="346" y="93"/>
                    <a:pt x="346" y="93"/>
                    <a:pt x="346" y="93"/>
                  </a:cubicBezTo>
                  <a:cubicBezTo>
                    <a:pt x="346" y="93"/>
                    <a:pt x="346" y="93"/>
                    <a:pt x="346" y="93"/>
                  </a:cubicBezTo>
                  <a:cubicBezTo>
                    <a:pt x="346" y="93"/>
                    <a:pt x="346" y="93"/>
                    <a:pt x="346" y="93"/>
                  </a:cubicBezTo>
                  <a:cubicBezTo>
                    <a:pt x="346" y="93"/>
                    <a:pt x="346" y="93"/>
                    <a:pt x="346" y="93"/>
                  </a:cubicBezTo>
                  <a:cubicBezTo>
                    <a:pt x="347" y="93"/>
                    <a:pt x="347" y="92"/>
                    <a:pt x="347" y="92"/>
                  </a:cubicBezTo>
                  <a:cubicBezTo>
                    <a:pt x="345" y="91"/>
                    <a:pt x="345" y="91"/>
                    <a:pt x="345" y="91"/>
                  </a:cubicBezTo>
                  <a:cubicBezTo>
                    <a:pt x="345" y="91"/>
                    <a:pt x="345" y="91"/>
                    <a:pt x="345" y="90"/>
                  </a:cubicBezTo>
                  <a:cubicBezTo>
                    <a:pt x="344" y="91"/>
                    <a:pt x="344" y="90"/>
                    <a:pt x="344" y="90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345" y="90"/>
                    <a:pt x="345" y="90"/>
                    <a:pt x="345" y="90"/>
                  </a:cubicBezTo>
                  <a:cubicBezTo>
                    <a:pt x="345" y="90"/>
                    <a:pt x="345" y="90"/>
                    <a:pt x="345" y="90"/>
                  </a:cubicBezTo>
                  <a:cubicBezTo>
                    <a:pt x="345" y="90"/>
                    <a:pt x="345" y="90"/>
                    <a:pt x="345" y="90"/>
                  </a:cubicBezTo>
                  <a:cubicBezTo>
                    <a:pt x="344" y="89"/>
                    <a:pt x="343" y="89"/>
                    <a:pt x="343" y="89"/>
                  </a:cubicBezTo>
                  <a:cubicBezTo>
                    <a:pt x="344" y="89"/>
                    <a:pt x="344" y="89"/>
                    <a:pt x="344" y="89"/>
                  </a:cubicBezTo>
                  <a:cubicBezTo>
                    <a:pt x="345" y="89"/>
                    <a:pt x="345" y="88"/>
                    <a:pt x="345" y="89"/>
                  </a:cubicBezTo>
                  <a:cubicBezTo>
                    <a:pt x="345" y="89"/>
                    <a:pt x="345" y="89"/>
                    <a:pt x="345" y="89"/>
                  </a:cubicBezTo>
                  <a:cubicBezTo>
                    <a:pt x="346" y="88"/>
                    <a:pt x="346" y="88"/>
                    <a:pt x="346" y="88"/>
                  </a:cubicBezTo>
                  <a:cubicBezTo>
                    <a:pt x="346" y="88"/>
                    <a:pt x="346" y="88"/>
                    <a:pt x="346" y="88"/>
                  </a:cubicBezTo>
                  <a:cubicBezTo>
                    <a:pt x="346" y="89"/>
                    <a:pt x="346" y="89"/>
                    <a:pt x="345" y="89"/>
                  </a:cubicBezTo>
                  <a:cubicBezTo>
                    <a:pt x="345" y="89"/>
                    <a:pt x="345" y="89"/>
                    <a:pt x="345" y="89"/>
                  </a:cubicBezTo>
                  <a:cubicBezTo>
                    <a:pt x="345" y="89"/>
                    <a:pt x="345" y="89"/>
                    <a:pt x="345" y="89"/>
                  </a:cubicBezTo>
                  <a:cubicBezTo>
                    <a:pt x="345" y="89"/>
                    <a:pt x="345" y="89"/>
                    <a:pt x="345" y="90"/>
                  </a:cubicBezTo>
                  <a:cubicBezTo>
                    <a:pt x="345" y="90"/>
                    <a:pt x="345" y="90"/>
                    <a:pt x="345" y="90"/>
                  </a:cubicBezTo>
                  <a:cubicBezTo>
                    <a:pt x="345" y="90"/>
                    <a:pt x="345" y="90"/>
                    <a:pt x="345" y="91"/>
                  </a:cubicBezTo>
                  <a:cubicBezTo>
                    <a:pt x="345" y="90"/>
                    <a:pt x="346" y="90"/>
                    <a:pt x="346" y="89"/>
                  </a:cubicBezTo>
                  <a:cubicBezTo>
                    <a:pt x="347" y="90"/>
                    <a:pt x="344" y="91"/>
                    <a:pt x="346" y="91"/>
                  </a:cubicBezTo>
                  <a:cubicBezTo>
                    <a:pt x="346" y="91"/>
                    <a:pt x="347" y="90"/>
                    <a:pt x="347" y="90"/>
                  </a:cubicBezTo>
                  <a:cubicBezTo>
                    <a:pt x="348" y="91"/>
                    <a:pt x="348" y="91"/>
                    <a:pt x="348" y="91"/>
                  </a:cubicBezTo>
                  <a:cubicBezTo>
                    <a:pt x="348" y="91"/>
                    <a:pt x="348" y="91"/>
                    <a:pt x="348" y="92"/>
                  </a:cubicBezTo>
                  <a:cubicBezTo>
                    <a:pt x="348" y="92"/>
                    <a:pt x="348" y="92"/>
                    <a:pt x="349" y="92"/>
                  </a:cubicBezTo>
                  <a:cubicBezTo>
                    <a:pt x="350" y="92"/>
                    <a:pt x="350" y="93"/>
                    <a:pt x="351" y="93"/>
                  </a:cubicBezTo>
                  <a:cubicBezTo>
                    <a:pt x="351" y="93"/>
                    <a:pt x="351" y="93"/>
                    <a:pt x="351" y="93"/>
                  </a:cubicBezTo>
                  <a:cubicBezTo>
                    <a:pt x="351" y="92"/>
                    <a:pt x="351" y="92"/>
                    <a:pt x="351" y="92"/>
                  </a:cubicBezTo>
                  <a:cubicBezTo>
                    <a:pt x="351" y="92"/>
                    <a:pt x="351" y="92"/>
                    <a:pt x="351" y="92"/>
                  </a:cubicBezTo>
                  <a:cubicBezTo>
                    <a:pt x="351" y="92"/>
                    <a:pt x="351" y="92"/>
                    <a:pt x="351" y="92"/>
                  </a:cubicBezTo>
                  <a:cubicBezTo>
                    <a:pt x="351" y="91"/>
                    <a:pt x="351" y="91"/>
                    <a:pt x="351" y="91"/>
                  </a:cubicBezTo>
                  <a:cubicBezTo>
                    <a:pt x="351" y="91"/>
                    <a:pt x="351" y="91"/>
                    <a:pt x="351" y="91"/>
                  </a:cubicBezTo>
                  <a:cubicBezTo>
                    <a:pt x="351" y="91"/>
                    <a:pt x="352" y="91"/>
                    <a:pt x="352" y="91"/>
                  </a:cubicBezTo>
                  <a:cubicBezTo>
                    <a:pt x="351" y="91"/>
                    <a:pt x="352" y="93"/>
                    <a:pt x="352" y="93"/>
                  </a:cubicBezTo>
                  <a:cubicBezTo>
                    <a:pt x="352" y="92"/>
                    <a:pt x="352" y="92"/>
                    <a:pt x="351" y="92"/>
                  </a:cubicBezTo>
                  <a:cubicBezTo>
                    <a:pt x="351" y="92"/>
                    <a:pt x="351" y="92"/>
                    <a:pt x="351" y="92"/>
                  </a:cubicBezTo>
                  <a:cubicBezTo>
                    <a:pt x="351" y="93"/>
                    <a:pt x="351" y="93"/>
                    <a:pt x="351" y="93"/>
                  </a:cubicBezTo>
                  <a:cubicBezTo>
                    <a:pt x="351" y="93"/>
                    <a:pt x="351" y="93"/>
                    <a:pt x="351" y="93"/>
                  </a:cubicBezTo>
                  <a:cubicBezTo>
                    <a:pt x="349" y="93"/>
                    <a:pt x="349" y="93"/>
                    <a:pt x="349" y="93"/>
                  </a:cubicBezTo>
                  <a:cubicBezTo>
                    <a:pt x="349" y="93"/>
                    <a:pt x="350" y="93"/>
                    <a:pt x="350" y="93"/>
                  </a:cubicBezTo>
                  <a:cubicBezTo>
                    <a:pt x="349" y="92"/>
                    <a:pt x="349" y="92"/>
                    <a:pt x="349" y="92"/>
                  </a:cubicBezTo>
                  <a:cubicBezTo>
                    <a:pt x="349" y="93"/>
                    <a:pt x="349" y="93"/>
                    <a:pt x="349" y="93"/>
                  </a:cubicBezTo>
                  <a:cubicBezTo>
                    <a:pt x="349" y="93"/>
                    <a:pt x="349" y="93"/>
                    <a:pt x="349" y="92"/>
                  </a:cubicBezTo>
                  <a:cubicBezTo>
                    <a:pt x="347" y="92"/>
                    <a:pt x="349" y="94"/>
                    <a:pt x="348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50" y="96"/>
                    <a:pt x="350" y="96"/>
                    <a:pt x="350" y="96"/>
                  </a:cubicBezTo>
                  <a:cubicBezTo>
                    <a:pt x="351" y="96"/>
                    <a:pt x="351" y="96"/>
                    <a:pt x="351" y="96"/>
                  </a:cubicBezTo>
                  <a:cubicBezTo>
                    <a:pt x="350" y="96"/>
                    <a:pt x="350" y="96"/>
                    <a:pt x="350" y="96"/>
                  </a:cubicBezTo>
                  <a:cubicBezTo>
                    <a:pt x="350" y="97"/>
                    <a:pt x="350" y="97"/>
                    <a:pt x="350" y="97"/>
                  </a:cubicBezTo>
                  <a:cubicBezTo>
                    <a:pt x="349" y="96"/>
                    <a:pt x="348" y="96"/>
                    <a:pt x="347" y="96"/>
                  </a:cubicBezTo>
                  <a:cubicBezTo>
                    <a:pt x="346" y="97"/>
                    <a:pt x="347" y="97"/>
                    <a:pt x="347" y="97"/>
                  </a:cubicBezTo>
                  <a:cubicBezTo>
                    <a:pt x="348" y="97"/>
                    <a:pt x="348" y="98"/>
                    <a:pt x="348" y="98"/>
                  </a:cubicBezTo>
                  <a:cubicBezTo>
                    <a:pt x="348" y="98"/>
                    <a:pt x="349" y="98"/>
                    <a:pt x="349" y="98"/>
                  </a:cubicBezTo>
                  <a:cubicBezTo>
                    <a:pt x="349" y="98"/>
                    <a:pt x="349" y="98"/>
                    <a:pt x="349" y="98"/>
                  </a:cubicBezTo>
                  <a:cubicBezTo>
                    <a:pt x="349" y="98"/>
                    <a:pt x="349" y="98"/>
                    <a:pt x="349" y="98"/>
                  </a:cubicBezTo>
                  <a:cubicBezTo>
                    <a:pt x="349" y="98"/>
                    <a:pt x="349" y="98"/>
                    <a:pt x="349" y="98"/>
                  </a:cubicBezTo>
                  <a:cubicBezTo>
                    <a:pt x="349" y="98"/>
                    <a:pt x="349" y="98"/>
                    <a:pt x="349" y="98"/>
                  </a:cubicBezTo>
                  <a:cubicBezTo>
                    <a:pt x="349" y="98"/>
                    <a:pt x="347" y="98"/>
                    <a:pt x="348" y="99"/>
                  </a:cubicBezTo>
                  <a:cubicBezTo>
                    <a:pt x="349" y="99"/>
                    <a:pt x="350" y="100"/>
                    <a:pt x="350" y="99"/>
                  </a:cubicBezTo>
                  <a:cubicBezTo>
                    <a:pt x="350" y="98"/>
                    <a:pt x="350" y="98"/>
                    <a:pt x="350" y="98"/>
                  </a:cubicBezTo>
                  <a:cubicBezTo>
                    <a:pt x="350" y="98"/>
                    <a:pt x="350" y="98"/>
                    <a:pt x="350" y="98"/>
                  </a:cubicBezTo>
                  <a:cubicBezTo>
                    <a:pt x="350" y="99"/>
                    <a:pt x="351" y="99"/>
                    <a:pt x="352" y="99"/>
                  </a:cubicBezTo>
                  <a:cubicBezTo>
                    <a:pt x="350" y="100"/>
                    <a:pt x="353" y="103"/>
                    <a:pt x="350" y="102"/>
                  </a:cubicBezTo>
                  <a:cubicBezTo>
                    <a:pt x="350" y="101"/>
                    <a:pt x="350" y="100"/>
                    <a:pt x="349" y="101"/>
                  </a:cubicBezTo>
                  <a:cubicBezTo>
                    <a:pt x="348" y="101"/>
                    <a:pt x="348" y="102"/>
                    <a:pt x="348" y="102"/>
                  </a:cubicBezTo>
                  <a:cubicBezTo>
                    <a:pt x="348" y="102"/>
                    <a:pt x="348" y="102"/>
                    <a:pt x="348" y="102"/>
                  </a:cubicBezTo>
                  <a:cubicBezTo>
                    <a:pt x="349" y="102"/>
                    <a:pt x="349" y="102"/>
                    <a:pt x="349" y="102"/>
                  </a:cubicBezTo>
                  <a:cubicBezTo>
                    <a:pt x="349" y="103"/>
                    <a:pt x="349" y="103"/>
                    <a:pt x="349" y="103"/>
                  </a:cubicBezTo>
                  <a:cubicBezTo>
                    <a:pt x="349" y="103"/>
                    <a:pt x="348" y="102"/>
                    <a:pt x="348" y="102"/>
                  </a:cubicBezTo>
                  <a:cubicBezTo>
                    <a:pt x="348" y="102"/>
                    <a:pt x="348" y="102"/>
                    <a:pt x="348" y="102"/>
                  </a:cubicBezTo>
                  <a:cubicBezTo>
                    <a:pt x="348" y="102"/>
                    <a:pt x="348" y="102"/>
                    <a:pt x="348" y="102"/>
                  </a:cubicBezTo>
                  <a:cubicBezTo>
                    <a:pt x="347" y="101"/>
                    <a:pt x="346" y="104"/>
                    <a:pt x="345" y="103"/>
                  </a:cubicBezTo>
                  <a:cubicBezTo>
                    <a:pt x="345" y="103"/>
                    <a:pt x="345" y="103"/>
                    <a:pt x="345" y="102"/>
                  </a:cubicBezTo>
                  <a:cubicBezTo>
                    <a:pt x="345" y="102"/>
                    <a:pt x="345" y="102"/>
                    <a:pt x="345" y="102"/>
                  </a:cubicBezTo>
                  <a:cubicBezTo>
                    <a:pt x="344" y="102"/>
                    <a:pt x="344" y="102"/>
                    <a:pt x="344" y="102"/>
                  </a:cubicBezTo>
                  <a:cubicBezTo>
                    <a:pt x="345" y="102"/>
                    <a:pt x="344" y="102"/>
                    <a:pt x="344" y="102"/>
                  </a:cubicBezTo>
                  <a:cubicBezTo>
                    <a:pt x="343" y="101"/>
                    <a:pt x="340" y="101"/>
                    <a:pt x="340" y="102"/>
                  </a:cubicBezTo>
                  <a:cubicBezTo>
                    <a:pt x="340" y="102"/>
                    <a:pt x="339" y="101"/>
                    <a:pt x="339" y="101"/>
                  </a:cubicBezTo>
                  <a:cubicBezTo>
                    <a:pt x="339" y="102"/>
                    <a:pt x="339" y="102"/>
                    <a:pt x="338" y="102"/>
                  </a:cubicBezTo>
                  <a:cubicBezTo>
                    <a:pt x="337" y="100"/>
                    <a:pt x="337" y="100"/>
                    <a:pt x="337" y="100"/>
                  </a:cubicBezTo>
                  <a:cubicBezTo>
                    <a:pt x="336" y="101"/>
                    <a:pt x="337" y="101"/>
                    <a:pt x="336" y="101"/>
                  </a:cubicBezTo>
                  <a:cubicBezTo>
                    <a:pt x="336" y="102"/>
                    <a:pt x="336" y="101"/>
                    <a:pt x="335" y="101"/>
                  </a:cubicBezTo>
                  <a:cubicBezTo>
                    <a:pt x="335" y="101"/>
                    <a:pt x="335" y="101"/>
                    <a:pt x="335" y="101"/>
                  </a:cubicBezTo>
                  <a:cubicBezTo>
                    <a:pt x="335" y="101"/>
                    <a:pt x="335" y="101"/>
                    <a:pt x="335" y="101"/>
                  </a:cubicBezTo>
                  <a:cubicBezTo>
                    <a:pt x="336" y="101"/>
                    <a:pt x="336" y="101"/>
                    <a:pt x="336" y="101"/>
                  </a:cubicBezTo>
                  <a:cubicBezTo>
                    <a:pt x="335" y="100"/>
                    <a:pt x="334" y="101"/>
                    <a:pt x="334" y="100"/>
                  </a:cubicBezTo>
                  <a:cubicBezTo>
                    <a:pt x="334" y="100"/>
                    <a:pt x="334" y="100"/>
                    <a:pt x="334" y="100"/>
                  </a:cubicBezTo>
                  <a:cubicBezTo>
                    <a:pt x="334" y="99"/>
                    <a:pt x="334" y="99"/>
                    <a:pt x="333" y="100"/>
                  </a:cubicBezTo>
                  <a:cubicBezTo>
                    <a:pt x="334" y="100"/>
                    <a:pt x="334" y="99"/>
                    <a:pt x="334" y="99"/>
                  </a:cubicBezTo>
                  <a:cubicBezTo>
                    <a:pt x="334" y="99"/>
                    <a:pt x="334" y="99"/>
                    <a:pt x="334" y="99"/>
                  </a:cubicBezTo>
                  <a:cubicBezTo>
                    <a:pt x="333" y="100"/>
                    <a:pt x="332" y="98"/>
                    <a:pt x="332" y="100"/>
                  </a:cubicBezTo>
                  <a:cubicBezTo>
                    <a:pt x="331" y="99"/>
                    <a:pt x="331" y="99"/>
                    <a:pt x="331" y="99"/>
                  </a:cubicBezTo>
                  <a:cubicBezTo>
                    <a:pt x="331" y="100"/>
                    <a:pt x="331" y="101"/>
                    <a:pt x="331" y="101"/>
                  </a:cubicBezTo>
                  <a:cubicBezTo>
                    <a:pt x="331" y="101"/>
                    <a:pt x="331" y="101"/>
                    <a:pt x="331" y="101"/>
                  </a:cubicBezTo>
                  <a:cubicBezTo>
                    <a:pt x="330" y="101"/>
                    <a:pt x="330" y="102"/>
                    <a:pt x="328" y="102"/>
                  </a:cubicBezTo>
                  <a:cubicBezTo>
                    <a:pt x="328" y="102"/>
                    <a:pt x="328" y="102"/>
                    <a:pt x="328" y="102"/>
                  </a:cubicBezTo>
                  <a:cubicBezTo>
                    <a:pt x="328" y="102"/>
                    <a:pt x="328" y="102"/>
                    <a:pt x="327" y="102"/>
                  </a:cubicBezTo>
                  <a:cubicBezTo>
                    <a:pt x="327" y="102"/>
                    <a:pt x="325" y="101"/>
                    <a:pt x="325" y="101"/>
                  </a:cubicBezTo>
                  <a:cubicBezTo>
                    <a:pt x="324" y="100"/>
                    <a:pt x="322" y="101"/>
                    <a:pt x="321" y="100"/>
                  </a:cubicBezTo>
                  <a:close/>
                  <a:moveTo>
                    <a:pt x="339" y="97"/>
                  </a:moveTo>
                  <a:cubicBezTo>
                    <a:pt x="340" y="97"/>
                    <a:pt x="340" y="97"/>
                    <a:pt x="340" y="97"/>
                  </a:cubicBezTo>
                  <a:cubicBezTo>
                    <a:pt x="340" y="98"/>
                    <a:pt x="340" y="98"/>
                    <a:pt x="340" y="98"/>
                  </a:cubicBezTo>
                  <a:cubicBezTo>
                    <a:pt x="339" y="98"/>
                    <a:pt x="339" y="98"/>
                    <a:pt x="339" y="98"/>
                  </a:cubicBezTo>
                  <a:cubicBezTo>
                    <a:pt x="339" y="99"/>
                    <a:pt x="339" y="97"/>
                    <a:pt x="338" y="98"/>
                  </a:cubicBezTo>
                  <a:cubicBezTo>
                    <a:pt x="338" y="97"/>
                    <a:pt x="338" y="97"/>
                    <a:pt x="337" y="97"/>
                  </a:cubicBezTo>
                  <a:cubicBezTo>
                    <a:pt x="338" y="96"/>
                    <a:pt x="338" y="96"/>
                    <a:pt x="338" y="96"/>
                  </a:cubicBezTo>
                  <a:cubicBezTo>
                    <a:pt x="338" y="97"/>
                    <a:pt x="339" y="97"/>
                    <a:pt x="339" y="97"/>
                  </a:cubicBezTo>
                  <a:cubicBezTo>
                    <a:pt x="339" y="97"/>
                    <a:pt x="339" y="97"/>
                    <a:pt x="339" y="97"/>
                  </a:cubicBezTo>
                  <a:cubicBezTo>
                    <a:pt x="339" y="97"/>
                    <a:pt x="339" y="97"/>
                    <a:pt x="339" y="97"/>
                  </a:cubicBezTo>
                  <a:close/>
                  <a:moveTo>
                    <a:pt x="341" y="97"/>
                  </a:moveTo>
                  <a:cubicBezTo>
                    <a:pt x="342" y="96"/>
                    <a:pt x="343" y="98"/>
                    <a:pt x="343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5" y="97"/>
                    <a:pt x="344" y="98"/>
                    <a:pt x="344" y="98"/>
                  </a:cubicBezTo>
                  <a:cubicBezTo>
                    <a:pt x="345" y="98"/>
                    <a:pt x="345" y="98"/>
                    <a:pt x="345" y="98"/>
                  </a:cubicBezTo>
                  <a:cubicBezTo>
                    <a:pt x="345" y="98"/>
                    <a:pt x="345" y="98"/>
                    <a:pt x="345" y="98"/>
                  </a:cubicBezTo>
                  <a:cubicBezTo>
                    <a:pt x="345" y="98"/>
                    <a:pt x="345" y="98"/>
                    <a:pt x="344" y="98"/>
                  </a:cubicBezTo>
                  <a:cubicBezTo>
                    <a:pt x="344" y="98"/>
                    <a:pt x="344" y="98"/>
                    <a:pt x="344" y="98"/>
                  </a:cubicBezTo>
                  <a:cubicBezTo>
                    <a:pt x="344" y="99"/>
                    <a:pt x="344" y="99"/>
                    <a:pt x="344" y="99"/>
                  </a:cubicBezTo>
                  <a:cubicBezTo>
                    <a:pt x="344" y="98"/>
                    <a:pt x="344" y="98"/>
                    <a:pt x="344" y="98"/>
                  </a:cubicBezTo>
                  <a:cubicBezTo>
                    <a:pt x="343" y="98"/>
                    <a:pt x="345" y="98"/>
                    <a:pt x="344" y="97"/>
                  </a:cubicBezTo>
                  <a:cubicBezTo>
                    <a:pt x="343" y="98"/>
                    <a:pt x="342" y="96"/>
                    <a:pt x="341" y="98"/>
                  </a:cubicBezTo>
                  <a:cubicBezTo>
                    <a:pt x="342" y="98"/>
                    <a:pt x="343" y="97"/>
                    <a:pt x="343" y="98"/>
                  </a:cubicBezTo>
                  <a:cubicBezTo>
                    <a:pt x="343" y="98"/>
                    <a:pt x="342" y="98"/>
                    <a:pt x="342" y="98"/>
                  </a:cubicBezTo>
                  <a:cubicBezTo>
                    <a:pt x="342" y="98"/>
                    <a:pt x="341" y="98"/>
                    <a:pt x="341" y="98"/>
                  </a:cubicBezTo>
                  <a:cubicBezTo>
                    <a:pt x="341" y="99"/>
                    <a:pt x="341" y="99"/>
                    <a:pt x="341" y="99"/>
                  </a:cubicBezTo>
                  <a:cubicBezTo>
                    <a:pt x="340" y="98"/>
                    <a:pt x="341" y="98"/>
                    <a:pt x="341" y="97"/>
                  </a:cubicBezTo>
                  <a:close/>
                  <a:moveTo>
                    <a:pt x="344" y="93"/>
                  </a:moveTo>
                  <a:cubicBezTo>
                    <a:pt x="344" y="93"/>
                    <a:pt x="344" y="93"/>
                    <a:pt x="344" y="93"/>
                  </a:cubicBezTo>
                  <a:cubicBezTo>
                    <a:pt x="344" y="93"/>
                    <a:pt x="344" y="93"/>
                    <a:pt x="344" y="93"/>
                  </a:cubicBezTo>
                  <a:cubicBezTo>
                    <a:pt x="344" y="92"/>
                    <a:pt x="344" y="92"/>
                    <a:pt x="344" y="92"/>
                  </a:cubicBezTo>
                  <a:cubicBezTo>
                    <a:pt x="343" y="93"/>
                    <a:pt x="343" y="93"/>
                    <a:pt x="342" y="93"/>
                  </a:cubicBezTo>
                  <a:cubicBezTo>
                    <a:pt x="342" y="93"/>
                    <a:pt x="342" y="93"/>
                    <a:pt x="342" y="93"/>
                  </a:cubicBezTo>
                  <a:cubicBezTo>
                    <a:pt x="344" y="93"/>
                    <a:pt x="344" y="92"/>
                    <a:pt x="345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45" y="92"/>
                    <a:pt x="344" y="92"/>
                    <a:pt x="344" y="93"/>
                  </a:cubicBezTo>
                  <a:close/>
                  <a:moveTo>
                    <a:pt x="348" y="105"/>
                  </a:moveTo>
                  <a:cubicBezTo>
                    <a:pt x="348" y="105"/>
                    <a:pt x="347" y="104"/>
                    <a:pt x="348" y="104"/>
                  </a:cubicBezTo>
                  <a:cubicBezTo>
                    <a:pt x="349" y="105"/>
                    <a:pt x="349" y="105"/>
                    <a:pt x="349" y="105"/>
                  </a:cubicBezTo>
                  <a:cubicBezTo>
                    <a:pt x="348" y="105"/>
                    <a:pt x="348" y="105"/>
                    <a:pt x="348" y="105"/>
                  </a:cubicBezTo>
                  <a:close/>
                  <a:moveTo>
                    <a:pt x="348" y="106"/>
                  </a:moveTo>
                  <a:cubicBezTo>
                    <a:pt x="348" y="106"/>
                    <a:pt x="348" y="106"/>
                    <a:pt x="348" y="106"/>
                  </a:cubicBezTo>
                  <a:cubicBezTo>
                    <a:pt x="347" y="106"/>
                    <a:pt x="347" y="106"/>
                    <a:pt x="347" y="106"/>
                  </a:cubicBezTo>
                  <a:cubicBezTo>
                    <a:pt x="348" y="105"/>
                    <a:pt x="348" y="106"/>
                    <a:pt x="348" y="106"/>
                  </a:cubicBezTo>
                  <a:close/>
                  <a:moveTo>
                    <a:pt x="348" y="108"/>
                  </a:moveTo>
                  <a:cubicBezTo>
                    <a:pt x="348" y="108"/>
                    <a:pt x="348" y="108"/>
                    <a:pt x="348" y="108"/>
                  </a:cubicBezTo>
                  <a:cubicBezTo>
                    <a:pt x="348" y="108"/>
                    <a:pt x="348" y="108"/>
                    <a:pt x="348" y="108"/>
                  </a:cubicBezTo>
                  <a:cubicBezTo>
                    <a:pt x="348" y="108"/>
                    <a:pt x="348" y="108"/>
                    <a:pt x="348" y="108"/>
                  </a:cubicBezTo>
                  <a:cubicBezTo>
                    <a:pt x="348" y="108"/>
                    <a:pt x="348" y="108"/>
                    <a:pt x="348" y="108"/>
                  </a:cubicBezTo>
                  <a:cubicBezTo>
                    <a:pt x="348" y="108"/>
                    <a:pt x="348" y="108"/>
                    <a:pt x="348" y="108"/>
                  </a:cubicBezTo>
                  <a:close/>
                  <a:moveTo>
                    <a:pt x="345" y="112"/>
                  </a:moveTo>
                  <a:cubicBezTo>
                    <a:pt x="344" y="112"/>
                    <a:pt x="344" y="112"/>
                    <a:pt x="344" y="112"/>
                  </a:cubicBezTo>
                  <a:cubicBezTo>
                    <a:pt x="344" y="111"/>
                    <a:pt x="344" y="111"/>
                    <a:pt x="345" y="111"/>
                  </a:cubicBezTo>
                  <a:cubicBezTo>
                    <a:pt x="345" y="112"/>
                    <a:pt x="345" y="112"/>
                    <a:pt x="345" y="112"/>
                  </a:cubicBezTo>
                  <a:cubicBezTo>
                    <a:pt x="345" y="111"/>
                    <a:pt x="345" y="111"/>
                    <a:pt x="345" y="111"/>
                  </a:cubicBezTo>
                  <a:cubicBezTo>
                    <a:pt x="345" y="112"/>
                    <a:pt x="345" y="112"/>
                    <a:pt x="345" y="112"/>
                  </a:cubicBezTo>
                  <a:close/>
                  <a:moveTo>
                    <a:pt x="344" y="119"/>
                  </a:moveTo>
                  <a:cubicBezTo>
                    <a:pt x="344" y="119"/>
                    <a:pt x="343" y="119"/>
                    <a:pt x="343" y="119"/>
                  </a:cubicBezTo>
                  <a:cubicBezTo>
                    <a:pt x="343" y="119"/>
                    <a:pt x="343" y="119"/>
                    <a:pt x="343" y="119"/>
                  </a:cubicBezTo>
                  <a:cubicBezTo>
                    <a:pt x="342" y="119"/>
                    <a:pt x="342" y="119"/>
                    <a:pt x="342" y="119"/>
                  </a:cubicBezTo>
                  <a:cubicBezTo>
                    <a:pt x="343" y="119"/>
                    <a:pt x="343" y="119"/>
                    <a:pt x="343" y="119"/>
                  </a:cubicBezTo>
                  <a:cubicBezTo>
                    <a:pt x="343" y="119"/>
                    <a:pt x="343" y="119"/>
                    <a:pt x="343" y="119"/>
                  </a:cubicBezTo>
                  <a:cubicBezTo>
                    <a:pt x="343" y="119"/>
                    <a:pt x="343" y="119"/>
                    <a:pt x="343" y="119"/>
                  </a:cubicBezTo>
                  <a:cubicBezTo>
                    <a:pt x="343" y="119"/>
                    <a:pt x="343" y="119"/>
                    <a:pt x="343" y="119"/>
                  </a:cubicBezTo>
                  <a:cubicBezTo>
                    <a:pt x="344" y="119"/>
                    <a:pt x="344" y="119"/>
                    <a:pt x="344" y="119"/>
                  </a:cubicBezTo>
                  <a:cubicBezTo>
                    <a:pt x="344" y="120"/>
                    <a:pt x="344" y="120"/>
                    <a:pt x="344" y="120"/>
                  </a:cubicBezTo>
                  <a:cubicBezTo>
                    <a:pt x="344" y="120"/>
                    <a:pt x="343" y="120"/>
                    <a:pt x="343" y="120"/>
                  </a:cubicBezTo>
                  <a:cubicBezTo>
                    <a:pt x="343" y="121"/>
                    <a:pt x="343" y="121"/>
                    <a:pt x="343" y="122"/>
                  </a:cubicBezTo>
                  <a:cubicBezTo>
                    <a:pt x="343" y="122"/>
                    <a:pt x="342" y="121"/>
                    <a:pt x="342" y="121"/>
                  </a:cubicBezTo>
                  <a:cubicBezTo>
                    <a:pt x="341" y="122"/>
                    <a:pt x="341" y="122"/>
                    <a:pt x="341" y="122"/>
                  </a:cubicBezTo>
                  <a:cubicBezTo>
                    <a:pt x="341" y="121"/>
                    <a:pt x="341" y="121"/>
                    <a:pt x="341" y="121"/>
                  </a:cubicBezTo>
                  <a:cubicBezTo>
                    <a:pt x="342" y="121"/>
                    <a:pt x="342" y="121"/>
                    <a:pt x="342" y="121"/>
                  </a:cubicBezTo>
                  <a:cubicBezTo>
                    <a:pt x="342" y="120"/>
                    <a:pt x="343" y="120"/>
                    <a:pt x="344" y="119"/>
                  </a:cubicBezTo>
                  <a:close/>
                  <a:moveTo>
                    <a:pt x="344" y="124"/>
                  </a:moveTo>
                  <a:cubicBezTo>
                    <a:pt x="345" y="124"/>
                    <a:pt x="345" y="124"/>
                    <a:pt x="345" y="124"/>
                  </a:cubicBezTo>
                  <a:cubicBezTo>
                    <a:pt x="344" y="123"/>
                    <a:pt x="344" y="123"/>
                    <a:pt x="344" y="123"/>
                  </a:cubicBezTo>
                  <a:cubicBezTo>
                    <a:pt x="344" y="124"/>
                    <a:pt x="345" y="123"/>
                    <a:pt x="345" y="123"/>
                  </a:cubicBezTo>
                  <a:cubicBezTo>
                    <a:pt x="345" y="123"/>
                    <a:pt x="345" y="123"/>
                    <a:pt x="345" y="123"/>
                  </a:cubicBezTo>
                  <a:cubicBezTo>
                    <a:pt x="345" y="123"/>
                    <a:pt x="345" y="123"/>
                    <a:pt x="345" y="123"/>
                  </a:cubicBezTo>
                  <a:cubicBezTo>
                    <a:pt x="344" y="123"/>
                    <a:pt x="344" y="123"/>
                    <a:pt x="344" y="123"/>
                  </a:cubicBezTo>
                  <a:cubicBezTo>
                    <a:pt x="345" y="123"/>
                    <a:pt x="345" y="123"/>
                    <a:pt x="345" y="123"/>
                  </a:cubicBezTo>
                  <a:cubicBezTo>
                    <a:pt x="345" y="123"/>
                    <a:pt x="344" y="123"/>
                    <a:pt x="344" y="122"/>
                  </a:cubicBezTo>
                  <a:cubicBezTo>
                    <a:pt x="344" y="122"/>
                    <a:pt x="344" y="122"/>
                    <a:pt x="344" y="122"/>
                  </a:cubicBezTo>
                  <a:cubicBezTo>
                    <a:pt x="344" y="122"/>
                    <a:pt x="344" y="122"/>
                    <a:pt x="344" y="122"/>
                  </a:cubicBezTo>
                  <a:cubicBezTo>
                    <a:pt x="344" y="122"/>
                    <a:pt x="344" y="122"/>
                    <a:pt x="344" y="122"/>
                  </a:cubicBezTo>
                  <a:cubicBezTo>
                    <a:pt x="345" y="122"/>
                    <a:pt x="346" y="124"/>
                    <a:pt x="347" y="123"/>
                  </a:cubicBezTo>
                  <a:cubicBezTo>
                    <a:pt x="347" y="123"/>
                    <a:pt x="347" y="123"/>
                    <a:pt x="348" y="123"/>
                  </a:cubicBezTo>
                  <a:cubicBezTo>
                    <a:pt x="348" y="124"/>
                    <a:pt x="346" y="123"/>
                    <a:pt x="346" y="124"/>
                  </a:cubicBezTo>
                  <a:cubicBezTo>
                    <a:pt x="348" y="124"/>
                    <a:pt x="348" y="124"/>
                    <a:pt x="348" y="124"/>
                  </a:cubicBezTo>
                  <a:cubicBezTo>
                    <a:pt x="348" y="124"/>
                    <a:pt x="348" y="124"/>
                    <a:pt x="348" y="125"/>
                  </a:cubicBezTo>
                  <a:cubicBezTo>
                    <a:pt x="348" y="124"/>
                    <a:pt x="348" y="124"/>
                    <a:pt x="348" y="124"/>
                  </a:cubicBezTo>
                  <a:cubicBezTo>
                    <a:pt x="348" y="124"/>
                    <a:pt x="347" y="125"/>
                    <a:pt x="347" y="125"/>
                  </a:cubicBezTo>
                  <a:cubicBezTo>
                    <a:pt x="347" y="125"/>
                    <a:pt x="347" y="125"/>
                    <a:pt x="347" y="125"/>
                  </a:cubicBezTo>
                  <a:cubicBezTo>
                    <a:pt x="348" y="125"/>
                    <a:pt x="349" y="125"/>
                    <a:pt x="350" y="126"/>
                  </a:cubicBezTo>
                  <a:cubicBezTo>
                    <a:pt x="349" y="125"/>
                    <a:pt x="347" y="126"/>
                    <a:pt x="346" y="126"/>
                  </a:cubicBezTo>
                  <a:cubicBezTo>
                    <a:pt x="347" y="126"/>
                    <a:pt x="345" y="127"/>
                    <a:pt x="346" y="128"/>
                  </a:cubicBezTo>
                  <a:cubicBezTo>
                    <a:pt x="346" y="127"/>
                    <a:pt x="346" y="127"/>
                    <a:pt x="346" y="127"/>
                  </a:cubicBezTo>
                  <a:cubicBezTo>
                    <a:pt x="345" y="127"/>
                    <a:pt x="345" y="127"/>
                    <a:pt x="345" y="127"/>
                  </a:cubicBezTo>
                  <a:cubicBezTo>
                    <a:pt x="345" y="127"/>
                    <a:pt x="345" y="128"/>
                    <a:pt x="345" y="128"/>
                  </a:cubicBezTo>
                  <a:cubicBezTo>
                    <a:pt x="344" y="128"/>
                    <a:pt x="344" y="128"/>
                    <a:pt x="344" y="128"/>
                  </a:cubicBezTo>
                  <a:cubicBezTo>
                    <a:pt x="344" y="129"/>
                    <a:pt x="344" y="129"/>
                    <a:pt x="344" y="129"/>
                  </a:cubicBezTo>
                  <a:cubicBezTo>
                    <a:pt x="343" y="128"/>
                    <a:pt x="341" y="129"/>
                    <a:pt x="341" y="128"/>
                  </a:cubicBezTo>
                  <a:cubicBezTo>
                    <a:pt x="341" y="128"/>
                    <a:pt x="341" y="128"/>
                    <a:pt x="340" y="128"/>
                  </a:cubicBezTo>
                  <a:cubicBezTo>
                    <a:pt x="340" y="128"/>
                    <a:pt x="340" y="128"/>
                    <a:pt x="339" y="128"/>
                  </a:cubicBezTo>
                  <a:cubicBezTo>
                    <a:pt x="339" y="127"/>
                    <a:pt x="339" y="127"/>
                    <a:pt x="339" y="127"/>
                  </a:cubicBezTo>
                  <a:cubicBezTo>
                    <a:pt x="340" y="128"/>
                    <a:pt x="339" y="126"/>
                    <a:pt x="340" y="126"/>
                  </a:cubicBezTo>
                  <a:cubicBezTo>
                    <a:pt x="340" y="127"/>
                    <a:pt x="341" y="128"/>
                    <a:pt x="342" y="128"/>
                  </a:cubicBezTo>
                  <a:cubicBezTo>
                    <a:pt x="342" y="128"/>
                    <a:pt x="342" y="128"/>
                    <a:pt x="342" y="127"/>
                  </a:cubicBezTo>
                  <a:cubicBezTo>
                    <a:pt x="343" y="128"/>
                    <a:pt x="343" y="128"/>
                    <a:pt x="343" y="127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4" y="127"/>
                    <a:pt x="344" y="127"/>
                    <a:pt x="344" y="127"/>
                  </a:cubicBezTo>
                  <a:cubicBezTo>
                    <a:pt x="344" y="126"/>
                    <a:pt x="345" y="127"/>
                    <a:pt x="345" y="127"/>
                  </a:cubicBezTo>
                  <a:cubicBezTo>
                    <a:pt x="345" y="127"/>
                    <a:pt x="345" y="127"/>
                    <a:pt x="345" y="127"/>
                  </a:cubicBezTo>
                  <a:cubicBezTo>
                    <a:pt x="345" y="127"/>
                    <a:pt x="345" y="127"/>
                    <a:pt x="346" y="127"/>
                  </a:cubicBezTo>
                  <a:cubicBezTo>
                    <a:pt x="346" y="127"/>
                    <a:pt x="346" y="127"/>
                    <a:pt x="346" y="126"/>
                  </a:cubicBezTo>
                  <a:cubicBezTo>
                    <a:pt x="345" y="124"/>
                    <a:pt x="343" y="127"/>
                    <a:pt x="342" y="125"/>
                  </a:cubicBezTo>
                  <a:cubicBezTo>
                    <a:pt x="342" y="126"/>
                    <a:pt x="341" y="126"/>
                    <a:pt x="341" y="126"/>
                  </a:cubicBezTo>
                  <a:cubicBezTo>
                    <a:pt x="341" y="125"/>
                    <a:pt x="341" y="125"/>
                    <a:pt x="341" y="125"/>
                  </a:cubicBezTo>
                  <a:cubicBezTo>
                    <a:pt x="341" y="125"/>
                    <a:pt x="340" y="124"/>
                    <a:pt x="339" y="124"/>
                  </a:cubicBezTo>
                  <a:cubicBezTo>
                    <a:pt x="339" y="124"/>
                    <a:pt x="338" y="124"/>
                    <a:pt x="338" y="125"/>
                  </a:cubicBezTo>
                  <a:cubicBezTo>
                    <a:pt x="339" y="125"/>
                    <a:pt x="339" y="125"/>
                    <a:pt x="339" y="125"/>
                  </a:cubicBezTo>
                  <a:cubicBezTo>
                    <a:pt x="338" y="125"/>
                    <a:pt x="338" y="125"/>
                    <a:pt x="338" y="125"/>
                  </a:cubicBezTo>
                  <a:cubicBezTo>
                    <a:pt x="337" y="125"/>
                    <a:pt x="338" y="125"/>
                    <a:pt x="338" y="126"/>
                  </a:cubicBezTo>
                  <a:cubicBezTo>
                    <a:pt x="338" y="126"/>
                    <a:pt x="337" y="126"/>
                    <a:pt x="337" y="126"/>
                  </a:cubicBezTo>
                  <a:cubicBezTo>
                    <a:pt x="337" y="127"/>
                    <a:pt x="337" y="127"/>
                    <a:pt x="336" y="127"/>
                  </a:cubicBezTo>
                  <a:cubicBezTo>
                    <a:pt x="336" y="127"/>
                    <a:pt x="336" y="127"/>
                    <a:pt x="336" y="127"/>
                  </a:cubicBezTo>
                  <a:cubicBezTo>
                    <a:pt x="336" y="127"/>
                    <a:pt x="336" y="127"/>
                    <a:pt x="336" y="127"/>
                  </a:cubicBezTo>
                  <a:cubicBezTo>
                    <a:pt x="337" y="126"/>
                    <a:pt x="337" y="126"/>
                    <a:pt x="337" y="126"/>
                  </a:cubicBezTo>
                  <a:cubicBezTo>
                    <a:pt x="337" y="126"/>
                    <a:pt x="337" y="125"/>
                    <a:pt x="336" y="125"/>
                  </a:cubicBezTo>
                  <a:cubicBezTo>
                    <a:pt x="337" y="125"/>
                    <a:pt x="337" y="125"/>
                    <a:pt x="337" y="125"/>
                  </a:cubicBezTo>
                  <a:cubicBezTo>
                    <a:pt x="337" y="125"/>
                    <a:pt x="337" y="125"/>
                    <a:pt x="337" y="125"/>
                  </a:cubicBezTo>
                  <a:cubicBezTo>
                    <a:pt x="337" y="125"/>
                    <a:pt x="337" y="125"/>
                    <a:pt x="337" y="125"/>
                  </a:cubicBezTo>
                  <a:cubicBezTo>
                    <a:pt x="337" y="124"/>
                    <a:pt x="337" y="124"/>
                    <a:pt x="337" y="124"/>
                  </a:cubicBezTo>
                  <a:cubicBezTo>
                    <a:pt x="338" y="125"/>
                    <a:pt x="338" y="125"/>
                    <a:pt x="338" y="125"/>
                  </a:cubicBezTo>
                  <a:cubicBezTo>
                    <a:pt x="338" y="124"/>
                    <a:pt x="339" y="124"/>
                    <a:pt x="339" y="124"/>
                  </a:cubicBezTo>
                  <a:cubicBezTo>
                    <a:pt x="339" y="124"/>
                    <a:pt x="339" y="124"/>
                    <a:pt x="340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40" y="124"/>
                    <a:pt x="339" y="124"/>
                    <a:pt x="339" y="124"/>
                  </a:cubicBezTo>
                  <a:cubicBezTo>
                    <a:pt x="339" y="124"/>
                    <a:pt x="339" y="124"/>
                    <a:pt x="339" y="124"/>
                  </a:cubicBezTo>
                  <a:cubicBezTo>
                    <a:pt x="341" y="124"/>
                    <a:pt x="342" y="126"/>
                    <a:pt x="345" y="125"/>
                  </a:cubicBezTo>
                  <a:cubicBezTo>
                    <a:pt x="345" y="124"/>
                    <a:pt x="344" y="125"/>
                    <a:pt x="344" y="124"/>
                  </a:cubicBezTo>
                  <a:close/>
                  <a:moveTo>
                    <a:pt x="345" y="117"/>
                  </a:moveTo>
                  <a:cubicBezTo>
                    <a:pt x="345" y="117"/>
                    <a:pt x="345" y="117"/>
                    <a:pt x="345" y="117"/>
                  </a:cubicBezTo>
                  <a:cubicBezTo>
                    <a:pt x="346" y="117"/>
                    <a:pt x="346" y="117"/>
                    <a:pt x="346" y="117"/>
                  </a:cubicBezTo>
                  <a:cubicBezTo>
                    <a:pt x="346" y="117"/>
                    <a:pt x="346" y="118"/>
                    <a:pt x="346" y="117"/>
                  </a:cubicBezTo>
                  <a:cubicBezTo>
                    <a:pt x="346" y="118"/>
                    <a:pt x="346" y="118"/>
                    <a:pt x="346" y="118"/>
                  </a:cubicBezTo>
                  <a:cubicBezTo>
                    <a:pt x="345" y="117"/>
                    <a:pt x="345" y="117"/>
                    <a:pt x="345" y="117"/>
                  </a:cubicBezTo>
                  <a:cubicBezTo>
                    <a:pt x="345" y="117"/>
                    <a:pt x="345" y="117"/>
                    <a:pt x="345" y="117"/>
                  </a:cubicBezTo>
                  <a:close/>
                  <a:moveTo>
                    <a:pt x="348" y="117"/>
                  </a:moveTo>
                  <a:cubicBezTo>
                    <a:pt x="348" y="118"/>
                    <a:pt x="348" y="118"/>
                    <a:pt x="348" y="118"/>
                  </a:cubicBezTo>
                  <a:cubicBezTo>
                    <a:pt x="348" y="118"/>
                    <a:pt x="348" y="118"/>
                    <a:pt x="348" y="118"/>
                  </a:cubicBezTo>
                  <a:cubicBezTo>
                    <a:pt x="348" y="119"/>
                    <a:pt x="347" y="117"/>
                    <a:pt x="347" y="119"/>
                  </a:cubicBezTo>
                  <a:cubicBezTo>
                    <a:pt x="348" y="119"/>
                    <a:pt x="348" y="119"/>
                    <a:pt x="348" y="119"/>
                  </a:cubicBezTo>
                  <a:cubicBezTo>
                    <a:pt x="348" y="120"/>
                    <a:pt x="347" y="120"/>
                    <a:pt x="348" y="120"/>
                  </a:cubicBezTo>
                  <a:cubicBezTo>
                    <a:pt x="348" y="120"/>
                    <a:pt x="349" y="120"/>
                    <a:pt x="349" y="120"/>
                  </a:cubicBezTo>
                  <a:cubicBezTo>
                    <a:pt x="349" y="120"/>
                    <a:pt x="349" y="120"/>
                    <a:pt x="349" y="120"/>
                  </a:cubicBezTo>
                  <a:cubicBezTo>
                    <a:pt x="349" y="120"/>
                    <a:pt x="349" y="120"/>
                    <a:pt x="349" y="119"/>
                  </a:cubicBezTo>
                  <a:cubicBezTo>
                    <a:pt x="349" y="120"/>
                    <a:pt x="349" y="119"/>
                    <a:pt x="349" y="119"/>
                  </a:cubicBezTo>
                  <a:cubicBezTo>
                    <a:pt x="349" y="119"/>
                    <a:pt x="349" y="120"/>
                    <a:pt x="349" y="120"/>
                  </a:cubicBezTo>
                  <a:cubicBezTo>
                    <a:pt x="349" y="120"/>
                    <a:pt x="349" y="120"/>
                    <a:pt x="349" y="120"/>
                  </a:cubicBezTo>
                  <a:cubicBezTo>
                    <a:pt x="349" y="120"/>
                    <a:pt x="349" y="120"/>
                    <a:pt x="349" y="120"/>
                  </a:cubicBezTo>
                  <a:cubicBezTo>
                    <a:pt x="349" y="120"/>
                    <a:pt x="350" y="121"/>
                    <a:pt x="350" y="121"/>
                  </a:cubicBezTo>
                  <a:cubicBezTo>
                    <a:pt x="348" y="122"/>
                    <a:pt x="348" y="120"/>
                    <a:pt x="347" y="119"/>
                  </a:cubicBezTo>
                  <a:cubicBezTo>
                    <a:pt x="346" y="119"/>
                    <a:pt x="346" y="119"/>
                    <a:pt x="346" y="119"/>
                  </a:cubicBezTo>
                  <a:cubicBezTo>
                    <a:pt x="348" y="119"/>
                    <a:pt x="346" y="117"/>
                    <a:pt x="348" y="117"/>
                  </a:cubicBezTo>
                  <a:close/>
                  <a:moveTo>
                    <a:pt x="352" y="117"/>
                  </a:moveTo>
                  <a:cubicBezTo>
                    <a:pt x="352" y="117"/>
                    <a:pt x="352" y="117"/>
                    <a:pt x="352" y="116"/>
                  </a:cubicBezTo>
                  <a:cubicBezTo>
                    <a:pt x="352" y="117"/>
                    <a:pt x="353" y="117"/>
                    <a:pt x="353" y="117"/>
                  </a:cubicBezTo>
                  <a:cubicBezTo>
                    <a:pt x="353" y="117"/>
                    <a:pt x="355" y="117"/>
                    <a:pt x="354" y="116"/>
                  </a:cubicBezTo>
                  <a:cubicBezTo>
                    <a:pt x="355" y="115"/>
                    <a:pt x="355" y="116"/>
                    <a:pt x="355" y="115"/>
                  </a:cubicBezTo>
                  <a:cubicBezTo>
                    <a:pt x="356" y="117"/>
                    <a:pt x="352" y="116"/>
                    <a:pt x="355" y="117"/>
                  </a:cubicBezTo>
                  <a:cubicBezTo>
                    <a:pt x="355" y="118"/>
                    <a:pt x="354" y="118"/>
                    <a:pt x="354" y="118"/>
                  </a:cubicBezTo>
                  <a:cubicBezTo>
                    <a:pt x="352" y="117"/>
                    <a:pt x="351" y="118"/>
                    <a:pt x="350" y="118"/>
                  </a:cubicBezTo>
                  <a:cubicBezTo>
                    <a:pt x="350" y="118"/>
                    <a:pt x="350" y="118"/>
                    <a:pt x="350" y="118"/>
                  </a:cubicBezTo>
                  <a:cubicBezTo>
                    <a:pt x="350" y="119"/>
                    <a:pt x="350" y="119"/>
                    <a:pt x="350" y="119"/>
                  </a:cubicBezTo>
                  <a:cubicBezTo>
                    <a:pt x="350" y="119"/>
                    <a:pt x="350" y="119"/>
                    <a:pt x="350" y="119"/>
                  </a:cubicBezTo>
                  <a:cubicBezTo>
                    <a:pt x="350" y="119"/>
                    <a:pt x="350" y="119"/>
                    <a:pt x="350" y="119"/>
                  </a:cubicBezTo>
                  <a:cubicBezTo>
                    <a:pt x="350" y="119"/>
                    <a:pt x="350" y="119"/>
                    <a:pt x="350" y="119"/>
                  </a:cubicBezTo>
                  <a:cubicBezTo>
                    <a:pt x="350" y="119"/>
                    <a:pt x="350" y="119"/>
                    <a:pt x="350" y="118"/>
                  </a:cubicBezTo>
                  <a:cubicBezTo>
                    <a:pt x="349" y="118"/>
                    <a:pt x="349" y="118"/>
                    <a:pt x="349" y="118"/>
                  </a:cubicBezTo>
                  <a:cubicBezTo>
                    <a:pt x="349" y="118"/>
                    <a:pt x="349" y="118"/>
                    <a:pt x="349" y="118"/>
                  </a:cubicBezTo>
                  <a:cubicBezTo>
                    <a:pt x="349" y="117"/>
                    <a:pt x="349" y="117"/>
                    <a:pt x="349" y="117"/>
                  </a:cubicBezTo>
                  <a:cubicBezTo>
                    <a:pt x="350" y="117"/>
                    <a:pt x="350" y="117"/>
                    <a:pt x="350" y="117"/>
                  </a:cubicBezTo>
                  <a:cubicBezTo>
                    <a:pt x="350" y="117"/>
                    <a:pt x="350" y="117"/>
                    <a:pt x="350" y="117"/>
                  </a:cubicBezTo>
                  <a:cubicBezTo>
                    <a:pt x="351" y="118"/>
                    <a:pt x="351" y="116"/>
                    <a:pt x="352" y="117"/>
                  </a:cubicBezTo>
                  <a:close/>
                  <a:moveTo>
                    <a:pt x="355" y="118"/>
                  </a:moveTo>
                  <a:cubicBezTo>
                    <a:pt x="356" y="118"/>
                    <a:pt x="356" y="119"/>
                    <a:pt x="357" y="119"/>
                  </a:cubicBezTo>
                  <a:cubicBezTo>
                    <a:pt x="356" y="119"/>
                    <a:pt x="356" y="119"/>
                    <a:pt x="355" y="118"/>
                  </a:cubicBezTo>
                  <a:cubicBezTo>
                    <a:pt x="354" y="118"/>
                    <a:pt x="356" y="119"/>
                    <a:pt x="355" y="118"/>
                  </a:cubicBezTo>
                  <a:close/>
                  <a:moveTo>
                    <a:pt x="353" y="127"/>
                  </a:moveTo>
                  <a:cubicBezTo>
                    <a:pt x="353" y="128"/>
                    <a:pt x="354" y="127"/>
                    <a:pt x="353" y="128"/>
                  </a:cubicBezTo>
                  <a:cubicBezTo>
                    <a:pt x="353" y="128"/>
                    <a:pt x="353" y="128"/>
                    <a:pt x="353" y="128"/>
                  </a:cubicBezTo>
                  <a:cubicBezTo>
                    <a:pt x="354" y="128"/>
                    <a:pt x="353" y="127"/>
                    <a:pt x="353" y="127"/>
                  </a:cubicBezTo>
                  <a:close/>
                  <a:moveTo>
                    <a:pt x="350" y="141"/>
                  </a:moveTo>
                  <a:cubicBezTo>
                    <a:pt x="350" y="141"/>
                    <a:pt x="350" y="141"/>
                    <a:pt x="350" y="141"/>
                  </a:cubicBezTo>
                  <a:cubicBezTo>
                    <a:pt x="350" y="141"/>
                    <a:pt x="350" y="141"/>
                    <a:pt x="350" y="141"/>
                  </a:cubicBezTo>
                  <a:cubicBezTo>
                    <a:pt x="350" y="141"/>
                    <a:pt x="350" y="141"/>
                    <a:pt x="350" y="141"/>
                  </a:cubicBezTo>
                  <a:cubicBezTo>
                    <a:pt x="350" y="142"/>
                    <a:pt x="350" y="142"/>
                    <a:pt x="350" y="142"/>
                  </a:cubicBezTo>
                  <a:cubicBezTo>
                    <a:pt x="349" y="142"/>
                    <a:pt x="349" y="142"/>
                    <a:pt x="349" y="142"/>
                  </a:cubicBezTo>
                  <a:cubicBezTo>
                    <a:pt x="349" y="141"/>
                    <a:pt x="349" y="141"/>
                    <a:pt x="350" y="141"/>
                  </a:cubicBezTo>
                  <a:close/>
                  <a:moveTo>
                    <a:pt x="353" y="124"/>
                  </a:moveTo>
                  <a:cubicBezTo>
                    <a:pt x="353" y="125"/>
                    <a:pt x="353" y="125"/>
                    <a:pt x="353" y="125"/>
                  </a:cubicBezTo>
                  <a:cubicBezTo>
                    <a:pt x="352" y="123"/>
                    <a:pt x="350" y="125"/>
                    <a:pt x="349" y="123"/>
                  </a:cubicBezTo>
                  <a:cubicBezTo>
                    <a:pt x="350" y="123"/>
                    <a:pt x="350" y="123"/>
                    <a:pt x="350" y="123"/>
                  </a:cubicBezTo>
                  <a:cubicBezTo>
                    <a:pt x="350" y="123"/>
                    <a:pt x="350" y="123"/>
                    <a:pt x="350" y="123"/>
                  </a:cubicBezTo>
                  <a:cubicBezTo>
                    <a:pt x="351" y="123"/>
                    <a:pt x="351" y="123"/>
                    <a:pt x="352" y="123"/>
                  </a:cubicBezTo>
                  <a:cubicBezTo>
                    <a:pt x="352" y="122"/>
                    <a:pt x="352" y="122"/>
                    <a:pt x="352" y="122"/>
                  </a:cubicBezTo>
                  <a:cubicBezTo>
                    <a:pt x="352" y="123"/>
                    <a:pt x="352" y="123"/>
                    <a:pt x="352" y="123"/>
                  </a:cubicBezTo>
                  <a:cubicBezTo>
                    <a:pt x="352" y="123"/>
                    <a:pt x="352" y="123"/>
                    <a:pt x="352" y="123"/>
                  </a:cubicBezTo>
                  <a:cubicBezTo>
                    <a:pt x="352" y="123"/>
                    <a:pt x="352" y="123"/>
                    <a:pt x="352" y="123"/>
                  </a:cubicBezTo>
                  <a:cubicBezTo>
                    <a:pt x="352" y="123"/>
                    <a:pt x="353" y="124"/>
                    <a:pt x="353" y="123"/>
                  </a:cubicBezTo>
                  <a:cubicBezTo>
                    <a:pt x="353" y="122"/>
                    <a:pt x="353" y="122"/>
                    <a:pt x="353" y="122"/>
                  </a:cubicBezTo>
                  <a:cubicBezTo>
                    <a:pt x="353" y="122"/>
                    <a:pt x="354" y="122"/>
                    <a:pt x="354" y="122"/>
                  </a:cubicBezTo>
                  <a:cubicBezTo>
                    <a:pt x="353" y="121"/>
                    <a:pt x="353" y="121"/>
                    <a:pt x="353" y="121"/>
                  </a:cubicBezTo>
                  <a:cubicBezTo>
                    <a:pt x="354" y="121"/>
                    <a:pt x="354" y="121"/>
                    <a:pt x="354" y="121"/>
                  </a:cubicBezTo>
                  <a:cubicBezTo>
                    <a:pt x="354" y="121"/>
                    <a:pt x="354" y="121"/>
                    <a:pt x="354" y="121"/>
                  </a:cubicBezTo>
                  <a:cubicBezTo>
                    <a:pt x="354" y="121"/>
                    <a:pt x="354" y="120"/>
                    <a:pt x="354" y="120"/>
                  </a:cubicBezTo>
                  <a:cubicBezTo>
                    <a:pt x="354" y="120"/>
                    <a:pt x="354" y="119"/>
                    <a:pt x="355" y="119"/>
                  </a:cubicBezTo>
                  <a:cubicBezTo>
                    <a:pt x="355" y="120"/>
                    <a:pt x="355" y="120"/>
                    <a:pt x="355" y="120"/>
                  </a:cubicBezTo>
                  <a:cubicBezTo>
                    <a:pt x="355" y="120"/>
                    <a:pt x="355" y="120"/>
                    <a:pt x="354" y="120"/>
                  </a:cubicBezTo>
                  <a:cubicBezTo>
                    <a:pt x="354" y="121"/>
                    <a:pt x="354" y="121"/>
                    <a:pt x="354" y="121"/>
                  </a:cubicBezTo>
                  <a:cubicBezTo>
                    <a:pt x="354" y="121"/>
                    <a:pt x="354" y="121"/>
                    <a:pt x="354" y="121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4" y="121"/>
                    <a:pt x="354" y="121"/>
                    <a:pt x="354" y="121"/>
                  </a:cubicBezTo>
                  <a:cubicBezTo>
                    <a:pt x="354" y="122"/>
                    <a:pt x="354" y="122"/>
                    <a:pt x="354" y="122"/>
                  </a:cubicBezTo>
                  <a:cubicBezTo>
                    <a:pt x="354" y="122"/>
                    <a:pt x="354" y="122"/>
                    <a:pt x="355" y="122"/>
                  </a:cubicBezTo>
                  <a:cubicBezTo>
                    <a:pt x="354" y="123"/>
                    <a:pt x="355" y="123"/>
                    <a:pt x="355" y="125"/>
                  </a:cubicBezTo>
                  <a:cubicBezTo>
                    <a:pt x="355" y="124"/>
                    <a:pt x="354" y="125"/>
                    <a:pt x="353" y="124"/>
                  </a:cubicBezTo>
                  <a:close/>
                  <a:moveTo>
                    <a:pt x="350" y="127"/>
                  </a:moveTo>
                  <a:cubicBezTo>
                    <a:pt x="350" y="127"/>
                    <a:pt x="350" y="127"/>
                    <a:pt x="350" y="127"/>
                  </a:cubicBezTo>
                  <a:cubicBezTo>
                    <a:pt x="349" y="126"/>
                    <a:pt x="349" y="126"/>
                    <a:pt x="349" y="126"/>
                  </a:cubicBezTo>
                  <a:lnTo>
                    <a:pt x="350" y="127"/>
                  </a:lnTo>
                  <a:close/>
                  <a:moveTo>
                    <a:pt x="352" y="121"/>
                  </a:moveTo>
                  <a:cubicBezTo>
                    <a:pt x="352" y="120"/>
                    <a:pt x="352" y="121"/>
                    <a:pt x="351" y="121"/>
                  </a:cubicBezTo>
                  <a:cubicBezTo>
                    <a:pt x="351" y="121"/>
                    <a:pt x="351" y="121"/>
                    <a:pt x="351" y="121"/>
                  </a:cubicBezTo>
                  <a:cubicBezTo>
                    <a:pt x="351" y="121"/>
                    <a:pt x="351" y="121"/>
                    <a:pt x="351" y="120"/>
                  </a:cubicBezTo>
                  <a:cubicBezTo>
                    <a:pt x="352" y="120"/>
                    <a:pt x="352" y="120"/>
                    <a:pt x="352" y="121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52" y="121"/>
                    <a:pt x="352" y="121"/>
                    <a:pt x="352" y="121"/>
                  </a:cubicBezTo>
                  <a:close/>
                  <a:moveTo>
                    <a:pt x="347" y="121"/>
                  </a:moveTo>
                  <a:cubicBezTo>
                    <a:pt x="347" y="121"/>
                    <a:pt x="346" y="122"/>
                    <a:pt x="346" y="121"/>
                  </a:cubicBezTo>
                  <a:cubicBezTo>
                    <a:pt x="346" y="121"/>
                    <a:pt x="346" y="121"/>
                    <a:pt x="345" y="120"/>
                  </a:cubicBezTo>
                  <a:lnTo>
                    <a:pt x="347" y="121"/>
                  </a:lnTo>
                  <a:close/>
                  <a:moveTo>
                    <a:pt x="344" y="138"/>
                  </a:moveTo>
                  <a:cubicBezTo>
                    <a:pt x="344" y="138"/>
                    <a:pt x="344" y="138"/>
                    <a:pt x="344" y="138"/>
                  </a:cubicBezTo>
                  <a:cubicBezTo>
                    <a:pt x="344" y="137"/>
                    <a:pt x="344" y="137"/>
                    <a:pt x="343" y="137"/>
                  </a:cubicBezTo>
                  <a:cubicBezTo>
                    <a:pt x="343" y="137"/>
                    <a:pt x="343" y="137"/>
                    <a:pt x="343" y="137"/>
                  </a:cubicBezTo>
                  <a:cubicBezTo>
                    <a:pt x="344" y="136"/>
                    <a:pt x="344" y="136"/>
                    <a:pt x="344" y="136"/>
                  </a:cubicBezTo>
                  <a:cubicBezTo>
                    <a:pt x="344" y="136"/>
                    <a:pt x="344" y="136"/>
                    <a:pt x="344" y="137"/>
                  </a:cubicBezTo>
                  <a:cubicBezTo>
                    <a:pt x="344" y="137"/>
                    <a:pt x="344" y="137"/>
                    <a:pt x="344" y="137"/>
                  </a:cubicBezTo>
                  <a:cubicBezTo>
                    <a:pt x="344" y="137"/>
                    <a:pt x="344" y="137"/>
                    <a:pt x="344" y="137"/>
                  </a:cubicBezTo>
                  <a:cubicBezTo>
                    <a:pt x="344" y="137"/>
                    <a:pt x="344" y="137"/>
                    <a:pt x="344" y="137"/>
                  </a:cubicBezTo>
                  <a:cubicBezTo>
                    <a:pt x="344" y="137"/>
                    <a:pt x="344" y="137"/>
                    <a:pt x="344" y="138"/>
                  </a:cubicBezTo>
                  <a:cubicBezTo>
                    <a:pt x="344" y="138"/>
                    <a:pt x="344" y="138"/>
                    <a:pt x="344" y="138"/>
                  </a:cubicBezTo>
                  <a:close/>
                  <a:moveTo>
                    <a:pt x="341" y="145"/>
                  </a:moveTo>
                  <a:cubicBezTo>
                    <a:pt x="341" y="146"/>
                    <a:pt x="341" y="145"/>
                    <a:pt x="340" y="144"/>
                  </a:cubicBezTo>
                  <a:cubicBezTo>
                    <a:pt x="341" y="144"/>
                    <a:pt x="340" y="143"/>
                    <a:pt x="341" y="143"/>
                  </a:cubicBezTo>
                  <a:cubicBezTo>
                    <a:pt x="341" y="143"/>
                    <a:pt x="341" y="144"/>
                    <a:pt x="341" y="144"/>
                  </a:cubicBezTo>
                  <a:cubicBezTo>
                    <a:pt x="341" y="144"/>
                    <a:pt x="341" y="144"/>
                    <a:pt x="342" y="144"/>
                  </a:cubicBezTo>
                  <a:cubicBezTo>
                    <a:pt x="341" y="144"/>
                    <a:pt x="341" y="144"/>
                    <a:pt x="341" y="144"/>
                  </a:cubicBezTo>
                  <a:cubicBezTo>
                    <a:pt x="341" y="144"/>
                    <a:pt x="341" y="145"/>
                    <a:pt x="341" y="145"/>
                  </a:cubicBezTo>
                  <a:close/>
                  <a:moveTo>
                    <a:pt x="346" y="127"/>
                  </a:moveTo>
                  <a:cubicBezTo>
                    <a:pt x="347" y="128"/>
                    <a:pt x="347" y="128"/>
                    <a:pt x="348" y="128"/>
                  </a:cubicBezTo>
                  <a:cubicBezTo>
                    <a:pt x="349" y="129"/>
                    <a:pt x="349" y="129"/>
                    <a:pt x="349" y="129"/>
                  </a:cubicBezTo>
                  <a:cubicBezTo>
                    <a:pt x="347" y="128"/>
                    <a:pt x="347" y="128"/>
                    <a:pt x="346" y="127"/>
                  </a:cubicBezTo>
                  <a:close/>
                  <a:moveTo>
                    <a:pt x="341" y="136"/>
                  </a:moveTo>
                  <a:cubicBezTo>
                    <a:pt x="341" y="136"/>
                    <a:pt x="341" y="136"/>
                    <a:pt x="340" y="136"/>
                  </a:cubicBezTo>
                  <a:cubicBezTo>
                    <a:pt x="341" y="136"/>
                    <a:pt x="341" y="136"/>
                    <a:pt x="341" y="136"/>
                  </a:cubicBezTo>
                  <a:cubicBezTo>
                    <a:pt x="341" y="136"/>
                    <a:pt x="341" y="136"/>
                    <a:pt x="341" y="136"/>
                  </a:cubicBezTo>
                  <a:close/>
                  <a:moveTo>
                    <a:pt x="334" y="132"/>
                  </a:moveTo>
                  <a:cubicBezTo>
                    <a:pt x="335" y="132"/>
                    <a:pt x="336" y="132"/>
                    <a:pt x="336" y="134"/>
                  </a:cubicBezTo>
                  <a:cubicBezTo>
                    <a:pt x="335" y="133"/>
                    <a:pt x="335" y="133"/>
                    <a:pt x="334" y="133"/>
                  </a:cubicBezTo>
                  <a:cubicBezTo>
                    <a:pt x="334" y="133"/>
                    <a:pt x="334" y="133"/>
                    <a:pt x="334" y="133"/>
                  </a:cubicBezTo>
                  <a:cubicBezTo>
                    <a:pt x="334" y="133"/>
                    <a:pt x="334" y="133"/>
                    <a:pt x="334" y="133"/>
                  </a:cubicBezTo>
                  <a:cubicBezTo>
                    <a:pt x="334" y="133"/>
                    <a:pt x="334" y="132"/>
                    <a:pt x="334" y="132"/>
                  </a:cubicBezTo>
                  <a:close/>
                  <a:moveTo>
                    <a:pt x="331" y="133"/>
                  </a:moveTo>
                  <a:cubicBezTo>
                    <a:pt x="332" y="133"/>
                    <a:pt x="331" y="133"/>
                    <a:pt x="332" y="134"/>
                  </a:cubicBezTo>
                  <a:cubicBezTo>
                    <a:pt x="331" y="133"/>
                    <a:pt x="331" y="132"/>
                    <a:pt x="330" y="132"/>
                  </a:cubicBezTo>
                  <a:cubicBezTo>
                    <a:pt x="331" y="132"/>
                    <a:pt x="331" y="132"/>
                    <a:pt x="331" y="132"/>
                  </a:cubicBezTo>
                  <a:cubicBezTo>
                    <a:pt x="331" y="132"/>
                    <a:pt x="331" y="132"/>
                    <a:pt x="331" y="133"/>
                  </a:cubicBezTo>
                  <a:close/>
                  <a:moveTo>
                    <a:pt x="331" y="131"/>
                  </a:moveTo>
                  <a:cubicBezTo>
                    <a:pt x="330" y="130"/>
                    <a:pt x="330" y="130"/>
                    <a:pt x="330" y="130"/>
                  </a:cubicBezTo>
                  <a:cubicBezTo>
                    <a:pt x="331" y="131"/>
                    <a:pt x="332" y="131"/>
                    <a:pt x="334" y="131"/>
                  </a:cubicBezTo>
                  <a:cubicBezTo>
                    <a:pt x="333" y="132"/>
                    <a:pt x="332" y="131"/>
                    <a:pt x="331" y="131"/>
                  </a:cubicBezTo>
                  <a:close/>
                  <a:moveTo>
                    <a:pt x="336" y="111"/>
                  </a:moveTo>
                  <a:cubicBezTo>
                    <a:pt x="336" y="111"/>
                    <a:pt x="336" y="111"/>
                    <a:pt x="336" y="111"/>
                  </a:cubicBezTo>
                  <a:cubicBezTo>
                    <a:pt x="336" y="111"/>
                    <a:pt x="336" y="111"/>
                    <a:pt x="336" y="111"/>
                  </a:cubicBezTo>
                  <a:cubicBezTo>
                    <a:pt x="335" y="111"/>
                    <a:pt x="335" y="111"/>
                    <a:pt x="335" y="111"/>
                  </a:cubicBezTo>
                  <a:cubicBezTo>
                    <a:pt x="336" y="110"/>
                    <a:pt x="336" y="110"/>
                    <a:pt x="336" y="110"/>
                  </a:cubicBezTo>
                  <a:cubicBezTo>
                    <a:pt x="336" y="110"/>
                    <a:pt x="335" y="110"/>
                    <a:pt x="336" y="111"/>
                  </a:cubicBezTo>
                  <a:close/>
                  <a:moveTo>
                    <a:pt x="339" y="112"/>
                  </a:moveTo>
                  <a:cubicBezTo>
                    <a:pt x="338" y="112"/>
                    <a:pt x="338" y="112"/>
                    <a:pt x="338" y="112"/>
                  </a:cubicBezTo>
                  <a:cubicBezTo>
                    <a:pt x="338" y="113"/>
                    <a:pt x="338" y="113"/>
                    <a:pt x="338" y="113"/>
                  </a:cubicBezTo>
                  <a:cubicBezTo>
                    <a:pt x="338" y="112"/>
                    <a:pt x="337" y="112"/>
                    <a:pt x="338" y="111"/>
                  </a:cubicBezTo>
                  <a:cubicBezTo>
                    <a:pt x="337" y="111"/>
                    <a:pt x="337" y="111"/>
                    <a:pt x="337" y="111"/>
                  </a:cubicBezTo>
                  <a:cubicBezTo>
                    <a:pt x="337" y="111"/>
                    <a:pt x="337" y="111"/>
                    <a:pt x="337" y="111"/>
                  </a:cubicBezTo>
                  <a:cubicBezTo>
                    <a:pt x="338" y="111"/>
                    <a:pt x="338" y="112"/>
                    <a:pt x="339" y="112"/>
                  </a:cubicBezTo>
                  <a:close/>
                  <a:moveTo>
                    <a:pt x="339" y="108"/>
                  </a:moveTo>
                  <a:cubicBezTo>
                    <a:pt x="339" y="108"/>
                    <a:pt x="339" y="109"/>
                    <a:pt x="339" y="109"/>
                  </a:cubicBezTo>
                  <a:cubicBezTo>
                    <a:pt x="339" y="109"/>
                    <a:pt x="339" y="109"/>
                    <a:pt x="339" y="109"/>
                  </a:cubicBezTo>
                  <a:lnTo>
                    <a:pt x="339" y="108"/>
                  </a:lnTo>
                  <a:close/>
                  <a:moveTo>
                    <a:pt x="343" y="112"/>
                  </a:moveTo>
                  <a:cubicBezTo>
                    <a:pt x="343" y="112"/>
                    <a:pt x="342" y="112"/>
                    <a:pt x="342" y="112"/>
                  </a:cubicBezTo>
                  <a:cubicBezTo>
                    <a:pt x="341" y="111"/>
                    <a:pt x="341" y="111"/>
                    <a:pt x="341" y="111"/>
                  </a:cubicBezTo>
                  <a:cubicBezTo>
                    <a:pt x="342" y="111"/>
                    <a:pt x="342" y="111"/>
                    <a:pt x="342" y="111"/>
                  </a:cubicBezTo>
                  <a:cubicBezTo>
                    <a:pt x="342" y="111"/>
                    <a:pt x="342" y="111"/>
                    <a:pt x="342" y="111"/>
                  </a:cubicBezTo>
                  <a:lnTo>
                    <a:pt x="343" y="112"/>
                  </a:lnTo>
                  <a:close/>
                  <a:moveTo>
                    <a:pt x="343" y="109"/>
                  </a:moveTo>
                  <a:cubicBezTo>
                    <a:pt x="343" y="109"/>
                    <a:pt x="343" y="109"/>
                    <a:pt x="342" y="110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42" y="109"/>
                    <a:pt x="343" y="109"/>
                    <a:pt x="343" y="108"/>
                  </a:cubicBezTo>
                  <a:cubicBezTo>
                    <a:pt x="342" y="109"/>
                    <a:pt x="341" y="108"/>
                    <a:pt x="341" y="109"/>
                  </a:cubicBezTo>
                  <a:cubicBezTo>
                    <a:pt x="342" y="110"/>
                    <a:pt x="342" y="110"/>
                    <a:pt x="342" y="110"/>
                  </a:cubicBezTo>
                  <a:cubicBezTo>
                    <a:pt x="342" y="110"/>
                    <a:pt x="342" y="110"/>
                    <a:pt x="342" y="110"/>
                  </a:cubicBezTo>
                  <a:cubicBezTo>
                    <a:pt x="341" y="110"/>
                    <a:pt x="341" y="109"/>
                    <a:pt x="341" y="109"/>
                  </a:cubicBezTo>
                  <a:cubicBezTo>
                    <a:pt x="340" y="110"/>
                    <a:pt x="340" y="110"/>
                    <a:pt x="340" y="110"/>
                  </a:cubicBezTo>
                  <a:cubicBezTo>
                    <a:pt x="340" y="108"/>
                    <a:pt x="342" y="109"/>
                    <a:pt x="342" y="108"/>
                  </a:cubicBezTo>
                  <a:cubicBezTo>
                    <a:pt x="343" y="108"/>
                    <a:pt x="343" y="110"/>
                    <a:pt x="344" y="109"/>
                  </a:cubicBezTo>
                  <a:cubicBezTo>
                    <a:pt x="344" y="109"/>
                    <a:pt x="343" y="109"/>
                    <a:pt x="343" y="109"/>
                  </a:cubicBezTo>
                  <a:close/>
                  <a:moveTo>
                    <a:pt x="341" y="111"/>
                  </a:moveTo>
                  <a:cubicBezTo>
                    <a:pt x="340" y="111"/>
                    <a:pt x="340" y="111"/>
                    <a:pt x="340" y="111"/>
                  </a:cubicBezTo>
                  <a:cubicBezTo>
                    <a:pt x="339" y="112"/>
                    <a:pt x="340" y="111"/>
                    <a:pt x="341" y="111"/>
                  </a:cubicBezTo>
                  <a:close/>
                  <a:moveTo>
                    <a:pt x="340" y="112"/>
                  </a:moveTo>
                  <a:cubicBezTo>
                    <a:pt x="340" y="113"/>
                    <a:pt x="340" y="113"/>
                    <a:pt x="340" y="113"/>
                  </a:cubicBezTo>
                  <a:cubicBezTo>
                    <a:pt x="339" y="113"/>
                    <a:pt x="339" y="113"/>
                    <a:pt x="339" y="113"/>
                  </a:cubicBezTo>
                  <a:lnTo>
                    <a:pt x="340" y="112"/>
                  </a:lnTo>
                  <a:close/>
                  <a:moveTo>
                    <a:pt x="339" y="117"/>
                  </a:moveTo>
                  <a:cubicBezTo>
                    <a:pt x="339" y="117"/>
                    <a:pt x="339" y="117"/>
                    <a:pt x="339" y="117"/>
                  </a:cubicBezTo>
                  <a:cubicBezTo>
                    <a:pt x="339" y="117"/>
                    <a:pt x="339" y="117"/>
                    <a:pt x="340" y="117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0" y="116"/>
                    <a:pt x="340" y="116"/>
                    <a:pt x="340" y="116"/>
                  </a:cubicBezTo>
                  <a:cubicBezTo>
                    <a:pt x="341" y="117"/>
                    <a:pt x="340" y="118"/>
                    <a:pt x="341" y="118"/>
                  </a:cubicBezTo>
                  <a:cubicBezTo>
                    <a:pt x="341" y="118"/>
                    <a:pt x="340" y="118"/>
                    <a:pt x="340" y="118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39" y="117"/>
                    <a:pt x="339" y="118"/>
                    <a:pt x="339" y="117"/>
                  </a:cubicBezTo>
                  <a:cubicBezTo>
                    <a:pt x="339" y="117"/>
                    <a:pt x="339" y="117"/>
                    <a:pt x="339" y="117"/>
                  </a:cubicBezTo>
                  <a:cubicBezTo>
                    <a:pt x="338" y="117"/>
                    <a:pt x="337" y="117"/>
                    <a:pt x="336" y="117"/>
                  </a:cubicBezTo>
                  <a:cubicBezTo>
                    <a:pt x="337" y="116"/>
                    <a:pt x="338" y="117"/>
                    <a:pt x="339" y="117"/>
                  </a:cubicBezTo>
                  <a:close/>
                  <a:moveTo>
                    <a:pt x="341" y="120"/>
                  </a:moveTo>
                  <a:cubicBezTo>
                    <a:pt x="341" y="120"/>
                    <a:pt x="341" y="120"/>
                    <a:pt x="341" y="120"/>
                  </a:cubicBezTo>
                  <a:cubicBezTo>
                    <a:pt x="340" y="120"/>
                    <a:pt x="340" y="120"/>
                    <a:pt x="340" y="120"/>
                  </a:cubicBezTo>
                  <a:lnTo>
                    <a:pt x="341" y="120"/>
                  </a:lnTo>
                  <a:close/>
                  <a:moveTo>
                    <a:pt x="333" y="126"/>
                  </a:moveTo>
                  <a:cubicBezTo>
                    <a:pt x="332" y="126"/>
                    <a:pt x="333" y="125"/>
                    <a:pt x="333" y="125"/>
                  </a:cubicBezTo>
                  <a:cubicBezTo>
                    <a:pt x="333" y="125"/>
                    <a:pt x="333" y="125"/>
                    <a:pt x="333" y="125"/>
                  </a:cubicBezTo>
                  <a:cubicBezTo>
                    <a:pt x="333" y="125"/>
                    <a:pt x="333" y="125"/>
                    <a:pt x="333" y="125"/>
                  </a:cubicBezTo>
                  <a:cubicBezTo>
                    <a:pt x="333" y="125"/>
                    <a:pt x="333" y="125"/>
                    <a:pt x="334" y="125"/>
                  </a:cubicBezTo>
                  <a:cubicBezTo>
                    <a:pt x="334" y="125"/>
                    <a:pt x="334" y="125"/>
                    <a:pt x="334" y="125"/>
                  </a:cubicBezTo>
                  <a:cubicBezTo>
                    <a:pt x="334" y="125"/>
                    <a:pt x="334" y="125"/>
                    <a:pt x="334" y="125"/>
                  </a:cubicBezTo>
                  <a:cubicBezTo>
                    <a:pt x="334" y="125"/>
                    <a:pt x="334" y="125"/>
                    <a:pt x="333" y="125"/>
                  </a:cubicBezTo>
                  <a:cubicBezTo>
                    <a:pt x="333" y="125"/>
                    <a:pt x="333" y="125"/>
                    <a:pt x="333" y="125"/>
                  </a:cubicBezTo>
                  <a:cubicBezTo>
                    <a:pt x="333" y="125"/>
                    <a:pt x="333" y="125"/>
                    <a:pt x="333" y="126"/>
                  </a:cubicBezTo>
                  <a:close/>
                  <a:moveTo>
                    <a:pt x="332" y="128"/>
                  </a:moveTo>
                  <a:cubicBezTo>
                    <a:pt x="332" y="127"/>
                    <a:pt x="331" y="127"/>
                    <a:pt x="332" y="126"/>
                  </a:cubicBezTo>
                  <a:cubicBezTo>
                    <a:pt x="332" y="127"/>
                    <a:pt x="333" y="127"/>
                    <a:pt x="332" y="128"/>
                  </a:cubicBezTo>
                  <a:close/>
                  <a:moveTo>
                    <a:pt x="335" y="122"/>
                  </a:moveTo>
                  <a:cubicBezTo>
                    <a:pt x="335" y="122"/>
                    <a:pt x="334" y="122"/>
                    <a:pt x="334" y="122"/>
                  </a:cubicBezTo>
                  <a:cubicBezTo>
                    <a:pt x="334" y="122"/>
                    <a:pt x="334" y="122"/>
                    <a:pt x="334" y="122"/>
                  </a:cubicBezTo>
                  <a:cubicBezTo>
                    <a:pt x="334" y="122"/>
                    <a:pt x="334" y="122"/>
                    <a:pt x="334" y="122"/>
                  </a:cubicBezTo>
                  <a:cubicBezTo>
                    <a:pt x="334" y="123"/>
                    <a:pt x="334" y="123"/>
                    <a:pt x="334" y="123"/>
                  </a:cubicBezTo>
                  <a:cubicBezTo>
                    <a:pt x="334" y="122"/>
                    <a:pt x="334" y="122"/>
                    <a:pt x="334" y="122"/>
                  </a:cubicBezTo>
                  <a:cubicBezTo>
                    <a:pt x="334" y="122"/>
                    <a:pt x="334" y="122"/>
                    <a:pt x="334" y="122"/>
                  </a:cubicBezTo>
                  <a:cubicBezTo>
                    <a:pt x="334" y="122"/>
                    <a:pt x="335" y="122"/>
                    <a:pt x="335" y="122"/>
                  </a:cubicBezTo>
                  <a:close/>
                  <a:moveTo>
                    <a:pt x="335" y="118"/>
                  </a:moveTo>
                  <a:cubicBezTo>
                    <a:pt x="334" y="117"/>
                    <a:pt x="334" y="117"/>
                    <a:pt x="334" y="117"/>
                  </a:cubicBezTo>
                  <a:cubicBezTo>
                    <a:pt x="335" y="117"/>
                    <a:pt x="335" y="117"/>
                    <a:pt x="335" y="117"/>
                  </a:cubicBezTo>
                  <a:cubicBezTo>
                    <a:pt x="335" y="117"/>
                    <a:pt x="335" y="118"/>
                    <a:pt x="335" y="118"/>
                  </a:cubicBezTo>
                  <a:close/>
                  <a:moveTo>
                    <a:pt x="334" y="124"/>
                  </a:moveTo>
                  <a:cubicBezTo>
                    <a:pt x="333" y="124"/>
                    <a:pt x="333" y="124"/>
                    <a:pt x="333" y="124"/>
                  </a:cubicBezTo>
                  <a:cubicBezTo>
                    <a:pt x="333" y="123"/>
                    <a:pt x="333" y="123"/>
                    <a:pt x="333" y="123"/>
                  </a:cubicBezTo>
                  <a:cubicBezTo>
                    <a:pt x="332" y="124"/>
                    <a:pt x="332" y="124"/>
                    <a:pt x="332" y="124"/>
                  </a:cubicBezTo>
                  <a:cubicBezTo>
                    <a:pt x="332" y="124"/>
                    <a:pt x="332" y="123"/>
                    <a:pt x="332" y="123"/>
                  </a:cubicBezTo>
                  <a:cubicBezTo>
                    <a:pt x="332" y="123"/>
                    <a:pt x="331" y="123"/>
                    <a:pt x="331" y="123"/>
                  </a:cubicBezTo>
                  <a:cubicBezTo>
                    <a:pt x="331" y="124"/>
                    <a:pt x="331" y="124"/>
                    <a:pt x="331" y="124"/>
                  </a:cubicBezTo>
                  <a:cubicBezTo>
                    <a:pt x="331" y="125"/>
                    <a:pt x="331" y="125"/>
                    <a:pt x="331" y="125"/>
                  </a:cubicBezTo>
                  <a:cubicBezTo>
                    <a:pt x="331" y="124"/>
                    <a:pt x="331" y="124"/>
                    <a:pt x="331" y="124"/>
                  </a:cubicBezTo>
                  <a:cubicBezTo>
                    <a:pt x="330" y="124"/>
                    <a:pt x="330" y="124"/>
                    <a:pt x="330" y="124"/>
                  </a:cubicBezTo>
                  <a:cubicBezTo>
                    <a:pt x="331" y="122"/>
                    <a:pt x="331" y="122"/>
                    <a:pt x="331" y="122"/>
                  </a:cubicBezTo>
                  <a:cubicBezTo>
                    <a:pt x="333" y="123"/>
                    <a:pt x="332" y="123"/>
                    <a:pt x="334" y="124"/>
                  </a:cubicBezTo>
                  <a:close/>
                  <a:moveTo>
                    <a:pt x="329" y="132"/>
                  </a:moveTo>
                  <a:cubicBezTo>
                    <a:pt x="329" y="132"/>
                    <a:pt x="329" y="132"/>
                    <a:pt x="329" y="132"/>
                  </a:cubicBezTo>
                  <a:cubicBezTo>
                    <a:pt x="329" y="132"/>
                    <a:pt x="329" y="132"/>
                    <a:pt x="329" y="132"/>
                  </a:cubicBezTo>
                  <a:cubicBezTo>
                    <a:pt x="329" y="132"/>
                    <a:pt x="329" y="133"/>
                    <a:pt x="329" y="133"/>
                  </a:cubicBezTo>
                  <a:cubicBezTo>
                    <a:pt x="329" y="133"/>
                    <a:pt x="329" y="133"/>
                    <a:pt x="329" y="133"/>
                  </a:cubicBezTo>
                  <a:cubicBezTo>
                    <a:pt x="330" y="133"/>
                    <a:pt x="330" y="133"/>
                    <a:pt x="330" y="133"/>
                  </a:cubicBezTo>
                  <a:cubicBezTo>
                    <a:pt x="330" y="134"/>
                    <a:pt x="329" y="133"/>
                    <a:pt x="328" y="134"/>
                  </a:cubicBezTo>
                  <a:cubicBezTo>
                    <a:pt x="328" y="133"/>
                    <a:pt x="329" y="133"/>
                    <a:pt x="329" y="132"/>
                  </a:cubicBezTo>
                  <a:close/>
                  <a:moveTo>
                    <a:pt x="334" y="128"/>
                  </a:moveTo>
                  <a:cubicBezTo>
                    <a:pt x="334" y="127"/>
                    <a:pt x="334" y="127"/>
                    <a:pt x="334" y="127"/>
                  </a:cubicBezTo>
                  <a:cubicBezTo>
                    <a:pt x="335" y="128"/>
                    <a:pt x="335" y="128"/>
                    <a:pt x="335" y="128"/>
                  </a:cubicBezTo>
                  <a:cubicBezTo>
                    <a:pt x="335" y="128"/>
                    <a:pt x="334" y="128"/>
                    <a:pt x="334" y="128"/>
                  </a:cubicBezTo>
                  <a:close/>
                  <a:moveTo>
                    <a:pt x="336" y="123"/>
                  </a:moveTo>
                  <a:cubicBezTo>
                    <a:pt x="336" y="123"/>
                    <a:pt x="336" y="123"/>
                    <a:pt x="336" y="123"/>
                  </a:cubicBezTo>
                  <a:cubicBezTo>
                    <a:pt x="336" y="123"/>
                    <a:pt x="336" y="123"/>
                    <a:pt x="336" y="123"/>
                  </a:cubicBezTo>
                  <a:cubicBezTo>
                    <a:pt x="336" y="123"/>
                    <a:pt x="336" y="123"/>
                    <a:pt x="336" y="123"/>
                  </a:cubicBezTo>
                  <a:cubicBezTo>
                    <a:pt x="336" y="123"/>
                    <a:pt x="336" y="123"/>
                    <a:pt x="336" y="123"/>
                  </a:cubicBezTo>
                  <a:cubicBezTo>
                    <a:pt x="336" y="123"/>
                    <a:pt x="336" y="123"/>
                    <a:pt x="336" y="123"/>
                  </a:cubicBezTo>
                  <a:cubicBezTo>
                    <a:pt x="336" y="123"/>
                    <a:pt x="336" y="123"/>
                    <a:pt x="336" y="123"/>
                  </a:cubicBezTo>
                  <a:cubicBezTo>
                    <a:pt x="336" y="123"/>
                    <a:pt x="337" y="122"/>
                    <a:pt x="337" y="123"/>
                  </a:cubicBezTo>
                  <a:cubicBezTo>
                    <a:pt x="337" y="123"/>
                    <a:pt x="336" y="123"/>
                    <a:pt x="337" y="124"/>
                  </a:cubicBezTo>
                  <a:cubicBezTo>
                    <a:pt x="336" y="124"/>
                    <a:pt x="336" y="124"/>
                    <a:pt x="336" y="124"/>
                  </a:cubicBezTo>
                  <a:cubicBezTo>
                    <a:pt x="336" y="124"/>
                    <a:pt x="337" y="122"/>
                    <a:pt x="336" y="123"/>
                  </a:cubicBezTo>
                  <a:close/>
                  <a:moveTo>
                    <a:pt x="331" y="156"/>
                  </a:moveTo>
                  <a:cubicBezTo>
                    <a:pt x="331" y="156"/>
                    <a:pt x="331" y="156"/>
                    <a:pt x="331" y="156"/>
                  </a:cubicBezTo>
                  <a:cubicBezTo>
                    <a:pt x="331" y="156"/>
                    <a:pt x="331" y="156"/>
                    <a:pt x="331" y="156"/>
                  </a:cubicBezTo>
                  <a:cubicBezTo>
                    <a:pt x="331" y="156"/>
                    <a:pt x="331" y="156"/>
                    <a:pt x="331" y="156"/>
                  </a:cubicBezTo>
                  <a:cubicBezTo>
                    <a:pt x="331" y="156"/>
                    <a:pt x="330" y="156"/>
                    <a:pt x="330" y="156"/>
                  </a:cubicBezTo>
                  <a:cubicBezTo>
                    <a:pt x="330" y="155"/>
                    <a:pt x="330" y="155"/>
                    <a:pt x="330" y="155"/>
                  </a:cubicBezTo>
                  <a:cubicBezTo>
                    <a:pt x="330" y="156"/>
                    <a:pt x="330" y="156"/>
                    <a:pt x="331" y="156"/>
                  </a:cubicBezTo>
                  <a:close/>
                  <a:moveTo>
                    <a:pt x="337" y="134"/>
                  </a:moveTo>
                  <a:cubicBezTo>
                    <a:pt x="337" y="134"/>
                    <a:pt x="337" y="134"/>
                    <a:pt x="337" y="134"/>
                  </a:cubicBezTo>
                  <a:cubicBezTo>
                    <a:pt x="337" y="134"/>
                    <a:pt x="337" y="133"/>
                    <a:pt x="337" y="133"/>
                  </a:cubicBezTo>
                  <a:cubicBezTo>
                    <a:pt x="337" y="133"/>
                    <a:pt x="337" y="134"/>
                    <a:pt x="337" y="134"/>
                  </a:cubicBezTo>
                  <a:cubicBezTo>
                    <a:pt x="337" y="134"/>
                    <a:pt x="337" y="134"/>
                    <a:pt x="337" y="134"/>
                  </a:cubicBezTo>
                  <a:cubicBezTo>
                    <a:pt x="337" y="134"/>
                    <a:pt x="337" y="134"/>
                    <a:pt x="337" y="134"/>
                  </a:cubicBezTo>
                  <a:cubicBezTo>
                    <a:pt x="337" y="134"/>
                    <a:pt x="337" y="134"/>
                    <a:pt x="337" y="134"/>
                  </a:cubicBezTo>
                  <a:close/>
                  <a:moveTo>
                    <a:pt x="332" y="156"/>
                  </a:moveTo>
                  <a:cubicBezTo>
                    <a:pt x="332" y="157"/>
                    <a:pt x="332" y="157"/>
                    <a:pt x="332" y="157"/>
                  </a:cubicBezTo>
                  <a:cubicBezTo>
                    <a:pt x="331" y="156"/>
                    <a:pt x="331" y="156"/>
                    <a:pt x="331" y="156"/>
                  </a:cubicBezTo>
                  <a:lnTo>
                    <a:pt x="332" y="156"/>
                  </a:lnTo>
                  <a:close/>
                  <a:moveTo>
                    <a:pt x="344" y="118"/>
                  </a:moveTo>
                  <a:cubicBezTo>
                    <a:pt x="344" y="117"/>
                    <a:pt x="344" y="117"/>
                    <a:pt x="344" y="117"/>
                  </a:cubicBezTo>
                  <a:cubicBezTo>
                    <a:pt x="345" y="118"/>
                    <a:pt x="345" y="118"/>
                    <a:pt x="345" y="118"/>
                  </a:cubicBezTo>
                  <a:cubicBezTo>
                    <a:pt x="345" y="118"/>
                    <a:pt x="344" y="117"/>
                    <a:pt x="344" y="118"/>
                  </a:cubicBezTo>
                  <a:close/>
                  <a:moveTo>
                    <a:pt x="344" y="107"/>
                  </a:moveTo>
                  <a:cubicBezTo>
                    <a:pt x="343" y="107"/>
                    <a:pt x="343" y="106"/>
                    <a:pt x="342" y="106"/>
                  </a:cubicBezTo>
                  <a:cubicBezTo>
                    <a:pt x="342" y="107"/>
                    <a:pt x="342" y="107"/>
                    <a:pt x="342" y="107"/>
                  </a:cubicBezTo>
                  <a:cubicBezTo>
                    <a:pt x="340" y="108"/>
                    <a:pt x="340" y="106"/>
                    <a:pt x="339" y="106"/>
                  </a:cubicBezTo>
                  <a:cubicBezTo>
                    <a:pt x="339" y="106"/>
                    <a:pt x="338" y="106"/>
                    <a:pt x="338" y="106"/>
                  </a:cubicBezTo>
                  <a:cubicBezTo>
                    <a:pt x="338" y="106"/>
                    <a:pt x="338" y="106"/>
                    <a:pt x="338" y="106"/>
                  </a:cubicBezTo>
                  <a:cubicBezTo>
                    <a:pt x="338" y="106"/>
                    <a:pt x="337" y="106"/>
                    <a:pt x="337" y="107"/>
                  </a:cubicBezTo>
                  <a:cubicBezTo>
                    <a:pt x="336" y="106"/>
                    <a:pt x="334" y="105"/>
                    <a:pt x="333" y="106"/>
                  </a:cubicBezTo>
                  <a:cubicBezTo>
                    <a:pt x="333" y="106"/>
                    <a:pt x="334" y="106"/>
                    <a:pt x="333" y="106"/>
                  </a:cubicBezTo>
                  <a:cubicBezTo>
                    <a:pt x="332" y="106"/>
                    <a:pt x="332" y="106"/>
                    <a:pt x="332" y="106"/>
                  </a:cubicBezTo>
                  <a:cubicBezTo>
                    <a:pt x="332" y="106"/>
                    <a:pt x="332" y="106"/>
                    <a:pt x="332" y="106"/>
                  </a:cubicBezTo>
                  <a:cubicBezTo>
                    <a:pt x="331" y="107"/>
                    <a:pt x="331" y="106"/>
                    <a:pt x="331" y="106"/>
                  </a:cubicBezTo>
                  <a:cubicBezTo>
                    <a:pt x="331" y="105"/>
                    <a:pt x="332" y="106"/>
                    <a:pt x="332" y="105"/>
                  </a:cubicBezTo>
                  <a:cubicBezTo>
                    <a:pt x="332" y="105"/>
                    <a:pt x="332" y="105"/>
                    <a:pt x="331" y="105"/>
                  </a:cubicBezTo>
                  <a:cubicBezTo>
                    <a:pt x="331" y="105"/>
                    <a:pt x="331" y="105"/>
                    <a:pt x="331" y="105"/>
                  </a:cubicBezTo>
                  <a:cubicBezTo>
                    <a:pt x="331" y="105"/>
                    <a:pt x="331" y="105"/>
                    <a:pt x="331" y="105"/>
                  </a:cubicBezTo>
                  <a:cubicBezTo>
                    <a:pt x="331" y="105"/>
                    <a:pt x="332" y="105"/>
                    <a:pt x="332" y="105"/>
                  </a:cubicBezTo>
                  <a:cubicBezTo>
                    <a:pt x="331" y="104"/>
                    <a:pt x="331" y="104"/>
                    <a:pt x="331" y="104"/>
                  </a:cubicBezTo>
                  <a:cubicBezTo>
                    <a:pt x="333" y="105"/>
                    <a:pt x="333" y="103"/>
                    <a:pt x="335" y="104"/>
                  </a:cubicBezTo>
                  <a:cubicBezTo>
                    <a:pt x="335" y="104"/>
                    <a:pt x="334" y="104"/>
                    <a:pt x="334" y="105"/>
                  </a:cubicBezTo>
                  <a:cubicBezTo>
                    <a:pt x="335" y="107"/>
                    <a:pt x="337" y="104"/>
                    <a:pt x="338" y="106"/>
                  </a:cubicBezTo>
                  <a:cubicBezTo>
                    <a:pt x="338" y="106"/>
                    <a:pt x="339" y="106"/>
                    <a:pt x="339" y="106"/>
                  </a:cubicBezTo>
                  <a:cubicBezTo>
                    <a:pt x="339" y="106"/>
                    <a:pt x="339" y="106"/>
                    <a:pt x="339" y="105"/>
                  </a:cubicBezTo>
                  <a:cubicBezTo>
                    <a:pt x="339" y="105"/>
                    <a:pt x="339" y="105"/>
                    <a:pt x="339" y="105"/>
                  </a:cubicBezTo>
                  <a:cubicBezTo>
                    <a:pt x="339" y="105"/>
                    <a:pt x="340" y="106"/>
                    <a:pt x="341" y="106"/>
                  </a:cubicBezTo>
                  <a:cubicBezTo>
                    <a:pt x="342" y="104"/>
                    <a:pt x="342" y="104"/>
                    <a:pt x="342" y="104"/>
                  </a:cubicBezTo>
                  <a:cubicBezTo>
                    <a:pt x="342" y="104"/>
                    <a:pt x="342" y="104"/>
                    <a:pt x="342" y="104"/>
                  </a:cubicBezTo>
                  <a:cubicBezTo>
                    <a:pt x="342" y="104"/>
                    <a:pt x="342" y="104"/>
                    <a:pt x="342" y="104"/>
                  </a:cubicBezTo>
                  <a:cubicBezTo>
                    <a:pt x="341" y="105"/>
                    <a:pt x="341" y="106"/>
                    <a:pt x="342" y="106"/>
                  </a:cubicBezTo>
                  <a:cubicBezTo>
                    <a:pt x="343" y="106"/>
                    <a:pt x="343" y="106"/>
                    <a:pt x="343" y="105"/>
                  </a:cubicBezTo>
                  <a:cubicBezTo>
                    <a:pt x="343" y="105"/>
                    <a:pt x="343" y="105"/>
                    <a:pt x="343" y="105"/>
                  </a:cubicBezTo>
                  <a:cubicBezTo>
                    <a:pt x="345" y="105"/>
                    <a:pt x="344" y="108"/>
                    <a:pt x="346" y="107"/>
                  </a:cubicBezTo>
                  <a:cubicBezTo>
                    <a:pt x="346" y="107"/>
                    <a:pt x="346" y="107"/>
                    <a:pt x="346" y="107"/>
                  </a:cubicBezTo>
                  <a:cubicBezTo>
                    <a:pt x="346" y="107"/>
                    <a:pt x="344" y="108"/>
                    <a:pt x="344" y="107"/>
                  </a:cubicBezTo>
                  <a:close/>
                  <a:moveTo>
                    <a:pt x="327" y="121"/>
                  </a:moveTo>
                  <a:cubicBezTo>
                    <a:pt x="328" y="121"/>
                    <a:pt x="329" y="121"/>
                    <a:pt x="329" y="122"/>
                  </a:cubicBezTo>
                  <a:cubicBezTo>
                    <a:pt x="329" y="122"/>
                    <a:pt x="329" y="122"/>
                    <a:pt x="329" y="122"/>
                  </a:cubicBezTo>
                  <a:cubicBezTo>
                    <a:pt x="329" y="122"/>
                    <a:pt x="329" y="122"/>
                    <a:pt x="329" y="122"/>
                  </a:cubicBezTo>
                  <a:cubicBezTo>
                    <a:pt x="329" y="122"/>
                    <a:pt x="329" y="122"/>
                    <a:pt x="329" y="122"/>
                  </a:cubicBezTo>
                  <a:cubicBezTo>
                    <a:pt x="329" y="122"/>
                    <a:pt x="329" y="121"/>
                    <a:pt x="328" y="122"/>
                  </a:cubicBezTo>
                  <a:cubicBezTo>
                    <a:pt x="328" y="121"/>
                    <a:pt x="327" y="121"/>
                    <a:pt x="327" y="121"/>
                  </a:cubicBezTo>
                  <a:close/>
                  <a:moveTo>
                    <a:pt x="327" y="122"/>
                  </a:moveTo>
                  <a:cubicBezTo>
                    <a:pt x="327" y="123"/>
                    <a:pt x="327" y="123"/>
                    <a:pt x="327" y="123"/>
                  </a:cubicBezTo>
                  <a:cubicBezTo>
                    <a:pt x="327" y="123"/>
                    <a:pt x="327" y="123"/>
                    <a:pt x="327" y="123"/>
                  </a:cubicBezTo>
                  <a:cubicBezTo>
                    <a:pt x="327" y="122"/>
                    <a:pt x="327" y="122"/>
                    <a:pt x="327" y="122"/>
                  </a:cubicBezTo>
                  <a:close/>
                  <a:moveTo>
                    <a:pt x="329" y="110"/>
                  </a:moveTo>
                  <a:cubicBezTo>
                    <a:pt x="331" y="109"/>
                    <a:pt x="331" y="110"/>
                    <a:pt x="332" y="109"/>
                  </a:cubicBezTo>
                  <a:cubicBezTo>
                    <a:pt x="332" y="110"/>
                    <a:pt x="331" y="110"/>
                    <a:pt x="331" y="110"/>
                  </a:cubicBezTo>
                  <a:cubicBezTo>
                    <a:pt x="331" y="110"/>
                    <a:pt x="331" y="110"/>
                    <a:pt x="331" y="110"/>
                  </a:cubicBezTo>
                  <a:lnTo>
                    <a:pt x="329" y="110"/>
                  </a:lnTo>
                  <a:close/>
                  <a:moveTo>
                    <a:pt x="326" y="122"/>
                  </a:moveTo>
                  <a:cubicBezTo>
                    <a:pt x="326" y="122"/>
                    <a:pt x="326" y="122"/>
                    <a:pt x="326" y="122"/>
                  </a:cubicBezTo>
                  <a:cubicBezTo>
                    <a:pt x="326" y="122"/>
                    <a:pt x="326" y="122"/>
                    <a:pt x="326" y="122"/>
                  </a:cubicBezTo>
                  <a:cubicBezTo>
                    <a:pt x="326" y="122"/>
                    <a:pt x="326" y="122"/>
                    <a:pt x="326" y="122"/>
                  </a:cubicBezTo>
                  <a:cubicBezTo>
                    <a:pt x="326" y="122"/>
                    <a:pt x="326" y="121"/>
                    <a:pt x="326" y="122"/>
                  </a:cubicBezTo>
                  <a:close/>
                  <a:moveTo>
                    <a:pt x="323" y="136"/>
                  </a:moveTo>
                  <a:cubicBezTo>
                    <a:pt x="323" y="135"/>
                    <a:pt x="322" y="135"/>
                    <a:pt x="322" y="135"/>
                  </a:cubicBezTo>
                  <a:cubicBezTo>
                    <a:pt x="322" y="134"/>
                    <a:pt x="323" y="135"/>
                    <a:pt x="323" y="136"/>
                  </a:cubicBezTo>
                  <a:close/>
                  <a:moveTo>
                    <a:pt x="321" y="140"/>
                  </a:moveTo>
                  <a:cubicBezTo>
                    <a:pt x="321" y="141"/>
                    <a:pt x="321" y="141"/>
                    <a:pt x="322" y="141"/>
                  </a:cubicBezTo>
                  <a:cubicBezTo>
                    <a:pt x="322" y="141"/>
                    <a:pt x="322" y="141"/>
                    <a:pt x="322" y="141"/>
                  </a:cubicBezTo>
                  <a:cubicBezTo>
                    <a:pt x="322" y="141"/>
                    <a:pt x="322" y="141"/>
                    <a:pt x="322" y="141"/>
                  </a:cubicBezTo>
                  <a:cubicBezTo>
                    <a:pt x="322" y="141"/>
                    <a:pt x="322" y="141"/>
                    <a:pt x="321" y="141"/>
                  </a:cubicBezTo>
                  <a:cubicBezTo>
                    <a:pt x="321" y="142"/>
                    <a:pt x="321" y="142"/>
                    <a:pt x="321" y="142"/>
                  </a:cubicBezTo>
                  <a:cubicBezTo>
                    <a:pt x="320" y="141"/>
                    <a:pt x="320" y="141"/>
                    <a:pt x="320" y="141"/>
                  </a:cubicBezTo>
                  <a:lnTo>
                    <a:pt x="321" y="140"/>
                  </a:lnTo>
                  <a:close/>
                  <a:moveTo>
                    <a:pt x="332" y="110"/>
                  </a:moveTo>
                  <a:cubicBezTo>
                    <a:pt x="333" y="110"/>
                    <a:pt x="333" y="110"/>
                    <a:pt x="333" y="110"/>
                  </a:cubicBezTo>
                  <a:cubicBezTo>
                    <a:pt x="333" y="110"/>
                    <a:pt x="333" y="110"/>
                    <a:pt x="333" y="110"/>
                  </a:cubicBezTo>
                  <a:lnTo>
                    <a:pt x="332" y="110"/>
                  </a:lnTo>
                  <a:close/>
                  <a:moveTo>
                    <a:pt x="323" y="146"/>
                  </a:moveTo>
                  <a:cubicBezTo>
                    <a:pt x="322" y="146"/>
                    <a:pt x="322" y="146"/>
                    <a:pt x="321" y="145"/>
                  </a:cubicBezTo>
                  <a:cubicBezTo>
                    <a:pt x="322" y="145"/>
                    <a:pt x="322" y="146"/>
                    <a:pt x="323" y="146"/>
                  </a:cubicBezTo>
                  <a:close/>
                  <a:moveTo>
                    <a:pt x="324" y="136"/>
                  </a:moveTo>
                  <a:cubicBezTo>
                    <a:pt x="324" y="136"/>
                    <a:pt x="324" y="136"/>
                    <a:pt x="324" y="136"/>
                  </a:cubicBezTo>
                  <a:cubicBezTo>
                    <a:pt x="324" y="136"/>
                    <a:pt x="325" y="136"/>
                    <a:pt x="325" y="136"/>
                  </a:cubicBezTo>
                  <a:cubicBezTo>
                    <a:pt x="325" y="137"/>
                    <a:pt x="325" y="137"/>
                    <a:pt x="325" y="137"/>
                  </a:cubicBezTo>
                  <a:cubicBezTo>
                    <a:pt x="324" y="136"/>
                    <a:pt x="324" y="136"/>
                    <a:pt x="324" y="136"/>
                  </a:cubicBezTo>
                  <a:cubicBezTo>
                    <a:pt x="324" y="136"/>
                    <a:pt x="324" y="136"/>
                    <a:pt x="324" y="136"/>
                  </a:cubicBezTo>
                  <a:close/>
                  <a:moveTo>
                    <a:pt x="325" y="133"/>
                  </a:moveTo>
                  <a:cubicBezTo>
                    <a:pt x="326" y="132"/>
                    <a:pt x="327" y="133"/>
                    <a:pt x="326" y="132"/>
                  </a:cubicBezTo>
                  <a:cubicBezTo>
                    <a:pt x="326" y="131"/>
                    <a:pt x="326" y="131"/>
                    <a:pt x="326" y="131"/>
                  </a:cubicBezTo>
                  <a:cubicBezTo>
                    <a:pt x="326" y="131"/>
                    <a:pt x="327" y="131"/>
                    <a:pt x="328" y="131"/>
                  </a:cubicBezTo>
                  <a:cubicBezTo>
                    <a:pt x="327" y="131"/>
                    <a:pt x="327" y="132"/>
                    <a:pt x="327" y="132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27" y="133"/>
                    <a:pt x="327" y="133"/>
                    <a:pt x="327" y="133"/>
                  </a:cubicBezTo>
                  <a:cubicBezTo>
                    <a:pt x="326" y="133"/>
                    <a:pt x="326" y="133"/>
                    <a:pt x="325" y="133"/>
                  </a:cubicBezTo>
                  <a:close/>
                  <a:moveTo>
                    <a:pt x="332" y="100"/>
                  </a:moveTo>
                  <a:cubicBezTo>
                    <a:pt x="333" y="100"/>
                    <a:pt x="333" y="100"/>
                    <a:pt x="333" y="100"/>
                  </a:cubicBezTo>
                  <a:cubicBezTo>
                    <a:pt x="333" y="101"/>
                    <a:pt x="333" y="101"/>
                    <a:pt x="333" y="101"/>
                  </a:cubicBezTo>
                  <a:lnTo>
                    <a:pt x="332" y="100"/>
                  </a:lnTo>
                  <a:close/>
                  <a:moveTo>
                    <a:pt x="333" y="102"/>
                  </a:moveTo>
                  <a:cubicBezTo>
                    <a:pt x="332" y="102"/>
                    <a:pt x="332" y="102"/>
                    <a:pt x="332" y="102"/>
                  </a:cubicBezTo>
                  <a:cubicBezTo>
                    <a:pt x="332" y="102"/>
                    <a:pt x="332" y="102"/>
                    <a:pt x="332" y="102"/>
                  </a:cubicBezTo>
                  <a:lnTo>
                    <a:pt x="333" y="102"/>
                  </a:lnTo>
                  <a:close/>
                  <a:moveTo>
                    <a:pt x="335" y="102"/>
                  </a:moveTo>
                  <a:cubicBezTo>
                    <a:pt x="336" y="102"/>
                    <a:pt x="335" y="103"/>
                    <a:pt x="336" y="103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35" y="103"/>
                    <a:pt x="335" y="103"/>
                    <a:pt x="335" y="103"/>
                  </a:cubicBezTo>
                  <a:lnTo>
                    <a:pt x="335" y="102"/>
                  </a:lnTo>
                  <a:close/>
                  <a:moveTo>
                    <a:pt x="338" y="103"/>
                  </a:moveTo>
                  <a:cubicBezTo>
                    <a:pt x="338" y="103"/>
                    <a:pt x="338" y="103"/>
                    <a:pt x="338" y="103"/>
                  </a:cubicBezTo>
                  <a:cubicBezTo>
                    <a:pt x="338" y="103"/>
                    <a:pt x="338" y="103"/>
                    <a:pt x="338" y="103"/>
                  </a:cubicBezTo>
                  <a:close/>
                  <a:moveTo>
                    <a:pt x="339" y="103"/>
                  </a:moveTo>
                  <a:cubicBezTo>
                    <a:pt x="339" y="102"/>
                    <a:pt x="339" y="102"/>
                    <a:pt x="339" y="102"/>
                  </a:cubicBezTo>
                  <a:cubicBezTo>
                    <a:pt x="340" y="103"/>
                    <a:pt x="340" y="103"/>
                    <a:pt x="340" y="103"/>
                  </a:cubicBezTo>
                  <a:cubicBezTo>
                    <a:pt x="340" y="104"/>
                    <a:pt x="340" y="104"/>
                    <a:pt x="340" y="104"/>
                  </a:cubicBezTo>
                  <a:cubicBezTo>
                    <a:pt x="340" y="103"/>
                    <a:pt x="340" y="103"/>
                    <a:pt x="340" y="103"/>
                  </a:cubicBezTo>
                  <a:cubicBezTo>
                    <a:pt x="339" y="103"/>
                    <a:pt x="340" y="103"/>
                    <a:pt x="340" y="103"/>
                  </a:cubicBezTo>
                  <a:cubicBezTo>
                    <a:pt x="340" y="103"/>
                    <a:pt x="339" y="102"/>
                    <a:pt x="339" y="103"/>
                  </a:cubicBezTo>
                  <a:close/>
                  <a:moveTo>
                    <a:pt x="341" y="104"/>
                  </a:moveTo>
                  <a:cubicBezTo>
                    <a:pt x="340" y="105"/>
                    <a:pt x="340" y="105"/>
                    <a:pt x="340" y="105"/>
                  </a:cubicBezTo>
                  <a:cubicBezTo>
                    <a:pt x="340" y="104"/>
                    <a:pt x="341" y="104"/>
                    <a:pt x="341" y="104"/>
                  </a:cubicBezTo>
                  <a:close/>
                  <a:moveTo>
                    <a:pt x="344" y="104"/>
                  </a:moveTo>
                  <a:cubicBezTo>
                    <a:pt x="344" y="104"/>
                    <a:pt x="344" y="104"/>
                    <a:pt x="344" y="104"/>
                  </a:cubicBezTo>
                  <a:cubicBezTo>
                    <a:pt x="344" y="104"/>
                    <a:pt x="344" y="104"/>
                    <a:pt x="344" y="104"/>
                  </a:cubicBezTo>
                  <a:cubicBezTo>
                    <a:pt x="344" y="104"/>
                    <a:pt x="343" y="104"/>
                    <a:pt x="343" y="104"/>
                  </a:cubicBezTo>
                  <a:cubicBezTo>
                    <a:pt x="344" y="104"/>
                    <a:pt x="344" y="104"/>
                    <a:pt x="344" y="104"/>
                  </a:cubicBezTo>
                  <a:cubicBezTo>
                    <a:pt x="344" y="104"/>
                    <a:pt x="344" y="104"/>
                    <a:pt x="344" y="104"/>
                  </a:cubicBezTo>
                  <a:close/>
                  <a:moveTo>
                    <a:pt x="346" y="105"/>
                  </a:moveTo>
                  <a:cubicBezTo>
                    <a:pt x="346" y="105"/>
                    <a:pt x="346" y="105"/>
                    <a:pt x="347" y="105"/>
                  </a:cubicBezTo>
                  <a:cubicBezTo>
                    <a:pt x="347" y="106"/>
                    <a:pt x="346" y="106"/>
                    <a:pt x="346" y="106"/>
                  </a:cubicBezTo>
                  <a:cubicBezTo>
                    <a:pt x="346" y="106"/>
                    <a:pt x="345" y="105"/>
                    <a:pt x="346" y="104"/>
                  </a:cubicBezTo>
                  <a:cubicBezTo>
                    <a:pt x="346" y="104"/>
                    <a:pt x="346" y="104"/>
                    <a:pt x="346" y="104"/>
                  </a:cubicBezTo>
                  <a:cubicBezTo>
                    <a:pt x="346" y="104"/>
                    <a:pt x="346" y="105"/>
                    <a:pt x="346" y="105"/>
                  </a:cubicBezTo>
                  <a:close/>
                  <a:moveTo>
                    <a:pt x="328" y="103"/>
                  </a:moveTo>
                  <a:cubicBezTo>
                    <a:pt x="328" y="103"/>
                    <a:pt x="329" y="103"/>
                    <a:pt x="329" y="103"/>
                  </a:cubicBezTo>
                  <a:cubicBezTo>
                    <a:pt x="329" y="103"/>
                    <a:pt x="329" y="103"/>
                    <a:pt x="329" y="103"/>
                  </a:cubicBezTo>
                  <a:cubicBezTo>
                    <a:pt x="329" y="103"/>
                    <a:pt x="329" y="103"/>
                    <a:pt x="329" y="103"/>
                  </a:cubicBezTo>
                  <a:cubicBezTo>
                    <a:pt x="330" y="103"/>
                    <a:pt x="331" y="102"/>
                    <a:pt x="332" y="102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2" y="103"/>
                    <a:pt x="332" y="103"/>
                    <a:pt x="332" y="102"/>
                  </a:cubicBezTo>
                  <a:cubicBezTo>
                    <a:pt x="331" y="102"/>
                    <a:pt x="330" y="105"/>
                    <a:pt x="329" y="103"/>
                  </a:cubicBezTo>
                  <a:cubicBezTo>
                    <a:pt x="329" y="103"/>
                    <a:pt x="329" y="103"/>
                    <a:pt x="329" y="103"/>
                  </a:cubicBezTo>
                  <a:cubicBezTo>
                    <a:pt x="327" y="104"/>
                    <a:pt x="327" y="104"/>
                    <a:pt x="327" y="104"/>
                  </a:cubicBezTo>
                  <a:cubicBezTo>
                    <a:pt x="326" y="104"/>
                    <a:pt x="327" y="103"/>
                    <a:pt x="326" y="103"/>
                  </a:cubicBezTo>
                  <a:cubicBezTo>
                    <a:pt x="326" y="104"/>
                    <a:pt x="326" y="104"/>
                    <a:pt x="326" y="104"/>
                  </a:cubicBezTo>
                  <a:cubicBezTo>
                    <a:pt x="325" y="103"/>
                    <a:pt x="325" y="103"/>
                    <a:pt x="325" y="103"/>
                  </a:cubicBezTo>
                  <a:cubicBezTo>
                    <a:pt x="325" y="103"/>
                    <a:pt x="325" y="103"/>
                    <a:pt x="325" y="103"/>
                  </a:cubicBezTo>
                  <a:cubicBezTo>
                    <a:pt x="325" y="103"/>
                    <a:pt x="325" y="103"/>
                    <a:pt x="325" y="103"/>
                  </a:cubicBezTo>
                  <a:cubicBezTo>
                    <a:pt x="325" y="103"/>
                    <a:pt x="325" y="103"/>
                    <a:pt x="325" y="103"/>
                  </a:cubicBezTo>
                  <a:cubicBezTo>
                    <a:pt x="324" y="103"/>
                    <a:pt x="324" y="103"/>
                    <a:pt x="324" y="103"/>
                  </a:cubicBezTo>
                  <a:cubicBezTo>
                    <a:pt x="325" y="102"/>
                    <a:pt x="327" y="103"/>
                    <a:pt x="328" y="103"/>
                  </a:cubicBezTo>
                  <a:close/>
                  <a:moveTo>
                    <a:pt x="326" y="107"/>
                  </a:moveTo>
                  <a:cubicBezTo>
                    <a:pt x="326" y="107"/>
                    <a:pt x="326" y="109"/>
                    <a:pt x="327" y="109"/>
                  </a:cubicBezTo>
                  <a:cubicBezTo>
                    <a:pt x="326" y="108"/>
                    <a:pt x="326" y="110"/>
                    <a:pt x="325" y="109"/>
                  </a:cubicBezTo>
                  <a:cubicBezTo>
                    <a:pt x="326" y="109"/>
                    <a:pt x="325" y="108"/>
                    <a:pt x="326" y="107"/>
                  </a:cubicBezTo>
                  <a:close/>
                  <a:moveTo>
                    <a:pt x="327" y="113"/>
                  </a:moveTo>
                  <a:cubicBezTo>
                    <a:pt x="327" y="113"/>
                    <a:pt x="327" y="113"/>
                    <a:pt x="327" y="113"/>
                  </a:cubicBezTo>
                  <a:cubicBezTo>
                    <a:pt x="327" y="113"/>
                    <a:pt x="327" y="113"/>
                    <a:pt x="327" y="113"/>
                  </a:cubicBezTo>
                  <a:close/>
                  <a:moveTo>
                    <a:pt x="326" y="136"/>
                  </a:moveTo>
                  <a:cubicBezTo>
                    <a:pt x="327" y="136"/>
                    <a:pt x="327" y="136"/>
                    <a:pt x="327" y="136"/>
                  </a:cubicBezTo>
                  <a:cubicBezTo>
                    <a:pt x="326" y="137"/>
                    <a:pt x="326" y="137"/>
                    <a:pt x="326" y="137"/>
                  </a:cubicBezTo>
                  <a:lnTo>
                    <a:pt x="326" y="136"/>
                  </a:lnTo>
                  <a:close/>
                  <a:moveTo>
                    <a:pt x="324" y="146"/>
                  </a:moveTo>
                  <a:cubicBezTo>
                    <a:pt x="324" y="146"/>
                    <a:pt x="324" y="146"/>
                    <a:pt x="324" y="146"/>
                  </a:cubicBezTo>
                  <a:cubicBezTo>
                    <a:pt x="324" y="147"/>
                    <a:pt x="324" y="147"/>
                    <a:pt x="324" y="147"/>
                  </a:cubicBezTo>
                  <a:cubicBezTo>
                    <a:pt x="324" y="147"/>
                    <a:pt x="324" y="147"/>
                    <a:pt x="324" y="147"/>
                  </a:cubicBezTo>
                  <a:cubicBezTo>
                    <a:pt x="325" y="147"/>
                    <a:pt x="324" y="147"/>
                    <a:pt x="324" y="147"/>
                  </a:cubicBezTo>
                  <a:cubicBezTo>
                    <a:pt x="323" y="147"/>
                    <a:pt x="323" y="147"/>
                    <a:pt x="323" y="147"/>
                  </a:cubicBezTo>
                  <a:lnTo>
                    <a:pt x="324" y="146"/>
                  </a:lnTo>
                  <a:close/>
                  <a:moveTo>
                    <a:pt x="330" y="135"/>
                  </a:moveTo>
                  <a:cubicBezTo>
                    <a:pt x="330" y="135"/>
                    <a:pt x="329" y="135"/>
                    <a:pt x="329" y="135"/>
                  </a:cubicBezTo>
                  <a:cubicBezTo>
                    <a:pt x="329" y="135"/>
                    <a:pt x="329" y="135"/>
                    <a:pt x="329" y="135"/>
                  </a:cubicBezTo>
                  <a:cubicBezTo>
                    <a:pt x="329" y="135"/>
                    <a:pt x="329" y="135"/>
                    <a:pt x="329" y="135"/>
                  </a:cubicBezTo>
                  <a:cubicBezTo>
                    <a:pt x="329" y="134"/>
                    <a:pt x="329" y="134"/>
                    <a:pt x="329" y="134"/>
                  </a:cubicBezTo>
                  <a:cubicBezTo>
                    <a:pt x="329" y="134"/>
                    <a:pt x="329" y="134"/>
                    <a:pt x="329" y="134"/>
                  </a:cubicBezTo>
                  <a:cubicBezTo>
                    <a:pt x="329" y="135"/>
                    <a:pt x="329" y="135"/>
                    <a:pt x="329" y="135"/>
                  </a:cubicBezTo>
                  <a:cubicBezTo>
                    <a:pt x="329" y="135"/>
                    <a:pt x="329" y="135"/>
                    <a:pt x="329" y="135"/>
                  </a:cubicBezTo>
                  <a:cubicBezTo>
                    <a:pt x="329" y="135"/>
                    <a:pt x="330" y="135"/>
                    <a:pt x="330" y="135"/>
                  </a:cubicBezTo>
                  <a:cubicBezTo>
                    <a:pt x="330" y="135"/>
                    <a:pt x="330" y="135"/>
                    <a:pt x="331" y="135"/>
                  </a:cubicBezTo>
                  <a:cubicBezTo>
                    <a:pt x="330" y="136"/>
                    <a:pt x="330" y="135"/>
                    <a:pt x="330" y="135"/>
                  </a:cubicBezTo>
                  <a:close/>
                  <a:moveTo>
                    <a:pt x="330" y="140"/>
                  </a:moveTo>
                  <a:cubicBezTo>
                    <a:pt x="329" y="141"/>
                    <a:pt x="330" y="141"/>
                    <a:pt x="330" y="141"/>
                  </a:cubicBezTo>
                  <a:cubicBezTo>
                    <a:pt x="330" y="141"/>
                    <a:pt x="330" y="142"/>
                    <a:pt x="330" y="141"/>
                  </a:cubicBezTo>
                  <a:cubicBezTo>
                    <a:pt x="330" y="141"/>
                    <a:pt x="330" y="141"/>
                    <a:pt x="330" y="141"/>
                  </a:cubicBezTo>
                  <a:cubicBezTo>
                    <a:pt x="330" y="141"/>
                    <a:pt x="330" y="141"/>
                    <a:pt x="329" y="141"/>
                  </a:cubicBezTo>
                  <a:cubicBezTo>
                    <a:pt x="329" y="141"/>
                    <a:pt x="329" y="141"/>
                    <a:pt x="329" y="141"/>
                  </a:cubicBezTo>
                  <a:lnTo>
                    <a:pt x="330" y="140"/>
                  </a:lnTo>
                  <a:close/>
                  <a:moveTo>
                    <a:pt x="327" y="158"/>
                  </a:moveTo>
                  <a:cubicBezTo>
                    <a:pt x="328" y="158"/>
                    <a:pt x="328" y="158"/>
                    <a:pt x="328" y="158"/>
                  </a:cubicBezTo>
                  <a:cubicBezTo>
                    <a:pt x="328" y="158"/>
                    <a:pt x="328" y="158"/>
                    <a:pt x="328" y="158"/>
                  </a:cubicBezTo>
                  <a:cubicBezTo>
                    <a:pt x="329" y="158"/>
                    <a:pt x="329" y="158"/>
                    <a:pt x="329" y="158"/>
                  </a:cubicBezTo>
                  <a:cubicBezTo>
                    <a:pt x="329" y="158"/>
                    <a:pt x="329" y="158"/>
                    <a:pt x="329" y="158"/>
                  </a:cubicBezTo>
                  <a:cubicBezTo>
                    <a:pt x="329" y="158"/>
                    <a:pt x="328" y="159"/>
                    <a:pt x="327" y="158"/>
                  </a:cubicBezTo>
                  <a:close/>
                  <a:moveTo>
                    <a:pt x="338" y="163"/>
                  </a:moveTo>
                  <a:cubicBezTo>
                    <a:pt x="338" y="162"/>
                    <a:pt x="338" y="162"/>
                    <a:pt x="338" y="162"/>
                  </a:cubicBezTo>
                  <a:cubicBezTo>
                    <a:pt x="338" y="163"/>
                    <a:pt x="339" y="163"/>
                    <a:pt x="339" y="163"/>
                  </a:cubicBezTo>
                  <a:cubicBezTo>
                    <a:pt x="339" y="163"/>
                    <a:pt x="339" y="163"/>
                    <a:pt x="339" y="163"/>
                  </a:cubicBezTo>
                  <a:cubicBezTo>
                    <a:pt x="339" y="163"/>
                    <a:pt x="339" y="163"/>
                    <a:pt x="339" y="163"/>
                  </a:cubicBezTo>
                  <a:cubicBezTo>
                    <a:pt x="339" y="163"/>
                    <a:pt x="340" y="163"/>
                    <a:pt x="340" y="163"/>
                  </a:cubicBezTo>
                  <a:cubicBezTo>
                    <a:pt x="340" y="163"/>
                    <a:pt x="340" y="163"/>
                    <a:pt x="340" y="163"/>
                  </a:cubicBezTo>
                  <a:cubicBezTo>
                    <a:pt x="339" y="163"/>
                    <a:pt x="339" y="163"/>
                    <a:pt x="339" y="163"/>
                  </a:cubicBezTo>
                  <a:cubicBezTo>
                    <a:pt x="339" y="163"/>
                    <a:pt x="339" y="163"/>
                    <a:pt x="339" y="163"/>
                  </a:cubicBezTo>
                  <a:cubicBezTo>
                    <a:pt x="339" y="164"/>
                    <a:pt x="338" y="163"/>
                    <a:pt x="338" y="163"/>
                  </a:cubicBezTo>
                  <a:close/>
                  <a:moveTo>
                    <a:pt x="338" y="161"/>
                  </a:moveTo>
                  <a:cubicBezTo>
                    <a:pt x="338" y="161"/>
                    <a:pt x="338" y="161"/>
                    <a:pt x="338" y="161"/>
                  </a:cubicBezTo>
                  <a:cubicBezTo>
                    <a:pt x="339" y="161"/>
                    <a:pt x="339" y="161"/>
                    <a:pt x="339" y="161"/>
                  </a:cubicBezTo>
                  <a:lnTo>
                    <a:pt x="338" y="161"/>
                  </a:lnTo>
                  <a:close/>
                  <a:moveTo>
                    <a:pt x="346" y="131"/>
                  </a:moveTo>
                  <a:cubicBezTo>
                    <a:pt x="346" y="131"/>
                    <a:pt x="347" y="132"/>
                    <a:pt x="347" y="131"/>
                  </a:cubicBezTo>
                  <a:cubicBezTo>
                    <a:pt x="347" y="131"/>
                    <a:pt x="347" y="132"/>
                    <a:pt x="347" y="132"/>
                  </a:cubicBezTo>
                  <a:cubicBezTo>
                    <a:pt x="348" y="131"/>
                    <a:pt x="348" y="131"/>
                    <a:pt x="348" y="131"/>
                  </a:cubicBezTo>
                  <a:cubicBezTo>
                    <a:pt x="348" y="131"/>
                    <a:pt x="348" y="131"/>
                    <a:pt x="348" y="131"/>
                  </a:cubicBezTo>
                  <a:cubicBezTo>
                    <a:pt x="348" y="131"/>
                    <a:pt x="348" y="131"/>
                    <a:pt x="348" y="131"/>
                  </a:cubicBezTo>
                  <a:cubicBezTo>
                    <a:pt x="348" y="131"/>
                    <a:pt x="348" y="130"/>
                    <a:pt x="348" y="130"/>
                  </a:cubicBezTo>
                  <a:cubicBezTo>
                    <a:pt x="346" y="130"/>
                    <a:pt x="346" y="130"/>
                    <a:pt x="346" y="130"/>
                  </a:cubicBezTo>
                  <a:cubicBezTo>
                    <a:pt x="347" y="130"/>
                    <a:pt x="347" y="129"/>
                    <a:pt x="348" y="129"/>
                  </a:cubicBezTo>
                  <a:cubicBezTo>
                    <a:pt x="348" y="129"/>
                    <a:pt x="349" y="129"/>
                    <a:pt x="350" y="129"/>
                  </a:cubicBezTo>
                  <a:cubicBezTo>
                    <a:pt x="350" y="130"/>
                    <a:pt x="349" y="131"/>
                    <a:pt x="349" y="130"/>
                  </a:cubicBezTo>
                  <a:cubicBezTo>
                    <a:pt x="348" y="130"/>
                    <a:pt x="348" y="130"/>
                    <a:pt x="348" y="131"/>
                  </a:cubicBezTo>
                  <a:cubicBezTo>
                    <a:pt x="348" y="131"/>
                    <a:pt x="348" y="131"/>
                    <a:pt x="348" y="131"/>
                  </a:cubicBezTo>
                  <a:cubicBezTo>
                    <a:pt x="349" y="131"/>
                    <a:pt x="349" y="131"/>
                    <a:pt x="350" y="131"/>
                  </a:cubicBezTo>
                  <a:cubicBezTo>
                    <a:pt x="350" y="130"/>
                    <a:pt x="350" y="130"/>
                    <a:pt x="350" y="130"/>
                  </a:cubicBezTo>
                  <a:cubicBezTo>
                    <a:pt x="350" y="131"/>
                    <a:pt x="350" y="132"/>
                    <a:pt x="349" y="132"/>
                  </a:cubicBezTo>
                  <a:cubicBezTo>
                    <a:pt x="349" y="132"/>
                    <a:pt x="349" y="132"/>
                    <a:pt x="349" y="132"/>
                  </a:cubicBezTo>
                  <a:cubicBezTo>
                    <a:pt x="348" y="131"/>
                    <a:pt x="347" y="133"/>
                    <a:pt x="346" y="131"/>
                  </a:cubicBezTo>
                  <a:close/>
                  <a:moveTo>
                    <a:pt x="341" y="163"/>
                  </a:moveTo>
                  <a:cubicBezTo>
                    <a:pt x="341" y="163"/>
                    <a:pt x="342" y="163"/>
                    <a:pt x="342" y="162"/>
                  </a:cubicBezTo>
                  <a:cubicBezTo>
                    <a:pt x="341" y="161"/>
                    <a:pt x="343" y="161"/>
                    <a:pt x="343" y="162"/>
                  </a:cubicBezTo>
                  <a:cubicBezTo>
                    <a:pt x="343" y="162"/>
                    <a:pt x="343" y="162"/>
                    <a:pt x="342" y="162"/>
                  </a:cubicBezTo>
                  <a:cubicBezTo>
                    <a:pt x="342" y="163"/>
                    <a:pt x="342" y="163"/>
                    <a:pt x="343" y="163"/>
                  </a:cubicBezTo>
                  <a:cubicBezTo>
                    <a:pt x="343" y="163"/>
                    <a:pt x="343" y="163"/>
                    <a:pt x="343" y="163"/>
                  </a:cubicBezTo>
                  <a:cubicBezTo>
                    <a:pt x="343" y="163"/>
                    <a:pt x="343" y="163"/>
                    <a:pt x="343" y="163"/>
                  </a:cubicBezTo>
                  <a:cubicBezTo>
                    <a:pt x="343" y="163"/>
                    <a:pt x="343" y="164"/>
                    <a:pt x="343" y="164"/>
                  </a:cubicBezTo>
                  <a:cubicBezTo>
                    <a:pt x="343" y="164"/>
                    <a:pt x="343" y="164"/>
                    <a:pt x="343" y="164"/>
                  </a:cubicBezTo>
                  <a:cubicBezTo>
                    <a:pt x="343" y="164"/>
                    <a:pt x="343" y="164"/>
                    <a:pt x="343" y="163"/>
                  </a:cubicBezTo>
                  <a:cubicBezTo>
                    <a:pt x="343" y="163"/>
                    <a:pt x="343" y="163"/>
                    <a:pt x="343" y="163"/>
                  </a:cubicBezTo>
                  <a:cubicBezTo>
                    <a:pt x="342" y="163"/>
                    <a:pt x="341" y="163"/>
                    <a:pt x="341" y="163"/>
                  </a:cubicBezTo>
                  <a:cubicBezTo>
                    <a:pt x="341" y="163"/>
                    <a:pt x="341" y="163"/>
                    <a:pt x="341" y="163"/>
                  </a:cubicBezTo>
                  <a:close/>
                  <a:moveTo>
                    <a:pt x="347" y="164"/>
                  </a:moveTo>
                  <a:cubicBezTo>
                    <a:pt x="347" y="163"/>
                    <a:pt x="347" y="163"/>
                    <a:pt x="346" y="163"/>
                  </a:cubicBezTo>
                  <a:cubicBezTo>
                    <a:pt x="346" y="163"/>
                    <a:pt x="346" y="163"/>
                    <a:pt x="347" y="163"/>
                  </a:cubicBezTo>
                  <a:cubicBezTo>
                    <a:pt x="346" y="162"/>
                    <a:pt x="345" y="162"/>
                    <a:pt x="344" y="162"/>
                  </a:cubicBezTo>
                  <a:cubicBezTo>
                    <a:pt x="344" y="162"/>
                    <a:pt x="344" y="162"/>
                    <a:pt x="344" y="162"/>
                  </a:cubicBezTo>
                  <a:cubicBezTo>
                    <a:pt x="344" y="162"/>
                    <a:pt x="344" y="162"/>
                    <a:pt x="344" y="162"/>
                  </a:cubicBezTo>
                  <a:cubicBezTo>
                    <a:pt x="344" y="162"/>
                    <a:pt x="344" y="162"/>
                    <a:pt x="345" y="162"/>
                  </a:cubicBezTo>
                  <a:cubicBezTo>
                    <a:pt x="345" y="162"/>
                    <a:pt x="345" y="162"/>
                    <a:pt x="344" y="161"/>
                  </a:cubicBezTo>
                  <a:cubicBezTo>
                    <a:pt x="344" y="161"/>
                    <a:pt x="344" y="161"/>
                    <a:pt x="344" y="161"/>
                  </a:cubicBezTo>
                  <a:cubicBezTo>
                    <a:pt x="345" y="161"/>
                    <a:pt x="345" y="161"/>
                    <a:pt x="345" y="161"/>
                  </a:cubicBezTo>
                  <a:cubicBezTo>
                    <a:pt x="345" y="161"/>
                    <a:pt x="345" y="161"/>
                    <a:pt x="345" y="161"/>
                  </a:cubicBezTo>
                  <a:cubicBezTo>
                    <a:pt x="346" y="162"/>
                    <a:pt x="347" y="163"/>
                    <a:pt x="347" y="164"/>
                  </a:cubicBezTo>
                  <a:close/>
                  <a:moveTo>
                    <a:pt x="357" y="114"/>
                  </a:moveTo>
                  <a:cubicBezTo>
                    <a:pt x="356" y="114"/>
                    <a:pt x="356" y="114"/>
                    <a:pt x="356" y="114"/>
                  </a:cubicBezTo>
                  <a:cubicBezTo>
                    <a:pt x="356" y="114"/>
                    <a:pt x="356" y="114"/>
                    <a:pt x="356" y="114"/>
                  </a:cubicBezTo>
                  <a:cubicBezTo>
                    <a:pt x="356" y="113"/>
                    <a:pt x="358" y="113"/>
                    <a:pt x="356" y="112"/>
                  </a:cubicBezTo>
                  <a:cubicBezTo>
                    <a:pt x="358" y="113"/>
                    <a:pt x="358" y="113"/>
                    <a:pt x="358" y="113"/>
                  </a:cubicBezTo>
                  <a:cubicBezTo>
                    <a:pt x="358" y="113"/>
                    <a:pt x="358" y="113"/>
                    <a:pt x="358" y="113"/>
                  </a:cubicBezTo>
                  <a:cubicBezTo>
                    <a:pt x="359" y="113"/>
                    <a:pt x="359" y="113"/>
                    <a:pt x="359" y="113"/>
                  </a:cubicBezTo>
                  <a:cubicBezTo>
                    <a:pt x="359" y="115"/>
                    <a:pt x="359" y="115"/>
                    <a:pt x="359" y="115"/>
                  </a:cubicBezTo>
                  <a:cubicBezTo>
                    <a:pt x="359" y="114"/>
                    <a:pt x="357" y="115"/>
                    <a:pt x="357" y="114"/>
                  </a:cubicBezTo>
                  <a:close/>
                  <a:moveTo>
                    <a:pt x="360" y="110"/>
                  </a:moveTo>
                  <a:cubicBezTo>
                    <a:pt x="359" y="109"/>
                    <a:pt x="358" y="110"/>
                    <a:pt x="358" y="110"/>
                  </a:cubicBezTo>
                  <a:cubicBezTo>
                    <a:pt x="358" y="111"/>
                    <a:pt x="358" y="111"/>
                    <a:pt x="358" y="111"/>
                  </a:cubicBezTo>
                  <a:cubicBezTo>
                    <a:pt x="357" y="111"/>
                    <a:pt x="357" y="109"/>
                    <a:pt x="356" y="111"/>
                  </a:cubicBezTo>
                  <a:cubicBezTo>
                    <a:pt x="355" y="111"/>
                    <a:pt x="353" y="108"/>
                    <a:pt x="352" y="110"/>
                  </a:cubicBezTo>
                  <a:cubicBezTo>
                    <a:pt x="350" y="110"/>
                    <a:pt x="350" y="110"/>
                    <a:pt x="350" y="110"/>
                  </a:cubicBezTo>
                  <a:cubicBezTo>
                    <a:pt x="350" y="110"/>
                    <a:pt x="350" y="110"/>
                    <a:pt x="350" y="110"/>
                  </a:cubicBezTo>
                  <a:cubicBezTo>
                    <a:pt x="349" y="110"/>
                    <a:pt x="349" y="109"/>
                    <a:pt x="348" y="109"/>
                  </a:cubicBezTo>
                  <a:cubicBezTo>
                    <a:pt x="348" y="109"/>
                    <a:pt x="348" y="110"/>
                    <a:pt x="348" y="110"/>
                  </a:cubicBezTo>
                  <a:cubicBezTo>
                    <a:pt x="348" y="110"/>
                    <a:pt x="348" y="110"/>
                    <a:pt x="348" y="110"/>
                  </a:cubicBezTo>
                  <a:cubicBezTo>
                    <a:pt x="348" y="110"/>
                    <a:pt x="348" y="110"/>
                    <a:pt x="348" y="110"/>
                  </a:cubicBezTo>
                  <a:cubicBezTo>
                    <a:pt x="348" y="110"/>
                    <a:pt x="348" y="110"/>
                    <a:pt x="348" y="110"/>
                  </a:cubicBezTo>
                  <a:cubicBezTo>
                    <a:pt x="348" y="110"/>
                    <a:pt x="348" y="110"/>
                    <a:pt x="348" y="110"/>
                  </a:cubicBezTo>
                  <a:cubicBezTo>
                    <a:pt x="349" y="110"/>
                    <a:pt x="349" y="110"/>
                    <a:pt x="349" y="110"/>
                  </a:cubicBezTo>
                  <a:cubicBezTo>
                    <a:pt x="348" y="111"/>
                    <a:pt x="348" y="110"/>
                    <a:pt x="348" y="110"/>
                  </a:cubicBezTo>
                  <a:cubicBezTo>
                    <a:pt x="348" y="110"/>
                    <a:pt x="348" y="110"/>
                    <a:pt x="348" y="110"/>
                  </a:cubicBezTo>
                  <a:cubicBezTo>
                    <a:pt x="348" y="110"/>
                    <a:pt x="348" y="110"/>
                    <a:pt x="348" y="110"/>
                  </a:cubicBezTo>
                  <a:cubicBezTo>
                    <a:pt x="348" y="110"/>
                    <a:pt x="347" y="110"/>
                    <a:pt x="347" y="111"/>
                  </a:cubicBezTo>
                  <a:cubicBezTo>
                    <a:pt x="347" y="110"/>
                    <a:pt x="347" y="110"/>
                    <a:pt x="347" y="110"/>
                  </a:cubicBezTo>
                  <a:cubicBezTo>
                    <a:pt x="347" y="110"/>
                    <a:pt x="347" y="110"/>
                    <a:pt x="347" y="110"/>
                  </a:cubicBezTo>
                  <a:cubicBezTo>
                    <a:pt x="347" y="110"/>
                    <a:pt x="347" y="110"/>
                    <a:pt x="348" y="110"/>
                  </a:cubicBezTo>
                  <a:cubicBezTo>
                    <a:pt x="348" y="110"/>
                    <a:pt x="348" y="110"/>
                    <a:pt x="348" y="110"/>
                  </a:cubicBezTo>
                  <a:cubicBezTo>
                    <a:pt x="348" y="110"/>
                    <a:pt x="348" y="110"/>
                    <a:pt x="348" y="110"/>
                  </a:cubicBezTo>
                  <a:cubicBezTo>
                    <a:pt x="348" y="109"/>
                    <a:pt x="348" y="109"/>
                    <a:pt x="348" y="109"/>
                  </a:cubicBezTo>
                  <a:cubicBezTo>
                    <a:pt x="347" y="109"/>
                    <a:pt x="347" y="109"/>
                    <a:pt x="347" y="109"/>
                  </a:cubicBezTo>
                  <a:cubicBezTo>
                    <a:pt x="347" y="109"/>
                    <a:pt x="347" y="109"/>
                    <a:pt x="347" y="109"/>
                  </a:cubicBezTo>
                  <a:cubicBezTo>
                    <a:pt x="346" y="109"/>
                    <a:pt x="346" y="109"/>
                    <a:pt x="346" y="109"/>
                  </a:cubicBezTo>
                  <a:cubicBezTo>
                    <a:pt x="346" y="110"/>
                    <a:pt x="346" y="110"/>
                    <a:pt x="346" y="110"/>
                  </a:cubicBezTo>
                  <a:cubicBezTo>
                    <a:pt x="346" y="110"/>
                    <a:pt x="346" y="110"/>
                    <a:pt x="346" y="110"/>
                  </a:cubicBezTo>
                  <a:cubicBezTo>
                    <a:pt x="346" y="110"/>
                    <a:pt x="346" y="110"/>
                    <a:pt x="346" y="110"/>
                  </a:cubicBezTo>
                  <a:cubicBezTo>
                    <a:pt x="346" y="110"/>
                    <a:pt x="345" y="110"/>
                    <a:pt x="345" y="110"/>
                  </a:cubicBezTo>
                  <a:cubicBezTo>
                    <a:pt x="344" y="110"/>
                    <a:pt x="344" y="110"/>
                    <a:pt x="344" y="110"/>
                  </a:cubicBezTo>
                  <a:cubicBezTo>
                    <a:pt x="345" y="108"/>
                    <a:pt x="345" y="108"/>
                    <a:pt x="345" y="108"/>
                  </a:cubicBezTo>
                  <a:cubicBezTo>
                    <a:pt x="346" y="108"/>
                    <a:pt x="346" y="108"/>
                    <a:pt x="346" y="108"/>
                  </a:cubicBezTo>
                  <a:cubicBezTo>
                    <a:pt x="346" y="109"/>
                    <a:pt x="347" y="108"/>
                    <a:pt x="348" y="109"/>
                  </a:cubicBezTo>
                  <a:cubicBezTo>
                    <a:pt x="349" y="108"/>
                    <a:pt x="349" y="109"/>
                    <a:pt x="350" y="109"/>
                  </a:cubicBezTo>
                  <a:cubicBezTo>
                    <a:pt x="351" y="109"/>
                    <a:pt x="351" y="109"/>
                    <a:pt x="351" y="109"/>
                  </a:cubicBezTo>
                  <a:cubicBezTo>
                    <a:pt x="351" y="109"/>
                    <a:pt x="351" y="110"/>
                    <a:pt x="351" y="110"/>
                  </a:cubicBezTo>
                  <a:cubicBezTo>
                    <a:pt x="351" y="110"/>
                    <a:pt x="351" y="110"/>
                    <a:pt x="352" y="110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2" y="109"/>
                    <a:pt x="354" y="110"/>
                    <a:pt x="353" y="109"/>
                  </a:cubicBezTo>
                  <a:cubicBezTo>
                    <a:pt x="354" y="108"/>
                    <a:pt x="355" y="109"/>
                    <a:pt x="356" y="109"/>
                  </a:cubicBezTo>
                  <a:cubicBezTo>
                    <a:pt x="356" y="109"/>
                    <a:pt x="356" y="109"/>
                    <a:pt x="356" y="109"/>
                  </a:cubicBezTo>
                  <a:cubicBezTo>
                    <a:pt x="356" y="109"/>
                    <a:pt x="356" y="109"/>
                    <a:pt x="356" y="109"/>
                  </a:cubicBezTo>
                  <a:cubicBezTo>
                    <a:pt x="357" y="109"/>
                    <a:pt x="358" y="109"/>
                    <a:pt x="358" y="109"/>
                  </a:cubicBezTo>
                  <a:cubicBezTo>
                    <a:pt x="358" y="108"/>
                    <a:pt x="358" y="108"/>
                    <a:pt x="358" y="108"/>
                  </a:cubicBezTo>
                  <a:cubicBezTo>
                    <a:pt x="359" y="109"/>
                    <a:pt x="359" y="109"/>
                    <a:pt x="359" y="109"/>
                  </a:cubicBezTo>
                  <a:cubicBezTo>
                    <a:pt x="359" y="109"/>
                    <a:pt x="359" y="109"/>
                    <a:pt x="358" y="109"/>
                  </a:cubicBezTo>
                  <a:cubicBezTo>
                    <a:pt x="358" y="109"/>
                    <a:pt x="359" y="110"/>
                    <a:pt x="359" y="110"/>
                  </a:cubicBezTo>
                  <a:cubicBezTo>
                    <a:pt x="359" y="110"/>
                    <a:pt x="360" y="110"/>
                    <a:pt x="360" y="109"/>
                  </a:cubicBezTo>
                  <a:cubicBezTo>
                    <a:pt x="360" y="110"/>
                    <a:pt x="360" y="110"/>
                    <a:pt x="360" y="110"/>
                  </a:cubicBezTo>
                  <a:close/>
                  <a:moveTo>
                    <a:pt x="369" y="107"/>
                  </a:moveTo>
                  <a:cubicBezTo>
                    <a:pt x="369" y="106"/>
                    <a:pt x="369" y="106"/>
                    <a:pt x="369" y="106"/>
                  </a:cubicBezTo>
                  <a:cubicBezTo>
                    <a:pt x="370" y="107"/>
                    <a:pt x="370" y="107"/>
                    <a:pt x="370" y="107"/>
                  </a:cubicBezTo>
                  <a:cubicBezTo>
                    <a:pt x="370" y="107"/>
                    <a:pt x="369" y="107"/>
                    <a:pt x="369" y="107"/>
                  </a:cubicBezTo>
                  <a:close/>
                  <a:moveTo>
                    <a:pt x="369" y="108"/>
                  </a:moveTo>
                  <a:cubicBezTo>
                    <a:pt x="369" y="108"/>
                    <a:pt x="369" y="108"/>
                    <a:pt x="369" y="108"/>
                  </a:cubicBezTo>
                  <a:cubicBezTo>
                    <a:pt x="369" y="108"/>
                    <a:pt x="369" y="108"/>
                    <a:pt x="369" y="108"/>
                  </a:cubicBezTo>
                  <a:cubicBezTo>
                    <a:pt x="370" y="108"/>
                    <a:pt x="370" y="108"/>
                    <a:pt x="370" y="108"/>
                  </a:cubicBezTo>
                  <a:cubicBezTo>
                    <a:pt x="369" y="108"/>
                    <a:pt x="369" y="108"/>
                    <a:pt x="369" y="108"/>
                  </a:cubicBezTo>
                  <a:close/>
                  <a:moveTo>
                    <a:pt x="370" y="105"/>
                  </a:moveTo>
                  <a:cubicBezTo>
                    <a:pt x="369" y="105"/>
                    <a:pt x="369" y="105"/>
                    <a:pt x="369" y="105"/>
                  </a:cubicBezTo>
                  <a:cubicBezTo>
                    <a:pt x="369" y="105"/>
                    <a:pt x="369" y="104"/>
                    <a:pt x="370" y="104"/>
                  </a:cubicBezTo>
                  <a:cubicBezTo>
                    <a:pt x="370" y="105"/>
                    <a:pt x="371" y="106"/>
                    <a:pt x="372" y="106"/>
                  </a:cubicBezTo>
                  <a:cubicBezTo>
                    <a:pt x="372" y="107"/>
                    <a:pt x="372" y="107"/>
                    <a:pt x="372" y="107"/>
                  </a:cubicBezTo>
                  <a:cubicBezTo>
                    <a:pt x="370" y="107"/>
                    <a:pt x="370" y="107"/>
                    <a:pt x="370" y="107"/>
                  </a:cubicBezTo>
                  <a:cubicBezTo>
                    <a:pt x="370" y="107"/>
                    <a:pt x="371" y="107"/>
                    <a:pt x="371" y="106"/>
                  </a:cubicBezTo>
                  <a:cubicBezTo>
                    <a:pt x="371" y="106"/>
                    <a:pt x="371" y="106"/>
                    <a:pt x="371" y="106"/>
                  </a:cubicBezTo>
                  <a:cubicBezTo>
                    <a:pt x="370" y="106"/>
                    <a:pt x="370" y="106"/>
                    <a:pt x="370" y="106"/>
                  </a:cubicBezTo>
                  <a:cubicBezTo>
                    <a:pt x="370" y="105"/>
                    <a:pt x="370" y="106"/>
                    <a:pt x="370" y="105"/>
                  </a:cubicBezTo>
                  <a:close/>
                  <a:moveTo>
                    <a:pt x="372" y="108"/>
                  </a:moveTo>
                  <a:cubicBezTo>
                    <a:pt x="372" y="109"/>
                    <a:pt x="372" y="108"/>
                    <a:pt x="371" y="108"/>
                  </a:cubicBezTo>
                  <a:cubicBezTo>
                    <a:pt x="371" y="109"/>
                    <a:pt x="371" y="109"/>
                    <a:pt x="371" y="109"/>
                  </a:cubicBezTo>
                  <a:cubicBezTo>
                    <a:pt x="371" y="109"/>
                    <a:pt x="370" y="109"/>
                    <a:pt x="370" y="108"/>
                  </a:cubicBezTo>
                  <a:cubicBezTo>
                    <a:pt x="371" y="108"/>
                    <a:pt x="371" y="108"/>
                    <a:pt x="372" y="108"/>
                  </a:cubicBezTo>
                  <a:close/>
                  <a:moveTo>
                    <a:pt x="376" y="123"/>
                  </a:moveTo>
                  <a:cubicBezTo>
                    <a:pt x="376" y="123"/>
                    <a:pt x="376" y="123"/>
                    <a:pt x="376" y="123"/>
                  </a:cubicBezTo>
                  <a:cubicBezTo>
                    <a:pt x="377" y="123"/>
                    <a:pt x="377" y="124"/>
                    <a:pt x="377" y="123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8" y="124"/>
                    <a:pt x="378" y="124"/>
                    <a:pt x="378" y="124"/>
                  </a:cubicBezTo>
                  <a:cubicBezTo>
                    <a:pt x="377" y="124"/>
                    <a:pt x="377" y="124"/>
                    <a:pt x="376" y="124"/>
                  </a:cubicBezTo>
                  <a:cubicBezTo>
                    <a:pt x="376" y="124"/>
                    <a:pt x="376" y="124"/>
                    <a:pt x="376" y="124"/>
                  </a:cubicBezTo>
                  <a:cubicBezTo>
                    <a:pt x="376" y="124"/>
                    <a:pt x="376" y="124"/>
                    <a:pt x="376" y="124"/>
                  </a:cubicBezTo>
                  <a:cubicBezTo>
                    <a:pt x="376" y="124"/>
                    <a:pt x="376" y="124"/>
                    <a:pt x="376" y="124"/>
                  </a:cubicBezTo>
                  <a:cubicBezTo>
                    <a:pt x="376" y="124"/>
                    <a:pt x="377" y="123"/>
                    <a:pt x="376" y="123"/>
                  </a:cubicBezTo>
                  <a:close/>
                  <a:moveTo>
                    <a:pt x="374" y="130"/>
                  </a:moveTo>
                  <a:cubicBezTo>
                    <a:pt x="375" y="129"/>
                    <a:pt x="375" y="129"/>
                    <a:pt x="375" y="129"/>
                  </a:cubicBezTo>
                  <a:cubicBezTo>
                    <a:pt x="375" y="129"/>
                    <a:pt x="375" y="129"/>
                    <a:pt x="375" y="129"/>
                  </a:cubicBezTo>
                  <a:lnTo>
                    <a:pt x="374" y="130"/>
                  </a:lnTo>
                  <a:close/>
                  <a:moveTo>
                    <a:pt x="376" y="133"/>
                  </a:moveTo>
                  <a:cubicBezTo>
                    <a:pt x="376" y="132"/>
                    <a:pt x="377" y="133"/>
                    <a:pt x="378" y="133"/>
                  </a:cubicBezTo>
                  <a:cubicBezTo>
                    <a:pt x="378" y="133"/>
                    <a:pt x="378" y="133"/>
                    <a:pt x="378" y="133"/>
                  </a:cubicBezTo>
                  <a:cubicBezTo>
                    <a:pt x="378" y="133"/>
                    <a:pt x="378" y="133"/>
                    <a:pt x="378" y="133"/>
                  </a:cubicBezTo>
                  <a:cubicBezTo>
                    <a:pt x="379" y="132"/>
                    <a:pt x="379" y="132"/>
                    <a:pt x="379" y="132"/>
                  </a:cubicBezTo>
                  <a:cubicBezTo>
                    <a:pt x="379" y="132"/>
                    <a:pt x="379" y="132"/>
                    <a:pt x="379" y="132"/>
                  </a:cubicBezTo>
                  <a:cubicBezTo>
                    <a:pt x="378" y="132"/>
                    <a:pt x="380" y="132"/>
                    <a:pt x="379" y="133"/>
                  </a:cubicBezTo>
                  <a:cubicBezTo>
                    <a:pt x="379" y="133"/>
                    <a:pt x="378" y="133"/>
                    <a:pt x="378" y="133"/>
                  </a:cubicBezTo>
                  <a:cubicBezTo>
                    <a:pt x="378" y="133"/>
                    <a:pt x="378" y="133"/>
                    <a:pt x="378" y="133"/>
                  </a:cubicBezTo>
                  <a:cubicBezTo>
                    <a:pt x="377" y="133"/>
                    <a:pt x="377" y="134"/>
                    <a:pt x="376" y="133"/>
                  </a:cubicBezTo>
                  <a:close/>
                  <a:moveTo>
                    <a:pt x="372" y="156"/>
                  </a:moveTo>
                  <a:cubicBezTo>
                    <a:pt x="373" y="156"/>
                    <a:pt x="373" y="156"/>
                    <a:pt x="373" y="157"/>
                  </a:cubicBezTo>
                  <a:cubicBezTo>
                    <a:pt x="373" y="157"/>
                    <a:pt x="373" y="157"/>
                    <a:pt x="373" y="157"/>
                  </a:cubicBezTo>
                  <a:cubicBezTo>
                    <a:pt x="373" y="157"/>
                    <a:pt x="373" y="157"/>
                    <a:pt x="374" y="157"/>
                  </a:cubicBezTo>
                  <a:cubicBezTo>
                    <a:pt x="374" y="157"/>
                    <a:pt x="374" y="156"/>
                    <a:pt x="375" y="157"/>
                  </a:cubicBezTo>
                  <a:cubicBezTo>
                    <a:pt x="374" y="157"/>
                    <a:pt x="374" y="158"/>
                    <a:pt x="373" y="157"/>
                  </a:cubicBezTo>
                  <a:cubicBezTo>
                    <a:pt x="373" y="157"/>
                    <a:pt x="373" y="157"/>
                    <a:pt x="373" y="157"/>
                  </a:cubicBezTo>
                  <a:cubicBezTo>
                    <a:pt x="373" y="157"/>
                    <a:pt x="373" y="157"/>
                    <a:pt x="373" y="157"/>
                  </a:cubicBezTo>
                  <a:cubicBezTo>
                    <a:pt x="373" y="156"/>
                    <a:pt x="372" y="156"/>
                    <a:pt x="372" y="156"/>
                  </a:cubicBezTo>
                  <a:close/>
                  <a:moveTo>
                    <a:pt x="378" y="143"/>
                  </a:moveTo>
                  <a:cubicBezTo>
                    <a:pt x="378" y="143"/>
                    <a:pt x="378" y="143"/>
                    <a:pt x="378" y="143"/>
                  </a:cubicBezTo>
                  <a:cubicBezTo>
                    <a:pt x="378" y="143"/>
                    <a:pt x="378" y="143"/>
                    <a:pt x="378" y="143"/>
                  </a:cubicBezTo>
                  <a:close/>
                  <a:moveTo>
                    <a:pt x="377" y="143"/>
                  </a:moveTo>
                  <a:cubicBezTo>
                    <a:pt x="378" y="141"/>
                    <a:pt x="378" y="141"/>
                    <a:pt x="378" y="141"/>
                  </a:cubicBezTo>
                  <a:cubicBezTo>
                    <a:pt x="379" y="142"/>
                    <a:pt x="379" y="142"/>
                    <a:pt x="379" y="142"/>
                  </a:cubicBezTo>
                  <a:cubicBezTo>
                    <a:pt x="378" y="142"/>
                    <a:pt x="378" y="142"/>
                    <a:pt x="377" y="143"/>
                  </a:cubicBezTo>
                  <a:close/>
                  <a:moveTo>
                    <a:pt x="382" y="125"/>
                  </a:moveTo>
                  <a:cubicBezTo>
                    <a:pt x="382" y="125"/>
                    <a:pt x="382" y="125"/>
                    <a:pt x="382" y="125"/>
                  </a:cubicBezTo>
                  <a:cubicBezTo>
                    <a:pt x="382" y="126"/>
                    <a:pt x="382" y="126"/>
                    <a:pt x="382" y="126"/>
                  </a:cubicBezTo>
                  <a:lnTo>
                    <a:pt x="382" y="125"/>
                  </a:lnTo>
                  <a:close/>
                  <a:moveTo>
                    <a:pt x="383" y="124"/>
                  </a:moveTo>
                  <a:cubicBezTo>
                    <a:pt x="383" y="124"/>
                    <a:pt x="383" y="124"/>
                    <a:pt x="383" y="124"/>
                  </a:cubicBezTo>
                  <a:cubicBezTo>
                    <a:pt x="383" y="123"/>
                    <a:pt x="383" y="123"/>
                    <a:pt x="383" y="123"/>
                  </a:cubicBezTo>
                  <a:cubicBezTo>
                    <a:pt x="383" y="122"/>
                    <a:pt x="383" y="123"/>
                    <a:pt x="384" y="123"/>
                  </a:cubicBezTo>
                  <a:cubicBezTo>
                    <a:pt x="384" y="123"/>
                    <a:pt x="384" y="123"/>
                    <a:pt x="384" y="123"/>
                  </a:cubicBezTo>
                  <a:cubicBezTo>
                    <a:pt x="384" y="123"/>
                    <a:pt x="384" y="123"/>
                    <a:pt x="384" y="123"/>
                  </a:cubicBezTo>
                  <a:cubicBezTo>
                    <a:pt x="385" y="123"/>
                    <a:pt x="385" y="123"/>
                    <a:pt x="385" y="123"/>
                  </a:cubicBezTo>
                  <a:cubicBezTo>
                    <a:pt x="385" y="123"/>
                    <a:pt x="385" y="122"/>
                    <a:pt x="385" y="122"/>
                  </a:cubicBezTo>
                  <a:cubicBezTo>
                    <a:pt x="385" y="121"/>
                    <a:pt x="385" y="121"/>
                    <a:pt x="385" y="121"/>
                  </a:cubicBezTo>
                  <a:cubicBezTo>
                    <a:pt x="385" y="122"/>
                    <a:pt x="386" y="122"/>
                    <a:pt x="386" y="123"/>
                  </a:cubicBezTo>
                  <a:cubicBezTo>
                    <a:pt x="386" y="122"/>
                    <a:pt x="387" y="123"/>
                    <a:pt x="387" y="123"/>
                  </a:cubicBezTo>
                  <a:cubicBezTo>
                    <a:pt x="387" y="123"/>
                    <a:pt x="387" y="123"/>
                    <a:pt x="387" y="123"/>
                  </a:cubicBezTo>
                  <a:cubicBezTo>
                    <a:pt x="387" y="123"/>
                    <a:pt x="387" y="123"/>
                    <a:pt x="387" y="123"/>
                  </a:cubicBezTo>
                  <a:cubicBezTo>
                    <a:pt x="386" y="122"/>
                    <a:pt x="386" y="124"/>
                    <a:pt x="385" y="123"/>
                  </a:cubicBezTo>
                  <a:cubicBezTo>
                    <a:pt x="385" y="124"/>
                    <a:pt x="385" y="124"/>
                    <a:pt x="385" y="124"/>
                  </a:cubicBezTo>
                  <a:cubicBezTo>
                    <a:pt x="385" y="123"/>
                    <a:pt x="385" y="123"/>
                    <a:pt x="384" y="123"/>
                  </a:cubicBezTo>
                  <a:cubicBezTo>
                    <a:pt x="384" y="123"/>
                    <a:pt x="384" y="123"/>
                    <a:pt x="384" y="123"/>
                  </a:cubicBezTo>
                  <a:cubicBezTo>
                    <a:pt x="384" y="124"/>
                    <a:pt x="383" y="124"/>
                    <a:pt x="383" y="124"/>
                  </a:cubicBezTo>
                  <a:close/>
                  <a:moveTo>
                    <a:pt x="399" y="125"/>
                  </a:moveTo>
                  <a:cubicBezTo>
                    <a:pt x="397" y="124"/>
                    <a:pt x="397" y="124"/>
                    <a:pt x="397" y="124"/>
                  </a:cubicBezTo>
                  <a:cubicBezTo>
                    <a:pt x="397" y="124"/>
                    <a:pt x="397" y="124"/>
                    <a:pt x="397" y="124"/>
                  </a:cubicBezTo>
                  <a:cubicBezTo>
                    <a:pt x="397" y="124"/>
                    <a:pt x="397" y="124"/>
                    <a:pt x="397" y="124"/>
                  </a:cubicBezTo>
                  <a:cubicBezTo>
                    <a:pt x="396" y="125"/>
                    <a:pt x="396" y="125"/>
                    <a:pt x="396" y="125"/>
                  </a:cubicBezTo>
                  <a:cubicBezTo>
                    <a:pt x="396" y="125"/>
                    <a:pt x="396" y="125"/>
                    <a:pt x="396" y="124"/>
                  </a:cubicBezTo>
                  <a:cubicBezTo>
                    <a:pt x="397" y="124"/>
                    <a:pt x="397" y="124"/>
                    <a:pt x="397" y="124"/>
                  </a:cubicBezTo>
                  <a:cubicBezTo>
                    <a:pt x="397" y="124"/>
                    <a:pt x="397" y="124"/>
                    <a:pt x="397" y="124"/>
                  </a:cubicBezTo>
                  <a:cubicBezTo>
                    <a:pt x="397" y="124"/>
                    <a:pt x="397" y="124"/>
                    <a:pt x="397" y="124"/>
                  </a:cubicBezTo>
                  <a:cubicBezTo>
                    <a:pt x="397" y="124"/>
                    <a:pt x="397" y="124"/>
                    <a:pt x="397" y="124"/>
                  </a:cubicBezTo>
                  <a:cubicBezTo>
                    <a:pt x="397" y="124"/>
                    <a:pt x="397" y="124"/>
                    <a:pt x="397" y="124"/>
                  </a:cubicBezTo>
                  <a:cubicBezTo>
                    <a:pt x="398" y="125"/>
                    <a:pt x="399" y="124"/>
                    <a:pt x="399" y="125"/>
                  </a:cubicBezTo>
                  <a:close/>
                  <a:moveTo>
                    <a:pt x="394" y="130"/>
                  </a:moveTo>
                  <a:cubicBezTo>
                    <a:pt x="394" y="130"/>
                    <a:pt x="394" y="130"/>
                    <a:pt x="394" y="130"/>
                  </a:cubicBezTo>
                  <a:cubicBezTo>
                    <a:pt x="395" y="129"/>
                    <a:pt x="395" y="131"/>
                    <a:pt x="396" y="131"/>
                  </a:cubicBezTo>
                  <a:cubicBezTo>
                    <a:pt x="396" y="132"/>
                    <a:pt x="395" y="131"/>
                    <a:pt x="395" y="131"/>
                  </a:cubicBezTo>
                  <a:cubicBezTo>
                    <a:pt x="395" y="131"/>
                    <a:pt x="395" y="131"/>
                    <a:pt x="395" y="131"/>
                  </a:cubicBezTo>
                  <a:cubicBezTo>
                    <a:pt x="394" y="131"/>
                    <a:pt x="394" y="131"/>
                    <a:pt x="395" y="131"/>
                  </a:cubicBezTo>
                  <a:cubicBezTo>
                    <a:pt x="395" y="131"/>
                    <a:pt x="394" y="131"/>
                    <a:pt x="394" y="131"/>
                  </a:cubicBezTo>
                  <a:cubicBezTo>
                    <a:pt x="394" y="131"/>
                    <a:pt x="393" y="131"/>
                    <a:pt x="393" y="131"/>
                  </a:cubicBezTo>
                  <a:cubicBezTo>
                    <a:pt x="393" y="131"/>
                    <a:pt x="393" y="131"/>
                    <a:pt x="393" y="131"/>
                  </a:cubicBezTo>
                  <a:cubicBezTo>
                    <a:pt x="393" y="131"/>
                    <a:pt x="393" y="131"/>
                    <a:pt x="393" y="131"/>
                  </a:cubicBezTo>
                  <a:cubicBezTo>
                    <a:pt x="392" y="131"/>
                    <a:pt x="393" y="132"/>
                    <a:pt x="392" y="132"/>
                  </a:cubicBezTo>
                  <a:cubicBezTo>
                    <a:pt x="392" y="131"/>
                    <a:pt x="392" y="131"/>
                    <a:pt x="392" y="131"/>
                  </a:cubicBezTo>
                  <a:cubicBezTo>
                    <a:pt x="392" y="131"/>
                    <a:pt x="392" y="131"/>
                    <a:pt x="393" y="131"/>
                  </a:cubicBezTo>
                  <a:cubicBezTo>
                    <a:pt x="393" y="131"/>
                    <a:pt x="393" y="131"/>
                    <a:pt x="393" y="131"/>
                  </a:cubicBezTo>
                  <a:cubicBezTo>
                    <a:pt x="393" y="131"/>
                    <a:pt x="393" y="131"/>
                    <a:pt x="393" y="131"/>
                  </a:cubicBezTo>
                  <a:cubicBezTo>
                    <a:pt x="394" y="131"/>
                    <a:pt x="394" y="131"/>
                    <a:pt x="394" y="130"/>
                  </a:cubicBezTo>
                  <a:close/>
                  <a:moveTo>
                    <a:pt x="394" y="134"/>
                  </a:moveTo>
                  <a:cubicBezTo>
                    <a:pt x="394" y="135"/>
                    <a:pt x="394" y="135"/>
                    <a:pt x="394" y="135"/>
                  </a:cubicBezTo>
                  <a:cubicBezTo>
                    <a:pt x="393" y="134"/>
                    <a:pt x="393" y="135"/>
                    <a:pt x="392" y="134"/>
                  </a:cubicBezTo>
                  <a:lnTo>
                    <a:pt x="394" y="134"/>
                  </a:lnTo>
                  <a:close/>
                  <a:moveTo>
                    <a:pt x="392" y="127"/>
                  </a:moveTo>
                  <a:cubicBezTo>
                    <a:pt x="392" y="128"/>
                    <a:pt x="392" y="127"/>
                    <a:pt x="391" y="127"/>
                  </a:cubicBezTo>
                  <a:lnTo>
                    <a:pt x="392" y="127"/>
                  </a:lnTo>
                  <a:close/>
                  <a:moveTo>
                    <a:pt x="391" y="127"/>
                  </a:moveTo>
                  <a:cubicBezTo>
                    <a:pt x="391" y="128"/>
                    <a:pt x="391" y="128"/>
                    <a:pt x="391" y="128"/>
                  </a:cubicBezTo>
                  <a:cubicBezTo>
                    <a:pt x="391" y="128"/>
                    <a:pt x="391" y="128"/>
                    <a:pt x="391" y="128"/>
                  </a:cubicBezTo>
                  <a:cubicBezTo>
                    <a:pt x="391" y="128"/>
                    <a:pt x="391" y="128"/>
                    <a:pt x="391" y="128"/>
                  </a:cubicBezTo>
                  <a:cubicBezTo>
                    <a:pt x="390" y="128"/>
                    <a:pt x="390" y="128"/>
                    <a:pt x="390" y="127"/>
                  </a:cubicBezTo>
                  <a:cubicBezTo>
                    <a:pt x="390" y="127"/>
                    <a:pt x="391" y="128"/>
                    <a:pt x="391" y="127"/>
                  </a:cubicBezTo>
                  <a:close/>
                  <a:moveTo>
                    <a:pt x="395" y="133"/>
                  </a:moveTo>
                  <a:cubicBezTo>
                    <a:pt x="396" y="134"/>
                    <a:pt x="396" y="134"/>
                    <a:pt x="396" y="135"/>
                  </a:cubicBezTo>
                  <a:cubicBezTo>
                    <a:pt x="396" y="135"/>
                    <a:pt x="396" y="135"/>
                    <a:pt x="396" y="135"/>
                  </a:cubicBezTo>
                  <a:cubicBezTo>
                    <a:pt x="395" y="135"/>
                    <a:pt x="396" y="134"/>
                    <a:pt x="395" y="134"/>
                  </a:cubicBezTo>
                  <a:cubicBezTo>
                    <a:pt x="395" y="134"/>
                    <a:pt x="395" y="134"/>
                    <a:pt x="395" y="134"/>
                  </a:cubicBezTo>
                  <a:cubicBezTo>
                    <a:pt x="395" y="134"/>
                    <a:pt x="395" y="134"/>
                    <a:pt x="395" y="134"/>
                  </a:cubicBezTo>
                  <a:cubicBezTo>
                    <a:pt x="395" y="134"/>
                    <a:pt x="395" y="134"/>
                    <a:pt x="395" y="134"/>
                  </a:cubicBezTo>
                  <a:cubicBezTo>
                    <a:pt x="395" y="134"/>
                    <a:pt x="394" y="134"/>
                    <a:pt x="395" y="133"/>
                  </a:cubicBezTo>
                  <a:close/>
                  <a:moveTo>
                    <a:pt x="397" y="135"/>
                  </a:moveTo>
                  <a:cubicBezTo>
                    <a:pt x="397" y="134"/>
                    <a:pt x="397" y="134"/>
                    <a:pt x="397" y="134"/>
                  </a:cubicBezTo>
                  <a:cubicBezTo>
                    <a:pt x="397" y="135"/>
                    <a:pt x="397" y="135"/>
                    <a:pt x="397" y="135"/>
                  </a:cubicBezTo>
                  <a:close/>
                  <a:moveTo>
                    <a:pt x="410" y="118"/>
                  </a:moveTo>
                  <a:cubicBezTo>
                    <a:pt x="411" y="119"/>
                    <a:pt x="411" y="119"/>
                    <a:pt x="411" y="119"/>
                  </a:cubicBezTo>
                  <a:cubicBezTo>
                    <a:pt x="410" y="120"/>
                    <a:pt x="410" y="120"/>
                    <a:pt x="410" y="120"/>
                  </a:cubicBezTo>
                  <a:cubicBezTo>
                    <a:pt x="409" y="119"/>
                    <a:pt x="409" y="119"/>
                    <a:pt x="409" y="119"/>
                  </a:cubicBezTo>
                  <a:cubicBezTo>
                    <a:pt x="409" y="119"/>
                    <a:pt x="410" y="118"/>
                    <a:pt x="410" y="118"/>
                  </a:cubicBezTo>
                  <a:close/>
                  <a:moveTo>
                    <a:pt x="407" y="127"/>
                  </a:moveTo>
                  <a:cubicBezTo>
                    <a:pt x="407" y="128"/>
                    <a:pt x="407" y="128"/>
                    <a:pt x="407" y="128"/>
                  </a:cubicBezTo>
                  <a:cubicBezTo>
                    <a:pt x="406" y="127"/>
                    <a:pt x="406" y="127"/>
                    <a:pt x="406" y="127"/>
                  </a:cubicBezTo>
                  <a:cubicBezTo>
                    <a:pt x="407" y="127"/>
                    <a:pt x="407" y="127"/>
                    <a:pt x="407" y="127"/>
                  </a:cubicBezTo>
                  <a:close/>
                  <a:moveTo>
                    <a:pt x="403" y="133"/>
                  </a:moveTo>
                  <a:cubicBezTo>
                    <a:pt x="402" y="133"/>
                    <a:pt x="402" y="133"/>
                    <a:pt x="402" y="133"/>
                  </a:cubicBezTo>
                  <a:cubicBezTo>
                    <a:pt x="403" y="132"/>
                    <a:pt x="403" y="132"/>
                    <a:pt x="403" y="132"/>
                  </a:cubicBezTo>
                  <a:cubicBezTo>
                    <a:pt x="402" y="132"/>
                    <a:pt x="402" y="132"/>
                    <a:pt x="402" y="132"/>
                  </a:cubicBezTo>
                  <a:cubicBezTo>
                    <a:pt x="402" y="132"/>
                    <a:pt x="402" y="132"/>
                    <a:pt x="402" y="132"/>
                  </a:cubicBezTo>
                  <a:cubicBezTo>
                    <a:pt x="402" y="131"/>
                    <a:pt x="402" y="131"/>
                    <a:pt x="402" y="131"/>
                  </a:cubicBezTo>
                  <a:cubicBezTo>
                    <a:pt x="403" y="130"/>
                    <a:pt x="405" y="131"/>
                    <a:pt x="405" y="133"/>
                  </a:cubicBezTo>
                  <a:cubicBezTo>
                    <a:pt x="403" y="132"/>
                    <a:pt x="403" y="132"/>
                    <a:pt x="403" y="132"/>
                  </a:cubicBezTo>
                  <a:lnTo>
                    <a:pt x="403" y="133"/>
                  </a:lnTo>
                  <a:close/>
                  <a:moveTo>
                    <a:pt x="401" y="135"/>
                  </a:moveTo>
                  <a:cubicBezTo>
                    <a:pt x="401" y="134"/>
                    <a:pt x="401" y="134"/>
                    <a:pt x="401" y="134"/>
                  </a:cubicBezTo>
                  <a:cubicBezTo>
                    <a:pt x="402" y="135"/>
                    <a:pt x="402" y="135"/>
                    <a:pt x="402" y="135"/>
                  </a:cubicBezTo>
                  <a:cubicBezTo>
                    <a:pt x="402" y="135"/>
                    <a:pt x="402" y="134"/>
                    <a:pt x="401" y="135"/>
                  </a:cubicBezTo>
                  <a:close/>
                  <a:moveTo>
                    <a:pt x="401" y="137"/>
                  </a:moveTo>
                  <a:cubicBezTo>
                    <a:pt x="401" y="138"/>
                    <a:pt x="401" y="138"/>
                    <a:pt x="401" y="138"/>
                  </a:cubicBezTo>
                  <a:cubicBezTo>
                    <a:pt x="401" y="137"/>
                    <a:pt x="401" y="137"/>
                    <a:pt x="401" y="137"/>
                  </a:cubicBezTo>
                  <a:close/>
                  <a:moveTo>
                    <a:pt x="405" y="151"/>
                  </a:moveTo>
                  <a:cubicBezTo>
                    <a:pt x="405" y="151"/>
                    <a:pt x="405" y="151"/>
                    <a:pt x="405" y="151"/>
                  </a:cubicBezTo>
                  <a:cubicBezTo>
                    <a:pt x="404" y="151"/>
                    <a:pt x="404" y="151"/>
                    <a:pt x="404" y="151"/>
                  </a:cubicBezTo>
                  <a:cubicBezTo>
                    <a:pt x="404" y="151"/>
                    <a:pt x="405" y="151"/>
                    <a:pt x="405" y="151"/>
                  </a:cubicBezTo>
                  <a:close/>
                  <a:moveTo>
                    <a:pt x="402" y="158"/>
                  </a:moveTo>
                  <a:cubicBezTo>
                    <a:pt x="403" y="158"/>
                    <a:pt x="403" y="158"/>
                    <a:pt x="403" y="159"/>
                  </a:cubicBezTo>
                  <a:cubicBezTo>
                    <a:pt x="403" y="159"/>
                    <a:pt x="403" y="159"/>
                    <a:pt x="402" y="158"/>
                  </a:cubicBezTo>
                  <a:close/>
                  <a:moveTo>
                    <a:pt x="402" y="163"/>
                  </a:moveTo>
                  <a:cubicBezTo>
                    <a:pt x="402" y="163"/>
                    <a:pt x="402" y="163"/>
                    <a:pt x="402" y="163"/>
                  </a:cubicBezTo>
                  <a:cubicBezTo>
                    <a:pt x="401" y="163"/>
                    <a:pt x="401" y="163"/>
                    <a:pt x="401" y="163"/>
                  </a:cubicBezTo>
                  <a:lnTo>
                    <a:pt x="402" y="163"/>
                  </a:lnTo>
                  <a:close/>
                  <a:moveTo>
                    <a:pt x="403" y="158"/>
                  </a:moveTo>
                  <a:cubicBezTo>
                    <a:pt x="403" y="157"/>
                    <a:pt x="403" y="157"/>
                    <a:pt x="403" y="157"/>
                  </a:cubicBezTo>
                  <a:cubicBezTo>
                    <a:pt x="404" y="157"/>
                    <a:pt x="404" y="157"/>
                    <a:pt x="404" y="157"/>
                  </a:cubicBezTo>
                  <a:cubicBezTo>
                    <a:pt x="404" y="158"/>
                    <a:pt x="403" y="158"/>
                    <a:pt x="403" y="158"/>
                  </a:cubicBezTo>
                  <a:close/>
                  <a:moveTo>
                    <a:pt x="413" y="114"/>
                  </a:moveTo>
                  <a:cubicBezTo>
                    <a:pt x="411" y="114"/>
                    <a:pt x="411" y="115"/>
                    <a:pt x="408" y="114"/>
                  </a:cubicBezTo>
                  <a:cubicBezTo>
                    <a:pt x="408" y="114"/>
                    <a:pt x="407" y="114"/>
                    <a:pt x="406" y="114"/>
                  </a:cubicBezTo>
                  <a:cubicBezTo>
                    <a:pt x="407" y="114"/>
                    <a:pt x="406" y="112"/>
                    <a:pt x="407" y="113"/>
                  </a:cubicBezTo>
                  <a:cubicBezTo>
                    <a:pt x="407" y="113"/>
                    <a:pt x="407" y="113"/>
                    <a:pt x="407" y="113"/>
                  </a:cubicBezTo>
                  <a:cubicBezTo>
                    <a:pt x="408" y="114"/>
                    <a:pt x="409" y="113"/>
                    <a:pt x="409" y="112"/>
                  </a:cubicBezTo>
                  <a:cubicBezTo>
                    <a:pt x="409" y="112"/>
                    <a:pt x="410" y="112"/>
                    <a:pt x="409" y="111"/>
                  </a:cubicBezTo>
                  <a:cubicBezTo>
                    <a:pt x="410" y="111"/>
                    <a:pt x="410" y="111"/>
                    <a:pt x="410" y="111"/>
                  </a:cubicBezTo>
                  <a:cubicBezTo>
                    <a:pt x="410" y="111"/>
                    <a:pt x="409" y="112"/>
                    <a:pt x="410" y="112"/>
                  </a:cubicBezTo>
                  <a:cubicBezTo>
                    <a:pt x="411" y="112"/>
                    <a:pt x="410" y="111"/>
                    <a:pt x="410" y="111"/>
                  </a:cubicBezTo>
                  <a:cubicBezTo>
                    <a:pt x="411" y="111"/>
                    <a:pt x="411" y="111"/>
                    <a:pt x="411" y="111"/>
                  </a:cubicBezTo>
                  <a:cubicBezTo>
                    <a:pt x="411" y="112"/>
                    <a:pt x="411" y="112"/>
                    <a:pt x="411" y="113"/>
                  </a:cubicBezTo>
                  <a:cubicBezTo>
                    <a:pt x="411" y="113"/>
                    <a:pt x="412" y="113"/>
                    <a:pt x="412" y="112"/>
                  </a:cubicBezTo>
                  <a:cubicBezTo>
                    <a:pt x="412" y="112"/>
                    <a:pt x="412" y="112"/>
                    <a:pt x="412" y="112"/>
                  </a:cubicBezTo>
                  <a:cubicBezTo>
                    <a:pt x="412" y="112"/>
                    <a:pt x="412" y="112"/>
                    <a:pt x="412" y="112"/>
                  </a:cubicBezTo>
                  <a:cubicBezTo>
                    <a:pt x="412" y="112"/>
                    <a:pt x="412" y="112"/>
                    <a:pt x="412" y="112"/>
                  </a:cubicBezTo>
                  <a:cubicBezTo>
                    <a:pt x="412" y="112"/>
                    <a:pt x="412" y="112"/>
                    <a:pt x="412" y="112"/>
                  </a:cubicBezTo>
                  <a:cubicBezTo>
                    <a:pt x="413" y="113"/>
                    <a:pt x="413" y="112"/>
                    <a:pt x="414" y="112"/>
                  </a:cubicBezTo>
                  <a:cubicBezTo>
                    <a:pt x="414" y="112"/>
                    <a:pt x="414" y="112"/>
                    <a:pt x="414" y="112"/>
                  </a:cubicBezTo>
                  <a:cubicBezTo>
                    <a:pt x="413" y="112"/>
                    <a:pt x="413" y="112"/>
                    <a:pt x="413" y="112"/>
                  </a:cubicBezTo>
                  <a:cubicBezTo>
                    <a:pt x="414" y="111"/>
                    <a:pt x="416" y="113"/>
                    <a:pt x="415" y="111"/>
                  </a:cubicBezTo>
                  <a:cubicBezTo>
                    <a:pt x="416" y="111"/>
                    <a:pt x="416" y="111"/>
                    <a:pt x="416" y="111"/>
                  </a:cubicBezTo>
                  <a:cubicBezTo>
                    <a:pt x="415" y="111"/>
                    <a:pt x="415" y="112"/>
                    <a:pt x="416" y="112"/>
                  </a:cubicBezTo>
                  <a:cubicBezTo>
                    <a:pt x="416" y="112"/>
                    <a:pt x="416" y="112"/>
                    <a:pt x="417" y="112"/>
                  </a:cubicBezTo>
                  <a:cubicBezTo>
                    <a:pt x="416" y="111"/>
                    <a:pt x="417" y="111"/>
                    <a:pt x="417" y="111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7" y="111"/>
                    <a:pt x="417" y="111"/>
                    <a:pt x="418" y="111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7" y="111"/>
                    <a:pt x="417" y="111"/>
                    <a:pt x="417" y="112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6" y="112"/>
                    <a:pt x="416" y="112"/>
                    <a:pt x="416" y="112"/>
                  </a:cubicBezTo>
                  <a:cubicBezTo>
                    <a:pt x="416" y="114"/>
                    <a:pt x="416" y="114"/>
                    <a:pt x="416" y="114"/>
                  </a:cubicBezTo>
                  <a:cubicBezTo>
                    <a:pt x="415" y="114"/>
                    <a:pt x="414" y="112"/>
                    <a:pt x="413" y="114"/>
                  </a:cubicBezTo>
                  <a:close/>
                  <a:moveTo>
                    <a:pt x="411" y="133"/>
                  </a:moveTo>
                  <a:cubicBezTo>
                    <a:pt x="411" y="133"/>
                    <a:pt x="411" y="133"/>
                    <a:pt x="411" y="133"/>
                  </a:cubicBezTo>
                  <a:cubicBezTo>
                    <a:pt x="410" y="133"/>
                    <a:pt x="410" y="133"/>
                    <a:pt x="410" y="133"/>
                  </a:cubicBezTo>
                  <a:lnTo>
                    <a:pt x="411" y="133"/>
                  </a:lnTo>
                  <a:close/>
                  <a:moveTo>
                    <a:pt x="411" y="137"/>
                  </a:moveTo>
                  <a:cubicBezTo>
                    <a:pt x="410" y="137"/>
                    <a:pt x="410" y="137"/>
                    <a:pt x="410" y="137"/>
                  </a:cubicBezTo>
                  <a:cubicBezTo>
                    <a:pt x="410" y="137"/>
                    <a:pt x="410" y="137"/>
                    <a:pt x="410" y="137"/>
                  </a:cubicBezTo>
                  <a:lnTo>
                    <a:pt x="411" y="137"/>
                  </a:lnTo>
                  <a:close/>
                  <a:moveTo>
                    <a:pt x="411" y="136"/>
                  </a:moveTo>
                  <a:cubicBezTo>
                    <a:pt x="411" y="135"/>
                    <a:pt x="411" y="135"/>
                    <a:pt x="411" y="135"/>
                  </a:cubicBezTo>
                  <a:cubicBezTo>
                    <a:pt x="411" y="136"/>
                    <a:pt x="412" y="136"/>
                    <a:pt x="413" y="135"/>
                  </a:cubicBezTo>
                  <a:cubicBezTo>
                    <a:pt x="415" y="135"/>
                    <a:pt x="415" y="135"/>
                    <a:pt x="415" y="135"/>
                  </a:cubicBezTo>
                  <a:cubicBezTo>
                    <a:pt x="415" y="134"/>
                    <a:pt x="415" y="134"/>
                    <a:pt x="415" y="134"/>
                  </a:cubicBezTo>
                  <a:cubicBezTo>
                    <a:pt x="415" y="134"/>
                    <a:pt x="415" y="134"/>
                    <a:pt x="415" y="134"/>
                  </a:cubicBezTo>
                  <a:cubicBezTo>
                    <a:pt x="415" y="134"/>
                    <a:pt x="415" y="134"/>
                    <a:pt x="415" y="134"/>
                  </a:cubicBezTo>
                  <a:cubicBezTo>
                    <a:pt x="416" y="135"/>
                    <a:pt x="416" y="136"/>
                    <a:pt x="416" y="136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6" y="136"/>
                    <a:pt x="416" y="136"/>
                    <a:pt x="416" y="136"/>
                  </a:cubicBezTo>
                  <a:cubicBezTo>
                    <a:pt x="415" y="136"/>
                    <a:pt x="415" y="136"/>
                    <a:pt x="415" y="136"/>
                  </a:cubicBezTo>
                  <a:cubicBezTo>
                    <a:pt x="415" y="137"/>
                    <a:pt x="415" y="137"/>
                    <a:pt x="415" y="137"/>
                  </a:cubicBezTo>
                  <a:cubicBezTo>
                    <a:pt x="415" y="136"/>
                    <a:pt x="415" y="136"/>
                    <a:pt x="414" y="136"/>
                  </a:cubicBezTo>
                  <a:cubicBezTo>
                    <a:pt x="414" y="138"/>
                    <a:pt x="412" y="136"/>
                    <a:pt x="411" y="136"/>
                  </a:cubicBezTo>
                  <a:close/>
                  <a:moveTo>
                    <a:pt x="408" y="166"/>
                  </a:moveTo>
                  <a:cubicBezTo>
                    <a:pt x="408" y="167"/>
                    <a:pt x="408" y="167"/>
                    <a:pt x="408" y="167"/>
                  </a:cubicBezTo>
                  <a:cubicBezTo>
                    <a:pt x="408" y="166"/>
                    <a:pt x="408" y="166"/>
                    <a:pt x="408" y="166"/>
                  </a:cubicBezTo>
                  <a:close/>
                  <a:moveTo>
                    <a:pt x="424" y="122"/>
                  </a:moveTo>
                  <a:cubicBezTo>
                    <a:pt x="423" y="122"/>
                    <a:pt x="423" y="122"/>
                    <a:pt x="423" y="122"/>
                  </a:cubicBezTo>
                  <a:cubicBezTo>
                    <a:pt x="424" y="122"/>
                    <a:pt x="424" y="122"/>
                    <a:pt x="424" y="122"/>
                  </a:cubicBezTo>
                  <a:cubicBezTo>
                    <a:pt x="423" y="122"/>
                    <a:pt x="424" y="122"/>
                    <a:pt x="424" y="122"/>
                  </a:cubicBezTo>
                  <a:close/>
                  <a:moveTo>
                    <a:pt x="425" y="123"/>
                  </a:moveTo>
                  <a:cubicBezTo>
                    <a:pt x="425" y="122"/>
                    <a:pt x="425" y="122"/>
                    <a:pt x="425" y="122"/>
                  </a:cubicBezTo>
                  <a:cubicBezTo>
                    <a:pt x="425" y="122"/>
                    <a:pt x="426" y="123"/>
                    <a:pt x="426" y="123"/>
                  </a:cubicBezTo>
                  <a:cubicBezTo>
                    <a:pt x="426" y="123"/>
                    <a:pt x="426" y="123"/>
                    <a:pt x="426" y="123"/>
                  </a:cubicBezTo>
                  <a:cubicBezTo>
                    <a:pt x="426" y="123"/>
                    <a:pt x="426" y="123"/>
                    <a:pt x="426" y="123"/>
                  </a:cubicBezTo>
                  <a:cubicBezTo>
                    <a:pt x="426" y="123"/>
                    <a:pt x="426" y="123"/>
                    <a:pt x="426" y="123"/>
                  </a:cubicBezTo>
                  <a:cubicBezTo>
                    <a:pt x="426" y="123"/>
                    <a:pt x="425" y="123"/>
                    <a:pt x="425" y="123"/>
                  </a:cubicBezTo>
                  <a:close/>
                  <a:moveTo>
                    <a:pt x="428" y="123"/>
                  </a:moveTo>
                  <a:cubicBezTo>
                    <a:pt x="428" y="124"/>
                    <a:pt x="428" y="123"/>
                    <a:pt x="428" y="124"/>
                  </a:cubicBezTo>
                  <a:cubicBezTo>
                    <a:pt x="428" y="124"/>
                    <a:pt x="428" y="124"/>
                    <a:pt x="428" y="124"/>
                  </a:cubicBezTo>
                  <a:cubicBezTo>
                    <a:pt x="428" y="124"/>
                    <a:pt x="427" y="124"/>
                    <a:pt x="428" y="123"/>
                  </a:cubicBezTo>
                  <a:close/>
                  <a:moveTo>
                    <a:pt x="429" y="116"/>
                  </a:moveTo>
                  <a:cubicBezTo>
                    <a:pt x="429" y="115"/>
                    <a:pt x="428" y="115"/>
                    <a:pt x="427" y="115"/>
                  </a:cubicBezTo>
                  <a:cubicBezTo>
                    <a:pt x="425" y="116"/>
                    <a:pt x="425" y="116"/>
                    <a:pt x="425" y="116"/>
                  </a:cubicBezTo>
                  <a:cubicBezTo>
                    <a:pt x="426" y="116"/>
                    <a:pt x="426" y="116"/>
                    <a:pt x="426" y="116"/>
                  </a:cubicBezTo>
                  <a:cubicBezTo>
                    <a:pt x="426" y="116"/>
                    <a:pt x="426" y="116"/>
                    <a:pt x="426" y="116"/>
                  </a:cubicBezTo>
                  <a:cubicBezTo>
                    <a:pt x="426" y="116"/>
                    <a:pt x="426" y="116"/>
                    <a:pt x="426" y="116"/>
                  </a:cubicBezTo>
                  <a:cubicBezTo>
                    <a:pt x="426" y="116"/>
                    <a:pt x="425" y="116"/>
                    <a:pt x="425" y="116"/>
                  </a:cubicBezTo>
                  <a:cubicBezTo>
                    <a:pt x="424" y="117"/>
                    <a:pt x="424" y="117"/>
                    <a:pt x="424" y="117"/>
                  </a:cubicBezTo>
                  <a:cubicBezTo>
                    <a:pt x="424" y="116"/>
                    <a:pt x="425" y="116"/>
                    <a:pt x="425" y="115"/>
                  </a:cubicBezTo>
                  <a:cubicBezTo>
                    <a:pt x="426" y="115"/>
                    <a:pt x="426" y="115"/>
                    <a:pt x="427" y="115"/>
                  </a:cubicBezTo>
                  <a:cubicBezTo>
                    <a:pt x="427" y="114"/>
                    <a:pt x="427" y="114"/>
                    <a:pt x="427" y="114"/>
                  </a:cubicBezTo>
                  <a:cubicBezTo>
                    <a:pt x="427" y="115"/>
                    <a:pt x="427" y="115"/>
                    <a:pt x="427" y="115"/>
                  </a:cubicBezTo>
                  <a:cubicBezTo>
                    <a:pt x="428" y="114"/>
                    <a:pt x="429" y="114"/>
                    <a:pt x="429" y="115"/>
                  </a:cubicBezTo>
                  <a:cubicBezTo>
                    <a:pt x="429" y="115"/>
                    <a:pt x="430" y="115"/>
                    <a:pt x="430" y="115"/>
                  </a:cubicBezTo>
                  <a:cubicBezTo>
                    <a:pt x="430" y="115"/>
                    <a:pt x="431" y="115"/>
                    <a:pt x="432" y="115"/>
                  </a:cubicBezTo>
                  <a:cubicBezTo>
                    <a:pt x="432" y="115"/>
                    <a:pt x="432" y="114"/>
                    <a:pt x="432" y="114"/>
                  </a:cubicBezTo>
                  <a:cubicBezTo>
                    <a:pt x="432" y="114"/>
                    <a:pt x="432" y="114"/>
                    <a:pt x="432" y="114"/>
                  </a:cubicBezTo>
                  <a:cubicBezTo>
                    <a:pt x="432" y="114"/>
                    <a:pt x="432" y="114"/>
                    <a:pt x="432" y="114"/>
                  </a:cubicBezTo>
                  <a:cubicBezTo>
                    <a:pt x="432" y="115"/>
                    <a:pt x="433" y="115"/>
                    <a:pt x="434" y="115"/>
                  </a:cubicBezTo>
                  <a:cubicBezTo>
                    <a:pt x="435" y="115"/>
                    <a:pt x="435" y="114"/>
                    <a:pt x="435" y="113"/>
                  </a:cubicBezTo>
                  <a:cubicBezTo>
                    <a:pt x="434" y="113"/>
                    <a:pt x="434" y="112"/>
                    <a:pt x="435" y="112"/>
                  </a:cubicBezTo>
                  <a:cubicBezTo>
                    <a:pt x="435" y="112"/>
                    <a:pt x="435" y="112"/>
                    <a:pt x="435" y="112"/>
                  </a:cubicBezTo>
                  <a:cubicBezTo>
                    <a:pt x="435" y="112"/>
                    <a:pt x="435" y="112"/>
                    <a:pt x="435" y="112"/>
                  </a:cubicBezTo>
                  <a:cubicBezTo>
                    <a:pt x="435" y="112"/>
                    <a:pt x="436" y="112"/>
                    <a:pt x="435" y="112"/>
                  </a:cubicBezTo>
                  <a:cubicBezTo>
                    <a:pt x="436" y="112"/>
                    <a:pt x="438" y="112"/>
                    <a:pt x="438" y="113"/>
                  </a:cubicBezTo>
                  <a:cubicBezTo>
                    <a:pt x="439" y="112"/>
                    <a:pt x="438" y="112"/>
                    <a:pt x="438" y="112"/>
                  </a:cubicBezTo>
                  <a:cubicBezTo>
                    <a:pt x="438" y="112"/>
                    <a:pt x="438" y="112"/>
                    <a:pt x="438" y="112"/>
                  </a:cubicBezTo>
                  <a:cubicBezTo>
                    <a:pt x="438" y="111"/>
                    <a:pt x="439" y="111"/>
                    <a:pt x="439" y="111"/>
                  </a:cubicBezTo>
                  <a:cubicBezTo>
                    <a:pt x="440" y="111"/>
                    <a:pt x="439" y="112"/>
                    <a:pt x="439" y="112"/>
                  </a:cubicBezTo>
                  <a:cubicBezTo>
                    <a:pt x="438" y="112"/>
                    <a:pt x="439" y="113"/>
                    <a:pt x="438" y="113"/>
                  </a:cubicBezTo>
                  <a:cubicBezTo>
                    <a:pt x="438" y="114"/>
                    <a:pt x="438" y="114"/>
                    <a:pt x="438" y="114"/>
                  </a:cubicBezTo>
                  <a:cubicBezTo>
                    <a:pt x="439" y="114"/>
                    <a:pt x="439" y="113"/>
                    <a:pt x="439" y="113"/>
                  </a:cubicBezTo>
                  <a:cubicBezTo>
                    <a:pt x="439" y="113"/>
                    <a:pt x="439" y="113"/>
                    <a:pt x="439" y="113"/>
                  </a:cubicBezTo>
                  <a:cubicBezTo>
                    <a:pt x="440" y="113"/>
                    <a:pt x="441" y="111"/>
                    <a:pt x="442" y="112"/>
                  </a:cubicBezTo>
                  <a:cubicBezTo>
                    <a:pt x="442" y="112"/>
                    <a:pt x="441" y="112"/>
                    <a:pt x="441" y="112"/>
                  </a:cubicBezTo>
                  <a:cubicBezTo>
                    <a:pt x="442" y="114"/>
                    <a:pt x="443" y="111"/>
                    <a:pt x="444" y="112"/>
                  </a:cubicBezTo>
                  <a:cubicBezTo>
                    <a:pt x="444" y="111"/>
                    <a:pt x="444" y="111"/>
                    <a:pt x="444" y="111"/>
                  </a:cubicBezTo>
                  <a:cubicBezTo>
                    <a:pt x="445" y="111"/>
                    <a:pt x="444" y="113"/>
                    <a:pt x="446" y="112"/>
                  </a:cubicBezTo>
                  <a:cubicBezTo>
                    <a:pt x="446" y="112"/>
                    <a:pt x="446" y="111"/>
                    <a:pt x="446" y="111"/>
                  </a:cubicBezTo>
                  <a:cubicBezTo>
                    <a:pt x="447" y="111"/>
                    <a:pt x="447" y="111"/>
                    <a:pt x="447" y="111"/>
                  </a:cubicBezTo>
                  <a:cubicBezTo>
                    <a:pt x="447" y="111"/>
                    <a:pt x="447" y="111"/>
                    <a:pt x="447" y="111"/>
                  </a:cubicBezTo>
                  <a:cubicBezTo>
                    <a:pt x="447" y="110"/>
                    <a:pt x="448" y="110"/>
                    <a:pt x="448" y="110"/>
                  </a:cubicBezTo>
                  <a:cubicBezTo>
                    <a:pt x="448" y="110"/>
                    <a:pt x="448" y="110"/>
                    <a:pt x="448" y="110"/>
                  </a:cubicBezTo>
                  <a:cubicBezTo>
                    <a:pt x="448" y="111"/>
                    <a:pt x="448" y="111"/>
                    <a:pt x="448" y="111"/>
                  </a:cubicBezTo>
                  <a:cubicBezTo>
                    <a:pt x="448" y="111"/>
                    <a:pt x="448" y="112"/>
                    <a:pt x="448" y="112"/>
                  </a:cubicBezTo>
                  <a:cubicBezTo>
                    <a:pt x="447" y="112"/>
                    <a:pt x="447" y="111"/>
                    <a:pt x="447" y="111"/>
                  </a:cubicBezTo>
                  <a:cubicBezTo>
                    <a:pt x="447" y="111"/>
                    <a:pt x="447" y="111"/>
                    <a:pt x="447" y="111"/>
                  </a:cubicBezTo>
                  <a:cubicBezTo>
                    <a:pt x="447" y="111"/>
                    <a:pt x="446" y="111"/>
                    <a:pt x="446" y="111"/>
                  </a:cubicBezTo>
                  <a:cubicBezTo>
                    <a:pt x="446" y="111"/>
                    <a:pt x="446" y="111"/>
                    <a:pt x="446" y="111"/>
                  </a:cubicBezTo>
                  <a:cubicBezTo>
                    <a:pt x="446" y="112"/>
                    <a:pt x="446" y="112"/>
                    <a:pt x="446" y="112"/>
                  </a:cubicBezTo>
                  <a:cubicBezTo>
                    <a:pt x="446" y="112"/>
                    <a:pt x="446" y="112"/>
                    <a:pt x="446" y="113"/>
                  </a:cubicBezTo>
                  <a:cubicBezTo>
                    <a:pt x="446" y="113"/>
                    <a:pt x="446" y="113"/>
                    <a:pt x="446" y="113"/>
                  </a:cubicBezTo>
                  <a:cubicBezTo>
                    <a:pt x="446" y="113"/>
                    <a:pt x="446" y="113"/>
                    <a:pt x="446" y="113"/>
                  </a:cubicBezTo>
                  <a:cubicBezTo>
                    <a:pt x="446" y="113"/>
                    <a:pt x="446" y="113"/>
                    <a:pt x="446" y="113"/>
                  </a:cubicBezTo>
                  <a:cubicBezTo>
                    <a:pt x="446" y="114"/>
                    <a:pt x="446" y="114"/>
                    <a:pt x="446" y="114"/>
                  </a:cubicBezTo>
                  <a:cubicBezTo>
                    <a:pt x="446" y="113"/>
                    <a:pt x="446" y="113"/>
                    <a:pt x="446" y="113"/>
                  </a:cubicBezTo>
                  <a:cubicBezTo>
                    <a:pt x="446" y="113"/>
                    <a:pt x="446" y="113"/>
                    <a:pt x="446" y="113"/>
                  </a:cubicBezTo>
                  <a:cubicBezTo>
                    <a:pt x="446" y="112"/>
                    <a:pt x="446" y="112"/>
                    <a:pt x="446" y="112"/>
                  </a:cubicBezTo>
                  <a:cubicBezTo>
                    <a:pt x="446" y="112"/>
                    <a:pt x="446" y="112"/>
                    <a:pt x="446" y="112"/>
                  </a:cubicBezTo>
                  <a:cubicBezTo>
                    <a:pt x="445" y="113"/>
                    <a:pt x="444" y="113"/>
                    <a:pt x="445" y="114"/>
                  </a:cubicBezTo>
                  <a:cubicBezTo>
                    <a:pt x="444" y="114"/>
                    <a:pt x="444" y="115"/>
                    <a:pt x="443" y="116"/>
                  </a:cubicBezTo>
                  <a:cubicBezTo>
                    <a:pt x="444" y="116"/>
                    <a:pt x="444" y="116"/>
                    <a:pt x="444" y="116"/>
                  </a:cubicBezTo>
                  <a:cubicBezTo>
                    <a:pt x="444" y="117"/>
                    <a:pt x="444" y="117"/>
                    <a:pt x="443" y="117"/>
                  </a:cubicBezTo>
                  <a:cubicBezTo>
                    <a:pt x="442" y="117"/>
                    <a:pt x="442" y="117"/>
                    <a:pt x="442" y="117"/>
                  </a:cubicBezTo>
                  <a:cubicBezTo>
                    <a:pt x="442" y="116"/>
                    <a:pt x="444" y="116"/>
                    <a:pt x="443" y="116"/>
                  </a:cubicBezTo>
                  <a:cubicBezTo>
                    <a:pt x="442" y="116"/>
                    <a:pt x="442" y="116"/>
                    <a:pt x="441" y="117"/>
                  </a:cubicBezTo>
                  <a:cubicBezTo>
                    <a:pt x="441" y="117"/>
                    <a:pt x="441" y="117"/>
                    <a:pt x="441" y="117"/>
                  </a:cubicBezTo>
                  <a:cubicBezTo>
                    <a:pt x="440" y="117"/>
                    <a:pt x="439" y="116"/>
                    <a:pt x="438" y="117"/>
                  </a:cubicBezTo>
                  <a:cubicBezTo>
                    <a:pt x="437" y="117"/>
                    <a:pt x="438" y="116"/>
                    <a:pt x="437" y="116"/>
                  </a:cubicBezTo>
                  <a:cubicBezTo>
                    <a:pt x="436" y="117"/>
                    <a:pt x="437" y="117"/>
                    <a:pt x="437" y="118"/>
                  </a:cubicBezTo>
                  <a:cubicBezTo>
                    <a:pt x="437" y="118"/>
                    <a:pt x="436" y="116"/>
                    <a:pt x="436" y="117"/>
                  </a:cubicBezTo>
                  <a:cubicBezTo>
                    <a:pt x="435" y="116"/>
                    <a:pt x="434" y="117"/>
                    <a:pt x="433" y="116"/>
                  </a:cubicBezTo>
                  <a:cubicBezTo>
                    <a:pt x="433" y="116"/>
                    <a:pt x="433" y="116"/>
                    <a:pt x="433" y="116"/>
                  </a:cubicBezTo>
                  <a:cubicBezTo>
                    <a:pt x="433" y="116"/>
                    <a:pt x="432" y="116"/>
                    <a:pt x="432" y="116"/>
                  </a:cubicBezTo>
                  <a:cubicBezTo>
                    <a:pt x="431" y="115"/>
                    <a:pt x="430" y="116"/>
                    <a:pt x="429" y="116"/>
                  </a:cubicBezTo>
                  <a:close/>
                  <a:moveTo>
                    <a:pt x="426" y="136"/>
                  </a:moveTo>
                  <a:cubicBezTo>
                    <a:pt x="426" y="137"/>
                    <a:pt x="426" y="137"/>
                    <a:pt x="426" y="137"/>
                  </a:cubicBezTo>
                  <a:cubicBezTo>
                    <a:pt x="426" y="136"/>
                    <a:pt x="426" y="136"/>
                    <a:pt x="426" y="136"/>
                  </a:cubicBezTo>
                  <a:close/>
                  <a:moveTo>
                    <a:pt x="425" y="139"/>
                  </a:moveTo>
                  <a:cubicBezTo>
                    <a:pt x="426" y="138"/>
                    <a:pt x="426" y="138"/>
                    <a:pt x="426" y="138"/>
                  </a:cubicBezTo>
                  <a:cubicBezTo>
                    <a:pt x="427" y="139"/>
                    <a:pt x="427" y="139"/>
                    <a:pt x="427" y="139"/>
                  </a:cubicBezTo>
                  <a:lnTo>
                    <a:pt x="425" y="139"/>
                  </a:lnTo>
                  <a:close/>
                  <a:moveTo>
                    <a:pt x="427" y="136"/>
                  </a:moveTo>
                  <a:cubicBezTo>
                    <a:pt x="426" y="136"/>
                    <a:pt x="428" y="136"/>
                    <a:pt x="427" y="136"/>
                  </a:cubicBezTo>
                  <a:cubicBezTo>
                    <a:pt x="428" y="137"/>
                    <a:pt x="428" y="135"/>
                    <a:pt x="428" y="136"/>
                  </a:cubicBezTo>
                  <a:cubicBezTo>
                    <a:pt x="428" y="136"/>
                    <a:pt x="427" y="137"/>
                    <a:pt x="427" y="136"/>
                  </a:cubicBezTo>
                  <a:close/>
                  <a:moveTo>
                    <a:pt x="428" y="139"/>
                  </a:moveTo>
                  <a:cubicBezTo>
                    <a:pt x="428" y="139"/>
                    <a:pt x="428" y="139"/>
                    <a:pt x="428" y="139"/>
                  </a:cubicBezTo>
                  <a:cubicBezTo>
                    <a:pt x="428" y="139"/>
                    <a:pt x="428" y="140"/>
                    <a:pt x="427" y="139"/>
                  </a:cubicBezTo>
                  <a:cubicBezTo>
                    <a:pt x="427" y="139"/>
                    <a:pt x="427" y="139"/>
                    <a:pt x="427" y="139"/>
                  </a:cubicBezTo>
                  <a:cubicBezTo>
                    <a:pt x="427" y="139"/>
                    <a:pt x="427" y="139"/>
                    <a:pt x="427" y="139"/>
                  </a:cubicBezTo>
                  <a:cubicBezTo>
                    <a:pt x="427" y="139"/>
                    <a:pt x="428" y="139"/>
                    <a:pt x="428" y="139"/>
                  </a:cubicBezTo>
                  <a:close/>
                  <a:moveTo>
                    <a:pt x="437" y="132"/>
                  </a:moveTo>
                  <a:cubicBezTo>
                    <a:pt x="437" y="132"/>
                    <a:pt x="437" y="132"/>
                    <a:pt x="437" y="132"/>
                  </a:cubicBezTo>
                  <a:cubicBezTo>
                    <a:pt x="437" y="132"/>
                    <a:pt x="437" y="132"/>
                    <a:pt x="437" y="132"/>
                  </a:cubicBezTo>
                  <a:close/>
                  <a:moveTo>
                    <a:pt x="440" y="134"/>
                  </a:moveTo>
                  <a:cubicBezTo>
                    <a:pt x="440" y="134"/>
                    <a:pt x="441" y="135"/>
                    <a:pt x="441" y="134"/>
                  </a:cubicBezTo>
                  <a:cubicBezTo>
                    <a:pt x="441" y="136"/>
                    <a:pt x="441" y="136"/>
                    <a:pt x="441" y="136"/>
                  </a:cubicBezTo>
                  <a:lnTo>
                    <a:pt x="440" y="134"/>
                  </a:lnTo>
                  <a:close/>
                  <a:moveTo>
                    <a:pt x="440" y="133"/>
                  </a:moveTo>
                  <a:cubicBezTo>
                    <a:pt x="441" y="133"/>
                    <a:pt x="441" y="133"/>
                    <a:pt x="441" y="133"/>
                  </a:cubicBezTo>
                  <a:cubicBezTo>
                    <a:pt x="440" y="134"/>
                    <a:pt x="440" y="134"/>
                    <a:pt x="440" y="134"/>
                  </a:cubicBezTo>
                  <a:lnTo>
                    <a:pt x="440" y="133"/>
                  </a:lnTo>
                  <a:close/>
                  <a:moveTo>
                    <a:pt x="441" y="131"/>
                  </a:moveTo>
                  <a:cubicBezTo>
                    <a:pt x="441" y="131"/>
                    <a:pt x="441" y="131"/>
                    <a:pt x="441" y="131"/>
                  </a:cubicBezTo>
                  <a:cubicBezTo>
                    <a:pt x="441" y="130"/>
                    <a:pt x="441" y="130"/>
                    <a:pt x="441" y="130"/>
                  </a:cubicBezTo>
                  <a:cubicBezTo>
                    <a:pt x="440" y="131"/>
                    <a:pt x="438" y="130"/>
                    <a:pt x="437" y="129"/>
                  </a:cubicBezTo>
                  <a:cubicBezTo>
                    <a:pt x="439" y="129"/>
                    <a:pt x="440" y="129"/>
                    <a:pt x="442" y="129"/>
                  </a:cubicBezTo>
                  <a:cubicBezTo>
                    <a:pt x="442" y="130"/>
                    <a:pt x="442" y="130"/>
                    <a:pt x="442" y="130"/>
                  </a:cubicBezTo>
                  <a:cubicBezTo>
                    <a:pt x="441" y="129"/>
                    <a:pt x="441" y="130"/>
                    <a:pt x="441" y="131"/>
                  </a:cubicBezTo>
                  <a:cubicBezTo>
                    <a:pt x="441" y="131"/>
                    <a:pt x="442" y="132"/>
                    <a:pt x="443" y="132"/>
                  </a:cubicBezTo>
                  <a:cubicBezTo>
                    <a:pt x="443" y="131"/>
                    <a:pt x="442" y="131"/>
                    <a:pt x="442" y="130"/>
                  </a:cubicBezTo>
                  <a:cubicBezTo>
                    <a:pt x="443" y="130"/>
                    <a:pt x="444" y="131"/>
                    <a:pt x="443" y="132"/>
                  </a:cubicBezTo>
                  <a:cubicBezTo>
                    <a:pt x="442" y="132"/>
                    <a:pt x="441" y="132"/>
                    <a:pt x="441" y="131"/>
                  </a:cubicBezTo>
                  <a:close/>
                  <a:moveTo>
                    <a:pt x="440" y="143"/>
                  </a:moveTo>
                  <a:cubicBezTo>
                    <a:pt x="441" y="144"/>
                    <a:pt x="441" y="144"/>
                    <a:pt x="441" y="144"/>
                  </a:cubicBezTo>
                  <a:cubicBezTo>
                    <a:pt x="440" y="144"/>
                    <a:pt x="440" y="144"/>
                    <a:pt x="439" y="144"/>
                  </a:cubicBezTo>
                  <a:cubicBezTo>
                    <a:pt x="440" y="145"/>
                    <a:pt x="440" y="145"/>
                    <a:pt x="440" y="145"/>
                  </a:cubicBezTo>
                  <a:cubicBezTo>
                    <a:pt x="440" y="144"/>
                    <a:pt x="440" y="145"/>
                    <a:pt x="441" y="145"/>
                  </a:cubicBezTo>
                  <a:cubicBezTo>
                    <a:pt x="440" y="145"/>
                    <a:pt x="440" y="145"/>
                    <a:pt x="440" y="145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1" y="145"/>
                    <a:pt x="442" y="146"/>
                    <a:pt x="442" y="146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1" y="145"/>
                    <a:pt x="440" y="145"/>
                    <a:pt x="440" y="146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0" y="146"/>
                    <a:pt x="439" y="144"/>
                    <a:pt x="439" y="144"/>
                  </a:cubicBezTo>
                  <a:lnTo>
                    <a:pt x="440" y="143"/>
                  </a:lnTo>
                  <a:close/>
                  <a:moveTo>
                    <a:pt x="437" y="158"/>
                  </a:moveTo>
                  <a:cubicBezTo>
                    <a:pt x="436" y="158"/>
                    <a:pt x="436" y="158"/>
                    <a:pt x="436" y="158"/>
                  </a:cubicBezTo>
                  <a:cubicBezTo>
                    <a:pt x="436" y="158"/>
                    <a:pt x="437" y="158"/>
                    <a:pt x="437" y="158"/>
                  </a:cubicBezTo>
                  <a:close/>
                  <a:moveTo>
                    <a:pt x="437" y="161"/>
                  </a:moveTo>
                  <a:cubicBezTo>
                    <a:pt x="437" y="161"/>
                    <a:pt x="437" y="161"/>
                    <a:pt x="437" y="161"/>
                  </a:cubicBezTo>
                  <a:cubicBezTo>
                    <a:pt x="437" y="161"/>
                    <a:pt x="437" y="161"/>
                    <a:pt x="437" y="161"/>
                  </a:cubicBezTo>
                  <a:cubicBezTo>
                    <a:pt x="437" y="161"/>
                    <a:pt x="437" y="162"/>
                    <a:pt x="438" y="162"/>
                  </a:cubicBezTo>
                  <a:cubicBezTo>
                    <a:pt x="437" y="162"/>
                    <a:pt x="436" y="162"/>
                    <a:pt x="436" y="162"/>
                  </a:cubicBezTo>
                  <a:cubicBezTo>
                    <a:pt x="436" y="162"/>
                    <a:pt x="435" y="162"/>
                    <a:pt x="435" y="162"/>
                  </a:cubicBezTo>
                  <a:cubicBezTo>
                    <a:pt x="435" y="162"/>
                    <a:pt x="436" y="162"/>
                    <a:pt x="437" y="161"/>
                  </a:cubicBezTo>
                  <a:close/>
                  <a:moveTo>
                    <a:pt x="443" y="140"/>
                  </a:moveTo>
                  <a:cubicBezTo>
                    <a:pt x="443" y="139"/>
                    <a:pt x="443" y="139"/>
                    <a:pt x="443" y="139"/>
                  </a:cubicBezTo>
                  <a:cubicBezTo>
                    <a:pt x="444" y="139"/>
                    <a:pt x="444" y="139"/>
                    <a:pt x="444" y="139"/>
                  </a:cubicBezTo>
                  <a:lnTo>
                    <a:pt x="443" y="140"/>
                  </a:lnTo>
                  <a:close/>
                  <a:moveTo>
                    <a:pt x="448" y="148"/>
                  </a:moveTo>
                  <a:cubicBezTo>
                    <a:pt x="446" y="148"/>
                    <a:pt x="447" y="147"/>
                    <a:pt x="446" y="147"/>
                  </a:cubicBezTo>
                  <a:cubicBezTo>
                    <a:pt x="447" y="147"/>
                    <a:pt x="447" y="147"/>
                    <a:pt x="448" y="148"/>
                  </a:cubicBezTo>
                  <a:cubicBezTo>
                    <a:pt x="448" y="148"/>
                    <a:pt x="447" y="148"/>
                    <a:pt x="447" y="148"/>
                  </a:cubicBezTo>
                  <a:lnTo>
                    <a:pt x="448" y="148"/>
                  </a:lnTo>
                  <a:close/>
                  <a:moveTo>
                    <a:pt x="447" y="147"/>
                  </a:moveTo>
                  <a:cubicBezTo>
                    <a:pt x="447" y="146"/>
                    <a:pt x="447" y="146"/>
                    <a:pt x="447" y="146"/>
                  </a:cubicBezTo>
                  <a:cubicBezTo>
                    <a:pt x="447" y="146"/>
                    <a:pt x="447" y="146"/>
                    <a:pt x="447" y="147"/>
                  </a:cubicBezTo>
                  <a:close/>
                  <a:moveTo>
                    <a:pt x="448" y="144"/>
                  </a:moveTo>
                  <a:cubicBezTo>
                    <a:pt x="448" y="144"/>
                    <a:pt x="448" y="144"/>
                    <a:pt x="448" y="144"/>
                  </a:cubicBezTo>
                  <a:cubicBezTo>
                    <a:pt x="448" y="144"/>
                    <a:pt x="448" y="144"/>
                    <a:pt x="448" y="144"/>
                  </a:cubicBezTo>
                  <a:cubicBezTo>
                    <a:pt x="448" y="144"/>
                    <a:pt x="449" y="144"/>
                    <a:pt x="449" y="143"/>
                  </a:cubicBezTo>
                  <a:cubicBezTo>
                    <a:pt x="448" y="143"/>
                    <a:pt x="447" y="145"/>
                    <a:pt x="447" y="143"/>
                  </a:cubicBezTo>
                  <a:cubicBezTo>
                    <a:pt x="447" y="144"/>
                    <a:pt x="450" y="142"/>
                    <a:pt x="449" y="144"/>
                  </a:cubicBezTo>
                  <a:cubicBezTo>
                    <a:pt x="448" y="144"/>
                    <a:pt x="448" y="144"/>
                    <a:pt x="448" y="144"/>
                  </a:cubicBezTo>
                  <a:cubicBezTo>
                    <a:pt x="448" y="144"/>
                    <a:pt x="448" y="144"/>
                    <a:pt x="448" y="144"/>
                  </a:cubicBezTo>
                  <a:close/>
                  <a:moveTo>
                    <a:pt x="449" y="141"/>
                  </a:moveTo>
                  <a:cubicBezTo>
                    <a:pt x="448" y="140"/>
                    <a:pt x="447" y="141"/>
                    <a:pt x="447" y="141"/>
                  </a:cubicBezTo>
                  <a:cubicBezTo>
                    <a:pt x="447" y="142"/>
                    <a:pt x="447" y="142"/>
                    <a:pt x="447" y="142"/>
                  </a:cubicBezTo>
                  <a:cubicBezTo>
                    <a:pt x="447" y="142"/>
                    <a:pt x="447" y="141"/>
                    <a:pt x="447" y="141"/>
                  </a:cubicBezTo>
                  <a:cubicBezTo>
                    <a:pt x="447" y="141"/>
                    <a:pt x="447" y="141"/>
                    <a:pt x="447" y="141"/>
                  </a:cubicBezTo>
                  <a:cubicBezTo>
                    <a:pt x="447" y="140"/>
                    <a:pt x="447" y="141"/>
                    <a:pt x="447" y="141"/>
                  </a:cubicBezTo>
                  <a:cubicBezTo>
                    <a:pt x="447" y="141"/>
                    <a:pt x="448" y="141"/>
                    <a:pt x="448" y="140"/>
                  </a:cubicBezTo>
                  <a:cubicBezTo>
                    <a:pt x="448" y="140"/>
                    <a:pt x="448" y="140"/>
                    <a:pt x="448" y="140"/>
                  </a:cubicBezTo>
                  <a:cubicBezTo>
                    <a:pt x="448" y="140"/>
                    <a:pt x="448" y="140"/>
                    <a:pt x="448" y="140"/>
                  </a:cubicBezTo>
                  <a:cubicBezTo>
                    <a:pt x="448" y="140"/>
                    <a:pt x="448" y="140"/>
                    <a:pt x="448" y="140"/>
                  </a:cubicBezTo>
                  <a:cubicBezTo>
                    <a:pt x="448" y="140"/>
                    <a:pt x="448" y="140"/>
                    <a:pt x="448" y="140"/>
                  </a:cubicBezTo>
                  <a:cubicBezTo>
                    <a:pt x="449" y="140"/>
                    <a:pt x="449" y="140"/>
                    <a:pt x="449" y="140"/>
                  </a:cubicBezTo>
                  <a:lnTo>
                    <a:pt x="449" y="141"/>
                  </a:lnTo>
                  <a:close/>
                  <a:moveTo>
                    <a:pt x="445" y="141"/>
                  </a:moveTo>
                  <a:cubicBezTo>
                    <a:pt x="446" y="141"/>
                    <a:pt x="445" y="141"/>
                    <a:pt x="446" y="141"/>
                  </a:cubicBezTo>
                  <a:cubicBezTo>
                    <a:pt x="446" y="141"/>
                    <a:pt x="446" y="142"/>
                    <a:pt x="446" y="142"/>
                  </a:cubicBezTo>
                  <a:cubicBezTo>
                    <a:pt x="446" y="142"/>
                    <a:pt x="446" y="142"/>
                    <a:pt x="446" y="141"/>
                  </a:cubicBezTo>
                  <a:cubicBezTo>
                    <a:pt x="445" y="141"/>
                    <a:pt x="445" y="142"/>
                    <a:pt x="444" y="141"/>
                  </a:cubicBezTo>
                  <a:lnTo>
                    <a:pt x="445" y="141"/>
                  </a:lnTo>
                  <a:close/>
                  <a:moveTo>
                    <a:pt x="446" y="144"/>
                  </a:moveTo>
                  <a:cubicBezTo>
                    <a:pt x="446" y="144"/>
                    <a:pt x="446" y="144"/>
                    <a:pt x="446" y="144"/>
                  </a:cubicBezTo>
                  <a:cubicBezTo>
                    <a:pt x="445" y="144"/>
                    <a:pt x="445" y="144"/>
                    <a:pt x="445" y="144"/>
                  </a:cubicBezTo>
                  <a:cubicBezTo>
                    <a:pt x="445" y="143"/>
                    <a:pt x="446" y="144"/>
                    <a:pt x="446" y="144"/>
                  </a:cubicBezTo>
                  <a:close/>
                  <a:moveTo>
                    <a:pt x="449" y="142"/>
                  </a:moveTo>
                  <a:cubicBezTo>
                    <a:pt x="449" y="141"/>
                    <a:pt x="450" y="142"/>
                    <a:pt x="450" y="141"/>
                  </a:cubicBezTo>
                  <a:cubicBezTo>
                    <a:pt x="450" y="141"/>
                    <a:pt x="450" y="141"/>
                    <a:pt x="450" y="141"/>
                  </a:cubicBezTo>
                  <a:cubicBezTo>
                    <a:pt x="450" y="141"/>
                    <a:pt x="450" y="141"/>
                    <a:pt x="450" y="141"/>
                  </a:cubicBezTo>
                  <a:cubicBezTo>
                    <a:pt x="450" y="141"/>
                    <a:pt x="450" y="141"/>
                    <a:pt x="450" y="141"/>
                  </a:cubicBezTo>
                  <a:cubicBezTo>
                    <a:pt x="451" y="141"/>
                    <a:pt x="451" y="141"/>
                    <a:pt x="451" y="141"/>
                  </a:cubicBezTo>
                  <a:cubicBezTo>
                    <a:pt x="451" y="140"/>
                    <a:pt x="451" y="140"/>
                    <a:pt x="451" y="140"/>
                  </a:cubicBezTo>
                  <a:cubicBezTo>
                    <a:pt x="451" y="140"/>
                    <a:pt x="451" y="141"/>
                    <a:pt x="451" y="141"/>
                  </a:cubicBezTo>
                  <a:cubicBezTo>
                    <a:pt x="451" y="141"/>
                    <a:pt x="451" y="142"/>
                    <a:pt x="452" y="141"/>
                  </a:cubicBezTo>
                  <a:cubicBezTo>
                    <a:pt x="450" y="142"/>
                    <a:pt x="450" y="142"/>
                    <a:pt x="450" y="142"/>
                  </a:cubicBezTo>
                  <a:cubicBezTo>
                    <a:pt x="451" y="143"/>
                    <a:pt x="451" y="143"/>
                    <a:pt x="451" y="143"/>
                  </a:cubicBezTo>
                  <a:cubicBezTo>
                    <a:pt x="450" y="144"/>
                    <a:pt x="450" y="142"/>
                    <a:pt x="449" y="142"/>
                  </a:cubicBezTo>
                  <a:close/>
                  <a:moveTo>
                    <a:pt x="451" y="147"/>
                  </a:moveTo>
                  <a:cubicBezTo>
                    <a:pt x="451" y="147"/>
                    <a:pt x="451" y="147"/>
                    <a:pt x="451" y="147"/>
                  </a:cubicBezTo>
                  <a:cubicBezTo>
                    <a:pt x="451" y="146"/>
                    <a:pt x="451" y="147"/>
                    <a:pt x="451" y="146"/>
                  </a:cubicBezTo>
                  <a:cubicBezTo>
                    <a:pt x="451" y="147"/>
                    <a:pt x="452" y="147"/>
                    <a:pt x="452" y="147"/>
                  </a:cubicBezTo>
                  <a:cubicBezTo>
                    <a:pt x="452" y="148"/>
                    <a:pt x="450" y="147"/>
                    <a:pt x="450" y="148"/>
                  </a:cubicBezTo>
                  <a:cubicBezTo>
                    <a:pt x="450" y="148"/>
                    <a:pt x="450" y="147"/>
                    <a:pt x="450" y="147"/>
                  </a:cubicBezTo>
                  <a:cubicBezTo>
                    <a:pt x="450" y="148"/>
                    <a:pt x="450" y="148"/>
                    <a:pt x="450" y="148"/>
                  </a:cubicBezTo>
                  <a:cubicBezTo>
                    <a:pt x="449" y="148"/>
                    <a:pt x="450" y="147"/>
                    <a:pt x="451" y="147"/>
                  </a:cubicBezTo>
                  <a:close/>
                  <a:moveTo>
                    <a:pt x="454" y="143"/>
                  </a:moveTo>
                  <a:cubicBezTo>
                    <a:pt x="454" y="143"/>
                    <a:pt x="455" y="142"/>
                    <a:pt x="455" y="143"/>
                  </a:cubicBezTo>
                  <a:cubicBezTo>
                    <a:pt x="455" y="143"/>
                    <a:pt x="455" y="144"/>
                    <a:pt x="454" y="144"/>
                  </a:cubicBezTo>
                  <a:cubicBezTo>
                    <a:pt x="454" y="143"/>
                    <a:pt x="454" y="143"/>
                    <a:pt x="454" y="143"/>
                  </a:cubicBezTo>
                  <a:cubicBezTo>
                    <a:pt x="454" y="143"/>
                    <a:pt x="454" y="143"/>
                    <a:pt x="454" y="143"/>
                  </a:cubicBezTo>
                  <a:cubicBezTo>
                    <a:pt x="454" y="143"/>
                    <a:pt x="454" y="143"/>
                    <a:pt x="454" y="143"/>
                  </a:cubicBezTo>
                  <a:cubicBezTo>
                    <a:pt x="454" y="143"/>
                    <a:pt x="453" y="143"/>
                    <a:pt x="453" y="143"/>
                  </a:cubicBezTo>
                  <a:cubicBezTo>
                    <a:pt x="453" y="143"/>
                    <a:pt x="453" y="143"/>
                    <a:pt x="453" y="143"/>
                  </a:cubicBezTo>
                  <a:cubicBezTo>
                    <a:pt x="453" y="142"/>
                    <a:pt x="453" y="142"/>
                    <a:pt x="453" y="142"/>
                  </a:cubicBezTo>
                  <a:cubicBezTo>
                    <a:pt x="453" y="142"/>
                    <a:pt x="453" y="142"/>
                    <a:pt x="454" y="142"/>
                  </a:cubicBezTo>
                  <a:cubicBezTo>
                    <a:pt x="454" y="142"/>
                    <a:pt x="454" y="142"/>
                    <a:pt x="454" y="142"/>
                  </a:cubicBezTo>
                  <a:cubicBezTo>
                    <a:pt x="454" y="142"/>
                    <a:pt x="455" y="141"/>
                    <a:pt x="456" y="142"/>
                  </a:cubicBezTo>
                  <a:cubicBezTo>
                    <a:pt x="455" y="142"/>
                    <a:pt x="454" y="142"/>
                    <a:pt x="454" y="142"/>
                  </a:cubicBezTo>
                  <a:cubicBezTo>
                    <a:pt x="454" y="142"/>
                    <a:pt x="454" y="142"/>
                    <a:pt x="454" y="142"/>
                  </a:cubicBezTo>
                  <a:cubicBezTo>
                    <a:pt x="453" y="142"/>
                    <a:pt x="453" y="142"/>
                    <a:pt x="454" y="143"/>
                  </a:cubicBezTo>
                  <a:cubicBezTo>
                    <a:pt x="454" y="143"/>
                    <a:pt x="454" y="143"/>
                    <a:pt x="454" y="143"/>
                  </a:cubicBezTo>
                  <a:close/>
                  <a:moveTo>
                    <a:pt x="450" y="156"/>
                  </a:moveTo>
                  <a:cubicBezTo>
                    <a:pt x="450" y="156"/>
                    <a:pt x="450" y="156"/>
                    <a:pt x="450" y="156"/>
                  </a:cubicBezTo>
                  <a:cubicBezTo>
                    <a:pt x="450" y="155"/>
                    <a:pt x="450" y="155"/>
                    <a:pt x="450" y="155"/>
                  </a:cubicBezTo>
                  <a:cubicBezTo>
                    <a:pt x="450" y="155"/>
                    <a:pt x="450" y="156"/>
                    <a:pt x="450" y="156"/>
                  </a:cubicBezTo>
                  <a:close/>
                  <a:moveTo>
                    <a:pt x="447" y="167"/>
                  </a:moveTo>
                  <a:cubicBezTo>
                    <a:pt x="447" y="167"/>
                    <a:pt x="446" y="166"/>
                    <a:pt x="445" y="166"/>
                  </a:cubicBezTo>
                  <a:cubicBezTo>
                    <a:pt x="445" y="166"/>
                    <a:pt x="445" y="166"/>
                    <a:pt x="445" y="166"/>
                  </a:cubicBezTo>
                  <a:cubicBezTo>
                    <a:pt x="446" y="166"/>
                    <a:pt x="447" y="166"/>
                    <a:pt x="447" y="167"/>
                  </a:cubicBezTo>
                  <a:close/>
                  <a:moveTo>
                    <a:pt x="450" y="157"/>
                  </a:moveTo>
                  <a:cubicBezTo>
                    <a:pt x="450" y="157"/>
                    <a:pt x="450" y="157"/>
                    <a:pt x="450" y="157"/>
                  </a:cubicBezTo>
                  <a:cubicBezTo>
                    <a:pt x="450" y="157"/>
                    <a:pt x="450" y="157"/>
                    <a:pt x="450" y="157"/>
                  </a:cubicBezTo>
                  <a:close/>
                  <a:moveTo>
                    <a:pt x="452" y="151"/>
                  </a:moveTo>
                  <a:cubicBezTo>
                    <a:pt x="451" y="151"/>
                    <a:pt x="451" y="150"/>
                    <a:pt x="451" y="150"/>
                  </a:cubicBezTo>
                  <a:cubicBezTo>
                    <a:pt x="452" y="150"/>
                    <a:pt x="453" y="150"/>
                    <a:pt x="454" y="150"/>
                  </a:cubicBezTo>
                  <a:cubicBezTo>
                    <a:pt x="453" y="150"/>
                    <a:pt x="453" y="151"/>
                    <a:pt x="452" y="150"/>
                  </a:cubicBezTo>
                  <a:cubicBezTo>
                    <a:pt x="451" y="150"/>
                    <a:pt x="452" y="151"/>
                    <a:pt x="452" y="151"/>
                  </a:cubicBezTo>
                  <a:close/>
                  <a:moveTo>
                    <a:pt x="451" y="158"/>
                  </a:moveTo>
                  <a:cubicBezTo>
                    <a:pt x="451" y="158"/>
                    <a:pt x="451" y="158"/>
                    <a:pt x="452" y="158"/>
                  </a:cubicBezTo>
                  <a:cubicBezTo>
                    <a:pt x="452" y="158"/>
                    <a:pt x="452" y="158"/>
                    <a:pt x="452" y="158"/>
                  </a:cubicBezTo>
                  <a:cubicBezTo>
                    <a:pt x="451" y="159"/>
                    <a:pt x="451" y="159"/>
                    <a:pt x="451" y="159"/>
                  </a:cubicBezTo>
                  <a:cubicBezTo>
                    <a:pt x="451" y="158"/>
                    <a:pt x="451" y="158"/>
                    <a:pt x="451" y="158"/>
                  </a:cubicBezTo>
                  <a:cubicBezTo>
                    <a:pt x="451" y="158"/>
                    <a:pt x="451" y="158"/>
                    <a:pt x="451" y="158"/>
                  </a:cubicBezTo>
                  <a:cubicBezTo>
                    <a:pt x="451" y="158"/>
                    <a:pt x="451" y="158"/>
                    <a:pt x="450" y="158"/>
                  </a:cubicBezTo>
                  <a:lnTo>
                    <a:pt x="451" y="158"/>
                  </a:lnTo>
                  <a:close/>
                  <a:moveTo>
                    <a:pt x="456" y="141"/>
                  </a:moveTo>
                  <a:cubicBezTo>
                    <a:pt x="456" y="141"/>
                    <a:pt x="456" y="141"/>
                    <a:pt x="456" y="141"/>
                  </a:cubicBezTo>
                  <a:cubicBezTo>
                    <a:pt x="455" y="140"/>
                    <a:pt x="454" y="140"/>
                    <a:pt x="454" y="139"/>
                  </a:cubicBezTo>
                  <a:cubicBezTo>
                    <a:pt x="453" y="139"/>
                    <a:pt x="453" y="139"/>
                    <a:pt x="453" y="139"/>
                  </a:cubicBezTo>
                  <a:cubicBezTo>
                    <a:pt x="453" y="139"/>
                    <a:pt x="453" y="139"/>
                    <a:pt x="453" y="139"/>
                  </a:cubicBezTo>
                  <a:cubicBezTo>
                    <a:pt x="453" y="140"/>
                    <a:pt x="453" y="140"/>
                    <a:pt x="453" y="140"/>
                  </a:cubicBezTo>
                  <a:cubicBezTo>
                    <a:pt x="453" y="139"/>
                    <a:pt x="453" y="139"/>
                    <a:pt x="453" y="139"/>
                  </a:cubicBezTo>
                  <a:cubicBezTo>
                    <a:pt x="453" y="139"/>
                    <a:pt x="452" y="139"/>
                    <a:pt x="452" y="139"/>
                  </a:cubicBezTo>
                  <a:cubicBezTo>
                    <a:pt x="453" y="138"/>
                    <a:pt x="454" y="139"/>
                    <a:pt x="455" y="138"/>
                  </a:cubicBezTo>
                  <a:cubicBezTo>
                    <a:pt x="455" y="139"/>
                    <a:pt x="456" y="138"/>
                    <a:pt x="456" y="139"/>
                  </a:cubicBezTo>
                  <a:cubicBezTo>
                    <a:pt x="456" y="139"/>
                    <a:pt x="455" y="139"/>
                    <a:pt x="456" y="139"/>
                  </a:cubicBezTo>
                  <a:cubicBezTo>
                    <a:pt x="455" y="139"/>
                    <a:pt x="456" y="140"/>
                    <a:pt x="456" y="140"/>
                  </a:cubicBezTo>
                  <a:cubicBezTo>
                    <a:pt x="457" y="139"/>
                    <a:pt x="456" y="140"/>
                    <a:pt x="457" y="141"/>
                  </a:cubicBezTo>
                  <a:cubicBezTo>
                    <a:pt x="457" y="141"/>
                    <a:pt x="457" y="141"/>
                    <a:pt x="458" y="141"/>
                  </a:cubicBezTo>
                  <a:cubicBezTo>
                    <a:pt x="457" y="141"/>
                    <a:pt x="457" y="141"/>
                    <a:pt x="457" y="141"/>
                  </a:cubicBezTo>
                  <a:cubicBezTo>
                    <a:pt x="457" y="141"/>
                    <a:pt x="456" y="140"/>
                    <a:pt x="456" y="141"/>
                  </a:cubicBezTo>
                  <a:close/>
                  <a:moveTo>
                    <a:pt x="452" y="159"/>
                  </a:moveTo>
                  <a:cubicBezTo>
                    <a:pt x="452" y="159"/>
                    <a:pt x="452" y="159"/>
                    <a:pt x="452" y="159"/>
                  </a:cubicBezTo>
                  <a:cubicBezTo>
                    <a:pt x="452" y="159"/>
                    <a:pt x="453" y="158"/>
                    <a:pt x="452" y="158"/>
                  </a:cubicBezTo>
                  <a:cubicBezTo>
                    <a:pt x="453" y="159"/>
                    <a:pt x="455" y="157"/>
                    <a:pt x="455" y="159"/>
                  </a:cubicBezTo>
                  <a:cubicBezTo>
                    <a:pt x="455" y="159"/>
                    <a:pt x="455" y="159"/>
                    <a:pt x="454" y="159"/>
                  </a:cubicBezTo>
                  <a:cubicBezTo>
                    <a:pt x="454" y="158"/>
                    <a:pt x="453" y="159"/>
                    <a:pt x="452" y="159"/>
                  </a:cubicBezTo>
                  <a:cubicBezTo>
                    <a:pt x="452" y="159"/>
                    <a:pt x="452" y="159"/>
                    <a:pt x="452" y="159"/>
                  </a:cubicBezTo>
                  <a:close/>
                  <a:moveTo>
                    <a:pt x="451" y="167"/>
                  </a:moveTo>
                  <a:cubicBezTo>
                    <a:pt x="450" y="167"/>
                    <a:pt x="450" y="167"/>
                    <a:pt x="450" y="167"/>
                  </a:cubicBezTo>
                  <a:cubicBezTo>
                    <a:pt x="450" y="166"/>
                    <a:pt x="450" y="166"/>
                    <a:pt x="450" y="166"/>
                  </a:cubicBezTo>
                  <a:lnTo>
                    <a:pt x="451" y="167"/>
                  </a:lnTo>
                  <a:close/>
                  <a:moveTo>
                    <a:pt x="457" y="154"/>
                  </a:moveTo>
                  <a:cubicBezTo>
                    <a:pt x="457" y="154"/>
                    <a:pt x="457" y="155"/>
                    <a:pt x="458" y="155"/>
                  </a:cubicBezTo>
                  <a:cubicBezTo>
                    <a:pt x="458" y="155"/>
                    <a:pt x="458" y="155"/>
                    <a:pt x="458" y="155"/>
                  </a:cubicBezTo>
                  <a:cubicBezTo>
                    <a:pt x="458" y="156"/>
                    <a:pt x="458" y="156"/>
                    <a:pt x="459" y="155"/>
                  </a:cubicBezTo>
                  <a:cubicBezTo>
                    <a:pt x="459" y="155"/>
                    <a:pt x="459" y="155"/>
                    <a:pt x="459" y="155"/>
                  </a:cubicBezTo>
                  <a:cubicBezTo>
                    <a:pt x="459" y="155"/>
                    <a:pt x="459" y="155"/>
                    <a:pt x="459" y="155"/>
                  </a:cubicBezTo>
                  <a:cubicBezTo>
                    <a:pt x="459" y="156"/>
                    <a:pt x="459" y="156"/>
                    <a:pt x="459" y="156"/>
                  </a:cubicBezTo>
                  <a:cubicBezTo>
                    <a:pt x="458" y="155"/>
                    <a:pt x="457" y="155"/>
                    <a:pt x="456" y="156"/>
                  </a:cubicBezTo>
                  <a:cubicBezTo>
                    <a:pt x="456" y="155"/>
                    <a:pt x="456" y="155"/>
                    <a:pt x="456" y="155"/>
                  </a:cubicBezTo>
                  <a:cubicBezTo>
                    <a:pt x="456" y="155"/>
                    <a:pt x="456" y="155"/>
                    <a:pt x="456" y="155"/>
                  </a:cubicBezTo>
                  <a:cubicBezTo>
                    <a:pt x="456" y="154"/>
                    <a:pt x="456" y="153"/>
                    <a:pt x="457" y="154"/>
                  </a:cubicBezTo>
                  <a:cubicBezTo>
                    <a:pt x="457" y="154"/>
                    <a:pt x="456" y="154"/>
                    <a:pt x="457" y="154"/>
                  </a:cubicBezTo>
                  <a:close/>
                  <a:moveTo>
                    <a:pt x="459" y="154"/>
                  </a:moveTo>
                  <a:cubicBezTo>
                    <a:pt x="459" y="153"/>
                    <a:pt x="459" y="153"/>
                    <a:pt x="459" y="153"/>
                  </a:cubicBezTo>
                  <a:cubicBezTo>
                    <a:pt x="459" y="153"/>
                    <a:pt x="460" y="154"/>
                    <a:pt x="460" y="154"/>
                  </a:cubicBezTo>
                  <a:cubicBezTo>
                    <a:pt x="460" y="154"/>
                    <a:pt x="460" y="154"/>
                    <a:pt x="460" y="154"/>
                  </a:cubicBezTo>
                  <a:cubicBezTo>
                    <a:pt x="460" y="154"/>
                    <a:pt x="460" y="154"/>
                    <a:pt x="460" y="154"/>
                  </a:cubicBezTo>
                  <a:cubicBezTo>
                    <a:pt x="460" y="154"/>
                    <a:pt x="459" y="154"/>
                    <a:pt x="459" y="154"/>
                  </a:cubicBezTo>
                  <a:close/>
                  <a:moveTo>
                    <a:pt x="454" y="170"/>
                  </a:moveTo>
                  <a:cubicBezTo>
                    <a:pt x="454" y="170"/>
                    <a:pt x="454" y="170"/>
                    <a:pt x="454" y="170"/>
                  </a:cubicBezTo>
                  <a:cubicBezTo>
                    <a:pt x="454" y="170"/>
                    <a:pt x="454" y="170"/>
                    <a:pt x="454" y="170"/>
                  </a:cubicBezTo>
                  <a:cubicBezTo>
                    <a:pt x="453" y="169"/>
                    <a:pt x="452" y="170"/>
                    <a:pt x="452" y="170"/>
                  </a:cubicBezTo>
                  <a:cubicBezTo>
                    <a:pt x="452" y="169"/>
                    <a:pt x="453" y="169"/>
                    <a:pt x="454" y="170"/>
                  </a:cubicBezTo>
                  <a:close/>
                  <a:moveTo>
                    <a:pt x="453" y="169"/>
                  </a:moveTo>
                  <a:cubicBezTo>
                    <a:pt x="453" y="169"/>
                    <a:pt x="453" y="169"/>
                    <a:pt x="453" y="169"/>
                  </a:cubicBezTo>
                  <a:cubicBezTo>
                    <a:pt x="454" y="169"/>
                    <a:pt x="454" y="169"/>
                    <a:pt x="454" y="169"/>
                  </a:cubicBezTo>
                  <a:cubicBezTo>
                    <a:pt x="454" y="169"/>
                    <a:pt x="454" y="169"/>
                    <a:pt x="453" y="169"/>
                  </a:cubicBezTo>
                  <a:close/>
                  <a:moveTo>
                    <a:pt x="461" y="155"/>
                  </a:moveTo>
                  <a:cubicBezTo>
                    <a:pt x="461" y="155"/>
                    <a:pt x="462" y="155"/>
                    <a:pt x="462" y="154"/>
                  </a:cubicBezTo>
                  <a:cubicBezTo>
                    <a:pt x="461" y="154"/>
                    <a:pt x="461" y="154"/>
                    <a:pt x="462" y="153"/>
                  </a:cubicBezTo>
                  <a:cubicBezTo>
                    <a:pt x="461" y="154"/>
                    <a:pt x="462" y="154"/>
                    <a:pt x="462" y="154"/>
                  </a:cubicBezTo>
                  <a:cubicBezTo>
                    <a:pt x="462" y="154"/>
                    <a:pt x="461" y="155"/>
                    <a:pt x="461" y="155"/>
                  </a:cubicBezTo>
                  <a:cubicBezTo>
                    <a:pt x="462" y="156"/>
                    <a:pt x="462" y="156"/>
                    <a:pt x="463" y="156"/>
                  </a:cubicBezTo>
                  <a:cubicBezTo>
                    <a:pt x="462" y="156"/>
                    <a:pt x="461" y="156"/>
                    <a:pt x="461" y="155"/>
                  </a:cubicBezTo>
                  <a:close/>
                  <a:moveTo>
                    <a:pt x="463" y="172"/>
                  </a:moveTo>
                  <a:cubicBezTo>
                    <a:pt x="463" y="173"/>
                    <a:pt x="463" y="173"/>
                    <a:pt x="463" y="173"/>
                  </a:cubicBezTo>
                  <a:cubicBezTo>
                    <a:pt x="463" y="173"/>
                    <a:pt x="463" y="173"/>
                    <a:pt x="463" y="173"/>
                  </a:cubicBezTo>
                  <a:cubicBezTo>
                    <a:pt x="463" y="173"/>
                    <a:pt x="463" y="173"/>
                    <a:pt x="463" y="173"/>
                  </a:cubicBezTo>
                  <a:cubicBezTo>
                    <a:pt x="463" y="173"/>
                    <a:pt x="463" y="173"/>
                    <a:pt x="463" y="173"/>
                  </a:cubicBezTo>
                  <a:cubicBezTo>
                    <a:pt x="463" y="172"/>
                    <a:pt x="463" y="172"/>
                    <a:pt x="463" y="172"/>
                  </a:cubicBezTo>
                  <a:cubicBezTo>
                    <a:pt x="463" y="171"/>
                    <a:pt x="463" y="171"/>
                    <a:pt x="463" y="171"/>
                  </a:cubicBezTo>
                  <a:cubicBezTo>
                    <a:pt x="463" y="171"/>
                    <a:pt x="463" y="171"/>
                    <a:pt x="463" y="172"/>
                  </a:cubicBezTo>
                  <a:close/>
                  <a:moveTo>
                    <a:pt x="463" y="171"/>
                  </a:moveTo>
                  <a:cubicBezTo>
                    <a:pt x="464" y="171"/>
                    <a:pt x="464" y="171"/>
                    <a:pt x="464" y="171"/>
                  </a:cubicBezTo>
                  <a:cubicBezTo>
                    <a:pt x="464" y="171"/>
                    <a:pt x="464" y="171"/>
                    <a:pt x="464" y="171"/>
                  </a:cubicBezTo>
                  <a:cubicBezTo>
                    <a:pt x="464" y="171"/>
                    <a:pt x="464" y="171"/>
                    <a:pt x="464" y="171"/>
                  </a:cubicBezTo>
                  <a:cubicBezTo>
                    <a:pt x="464" y="171"/>
                    <a:pt x="464" y="171"/>
                    <a:pt x="464" y="171"/>
                  </a:cubicBezTo>
                  <a:cubicBezTo>
                    <a:pt x="464" y="171"/>
                    <a:pt x="464" y="171"/>
                    <a:pt x="464" y="171"/>
                  </a:cubicBezTo>
                  <a:lnTo>
                    <a:pt x="463" y="171"/>
                  </a:lnTo>
                  <a:close/>
                  <a:moveTo>
                    <a:pt x="464" y="173"/>
                  </a:moveTo>
                  <a:cubicBezTo>
                    <a:pt x="464" y="173"/>
                    <a:pt x="465" y="173"/>
                    <a:pt x="465" y="173"/>
                  </a:cubicBezTo>
                  <a:cubicBezTo>
                    <a:pt x="465" y="173"/>
                    <a:pt x="466" y="172"/>
                    <a:pt x="467" y="173"/>
                  </a:cubicBezTo>
                  <a:cubicBezTo>
                    <a:pt x="466" y="173"/>
                    <a:pt x="467" y="174"/>
                    <a:pt x="466" y="174"/>
                  </a:cubicBezTo>
                  <a:cubicBezTo>
                    <a:pt x="465" y="174"/>
                    <a:pt x="464" y="173"/>
                    <a:pt x="464" y="173"/>
                  </a:cubicBezTo>
                  <a:close/>
                  <a:moveTo>
                    <a:pt x="477" y="170"/>
                  </a:moveTo>
                  <a:cubicBezTo>
                    <a:pt x="477" y="170"/>
                    <a:pt x="477" y="170"/>
                    <a:pt x="477" y="170"/>
                  </a:cubicBezTo>
                  <a:cubicBezTo>
                    <a:pt x="478" y="170"/>
                    <a:pt x="478" y="170"/>
                    <a:pt x="478" y="170"/>
                  </a:cubicBezTo>
                  <a:cubicBezTo>
                    <a:pt x="478" y="170"/>
                    <a:pt x="478" y="170"/>
                    <a:pt x="478" y="170"/>
                  </a:cubicBezTo>
                  <a:cubicBezTo>
                    <a:pt x="477" y="169"/>
                    <a:pt x="477" y="169"/>
                    <a:pt x="477" y="169"/>
                  </a:cubicBezTo>
                  <a:cubicBezTo>
                    <a:pt x="477" y="169"/>
                    <a:pt x="478" y="170"/>
                    <a:pt x="478" y="170"/>
                  </a:cubicBezTo>
                  <a:cubicBezTo>
                    <a:pt x="478" y="170"/>
                    <a:pt x="478" y="170"/>
                    <a:pt x="478" y="170"/>
                  </a:cubicBezTo>
                  <a:cubicBezTo>
                    <a:pt x="478" y="170"/>
                    <a:pt x="478" y="170"/>
                    <a:pt x="478" y="170"/>
                  </a:cubicBezTo>
                  <a:cubicBezTo>
                    <a:pt x="478" y="170"/>
                    <a:pt x="478" y="170"/>
                    <a:pt x="478" y="170"/>
                  </a:cubicBezTo>
                  <a:cubicBezTo>
                    <a:pt x="478" y="170"/>
                    <a:pt x="478" y="170"/>
                    <a:pt x="478" y="170"/>
                  </a:cubicBezTo>
                  <a:cubicBezTo>
                    <a:pt x="478" y="170"/>
                    <a:pt x="478" y="170"/>
                    <a:pt x="478" y="170"/>
                  </a:cubicBezTo>
                  <a:cubicBezTo>
                    <a:pt x="478" y="170"/>
                    <a:pt x="478" y="170"/>
                    <a:pt x="478" y="170"/>
                  </a:cubicBezTo>
                  <a:cubicBezTo>
                    <a:pt x="478" y="170"/>
                    <a:pt x="478" y="170"/>
                    <a:pt x="478" y="170"/>
                  </a:cubicBezTo>
                  <a:cubicBezTo>
                    <a:pt x="479" y="170"/>
                    <a:pt x="479" y="170"/>
                    <a:pt x="479" y="170"/>
                  </a:cubicBezTo>
                  <a:cubicBezTo>
                    <a:pt x="478" y="171"/>
                    <a:pt x="479" y="170"/>
                    <a:pt x="478" y="171"/>
                  </a:cubicBezTo>
                  <a:cubicBezTo>
                    <a:pt x="478" y="171"/>
                    <a:pt x="478" y="170"/>
                    <a:pt x="477" y="170"/>
                  </a:cubicBezTo>
                  <a:close/>
                  <a:moveTo>
                    <a:pt x="480" y="165"/>
                  </a:moveTo>
                  <a:cubicBezTo>
                    <a:pt x="479" y="166"/>
                    <a:pt x="480" y="167"/>
                    <a:pt x="479" y="168"/>
                  </a:cubicBezTo>
                  <a:cubicBezTo>
                    <a:pt x="479" y="168"/>
                    <a:pt x="480" y="168"/>
                    <a:pt x="479" y="168"/>
                  </a:cubicBezTo>
                  <a:cubicBezTo>
                    <a:pt x="479" y="169"/>
                    <a:pt x="479" y="168"/>
                    <a:pt x="478" y="168"/>
                  </a:cubicBezTo>
                  <a:cubicBezTo>
                    <a:pt x="478" y="168"/>
                    <a:pt x="478" y="167"/>
                    <a:pt x="477" y="167"/>
                  </a:cubicBezTo>
                  <a:cubicBezTo>
                    <a:pt x="478" y="167"/>
                    <a:pt x="479" y="167"/>
                    <a:pt x="479" y="166"/>
                  </a:cubicBezTo>
                  <a:cubicBezTo>
                    <a:pt x="479" y="165"/>
                    <a:pt x="480" y="166"/>
                    <a:pt x="480" y="165"/>
                  </a:cubicBezTo>
                  <a:cubicBezTo>
                    <a:pt x="480" y="165"/>
                    <a:pt x="480" y="165"/>
                    <a:pt x="480" y="165"/>
                  </a:cubicBezTo>
                  <a:cubicBezTo>
                    <a:pt x="481" y="165"/>
                    <a:pt x="481" y="165"/>
                    <a:pt x="481" y="165"/>
                  </a:cubicBezTo>
                  <a:cubicBezTo>
                    <a:pt x="481" y="165"/>
                    <a:pt x="481" y="165"/>
                    <a:pt x="481" y="165"/>
                  </a:cubicBezTo>
                  <a:lnTo>
                    <a:pt x="480" y="165"/>
                  </a:lnTo>
                  <a:close/>
                  <a:moveTo>
                    <a:pt x="481" y="163"/>
                  </a:moveTo>
                  <a:cubicBezTo>
                    <a:pt x="481" y="163"/>
                    <a:pt x="481" y="163"/>
                    <a:pt x="481" y="163"/>
                  </a:cubicBezTo>
                  <a:cubicBezTo>
                    <a:pt x="481" y="163"/>
                    <a:pt x="481" y="163"/>
                    <a:pt x="481" y="163"/>
                  </a:cubicBezTo>
                  <a:close/>
                  <a:moveTo>
                    <a:pt x="482" y="160"/>
                  </a:moveTo>
                  <a:cubicBezTo>
                    <a:pt x="482" y="160"/>
                    <a:pt x="482" y="160"/>
                    <a:pt x="482" y="160"/>
                  </a:cubicBezTo>
                  <a:cubicBezTo>
                    <a:pt x="482" y="160"/>
                    <a:pt x="482" y="160"/>
                    <a:pt x="482" y="160"/>
                  </a:cubicBezTo>
                  <a:cubicBezTo>
                    <a:pt x="481" y="160"/>
                    <a:pt x="481" y="160"/>
                    <a:pt x="481" y="160"/>
                  </a:cubicBezTo>
                  <a:cubicBezTo>
                    <a:pt x="481" y="160"/>
                    <a:pt x="482" y="160"/>
                    <a:pt x="482" y="160"/>
                  </a:cubicBezTo>
                  <a:cubicBezTo>
                    <a:pt x="482" y="160"/>
                    <a:pt x="482" y="160"/>
                    <a:pt x="482" y="160"/>
                  </a:cubicBezTo>
                  <a:cubicBezTo>
                    <a:pt x="482" y="159"/>
                    <a:pt x="482" y="159"/>
                    <a:pt x="482" y="159"/>
                  </a:cubicBezTo>
                  <a:cubicBezTo>
                    <a:pt x="482" y="159"/>
                    <a:pt x="482" y="159"/>
                    <a:pt x="482" y="159"/>
                  </a:cubicBezTo>
                  <a:cubicBezTo>
                    <a:pt x="482" y="159"/>
                    <a:pt x="482" y="159"/>
                    <a:pt x="482" y="159"/>
                  </a:cubicBezTo>
                  <a:cubicBezTo>
                    <a:pt x="482" y="159"/>
                    <a:pt x="482" y="159"/>
                    <a:pt x="482" y="159"/>
                  </a:cubicBezTo>
                  <a:cubicBezTo>
                    <a:pt x="483" y="160"/>
                    <a:pt x="483" y="159"/>
                    <a:pt x="483" y="159"/>
                  </a:cubicBezTo>
                  <a:cubicBezTo>
                    <a:pt x="483" y="159"/>
                    <a:pt x="483" y="160"/>
                    <a:pt x="484" y="160"/>
                  </a:cubicBezTo>
                  <a:cubicBezTo>
                    <a:pt x="484" y="159"/>
                    <a:pt x="485" y="159"/>
                    <a:pt x="485" y="158"/>
                  </a:cubicBezTo>
                  <a:cubicBezTo>
                    <a:pt x="485" y="159"/>
                    <a:pt x="485" y="159"/>
                    <a:pt x="485" y="159"/>
                  </a:cubicBezTo>
                  <a:cubicBezTo>
                    <a:pt x="486" y="159"/>
                    <a:pt x="486" y="159"/>
                    <a:pt x="486" y="159"/>
                  </a:cubicBezTo>
                  <a:cubicBezTo>
                    <a:pt x="486" y="159"/>
                    <a:pt x="487" y="159"/>
                    <a:pt x="487" y="159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87" y="160"/>
                    <a:pt x="486" y="159"/>
                    <a:pt x="486" y="159"/>
                  </a:cubicBezTo>
                  <a:cubicBezTo>
                    <a:pt x="486" y="159"/>
                    <a:pt x="486" y="159"/>
                    <a:pt x="485" y="159"/>
                  </a:cubicBezTo>
                  <a:cubicBezTo>
                    <a:pt x="484" y="159"/>
                    <a:pt x="483" y="160"/>
                    <a:pt x="482" y="160"/>
                  </a:cubicBezTo>
                  <a:close/>
                  <a:moveTo>
                    <a:pt x="480" y="171"/>
                  </a:moveTo>
                  <a:cubicBezTo>
                    <a:pt x="480" y="171"/>
                    <a:pt x="480" y="171"/>
                    <a:pt x="480" y="171"/>
                  </a:cubicBezTo>
                  <a:cubicBezTo>
                    <a:pt x="480" y="170"/>
                    <a:pt x="480" y="170"/>
                    <a:pt x="480" y="170"/>
                  </a:cubicBezTo>
                  <a:cubicBezTo>
                    <a:pt x="480" y="170"/>
                    <a:pt x="480" y="171"/>
                    <a:pt x="480" y="171"/>
                  </a:cubicBezTo>
                  <a:close/>
                  <a:moveTo>
                    <a:pt x="485" y="166"/>
                  </a:moveTo>
                  <a:cubicBezTo>
                    <a:pt x="485" y="166"/>
                    <a:pt x="485" y="166"/>
                    <a:pt x="485" y="166"/>
                  </a:cubicBezTo>
                  <a:cubicBezTo>
                    <a:pt x="484" y="166"/>
                    <a:pt x="484" y="166"/>
                    <a:pt x="484" y="166"/>
                  </a:cubicBezTo>
                  <a:lnTo>
                    <a:pt x="485" y="166"/>
                  </a:lnTo>
                  <a:close/>
                  <a:moveTo>
                    <a:pt x="487" y="179"/>
                  </a:moveTo>
                  <a:cubicBezTo>
                    <a:pt x="488" y="179"/>
                    <a:pt x="488" y="179"/>
                    <a:pt x="488" y="180"/>
                  </a:cubicBezTo>
                  <a:cubicBezTo>
                    <a:pt x="487" y="179"/>
                    <a:pt x="487" y="180"/>
                    <a:pt x="486" y="179"/>
                  </a:cubicBezTo>
                  <a:cubicBezTo>
                    <a:pt x="486" y="179"/>
                    <a:pt x="486" y="179"/>
                    <a:pt x="487" y="179"/>
                  </a:cubicBezTo>
                  <a:close/>
                  <a:moveTo>
                    <a:pt x="493" y="178"/>
                  </a:moveTo>
                  <a:cubicBezTo>
                    <a:pt x="493" y="178"/>
                    <a:pt x="492" y="178"/>
                    <a:pt x="492" y="179"/>
                  </a:cubicBezTo>
                  <a:cubicBezTo>
                    <a:pt x="492" y="179"/>
                    <a:pt x="492" y="179"/>
                    <a:pt x="492" y="179"/>
                  </a:cubicBezTo>
                  <a:cubicBezTo>
                    <a:pt x="492" y="179"/>
                    <a:pt x="492" y="179"/>
                    <a:pt x="492" y="179"/>
                  </a:cubicBezTo>
                  <a:cubicBezTo>
                    <a:pt x="493" y="179"/>
                    <a:pt x="493" y="179"/>
                    <a:pt x="493" y="179"/>
                  </a:cubicBezTo>
                  <a:cubicBezTo>
                    <a:pt x="493" y="179"/>
                    <a:pt x="494" y="178"/>
                    <a:pt x="494" y="179"/>
                  </a:cubicBezTo>
                  <a:cubicBezTo>
                    <a:pt x="494" y="179"/>
                    <a:pt x="493" y="179"/>
                    <a:pt x="492" y="179"/>
                  </a:cubicBezTo>
                  <a:cubicBezTo>
                    <a:pt x="492" y="179"/>
                    <a:pt x="492" y="179"/>
                    <a:pt x="492" y="179"/>
                  </a:cubicBezTo>
                  <a:cubicBezTo>
                    <a:pt x="492" y="179"/>
                    <a:pt x="492" y="179"/>
                    <a:pt x="492" y="179"/>
                  </a:cubicBezTo>
                  <a:cubicBezTo>
                    <a:pt x="492" y="178"/>
                    <a:pt x="491" y="178"/>
                    <a:pt x="491" y="177"/>
                  </a:cubicBezTo>
                  <a:cubicBezTo>
                    <a:pt x="491" y="177"/>
                    <a:pt x="492" y="178"/>
                    <a:pt x="493" y="178"/>
                  </a:cubicBezTo>
                  <a:close/>
                  <a:moveTo>
                    <a:pt x="491" y="184"/>
                  </a:moveTo>
                  <a:cubicBezTo>
                    <a:pt x="492" y="184"/>
                    <a:pt x="492" y="184"/>
                    <a:pt x="492" y="184"/>
                  </a:cubicBezTo>
                  <a:cubicBezTo>
                    <a:pt x="492" y="184"/>
                    <a:pt x="491" y="184"/>
                    <a:pt x="491" y="184"/>
                  </a:cubicBezTo>
                  <a:cubicBezTo>
                    <a:pt x="491" y="184"/>
                    <a:pt x="489" y="184"/>
                    <a:pt x="489" y="184"/>
                  </a:cubicBezTo>
                  <a:cubicBezTo>
                    <a:pt x="490" y="183"/>
                    <a:pt x="491" y="184"/>
                    <a:pt x="491" y="184"/>
                  </a:cubicBezTo>
                  <a:close/>
                  <a:moveTo>
                    <a:pt x="509" y="161"/>
                  </a:moveTo>
                  <a:cubicBezTo>
                    <a:pt x="509" y="161"/>
                    <a:pt x="509" y="161"/>
                    <a:pt x="509" y="162"/>
                  </a:cubicBezTo>
                  <a:cubicBezTo>
                    <a:pt x="509" y="162"/>
                    <a:pt x="509" y="162"/>
                    <a:pt x="509" y="162"/>
                  </a:cubicBezTo>
                  <a:cubicBezTo>
                    <a:pt x="508" y="162"/>
                    <a:pt x="508" y="162"/>
                    <a:pt x="508" y="162"/>
                  </a:cubicBezTo>
                  <a:cubicBezTo>
                    <a:pt x="509" y="162"/>
                    <a:pt x="509" y="162"/>
                    <a:pt x="509" y="162"/>
                  </a:cubicBezTo>
                  <a:cubicBezTo>
                    <a:pt x="508" y="161"/>
                    <a:pt x="508" y="161"/>
                    <a:pt x="508" y="161"/>
                  </a:cubicBezTo>
                  <a:cubicBezTo>
                    <a:pt x="509" y="161"/>
                    <a:pt x="509" y="161"/>
                    <a:pt x="509" y="161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9" y="160"/>
                    <a:pt x="510" y="160"/>
                    <a:pt x="509" y="161"/>
                  </a:cubicBezTo>
                  <a:cubicBezTo>
                    <a:pt x="510" y="162"/>
                    <a:pt x="511" y="161"/>
                    <a:pt x="511" y="162"/>
                  </a:cubicBezTo>
                  <a:cubicBezTo>
                    <a:pt x="511" y="162"/>
                    <a:pt x="509" y="162"/>
                    <a:pt x="509" y="161"/>
                  </a:cubicBezTo>
                  <a:close/>
                  <a:moveTo>
                    <a:pt x="511" y="161"/>
                  </a:moveTo>
                  <a:cubicBezTo>
                    <a:pt x="511" y="161"/>
                    <a:pt x="511" y="161"/>
                    <a:pt x="511" y="161"/>
                  </a:cubicBezTo>
                  <a:cubicBezTo>
                    <a:pt x="512" y="160"/>
                    <a:pt x="512" y="160"/>
                    <a:pt x="512" y="160"/>
                  </a:cubicBezTo>
                  <a:lnTo>
                    <a:pt x="511" y="161"/>
                  </a:lnTo>
                  <a:close/>
                  <a:moveTo>
                    <a:pt x="510" y="170"/>
                  </a:moveTo>
                  <a:cubicBezTo>
                    <a:pt x="511" y="170"/>
                    <a:pt x="511" y="170"/>
                    <a:pt x="511" y="170"/>
                  </a:cubicBezTo>
                  <a:cubicBezTo>
                    <a:pt x="511" y="170"/>
                    <a:pt x="511" y="170"/>
                    <a:pt x="511" y="170"/>
                  </a:cubicBezTo>
                  <a:cubicBezTo>
                    <a:pt x="511" y="171"/>
                    <a:pt x="511" y="171"/>
                    <a:pt x="511" y="171"/>
                  </a:cubicBezTo>
                  <a:cubicBezTo>
                    <a:pt x="511" y="171"/>
                    <a:pt x="511" y="171"/>
                    <a:pt x="511" y="171"/>
                  </a:cubicBezTo>
                  <a:cubicBezTo>
                    <a:pt x="511" y="171"/>
                    <a:pt x="511" y="171"/>
                    <a:pt x="511" y="171"/>
                  </a:cubicBezTo>
                  <a:cubicBezTo>
                    <a:pt x="511" y="171"/>
                    <a:pt x="511" y="171"/>
                    <a:pt x="511" y="170"/>
                  </a:cubicBezTo>
                  <a:cubicBezTo>
                    <a:pt x="511" y="170"/>
                    <a:pt x="511" y="170"/>
                    <a:pt x="511" y="170"/>
                  </a:cubicBezTo>
                  <a:cubicBezTo>
                    <a:pt x="510" y="170"/>
                    <a:pt x="510" y="170"/>
                    <a:pt x="510" y="170"/>
                  </a:cubicBezTo>
                  <a:cubicBezTo>
                    <a:pt x="510" y="170"/>
                    <a:pt x="510" y="170"/>
                    <a:pt x="510" y="170"/>
                  </a:cubicBezTo>
                  <a:close/>
                  <a:moveTo>
                    <a:pt x="513" y="161"/>
                  </a:moveTo>
                  <a:cubicBezTo>
                    <a:pt x="514" y="160"/>
                    <a:pt x="514" y="159"/>
                    <a:pt x="515" y="160"/>
                  </a:cubicBezTo>
                  <a:cubicBezTo>
                    <a:pt x="515" y="159"/>
                    <a:pt x="516" y="159"/>
                    <a:pt x="516" y="159"/>
                  </a:cubicBezTo>
                  <a:cubicBezTo>
                    <a:pt x="517" y="160"/>
                    <a:pt x="516" y="158"/>
                    <a:pt x="517" y="158"/>
                  </a:cubicBezTo>
                  <a:cubicBezTo>
                    <a:pt x="517" y="157"/>
                    <a:pt x="517" y="157"/>
                    <a:pt x="517" y="157"/>
                  </a:cubicBezTo>
                  <a:cubicBezTo>
                    <a:pt x="517" y="157"/>
                    <a:pt x="518" y="157"/>
                    <a:pt x="518" y="157"/>
                  </a:cubicBezTo>
                  <a:cubicBezTo>
                    <a:pt x="518" y="157"/>
                    <a:pt x="518" y="157"/>
                    <a:pt x="518" y="157"/>
                  </a:cubicBezTo>
                  <a:cubicBezTo>
                    <a:pt x="519" y="158"/>
                    <a:pt x="519" y="158"/>
                    <a:pt x="519" y="157"/>
                  </a:cubicBezTo>
                  <a:cubicBezTo>
                    <a:pt x="519" y="157"/>
                    <a:pt x="519" y="157"/>
                    <a:pt x="519" y="157"/>
                  </a:cubicBezTo>
                  <a:cubicBezTo>
                    <a:pt x="519" y="158"/>
                    <a:pt x="519" y="158"/>
                    <a:pt x="518" y="157"/>
                  </a:cubicBezTo>
                  <a:cubicBezTo>
                    <a:pt x="518" y="157"/>
                    <a:pt x="518" y="157"/>
                    <a:pt x="518" y="157"/>
                  </a:cubicBezTo>
                  <a:cubicBezTo>
                    <a:pt x="518" y="157"/>
                    <a:pt x="518" y="157"/>
                    <a:pt x="517" y="157"/>
                  </a:cubicBezTo>
                  <a:cubicBezTo>
                    <a:pt x="518" y="158"/>
                    <a:pt x="518" y="159"/>
                    <a:pt x="519" y="159"/>
                  </a:cubicBezTo>
                  <a:cubicBezTo>
                    <a:pt x="519" y="159"/>
                    <a:pt x="519" y="159"/>
                    <a:pt x="519" y="159"/>
                  </a:cubicBezTo>
                  <a:cubicBezTo>
                    <a:pt x="518" y="159"/>
                    <a:pt x="518" y="159"/>
                    <a:pt x="517" y="159"/>
                  </a:cubicBezTo>
                  <a:cubicBezTo>
                    <a:pt x="517" y="159"/>
                    <a:pt x="517" y="159"/>
                    <a:pt x="517" y="160"/>
                  </a:cubicBezTo>
                  <a:cubicBezTo>
                    <a:pt x="518" y="160"/>
                    <a:pt x="518" y="160"/>
                    <a:pt x="518" y="160"/>
                  </a:cubicBezTo>
                  <a:cubicBezTo>
                    <a:pt x="518" y="160"/>
                    <a:pt x="518" y="160"/>
                    <a:pt x="518" y="160"/>
                  </a:cubicBezTo>
                  <a:cubicBezTo>
                    <a:pt x="516" y="160"/>
                    <a:pt x="516" y="160"/>
                    <a:pt x="516" y="160"/>
                  </a:cubicBezTo>
                  <a:cubicBezTo>
                    <a:pt x="516" y="161"/>
                    <a:pt x="515" y="160"/>
                    <a:pt x="515" y="161"/>
                  </a:cubicBezTo>
                  <a:cubicBezTo>
                    <a:pt x="516" y="161"/>
                    <a:pt x="516" y="161"/>
                    <a:pt x="516" y="161"/>
                  </a:cubicBezTo>
                  <a:cubicBezTo>
                    <a:pt x="516" y="162"/>
                    <a:pt x="516" y="162"/>
                    <a:pt x="516" y="162"/>
                  </a:cubicBezTo>
                  <a:cubicBezTo>
                    <a:pt x="515" y="162"/>
                    <a:pt x="514" y="161"/>
                    <a:pt x="513" y="161"/>
                  </a:cubicBezTo>
                  <a:close/>
                  <a:moveTo>
                    <a:pt x="515" y="162"/>
                  </a:moveTo>
                  <a:cubicBezTo>
                    <a:pt x="515" y="162"/>
                    <a:pt x="515" y="164"/>
                    <a:pt x="516" y="163"/>
                  </a:cubicBezTo>
                  <a:cubicBezTo>
                    <a:pt x="515" y="164"/>
                    <a:pt x="515" y="164"/>
                    <a:pt x="514" y="164"/>
                  </a:cubicBezTo>
                  <a:cubicBezTo>
                    <a:pt x="514" y="164"/>
                    <a:pt x="514" y="164"/>
                    <a:pt x="514" y="164"/>
                  </a:cubicBezTo>
                  <a:cubicBezTo>
                    <a:pt x="515" y="164"/>
                    <a:pt x="515" y="164"/>
                    <a:pt x="515" y="164"/>
                  </a:cubicBezTo>
                  <a:lnTo>
                    <a:pt x="515" y="162"/>
                  </a:lnTo>
                  <a:close/>
                  <a:moveTo>
                    <a:pt x="514" y="166"/>
                  </a:moveTo>
                  <a:cubicBezTo>
                    <a:pt x="513" y="166"/>
                    <a:pt x="514" y="167"/>
                    <a:pt x="515" y="167"/>
                  </a:cubicBezTo>
                  <a:cubicBezTo>
                    <a:pt x="516" y="166"/>
                    <a:pt x="516" y="166"/>
                    <a:pt x="516" y="166"/>
                  </a:cubicBezTo>
                  <a:cubicBezTo>
                    <a:pt x="516" y="166"/>
                    <a:pt x="515" y="167"/>
                    <a:pt x="515" y="167"/>
                  </a:cubicBezTo>
                  <a:cubicBezTo>
                    <a:pt x="515" y="167"/>
                    <a:pt x="515" y="167"/>
                    <a:pt x="515" y="167"/>
                  </a:cubicBezTo>
                  <a:cubicBezTo>
                    <a:pt x="515" y="168"/>
                    <a:pt x="515" y="167"/>
                    <a:pt x="515" y="167"/>
                  </a:cubicBezTo>
                  <a:cubicBezTo>
                    <a:pt x="514" y="167"/>
                    <a:pt x="514" y="167"/>
                    <a:pt x="513" y="167"/>
                  </a:cubicBezTo>
                  <a:cubicBezTo>
                    <a:pt x="514" y="166"/>
                    <a:pt x="514" y="166"/>
                    <a:pt x="514" y="166"/>
                  </a:cubicBezTo>
                  <a:cubicBezTo>
                    <a:pt x="513" y="166"/>
                    <a:pt x="513" y="166"/>
                    <a:pt x="513" y="166"/>
                  </a:cubicBezTo>
                  <a:lnTo>
                    <a:pt x="514" y="166"/>
                  </a:lnTo>
                  <a:close/>
                  <a:moveTo>
                    <a:pt x="512" y="174"/>
                  </a:moveTo>
                  <a:cubicBezTo>
                    <a:pt x="512" y="174"/>
                    <a:pt x="512" y="174"/>
                    <a:pt x="512" y="174"/>
                  </a:cubicBezTo>
                  <a:cubicBezTo>
                    <a:pt x="512" y="175"/>
                    <a:pt x="512" y="175"/>
                    <a:pt x="511" y="175"/>
                  </a:cubicBezTo>
                  <a:cubicBezTo>
                    <a:pt x="512" y="174"/>
                    <a:pt x="512" y="174"/>
                    <a:pt x="512" y="174"/>
                  </a:cubicBezTo>
                  <a:cubicBezTo>
                    <a:pt x="512" y="174"/>
                    <a:pt x="512" y="174"/>
                    <a:pt x="512" y="174"/>
                  </a:cubicBezTo>
                  <a:cubicBezTo>
                    <a:pt x="512" y="174"/>
                    <a:pt x="512" y="174"/>
                    <a:pt x="512" y="174"/>
                  </a:cubicBezTo>
                  <a:cubicBezTo>
                    <a:pt x="512" y="174"/>
                    <a:pt x="512" y="173"/>
                    <a:pt x="513" y="174"/>
                  </a:cubicBezTo>
                  <a:cubicBezTo>
                    <a:pt x="513" y="174"/>
                    <a:pt x="512" y="174"/>
                    <a:pt x="512" y="174"/>
                  </a:cubicBezTo>
                  <a:close/>
                  <a:moveTo>
                    <a:pt x="513" y="172"/>
                  </a:moveTo>
                  <a:cubicBezTo>
                    <a:pt x="513" y="173"/>
                    <a:pt x="514" y="173"/>
                    <a:pt x="513" y="173"/>
                  </a:cubicBezTo>
                  <a:cubicBezTo>
                    <a:pt x="513" y="173"/>
                    <a:pt x="513" y="173"/>
                    <a:pt x="513" y="172"/>
                  </a:cubicBezTo>
                  <a:close/>
                  <a:moveTo>
                    <a:pt x="513" y="171"/>
                  </a:moveTo>
                  <a:cubicBezTo>
                    <a:pt x="513" y="171"/>
                    <a:pt x="513" y="171"/>
                    <a:pt x="513" y="171"/>
                  </a:cubicBezTo>
                  <a:cubicBezTo>
                    <a:pt x="513" y="171"/>
                    <a:pt x="513" y="171"/>
                    <a:pt x="513" y="171"/>
                  </a:cubicBezTo>
                  <a:close/>
                  <a:moveTo>
                    <a:pt x="514" y="170"/>
                  </a:moveTo>
                  <a:cubicBezTo>
                    <a:pt x="514" y="170"/>
                    <a:pt x="514" y="170"/>
                    <a:pt x="514" y="170"/>
                  </a:cubicBezTo>
                  <a:cubicBezTo>
                    <a:pt x="514" y="170"/>
                    <a:pt x="514" y="170"/>
                    <a:pt x="514" y="170"/>
                  </a:cubicBezTo>
                  <a:cubicBezTo>
                    <a:pt x="514" y="170"/>
                    <a:pt x="514" y="169"/>
                    <a:pt x="515" y="170"/>
                  </a:cubicBezTo>
                  <a:lnTo>
                    <a:pt x="514" y="170"/>
                  </a:lnTo>
                  <a:close/>
                  <a:moveTo>
                    <a:pt x="511" y="184"/>
                  </a:moveTo>
                  <a:cubicBezTo>
                    <a:pt x="514" y="184"/>
                    <a:pt x="514" y="184"/>
                    <a:pt x="514" y="184"/>
                  </a:cubicBezTo>
                  <a:cubicBezTo>
                    <a:pt x="513" y="185"/>
                    <a:pt x="513" y="185"/>
                    <a:pt x="513" y="185"/>
                  </a:cubicBezTo>
                  <a:cubicBezTo>
                    <a:pt x="513" y="184"/>
                    <a:pt x="513" y="184"/>
                    <a:pt x="513" y="184"/>
                  </a:cubicBezTo>
                  <a:cubicBezTo>
                    <a:pt x="512" y="185"/>
                    <a:pt x="512" y="185"/>
                    <a:pt x="512" y="185"/>
                  </a:cubicBezTo>
                  <a:cubicBezTo>
                    <a:pt x="512" y="184"/>
                    <a:pt x="511" y="184"/>
                    <a:pt x="511" y="184"/>
                  </a:cubicBezTo>
                  <a:cubicBezTo>
                    <a:pt x="511" y="184"/>
                    <a:pt x="512" y="184"/>
                    <a:pt x="511" y="184"/>
                  </a:cubicBezTo>
                  <a:close/>
                  <a:moveTo>
                    <a:pt x="512" y="187"/>
                  </a:moveTo>
                  <a:cubicBezTo>
                    <a:pt x="512" y="187"/>
                    <a:pt x="512" y="187"/>
                    <a:pt x="513" y="187"/>
                  </a:cubicBezTo>
                  <a:cubicBezTo>
                    <a:pt x="513" y="186"/>
                    <a:pt x="514" y="188"/>
                    <a:pt x="514" y="187"/>
                  </a:cubicBezTo>
                  <a:cubicBezTo>
                    <a:pt x="514" y="188"/>
                    <a:pt x="513" y="187"/>
                    <a:pt x="513" y="187"/>
                  </a:cubicBezTo>
                  <a:cubicBezTo>
                    <a:pt x="513" y="187"/>
                    <a:pt x="512" y="187"/>
                    <a:pt x="512" y="187"/>
                  </a:cubicBezTo>
                  <a:close/>
                  <a:moveTo>
                    <a:pt x="521" y="169"/>
                  </a:moveTo>
                  <a:cubicBezTo>
                    <a:pt x="520" y="168"/>
                    <a:pt x="520" y="168"/>
                    <a:pt x="520" y="168"/>
                  </a:cubicBezTo>
                  <a:cubicBezTo>
                    <a:pt x="520" y="168"/>
                    <a:pt x="521" y="169"/>
                    <a:pt x="521" y="168"/>
                  </a:cubicBezTo>
                  <a:cubicBezTo>
                    <a:pt x="522" y="169"/>
                    <a:pt x="521" y="168"/>
                    <a:pt x="521" y="169"/>
                  </a:cubicBezTo>
                  <a:close/>
                  <a:moveTo>
                    <a:pt x="523" y="156"/>
                  </a:moveTo>
                  <a:cubicBezTo>
                    <a:pt x="524" y="156"/>
                    <a:pt x="524" y="156"/>
                    <a:pt x="524" y="157"/>
                  </a:cubicBezTo>
                  <a:cubicBezTo>
                    <a:pt x="523" y="157"/>
                    <a:pt x="523" y="157"/>
                    <a:pt x="523" y="157"/>
                  </a:cubicBezTo>
                  <a:cubicBezTo>
                    <a:pt x="524" y="158"/>
                    <a:pt x="524" y="158"/>
                    <a:pt x="524" y="158"/>
                  </a:cubicBezTo>
                  <a:cubicBezTo>
                    <a:pt x="522" y="157"/>
                    <a:pt x="522" y="157"/>
                    <a:pt x="522" y="157"/>
                  </a:cubicBezTo>
                  <a:cubicBezTo>
                    <a:pt x="523" y="157"/>
                    <a:pt x="523" y="157"/>
                    <a:pt x="523" y="156"/>
                  </a:cubicBezTo>
                  <a:close/>
                  <a:moveTo>
                    <a:pt x="521" y="141"/>
                  </a:moveTo>
                  <a:cubicBezTo>
                    <a:pt x="521" y="141"/>
                    <a:pt x="521" y="141"/>
                    <a:pt x="521" y="141"/>
                  </a:cubicBezTo>
                  <a:cubicBezTo>
                    <a:pt x="520" y="141"/>
                    <a:pt x="520" y="141"/>
                    <a:pt x="520" y="141"/>
                  </a:cubicBezTo>
                  <a:cubicBezTo>
                    <a:pt x="522" y="142"/>
                    <a:pt x="522" y="142"/>
                    <a:pt x="522" y="142"/>
                  </a:cubicBezTo>
                  <a:cubicBezTo>
                    <a:pt x="521" y="142"/>
                    <a:pt x="521" y="143"/>
                    <a:pt x="521" y="143"/>
                  </a:cubicBezTo>
                  <a:cubicBezTo>
                    <a:pt x="519" y="142"/>
                    <a:pt x="519" y="142"/>
                    <a:pt x="519" y="142"/>
                  </a:cubicBezTo>
                  <a:cubicBezTo>
                    <a:pt x="519" y="141"/>
                    <a:pt x="519" y="141"/>
                    <a:pt x="519" y="141"/>
                  </a:cubicBezTo>
                  <a:cubicBezTo>
                    <a:pt x="519" y="142"/>
                    <a:pt x="519" y="140"/>
                    <a:pt x="519" y="141"/>
                  </a:cubicBezTo>
                  <a:cubicBezTo>
                    <a:pt x="517" y="142"/>
                    <a:pt x="517" y="142"/>
                    <a:pt x="517" y="142"/>
                  </a:cubicBezTo>
                  <a:cubicBezTo>
                    <a:pt x="518" y="143"/>
                    <a:pt x="518" y="143"/>
                    <a:pt x="518" y="143"/>
                  </a:cubicBezTo>
                  <a:cubicBezTo>
                    <a:pt x="517" y="144"/>
                    <a:pt x="517" y="144"/>
                    <a:pt x="517" y="144"/>
                  </a:cubicBezTo>
                  <a:cubicBezTo>
                    <a:pt x="517" y="144"/>
                    <a:pt x="517" y="144"/>
                    <a:pt x="517" y="144"/>
                  </a:cubicBezTo>
                  <a:cubicBezTo>
                    <a:pt x="517" y="144"/>
                    <a:pt x="518" y="144"/>
                    <a:pt x="518" y="145"/>
                  </a:cubicBezTo>
                  <a:cubicBezTo>
                    <a:pt x="518" y="144"/>
                    <a:pt x="518" y="144"/>
                    <a:pt x="519" y="144"/>
                  </a:cubicBezTo>
                  <a:cubicBezTo>
                    <a:pt x="519" y="145"/>
                    <a:pt x="519" y="145"/>
                    <a:pt x="519" y="145"/>
                  </a:cubicBezTo>
                  <a:cubicBezTo>
                    <a:pt x="519" y="145"/>
                    <a:pt x="519" y="145"/>
                    <a:pt x="519" y="145"/>
                  </a:cubicBezTo>
                  <a:cubicBezTo>
                    <a:pt x="520" y="145"/>
                    <a:pt x="520" y="145"/>
                    <a:pt x="521" y="145"/>
                  </a:cubicBezTo>
                  <a:cubicBezTo>
                    <a:pt x="521" y="145"/>
                    <a:pt x="521" y="145"/>
                    <a:pt x="521" y="144"/>
                  </a:cubicBezTo>
                  <a:cubicBezTo>
                    <a:pt x="521" y="144"/>
                    <a:pt x="521" y="144"/>
                    <a:pt x="521" y="144"/>
                  </a:cubicBezTo>
                  <a:cubicBezTo>
                    <a:pt x="521" y="145"/>
                    <a:pt x="521" y="145"/>
                    <a:pt x="521" y="145"/>
                  </a:cubicBezTo>
                  <a:cubicBezTo>
                    <a:pt x="521" y="145"/>
                    <a:pt x="521" y="145"/>
                    <a:pt x="521" y="145"/>
                  </a:cubicBezTo>
                  <a:cubicBezTo>
                    <a:pt x="521" y="147"/>
                    <a:pt x="521" y="147"/>
                    <a:pt x="521" y="147"/>
                  </a:cubicBezTo>
                  <a:cubicBezTo>
                    <a:pt x="519" y="146"/>
                    <a:pt x="519" y="146"/>
                    <a:pt x="519" y="146"/>
                  </a:cubicBezTo>
                  <a:cubicBezTo>
                    <a:pt x="518" y="146"/>
                    <a:pt x="518" y="146"/>
                    <a:pt x="518" y="146"/>
                  </a:cubicBezTo>
                  <a:cubicBezTo>
                    <a:pt x="519" y="147"/>
                    <a:pt x="519" y="147"/>
                    <a:pt x="519" y="147"/>
                  </a:cubicBezTo>
                  <a:cubicBezTo>
                    <a:pt x="520" y="147"/>
                    <a:pt x="520" y="147"/>
                    <a:pt x="520" y="147"/>
                  </a:cubicBezTo>
                  <a:cubicBezTo>
                    <a:pt x="520" y="147"/>
                    <a:pt x="520" y="147"/>
                    <a:pt x="520" y="147"/>
                  </a:cubicBezTo>
                  <a:cubicBezTo>
                    <a:pt x="522" y="148"/>
                    <a:pt x="522" y="148"/>
                    <a:pt x="522" y="148"/>
                  </a:cubicBezTo>
                  <a:cubicBezTo>
                    <a:pt x="523" y="148"/>
                    <a:pt x="523" y="148"/>
                    <a:pt x="523" y="148"/>
                  </a:cubicBezTo>
                  <a:cubicBezTo>
                    <a:pt x="524" y="148"/>
                    <a:pt x="524" y="148"/>
                    <a:pt x="524" y="148"/>
                  </a:cubicBezTo>
                  <a:cubicBezTo>
                    <a:pt x="524" y="148"/>
                    <a:pt x="524" y="148"/>
                    <a:pt x="524" y="148"/>
                  </a:cubicBezTo>
                  <a:cubicBezTo>
                    <a:pt x="525" y="148"/>
                    <a:pt x="525" y="148"/>
                    <a:pt x="525" y="148"/>
                  </a:cubicBezTo>
                  <a:cubicBezTo>
                    <a:pt x="525" y="148"/>
                    <a:pt x="525" y="148"/>
                    <a:pt x="525" y="148"/>
                  </a:cubicBezTo>
                  <a:cubicBezTo>
                    <a:pt x="525" y="148"/>
                    <a:pt x="525" y="148"/>
                    <a:pt x="525" y="148"/>
                  </a:cubicBezTo>
                  <a:cubicBezTo>
                    <a:pt x="525" y="148"/>
                    <a:pt x="526" y="147"/>
                    <a:pt x="526" y="148"/>
                  </a:cubicBezTo>
                  <a:cubicBezTo>
                    <a:pt x="526" y="148"/>
                    <a:pt x="526" y="148"/>
                    <a:pt x="526" y="148"/>
                  </a:cubicBezTo>
                  <a:cubicBezTo>
                    <a:pt x="527" y="149"/>
                    <a:pt x="527" y="149"/>
                    <a:pt x="527" y="149"/>
                  </a:cubicBezTo>
                  <a:cubicBezTo>
                    <a:pt x="527" y="149"/>
                    <a:pt x="527" y="149"/>
                    <a:pt x="527" y="149"/>
                  </a:cubicBezTo>
                  <a:cubicBezTo>
                    <a:pt x="528" y="149"/>
                    <a:pt x="528" y="149"/>
                    <a:pt x="528" y="149"/>
                  </a:cubicBezTo>
                  <a:cubicBezTo>
                    <a:pt x="529" y="150"/>
                    <a:pt x="529" y="150"/>
                    <a:pt x="529" y="150"/>
                  </a:cubicBezTo>
                  <a:cubicBezTo>
                    <a:pt x="528" y="150"/>
                    <a:pt x="529" y="150"/>
                    <a:pt x="528" y="150"/>
                  </a:cubicBezTo>
                  <a:cubicBezTo>
                    <a:pt x="528" y="151"/>
                    <a:pt x="528" y="151"/>
                    <a:pt x="528" y="151"/>
                  </a:cubicBezTo>
                  <a:cubicBezTo>
                    <a:pt x="528" y="151"/>
                    <a:pt x="528" y="151"/>
                    <a:pt x="528" y="151"/>
                  </a:cubicBezTo>
                  <a:cubicBezTo>
                    <a:pt x="527" y="151"/>
                    <a:pt x="527" y="151"/>
                    <a:pt x="527" y="151"/>
                  </a:cubicBezTo>
                  <a:cubicBezTo>
                    <a:pt x="526" y="151"/>
                    <a:pt x="526" y="151"/>
                    <a:pt x="526" y="151"/>
                  </a:cubicBezTo>
                  <a:cubicBezTo>
                    <a:pt x="526" y="152"/>
                    <a:pt x="526" y="152"/>
                    <a:pt x="526" y="152"/>
                  </a:cubicBezTo>
                  <a:cubicBezTo>
                    <a:pt x="526" y="151"/>
                    <a:pt x="526" y="151"/>
                    <a:pt x="526" y="151"/>
                  </a:cubicBezTo>
                  <a:cubicBezTo>
                    <a:pt x="525" y="151"/>
                    <a:pt x="525" y="151"/>
                    <a:pt x="525" y="151"/>
                  </a:cubicBezTo>
                  <a:cubicBezTo>
                    <a:pt x="524" y="150"/>
                    <a:pt x="524" y="150"/>
                    <a:pt x="524" y="150"/>
                  </a:cubicBezTo>
                  <a:cubicBezTo>
                    <a:pt x="525" y="152"/>
                    <a:pt x="524" y="150"/>
                    <a:pt x="524" y="151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24" y="150"/>
                    <a:pt x="524" y="150"/>
                    <a:pt x="524" y="150"/>
                  </a:cubicBezTo>
                  <a:cubicBezTo>
                    <a:pt x="523" y="150"/>
                    <a:pt x="523" y="149"/>
                    <a:pt x="523" y="149"/>
                  </a:cubicBezTo>
                  <a:cubicBezTo>
                    <a:pt x="521" y="149"/>
                    <a:pt x="521" y="149"/>
                    <a:pt x="521" y="149"/>
                  </a:cubicBezTo>
                  <a:cubicBezTo>
                    <a:pt x="521" y="149"/>
                    <a:pt x="521" y="149"/>
                    <a:pt x="521" y="149"/>
                  </a:cubicBezTo>
                  <a:cubicBezTo>
                    <a:pt x="520" y="149"/>
                    <a:pt x="520" y="149"/>
                    <a:pt x="520" y="149"/>
                  </a:cubicBezTo>
                  <a:cubicBezTo>
                    <a:pt x="520" y="149"/>
                    <a:pt x="520" y="149"/>
                    <a:pt x="520" y="149"/>
                  </a:cubicBezTo>
                  <a:cubicBezTo>
                    <a:pt x="519" y="148"/>
                    <a:pt x="519" y="148"/>
                    <a:pt x="519" y="148"/>
                  </a:cubicBezTo>
                  <a:cubicBezTo>
                    <a:pt x="519" y="149"/>
                    <a:pt x="519" y="149"/>
                    <a:pt x="519" y="149"/>
                  </a:cubicBezTo>
                  <a:cubicBezTo>
                    <a:pt x="517" y="150"/>
                    <a:pt x="516" y="149"/>
                    <a:pt x="516" y="148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5" y="146"/>
                    <a:pt x="515" y="146"/>
                    <a:pt x="514" y="147"/>
                  </a:cubicBezTo>
                  <a:cubicBezTo>
                    <a:pt x="515" y="146"/>
                    <a:pt x="515" y="146"/>
                    <a:pt x="515" y="146"/>
                  </a:cubicBezTo>
                  <a:cubicBezTo>
                    <a:pt x="515" y="145"/>
                    <a:pt x="515" y="145"/>
                    <a:pt x="514" y="145"/>
                  </a:cubicBezTo>
                  <a:cubicBezTo>
                    <a:pt x="514" y="144"/>
                    <a:pt x="514" y="144"/>
                    <a:pt x="514" y="144"/>
                  </a:cubicBezTo>
                  <a:cubicBezTo>
                    <a:pt x="513" y="143"/>
                    <a:pt x="514" y="144"/>
                    <a:pt x="514" y="143"/>
                  </a:cubicBezTo>
                  <a:cubicBezTo>
                    <a:pt x="513" y="142"/>
                    <a:pt x="513" y="142"/>
                    <a:pt x="513" y="142"/>
                  </a:cubicBezTo>
                  <a:cubicBezTo>
                    <a:pt x="513" y="142"/>
                    <a:pt x="513" y="142"/>
                    <a:pt x="513" y="142"/>
                  </a:cubicBezTo>
                  <a:cubicBezTo>
                    <a:pt x="513" y="141"/>
                    <a:pt x="513" y="141"/>
                    <a:pt x="513" y="141"/>
                  </a:cubicBezTo>
                  <a:cubicBezTo>
                    <a:pt x="513" y="141"/>
                    <a:pt x="513" y="141"/>
                    <a:pt x="513" y="141"/>
                  </a:cubicBezTo>
                  <a:cubicBezTo>
                    <a:pt x="514" y="140"/>
                    <a:pt x="513" y="141"/>
                    <a:pt x="514" y="141"/>
                  </a:cubicBezTo>
                  <a:cubicBezTo>
                    <a:pt x="515" y="140"/>
                    <a:pt x="515" y="140"/>
                    <a:pt x="515" y="140"/>
                  </a:cubicBezTo>
                  <a:cubicBezTo>
                    <a:pt x="515" y="140"/>
                    <a:pt x="516" y="141"/>
                    <a:pt x="516" y="141"/>
                  </a:cubicBezTo>
                  <a:cubicBezTo>
                    <a:pt x="516" y="141"/>
                    <a:pt x="516" y="141"/>
                    <a:pt x="516" y="141"/>
                  </a:cubicBezTo>
                  <a:cubicBezTo>
                    <a:pt x="515" y="141"/>
                    <a:pt x="515" y="141"/>
                    <a:pt x="515" y="141"/>
                  </a:cubicBezTo>
                  <a:cubicBezTo>
                    <a:pt x="515" y="141"/>
                    <a:pt x="516" y="141"/>
                    <a:pt x="516" y="142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9" y="140"/>
                    <a:pt x="519" y="140"/>
                    <a:pt x="519" y="140"/>
                  </a:cubicBezTo>
                  <a:cubicBezTo>
                    <a:pt x="520" y="139"/>
                    <a:pt x="520" y="139"/>
                    <a:pt x="520" y="139"/>
                  </a:cubicBezTo>
                  <a:cubicBezTo>
                    <a:pt x="519" y="140"/>
                    <a:pt x="521" y="139"/>
                    <a:pt x="521" y="140"/>
                  </a:cubicBezTo>
                  <a:cubicBezTo>
                    <a:pt x="521" y="140"/>
                    <a:pt x="521" y="140"/>
                    <a:pt x="521" y="140"/>
                  </a:cubicBezTo>
                  <a:cubicBezTo>
                    <a:pt x="521" y="141"/>
                    <a:pt x="522" y="141"/>
                    <a:pt x="522" y="141"/>
                  </a:cubicBezTo>
                  <a:cubicBezTo>
                    <a:pt x="522" y="141"/>
                    <a:pt x="522" y="141"/>
                    <a:pt x="522" y="141"/>
                  </a:cubicBezTo>
                  <a:lnTo>
                    <a:pt x="521" y="141"/>
                  </a:lnTo>
                  <a:close/>
                  <a:moveTo>
                    <a:pt x="521" y="143"/>
                  </a:move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lose/>
                  <a:moveTo>
                    <a:pt x="523" y="138"/>
                  </a:moveTo>
                  <a:cubicBezTo>
                    <a:pt x="523" y="138"/>
                    <a:pt x="523" y="138"/>
                    <a:pt x="523" y="138"/>
                  </a:cubicBezTo>
                  <a:cubicBezTo>
                    <a:pt x="523" y="140"/>
                    <a:pt x="523" y="140"/>
                    <a:pt x="523" y="140"/>
                  </a:cubicBezTo>
                  <a:cubicBezTo>
                    <a:pt x="523" y="140"/>
                    <a:pt x="523" y="139"/>
                    <a:pt x="523" y="138"/>
                  </a:cubicBezTo>
                  <a:close/>
                  <a:moveTo>
                    <a:pt x="528" y="137"/>
                  </a:moveTo>
                  <a:cubicBezTo>
                    <a:pt x="527" y="137"/>
                    <a:pt x="527" y="138"/>
                    <a:pt x="527" y="137"/>
                  </a:cubicBezTo>
                  <a:cubicBezTo>
                    <a:pt x="526" y="138"/>
                    <a:pt x="525" y="136"/>
                    <a:pt x="525" y="137"/>
                  </a:cubicBezTo>
                  <a:cubicBezTo>
                    <a:pt x="525" y="137"/>
                    <a:pt x="525" y="137"/>
                    <a:pt x="524" y="137"/>
                  </a:cubicBezTo>
                  <a:cubicBezTo>
                    <a:pt x="524" y="137"/>
                    <a:pt x="525" y="137"/>
                    <a:pt x="525" y="137"/>
                  </a:cubicBezTo>
                  <a:cubicBezTo>
                    <a:pt x="525" y="137"/>
                    <a:pt x="524" y="136"/>
                    <a:pt x="524" y="136"/>
                  </a:cubicBezTo>
                  <a:cubicBezTo>
                    <a:pt x="525" y="137"/>
                    <a:pt x="525" y="137"/>
                    <a:pt x="526" y="137"/>
                  </a:cubicBezTo>
                  <a:cubicBezTo>
                    <a:pt x="526" y="136"/>
                    <a:pt x="526" y="136"/>
                    <a:pt x="526" y="136"/>
                  </a:cubicBezTo>
                  <a:cubicBezTo>
                    <a:pt x="527" y="136"/>
                    <a:pt x="527" y="136"/>
                    <a:pt x="527" y="136"/>
                  </a:cubicBezTo>
                  <a:cubicBezTo>
                    <a:pt x="526" y="136"/>
                    <a:pt x="527" y="137"/>
                    <a:pt x="526" y="137"/>
                  </a:cubicBezTo>
                  <a:cubicBezTo>
                    <a:pt x="526" y="137"/>
                    <a:pt x="526" y="137"/>
                    <a:pt x="526" y="137"/>
                  </a:cubicBezTo>
                  <a:cubicBezTo>
                    <a:pt x="529" y="136"/>
                    <a:pt x="529" y="136"/>
                    <a:pt x="529" y="136"/>
                  </a:cubicBezTo>
                  <a:cubicBezTo>
                    <a:pt x="528" y="136"/>
                    <a:pt x="529" y="136"/>
                    <a:pt x="529" y="137"/>
                  </a:cubicBezTo>
                  <a:cubicBezTo>
                    <a:pt x="528" y="137"/>
                    <a:pt x="528" y="136"/>
                    <a:pt x="528" y="137"/>
                  </a:cubicBezTo>
                  <a:cubicBezTo>
                    <a:pt x="528" y="137"/>
                    <a:pt x="528" y="137"/>
                    <a:pt x="528" y="137"/>
                  </a:cubicBezTo>
                  <a:cubicBezTo>
                    <a:pt x="529" y="137"/>
                    <a:pt x="529" y="137"/>
                    <a:pt x="529" y="137"/>
                  </a:cubicBezTo>
                  <a:cubicBezTo>
                    <a:pt x="528" y="138"/>
                    <a:pt x="528" y="137"/>
                    <a:pt x="528" y="137"/>
                  </a:cubicBezTo>
                  <a:close/>
                  <a:moveTo>
                    <a:pt x="530" y="140"/>
                  </a:moveTo>
                  <a:cubicBezTo>
                    <a:pt x="530" y="140"/>
                    <a:pt x="531" y="140"/>
                    <a:pt x="531" y="140"/>
                  </a:cubicBezTo>
                  <a:cubicBezTo>
                    <a:pt x="531" y="139"/>
                    <a:pt x="530" y="139"/>
                    <a:pt x="530" y="138"/>
                  </a:cubicBezTo>
                  <a:cubicBezTo>
                    <a:pt x="531" y="139"/>
                    <a:pt x="531" y="140"/>
                    <a:pt x="532" y="140"/>
                  </a:cubicBezTo>
                  <a:cubicBezTo>
                    <a:pt x="532" y="140"/>
                    <a:pt x="532" y="140"/>
                    <a:pt x="532" y="140"/>
                  </a:cubicBezTo>
                  <a:cubicBezTo>
                    <a:pt x="532" y="140"/>
                    <a:pt x="532" y="140"/>
                    <a:pt x="532" y="140"/>
                  </a:cubicBezTo>
                  <a:cubicBezTo>
                    <a:pt x="531" y="140"/>
                    <a:pt x="530" y="141"/>
                    <a:pt x="530" y="140"/>
                  </a:cubicBezTo>
                  <a:close/>
                  <a:moveTo>
                    <a:pt x="531" y="138"/>
                  </a:moveTo>
                  <a:cubicBezTo>
                    <a:pt x="532" y="137"/>
                    <a:pt x="532" y="137"/>
                    <a:pt x="532" y="137"/>
                  </a:cubicBezTo>
                  <a:cubicBezTo>
                    <a:pt x="533" y="137"/>
                    <a:pt x="532" y="138"/>
                    <a:pt x="532" y="138"/>
                  </a:cubicBezTo>
                  <a:lnTo>
                    <a:pt x="531" y="138"/>
                  </a:lnTo>
                  <a:close/>
                  <a:moveTo>
                    <a:pt x="534" y="137"/>
                  </a:moveTo>
                  <a:cubicBezTo>
                    <a:pt x="533" y="137"/>
                    <a:pt x="533" y="137"/>
                    <a:pt x="533" y="137"/>
                  </a:cubicBezTo>
                  <a:cubicBezTo>
                    <a:pt x="533" y="137"/>
                    <a:pt x="533" y="137"/>
                    <a:pt x="533" y="137"/>
                  </a:cubicBezTo>
                  <a:cubicBezTo>
                    <a:pt x="533" y="137"/>
                    <a:pt x="533" y="137"/>
                    <a:pt x="533" y="137"/>
                  </a:cubicBezTo>
                  <a:cubicBezTo>
                    <a:pt x="533" y="137"/>
                    <a:pt x="533" y="137"/>
                    <a:pt x="533" y="137"/>
                  </a:cubicBezTo>
                  <a:cubicBezTo>
                    <a:pt x="533" y="137"/>
                    <a:pt x="533" y="137"/>
                    <a:pt x="533" y="137"/>
                  </a:cubicBezTo>
                  <a:lnTo>
                    <a:pt x="534" y="137"/>
                  </a:lnTo>
                  <a:close/>
                  <a:moveTo>
                    <a:pt x="534" y="140"/>
                  </a:moveTo>
                  <a:cubicBezTo>
                    <a:pt x="533" y="140"/>
                    <a:pt x="533" y="140"/>
                    <a:pt x="533" y="139"/>
                  </a:cubicBezTo>
                  <a:cubicBezTo>
                    <a:pt x="533" y="138"/>
                    <a:pt x="534" y="139"/>
                    <a:pt x="534" y="140"/>
                  </a:cubicBezTo>
                  <a:close/>
                  <a:moveTo>
                    <a:pt x="535" y="135"/>
                  </a:moveTo>
                  <a:cubicBezTo>
                    <a:pt x="535" y="135"/>
                    <a:pt x="536" y="135"/>
                    <a:pt x="535" y="135"/>
                  </a:cubicBezTo>
                  <a:cubicBezTo>
                    <a:pt x="535" y="135"/>
                    <a:pt x="535" y="135"/>
                    <a:pt x="535" y="135"/>
                  </a:cubicBezTo>
                  <a:cubicBezTo>
                    <a:pt x="535" y="135"/>
                    <a:pt x="534" y="134"/>
                    <a:pt x="534" y="134"/>
                  </a:cubicBezTo>
                  <a:cubicBezTo>
                    <a:pt x="533" y="135"/>
                    <a:pt x="533" y="135"/>
                    <a:pt x="533" y="135"/>
                  </a:cubicBezTo>
                  <a:cubicBezTo>
                    <a:pt x="533" y="135"/>
                    <a:pt x="532" y="135"/>
                    <a:pt x="532" y="134"/>
                  </a:cubicBezTo>
                  <a:cubicBezTo>
                    <a:pt x="532" y="134"/>
                    <a:pt x="531" y="133"/>
                    <a:pt x="531" y="135"/>
                  </a:cubicBezTo>
                  <a:cubicBezTo>
                    <a:pt x="530" y="134"/>
                    <a:pt x="529" y="133"/>
                    <a:pt x="528" y="134"/>
                  </a:cubicBezTo>
                  <a:cubicBezTo>
                    <a:pt x="528" y="134"/>
                    <a:pt x="529" y="133"/>
                    <a:pt x="528" y="133"/>
                  </a:cubicBezTo>
                  <a:cubicBezTo>
                    <a:pt x="527" y="133"/>
                    <a:pt x="527" y="133"/>
                    <a:pt x="527" y="133"/>
                  </a:cubicBezTo>
                  <a:cubicBezTo>
                    <a:pt x="527" y="133"/>
                    <a:pt x="528" y="133"/>
                    <a:pt x="528" y="132"/>
                  </a:cubicBezTo>
                  <a:cubicBezTo>
                    <a:pt x="528" y="132"/>
                    <a:pt x="527" y="132"/>
                    <a:pt x="527" y="132"/>
                  </a:cubicBezTo>
                  <a:cubicBezTo>
                    <a:pt x="528" y="132"/>
                    <a:pt x="528" y="132"/>
                    <a:pt x="528" y="132"/>
                  </a:cubicBezTo>
                  <a:cubicBezTo>
                    <a:pt x="528" y="133"/>
                    <a:pt x="528" y="133"/>
                    <a:pt x="528" y="133"/>
                  </a:cubicBezTo>
                  <a:cubicBezTo>
                    <a:pt x="528" y="132"/>
                    <a:pt x="529" y="133"/>
                    <a:pt x="529" y="133"/>
                  </a:cubicBezTo>
                  <a:cubicBezTo>
                    <a:pt x="529" y="133"/>
                    <a:pt x="529" y="133"/>
                    <a:pt x="529" y="133"/>
                  </a:cubicBezTo>
                  <a:cubicBezTo>
                    <a:pt x="529" y="133"/>
                    <a:pt x="531" y="134"/>
                    <a:pt x="531" y="133"/>
                  </a:cubicBezTo>
                  <a:cubicBezTo>
                    <a:pt x="531" y="133"/>
                    <a:pt x="531" y="133"/>
                    <a:pt x="531" y="133"/>
                  </a:cubicBezTo>
                  <a:cubicBezTo>
                    <a:pt x="531" y="133"/>
                    <a:pt x="532" y="134"/>
                    <a:pt x="533" y="133"/>
                  </a:cubicBezTo>
                  <a:cubicBezTo>
                    <a:pt x="534" y="133"/>
                    <a:pt x="534" y="133"/>
                    <a:pt x="534" y="133"/>
                  </a:cubicBezTo>
                  <a:cubicBezTo>
                    <a:pt x="534" y="132"/>
                    <a:pt x="534" y="132"/>
                    <a:pt x="534" y="132"/>
                  </a:cubicBezTo>
                  <a:cubicBezTo>
                    <a:pt x="534" y="132"/>
                    <a:pt x="534" y="133"/>
                    <a:pt x="535" y="134"/>
                  </a:cubicBezTo>
                  <a:cubicBezTo>
                    <a:pt x="535" y="133"/>
                    <a:pt x="535" y="132"/>
                    <a:pt x="536" y="132"/>
                  </a:cubicBezTo>
                  <a:cubicBezTo>
                    <a:pt x="536" y="133"/>
                    <a:pt x="535" y="133"/>
                    <a:pt x="535" y="133"/>
                  </a:cubicBezTo>
                  <a:cubicBezTo>
                    <a:pt x="536" y="133"/>
                    <a:pt x="536" y="133"/>
                    <a:pt x="536" y="133"/>
                  </a:cubicBezTo>
                  <a:cubicBezTo>
                    <a:pt x="536" y="134"/>
                    <a:pt x="535" y="134"/>
                    <a:pt x="535" y="135"/>
                  </a:cubicBezTo>
                  <a:close/>
                  <a:moveTo>
                    <a:pt x="536" y="144"/>
                  </a:moveTo>
                  <a:cubicBezTo>
                    <a:pt x="535" y="144"/>
                    <a:pt x="535" y="143"/>
                    <a:pt x="535" y="143"/>
                  </a:cubicBezTo>
                  <a:cubicBezTo>
                    <a:pt x="538" y="145"/>
                    <a:pt x="535" y="145"/>
                    <a:pt x="536" y="144"/>
                  </a:cubicBezTo>
                  <a:close/>
                  <a:moveTo>
                    <a:pt x="537" y="143"/>
                  </a:moveTo>
                  <a:cubicBezTo>
                    <a:pt x="536" y="143"/>
                    <a:pt x="537" y="142"/>
                    <a:pt x="536" y="143"/>
                  </a:cubicBezTo>
                  <a:cubicBezTo>
                    <a:pt x="536" y="143"/>
                    <a:pt x="535" y="143"/>
                    <a:pt x="535" y="142"/>
                  </a:cubicBezTo>
                  <a:cubicBezTo>
                    <a:pt x="535" y="142"/>
                    <a:pt x="535" y="142"/>
                    <a:pt x="535" y="142"/>
                  </a:cubicBezTo>
                  <a:cubicBezTo>
                    <a:pt x="536" y="142"/>
                    <a:pt x="536" y="142"/>
                    <a:pt x="537" y="142"/>
                  </a:cubicBezTo>
                  <a:cubicBezTo>
                    <a:pt x="536" y="141"/>
                    <a:pt x="536" y="141"/>
                    <a:pt x="536" y="141"/>
                  </a:cubicBezTo>
                  <a:cubicBezTo>
                    <a:pt x="537" y="142"/>
                    <a:pt x="537" y="142"/>
                    <a:pt x="537" y="141"/>
                  </a:cubicBezTo>
                  <a:cubicBezTo>
                    <a:pt x="538" y="142"/>
                    <a:pt x="537" y="142"/>
                    <a:pt x="538" y="143"/>
                  </a:cubicBezTo>
                  <a:lnTo>
                    <a:pt x="537" y="143"/>
                  </a:lnTo>
                  <a:close/>
                  <a:moveTo>
                    <a:pt x="538" y="138"/>
                  </a:moveTo>
                  <a:cubicBezTo>
                    <a:pt x="537" y="137"/>
                    <a:pt x="537" y="137"/>
                    <a:pt x="537" y="137"/>
                  </a:cubicBezTo>
                  <a:cubicBezTo>
                    <a:pt x="537" y="137"/>
                    <a:pt x="537" y="137"/>
                    <a:pt x="538" y="137"/>
                  </a:cubicBezTo>
                  <a:cubicBezTo>
                    <a:pt x="538" y="137"/>
                    <a:pt x="538" y="137"/>
                    <a:pt x="538" y="137"/>
                  </a:cubicBezTo>
                  <a:cubicBezTo>
                    <a:pt x="538" y="137"/>
                    <a:pt x="538" y="137"/>
                    <a:pt x="538" y="137"/>
                  </a:cubicBezTo>
                  <a:cubicBezTo>
                    <a:pt x="538" y="137"/>
                    <a:pt x="538" y="138"/>
                    <a:pt x="538" y="138"/>
                  </a:cubicBezTo>
                  <a:close/>
                  <a:moveTo>
                    <a:pt x="541" y="133"/>
                  </a:moveTo>
                  <a:cubicBezTo>
                    <a:pt x="540" y="132"/>
                    <a:pt x="541" y="133"/>
                    <a:pt x="541" y="133"/>
                  </a:cubicBezTo>
                  <a:close/>
                  <a:moveTo>
                    <a:pt x="548" y="126"/>
                  </a:moveTo>
                  <a:cubicBezTo>
                    <a:pt x="548" y="126"/>
                    <a:pt x="548" y="126"/>
                    <a:pt x="548" y="126"/>
                  </a:cubicBezTo>
                  <a:cubicBezTo>
                    <a:pt x="549" y="126"/>
                    <a:pt x="549" y="126"/>
                    <a:pt x="549" y="126"/>
                  </a:cubicBezTo>
                  <a:cubicBezTo>
                    <a:pt x="549" y="126"/>
                    <a:pt x="548" y="126"/>
                    <a:pt x="548" y="126"/>
                  </a:cubicBezTo>
                  <a:close/>
                  <a:moveTo>
                    <a:pt x="550" y="125"/>
                  </a:moveTo>
                  <a:cubicBezTo>
                    <a:pt x="549" y="125"/>
                    <a:pt x="548" y="125"/>
                    <a:pt x="547" y="126"/>
                  </a:cubicBezTo>
                  <a:cubicBezTo>
                    <a:pt x="546" y="125"/>
                    <a:pt x="548" y="124"/>
                    <a:pt x="547" y="124"/>
                  </a:cubicBezTo>
                  <a:cubicBezTo>
                    <a:pt x="547" y="125"/>
                    <a:pt x="546" y="125"/>
                    <a:pt x="545" y="125"/>
                  </a:cubicBezTo>
                  <a:cubicBezTo>
                    <a:pt x="545" y="125"/>
                    <a:pt x="546" y="125"/>
                    <a:pt x="546" y="125"/>
                  </a:cubicBezTo>
                  <a:cubicBezTo>
                    <a:pt x="546" y="126"/>
                    <a:pt x="545" y="127"/>
                    <a:pt x="546" y="127"/>
                  </a:cubicBezTo>
                  <a:cubicBezTo>
                    <a:pt x="545" y="128"/>
                    <a:pt x="545" y="128"/>
                    <a:pt x="545" y="128"/>
                  </a:cubicBezTo>
                  <a:cubicBezTo>
                    <a:pt x="545" y="128"/>
                    <a:pt x="546" y="128"/>
                    <a:pt x="546" y="129"/>
                  </a:cubicBezTo>
                  <a:cubicBezTo>
                    <a:pt x="545" y="129"/>
                    <a:pt x="545" y="129"/>
                    <a:pt x="545" y="129"/>
                  </a:cubicBezTo>
                  <a:cubicBezTo>
                    <a:pt x="545" y="128"/>
                    <a:pt x="544" y="128"/>
                    <a:pt x="544" y="127"/>
                  </a:cubicBezTo>
                  <a:cubicBezTo>
                    <a:pt x="543" y="127"/>
                    <a:pt x="543" y="128"/>
                    <a:pt x="542" y="128"/>
                  </a:cubicBezTo>
                  <a:cubicBezTo>
                    <a:pt x="542" y="128"/>
                    <a:pt x="542" y="129"/>
                    <a:pt x="543" y="129"/>
                  </a:cubicBezTo>
                  <a:cubicBezTo>
                    <a:pt x="542" y="129"/>
                    <a:pt x="542" y="129"/>
                    <a:pt x="542" y="129"/>
                  </a:cubicBezTo>
                  <a:cubicBezTo>
                    <a:pt x="542" y="130"/>
                    <a:pt x="542" y="130"/>
                    <a:pt x="542" y="130"/>
                  </a:cubicBezTo>
                  <a:cubicBezTo>
                    <a:pt x="542" y="130"/>
                    <a:pt x="540" y="129"/>
                    <a:pt x="541" y="130"/>
                  </a:cubicBezTo>
                  <a:cubicBezTo>
                    <a:pt x="540" y="131"/>
                    <a:pt x="539" y="129"/>
                    <a:pt x="538" y="130"/>
                  </a:cubicBezTo>
                  <a:cubicBezTo>
                    <a:pt x="539" y="131"/>
                    <a:pt x="539" y="131"/>
                    <a:pt x="539" y="131"/>
                  </a:cubicBezTo>
                  <a:cubicBezTo>
                    <a:pt x="539" y="131"/>
                    <a:pt x="539" y="131"/>
                    <a:pt x="539" y="131"/>
                  </a:cubicBezTo>
                  <a:cubicBezTo>
                    <a:pt x="539" y="131"/>
                    <a:pt x="539" y="131"/>
                    <a:pt x="539" y="131"/>
                  </a:cubicBezTo>
                  <a:cubicBezTo>
                    <a:pt x="539" y="131"/>
                    <a:pt x="539" y="131"/>
                    <a:pt x="539" y="131"/>
                  </a:cubicBezTo>
                  <a:cubicBezTo>
                    <a:pt x="539" y="131"/>
                    <a:pt x="539" y="131"/>
                    <a:pt x="538" y="13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538" y="132"/>
                    <a:pt x="538" y="132"/>
                    <a:pt x="538" y="132"/>
                  </a:cubicBezTo>
                  <a:cubicBezTo>
                    <a:pt x="538" y="132"/>
                    <a:pt x="538" y="132"/>
                    <a:pt x="538" y="132"/>
                  </a:cubicBezTo>
                  <a:cubicBezTo>
                    <a:pt x="540" y="133"/>
                    <a:pt x="540" y="133"/>
                    <a:pt x="540" y="133"/>
                  </a:cubicBezTo>
                  <a:cubicBezTo>
                    <a:pt x="540" y="134"/>
                    <a:pt x="540" y="134"/>
                    <a:pt x="540" y="134"/>
                  </a:cubicBezTo>
                  <a:cubicBezTo>
                    <a:pt x="540" y="133"/>
                    <a:pt x="540" y="133"/>
                    <a:pt x="539" y="133"/>
                  </a:cubicBezTo>
                  <a:cubicBezTo>
                    <a:pt x="539" y="133"/>
                    <a:pt x="539" y="133"/>
                    <a:pt x="539" y="133"/>
                  </a:cubicBezTo>
                  <a:cubicBezTo>
                    <a:pt x="539" y="134"/>
                    <a:pt x="539" y="134"/>
                    <a:pt x="539" y="134"/>
                  </a:cubicBezTo>
                  <a:cubicBezTo>
                    <a:pt x="539" y="135"/>
                    <a:pt x="539" y="135"/>
                    <a:pt x="539" y="135"/>
                  </a:cubicBezTo>
                  <a:cubicBezTo>
                    <a:pt x="539" y="135"/>
                    <a:pt x="540" y="135"/>
                    <a:pt x="540" y="135"/>
                  </a:cubicBezTo>
                  <a:cubicBezTo>
                    <a:pt x="539" y="136"/>
                    <a:pt x="539" y="135"/>
                    <a:pt x="538" y="135"/>
                  </a:cubicBezTo>
                  <a:cubicBezTo>
                    <a:pt x="538" y="135"/>
                    <a:pt x="539" y="135"/>
                    <a:pt x="538" y="135"/>
                  </a:cubicBezTo>
                  <a:cubicBezTo>
                    <a:pt x="537" y="135"/>
                    <a:pt x="537" y="135"/>
                    <a:pt x="537" y="135"/>
                  </a:cubicBezTo>
                  <a:cubicBezTo>
                    <a:pt x="538" y="134"/>
                    <a:pt x="539" y="134"/>
                    <a:pt x="538" y="133"/>
                  </a:cubicBezTo>
                  <a:cubicBezTo>
                    <a:pt x="539" y="133"/>
                    <a:pt x="539" y="133"/>
                    <a:pt x="539" y="133"/>
                  </a:cubicBezTo>
                  <a:cubicBezTo>
                    <a:pt x="537" y="133"/>
                    <a:pt x="537" y="133"/>
                    <a:pt x="537" y="133"/>
                  </a:cubicBezTo>
                  <a:cubicBezTo>
                    <a:pt x="538" y="132"/>
                    <a:pt x="538" y="132"/>
                    <a:pt x="538" y="132"/>
                  </a:cubicBezTo>
                  <a:cubicBezTo>
                    <a:pt x="537" y="132"/>
                    <a:pt x="537" y="132"/>
                    <a:pt x="537" y="132"/>
                  </a:cubicBezTo>
                  <a:cubicBezTo>
                    <a:pt x="537" y="132"/>
                    <a:pt x="537" y="132"/>
                    <a:pt x="537" y="132"/>
                  </a:cubicBezTo>
                  <a:cubicBezTo>
                    <a:pt x="537" y="132"/>
                    <a:pt x="537" y="132"/>
                    <a:pt x="537" y="132"/>
                  </a:cubicBezTo>
                  <a:cubicBezTo>
                    <a:pt x="538" y="132"/>
                    <a:pt x="538" y="132"/>
                    <a:pt x="538" y="132"/>
                  </a:cubicBezTo>
                  <a:cubicBezTo>
                    <a:pt x="537" y="131"/>
                    <a:pt x="537" y="131"/>
                    <a:pt x="536" y="131"/>
                  </a:cubicBezTo>
                  <a:cubicBezTo>
                    <a:pt x="536" y="130"/>
                    <a:pt x="538" y="130"/>
                    <a:pt x="538" y="129"/>
                  </a:cubicBezTo>
                  <a:cubicBezTo>
                    <a:pt x="539" y="128"/>
                    <a:pt x="539" y="131"/>
                    <a:pt x="539" y="129"/>
                  </a:cubicBezTo>
                  <a:cubicBezTo>
                    <a:pt x="539" y="129"/>
                    <a:pt x="539" y="129"/>
                    <a:pt x="539" y="129"/>
                  </a:cubicBezTo>
                  <a:cubicBezTo>
                    <a:pt x="540" y="128"/>
                    <a:pt x="540" y="128"/>
                    <a:pt x="540" y="128"/>
                  </a:cubicBezTo>
                  <a:cubicBezTo>
                    <a:pt x="540" y="128"/>
                    <a:pt x="540" y="128"/>
                    <a:pt x="540" y="128"/>
                  </a:cubicBezTo>
                  <a:cubicBezTo>
                    <a:pt x="540" y="128"/>
                    <a:pt x="539" y="128"/>
                    <a:pt x="539" y="128"/>
                  </a:cubicBezTo>
                  <a:cubicBezTo>
                    <a:pt x="539" y="128"/>
                    <a:pt x="539" y="128"/>
                    <a:pt x="539" y="128"/>
                  </a:cubicBezTo>
                  <a:cubicBezTo>
                    <a:pt x="540" y="128"/>
                    <a:pt x="540" y="128"/>
                    <a:pt x="540" y="128"/>
                  </a:cubicBezTo>
                  <a:cubicBezTo>
                    <a:pt x="540" y="128"/>
                    <a:pt x="540" y="128"/>
                    <a:pt x="540" y="128"/>
                  </a:cubicBezTo>
                  <a:cubicBezTo>
                    <a:pt x="540" y="128"/>
                    <a:pt x="540" y="128"/>
                    <a:pt x="540" y="128"/>
                  </a:cubicBezTo>
                  <a:cubicBezTo>
                    <a:pt x="540" y="128"/>
                    <a:pt x="540" y="128"/>
                    <a:pt x="541" y="128"/>
                  </a:cubicBezTo>
                  <a:cubicBezTo>
                    <a:pt x="541" y="127"/>
                    <a:pt x="540" y="126"/>
                    <a:pt x="539" y="126"/>
                  </a:cubicBezTo>
                  <a:cubicBezTo>
                    <a:pt x="538" y="126"/>
                    <a:pt x="538" y="124"/>
                    <a:pt x="537" y="124"/>
                  </a:cubicBezTo>
                  <a:cubicBezTo>
                    <a:pt x="537" y="124"/>
                    <a:pt x="537" y="124"/>
                    <a:pt x="537" y="124"/>
                  </a:cubicBezTo>
                  <a:cubicBezTo>
                    <a:pt x="537" y="124"/>
                    <a:pt x="537" y="124"/>
                    <a:pt x="537" y="124"/>
                  </a:cubicBezTo>
                  <a:cubicBezTo>
                    <a:pt x="537" y="124"/>
                    <a:pt x="537" y="124"/>
                    <a:pt x="537" y="124"/>
                  </a:cubicBezTo>
                  <a:cubicBezTo>
                    <a:pt x="536" y="124"/>
                    <a:pt x="536" y="124"/>
                    <a:pt x="536" y="124"/>
                  </a:cubicBezTo>
                  <a:cubicBezTo>
                    <a:pt x="537" y="124"/>
                    <a:pt x="537" y="124"/>
                    <a:pt x="537" y="124"/>
                  </a:cubicBezTo>
                  <a:cubicBezTo>
                    <a:pt x="537" y="124"/>
                    <a:pt x="537" y="124"/>
                    <a:pt x="537" y="124"/>
                  </a:cubicBezTo>
                  <a:cubicBezTo>
                    <a:pt x="538" y="124"/>
                    <a:pt x="538" y="124"/>
                    <a:pt x="538" y="124"/>
                  </a:cubicBezTo>
                  <a:cubicBezTo>
                    <a:pt x="537" y="125"/>
                    <a:pt x="538" y="125"/>
                    <a:pt x="539" y="125"/>
                  </a:cubicBezTo>
                  <a:cubicBezTo>
                    <a:pt x="539" y="125"/>
                    <a:pt x="539" y="125"/>
                    <a:pt x="539" y="125"/>
                  </a:cubicBezTo>
                  <a:cubicBezTo>
                    <a:pt x="540" y="126"/>
                    <a:pt x="540" y="125"/>
                    <a:pt x="540" y="125"/>
                  </a:cubicBezTo>
                  <a:cubicBezTo>
                    <a:pt x="540" y="125"/>
                    <a:pt x="540" y="125"/>
                    <a:pt x="540" y="125"/>
                  </a:cubicBezTo>
                  <a:cubicBezTo>
                    <a:pt x="540" y="125"/>
                    <a:pt x="541" y="125"/>
                    <a:pt x="541" y="125"/>
                  </a:cubicBezTo>
                  <a:cubicBezTo>
                    <a:pt x="540" y="124"/>
                    <a:pt x="541" y="123"/>
                    <a:pt x="540" y="123"/>
                  </a:cubicBezTo>
                  <a:cubicBezTo>
                    <a:pt x="540" y="123"/>
                    <a:pt x="540" y="123"/>
                    <a:pt x="540" y="122"/>
                  </a:cubicBezTo>
                  <a:cubicBezTo>
                    <a:pt x="540" y="122"/>
                    <a:pt x="540" y="122"/>
                    <a:pt x="540" y="122"/>
                  </a:cubicBezTo>
                  <a:cubicBezTo>
                    <a:pt x="540" y="123"/>
                    <a:pt x="541" y="122"/>
                    <a:pt x="542" y="123"/>
                  </a:cubicBezTo>
                  <a:cubicBezTo>
                    <a:pt x="541" y="123"/>
                    <a:pt x="541" y="124"/>
                    <a:pt x="541" y="124"/>
                  </a:cubicBezTo>
                  <a:cubicBezTo>
                    <a:pt x="541" y="124"/>
                    <a:pt x="541" y="125"/>
                    <a:pt x="542" y="125"/>
                  </a:cubicBezTo>
                  <a:cubicBezTo>
                    <a:pt x="541" y="125"/>
                    <a:pt x="541" y="125"/>
                    <a:pt x="541" y="125"/>
                  </a:cubicBezTo>
                  <a:cubicBezTo>
                    <a:pt x="541" y="125"/>
                    <a:pt x="541" y="125"/>
                    <a:pt x="541" y="125"/>
                  </a:cubicBezTo>
                  <a:cubicBezTo>
                    <a:pt x="541" y="125"/>
                    <a:pt x="541" y="125"/>
                    <a:pt x="541" y="125"/>
                  </a:cubicBezTo>
                  <a:cubicBezTo>
                    <a:pt x="541" y="125"/>
                    <a:pt x="541" y="125"/>
                    <a:pt x="541" y="125"/>
                  </a:cubicBezTo>
                  <a:cubicBezTo>
                    <a:pt x="541" y="125"/>
                    <a:pt x="541" y="125"/>
                    <a:pt x="541" y="125"/>
                  </a:cubicBezTo>
                  <a:cubicBezTo>
                    <a:pt x="541" y="125"/>
                    <a:pt x="540" y="125"/>
                    <a:pt x="540" y="125"/>
                  </a:cubicBezTo>
                  <a:cubicBezTo>
                    <a:pt x="540" y="125"/>
                    <a:pt x="540" y="125"/>
                    <a:pt x="540" y="125"/>
                  </a:cubicBezTo>
                  <a:cubicBezTo>
                    <a:pt x="540" y="125"/>
                    <a:pt x="540" y="126"/>
                    <a:pt x="540" y="126"/>
                  </a:cubicBezTo>
                  <a:cubicBezTo>
                    <a:pt x="541" y="126"/>
                    <a:pt x="540" y="128"/>
                    <a:pt x="542" y="127"/>
                  </a:cubicBezTo>
                  <a:cubicBezTo>
                    <a:pt x="541" y="126"/>
                    <a:pt x="543" y="127"/>
                    <a:pt x="543" y="126"/>
                  </a:cubicBezTo>
                  <a:cubicBezTo>
                    <a:pt x="544" y="127"/>
                    <a:pt x="544" y="127"/>
                    <a:pt x="544" y="127"/>
                  </a:cubicBezTo>
                  <a:cubicBezTo>
                    <a:pt x="544" y="127"/>
                    <a:pt x="544" y="127"/>
                    <a:pt x="544" y="126"/>
                  </a:cubicBezTo>
                  <a:cubicBezTo>
                    <a:pt x="544" y="126"/>
                    <a:pt x="544" y="126"/>
                    <a:pt x="544" y="126"/>
                  </a:cubicBezTo>
                  <a:cubicBezTo>
                    <a:pt x="544" y="126"/>
                    <a:pt x="544" y="126"/>
                    <a:pt x="544" y="126"/>
                  </a:cubicBezTo>
                  <a:cubicBezTo>
                    <a:pt x="544" y="126"/>
                    <a:pt x="544" y="126"/>
                    <a:pt x="544" y="126"/>
                  </a:cubicBezTo>
                  <a:cubicBezTo>
                    <a:pt x="544" y="126"/>
                    <a:pt x="544" y="126"/>
                    <a:pt x="544" y="126"/>
                  </a:cubicBezTo>
                  <a:cubicBezTo>
                    <a:pt x="544" y="127"/>
                    <a:pt x="544" y="127"/>
                    <a:pt x="544" y="127"/>
                  </a:cubicBezTo>
                  <a:cubicBezTo>
                    <a:pt x="545" y="127"/>
                    <a:pt x="545" y="126"/>
                    <a:pt x="545" y="126"/>
                  </a:cubicBezTo>
                  <a:cubicBezTo>
                    <a:pt x="544" y="125"/>
                    <a:pt x="546" y="124"/>
                    <a:pt x="544" y="124"/>
                  </a:cubicBezTo>
                  <a:cubicBezTo>
                    <a:pt x="545" y="123"/>
                    <a:pt x="545" y="123"/>
                    <a:pt x="546" y="123"/>
                  </a:cubicBezTo>
                  <a:cubicBezTo>
                    <a:pt x="546" y="123"/>
                    <a:pt x="546" y="123"/>
                    <a:pt x="546" y="123"/>
                  </a:cubicBezTo>
                  <a:cubicBezTo>
                    <a:pt x="547" y="124"/>
                    <a:pt x="547" y="124"/>
                    <a:pt x="547" y="124"/>
                  </a:cubicBezTo>
                  <a:cubicBezTo>
                    <a:pt x="547" y="123"/>
                    <a:pt x="547" y="123"/>
                    <a:pt x="547" y="123"/>
                  </a:cubicBezTo>
                  <a:cubicBezTo>
                    <a:pt x="547" y="124"/>
                    <a:pt x="548" y="123"/>
                    <a:pt x="549" y="123"/>
                  </a:cubicBezTo>
                  <a:cubicBezTo>
                    <a:pt x="549" y="124"/>
                    <a:pt x="549" y="124"/>
                    <a:pt x="549" y="124"/>
                  </a:cubicBezTo>
                  <a:cubicBezTo>
                    <a:pt x="548" y="124"/>
                    <a:pt x="550" y="125"/>
                    <a:pt x="550" y="125"/>
                  </a:cubicBezTo>
                  <a:close/>
                  <a:moveTo>
                    <a:pt x="540" y="132"/>
                  </a:moveTo>
                  <a:cubicBezTo>
                    <a:pt x="540" y="132"/>
                    <a:pt x="540" y="132"/>
                    <a:pt x="540" y="132"/>
                  </a:cubicBezTo>
                  <a:cubicBezTo>
                    <a:pt x="540" y="131"/>
                    <a:pt x="540" y="131"/>
                    <a:pt x="540" y="131"/>
                  </a:cubicBezTo>
                  <a:cubicBezTo>
                    <a:pt x="540" y="132"/>
                    <a:pt x="540" y="132"/>
                    <a:pt x="540" y="132"/>
                  </a:cubicBezTo>
                  <a:close/>
                  <a:moveTo>
                    <a:pt x="550" y="128"/>
                  </a:moveTo>
                  <a:cubicBezTo>
                    <a:pt x="549" y="127"/>
                    <a:pt x="549" y="127"/>
                    <a:pt x="549" y="127"/>
                  </a:cubicBezTo>
                  <a:cubicBezTo>
                    <a:pt x="550" y="128"/>
                    <a:pt x="550" y="128"/>
                    <a:pt x="550" y="128"/>
                  </a:cubicBezTo>
                  <a:cubicBezTo>
                    <a:pt x="550" y="128"/>
                    <a:pt x="550" y="128"/>
                    <a:pt x="550" y="128"/>
                  </a:cubicBezTo>
                  <a:close/>
                  <a:moveTo>
                    <a:pt x="553" y="122"/>
                  </a:moveTo>
                  <a:cubicBezTo>
                    <a:pt x="552" y="122"/>
                    <a:pt x="552" y="121"/>
                    <a:pt x="551" y="122"/>
                  </a:cubicBezTo>
                  <a:cubicBezTo>
                    <a:pt x="551" y="122"/>
                    <a:pt x="551" y="122"/>
                    <a:pt x="551" y="122"/>
                  </a:cubicBezTo>
                  <a:cubicBezTo>
                    <a:pt x="551" y="122"/>
                    <a:pt x="551" y="122"/>
                    <a:pt x="551" y="122"/>
                  </a:cubicBezTo>
                  <a:cubicBezTo>
                    <a:pt x="551" y="122"/>
                    <a:pt x="551" y="122"/>
                    <a:pt x="551" y="122"/>
                  </a:cubicBezTo>
                  <a:cubicBezTo>
                    <a:pt x="552" y="122"/>
                    <a:pt x="552" y="122"/>
                    <a:pt x="552" y="122"/>
                  </a:cubicBezTo>
                  <a:cubicBezTo>
                    <a:pt x="552" y="122"/>
                    <a:pt x="552" y="122"/>
                    <a:pt x="551" y="122"/>
                  </a:cubicBezTo>
                  <a:cubicBezTo>
                    <a:pt x="551" y="122"/>
                    <a:pt x="551" y="122"/>
                    <a:pt x="551" y="122"/>
                  </a:cubicBezTo>
                  <a:cubicBezTo>
                    <a:pt x="551" y="122"/>
                    <a:pt x="551" y="122"/>
                    <a:pt x="550" y="121"/>
                  </a:cubicBezTo>
                  <a:cubicBezTo>
                    <a:pt x="550" y="121"/>
                    <a:pt x="550" y="121"/>
                    <a:pt x="551" y="121"/>
                  </a:cubicBezTo>
                  <a:cubicBezTo>
                    <a:pt x="550" y="121"/>
                    <a:pt x="550" y="121"/>
                    <a:pt x="550" y="121"/>
                  </a:cubicBezTo>
                  <a:cubicBezTo>
                    <a:pt x="551" y="121"/>
                    <a:pt x="552" y="122"/>
                    <a:pt x="553" y="121"/>
                  </a:cubicBezTo>
                  <a:cubicBezTo>
                    <a:pt x="553" y="121"/>
                    <a:pt x="553" y="121"/>
                    <a:pt x="553" y="122"/>
                  </a:cubicBezTo>
                  <a:close/>
                  <a:moveTo>
                    <a:pt x="554" y="123"/>
                  </a:moveTo>
                  <a:cubicBezTo>
                    <a:pt x="554" y="123"/>
                    <a:pt x="554" y="123"/>
                    <a:pt x="554" y="123"/>
                  </a:cubicBezTo>
                  <a:cubicBezTo>
                    <a:pt x="556" y="123"/>
                    <a:pt x="556" y="123"/>
                    <a:pt x="556" y="123"/>
                  </a:cubicBezTo>
                  <a:lnTo>
                    <a:pt x="554" y="123"/>
                  </a:lnTo>
                  <a:close/>
                  <a:moveTo>
                    <a:pt x="555" y="122"/>
                  </a:moveTo>
                  <a:cubicBezTo>
                    <a:pt x="554" y="122"/>
                    <a:pt x="554" y="122"/>
                    <a:pt x="554" y="122"/>
                  </a:cubicBezTo>
                  <a:cubicBezTo>
                    <a:pt x="554" y="122"/>
                    <a:pt x="554" y="122"/>
                    <a:pt x="554" y="122"/>
                  </a:cubicBezTo>
                  <a:cubicBezTo>
                    <a:pt x="554" y="122"/>
                    <a:pt x="554" y="122"/>
                    <a:pt x="554" y="122"/>
                  </a:cubicBezTo>
                  <a:cubicBezTo>
                    <a:pt x="553" y="122"/>
                    <a:pt x="555" y="121"/>
                    <a:pt x="554" y="121"/>
                  </a:cubicBezTo>
                  <a:cubicBezTo>
                    <a:pt x="553" y="120"/>
                    <a:pt x="552" y="120"/>
                    <a:pt x="551" y="120"/>
                  </a:cubicBezTo>
                  <a:cubicBezTo>
                    <a:pt x="551" y="120"/>
                    <a:pt x="551" y="119"/>
                    <a:pt x="551" y="118"/>
                  </a:cubicBezTo>
                  <a:cubicBezTo>
                    <a:pt x="551" y="119"/>
                    <a:pt x="551" y="119"/>
                    <a:pt x="551" y="119"/>
                  </a:cubicBezTo>
                  <a:cubicBezTo>
                    <a:pt x="553" y="118"/>
                    <a:pt x="553" y="118"/>
                    <a:pt x="553" y="118"/>
                  </a:cubicBezTo>
                  <a:cubicBezTo>
                    <a:pt x="553" y="119"/>
                    <a:pt x="552" y="119"/>
                    <a:pt x="553" y="120"/>
                  </a:cubicBezTo>
                  <a:cubicBezTo>
                    <a:pt x="554" y="119"/>
                    <a:pt x="554" y="120"/>
                    <a:pt x="554" y="121"/>
                  </a:cubicBezTo>
                  <a:lnTo>
                    <a:pt x="555" y="122"/>
                  </a:lnTo>
                  <a:close/>
                  <a:moveTo>
                    <a:pt x="554" y="117"/>
                  </a:moveTo>
                  <a:cubicBezTo>
                    <a:pt x="554" y="117"/>
                    <a:pt x="555" y="116"/>
                    <a:pt x="555" y="116"/>
                  </a:cubicBezTo>
                  <a:cubicBezTo>
                    <a:pt x="555" y="117"/>
                    <a:pt x="556" y="118"/>
                    <a:pt x="557" y="117"/>
                  </a:cubicBezTo>
                  <a:cubicBezTo>
                    <a:pt x="557" y="117"/>
                    <a:pt x="557" y="117"/>
                    <a:pt x="557" y="117"/>
                  </a:cubicBezTo>
                  <a:cubicBezTo>
                    <a:pt x="557" y="117"/>
                    <a:pt x="557" y="117"/>
                    <a:pt x="557" y="117"/>
                  </a:cubicBezTo>
                  <a:cubicBezTo>
                    <a:pt x="557" y="117"/>
                    <a:pt x="556" y="117"/>
                    <a:pt x="556" y="117"/>
                  </a:cubicBezTo>
                  <a:cubicBezTo>
                    <a:pt x="556" y="118"/>
                    <a:pt x="556" y="118"/>
                    <a:pt x="556" y="118"/>
                  </a:cubicBezTo>
                  <a:cubicBezTo>
                    <a:pt x="556" y="118"/>
                    <a:pt x="556" y="118"/>
                    <a:pt x="556" y="118"/>
                  </a:cubicBezTo>
                  <a:cubicBezTo>
                    <a:pt x="556" y="118"/>
                    <a:pt x="556" y="118"/>
                    <a:pt x="556" y="118"/>
                  </a:cubicBezTo>
                  <a:cubicBezTo>
                    <a:pt x="556" y="118"/>
                    <a:pt x="555" y="118"/>
                    <a:pt x="555" y="118"/>
                  </a:cubicBezTo>
                  <a:cubicBezTo>
                    <a:pt x="555" y="118"/>
                    <a:pt x="555" y="118"/>
                    <a:pt x="555" y="118"/>
                  </a:cubicBezTo>
                  <a:cubicBezTo>
                    <a:pt x="555" y="118"/>
                    <a:pt x="555" y="118"/>
                    <a:pt x="555" y="118"/>
                  </a:cubicBezTo>
                  <a:cubicBezTo>
                    <a:pt x="556" y="119"/>
                    <a:pt x="556" y="119"/>
                    <a:pt x="557" y="119"/>
                  </a:cubicBezTo>
                  <a:cubicBezTo>
                    <a:pt x="556" y="119"/>
                    <a:pt x="556" y="119"/>
                    <a:pt x="555" y="118"/>
                  </a:cubicBezTo>
                  <a:cubicBezTo>
                    <a:pt x="555" y="118"/>
                    <a:pt x="555" y="118"/>
                    <a:pt x="555" y="118"/>
                  </a:cubicBezTo>
                  <a:cubicBezTo>
                    <a:pt x="555" y="118"/>
                    <a:pt x="555" y="118"/>
                    <a:pt x="555" y="118"/>
                  </a:cubicBezTo>
                  <a:cubicBezTo>
                    <a:pt x="554" y="118"/>
                    <a:pt x="554" y="118"/>
                    <a:pt x="554" y="118"/>
                  </a:cubicBezTo>
                  <a:cubicBezTo>
                    <a:pt x="554" y="118"/>
                    <a:pt x="555" y="117"/>
                    <a:pt x="554" y="117"/>
                  </a:cubicBezTo>
                  <a:cubicBezTo>
                    <a:pt x="554" y="117"/>
                    <a:pt x="554" y="117"/>
                    <a:pt x="554" y="117"/>
                  </a:cubicBezTo>
                  <a:cubicBezTo>
                    <a:pt x="554" y="117"/>
                    <a:pt x="554" y="117"/>
                    <a:pt x="554" y="117"/>
                  </a:cubicBezTo>
                  <a:close/>
                  <a:moveTo>
                    <a:pt x="553" y="114"/>
                  </a:moveTo>
                  <a:cubicBezTo>
                    <a:pt x="554" y="115"/>
                    <a:pt x="552" y="115"/>
                    <a:pt x="552" y="114"/>
                  </a:cubicBezTo>
                  <a:lnTo>
                    <a:pt x="553" y="114"/>
                  </a:lnTo>
                  <a:close/>
                  <a:moveTo>
                    <a:pt x="555" y="112"/>
                  </a:moveTo>
                  <a:cubicBezTo>
                    <a:pt x="555" y="111"/>
                    <a:pt x="555" y="111"/>
                    <a:pt x="555" y="111"/>
                  </a:cubicBezTo>
                  <a:cubicBezTo>
                    <a:pt x="555" y="112"/>
                    <a:pt x="555" y="112"/>
                    <a:pt x="555" y="113"/>
                  </a:cubicBezTo>
                  <a:cubicBezTo>
                    <a:pt x="553" y="112"/>
                    <a:pt x="553" y="112"/>
                    <a:pt x="553" y="112"/>
                  </a:cubicBezTo>
                  <a:cubicBezTo>
                    <a:pt x="553" y="112"/>
                    <a:pt x="554" y="112"/>
                    <a:pt x="555" y="112"/>
                  </a:cubicBezTo>
                  <a:close/>
                  <a:moveTo>
                    <a:pt x="553" y="116"/>
                  </a:moveTo>
                  <a:cubicBezTo>
                    <a:pt x="554" y="116"/>
                    <a:pt x="554" y="116"/>
                    <a:pt x="554" y="116"/>
                  </a:cubicBezTo>
                  <a:cubicBezTo>
                    <a:pt x="554" y="116"/>
                    <a:pt x="554" y="116"/>
                    <a:pt x="554" y="116"/>
                  </a:cubicBezTo>
                  <a:cubicBezTo>
                    <a:pt x="554" y="116"/>
                    <a:pt x="554" y="116"/>
                    <a:pt x="554" y="116"/>
                  </a:cubicBezTo>
                  <a:cubicBezTo>
                    <a:pt x="554" y="116"/>
                    <a:pt x="554" y="116"/>
                    <a:pt x="554" y="116"/>
                  </a:cubicBezTo>
                  <a:cubicBezTo>
                    <a:pt x="554" y="116"/>
                    <a:pt x="554" y="116"/>
                    <a:pt x="554" y="116"/>
                  </a:cubicBezTo>
                  <a:cubicBezTo>
                    <a:pt x="553" y="116"/>
                    <a:pt x="553" y="116"/>
                    <a:pt x="553" y="116"/>
                  </a:cubicBezTo>
                  <a:cubicBezTo>
                    <a:pt x="552" y="116"/>
                    <a:pt x="552" y="116"/>
                    <a:pt x="552" y="116"/>
                  </a:cubicBezTo>
                  <a:cubicBezTo>
                    <a:pt x="552" y="115"/>
                    <a:pt x="553" y="116"/>
                    <a:pt x="553" y="116"/>
                  </a:cubicBezTo>
                  <a:close/>
                  <a:moveTo>
                    <a:pt x="551" y="114"/>
                  </a:moveTo>
                  <a:cubicBezTo>
                    <a:pt x="552" y="114"/>
                    <a:pt x="552" y="114"/>
                    <a:pt x="552" y="114"/>
                  </a:cubicBezTo>
                  <a:cubicBezTo>
                    <a:pt x="551" y="115"/>
                    <a:pt x="551" y="115"/>
                    <a:pt x="551" y="115"/>
                  </a:cubicBezTo>
                  <a:cubicBezTo>
                    <a:pt x="551" y="115"/>
                    <a:pt x="550" y="115"/>
                    <a:pt x="550" y="115"/>
                  </a:cubicBezTo>
                  <a:cubicBezTo>
                    <a:pt x="550" y="115"/>
                    <a:pt x="550" y="115"/>
                    <a:pt x="550" y="115"/>
                  </a:cubicBezTo>
                  <a:cubicBezTo>
                    <a:pt x="550" y="115"/>
                    <a:pt x="550" y="115"/>
                    <a:pt x="550" y="115"/>
                  </a:cubicBezTo>
                  <a:cubicBezTo>
                    <a:pt x="550" y="115"/>
                    <a:pt x="550" y="116"/>
                    <a:pt x="550" y="116"/>
                  </a:cubicBezTo>
                  <a:cubicBezTo>
                    <a:pt x="550" y="116"/>
                    <a:pt x="550" y="116"/>
                    <a:pt x="550" y="116"/>
                  </a:cubicBezTo>
                  <a:cubicBezTo>
                    <a:pt x="552" y="117"/>
                    <a:pt x="552" y="117"/>
                    <a:pt x="552" y="117"/>
                  </a:cubicBezTo>
                  <a:cubicBezTo>
                    <a:pt x="551" y="117"/>
                    <a:pt x="550" y="115"/>
                    <a:pt x="549" y="117"/>
                  </a:cubicBezTo>
                  <a:cubicBezTo>
                    <a:pt x="549" y="116"/>
                    <a:pt x="550" y="116"/>
                    <a:pt x="550" y="116"/>
                  </a:cubicBezTo>
                  <a:cubicBezTo>
                    <a:pt x="550" y="116"/>
                    <a:pt x="550" y="115"/>
                    <a:pt x="550" y="115"/>
                  </a:cubicBezTo>
                  <a:cubicBezTo>
                    <a:pt x="550" y="115"/>
                    <a:pt x="550" y="115"/>
                    <a:pt x="550" y="115"/>
                  </a:cubicBezTo>
                  <a:cubicBezTo>
                    <a:pt x="549" y="115"/>
                    <a:pt x="549" y="115"/>
                    <a:pt x="549" y="115"/>
                  </a:cubicBezTo>
                  <a:cubicBezTo>
                    <a:pt x="549" y="115"/>
                    <a:pt x="549" y="115"/>
                    <a:pt x="549" y="114"/>
                  </a:cubicBezTo>
                  <a:cubicBezTo>
                    <a:pt x="549" y="114"/>
                    <a:pt x="549" y="114"/>
                    <a:pt x="549" y="114"/>
                  </a:cubicBezTo>
                  <a:cubicBezTo>
                    <a:pt x="549" y="114"/>
                    <a:pt x="549" y="114"/>
                    <a:pt x="549" y="114"/>
                  </a:cubicBezTo>
                  <a:cubicBezTo>
                    <a:pt x="550" y="114"/>
                    <a:pt x="550" y="114"/>
                    <a:pt x="550" y="114"/>
                  </a:cubicBezTo>
                  <a:cubicBezTo>
                    <a:pt x="550" y="114"/>
                    <a:pt x="550" y="114"/>
                    <a:pt x="550" y="114"/>
                  </a:cubicBezTo>
                  <a:cubicBezTo>
                    <a:pt x="550" y="114"/>
                    <a:pt x="550" y="114"/>
                    <a:pt x="550" y="114"/>
                  </a:cubicBezTo>
                  <a:cubicBezTo>
                    <a:pt x="550" y="114"/>
                    <a:pt x="550" y="114"/>
                    <a:pt x="550" y="114"/>
                  </a:cubicBezTo>
                  <a:cubicBezTo>
                    <a:pt x="550" y="114"/>
                    <a:pt x="551" y="114"/>
                    <a:pt x="551" y="114"/>
                  </a:cubicBezTo>
                  <a:cubicBezTo>
                    <a:pt x="551" y="113"/>
                    <a:pt x="551" y="113"/>
                    <a:pt x="551" y="113"/>
                  </a:cubicBezTo>
                  <a:cubicBezTo>
                    <a:pt x="552" y="113"/>
                    <a:pt x="552" y="113"/>
                    <a:pt x="552" y="113"/>
                  </a:cubicBezTo>
                  <a:cubicBezTo>
                    <a:pt x="552" y="113"/>
                    <a:pt x="551" y="113"/>
                    <a:pt x="551" y="114"/>
                  </a:cubicBezTo>
                  <a:close/>
                  <a:moveTo>
                    <a:pt x="550" y="111"/>
                  </a:moveTo>
                  <a:cubicBezTo>
                    <a:pt x="550" y="111"/>
                    <a:pt x="550" y="111"/>
                    <a:pt x="550" y="111"/>
                  </a:cubicBezTo>
                  <a:cubicBezTo>
                    <a:pt x="550" y="111"/>
                    <a:pt x="550" y="111"/>
                    <a:pt x="550" y="111"/>
                  </a:cubicBezTo>
                  <a:cubicBezTo>
                    <a:pt x="550" y="111"/>
                    <a:pt x="550" y="111"/>
                    <a:pt x="550" y="111"/>
                  </a:cubicBezTo>
                  <a:cubicBezTo>
                    <a:pt x="550" y="111"/>
                    <a:pt x="550" y="111"/>
                    <a:pt x="550" y="111"/>
                  </a:cubicBezTo>
                  <a:cubicBezTo>
                    <a:pt x="550" y="111"/>
                    <a:pt x="550" y="111"/>
                    <a:pt x="550" y="111"/>
                  </a:cubicBezTo>
                  <a:cubicBezTo>
                    <a:pt x="550" y="111"/>
                    <a:pt x="550" y="111"/>
                    <a:pt x="550" y="111"/>
                  </a:cubicBezTo>
                  <a:cubicBezTo>
                    <a:pt x="550" y="111"/>
                    <a:pt x="551" y="111"/>
                    <a:pt x="551" y="111"/>
                  </a:cubicBezTo>
                  <a:cubicBezTo>
                    <a:pt x="551" y="111"/>
                    <a:pt x="551" y="111"/>
                    <a:pt x="551" y="111"/>
                  </a:cubicBezTo>
                  <a:cubicBezTo>
                    <a:pt x="551" y="111"/>
                    <a:pt x="551" y="111"/>
                    <a:pt x="551" y="111"/>
                  </a:cubicBezTo>
                  <a:cubicBezTo>
                    <a:pt x="551" y="111"/>
                    <a:pt x="552" y="112"/>
                    <a:pt x="551" y="112"/>
                  </a:cubicBezTo>
                  <a:cubicBezTo>
                    <a:pt x="551" y="112"/>
                    <a:pt x="550" y="111"/>
                    <a:pt x="549" y="111"/>
                  </a:cubicBezTo>
                  <a:cubicBezTo>
                    <a:pt x="550" y="111"/>
                    <a:pt x="550" y="111"/>
                    <a:pt x="550" y="111"/>
                  </a:cubicBezTo>
                  <a:cubicBezTo>
                    <a:pt x="550" y="111"/>
                    <a:pt x="550" y="111"/>
                    <a:pt x="550" y="111"/>
                  </a:cubicBezTo>
                  <a:cubicBezTo>
                    <a:pt x="550" y="111"/>
                    <a:pt x="550" y="111"/>
                    <a:pt x="550" y="111"/>
                  </a:cubicBezTo>
                  <a:close/>
                  <a:moveTo>
                    <a:pt x="549" y="112"/>
                  </a:moveTo>
                  <a:cubicBezTo>
                    <a:pt x="548" y="113"/>
                    <a:pt x="548" y="113"/>
                    <a:pt x="548" y="113"/>
                  </a:cubicBezTo>
                  <a:cubicBezTo>
                    <a:pt x="548" y="113"/>
                    <a:pt x="547" y="112"/>
                    <a:pt x="548" y="112"/>
                  </a:cubicBezTo>
                  <a:cubicBezTo>
                    <a:pt x="548" y="112"/>
                    <a:pt x="548" y="112"/>
                    <a:pt x="548" y="112"/>
                  </a:cubicBezTo>
                  <a:cubicBezTo>
                    <a:pt x="548" y="113"/>
                    <a:pt x="549" y="112"/>
                    <a:pt x="549" y="112"/>
                  </a:cubicBezTo>
                  <a:close/>
                  <a:moveTo>
                    <a:pt x="550" y="106"/>
                  </a:moveTo>
                  <a:cubicBezTo>
                    <a:pt x="548" y="107"/>
                    <a:pt x="549" y="106"/>
                    <a:pt x="549" y="106"/>
                  </a:cubicBezTo>
                  <a:cubicBezTo>
                    <a:pt x="550" y="106"/>
                    <a:pt x="550" y="105"/>
                    <a:pt x="550" y="106"/>
                  </a:cubicBezTo>
                  <a:close/>
                  <a:moveTo>
                    <a:pt x="548" y="107"/>
                  </a:moveTo>
                  <a:cubicBezTo>
                    <a:pt x="549" y="107"/>
                    <a:pt x="549" y="107"/>
                    <a:pt x="549" y="107"/>
                  </a:cubicBezTo>
                  <a:cubicBezTo>
                    <a:pt x="549" y="108"/>
                    <a:pt x="548" y="107"/>
                    <a:pt x="548" y="107"/>
                  </a:cubicBezTo>
                  <a:cubicBezTo>
                    <a:pt x="548" y="108"/>
                    <a:pt x="548" y="108"/>
                    <a:pt x="548" y="108"/>
                  </a:cubicBezTo>
                  <a:cubicBezTo>
                    <a:pt x="547" y="107"/>
                    <a:pt x="547" y="107"/>
                    <a:pt x="547" y="107"/>
                  </a:cubicBezTo>
                  <a:cubicBezTo>
                    <a:pt x="546" y="107"/>
                    <a:pt x="546" y="107"/>
                    <a:pt x="546" y="107"/>
                  </a:cubicBezTo>
                  <a:cubicBezTo>
                    <a:pt x="547" y="106"/>
                    <a:pt x="547" y="106"/>
                    <a:pt x="547" y="106"/>
                  </a:cubicBezTo>
                  <a:cubicBezTo>
                    <a:pt x="546" y="106"/>
                    <a:pt x="546" y="106"/>
                    <a:pt x="546" y="106"/>
                  </a:cubicBezTo>
                  <a:cubicBezTo>
                    <a:pt x="547" y="105"/>
                    <a:pt x="546" y="106"/>
                    <a:pt x="545" y="105"/>
                  </a:cubicBezTo>
                  <a:cubicBezTo>
                    <a:pt x="545" y="105"/>
                    <a:pt x="545" y="105"/>
                    <a:pt x="545" y="105"/>
                  </a:cubicBezTo>
                  <a:cubicBezTo>
                    <a:pt x="547" y="105"/>
                    <a:pt x="548" y="106"/>
                    <a:pt x="548" y="107"/>
                  </a:cubicBezTo>
                  <a:close/>
                  <a:moveTo>
                    <a:pt x="541" y="105"/>
                  </a:moveTo>
                  <a:cubicBezTo>
                    <a:pt x="542" y="105"/>
                    <a:pt x="542" y="105"/>
                    <a:pt x="542" y="105"/>
                  </a:cubicBezTo>
                  <a:cubicBezTo>
                    <a:pt x="542" y="105"/>
                    <a:pt x="542" y="105"/>
                    <a:pt x="542" y="105"/>
                  </a:cubicBezTo>
                  <a:cubicBezTo>
                    <a:pt x="542" y="105"/>
                    <a:pt x="542" y="105"/>
                    <a:pt x="542" y="105"/>
                  </a:cubicBezTo>
                  <a:cubicBezTo>
                    <a:pt x="541" y="105"/>
                    <a:pt x="541" y="105"/>
                    <a:pt x="541" y="105"/>
                  </a:cubicBezTo>
                  <a:cubicBezTo>
                    <a:pt x="541" y="105"/>
                    <a:pt x="542" y="106"/>
                    <a:pt x="542" y="106"/>
                  </a:cubicBezTo>
                  <a:cubicBezTo>
                    <a:pt x="542" y="105"/>
                    <a:pt x="543" y="105"/>
                    <a:pt x="543" y="105"/>
                  </a:cubicBezTo>
                  <a:cubicBezTo>
                    <a:pt x="544" y="106"/>
                    <a:pt x="544" y="106"/>
                    <a:pt x="544" y="106"/>
                  </a:cubicBezTo>
                  <a:cubicBezTo>
                    <a:pt x="543" y="106"/>
                    <a:pt x="543" y="106"/>
                    <a:pt x="543" y="106"/>
                  </a:cubicBezTo>
                  <a:cubicBezTo>
                    <a:pt x="543" y="107"/>
                    <a:pt x="543" y="107"/>
                    <a:pt x="543" y="107"/>
                  </a:cubicBezTo>
                  <a:cubicBezTo>
                    <a:pt x="543" y="108"/>
                    <a:pt x="542" y="107"/>
                    <a:pt x="542" y="108"/>
                  </a:cubicBezTo>
                  <a:cubicBezTo>
                    <a:pt x="542" y="107"/>
                    <a:pt x="542" y="107"/>
                    <a:pt x="541" y="107"/>
                  </a:cubicBezTo>
                  <a:cubicBezTo>
                    <a:pt x="542" y="106"/>
                    <a:pt x="542" y="106"/>
                    <a:pt x="542" y="106"/>
                  </a:cubicBezTo>
                  <a:cubicBezTo>
                    <a:pt x="541" y="105"/>
                    <a:pt x="541" y="106"/>
                    <a:pt x="540" y="106"/>
                  </a:cubicBezTo>
                  <a:cubicBezTo>
                    <a:pt x="540" y="106"/>
                    <a:pt x="540" y="106"/>
                    <a:pt x="540" y="106"/>
                  </a:cubicBezTo>
                  <a:cubicBezTo>
                    <a:pt x="540" y="106"/>
                    <a:pt x="540" y="106"/>
                    <a:pt x="540" y="106"/>
                  </a:cubicBezTo>
                  <a:cubicBezTo>
                    <a:pt x="540" y="105"/>
                    <a:pt x="540" y="105"/>
                    <a:pt x="541" y="105"/>
                  </a:cubicBezTo>
                  <a:close/>
                  <a:moveTo>
                    <a:pt x="538" y="112"/>
                  </a:moveTo>
                  <a:cubicBezTo>
                    <a:pt x="538" y="113"/>
                    <a:pt x="536" y="111"/>
                    <a:pt x="536" y="112"/>
                  </a:cubicBezTo>
                  <a:cubicBezTo>
                    <a:pt x="535" y="112"/>
                    <a:pt x="535" y="112"/>
                    <a:pt x="535" y="112"/>
                  </a:cubicBezTo>
                  <a:cubicBezTo>
                    <a:pt x="535" y="112"/>
                    <a:pt x="536" y="111"/>
                    <a:pt x="536" y="111"/>
                  </a:cubicBezTo>
                  <a:cubicBezTo>
                    <a:pt x="537" y="111"/>
                    <a:pt x="538" y="112"/>
                    <a:pt x="538" y="112"/>
                  </a:cubicBezTo>
                  <a:close/>
                  <a:moveTo>
                    <a:pt x="536" y="110"/>
                  </a:moveTo>
                  <a:cubicBezTo>
                    <a:pt x="537" y="110"/>
                    <a:pt x="537" y="110"/>
                    <a:pt x="537" y="110"/>
                  </a:cubicBezTo>
                  <a:cubicBezTo>
                    <a:pt x="537" y="111"/>
                    <a:pt x="537" y="111"/>
                    <a:pt x="537" y="111"/>
                  </a:cubicBezTo>
                  <a:lnTo>
                    <a:pt x="536" y="110"/>
                  </a:lnTo>
                  <a:close/>
                  <a:moveTo>
                    <a:pt x="539" y="106"/>
                  </a:moveTo>
                  <a:cubicBezTo>
                    <a:pt x="539" y="106"/>
                    <a:pt x="538" y="105"/>
                    <a:pt x="537" y="105"/>
                  </a:cubicBezTo>
                  <a:cubicBezTo>
                    <a:pt x="538" y="104"/>
                    <a:pt x="538" y="104"/>
                    <a:pt x="538" y="104"/>
                  </a:cubicBezTo>
                  <a:cubicBezTo>
                    <a:pt x="539" y="105"/>
                    <a:pt x="539" y="105"/>
                    <a:pt x="539" y="106"/>
                  </a:cubicBezTo>
                  <a:close/>
                  <a:moveTo>
                    <a:pt x="541" y="99"/>
                  </a:moveTo>
                  <a:cubicBezTo>
                    <a:pt x="540" y="99"/>
                    <a:pt x="540" y="99"/>
                    <a:pt x="540" y="99"/>
                  </a:cubicBezTo>
                  <a:cubicBezTo>
                    <a:pt x="540" y="99"/>
                    <a:pt x="540" y="99"/>
                    <a:pt x="540" y="99"/>
                  </a:cubicBezTo>
                  <a:cubicBezTo>
                    <a:pt x="539" y="99"/>
                    <a:pt x="539" y="99"/>
                    <a:pt x="539" y="99"/>
                  </a:cubicBezTo>
                  <a:cubicBezTo>
                    <a:pt x="540" y="98"/>
                    <a:pt x="540" y="98"/>
                    <a:pt x="541" y="99"/>
                  </a:cubicBezTo>
                  <a:close/>
                  <a:moveTo>
                    <a:pt x="540" y="101"/>
                  </a:moveTo>
                  <a:cubicBezTo>
                    <a:pt x="540" y="102"/>
                    <a:pt x="540" y="102"/>
                    <a:pt x="540" y="102"/>
                  </a:cubicBezTo>
                  <a:cubicBezTo>
                    <a:pt x="540" y="102"/>
                    <a:pt x="539" y="102"/>
                    <a:pt x="539" y="103"/>
                  </a:cubicBezTo>
                  <a:cubicBezTo>
                    <a:pt x="538" y="102"/>
                    <a:pt x="537" y="102"/>
                    <a:pt x="537" y="101"/>
                  </a:cubicBezTo>
                  <a:cubicBezTo>
                    <a:pt x="537" y="101"/>
                    <a:pt x="537" y="101"/>
                    <a:pt x="537" y="101"/>
                  </a:cubicBezTo>
                  <a:cubicBezTo>
                    <a:pt x="537" y="102"/>
                    <a:pt x="535" y="101"/>
                    <a:pt x="536" y="102"/>
                  </a:cubicBezTo>
                  <a:cubicBezTo>
                    <a:pt x="536" y="102"/>
                    <a:pt x="536" y="102"/>
                    <a:pt x="536" y="102"/>
                  </a:cubicBezTo>
                  <a:cubicBezTo>
                    <a:pt x="536" y="102"/>
                    <a:pt x="536" y="102"/>
                    <a:pt x="536" y="102"/>
                  </a:cubicBezTo>
                  <a:cubicBezTo>
                    <a:pt x="536" y="102"/>
                    <a:pt x="536" y="102"/>
                    <a:pt x="536" y="102"/>
                  </a:cubicBezTo>
                  <a:cubicBezTo>
                    <a:pt x="536" y="102"/>
                    <a:pt x="535" y="103"/>
                    <a:pt x="534" y="102"/>
                  </a:cubicBezTo>
                  <a:cubicBezTo>
                    <a:pt x="535" y="103"/>
                    <a:pt x="535" y="101"/>
                    <a:pt x="536" y="102"/>
                  </a:cubicBezTo>
                  <a:cubicBezTo>
                    <a:pt x="535" y="101"/>
                    <a:pt x="535" y="101"/>
                    <a:pt x="535" y="101"/>
                  </a:cubicBezTo>
                  <a:cubicBezTo>
                    <a:pt x="536" y="100"/>
                    <a:pt x="538" y="101"/>
                    <a:pt x="538" y="100"/>
                  </a:cubicBezTo>
                  <a:cubicBezTo>
                    <a:pt x="539" y="100"/>
                    <a:pt x="538" y="101"/>
                    <a:pt x="538" y="102"/>
                  </a:cubicBezTo>
                  <a:cubicBezTo>
                    <a:pt x="539" y="102"/>
                    <a:pt x="540" y="102"/>
                    <a:pt x="540" y="101"/>
                  </a:cubicBezTo>
                  <a:close/>
                  <a:moveTo>
                    <a:pt x="550" y="53"/>
                  </a:moveTo>
                  <a:cubicBezTo>
                    <a:pt x="550" y="53"/>
                    <a:pt x="550" y="53"/>
                    <a:pt x="550" y="53"/>
                  </a:cubicBezTo>
                  <a:cubicBezTo>
                    <a:pt x="550" y="53"/>
                    <a:pt x="550" y="53"/>
                    <a:pt x="550" y="53"/>
                  </a:cubicBezTo>
                  <a:cubicBezTo>
                    <a:pt x="550" y="53"/>
                    <a:pt x="550" y="53"/>
                    <a:pt x="550" y="52"/>
                  </a:cubicBezTo>
                  <a:cubicBezTo>
                    <a:pt x="550" y="52"/>
                    <a:pt x="549" y="52"/>
                    <a:pt x="549" y="52"/>
                  </a:cubicBezTo>
                  <a:cubicBezTo>
                    <a:pt x="549" y="52"/>
                    <a:pt x="549" y="52"/>
                    <a:pt x="549" y="52"/>
                  </a:cubicBezTo>
                  <a:cubicBezTo>
                    <a:pt x="550" y="52"/>
                    <a:pt x="550" y="52"/>
                    <a:pt x="550" y="52"/>
                  </a:cubicBezTo>
                  <a:cubicBezTo>
                    <a:pt x="550" y="52"/>
                    <a:pt x="550" y="52"/>
                    <a:pt x="550" y="52"/>
                  </a:cubicBezTo>
                  <a:cubicBezTo>
                    <a:pt x="550" y="52"/>
                    <a:pt x="550" y="53"/>
                    <a:pt x="550" y="53"/>
                  </a:cubicBezTo>
                  <a:cubicBezTo>
                    <a:pt x="550" y="53"/>
                    <a:pt x="550" y="53"/>
                    <a:pt x="550" y="53"/>
                  </a:cubicBezTo>
                  <a:cubicBezTo>
                    <a:pt x="550" y="53"/>
                    <a:pt x="550" y="53"/>
                    <a:pt x="550" y="53"/>
                  </a:cubicBezTo>
                  <a:cubicBezTo>
                    <a:pt x="550" y="53"/>
                    <a:pt x="550" y="53"/>
                    <a:pt x="550" y="53"/>
                  </a:cubicBezTo>
                  <a:cubicBezTo>
                    <a:pt x="551" y="54"/>
                    <a:pt x="548" y="53"/>
                    <a:pt x="549" y="55"/>
                  </a:cubicBezTo>
                  <a:cubicBezTo>
                    <a:pt x="548" y="55"/>
                    <a:pt x="548" y="55"/>
                    <a:pt x="548" y="55"/>
                  </a:cubicBezTo>
                  <a:cubicBezTo>
                    <a:pt x="548" y="54"/>
                    <a:pt x="549" y="54"/>
                    <a:pt x="549" y="53"/>
                  </a:cubicBezTo>
                  <a:cubicBezTo>
                    <a:pt x="549" y="53"/>
                    <a:pt x="549" y="54"/>
                    <a:pt x="549" y="53"/>
                  </a:cubicBezTo>
                  <a:cubicBezTo>
                    <a:pt x="549" y="53"/>
                    <a:pt x="549" y="53"/>
                    <a:pt x="550" y="53"/>
                  </a:cubicBezTo>
                  <a:cubicBezTo>
                    <a:pt x="550" y="53"/>
                    <a:pt x="550" y="53"/>
                    <a:pt x="550" y="53"/>
                  </a:cubicBezTo>
                  <a:close/>
                  <a:moveTo>
                    <a:pt x="551" y="51"/>
                  </a:moveTo>
                  <a:cubicBezTo>
                    <a:pt x="551" y="51"/>
                    <a:pt x="551" y="51"/>
                    <a:pt x="551" y="51"/>
                  </a:cubicBezTo>
                  <a:cubicBezTo>
                    <a:pt x="550" y="51"/>
                    <a:pt x="550" y="51"/>
                    <a:pt x="550" y="51"/>
                  </a:cubicBezTo>
                  <a:cubicBezTo>
                    <a:pt x="550" y="50"/>
                    <a:pt x="550" y="50"/>
                    <a:pt x="550" y="50"/>
                  </a:cubicBezTo>
                  <a:cubicBezTo>
                    <a:pt x="551" y="51"/>
                    <a:pt x="551" y="50"/>
                    <a:pt x="551" y="51"/>
                  </a:cubicBezTo>
                  <a:close/>
                  <a:moveTo>
                    <a:pt x="546" y="48"/>
                  </a:moveTo>
                  <a:cubicBezTo>
                    <a:pt x="547" y="50"/>
                    <a:pt x="549" y="46"/>
                    <a:pt x="550" y="48"/>
                  </a:cubicBezTo>
                  <a:cubicBezTo>
                    <a:pt x="551" y="48"/>
                    <a:pt x="551" y="48"/>
                    <a:pt x="551" y="48"/>
                  </a:cubicBezTo>
                  <a:cubicBezTo>
                    <a:pt x="551" y="49"/>
                    <a:pt x="551" y="49"/>
                    <a:pt x="551" y="49"/>
                  </a:cubicBezTo>
                  <a:cubicBezTo>
                    <a:pt x="551" y="49"/>
                    <a:pt x="550" y="49"/>
                    <a:pt x="550" y="49"/>
                  </a:cubicBezTo>
                  <a:cubicBezTo>
                    <a:pt x="550" y="49"/>
                    <a:pt x="550" y="49"/>
                    <a:pt x="550" y="49"/>
                  </a:cubicBezTo>
                  <a:cubicBezTo>
                    <a:pt x="550" y="49"/>
                    <a:pt x="550" y="49"/>
                    <a:pt x="550" y="49"/>
                  </a:cubicBezTo>
                  <a:cubicBezTo>
                    <a:pt x="550" y="49"/>
                    <a:pt x="550" y="49"/>
                    <a:pt x="550" y="49"/>
                  </a:cubicBezTo>
                  <a:cubicBezTo>
                    <a:pt x="550" y="50"/>
                    <a:pt x="550" y="49"/>
                    <a:pt x="551" y="50"/>
                  </a:cubicBezTo>
                  <a:cubicBezTo>
                    <a:pt x="551" y="49"/>
                    <a:pt x="551" y="49"/>
                    <a:pt x="551" y="49"/>
                  </a:cubicBezTo>
                  <a:cubicBezTo>
                    <a:pt x="551" y="50"/>
                    <a:pt x="550" y="49"/>
                    <a:pt x="550" y="50"/>
                  </a:cubicBezTo>
                  <a:cubicBezTo>
                    <a:pt x="549" y="49"/>
                    <a:pt x="549" y="49"/>
                    <a:pt x="549" y="49"/>
                  </a:cubicBezTo>
                  <a:cubicBezTo>
                    <a:pt x="549" y="49"/>
                    <a:pt x="549" y="49"/>
                    <a:pt x="549" y="49"/>
                  </a:cubicBezTo>
                  <a:cubicBezTo>
                    <a:pt x="549" y="49"/>
                    <a:pt x="549" y="49"/>
                    <a:pt x="549" y="49"/>
                  </a:cubicBezTo>
                  <a:cubicBezTo>
                    <a:pt x="549" y="49"/>
                    <a:pt x="550" y="49"/>
                    <a:pt x="550" y="49"/>
                  </a:cubicBezTo>
                  <a:cubicBezTo>
                    <a:pt x="550" y="49"/>
                    <a:pt x="550" y="49"/>
                    <a:pt x="550" y="49"/>
                  </a:cubicBezTo>
                  <a:cubicBezTo>
                    <a:pt x="550" y="49"/>
                    <a:pt x="550" y="49"/>
                    <a:pt x="550" y="49"/>
                  </a:cubicBezTo>
                  <a:cubicBezTo>
                    <a:pt x="550" y="48"/>
                    <a:pt x="549" y="49"/>
                    <a:pt x="548" y="49"/>
                  </a:cubicBezTo>
                  <a:cubicBezTo>
                    <a:pt x="548" y="49"/>
                    <a:pt x="548" y="49"/>
                    <a:pt x="548" y="49"/>
                  </a:cubicBezTo>
                  <a:cubicBezTo>
                    <a:pt x="548" y="49"/>
                    <a:pt x="548" y="49"/>
                    <a:pt x="547" y="49"/>
                  </a:cubicBezTo>
                  <a:cubicBezTo>
                    <a:pt x="548" y="49"/>
                    <a:pt x="548" y="49"/>
                    <a:pt x="548" y="49"/>
                  </a:cubicBezTo>
                  <a:cubicBezTo>
                    <a:pt x="547" y="48"/>
                    <a:pt x="546" y="50"/>
                    <a:pt x="545" y="50"/>
                  </a:cubicBezTo>
                  <a:cubicBezTo>
                    <a:pt x="545" y="49"/>
                    <a:pt x="546" y="49"/>
                    <a:pt x="545" y="49"/>
                  </a:cubicBezTo>
                  <a:cubicBezTo>
                    <a:pt x="545" y="49"/>
                    <a:pt x="546" y="48"/>
                    <a:pt x="546" y="48"/>
                  </a:cubicBezTo>
                  <a:close/>
                  <a:moveTo>
                    <a:pt x="543" y="48"/>
                  </a:moveTo>
                  <a:cubicBezTo>
                    <a:pt x="543" y="49"/>
                    <a:pt x="543" y="49"/>
                    <a:pt x="543" y="49"/>
                  </a:cubicBezTo>
                  <a:cubicBezTo>
                    <a:pt x="544" y="49"/>
                    <a:pt x="545" y="51"/>
                    <a:pt x="546" y="50"/>
                  </a:cubicBezTo>
                  <a:cubicBezTo>
                    <a:pt x="546" y="50"/>
                    <a:pt x="546" y="50"/>
                    <a:pt x="546" y="50"/>
                  </a:cubicBezTo>
                  <a:cubicBezTo>
                    <a:pt x="546" y="50"/>
                    <a:pt x="546" y="50"/>
                    <a:pt x="546" y="50"/>
                  </a:cubicBezTo>
                  <a:cubicBezTo>
                    <a:pt x="545" y="51"/>
                    <a:pt x="545" y="52"/>
                    <a:pt x="545" y="52"/>
                  </a:cubicBezTo>
                  <a:cubicBezTo>
                    <a:pt x="544" y="51"/>
                    <a:pt x="544" y="51"/>
                    <a:pt x="544" y="51"/>
                  </a:cubicBezTo>
                  <a:cubicBezTo>
                    <a:pt x="545" y="51"/>
                    <a:pt x="545" y="50"/>
                    <a:pt x="544" y="50"/>
                  </a:cubicBezTo>
                  <a:cubicBezTo>
                    <a:pt x="544" y="49"/>
                    <a:pt x="543" y="50"/>
                    <a:pt x="542" y="50"/>
                  </a:cubicBezTo>
                  <a:cubicBezTo>
                    <a:pt x="542" y="49"/>
                    <a:pt x="542" y="49"/>
                    <a:pt x="542" y="49"/>
                  </a:cubicBezTo>
                  <a:cubicBezTo>
                    <a:pt x="542" y="49"/>
                    <a:pt x="542" y="49"/>
                    <a:pt x="542" y="49"/>
                  </a:cubicBezTo>
                  <a:cubicBezTo>
                    <a:pt x="542" y="49"/>
                    <a:pt x="542" y="49"/>
                    <a:pt x="542" y="48"/>
                  </a:cubicBezTo>
                  <a:cubicBezTo>
                    <a:pt x="542" y="49"/>
                    <a:pt x="542" y="49"/>
                    <a:pt x="542" y="49"/>
                  </a:cubicBezTo>
                  <a:cubicBezTo>
                    <a:pt x="543" y="49"/>
                    <a:pt x="543" y="49"/>
                    <a:pt x="543" y="48"/>
                  </a:cubicBezTo>
                  <a:close/>
                  <a:moveTo>
                    <a:pt x="542" y="47"/>
                  </a:moveTo>
                  <a:cubicBezTo>
                    <a:pt x="542" y="47"/>
                    <a:pt x="542" y="47"/>
                    <a:pt x="542" y="47"/>
                  </a:cubicBezTo>
                  <a:cubicBezTo>
                    <a:pt x="542" y="48"/>
                    <a:pt x="542" y="47"/>
                    <a:pt x="541" y="47"/>
                  </a:cubicBezTo>
                  <a:cubicBezTo>
                    <a:pt x="541" y="48"/>
                    <a:pt x="541" y="48"/>
                    <a:pt x="541" y="48"/>
                  </a:cubicBezTo>
                  <a:cubicBezTo>
                    <a:pt x="541" y="48"/>
                    <a:pt x="541" y="48"/>
                    <a:pt x="541" y="49"/>
                  </a:cubicBezTo>
                  <a:cubicBezTo>
                    <a:pt x="541" y="48"/>
                    <a:pt x="541" y="48"/>
                    <a:pt x="541" y="48"/>
                  </a:cubicBezTo>
                  <a:cubicBezTo>
                    <a:pt x="541" y="48"/>
                    <a:pt x="541" y="48"/>
                    <a:pt x="540" y="47"/>
                  </a:cubicBezTo>
                  <a:cubicBezTo>
                    <a:pt x="541" y="47"/>
                    <a:pt x="541" y="47"/>
                    <a:pt x="541" y="47"/>
                  </a:cubicBezTo>
                  <a:cubicBezTo>
                    <a:pt x="542" y="46"/>
                    <a:pt x="542" y="47"/>
                    <a:pt x="542" y="47"/>
                  </a:cubicBezTo>
                  <a:close/>
                  <a:moveTo>
                    <a:pt x="542" y="44"/>
                  </a:moveTo>
                  <a:cubicBezTo>
                    <a:pt x="542" y="44"/>
                    <a:pt x="542" y="44"/>
                    <a:pt x="542" y="44"/>
                  </a:cubicBezTo>
                  <a:cubicBezTo>
                    <a:pt x="542" y="44"/>
                    <a:pt x="542" y="44"/>
                    <a:pt x="542" y="44"/>
                  </a:cubicBezTo>
                  <a:cubicBezTo>
                    <a:pt x="541" y="44"/>
                    <a:pt x="541" y="45"/>
                    <a:pt x="541" y="46"/>
                  </a:cubicBezTo>
                  <a:cubicBezTo>
                    <a:pt x="541" y="45"/>
                    <a:pt x="541" y="45"/>
                    <a:pt x="541" y="45"/>
                  </a:cubicBezTo>
                  <a:cubicBezTo>
                    <a:pt x="540" y="45"/>
                    <a:pt x="540" y="45"/>
                    <a:pt x="540" y="45"/>
                  </a:cubicBezTo>
                  <a:cubicBezTo>
                    <a:pt x="541" y="45"/>
                    <a:pt x="541" y="45"/>
                    <a:pt x="541" y="45"/>
                  </a:cubicBezTo>
                  <a:cubicBezTo>
                    <a:pt x="540" y="44"/>
                    <a:pt x="540" y="44"/>
                    <a:pt x="540" y="44"/>
                  </a:cubicBezTo>
                  <a:cubicBezTo>
                    <a:pt x="541" y="44"/>
                    <a:pt x="541" y="45"/>
                    <a:pt x="541" y="44"/>
                  </a:cubicBezTo>
                  <a:cubicBezTo>
                    <a:pt x="541" y="44"/>
                    <a:pt x="541" y="44"/>
                    <a:pt x="541" y="44"/>
                  </a:cubicBezTo>
                  <a:cubicBezTo>
                    <a:pt x="542" y="44"/>
                    <a:pt x="542" y="44"/>
                    <a:pt x="542" y="44"/>
                  </a:cubicBezTo>
                  <a:cubicBezTo>
                    <a:pt x="542" y="44"/>
                    <a:pt x="542" y="44"/>
                    <a:pt x="542" y="44"/>
                  </a:cubicBezTo>
                  <a:cubicBezTo>
                    <a:pt x="542" y="44"/>
                    <a:pt x="542" y="44"/>
                    <a:pt x="542" y="44"/>
                  </a:cubicBezTo>
                  <a:cubicBezTo>
                    <a:pt x="542" y="44"/>
                    <a:pt x="542" y="44"/>
                    <a:pt x="542" y="44"/>
                  </a:cubicBezTo>
                  <a:cubicBezTo>
                    <a:pt x="542" y="44"/>
                    <a:pt x="542" y="43"/>
                    <a:pt x="542" y="43"/>
                  </a:cubicBezTo>
                  <a:cubicBezTo>
                    <a:pt x="542" y="43"/>
                    <a:pt x="542" y="43"/>
                    <a:pt x="541" y="43"/>
                  </a:cubicBezTo>
                  <a:cubicBezTo>
                    <a:pt x="542" y="43"/>
                    <a:pt x="542" y="43"/>
                    <a:pt x="542" y="43"/>
                  </a:cubicBezTo>
                  <a:cubicBezTo>
                    <a:pt x="542" y="43"/>
                    <a:pt x="543" y="43"/>
                    <a:pt x="543" y="44"/>
                  </a:cubicBezTo>
                  <a:lnTo>
                    <a:pt x="542" y="44"/>
                  </a:lnTo>
                  <a:close/>
                  <a:moveTo>
                    <a:pt x="548" y="45"/>
                  </a:moveTo>
                  <a:cubicBezTo>
                    <a:pt x="548" y="45"/>
                    <a:pt x="548" y="45"/>
                    <a:pt x="548" y="45"/>
                  </a:cubicBezTo>
                  <a:cubicBezTo>
                    <a:pt x="548" y="45"/>
                    <a:pt x="548" y="45"/>
                    <a:pt x="548" y="45"/>
                  </a:cubicBezTo>
                  <a:cubicBezTo>
                    <a:pt x="547" y="44"/>
                    <a:pt x="547" y="44"/>
                    <a:pt x="547" y="44"/>
                  </a:cubicBezTo>
                  <a:cubicBezTo>
                    <a:pt x="548" y="45"/>
                    <a:pt x="548" y="45"/>
                    <a:pt x="548" y="45"/>
                  </a:cubicBezTo>
                  <a:cubicBezTo>
                    <a:pt x="548" y="45"/>
                    <a:pt x="548" y="45"/>
                    <a:pt x="548" y="45"/>
                  </a:cubicBezTo>
                  <a:close/>
                  <a:moveTo>
                    <a:pt x="550" y="44"/>
                  </a:moveTo>
                  <a:cubicBezTo>
                    <a:pt x="550" y="44"/>
                    <a:pt x="550" y="44"/>
                    <a:pt x="550" y="44"/>
                  </a:cubicBezTo>
                  <a:cubicBezTo>
                    <a:pt x="549" y="44"/>
                    <a:pt x="549" y="44"/>
                    <a:pt x="549" y="44"/>
                  </a:cubicBezTo>
                  <a:cubicBezTo>
                    <a:pt x="549" y="43"/>
                    <a:pt x="549" y="43"/>
                    <a:pt x="549" y="43"/>
                  </a:cubicBezTo>
                  <a:cubicBezTo>
                    <a:pt x="549" y="43"/>
                    <a:pt x="549" y="43"/>
                    <a:pt x="549" y="44"/>
                  </a:cubicBezTo>
                  <a:cubicBezTo>
                    <a:pt x="549" y="44"/>
                    <a:pt x="549" y="44"/>
                    <a:pt x="550" y="44"/>
                  </a:cubicBezTo>
                  <a:cubicBezTo>
                    <a:pt x="550" y="44"/>
                    <a:pt x="550" y="44"/>
                    <a:pt x="550" y="44"/>
                  </a:cubicBezTo>
                  <a:cubicBezTo>
                    <a:pt x="550" y="44"/>
                    <a:pt x="550" y="44"/>
                    <a:pt x="550" y="44"/>
                  </a:cubicBezTo>
                  <a:cubicBezTo>
                    <a:pt x="550" y="44"/>
                    <a:pt x="550" y="44"/>
                    <a:pt x="550" y="44"/>
                  </a:cubicBezTo>
                  <a:cubicBezTo>
                    <a:pt x="550" y="44"/>
                    <a:pt x="550" y="44"/>
                    <a:pt x="550" y="44"/>
                  </a:cubicBezTo>
                  <a:cubicBezTo>
                    <a:pt x="550" y="44"/>
                    <a:pt x="550" y="44"/>
                    <a:pt x="550" y="44"/>
                  </a:cubicBezTo>
                  <a:cubicBezTo>
                    <a:pt x="550" y="44"/>
                    <a:pt x="550" y="44"/>
                    <a:pt x="550" y="44"/>
                  </a:cubicBezTo>
                  <a:close/>
                  <a:moveTo>
                    <a:pt x="551" y="43"/>
                  </a:moveTo>
                  <a:cubicBezTo>
                    <a:pt x="551" y="43"/>
                    <a:pt x="551" y="43"/>
                    <a:pt x="551" y="43"/>
                  </a:cubicBezTo>
                  <a:cubicBezTo>
                    <a:pt x="551" y="43"/>
                    <a:pt x="550" y="42"/>
                    <a:pt x="550" y="42"/>
                  </a:cubicBezTo>
                  <a:cubicBezTo>
                    <a:pt x="550" y="43"/>
                    <a:pt x="550" y="43"/>
                    <a:pt x="550" y="43"/>
                  </a:cubicBezTo>
                  <a:cubicBezTo>
                    <a:pt x="549" y="43"/>
                    <a:pt x="549" y="43"/>
                    <a:pt x="549" y="43"/>
                  </a:cubicBezTo>
                  <a:cubicBezTo>
                    <a:pt x="550" y="42"/>
                    <a:pt x="550" y="42"/>
                    <a:pt x="550" y="42"/>
                  </a:cubicBezTo>
                  <a:cubicBezTo>
                    <a:pt x="550" y="42"/>
                    <a:pt x="549" y="42"/>
                    <a:pt x="549" y="42"/>
                  </a:cubicBezTo>
                  <a:cubicBezTo>
                    <a:pt x="549" y="42"/>
                    <a:pt x="549" y="42"/>
                    <a:pt x="549" y="43"/>
                  </a:cubicBezTo>
                  <a:cubicBezTo>
                    <a:pt x="549" y="43"/>
                    <a:pt x="548" y="44"/>
                    <a:pt x="549" y="43"/>
                  </a:cubicBezTo>
                  <a:cubicBezTo>
                    <a:pt x="549" y="43"/>
                    <a:pt x="549" y="43"/>
                    <a:pt x="549" y="43"/>
                  </a:cubicBezTo>
                  <a:cubicBezTo>
                    <a:pt x="549" y="43"/>
                    <a:pt x="548" y="43"/>
                    <a:pt x="548" y="43"/>
                  </a:cubicBezTo>
                  <a:cubicBezTo>
                    <a:pt x="548" y="43"/>
                    <a:pt x="548" y="43"/>
                    <a:pt x="548" y="43"/>
                  </a:cubicBezTo>
                  <a:cubicBezTo>
                    <a:pt x="547" y="44"/>
                    <a:pt x="548" y="42"/>
                    <a:pt x="547" y="43"/>
                  </a:cubicBezTo>
                  <a:cubicBezTo>
                    <a:pt x="546" y="43"/>
                    <a:pt x="546" y="43"/>
                    <a:pt x="546" y="43"/>
                  </a:cubicBezTo>
                  <a:cubicBezTo>
                    <a:pt x="546" y="43"/>
                    <a:pt x="546" y="43"/>
                    <a:pt x="546" y="43"/>
                  </a:cubicBezTo>
                  <a:cubicBezTo>
                    <a:pt x="546" y="43"/>
                    <a:pt x="546" y="43"/>
                    <a:pt x="546" y="43"/>
                  </a:cubicBezTo>
                  <a:cubicBezTo>
                    <a:pt x="545" y="43"/>
                    <a:pt x="544" y="44"/>
                    <a:pt x="543" y="44"/>
                  </a:cubicBezTo>
                  <a:cubicBezTo>
                    <a:pt x="544" y="43"/>
                    <a:pt x="544" y="43"/>
                    <a:pt x="544" y="43"/>
                  </a:cubicBezTo>
                  <a:cubicBezTo>
                    <a:pt x="544" y="43"/>
                    <a:pt x="545" y="43"/>
                    <a:pt x="546" y="43"/>
                  </a:cubicBezTo>
                  <a:cubicBezTo>
                    <a:pt x="546" y="43"/>
                    <a:pt x="546" y="43"/>
                    <a:pt x="546" y="43"/>
                  </a:cubicBezTo>
                  <a:cubicBezTo>
                    <a:pt x="547" y="43"/>
                    <a:pt x="547" y="43"/>
                    <a:pt x="547" y="42"/>
                  </a:cubicBezTo>
                  <a:cubicBezTo>
                    <a:pt x="547" y="42"/>
                    <a:pt x="547" y="42"/>
                    <a:pt x="546" y="41"/>
                  </a:cubicBezTo>
                  <a:cubicBezTo>
                    <a:pt x="546" y="41"/>
                    <a:pt x="546" y="41"/>
                    <a:pt x="546" y="41"/>
                  </a:cubicBezTo>
                  <a:cubicBezTo>
                    <a:pt x="546" y="41"/>
                    <a:pt x="546" y="41"/>
                    <a:pt x="545" y="41"/>
                  </a:cubicBezTo>
                  <a:cubicBezTo>
                    <a:pt x="545" y="41"/>
                    <a:pt x="545" y="41"/>
                    <a:pt x="545" y="41"/>
                  </a:cubicBezTo>
                  <a:cubicBezTo>
                    <a:pt x="545" y="41"/>
                    <a:pt x="545" y="41"/>
                    <a:pt x="544" y="41"/>
                  </a:cubicBezTo>
                  <a:cubicBezTo>
                    <a:pt x="544" y="41"/>
                    <a:pt x="543" y="41"/>
                    <a:pt x="543" y="41"/>
                  </a:cubicBezTo>
                  <a:cubicBezTo>
                    <a:pt x="543" y="41"/>
                    <a:pt x="543" y="41"/>
                    <a:pt x="543" y="41"/>
                  </a:cubicBezTo>
                  <a:cubicBezTo>
                    <a:pt x="543" y="41"/>
                    <a:pt x="544" y="41"/>
                    <a:pt x="544" y="41"/>
                  </a:cubicBezTo>
                  <a:cubicBezTo>
                    <a:pt x="545" y="41"/>
                    <a:pt x="545" y="41"/>
                    <a:pt x="545" y="41"/>
                  </a:cubicBezTo>
                  <a:cubicBezTo>
                    <a:pt x="545" y="41"/>
                    <a:pt x="545" y="41"/>
                    <a:pt x="545" y="41"/>
                  </a:cubicBezTo>
                  <a:cubicBezTo>
                    <a:pt x="545" y="41"/>
                    <a:pt x="545" y="41"/>
                    <a:pt x="545" y="41"/>
                  </a:cubicBezTo>
                  <a:cubicBezTo>
                    <a:pt x="546" y="41"/>
                    <a:pt x="546" y="41"/>
                    <a:pt x="546" y="41"/>
                  </a:cubicBezTo>
                  <a:cubicBezTo>
                    <a:pt x="546" y="41"/>
                    <a:pt x="546" y="41"/>
                    <a:pt x="546" y="41"/>
                  </a:cubicBezTo>
                  <a:cubicBezTo>
                    <a:pt x="547" y="41"/>
                    <a:pt x="547" y="41"/>
                    <a:pt x="547" y="41"/>
                  </a:cubicBezTo>
                  <a:cubicBezTo>
                    <a:pt x="548" y="41"/>
                    <a:pt x="550" y="42"/>
                    <a:pt x="551" y="41"/>
                  </a:cubicBezTo>
                  <a:cubicBezTo>
                    <a:pt x="551" y="41"/>
                    <a:pt x="550" y="42"/>
                    <a:pt x="551" y="42"/>
                  </a:cubicBezTo>
                  <a:cubicBezTo>
                    <a:pt x="551" y="42"/>
                    <a:pt x="551" y="42"/>
                    <a:pt x="551" y="42"/>
                  </a:cubicBezTo>
                  <a:lnTo>
                    <a:pt x="551" y="43"/>
                  </a:lnTo>
                  <a:close/>
                  <a:moveTo>
                    <a:pt x="555" y="43"/>
                  </a:moveTo>
                  <a:cubicBezTo>
                    <a:pt x="555" y="43"/>
                    <a:pt x="555" y="43"/>
                    <a:pt x="555" y="43"/>
                  </a:cubicBezTo>
                  <a:cubicBezTo>
                    <a:pt x="556" y="43"/>
                    <a:pt x="556" y="43"/>
                    <a:pt x="556" y="43"/>
                  </a:cubicBezTo>
                  <a:cubicBezTo>
                    <a:pt x="555" y="43"/>
                    <a:pt x="555" y="43"/>
                    <a:pt x="555" y="43"/>
                  </a:cubicBezTo>
                  <a:close/>
                  <a:moveTo>
                    <a:pt x="556" y="41"/>
                  </a:moveTo>
                  <a:cubicBezTo>
                    <a:pt x="556" y="41"/>
                    <a:pt x="556" y="41"/>
                    <a:pt x="556" y="41"/>
                  </a:cubicBezTo>
                  <a:cubicBezTo>
                    <a:pt x="555" y="42"/>
                    <a:pt x="555" y="42"/>
                    <a:pt x="555" y="42"/>
                  </a:cubicBezTo>
                  <a:cubicBezTo>
                    <a:pt x="555" y="41"/>
                    <a:pt x="555" y="42"/>
                    <a:pt x="556" y="41"/>
                  </a:cubicBezTo>
                  <a:close/>
                  <a:moveTo>
                    <a:pt x="554" y="43"/>
                  </a:moveTo>
                  <a:cubicBezTo>
                    <a:pt x="554" y="42"/>
                    <a:pt x="554" y="42"/>
                    <a:pt x="554" y="42"/>
                  </a:cubicBezTo>
                  <a:cubicBezTo>
                    <a:pt x="554" y="43"/>
                    <a:pt x="554" y="43"/>
                    <a:pt x="554" y="43"/>
                  </a:cubicBezTo>
                  <a:close/>
                  <a:moveTo>
                    <a:pt x="552" y="41"/>
                  </a:moveTo>
                  <a:cubicBezTo>
                    <a:pt x="553" y="40"/>
                    <a:pt x="553" y="40"/>
                    <a:pt x="553" y="40"/>
                  </a:cubicBezTo>
                  <a:cubicBezTo>
                    <a:pt x="553" y="40"/>
                    <a:pt x="553" y="41"/>
                    <a:pt x="553" y="41"/>
                  </a:cubicBezTo>
                  <a:cubicBezTo>
                    <a:pt x="553" y="41"/>
                    <a:pt x="553" y="40"/>
                    <a:pt x="553" y="40"/>
                  </a:cubicBezTo>
                  <a:cubicBezTo>
                    <a:pt x="553" y="40"/>
                    <a:pt x="553" y="40"/>
                    <a:pt x="553" y="40"/>
                  </a:cubicBezTo>
                  <a:cubicBezTo>
                    <a:pt x="553" y="40"/>
                    <a:pt x="553" y="40"/>
                    <a:pt x="553" y="40"/>
                  </a:cubicBezTo>
                  <a:cubicBezTo>
                    <a:pt x="553" y="39"/>
                    <a:pt x="554" y="39"/>
                    <a:pt x="554" y="40"/>
                  </a:cubicBezTo>
                  <a:cubicBezTo>
                    <a:pt x="554" y="40"/>
                    <a:pt x="555" y="40"/>
                    <a:pt x="555" y="40"/>
                  </a:cubicBezTo>
                  <a:cubicBezTo>
                    <a:pt x="555" y="40"/>
                    <a:pt x="554" y="40"/>
                    <a:pt x="554" y="40"/>
                  </a:cubicBezTo>
                  <a:cubicBezTo>
                    <a:pt x="554" y="40"/>
                    <a:pt x="554" y="40"/>
                    <a:pt x="554" y="40"/>
                  </a:cubicBezTo>
                  <a:cubicBezTo>
                    <a:pt x="554" y="40"/>
                    <a:pt x="554" y="40"/>
                    <a:pt x="554" y="40"/>
                  </a:cubicBezTo>
                  <a:cubicBezTo>
                    <a:pt x="555" y="41"/>
                    <a:pt x="555" y="41"/>
                    <a:pt x="555" y="41"/>
                  </a:cubicBezTo>
                  <a:cubicBezTo>
                    <a:pt x="554" y="41"/>
                    <a:pt x="554" y="41"/>
                    <a:pt x="554" y="41"/>
                  </a:cubicBezTo>
                  <a:cubicBezTo>
                    <a:pt x="553" y="40"/>
                    <a:pt x="552" y="41"/>
                    <a:pt x="551" y="40"/>
                  </a:cubicBezTo>
                  <a:cubicBezTo>
                    <a:pt x="550" y="39"/>
                    <a:pt x="550" y="39"/>
                    <a:pt x="550" y="39"/>
                  </a:cubicBezTo>
                  <a:cubicBezTo>
                    <a:pt x="551" y="40"/>
                    <a:pt x="551" y="39"/>
                    <a:pt x="552" y="41"/>
                  </a:cubicBezTo>
                  <a:close/>
                  <a:moveTo>
                    <a:pt x="551" y="36"/>
                  </a:moveTo>
                  <a:cubicBezTo>
                    <a:pt x="550" y="36"/>
                    <a:pt x="551" y="35"/>
                    <a:pt x="551" y="36"/>
                  </a:cubicBezTo>
                  <a:cubicBezTo>
                    <a:pt x="551" y="36"/>
                    <a:pt x="551" y="36"/>
                    <a:pt x="551" y="36"/>
                  </a:cubicBezTo>
                  <a:cubicBezTo>
                    <a:pt x="550" y="36"/>
                    <a:pt x="550" y="36"/>
                    <a:pt x="550" y="36"/>
                  </a:cubicBezTo>
                  <a:cubicBezTo>
                    <a:pt x="550" y="36"/>
                    <a:pt x="551" y="36"/>
                    <a:pt x="551" y="36"/>
                  </a:cubicBezTo>
                  <a:close/>
                  <a:moveTo>
                    <a:pt x="549" y="35"/>
                  </a:moveTo>
                  <a:cubicBezTo>
                    <a:pt x="548" y="35"/>
                    <a:pt x="548" y="35"/>
                    <a:pt x="549" y="35"/>
                  </a:cubicBezTo>
                  <a:cubicBezTo>
                    <a:pt x="549" y="35"/>
                    <a:pt x="549" y="35"/>
                    <a:pt x="549" y="35"/>
                  </a:cubicBezTo>
                  <a:cubicBezTo>
                    <a:pt x="549" y="35"/>
                    <a:pt x="549" y="35"/>
                    <a:pt x="549" y="35"/>
                  </a:cubicBezTo>
                  <a:cubicBezTo>
                    <a:pt x="548" y="34"/>
                    <a:pt x="548" y="34"/>
                    <a:pt x="548" y="34"/>
                  </a:cubicBezTo>
                  <a:lnTo>
                    <a:pt x="549" y="35"/>
                  </a:lnTo>
                  <a:close/>
                  <a:moveTo>
                    <a:pt x="540" y="33"/>
                  </a:moveTo>
                  <a:cubicBezTo>
                    <a:pt x="540" y="33"/>
                    <a:pt x="540" y="33"/>
                    <a:pt x="540" y="33"/>
                  </a:cubicBezTo>
                  <a:cubicBezTo>
                    <a:pt x="540" y="34"/>
                    <a:pt x="541" y="34"/>
                    <a:pt x="541" y="34"/>
                  </a:cubicBezTo>
                  <a:cubicBezTo>
                    <a:pt x="541" y="34"/>
                    <a:pt x="541" y="34"/>
                    <a:pt x="541" y="34"/>
                  </a:cubicBezTo>
                  <a:cubicBezTo>
                    <a:pt x="542" y="35"/>
                    <a:pt x="542" y="35"/>
                    <a:pt x="542" y="35"/>
                  </a:cubicBezTo>
                  <a:cubicBezTo>
                    <a:pt x="542" y="35"/>
                    <a:pt x="542" y="35"/>
                    <a:pt x="542" y="35"/>
                  </a:cubicBezTo>
                  <a:cubicBezTo>
                    <a:pt x="542" y="35"/>
                    <a:pt x="542" y="35"/>
                    <a:pt x="542" y="35"/>
                  </a:cubicBezTo>
                  <a:cubicBezTo>
                    <a:pt x="543" y="35"/>
                    <a:pt x="543" y="34"/>
                    <a:pt x="544" y="35"/>
                  </a:cubicBezTo>
                  <a:cubicBezTo>
                    <a:pt x="543" y="35"/>
                    <a:pt x="545" y="36"/>
                    <a:pt x="545" y="36"/>
                  </a:cubicBezTo>
                  <a:cubicBezTo>
                    <a:pt x="546" y="35"/>
                    <a:pt x="546" y="35"/>
                    <a:pt x="546" y="35"/>
                  </a:cubicBezTo>
                  <a:cubicBezTo>
                    <a:pt x="546" y="36"/>
                    <a:pt x="547" y="36"/>
                    <a:pt x="547" y="36"/>
                  </a:cubicBezTo>
                  <a:cubicBezTo>
                    <a:pt x="547" y="37"/>
                    <a:pt x="545" y="37"/>
                    <a:pt x="545" y="38"/>
                  </a:cubicBezTo>
                  <a:cubicBezTo>
                    <a:pt x="546" y="38"/>
                    <a:pt x="547" y="38"/>
                    <a:pt x="547" y="38"/>
                  </a:cubicBezTo>
                  <a:cubicBezTo>
                    <a:pt x="547" y="38"/>
                    <a:pt x="547" y="38"/>
                    <a:pt x="547" y="38"/>
                  </a:cubicBezTo>
                  <a:cubicBezTo>
                    <a:pt x="548" y="38"/>
                    <a:pt x="548" y="39"/>
                    <a:pt x="549" y="38"/>
                  </a:cubicBezTo>
                  <a:cubicBezTo>
                    <a:pt x="549" y="38"/>
                    <a:pt x="548" y="39"/>
                    <a:pt x="549" y="39"/>
                  </a:cubicBezTo>
                  <a:cubicBezTo>
                    <a:pt x="550" y="39"/>
                    <a:pt x="550" y="39"/>
                    <a:pt x="550" y="39"/>
                  </a:cubicBezTo>
                  <a:cubicBezTo>
                    <a:pt x="549" y="39"/>
                    <a:pt x="550" y="39"/>
                    <a:pt x="550" y="39"/>
                  </a:cubicBezTo>
                  <a:cubicBezTo>
                    <a:pt x="548" y="39"/>
                    <a:pt x="545" y="38"/>
                    <a:pt x="543" y="38"/>
                  </a:cubicBezTo>
                  <a:cubicBezTo>
                    <a:pt x="544" y="39"/>
                    <a:pt x="544" y="39"/>
                    <a:pt x="543" y="40"/>
                  </a:cubicBezTo>
                  <a:cubicBezTo>
                    <a:pt x="543" y="40"/>
                    <a:pt x="543" y="40"/>
                    <a:pt x="543" y="40"/>
                  </a:cubicBezTo>
                  <a:cubicBezTo>
                    <a:pt x="543" y="40"/>
                    <a:pt x="543" y="40"/>
                    <a:pt x="543" y="40"/>
                  </a:cubicBezTo>
                  <a:cubicBezTo>
                    <a:pt x="543" y="40"/>
                    <a:pt x="543" y="40"/>
                    <a:pt x="543" y="40"/>
                  </a:cubicBezTo>
                  <a:cubicBezTo>
                    <a:pt x="543" y="39"/>
                    <a:pt x="543" y="39"/>
                    <a:pt x="542" y="39"/>
                  </a:cubicBezTo>
                  <a:cubicBezTo>
                    <a:pt x="542" y="39"/>
                    <a:pt x="542" y="39"/>
                    <a:pt x="542" y="40"/>
                  </a:cubicBezTo>
                  <a:cubicBezTo>
                    <a:pt x="542" y="39"/>
                    <a:pt x="542" y="39"/>
                    <a:pt x="541" y="38"/>
                  </a:cubicBezTo>
                  <a:cubicBezTo>
                    <a:pt x="541" y="39"/>
                    <a:pt x="541" y="39"/>
                    <a:pt x="541" y="39"/>
                  </a:cubicBezTo>
                  <a:cubicBezTo>
                    <a:pt x="541" y="38"/>
                    <a:pt x="541" y="38"/>
                    <a:pt x="541" y="38"/>
                  </a:cubicBezTo>
                  <a:cubicBezTo>
                    <a:pt x="542" y="38"/>
                    <a:pt x="543" y="39"/>
                    <a:pt x="544" y="38"/>
                  </a:cubicBezTo>
                  <a:cubicBezTo>
                    <a:pt x="544" y="38"/>
                    <a:pt x="545" y="38"/>
                    <a:pt x="546" y="37"/>
                  </a:cubicBezTo>
                  <a:cubicBezTo>
                    <a:pt x="545" y="37"/>
                    <a:pt x="544" y="36"/>
                    <a:pt x="543" y="35"/>
                  </a:cubicBezTo>
                  <a:cubicBezTo>
                    <a:pt x="543" y="35"/>
                    <a:pt x="543" y="35"/>
                    <a:pt x="543" y="35"/>
                  </a:cubicBezTo>
                  <a:cubicBezTo>
                    <a:pt x="542" y="35"/>
                    <a:pt x="542" y="36"/>
                    <a:pt x="541" y="36"/>
                  </a:cubicBezTo>
                  <a:cubicBezTo>
                    <a:pt x="541" y="36"/>
                    <a:pt x="540" y="35"/>
                    <a:pt x="540" y="35"/>
                  </a:cubicBezTo>
                  <a:cubicBezTo>
                    <a:pt x="540" y="35"/>
                    <a:pt x="540" y="36"/>
                    <a:pt x="540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36"/>
                    <a:pt x="539" y="34"/>
                    <a:pt x="538" y="35"/>
                  </a:cubicBezTo>
                  <a:cubicBezTo>
                    <a:pt x="538" y="35"/>
                    <a:pt x="538" y="35"/>
                    <a:pt x="537" y="35"/>
                  </a:cubicBezTo>
                  <a:cubicBezTo>
                    <a:pt x="537" y="34"/>
                    <a:pt x="537" y="35"/>
                    <a:pt x="537" y="35"/>
                  </a:cubicBezTo>
                  <a:cubicBezTo>
                    <a:pt x="537" y="35"/>
                    <a:pt x="537" y="35"/>
                    <a:pt x="537" y="35"/>
                  </a:cubicBezTo>
                  <a:cubicBezTo>
                    <a:pt x="537" y="35"/>
                    <a:pt x="537" y="35"/>
                    <a:pt x="537" y="35"/>
                  </a:cubicBezTo>
                  <a:cubicBezTo>
                    <a:pt x="537" y="36"/>
                    <a:pt x="537" y="36"/>
                    <a:pt x="537" y="36"/>
                  </a:cubicBezTo>
                  <a:cubicBezTo>
                    <a:pt x="537" y="36"/>
                    <a:pt x="536" y="36"/>
                    <a:pt x="536" y="36"/>
                  </a:cubicBezTo>
                  <a:cubicBezTo>
                    <a:pt x="536" y="36"/>
                    <a:pt x="536" y="36"/>
                    <a:pt x="536" y="36"/>
                  </a:cubicBezTo>
                  <a:cubicBezTo>
                    <a:pt x="536" y="36"/>
                    <a:pt x="536" y="36"/>
                    <a:pt x="536" y="36"/>
                  </a:cubicBezTo>
                  <a:cubicBezTo>
                    <a:pt x="536" y="36"/>
                    <a:pt x="536" y="36"/>
                    <a:pt x="536" y="36"/>
                  </a:cubicBezTo>
                  <a:cubicBezTo>
                    <a:pt x="536" y="35"/>
                    <a:pt x="536" y="36"/>
                    <a:pt x="536" y="36"/>
                  </a:cubicBezTo>
                  <a:cubicBezTo>
                    <a:pt x="536" y="36"/>
                    <a:pt x="536" y="36"/>
                    <a:pt x="536" y="36"/>
                  </a:cubicBezTo>
                  <a:cubicBezTo>
                    <a:pt x="536" y="36"/>
                    <a:pt x="537" y="35"/>
                    <a:pt x="537" y="35"/>
                  </a:cubicBezTo>
                  <a:cubicBezTo>
                    <a:pt x="537" y="35"/>
                    <a:pt x="537" y="35"/>
                    <a:pt x="537" y="35"/>
                  </a:cubicBezTo>
                  <a:cubicBezTo>
                    <a:pt x="537" y="35"/>
                    <a:pt x="537" y="35"/>
                    <a:pt x="537" y="34"/>
                  </a:cubicBezTo>
                  <a:cubicBezTo>
                    <a:pt x="536" y="34"/>
                    <a:pt x="536" y="34"/>
                    <a:pt x="536" y="35"/>
                  </a:cubicBezTo>
                  <a:cubicBezTo>
                    <a:pt x="535" y="33"/>
                    <a:pt x="535" y="33"/>
                    <a:pt x="535" y="33"/>
                  </a:cubicBezTo>
                  <a:cubicBezTo>
                    <a:pt x="537" y="31"/>
                    <a:pt x="537" y="35"/>
                    <a:pt x="540" y="33"/>
                  </a:cubicBezTo>
                  <a:close/>
                  <a:moveTo>
                    <a:pt x="540" y="37"/>
                  </a:moveTo>
                  <a:cubicBezTo>
                    <a:pt x="540" y="38"/>
                    <a:pt x="539" y="38"/>
                    <a:pt x="538" y="38"/>
                  </a:cubicBezTo>
                  <a:cubicBezTo>
                    <a:pt x="538" y="36"/>
                    <a:pt x="538" y="36"/>
                    <a:pt x="538" y="36"/>
                  </a:cubicBezTo>
                  <a:cubicBezTo>
                    <a:pt x="539" y="37"/>
                    <a:pt x="539" y="37"/>
                    <a:pt x="539" y="37"/>
                  </a:cubicBezTo>
                  <a:cubicBezTo>
                    <a:pt x="539" y="37"/>
                    <a:pt x="539" y="37"/>
                    <a:pt x="539" y="37"/>
                  </a:cubicBezTo>
                  <a:cubicBezTo>
                    <a:pt x="539" y="37"/>
                    <a:pt x="539" y="37"/>
                    <a:pt x="539" y="37"/>
                  </a:cubicBezTo>
                  <a:lnTo>
                    <a:pt x="540" y="37"/>
                  </a:lnTo>
                  <a:close/>
                  <a:moveTo>
                    <a:pt x="537" y="38"/>
                  </a:moveTo>
                  <a:cubicBezTo>
                    <a:pt x="537" y="38"/>
                    <a:pt x="536" y="38"/>
                    <a:pt x="535" y="38"/>
                  </a:cubicBezTo>
                  <a:cubicBezTo>
                    <a:pt x="536" y="38"/>
                    <a:pt x="535" y="37"/>
                    <a:pt x="536" y="37"/>
                  </a:cubicBezTo>
                  <a:cubicBezTo>
                    <a:pt x="536" y="38"/>
                    <a:pt x="536" y="38"/>
                    <a:pt x="536" y="38"/>
                  </a:cubicBezTo>
                  <a:lnTo>
                    <a:pt x="537" y="38"/>
                  </a:lnTo>
                  <a:close/>
                  <a:moveTo>
                    <a:pt x="533" y="36"/>
                  </a:moveTo>
                  <a:cubicBezTo>
                    <a:pt x="534" y="36"/>
                    <a:pt x="535" y="36"/>
                    <a:pt x="535" y="36"/>
                  </a:cubicBezTo>
                  <a:cubicBezTo>
                    <a:pt x="535" y="36"/>
                    <a:pt x="535" y="36"/>
                    <a:pt x="535" y="36"/>
                  </a:cubicBezTo>
                  <a:cubicBezTo>
                    <a:pt x="535" y="36"/>
                    <a:pt x="535" y="36"/>
                    <a:pt x="535" y="36"/>
                  </a:cubicBezTo>
                  <a:cubicBezTo>
                    <a:pt x="535" y="36"/>
                    <a:pt x="535" y="36"/>
                    <a:pt x="535" y="36"/>
                  </a:cubicBezTo>
                  <a:cubicBezTo>
                    <a:pt x="535" y="37"/>
                    <a:pt x="535" y="37"/>
                    <a:pt x="535" y="37"/>
                  </a:cubicBezTo>
                  <a:cubicBezTo>
                    <a:pt x="534" y="37"/>
                    <a:pt x="534" y="37"/>
                    <a:pt x="534" y="37"/>
                  </a:cubicBezTo>
                  <a:cubicBezTo>
                    <a:pt x="534" y="38"/>
                    <a:pt x="534" y="38"/>
                    <a:pt x="534" y="38"/>
                  </a:cubicBezTo>
                  <a:cubicBezTo>
                    <a:pt x="533" y="38"/>
                    <a:pt x="533" y="38"/>
                    <a:pt x="533" y="38"/>
                  </a:cubicBezTo>
                  <a:cubicBezTo>
                    <a:pt x="533" y="37"/>
                    <a:pt x="533" y="37"/>
                    <a:pt x="533" y="37"/>
                  </a:cubicBezTo>
                  <a:cubicBezTo>
                    <a:pt x="531" y="36"/>
                    <a:pt x="531" y="36"/>
                    <a:pt x="531" y="36"/>
                  </a:cubicBezTo>
                  <a:cubicBezTo>
                    <a:pt x="532" y="36"/>
                    <a:pt x="533" y="36"/>
                    <a:pt x="533" y="36"/>
                  </a:cubicBezTo>
                  <a:close/>
                  <a:moveTo>
                    <a:pt x="530" y="34"/>
                  </a:moveTo>
                  <a:cubicBezTo>
                    <a:pt x="530" y="35"/>
                    <a:pt x="531" y="35"/>
                    <a:pt x="531" y="36"/>
                  </a:cubicBezTo>
                  <a:cubicBezTo>
                    <a:pt x="531" y="36"/>
                    <a:pt x="530" y="36"/>
                    <a:pt x="530" y="36"/>
                  </a:cubicBezTo>
                  <a:cubicBezTo>
                    <a:pt x="531" y="37"/>
                    <a:pt x="531" y="37"/>
                    <a:pt x="531" y="37"/>
                  </a:cubicBezTo>
                  <a:cubicBezTo>
                    <a:pt x="530" y="37"/>
                    <a:pt x="530" y="37"/>
                    <a:pt x="530" y="37"/>
                  </a:cubicBezTo>
                  <a:cubicBezTo>
                    <a:pt x="530" y="37"/>
                    <a:pt x="529" y="34"/>
                    <a:pt x="529" y="36"/>
                  </a:cubicBezTo>
                  <a:cubicBezTo>
                    <a:pt x="529" y="36"/>
                    <a:pt x="529" y="36"/>
                    <a:pt x="529" y="36"/>
                  </a:cubicBezTo>
                  <a:cubicBezTo>
                    <a:pt x="529" y="36"/>
                    <a:pt x="529" y="36"/>
                    <a:pt x="529" y="36"/>
                  </a:cubicBezTo>
                  <a:cubicBezTo>
                    <a:pt x="528" y="36"/>
                    <a:pt x="528" y="36"/>
                    <a:pt x="528" y="35"/>
                  </a:cubicBezTo>
                  <a:cubicBezTo>
                    <a:pt x="528" y="35"/>
                    <a:pt x="527" y="35"/>
                    <a:pt x="527" y="36"/>
                  </a:cubicBezTo>
                  <a:cubicBezTo>
                    <a:pt x="527" y="36"/>
                    <a:pt x="527" y="36"/>
                    <a:pt x="527" y="36"/>
                  </a:cubicBezTo>
                  <a:cubicBezTo>
                    <a:pt x="527" y="35"/>
                    <a:pt x="527" y="35"/>
                    <a:pt x="527" y="35"/>
                  </a:cubicBezTo>
                  <a:cubicBezTo>
                    <a:pt x="528" y="35"/>
                    <a:pt x="529" y="36"/>
                    <a:pt x="530" y="34"/>
                  </a:cubicBezTo>
                  <a:close/>
                  <a:moveTo>
                    <a:pt x="520" y="39"/>
                  </a:moveTo>
                  <a:cubicBezTo>
                    <a:pt x="520" y="39"/>
                    <a:pt x="521" y="38"/>
                    <a:pt x="522" y="39"/>
                  </a:cubicBezTo>
                  <a:cubicBezTo>
                    <a:pt x="522" y="39"/>
                    <a:pt x="521" y="39"/>
                    <a:pt x="521" y="39"/>
                  </a:cubicBezTo>
                  <a:cubicBezTo>
                    <a:pt x="523" y="39"/>
                    <a:pt x="523" y="40"/>
                    <a:pt x="524" y="41"/>
                  </a:cubicBezTo>
                  <a:cubicBezTo>
                    <a:pt x="525" y="40"/>
                    <a:pt x="524" y="39"/>
                    <a:pt x="524" y="38"/>
                  </a:cubicBezTo>
                  <a:cubicBezTo>
                    <a:pt x="524" y="38"/>
                    <a:pt x="523" y="38"/>
                    <a:pt x="523" y="38"/>
                  </a:cubicBezTo>
                  <a:cubicBezTo>
                    <a:pt x="523" y="38"/>
                    <a:pt x="523" y="38"/>
                    <a:pt x="523" y="38"/>
                  </a:cubicBezTo>
                  <a:cubicBezTo>
                    <a:pt x="523" y="38"/>
                    <a:pt x="523" y="38"/>
                    <a:pt x="523" y="38"/>
                  </a:cubicBezTo>
                  <a:cubicBezTo>
                    <a:pt x="523" y="36"/>
                    <a:pt x="522" y="37"/>
                    <a:pt x="521" y="36"/>
                  </a:cubicBezTo>
                  <a:cubicBezTo>
                    <a:pt x="522" y="35"/>
                    <a:pt x="522" y="35"/>
                    <a:pt x="522" y="35"/>
                  </a:cubicBezTo>
                  <a:cubicBezTo>
                    <a:pt x="522" y="36"/>
                    <a:pt x="523" y="36"/>
                    <a:pt x="523" y="36"/>
                  </a:cubicBezTo>
                  <a:cubicBezTo>
                    <a:pt x="524" y="37"/>
                    <a:pt x="522" y="37"/>
                    <a:pt x="524" y="37"/>
                  </a:cubicBezTo>
                  <a:cubicBezTo>
                    <a:pt x="524" y="36"/>
                    <a:pt x="525" y="37"/>
                    <a:pt x="526" y="37"/>
                  </a:cubicBezTo>
                  <a:cubicBezTo>
                    <a:pt x="526" y="37"/>
                    <a:pt x="526" y="37"/>
                    <a:pt x="527" y="37"/>
                  </a:cubicBezTo>
                  <a:cubicBezTo>
                    <a:pt x="527" y="37"/>
                    <a:pt x="527" y="37"/>
                    <a:pt x="527" y="37"/>
                  </a:cubicBezTo>
                  <a:cubicBezTo>
                    <a:pt x="528" y="37"/>
                    <a:pt x="527" y="39"/>
                    <a:pt x="529" y="39"/>
                  </a:cubicBezTo>
                  <a:cubicBezTo>
                    <a:pt x="529" y="39"/>
                    <a:pt x="530" y="40"/>
                    <a:pt x="530" y="40"/>
                  </a:cubicBezTo>
                  <a:cubicBezTo>
                    <a:pt x="530" y="40"/>
                    <a:pt x="531" y="40"/>
                    <a:pt x="531" y="39"/>
                  </a:cubicBezTo>
                  <a:cubicBezTo>
                    <a:pt x="530" y="39"/>
                    <a:pt x="529" y="39"/>
                    <a:pt x="529" y="38"/>
                  </a:cubicBezTo>
                  <a:cubicBezTo>
                    <a:pt x="529" y="38"/>
                    <a:pt x="529" y="38"/>
                    <a:pt x="529" y="38"/>
                  </a:cubicBezTo>
                  <a:cubicBezTo>
                    <a:pt x="531" y="38"/>
                    <a:pt x="531" y="38"/>
                    <a:pt x="531" y="38"/>
                  </a:cubicBezTo>
                  <a:cubicBezTo>
                    <a:pt x="531" y="38"/>
                    <a:pt x="531" y="38"/>
                    <a:pt x="531" y="38"/>
                  </a:cubicBezTo>
                  <a:cubicBezTo>
                    <a:pt x="531" y="38"/>
                    <a:pt x="531" y="38"/>
                    <a:pt x="531" y="38"/>
                  </a:cubicBezTo>
                  <a:cubicBezTo>
                    <a:pt x="534" y="39"/>
                    <a:pt x="534" y="39"/>
                    <a:pt x="534" y="39"/>
                  </a:cubicBezTo>
                  <a:cubicBezTo>
                    <a:pt x="534" y="39"/>
                    <a:pt x="534" y="39"/>
                    <a:pt x="534" y="39"/>
                  </a:cubicBezTo>
                  <a:cubicBezTo>
                    <a:pt x="536" y="39"/>
                    <a:pt x="536" y="39"/>
                    <a:pt x="536" y="39"/>
                  </a:cubicBezTo>
                  <a:cubicBezTo>
                    <a:pt x="536" y="40"/>
                    <a:pt x="536" y="39"/>
                    <a:pt x="536" y="40"/>
                  </a:cubicBezTo>
                  <a:cubicBezTo>
                    <a:pt x="535" y="39"/>
                    <a:pt x="535" y="39"/>
                    <a:pt x="535" y="39"/>
                  </a:cubicBezTo>
                  <a:cubicBezTo>
                    <a:pt x="535" y="40"/>
                    <a:pt x="535" y="40"/>
                    <a:pt x="534" y="40"/>
                  </a:cubicBezTo>
                  <a:cubicBezTo>
                    <a:pt x="534" y="40"/>
                    <a:pt x="534" y="39"/>
                    <a:pt x="534" y="39"/>
                  </a:cubicBezTo>
                  <a:cubicBezTo>
                    <a:pt x="533" y="39"/>
                    <a:pt x="534" y="40"/>
                    <a:pt x="533" y="40"/>
                  </a:cubicBezTo>
                  <a:cubicBezTo>
                    <a:pt x="533" y="41"/>
                    <a:pt x="534" y="41"/>
                    <a:pt x="534" y="41"/>
                  </a:cubicBezTo>
                  <a:cubicBezTo>
                    <a:pt x="534" y="41"/>
                    <a:pt x="534" y="41"/>
                    <a:pt x="534" y="41"/>
                  </a:cubicBezTo>
                  <a:cubicBezTo>
                    <a:pt x="534" y="41"/>
                    <a:pt x="534" y="41"/>
                    <a:pt x="535" y="42"/>
                  </a:cubicBezTo>
                  <a:cubicBezTo>
                    <a:pt x="535" y="42"/>
                    <a:pt x="535" y="42"/>
                    <a:pt x="535" y="42"/>
                  </a:cubicBezTo>
                  <a:cubicBezTo>
                    <a:pt x="535" y="42"/>
                    <a:pt x="535" y="42"/>
                    <a:pt x="535" y="42"/>
                  </a:cubicBezTo>
                  <a:cubicBezTo>
                    <a:pt x="535" y="42"/>
                    <a:pt x="535" y="42"/>
                    <a:pt x="535" y="42"/>
                  </a:cubicBezTo>
                  <a:cubicBezTo>
                    <a:pt x="535" y="42"/>
                    <a:pt x="535" y="41"/>
                    <a:pt x="536" y="41"/>
                  </a:cubicBezTo>
                  <a:cubicBezTo>
                    <a:pt x="535" y="41"/>
                    <a:pt x="535" y="41"/>
                    <a:pt x="535" y="41"/>
                  </a:cubicBezTo>
                  <a:cubicBezTo>
                    <a:pt x="535" y="41"/>
                    <a:pt x="535" y="41"/>
                    <a:pt x="535" y="41"/>
                  </a:cubicBezTo>
                  <a:cubicBezTo>
                    <a:pt x="535" y="41"/>
                    <a:pt x="535" y="41"/>
                    <a:pt x="535" y="41"/>
                  </a:cubicBezTo>
                  <a:cubicBezTo>
                    <a:pt x="536" y="42"/>
                    <a:pt x="537" y="41"/>
                    <a:pt x="537" y="41"/>
                  </a:cubicBezTo>
                  <a:cubicBezTo>
                    <a:pt x="539" y="42"/>
                    <a:pt x="538" y="40"/>
                    <a:pt x="539" y="41"/>
                  </a:cubicBezTo>
                  <a:cubicBezTo>
                    <a:pt x="539" y="41"/>
                    <a:pt x="539" y="40"/>
                    <a:pt x="539" y="40"/>
                  </a:cubicBezTo>
                  <a:cubicBezTo>
                    <a:pt x="541" y="41"/>
                    <a:pt x="541" y="41"/>
                    <a:pt x="541" y="41"/>
                  </a:cubicBezTo>
                  <a:cubicBezTo>
                    <a:pt x="541" y="41"/>
                    <a:pt x="541" y="41"/>
                    <a:pt x="540" y="42"/>
                  </a:cubicBezTo>
                  <a:cubicBezTo>
                    <a:pt x="541" y="42"/>
                    <a:pt x="541" y="42"/>
                    <a:pt x="542" y="42"/>
                  </a:cubicBezTo>
                  <a:cubicBezTo>
                    <a:pt x="540" y="42"/>
                    <a:pt x="540" y="42"/>
                    <a:pt x="540" y="42"/>
                  </a:cubicBezTo>
                  <a:cubicBezTo>
                    <a:pt x="540" y="43"/>
                    <a:pt x="540" y="43"/>
                    <a:pt x="540" y="43"/>
                  </a:cubicBezTo>
                  <a:cubicBezTo>
                    <a:pt x="539" y="42"/>
                    <a:pt x="537" y="42"/>
                    <a:pt x="535" y="42"/>
                  </a:cubicBezTo>
                  <a:cubicBezTo>
                    <a:pt x="535" y="42"/>
                    <a:pt x="535" y="42"/>
                    <a:pt x="535" y="42"/>
                  </a:cubicBezTo>
                  <a:cubicBezTo>
                    <a:pt x="536" y="42"/>
                    <a:pt x="535" y="42"/>
                    <a:pt x="534" y="42"/>
                  </a:cubicBezTo>
                  <a:cubicBezTo>
                    <a:pt x="534" y="41"/>
                    <a:pt x="533" y="41"/>
                    <a:pt x="533" y="40"/>
                  </a:cubicBezTo>
                  <a:cubicBezTo>
                    <a:pt x="532" y="41"/>
                    <a:pt x="532" y="41"/>
                    <a:pt x="532" y="41"/>
                  </a:cubicBezTo>
                  <a:cubicBezTo>
                    <a:pt x="531" y="41"/>
                    <a:pt x="531" y="39"/>
                    <a:pt x="530" y="40"/>
                  </a:cubicBezTo>
                  <a:cubicBezTo>
                    <a:pt x="529" y="41"/>
                    <a:pt x="529" y="41"/>
                    <a:pt x="529" y="41"/>
                  </a:cubicBezTo>
                  <a:cubicBezTo>
                    <a:pt x="529" y="41"/>
                    <a:pt x="528" y="38"/>
                    <a:pt x="527" y="40"/>
                  </a:cubicBezTo>
                  <a:cubicBezTo>
                    <a:pt x="526" y="41"/>
                    <a:pt x="525" y="38"/>
                    <a:pt x="525" y="40"/>
                  </a:cubicBezTo>
                  <a:cubicBezTo>
                    <a:pt x="525" y="40"/>
                    <a:pt x="525" y="40"/>
                    <a:pt x="525" y="40"/>
                  </a:cubicBezTo>
                  <a:cubicBezTo>
                    <a:pt x="525" y="40"/>
                    <a:pt x="525" y="40"/>
                    <a:pt x="525" y="41"/>
                  </a:cubicBezTo>
                  <a:cubicBezTo>
                    <a:pt x="525" y="41"/>
                    <a:pt x="525" y="41"/>
                    <a:pt x="525" y="41"/>
                  </a:cubicBezTo>
                  <a:cubicBezTo>
                    <a:pt x="527" y="41"/>
                    <a:pt x="527" y="41"/>
                    <a:pt x="527" y="41"/>
                  </a:cubicBezTo>
                  <a:cubicBezTo>
                    <a:pt x="527" y="41"/>
                    <a:pt x="527" y="41"/>
                    <a:pt x="527" y="41"/>
                  </a:cubicBezTo>
                  <a:cubicBezTo>
                    <a:pt x="527" y="42"/>
                    <a:pt x="528" y="42"/>
                    <a:pt x="529" y="42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8" y="43"/>
                    <a:pt x="528" y="43"/>
                    <a:pt x="528" y="43"/>
                  </a:cubicBezTo>
                  <a:cubicBezTo>
                    <a:pt x="529" y="44"/>
                    <a:pt x="529" y="44"/>
                    <a:pt x="529" y="44"/>
                  </a:cubicBezTo>
                  <a:cubicBezTo>
                    <a:pt x="528" y="43"/>
                    <a:pt x="527" y="45"/>
                    <a:pt x="526" y="44"/>
                  </a:cubicBezTo>
                  <a:cubicBezTo>
                    <a:pt x="526" y="44"/>
                    <a:pt x="528" y="43"/>
                    <a:pt x="528" y="42"/>
                  </a:cubicBezTo>
                  <a:cubicBezTo>
                    <a:pt x="528" y="42"/>
                    <a:pt x="528" y="42"/>
                    <a:pt x="528" y="42"/>
                  </a:cubicBezTo>
                  <a:cubicBezTo>
                    <a:pt x="526" y="43"/>
                    <a:pt x="524" y="40"/>
                    <a:pt x="522" y="43"/>
                  </a:cubicBezTo>
                  <a:cubicBezTo>
                    <a:pt x="523" y="43"/>
                    <a:pt x="523" y="43"/>
                    <a:pt x="523" y="43"/>
                  </a:cubicBezTo>
                  <a:cubicBezTo>
                    <a:pt x="522" y="43"/>
                    <a:pt x="522" y="42"/>
                    <a:pt x="521" y="42"/>
                  </a:cubicBezTo>
                  <a:cubicBezTo>
                    <a:pt x="521" y="42"/>
                    <a:pt x="521" y="41"/>
                    <a:pt x="520" y="41"/>
                  </a:cubicBezTo>
                  <a:cubicBezTo>
                    <a:pt x="520" y="41"/>
                    <a:pt x="520" y="41"/>
                    <a:pt x="519" y="41"/>
                  </a:cubicBezTo>
                  <a:cubicBezTo>
                    <a:pt x="519" y="42"/>
                    <a:pt x="519" y="42"/>
                    <a:pt x="519" y="42"/>
                  </a:cubicBezTo>
                  <a:cubicBezTo>
                    <a:pt x="520" y="42"/>
                    <a:pt x="520" y="42"/>
                    <a:pt x="520" y="42"/>
                  </a:cubicBezTo>
                  <a:cubicBezTo>
                    <a:pt x="520" y="42"/>
                    <a:pt x="520" y="42"/>
                    <a:pt x="519" y="42"/>
                  </a:cubicBezTo>
                  <a:cubicBezTo>
                    <a:pt x="519" y="42"/>
                    <a:pt x="517" y="42"/>
                    <a:pt x="517" y="41"/>
                  </a:cubicBezTo>
                  <a:cubicBezTo>
                    <a:pt x="518" y="41"/>
                    <a:pt x="518" y="41"/>
                    <a:pt x="518" y="41"/>
                  </a:cubicBezTo>
                  <a:cubicBezTo>
                    <a:pt x="518" y="41"/>
                    <a:pt x="518" y="41"/>
                    <a:pt x="518" y="41"/>
                  </a:cubicBezTo>
                  <a:cubicBezTo>
                    <a:pt x="516" y="40"/>
                    <a:pt x="516" y="40"/>
                    <a:pt x="516" y="40"/>
                  </a:cubicBezTo>
                  <a:cubicBezTo>
                    <a:pt x="517" y="40"/>
                    <a:pt x="517" y="40"/>
                    <a:pt x="518" y="39"/>
                  </a:cubicBezTo>
                  <a:cubicBezTo>
                    <a:pt x="517" y="39"/>
                    <a:pt x="517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18" y="38"/>
                    <a:pt x="518" y="38"/>
                    <a:pt x="518" y="38"/>
                  </a:cubicBezTo>
                  <a:cubicBezTo>
                    <a:pt x="519" y="39"/>
                    <a:pt x="519" y="39"/>
                    <a:pt x="520" y="39"/>
                  </a:cubicBezTo>
                  <a:close/>
                  <a:moveTo>
                    <a:pt x="520" y="33"/>
                  </a:moveTo>
                  <a:cubicBezTo>
                    <a:pt x="520" y="33"/>
                    <a:pt x="520" y="33"/>
                    <a:pt x="520" y="33"/>
                  </a:cubicBezTo>
                  <a:cubicBezTo>
                    <a:pt x="520" y="33"/>
                    <a:pt x="520" y="33"/>
                    <a:pt x="520" y="33"/>
                  </a:cubicBezTo>
                  <a:close/>
                  <a:moveTo>
                    <a:pt x="515" y="29"/>
                  </a:moveTo>
                  <a:cubicBezTo>
                    <a:pt x="515" y="30"/>
                    <a:pt x="515" y="30"/>
                    <a:pt x="515" y="30"/>
                  </a:cubicBezTo>
                  <a:cubicBezTo>
                    <a:pt x="515" y="30"/>
                    <a:pt x="515" y="30"/>
                    <a:pt x="515" y="30"/>
                  </a:cubicBezTo>
                  <a:lnTo>
                    <a:pt x="515" y="29"/>
                  </a:lnTo>
                  <a:close/>
                  <a:moveTo>
                    <a:pt x="516" y="30"/>
                  </a:moveTo>
                  <a:cubicBezTo>
                    <a:pt x="516" y="31"/>
                    <a:pt x="516" y="31"/>
                    <a:pt x="516" y="31"/>
                  </a:cubicBezTo>
                  <a:cubicBezTo>
                    <a:pt x="517" y="31"/>
                    <a:pt x="517" y="31"/>
                    <a:pt x="518" y="31"/>
                  </a:cubicBezTo>
                  <a:cubicBezTo>
                    <a:pt x="518" y="32"/>
                    <a:pt x="518" y="31"/>
                    <a:pt x="518" y="31"/>
                  </a:cubicBezTo>
                  <a:cubicBezTo>
                    <a:pt x="518" y="31"/>
                    <a:pt x="518" y="31"/>
                    <a:pt x="518" y="31"/>
                  </a:cubicBezTo>
                  <a:cubicBezTo>
                    <a:pt x="518" y="31"/>
                    <a:pt x="518" y="31"/>
                    <a:pt x="518" y="32"/>
                  </a:cubicBezTo>
                  <a:cubicBezTo>
                    <a:pt x="518" y="32"/>
                    <a:pt x="518" y="32"/>
                    <a:pt x="518" y="32"/>
                  </a:cubicBezTo>
                  <a:cubicBezTo>
                    <a:pt x="518" y="32"/>
                    <a:pt x="518" y="32"/>
                    <a:pt x="518" y="32"/>
                  </a:cubicBezTo>
                  <a:cubicBezTo>
                    <a:pt x="517" y="33"/>
                    <a:pt x="517" y="33"/>
                    <a:pt x="517" y="33"/>
                  </a:cubicBezTo>
                  <a:cubicBezTo>
                    <a:pt x="517" y="33"/>
                    <a:pt x="517" y="33"/>
                    <a:pt x="517" y="33"/>
                  </a:cubicBezTo>
                  <a:cubicBezTo>
                    <a:pt x="517" y="33"/>
                    <a:pt x="517" y="33"/>
                    <a:pt x="517" y="33"/>
                  </a:cubicBezTo>
                  <a:cubicBezTo>
                    <a:pt x="517" y="33"/>
                    <a:pt x="517" y="33"/>
                    <a:pt x="517" y="33"/>
                  </a:cubicBezTo>
                  <a:cubicBezTo>
                    <a:pt x="516" y="32"/>
                    <a:pt x="517" y="32"/>
                    <a:pt x="517" y="33"/>
                  </a:cubicBezTo>
                  <a:cubicBezTo>
                    <a:pt x="517" y="32"/>
                    <a:pt x="517" y="32"/>
                    <a:pt x="517" y="32"/>
                  </a:cubicBezTo>
                  <a:cubicBezTo>
                    <a:pt x="515" y="31"/>
                    <a:pt x="515" y="31"/>
                    <a:pt x="515" y="31"/>
                  </a:cubicBezTo>
                  <a:lnTo>
                    <a:pt x="516" y="30"/>
                  </a:lnTo>
                  <a:close/>
                  <a:moveTo>
                    <a:pt x="517" y="33"/>
                  </a:moveTo>
                  <a:cubicBezTo>
                    <a:pt x="517" y="33"/>
                    <a:pt x="517" y="33"/>
                    <a:pt x="517" y="33"/>
                  </a:cubicBezTo>
                  <a:cubicBezTo>
                    <a:pt x="515" y="33"/>
                    <a:pt x="515" y="33"/>
                    <a:pt x="515" y="33"/>
                  </a:cubicBezTo>
                  <a:cubicBezTo>
                    <a:pt x="515" y="32"/>
                    <a:pt x="515" y="32"/>
                    <a:pt x="515" y="32"/>
                  </a:cubicBezTo>
                  <a:cubicBezTo>
                    <a:pt x="515" y="32"/>
                    <a:pt x="515" y="32"/>
                    <a:pt x="515" y="32"/>
                  </a:cubicBezTo>
                  <a:cubicBezTo>
                    <a:pt x="515" y="32"/>
                    <a:pt x="515" y="32"/>
                    <a:pt x="515" y="32"/>
                  </a:cubicBezTo>
                  <a:cubicBezTo>
                    <a:pt x="516" y="32"/>
                    <a:pt x="516" y="33"/>
                    <a:pt x="517" y="33"/>
                  </a:cubicBezTo>
                  <a:close/>
                  <a:moveTo>
                    <a:pt x="515" y="32"/>
                  </a:moveTo>
                  <a:cubicBezTo>
                    <a:pt x="515" y="32"/>
                    <a:pt x="515" y="32"/>
                    <a:pt x="515" y="32"/>
                  </a:cubicBezTo>
                  <a:cubicBezTo>
                    <a:pt x="514" y="32"/>
                    <a:pt x="514" y="32"/>
                    <a:pt x="514" y="32"/>
                  </a:cubicBezTo>
                  <a:cubicBezTo>
                    <a:pt x="513" y="32"/>
                    <a:pt x="514" y="32"/>
                    <a:pt x="515" y="32"/>
                  </a:cubicBezTo>
                  <a:close/>
                  <a:moveTo>
                    <a:pt x="499" y="27"/>
                  </a:moveTo>
                  <a:cubicBezTo>
                    <a:pt x="499" y="27"/>
                    <a:pt x="499" y="27"/>
                    <a:pt x="499" y="27"/>
                  </a:cubicBezTo>
                  <a:cubicBezTo>
                    <a:pt x="499" y="27"/>
                    <a:pt x="499" y="27"/>
                    <a:pt x="499" y="27"/>
                  </a:cubicBezTo>
                  <a:cubicBezTo>
                    <a:pt x="499" y="27"/>
                    <a:pt x="499" y="27"/>
                    <a:pt x="499" y="27"/>
                  </a:cubicBezTo>
                  <a:close/>
                  <a:moveTo>
                    <a:pt x="500" y="35"/>
                  </a:moveTo>
                  <a:cubicBezTo>
                    <a:pt x="501" y="35"/>
                    <a:pt x="501" y="35"/>
                    <a:pt x="501" y="35"/>
                  </a:cubicBezTo>
                  <a:cubicBezTo>
                    <a:pt x="500" y="34"/>
                    <a:pt x="500" y="34"/>
                    <a:pt x="500" y="34"/>
                  </a:cubicBezTo>
                  <a:cubicBezTo>
                    <a:pt x="501" y="35"/>
                    <a:pt x="501" y="35"/>
                    <a:pt x="501" y="35"/>
                  </a:cubicBezTo>
                  <a:lnTo>
                    <a:pt x="500" y="35"/>
                  </a:lnTo>
                  <a:close/>
                  <a:moveTo>
                    <a:pt x="501" y="33"/>
                  </a:moveTo>
                  <a:cubicBezTo>
                    <a:pt x="501" y="33"/>
                    <a:pt x="501" y="33"/>
                    <a:pt x="501" y="33"/>
                  </a:cubicBezTo>
                  <a:cubicBezTo>
                    <a:pt x="500" y="32"/>
                    <a:pt x="500" y="32"/>
                    <a:pt x="500" y="32"/>
                  </a:cubicBezTo>
                  <a:cubicBezTo>
                    <a:pt x="499" y="33"/>
                    <a:pt x="499" y="33"/>
                    <a:pt x="499" y="33"/>
                  </a:cubicBezTo>
                  <a:cubicBezTo>
                    <a:pt x="498" y="33"/>
                    <a:pt x="497" y="32"/>
                    <a:pt x="496" y="33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32"/>
                    <a:pt x="495" y="32"/>
                    <a:pt x="495" y="31"/>
                  </a:cubicBezTo>
                  <a:cubicBezTo>
                    <a:pt x="495" y="32"/>
                    <a:pt x="494" y="31"/>
                    <a:pt x="494" y="32"/>
                  </a:cubicBezTo>
                  <a:cubicBezTo>
                    <a:pt x="495" y="32"/>
                    <a:pt x="494" y="33"/>
                    <a:pt x="494" y="33"/>
                  </a:cubicBezTo>
                  <a:cubicBezTo>
                    <a:pt x="493" y="32"/>
                    <a:pt x="493" y="32"/>
                    <a:pt x="492" y="32"/>
                  </a:cubicBezTo>
                  <a:cubicBezTo>
                    <a:pt x="492" y="31"/>
                    <a:pt x="492" y="31"/>
                    <a:pt x="492" y="31"/>
                  </a:cubicBezTo>
                  <a:cubicBezTo>
                    <a:pt x="492" y="31"/>
                    <a:pt x="492" y="31"/>
                    <a:pt x="491" y="32"/>
                  </a:cubicBezTo>
                  <a:cubicBezTo>
                    <a:pt x="491" y="30"/>
                    <a:pt x="493" y="31"/>
                    <a:pt x="494" y="30"/>
                  </a:cubicBezTo>
                  <a:cubicBezTo>
                    <a:pt x="494" y="30"/>
                    <a:pt x="494" y="30"/>
                    <a:pt x="494" y="30"/>
                  </a:cubicBezTo>
                  <a:cubicBezTo>
                    <a:pt x="494" y="30"/>
                    <a:pt x="493" y="30"/>
                    <a:pt x="494" y="29"/>
                  </a:cubicBezTo>
                  <a:cubicBezTo>
                    <a:pt x="494" y="30"/>
                    <a:pt x="496" y="30"/>
                    <a:pt x="497" y="30"/>
                  </a:cubicBezTo>
                  <a:cubicBezTo>
                    <a:pt x="499" y="30"/>
                    <a:pt x="497" y="28"/>
                    <a:pt x="499" y="29"/>
                  </a:cubicBezTo>
                  <a:cubicBezTo>
                    <a:pt x="499" y="29"/>
                    <a:pt x="499" y="31"/>
                    <a:pt x="499" y="31"/>
                  </a:cubicBezTo>
                  <a:cubicBezTo>
                    <a:pt x="500" y="31"/>
                    <a:pt x="502" y="31"/>
                    <a:pt x="502" y="30"/>
                  </a:cubicBezTo>
                  <a:cubicBezTo>
                    <a:pt x="503" y="31"/>
                    <a:pt x="503" y="31"/>
                    <a:pt x="503" y="31"/>
                  </a:cubicBezTo>
                  <a:cubicBezTo>
                    <a:pt x="502" y="31"/>
                    <a:pt x="502" y="31"/>
                    <a:pt x="502" y="31"/>
                  </a:cubicBezTo>
                  <a:cubicBezTo>
                    <a:pt x="502" y="31"/>
                    <a:pt x="502" y="31"/>
                    <a:pt x="502" y="32"/>
                  </a:cubicBezTo>
                  <a:cubicBezTo>
                    <a:pt x="504" y="32"/>
                    <a:pt x="506" y="31"/>
                    <a:pt x="507" y="32"/>
                  </a:cubicBezTo>
                  <a:cubicBezTo>
                    <a:pt x="507" y="32"/>
                    <a:pt x="507" y="32"/>
                    <a:pt x="508" y="32"/>
                  </a:cubicBezTo>
                  <a:cubicBezTo>
                    <a:pt x="509" y="33"/>
                    <a:pt x="510" y="32"/>
                    <a:pt x="512" y="32"/>
                  </a:cubicBezTo>
                  <a:cubicBezTo>
                    <a:pt x="512" y="33"/>
                    <a:pt x="512" y="33"/>
                    <a:pt x="512" y="33"/>
                  </a:cubicBezTo>
                  <a:cubicBezTo>
                    <a:pt x="513" y="33"/>
                    <a:pt x="513" y="33"/>
                    <a:pt x="513" y="34"/>
                  </a:cubicBezTo>
                  <a:cubicBezTo>
                    <a:pt x="514" y="33"/>
                    <a:pt x="514" y="33"/>
                    <a:pt x="514" y="33"/>
                  </a:cubicBezTo>
                  <a:cubicBezTo>
                    <a:pt x="515" y="34"/>
                    <a:pt x="514" y="33"/>
                    <a:pt x="514" y="35"/>
                  </a:cubicBezTo>
                  <a:cubicBezTo>
                    <a:pt x="514" y="35"/>
                    <a:pt x="514" y="35"/>
                    <a:pt x="515" y="35"/>
                  </a:cubicBezTo>
                  <a:cubicBezTo>
                    <a:pt x="515" y="35"/>
                    <a:pt x="515" y="35"/>
                    <a:pt x="515" y="35"/>
                  </a:cubicBezTo>
                  <a:cubicBezTo>
                    <a:pt x="515" y="35"/>
                    <a:pt x="515" y="35"/>
                    <a:pt x="514" y="35"/>
                  </a:cubicBezTo>
                  <a:cubicBezTo>
                    <a:pt x="515" y="35"/>
                    <a:pt x="515" y="34"/>
                    <a:pt x="515" y="34"/>
                  </a:cubicBezTo>
                  <a:cubicBezTo>
                    <a:pt x="516" y="35"/>
                    <a:pt x="518" y="33"/>
                    <a:pt x="519" y="35"/>
                  </a:cubicBezTo>
                  <a:cubicBezTo>
                    <a:pt x="520" y="35"/>
                    <a:pt x="520" y="35"/>
                    <a:pt x="520" y="35"/>
                  </a:cubicBezTo>
                  <a:cubicBezTo>
                    <a:pt x="519" y="36"/>
                    <a:pt x="520" y="36"/>
                    <a:pt x="520" y="37"/>
                  </a:cubicBezTo>
                  <a:cubicBezTo>
                    <a:pt x="520" y="37"/>
                    <a:pt x="519" y="37"/>
                    <a:pt x="518" y="38"/>
                  </a:cubicBezTo>
                  <a:cubicBezTo>
                    <a:pt x="518" y="38"/>
                    <a:pt x="518" y="38"/>
                    <a:pt x="518" y="38"/>
                  </a:cubicBezTo>
                  <a:cubicBezTo>
                    <a:pt x="518" y="38"/>
                    <a:pt x="518" y="38"/>
                    <a:pt x="518" y="38"/>
                  </a:cubicBezTo>
                  <a:cubicBezTo>
                    <a:pt x="518" y="37"/>
                    <a:pt x="517" y="38"/>
                    <a:pt x="517" y="37"/>
                  </a:cubicBezTo>
                  <a:cubicBezTo>
                    <a:pt x="518" y="37"/>
                    <a:pt x="518" y="38"/>
                    <a:pt x="518" y="37"/>
                  </a:cubicBezTo>
                  <a:cubicBezTo>
                    <a:pt x="518" y="37"/>
                    <a:pt x="518" y="36"/>
                    <a:pt x="517" y="36"/>
                  </a:cubicBezTo>
                  <a:cubicBezTo>
                    <a:pt x="517" y="36"/>
                    <a:pt x="517" y="37"/>
                    <a:pt x="517" y="37"/>
                  </a:cubicBezTo>
                  <a:cubicBezTo>
                    <a:pt x="516" y="36"/>
                    <a:pt x="515" y="37"/>
                    <a:pt x="515" y="37"/>
                  </a:cubicBezTo>
                  <a:cubicBezTo>
                    <a:pt x="515" y="37"/>
                    <a:pt x="515" y="37"/>
                    <a:pt x="514" y="37"/>
                  </a:cubicBezTo>
                  <a:cubicBezTo>
                    <a:pt x="514" y="36"/>
                    <a:pt x="514" y="37"/>
                    <a:pt x="514" y="37"/>
                  </a:cubicBezTo>
                  <a:cubicBezTo>
                    <a:pt x="514" y="37"/>
                    <a:pt x="514" y="37"/>
                    <a:pt x="514" y="37"/>
                  </a:cubicBezTo>
                  <a:cubicBezTo>
                    <a:pt x="514" y="38"/>
                    <a:pt x="513" y="37"/>
                    <a:pt x="513" y="37"/>
                  </a:cubicBezTo>
                  <a:cubicBezTo>
                    <a:pt x="513" y="36"/>
                    <a:pt x="512" y="36"/>
                    <a:pt x="512" y="36"/>
                  </a:cubicBezTo>
                  <a:cubicBezTo>
                    <a:pt x="512" y="36"/>
                    <a:pt x="512" y="36"/>
                    <a:pt x="511" y="36"/>
                  </a:cubicBezTo>
                  <a:cubicBezTo>
                    <a:pt x="511" y="36"/>
                    <a:pt x="511" y="37"/>
                    <a:pt x="511" y="37"/>
                  </a:cubicBezTo>
                  <a:cubicBezTo>
                    <a:pt x="512" y="37"/>
                    <a:pt x="512" y="37"/>
                    <a:pt x="512" y="37"/>
                  </a:cubicBezTo>
                  <a:cubicBezTo>
                    <a:pt x="511" y="37"/>
                    <a:pt x="511" y="37"/>
                    <a:pt x="511" y="37"/>
                  </a:cubicBezTo>
                  <a:cubicBezTo>
                    <a:pt x="512" y="38"/>
                    <a:pt x="512" y="38"/>
                    <a:pt x="513" y="38"/>
                  </a:cubicBezTo>
                  <a:cubicBezTo>
                    <a:pt x="513" y="38"/>
                    <a:pt x="512" y="39"/>
                    <a:pt x="512" y="39"/>
                  </a:cubicBezTo>
                  <a:cubicBezTo>
                    <a:pt x="513" y="39"/>
                    <a:pt x="513" y="39"/>
                    <a:pt x="513" y="39"/>
                  </a:cubicBezTo>
                  <a:cubicBezTo>
                    <a:pt x="513" y="39"/>
                    <a:pt x="512" y="39"/>
                    <a:pt x="512" y="39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39"/>
                    <a:pt x="512" y="39"/>
                    <a:pt x="512" y="39"/>
                  </a:cubicBezTo>
                  <a:cubicBezTo>
                    <a:pt x="511" y="39"/>
                    <a:pt x="512" y="39"/>
                    <a:pt x="512" y="38"/>
                  </a:cubicBezTo>
                  <a:cubicBezTo>
                    <a:pt x="511" y="38"/>
                    <a:pt x="511" y="38"/>
                    <a:pt x="511" y="38"/>
                  </a:cubicBezTo>
                  <a:cubicBezTo>
                    <a:pt x="512" y="37"/>
                    <a:pt x="509" y="37"/>
                    <a:pt x="510" y="36"/>
                  </a:cubicBezTo>
                  <a:cubicBezTo>
                    <a:pt x="509" y="36"/>
                    <a:pt x="509" y="35"/>
                    <a:pt x="508" y="35"/>
                  </a:cubicBezTo>
                  <a:cubicBezTo>
                    <a:pt x="508" y="35"/>
                    <a:pt x="508" y="36"/>
                    <a:pt x="508" y="36"/>
                  </a:cubicBezTo>
                  <a:cubicBezTo>
                    <a:pt x="507" y="36"/>
                    <a:pt x="507" y="35"/>
                    <a:pt x="507" y="34"/>
                  </a:cubicBezTo>
                  <a:cubicBezTo>
                    <a:pt x="508" y="35"/>
                    <a:pt x="508" y="35"/>
                    <a:pt x="508" y="35"/>
                  </a:cubicBezTo>
                  <a:cubicBezTo>
                    <a:pt x="508" y="35"/>
                    <a:pt x="509" y="34"/>
                    <a:pt x="509" y="33"/>
                  </a:cubicBezTo>
                  <a:cubicBezTo>
                    <a:pt x="509" y="32"/>
                    <a:pt x="507" y="33"/>
                    <a:pt x="507" y="33"/>
                  </a:cubicBezTo>
                  <a:cubicBezTo>
                    <a:pt x="507" y="33"/>
                    <a:pt x="507" y="33"/>
                    <a:pt x="507" y="33"/>
                  </a:cubicBezTo>
                  <a:cubicBezTo>
                    <a:pt x="507" y="32"/>
                    <a:pt x="506" y="33"/>
                    <a:pt x="506" y="33"/>
                  </a:cubicBezTo>
                  <a:cubicBezTo>
                    <a:pt x="506" y="33"/>
                    <a:pt x="506" y="33"/>
                    <a:pt x="506" y="33"/>
                  </a:cubicBezTo>
                  <a:cubicBezTo>
                    <a:pt x="507" y="33"/>
                    <a:pt x="505" y="33"/>
                    <a:pt x="506" y="32"/>
                  </a:cubicBezTo>
                  <a:cubicBezTo>
                    <a:pt x="505" y="32"/>
                    <a:pt x="505" y="32"/>
                    <a:pt x="504" y="32"/>
                  </a:cubicBezTo>
                  <a:cubicBezTo>
                    <a:pt x="505" y="33"/>
                    <a:pt x="506" y="35"/>
                    <a:pt x="507" y="35"/>
                  </a:cubicBezTo>
                  <a:cubicBezTo>
                    <a:pt x="507" y="35"/>
                    <a:pt x="506" y="35"/>
                    <a:pt x="506" y="36"/>
                  </a:cubicBezTo>
                  <a:cubicBezTo>
                    <a:pt x="506" y="35"/>
                    <a:pt x="506" y="35"/>
                    <a:pt x="506" y="35"/>
                  </a:cubicBezTo>
                  <a:cubicBezTo>
                    <a:pt x="506" y="35"/>
                    <a:pt x="505" y="35"/>
                    <a:pt x="505" y="35"/>
                  </a:cubicBezTo>
                  <a:cubicBezTo>
                    <a:pt x="505" y="36"/>
                    <a:pt x="505" y="36"/>
                    <a:pt x="505" y="36"/>
                  </a:cubicBezTo>
                  <a:cubicBezTo>
                    <a:pt x="504" y="35"/>
                    <a:pt x="504" y="35"/>
                    <a:pt x="504" y="35"/>
                  </a:cubicBezTo>
                  <a:cubicBezTo>
                    <a:pt x="504" y="35"/>
                    <a:pt x="504" y="34"/>
                    <a:pt x="504" y="34"/>
                  </a:cubicBezTo>
                  <a:cubicBezTo>
                    <a:pt x="503" y="34"/>
                    <a:pt x="503" y="34"/>
                    <a:pt x="503" y="34"/>
                  </a:cubicBezTo>
                  <a:cubicBezTo>
                    <a:pt x="503" y="34"/>
                    <a:pt x="503" y="34"/>
                    <a:pt x="502" y="34"/>
                  </a:cubicBezTo>
                  <a:cubicBezTo>
                    <a:pt x="501" y="34"/>
                    <a:pt x="502" y="32"/>
                    <a:pt x="501" y="33"/>
                  </a:cubicBezTo>
                  <a:close/>
                  <a:moveTo>
                    <a:pt x="508" y="37"/>
                  </a:moveTo>
                  <a:cubicBezTo>
                    <a:pt x="508" y="37"/>
                    <a:pt x="508" y="37"/>
                    <a:pt x="508" y="36"/>
                  </a:cubicBezTo>
                  <a:cubicBezTo>
                    <a:pt x="507" y="36"/>
                    <a:pt x="507" y="36"/>
                    <a:pt x="507" y="36"/>
                  </a:cubicBezTo>
                  <a:cubicBezTo>
                    <a:pt x="508" y="36"/>
                    <a:pt x="508" y="36"/>
                    <a:pt x="508" y="36"/>
                  </a:cubicBezTo>
                  <a:lnTo>
                    <a:pt x="508" y="37"/>
                  </a:lnTo>
                  <a:close/>
                  <a:moveTo>
                    <a:pt x="501" y="37"/>
                  </a:moveTo>
                  <a:cubicBezTo>
                    <a:pt x="501" y="36"/>
                    <a:pt x="501" y="36"/>
                    <a:pt x="501" y="36"/>
                  </a:cubicBezTo>
                  <a:cubicBezTo>
                    <a:pt x="502" y="36"/>
                    <a:pt x="502" y="37"/>
                    <a:pt x="502" y="37"/>
                  </a:cubicBezTo>
                  <a:lnTo>
                    <a:pt x="501" y="37"/>
                  </a:lnTo>
                  <a:close/>
                  <a:moveTo>
                    <a:pt x="503" y="36"/>
                  </a:moveTo>
                  <a:cubicBezTo>
                    <a:pt x="502" y="36"/>
                    <a:pt x="503" y="36"/>
                    <a:pt x="503" y="35"/>
                  </a:cubicBezTo>
                  <a:cubicBezTo>
                    <a:pt x="504" y="35"/>
                    <a:pt x="504" y="37"/>
                    <a:pt x="506" y="36"/>
                  </a:cubicBezTo>
                  <a:cubicBezTo>
                    <a:pt x="505" y="37"/>
                    <a:pt x="505" y="37"/>
                    <a:pt x="506" y="38"/>
                  </a:cubicBezTo>
                  <a:cubicBezTo>
                    <a:pt x="506" y="38"/>
                    <a:pt x="506" y="38"/>
                    <a:pt x="506" y="38"/>
                  </a:cubicBezTo>
                  <a:cubicBezTo>
                    <a:pt x="506" y="38"/>
                    <a:pt x="507" y="37"/>
                    <a:pt x="506" y="37"/>
                  </a:cubicBezTo>
                  <a:cubicBezTo>
                    <a:pt x="507" y="37"/>
                    <a:pt x="507" y="37"/>
                    <a:pt x="508" y="37"/>
                  </a:cubicBezTo>
                  <a:cubicBezTo>
                    <a:pt x="507" y="37"/>
                    <a:pt x="507" y="37"/>
                    <a:pt x="507" y="37"/>
                  </a:cubicBezTo>
                  <a:cubicBezTo>
                    <a:pt x="508" y="38"/>
                    <a:pt x="509" y="37"/>
                    <a:pt x="509" y="38"/>
                  </a:cubicBezTo>
                  <a:cubicBezTo>
                    <a:pt x="508" y="39"/>
                    <a:pt x="507" y="39"/>
                    <a:pt x="506" y="38"/>
                  </a:cubicBezTo>
                  <a:cubicBezTo>
                    <a:pt x="506" y="38"/>
                    <a:pt x="506" y="38"/>
                    <a:pt x="506" y="38"/>
                  </a:cubicBezTo>
                  <a:cubicBezTo>
                    <a:pt x="506" y="38"/>
                    <a:pt x="506" y="38"/>
                    <a:pt x="506" y="38"/>
                  </a:cubicBezTo>
                  <a:cubicBezTo>
                    <a:pt x="505" y="37"/>
                    <a:pt x="505" y="37"/>
                    <a:pt x="504" y="37"/>
                  </a:cubicBezTo>
                  <a:cubicBezTo>
                    <a:pt x="504" y="37"/>
                    <a:pt x="503" y="37"/>
                    <a:pt x="503" y="37"/>
                  </a:cubicBezTo>
                  <a:cubicBezTo>
                    <a:pt x="503" y="37"/>
                    <a:pt x="504" y="37"/>
                    <a:pt x="504" y="37"/>
                  </a:cubicBezTo>
                  <a:cubicBezTo>
                    <a:pt x="504" y="37"/>
                    <a:pt x="504" y="37"/>
                    <a:pt x="504" y="36"/>
                  </a:cubicBezTo>
                  <a:cubicBezTo>
                    <a:pt x="504" y="36"/>
                    <a:pt x="503" y="36"/>
                    <a:pt x="503" y="36"/>
                  </a:cubicBezTo>
                  <a:close/>
                  <a:moveTo>
                    <a:pt x="504" y="40"/>
                  </a:moveTo>
                  <a:cubicBezTo>
                    <a:pt x="504" y="41"/>
                    <a:pt x="504" y="40"/>
                    <a:pt x="503" y="40"/>
                  </a:cubicBezTo>
                  <a:cubicBezTo>
                    <a:pt x="503" y="40"/>
                    <a:pt x="503" y="40"/>
                    <a:pt x="503" y="40"/>
                  </a:cubicBezTo>
                  <a:cubicBezTo>
                    <a:pt x="503" y="40"/>
                    <a:pt x="503" y="40"/>
                    <a:pt x="503" y="40"/>
                  </a:cubicBezTo>
                  <a:cubicBezTo>
                    <a:pt x="504" y="40"/>
                    <a:pt x="504" y="40"/>
                    <a:pt x="504" y="40"/>
                  </a:cubicBezTo>
                  <a:cubicBezTo>
                    <a:pt x="503" y="39"/>
                    <a:pt x="503" y="39"/>
                    <a:pt x="503" y="39"/>
                  </a:cubicBezTo>
                  <a:cubicBezTo>
                    <a:pt x="503" y="39"/>
                    <a:pt x="503" y="39"/>
                    <a:pt x="502" y="39"/>
                  </a:cubicBezTo>
                  <a:cubicBezTo>
                    <a:pt x="503" y="39"/>
                    <a:pt x="503" y="39"/>
                    <a:pt x="503" y="39"/>
                  </a:cubicBezTo>
                  <a:cubicBezTo>
                    <a:pt x="504" y="39"/>
                    <a:pt x="504" y="38"/>
                    <a:pt x="505" y="38"/>
                  </a:cubicBezTo>
                  <a:cubicBezTo>
                    <a:pt x="505" y="38"/>
                    <a:pt x="505" y="39"/>
                    <a:pt x="505" y="39"/>
                  </a:cubicBezTo>
                  <a:cubicBezTo>
                    <a:pt x="505" y="38"/>
                    <a:pt x="505" y="38"/>
                    <a:pt x="505" y="38"/>
                  </a:cubicBezTo>
                  <a:cubicBezTo>
                    <a:pt x="505" y="39"/>
                    <a:pt x="505" y="39"/>
                    <a:pt x="505" y="39"/>
                  </a:cubicBezTo>
                  <a:cubicBezTo>
                    <a:pt x="505" y="39"/>
                    <a:pt x="505" y="39"/>
                    <a:pt x="505" y="39"/>
                  </a:cubicBezTo>
                  <a:cubicBezTo>
                    <a:pt x="505" y="39"/>
                    <a:pt x="505" y="39"/>
                    <a:pt x="505" y="39"/>
                  </a:cubicBezTo>
                  <a:cubicBezTo>
                    <a:pt x="505" y="39"/>
                    <a:pt x="505" y="39"/>
                    <a:pt x="505" y="38"/>
                  </a:cubicBezTo>
                  <a:cubicBezTo>
                    <a:pt x="504" y="39"/>
                    <a:pt x="504" y="39"/>
                    <a:pt x="504" y="39"/>
                  </a:cubicBezTo>
                  <a:cubicBezTo>
                    <a:pt x="504" y="40"/>
                    <a:pt x="504" y="40"/>
                    <a:pt x="504" y="40"/>
                  </a:cubicBezTo>
                  <a:close/>
                  <a:moveTo>
                    <a:pt x="501" y="43"/>
                  </a:moveTo>
                  <a:cubicBezTo>
                    <a:pt x="501" y="43"/>
                    <a:pt x="501" y="44"/>
                    <a:pt x="502" y="44"/>
                  </a:cubicBezTo>
                  <a:cubicBezTo>
                    <a:pt x="502" y="44"/>
                    <a:pt x="502" y="44"/>
                    <a:pt x="502" y="44"/>
                  </a:cubicBezTo>
                  <a:cubicBezTo>
                    <a:pt x="502" y="43"/>
                    <a:pt x="502" y="43"/>
                    <a:pt x="502" y="43"/>
                  </a:cubicBezTo>
                  <a:cubicBezTo>
                    <a:pt x="502" y="43"/>
                    <a:pt x="503" y="43"/>
                    <a:pt x="503" y="43"/>
                  </a:cubicBezTo>
                  <a:cubicBezTo>
                    <a:pt x="503" y="43"/>
                    <a:pt x="503" y="42"/>
                    <a:pt x="503" y="42"/>
                  </a:cubicBezTo>
                  <a:cubicBezTo>
                    <a:pt x="503" y="42"/>
                    <a:pt x="503" y="42"/>
                    <a:pt x="503" y="42"/>
                  </a:cubicBezTo>
                  <a:cubicBezTo>
                    <a:pt x="504" y="41"/>
                    <a:pt x="504" y="41"/>
                    <a:pt x="504" y="41"/>
                  </a:cubicBezTo>
                  <a:cubicBezTo>
                    <a:pt x="504" y="42"/>
                    <a:pt x="504" y="42"/>
                    <a:pt x="504" y="42"/>
                  </a:cubicBezTo>
                  <a:cubicBezTo>
                    <a:pt x="504" y="42"/>
                    <a:pt x="504" y="42"/>
                    <a:pt x="504" y="42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4" y="43"/>
                    <a:pt x="504" y="43"/>
                    <a:pt x="504" y="43"/>
                  </a:cubicBezTo>
                  <a:cubicBezTo>
                    <a:pt x="504" y="44"/>
                    <a:pt x="504" y="44"/>
                    <a:pt x="504" y="44"/>
                  </a:cubicBezTo>
                  <a:cubicBezTo>
                    <a:pt x="504" y="45"/>
                    <a:pt x="504" y="45"/>
                    <a:pt x="504" y="45"/>
                  </a:cubicBezTo>
                  <a:cubicBezTo>
                    <a:pt x="504" y="44"/>
                    <a:pt x="504" y="44"/>
                    <a:pt x="504" y="44"/>
                  </a:cubicBezTo>
                  <a:cubicBezTo>
                    <a:pt x="503" y="44"/>
                    <a:pt x="504" y="45"/>
                    <a:pt x="503" y="45"/>
                  </a:cubicBezTo>
                  <a:cubicBezTo>
                    <a:pt x="503" y="46"/>
                    <a:pt x="503" y="46"/>
                    <a:pt x="503" y="46"/>
                  </a:cubicBezTo>
                  <a:cubicBezTo>
                    <a:pt x="503" y="46"/>
                    <a:pt x="503" y="46"/>
                    <a:pt x="503" y="46"/>
                  </a:cubicBezTo>
                  <a:cubicBezTo>
                    <a:pt x="503" y="45"/>
                    <a:pt x="502" y="45"/>
                    <a:pt x="502" y="45"/>
                  </a:cubicBezTo>
                  <a:cubicBezTo>
                    <a:pt x="503" y="45"/>
                    <a:pt x="503" y="45"/>
                    <a:pt x="503" y="45"/>
                  </a:cubicBezTo>
                  <a:cubicBezTo>
                    <a:pt x="503" y="44"/>
                    <a:pt x="502" y="44"/>
                    <a:pt x="502" y="44"/>
                  </a:cubicBezTo>
                  <a:cubicBezTo>
                    <a:pt x="502" y="44"/>
                    <a:pt x="502" y="44"/>
                    <a:pt x="502" y="44"/>
                  </a:cubicBezTo>
                  <a:cubicBezTo>
                    <a:pt x="502" y="44"/>
                    <a:pt x="502" y="44"/>
                    <a:pt x="502" y="44"/>
                  </a:cubicBezTo>
                  <a:cubicBezTo>
                    <a:pt x="501" y="44"/>
                    <a:pt x="501" y="44"/>
                    <a:pt x="501" y="44"/>
                  </a:cubicBezTo>
                  <a:cubicBezTo>
                    <a:pt x="501" y="44"/>
                    <a:pt x="501" y="44"/>
                    <a:pt x="501" y="44"/>
                  </a:cubicBezTo>
                  <a:cubicBezTo>
                    <a:pt x="500" y="44"/>
                    <a:pt x="501" y="43"/>
                    <a:pt x="501" y="43"/>
                  </a:cubicBezTo>
                  <a:close/>
                  <a:moveTo>
                    <a:pt x="496" y="56"/>
                  </a:moveTo>
                  <a:cubicBezTo>
                    <a:pt x="498" y="57"/>
                    <a:pt x="498" y="57"/>
                    <a:pt x="498" y="57"/>
                  </a:cubicBezTo>
                  <a:cubicBezTo>
                    <a:pt x="496" y="57"/>
                    <a:pt x="496" y="57"/>
                    <a:pt x="496" y="57"/>
                  </a:cubicBezTo>
                  <a:lnTo>
                    <a:pt x="496" y="56"/>
                  </a:lnTo>
                  <a:close/>
                  <a:moveTo>
                    <a:pt x="486" y="92"/>
                  </a:moveTo>
                  <a:cubicBezTo>
                    <a:pt x="487" y="93"/>
                    <a:pt x="487" y="93"/>
                    <a:pt x="487" y="93"/>
                  </a:cubicBezTo>
                  <a:cubicBezTo>
                    <a:pt x="485" y="93"/>
                    <a:pt x="483" y="91"/>
                    <a:pt x="482" y="92"/>
                  </a:cubicBezTo>
                  <a:cubicBezTo>
                    <a:pt x="482" y="92"/>
                    <a:pt x="482" y="92"/>
                    <a:pt x="482" y="92"/>
                  </a:cubicBezTo>
                  <a:cubicBezTo>
                    <a:pt x="482" y="92"/>
                    <a:pt x="480" y="90"/>
                    <a:pt x="479" y="92"/>
                  </a:cubicBezTo>
                  <a:cubicBezTo>
                    <a:pt x="479" y="93"/>
                    <a:pt x="479" y="93"/>
                    <a:pt x="479" y="93"/>
                  </a:cubicBezTo>
                  <a:cubicBezTo>
                    <a:pt x="478" y="92"/>
                    <a:pt x="478" y="92"/>
                    <a:pt x="478" y="92"/>
                  </a:cubicBezTo>
                  <a:cubicBezTo>
                    <a:pt x="478" y="93"/>
                    <a:pt x="478" y="93"/>
                    <a:pt x="478" y="93"/>
                  </a:cubicBezTo>
                  <a:cubicBezTo>
                    <a:pt x="477" y="92"/>
                    <a:pt x="477" y="92"/>
                    <a:pt x="476" y="92"/>
                  </a:cubicBezTo>
                  <a:cubicBezTo>
                    <a:pt x="476" y="92"/>
                    <a:pt x="477" y="92"/>
                    <a:pt x="477" y="91"/>
                  </a:cubicBezTo>
                  <a:cubicBezTo>
                    <a:pt x="476" y="91"/>
                    <a:pt x="476" y="91"/>
                    <a:pt x="476" y="91"/>
                  </a:cubicBezTo>
                  <a:cubicBezTo>
                    <a:pt x="476" y="90"/>
                    <a:pt x="477" y="90"/>
                    <a:pt x="477" y="90"/>
                  </a:cubicBezTo>
                  <a:cubicBezTo>
                    <a:pt x="478" y="90"/>
                    <a:pt x="478" y="90"/>
                    <a:pt x="478" y="90"/>
                  </a:cubicBezTo>
                  <a:cubicBezTo>
                    <a:pt x="478" y="90"/>
                    <a:pt x="478" y="90"/>
                    <a:pt x="477" y="90"/>
                  </a:cubicBezTo>
                  <a:cubicBezTo>
                    <a:pt x="477" y="90"/>
                    <a:pt x="477" y="90"/>
                    <a:pt x="477" y="90"/>
                  </a:cubicBezTo>
                  <a:cubicBezTo>
                    <a:pt x="477" y="90"/>
                    <a:pt x="477" y="91"/>
                    <a:pt x="477" y="91"/>
                  </a:cubicBezTo>
                  <a:cubicBezTo>
                    <a:pt x="478" y="91"/>
                    <a:pt x="478" y="90"/>
                    <a:pt x="479" y="90"/>
                  </a:cubicBezTo>
                  <a:cubicBezTo>
                    <a:pt x="479" y="91"/>
                    <a:pt x="480" y="92"/>
                    <a:pt x="481" y="91"/>
                  </a:cubicBezTo>
                  <a:cubicBezTo>
                    <a:pt x="483" y="90"/>
                    <a:pt x="484" y="93"/>
                    <a:pt x="486" y="92"/>
                  </a:cubicBezTo>
                  <a:close/>
                  <a:moveTo>
                    <a:pt x="485" y="69"/>
                  </a:moveTo>
                  <a:cubicBezTo>
                    <a:pt x="484" y="69"/>
                    <a:pt x="484" y="68"/>
                    <a:pt x="483" y="68"/>
                  </a:cubicBezTo>
                  <a:cubicBezTo>
                    <a:pt x="484" y="68"/>
                    <a:pt x="484" y="68"/>
                    <a:pt x="484" y="68"/>
                  </a:cubicBezTo>
                  <a:cubicBezTo>
                    <a:pt x="484" y="68"/>
                    <a:pt x="484" y="68"/>
                    <a:pt x="484" y="68"/>
                  </a:cubicBezTo>
                  <a:cubicBezTo>
                    <a:pt x="484" y="69"/>
                    <a:pt x="484" y="69"/>
                    <a:pt x="485" y="69"/>
                  </a:cubicBezTo>
                  <a:close/>
                  <a:moveTo>
                    <a:pt x="480" y="89"/>
                  </a:moveTo>
                  <a:cubicBezTo>
                    <a:pt x="479" y="89"/>
                    <a:pt x="479" y="89"/>
                    <a:pt x="479" y="89"/>
                  </a:cubicBezTo>
                  <a:cubicBezTo>
                    <a:pt x="479" y="89"/>
                    <a:pt x="479" y="89"/>
                    <a:pt x="479" y="89"/>
                  </a:cubicBezTo>
                  <a:lnTo>
                    <a:pt x="480" y="89"/>
                  </a:lnTo>
                  <a:close/>
                  <a:moveTo>
                    <a:pt x="484" y="89"/>
                  </a:moveTo>
                  <a:cubicBezTo>
                    <a:pt x="484" y="89"/>
                    <a:pt x="484" y="89"/>
                    <a:pt x="485" y="89"/>
                  </a:cubicBezTo>
                  <a:cubicBezTo>
                    <a:pt x="484" y="90"/>
                    <a:pt x="484" y="90"/>
                    <a:pt x="484" y="90"/>
                  </a:cubicBezTo>
                  <a:cubicBezTo>
                    <a:pt x="484" y="89"/>
                    <a:pt x="484" y="89"/>
                    <a:pt x="484" y="89"/>
                  </a:cubicBezTo>
                  <a:cubicBezTo>
                    <a:pt x="483" y="89"/>
                    <a:pt x="483" y="90"/>
                    <a:pt x="482" y="90"/>
                  </a:cubicBezTo>
                  <a:cubicBezTo>
                    <a:pt x="482" y="89"/>
                    <a:pt x="482" y="89"/>
                    <a:pt x="482" y="89"/>
                  </a:cubicBezTo>
                  <a:cubicBezTo>
                    <a:pt x="482" y="89"/>
                    <a:pt x="482" y="89"/>
                    <a:pt x="482" y="90"/>
                  </a:cubicBezTo>
                  <a:cubicBezTo>
                    <a:pt x="481" y="89"/>
                    <a:pt x="481" y="89"/>
                    <a:pt x="481" y="89"/>
                  </a:cubicBezTo>
                  <a:cubicBezTo>
                    <a:pt x="482" y="89"/>
                    <a:pt x="483" y="89"/>
                    <a:pt x="483" y="89"/>
                  </a:cubicBezTo>
                  <a:cubicBezTo>
                    <a:pt x="483" y="89"/>
                    <a:pt x="484" y="88"/>
                    <a:pt x="484" y="88"/>
                  </a:cubicBezTo>
                  <a:cubicBezTo>
                    <a:pt x="484" y="89"/>
                    <a:pt x="484" y="89"/>
                    <a:pt x="484" y="89"/>
                  </a:cubicBezTo>
                  <a:close/>
                  <a:moveTo>
                    <a:pt x="490" y="54"/>
                  </a:moveTo>
                  <a:cubicBezTo>
                    <a:pt x="491" y="54"/>
                    <a:pt x="491" y="54"/>
                    <a:pt x="491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2" y="53"/>
                    <a:pt x="492" y="54"/>
                    <a:pt x="492" y="54"/>
                  </a:cubicBezTo>
                  <a:cubicBezTo>
                    <a:pt x="491" y="55"/>
                    <a:pt x="491" y="54"/>
                    <a:pt x="490" y="54"/>
                  </a:cubicBezTo>
                  <a:close/>
                  <a:moveTo>
                    <a:pt x="494" y="49"/>
                  </a:moveTo>
                  <a:cubicBezTo>
                    <a:pt x="495" y="49"/>
                    <a:pt x="495" y="49"/>
                    <a:pt x="495" y="49"/>
                  </a:cubicBezTo>
                  <a:cubicBezTo>
                    <a:pt x="495" y="50"/>
                    <a:pt x="495" y="50"/>
                    <a:pt x="495" y="50"/>
                  </a:cubicBezTo>
                  <a:cubicBezTo>
                    <a:pt x="495" y="50"/>
                    <a:pt x="495" y="50"/>
                    <a:pt x="495" y="50"/>
                  </a:cubicBezTo>
                  <a:cubicBezTo>
                    <a:pt x="495" y="50"/>
                    <a:pt x="494" y="50"/>
                    <a:pt x="494" y="50"/>
                  </a:cubicBezTo>
                  <a:cubicBezTo>
                    <a:pt x="495" y="50"/>
                    <a:pt x="494" y="51"/>
                    <a:pt x="494" y="51"/>
                  </a:cubicBezTo>
                  <a:cubicBezTo>
                    <a:pt x="492" y="51"/>
                    <a:pt x="492" y="51"/>
                    <a:pt x="492" y="51"/>
                  </a:cubicBezTo>
                  <a:cubicBezTo>
                    <a:pt x="492" y="50"/>
                    <a:pt x="494" y="50"/>
                    <a:pt x="494" y="49"/>
                  </a:cubicBezTo>
                  <a:close/>
                  <a:moveTo>
                    <a:pt x="494" y="47"/>
                  </a:moveTo>
                  <a:cubicBezTo>
                    <a:pt x="494" y="48"/>
                    <a:pt x="494" y="48"/>
                    <a:pt x="494" y="48"/>
                  </a:cubicBezTo>
                  <a:cubicBezTo>
                    <a:pt x="494" y="48"/>
                    <a:pt x="493" y="48"/>
                    <a:pt x="494" y="47"/>
                  </a:cubicBezTo>
                  <a:close/>
                  <a:moveTo>
                    <a:pt x="492" y="49"/>
                  </a:moveTo>
                  <a:cubicBezTo>
                    <a:pt x="492" y="48"/>
                    <a:pt x="492" y="48"/>
                    <a:pt x="492" y="48"/>
                  </a:cubicBezTo>
                  <a:cubicBezTo>
                    <a:pt x="492" y="48"/>
                    <a:pt x="492" y="48"/>
                    <a:pt x="492" y="49"/>
                  </a:cubicBezTo>
                  <a:cubicBezTo>
                    <a:pt x="492" y="49"/>
                    <a:pt x="493" y="49"/>
                    <a:pt x="493" y="49"/>
                  </a:cubicBezTo>
                  <a:cubicBezTo>
                    <a:pt x="492" y="50"/>
                    <a:pt x="492" y="49"/>
                    <a:pt x="491" y="49"/>
                  </a:cubicBezTo>
                  <a:cubicBezTo>
                    <a:pt x="492" y="49"/>
                    <a:pt x="492" y="49"/>
                    <a:pt x="492" y="49"/>
                  </a:cubicBezTo>
                  <a:close/>
                  <a:moveTo>
                    <a:pt x="490" y="51"/>
                  </a:moveTo>
                  <a:cubicBezTo>
                    <a:pt x="490" y="51"/>
                    <a:pt x="491" y="52"/>
                    <a:pt x="491" y="52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1" y="51"/>
                    <a:pt x="491" y="51"/>
                    <a:pt x="491" y="51"/>
                  </a:cubicBezTo>
                  <a:cubicBezTo>
                    <a:pt x="491" y="51"/>
                    <a:pt x="491" y="52"/>
                    <a:pt x="491" y="52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1" y="52"/>
                    <a:pt x="491" y="53"/>
                    <a:pt x="491" y="53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3"/>
                    <a:pt x="489" y="51"/>
                    <a:pt x="489" y="51"/>
                  </a:cubicBezTo>
                  <a:cubicBezTo>
                    <a:pt x="489" y="51"/>
                    <a:pt x="489" y="51"/>
                    <a:pt x="489" y="51"/>
                  </a:cubicBezTo>
                  <a:cubicBezTo>
                    <a:pt x="489" y="51"/>
                    <a:pt x="489" y="50"/>
                    <a:pt x="489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8" y="49"/>
                    <a:pt x="488" y="49"/>
                    <a:pt x="488" y="49"/>
                  </a:cubicBezTo>
                  <a:cubicBezTo>
                    <a:pt x="490" y="49"/>
                    <a:pt x="490" y="50"/>
                    <a:pt x="490" y="51"/>
                  </a:cubicBezTo>
                  <a:close/>
                  <a:moveTo>
                    <a:pt x="490" y="48"/>
                  </a:moveTo>
                  <a:cubicBezTo>
                    <a:pt x="490" y="47"/>
                    <a:pt x="490" y="47"/>
                    <a:pt x="490" y="47"/>
                  </a:cubicBezTo>
                  <a:cubicBezTo>
                    <a:pt x="490" y="47"/>
                    <a:pt x="490" y="47"/>
                    <a:pt x="490" y="47"/>
                  </a:cubicBezTo>
                  <a:lnTo>
                    <a:pt x="490" y="48"/>
                  </a:lnTo>
                  <a:close/>
                  <a:moveTo>
                    <a:pt x="491" y="49"/>
                  </a:moveTo>
                  <a:cubicBezTo>
                    <a:pt x="490" y="49"/>
                    <a:pt x="490" y="49"/>
                    <a:pt x="490" y="49"/>
                  </a:cubicBezTo>
                  <a:cubicBezTo>
                    <a:pt x="490" y="48"/>
                    <a:pt x="490" y="48"/>
                    <a:pt x="490" y="48"/>
                  </a:cubicBezTo>
                  <a:lnTo>
                    <a:pt x="491" y="49"/>
                  </a:lnTo>
                  <a:close/>
                  <a:moveTo>
                    <a:pt x="485" y="43"/>
                  </a:moveTo>
                  <a:cubicBezTo>
                    <a:pt x="485" y="44"/>
                    <a:pt x="486" y="43"/>
                    <a:pt x="487" y="43"/>
                  </a:cubicBezTo>
                  <a:cubicBezTo>
                    <a:pt x="487" y="44"/>
                    <a:pt x="488" y="43"/>
                    <a:pt x="488" y="44"/>
                  </a:cubicBezTo>
                  <a:cubicBezTo>
                    <a:pt x="488" y="45"/>
                    <a:pt x="488" y="45"/>
                    <a:pt x="489" y="45"/>
                  </a:cubicBezTo>
                  <a:cubicBezTo>
                    <a:pt x="490" y="44"/>
                    <a:pt x="490" y="44"/>
                    <a:pt x="490" y="44"/>
                  </a:cubicBezTo>
                  <a:cubicBezTo>
                    <a:pt x="490" y="44"/>
                    <a:pt x="490" y="45"/>
                    <a:pt x="490" y="45"/>
                  </a:cubicBezTo>
                  <a:cubicBezTo>
                    <a:pt x="490" y="45"/>
                    <a:pt x="490" y="45"/>
                    <a:pt x="490" y="45"/>
                  </a:cubicBezTo>
                  <a:cubicBezTo>
                    <a:pt x="490" y="45"/>
                    <a:pt x="490" y="45"/>
                    <a:pt x="491" y="45"/>
                  </a:cubicBezTo>
                  <a:cubicBezTo>
                    <a:pt x="490" y="45"/>
                    <a:pt x="490" y="45"/>
                    <a:pt x="490" y="45"/>
                  </a:cubicBezTo>
                  <a:cubicBezTo>
                    <a:pt x="490" y="45"/>
                    <a:pt x="490" y="45"/>
                    <a:pt x="490" y="45"/>
                  </a:cubicBezTo>
                  <a:cubicBezTo>
                    <a:pt x="491" y="46"/>
                    <a:pt x="491" y="46"/>
                    <a:pt x="491" y="4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89" y="46"/>
                    <a:pt x="489" y="46"/>
                    <a:pt x="489" y="45"/>
                  </a:cubicBezTo>
                  <a:cubicBezTo>
                    <a:pt x="488" y="44"/>
                    <a:pt x="488" y="45"/>
                    <a:pt x="487" y="45"/>
                  </a:cubicBezTo>
                  <a:cubicBezTo>
                    <a:pt x="487" y="45"/>
                    <a:pt x="487" y="46"/>
                    <a:pt x="488" y="46"/>
                  </a:cubicBezTo>
                  <a:cubicBezTo>
                    <a:pt x="488" y="46"/>
                    <a:pt x="488" y="46"/>
                    <a:pt x="488" y="46"/>
                  </a:cubicBezTo>
                  <a:cubicBezTo>
                    <a:pt x="488" y="46"/>
                    <a:pt x="488" y="46"/>
                    <a:pt x="488" y="46"/>
                  </a:cubicBezTo>
                  <a:cubicBezTo>
                    <a:pt x="488" y="46"/>
                    <a:pt x="488" y="46"/>
                    <a:pt x="488" y="46"/>
                  </a:cubicBezTo>
                  <a:cubicBezTo>
                    <a:pt x="488" y="46"/>
                    <a:pt x="488" y="46"/>
                    <a:pt x="488" y="46"/>
                  </a:cubicBezTo>
                  <a:cubicBezTo>
                    <a:pt x="488" y="46"/>
                    <a:pt x="487" y="46"/>
                    <a:pt x="487" y="46"/>
                  </a:cubicBezTo>
                  <a:cubicBezTo>
                    <a:pt x="487" y="46"/>
                    <a:pt x="487" y="46"/>
                    <a:pt x="487" y="46"/>
                  </a:cubicBezTo>
                  <a:cubicBezTo>
                    <a:pt x="488" y="46"/>
                    <a:pt x="488" y="46"/>
                    <a:pt x="488" y="46"/>
                  </a:cubicBezTo>
                  <a:cubicBezTo>
                    <a:pt x="488" y="47"/>
                    <a:pt x="488" y="47"/>
                    <a:pt x="488" y="47"/>
                  </a:cubicBezTo>
                  <a:cubicBezTo>
                    <a:pt x="487" y="47"/>
                    <a:pt x="486" y="47"/>
                    <a:pt x="486" y="46"/>
                  </a:cubicBezTo>
                  <a:cubicBezTo>
                    <a:pt x="485" y="47"/>
                    <a:pt x="485" y="47"/>
                    <a:pt x="485" y="47"/>
                  </a:cubicBezTo>
                  <a:cubicBezTo>
                    <a:pt x="485" y="48"/>
                    <a:pt x="487" y="48"/>
                    <a:pt x="488" y="48"/>
                  </a:cubicBezTo>
                  <a:cubicBezTo>
                    <a:pt x="487" y="48"/>
                    <a:pt x="487" y="49"/>
                    <a:pt x="486" y="49"/>
                  </a:cubicBezTo>
                  <a:cubicBezTo>
                    <a:pt x="486" y="49"/>
                    <a:pt x="486" y="49"/>
                    <a:pt x="486" y="49"/>
                  </a:cubicBezTo>
                  <a:cubicBezTo>
                    <a:pt x="486" y="49"/>
                    <a:pt x="486" y="49"/>
                    <a:pt x="486" y="48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6" y="48"/>
                    <a:pt x="486" y="48"/>
                    <a:pt x="486" y="49"/>
                  </a:cubicBezTo>
                  <a:cubicBezTo>
                    <a:pt x="485" y="48"/>
                    <a:pt x="484" y="48"/>
                    <a:pt x="483" y="48"/>
                  </a:cubicBezTo>
                  <a:cubicBezTo>
                    <a:pt x="483" y="49"/>
                    <a:pt x="482" y="49"/>
                    <a:pt x="482" y="50"/>
                  </a:cubicBezTo>
                  <a:cubicBezTo>
                    <a:pt x="482" y="50"/>
                    <a:pt x="482" y="48"/>
                    <a:pt x="483" y="48"/>
                  </a:cubicBezTo>
                  <a:cubicBezTo>
                    <a:pt x="483" y="48"/>
                    <a:pt x="482" y="47"/>
                    <a:pt x="483" y="47"/>
                  </a:cubicBezTo>
                  <a:cubicBezTo>
                    <a:pt x="484" y="47"/>
                    <a:pt x="484" y="48"/>
                    <a:pt x="485" y="47"/>
                  </a:cubicBezTo>
                  <a:cubicBezTo>
                    <a:pt x="485" y="47"/>
                    <a:pt x="484" y="46"/>
                    <a:pt x="484" y="46"/>
                  </a:cubicBezTo>
                  <a:cubicBezTo>
                    <a:pt x="485" y="46"/>
                    <a:pt x="485" y="47"/>
                    <a:pt x="486" y="46"/>
                  </a:cubicBezTo>
                  <a:cubicBezTo>
                    <a:pt x="487" y="46"/>
                    <a:pt x="486" y="44"/>
                    <a:pt x="485" y="44"/>
                  </a:cubicBezTo>
                  <a:cubicBezTo>
                    <a:pt x="484" y="43"/>
                    <a:pt x="484" y="45"/>
                    <a:pt x="484" y="45"/>
                  </a:cubicBezTo>
                  <a:cubicBezTo>
                    <a:pt x="484" y="45"/>
                    <a:pt x="483" y="44"/>
                    <a:pt x="482" y="44"/>
                  </a:cubicBezTo>
                  <a:cubicBezTo>
                    <a:pt x="483" y="45"/>
                    <a:pt x="482" y="45"/>
                    <a:pt x="483" y="46"/>
                  </a:cubicBezTo>
                  <a:cubicBezTo>
                    <a:pt x="482" y="46"/>
                    <a:pt x="482" y="45"/>
                    <a:pt x="481" y="46"/>
                  </a:cubicBezTo>
                  <a:cubicBezTo>
                    <a:pt x="480" y="45"/>
                    <a:pt x="480" y="45"/>
                    <a:pt x="481" y="44"/>
                  </a:cubicBezTo>
                  <a:cubicBezTo>
                    <a:pt x="480" y="44"/>
                    <a:pt x="478" y="44"/>
                    <a:pt x="478" y="43"/>
                  </a:cubicBezTo>
                  <a:cubicBezTo>
                    <a:pt x="478" y="43"/>
                    <a:pt x="478" y="43"/>
                    <a:pt x="478" y="43"/>
                  </a:cubicBezTo>
                  <a:cubicBezTo>
                    <a:pt x="478" y="42"/>
                    <a:pt x="478" y="42"/>
                    <a:pt x="478" y="42"/>
                  </a:cubicBezTo>
                  <a:cubicBezTo>
                    <a:pt x="478" y="43"/>
                    <a:pt x="478" y="43"/>
                    <a:pt x="478" y="43"/>
                  </a:cubicBezTo>
                  <a:cubicBezTo>
                    <a:pt x="479" y="43"/>
                    <a:pt x="479" y="43"/>
                    <a:pt x="479" y="43"/>
                  </a:cubicBezTo>
                  <a:cubicBezTo>
                    <a:pt x="479" y="43"/>
                    <a:pt x="479" y="43"/>
                    <a:pt x="480" y="43"/>
                  </a:cubicBezTo>
                  <a:cubicBezTo>
                    <a:pt x="480" y="43"/>
                    <a:pt x="480" y="43"/>
                    <a:pt x="480" y="43"/>
                  </a:cubicBezTo>
                  <a:cubicBezTo>
                    <a:pt x="480" y="43"/>
                    <a:pt x="481" y="43"/>
                    <a:pt x="481" y="42"/>
                  </a:cubicBezTo>
                  <a:cubicBezTo>
                    <a:pt x="481" y="43"/>
                    <a:pt x="481" y="43"/>
                    <a:pt x="481" y="43"/>
                  </a:cubicBezTo>
                  <a:cubicBezTo>
                    <a:pt x="482" y="43"/>
                    <a:pt x="482" y="43"/>
                    <a:pt x="482" y="43"/>
                  </a:cubicBezTo>
                  <a:cubicBezTo>
                    <a:pt x="481" y="43"/>
                    <a:pt x="481" y="43"/>
                    <a:pt x="481" y="43"/>
                  </a:cubicBezTo>
                  <a:cubicBezTo>
                    <a:pt x="481" y="43"/>
                    <a:pt x="481" y="43"/>
                    <a:pt x="480" y="43"/>
                  </a:cubicBezTo>
                  <a:cubicBezTo>
                    <a:pt x="480" y="44"/>
                    <a:pt x="481" y="44"/>
                    <a:pt x="482" y="44"/>
                  </a:cubicBezTo>
                  <a:cubicBezTo>
                    <a:pt x="482" y="43"/>
                    <a:pt x="483" y="42"/>
                    <a:pt x="485" y="43"/>
                  </a:cubicBezTo>
                  <a:close/>
                  <a:moveTo>
                    <a:pt x="483" y="41"/>
                  </a:moveTo>
                  <a:cubicBezTo>
                    <a:pt x="484" y="41"/>
                    <a:pt x="484" y="42"/>
                    <a:pt x="484" y="42"/>
                  </a:cubicBezTo>
                  <a:cubicBezTo>
                    <a:pt x="484" y="42"/>
                    <a:pt x="484" y="42"/>
                    <a:pt x="484" y="42"/>
                  </a:cubicBezTo>
                  <a:cubicBezTo>
                    <a:pt x="483" y="42"/>
                    <a:pt x="483" y="42"/>
                    <a:pt x="483" y="42"/>
                  </a:cubicBezTo>
                  <a:lnTo>
                    <a:pt x="483" y="41"/>
                  </a:lnTo>
                  <a:close/>
                  <a:moveTo>
                    <a:pt x="479" y="39"/>
                  </a:moveTo>
                  <a:cubicBezTo>
                    <a:pt x="479" y="39"/>
                    <a:pt x="479" y="39"/>
                    <a:pt x="479" y="38"/>
                  </a:cubicBezTo>
                  <a:cubicBezTo>
                    <a:pt x="479" y="39"/>
                    <a:pt x="480" y="38"/>
                    <a:pt x="480" y="39"/>
                  </a:cubicBezTo>
                  <a:cubicBezTo>
                    <a:pt x="480" y="39"/>
                    <a:pt x="480" y="39"/>
                    <a:pt x="480" y="39"/>
                  </a:cubicBezTo>
                  <a:cubicBezTo>
                    <a:pt x="480" y="40"/>
                    <a:pt x="481" y="40"/>
                    <a:pt x="482" y="40"/>
                  </a:cubicBezTo>
                  <a:cubicBezTo>
                    <a:pt x="482" y="39"/>
                    <a:pt x="482" y="39"/>
                    <a:pt x="482" y="39"/>
                  </a:cubicBezTo>
                  <a:cubicBezTo>
                    <a:pt x="483" y="38"/>
                    <a:pt x="483" y="40"/>
                    <a:pt x="483" y="40"/>
                  </a:cubicBezTo>
                  <a:cubicBezTo>
                    <a:pt x="482" y="41"/>
                    <a:pt x="482" y="41"/>
                    <a:pt x="482" y="41"/>
                  </a:cubicBezTo>
                  <a:cubicBezTo>
                    <a:pt x="483" y="41"/>
                    <a:pt x="483" y="41"/>
                    <a:pt x="483" y="41"/>
                  </a:cubicBezTo>
                  <a:cubicBezTo>
                    <a:pt x="482" y="40"/>
                    <a:pt x="481" y="42"/>
                    <a:pt x="480" y="42"/>
                  </a:cubicBezTo>
                  <a:cubicBezTo>
                    <a:pt x="480" y="41"/>
                    <a:pt x="479" y="41"/>
                    <a:pt x="479" y="41"/>
                  </a:cubicBezTo>
                  <a:cubicBezTo>
                    <a:pt x="478" y="39"/>
                    <a:pt x="478" y="39"/>
                    <a:pt x="478" y="39"/>
                  </a:cubicBezTo>
                  <a:cubicBezTo>
                    <a:pt x="479" y="39"/>
                    <a:pt x="479" y="39"/>
                    <a:pt x="479" y="39"/>
                  </a:cubicBezTo>
                  <a:close/>
                  <a:moveTo>
                    <a:pt x="472" y="37"/>
                  </a:moveTo>
                  <a:cubicBezTo>
                    <a:pt x="472" y="37"/>
                    <a:pt x="472" y="37"/>
                    <a:pt x="472" y="37"/>
                  </a:cubicBezTo>
                  <a:cubicBezTo>
                    <a:pt x="472" y="37"/>
                    <a:pt x="472" y="37"/>
                    <a:pt x="472" y="37"/>
                  </a:cubicBezTo>
                  <a:cubicBezTo>
                    <a:pt x="472" y="37"/>
                    <a:pt x="473" y="38"/>
                    <a:pt x="473" y="38"/>
                  </a:cubicBezTo>
                  <a:cubicBezTo>
                    <a:pt x="472" y="37"/>
                    <a:pt x="472" y="37"/>
                    <a:pt x="472" y="37"/>
                  </a:cubicBezTo>
                  <a:cubicBezTo>
                    <a:pt x="472" y="37"/>
                    <a:pt x="472" y="37"/>
                    <a:pt x="472" y="37"/>
                  </a:cubicBezTo>
                  <a:cubicBezTo>
                    <a:pt x="472" y="37"/>
                    <a:pt x="472" y="37"/>
                    <a:pt x="472" y="37"/>
                  </a:cubicBezTo>
                  <a:close/>
                  <a:moveTo>
                    <a:pt x="470" y="39"/>
                  </a:moveTo>
                  <a:cubicBezTo>
                    <a:pt x="472" y="37"/>
                    <a:pt x="473" y="39"/>
                    <a:pt x="475" y="38"/>
                  </a:cubicBezTo>
                  <a:cubicBezTo>
                    <a:pt x="475" y="38"/>
                    <a:pt x="475" y="38"/>
                    <a:pt x="475" y="38"/>
                  </a:cubicBezTo>
                  <a:cubicBezTo>
                    <a:pt x="476" y="38"/>
                    <a:pt x="475" y="39"/>
                    <a:pt x="476" y="39"/>
                  </a:cubicBezTo>
                  <a:cubicBezTo>
                    <a:pt x="477" y="38"/>
                    <a:pt x="477" y="38"/>
                    <a:pt x="477" y="38"/>
                  </a:cubicBezTo>
                  <a:cubicBezTo>
                    <a:pt x="477" y="40"/>
                    <a:pt x="476" y="40"/>
                    <a:pt x="475" y="41"/>
                  </a:cubicBezTo>
                  <a:cubicBezTo>
                    <a:pt x="475" y="41"/>
                    <a:pt x="475" y="40"/>
                    <a:pt x="475" y="40"/>
                  </a:cubicBezTo>
                  <a:cubicBezTo>
                    <a:pt x="474" y="40"/>
                    <a:pt x="475" y="41"/>
                    <a:pt x="474" y="41"/>
                  </a:cubicBezTo>
                  <a:cubicBezTo>
                    <a:pt x="475" y="41"/>
                    <a:pt x="476" y="41"/>
                    <a:pt x="476" y="42"/>
                  </a:cubicBezTo>
                  <a:cubicBezTo>
                    <a:pt x="475" y="42"/>
                    <a:pt x="476" y="43"/>
                    <a:pt x="476" y="43"/>
                  </a:cubicBezTo>
                  <a:cubicBezTo>
                    <a:pt x="477" y="44"/>
                    <a:pt x="477" y="44"/>
                    <a:pt x="477" y="44"/>
                  </a:cubicBezTo>
                  <a:cubicBezTo>
                    <a:pt x="477" y="44"/>
                    <a:pt x="477" y="44"/>
                    <a:pt x="478" y="44"/>
                  </a:cubicBezTo>
                  <a:cubicBezTo>
                    <a:pt x="477" y="44"/>
                    <a:pt x="477" y="44"/>
                    <a:pt x="477" y="44"/>
                  </a:cubicBezTo>
                  <a:cubicBezTo>
                    <a:pt x="477" y="44"/>
                    <a:pt x="476" y="44"/>
                    <a:pt x="476" y="44"/>
                  </a:cubicBezTo>
                  <a:cubicBezTo>
                    <a:pt x="476" y="43"/>
                    <a:pt x="475" y="43"/>
                    <a:pt x="475" y="43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5" y="43"/>
                    <a:pt x="474" y="43"/>
                    <a:pt x="474" y="43"/>
                  </a:cubicBezTo>
                  <a:cubicBezTo>
                    <a:pt x="473" y="43"/>
                    <a:pt x="473" y="44"/>
                    <a:pt x="473" y="44"/>
                  </a:cubicBezTo>
                  <a:cubicBezTo>
                    <a:pt x="473" y="43"/>
                    <a:pt x="471" y="45"/>
                    <a:pt x="471" y="43"/>
                  </a:cubicBezTo>
                  <a:cubicBezTo>
                    <a:pt x="471" y="43"/>
                    <a:pt x="472" y="43"/>
                    <a:pt x="472" y="43"/>
                  </a:cubicBezTo>
                  <a:cubicBezTo>
                    <a:pt x="471" y="43"/>
                    <a:pt x="472" y="42"/>
                    <a:pt x="471" y="42"/>
                  </a:cubicBezTo>
                  <a:cubicBezTo>
                    <a:pt x="471" y="41"/>
                    <a:pt x="471" y="40"/>
                    <a:pt x="469" y="40"/>
                  </a:cubicBezTo>
                  <a:cubicBezTo>
                    <a:pt x="469" y="40"/>
                    <a:pt x="469" y="40"/>
                    <a:pt x="469" y="40"/>
                  </a:cubicBezTo>
                  <a:cubicBezTo>
                    <a:pt x="469" y="40"/>
                    <a:pt x="469" y="40"/>
                    <a:pt x="469" y="40"/>
                  </a:cubicBezTo>
                  <a:cubicBezTo>
                    <a:pt x="468" y="39"/>
                    <a:pt x="466" y="39"/>
                    <a:pt x="465" y="38"/>
                  </a:cubicBezTo>
                  <a:cubicBezTo>
                    <a:pt x="465" y="39"/>
                    <a:pt x="465" y="39"/>
                    <a:pt x="465" y="39"/>
                  </a:cubicBezTo>
                  <a:cubicBezTo>
                    <a:pt x="465" y="38"/>
                    <a:pt x="464" y="39"/>
                    <a:pt x="463" y="38"/>
                  </a:cubicBezTo>
                  <a:cubicBezTo>
                    <a:pt x="463" y="37"/>
                    <a:pt x="464" y="37"/>
                    <a:pt x="465" y="37"/>
                  </a:cubicBezTo>
                  <a:cubicBezTo>
                    <a:pt x="465" y="36"/>
                    <a:pt x="465" y="36"/>
                    <a:pt x="465" y="36"/>
                  </a:cubicBezTo>
                  <a:cubicBezTo>
                    <a:pt x="464" y="36"/>
                    <a:pt x="464" y="36"/>
                    <a:pt x="464" y="36"/>
                  </a:cubicBezTo>
                  <a:cubicBezTo>
                    <a:pt x="465" y="36"/>
                    <a:pt x="465" y="36"/>
                    <a:pt x="465" y="36"/>
                  </a:cubicBezTo>
                  <a:cubicBezTo>
                    <a:pt x="465" y="38"/>
                    <a:pt x="467" y="37"/>
                    <a:pt x="468" y="37"/>
                  </a:cubicBezTo>
                  <a:cubicBezTo>
                    <a:pt x="468" y="38"/>
                    <a:pt x="468" y="38"/>
                    <a:pt x="468" y="38"/>
                  </a:cubicBezTo>
                  <a:cubicBezTo>
                    <a:pt x="469" y="38"/>
                    <a:pt x="469" y="38"/>
                    <a:pt x="469" y="38"/>
                  </a:cubicBezTo>
                  <a:cubicBezTo>
                    <a:pt x="468" y="38"/>
                    <a:pt x="468" y="38"/>
                    <a:pt x="468" y="39"/>
                  </a:cubicBezTo>
                  <a:cubicBezTo>
                    <a:pt x="469" y="40"/>
                    <a:pt x="470" y="38"/>
                    <a:pt x="470" y="39"/>
                  </a:cubicBezTo>
                  <a:close/>
                  <a:moveTo>
                    <a:pt x="467" y="35"/>
                  </a:moveTo>
                  <a:cubicBezTo>
                    <a:pt x="467" y="35"/>
                    <a:pt x="467" y="36"/>
                    <a:pt x="468" y="36"/>
                  </a:cubicBezTo>
                  <a:cubicBezTo>
                    <a:pt x="467" y="36"/>
                    <a:pt x="468" y="36"/>
                    <a:pt x="467" y="36"/>
                  </a:cubicBezTo>
                  <a:lnTo>
                    <a:pt x="467" y="35"/>
                  </a:lnTo>
                  <a:close/>
                  <a:moveTo>
                    <a:pt x="471" y="37"/>
                  </a:moveTo>
                  <a:cubicBezTo>
                    <a:pt x="471" y="37"/>
                    <a:pt x="471" y="37"/>
                    <a:pt x="471" y="37"/>
                  </a:cubicBezTo>
                  <a:cubicBezTo>
                    <a:pt x="469" y="37"/>
                    <a:pt x="469" y="37"/>
                    <a:pt x="469" y="37"/>
                  </a:cubicBezTo>
                  <a:lnTo>
                    <a:pt x="471" y="37"/>
                  </a:lnTo>
                  <a:close/>
                  <a:moveTo>
                    <a:pt x="452" y="30"/>
                  </a:moveTo>
                  <a:cubicBezTo>
                    <a:pt x="452" y="30"/>
                    <a:pt x="452" y="30"/>
                    <a:pt x="452" y="30"/>
                  </a:cubicBezTo>
                  <a:cubicBezTo>
                    <a:pt x="452" y="30"/>
                    <a:pt x="452" y="30"/>
                    <a:pt x="452" y="30"/>
                  </a:cubicBezTo>
                  <a:cubicBezTo>
                    <a:pt x="452" y="30"/>
                    <a:pt x="452" y="30"/>
                    <a:pt x="453" y="30"/>
                  </a:cubicBezTo>
                  <a:cubicBezTo>
                    <a:pt x="452" y="30"/>
                    <a:pt x="452" y="30"/>
                    <a:pt x="452" y="30"/>
                  </a:cubicBezTo>
                  <a:cubicBezTo>
                    <a:pt x="452" y="30"/>
                    <a:pt x="452" y="30"/>
                    <a:pt x="452" y="30"/>
                  </a:cubicBezTo>
                  <a:cubicBezTo>
                    <a:pt x="452" y="30"/>
                    <a:pt x="452" y="30"/>
                    <a:pt x="452" y="30"/>
                  </a:cubicBezTo>
                  <a:cubicBezTo>
                    <a:pt x="453" y="31"/>
                    <a:pt x="453" y="31"/>
                    <a:pt x="454" y="32"/>
                  </a:cubicBezTo>
                  <a:cubicBezTo>
                    <a:pt x="454" y="32"/>
                    <a:pt x="455" y="31"/>
                    <a:pt x="454" y="31"/>
                  </a:cubicBezTo>
                  <a:cubicBezTo>
                    <a:pt x="455" y="32"/>
                    <a:pt x="456" y="31"/>
                    <a:pt x="456" y="32"/>
                  </a:cubicBezTo>
                  <a:cubicBezTo>
                    <a:pt x="456" y="31"/>
                    <a:pt x="458" y="32"/>
                    <a:pt x="458" y="31"/>
                  </a:cubicBezTo>
                  <a:cubicBezTo>
                    <a:pt x="458" y="33"/>
                    <a:pt x="460" y="32"/>
                    <a:pt x="461" y="32"/>
                  </a:cubicBezTo>
                  <a:cubicBezTo>
                    <a:pt x="461" y="32"/>
                    <a:pt x="461" y="32"/>
                    <a:pt x="461" y="32"/>
                  </a:cubicBezTo>
                  <a:cubicBezTo>
                    <a:pt x="461" y="32"/>
                    <a:pt x="461" y="31"/>
                    <a:pt x="461" y="31"/>
                  </a:cubicBezTo>
                  <a:cubicBezTo>
                    <a:pt x="461" y="31"/>
                    <a:pt x="461" y="31"/>
                    <a:pt x="461" y="32"/>
                  </a:cubicBezTo>
                  <a:cubicBezTo>
                    <a:pt x="462" y="32"/>
                    <a:pt x="463" y="31"/>
                    <a:pt x="463" y="33"/>
                  </a:cubicBezTo>
                  <a:cubicBezTo>
                    <a:pt x="464" y="32"/>
                    <a:pt x="464" y="33"/>
                    <a:pt x="465" y="33"/>
                  </a:cubicBezTo>
                  <a:cubicBezTo>
                    <a:pt x="465" y="32"/>
                    <a:pt x="465" y="32"/>
                    <a:pt x="464" y="32"/>
                  </a:cubicBezTo>
                  <a:cubicBezTo>
                    <a:pt x="465" y="32"/>
                    <a:pt x="465" y="32"/>
                    <a:pt x="465" y="32"/>
                  </a:cubicBezTo>
                  <a:cubicBezTo>
                    <a:pt x="465" y="32"/>
                    <a:pt x="465" y="32"/>
                    <a:pt x="465" y="32"/>
                  </a:cubicBezTo>
                  <a:cubicBezTo>
                    <a:pt x="465" y="31"/>
                    <a:pt x="465" y="31"/>
                    <a:pt x="465" y="31"/>
                  </a:cubicBezTo>
                  <a:cubicBezTo>
                    <a:pt x="465" y="31"/>
                    <a:pt x="465" y="31"/>
                    <a:pt x="465" y="32"/>
                  </a:cubicBezTo>
                  <a:cubicBezTo>
                    <a:pt x="465" y="32"/>
                    <a:pt x="466" y="32"/>
                    <a:pt x="465" y="33"/>
                  </a:cubicBezTo>
                  <a:cubicBezTo>
                    <a:pt x="465" y="33"/>
                    <a:pt x="465" y="33"/>
                    <a:pt x="465" y="33"/>
                  </a:cubicBezTo>
                  <a:cubicBezTo>
                    <a:pt x="465" y="33"/>
                    <a:pt x="465" y="33"/>
                    <a:pt x="466" y="33"/>
                  </a:cubicBezTo>
                  <a:cubicBezTo>
                    <a:pt x="466" y="33"/>
                    <a:pt x="466" y="33"/>
                    <a:pt x="466" y="33"/>
                  </a:cubicBezTo>
                  <a:cubicBezTo>
                    <a:pt x="466" y="33"/>
                    <a:pt x="466" y="33"/>
                    <a:pt x="466" y="33"/>
                  </a:cubicBezTo>
                  <a:cubicBezTo>
                    <a:pt x="466" y="33"/>
                    <a:pt x="467" y="33"/>
                    <a:pt x="467" y="33"/>
                  </a:cubicBezTo>
                  <a:cubicBezTo>
                    <a:pt x="467" y="32"/>
                    <a:pt x="466" y="33"/>
                    <a:pt x="466" y="32"/>
                  </a:cubicBezTo>
                  <a:cubicBezTo>
                    <a:pt x="467" y="32"/>
                    <a:pt x="468" y="32"/>
                    <a:pt x="469" y="32"/>
                  </a:cubicBezTo>
                  <a:cubicBezTo>
                    <a:pt x="469" y="32"/>
                    <a:pt x="469" y="32"/>
                    <a:pt x="469" y="32"/>
                  </a:cubicBezTo>
                  <a:cubicBezTo>
                    <a:pt x="470" y="32"/>
                    <a:pt x="470" y="32"/>
                    <a:pt x="470" y="32"/>
                  </a:cubicBezTo>
                  <a:cubicBezTo>
                    <a:pt x="470" y="32"/>
                    <a:pt x="470" y="32"/>
                    <a:pt x="470" y="32"/>
                  </a:cubicBezTo>
                  <a:cubicBezTo>
                    <a:pt x="470" y="33"/>
                    <a:pt x="470" y="33"/>
                    <a:pt x="470" y="33"/>
                  </a:cubicBezTo>
                  <a:cubicBezTo>
                    <a:pt x="470" y="33"/>
                    <a:pt x="470" y="33"/>
                    <a:pt x="470" y="33"/>
                  </a:cubicBezTo>
                  <a:cubicBezTo>
                    <a:pt x="469" y="33"/>
                    <a:pt x="469" y="33"/>
                    <a:pt x="469" y="33"/>
                  </a:cubicBezTo>
                  <a:cubicBezTo>
                    <a:pt x="468" y="34"/>
                    <a:pt x="467" y="33"/>
                    <a:pt x="467" y="35"/>
                  </a:cubicBezTo>
                  <a:cubicBezTo>
                    <a:pt x="468" y="35"/>
                    <a:pt x="468" y="35"/>
                    <a:pt x="468" y="35"/>
                  </a:cubicBezTo>
                  <a:cubicBezTo>
                    <a:pt x="468" y="34"/>
                    <a:pt x="468" y="34"/>
                    <a:pt x="468" y="34"/>
                  </a:cubicBezTo>
                  <a:cubicBezTo>
                    <a:pt x="468" y="34"/>
                    <a:pt x="468" y="35"/>
                    <a:pt x="468" y="35"/>
                  </a:cubicBezTo>
                  <a:cubicBezTo>
                    <a:pt x="467" y="35"/>
                    <a:pt x="467" y="35"/>
                    <a:pt x="467" y="35"/>
                  </a:cubicBezTo>
                  <a:cubicBezTo>
                    <a:pt x="467" y="35"/>
                    <a:pt x="467" y="35"/>
                    <a:pt x="467" y="35"/>
                  </a:cubicBezTo>
                  <a:cubicBezTo>
                    <a:pt x="466" y="35"/>
                    <a:pt x="466" y="35"/>
                    <a:pt x="466" y="35"/>
                  </a:cubicBezTo>
                  <a:cubicBezTo>
                    <a:pt x="465" y="35"/>
                    <a:pt x="467" y="34"/>
                    <a:pt x="466" y="33"/>
                  </a:cubicBezTo>
                  <a:cubicBezTo>
                    <a:pt x="466" y="33"/>
                    <a:pt x="466" y="33"/>
                    <a:pt x="466" y="33"/>
                  </a:cubicBezTo>
                  <a:cubicBezTo>
                    <a:pt x="465" y="34"/>
                    <a:pt x="464" y="33"/>
                    <a:pt x="464" y="34"/>
                  </a:cubicBezTo>
                  <a:cubicBezTo>
                    <a:pt x="463" y="34"/>
                    <a:pt x="464" y="35"/>
                    <a:pt x="464" y="36"/>
                  </a:cubicBezTo>
                  <a:cubicBezTo>
                    <a:pt x="462" y="35"/>
                    <a:pt x="459" y="36"/>
                    <a:pt x="458" y="3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5"/>
                    <a:pt x="458" y="33"/>
                    <a:pt x="458" y="34"/>
                  </a:cubicBezTo>
                  <a:cubicBezTo>
                    <a:pt x="458" y="34"/>
                    <a:pt x="457" y="32"/>
                    <a:pt x="456" y="33"/>
                  </a:cubicBezTo>
                  <a:cubicBezTo>
                    <a:pt x="456" y="33"/>
                    <a:pt x="456" y="33"/>
                    <a:pt x="456" y="34"/>
                  </a:cubicBezTo>
                  <a:cubicBezTo>
                    <a:pt x="456" y="34"/>
                    <a:pt x="456" y="34"/>
                    <a:pt x="456" y="34"/>
                  </a:cubicBezTo>
                  <a:cubicBezTo>
                    <a:pt x="456" y="34"/>
                    <a:pt x="456" y="34"/>
                    <a:pt x="456" y="34"/>
                  </a:cubicBezTo>
                  <a:cubicBezTo>
                    <a:pt x="455" y="34"/>
                    <a:pt x="455" y="34"/>
                    <a:pt x="455" y="34"/>
                  </a:cubicBezTo>
                  <a:cubicBezTo>
                    <a:pt x="456" y="33"/>
                    <a:pt x="456" y="33"/>
                    <a:pt x="456" y="33"/>
                  </a:cubicBezTo>
                  <a:cubicBezTo>
                    <a:pt x="455" y="33"/>
                    <a:pt x="455" y="33"/>
                    <a:pt x="454" y="33"/>
                  </a:cubicBezTo>
                  <a:cubicBezTo>
                    <a:pt x="454" y="33"/>
                    <a:pt x="454" y="33"/>
                    <a:pt x="454" y="34"/>
                  </a:cubicBezTo>
                  <a:cubicBezTo>
                    <a:pt x="452" y="33"/>
                    <a:pt x="452" y="33"/>
                    <a:pt x="452" y="33"/>
                  </a:cubicBezTo>
                  <a:cubicBezTo>
                    <a:pt x="453" y="33"/>
                    <a:pt x="453" y="32"/>
                    <a:pt x="452" y="32"/>
                  </a:cubicBezTo>
                  <a:cubicBezTo>
                    <a:pt x="452" y="32"/>
                    <a:pt x="451" y="32"/>
                    <a:pt x="451" y="31"/>
                  </a:cubicBezTo>
                  <a:cubicBezTo>
                    <a:pt x="451" y="31"/>
                    <a:pt x="451" y="31"/>
                    <a:pt x="451" y="31"/>
                  </a:cubicBezTo>
                  <a:cubicBezTo>
                    <a:pt x="451" y="30"/>
                    <a:pt x="451" y="31"/>
                    <a:pt x="452" y="30"/>
                  </a:cubicBezTo>
                  <a:close/>
                  <a:moveTo>
                    <a:pt x="451" y="29"/>
                  </a:moveTo>
                  <a:cubicBezTo>
                    <a:pt x="451" y="29"/>
                    <a:pt x="451" y="29"/>
                    <a:pt x="451" y="29"/>
                  </a:cubicBezTo>
                  <a:cubicBezTo>
                    <a:pt x="450" y="29"/>
                    <a:pt x="450" y="29"/>
                    <a:pt x="450" y="29"/>
                  </a:cubicBezTo>
                  <a:lnTo>
                    <a:pt x="451" y="29"/>
                  </a:lnTo>
                  <a:close/>
                  <a:moveTo>
                    <a:pt x="449" y="34"/>
                  </a:moveTo>
                  <a:cubicBezTo>
                    <a:pt x="449" y="35"/>
                    <a:pt x="450" y="35"/>
                    <a:pt x="450" y="35"/>
                  </a:cubicBezTo>
                  <a:cubicBezTo>
                    <a:pt x="449" y="35"/>
                    <a:pt x="449" y="35"/>
                    <a:pt x="449" y="35"/>
                  </a:cubicBezTo>
                  <a:lnTo>
                    <a:pt x="449" y="34"/>
                  </a:lnTo>
                  <a:close/>
                  <a:moveTo>
                    <a:pt x="450" y="28"/>
                  </a:moveTo>
                  <a:cubicBezTo>
                    <a:pt x="450" y="29"/>
                    <a:pt x="450" y="29"/>
                    <a:pt x="450" y="29"/>
                  </a:cubicBezTo>
                  <a:cubicBezTo>
                    <a:pt x="450" y="29"/>
                    <a:pt x="450" y="28"/>
                    <a:pt x="449" y="29"/>
                  </a:cubicBezTo>
                  <a:lnTo>
                    <a:pt x="450" y="28"/>
                  </a:lnTo>
                  <a:close/>
                  <a:moveTo>
                    <a:pt x="446" y="26"/>
                  </a:moveTo>
                  <a:cubicBezTo>
                    <a:pt x="446" y="26"/>
                    <a:pt x="446" y="26"/>
                    <a:pt x="446" y="27"/>
                  </a:cubicBezTo>
                  <a:cubicBezTo>
                    <a:pt x="446" y="27"/>
                    <a:pt x="446" y="27"/>
                    <a:pt x="446" y="27"/>
                  </a:cubicBezTo>
                  <a:cubicBezTo>
                    <a:pt x="446" y="27"/>
                    <a:pt x="446" y="27"/>
                    <a:pt x="446" y="28"/>
                  </a:cubicBezTo>
                  <a:cubicBezTo>
                    <a:pt x="447" y="28"/>
                    <a:pt x="447" y="28"/>
                    <a:pt x="447" y="28"/>
                  </a:cubicBezTo>
                  <a:cubicBezTo>
                    <a:pt x="446" y="28"/>
                    <a:pt x="446" y="28"/>
                    <a:pt x="446" y="28"/>
                  </a:cubicBezTo>
                  <a:cubicBezTo>
                    <a:pt x="446" y="27"/>
                    <a:pt x="446" y="27"/>
                    <a:pt x="446" y="27"/>
                  </a:cubicBezTo>
                  <a:cubicBezTo>
                    <a:pt x="446" y="27"/>
                    <a:pt x="446" y="27"/>
                    <a:pt x="446" y="27"/>
                  </a:cubicBezTo>
                  <a:cubicBezTo>
                    <a:pt x="446" y="27"/>
                    <a:pt x="446" y="27"/>
                    <a:pt x="446" y="27"/>
                  </a:cubicBezTo>
                  <a:cubicBezTo>
                    <a:pt x="446" y="27"/>
                    <a:pt x="446" y="27"/>
                    <a:pt x="446" y="27"/>
                  </a:cubicBezTo>
                  <a:cubicBezTo>
                    <a:pt x="446" y="26"/>
                    <a:pt x="446" y="26"/>
                    <a:pt x="446" y="26"/>
                  </a:cubicBezTo>
                  <a:cubicBezTo>
                    <a:pt x="445" y="26"/>
                    <a:pt x="445" y="26"/>
                    <a:pt x="445" y="26"/>
                  </a:cubicBezTo>
                  <a:cubicBezTo>
                    <a:pt x="446" y="25"/>
                    <a:pt x="446" y="25"/>
                    <a:pt x="446" y="26"/>
                  </a:cubicBezTo>
                  <a:close/>
                  <a:moveTo>
                    <a:pt x="443" y="29"/>
                  </a:moveTo>
                  <a:cubicBezTo>
                    <a:pt x="444" y="28"/>
                    <a:pt x="444" y="28"/>
                    <a:pt x="444" y="28"/>
                  </a:cubicBezTo>
                  <a:cubicBezTo>
                    <a:pt x="444" y="28"/>
                    <a:pt x="444" y="29"/>
                    <a:pt x="444" y="29"/>
                  </a:cubicBezTo>
                  <a:cubicBezTo>
                    <a:pt x="445" y="29"/>
                    <a:pt x="445" y="29"/>
                    <a:pt x="445" y="29"/>
                  </a:cubicBezTo>
                  <a:cubicBezTo>
                    <a:pt x="445" y="29"/>
                    <a:pt x="445" y="29"/>
                    <a:pt x="445" y="29"/>
                  </a:cubicBezTo>
                  <a:cubicBezTo>
                    <a:pt x="445" y="29"/>
                    <a:pt x="445" y="30"/>
                    <a:pt x="446" y="30"/>
                  </a:cubicBezTo>
                  <a:cubicBezTo>
                    <a:pt x="445" y="28"/>
                    <a:pt x="447" y="30"/>
                    <a:pt x="447" y="29"/>
                  </a:cubicBezTo>
                  <a:cubicBezTo>
                    <a:pt x="446" y="29"/>
                    <a:pt x="446" y="29"/>
                    <a:pt x="446" y="29"/>
                  </a:cubicBezTo>
                  <a:cubicBezTo>
                    <a:pt x="447" y="29"/>
                    <a:pt x="448" y="29"/>
                    <a:pt x="448" y="29"/>
                  </a:cubicBezTo>
                  <a:cubicBezTo>
                    <a:pt x="448" y="29"/>
                    <a:pt x="448" y="29"/>
                    <a:pt x="448" y="29"/>
                  </a:cubicBezTo>
                  <a:cubicBezTo>
                    <a:pt x="448" y="29"/>
                    <a:pt x="448" y="29"/>
                    <a:pt x="448" y="29"/>
                  </a:cubicBezTo>
                  <a:cubicBezTo>
                    <a:pt x="448" y="29"/>
                    <a:pt x="448" y="29"/>
                    <a:pt x="448" y="29"/>
                  </a:cubicBezTo>
                  <a:cubicBezTo>
                    <a:pt x="449" y="30"/>
                    <a:pt x="449" y="30"/>
                    <a:pt x="449" y="30"/>
                  </a:cubicBezTo>
                  <a:cubicBezTo>
                    <a:pt x="449" y="31"/>
                    <a:pt x="447" y="31"/>
                    <a:pt x="448" y="31"/>
                  </a:cubicBezTo>
                  <a:cubicBezTo>
                    <a:pt x="447" y="33"/>
                    <a:pt x="445" y="30"/>
                    <a:pt x="444" y="31"/>
                  </a:cubicBezTo>
                  <a:cubicBezTo>
                    <a:pt x="444" y="31"/>
                    <a:pt x="444" y="31"/>
                    <a:pt x="444" y="31"/>
                  </a:cubicBezTo>
                  <a:cubicBezTo>
                    <a:pt x="442" y="30"/>
                    <a:pt x="442" y="30"/>
                    <a:pt x="442" y="30"/>
                  </a:cubicBezTo>
                  <a:cubicBezTo>
                    <a:pt x="442" y="30"/>
                    <a:pt x="442" y="30"/>
                    <a:pt x="442" y="30"/>
                  </a:cubicBezTo>
                  <a:cubicBezTo>
                    <a:pt x="442" y="30"/>
                    <a:pt x="442" y="30"/>
                    <a:pt x="442" y="30"/>
                  </a:cubicBezTo>
                  <a:cubicBezTo>
                    <a:pt x="442" y="30"/>
                    <a:pt x="442" y="30"/>
                    <a:pt x="442" y="30"/>
                  </a:cubicBezTo>
                  <a:cubicBezTo>
                    <a:pt x="442" y="30"/>
                    <a:pt x="442" y="30"/>
                    <a:pt x="442" y="30"/>
                  </a:cubicBezTo>
                  <a:cubicBezTo>
                    <a:pt x="442" y="30"/>
                    <a:pt x="442" y="30"/>
                    <a:pt x="442" y="30"/>
                  </a:cubicBezTo>
                  <a:cubicBezTo>
                    <a:pt x="441" y="30"/>
                    <a:pt x="441" y="29"/>
                    <a:pt x="441" y="29"/>
                  </a:cubicBezTo>
                  <a:cubicBezTo>
                    <a:pt x="440" y="30"/>
                    <a:pt x="439" y="29"/>
                    <a:pt x="439" y="30"/>
                  </a:cubicBezTo>
                  <a:cubicBezTo>
                    <a:pt x="439" y="31"/>
                    <a:pt x="440" y="30"/>
                    <a:pt x="440" y="31"/>
                  </a:cubicBezTo>
                  <a:cubicBezTo>
                    <a:pt x="440" y="31"/>
                    <a:pt x="440" y="32"/>
                    <a:pt x="440" y="32"/>
                  </a:cubicBezTo>
                  <a:cubicBezTo>
                    <a:pt x="439" y="32"/>
                    <a:pt x="438" y="29"/>
                    <a:pt x="438" y="32"/>
                  </a:cubicBezTo>
                  <a:cubicBezTo>
                    <a:pt x="438" y="33"/>
                    <a:pt x="439" y="33"/>
                    <a:pt x="439" y="34"/>
                  </a:cubicBezTo>
                  <a:cubicBezTo>
                    <a:pt x="438" y="34"/>
                    <a:pt x="436" y="33"/>
                    <a:pt x="435" y="33"/>
                  </a:cubicBezTo>
                  <a:cubicBezTo>
                    <a:pt x="434" y="32"/>
                    <a:pt x="434" y="32"/>
                    <a:pt x="434" y="32"/>
                  </a:cubicBezTo>
                  <a:cubicBezTo>
                    <a:pt x="435" y="32"/>
                    <a:pt x="435" y="31"/>
                    <a:pt x="435" y="31"/>
                  </a:cubicBezTo>
                  <a:cubicBezTo>
                    <a:pt x="436" y="31"/>
                    <a:pt x="436" y="32"/>
                    <a:pt x="437" y="31"/>
                  </a:cubicBezTo>
                  <a:cubicBezTo>
                    <a:pt x="438" y="30"/>
                    <a:pt x="436" y="30"/>
                    <a:pt x="436" y="30"/>
                  </a:cubicBezTo>
                  <a:cubicBezTo>
                    <a:pt x="436" y="29"/>
                    <a:pt x="434" y="29"/>
                    <a:pt x="434" y="28"/>
                  </a:cubicBezTo>
                  <a:cubicBezTo>
                    <a:pt x="435" y="29"/>
                    <a:pt x="435" y="28"/>
                    <a:pt x="435" y="28"/>
                  </a:cubicBezTo>
                  <a:cubicBezTo>
                    <a:pt x="435" y="28"/>
                    <a:pt x="435" y="28"/>
                    <a:pt x="435" y="28"/>
                  </a:cubicBezTo>
                  <a:cubicBezTo>
                    <a:pt x="435" y="28"/>
                    <a:pt x="435" y="28"/>
                    <a:pt x="435" y="28"/>
                  </a:cubicBezTo>
                  <a:cubicBezTo>
                    <a:pt x="435" y="28"/>
                    <a:pt x="436" y="28"/>
                    <a:pt x="437" y="28"/>
                  </a:cubicBezTo>
                  <a:cubicBezTo>
                    <a:pt x="436" y="28"/>
                    <a:pt x="436" y="28"/>
                    <a:pt x="436" y="28"/>
                  </a:cubicBezTo>
                  <a:cubicBezTo>
                    <a:pt x="437" y="28"/>
                    <a:pt x="437" y="28"/>
                    <a:pt x="437" y="28"/>
                  </a:cubicBezTo>
                  <a:cubicBezTo>
                    <a:pt x="437" y="28"/>
                    <a:pt x="437" y="28"/>
                    <a:pt x="437" y="28"/>
                  </a:cubicBezTo>
                  <a:cubicBezTo>
                    <a:pt x="437" y="28"/>
                    <a:pt x="437" y="28"/>
                    <a:pt x="437" y="28"/>
                  </a:cubicBezTo>
                  <a:cubicBezTo>
                    <a:pt x="438" y="28"/>
                    <a:pt x="437" y="28"/>
                    <a:pt x="438" y="27"/>
                  </a:cubicBezTo>
                  <a:cubicBezTo>
                    <a:pt x="439" y="29"/>
                    <a:pt x="441" y="29"/>
                    <a:pt x="443" y="29"/>
                  </a:cubicBezTo>
                  <a:close/>
                  <a:moveTo>
                    <a:pt x="434" y="31"/>
                  </a:move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5" y="30"/>
                    <a:pt x="435" y="30"/>
                  </a:cubicBezTo>
                  <a:lnTo>
                    <a:pt x="434" y="31"/>
                  </a:lnTo>
                  <a:close/>
                  <a:moveTo>
                    <a:pt x="441" y="24"/>
                  </a:moveTo>
                  <a:cubicBezTo>
                    <a:pt x="441" y="25"/>
                    <a:pt x="441" y="25"/>
                    <a:pt x="441" y="25"/>
                  </a:cubicBezTo>
                  <a:cubicBezTo>
                    <a:pt x="441" y="25"/>
                    <a:pt x="441" y="26"/>
                    <a:pt x="442" y="26"/>
                  </a:cubicBezTo>
                  <a:cubicBezTo>
                    <a:pt x="441" y="26"/>
                    <a:pt x="440" y="25"/>
                    <a:pt x="440" y="25"/>
                  </a:cubicBezTo>
                  <a:cubicBezTo>
                    <a:pt x="441" y="25"/>
                    <a:pt x="441" y="25"/>
                    <a:pt x="441" y="25"/>
                  </a:cubicBezTo>
                  <a:cubicBezTo>
                    <a:pt x="441" y="24"/>
                    <a:pt x="441" y="24"/>
                    <a:pt x="441" y="24"/>
                  </a:cubicBezTo>
                  <a:close/>
                  <a:moveTo>
                    <a:pt x="441" y="27"/>
                  </a:moveTo>
                  <a:cubicBezTo>
                    <a:pt x="441" y="28"/>
                    <a:pt x="441" y="28"/>
                    <a:pt x="441" y="28"/>
                  </a:cubicBezTo>
                  <a:cubicBezTo>
                    <a:pt x="440" y="28"/>
                    <a:pt x="440" y="28"/>
                    <a:pt x="440" y="28"/>
                  </a:cubicBezTo>
                  <a:cubicBezTo>
                    <a:pt x="440" y="27"/>
                    <a:pt x="441" y="27"/>
                    <a:pt x="441" y="27"/>
                  </a:cubicBezTo>
                  <a:close/>
                  <a:moveTo>
                    <a:pt x="433" y="21"/>
                  </a:moveTo>
                  <a:cubicBezTo>
                    <a:pt x="434" y="22"/>
                    <a:pt x="435" y="21"/>
                    <a:pt x="435" y="22"/>
                  </a:cubicBezTo>
                  <a:cubicBezTo>
                    <a:pt x="436" y="22"/>
                    <a:pt x="436" y="22"/>
                    <a:pt x="436" y="22"/>
                  </a:cubicBezTo>
                  <a:cubicBezTo>
                    <a:pt x="437" y="22"/>
                    <a:pt x="437" y="22"/>
                    <a:pt x="437" y="23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38" y="24"/>
                    <a:pt x="436" y="23"/>
                    <a:pt x="437" y="24"/>
                  </a:cubicBezTo>
                  <a:cubicBezTo>
                    <a:pt x="437" y="24"/>
                    <a:pt x="437" y="24"/>
                    <a:pt x="437" y="24"/>
                  </a:cubicBezTo>
                  <a:cubicBezTo>
                    <a:pt x="437" y="24"/>
                    <a:pt x="436" y="23"/>
                    <a:pt x="435" y="25"/>
                  </a:cubicBezTo>
                  <a:cubicBezTo>
                    <a:pt x="435" y="25"/>
                    <a:pt x="435" y="25"/>
                    <a:pt x="435" y="25"/>
                  </a:cubicBezTo>
                  <a:cubicBezTo>
                    <a:pt x="435" y="25"/>
                    <a:pt x="436" y="25"/>
                    <a:pt x="436" y="25"/>
                  </a:cubicBezTo>
                  <a:cubicBezTo>
                    <a:pt x="436" y="25"/>
                    <a:pt x="437" y="24"/>
                    <a:pt x="437" y="25"/>
                  </a:cubicBezTo>
                  <a:cubicBezTo>
                    <a:pt x="437" y="25"/>
                    <a:pt x="437" y="25"/>
                    <a:pt x="437" y="25"/>
                  </a:cubicBezTo>
                  <a:cubicBezTo>
                    <a:pt x="437" y="25"/>
                    <a:pt x="437" y="25"/>
                    <a:pt x="438" y="25"/>
                  </a:cubicBezTo>
                  <a:cubicBezTo>
                    <a:pt x="438" y="25"/>
                    <a:pt x="438" y="25"/>
                    <a:pt x="438" y="25"/>
                  </a:cubicBezTo>
                  <a:cubicBezTo>
                    <a:pt x="438" y="25"/>
                    <a:pt x="438" y="25"/>
                    <a:pt x="438" y="24"/>
                  </a:cubicBezTo>
                  <a:cubicBezTo>
                    <a:pt x="438" y="24"/>
                    <a:pt x="437" y="23"/>
                    <a:pt x="438" y="23"/>
                  </a:cubicBezTo>
                  <a:cubicBezTo>
                    <a:pt x="438" y="23"/>
                    <a:pt x="438" y="23"/>
                    <a:pt x="438" y="24"/>
                  </a:cubicBezTo>
                  <a:cubicBezTo>
                    <a:pt x="439" y="24"/>
                    <a:pt x="439" y="24"/>
                    <a:pt x="439" y="24"/>
                  </a:cubicBezTo>
                  <a:cubicBezTo>
                    <a:pt x="438" y="24"/>
                    <a:pt x="438" y="24"/>
                    <a:pt x="438" y="24"/>
                  </a:cubicBezTo>
                  <a:cubicBezTo>
                    <a:pt x="438" y="25"/>
                    <a:pt x="438" y="25"/>
                    <a:pt x="438" y="25"/>
                  </a:cubicBezTo>
                  <a:cubicBezTo>
                    <a:pt x="438" y="25"/>
                    <a:pt x="438" y="26"/>
                    <a:pt x="438" y="26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7" y="27"/>
                    <a:pt x="437" y="25"/>
                    <a:pt x="437" y="27"/>
                  </a:cubicBezTo>
                  <a:cubicBezTo>
                    <a:pt x="436" y="27"/>
                    <a:pt x="436" y="26"/>
                    <a:pt x="436" y="25"/>
                  </a:cubicBezTo>
                  <a:cubicBezTo>
                    <a:pt x="436" y="25"/>
                    <a:pt x="436" y="25"/>
                    <a:pt x="435" y="25"/>
                  </a:cubicBezTo>
                  <a:cubicBezTo>
                    <a:pt x="435" y="25"/>
                    <a:pt x="435" y="25"/>
                    <a:pt x="435" y="25"/>
                  </a:cubicBezTo>
                  <a:cubicBezTo>
                    <a:pt x="435" y="25"/>
                    <a:pt x="435" y="25"/>
                    <a:pt x="435" y="25"/>
                  </a:cubicBezTo>
                  <a:cubicBezTo>
                    <a:pt x="435" y="25"/>
                    <a:pt x="435" y="25"/>
                    <a:pt x="435" y="25"/>
                  </a:cubicBezTo>
                  <a:cubicBezTo>
                    <a:pt x="434" y="26"/>
                    <a:pt x="434" y="26"/>
                    <a:pt x="434" y="26"/>
                  </a:cubicBezTo>
                  <a:cubicBezTo>
                    <a:pt x="434" y="26"/>
                    <a:pt x="434" y="26"/>
                    <a:pt x="434" y="26"/>
                  </a:cubicBezTo>
                  <a:cubicBezTo>
                    <a:pt x="434" y="24"/>
                    <a:pt x="435" y="24"/>
                    <a:pt x="436" y="23"/>
                  </a:cubicBezTo>
                  <a:cubicBezTo>
                    <a:pt x="436" y="23"/>
                    <a:pt x="437" y="23"/>
                    <a:pt x="437" y="23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35" y="22"/>
                    <a:pt x="434" y="22"/>
                    <a:pt x="433" y="22"/>
                  </a:cubicBezTo>
                  <a:cubicBezTo>
                    <a:pt x="433" y="22"/>
                    <a:pt x="433" y="22"/>
                    <a:pt x="433" y="21"/>
                  </a:cubicBezTo>
                  <a:cubicBezTo>
                    <a:pt x="433" y="21"/>
                    <a:pt x="433" y="21"/>
                    <a:pt x="432" y="21"/>
                  </a:cubicBezTo>
                  <a:cubicBezTo>
                    <a:pt x="433" y="21"/>
                    <a:pt x="433" y="21"/>
                    <a:pt x="433" y="21"/>
                  </a:cubicBezTo>
                  <a:close/>
                  <a:moveTo>
                    <a:pt x="434" y="24"/>
                  </a:moveTo>
                  <a:cubicBezTo>
                    <a:pt x="434" y="24"/>
                    <a:pt x="434" y="24"/>
                    <a:pt x="434" y="24"/>
                  </a:cubicBezTo>
                  <a:cubicBezTo>
                    <a:pt x="433" y="23"/>
                    <a:pt x="433" y="25"/>
                    <a:pt x="433" y="23"/>
                  </a:cubicBezTo>
                  <a:cubicBezTo>
                    <a:pt x="433" y="23"/>
                    <a:pt x="434" y="23"/>
                    <a:pt x="434" y="24"/>
                  </a:cubicBezTo>
                  <a:cubicBezTo>
                    <a:pt x="434" y="24"/>
                    <a:pt x="434" y="24"/>
                    <a:pt x="434" y="24"/>
                  </a:cubicBezTo>
                  <a:close/>
                  <a:moveTo>
                    <a:pt x="433" y="25"/>
                  </a:moveTo>
                  <a:cubicBezTo>
                    <a:pt x="432" y="25"/>
                    <a:pt x="432" y="25"/>
                    <a:pt x="431" y="25"/>
                  </a:cubicBezTo>
                  <a:cubicBezTo>
                    <a:pt x="432" y="25"/>
                    <a:pt x="432" y="24"/>
                    <a:pt x="433" y="25"/>
                  </a:cubicBezTo>
                  <a:close/>
                  <a:moveTo>
                    <a:pt x="424" y="22"/>
                  </a:moveTo>
                  <a:cubicBezTo>
                    <a:pt x="425" y="22"/>
                    <a:pt x="425" y="22"/>
                    <a:pt x="426" y="22"/>
                  </a:cubicBezTo>
                  <a:cubicBezTo>
                    <a:pt x="426" y="21"/>
                    <a:pt x="426" y="21"/>
                    <a:pt x="425" y="21"/>
                  </a:cubicBezTo>
                  <a:cubicBezTo>
                    <a:pt x="426" y="21"/>
                    <a:pt x="428" y="21"/>
                    <a:pt x="429" y="21"/>
                  </a:cubicBezTo>
                  <a:cubicBezTo>
                    <a:pt x="430" y="21"/>
                    <a:pt x="431" y="22"/>
                    <a:pt x="431" y="22"/>
                  </a:cubicBezTo>
                  <a:cubicBezTo>
                    <a:pt x="431" y="22"/>
                    <a:pt x="431" y="22"/>
                    <a:pt x="431" y="22"/>
                  </a:cubicBezTo>
                  <a:cubicBezTo>
                    <a:pt x="430" y="21"/>
                    <a:pt x="429" y="22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30" y="24"/>
                    <a:pt x="429" y="22"/>
                    <a:pt x="430" y="23"/>
                  </a:cubicBezTo>
                  <a:cubicBezTo>
                    <a:pt x="430" y="24"/>
                    <a:pt x="429" y="24"/>
                    <a:pt x="430" y="25"/>
                  </a:cubicBezTo>
                  <a:cubicBezTo>
                    <a:pt x="430" y="25"/>
                    <a:pt x="430" y="25"/>
                    <a:pt x="430" y="25"/>
                  </a:cubicBezTo>
                  <a:cubicBezTo>
                    <a:pt x="430" y="25"/>
                    <a:pt x="430" y="25"/>
                    <a:pt x="430" y="25"/>
                  </a:cubicBezTo>
                  <a:cubicBezTo>
                    <a:pt x="430" y="26"/>
                    <a:pt x="430" y="26"/>
                    <a:pt x="430" y="26"/>
                  </a:cubicBezTo>
                  <a:cubicBezTo>
                    <a:pt x="430" y="25"/>
                    <a:pt x="429" y="25"/>
                    <a:pt x="428" y="25"/>
                  </a:cubicBezTo>
                  <a:cubicBezTo>
                    <a:pt x="427" y="25"/>
                    <a:pt x="427" y="25"/>
                    <a:pt x="427" y="25"/>
                  </a:cubicBezTo>
                  <a:cubicBezTo>
                    <a:pt x="427" y="24"/>
                    <a:pt x="426" y="24"/>
                    <a:pt x="426" y="24"/>
                  </a:cubicBezTo>
                  <a:cubicBezTo>
                    <a:pt x="426" y="24"/>
                    <a:pt x="426" y="24"/>
                    <a:pt x="426" y="23"/>
                  </a:cubicBezTo>
                  <a:cubicBezTo>
                    <a:pt x="425" y="23"/>
                    <a:pt x="425" y="23"/>
                    <a:pt x="425" y="23"/>
                  </a:cubicBezTo>
                  <a:cubicBezTo>
                    <a:pt x="425" y="23"/>
                    <a:pt x="426" y="23"/>
                    <a:pt x="426" y="23"/>
                  </a:cubicBezTo>
                  <a:cubicBezTo>
                    <a:pt x="426" y="24"/>
                    <a:pt x="426" y="24"/>
                    <a:pt x="426" y="24"/>
                  </a:cubicBezTo>
                  <a:cubicBezTo>
                    <a:pt x="426" y="23"/>
                    <a:pt x="426" y="23"/>
                    <a:pt x="426" y="23"/>
                  </a:cubicBezTo>
                  <a:cubicBezTo>
                    <a:pt x="426" y="23"/>
                    <a:pt x="425" y="23"/>
                    <a:pt x="425" y="22"/>
                  </a:cubicBezTo>
                  <a:cubicBezTo>
                    <a:pt x="425" y="22"/>
                    <a:pt x="424" y="23"/>
                    <a:pt x="424" y="22"/>
                  </a:cubicBezTo>
                  <a:close/>
                  <a:moveTo>
                    <a:pt x="424" y="24"/>
                  </a:moveTo>
                  <a:cubicBezTo>
                    <a:pt x="424" y="24"/>
                    <a:pt x="424" y="24"/>
                    <a:pt x="424" y="24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4"/>
                    <a:pt x="424" y="24"/>
                    <a:pt x="424" y="24"/>
                  </a:cubicBezTo>
                  <a:close/>
                  <a:moveTo>
                    <a:pt x="423" y="19"/>
                  </a:moveTo>
                  <a:cubicBezTo>
                    <a:pt x="423" y="19"/>
                    <a:pt x="423" y="19"/>
                    <a:pt x="423" y="19"/>
                  </a:cubicBezTo>
                  <a:cubicBezTo>
                    <a:pt x="422" y="20"/>
                    <a:pt x="422" y="20"/>
                    <a:pt x="422" y="20"/>
                  </a:cubicBezTo>
                  <a:cubicBezTo>
                    <a:pt x="423" y="20"/>
                    <a:pt x="422" y="19"/>
                    <a:pt x="423" y="19"/>
                  </a:cubicBezTo>
                  <a:close/>
                  <a:moveTo>
                    <a:pt x="419" y="21"/>
                  </a:moveTo>
                  <a:cubicBezTo>
                    <a:pt x="420" y="21"/>
                    <a:pt x="420" y="21"/>
                    <a:pt x="420" y="21"/>
                  </a:cubicBezTo>
                  <a:cubicBezTo>
                    <a:pt x="420" y="21"/>
                    <a:pt x="420" y="21"/>
                    <a:pt x="421" y="21"/>
                  </a:cubicBezTo>
                  <a:cubicBezTo>
                    <a:pt x="421" y="20"/>
                    <a:pt x="421" y="20"/>
                    <a:pt x="420" y="20"/>
                  </a:cubicBezTo>
                  <a:cubicBezTo>
                    <a:pt x="422" y="20"/>
                    <a:pt x="423" y="22"/>
                    <a:pt x="423" y="20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23" y="22"/>
                    <a:pt x="422" y="22"/>
                    <a:pt x="422" y="23"/>
                  </a:cubicBezTo>
                  <a:cubicBezTo>
                    <a:pt x="422" y="23"/>
                    <a:pt x="422" y="23"/>
                    <a:pt x="422" y="23"/>
                  </a:cubicBezTo>
                  <a:cubicBezTo>
                    <a:pt x="422" y="23"/>
                    <a:pt x="422" y="23"/>
                    <a:pt x="422" y="23"/>
                  </a:cubicBezTo>
                  <a:cubicBezTo>
                    <a:pt x="422" y="23"/>
                    <a:pt x="422" y="23"/>
                    <a:pt x="422" y="23"/>
                  </a:cubicBezTo>
                  <a:cubicBezTo>
                    <a:pt x="422" y="23"/>
                    <a:pt x="421" y="23"/>
                    <a:pt x="421" y="23"/>
                  </a:cubicBezTo>
                  <a:cubicBezTo>
                    <a:pt x="421" y="24"/>
                    <a:pt x="421" y="24"/>
                    <a:pt x="421" y="24"/>
                  </a:cubicBezTo>
                  <a:cubicBezTo>
                    <a:pt x="421" y="24"/>
                    <a:pt x="421" y="24"/>
                    <a:pt x="421" y="24"/>
                  </a:cubicBezTo>
                  <a:cubicBezTo>
                    <a:pt x="420" y="23"/>
                    <a:pt x="422" y="21"/>
                    <a:pt x="420" y="22"/>
                  </a:cubicBezTo>
                  <a:cubicBezTo>
                    <a:pt x="420" y="22"/>
                    <a:pt x="420" y="22"/>
                    <a:pt x="420" y="22"/>
                  </a:cubicBezTo>
                  <a:cubicBezTo>
                    <a:pt x="420" y="22"/>
                    <a:pt x="420" y="22"/>
                    <a:pt x="420" y="22"/>
                  </a:cubicBezTo>
                  <a:cubicBezTo>
                    <a:pt x="420" y="22"/>
                    <a:pt x="420" y="21"/>
                    <a:pt x="420" y="21"/>
                  </a:cubicBezTo>
                  <a:cubicBezTo>
                    <a:pt x="420" y="21"/>
                    <a:pt x="419" y="21"/>
                    <a:pt x="419" y="21"/>
                  </a:cubicBezTo>
                  <a:cubicBezTo>
                    <a:pt x="419" y="21"/>
                    <a:pt x="418" y="20"/>
                    <a:pt x="417" y="20"/>
                  </a:cubicBezTo>
                  <a:cubicBezTo>
                    <a:pt x="418" y="20"/>
                    <a:pt x="419" y="20"/>
                    <a:pt x="419" y="21"/>
                  </a:cubicBezTo>
                  <a:close/>
                  <a:moveTo>
                    <a:pt x="417" y="22"/>
                  </a:moveTo>
                  <a:cubicBezTo>
                    <a:pt x="417" y="22"/>
                    <a:pt x="417" y="22"/>
                    <a:pt x="417" y="22"/>
                  </a:cubicBezTo>
                  <a:cubicBezTo>
                    <a:pt x="417" y="22"/>
                    <a:pt x="417" y="23"/>
                    <a:pt x="417" y="23"/>
                  </a:cubicBezTo>
                  <a:cubicBezTo>
                    <a:pt x="418" y="23"/>
                    <a:pt x="418" y="23"/>
                    <a:pt x="418" y="23"/>
                  </a:cubicBezTo>
                  <a:cubicBezTo>
                    <a:pt x="417" y="24"/>
                    <a:pt x="417" y="23"/>
                    <a:pt x="417" y="23"/>
                  </a:cubicBezTo>
                  <a:cubicBezTo>
                    <a:pt x="417" y="22"/>
                    <a:pt x="416" y="22"/>
                    <a:pt x="416" y="22"/>
                  </a:cubicBezTo>
                  <a:cubicBezTo>
                    <a:pt x="416" y="22"/>
                    <a:pt x="416" y="22"/>
                    <a:pt x="416" y="22"/>
                  </a:cubicBezTo>
                  <a:cubicBezTo>
                    <a:pt x="416" y="22"/>
                    <a:pt x="416" y="22"/>
                    <a:pt x="416" y="22"/>
                  </a:cubicBezTo>
                  <a:cubicBezTo>
                    <a:pt x="416" y="22"/>
                    <a:pt x="417" y="22"/>
                    <a:pt x="417" y="22"/>
                  </a:cubicBezTo>
                  <a:cubicBezTo>
                    <a:pt x="417" y="22"/>
                    <a:pt x="417" y="22"/>
                    <a:pt x="417" y="22"/>
                  </a:cubicBezTo>
                  <a:close/>
                  <a:moveTo>
                    <a:pt x="416" y="20"/>
                  </a:moveTo>
                  <a:cubicBezTo>
                    <a:pt x="417" y="19"/>
                    <a:pt x="417" y="19"/>
                    <a:pt x="417" y="19"/>
                  </a:cubicBezTo>
                  <a:cubicBezTo>
                    <a:pt x="417" y="20"/>
                    <a:pt x="416" y="20"/>
                    <a:pt x="416" y="21"/>
                  </a:cubicBezTo>
                  <a:lnTo>
                    <a:pt x="416" y="20"/>
                  </a:lnTo>
                  <a:close/>
                  <a:moveTo>
                    <a:pt x="406" y="24"/>
                  </a:moveTo>
                  <a:cubicBezTo>
                    <a:pt x="405" y="24"/>
                    <a:pt x="406" y="25"/>
                    <a:pt x="405" y="25"/>
                  </a:cubicBezTo>
                  <a:cubicBezTo>
                    <a:pt x="405" y="25"/>
                    <a:pt x="405" y="25"/>
                    <a:pt x="405" y="25"/>
                  </a:cubicBezTo>
                  <a:cubicBezTo>
                    <a:pt x="404" y="24"/>
                    <a:pt x="405" y="25"/>
                    <a:pt x="406" y="24"/>
                  </a:cubicBezTo>
                  <a:close/>
                  <a:moveTo>
                    <a:pt x="401" y="22"/>
                  </a:moveTo>
                  <a:cubicBezTo>
                    <a:pt x="401" y="22"/>
                    <a:pt x="401" y="22"/>
                    <a:pt x="401" y="22"/>
                  </a:cubicBezTo>
                  <a:cubicBezTo>
                    <a:pt x="400" y="22"/>
                    <a:pt x="401" y="23"/>
                    <a:pt x="401" y="23"/>
                  </a:cubicBezTo>
                  <a:cubicBezTo>
                    <a:pt x="401" y="22"/>
                    <a:pt x="401" y="22"/>
                    <a:pt x="401" y="22"/>
                  </a:cubicBezTo>
                  <a:cubicBezTo>
                    <a:pt x="400" y="22"/>
                    <a:pt x="400" y="22"/>
                    <a:pt x="400" y="22"/>
                  </a:cubicBezTo>
                  <a:cubicBezTo>
                    <a:pt x="399" y="21"/>
                    <a:pt x="399" y="21"/>
                    <a:pt x="399" y="21"/>
                  </a:cubicBezTo>
                  <a:cubicBezTo>
                    <a:pt x="400" y="21"/>
                    <a:pt x="401" y="22"/>
                    <a:pt x="401" y="22"/>
                  </a:cubicBezTo>
                  <a:close/>
                  <a:moveTo>
                    <a:pt x="399" y="20"/>
                  </a:moveTo>
                  <a:cubicBezTo>
                    <a:pt x="398" y="20"/>
                    <a:pt x="398" y="20"/>
                    <a:pt x="398" y="20"/>
                  </a:cubicBezTo>
                  <a:cubicBezTo>
                    <a:pt x="399" y="20"/>
                    <a:pt x="399" y="21"/>
                    <a:pt x="398" y="21"/>
                  </a:cubicBezTo>
                  <a:cubicBezTo>
                    <a:pt x="398" y="21"/>
                    <a:pt x="397" y="20"/>
                    <a:pt x="397" y="19"/>
                  </a:cubicBezTo>
                  <a:cubicBezTo>
                    <a:pt x="398" y="20"/>
                    <a:pt x="398" y="20"/>
                    <a:pt x="399" y="20"/>
                  </a:cubicBezTo>
                  <a:close/>
                  <a:moveTo>
                    <a:pt x="398" y="21"/>
                  </a:moveTo>
                  <a:cubicBezTo>
                    <a:pt x="397" y="21"/>
                    <a:pt x="397" y="21"/>
                    <a:pt x="397" y="21"/>
                  </a:cubicBezTo>
                  <a:cubicBezTo>
                    <a:pt x="397" y="21"/>
                    <a:pt x="397" y="21"/>
                    <a:pt x="396" y="22"/>
                  </a:cubicBezTo>
                  <a:cubicBezTo>
                    <a:pt x="396" y="21"/>
                    <a:pt x="396" y="21"/>
                    <a:pt x="396" y="21"/>
                  </a:cubicBezTo>
                  <a:lnTo>
                    <a:pt x="398" y="21"/>
                  </a:lnTo>
                  <a:close/>
                  <a:moveTo>
                    <a:pt x="396" y="17"/>
                  </a:moveTo>
                  <a:cubicBezTo>
                    <a:pt x="397" y="17"/>
                    <a:pt x="397" y="17"/>
                    <a:pt x="397" y="17"/>
                  </a:cubicBezTo>
                  <a:cubicBezTo>
                    <a:pt x="397" y="18"/>
                    <a:pt x="397" y="18"/>
                    <a:pt x="397" y="18"/>
                  </a:cubicBezTo>
                  <a:lnTo>
                    <a:pt x="396" y="17"/>
                  </a:lnTo>
                  <a:close/>
                  <a:moveTo>
                    <a:pt x="396" y="20"/>
                  </a:moveTo>
                  <a:cubicBezTo>
                    <a:pt x="397" y="20"/>
                    <a:pt x="397" y="20"/>
                    <a:pt x="397" y="20"/>
                  </a:cubicBezTo>
                  <a:cubicBezTo>
                    <a:pt x="396" y="21"/>
                    <a:pt x="396" y="21"/>
                    <a:pt x="396" y="21"/>
                  </a:cubicBezTo>
                  <a:cubicBezTo>
                    <a:pt x="396" y="21"/>
                    <a:pt x="396" y="20"/>
                    <a:pt x="396" y="20"/>
                  </a:cubicBezTo>
                  <a:cubicBezTo>
                    <a:pt x="396" y="20"/>
                    <a:pt x="396" y="20"/>
                    <a:pt x="395" y="20"/>
                  </a:cubicBezTo>
                  <a:lnTo>
                    <a:pt x="396" y="20"/>
                  </a:lnTo>
                  <a:close/>
                  <a:moveTo>
                    <a:pt x="390" y="28"/>
                  </a:moveTo>
                  <a:cubicBezTo>
                    <a:pt x="390" y="28"/>
                    <a:pt x="390" y="28"/>
                    <a:pt x="390" y="28"/>
                  </a:cubicBezTo>
                  <a:cubicBezTo>
                    <a:pt x="391" y="28"/>
                    <a:pt x="392" y="30"/>
                    <a:pt x="393" y="29"/>
                  </a:cubicBezTo>
                  <a:cubicBezTo>
                    <a:pt x="393" y="29"/>
                    <a:pt x="394" y="29"/>
                    <a:pt x="394" y="29"/>
                  </a:cubicBezTo>
                  <a:cubicBezTo>
                    <a:pt x="394" y="29"/>
                    <a:pt x="394" y="29"/>
                    <a:pt x="394" y="29"/>
                  </a:cubicBezTo>
                  <a:cubicBezTo>
                    <a:pt x="395" y="29"/>
                    <a:pt x="396" y="29"/>
                    <a:pt x="396" y="29"/>
                  </a:cubicBezTo>
                  <a:cubicBezTo>
                    <a:pt x="397" y="29"/>
                    <a:pt x="395" y="31"/>
                    <a:pt x="397" y="30"/>
                  </a:cubicBezTo>
                  <a:cubicBezTo>
                    <a:pt x="397" y="29"/>
                    <a:pt x="397" y="29"/>
                    <a:pt x="397" y="29"/>
                  </a:cubicBezTo>
                  <a:cubicBezTo>
                    <a:pt x="398" y="29"/>
                    <a:pt x="397" y="30"/>
                    <a:pt x="397" y="30"/>
                  </a:cubicBezTo>
                  <a:cubicBezTo>
                    <a:pt x="397" y="30"/>
                    <a:pt x="398" y="30"/>
                    <a:pt x="398" y="29"/>
                  </a:cubicBezTo>
                  <a:cubicBezTo>
                    <a:pt x="399" y="31"/>
                    <a:pt x="400" y="28"/>
                    <a:pt x="401" y="29"/>
                  </a:cubicBezTo>
                  <a:cubicBezTo>
                    <a:pt x="402" y="29"/>
                    <a:pt x="402" y="28"/>
                    <a:pt x="403" y="27"/>
                  </a:cubicBezTo>
                  <a:cubicBezTo>
                    <a:pt x="402" y="27"/>
                    <a:pt x="402" y="26"/>
                    <a:pt x="401" y="26"/>
                  </a:cubicBezTo>
                  <a:cubicBezTo>
                    <a:pt x="401" y="26"/>
                    <a:pt x="401" y="26"/>
                    <a:pt x="401" y="26"/>
                  </a:cubicBezTo>
                  <a:cubicBezTo>
                    <a:pt x="401" y="26"/>
                    <a:pt x="401" y="26"/>
                    <a:pt x="401" y="26"/>
                  </a:cubicBezTo>
                  <a:cubicBezTo>
                    <a:pt x="400" y="26"/>
                    <a:pt x="400" y="27"/>
                    <a:pt x="399" y="26"/>
                  </a:cubicBezTo>
                  <a:cubicBezTo>
                    <a:pt x="398" y="27"/>
                    <a:pt x="399" y="28"/>
                    <a:pt x="399" y="28"/>
                  </a:cubicBezTo>
                  <a:cubicBezTo>
                    <a:pt x="400" y="28"/>
                    <a:pt x="400" y="28"/>
                    <a:pt x="400" y="28"/>
                  </a:cubicBezTo>
                  <a:cubicBezTo>
                    <a:pt x="400" y="29"/>
                    <a:pt x="397" y="27"/>
                    <a:pt x="396" y="27"/>
                  </a:cubicBezTo>
                  <a:cubicBezTo>
                    <a:pt x="396" y="27"/>
                    <a:pt x="395" y="28"/>
                    <a:pt x="394" y="28"/>
                  </a:cubicBezTo>
                  <a:cubicBezTo>
                    <a:pt x="395" y="27"/>
                    <a:pt x="394" y="27"/>
                    <a:pt x="394" y="27"/>
                  </a:cubicBezTo>
                  <a:cubicBezTo>
                    <a:pt x="394" y="27"/>
                    <a:pt x="394" y="27"/>
                    <a:pt x="394" y="27"/>
                  </a:cubicBezTo>
                  <a:cubicBezTo>
                    <a:pt x="394" y="28"/>
                    <a:pt x="394" y="28"/>
                    <a:pt x="394" y="28"/>
                  </a:cubicBezTo>
                  <a:cubicBezTo>
                    <a:pt x="394" y="28"/>
                    <a:pt x="394" y="27"/>
                    <a:pt x="394" y="27"/>
                  </a:cubicBezTo>
                  <a:cubicBezTo>
                    <a:pt x="394" y="27"/>
                    <a:pt x="394" y="27"/>
                    <a:pt x="394" y="27"/>
                  </a:cubicBezTo>
                  <a:cubicBezTo>
                    <a:pt x="394" y="27"/>
                    <a:pt x="394" y="27"/>
                    <a:pt x="394" y="27"/>
                  </a:cubicBezTo>
                  <a:cubicBezTo>
                    <a:pt x="395" y="26"/>
                    <a:pt x="395" y="26"/>
                    <a:pt x="395" y="26"/>
                  </a:cubicBezTo>
                  <a:cubicBezTo>
                    <a:pt x="396" y="26"/>
                    <a:pt x="396" y="26"/>
                    <a:pt x="396" y="26"/>
                  </a:cubicBezTo>
                  <a:cubicBezTo>
                    <a:pt x="396" y="27"/>
                    <a:pt x="396" y="27"/>
                    <a:pt x="397" y="27"/>
                  </a:cubicBezTo>
                  <a:cubicBezTo>
                    <a:pt x="397" y="27"/>
                    <a:pt x="397" y="27"/>
                    <a:pt x="398" y="27"/>
                  </a:cubicBezTo>
                  <a:cubicBezTo>
                    <a:pt x="397" y="26"/>
                    <a:pt x="397" y="26"/>
                    <a:pt x="397" y="26"/>
                  </a:cubicBezTo>
                  <a:cubicBezTo>
                    <a:pt x="398" y="26"/>
                    <a:pt x="398" y="26"/>
                    <a:pt x="398" y="26"/>
                  </a:cubicBezTo>
                  <a:cubicBezTo>
                    <a:pt x="397" y="25"/>
                    <a:pt x="396" y="26"/>
                    <a:pt x="396" y="25"/>
                  </a:cubicBezTo>
                  <a:cubicBezTo>
                    <a:pt x="394" y="25"/>
                    <a:pt x="394" y="25"/>
                    <a:pt x="394" y="25"/>
                  </a:cubicBezTo>
                  <a:cubicBezTo>
                    <a:pt x="394" y="25"/>
                    <a:pt x="394" y="24"/>
                    <a:pt x="394" y="24"/>
                  </a:cubicBezTo>
                  <a:cubicBezTo>
                    <a:pt x="395" y="24"/>
                    <a:pt x="395" y="24"/>
                    <a:pt x="395" y="24"/>
                  </a:cubicBezTo>
                  <a:cubicBezTo>
                    <a:pt x="394" y="23"/>
                    <a:pt x="396" y="23"/>
                    <a:pt x="395" y="22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5" y="22"/>
                    <a:pt x="395" y="22"/>
                    <a:pt x="395" y="22"/>
                  </a:cubicBezTo>
                  <a:cubicBezTo>
                    <a:pt x="396" y="23"/>
                    <a:pt x="397" y="22"/>
                    <a:pt x="398" y="22"/>
                  </a:cubicBezTo>
                  <a:cubicBezTo>
                    <a:pt x="399" y="22"/>
                    <a:pt x="399" y="22"/>
                    <a:pt x="399" y="22"/>
                  </a:cubicBezTo>
                  <a:cubicBezTo>
                    <a:pt x="399" y="22"/>
                    <a:pt x="399" y="22"/>
                    <a:pt x="399" y="22"/>
                  </a:cubicBezTo>
                  <a:cubicBezTo>
                    <a:pt x="399" y="22"/>
                    <a:pt x="399" y="22"/>
                    <a:pt x="399" y="22"/>
                  </a:cubicBezTo>
                  <a:cubicBezTo>
                    <a:pt x="399" y="22"/>
                    <a:pt x="399" y="22"/>
                    <a:pt x="399" y="22"/>
                  </a:cubicBezTo>
                  <a:cubicBezTo>
                    <a:pt x="398" y="22"/>
                    <a:pt x="398" y="22"/>
                    <a:pt x="398" y="22"/>
                  </a:cubicBezTo>
                  <a:cubicBezTo>
                    <a:pt x="398" y="23"/>
                    <a:pt x="398" y="23"/>
                    <a:pt x="398" y="23"/>
                  </a:cubicBezTo>
                  <a:cubicBezTo>
                    <a:pt x="398" y="23"/>
                    <a:pt x="398" y="23"/>
                    <a:pt x="398" y="23"/>
                  </a:cubicBezTo>
                  <a:cubicBezTo>
                    <a:pt x="397" y="24"/>
                    <a:pt x="397" y="22"/>
                    <a:pt x="396" y="23"/>
                  </a:cubicBezTo>
                  <a:cubicBezTo>
                    <a:pt x="395" y="23"/>
                    <a:pt x="395" y="23"/>
                    <a:pt x="395" y="24"/>
                  </a:cubicBezTo>
                  <a:cubicBezTo>
                    <a:pt x="396" y="23"/>
                    <a:pt x="397" y="26"/>
                    <a:pt x="397" y="24"/>
                  </a:cubicBezTo>
                  <a:cubicBezTo>
                    <a:pt x="398" y="24"/>
                    <a:pt x="398" y="25"/>
                    <a:pt x="399" y="25"/>
                  </a:cubicBezTo>
                  <a:cubicBezTo>
                    <a:pt x="400" y="25"/>
                    <a:pt x="399" y="24"/>
                    <a:pt x="400" y="23"/>
                  </a:cubicBezTo>
                  <a:cubicBezTo>
                    <a:pt x="401" y="25"/>
                    <a:pt x="401" y="22"/>
                    <a:pt x="403" y="24"/>
                  </a:cubicBezTo>
                  <a:cubicBezTo>
                    <a:pt x="403" y="24"/>
                    <a:pt x="401" y="24"/>
                    <a:pt x="402" y="25"/>
                  </a:cubicBezTo>
                  <a:cubicBezTo>
                    <a:pt x="401" y="25"/>
                    <a:pt x="401" y="24"/>
                    <a:pt x="401" y="25"/>
                  </a:cubicBezTo>
                  <a:cubicBezTo>
                    <a:pt x="401" y="26"/>
                    <a:pt x="403" y="26"/>
                    <a:pt x="404" y="26"/>
                  </a:cubicBezTo>
                  <a:cubicBezTo>
                    <a:pt x="404" y="26"/>
                    <a:pt x="404" y="26"/>
                    <a:pt x="404" y="26"/>
                  </a:cubicBezTo>
                  <a:cubicBezTo>
                    <a:pt x="405" y="26"/>
                    <a:pt x="405" y="26"/>
                    <a:pt x="405" y="26"/>
                  </a:cubicBezTo>
                  <a:cubicBezTo>
                    <a:pt x="405" y="27"/>
                    <a:pt x="405" y="27"/>
                    <a:pt x="405" y="27"/>
                  </a:cubicBezTo>
                  <a:cubicBezTo>
                    <a:pt x="406" y="27"/>
                    <a:pt x="406" y="27"/>
                    <a:pt x="406" y="27"/>
                  </a:cubicBezTo>
                  <a:cubicBezTo>
                    <a:pt x="406" y="27"/>
                    <a:pt x="406" y="27"/>
                    <a:pt x="406" y="27"/>
                  </a:cubicBezTo>
                  <a:cubicBezTo>
                    <a:pt x="406" y="27"/>
                    <a:pt x="406" y="27"/>
                    <a:pt x="406" y="27"/>
                  </a:cubicBezTo>
                  <a:cubicBezTo>
                    <a:pt x="406" y="27"/>
                    <a:pt x="406" y="27"/>
                    <a:pt x="406" y="27"/>
                  </a:cubicBezTo>
                  <a:cubicBezTo>
                    <a:pt x="405" y="27"/>
                    <a:pt x="405" y="27"/>
                    <a:pt x="405" y="27"/>
                  </a:cubicBezTo>
                  <a:cubicBezTo>
                    <a:pt x="405" y="28"/>
                    <a:pt x="406" y="28"/>
                    <a:pt x="406" y="28"/>
                  </a:cubicBezTo>
                  <a:cubicBezTo>
                    <a:pt x="406" y="28"/>
                    <a:pt x="407" y="28"/>
                    <a:pt x="407" y="28"/>
                  </a:cubicBezTo>
                  <a:cubicBezTo>
                    <a:pt x="406" y="27"/>
                    <a:pt x="407" y="26"/>
                    <a:pt x="407" y="26"/>
                  </a:cubicBezTo>
                  <a:cubicBezTo>
                    <a:pt x="407" y="26"/>
                    <a:pt x="406" y="26"/>
                    <a:pt x="406" y="26"/>
                  </a:cubicBezTo>
                  <a:cubicBezTo>
                    <a:pt x="406" y="26"/>
                    <a:pt x="407" y="26"/>
                    <a:pt x="407" y="26"/>
                  </a:cubicBezTo>
                  <a:cubicBezTo>
                    <a:pt x="407" y="26"/>
                    <a:pt x="407" y="25"/>
                    <a:pt x="407" y="26"/>
                  </a:cubicBezTo>
                  <a:cubicBezTo>
                    <a:pt x="407" y="24"/>
                    <a:pt x="407" y="24"/>
                    <a:pt x="407" y="24"/>
                  </a:cubicBezTo>
                  <a:cubicBezTo>
                    <a:pt x="407" y="25"/>
                    <a:pt x="407" y="25"/>
                    <a:pt x="408" y="24"/>
                  </a:cubicBezTo>
                  <a:cubicBezTo>
                    <a:pt x="408" y="24"/>
                    <a:pt x="408" y="24"/>
                    <a:pt x="408" y="24"/>
                  </a:cubicBezTo>
                  <a:cubicBezTo>
                    <a:pt x="408" y="24"/>
                    <a:pt x="409" y="24"/>
                    <a:pt x="408" y="25"/>
                  </a:cubicBezTo>
                  <a:cubicBezTo>
                    <a:pt x="408" y="25"/>
                    <a:pt x="408" y="24"/>
                    <a:pt x="407" y="25"/>
                  </a:cubicBezTo>
                  <a:cubicBezTo>
                    <a:pt x="407" y="26"/>
                    <a:pt x="408" y="25"/>
                    <a:pt x="408" y="25"/>
                  </a:cubicBezTo>
                  <a:cubicBezTo>
                    <a:pt x="408" y="26"/>
                    <a:pt x="408" y="26"/>
                    <a:pt x="408" y="26"/>
                  </a:cubicBezTo>
                  <a:cubicBezTo>
                    <a:pt x="409" y="26"/>
                    <a:pt x="409" y="26"/>
                    <a:pt x="409" y="26"/>
                  </a:cubicBezTo>
                  <a:cubicBezTo>
                    <a:pt x="409" y="26"/>
                    <a:pt x="409" y="26"/>
                    <a:pt x="409" y="26"/>
                  </a:cubicBezTo>
                  <a:cubicBezTo>
                    <a:pt x="409" y="26"/>
                    <a:pt x="409" y="26"/>
                    <a:pt x="409" y="25"/>
                  </a:cubicBezTo>
                  <a:cubicBezTo>
                    <a:pt x="409" y="25"/>
                    <a:pt x="409" y="25"/>
                    <a:pt x="409" y="25"/>
                  </a:cubicBezTo>
                  <a:cubicBezTo>
                    <a:pt x="409" y="25"/>
                    <a:pt x="409" y="25"/>
                    <a:pt x="409" y="25"/>
                  </a:cubicBezTo>
                  <a:cubicBezTo>
                    <a:pt x="409" y="25"/>
                    <a:pt x="410" y="25"/>
                    <a:pt x="410" y="25"/>
                  </a:cubicBezTo>
                  <a:cubicBezTo>
                    <a:pt x="410" y="24"/>
                    <a:pt x="409" y="25"/>
                    <a:pt x="409" y="24"/>
                  </a:cubicBezTo>
                  <a:cubicBezTo>
                    <a:pt x="410" y="24"/>
                    <a:pt x="411" y="26"/>
                    <a:pt x="412" y="25"/>
                  </a:cubicBezTo>
                  <a:cubicBezTo>
                    <a:pt x="412" y="24"/>
                    <a:pt x="412" y="24"/>
                    <a:pt x="412" y="24"/>
                  </a:cubicBezTo>
                  <a:cubicBezTo>
                    <a:pt x="412" y="24"/>
                    <a:pt x="411" y="24"/>
                    <a:pt x="411" y="24"/>
                  </a:cubicBezTo>
                  <a:cubicBezTo>
                    <a:pt x="412" y="24"/>
                    <a:pt x="412" y="24"/>
                    <a:pt x="412" y="24"/>
                  </a:cubicBezTo>
                  <a:cubicBezTo>
                    <a:pt x="412" y="24"/>
                    <a:pt x="412" y="24"/>
                    <a:pt x="412" y="24"/>
                  </a:cubicBezTo>
                  <a:cubicBezTo>
                    <a:pt x="412" y="24"/>
                    <a:pt x="412" y="23"/>
                    <a:pt x="413" y="23"/>
                  </a:cubicBezTo>
                  <a:cubicBezTo>
                    <a:pt x="413" y="25"/>
                    <a:pt x="415" y="24"/>
                    <a:pt x="416" y="25"/>
                  </a:cubicBezTo>
                  <a:cubicBezTo>
                    <a:pt x="417" y="24"/>
                    <a:pt x="419" y="25"/>
                    <a:pt x="418" y="23"/>
                  </a:cubicBezTo>
                  <a:cubicBezTo>
                    <a:pt x="419" y="23"/>
                    <a:pt x="419" y="23"/>
                    <a:pt x="419" y="23"/>
                  </a:cubicBezTo>
                  <a:cubicBezTo>
                    <a:pt x="420" y="23"/>
                    <a:pt x="418" y="24"/>
                    <a:pt x="419" y="24"/>
                  </a:cubicBezTo>
                  <a:cubicBezTo>
                    <a:pt x="419" y="24"/>
                    <a:pt x="419" y="24"/>
                    <a:pt x="418" y="25"/>
                  </a:cubicBezTo>
                  <a:cubicBezTo>
                    <a:pt x="418" y="25"/>
                    <a:pt x="418" y="25"/>
                    <a:pt x="418" y="25"/>
                  </a:cubicBezTo>
                  <a:cubicBezTo>
                    <a:pt x="418" y="25"/>
                    <a:pt x="418" y="25"/>
                    <a:pt x="417" y="25"/>
                  </a:cubicBezTo>
                  <a:cubicBezTo>
                    <a:pt x="418" y="28"/>
                    <a:pt x="419" y="25"/>
                    <a:pt x="420" y="26"/>
                  </a:cubicBezTo>
                  <a:cubicBezTo>
                    <a:pt x="421" y="26"/>
                    <a:pt x="421" y="25"/>
                    <a:pt x="421" y="25"/>
                  </a:cubicBezTo>
                  <a:cubicBezTo>
                    <a:pt x="421" y="25"/>
                    <a:pt x="421" y="25"/>
                    <a:pt x="421" y="25"/>
                  </a:cubicBezTo>
                  <a:cubicBezTo>
                    <a:pt x="421" y="25"/>
                    <a:pt x="421" y="25"/>
                    <a:pt x="422" y="25"/>
                  </a:cubicBezTo>
                  <a:cubicBezTo>
                    <a:pt x="422" y="25"/>
                    <a:pt x="422" y="25"/>
                    <a:pt x="422" y="25"/>
                  </a:cubicBezTo>
                  <a:cubicBezTo>
                    <a:pt x="422" y="25"/>
                    <a:pt x="422" y="25"/>
                    <a:pt x="422" y="25"/>
                  </a:cubicBezTo>
                  <a:cubicBezTo>
                    <a:pt x="421" y="25"/>
                    <a:pt x="421" y="25"/>
                    <a:pt x="421" y="25"/>
                  </a:cubicBezTo>
                  <a:cubicBezTo>
                    <a:pt x="421" y="25"/>
                    <a:pt x="421" y="25"/>
                    <a:pt x="421" y="25"/>
                  </a:cubicBezTo>
                  <a:cubicBezTo>
                    <a:pt x="421" y="26"/>
                    <a:pt x="421" y="26"/>
                    <a:pt x="421" y="26"/>
                  </a:cubicBezTo>
                  <a:cubicBezTo>
                    <a:pt x="421" y="26"/>
                    <a:pt x="421" y="27"/>
                    <a:pt x="422" y="27"/>
                  </a:cubicBezTo>
                  <a:cubicBezTo>
                    <a:pt x="422" y="26"/>
                    <a:pt x="423" y="25"/>
                    <a:pt x="423" y="25"/>
                  </a:cubicBezTo>
                  <a:cubicBezTo>
                    <a:pt x="425" y="25"/>
                    <a:pt x="423" y="28"/>
                    <a:pt x="425" y="27"/>
                  </a:cubicBezTo>
                  <a:cubicBezTo>
                    <a:pt x="425" y="27"/>
                    <a:pt x="426" y="27"/>
                    <a:pt x="425" y="26"/>
                  </a:cubicBezTo>
                  <a:cubicBezTo>
                    <a:pt x="426" y="26"/>
                    <a:pt x="427" y="28"/>
                    <a:pt x="428" y="26"/>
                  </a:cubicBezTo>
                  <a:cubicBezTo>
                    <a:pt x="428" y="27"/>
                    <a:pt x="429" y="26"/>
                    <a:pt x="429" y="27"/>
                  </a:cubicBezTo>
                  <a:cubicBezTo>
                    <a:pt x="430" y="26"/>
                    <a:pt x="430" y="28"/>
                    <a:pt x="431" y="27"/>
                  </a:cubicBezTo>
                  <a:cubicBezTo>
                    <a:pt x="431" y="27"/>
                    <a:pt x="431" y="27"/>
                    <a:pt x="431" y="27"/>
                  </a:cubicBezTo>
                  <a:cubicBezTo>
                    <a:pt x="431" y="27"/>
                    <a:pt x="431" y="27"/>
                    <a:pt x="431" y="27"/>
                  </a:cubicBezTo>
                  <a:cubicBezTo>
                    <a:pt x="431" y="27"/>
                    <a:pt x="431" y="27"/>
                    <a:pt x="431" y="27"/>
                  </a:cubicBezTo>
                  <a:cubicBezTo>
                    <a:pt x="432" y="27"/>
                    <a:pt x="432" y="27"/>
                    <a:pt x="432" y="27"/>
                  </a:cubicBezTo>
                  <a:cubicBezTo>
                    <a:pt x="431" y="27"/>
                    <a:pt x="431" y="27"/>
                    <a:pt x="431" y="27"/>
                  </a:cubicBezTo>
                  <a:cubicBezTo>
                    <a:pt x="431" y="27"/>
                    <a:pt x="431" y="27"/>
                    <a:pt x="431" y="27"/>
                  </a:cubicBezTo>
                  <a:cubicBezTo>
                    <a:pt x="431" y="28"/>
                    <a:pt x="432" y="28"/>
                    <a:pt x="432" y="28"/>
                  </a:cubicBezTo>
                  <a:cubicBezTo>
                    <a:pt x="432" y="27"/>
                    <a:pt x="432" y="27"/>
                    <a:pt x="433" y="27"/>
                  </a:cubicBezTo>
                  <a:cubicBezTo>
                    <a:pt x="433" y="28"/>
                    <a:pt x="433" y="28"/>
                    <a:pt x="433" y="28"/>
                  </a:cubicBezTo>
                  <a:cubicBezTo>
                    <a:pt x="433" y="28"/>
                    <a:pt x="433" y="28"/>
                    <a:pt x="433" y="28"/>
                  </a:cubicBezTo>
                  <a:cubicBezTo>
                    <a:pt x="434" y="28"/>
                    <a:pt x="434" y="28"/>
                    <a:pt x="434" y="28"/>
                  </a:cubicBezTo>
                  <a:cubicBezTo>
                    <a:pt x="433" y="29"/>
                    <a:pt x="432" y="28"/>
                    <a:pt x="432" y="30"/>
                  </a:cubicBezTo>
                  <a:cubicBezTo>
                    <a:pt x="432" y="29"/>
                    <a:pt x="432" y="30"/>
                    <a:pt x="433" y="30"/>
                  </a:cubicBezTo>
                  <a:cubicBezTo>
                    <a:pt x="433" y="31"/>
                    <a:pt x="433" y="31"/>
                    <a:pt x="433" y="31"/>
                  </a:cubicBezTo>
                  <a:cubicBezTo>
                    <a:pt x="433" y="30"/>
                    <a:pt x="434" y="32"/>
                    <a:pt x="433" y="32"/>
                  </a:cubicBezTo>
                  <a:cubicBezTo>
                    <a:pt x="433" y="31"/>
                    <a:pt x="432" y="31"/>
                    <a:pt x="431" y="31"/>
                  </a:cubicBezTo>
                  <a:cubicBezTo>
                    <a:pt x="431" y="31"/>
                    <a:pt x="431" y="31"/>
                    <a:pt x="431" y="31"/>
                  </a:cubicBezTo>
                  <a:cubicBezTo>
                    <a:pt x="430" y="30"/>
                    <a:pt x="432" y="29"/>
                    <a:pt x="431" y="28"/>
                  </a:cubicBezTo>
                  <a:cubicBezTo>
                    <a:pt x="431" y="28"/>
                    <a:pt x="431" y="28"/>
                    <a:pt x="431" y="27"/>
                  </a:cubicBezTo>
                  <a:cubicBezTo>
                    <a:pt x="430" y="28"/>
                    <a:pt x="428" y="28"/>
                    <a:pt x="428" y="29"/>
                  </a:cubicBezTo>
                  <a:cubicBezTo>
                    <a:pt x="427" y="29"/>
                    <a:pt x="427" y="29"/>
                    <a:pt x="427" y="29"/>
                  </a:cubicBezTo>
                  <a:cubicBezTo>
                    <a:pt x="428" y="28"/>
                    <a:pt x="428" y="28"/>
                    <a:pt x="428" y="28"/>
                  </a:cubicBezTo>
                  <a:cubicBezTo>
                    <a:pt x="426" y="29"/>
                    <a:pt x="425" y="27"/>
                    <a:pt x="424" y="28"/>
                  </a:cubicBezTo>
                  <a:cubicBezTo>
                    <a:pt x="425" y="28"/>
                    <a:pt x="426" y="29"/>
                    <a:pt x="426" y="29"/>
                  </a:cubicBezTo>
                  <a:cubicBezTo>
                    <a:pt x="426" y="31"/>
                    <a:pt x="423" y="29"/>
                    <a:pt x="422" y="29"/>
                  </a:cubicBezTo>
                  <a:cubicBezTo>
                    <a:pt x="422" y="29"/>
                    <a:pt x="420" y="29"/>
                    <a:pt x="421" y="28"/>
                  </a:cubicBezTo>
                  <a:cubicBezTo>
                    <a:pt x="422" y="28"/>
                    <a:pt x="422" y="28"/>
                    <a:pt x="422" y="28"/>
                  </a:cubicBezTo>
                  <a:cubicBezTo>
                    <a:pt x="423" y="26"/>
                    <a:pt x="420" y="27"/>
                    <a:pt x="421" y="26"/>
                  </a:cubicBezTo>
                  <a:cubicBezTo>
                    <a:pt x="420" y="26"/>
                    <a:pt x="419" y="27"/>
                    <a:pt x="417" y="26"/>
                  </a:cubicBezTo>
                  <a:cubicBezTo>
                    <a:pt x="417" y="26"/>
                    <a:pt x="417" y="26"/>
                    <a:pt x="417" y="26"/>
                  </a:cubicBezTo>
                  <a:cubicBezTo>
                    <a:pt x="416" y="26"/>
                    <a:pt x="416" y="27"/>
                    <a:pt x="416" y="27"/>
                  </a:cubicBezTo>
                  <a:cubicBezTo>
                    <a:pt x="417" y="28"/>
                    <a:pt x="418" y="27"/>
                    <a:pt x="419" y="28"/>
                  </a:cubicBezTo>
                  <a:cubicBezTo>
                    <a:pt x="419" y="28"/>
                    <a:pt x="419" y="28"/>
                    <a:pt x="419" y="28"/>
                  </a:cubicBezTo>
                  <a:cubicBezTo>
                    <a:pt x="419" y="28"/>
                    <a:pt x="418" y="28"/>
                    <a:pt x="418" y="28"/>
                  </a:cubicBezTo>
                  <a:cubicBezTo>
                    <a:pt x="418" y="28"/>
                    <a:pt x="418" y="28"/>
                    <a:pt x="417" y="28"/>
                  </a:cubicBezTo>
                  <a:cubicBezTo>
                    <a:pt x="418" y="28"/>
                    <a:pt x="417" y="29"/>
                    <a:pt x="417" y="30"/>
                  </a:cubicBezTo>
                  <a:cubicBezTo>
                    <a:pt x="417" y="30"/>
                    <a:pt x="417" y="30"/>
                    <a:pt x="417" y="30"/>
                  </a:cubicBezTo>
                  <a:cubicBezTo>
                    <a:pt x="417" y="30"/>
                    <a:pt x="417" y="30"/>
                    <a:pt x="417" y="30"/>
                  </a:cubicBezTo>
                  <a:cubicBezTo>
                    <a:pt x="417" y="29"/>
                    <a:pt x="414" y="29"/>
                    <a:pt x="413" y="29"/>
                  </a:cubicBezTo>
                  <a:cubicBezTo>
                    <a:pt x="413" y="30"/>
                    <a:pt x="412" y="29"/>
                    <a:pt x="412" y="29"/>
                  </a:cubicBezTo>
                  <a:cubicBezTo>
                    <a:pt x="412" y="28"/>
                    <a:pt x="412" y="28"/>
                    <a:pt x="413" y="27"/>
                  </a:cubicBezTo>
                  <a:cubicBezTo>
                    <a:pt x="412" y="27"/>
                    <a:pt x="412" y="27"/>
                    <a:pt x="413" y="27"/>
                  </a:cubicBezTo>
                  <a:cubicBezTo>
                    <a:pt x="413" y="27"/>
                    <a:pt x="413" y="27"/>
                    <a:pt x="413" y="27"/>
                  </a:cubicBezTo>
                  <a:cubicBezTo>
                    <a:pt x="413" y="27"/>
                    <a:pt x="413" y="27"/>
                    <a:pt x="413" y="27"/>
                  </a:cubicBezTo>
                  <a:cubicBezTo>
                    <a:pt x="413" y="27"/>
                    <a:pt x="414" y="28"/>
                    <a:pt x="414" y="27"/>
                  </a:cubicBezTo>
                  <a:cubicBezTo>
                    <a:pt x="415" y="27"/>
                    <a:pt x="415" y="27"/>
                    <a:pt x="415" y="27"/>
                  </a:cubicBezTo>
                  <a:cubicBezTo>
                    <a:pt x="415" y="27"/>
                    <a:pt x="415" y="27"/>
                    <a:pt x="415" y="27"/>
                  </a:cubicBezTo>
                  <a:cubicBezTo>
                    <a:pt x="416" y="27"/>
                    <a:pt x="416" y="27"/>
                    <a:pt x="416" y="26"/>
                  </a:cubicBezTo>
                  <a:cubicBezTo>
                    <a:pt x="416" y="26"/>
                    <a:pt x="416" y="25"/>
                    <a:pt x="416" y="25"/>
                  </a:cubicBezTo>
                  <a:cubicBezTo>
                    <a:pt x="415" y="25"/>
                    <a:pt x="415" y="26"/>
                    <a:pt x="416" y="26"/>
                  </a:cubicBezTo>
                  <a:cubicBezTo>
                    <a:pt x="416" y="26"/>
                    <a:pt x="416" y="26"/>
                    <a:pt x="416" y="26"/>
                  </a:cubicBezTo>
                  <a:cubicBezTo>
                    <a:pt x="416" y="26"/>
                    <a:pt x="416" y="26"/>
                    <a:pt x="416" y="26"/>
                  </a:cubicBezTo>
                  <a:cubicBezTo>
                    <a:pt x="416" y="26"/>
                    <a:pt x="416" y="26"/>
                    <a:pt x="416" y="26"/>
                  </a:cubicBezTo>
                  <a:cubicBezTo>
                    <a:pt x="416" y="26"/>
                    <a:pt x="416" y="26"/>
                    <a:pt x="416" y="26"/>
                  </a:cubicBezTo>
                  <a:cubicBezTo>
                    <a:pt x="416" y="26"/>
                    <a:pt x="416" y="26"/>
                    <a:pt x="416" y="26"/>
                  </a:cubicBezTo>
                  <a:cubicBezTo>
                    <a:pt x="415" y="26"/>
                    <a:pt x="415" y="26"/>
                    <a:pt x="415" y="26"/>
                  </a:cubicBezTo>
                  <a:cubicBezTo>
                    <a:pt x="415" y="26"/>
                    <a:pt x="415" y="26"/>
                    <a:pt x="415" y="26"/>
                  </a:cubicBezTo>
                  <a:cubicBezTo>
                    <a:pt x="414" y="25"/>
                    <a:pt x="414" y="25"/>
                    <a:pt x="414" y="25"/>
                  </a:cubicBezTo>
                  <a:cubicBezTo>
                    <a:pt x="414" y="25"/>
                    <a:pt x="414" y="25"/>
                    <a:pt x="414" y="25"/>
                  </a:cubicBezTo>
                  <a:cubicBezTo>
                    <a:pt x="414" y="25"/>
                    <a:pt x="413" y="25"/>
                    <a:pt x="413" y="25"/>
                  </a:cubicBezTo>
                  <a:cubicBezTo>
                    <a:pt x="413" y="25"/>
                    <a:pt x="413" y="26"/>
                    <a:pt x="413" y="26"/>
                  </a:cubicBezTo>
                  <a:cubicBezTo>
                    <a:pt x="412" y="26"/>
                    <a:pt x="412" y="26"/>
                    <a:pt x="412" y="26"/>
                  </a:cubicBezTo>
                  <a:cubicBezTo>
                    <a:pt x="412" y="26"/>
                    <a:pt x="412" y="26"/>
                    <a:pt x="412" y="26"/>
                  </a:cubicBezTo>
                  <a:cubicBezTo>
                    <a:pt x="411" y="25"/>
                    <a:pt x="411" y="26"/>
                    <a:pt x="411" y="26"/>
                  </a:cubicBezTo>
                  <a:cubicBezTo>
                    <a:pt x="410" y="25"/>
                    <a:pt x="410" y="27"/>
                    <a:pt x="409" y="26"/>
                  </a:cubicBezTo>
                  <a:cubicBezTo>
                    <a:pt x="409" y="26"/>
                    <a:pt x="409" y="26"/>
                    <a:pt x="409" y="26"/>
                  </a:cubicBezTo>
                  <a:cubicBezTo>
                    <a:pt x="409" y="26"/>
                    <a:pt x="409" y="26"/>
                    <a:pt x="409" y="26"/>
                  </a:cubicBezTo>
                  <a:cubicBezTo>
                    <a:pt x="409" y="27"/>
                    <a:pt x="409" y="27"/>
                    <a:pt x="409" y="27"/>
                  </a:cubicBezTo>
                  <a:cubicBezTo>
                    <a:pt x="409" y="27"/>
                    <a:pt x="409" y="26"/>
                    <a:pt x="408" y="27"/>
                  </a:cubicBezTo>
                  <a:cubicBezTo>
                    <a:pt x="408" y="28"/>
                    <a:pt x="410" y="27"/>
                    <a:pt x="410" y="28"/>
                  </a:cubicBezTo>
                  <a:cubicBezTo>
                    <a:pt x="410" y="27"/>
                    <a:pt x="409" y="28"/>
                    <a:pt x="408" y="28"/>
                  </a:cubicBezTo>
                  <a:cubicBezTo>
                    <a:pt x="409" y="29"/>
                    <a:pt x="410" y="28"/>
                    <a:pt x="411" y="29"/>
                  </a:cubicBezTo>
                  <a:cubicBezTo>
                    <a:pt x="411" y="30"/>
                    <a:pt x="410" y="29"/>
                    <a:pt x="410" y="29"/>
                  </a:cubicBezTo>
                  <a:cubicBezTo>
                    <a:pt x="410" y="30"/>
                    <a:pt x="410" y="30"/>
                    <a:pt x="410" y="30"/>
                  </a:cubicBezTo>
                  <a:cubicBezTo>
                    <a:pt x="410" y="31"/>
                    <a:pt x="409" y="28"/>
                    <a:pt x="408" y="30"/>
                  </a:cubicBezTo>
                  <a:cubicBezTo>
                    <a:pt x="408" y="30"/>
                    <a:pt x="408" y="30"/>
                    <a:pt x="408" y="30"/>
                  </a:cubicBezTo>
                  <a:cubicBezTo>
                    <a:pt x="408" y="30"/>
                    <a:pt x="408" y="30"/>
                    <a:pt x="408" y="30"/>
                  </a:cubicBezTo>
                  <a:cubicBezTo>
                    <a:pt x="408" y="30"/>
                    <a:pt x="408" y="29"/>
                    <a:pt x="408" y="29"/>
                  </a:cubicBezTo>
                  <a:cubicBezTo>
                    <a:pt x="407" y="31"/>
                    <a:pt x="407" y="28"/>
                    <a:pt x="406" y="29"/>
                  </a:cubicBezTo>
                  <a:cubicBezTo>
                    <a:pt x="406" y="30"/>
                    <a:pt x="404" y="30"/>
                    <a:pt x="405" y="31"/>
                  </a:cubicBezTo>
                  <a:cubicBezTo>
                    <a:pt x="406" y="31"/>
                    <a:pt x="406" y="31"/>
                    <a:pt x="406" y="31"/>
                  </a:cubicBezTo>
                  <a:cubicBezTo>
                    <a:pt x="406" y="32"/>
                    <a:pt x="405" y="31"/>
                    <a:pt x="405" y="32"/>
                  </a:cubicBezTo>
                  <a:cubicBezTo>
                    <a:pt x="405" y="32"/>
                    <a:pt x="403" y="31"/>
                    <a:pt x="402" y="32"/>
                  </a:cubicBezTo>
                  <a:cubicBezTo>
                    <a:pt x="402" y="32"/>
                    <a:pt x="402" y="32"/>
                    <a:pt x="403" y="32"/>
                  </a:cubicBezTo>
                  <a:cubicBezTo>
                    <a:pt x="403" y="32"/>
                    <a:pt x="403" y="32"/>
                    <a:pt x="403" y="32"/>
                  </a:cubicBezTo>
                  <a:cubicBezTo>
                    <a:pt x="403" y="32"/>
                    <a:pt x="403" y="32"/>
                    <a:pt x="403" y="32"/>
                  </a:cubicBezTo>
                  <a:cubicBezTo>
                    <a:pt x="403" y="32"/>
                    <a:pt x="403" y="32"/>
                    <a:pt x="403" y="32"/>
                  </a:cubicBezTo>
                  <a:cubicBezTo>
                    <a:pt x="403" y="32"/>
                    <a:pt x="403" y="32"/>
                    <a:pt x="403" y="32"/>
                  </a:cubicBezTo>
                  <a:cubicBezTo>
                    <a:pt x="402" y="32"/>
                    <a:pt x="402" y="32"/>
                    <a:pt x="402" y="32"/>
                  </a:cubicBezTo>
                  <a:cubicBezTo>
                    <a:pt x="403" y="32"/>
                    <a:pt x="402" y="31"/>
                    <a:pt x="402" y="30"/>
                  </a:cubicBezTo>
                  <a:cubicBezTo>
                    <a:pt x="402" y="29"/>
                    <a:pt x="401" y="30"/>
                    <a:pt x="400" y="30"/>
                  </a:cubicBezTo>
                  <a:cubicBezTo>
                    <a:pt x="400" y="32"/>
                    <a:pt x="397" y="30"/>
                    <a:pt x="397" y="31"/>
                  </a:cubicBezTo>
                  <a:cubicBezTo>
                    <a:pt x="397" y="32"/>
                    <a:pt x="397" y="32"/>
                    <a:pt x="397" y="32"/>
                  </a:cubicBezTo>
                  <a:cubicBezTo>
                    <a:pt x="396" y="32"/>
                    <a:pt x="396" y="32"/>
                    <a:pt x="396" y="32"/>
                  </a:cubicBezTo>
                  <a:cubicBezTo>
                    <a:pt x="396" y="32"/>
                    <a:pt x="396" y="32"/>
                    <a:pt x="396" y="32"/>
                  </a:cubicBezTo>
                  <a:cubicBezTo>
                    <a:pt x="396" y="32"/>
                    <a:pt x="395" y="31"/>
                    <a:pt x="395" y="32"/>
                  </a:cubicBezTo>
                  <a:cubicBezTo>
                    <a:pt x="395" y="31"/>
                    <a:pt x="394" y="30"/>
                    <a:pt x="395" y="30"/>
                  </a:cubicBezTo>
                  <a:cubicBezTo>
                    <a:pt x="394" y="30"/>
                    <a:pt x="393" y="30"/>
                    <a:pt x="392" y="30"/>
                  </a:cubicBezTo>
                  <a:cubicBezTo>
                    <a:pt x="393" y="29"/>
                    <a:pt x="391" y="30"/>
                    <a:pt x="391" y="29"/>
                  </a:cubicBezTo>
                  <a:cubicBezTo>
                    <a:pt x="391" y="30"/>
                    <a:pt x="392" y="31"/>
                    <a:pt x="391" y="32"/>
                  </a:cubicBezTo>
                  <a:cubicBezTo>
                    <a:pt x="390" y="32"/>
                    <a:pt x="389" y="29"/>
                    <a:pt x="388" y="31"/>
                  </a:cubicBezTo>
                  <a:cubicBezTo>
                    <a:pt x="389" y="29"/>
                    <a:pt x="389" y="29"/>
                    <a:pt x="389" y="29"/>
                  </a:cubicBezTo>
                  <a:cubicBezTo>
                    <a:pt x="389" y="29"/>
                    <a:pt x="389" y="29"/>
                    <a:pt x="390" y="29"/>
                  </a:cubicBezTo>
                  <a:cubicBezTo>
                    <a:pt x="390" y="29"/>
                    <a:pt x="390" y="28"/>
                    <a:pt x="390" y="28"/>
                  </a:cubicBezTo>
                  <a:close/>
                  <a:moveTo>
                    <a:pt x="389" y="28"/>
                  </a:moveTo>
                  <a:cubicBezTo>
                    <a:pt x="389" y="28"/>
                    <a:pt x="389" y="28"/>
                    <a:pt x="389" y="28"/>
                  </a:cubicBezTo>
                  <a:cubicBezTo>
                    <a:pt x="389" y="28"/>
                    <a:pt x="388" y="29"/>
                    <a:pt x="388" y="29"/>
                  </a:cubicBezTo>
                  <a:cubicBezTo>
                    <a:pt x="388" y="29"/>
                    <a:pt x="388" y="29"/>
                    <a:pt x="388" y="29"/>
                  </a:cubicBezTo>
                  <a:cubicBezTo>
                    <a:pt x="388" y="29"/>
                    <a:pt x="388" y="29"/>
                    <a:pt x="388" y="29"/>
                  </a:cubicBezTo>
                  <a:cubicBezTo>
                    <a:pt x="388" y="29"/>
                    <a:pt x="387" y="28"/>
                    <a:pt x="389" y="28"/>
                  </a:cubicBezTo>
                  <a:close/>
                  <a:moveTo>
                    <a:pt x="386" y="29"/>
                  </a:moveTo>
                  <a:cubicBezTo>
                    <a:pt x="386" y="29"/>
                    <a:pt x="386" y="29"/>
                    <a:pt x="386" y="29"/>
                  </a:cubicBezTo>
                  <a:cubicBezTo>
                    <a:pt x="386" y="29"/>
                    <a:pt x="386" y="29"/>
                    <a:pt x="386" y="29"/>
                  </a:cubicBezTo>
                  <a:cubicBezTo>
                    <a:pt x="386" y="29"/>
                    <a:pt x="387" y="29"/>
                    <a:pt x="387" y="29"/>
                  </a:cubicBezTo>
                  <a:cubicBezTo>
                    <a:pt x="387" y="30"/>
                    <a:pt x="386" y="29"/>
                    <a:pt x="386" y="30"/>
                  </a:cubicBezTo>
                  <a:cubicBezTo>
                    <a:pt x="386" y="30"/>
                    <a:pt x="386" y="30"/>
                    <a:pt x="386" y="30"/>
                  </a:cubicBezTo>
                  <a:cubicBezTo>
                    <a:pt x="386" y="29"/>
                    <a:pt x="386" y="29"/>
                    <a:pt x="386" y="29"/>
                  </a:cubicBezTo>
                  <a:cubicBezTo>
                    <a:pt x="386" y="29"/>
                    <a:pt x="386" y="29"/>
                    <a:pt x="386" y="29"/>
                  </a:cubicBezTo>
                  <a:cubicBezTo>
                    <a:pt x="386" y="29"/>
                    <a:pt x="386" y="29"/>
                    <a:pt x="386" y="29"/>
                  </a:cubicBezTo>
                  <a:cubicBezTo>
                    <a:pt x="385" y="29"/>
                    <a:pt x="385" y="29"/>
                    <a:pt x="385" y="29"/>
                  </a:cubicBezTo>
                  <a:lnTo>
                    <a:pt x="386" y="29"/>
                  </a:lnTo>
                  <a:close/>
                  <a:moveTo>
                    <a:pt x="371" y="23"/>
                  </a:moveTo>
                  <a:cubicBezTo>
                    <a:pt x="371" y="23"/>
                    <a:pt x="370" y="23"/>
                    <a:pt x="370" y="23"/>
                  </a:cubicBezTo>
                  <a:cubicBezTo>
                    <a:pt x="370" y="24"/>
                    <a:pt x="370" y="22"/>
                    <a:pt x="371" y="23"/>
                  </a:cubicBezTo>
                  <a:close/>
                  <a:moveTo>
                    <a:pt x="367" y="24"/>
                  </a:moveTo>
                  <a:cubicBezTo>
                    <a:pt x="367" y="25"/>
                    <a:pt x="367" y="25"/>
                    <a:pt x="367" y="25"/>
                  </a:cubicBezTo>
                  <a:cubicBezTo>
                    <a:pt x="366" y="24"/>
                    <a:pt x="367" y="24"/>
                    <a:pt x="367" y="24"/>
                  </a:cubicBezTo>
                  <a:close/>
                  <a:moveTo>
                    <a:pt x="366" y="25"/>
                  </a:moveTo>
                  <a:cubicBezTo>
                    <a:pt x="366" y="26"/>
                    <a:pt x="366" y="26"/>
                    <a:pt x="366" y="26"/>
                  </a:cubicBezTo>
                  <a:cubicBezTo>
                    <a:pt x="366" y="24"/>
                    <a:pt x="366" y="24"/>
                    <a:pt x="366" y="24"/>
                  </a:cubicBezTo>
                  <a:lnTo>
                    <a:pt x="366" y="25"/>
                  </a:lnTo>
                  <a:close/>
                  <a:moveTo>
                    <a:pt x="362" y="23"/>
                  </a:moveTo>
                  <a:cubicBezTo>
                    <a:pt x="362" y="23"/>
                    <a:pt x="363" y="23"/>
                    <a:pt x="363" y="23"/>
                  </a:cubicBezTo>
                  <a:cubicBezTo>
                    <a:pt x="363" y="23"/>
                    <a:pt x="363" y="23"/>
                    <a:pt x="363" y="23"/>
                  </a:cubicBezTo>
                  <a:cubicBezTo>
                    <a:pt x="363" y="23"/>
                    <a:pt x="364" y="23"/>
                    <a:pt x="365" y="23"/>
                  </a:cubicBezTo>
                  <a:cubicBezTo>
                    <a:pt x="364" y="24"/>
                    <a:pt x="364" y="24"/>
                    <a:pt x="364" y="24"/>
                  </a:cubicBezTo>
                  <a:cubicBezTo>
                    <a:pt x="364" y="23"/>
                    <a:pt x="364" y="24"/>
                    <a:pt x="364" y="24"/>
                  </a:cubicBezTo>
                  <a:cubicBezTo>
                    <a:pt x="364" y="23"/>
                    <a:pt x="362" y="25"/>
                    <a:pt x="362" y="23"/>
                  </a:cubicBezTo>
                  <a:close/>
                  <a:moveTo>
                    <a:pt x="361" y="22"/>
                  </a:moveTo>
                  <a:cubicBezTo>
                    <a:pt x="361" y="22"/>
                    <a:pt x="361" y="22"/>
                    <a:pt x="361" y="22"/>
                  </a:cubicBezTo>
                  <a:cubicBezTo>
                    <a:pt x="361" y="22"/>
                    <a:pt x="361" y="22"/>
                    <a:pt x="362" y="22"/>
                  </a:cubicBezTo>
                  <a:cubicBezTo>
                    <a:pt x="361" y="23"/>
                    <a:pt x="361" y="23"/>
                    <a:pt x="361" y="23"/>
                  </a:cubicBezTo>
                  <a:cubicBezTo>
                    <a:pt x="361" y="22"/>
                    <a:pt x="361" y="22"/>
                    <a:pt x="361" y="22"/>
                  </a:cubicBezTo>
                  <a:cubicBezTo>
                    <a:pt x="361" y="22"/>
                    <a:pt x="361" y="22"/>
                    <a:pt x="360" y="22"/>
                  </a:cubicBezTo>
                  <a:lnTo>
                    <a:pt x="361" y="22"/>
                  </a:lnTo>
                  <a:close/>
                  <a:moveTo>
                    <a:pt x="360" y="25"/>
                  </a:moveTo>
                  <a:cubicBezTo>
                    <a:pt x="360" y="26"/>
                    <a:pt x="361" y="26"/>
                    <a:pt x="362" y="26"/>
                  </a:cubicBezTo>
                  <a:cubicBezTo>
                    <a:pt x="362" y="26"/>
                    <a:pt x="362" y="26"/>
                    <a:pt x="362" y="26"/>
                  </a:cubicBezTo>
                  <a:cubicBezTo>
                    <a:pt x="362" y="26"/>
                    <a:pt x="363" y="26"/>
                    <a:pt x="363" y="26"/>
                  </a:cubicBezTo>
                  <a:cubicBezTo>
                    <a:pt x="363" y="26"/>
                    <a:pt x="364" y="26"/>
                    <a:pt x="364" y="26"/>
                  </a:cubicBezTo>
                  <a:cubicBezTo>
                    <a:pt x="364" y="26"/>
                    <a:pt x="364" y="26"/>
                    <a:pt x="365" y="25"/>
                  </a:cubicBezTo>
                  <a:cubicBezTo>
                    <a:pt x="365" y="26"/>
                    <a:pt x="366" y="26"/>
                    <a:pt x="368" y="26"/>
                  </a:cubicBezTo>
                  <a:cubicBezTo>
                    <a:pt x="368" y="26"/>
                    <a:pt x="369" y="26"/>
                    <a:pt x="369" y="25"/>
                  </a:cubicBezTo>
                  <a:cubicBezTo>
                    <a:pt x="369" y="24"/>
                    <a:pt x="368" y="24"/>
                    <a:pt x="368" y="25"/>
                  </a:cubicBezTo>
                  <a:cubicBezTo>
                    <a:pt x="368" y="24"/>
                    <a:pt x="369" y="24"/>
                    <a:pt x="370" y="24"/>
                  </a:cubicBezTo>
                  <a:cubicBezTo>
                    <a:pt x="370" y="24"/>
                    <a:pt x="370" y="25"/>
                    <a:pt x="371" y="25"/>
                  </a:cubicBezTo>
                  <a:cubicBezTo>
                    <a:pt x="371" y="25"/>
                    <a:pt x="371" y="25"/>
                    <a:pt x="371" y="25"/>
                  </a:cubicBezTo>
                  <a:cubicBezTo>
                    <a:pt x="370" y="24"/>
                    <a:pt x="370" y="25"/>
                    <a:pt x="369" y="25"/>
                  </a:cubicBezTo>
                  <a:cubicBezTo>
                    <a:pt x="369" y="26"/>
                    <a:pt x="369" y="26"/>
                    <a:pt x="369" y="26"/>
                  </a:cubicBezTo>
                  <a:cubicBezTo>
                    <a:pt x="370" y="26"/>
                    <a:pt x="370" y="26"/>
                    <a:pt x="370" y="26"/>
                  </a:cubicBezTo>
                  <a:cubicBezTo>
                    <a:pt x="370" y="26"/>
                    <a:pt x="370" y="27"/>
                    <a:pt x="370" y="27"/>
                  </a:cubicBezTo>
                  <a:cubicBezTo>
                    <a:pt x="371" y="26"/>
                    <a:pt x="372" y="25"/>
                    <a:pt x="373" y="26"/>
                  </a:cubicBezTo>
                  <a:cubicBezTo>
                    <a:pt x="373" y="26"/>
                    <a:pt x="373" y="26"/>
                    <a:pt x="373" y="26"/>
                  </a:cubicBezTo>
                  <a:cubicBezTo>
                    <a:pt x="373" y="26"/>
                    <a:pt x="373" y="26"/>
                    <a:pt x="373" y="26"/>
                  </a:cubicBezTo>
                  <a:cubicBezTo>
                    <a:pt x="373" y="26"/>
                    <a:pt x="373" y="26"/>
                    <a:pt x="373" y="26"/>
                  </a:cubicBezTo>
                  <a:cubicBezTo>
                    <a:pt x="374" y="26"/>
                    <a:pt x="374" y="26"/>
                    <a:pt x="374" y="25"/>
                  </a:cubicBezTo>
                  <a:cubicBezTo>
                    <a:pt x="376" y="24"/>
                    <a:pt x="376" y="25"/>
                    <a:pt x="378" y="25"/>
                  </a:cubicBezTo>
                  <a:cubicBezTo>
                    <a:pt x="379" y="25"/>
                    <a:pt x="381" y="25"/>
                    <a:pt x="382" y="24"/>
                  </a:cubicBezTo>
                  <a:cubicBezTo>
                    <a:pt x="382" y="25"/>
                    <a:pt x="382" y="26"/>
                    <a:pt x="382" y="26"/>
                  </a:cubicBezTo>
                  <a:cubicBezTo>
                    <a:pt x="383" y="26"/>
                    <a:pt x="384" y="25"/>
                    <a:pt x="385" y="27"/>
                  </a:cubicBezTo>
                  <a:cubicBezTo>
                    <a:pt x="385" y="27"/>
                    <a:pt x="385" y="27"/>
                    <a:pt x="385" y="27"/>
                  </a:cubicBezTo>
                  <a:cubicBezTo>
                    <a:pt x="385" y="27"/>
                    <a:pt x="384" y="26"/>
                    <a:pt x="383" y="27"/>
                  </a:cubicBezTo>
                  <a:cubicBezTo>
                    <a:pt x="383" y="28"/>
                    <a:pt x="384" y="28"/>
                    <a:pt x="384" y="28"/>
                  </a:cubicBezTo>
                  <a:cubicBezTo>
                    <a:pt x="384" y="28"/>
                    <a:pt x="384" y="28"/>
                    <a:pt x="384" y="29"/>
                  </a:cubicBezTo>
                  <a:cubicBezTo>
                    <a:pt x="385" y="29"/>
                    <a:pt x="385" y="29"/>
                    <a:pt x="385" y="29"/>
                  </a:cubicBezTo>
                  <a:cubicBezTo>
                    <a:pt x="383" y="29"/>
                    <a:pt x="383" y="29"/>
                    <a:pt x="383" y="29"/>
                  </a:cubicBezTo>
                  <a:cubicBezTo>
                    <a:pt x="383" y="29"/>
                    <a:pt x="383" y="29"/>
                    <a:pt x="383" y="29"/>
                  </a:cubicBezTo>
                  <a:cubicBezTo>
                    <a:pt x="382" y="30"/>
                    <a:pt x="382" y="29"/>
                    <a:pt x="382" y="30"/>
                  </a:cubicBezTo>
                  <a:cubicBezTo>
                    <a:pt x="382" y="30"/>
                    <a:pt x="382" y="30"/>
                    <a:pt x="382" y="30"/>
                  </a:cubicBezTo>
                  <a:cubicBezTo>
                    <a:pt x="381" y="31"/>
                    <a:pt x="383" y="31"/>
                    <a:pt x="383" y="32"/>
                  </a:cubicBezTo>
                  <a:cubicBezTo>
                    <a:pt x="384" y="31"/>
                    <a:pt x="385" y="32"/>
                    <a:pt x="385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385" y="30"/>
                    <a:pt x="385" y="30"/>
                    <a:pt x="385" y="30"/>
                  </a:cubicBezTo>
                  <a:cubicBezTo>
                    <a:pt x="385" y="30"/>
                    <a:pt x="385" y="31"/>
                    <a:pt x="386" y="31"/>
                  </a:cubicBezTo>
                  <a:cubicBezTo>
                    <a:pt x="386" y="30"/>
                    <a:pt x="386" y="30"/>
                    <a:pt x="386" y="30"/>
                  </a:cubicBezTo>
                  <a:cubicBezTo>
                    <a:pt x="386" y="30"/>
                    <a:pt x="386" y="31"/>
                    <a:pt x="386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386" y="32"/>
                    <a:pt x="387" y="31"/>
                    <a:pt x="386" y="32"/>
                  </a:cubicBezTo>
                  <a:cubicBezTo>
                    <a:pt x="386" y="32"/>
                    <a:pt x="386" y="32"/>
                    <a:pt x="386" y="32"/>
                  </a:cubicBezTo>
                  <a:cubicBezTo>
                    <a:pt x="386" y="33"/>
                    <a:pt x="386" y="33"/>
                    <a:pt x="386" y="33"/>
                  </a:cubicBezTo>
                  <a:cubicBezTo>
                    <a:pt x="387" y="34"/>
                    <a:pt x="386" y="33"/>
                    <a:pt x="385" y="33"/>
                  </a:cubicBezTo>
                  <a:cubicBezTo>
                    <a:pt x="385" y="33"/>
                    <a:pt x="386" y="32"/>
                    <a:pt x="385" y="32"/>
                  </a:cubicBezTo>
                  <a:cubicBezTo>
                    <a:pt x="384" y="33"/>
                    <a:pt x="383" y="31"/>
                    <a:pt x="382" y="31"/>
                  </a:cubicBezTo>
                  <a:cubicBezTo>
                    <a:pt x="382" y="31"/>
                    <a:pt x="382" y="30"/>
                    <a:pt x="381" y="30"/>
                  </a:cubicBezTo>
                  <a:cubicBezTo>
                    <a:pt x="381" y="30"/>
                    <a:pt x="381" y="30"/>
                    <a:pt x="381" y="30"/>
                  </a:cubicBezTo>
                  <a:cubicBezTo>
                    <a:pt x="381" y="30"/>
                    <a:pt x="381" y="30"/>
                    <a:pt x="381" y="30"/>
                  </a:cubicBezTo>
                  <a:cubicBezTo>
                    <a:pt x="381" y="30"/>
                    <a:pt x="381" y="30"/>
                    <a:pt x="381" y="30"/>
                  </a:cubicBezTo>
                  <a:cubicBezTo>
                    <a:pt x="381" y="30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1" y="30"/>
                    <a:pt x="381" y="29"/>
                    <a:pt x="380" y="28"/>
                  </a:cubicBezTo>
                  <a:cubicBezTo>
                    <a:pt x="381" y="28"/>
                    <a:pt x="380" y="27"/>
                    <a:pt x="380" y="27"/>
                  </a:cubicBezTo>
                  <a:cubicBezTo>
                    <a:pt x="379" y="27"/>
                    <a:pt x="378" y="25"/>
                    <a:pt x="377" y="26"/>
                  </a:cubicBezTo>
                  <a:cubicBezTo>
                    <a:pt x="377" y="26"/>
                    <a:pt x="377" y="27"/>
                    <a:pt x="376" y="27"/>
                  </a:cubicBezTo>
                  <a:cubicBezTo>
                    <a:pt x="376" y="26"/>
                    <a:pt x="375" y="25"/>
                    <a:pt x="374" y="26"/>
                  </a:cubicBezTo>
                  <a:cubicBezTo>
                    <a:pt x="374" y="26"/>
                    <a:pt x="374" y="26"/>
                    <a:pt x="374" y="26"/>
                  </a:cubicBezTo>
                  <a:cubicBezTo>
                    <a:pt x="374" y="27"/>
                    <a:pt x="374" y="27"/>
                    <a:pt x="374" y="27"/>
                  </a:cubicBezTo>
                  <a:cubicBezTo>
                    <a:pt x="374" y="27"/>
                    <a:pt x="374" y="27"/>
                    <a:pt x="374" y="27"/>
                  </a:cubicBezTo>
                  <a:cubicBezTo>
                    <a:pt x="374" y="26"/>
                    <a:pt x="374" y="26"/>
                    <a:pt x="373" y="26"/>
                  </a:cubicBezTo>
                  <a:cubicBezTo>
                    <a:pt x="373" y="26"/>
                    <a:pt x="373" y="26"/>
                    <a:pt x="373" y="26"/>
                  </a:cubicBezTo>
                  <a:cubicBezTo>
                    <a:pt x="373" y="26"/>
                    <a:pt x="372" y="26"/>
                    <a:pt x="373" y="27"/>
                  </a:cubicBezTo>
                  <a:cubicBezTo>
                    <a:pt x="373" y="27"/>
                    <a:pt x="373" y="27"/>
                    <a:pt x="373" y="27"/>
                  </a:cubicBezTo>
                  <a:cubicBezTo>
                    <a:pt x="372" y="27"/>
                    <a:pt x="371" y="27"/>
                    <a:pt x="371" y="28"/>
                  </a:cubicBezTo>
                  <a:cubicBezTo>
                    <a:pt x="372" y="28"/>
                    <a:pt x="371" y="28"/>
                    <a:pt x="371" y="28"/>
                  </a:cubicBezTo>
                  <a:cubicBezTo>
                    <a:pt x="370" y="28"/>
                    <a:pt x="369" y="26"/>
                    <a:pt x="368" y="27"/>
                  </a:cubicBezTo>
                  <a:cubicBezTo>
                    <a:pt x="368" y="27"/>
                    <a:pt x="368" y="27"/>
                    <a:pt x="368" y="27"/>
                  </a:cubicBezTo>
                  <a:cubicBezTo>
                    <a:pt x="368" y="28"/>
                    <a:pt x="366" y="26"/>
                    <a:pt x="366" y="27"/>
                  </a:cubicBezTo>
                  <a:cubicBezTo>
                    <a:pt x="365" y="28"/>
                    <a:pt x="366" y="28"/>
                    <a:pt x="365" y="28"/>
                  </a:cubicBezTo>
                  <a:cubicBezTo>
                    <a:pt x="365" y="28"/>
                    <a:pt x="365" y="27"/>
                    <a:pt x="364" y="27"/>
                  </a:cubicBezTo>
                  <a:cubicBezTo>
                    <a:pt x="364" y="27"/>
                    <a:pt x="364" y="27"/>
                    <a:pt x="364" y="27"/>
                  </a:cubicBezTo>
                  <a:cubicBezTo>
                    <a:pt x="364" y="28"/>
                    <a:pt x="364" y="26"/>
                    <a:pt x="364" y="26"/>
                  </a:cubicBezTo>
                  <a:cubicBezTo>
                    <a:pt x="364" y="26"/>
                    <a:pt x="363" y="26"/>
                    <a:pt x="363" y="26"/>
                  </a:cubicBezTo>
                  <a:cubicBezTo>
                    <a:pt x="363" y="26"/>
                    <a:pt x="363" y="26"/>
                    <a:pt x="363" y="26"/>
                  </a:cubicBezTo>
                  <a:cubicBezTo>
                    <a:pt x="362" y="26"/>
                    <a:pt x="363" y="27"/>
                    <a:pt x="363" y="27"/>
                  </a:cubicBezTo>
                  <a:cubicBezTo>
                    <a:pt x="362" y="26"/>
                    <a:pt x="361" y="28"/>
                    <a:pt x="361" y="26"/>
                  </a:cubicBezTo>
                  <a:cubicBezTo>
                    <a:pt x="360" y="26"/>
                    <a:pt x="360" y="26"/>
                    <a:pt x="360" y="26"/>
                  </a:cubicBezTo>
                  <a:cubicBezTo>
                    <a:pt x="360" y="27"/>
                    <a:pt x="360" y="28"/>
                    <a:pt x="359" y="27"/>
                  </a:cubicBezTo>
                  <a:cubicBezTo>
                    <a:pt x="360" y="26"/>
                    <a:pt x="358" y="27"/>
                    <a:pt x="359" y="26"/>
                  </a:cubicBezTo>
                  <a:cubicBezTo>
                    <a:pt x="358" y="24"/>
                    <a:pt x="357" y="24"/>
                    <a:pt x="356" y="24"/>
                  </a:cubicBezTo>
                  <a:cubicBezTo>
                    <a:pt x="356" y="23"/>
                    <a:pt x="357" y="23"/>
                    <a:pt x="357" y="23"/>
                  </a:cubicBezTo>
                  <a:cubicBezTo>
                    <a:pt x="357" y="23"/>
                    <a:pt x="357" y="24"/>
                    <a:pt x="358" y="23"/>
                  </a:cubicBezTo>
                  <a:cubicBezTo>
                    <a:pt x="358" y="23"/>
                    <a:pt x="358" y="23"/>
                    <a:pt x="358" y="23"/>
                  </a:cubicBezTo>
                  <a:cubicBezTo>
                    <a:pt x="358" y="24"/>
                    <a:pt x="358" y="25"/>
                    <a:pt x="359" y="26"/>
                  </a:cubicBezTo>
                  <a:cubicBezTo>
                    <a:pt x="359" y="25"/>
                    <a:pt x="360" y="25"/>
                    <a:pt x="360" y="25"/>
                  </a:cubicBezTo>
                  <a:close/>
                  <a:moveTo>
                    <a:pt x="360" y="22"/>
                  </a:moveTo>
                  <a:cubicBezTo>
                    <a:pt x="360" y="22"/>
                    <a:pt x="360" y="22"/>
                    <a:pt x="359" y="23"/>
                  </a:cubicBezTo>
                  <a:cubicBezTo>
                    <a:pt x="359" y="23"/>
                    <a:pt x="359" y="23"/>
                    <a:pt x="359" y="23"/>
                  </a:cubicBezTo>
                  <a:cubicBezTo>
                    <a:pt x="360" y="23"/>
                    <a:pt x="360" y="23"/>
                    <a:pt x="360" y="23"/>
                  </a:cubicBezTo>
                  <a:cubicBezTo>
                    <a:pt x="359" y="23"/>
                    <a:pt x="359" y="23"/>
                    <a:pt x="359" y="23"/>
                  </a:cubicBezTo>
                  <a:cubicBezTo>
                    <a:pt x="358" y="23"/>
                    <a:pt x="359" y="23"/>
                    <a:pt x="359" y="23"/>
                  </a:cubicBezTo>
                  <a:cubicBezTo>
                    <a:pt x="359" y="23"/>
                    <a:pt x="359" y="23"/>
                    <a:pt x="359" y="23"/>
                  </a:cubicBezTo>
                  <a:cubicBezTo>
                    <a:pt x="359" y="23"/>
                    <a:pt x="359" y="23"/>
                    <a:pt x="359" y="23"/>
                  </a:cubicBezTo>
                  <a:cubicBezTo>
                    <a:pt x="360" y="22"/>
                    <a:pt x="359" y="22"/>
                    <a:pt x="359" y="22"/>
                  </a:cubicBezTo>
                  <a:cubicBezTo>
                    <a:pt x="359" y="22"/>
                    <a:pt x="359" y="22"/>
                    <a:pt x="359" y="22"/>
                  </a:cubicBezTo>
                  <a:cubicBezTo>
                    <a:pt x="358" y="22"/>
                    <a:pt x="358" y="22"/>
                    <a:pt x="358" y="22"/>
                  </a:cubicBezTo>
                  <a:cubicBezTo>
                    <a:pt x="358" y="22"/>
                    <a:pt x="358" y="22"/>
                    <a:pt x="358" y="22"/>
                  </a:cubicBezTo>
                  <a:cubicBezTo>
                    <a:pt x="359" y="22"/>
                    <a:pt x="359" y="22"/>
                    <a:pt x="359" y="22"/>
                  </a:cubicBezTo>
                  <a:cubicBezTo>
                    <a:pt x="359" y="22"/>
                    <a:pt x="359" y="22"/>
                    <a:pt x="359" y="22"/>
                  </a:cubicBezTo>
                  <a:cubicBezTo>
                    <a:pt x="359" y="21"/>
                    <a:pt x="359" y="21"/>
                    <a:pt x="359" y="21"/>
                  </a:cubicBezTo>
                  <a:cubicBezTo>
                    <a:pt x="359" y="21"/>
                    <a:pt x="359" y="21"/>
                    <a:pt x="359" y="21"/>
                  </a:cubicBezTo>
                  <a:cubicBezTo>
                    <a:pt x="359" y="21"/>
                    <a:pt x="359" y="21"/>
                    <a:pt x="359" y="21"/>
                  </a:cubicBezTo>
                  <a:cubicBezTo>
                    <a:pt x="359" y="21"/>
                    <a:pt x="359" y="21"/>
                    <a:pt x="359" y="21"/>
                  </a:cubicBezTo>
                  <a:cubicBezTo>
                    <a:pt x="359" y="22"/>
                    <a:pt x="359" y="22"/>
                    <a:pt x="359" y="22"/>
                  </a:cubicBezTo>
                  <a:cubicBezTo>
                    <a:pt x="359" y="22"/>
                    <a:pt x="359" y="22"/>
                    <a:pt x="359" y="22"/>
                  </a:cubicBezTo>
                  <a:cubicBezTo>
                    <a:pt x="359" y="22"/>
                    <a:pt x="359" y="22"/>
                    <a:pt x="360" y="22"/>
                  </a:cubicBezTo>
                  <a:close/>
                  <a:moveTo>
                    <a:pt x="351" y="16"/>
                  </a:moveTo>
                  <a:cubicBezTo>
                    <a:pt x="352" y="17"/>
                    <a:pt x="352" y="17"/>
                    <a:pt x="352" y="17"/>
                  </a:cubicBezTo>
                  <a:cubicBezTo>
                    <a:pt x="351" y="17"/>
                    <a:pt x="351" y="17"/>
                    <a:pt x="351" y="17"/>
                  </a:cubicBezTo>
                  <a:lnTo>
                    <a:pt x="351" y="16"/>
                  </a:lnTo>
                  <a:close/>
                  <a:moveTo>
                    <a:pt x="350" y="16"/>
                  </a:moveTo>
                  <a:cubicBezTo>
                    <a:pt x="350" y="16"/>
                    <a:pt x="350" y="16"/>
                    <a:pt x="350" y="16"/>
                  </a:cubicBezTo>
                  <a:cubicBezTo>
                    <a:pt x="349" y="16"/>
                    <a:pt x="349" y="16"/>
                    <a:pt x="349" y="16"/>
                  </a:cubicBezTo>
                  <a:lnTo>
                    <a:pt x="350" y="16"/>
                  </a:lnTo>
                  <a:close/>
                  <a:moveTo>
                    <a:pt x="348" y="18"/>
                  </a:moveTo>
                  <a:cubicBezTo>
                    <a:pt x="349" y="18"/>
                    <a:pt x="351" y="17"/>
                    <a:pt x="352" y="18"/>
                  </a:cubicBezTo>
                  <a:cubicBezTo>
                    <a:pt x="351" y="18"/>
                    <a:pt x="351" y="19"/>
                    <a:pt x="352" y="19"/>
                  </a:cubicBezTo>
                  <a:cubicBezTo>
                    <a:pt x="353" y="20"/>
                    <a:pt x="354" y="19"/>
                    <a:pt x="355" y="19"/>
                  </a:cubicBezTo>
                  <a:cubicBezTo>
                    <a:pt x="355" y="19"/>
                    <a:pt x="353" y="20"/>
                    <a:pt x="355" y="21"/>
                  </a:cubicBezTo>
                  <a:cubicBezTo>
                    <a:pt x="355" y="21"/>
                    <a:pt x="355" y="20"/>
                    <a:pt x="355" y="20"/>
                  </a:cubicBezTo>
                  <a:cubicBezTo>
                    <a:pt x="355" y="19"/>
                    <a:pt x="356" y="19"/>
                    <a:pt x="356" y="19"/>
                  </a:cubicBezTo>
                  <a:cubicBezTo>
                    <a:pt x="358" y="19"/>
                    <a:pt x="358" y="19"/>
                    <a:pt x="360" y="18"/>
                  </a:cubicBezTo>
                  <a:cubicBezTo>
                    <a:pt x="360" y="19"/>
                    <a:pt x="360" y="19"/>
                    <a:pt x="360" y="19"/>
                  </a:cubicBezTo>
                  <a:cubicBezTo>
                    <a:pt x="359" y="19"/>
                    <a:pt x="358" y="18"/>
                    <a:pt x="358" y="19"/>
                  </a:cubicBezTo>
                  <a:cubicBezTo>
                    <a:pt x="358" y="20"/>
                    <a:pt x="358" y="20"/>
                    <a:pt x="358" y="20"/>
                  </a:cubicBezTo>
                  <a:cubicBezTo>
                    <a:pt x="357" y="20"/>
                    <a:pt x="356" y="19"/>
                    <a:pt x="356" y="20"/>
                  </a:cubicBezTo>
                  <a:cubicBezTo>
                    <a:pt x="356" y="20"/>
                    <a:pt x="357" y="21"/>
                    <a:pt x="357" y="21"/>
                  </a:cubicBezTo>
                  <a:cubicBezTo>
                    <a:pt x="356" y="21"/>
                    <a:pt x="356" y="22"/>
                    <a:pt x="356" y="22"/>
                  </a:cubicBezTo>
                  <a:cubicBezTo>
                    <a:pt x="356" y="22"/>
                    <a:pt x="355" y="22"/>
                    <a:pt x="355" y="22"/>
                  </a:cubicBezTo>
                  <a:cubicBezTo>
                    <a:pt x="354" y="22"/>
                    <a:pt x="354" y="22"/>
                    <a:pt x="354" y="22"/>
                  </a:cubicBezTo>
                  <a:cubicBezTo>
                    <a:pt x="354" y="22"/>
                    <a:pt x="354" y="22"/>
                    <a:pt x="354" y="22"/>
                  </a:cubicBezTo>
                  <a:cubicBezTo>
                    <a:pt x="354" y="21"/>
                    <a:pt x="355" y="22"/>
                    <a:pt x="355" y="21"/>
                  </a:cubicBezTo>
                  <a:cubicBezTo>
                    <a:pt x="355" y="21"/>
                    <a:pt x="354" y="21"/>
                    <a:pt x="354" y="21"/>
                  </a:cubicBezTo>
                  <a:cubicBezTo>
                    <a:pt x="354" y="21"/>
                    <a:pt x="353" y="21"/>
                    <a:pt x="353" y="22"/>
                  </a:cubicBezTo>
                  <a:cubicBezTo>
                    <a:pt x="353" y="22"/>
                    <a:pt x="352" y="22"/>
                    <a:pt x="352" y="22"/>
                  </a:cubicBezTo>
                  <a:cubicBezTo>
                    <a:pt x="353" y="23"/>
                    <a:pt x="353" y="22"/>
                    <a:pt x="354" y="23"/>
                  </a:cubicBezTo>
                  <a:cubicBezTo>
                    <a:pt x="354" y="22"/>
                    <a:pt x="354" y="22"/>
                    <a:pt x="354" y="22"/>
                  </a:cubicBezTo>
                  <a:cubicBezTo>
                    <a:pt x="355" y="23"/>
                    <a:pt x="354" y="24"/>
                    <a:pt x="355" y="24"/>
                  </a:cubicBezTo>
                  <a:cubicBezTo>
                    <a:pt x="355" y="24"/>
                    <a:pt x="355" y="24"/>
                    <a:pt x="355" y="24"/>
                  </a:cubicBezTo>
                  <a:cubicBezTo>
                    <a:pt x="355" y="24"/>
                    <a:pt x="355" y="24"/>
                    <a:pt x="355" y="24"/>
                  </a:cubicBezTo>
                  <a:cubicBezTo>
                    <a:pt x="354" y="22"/>
                    <a:pt x="352" y="24"/>
                    <a:pt x="351" y="22"/>
                  </a:cubicBezTo>
                  <a:cubicBezTo>
                    <a:pt x="352" y="21"/>
                    <a:pt x="352" y="21"/>
                    <a:pt x="352" y="21"/>
                  </a:cubicBezTo>
                  <a:cubicBezTo>
                    <a:pt x="352" y="21"/>
                    <a:pt x="352" y="21"/>
                    <a:pt x="351" y="20"/>
                  </a:cubicBezTo>
                  <a:cubicBezTo>
                    <a:pt x="351" y="20"/>
                    <a:pt x="351" y="20"/>
                    <a:pt x="351" y="20"/>
                  </a:cubicBezTo>
                  <a:cubicBezTo>
                    <a:pt x="351" y="20"/>
                    <a:pt x="352" y="19"/>
                    <a:pt x="351" y="19"/>
                  </a:cubicBezTo>
                  <a:cubicBezTo>
                    <a:pt x="350" y="18"/>
                    <a:pt x="350" y="20"/>
                    <a:pt x="349" y="20"/>
                  </a:cubicBezTo>
                  <a:cubicBezTo>
                    <a:pt x="349" y="21"/>
                    <a:pt x="350" y="21"/>
                    <a:pt x="351" y="21"/>
                  </a:cubicBezTo>
                  <a:cubicBezTo>
                    <a:pt x="350" y="22"/>
                    <a:pt x="350" y="22"/>
                    <a:pt x="350" y="22"/>
                  </a:cubicBezTo>
                  <a:cubicBezTo>
                    <a:pt x="349" y="22"/>
                    <a:pt x="350" y="21"/>
                    <a:pt x="349" y="21"/>
                  </a:cubicBezTo>
                  <a:cubicBezTo>
                    <a:pt x="348" y="22"/>
                    <a:pt x="349" y="22"/>
                    <a:pt x="349" y="23"/>
                  </a:cubicBezTo>
                  <a:cubicBezTo>
                    <a:pt x="349" y="23"/>
                    <a:pt x="350" y="23"/>
                    <a:pt x="351" y="24"/>
                  </a:cubicBezTo>
                  <a:cubicBezTo>
                    <a:pt x="350" y="23"/>
                    <a:pt x="349" y="24"/>
                    <a:pt x="349" y="23"/>
                  </a:cubicBezTo>
                  <a:cubicBezTo>
                    <a:pt x="349" y="22"/>
                    <a:pt x="349" y="22"/>
                    <a:pt x="349" y="22"/>
                  </a:cubicBezTo>
                  <a:cubicBezTo>
                    <a:pt x="347" y="22"/>
                    <a:pt x="347" y="22"/>
                    <a:pt x="347" y="22"/>
                  </a:cubicBezTo>
                  <a:cubicBezTo>
                    <a:pt x="347" y="21"/>
                    <a:pt x="347" y="21"/>
                    <a:pt x="348" y="20"/>
                  </a:cubicBezTo>
                  <a:cubicBezTo>
                    <a:pt x="349" y="20"/>
                    <a:pt x="349" y="20"/>
                    <a:pt x="349" y="20"/>
                  </a:cubicBezTo>
                  <a:cubicBezTo>
                    <a:pt x="348" y="19"/>
                    <a:pt x="349" y="19"/>
                    <a:pt x="348" y="18"/>
                  </a:cubicBezTo>
                  <a:close/>
                  <a:moveTo>
                    <a:pt x="349" y="17"/>
                  </a:moveTo>
                  <a:cubicBezTo>
                    <a:pt x="348" y="18"/>
                    <a:pt x="348" y="17"/>
                    <a:pt x="347" y="17"/>
                  </a:cubicBezTo>
                  <a:cubicBezTo>
                    <a:pt x="347" y="17"/>
                    <a:pt x="348" y="17"/>
                    <a:pt x="349" y="17"/>
                  </a:cubicBezTo>
                  <a:close/>
                  <a:moveTo>
                    <a:pt x="343" y="19"/>
                  </a:moveTo>
                  <a:cubicBezTo>
                    <a:pt x="343" y="19"/>
                    <a:pt x="343" y="19"/>
                    <a:pt x="343" y="19"/>
                  </a:cubicBezTo>
                  <a:cubicBezTo>
                    <a:pt x="343" y="19"/>
                    <a:pt x="343" y="19"/>
                    <a:pt x="343" y="19"/>
                  </a:cubicBezTo>
                  <a:cubicBezTo>
                    <a:pt x="343" y="19"/>
                    <a:pt x="343" y="19"/>
                    <a:pt x="343" y="19"/>
                  </a:cubicBezTo>
                  <a:cubicBezTo>
                    <a:pt x="344" y="19"/>
                    <a:pt x="344" y="19"/>
                    <a:pt x="344" y="19"/>
                  </a:cubicBezTo>
                  <a:cubicBezTo>
                    <a:pt x="344" y="19"/>
                    <a:pt x="345" y="18"/>
                    <a:pt x="345" y="19"/>
                  </a:cubicBezTo>
                  <a:cubicBezTo>
                    <a:pt x="345" y="19"/>
                    <a:pt x="345" y="19"/>
                    <a:pt x="345" y="19"/>
                  </a:cubicBezTo>
                  <a:cubicBezTo>
                    <a:pt x="345" y="19"/>
                    <a:pt x="345" y="19"/>
                    <a:pt x="345" y="19"/>
                  </a:cubicBezTo>
                  <a:cubicBezTo>
                    <a:pt x="345" y="19"/>
                    <a:pt x="342" y="19"/>
                    <a:pt x="344" y="20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0"/>
                    <a:pt x="346" y="20"/>
                    <a:pt x="346" y="20"/>
                  </a:cubicBezTo>
                  <a:cubicBezTo>
                    <a:pt x="346" y="20"/>
                    <a:pt x="346" y="20"/>
                    <a:pt x="346" y="20"/>
                  </a:cubicBezTo>
                  <a:cubicBezTo>
                    <a:pt x="347" y="19"/>
                    <a:pt x="345" y="19"/>
                    <a:pt x="346" y="18"/>
                  </a:cubicBezTo>
                  <a:cubicBezTo>
                    <a:pt x="346" y="19"/>
                    <a:pt x="347" y="19"/>
                    <a:pt x="348" y="20"/>
                  </a:cubicBezTo>
                  <a:cubicBezTo>
                    <a:pt x="347" y="20"/>
                    <a:pt x="346" y="20"/>
                    <a:pt x="346" y="21"/>
                  </a:cubicBezTo>
                  <a:cubicBezTo>
                    <a:pt x="346" y="21"/>
                    <a:pt x="346" y="21"/>
                    <a:pt x="346" y="21"/>
                  </a:cubicBezTo>
                  <a:cubicBezTo>
                    <a:pt x="346" y="21"/>
                    <a:pt x="346" y="21"/>
                    <a:pt x="346" y="21"/>
                  </a:cubicBezTo>
                  <a:cubicBezTo>
                    <a:pt x="346" y="21"/>
                    <a:pt x="346" y="21"/>
                    <a:pt x="346" y="21"/>
                  </a:cubicBezTo>
                  <a:cubicBezTo>
                    <a:pt x="346" y="21"/>
                    <a:pt x="346" y="21"/>
                    <a:pt x="346" y="21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5" y="22"/>
                    <a:pt x="346" y="22"/>
                    <a:pt x="346" y="22"/>
                  </a:cubicBezTo>
                  <a:cubicBezTo>
                    <a:pt x="346" y="22"/>
                    <a:pt x="346" y="22"/>
                    <a:pt x="346" y="22"/>
                  </a:cubicBezTo>
                  <a:cubicBezTo>
                    <a:pt x="345" y="22"/>
                    <a:pt x="345" y="24"/>
                    <a:pt x="344" y="24"/>
                  </a:cubicBezTo>
                  <a:cubicBezTo>
                    <a:pt x="344" y="24"/>
                    <a:pt x="344" y="24"/>
                    <a:pt x="344" y="23"/>
                  </a:cubicBezTo>
                  <a:cubicBezTo>
                    <a:pt x="343" y="23"/>
                    <a:pt x="343" y="23"/>
                    <a:pt x="343" y="23"/>
                  </a:cubicBezTo>
                  <a:cubicBezTo>
                    <a:pt x="343" y="23"/>
                    <a:pt x="343" y="23"/>
                    <a:pt x="344" y="23"/>
                  </a:cubicBezTo>
                  <a:cubicBezTo>
                    <a:pt x="344" y="23"/>
                    <a:pt x="344" y="23"/>
                    <a:pt x="345" y="23"/>
                  </a:cubicBezTo>
                  <a:cubicBezTo>
                    <a:pt x="345" y="22"/>
                    <a:pt x="344" y="21"/>
                    <a:pt x="344" y="21"/>
                  </a:cubicBezTo>
                  <a:cubicBezTo>
                    <a:pt x="343" y="22"/>
                    <a:pt x="343" y="20"/>
                    <a:pt x="342" y="20"/>
                  </a:cubicBezTo>
                  <a:cubicBezTo>
                    <a:pt x="343" y="20"/>
                    <a:pt x="343" y="19"/>
                    <a:pt x="343" y="19"/>
                  </a:cubicBezTo>
                  <a:close/>
                  <a:moveTo>
                    <a:pt x="336" y="43"/>
                  </a:moveTo>
                  <a:cubicBezTo>
                    <a:pt x="336" y="43"/>
                    <a:pt x="336" y="43"/>
                    <a:pt x="336" y="43"/>
                  </a:cubicBezTo>
                  <a:cubicBezTo>
                    <a:pt x="336" y="44"/>
                    <a:pt x="336" y="44"/>
                    <a:pt x="336" y="44"/>
                  </a:cubicBezTo>
                  <a:lnTo>
                    <a:pt x="336" y="43"/>
                  </a:lnTo>
                  <a:close/>
                  <a:moveTo>
                    <a:pt x="335" y="45"/>
                  </a:moveTo>
                  <a:cubicBezTo>
                    <a:pt x="335" y="45"/>
                    <a:pt x="335" y="45"/>
                    <a:pt x="335" y="45"/>
                  </a:cubicBezTo>
                  <a:cubicBezTo>
                    <a:pt x="335" y="45"/>
                    <a:pt x="335" y="45"/>
                    <a:pt x="335" y="45"/>
                  </a:cubicBezTo>
                  <a:cubicBezTo>
                    <a:pt x="335" y="45"/>
                    <a:pt x="335" y="45"/>
                    <a:pt x="335" y="45"/>
                  </a:cubicBezTo>
                  <a:cubicBezTo>
                    <a:pt x="335" y="45"/>
                    <a:pt x="335" y="45"/>
                    <a:pt x="335" y="45"/>
                  </a:cubicBezTo>
                  <a:cubicBezTo>
                    <a:pt x="335" y="45"/>
                    <a:pt x="335" y="45"/>
                    <a:pt x="335" y="45"/>
                  </a:cubicBezTo>
                  <a:cubicBezTo>
                    <a:pt x="335" y="45"/>
                    <a:pt x="335" y="45"/>
                    <a:pt x="335" y="45"/>
                  </a:cubicBezTo>
                  <a:cubicBezTo>
                    <a:pt x="335" y="45"/>
                    <a:pt x="335" y="45"/>
                    <a:pt x="335" y="45"/>
                  </a:cubicBezTo>
                  <a:cubicBezTo>
                    <a:pt x="335" y="45"/>
                    <a:pt x="335" y="45"/>
                    <a:pt x="335" y="45"/>
                  </a:cubicBezTo>
                  <a:cubicBezTo>
                    <a:pt x="335" y="45"/>
                    <a:pt x="335" y="45"/>
                    <a:pt x="335" y="45"/>
                  </a:cubicBezTo>
                  <a:cubicBezTo>
                    <a:pt x="335" y="45"/>
                    <a:pt x="335" y="45"/>
                    <a:pt x="335" y="45"/>
                  </a:cubicBezTo>
                  <a:cubicBezTo>
                    <a:pt x="335" y="46"/>
                    <a:pt x="335" y="46"/>
                    <a:pt x="334" y="46"/>
                  </a:cubicBezTo>
                  <a:cubicBezTo>
                    <a:pt x="334" y="45"/>
                    <a:pt x="334" y="45"/>
                    <a:pt x="334" y="45"/>
                  </a:cubicBezTo>
                  <a:cubicBezTo>
                    <a:pt x="335" y="46"/>
                    <a:pt x="335" y="46"/>
                    <a:pt x="335" y="45"/>
                  </a:cubicBezTo>
                  <a:close/>
                  <a:moveTo>
                    <a:pt x="341" y="19"/>
                  </a:moveTo>
                  <a:cubicBezTo>
                    <a:pt x="342" y="19"/>
                    <a:pt x="341" y="18"/>
                    <a:pt x="342" y="18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8"/>
                    <a:pt x="341" y="18"/>
                    <a:pt x="341" y="19"/>
                  </a:cubicBezTo>
                  <a:close/>
                  <a:moveTo>
                    <a:pt x="335" y="41"/>
                  </a:moveTo>
                  <a:cubicBezTo>
                    <a:pt x="334" y="41"/>
                    <a:pt x="335" y="42"/>
                    <a:pt x="335" y="43"/>
                  </a:cubicBezTo>
                  <a:cubicBezTo>
                    <a:pt x="334" y="43"/>
                    <a:pt x="334" y="43"/>
                    <a:pt x="333" y="42"/>
                  </a:cubicBezTo>
                  <a:cubicBezTo>
                    <a:pt x="333" y="42"/>
                    <a:pt x="333" y="42"/>
                    <a:pt x="333" y="42"/>
                  </a:cubicBezTo>
                  <a:cubicBezTo>
                    <a:pt x="333" y="42"/>
                    <a:pt x="333" y="42"/>
                    <a:pt x="333" y="42"/>
                  </a:cubicBezTo>
                  <a:cubicBezTo>
                    <a:pt x="334" y="42"/>
                    <a:pt x="334" y="42"/>
                    <a:pt x="334" y="42"/>
                  </a:cubicBezTo>
                  <a:cubicBezTo>
                    <a:pt x="334" y="42"/>
                    <a:pt x="334" y="42"/>
                    <a:pt x="334" y="42"/>
                  </a:cubicBezTo>
                  <a:cubicBezTo>
                    <a:pt x="334" y="42"/>
                    <a:pt x="334" y="42"/>
                    <a:pt x="335" y="42"/>
                  </a:cubicBezTo>
                  <a:cubicBezTo>
                    <a:pt x="334" y="42"/>
                    <a:pt x="334" y="41"/>
                    <a:pt x="334" y="41"/>
                  </a:cubicBezTo>
                  <a:cubicBezTo>
                    <a:pt x="334" y="41"/>
                    <a:pt x="334" y="41"/>
                    <a:pt x="334" y="41"/>
                  </a:cubicBezTo>
                  <a:cubicBezTo>
                    <a:pt x="334" y="41"/>
                    <a:pt x="334" y="41"/>
                    <a:pt x="334" y="41"/>
                  </a:cubicBezTo>
                  <a:cubicBezTo>
                    <a:pt x="334" y="41"/>
                    <a:pt x="335" y="40"/>
                    <a:pt x="335" y="41"/>
                  </a:cubicBezTo>
                  <a:close/>
                  <a:moveTo>
                    <a:pt x="337" y="14"/>
                  </a:moveTo>
                  <a:cubicBezTo>
                    <a:pt x="338" y="13"/>
                    <a:pt x="338" y="13"/>
                    <a:pt x="338" y="13"/>
                  </a:cubicBezTo>
                  <a:cubicBezTo>
                    <a:pt x="339" y="14"/>
                    <a:pt x="339" y="14"/>
                    <a:pt x="339" y="14"/>
                  </a:cubicBezTo>
                  <a:cubicBezTo>
                    <a:pt x="339" y="14"/>
                    <a:pt x="339" y="13"/>
                    <a:pt x="339" y="13"/>
                  </a:cubicBezTo>
                  <a:cubicBezTo>
                    <a:pt x="340" y="14"/>
                    <a:pt x="340" y="13"/>
                    <a:pt x="341" y="14"/>
                  </a:cubicBezTo>
                  <a:cubicBezTo>
                    <a:pt x="341" y="14"/>
                    <a:pt x="341" y="14"/>
                    <a:pt x="341" y="14"/>
                  </a:cubicBezTo>
                  <a:cubicBezTo>
                    <a:pt x="340" y="13"/>
                    <a:pt x="340" y="13"/>
                    <a:pt x="340" y="13"/>
                  </a:cubicBezTo>
                  <a:cubicBezTo>
                    <a:pt x="339" y="14"/>
                    <a:pt x="339" y="14"/>
                    <a:pt x="339" y="15"/>
                  </a:cubicBezTo>
                  <a:cubicBezTo>
                    <a:pt x="340" y="15"/>
                    <a:pt x="340" y="14"/>
                    <a:pt x="341" y="15"/>
                  </a:cubicBezTo>
                  <a:cubicBezTo>
                    <a:pt x="341" y="16"/>
                    <a:pt x="341" y="16"/>
                    <a:pt x="341" y="16"/>
                  </a:cubicBezTo>
                  <a:cubicBezTo>
                    <a:pt x="340" y="15"/>
                    <a:pt x="340" y="15"/>
                    <a:pt x="340" y="15"/>
                  </a:cubicBezTo>
                  <a:cubicBezTo>
                    <a:pt x="340" y="16"/>
                    <a:pt x="340" y="16"/>
                    <a:pt x="340" y="16"/>
                  </a:cubicBezTo>
                  <a:cubicBezTo>
                    <a:pt x="340" y="15"/>
                    <a:pt x="339" y="15"/>
                    <a:pt x="339" y="15"/>
                  </a:cubicBezTo>
                  <a:cubicBezTo>
                    <a:pt x="337" y="15"/>
                    <a:pt x="337" y="15"/>
                    <a:pt x="337" y="15"/>
                  </a:cubicBezTo>
                  <a:cubicBezTo>
                    <a:pt x="338" y="15"/>
                    <a:pt x="337" y="15"/>
                    <a:pt x="337" y="15"/>
                  </a:cubicBezTo>
                  <a:cubicBezTo>
                    <a:pt x="337" y="15"/>
                    <a:pt x="337" y="15"/>
                    <a:pt x="337" y="15"/>
                  </a:cubicBezTo>
                  <a:cubicBezTo>
                    <a:pt x="337" y="15"/>
                    <a:pt x="337" y="15"/>
                    <a:pt x="337" y="15"/>
                  </a:cubicBezTo>
                  <a:cubicBezTo>
                    <a:pt x="336" y="15"/>
                    <a:pt x="336" y="15"/>
                    <a:pt x="336" y="15"/>
                  </a:cubicBezTo>
                  <a:cubicBezTo>
                    <a:pt x="337" y="15"/>
                    <a:pt x="336" y="14"/>
                    <a:pt x="337" y="14"/>
                  </a:cubicBezTo>
                  <a:close/>
                  <a:moveTo>
                    <a:pt x="333" y="17"/>
                  </a:moveTo>
                  <a:cubicBezTo>
                    <a:pt x="334" y="17"/>
                    <a:pt x="334" y="16"/>
                    <a:pt x="335" y="16"/>
                  </a:cubicBezTo>
                  <a:cubicBezTo>
                    <a:pt x="335" y="17"/>
                    <a:pt x="335" y="17"/>
                    <a:pt x="335" y="17"/>
                  </a:cubicBezTo>
                  <a:cubicBezTo>
                    <a:pt x="335" y="17"/>
                    <a:pt x="334" y="16"/>
                    <a:pt x="334" y="17"/>
                  </a:cubicBezTo>
                  <a:cubicBezTo>
                    <a:pt x="333" y="18"/>
                    <a:pt x="335" y="17"/>
                    <a:pt x="335" y="17"/>
                  </a:cubicBezTo>
                  <a:cubicBezTo>
                    <a:pt x="335" y="18"/>
                    <a:pt x="335" y="18"/>
                    <a:pt x="335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7" y="19"/>
                    <a:pt x="337" y="19"/>
                    <a:pt x="336" y="19"/>
                  </a:cubicBezTo>
                  <a:cubicBezTo>
                    <a:pt x="335" y="18"/>
                    <a:pt x="335" y="18"/>
                    <a:pt x="335" y="18"/>
                  </a:cubicBezTo>
                  <a:cubicBezTo>
                    <a:pt x="334" y="19"/>
                    <a:pt x="334" y="19"/>
                    <a:pt x="334" y="19"/>
                  </a:cubicBezTo>
                  <a:cubicBezTo>
                    <a:pt x="334" y="18"/>
                    <a:pt x="333" y="18"/>
                    <a:pt x="333" y="17"/>
                  </a:cubicBezTo>
                  <a:cubicBezTo>
                    <a:pt x="333" y="17"/>
                    <a:pt x="333" y="17"/>
                    <a:pt x="333" y="17"/>
                  </a:cubicBezTo>
                  <a:cubicBezTo>
                    <a:pt x="333" y="17"/>
                    <a:pt x="333" y="17"/>
                    <a:pt x="333" y="16"/>
                  </a:cubicBezTo>
                  <a:lnTo>
                    <a:pt x="333" y="17"/>
                  </a:lnTo>
                  <a:close/>
                  <a:moveTo>
                    <a:pt x="326" y="41"/>
                  </a:moveTo>
                  <a:cubicBezTo>
                    <a:pt x="326" y="42"/>
                    <a:pt x="326" y="42"/>
                    <a:pt x="326" y="42"/>
                  </a:cubicBezTo>
                  <a:cubicBezTo>
                    <a:pt x="326" y="42"/>
                    <a:pt x="326" y="42"/>
                    <a:pt x="326" y="42"/>
                  </a:cubicBezTo>
                  <a:cubicBezTo>
                    <a:pt x="327" y="42"/>
                    <a:pt x="327" y="42"/>
                    <a:pt x="327" y="42"/>
                  </a:cubicBezTo>
                  <a:cubicBezTo>
                    <a:pt x="327" y="42"/>
                    <a:pt x="327" y="42"/>
                    <a:pt x="327" y="42"/>
                  </a:cubicBezTo>
                  <a:cubicBezTo>
                    <a:pt x="327" y="43"/>
                    <a:pt x="327" y="43"/>
                    <a:pt x="327" y="43"/>
                  </a:cubicBezTo>
                  <a:cubicBezTo>
                    <a:pt x="327" y="43"/>
                    <a:pt x="327" y="43"/>
                    <a:pt x="327" y="43"/>
                  </a:cubicBezTo>
                  <a:cubicBezTo>
                    <a:pt x="327" y="43"/>
                    <a:pt x="327" y="43"/>
                    <a:pt x="327" y="43"/>
                  </a:cubicBezTo>
                  <a:cubicBezTo>
                    <a:pt x="327" y="43"/>
                    <a:pt x="327" y="43"/>
                    <a:pt x="327" y="43"/>
                  </a:cubicBezTo>
                  <a:cubicBezTo>
                    <a:pt x="328" y="43"/>
                    <a:pt x="328" y="42"/>
                    <a:pt x="328" y="42"/>
                  </a:cubicBezTo>
                  <a:cubicBezTo>
                    <a:pt x="328" y="43"/>
                    <a:pt x="328" y="43"/>
                    <a:pt x="328" y="43"/>
                  </a:cubicBezTo>
                  <a:cubicBezTo>
                    <a:pt x="328" y="43"/>
                    <a:pt x="328" y="44"/>
                    <a:pt x="327" y="43"/>
                  </a:cubicBezTo>
                  <a:cubicBezTo>
                    <a:pt x="327" y="43"/>
                    <a:pt x="327" y="43"/>
                    <a:pt x="327" y="43"/>
                  </a:cubicBezTo>
                  <a:cubicBezTo>
                    <a:pt x="327" y="43"/>
                    <a:pt x="327" y="43"/>
                    <a:pt x="327" y="43"/>
                  </a:cubicBezTo>
                  <a:cubicBezTo>
                    <a:pt x="327" y="43"/>
                    <a:pt x="327" y="43"/>
                    <a:pt x="326" y="42"/>
                  </a:cubicBezTo>
                  <a:cubicBezTo>
                    <a:pt x="326" y="42"/>
                    <a:pt x="326" y="42"/>
                    <a:pt x="326" y="42"/>
                  </a:cubicBezTo>
                  <a:cubicBezTo>
                    <a:pt x="326" y="42"/>
                    <a:pt x="326" y="42"/>
                    <a:pt x="326" y="42"/>
                  </a:cubicBezTo>
                  <a:cubicBezTo>
                    <a:pt x="326" y="42"/>
                    <a:pt x="326" y="42"/>
                    <a:pt x="326" y="43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24" y="43"/>
                    <a:pt x="326" y="42"/>
                    <a:pt x="326" y="42"/>
                  </a:cubicBezTo>
                  <a:cubicBezTo>
                    <a:pt x="326" y="42"/>
                    <a:pt x="326" y="42"/>
                    <a:pt x="326" y="41"/>
                  </a:cubicBezTo>
                  <a:cubicBezTo>
                    <a:pt x="326" y="41"/>
                    <a:pt x="326" y="41"/>
                    <a:pt x="326" y="41"/>
                  </a:cubicBezTo>
                  <a:cubicBezTo>
                    <a:pt x="326" y="41"/>
                    <a:pt x="326" y="41"/>
                    <a:pt x="326" y="41"/>
                  </a:cubicBezTo>
                  <a:close/>
                  <a:moveTo>
                    <a:pt x="332" y="16"/>
                  </a:moveTo>
                  <a:cubicBezTo>
                    <a:pt x="332" y="16"/>
                    <a:pt x="332" y="16"/>
                    <a:pt x="332" y="16"/>
                  </a:cubicBezTo>
                  <a:cubicBezTo>
                    <a:pt x="332" y="16"/>
                    <a:pt x="332" y="16"/>
                    <a:pt x="332" y="16"/>
                  </a:cubicBezTo>
                  <a:cubicBezTo>
                    <a:pt x="333" y="16"/>
                    <a:pt x="332" y="15"/>
                    <a:pt x="332" y="15"/>
                  </a:cubicBezTo>
                  <a:cubicBezTo>
                    <a:pt x="332" y="14"/>
                    <a:pt x="332" y="14"/>
                    <a:pt x="332" y="14"/>
                  </a:cubicBezTo>
                  <a:cubicBezTo>
                    <a:pt x="333" y="14"/>
                    <a:pt x="333" y="14"/>
                    <a:pt x="333" y="14"/>
                  </a:cubicBezTo>
                  <a:cubicBezTo>
                    <a:pt x="333" y="15"/>
                    <a:pt x="332" y="15"/>
                    <a:pt x="332" y="16"/>
                  </a:cubicBezTo>
                  <a:close/>
                  <a:moveTo>
                    <a:pt x="330" y="14"/>
                  </a:moveTo>
                  <a:cubicBezTo>
                    <a:pt x="331" y="15"/>
                    <a:pt x="331" y="15"/>
                    <a:pt x="331" y="15"/>
                  </a:cubicBezTo>
                  <a:cubicBezTo>
                    <a:pt x="330" y="15"/>
                    <a:pt x="330" y="15"/>
                    <a:pt x="330" y="15"/>
                  </a:cubicBezTo>
                  <a:cubicBezTo>
                    <a:pt x="330" y="15"/>
                    <a:pt x="330" y="15"/>
                    <a:pt x="329" y="14"/>
                  </a:cubicBezTo>
                  <a:lnTo>
                    <a:pt x="330" y="14"/>
                  </a:lnTo>
                  <a:close/>
                  <a:moveTo>
                    <a:pt x="327" y="19"/>
                  </a:moveTo>
                  <a:cubicBezTo>
                    <a:pt x="327" y="19"/>
                    <a:pt x="326" y="18"/>
                    <a:pt x="327" y="19"/>
                  </a:cubicBezTo>
                  <a:cubicBezTo>
                    <a:pt x="328" y="18"/>
                    <a:pt x="329" y="17"/>
                    <a:pt x="329" y="16"/>
                  </a:cubicBezTo>
                  <a:cubicBezTo>
                    <a:pt x="329" y="17"/>
                    <a:pt x="330" y="17"/>
                    <a:pt x="330" y="16"/>
                  </a:cubicBezTo>
                  <a:cubicBezTo>
                    <a:pt x="330" y="17"/>
                    <a:pt x="330" y="17"/>
                    <a:pt x="330" y="17"/>
                  </a:cubicBezTo>
                  <a:cubicBezTo>
                    <a:pt x="330" y="17"/>
                    <a:pt x="329" y="17"/>
                    <a:pt x="329" y="17"/>
                  </a:cubicBezTo>
                  <a:cubicBezTo>
                    <a:pt x="329" y="18"/>
                    <a:pt x="330" y="17"/>
                    <a:pt x="330" y="18"/>
                  </a:cubicBezTo>
                  <a:cubicBezTo>
                    <a:pt x="328" y="17"/>
                    <a:pt x="328" y="17"/>
                    <a:pt x="328" y="17"/>
                  </a:cubicBezTo>
                  <a:cubicBezTo>
                    <a:pt x="329" y="18"/>
                    <a:pt x="328" y="18"/>
                    <a:pt x="327" y="19"/>
                  </a:cubicBezTo>
                  <a:cubicBezTo>
                    <a:pt x="327" y="19"/>
                    <a:pt x="327" y="19"/>
                    <a:pt x="327" y="19"/>
                  </a:cubicBezTo>
                  <a:cubicBezTo>
                    <a:pt x="327" y="19"/>
                    <a:pt x="327" y="19"/>
                    <a:pt x="327" y="19"/>
                  </a:cubicBezTo>
                  <a:cubicBezTo>
                    <a:pt x="327" y="19"/>
                    <a:pt x="326" y="19"/>
                    <a:pt x="326" y="19"/>
                  </a:cubicBezTo>
                  <a:lnTo>
                    <a:pt x="327" y="19"/>
                  </a:lnTo>
                  <a:close/>
                  <a:moveTo>
                    <a:pt x="319" y="45"/>
                  </a:moveTo>
                  <a:cubicBezTo>
                    <a:pt x="319" y="45"/>
                    <a:pt x="319" y="45"/>
                    <a:pt x="320" y="45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320" y="46"/>
                    <a:pt x="320" y="44"/>
                    <a:pt x="321" y="45"/>
                  </a:cubicBezTo>
                  <a:cubicBezTo>
                    <a:pt x="320" y="45"/>
                    <a:pt x="321" y="46"/>
                    <a:pt x="320" y="46"/>
                  </a:cubicBezTo>
                  <a:cubicBezTo>
                    <a:pt x="319" y="46"/>
                    <a:pt x="319" y="45"/>
                    <a:pt x="319" y="45"/>
                  </a:cubicBezTo>
                  <a:cubicBezTo>
                    <a:pt x="319" y="45"/>
                    <a:pt x="319" y="45"/>
                    <a:pt x="319" y="45"/>
                  </a:cubicBezTo>
                  <a:cubicBezTo>
                    <a:pt x="319" y="45"/>
                    <a:pt x="319" y="45"/>
                    <a:pt x="319" y="45"/>
                  </a:cubicBezTo>
                  <a:cubicBezTo>
                    <a:pt x="318" y="45"/>
                    <a:pt x="318" y="45"/>
                    <a:pt x="318" y="45"/>
                  </a:cubicBezTo>
                  <a:cubicBezTo>
                    <a:pt x="318" y="45"/>
                    <a:pt x="318" y="45"/>
                    <a:pt x="318" y="45"/>
                  </a:cubicBezTo>
                  <a:cubicBezTo>
                    <a:pt x="318" y="44"/>
                    <a:pt x="318" y="45"/>
                    <a:pt x="319" y="45"/>
                  </a:cubicBezTo>
                  <a:cubicBezTo>
                    <a:pt x="319" y="45"/>
                    <a:pt x="319" y="45"/>
                    <a:pt x="319" y="45"/>
                  </a:cubicBezTo>
                  <a:close/>
                  <a:moveTo>
                    <a:pt x="325" y="19"/>
                  </a:moveTo>
                  <a:cubicBezTo>
                    <a:pt x="324" y="20"/>
                    <a:pt x="324" y="20"/>
                    <a:pt x="324" y="21"/>
                  </a:cubicBezTo>
                  <a:cubicBezTo>
                    <a:pt x="323" y="21"/>
                    <a:pt x="323" y="20"/>
                    <a:pt x="323" y="19"/>
                  </a:cubicBezTo>
                  <a:cubicBezTo>
                    <a:pt x="323" y="20"/>
                    <a:pt x="324" y="19"/>
                    <a:pt x="325" y="19"/>
                  </a:cubicBezTo>
                  <a:close/>
                  <a:moveTo>
                    <a:pt x="318" y="41"/>
                  </a:moveTo>
                  <a:cubicBezTo>
                    <a:pt x="318" y="41"/>
                    <a:pt x="318" y="41"/>
                    <a:pt x="318" y="41"/>
                  </a:cubicBezTo>
                  <a:cubicBezTo>
                    <a:pt x="317" y="41"/>
                    <a:pt x="317" y="41"/>
                    <a:pt x="317" y="41"/>
                  </a:cubicBezTo>
                  <a:cubicBezTo>
                    <a:pt x="318" y="41"/>
                    <a:pt x="318" y="41"/>
                    <a:pt x="318" y="41"/>
                  </a:cubicBezTo>
                  <a:cubicBezTo>
                    <a:pt x="318" y="41"/>
                    <a:pt x="318" y="41"/>
                    <a:pt x="318" y="41"/>
                  </a:cubicBezTo>
                  <a:close/>
                  <a:moveTo>
                    <a:pt x="317" y="42"/>
                  </a:moveTo>
                  <a:cubicBezTo>
                    <a:pt x="317" y="42"/>
                    <a:pt x="317" y="42"/>
                    <a:pt x="317" y="42"/>
                  </a:cubicBezTo>
                  <a:cubicBezTo>
                    <a:pt x="317" y="42"/>
                    <a:pt x="317" y="42"/>
                    <a:pt x="317" y="41"/>
                  </a:cubicBezTo>
                  <a:cubicBezTo>
                    <a:pt x="317" y="42"/>
                    <a:pt x="317" y="42"/>
                    <a:pt x="317" y="42"/>
                  </a:cubicBezTo>
                  <a:cubicBezTo>
                    <a:pt x="317" y="42"/>
                    <a:pt x="317" y="42"/>
                    <a:pt x="317" y="42"/>
                  </a:cubicBezTo>
                  <a:cubicBezTo>
                    <a:pt x="317" y="42"/>
                    <a:pt x="317" y="42"/>
                    <a:pt x="317" y="42"/>
                  </a:cubicBezTo>
                  <a:cubicBezTo>
                    <a:pt x="317" y="42"/>
                    <a:pt x="317" y="42"/>
                    <a:pt x="317" y="42"/>
                  </a:cubicBezTo>
                  <a:cubicBezTo>
                    <a:pt x="317" y="42"/>
                    <a:pt x="317" y="42"/>
                    <a:pt x="317" y="42"/>
                  </a:cubicBezTo>
                  <a:cubicBezTo>
                    <a:pt x="318" y="42"/>
                    <a:pt x="318" y="42"/>
                    <a:pt x="318" y="42"/>
                  </a:cubicBezTo>
                  <a:cubicBezTo>
                    <a:pt x="318" y="42"/>
                    <a:pt x="318" y="42"/>
                    <a:pt x="319" y="42"/>
                  </a:cubicBezTo>
                  <a:cubicBezTo>
                    <a:pt x="318" y="43"/>
                    <a:pt x="316" y="42"/>
                    <a:pt x="316" y="44"/>
                  </a:cubicBezTo>
                  <a:cubicBezTo>
                    <a:pt x="315" y="44"/>
                    <a:pt x="315" y="44"/>
                    <a:pt x="315" y="44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5" y="42"/>
                    <a:pt x="316" y="43"/>
                    <a:pt x="317" y="42"/>
                  </a:cubicBezTo>
                  <a:close/>
                  <a:moveTo>
                    <a:pt x="316" y="45"/>
                  </a:moveTo>
                  <a:cubicBezTo>
                    <a:pt x="316" y="46"/>
                    <a:pt x="316" y="46"/>
                    <a:pt x="316" y="46"/>
                  </a:cubicBezTo>
                  <a:cubicBezTo>
                    <a:pt x="316" y="46"/>
                    <a:pt x="316" y="46"/>
                    <a:pt x="316" y="46"/>
                  </a:cubicBezTo>
                  <a:lnTo>
                    <a:pt x="316" y="45"/>
                  </a:lnTo>
                  <a:close/>
                  <a:moveTo>
                    <a:pt x="321" y="19"/>
                  </a:moveTo>
                  <a:cubicBezTo>
                    <a:pt x="322" y="19"/>
                    <a:pt x="322" y="19"/>
                    <a:pt x="322" y="19"/>
                  </a:cubicBezTo>
                  <a:cubicBezTo>
                    <a:pt x="322" y="19"/>
                    <a:pt x="322" y="19"/>
                    <a:pt x="322" y="19"/>
                  </a:cubicBezTo>
                  <a:lnTo>
                    <a:pt x="321" y="19"/>
                  </a:lnTo>
                  <a:close/>
                  <a:moveTo>
                    <a:pt x="322" y="16"/>
                  </a:moveTo>
                  <a:cubicBezTo>
                    <a:pt x="323" y="16"/>
                    <a:pt x="323" y="17"/>
                    <a:pt x="323" y="17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2" y="17"/>
                    <a:pt x="322" y="17"/>
                    <a:pt x="322" y="18"/>
                  </a:cubicBezTo>
                  <a:cubicBezTo>
                    <a:pt x="322" y="18"/>
                    <a:pt x="322" y="18"/>
                    <a:pt x="322" y="18"/>
                  </a:cubicBezTo>
                  <a:cubicBezTo>
                    <a:pt x="321" y="19"/>
                    <a:pt x="322" y="17"/>
                    <a:pt x="322" y="16"/>
                  </a:cubicBezTo>
                  <a:close/>
                  <a:moveTo>
                    <a:pt x="314" y="47"/>
                  </a:moveTo>
                  <a:cubicBezTo>
                    <a:pt x="314" y="47"/>
                    <a:pt x="314" y="47"/>
                    <a:pt x="314" y="4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315" y="46"/>
                    <a:pt x="315" y="46"/>
                    <a:pt x="315" y="46"/>
                  </a:cubicBezTo>
                  <a:cubicBezTo>
                    <a:pt x="315" y="46"/>
                    <a:pt x="315" y="47"/>
                    <a:pt x="315" y="4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315" y="48"/>
                    <a:pt x="316" y="47"/>
                    <a:pt x="316" y="47"/>
                  </a:cubicBezTo>
                  <a:cubicBezTo>
                    <a:pt x="317" y="47"/>
                    <a:pt x="317" y="47"/>
                    <a:pt x="317" y="47"/>
                  </a:cubicBezTo>
                  <a:cubicBezTo>
                    <a:pt x="318" y="47"/>
                    <a:pt x="318" y="47"/>
                    <a:pt x="319" y="47"/>
                  </a:cubicBezTo>
                  <a:cubicBezTo>
                    <a:pt x="321" y="48"/>
                    <a:pt x="319" y="48"/>
                    <a:pt x="319" y="49"/>
                  </a:cubicBezTo>
                  <a:cubicBezTo>
                    <a:pt x="318" y="48"/>
                    <a:pt x="317" y="48"/>
                    <a:pt x="317" y="47"/>
                  </a:cubicBezTo>
                  <a:cubicBezTo>
                    <a:pt x="316" y="48"/>
                    <a:pt x="315" y="48"/>
                    <a:pt x="315" y="48"/>
                  </a:cubicBezTo>
                  <a:cubicBezTo>
                    <a:pt x="314" y="48"/>
                    <a:pt x="313" y="48"/>
                    <a:pt x="312" y="49"/>
                  </a:cubicBezTo>
                  <a:cubicBezTo>
                    <a:pt x="312" y="49"/>
                    <a:pt x="312" y="48"/>
                    <a:pt x="312" y="48"/>
                  </a:cubicBezTo>
                  <a:cubicBezTo>
                    <a:pt x="312" y="48"/>
                    <a:pt x="312" y="48"/>
                    <a:pt x="312" y="48"/>
                  </a:cubicBezTo>
                  <a:cubicBezTo>
                    <a:pt x="312" y="48"/>
                    <a:pt x="312" y="48"/>
                    <a:pt x="312" y="48"/>
                  </a:cubicBezTo>
                  <a:cubicBezTo>
                    <a:pt x="312" y="47"/>
                    <a:pt x="312" y="47"/>
                    <a:pt x="312" y="47"/>
                  </a:cubicBezTo>
                  <a:cubicBezTo>
                    <a:pt x="312" y="48"/>
                    <a:pt x="312" y="48"/>
                    <a:pt x="312" y="48"/>
                  </a:cubicBezTo>
                  <a:cubicBezTo>
                    <a:pt x="313" y="48"/>
                    <a:pt x="313" y="48"/>
                    <a:pt x="313" y="48"/>
                  </a:cubicBezTo>
                  <a:lnTo>
                    <a:pt x="314" y="47"/>
                  </a:lnTo>
                  <a:close/>
                  <a:moveTo>
                    <a:pt x="321" y="17"/>
                  </a:moveTo>
                  <a:cubicBezTo>
                    <a:pt x="320" y="18"/>
                    <a:pt x="320" y="18"/>
                    <a:pt x="320" y="18"/>
                  </a:cubicBezTo>
                  <a:cubicBezTo>
                    <a:pt x="320" y="17"/>
                    <a:pt x="320" y="17"/>
                    <a:pt x="320" y="17"/>
                  </a:cubicBezTo>
                  <a:lnTo>
                    <a:pt x="321" y="17"/>
                  </a:lnTo>
                  <a:close/>
                  <a:moveTo>
                    <a:pt x="310" y="44"/>
                  </a:moveTo>
                  <a:cubicBezTo>
                    <a:pt x="311" y="44"/>
                    <a:pt x="313" y="44"/>
                    <a:pt x="312" y="45"/>
                  </a:cubicBezTo>
                  <a:cubicBezTo>
                    <a:pt x="312" y="45"/>
                    <a:pt x="312" y="45"/>
                    <a:pt x="312" y="45"/>
                  </a:cubicBezTo>
                  <a:cubicBezTo>
                    <a:pt x="311" y="46"/>
                    <a:pt x="312" y="46"/>
                    <a:pt x="312" y="46"/>
                  </a:cubicBezTo>
                  <a:cubicBezTo>
                    <a:pt x="312" y="47"/>
                    <a:pt x="312" y="46"/>
                    <a:pt x="311" y="47"/>
                  </a:cubicBezTo>
                  <a:cubicBezTo>
                    <a:pt x="311" y="46"/>
                    <a:pt x="311" y="45"/>
                    <a:pt x="310" y="44"/>
                  </a:cubicBezTo>
                  <a:close/>
                  <a:moveTo>
                    <a:pt x="310" y="45"/>
                  </a:moveTo>
                  <a:cubicBezTo>
                    <a:pt x="310" y="45"/>
                    <a:pt x="310" y="45"/>
                    <a:pt x="310" y="46"/>
                  </a:cubicBezTo>
                  <a:cubicBezTo>
                    <a:pt x="310" y="46"/>
                    <a:pt x="310" y="46"/>
                    <a:pt x="310" y="46"/>
                  </a:cubicBezTo>
                  <a:cubicBezTo>
                    <a:pt x="309" y="45"/>
                    <a:pt x="309" y="45"/>
                    <a:pt x="309" y="45"/>
                  </a:cubicBezTo>
                  <a:lnTo>
                    <a:pt x="310" y="45"/>
                  </a:lnTo>
                  <a:close/>
                  <a:moveTo>
                    <a:pt x="308" y="48"/>
                  </a:moveTo>
                  <a:cubicBezTo>
                    <a:pt x="309" y="47"/>
                    <a:pt x="309" y="47"/>
                    <a:pt x="309" y="47"/>
                  </a:cubicBezTo>
                  <a:cubicBezTo>
                    <a:pt x="309" y="47"/>
                    <a:pt x="309" y="48"/>
                    <a:pt x="309" y="48"/>
                  </a:cubicBezTo>
                  <a:cubicBezTo>
                    <a:pt x="309" y="47"/>
                    <a:pt x="310" y="48"/>
                    <a:pt x="310" y="47"/>
                  </a:cubicBezTo>
                  <a:cubicBezTo>
                    <a:pt x="310" y="47"/>
                    <a:pt x="310" y="47"/>
                    <a:pt x="310" y="47"/>
                  </a:cubicBezTo>
                  <a:cubicBezTo>
                    <a:pt x="310" y="47"/>
                    <a:pt x="310" y="47"/>
                    <a:pt x="310" y="47"/>
                  </a:cubicBezTo>
                  <a:cubicBezTo>
                    <a:pt x="310" y="48"/>
                    <a:pt x="310" y="48"/>
                    <a:pt x="310" y="49"/>
                  </a:cubicBezTo>
                  <a:cubicBezTo>
                    <a:pt x="310" y="48"/>
                    <a:pt x="310" y="48"/>
                    <a:pt x="310" y="48"/>
                  </a:cubicBezTo>
                  <a:cubicBezTo>
                    <a:pt x="309" y="48"/>
                    <a:pt x="308" y="48"/>
                    <a:pt x="308" y="48"/>
                  </a:cubicBezTo>
                  <a:cubicBezTo>
                    <a:pt x="307" y="47"/>
                    <a:pt x="307" y="47"/>
                    <a:pt x="307" y="47"/>
                  </a:cubicBezTo>
                  <a:cubicBezTo>
                    <a:pt x="307" y="47"/>
                    <a:pt x="307" y="47"/>
                    <a:pt x="307" y="47"/>
                  </a:cubicBezTo>
                  <a:cubicBezTo>
                    <a:pt x="307" y="47"/>
                    <a:pt x="307" y="47"/>
                    <a:pt x="307" y="47"/>
                  </a:cubicBezTo>
                  <a:cubicBezTo>
                    <a:pt x="307" y="47"/>
                    <a:pt x="308" y="47"/>
                    <a:pt x="308" y="48"/>
                  </a:cubicBezTo>
                  <a:close/>
                  <a:moveTo>
                    <a:pt x="308" y="46"/>
                  </a:moveTo>
                  <a:cubicBezTo>
                    <a:pt x="308" y="46"/>
                    <a:pt x="307" y="46"/>
                    <a:pt x="307" y="46"/>
                  </a:cubicBezTo>
                  <a:cubicBezTo>
                    <a:pt x="307" y="46"/>
                    <a:pt x="307" y="46"/>
                    <a:pt x="308" y="46"/>
                  </a:cubicBezTo>
                  <a:close/>
                  <a:moveTo>
                    <a:pt x="302" y="66"/>
                  </a:moveTo>
                  <a:cubicBezTo>
                    <a:pt x="301" y="66"/>
                    <a:pt x="301" y="66"/>
                    <a:pt x="301" y="66"/>
                  </a:cubicBezTo>
                  <a:cubicBezTo>
                    <a:pt x="301" y="66"/>
                    <a:pt x="301" y="66"/>
                    <a:pt x="301" y="66"/>
                  </a:cubicBezTo>
                  <a:cubicBezTo>
                    <a:pt x="301" y="66"/>
                    <a:pt x="301" y="66"/>
                    <a:pt x="301" y="66"/>
                  </a:cubicBezTo>
                  <a:cubicBezTo>
                    <a:pt x="302" y="66"/>
                    <a:pt x="302" y="65"/>
                    <a:pt x="302" y="65"/>
                  </a:cubicBezTo>
                  <a:cubicBezTo>
                    <a:pt x="302" y="65"/>
                    <a:pt x="302" y="65"/>
                    <a:pt x="302" y="65"/>
                  </a:cubicBezTo>
                  <a:cubicBezTo>
                    <a:pt x="302" y="65"/>
                    <a:pt x="302" y="65"/>
                    <a:pt x="303" y="65"/>
                  </a:cubicBezTo>
                  <a:cubicBezTo>
                    <a:pt x="303" y="65"/>
                    <a:pt x="302" y="64"/>
                    <a:pt x="302" y="64"/>
                  </a:cubicBezTo>
                  <a:cubicBezTo>
                    <a:pt x="302" y="64"/>
                    <a:pt x="301" y="64"/>
                    <a:pt x="301" y="64"/>
                  </a:cubicBezTo>
                  <a:cubicBezTo>
                    <a:pt x="301" y="64"/>
                    <a:pt x="301" y="64"/>
                    <a:pt x="301" y="64"/>
                  </a:cubicBezTo>
                  <a:cubicBezTo>
                    <a:pt x="301" y="64"/>
                    <a:pt x="301" y="64"/>
                    <a:pt x="301" y="64"/>
                  </a:cubicBezTo>
                  <a:cubicBezTo>
                    <a:pt x="301" y="64"/>
                    <a:pt x="301" y="64"/>
                    <a:pt x="301" y="64"/>
                  </a:cubicBezTo>
                  <a:cubicBezTo>
                    <a:pt x="301" y="64"/>
                    <a:pt x="301" y="63"/>
                    <a:pt x="300" y="63"/>
                  </a:cubicBezTo>
                  <a:cubicBezTo>
                    <a:pt x="301" y="63"/>
                    <a:pt x="302" y="64"/>
                    <a:pt x="302" y="63"/>
                  </a:cubicBezTo>
                  <a:cubicBezTo>
                    <a:pt x="302" y="65"/>
                    <a:pt x="304" y="65"/>
                    <a:pt x="302" y="66"/>
                  </a:cubicBezTo>
                  <a:close/>
                  <a:moveTo>
                    <a:pt x="315" y="13"/>
                  </a:moveTo>
                  <a:cubicBezTo>
                    <a:pt x="316" y="13"/>
                    <a:pt x="316" y="13"/>
                    <a:pt x="315" y="13"/>
                  </a:cubicBezTo>
                  <a:cubicBezTo>
                    <a:pt x="315" y="13"/>
                    <a:pt x="315" y="13"/>
                    <a:pt x="315" y="13"/>
                  </a:cubicBezTo>
                  <a:cubicBezTo>
                    <a:pt x="315" y="13"/>
                    <a:pt x="315" y="13"/>
                    <a:pt x="315" y="13"/>
                  </a:cubicBezTo>
                  <a:cubicBezTo>
                    <a:pt x="315" y="13"/>
                    <a:pt x="315" y="13"/>
                    <a:pt x="315" y="13"/>
                  </a:cubicBezTo>
                  <a:cubicBezTo>
                    <a:pt x="315" y="13"/>
                    <a:pt x="315" y="13"/>
                    <a:pt x="315" y="13"/>
                  </a:cubicBezTo>
                  <a:cubicBezTo>
                    <a:pt x="315" y="13"/>
                    <a:pt x="315" y="12"/>
                    <a:pt x="315" y="12"/>
                  </a:cubicBezTo>
                  <a:cubicBezTo>
                    <a:pt x="315" y="12"/>
                    <a:pt x="315" y="12"/>
                    <a:pt x="315" y="12"/>
                  </a:cubicBezTo>
                  <a:cubicBezTo>
                    <a:pt x="316" y="12"/>
                    <a:pt x="315" y="13"/>
                    <a:pt x="315" y="13"/>
                  </a:cubicBezTo>
                  <a:close/>
                  <a:moveTo>
                    <a:pt x="298" y="7"/>
                  </a:moveTo>
                  <a:cubicBezTo>
                    <a:pt x="298" y="7"/>
                    <a:pt x="298" y="7"/>
                    <a:pt x="298" y="6"/>
                  </a:cubicBezTo>
                  <a:cubicBezTo>
                    <a:pt x="298" y="6"/>
                    <a:pt x="298" y="6"/>
                    <a:pt x="298" y="6"/>
                  </a:cubicBezTo>
                  <a:cubicBezTo>
                    <a:pt x="298" y="6"/>
                    <a:pt x="298" y="6"/>
                    <a:pt x="298" y="6"/>
                  </a:cubicBezTo>
                  <a:cubicBezTo>
                    <a:pt x="298" y="6"/>
                    <a:pt x="298" y="6"/>
                    <a:pt x="298" y="6"/>
                  </a:cubicBezTo>
                  <a:cubicBezTo>
                    <a:pt x="298" y="6"/>
                    <a:pt x="299" y="7"/>
                    <a:pt x="299" y="6"/>
                  </a:cubicBezTo>
                  <a:cubicBezTo>
                    <a:pt x="299" y="6"/>
                    <a:pt x="299" y="5"/>
                    <a:pt x="299" y="5"/>
                  </a:cubicBezTo>
                  <a:cubicBezTo>
                    <a:pt x="300" y="5"/>
                    <a:pt x="301" y="6"/>
                    <a:pt x="302" y="5"/>
                  </a:cubicBezTo>
                  <a:cubicBezTo>
                    <a:pt x="301" y="5"/>
                    <a:pt x="300" y="5"/>
                    <a:pt x="300" y="4"/>
                  </a:cubicBezTo>
                  <a:cubicBezTo>
                    <a:pt x="301" y="5"/>
                    <a:pt x="303" y="3"/>
                    <a:pt x="304" y="5"/>
                  </a:cubicBezTo>
                  <a:cubicBezTo>
                    <a:pt x="304" y="5"/>
                    <a:pt x="305" y="4"/>
                    <a:pt x="305" y="4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6" y="5"/>
                    <a:pt x="307" y="6"/>
                    <a:pt x="307" y="5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8" y="5"/>
                    <a:pt x="309" y="6"/>
                    <a:pt x="309" y="5"/>
                  </a:cubicBezTo>
                  <a:cubicBezTo>
                    <a:pt x="309" y="5"/>
                    <a:pt x="309" y="5"/>
                    <a:pt x="310" y="5"/>
                  </a:cubicBezTo>
                  <a:cubicBezTo>
                    <a:pt x="309" y="6"/>
                    <a:pt x="310" y="6"/>
                    <a:pt x="310" y="6"/>
                  </a:cubicBezTo>
                  <a:cubicBezTo>
                    <a:pt x="311" y="6"/>
                    <a:pt x="312" y="8"/>
                    <a:pt x="313" y="6"/>
                  </a:cubicBezTo>
                  <a:cubicBezTo>
                    <a:pt x="313" y="7"/>
                    <a:pt x="314" y="7"/>
                    <a:pt x="315" y="7"/>
                  </a:cubicBezTo>
                  <a:cubicBezTo>
                    <a:pt x="316" y="6"/>
                    <a:pt x="319" y="6"/>
                    <a:pt x="320" y="7"/>
                  </a:cubicBezTo>
                  <a:cubicBezTo>
                    <a:pt x="320" y="7"/>
                    <a:pt x="319" y="6"/>
                    <a:pt x="318" y="7"/>
                  </a:cubicBezTo>
                  <a:cubicBezTo>
                    <a:pt x="317" y="8"/>
                    <a:pt x="319" y="8"/>
                    <a:pt x="318" y="9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6" y="8"/>
                    <a:pt x="316" y="8"/>
                    <a:pt x="316" y="8"/>
                  </a:cubicBezTo>
                  <a:cubicBezTo>
                    <a:pt x="316" y="8"/>
                    <a:pt x="315" y="8"/>
                    <a:pt x="314" y="8"/>
                  </a:cubicBezTo>
                  <a:cubicBezTo>
                    <a:pt x="314" y="9"/>
                    <a:pt x="314" y="9"/>
                    <a:pt x="315" y="9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15" y="9"/>
                    <a:pt x="316" y="9"/>
                    <a:pt x="316" y="9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16" y="10"/>
                    <a:pt x="314" y="10"/>
                    <a:pt x="315" y="11"/>
                  </a:cubicBezTo>
                  <a:cubicBezTo>
                    <a:pt x="314" y="11"/>
                    <a:pt x="314" y="10"/>
                    <a:pt x="312" y="10"/>
                  </a:cubicBezTo>
                  <a:cubicBezTo>
                    <a:pt x="313" y="10"/>
                    <a:pt x="313" y="10"/>
                    <a:pt x="312" y="10"/>
                  </a:cubicBezTo>
                  <a:cubicBezTo>
                    <a:pt x="312" y="10"/>
                    <a:pt x="312" y="10"/>
                    <a:pt x="312" y="10"/>
                  </a:cubicBezTo>
                  <a:cubicBezTo>
                    <a:pt x="312" y="10"/>
                    <a:pt x="312" y="9"/>
                    <a:pt x="312" y="9"/>
                  </a:cubicBezTo>
                  <a:cubicBezTo>
                    <a:pt x="312" y="10"/>
                    <a:pt x="312" y="10"/>
                    <a:pt x="312" y="10"/>
                  </a:cubicBezTo>
                  <a:cubicBezTo>
                    <a:pt x="312" y="10"/>
                    <a:pt x="312" y="10"/>
                    <a:pt x="312" y="10"/>
                  </a:cubicBezTo>
                  <a:cubicBezTo>
                    <a:pt x="312" y="10"/>
                    <a:pt x="311" y="10"/>
                    <a:pt x="311" y="10"/>
                  </a:cubicBezTo>
                  <a:cubicBezTo>
                    <a:pt x="311" y="11"/>
                    <a:pt x="311" y="11"/>
                    <a:pt x="311" y="11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10"/>
                    <a:pt x="310" y="10"/>
                    <a:pt x="311" y="10"/>
                  </a:cubicBezTo>
                  <a:cubicBezTo>
                    <a:pt x="311" y="8"/>
                    <a:pt x="310" y="9"/>
                    <a:pt x="311" y="8"/>
                  </a:cubicBezTo>
                  <a:cubicBezTo>
                    <a:pt x="310" y="8"/>
                    <a:pt x="308" y="7"/>
                    <a:pt x="308" y="9"/>
                  </a:cubicBezTo>
                  <a:cubicBezTo>
                    <a:pt x="308" y="9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9"/>
                    <a:pt x="308" y="10"/>
                    <a:pt x="308" y="9"/>
                  </a:cubicBezTo>
                  <a:cubicBezTo>
                    <a:pt x="307" y="9"/>
                    <a:pt x="307" y="9"/>
                    <a:pt x="307" y="10"/>
                  </a:cubicBezTo>
                  <a:cubicBezTo>
                    <a:pt x="307" y="10"/>
                    <a:pt x="307" y="10"/>
                    <a:pt x="307" y="10"/>
                  </a:cubicBezTo>
                  <a:cubicBezTo>
                    <a:pt x="307" y="10"/>
                    <a:pt x="307" y="10"/>
                    <a:pt x="307" y="10"/>
                  </a:cubicBezTo>
                  <a:cubicBezTo>
                    <a:pt x="307" y="10"/>
                    <a:pt x="306" y="9"/>
                    <a:pt x="307" y="9"/>
                  </a:cubicBezTo>
                  <a:cubicBezTo>
                    <a:pt x="307" y="9"/>
                    <a:pt x="308" y="9"/>
                    <a:pt x="308" y="9"/>
                  </a:cubicBezTo>
                  <a:cubicBezTo>
                    <a:pt x="308" y="8"/>
                    <a:pt x="308" y="8"/>
                    <a:pt x="308" y="8"/>
                  </a:cubicBezTo>
                  <a:cubicBezTo>
                    <a:pt x="307" y="6"/>
                    <a:pt x="306" y="8"/>
                    <a:pt x="305" y="8"/>
                  </a:cubicBezTo>
                  <a:cubicBezTo>
                    <a:pt x="305" y="9"/>
                    <a:pt x="305" y="9"/>
                    <a:pt x="305" y="9"/>
                  </a:cubicBezTo>
                  <a:cubicBezTo>
                    <a:pt x="304" y="9"/>
                    <a:pt x="304" y="8"/>
                    <a:pt x="303" y="7"/>
                  </a:cubicBezTo>
                  <a:cubicBezTo>
                    <a:pt x="304" y="7"/>
                    <a:pt x="304" y="7"/>
                    <a:pt x="304" y="7"/>
                  </a:cubicBezTo>
                  <a:cubicBezTo>
                    <a:pt x="304" y="7"/>
                    <a:pt x="304" y="7"/>
                    <a:pt x="304" y="7"/>
                  </a:cubicBezTo>
                  <a:cubicBezTo>
                    <a:pt x="305" y="8"/>
                    <a:pt x="305" y="8"/>
                    <a:pt x="305" y="8"/>
                  </a:cubicBezTo>
                  <a:cubicBezTo>
                    <a:pt x="305" y="7"/>
                    <a:pt x="305" y="7"/>
                    <a:pt x="305" y="7"/>
                  </a:cubicBezTo>
                  <a:cubicBezTo>
                    <a:pt x="303" y="6"/>
                    <a:pt x="301" y="8"/>
                    <a:pt x="300" y="6"/>
                  </a:cubicBezTo>
                  <a:cubicBezTo>
                    <a:pt x="300" y="5"/>
                    <a:pt x="300" y="5"/>
                    <a:pt x="299" y="5"/>
                  </a:cubicBezTo>
                  <a:cubicBezTo>
                    <a:pt x="299" y="6"/>
                    <a:pt x="300" y="6"/>
                    <a:pt x="299" y="7"/>
                  </a:cubicBezTo>
                  <a:cubicBezTo>
                    <a:pt x="299" y="8"/>
                    <a:pt x="301" y="7"/>
                    <a:pt x="301" y="8"/>
                  </a:cubicBezTo>
                  <a:cubicBezTo>
                    <a:pt x="301" y="8"/>
                    <a:pt x="300" y="8"/>
                    <a:pt x="300" y="8"/>
                  </a:cubicBezTo>
                  <a:cubicBezTo>
                    <a:pt x="300" y="9"/>
                    <a:pt x="301" y="9"/>
                    <a:pt x="301" y="9"/>
                  </a:cubicBezTo>
                  <a:cubicBezTo>
                    <a:pt x="302" y="9"/>
                    <a:pt x="302" y="8"/>
                    <a:pt x="302" y="8"/>
                  </a:cubicBezTo>
                  <a:cubicBezTo>
                    <a:pt x="302" y="8"/>
                    <a:pt x="302" y="8"/>
                    <a:pt x="302" y="8"/>
                  </a:cubicBezTo>
                  <a:cubicBezTo>
                    <a:pt x="302" y="8"/>
                    <a:pt x="302" y="8"/>
                    <a:pt x="302" y="8"/>
                  </a:cubicBezTo>
                  <a:cubicBezTo>
                    <a:pt x="302" y="9"/>
                    <a:pt x="301" y="9"/>
                    <a:pt x="302" y="9"/>
                  </a:cubicBezTo>
                  <a:cubicBezTo>
                    <a:pt x="299" y="9"/>
                    <a:pt x="299" y="9"/>
                    <a:pt x="299" y="9"/>
                  </a:cubicBezTo>
                  <a:cubicBezTo>
                    <a:pt x="299" y="9"/>
                    <a:pt x="299" y="9"/>
                    <a:pt x="299" y="9"/>
                  </a:cubicBezTo>
                  <a:cubicBezTo>
                    <a:pt x="299" y="8"/>
                    <a:pt x="298" y="8"/>
                    <a:pt x="298" y="9"/>
                  </a:cubicBezTo>
                  <a:cubicBezTo>
                    <a:pt x="298" y="9"/>
                    <a:pt x="297" y="10"/>
                    <a:pt x="297" y="9"/>
                  </a:cubicBezTo>
                  <a:cubicBezTo>
                    <a:pt x="297" y="9"/>
                    <a:pt x="297" y="9"/>
                    <a:pt x="297" y="9"/>
                  </a:cubicBezTo>
                  <a:cubicBezTo>
                    <a:pt x="297" y="8"/>
                    <a:pt x="297" y="8"/>
                    <a:pt x="296" y="8"/>
                  </a:cubicBezTo>
                  <a:cubicBezTo>
                    <a:pt x="296" y="9"/>
                    <a:pt x="295" y="9"/>
                    <a:pt x="295" y="10"/>
                  </a:cubicBezTo>
                  <a:cubicBezTo>
                    <a:pt x="295" y="10"/>
                    <a:pt x="295" y="10"/>
                    <a:pt x="295" y="10"/>
                  </a:cubicBezTo>
                  <a:cubicBezTo>
                    <a:pt x="295" y="10"/>
                    <a:pt x="295" y="10"/>
                    <a:pt x="295" y="10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95" y="10"/>
                    <a:pt x="294" y="9"/>
                    <a:pt x="293" y="10"/>
                  </a:cubicBezTo>
                  <a:cubicBezTo>
                    <a:pt x="294" y="9"/>
                    <a:pt x="294" y="9"/>
                    <a:pt x="295" y="9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95" y="9"/>
                    <a:pt x="296" y="9"/>
                    <a:pt x="296" y="8"/>
                  </a:cubicBezTo>
                  <a:cubicBezTo>
                    <a:pt x="296" y="8"/>
                    <a:pt x="296" y="8"/>
                    <a:pt x="296" y="7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7" y="7"/>
                    <a:pt x="298" y="8"/>
                    <a:pt x="298" y="7"/>
                  </a:cubicBezTo>
                  <a:close/>
                  <a:moveTo>
                    <a:pt x="297" y="4"/>
                  </a:moveTo>
                  <a:cubicBezTo>
                    <a:pt x="297" y="4"/>
                    <a:pt x="297" y="4"/>
                    <a:pt x="297" y="4"/>
                  </a:cubicBezTo>
                  <a:cubicBezTo>
                    <a:pt x="297" y="3"/>
                    <a:pt x="297" y="3"/>
                    <a:pt x="297" y="3"/>
                  </a:cubicBezTo>
                  <a:cubicBezTo>
                    <a:pt x="296" y="4"/>
                    <a:pt x="296" y="4"/>
                    <a:pt x="296" y="4"/>
                  </a:cubicBezTo>
                  <a:cubicBezTo>
                    <a:pt x="296" y="4"/>
                    <a:pt x="295" y="4"/>
                    <a:pt x="295" y="3"/>
                  </a:cubicBezTo>
                  <a:cubicBezTo>
                    <a:pt x="295" y="3"/>
                    <a:pt x="295" y="3"/>
                    <a:pt x="295" y="3"/>
                  </a:cubicBezTo>
                  <a:cubicBezTo>
                    <a:pt x="295" y="3"/>
                    <a:pt x="295" y="4"/>
                    <a:pt x="296" y="4"/>
                  </a:cubicBezTo>
                  <a:cubicBezTo>
                    <a:pt x="296" y="3"/>
                    <a:pt x="296" y="3"/>
                    <a:pt x="296" y="3"/>
                  </a:cubicBezTo>
                  <a:cubicBezTo>
                    <a:pt x="296" y="2"/>
                    <a:pt x="295" y="3"/>
                    <a:pt x="294" y="2"/>
                  </a:cubicBezTo>
                  <a:cubicBezTo>
                    <a:pt x="295" y="2"/>
                    <a:pt x="299" y="2"/>
                    <a:pt x="297" y="4"/>
                  </a:cubicBezTo>
                  <a:close/>
                  <a:moveTo>
                    <a:pt x="293" y="8"/>
                  </a:moveTo>
                  <a:cubicBezTo>
                    <a:pt x="293" y="7"/>
                    <a:pt x="293" y="7"/>
                    <a:pt x="293" y="7"/>
                  </a:cubicBezTo>
                  <a:cubicBezTo>
                    <a:pt x="294" y="8"/>
                    <a:pt x="294" y="7"/>
                    <a:pt x="295" y="7"/>
                  </a:cubicBezTo>
                  <a:cubicBezTo>
                    <a:pt x="295" y="6"/>
                    <a:pt x="294" y="6"/>
                    <a:pt x="294" y="6"/>
                  </a:cubicBezTo>
                  <a:cubicBezTo>
                    <a:pt x="295" y="5"/>
                    <a:pt x="295" y="5"/>
                    <a:pt x="295" y="5"/>
                  </a:cubicBezTo>
                  <a:cubicBezTo>
                    <a:pt x="294" y="6"/>
                    <a:pt x="295" y="6"/>
                    <a:pt x="295" y="6"/>
                  </a:cubicBezTo>
                  <a:cubicBezTo>
                    <a:pt x="295" y="6"/>
                    <a:pt x="295" y="6"/>
                    <a:pt x="295" y="6"/>
                  </a:cubicBezTo>
                  <a:cubicBezTo>
                    <a:pt x="295" y="6"/>
                    <a:pt x="295" y="6"/>
                    <a:pt x="295" y="7"/>
                  </a:cubicBezTo>
                  <a:cubicBezTo>
                    <a:pt x="296" y="7"/>
                    <a:pt x="295" y="7"/>
                    <a:pt x="295" y="8"/>
                  </a:cubicBezTo>
                  <a:cubicBezTo>
                    <a:pt x="294" y="7"/>
                    <a:pt x="294" y="8"/>
                    <a:pt x="293" y="8"/>
                  </a:cubicBezTo>
                  <a:cubicBezTo>
                    <a:pt x="293" y="8"/>
                    <a:pt x="293" y="8"/>
                    <a:pt x="293" y="8"/>
                  </a:cubicBezTo>
                  <a:cubicBezTo>
                    <a:pt x="293" y="8"/>
                    <a:pt x="293" y="8"/>
                    <a:pt x="293" y="8"/>
                  </a:cubicBezTo>
                  <a:cubicBezTo>
                    <a:pt x="293" y="8"/>
                    <a:pt x="293" y="8"/>
                    <a:pt x="293" y="8"/>
                  </a:cubicBezTo>
                  <a:close/>
                  <a:moveTo>
                    <a:pt x="280" y="58"/>
                  </a:moveTo>
                  <a:cubicBezTo>
                    <a:pt x="280" y="58"/>
                    <a:pt x="280" y="58"/>
                    <a:pt x="280" y="58"/>
                  </a:cubicBezTo>
                  <a:cubicBezTo>
                    <a:pt x="279" y="58"/>
                    <a:pt x="279" y="58"/>
                    <a:pt x="279" y="58"/>
                  </a:cubicBezTo>
                  <a:cubicBezTo>
                    <a:pt x="279" y="58"/>
                    <a:pt x="279" y="59"/>
                    <a:pt x="279" y="59"/>
                  </a:cubicBezTo>
                  <a:cubicBezTo>
                    <a:pt x="278" y="59"/>
                    <a:pt x="278" y="59"/>
                    <a:pt x="278" y="59"/>
                  </a:cubicBezTo>
                  <a:cubicBezTo>
                    <a:pt x="279" y="58"/>
                    <a:pt x="279" y="58"/>
                    <a:pt x="279" y="58"/>
                  </a:cubicBezTo>
                  <a:cubicBezTo>
                    <a:pt x="278" y="58"/>
                    <a:pt x="278" y="58"/>
                    <a:pt x="278" y="58"/>
                  </a:cubicBezTo>
                  <a:cubicBezTo>
                    <a:pt x="279" y="58"/>
                    <a:pt x="279" y="58"/>
                    <a:pt x="280" y="58"/>
                  </a:cubicBezTo>
                  <a:close/>
                  <a:moveTo>
                    <a:pt x="286" y="9"/>
                  </a:moveTo>
                  <a:cubicBezTo>
                    <a:pt x="286" y="9"/>
                    <a:pt x="286" y="9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7" y="8"/>
                    <a:pt x="287" y="8"/>
                    <a:pt x="287" y="8"/>
                  </a:cubicBezTo>
                  <a:cubicBezTo>
                    <a:pt x="287" y="8"/>
                    <a:pt x="287" y="8"/>
                    <a:pt x="287" y="8"/>
                  </a:cubicBezTo>
                  <a:cubicBezTo>
                    <a:pt x="288" y="8"/>
                    <a:pt x="288" y="8"/>
                    <a:pt x="288" y="8"/>
                  </a:cubicBezTo>
                  <a:cubicBezTo>
                    <a:pt x="287" y="8"/>
                    <a:pt x="288" y="9"/>
                    <a:pt x="288" y="9"/>
                  </a:cubicBezTo>
                  <a:cubicBezTo>
                    <a:pt x="289" y="9"/>
                    <a:pt x="289" y="9"/>
                    <a:pt x="290" y="9"/>
                  </a:cubicBezTo>
                  <a:cubicBezTo>
                    <a:pt x="289" y="8"/>
                    <a:pt x="290" y="7"/>
                    <a:pt x="290" y="7"/>
                  </a:cubicBezTo>
                  <a:cubicBezTo>
                    <a:pt x="291" y="7"/>
                    <a:pt x="290" y="8"/>
                    <a:pt x="292" y="8"/>
                  </a:cubicBezTo>
                  <a:cubicBezTo>
                    <a:pt x="290" y="9"/>
                    <a:pt x="290" y="9"/>
                    <a:pt x="290" y="9"/>
                  </a:cubicBezTo>
                  <a:cubicBezTo>
                    <a:pt x="290" y="9"/>
                    <a:pt x="290" y="9"/>
                    <a:pt x="290" y="9"/>
                  </a:cubicBezTo>
                  <a:cubicBezTo>
                    <a:pt x="289" y="9"/>
                    <a:pt x="290" y="9"/>
                    <a:pt x="290" y="10"/>
                  </a:cubicBezTo>
                  <a:cubicBezTo>
                    <a:pt x="290" y="10"/>
                    <a:pt x="290" y="10"/>
                    <a:pt x="290" y="10"/>
                  </a:cubicBezTo>
                  <a:cubicBezTo>
                    <a:pt x="290" y="10"/>
                    <a:pt x="290" y="10"/>
                    <a:pt x="290" y="10"/>
                  </a:cubicBezTo>
                  <a:cubicBezTo>
                    <a:pt x="290" y="10"/>
                    <a:pt x="290" y="10"/>
                    <a:pt x="290" y="10"/>
                  </a:cubicBezTo>
                  <a:cubicBezTo>
                    <a:pt x="289" y="10"/>
                    <a:pt x="289" y="10"/>
                    <a:pt x="289" y="10"/>
                  </a:cubicBezTo>
                  <a:cubicBezTo>
                    <a:pt x="288" y="10"/>
                    <a:pt x="288" y="10"/>
                    <a:pt x="288" y="10"/>
                  </a:cubicBezTo>
                  <a:cubicBezTo>
                    <a:pt x="288" y="10"/>
                    <a:pt x="288" y="11"/>
                    <a:pt x="288" y="10"/>
                  </a:cubicBezTo>
                  <a:cubicBezTo>
                    <a:pt x="288" y="10"/>
                    <a:pt x="288" y="10"/>
                    <a:pt x="288" y="10"/>
                  </a:cubicBezTo>
                  <a:cubicBezTo>
                    <a:pt x="288" y="10"/>
                    <a:pt x="288" y="9"/>
                    <a:pt x="287" y="9"/>
                  </a:cubicBezTo>
                  <a:cubicBezTo>
                    <a:pt x="287" y="10"/>
                    <a:pt x="287" y="9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close/>
                  <a:moveTo>
                    <a:pt x="277" y="42"/>
                  </a:moveTo>
                  <a:cubicBezTo>
                    <a:pt x="277" y="43"/>
                    <a:pt x="276" y="43"/>
                    <a:pt x="276" y="44"/>
                  </a:cubicBezTo>
                  <a:cubicBezTo>
                    <a:pt x="276" y="43"/>
                    <a:pt x="276" y="43"/>
                    <a:pt x="276" y="43"/>
                  </a:cubicBezTo>
                  <a:cubicBezTo>
                    <a:pt x="276" y="42"/>
                    <a:pt x="276" y="42"/>
                    <a:pt x="276" y="42"/>
                  </a:cubicBezTo>
                  <a:lnTo>
                    <a:pt x="277" y="42"/>
                  </a:lnTo>
                  <a:close/>
                  <a:moveTo>
                    <a:pt x="282" y="8"/>
                  </a:moveTo>
                  <a:cubicBezTo>
                    <a:pt x="282" y="9"/>
                    <a:pt x="282" y="9"/>
                    <a:pt x="282" y="9"/>
                  </a:cubicBezTo>
                  <a:cubicBezTo>
                    <a:pt x="283" y="9"/>
                    <a:pt x="283" y="8"/>
                    <a:pt x="283" y="8"/>
                  </a:cubicBezTo>
                  <a:cubicBezTo>
                    <a:pt x="283" y="8"/>
                    <a:pt x="283" y="8"/>
                    <a:pt x="283" y="8"/>
                  </a:cubicBezTo>
                  <a:cubicBezTo>
                    <a:pt x="285" y="7"/>
                    <a:pt x="285" y="7"/>
                    <a:pt x="285" y="7"/>
                  </a:cubicBezTo>
                  <a:cubicBezTo>
                    <a:pt x="285" y="8"/>
                    <a:pt x="282" y="8"/>
                    <a:pt x="284" y="9"/>
                  </a:cubicBezTo>
                  <a:cubicBezTo>
                    <a:pt x="284" y="9"/>
                    <a:pt x="284" y="9"/>
                    <a:pt x="284" y="9"/>
                  </a:cubicBezTo>
                  <a:cubicBezTo>
                    <a:pt x="284" y="9"/>
                    <a:pt x="284" y="10"/>
                    <a:pt x="284" y="10"/>
                  </a:cubicBezTo>
                  <a:cubicBezTo>
                    <a:pt x="285" y="10"/>
                    <a:pt x="285" y="10"/>
                    <a:pt x="285" y="10"/>
                  </a:cubicBezTo>
                  <a:cubicBezTo>
                    <a:pt x="284" y="10"/>
                    <a:pt x="284" y="10"/>
                    <a:pt x="284" y="10"/>
                  </a:cubicBezTo>
                  <a:cubicBezTo>
                    <a:pt x="283" y="10"/>
                    <a:pt x="283" y="9"/>
                    <a:pt x="282" y="9"/>
                  </a:cubicBezTo>
                  <a:lnTo>
                    <a:pt x="282" y="8"/>
                  </a:lnTo>
                  <a:close/>
                  <a:moveTo>
                    <a:pt x="280" y="6"/>
                  </a:moveTo>
                  <a:cubicBezTo>
                    <a:pt x="280" y="7"/>
                    <a:pt x="280" y="7"/>
                    <a:pt x="280" y="7"/>
                  </a:cubicBezTo>
                  <a:cubicBezTo>
                    <a:pt x="280" y="7"/>
                    <a:pt x="280" y="7"/>
                    <a:pt x="280" y="6"/>
                  </a:cubicBezTo>
                  <a:cubicBezTo>
                    <a:pt x="280" y="6"/>
                    <a:pt x="280" y="6"/>
                    <a:pt x="279" y="6"/>
                  </a:cubicBezTo>
                  <a:cubicBezTo>
                    <a:pt x="280" y="6"/>
                    <a:pt x="280" y="6"/>
                    <a:pt x="280" y="6"/>
                  </a:cubicBezTo>
                  <a:cubicBezTo>
                    <a:pt x="280" y="6"/>
                    <a:pt x="280" y="6"/>
                    <a:pt x="280" y="6"/>
                  </a:cubicBezTo>
                  <a:close/>
                  <a:moveTo>
                    <a:pt x="277" y="8"/>
                  </a:moveTo>
                  <a:cubicBezTo>
                    <a:pt x="277" y="8"/>
                    <a:pt x="277" y="8"/>
                    <a:pt x="277" y="8"/>
                  </a:cubicBezTo>
                  <a:cubicBezTo>
                    <a:pt x="277" y="8"/>
                    <a:pt x="277" y="8"/>
                    <a:pt x="277" y="8"/>
                  </a:cubicBezTo>
                  <a:cubicBezTo>
                    <a:pt x="277" y="6"/>
                    <a:pt x="277" y="6"/>
                    <a:pt x="277" y="6"/>
                  </a:cubicBezTo>
                  <a:cubicBezTo>
                    <a:pt x="278" y="7"/>
                    <a:pt x="278" y="8"/>
                    <a:pt x="279" y="7"/>
                  </a:cubicBezTo>
                  <a:cubicBezTo>
                    <a:pt x="279" y="7"/>
                    <a:pt x="279" y="8"/>
                    <a:pt x="279" y="8"/>
                  </a:cubicBezTo>
                  <a:cubicBezTo>
                    <a:pt x="280" y="8"/>
                    <a:pt x="282" y="7"/>
                    <a:pt x="282" y="8"/>
                  </a:cubicBezTo>
                  <a:cubicBezTo>
                    <a:pt x="281" y="7"/>
                    <a:pt x="281" y="8"/>
                    <a:pt x="280" y="9"/>
                  </a:cubicBezTo>
                  <a:cubicBezTo>
                    <a:pt x="280" y="8"/>
                    <a:pt x="280" y="8"/>
                    <a:pt x="280" y="8"/>
                  </a:cubicBezTo>
                  <a:cubicBezTo>
                    <a:pt x="279" y="8"/>
                    <a:pt x="279" y="8"/>
                    <a:pt x="279" y="9"/>
                  </a:cubicBezTo>
                  <a:cubicBezTo>
                    <a:pt x="279" y="9"/>
                    <a:pt x="280" y="9"/>
                    <a:pt x="280" y="9"/>
                  </a:cubicBezTo>
                  <a:cubicBezTo>
                    <a:pt x="281" y="9"/>
                    <a:pt x="281" y="9"/>
                    <a:pt x="281" y="9"/>
                  </a:cubicBezTo>
                  <a:cubicBezTo>
                    <a:pt x="281" y="10"/>
                    <a:pt x="281" y="10"/>
                    <a:pt x="281" y="10"/>
                  </a:cubicBezTo>
                  <a:cubicBezTo>
                    <a:pt x="280" y="10"/>
                    <a:pt x="279" y="9"/>
                    <a:pt x="277" y="8"/>
                  </a:cubicBezTo>
                  <a:cubicBezTo>
                    <a:pt x="277" y="8"/>
                    <a:pt x="277" y="8"/>
                    <a:pt x="277" y="8"/>
                  </a:cubicBezTo>
                  <a:cubicBezTo>
                    <a:pt x="277" y="7"/>
                    <a:pt x="276" y="7"/>
                    <a:pt x="276" y="7"/>
                  </a:cubicBezTo>
                  <a:cubicBezTo>
                    <a:pt x="277" y="7"/>
                    <a:pt x="277" y="7"/>
                    <a:pt x="277" y="8"/>
                  </a:cubicBezTo>
                  <a:close/>
                  <a:moveTo>
                    <a:pt x="274" y="9"/>
                  </a:moveTo>
                  <a:cubicBezTo>
                    <a:pt x="275" y="9"/>
                    <a:pt x="274" y="8"/>
                    <a:pt x="274" y="8"/>
                  </a:cubicBezTo>
                  <a:cubicBezTo>
                    <a:pt x="274" y="7"/>
                    <a:pt x="275" y="8"/>
                    <a:pt x="275" y="8"/>
                  </a:cubicBezTo>
                  <a:cubicBezTo>
                    <a:pt x="275" y="8"/>
                    <a:pt x="276" y="8"/>
                    <a:pt x="276" y="8"/>
                  </a:cubicBezTo>
                  <a:cubicBezTo>
                    <a:pt x="276" y="8"/>
                    <a:pt x="276" y="8"/>
                    <a:pt x="275" y="8"/>
                  </a:cubicBezTo>
                  <a:cubicBezTo>
                    <a:pt x="275" y="8"/>
                    <a:pt x="274" y="9"/>
                    <a:pt x="274" y="10"/>
                  </a:cubicBezTo>
                  <a:cubicBezTo>
                    <a:pt x="274" y="10"/>
                    <a:pt x="274" y="10"/>
                    <a:pt x="274" y="10"/>
                  </a:cubicBezTo>
                  <a:cubicBezTo>
                    <a:pt x="274" y="10"/>
                    <a:pt x="274" y="10"/>
                    <a:pt x="274" y="10"/>
                  </a:cubicBezTo>
                  <a:cubicBezTo>
                    <a:pt x="275" y="10"/>
                    <a:pt x="275" y="10"/>
                    <a:pt x="275" y="10"/>
                  </a:cubicBezTo>
                  <a:cubicBezTo>
                    <a:pt x="275" y="10"/>
                    <a:pt x="275" y="10"/>
                    <a:pt x="275" y="9"/>
                  </a:cubicBezTo>
                  <a:cubicBezTo>
                    <a:pt x="275" y="10"/>
                    <a:pt x="275" y="10"/>
                    <a:pt x="275" y="10"/>
                  </a:cubicBezTo>
                  <a:cubicBezTo>
                    <a:pt x="275" y="10"/>
                    <a:pt x="275" y="10"/>
                    <a:pt x="274" y="10"/>
                  </a:cubicBezTo>
                  <a:cubicBezTo>
                    <a:pt x="274" y="10"/>
                    <a:pt x="274" y="10"/>
                    <a:pt x="274" y="10"/>
                  </a:cubicBezTo>
                  <a:cubicBezTo>
                    <a:pt x="274" y="10"/>
                    <a:pt x="273" y="10"/>
                    <a:pt x="273" y="9"/>
                  </a:cubicBezTo>
                  <a:lnTo>
                    <a:pt x="274" y="9"/>
                  </a:lnTo>
                  <a:close/>
                  <a:moveTo>
                    <a:pt x="259" y="64"/>
                  </a:moveTo>
                  <a:cubicBezTo>
                    <a:pt x="259" y="64"/>
                    <a:pt x="259" y="64"/>
                    <a:pt x="259" y="64"/>
                  </a:cubicBezTo>
                  <a:cubicBezTo>
                    <a:pt x="259" y="65"/>
                    <a:pt x="258" y="65"/>
                    <a:pt x="257" y="65"/>
                  </a:cubicBezTo>
                  <a:cubicBezTo>
                    <a:pt x="257" y="65"/>
                    <a:pt x="257" y="65"/>
                    <a:pt x="257" y="64"/>
                  </a:cubicBezTo>
                  <a:cubicBezTo>
                    <a:pt x="258" y="65"/>
                    <a:pt x="258" y="64"/>
                    <a:pt x="259" y="64"/>
                  </a:cubicBezTo>
                  <a:close/>
                  <a:moveTo>
                    <a:pt x="258" y="66"/>
                  </a:moveTo>
                  <a:cubicBezTo>
                    <a:pt x="259" y="66"/>
                    <a:pt x="257" y="66"/>
                    <a:pt x="258" y="67"/>
                  </a:cubicBezTo>
                  <a:cubicBezTo>
                    <a:pt x="259" y="67"/>
                    <a:pt x="257" y="67"/>
                    <a:pt x="257" y="67"/>
                  </a:cubicBezTo>
                  <a:cubicBezTo>
                    <a:pt x="256" y="67"/>
                    <a:pt x="255" y="66"/>
                    <a:pt x="254" y="67"/>
                  </a:cubicBezTo>
                  <a:cubicBezTo>
                    <a:pt x="254" y="66"/>
                    <a:pt x="254" y="66"/>
                    <a:pt x="254" y="66"/>
                  </a:cubicBezTo>
                  <a:cubicBezTo>
                    <a:pt x="256" y="66"/>
                    <a:pt x="257" y="66"/>
                    <a:pt x="258" y="66"/>
                  </a:cubicBezTo>
                  <a:close/>
                  <a:moveTo>
                    <a:pt x="268" y="7"/>
                  </a:moveTo>
                  <a:cubicBezTo>
                    <a:pt x="268" y="7"/>
                    <a:pt x="268" y="7"/>
                    <a:pt x="268" y="7"/>
                  </a:cubicBezTo>
                  <a:cubicBezTo>
                    <a:pt x="268" y="7"/>
                    <a:pt x="268" y="7"/>
                    <a:pt x="268" y="7"/>
                  </a:cubicBezTo>
                  <a:close/>
                  <a:moveTo>
                    <a:pt x="267" y="7"/>
                  </a:moveTo>
                  <a:cubicBezTo>
                    <a:pt x="267" y="7"/>
                    <a:pt x="267" y="8"/>
                    <a:pt x="267" y="8"/>
                  </a:cubicBezTo>
                  <a:cubicBezTo>
                    <a:pt x="267" y="8"/>
                    <a:pt x="267" y="8"/>
                    <a:pt x="267" y="8"/>
                  </a:cubicBezTo>
                  <a:lnTo>
                    <a:pt x="267" y="7"/>
                  </a:lnTo>
                  <a:close/>
                  <a:moveTo>
                    <a:pt x="267" y="7"/>
                  </a:moveTo>
                  <a:cubicBezTo>
                    <a:pt x="267" y="7"/>
                    <a:pt x="267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7" y="7"/>
                    <a:pt x="267" y="6"/>
                    <a:pt x="267" y="7"/>
                  </a:cubicBezTo>
                  <a:close/>
                  <a:moveTo>
                    <a:pt x="266" y="9"/>
                  </a:moveTo>
                  <a:cubicBezTo>
                    <a:pt x="265" y="9"/>
                    <a:pt x="265" y="9"/>
                    <a:pt x="265" y="9"/>
                  </a:cubicBezTo>
                  <a:cubicBezTo>
                    <a:pt x="265" y="9"/>
                    <a:pt x="266" y="9"/>
                    <a:pt x="266" y="9"/>
                  </a:cubicBezTo>
                  <a:cubicBezTo>
                    <a:pt x="266" y="8"/>
                    <a:pt x="266" y="8"/>
                    <a:pt x="266" y="8"/>
                  </a:cubicBezTo>
                  <a:cubicBezTo>
                    <a:pt x="266" y="9"/>
                    <a:pt x="266" y="9"/>
                    <a:pt x="266" y="9"/>
                  </a:cubicBezTo>
                  <a:cubicBezTo>
                    <a:pt x="266" y="9"/>
                    <a:pt x="266" y="9"/>
                    <a:pt x="266" y="9"/>
                  </a:cubicBezTo>
                  <a:cubicBezTo>
                    <a:pt x="266" y="9"/>
                    <a:pt x="266" y="8"/>
                    <a:pt x="266" y="9"/>
                  </a:cubicBezTo>
                  <a:close/>
                  <a:moveTo>
                    <a:pt x="265" y="8"/>
                  </a:moveTo>
                  <a:cubicBezTo>
                    <a:pt x="265" y="9"/>
                    <a:pt x="264" y="9"/>
                    <a:pt x="265" y="9"/>
                  </a:cubicBezTo>
                  <a:cubicBezTo>
                    <a:pt x="264" y="9"/>
                    <a:pt x="265" y="9"/>
                    <a:pt x="265" y="8"/>
                  </a:cubicBezTo>
                  <a:close/>
                  <a:moveTo>
                    <a:pt x="250" y="61"/>
                  </a:moveTo>
                  <a:cubicBezTo>
                    <a:pt x="250" y="60"/>
                    <a:pt x="250" y="60"/>
                    <a:pt x="250" y="60"/>
                  </a:cubicBezTo>
                  <a:cubicBezTo>
                    <a:pt x="250" y="60"/>
                    <a:pt x="250" y="60"/>
                    <a:pt x="250" y="61"/>
                  </a:cubicBezTo>
                  <a:cubicBezTo>
                    <a:pt x="250" y="61"/>
                    <a:pt x="250" y="61"/>
                    <a:pt x="250" y="61"/>
                  </a:cubicBezTo>
                  <a:cubicBezTo>
                    <a:pt x="250" y="61"/>
                    <a:pt x="249" y="61"/>
                    <a:pt x="249" y="61"/>
                  </a:cubicBezTo>
                  <a:cubicBezTo>
                    <a:pt x="249" y="61"/>
                    <a:pt x="249" y="61"/>
                    <a:pt x="250" y="61"/>
                  </a:cubicBezTo>
                  <a:close/>
                  <a:moveTo>
                    <a:pt x="249" y="61"/>
                  </a:moveTo>
                  <a:cubicBezTo>
                    <a:pt x="250" y="62"/>
                    <a:pt x="250" y="62"/>
                    <a:pt x="250" y="62"/>
                  </a:cubicBezTo>
                  <a:cubicBezTo>
                    <a:pt x="250" y="62"/>
                    <a:pt x="249" y="62"/>
                    <a:pt x="249" y="62"/>
                  </a:cubicBezTo>
                  <a:cubicBezTo>
                    <a:pt x="249" y="62"/>
                    <a:pt x="249" y="62"/>
                    <a:pt x="249" y="62"/>
                  </a:cubicBezTo>
                  <a:lnTo>
                    <a:pt x="249" y="61"/>
                  </a:lnTo>
                  <a:close/>
                  <a:moveTo>
                    <a:pt x="249" y="63"/>
                  </a:moveTo>
                  <a:cubicBezTo>
                    <a:pt x="249" y="63"/>
                    <a:pt x="249" y="63"/>
                    <a:pt x="249" y="63"/>
                  </a:cubicBezTo>
                  <a:cubicBezTo>
                    <a:pt x="249" y="63"/>
                    <a:pt x="249" y="63"/>
                    <a:pt x="249" y="63"/>
                  </a:cubicBezTo>
                  <a:cubicBezTo>
                    <a:pt x="249" y="63"/>
                    <a:pt x="248" y="63"/>
                    <a:pt x="248" y="63"/>
                  </a:cubicBezTo>
                  <a:cubicBezTo>
                    <a:pt x="248" y="64"/>
                    <a:pt x="249" y="64"/>
                    <a:pt x="249" y="65"/>
                  </a:cubicBezTo>
                  <a:cubicBezTo>
                    <a:pt x="249" y="62"/>
                    <a:pt x="251" y="65"/>
                    <a:pt x="252" y="63"/>
                  </a:cubicBezTo>
                  <a:cubicBezTo>
                    <a:pt x="252" y="63"/>
                    <a:pt x="252" y="64"/>
                    <a:pt x="252" y="64"/>
                  </a:cubicBezTo>
                  <a:cubicBezTo>
                    <a:pt x="252" y="63"/>
                    <a:pt x="252" y="63"/>
                    <a:pt x="253" y="64"/>
                  </a:cubicBezTo>
                  <a:cubicBezTo>
                    <a:pt x="253" y="63"/>
                    <a:pt x="254" y="63"/>
                    <a:pt x="254" y="63"/>
                  </a:cubicBezTo>
                  <a:cubicBezTo>
                    <a:pt x="254" y="64"/>
                    <a:pt x="254" y="64"/>
                    <a:pt x="254" y="64"/>
                  </a:cubicBezTo>
                  <a:cubicBezTo>
                    <a:pt x="254" y="64"/>
                    <a:pt x="254" y="64"/>
                    <a:pt x="254" y="64"/>
                  </a:cubicBezTo>
                  <a:cubicBezTo>
                    <a:pt x="253" y="65"/>
                    <a:pt x="254" y="65"/>
                    <a:pt x="254" y="65"/>
                  </a:cubicBezTo>
                  <a:cubicBezTo>
                    <a:pt x="255" y="65"/>
                    <a:pt x="254" y="65"/>
                    <a:pt x="254" y="65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4" y="64"/>
                    <a:pt x="253" y="64"/>
                    <a:pt x="253" y="64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3" y="64"/>
                    <a:pt x="252" y="64"/>
                    <a:pt x="252" y="64"/>
                  </a:cubicBezTo>
                  <a:cubicBezTo>
                    <a:pt x="252" y="64"/>
                    <a:pt x="252" y="64"/>
                    <a:pt x="251" y="64"/>
                  </a:cubicBezTo>
                  <a:cubicBezTo>
                    <a:pt x="251" y="64"/>
                    <a:pt x="251" y="64"/>
                    <a:pt x="251" y="64"/>
                  </a:cubicBezTo>
                  <a:cubicBezTo>
                    <a:pt x="252" y="65"/>
                    <a:pt x="252" y="65"/>
                    <a:pt x="252" y="65"/>
                  </a:cubicBezTo>
                  <a:cubicBezTo>
                    <a:pt x="253" y="65"/>
                    <a:pt x="251" y="64"/>
                    <a:pt x="251" y="65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51" y="64"/>
                    <a:pt x="251" y="64"/>
                    <a:pt x="251" y="64"/>
                  </a:cubicBezTo>
                  <a:cubicBezTo>
                    <a:pt x="250" y="63"/>
                    <a:pt x="250" y="66"/>
                    <a:pt x="249" y="65"/>
                  </a:cubicBezTo>
                  <a:cubicBezTo>
                    <a:pt x="248" y="64"/>
                    <a:pt x="248" y="64"/>
                    <a:pt x="247" y="64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48" y="63"/>
                    <a:pt x="248" y="63"/>
                    <a:pt x="248" y="63"/>
                  </a:cubicBezTo>
                  <a:lnTo>
                    <a:pt x="249" y="63"/>
                  </a:lnTo>
                  <a:close/>
                  <a:moveTo>
                    <a:pt x="248" y="61"/>
                  </a:moveTo>
                  <a:cubicBezTo>
                    <a:pt x="248" y="61"/>
                    <a:pt x="247" y="61"/>
                    <a:pt x="247" y="60"/>
                  </a:cubicBezTo>
                  <a:cubicBezTo>
                    <a:pt x="248" y="61"/>
                    <a:pt x="248" y="60"/>
                    <a:pt x="248" y="61"/>
                  </a:cubicBezTo>
                  <a:close/>
                  <a:moveTo>
                    <a:pt x="246" y="65"/>
                  </a:moveTo>
                  <a:cubicBezTo>
                    <a:pt x="245" y="65"/>
                    <a:pt x="245" y="65"/>
                    <a:pt x="245" y="65"/>
                  </a:cubicBezTo>
                  <a:cubicBezTo>
                    <a:pt x="244" y="65"/>
                    <a:pt x="244" y="65"/>
                    <a:pt x="244" y="65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6"/>
                    <a:pt x="244" y="66"/>
                    <a:pt x="243" y="66"/>
                  </a:cubicBezTo>
                  <a:cubicBezTo>
                    <a:pt x="244" y="66"/>
                    <a:pt x="244" y="66"/>
                    <a:pt x="244" y="66"/>
                  </a:cubicBezTo>
                  <a:cubicBezTo>
                    <a:pt x="244" y="66"/>
                    <a:pt x="243" y="65"/>
                    <a:pt x="243" y="65"/>
                  </a:cubicBezTo>
                  <a:cubicBezTo>
                    <a:pt x="243" y="65"/>
                    <a:pt x="243" y="65"/>
                    <a:pt x="242" y="65"/>
                  </a:cubicBezTo>
                  <a:cubicBezTo>
                    <a:pt x="242" y="65"/>
                    <a:pt x="242" y="65"/>
                    <a:pt x="242" y="66"/>
                  </a:cubicBezTo>
                  <a:cubicBezTo>
                    <a:pt x="242" y="65"/>
                    <a:pt x="242" y="65"/>
                    <a:pt x="242" y="65"/>
                  </a:cubicBezTo>
                  <a:cubicBezTo>
                    <a:pt x="242" y="65"/>
                    <a:pt x="242" y="65"/>
                    <a:pt x="242" y="65"/>
                  </a:cubicBezTo>
                  <a:cubicBezTo>
                    <a:pt x="243" y="65"/>
                    <a:pt x="243" y="65"/>
                    <a:pt x="243" y="65"/>
                  </a:cubicBezTo>
                  <a:cubicBezTo>
                    <a:pt x="244" y="65"/>
                    <a:pt x="244" y="65"/>
                    <a:pt x="245" y="64"/>
                  </a:cubicBezTo>
                  <a:cubicBezTo>
                    <a:pt x="245" y="64"/>
                    <a:pt x="245" y="64"/>
                    <a:pt x="244" y="64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5" y="64"/>
                    <a:pt x="245" y="65"/>
                    <a:pt x="246" y="65"/>
                  </a:cubicBezTo>
                  <a:close/>
                  <a:moveTo>
                    <a:pt x="244" y="60"/>
                  </a:moveTo>
                  <a:cubicBezTo>
                    <a:pt x="245" y="60"/>
                    <a:pt x="245" y="60"/>
                    <a:pt x="245" y="60"/>
                  </a:cubicBezTo>
                  <a:cubicBezTo>
                    <a:pt x="245" y="61"/>
                    <a:pt x="245" y="61"/>
                    <a:pt x="245" y="61"/>
                  </a:cubicBezTo>
                  <a:lnTo>
                    <a:pt x="244" y="60"/>
                  </a:lnTo>
                  <a:close/>
                  <a:moveTo>
                    <a:pt x="255" y="7"/>
                  </a:moveTo>
                  <a:cubicBezTo>
                    <a:pt x="256" y="7"/>
                    <a:pt x="256" y="9"/>
                    <a:pt x="256" y="8"/>
                  </a:cubicBezTo>
                  <a:cubicBezTo>
                    <a:pt x="257" y="8"/>
                    <a:pt x="257" y="8"/>
                    <a:pt x="257" y="8"/>
                  </a:cubicBezTo>
                  <a:cubicBezTo>
                    <a:pt x="257" y="7"/>
                    <a:pt x="256" y="8"/>
                    <a:pt x="256" y="6"/>
                  </a:cubicBezTo>
                  <a:cubicBezTo>
                    <a:pt x="257" y="6"/>
                    <a:pt x="258" y="6"/>
                    <a:pt x="258" y="7"/>
                  </a:cubicBezTo>
                  <a:cubicBezTo>
                    <a:pt x="257" y="8"/>
                    <a:pt x="257" y="8"/>
                    <a:pt x="257" y="8"/>
                  </a:cubicBezTo>
                  <a:cubicBezTo>
                    <a:pt x="257" y="8"/>
                    <a:pt x="257" y="8"/>
                    <a:pt x="257" y="8"/>
                  </a:cubicBezTo>
                  <a:cubicBezTo>
                    <a:pt x="257" y="8"/>
                    <a:pt x="257" y="8"/>
                    <a:pt x="257" y="8"/>
                  </a:cubicBezTo>
                  <a:cubicBezTo>
                    <a:pt x="257" y="8"/>
                    <a:pt x="257" y="8"/>
                    <a:pt x="257" y="8"/>
                  </a:cubicBezTo>
                  <a:cubicBezTo>
                    <a:pt x="257" y="8"/>
                    <a:pt x="257" y="8"/>
                    <a:pt x="256" y="8"/>
                  </a:cubicBezTo>
                  <a:cubicBezTo>
                    <a:pt x="256" y="9"/>
                    <a:pt x="256" y="9"/>
                    <a:pt x="255" y="9"/>
                  </a:cubicBezTo>
                  <a:cubicBezTo>
                    <a:pt x="256" y="8"/>
                    <a:pt x="254" y="8"/>
                    <a:pt x="255" y="7"/>
                  </a:cubicBezTo>
                  <a:close/>
                  <a:moveTo>
                    <a:pt x="253" y="8"/>
                  </a:moveTo>
                  <a:cubicBezTo>
                    <a:pt x="254" y="8"/>
                    <a:pt x="254" y="8"/>
                    <a:pt x="254" y="8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54" y="8"/>
                    <a:pt x="255" y="8"/>
                    <a:pt x="254" y="8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4" y="9"/>
                    <a:pt x="254" y="9"/>
                    <a:pt x="254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3" y="8"/>
                    <a:pt x="253" y="8"/>
                    <a:pt x="253" y="8"/>
                  </a:cubicBezTo>
                  <a:close/>
                  <a:moveTo>
                    <a:pt x="243" y="44"/>
                  </a:moveTo>
                  <a:cubicBezTo>
                    <a:pt x="244" y="45"/>
                    <a:pt x="244" y="45"/>
                    <a:pt x="244" y="45"/>
                  </a:cubicBezTo>
                  <a:cubicBezTo>
                    <a:pt x="244" y="45"/>
                    <a:pt x="245" y="46"/>
                    <a:pt x="246" y="45"/>
                  </a:cubicBezTo>
                  <a:cubicBezTo>
                    <a:pt x="246" y="45"/>
                    <a:pt x="246" y="45"/>
                    <a:pt x="246" y="45"/>
                  </a:cubicBezTo>
                  <a:cubicBezTo>
                    <a:pt x="246" y="45"/>
                    <a:pt x="246" y="45"/>
                    <a:pt x="246" y="45"/>
                  </a:cubicBezTo>
                  <a:cubicBezTo>
                    <a:pt x="247" y="45"/>
                    <a:pt x="247" y="45"/>
                    <a:pt x="247" y="45"/>
                  </a:cubicBezTo>
                  <a:cubicBezTo>
                    <a:pt x="247" y="44"/>
                    <a:pt x="248" y="44"/>
                    <a:pt x="248" y="44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48" y="44"/>
                    <a:pt x="248" y="43"/>
                    <a:pt x="248" y="43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48" y="43"/>
                    <a:pt x="249" y="43"/>
                    <a:pt x="249" y="43"/>
                  </a:cubicBezTo>
                  <a:cubicBezTo>
                    <a:pt x="248" y="43"/>
                    <a:pt x="248" y="44"/>
                    <a:pt x="248" y="44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48" y="44"/>
                    <a:pt x="249" y="45"/>
                    <a:pt x="249" y="45"/>
                  </a:cubicBezTo>
                  <a:cubicBezTo>
                    <a:pt x="250" y="45"/>
                    <a:pt x="250" y="45"/>
                    <a:pt x="249" y="45"/>
                  </a:cubicBezTo>
                  <a:cubicBezTo>
                    <a:pt x="249" y="45"/>
                    <a:pt x="249" y="45"/>
                    <a:pt x="249" y="45"/>
                  </a:cubicBezTo>
                  <a:cubicBezTo>
                    <a:pt x="249" y="45"/>
                    <a:pt x="249" y="46"/>
                    <a:pt x="249" y="46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8" y="46"/>
                    <a:pt x="248" y="45"/>
                    <a:pt x="248" y="45"/>
                  </a:cubicBezTo>
                  <a:cubicBezTo>
                    <a:pt x="248" y="45"/>
                    <a:pt x="247" y="46"/>
                    <a:pt x="247" y="46"/>
                  </a:cubicBezTo>
                  <a:cubicBezTo>
                    <a:pt x="247" y="46"/>
                    <a:pt x="247" y="46"/>
                    <a:pt x="247" y="46"/>
                  </a:cubicBezTo>
                  <a:cubicBezTo>
                    <a:pt x="247" y="46"/>
                    <a:pt x="247" y="46"/>
                    <a:pt x="247" y="46"/>
                  </a:cubicBezTo>
                  <a:cubicBezTo>
                    <a:pt x="247" y="46"/>
                    <a:pt x="247" y="46"/>
                    <a:pt x="247" y="45"/>
                  </a:cubicBezTo>
                  <a:cubicBezTo>
                    <a:pt x="247" y="45"/>
                    <a:pt x="247" y="45"/>
                    <a:pt x="246" y="45"/>
                  </a:cubicBezTo>
                  <a:cubicBezTo>
                    <a:pt x="246" y="45"/>
                    <a:pt x="246" y="45"/>
                    <a:pt x="246" y="45"/>
                  </a:cubicBezTo>
                  <a:cubicBezTo>
                    <a:pt x="246" y="46"/>
                    <a:pt x="246" y="46"/>
                    <a:pt x="246" y="46"/>
                  </a:cubicBezTo>
                  <a:cubicBezTo>
                    <a:pt x="245" y="45"/>
                    <a:pt x="245" y="45"/>
                    <a:pt x="244" y="45"/>
                  </a:cubicBezTo>
                  <a:cubicBezTo>
                    <a:pt x="244" y="45"/>
                    <a:pt x="244" y="45"/>
                    <a:pt x="244" y="45"/>
                  </a:cubicBezTo>
                  <a:cubicBezTo>
                    <a:pt x="244" y="45"/>
                    <a:pt x="244" y="45"/>
                    <a:pt x="244" y="45"/>
                  </a:cubicBezTo>
                  <a:cubicBezTo>
                    <a:pt x="244" y="45"/>
                    <a:pt x="244" y="45"/>
                    <a:pt x="244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4"/>
                    <a:pt x="243" y="44"/>
                    <a:pt x="243" y="44"/>
                  </a:cubicBezTo>
                  <a:close/>
                  <a:moveTo>
                    <a:pt x="243" y="46"/>
                  </a:move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5"/>
                    <a:pt x="242" y="46"/>
                    <a:pt x="243" y="46"/>
                  </a:cubicBezTo>
                  <a:close/>
                  <a:moveTo>
                    <a:pt x="242" y="47"/>
                  </a:moveTo>
                  <a:cubicBezTo>
                    <a:pt x="242" y="46"/>
                    <a:pt x="242" y="46"/>
                    <a:pt x="242" y="46"/>
                  </a:cubicBezTo>
                  <a:cubicBezTo>
                    <a:pt x="241" y="46"/>
                    <a:pt x="241" y="46"/>
                    <a:pt x="241" y="46"/>
                  </a:cubicBezTo>
                  <a:lnTo>
                    <a:pt x="242" y="47"/>
                  </a:lnTo>
                  <a:close/>
                  <a:moveTo>
                    <a:pt x="240" y="48"/>
                  </a:moveTo>
                  <a:cubicBezTo>
                    <a:pt x="240" y="48"/>
                    <a:pt x="240" y="48"/>
                    <a:pt x="240" y="48"/>
                  </a:cubicBezTo>
                  <a:cubicBezTo>
                    <a:pt x="240" y="48"/>
                    <a:pt x="240" y="48"/>
                    <a:pt x="240" y="49"/>
                  </a:cubicBezTo>
                  <a:cubicBezTo>
                    <a:pt x="240" y="49"/>
                    <a:pt x="240" y="49"/>
                    <a:pt x="240" y="49"/>
                  </a:cubicBezTo>
                  <a:cubicBezTo>
                    <a:pt x="241" y="48"/>
                    <a:pt x="241" y="48"/>
                    <a:pt x="241" y="48"/>
                  </a:cubicBezTo>
                  <a:cubicBezTo>
                    <a:pt x="241" y="48"/>
                    <a:pt x="241" y="49"/>
                    <a:pt x="241" y="49"/>
                  </a:cubicBezTo>
                  <a:cubicBezTo>
                    <a:pt x="240" y="49"/>
                    <a:pt x="240" y="49"/>
                    <a:pt x="240" y="49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239" y="48"/>
                    <a:pt x="239" y="48"/>
                    <a:pt x="239" y="48"/>
                  </a:cubicBezTo>
                  <a:cubicBezTo>
                    <a:pt x="240" y="48"/>
                    <a:pt x="240" y="48"/>
                    <a:pt x="240" y="48"/>
                  </a:cubicBezTo>
                  <a:close/>
                  <a:moveTo>
                    <a:pt x="236" y="62"/>
                  </a:moveTo>
                  <a:cubicBezTo>
                    <a:pt x="236" y="63"/>
                    <a:pt x="236" y="63"/>
                    <a:pt x="236" y="63"/>
                  </a:cubicBezTo>
                  <a:cubicBezTo>
                    <a:pt x="234" y="63"/>
                    <a:pt x="234" y="63"/>
                    <a:pt x="234" y="63"/>
                  </a:cubicBezTo>
                  <a:cubicBezTo>
                    <a:pt x="234" y="62"/>
                    <a:pt x="234" y="62"/>
                    <a:pt x="235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5" y="61"/>
                    <a:pt x="235" y="61"/>
                    <a:pt x="235" y="61"/>
                  </a:cubicBezTo>
                  <a:cubicBezTo>
                    <a:pt x="235" y="61"/>
                    <a:pt x="235" y="62"/>
                    <a:pt x="235" y="62"/>
                  </a:cubicBezTo>
                  <a:cubicBezTo>
                    <a:pt x="235" y="62"/>
                    <a:pt x="235" y="62"/>
                    <a:pt x="235" y="62"/>
                  </a:cubicBezTo>
                  <a:lnTo>
                    <a:pt x="236" y="62"/>
                  </a:lnTo>
                  <a:close/>
                  <a:moveTo>
                    <a:pt x="239" y="45"/>
                  </a:moveTo>
                  <a:cubicBezTo>
                    <a:pt x="239" y="46"/>
                    <a:pt x="239" y="46"/>
                    <a:pt x="239" y="46"/>
                  </a:cubicBezTo>
                  <a:cubicBezTo>
                    <a:pt x="240" y="46"/>
                    <a:pt x="240" y="46"/>
                    <a:pt x="240" y="46"/>
                  </a:cubicBezTo>
                  <a:cubicBezTo>
                    <a:pt x="239" y="46"/>
                    <a:pt x="239" y="46"/>
                    <a:pt x="239" y="46"/>
                  </a:cubicBezTo>
                  <a:cubicBezTo>
                    <a:pt x="239" y="46"/>
                    <a:pt x="239" y="46"/>
                    <a:pt x="239" y="46"/>
                  </a:cubicBezTo>
                  <a:cubicBezTo>
                    <a:pt x="239" y="46"/>
                    <a:pt x="239" y="46"/>
                    <a:pt x="239" y="46"/>
                  </a:cubicBezTo>
                  <a:lnTo>
                    <a:pt x="239" y="45"/>
                  </a:lnTo>
                  <a:close/>
                  <a:moveTo>
                    <a:pt x="239" y="47"/>
                  </a:moveTo>
                  <a:cubicBezTo>
                    <a:pt x="239" y="47"/>
                    <a:pt x="239" y="47"/>
                    <a:pt x="239" y="47"/>
                  </a:cubicBezTo>
                  <a:cubicBezTo>
                    <a:pt x="239" y="47"/>
                    <a:pt x="239" y="47"/>
                    <a:pt x="239" y="47"/>
                  </a:cubicBezTo>
                  <a:cubicBezTo>
                    <a:pt x="239" y="47"/>
                    <a:pt x="239" y="47"/>
                    <a:pt x="239" y="47"/>
                  </a:cubicBezTo>
                  <a:cubicBezTo>
                    <a:pt x="238" y="47"/>
                    <a:pt x="238" y="47"/>
                    <a:pt x="238" y="47"/>
                  </a:cubicBezTo>
                  <a:cubicBezTo>
                    <a:pt x="238" y="47"/>
                    <a:pt x="238" y="47"/>
                    <a:pt x="238" y="47"/>
                  </a:cubicBezTo>
                  <a:lnTo>
                    <a:pt x="239" y="47"/>
                  </a:lnTo>
                  <a:close/>
                  <a:moveTo>
                    <a:pt x="233" y="65"/>
                  </a:moveTo>
                  <a:cubicBezTo>
                    <a:pt x="234" y="65"/>
                    <a:pt x="234" y="65"/>
                    <a:pt x="234" y="65"/>
                  </a:cubicBezTo>
                  <a:cubicBezTo>
                    <a:pt x="234" y="66"/>
                    <a:pt x="234" y="66"/>
                    <a:pt x="234" y="66"/>
                  </a:cubicBezTo>
                  <a:cubicBezTo>
                    <a:pt x="235" y="65"/>
                    <a:pt x="235" y="65"/>
                    <a:pt x="235" y="65"/>
                  </a:cubicBezTo>
                  <a:cubicBezTo>
                    <a:pt x="235" y="65"/>
                    <a:pt x="235" y="66"/>
                    <a:pt x="235" y="66"/>
                  </a:cubicBezTo>
                  <a:cubicBezTo>
                    <a:pt x="234" y="66"/>
                    <a:pt x="234" y="66"/>
                    <a:pt x="234" y="66"/>
                  </a:cubicBezTo>
                  <a:cubicBezTo>
                    <a:pt x="234" y="66"/>
                    <a:pt x="234" y="66"/>
                    <a:pt x="234" y="66"/>
                  </a:cubicBezTo>
                  <a:cubicBezTo>
                    <a:pt x="234" y="66"/>
                    <a:pt x="234" y="66"/>
                    <a:pt x="234" y="66"/>
                  </a:cubicBezTo>
                  <a:cubicBezTo>
                    <a:pt x="234" y="66"/>
                    <a:pt x="234" y="66"/>
                    <a:pt x="234" y="66"/>
                  </a:cubicBezTo>
                  <a:cubicBezTo>
                    <a:pt x="233" y="66"/>
                    <a:pt x="233" y="65"/>
                    <a:pt x="232" y="65"/>
                  </a:cubicBezTo>
                  <a:cubicBezTo>
                    <a:pt x="233" y="66"/>
                    <a:pt x="233" y="66"/>
                    <a:pt x="233" y="66"/>
                  </a:cubicBezTo>
                  <a:cubicBezTo>
                    <a:pt x="232" y="66"/>
                    <a:pt x="232" y="66"/>
                    <a:pt x="232" y="66"/>
                  </a:cubicBezTo>
                  <a:cubicBezTo>
                    <a:pt x="232" y="65"/>
                    <a:pt x="232" y="65"/>
                    <a:pt x="232" y="65"/>
                  </a:cubicBezTo>
                  <a:cubicBezTo>
                    <a:pt x="230" y="66"/>
                    <a:pt x="230" y="66"/>
                    <a:pt x="230" y="66"/>
                  </a:cubicBezTo>
                  <a:cubicBezTo>
                    <a:pt x="230" y="66"/>
                    <a:pt x="230" y="66"/>
                    <a:pt x="230" y="66"/>
                  </a:cubicBezTo>
                  <a:cubicBezTo>
                    <a:pt x="230" y="66"/>
                    <a:pt x="230" y="66"/>
                    <a:pt x="231" y="66"/>
                  </a:cubicBezTo>
                  <a:cubicBezTo>
                    <a:pt x="231" y="65"/>
                    <a:pt x="231" y="65"/>
                    <a:pt x="230" y="65"/>
                  </a:cubicBezTo>
                  <a:cubicBezTo>
                    <a:pt x="230" y="65"/>
                    <a:pt x="232" y="65"/>
                    <a:pt x="232" y="64"/>
                  </a:cubicBezTo>
                  <a:cubicBezTo>
                    <a:pt x="232" y="65"/>
                    <a:pt x="233" y="65"/>
                    <a:pt x="233" y="65"/>
                  </a:cubicBezTo>
                  <a:close/>
                  <a:moveTo>
                    <a:pt x="236" y="44"/>
                  </a:moveTo>
                  <a:cubicBezTo>
                    <a:pt x="236" y="43"/>
                    <a:pt x="236" y="43"/>
                    <a:pt x="236" y="43"/>
                  </a:cubicBezTo>
                  <a:cubicBezTo>
                    <a:pt x="237" y="44"/>
                    <a:pt x="237" y="43"/>
                    <a:pt x="238" y="44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4"/>
                    <a:pt x="237" y="44"/>
                    <a:pt x="237" y="44"/>
                  </a:cubicBezTo>
                  <a:cubicBezTo>
                    <a:pt x="236" y="44"/>
                    <a:pt x="236" y="44"/>
                    <a:pt x="236" y="45"/>
                  </a:cubicBezTo>
                  <a:cubicBezTo>
                    <a:pt x="236" y="44"/>
                    <a:pt x="235" y="43"/>
                    <a:pt x="236" y="44"/>
                  </a:cubicBezTo>
                  <a:close/>
                  <a:moveTo>
                    <a:pt x="235" y="46"/>
                  </a:moveTo>
                  <a:cubicBezTo>
                    <a:pt x="234" y="46"/>
                    <a:pt x="234" y="46"/>
                    <a:pt x="234" y="46"/>
                  </a:cubicBezTo>
                  <a:cubicBezTo>
                    <a:pt x="234" y="46"/>
                    <a:pt x="234" y="46"/>
                    <a:pt x="234" y="46"/>
                  </a:cubicBezTo>
                  <a:cubicBezTo>
                    <a:pt x="235" y="46"/>
                    <a:pt x="235" y="46"/>
                    <a:pt x="235" y="46"/>
                  </a:cubicBezTo>
                  <a:close/>
                  <a:moveTo>
                    <a:pt x="232" y="59"/>
                  </a:moveTo>
                  <a:cubicBezTo>
                    <a:pt x="232" y="60"/>
                    <a:pt x="232" y="60"/>
                    <a:pt x="232" y="60"/>
                  </a:cubicBezTo>
                  <a:cubicBezTo>
                    <a:pt x="231" y="59"/>
                    <a:pt x="231" y="59"/>
                    <a:pt x="231" y="58"/>
                  </a:cubicBezTo>
                  <a:cubicBezTo>
                    <a:pt x="232" y="58"/>
                    <a:pt x="232" y="59"/>
                    <a:pt x="232" y="59"/>
                  </a:cubicBezTo>
                  <a:close/>
                  <a:moveTo>
                    <a:pt x="228" y="65"/>
                  </a:moveTo>
                  <a:cubicBezTo>
                    <a:pt x="227" y="65"/>
                    <a:pt x="227" y="66"/>
                    <a:pt x="227" y="66"/>
                  </a:cubicBezTo>
                  <a:cubicBezTo>
                    <a:pt x="228" y="67"/>
                    <a:pt x="228" y="67"/>
                    <a:pt x="228" y="67"/>
                  </a:cubicBezTo>
                  <a:cubicBezTo>
                    <a:pt x="228" y="67"/>
                    <a:pt x="227" y="67"/>
                    <a:pt x="227" y="67"/>
                  </a:cubicBezTo>
                  <a:cubicBezTo>
                    <a:pt x="227" y="68"/>
                    <a:pt x="227" y="68"/>
                    <a:pt x="227" y="68"/>
                  </a:cubicBezTo>
                  <a:cubicBezTo>
                    <a:pt x="227" y="68"/>
                    <a:pt x="227" y="68"/>
                    <a:pt x="227" y="68"/>
                  </a:cubicBezTo>
                  <a:cubicBezTo>
                    <a:pt x="227" y="68"/>
                    <a:pt x="227" y="68"/>
                    <a:pt x="227" y="68"/>
                  </a:cubicBezTo>
                  <a:cubicBezTo>
                    <a:pt x="227" y="68"/>
                    <a:pt x="226" y="68"/>
                    <a:pt x="227" y="68"/>
                  </a:cubicBezTo>
                  <a:cubicBezTo>
                    <a:pt x="227" y="68"/>
                    <a:pt x="226" y="68"/>
                    <a:pt x="226" y="68"/>
                  </a:cubicBezTo>
                  <a:cubicBezTo>
                    <a:pt x="226" y="69"/>
                    <a:pt x="226" y="69"/>
                    <a:pt x="226" y="69"/>
                  </a:cubicBezTo>
                  <a:cubicBezTo>
                    <a:pt x="227" y="69"/>
                    <a:pt x="227" y="69"/>
                    <a:pt x="228" y="69"/>
                  </a:cubicBezTo>
                  <a:cubicBezTo>
                    <a:pt x="227" y="69"/>
                    <a:pt x="227" y="70"/>
                    <a:pt x="226" y="70"/>
                  </a:cubicBezTo>
                  <a:cubicBezTo>
                    <a:pt x="226" y="71"/>
                    <a:pt x="227" y="70"/>
                    <a:pt x="227" y="71"/>
                  </a:cubicBezTo>
                  <a:cubicBezTo>
                    <a:pt x="227" y="70"/>
                    <a:pt x="227" y="70"/>
                    <a:pt x="227" y="70"/>
                  </a:cubicBezTo>
                  <a:cubicBezTo>
                    <a:pt x="228" y="70"/>
                    <a:pt x="228" y="70"/>
                    <a:pt x="228" y="70"/>
                  </a:cubicBezTo>
                  <a:cubicBezTo>
                    <a:pt x="228" y="68"/>
                    <a:pt x="230" y="70"/>
                    <a:pt x="229" y="68"/>
                  </a:cubicBezTo>
                  <a:cubicBezTo>
                    <a:pt x="229" y="68"/>
                    <a:pt x="229" y="69"/>
                    <a:pt x="230" y="69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29" y="69"/>
                    <a:pt x="229" y="70"/>
                    <a:pt x="229" y="71"/>
                  </a:cubicBezTo>
                  <a:cubicBezTo>
                    <a:pt x="229" y="71"/>
                    <a:pt x="229" y="71"/>
                    <a:pt x="229" y="71"/>
                  </a:cubicBezTo>
                  <a:cubicBezTo>
                    <a:pt x="228" y="72"/>
                    <a:pt x="227" y="70"/>
                    <a:pt x="226" y="71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26" y="71"/>
                    <a:pt x="225" y="71"/>
                    <a:pt x="226" y="70"/>
                  </a:cubicBezTo>
                  <a:cubicBezTo>
                    <a:pt x="225" y="69"/>
                    <a:pt x="224" y="70"/>
                    <a:pt x="223" y="70"/>
                  </a:cubicBezTo>
                  <a:cubicBezTo>
                    <a:pt x="223" y="71"/>
                    <a:pt x="223" y="71"/>
                    <a:pt x="223" y="71"/>
                  </a:cubicBezTo>
                  <a:cubicBezTo>
                    <a:pt x="223" y="70"/>
                    <a:pt x="222" y="70"/>
                    <a:pt x="222" y="70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2" y="69"/>
                    <a:pt x="221" y="70"/>
                    <a:pt x="221" y="70"/>
                  </a:cubicBezTo>
                  <a:cubicBezTo>
                    <a:pt x="221" y="70"/>
                    <a:pt x="221" y="70"/>
                    <a:pt x="221" y="69"/>
                  </a:cubicBezTo>
                  <a:cubicBezTo>
                    <a:pt x="221" y="68"/>
                    <a:pt x="224" y="70"/>
                    <a:pt x="224" y="68"/>
                  </a:cubicBezTo>
                  <a:cubicBezTo>
                    <a:pt x="224" y="69"/>
                    <a:pt x="225" y="69"/>
                    <a:pt x="225" y="69"/>
                  </a:cubicBezTo>
                  <a:cubicBezTo>
                    <a:pt x="226" y="69"/>
                    <a:pt x="225" y="69"/>
                    <a:pt x="226" y="69"/>
                  </a:cubicBezTo>
                  <a:cubicBezTo>
                    <a:pt x="225" y="68"/>
                    <a:pt x="228" y="67"/>
                    <a:pt x="226" y="67"/>
                  </a:cubicBezTo>
                  <a:cubicBezTo>
                    <a:pt x="226" y="66"/>
                    <a:pt x="228" y="66"/>
                    <a:pt x="227" y="65"/>
                  </a:cubicBezTo>
                  <a:lnTo>
                    <a:pt x="228" y="65"/>
                  </a:lnTo>
                  <a:close/>
                  <a:moveTo>
                    <a:pt x="224" y="67"/>
                  </a:moveTo>
                  <a:cubicBezTo>
                    <a:pt x="225" y="67"/>
                    <a:pt x="225" y="67"/>
                    <a:pt x="225" y="67"/>
                  </a:cubicBezTo>
                  <a:cubicBezTo>
                    <a:pt x="225" y="67"/>
                    <a:pt x="225" y="67"/>
                    <a:pt x="225" y="67"/>
                  </a:cubicBezTo>
                  <a:cubicBezTo>
                    <a:pt x="225" y="67"/>
                    <a:pt x="225" y="67"/>
                    <a:pt x="225" y="67"/>
                  </a:cubicBezTo>
                  <a:cubicBezTo>
                    <a:pt x="224" y="68"/>
                    <a:pt x="224" y="66"/>
                    <a:pt x="224" y="66"/>
                  </a:cubicBezTo>
                  <a:cubicBezTo>
                    <a:pt x="224" y="66"/>
                    <a:pt x="224" y="66"/>
                    <a:pt x="224" y="66"/>
                  </a:cubicBezTo>
                  <a:cubicBezTo>
                    <a:pt x="224" y="66"/>
                    <a:pt x="224" y="67"/>
                    <a:pt x="224" y="67"/>
                  </a:cubicBezTo>
                  <a:close/>
                  <a:moveTo>
                    <a:pt x="228" y="59"/>
                  </a:moveTo>
                  <a:cubicBezTo>
                    <a:pt x="228" y="59"/>
                    <a:pt x="228" y="59"/>
                    <a:pt x="228" y="59"/>
                  </a:cubicBezTo>
                  <a:cubicBezTo>
                    <a:pt x="228" y="59"/>
                    <a:pt x="229" y="58"/>
                    <a:pt x="229" y="59"/>
                  </a:cubicBezTo>
                  <a:cubicBezTo>
                    <a:pt x="228" y="59"/>
                    <a:pt x="228" y="59"/>
                    <a:pt x="228" y="59"/>
                  </a:cubicBezTo>
                  <a:cubicBezTo>
                    <a:pt x="228" y="59"/>
                    <a:pt x="228" y="59"/>
                    <a:pt x="228" y="59"/>
                  </a:cubicBezTo>
                  <a:close/>
                  <a:moveTo>
                    <a:pt x="243" y="8"/>
                  </a:moveTo>
                  <a:cubicBezTo>
                    <a:pt x="243" y="8"/>
                    <a:pt x="242" y="7"/>
                    <a:pt x="242" y="8"/>
                  </a:cubicBezTo>
                  <a:cubicBezTo>
                    <a:pt x="242" y="9"/>
                    <a:pt x="242" y="9"/>
                    <a:pt x="242" y="9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41" y="9"/>
                    <a:pt x="241" y="8"/>
                    <a:pt x="241" y="8"/>
                  </a:cubicBezTo>
                  <a:cubicBezTo>
                    <a:pt x="242" y="8"/>
                    <a:pt x="242" y="7"/>
                    <a:pt x="243" y="8"/>
                  </a:cubicBezTo>
                  <a:close/>
                  <a:moveTo>
                    <a:pt x="226" y="63"/>
                  </a:moveTo>
                  <a:cubicBezTo>
                    <a:pt x="226" y="63"/>
                    <a:pt x="226" y="63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5" y="63"/>
                    <a:pt x="225" y="64"/>
                    <a:pt x="225" y="63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3"/>
                    <a:pt x="226" y="63"/>
                    <a:pt x="226" y="63"/>
                  </a:cubicBezTo>
                  <a:close/>
                  <a:moveTo>
                    <a:pt x="241" y="7"/>
                  </a:moveTo>
                  <a:cubicBezTo>
                    <a:pt x="240" y="8"/>
                    <a:pt x="239" y="6"/>
                    <a:pt x="238" y="7"/>
                  </a:cubicBezTo>
                  <a:cubicBezTo>
                    <a:pt x="239" y="6"/>
                    <a:pt x="240" y="7"/>
                    <a:pt x="241" y="7"/>
                  </a:cubicBezTo>
                  <a:close/>
                  <a:moveTo>
                    <a:pt x="237" y="7"/>
                  </a:moveTo>
                  <a:cubicBezTo>
                    <a:pt x="237" y="7"/>
                    <a:pt x="237" y="7"/>
                    <a:pt x="237" y="7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7" y="7"/>
                    <a:pt x="238" y="7"/>
                    <a:pt x="238" y="7"/>
                  </a:cubicBezTo>
                  <a:cubicBezTo>
                    <a:pt x="238" y="8"/>
                    <a:pt x="238" y="8"/>
                    <a:pt x="239" y="8"/>
                  </a:cubicBezTo>
                  <a:cubicBezTo>
                    <a:pt x="239" y="8"/>
                    <a:pt x="239" y="8"/>
                    <a:pt x="239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39" y="8"/>
                    <a:pt x="239" y="8"/>
                    <a:pt x="239" y="8"/>
                  </a:cubicBezTo>
                  <a:cubicBezTo>
                    <a:pt x="239" y="8"/>
                    <a:pt x="239" y="9"/>
                    <a:pt x="239" y="9"/>
                  </a:cubicBezTo>
                  <a:cubicBezTo>
                    <a:pt x="238" y="9"/>
                    <a:pt x="237" y="9"/>
                    <a:pt x="236" y="8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7"/>
                    <a:pt x="236" y="7"/>
                    <a:pt x="237" y="7"/>
                  </a:cubicBezTo>
                  <a:close/>
                  <a:moveTo>
                    <a:pt x="219" y="69"/>
                  </a:moveTo>
                  <a:cubicBezTo>
                    <a:pt x="220" y="70"/>
                    <a:pt x="220" y="70"/>
                    <a:pt x="220" y="70"/>
                  </a:cubicBezTo>
                  <a:cubicBezTo>
                    <a:pt x="220" y="70"/>
                    <a:pt x="220" y="70"/>
                    <a:pt x="220" y="70"/>
                  </a:cubicBezTo>
                  <a:cubicBezTo>
                    <a:pt x="219" y="70"/>
                    <a:pt x="219" y="70"/>
                    <a:pt x="219" y="70"/>
                  </a:cubicBezTo>
                  <a:lnTo>
                    <a:pt x="219" y="69"/>
                  </a:lnTo>
                  <a:close/>
                  <a:moveTo>
                    <a:pt x="232" y="9"/>
                  </a:moveTo>
                  <a:cubicBezTo>
                    <a:pt x="232" y="10"/>
                    <a:pt x="232" y="10"/>
                    <a:pt x="232" y="10"/>
                  </a:cubicBezTo>
                  <a:cubicBezTo>
                    <a:pt x="232" y="9"/>
                    <a:pt x="232" y="9"/>
                    <a:pt x="232" y="9"/>
                  </a:cubicBezTo>
                  <a:close/>
                  <a:moveTo>
                    <a:pt x="215" y="67"/>
                  </a:moveTo>
                  <a:cubicBezTo>
                    <a:pt x="214" y="67"/>
                    <a:pt x="214" y="67"/>
                    <a:pt x="214" y="67"/>
                  </a:cubicBezTo>
                  <a:cubicBezTo>
                    <a:pt x="214" y="67"/>
                    <a:pt x="215" y="65"/>
                    <a:pt x="215" y="67"/>
                  </a:cubicBezTo>
                  <a:close/>
                  <a:moveTo>
                    <a:pt x="214" y="67"/>
                  </a:moveTo>
                  <a:cubicBezTo>
                    <a:pt x="214" y="68"/>
                    <a:pt x="215" y="69"/>
                    <a:pt x="216" y="68"/>
                  </a:cubicBezTo>
                  <a:cubicBezTo>
                    <a:pt x="216" y="68"/>
                    <a:pt x="216" y="68"/>
                    <a:pt x="216" y="68"/>
                  </a:cubicBezTo>
                  <a:cubicBezTo>
                    <a:pt x="216" y="68"/>
                    <a:pt x="215" y="67"/>
                    <a:pt x="215" y="67"/>
                  </a:cubicBezTo>
                  <a:cubicBezTo>
                    <a:pt x="216" y="67"/>
                    <a:pt x="216" y="68"/>
                    <a:pt x="217" y="68"/>
                  </a:cubicBezTo>
                  <a:cubicBezTo>
                    <a:pt x="215" y="69"/>
                    <a:pt x="215" y="69"/>
                    <a:pt x="214" y="68"/>
                  </a:cubicBezTo>
                  <a:cubicBezTo>
                    <a:pt x="213" y="69"/>
                    <a:pt x="213" y="69"/>
                    <a:pt x="213" y="69"/>
                  </a:cubicBezTo>
                  <a:cubicBezTo>
                    <a:pt x="213" y="68"/>
                    <a:pt x="213" y="68"/>
                    <a:pt x="213" y="68"/>
                  </a:cubicBezTo>
                  <a:lnTo>
                    <a:pt x="214" y="67"/>
                  </a:lnTo>
                  <a:close/>
                  <a:moveTo>
                    <a:pt x="229" y="8"/>
                  </a:moveTo>
                  <a:cubicBezTo>
                    <a:pt x="229" y="8"/>
                    <a:pt x="229" y="8"/>
                    <a:pt x="229" y="8"/>
                  </a:cubicBezTo>
                  <a:cubicBezTo>
                    <a:pt x="228" y="8"/>
                    <a:pt x="228" y="8"/>
                    <a:pt x="228" y="8"/>
                  </a:cubicBezTo>
                  <a:lnTo>
                    <a:pt x="229" y="8"/>
                  </a:lnTo>
                  <a:close/>
                  <a:moveTo>
                    <a:pt x="213" y="69"/>
                  </a:moveTo>
                  <a:cubicBezTo>
                    <a:pt x="212" y="69"/>
                    <a:pt x="212" y="69"/>
                    <a:pt x="212" y="69"/>
                  </a:cubicBezTo>
                  <a:cubicBezTo>
                    <a:pt x="211" y="70"/>
                    <a:pt x="213" y="70"/>
                    <a:pt x="213" y="70"/>
                  </a:cubicBezTo>
                  <a:cubicBezTo>
                    <a:pt x="213" y="71"/>
                    <a:pt x="213" y="71"/>
                    <a:pt x="213" y="71"/>
                  </a:cubicBezTo>
                  <a:cubicBezTo>
                    <a:pt x="214" y="71"/>
                    <a:pt x="214" y="71"/>
                    <a:pt x="214" y="71"/>
                  </a:cubicBezTo>
                  <a:cubicBezTo>
                    <a:pt x="215" y="70"/>
                    <a:pt x="212" y="70"/>
                    <a:pt x="214" y="70"/>
                  </a:cubicBezTo>
                  <a:cubicBezTo>
                    <a:pt x="215" y="70"/>
                    <a:pt x="216" y="69"/>
                    <a:pt x="216" y="70"/>
                  </a:cubicBezTo>
                  <a:cubicBezTo>
                    <a:pt x="218" y="69"/>
                    <a:pt x="218" y="69"/>
                    <a:pt x="218" y="69"/>
                  </a:cubicBezTo>
                  <a:cubicBezTo>
                    <a:pt x="218" y="69"/>
                    <a:pt x="218" y="70"/>
                    <a:pt x="218" y="70"/>
                  </a:cubicBezTo>
                  <a:cubicBezTo>
                    <a:pt x="219" y="70"/>
                    <a:pt x="219" y="70"/>
                    <a:pt x="219" y="70"/>
                  </a:cubicBezTo>
                  <a:cubicBezTo>
                    <a:pt x="219" y="70"/>
                    <a:pt x="218" y="70"/>
                    <a:pt x="218" y="70"/>
                  </a:cubicBezTo>
                  <a:cubicBezTo>
                    <a:pt x="218" y="70"/>
                    <a:pt x="218" y="70"/>
                    <a:pt x="218" y="70"/>
                  </a:cubicBezTo>
                  <a:cubicBezTo>
                    <a:pt x="218" y="71"/>
                    <a:pt x="218" y="72"/>
                    <a:pt x="219" y="71"/>
                  </a:cubicBezTo>
                  <a:cubicBezTo>
                    <a:pt x="217" y="72"/>
                    <a:pt x="217" y="70"/>
                    <a:pt x="215" y="71"/>
                  </a:cubicBezTo>
                  <a:cubicBezTo>
                    <a:pt x="216" y="72"/>
                    <a:pt x="216" y="72"/>
                    <a:pt x="216" y="72"/>
                  </a:cubicBezTo>
                  <a:cubicBezTo>
                    <a:pt x="216" y="72"/>
                    <a:pt x="215" y="72"/>
                    <a:pt x="215" y="72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3" y="72"/>
                    <a:pt x="213" y="71"/>
                    <a:pt x="212" y="71"/>
                  </a:cubicBezTo>
                  <a:cubicBezTo>
                    <a:pt x="212" y="72"/>
                    <a:pt x="211" y="71"/>
                    <a:pt x="210" y="72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10" y="70"/>
                    <a:pt x="210" y="70"/>
                    <a:pt x="210" y="70"/>
                  </a:cubicBezTo>
                  <a:cubicBezTo>
                    <a:pt x="210" y="70"/>
                    <a:pt x="210" y="70"/>
                    <a:pt x="210" y="70"/>
                  </a:cubicBezTo>
                  <a:cubicBezTo>
                    <a:pt x="210" y="70"/>
                    <a:pt x="210" y="70"/>
                    <a:pt x="210" y="71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12" y="71"/>
                    <a:pt x="211" y="70"/>
                    <a:pt x="211" y="69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11" y="68"/>
                    <a:pt x="212" y="70"/>
                    <a:pt x="212" y="69"/>
                  </a:cubicBezTo>
                  <a:cubicBezTo>
                    <a:pt x="212" y="69"/>
                    <a:pt x="212" y="69"/>
                    <a:pt x="213" y="69"/>
                  </a:cubicBezTo>
                  <a:close/>
                  <a:moveTo>
                    <a:pt x="218" y="8"/>
                  </a:moveTo>
                  <a:cubicBezTo>
                    <a:pt x="219" y="9"/>
                    <a:pt x="222" y="7"/>
                    <a:pt x="223" y="8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24" y="8"/>
                    <a:pt x="225" y="8"/>
                    <a:pt x="226" y="8"/>
                  </a:cubicBezTo>
                  <a:cubicBezTo>
                    <a:pt x="226" y="9"/>
                    <a:pt x="226" y="9"/>
                    <a:pt x="226" y="9"/>
                  </a:cubicBezTo>
                  <a:cubicBezTo>
                    <a:pt x="225" y="10"/>
                    <a:pt x="227" y="9"/>
                    <a:pt x="227" y="10"/>
                  </a:cubicBezTo>
                  <a:cubicBezTo>
                    <a:pt x="227" y="10"/>
                    <a:pt x="227" y="10"/>
                    <a:pt x="227" y="10"/>
                  </a:cubicBezTo>
                  <a:cubicBezTo>
                    <a:pt x="227" y="10"/>
                    <a:pt x="227" y="10"/>
                    <a:pt x="227" y="10"/>
                  </a:cubicBezTo>
                  <a:cubicBezTo>
                    <a:pt x="227" y="10"/>
                    <a:pt x="227" y="10"/>
                    <a:pt x="227" y="10"/>
                  </a:cubicBezTo>
                  <a:cubicBezTo>
                    <a:pt x="227" y="10"/>
                    <a:pt x="227" y="10"/>
                    <a:pt x="227" y="10"/>
                  </a:cubicBezTo>
                  <a:cubicBezTo>
                    <a:pt x="227" y="10"/>
                    <a:pt x="226" y="10"/>
                    <a:pt x="226" y="10"/>
                  </a:cubicBezTo>
                  <a:cubicBezTo>
                    <a:pt x="226" y="9"/>
                    <a:pt x="226" y="9"/>
                    <a:pt x="226" y="9"/>
                  </a:cubicBezTo>
                  <a:cubicBezTo>
                    <a:pt x="225" y="9"/>
                    <a:pt x="225" y="9"/>
                    <a:pt x="225" y="10"/>
                  </a:cubicBezTo>
                  <a:cubicBezTo>
                    <a:pt x="224" y="10"/>
                    <a:pt x="224" y="8"/>
                    <a:pt x="223" y="9"/>
                  </a:cubicBezTo>
                  <a:cubicBezTo>
                    <a:pt x="222" y="9"/>
                    <a:pt x="223" y="10"/>
                    <a:pt x="223" y="10"/>
                  </a:cubicBezTo>
                  <a:cubicBezTo>
                    <a:pt x="223" y="10"/>
                    <a:pt x="223" y="10"/>
                    <a:pt x="223" y="10"/>
                  </a:cubicBezTo>
                  <a:cubicBezTo>
                    <a:pt x="223" y="10"/>
                    <a:pt x="223" y="11"/>
                    <a:pt x="224" y="11"/>
                  </a:cubicBezTo>
                  <a:cubicBezTo>
                    <a:pt x="224" y="11"/>
                    <a:pt x="224" y="10"/>
                    <a:pt x="224" y="10"/>
                  </a:cubicBezTo>
                  <a:cubicBezTo>
                    <a:pt x="224" y="10"/>
                    <a:pt x="224" y="10"/>
                    <a:pt x="224" y="10"/>
                  </a:cubicBezTo>
                  <a:cubicBezTo>
                    <a:pt x="224" y="10"/>
                    <a:pt x="224" y="10"/>
                    <a:pt x="224" y="10"/>
                  </a:cubicBezTo>
                  <a:cubicBezTo>
                    <a:pt x="224" y="10"/>
                    <a:pt x="224" y="10"/>
                    <a:pt x="224" y="10"/>
                  </a:cubicBezTo>
                  <a:cubicBezTo>
                    <a:pt x="224" y="10"/>
                    <a:pt x="224" y="10"/>
                    <a:pt x="224" y="10"/>
                  </a:cubicBezTo>
                  <a:cubicBezTo>
                    <a:pt x="224" y="10"/>
                    <a:pt x="224" y="11"/>
                    <a:pt x="224" y="11"/>
                  </a:cubicBezTo>
                  <a:cubicBezTo>
                    <a:pt x="224" y="11"/>
                    <a:pt x="224" y="11"/>
                    <a:pt x="224" y="11"/>
                  </a:cubicBezTo>
                  <a:cubicBezTo>
                    <a:pt x="224" y="11"/>
                    <a:pt x="225" y="11"/>
                    <a:pt x="225" y="11"/>
                  </a:cubicBezTo>
                  <a:cubicBezTo>
                    <a:pt x="225" y="11"/>
                    <a:pt x="225" y="12"/>
                    <a:pt x="225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1"/>
                    <a:pt x="225" y="11"/>
                    <a:pt x="225" y="11"/>
                  </a:cubicBezTo>
                  <a:cubicBezTo>
                    <a:pt x="224" y="11"/>
                    <a:pt x="224" y="11"/>
                    <a:pt x="224" y="11"/>
                  </a:cubicBezTo>
                  <a:cubicBezTo>
                    <a:pt x="224" y="11"/>
                    <a:pt x="224" y="11"/>
                    <a:pt x="224" y="11"/>
                  </a:cubicBezTo>
                  <a:cubicBezTo>
                    <a:pt x="224" y="11"/>
                    <a:pt x="224" y="11"/>
                    <a:pt x="224" y="11"/>
                  </a:cubicBezTo>
                  <a:cubicBezTo>
                    <a:pt x="223" y="10"/>
                    <a:pt x="223" y="10"/>
                    <a:pt x="222" y="10"/>
                  </a:cubicBezTo>
                  <a:cubicBezTo>
                    <a:pt x="222" y="10"/>
                    <a:pt x="222" y="10"/>
                    <a:pt x="222" y="10"/>
                  </a:cubicBezTo>
                  <a:cubicBezTo>
                    <a:pt x="222" y="10"/>
                    <a:pt x="222" y="10"/>
                    <a:pt x="222" y="10"/>
                  </a:cubicBezTo>
                  <a:cubicBezTo>
                    <a:pt x="223" y="10"/>
                    <a:pt x="223" y="8"/>
                    <a:pt x="222" y="9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1" y="8"/>
                    <a:pt x="220" y="10"/>
                    <a:pt x="220" y="10"/>
                  </a:cubicBezTo>
                  <a:cubicBezTo>
                    <a:pt x="220" y="10"/>
                    <a:pt x="220" y="10"/>
                    <a:pt x="220" y="10"/>
                  </a:cubicBezTo>
                  <a:cubicBezTo>
                    <a:pt x="220" y="10"/>
                    <a:pt x="220" y="11"/>
                    <a:pt x="219" y="10"/>
                  </a:cubicBezTo>
                  <a:cubicBezTo>
                    <a:pt x="220" y="10"/>
                    <a:pt x="220" y="10"/>
                    <a:pt x="220" y="10"/>
                  </a:cubicBezTo>
                  <a:cubicBezTo>
                    <a:pt x="219" y="9"/>
                    <a:pt x="218" y="10"/>
                    <a:pt x="217" y="9"/>
                  </a:cubicBezTo>
                  <a:cubicBezTo>
                    <a:pt x="218" y="9"/>
                    <a:pt x="217" y="9"/>
                    <a:pt x="217" y="9"/>
                  </a:cubicBezTo>
                  <a:cubicBezTo>
                    <a:pt x="217" y="9"/>
                    <a:pt x="217" y="10"/>
                    <a:pt x="216" y="10"/>
                  </a:cubicBezTo>
                  <a:cubicBezTo>
                    <a:pt x="215" y="11"/>
                    <a:pt x="215" y="8"/>
                    <a:pt x="214" y="10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6" y="8"/>
                    <a:pt x="217" y="9"/>
                    <a:pt x="218" y="8"/>
                  </a:cubicBezTo>
                  <a:close/>
                  <a:moveTo>
                    <a:pt x="212" y="17"/>
                  </a:moveTo>
                  <a:cubicBezTo>
                    <a:pt x="212" y="18"/>
                    <a:pt x="212" y="18"/>
                    <a:pt x="212" y="18"/>
                  </a:cubicBezTo>
                  <a:cubicBezTo>
                    <a:pt x="212" y="17"/>
                    <a:pt x="212" y="18"/>
                    <a:pt x="212" y="17"/>
                  </a:cubicBezTo>
                  <a:close/>
                  <a:moveTo>
                    <a:pt x="211" y="9"/>
                  </a:moveTo>
                  <a:cubicBezTo>
                    <a:pt x="211" y="9"/>
                    <a:pt x="211" y="9"/>
                    <a:pt x="211" y="9"/>
                  </a:cubicBezTo>
                  <a:cubicBezTo>
                    <a:pt x="211" y="9"/>
                    <a:pt x="211" y="9"/>
                    <a:pt x="211" y="9"/>
                  </a:cubicBezTo>
                  <a:cubicBezTo>
                    <a:pt x="212" y="9"/>
                    <a:pt x="213" y="9"/>
                    <a:pt x="213" y="9"/>
                  </a:cubicBezTo>
                  <a:cubicBezTo>
                    <a:pt x="214" y="10"/>
                    <a:pt x="214" y="10"/>
                    <a:pt x="214" y="10"/>
                  </a:cubicBezTo>
                  <a:cubicBezTo>
                    <a:pt x="213" y="9"/>
                    <a:pt x="214" y="11"/>
                    <a:pt x="212" y="10"/>
                  </a:cubicBezTo>
                  <a:cubicBezTo>
                    <a:pt x="210" y="9"/>
                    <a:pt x="210" y="9"/>
                    <a:pt x="210" y="9"/>
                  </a:cubicBezTo>
                  <a:lnTo>
                    <a:pt x="211" y="9"/>
                  </a:lnTo>
                  <a:close/>
                  <a:moveTo>
                    <a:pt x="199" y="55"/>
                  </a:moveTo>
                  <a:cubicBezTo>
                    <a:pt x="198" y="55"/>
                    <a:pt x="198" y="55"/>
                    <a:pt x="198" y="55"/>
                  </a:cubicBezTo>
                  <a:cubicBezTo>
                    <a:pt x="199" y="54"/>
                    <a:pt x="199" y="55"/>
                    <a:pt x="200" y="55"/>
                  </a:cubicBezTo>
                  <a:cubicBezTo>
                    <a:pt x="200" y="55"/>
                    <a:pt x="199" y="55"/>
                    <a:pt x="199" y="56"/>
                  </a:cubicBezTo>
                  <a:cubicBezTo>
                    <a:pt x="199" y="55"/>
                    <a:pt x="198" y="56"/>
                    <a:pt x="197" y="56"/>
                  </a:cubicBezTo>
                  <a:cubicBezTo>
                    <a:pt x="197" y="56"/>
                    <a:pt x="197" y="56"/>
                    <a:pt x="197" y="56"/>
                  </a:cubicBezTo>
                  <a:cubicBezTo>
                    <a:pt x="198" y="55"/>
                    <a:pt x="198" y="55"/>
                    <a:pt x="198" y="55"/>
                  </a:cubicBezTo>
                  <a:lnTo>
                    <a:pt x="199" y="55"/>
                  </a:lnTo>
                  <a:close/>
                  <a:moveTo>
                    <a:pt x="206" y="9"/>
                  </a:moveTo>
                  <a:cubicBezTo>
                    <a:pt x="206" y="8"/>
                    <a:pt x="207" y="9"/>
                    <a:pt x="207" y="8"/>
                  </a:cubicBezTo>
                  <a:cubicBezTo>
                    <a:pt x="207" y="9"/>
                    <a:pt x="208" y="9"/>
                    <a:pt x="208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08" y="9"/>
                    <a:pt x="208" y="9"/>
                    <a:pt x="209" y="9"/>
                  </a:cubicBezTo>
                  <a:cubicBezTo>
                    <a:pt x="209" y="9"/>
                    <a:pt x="209" y="9"/>
                    <a:pt x="209" y="9"/>
                  </a:cubicBezTo>
                  <a:cubicBezTo>
                    <a:pt x="209" y="9"/>
                    <a:pt x="209" y="9"/>
                    <a:pt x="209" y="9"/>
                  </a:cubicBezTo>
                  <a:cubicBezTo>
                    <a:pt x="209" y="9"/>
                    <a:pt x="208" y="10"/>
                    <a:pt x="209" y="10"/>
                  </a:cubicBezTo>
                  <a:cubicBezTo>
                    <a:pt x="209" y="10"/>
                    <a:pt x="209" y="10"/>
                    <a:pt x="209" y="10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208" y="10"/>
                    <a:pt x="207" y="10"/>
                    <a:pt x="207" y="10"/>
                  </a:cubicBezTo>
                  <a:cubicBezTo>
                    <a:pt x="206" y="10"/>
                    <a:pt x="206" y="10"/>
                    <a:pt x="205" y="10"/>
                  </a:cubicBezTo>
                  <a:cubicBezTo>
                    <a:pt x="206" y="9"/>
                    <a:pt x="206" y="9"/>
                    <a:pt x="206" y="9"/>
                  </a:cubicBezTo>
                  <a:cubicBezTo>
                    <a:pt x="206" y="9"/>
                    <a:pt x="206" y="9"/>
                    <a:pt x="206" y="9"/>
                  </a:cubicBezTo>
                  <a:close/>
                  <a:moveTo>
                    <a:pt x="203" y="8"/>
                  </a:moveTo>
                  <a:cubicBezTo>
                    <a:pt x="203" y="7"/>
                    <a:pt x="204" y="8"/>
                    <a:pt x="205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5" y="7"/>
                    <a:pt x="204" y="7"/>
                    <a:pt x="205" y="7"/>
                  </a:cubicBezTo>
                  <a:cubicBezTo>
                    <a:pt x="206" y="7"/>
                    <a:pt x="206" y="8"/>
                    <a:pt x="206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4" y="8"/>
                    <a:pt x="203" y="8"/>
                    <a:pt x="202" y="8"/>
                  </a:cubicBezTo>
                  <a:lnTo>
                    <a:pt x="203" y="8"/>
                  </a:lnTo>
                  <a:close/>
                  <a:moveTo>
                    <a:pt x="199" y="7"/>
                  </a:moveTo>
                  <a:cubicBezTo>
                    <a:pt x="199" y="7"/>
                    <a:pt x="198" y="7"/>
                    <a:pt x="198" y="7"/>
                  </a:cubicBezTo>
                  <a:cubicBezTo>
                    <a:pt x="199" y="6"/>
                    <a:pt x="199" y="7"/>
                    <a:pt x="199" y="7"/>
                  </a:cubicBezTo>
                  <a:close/>
                  <a:moveTo>
                    <a:pt x="198" y="11"/>
                  </a:moveTo>
                  <a:cubicBezTo>
                    <a:pt x="198" y="11"/>
                    <a:pt x="198" y="11"/>
                    <a:pt x="198" y="11"/>
                  </a:cubicBezTo>
                  <a:cubicBezTo>
                    <a:pt x="197" y="10"/>
                    <a:pt x="197" y="10"/>
                    <a:pt x="197" y="10"/>
                  </a:cubicBezTo>
                  <a:cubicBezTo>
                    <a:pt x="198" y="10"/>
                    <a:pt x="198" y="10"/>
                    <a:pt x="198" y="10"/>
                  </a:cubicBezTo>
                  <a:cubicBezTo>
                    <a:pt x="198" y="11"/>
                    <a:pt x="198" y="11"/>
                    <a:pt x="198" y="11"/>
                  </a:cubicBezTo>
                  <a:cubicBezTo>
                    <a:pt x="198" y="9"/>
                    <a:pt x="198" y="9"/>
                    <a:pt x="198" y="9"/>
                  </a:cubicBezTo>
                  <a:cubicBezTo>
                    <a:pt x="198" y="9"/>
                    <a:pt x="197" y="8"/>
                    <a:pt x="197" y="8"/>
                  </a:cubicBezTo>
                  <a:cubicBezTo>
                    <a:pt x="199" y="8"/>
                    <a:pt x="199" y="8"/>
                    <a:pt x="199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201" y="9"/>
                    <a:pt x="201" y="9"/>
                    <a:pt x="201" y="9"/>
                  </a:cubicBezTo>
                  <a:cubicBezTo>
                    <a:pt x="201" y="9"/>
                    <a:pt x="201" y="9"/>
                    <a:pt x="201" y="9"/>
                  </a:cubicBezTo>
                  <a:cubicBezTo>
                    <a:pt x="205" y="9"/>
                    <a:pt x="205" y="9"/>
                    <a:pt x="205" y="9"/>
                  </a:cubicBezTo>
                  <a:cubicBezTo>
                    <a:pt x="205" y="9"/>
                    <a:pt x="205" y="9"/>
                    <a:pt x="205" y="9"/>
                  </a:cubicBezTo>
                  <a:cubicBezTo>
                    <a:pt x="204" y="11"/>
                    <a:pt x="204" y="11"/>
                    <a:pt x="204" y="11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201" y="11"/>
                    <a:pt x="201" y="11"/>
                    <a:pt x="201" y="11"/>
                  </a:cubicBezTo>
                  <a:cubicBezTo>
                    <a:pt x="200" y="12"/>
                    <a:pt x="200" y="12"/>
                    <a:pt x="200" y="12"/>
                  </a:cubicBezTo>
                  <a:cubicBezTo>
                    <a:pt x="200" y="12"/>
                    <a:pt x="200" y="12"/>
                    <a:pt x="200" y="12"/>
                  </a:cubicBezTo>
                  <a:lnTo>
                    <a:pt x="198" y="11"/>
                  </a:lnTo>
                  <a:close/>
                  <a:moveTo>
                    <a:pt x="191" y="50"/>
                  </a:moveTo>
                  <a:cubicBezTo>
                    <a:pt x="190" y="50"/>
                    <a:pt x="189" y="49"/>
                    <a:pt x="189" y="50"/>
                  </a:cubicBezTo>
                  <a:cubicBezTo>
                    <a:pt x="189" y="51"/>
                    <a:pt x="189" y="51"/>
                    <a:pt x="189" y="51"/>
                  </a:cubicBezTo>
                  <a:cubicBezTo>
                    <a:pt x="189" y="51"/>
                    <a:pt x="189" y="51"/>
                    <a:pt x="189" y="51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8" y="49"/>
                    <a:pt x="189" y="49"/>
                    <a:pt x="189" y="49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9" y="50"/>
                    <a:pt x="189" y="49"/>
                    <a:pt x="190" y="49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90" y="50"/>
                    <a:pt x="191" y="49"/>
                    <a:pt x="191" y="50"/>
                  </a:cubicBezTo>
                  <a:cubicBezTo>
                    <a:pt x="191" y="50"/>
                    <a:pt x="190" y="49"/>
                    <a:pt x="191" y="50"/>
                  </a:cubicBezTo>
                  <a:close/>
                  <a:moveTo>
                    <a:pt x="186" y="66"/>
                  </a:moveTo>
                  <a:cubicBezTo>
                    <a:pt x="186" y="66"/>
                    <a:pt x="186" y="66"/>
                    <a:pt x="186" y="66"/>
                  </a:cubicBezTo>
                  <a:cubicBezTo>
                    <a:pt x="185" y="66"/>
                    <a:pt x="185" y="66"/>
                    <a:pt x="185" y="66"/>
                  </a:cubicBezTo>
                  <a:lnTo>
                    <a:pt x="186" y="66"/>
                  </a:lnTo>
                  <a:close/>
                  <a:moveTo>
                    <a:pt x="185" y="66"/>
                  </a:moveTo>
                  <a:cubicBezTo>
                    <a:pt x="184" y="67"/>
                    <a:pt x="184" y="67"/>
                    <a:pt x="184" y="67"/>
                  </a:cubicBezTo>
                  <a:cubicBezTo>
                    <a:pt x="184" y="66"/>
                    <a:pt x="184" y="66"/>
                    <a:pt x="184" y="66"/>
                  </a:cubicBezTo>
                  <a:lnTo>
                    <a:pt x="185" y="66"/>
                  </a:lnTo>
                  <a:close/>
                  <a:moveTo>
                    <a:pt x="183" y="70"/>
                  </a:moveTo>
                  <a:cubicBezTo>
                    <a:pt x="183" y="70"/>
                    <a:pt x="183" y="70"/>
                    <a:pt x="182" y="70"/>
                  </a:cubicBezTo>
                  <a:cubicBezTo>
                    <a:pt x="182" y="70"/>
                    <a:pt x="182" y="71"/>
                    <a:pt x="182" y="71"/>
                  </a:cubicBezTo>
                  <a:cubicBezTo>
                    <a:pt x="182" y="70"/>
                    <a:pt x="181" y="70"/>
                    <a:pt x="181" y="70"/>
                  </a:cubicBezTo>
                  <a:cubicBezTo>
                    <a:pt x="181" y="70"/>
                    <a:pt x="181" y="71"/>
                    <a:pt x="181" y="71"/>
                  </a:cubicBezTo>
                  <a:cubicBezTo>
                    <a:pt x="180" y="71"/>
                    <a:pt x="181" y="70"/>
                    <a:pt x="181" y="70"/>
                  </a:cubicBezTo>
                  <a:cubicBezTo>
                    <a:pt x="182" y="70"/>
                    <a:pt x="182" y="70"/>
                    <a:pt x="183" y="70"/>
                  </a:cubicBezTo>
                  <a:close/>
                  <a:moveTo>
                    <a:pt x="184" y="50"/>
                  </a:moveTo>
                  <a:cubicBezTo>
                    <a:pt x="184" y="50"/>
                    <a:pt x="184" y="50"/>
                    <a:pt x="185" y="50"/>
                  </a:cubicBezTo>
                  <a:cubicBezTo>
                    <a:pt x="185" y="50"/>
                    <a:pt x="186" y="50"/>
                    <a:pt x="186" y="49"/>
                  </a:cubicBezTo>
                  <a:cubicBezTo>
                    <a:pt x="186" y="49"/>
                    <a:pt x="186" y="50"/>
                    <a:pt x="186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86" y="51"/>
                    <a:pt x="185" y="50"/>
                    <a:pt x="185" y="50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4" y="50"/>
                    <a:pt x="184" y="51"/>
                    <a:pt x="184" y="51"/>
                  </a:cubicBezTo>
                  <a:cubicBezTo>
                    <a:pt x="184" y="51"/>
                    <a:pt x="184" y="50"/>
                    <a:pt x="184" y="50"/>
                  </a:cubicBezTo>
                  <a:close/>
                  <a:moveTo>
                    <a:pt x="180" y="73"/>
                  </a:moveTo>
                  <a:cubicBezTo>
                    <a:pt x="179" y="73"/>
                    <a:pt x="179" y="73"/>
                    <a:pt x="179" y="73"/>
                  </a:cubicBezTo>
                  <a:cubicBezTo>
                    <a:pt x="179" y="73"/>
                    <a:pt x="179" y="72"/>
                    <a:pt x="180" y="73"/>
                  </a:cubicBezTo>
                  <a:close/>
                  <a:moveTo>
                    <a:pt x="180" y="65"/>
                  </a:moveTo>
                  <a:cubicBezTo>
                    <a:pt x="180" y="65"/>
                    <a:pt x="180" y="65"/>
                    <a:pt x="180" y="65"/>
                  </a:cubicBezTo>
                  <a:cubicBezTo>
                    <a:pt x="180" y="65"/>
                    <a:pt x="180" y="66"/>
                    <a:pt x="181" y="66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1" y="66"/>
                    <a:pt x="181" y="66"/>
                    <a:pt x="181" y="66"/>
                  </a:cubicBezTo>
                  <a:cubicBezTo>
                    <a:pt x="181" y="66"/>
                    <a:pt x="181" y="65"/>
                    <a:pt x="181" y="65"/>
                  </a:cubicBezTo>
                  <a:cubicBezTo>
                    <a:pt x="181" y="66"/>
                    <a:pt x="181" y="66"/>
                    <a:pt x="180" y="67"/>
                  </a:cubicBezTo>
                  <a:cubicBezTo>
                    <a:pt x="179" y="66"/>
                    <a:pt x="179" y="66"/>
                    <a:pt x="179" y="66"/>
                  </a:cubicBezTo>
                  <a:cubicBezTo>
                    <a:pt x="180" y="66"/>
                    <a:pt x="180" y="66"/>
                    <a:pt x="180" y="66"/>
                  </a:cubicBezTo>
                  <a:cubicBezTo>
                    <a:pt x="179" y="65"/>
                    <a:pt x="179" y="65"/>
                    <a:pt x="179" y="65"/>
                  </a:cubicBezTo>
                  <a:cubicBezTo>
                    <a:pt x="179" y="65"/>
                    <a:pt x="180" y="66"/>
                    <a:pt x="180" y="65"/>
                  </a:cubicBezTo>
                  <a:close/>
                  <a:moveTo>
                    <a:pt x="178" y="71"/>
                  </a:moveTo>
                  <a:cubicBezTo>
                    <a:pt x="178" y="72"/>
                    <a:pt x="179" y="72"/>
                    <a:pt x="179" y="72"/>
                  </a:cubicBezTo>
                  <a:cubicBezTo>
                    <a:pt x="179" y="72"/>
                    <a:pt x="178" y="72"/>
                    <a:pt x="177" y="71"/>
                  </a:cubicBezTo>
                  <a:cubicBezTo>
                    <a:pt x="178" y="71"/>
                    <a:pt x="178" y="72"/>
                    <a:pt x="178" y="71"/>
                  </a:cubicBezTo>
                  <a:close/>
                  <a:moveTo>
                    <a:pt x="179" y="65"/>
                  </a:moveTo>
                  <a:cubicBezTo>
                    <a:pt x="178" y="65"/>
                    <a:pt x="178" y="65"/>
                    <a:pt x="178" y="65"/>
                  </a:cubicBezTo>
                  <a:cubicBezTo>
                    <a:pt x="178" y="64"/>
                    <a:pt x="178" y="64"/>
                    <a:pt x="178" y="64"/>
                  </a:cubicBezTo>
                  <a:lnTo>
                    <a:pt x="179" y="65"/>
                  </a:lnTo>
                  <a:close/>
                  <a:moveTo>
                    <a:pt x="175" y="69"/>
                  </a:moveTo>
                  <a:cubicBezTo>
                    <a:pt x="175" y="69"/>
                    <a:pt x="175" y="69"/>
                    <a:pt x="175" y="69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4" y="70"/>
                    <a:pt x="174" y="70"/>
                    <a:pt x="174" y="70"/>
                  </a:cubicBezTo>
                  <a:lnTo>
                    <a:pt x="175" y="69"/>
                  </a:lnTo>
                  <a:close/>
                  <a:moveTo>
                    <a:pt x="172" y="74"/>
                  </a:moveTo>
                  <a:cubicBezTo>
                    <a:pt x="171" y="75"/>
                    <a:pt x="171" y="75"/>
                    <a:pt x="171" y="75"/>
                  </a:cubicBezTo>
                  <a:cubicBezTo>
                    <a:pt x="171" y="75"/>
                    <a:pt x="172" y="74"/>
                    <a:pt x="172" y="74"/>
                  </a:cubicBezTo>
                  <a:cubicBezTo>
                    <a:pt x="171" y="74"/>
                    <a:pt x="171" y="74"/>
                    <a:pt x="171" y="74"/>
                  </a:cubicBezTo>
                  <a:cubicBezTo>
                    <a:pt x="170" y="74"/>
                    <a:pt x="170" y="74"/>
                    <a:pt x="170" y="74"/>
                  </a:cubicBezTo>
                  <a:cubicBezTo>
                    <a:pt x="170" y="74"/>
                    <a:pt x="169" y="74"/>
                    <a:pt x="168" y="74"/>
                  </a:cubicBezTo>
                  <a:cubicBezTo>
                    <a:pt x="169" y="75"/>
                    <a:pt x="168" y="75"/>
                    <a:pt x="167" y="76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66" y="75"/>
                    <a:pt x="167" y="75"/>
                    <a:pt x="167" y="75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8" y="75"/>
                    <a:pt x="167" y="74"/>
                    <a:pt x="167" y="73"/>
                  </a:cubicBezTo>
                  <a:cubicBezTo>
                    <a:pt x="166" y="73"/>
                    <a:pt x="166" y="73"/>
                    <a:pt x="166" y="73"/>
                  </a:cubicBezTo>
                  <a:cubicBezTo>
                    <a:pt x="166" y="73"/>
                    <a:pt x="165" y="72"/>
                    <a:pt x="166" y="72"/>
                  </a:cubicBezTo>
                  <a:cubicBezTo>
                    <a:pt x="167" y="74"/>
                    <a:pt x="170" y="74"/>
                    <a:pt x="172" y="74"/>
                  </a:cubicBezTo>
                  <a:close/>
                  <a:moveTo>
                    <a:pt x="165" y="75"/>
                  </a:moveTo>
                  <a:cubicBezTo>
                    <a:pt x="165" y="75"/>
                    <a:pt x="165" y="75"/>
                    <a:pt x="165" y="75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64" y="75"/>
                    <a:pt x="164" y="75"/>
                    <a:pt x="165" y="75"/>
                  </a:cubicBezTo>
                  <a:close/>
                  <a:moveTo>
                    <a:pt x="166" y="70"/>
                  </a:moveTo>
                  <a:cubicBezTo>
                    <a:pt x="167" y="70"/>
                    <a:pt x="167" y="70"/>
                    <a:pt x="168" y="71"/>
                  </a:cubicBezTo>
                  <a:cubicBezTo>
                    <a:pt x="167" y="71"/>
                    <a:pt x="166" y="70"/>
                    <a:pt x="166" y="70"/>
                  </a:cubicBezTo>
                  <a:close/>
                  <a:moveTo>
                    <a:pt x="171" y="71"/>
                  </a:moveTo>
                  <a:cubicBezTo>
                    <a:pt x="171" y="72"/>
                    <a:pt x="171" y="72"/>
                    <a:pt x="171" y="72"/>
                  </a:cubicBezTo>
                  <a:cubicBezTo>
                    <a:pt x="171" y="72"/>
                    <a:pt x="171" y="72"/>
                    <a:pt x="171" y="72"/>
                  </a:cubicBezTo>
                  <a:cubicBezTo>
                    <a:pt x="171" y="72"/>
                    <a:pt x="171" y="72"/>
                    <a:pt x="171" y="72"/>
                  </a:cubicBezTo>
                  <a:cubicBezTo>
                    <a:pt x="170" y="72"/>
                    <a:pt x="169" y="71"/>
                    <a:pt x="169" y="72"/>
                  </a:cubicBezTo>
                  <a:cubicBezTo>
                    <a:pt x="170" y="73"/>
                    <a:pt x="170" y="72"/>
                    <a:pt x="170" y="73"/>
                  </a:cubicBezTo>
                  <a:cubicBezTo>
                    <a:pt x="170" y="72"/>
                    <a:pt x="168" y="73"/>
                    <a:pt x="168" y="72"/>
                  </a:cubicBezTo>
                  <a:cubicBezTo>
                    <a:pt x="169" y="72"/>
                    <a:pt x="170" y="71"/>
                    <a:pt x="171" y="71"/>
                  </a:cubicBezTo>
                  <a:close/>
                  <a:moveTo>
                    <a:pt x="169" y="68"/>
                  </a:moveTo>
                  <a:cubicBezTo>
                    <a:pt x="170" y="68"/>
                    <a:pt x="170" y="68"/>
                    <a:pt x="170" y="68"/>
                  </a:cubicBezTo>
                  <a:cubicBezTo>
                    <a:pt x="170" y="68"/>
                    <a:pt x="170" y="68"/>
                    <a:pt x="169" y="68"/>
                  </a:cubicBezTo>
                  <a:close/>
                  <a:moveTo>
                    <a:pt x="187" y="12"/>
                  </a:moveTo>
                  <a:cubicBezTo>
                    <a:pt x="187" y="12"/>
                    <a:pt x="186" y="12"/>
                    <a:pt x="187" y="13"/>
                  </a:cubicBezTo>
                  <a:cubicBezTo>
                    <a:pt x="186" y="13"/>
                    <a:pt x="186" y="13"/>
                    <a:pt x="186" y="13"/>
                  </a:cubicBezTo>
                  <a:lnTo>
                    <a:pt x="187" y="12"/>
                  </a:lnTo>
                  <a:close/>
                  <a:moveTo>
                    <a:pt x="176" y="49"/>
                  </a:moveTo>
                  <a:cubicBezTo>
                    <a:pt x="177" y="49"/>
                    <a:pt x="177" y="49"/>
                    <a:pt x="177" y="49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lnTo>
                    <a:pt x="176" y="49"/>
                  </a:lnTo>
                  <a:close/>
                  <a:moveTo>
                    <a:pt x="172" y="69"/>
                  </a:moveTo>
                  <a:cubicBezTo>
                    <a:pt x="172" y="70"/>
                    <a:pt x="172" y="70"/>
                    <a:pt x="172" y="70"/>
                  </a:cubicBezTo>
                  <a:cubicBezTo>
                    <a:pt x="171" y="70"/>
                    <a:pt x="170" y="69"/>
                    <a:pt x="169" y="70"/>
                  </a:cubicBezTo>
                  <a:cubicBezTo>
                    <a:pt x="170" y="70"/>
                    <a:pt x="171" y="69"/>
                    <a:pt x="172" y="69"/>
                  </a:cubicBezTo>
                  <a:close/>
                  <a:moveTo>
                    <a:pt x="175" y="51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1"/>
                    <a:pt x="175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0"/>
                    <a:pt x="174" y="50"/>
                    <a:pt x="175" y="51"/>
                  </a:cubicBezTo>
                  <a:close/>
                  <a:moveTo>
                    <a:pt x="184" y="14"/>
                  </a:moveTo>
                  <a:cubicBezTo>
                    <a:pt x="184" y="14"/>
                    <a:pt x="183" y="15"/>
                    <a:pt x="184" y="15"/>
                  </a:cubicBezTo>
                  <a:cubicBezTo>
                    <a:pt x="183" y="15"/>
                    <a:pt x="183" y="15"/>
                    <a:pt x="183" y="15"/>
                  </a:cubicBezTo>
                  <a:lnTo>
                    <a:pt x="184" y="14"/>
                  </a:lnTo>
                  <a:close/>
                  <a:moveTo>
                    <a:pt x="167" y="68"/>
                  </a:moveTo>
                  <a:cubicBezTo>
                    <a:pt x="168" y="67"/>
                    <a:pt x="168" y="67"/>
                    <a:pt x="168" y="67"/>
                  </a:cubicBezTo>
                  <a:cubicBezTo>
                    <a:pt x="168" y="67"/>
                    <a:pt x="168" y="67"/>
                    <a:pt x="167" y="67"/>
                  </a:cubicBezTo>
                  <a:cubicBezTo>
                    <a:pt x="167" y="67"/>
                    <a:pt x="167" y="67"/>
                    <a:pt x="167" y="68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67" y="67"/>
                    <a:pt x="168" y="66"/>
                    <a:pt x="168" y="67"/>
                  </a:cubicBezTo>
                  <a:cubicBezTo>
                    <a:pt x="169" y="66"/>
                    <a:pt x="169" y="66"/>
                    <a:pt x="169" y="66"/>
                  </a:cubicBezTo>
                  <a:cubicBezTo>
                    <a:pt x="169" y="68"/>
                    <a:pt x="168" y="68"/>
                    <a:pt x="167" y="68"/>
                  </a:cubicBezTo>
                  <a:close/>
                  <a:moveTo>
                    <a:pt x="180" y="13"/>
                  </a:moveTo>
                  <a:cubicBezTo>
                    <a:pt x="180" y="13"/>
                    <a:pt x="180" y="13"/>
                    <a:pt x="180" y="13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0" y="13"/>
                    <a:pt x="180" y="14"/>
                    <a:pt x="180" y="14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1" y="14"/>
                    <a:pt x="181" y="14"/>
                    <a:pt x="181" y="14"/>
                  </a:cubicBezTo>
                  <a:cubicBezTo>
                    <a:pt x="181" y="14"/>
                    <a:pt x="181" y="15"/>
                    <a:pt x="182" y="15"/>
                  </a:cubicBezTo>
                  <a:cubicBezTo>
                    <a:pt x="182" y="15"/>
                    <a:pt x="182" y="15"/>
                    <a:pt x="182" y="15"/>
                  </a:cubicBezTo>
                  <a:cubicBezTo>
                    <a:pt x="182" y="15"/>
                    <a:pt x="182" y="16"/>
                    <a:pt x="182" y="16"/>
                  </a:cubicBezTo>
                  <a:cubicBezTo>
                    <a:pt x="180" y="16"/>
                    <a:pt x="182" y="14"/>
                    <a:pt x="181" y="15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80" y="15"/>
                    <a:pt x="181" y="15"/>
                    <a:pt x="181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4"/>
                    <a:pt x="180" y="14"/>
                    <a:pt x="180" y="14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4"/>
                    <a:pt x="180" y="13"/>
                    <a:pt x="180" y="13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0" y="13"/>
                    <a:pt x="180" y="13"/>
                    <a:pt x="180" y="13"/>
                  </a:cubicBezTo>
                  <a:close/>
                  <a:moveTo>
                    <a:pt x="163" y="75"/>
                  </a:moveTo>
                  <a:cubicBezTo>
                    <a:pt x="163" y="76"/>
                    <a:pt x="165" y="76"/>
                    <a:pt x="165" y="76"/>
                  </a:cubicBezTo>
                  <a:cubicBezTo>
                    <a:pt x="165" y="76"/>
                    <a:pt x="165" y="77"/>
                    <a:pt x="165" y="77"/>
                  </a:cubicBezTo>
                  <a:cubicBezTo>
                    <a:pt x="166" y="77"/>
                    <a:pt x="166" y="78"/>
                    <a:pt x="166" y="77"/>
                  </a:cubicBezTo>
                  <a:cubicBezTo>
                    <a:pt x="166" y="77"/>
                    <a:pt x="166" y="77"/>
                    <a:pt x="166" y="77"/>
                  </a:cubicBezTo>
                  <a:cubicBezTo>
                    <a:pt x="167" y="76"/>
                    <a:pt x="169" y="77"/>
                    <a:pt x="170" y="76"/>
                  </a:cubicBezTo>
                  <a:cubicBezTo>
                    <a:pt x="171" y="77"/>
                    <a:pt x="171" y="77"/>
                    <a:pt x="171" y="77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71" y="76"/>
                    <a:pt x="172" y="76"/>
                    <a:pt x="172" y="76"/>
                  </a:cubicBezTo>
                  <a:cubicBezTo>
                    <a:pt x="172" y="75"/>
                    <a:pt x="172" y="75"/>
                    <a:pt x="172" y="75"/>
                  </a:cubicBezTo>
                  <a:cubicBezTo>
                    <a:pt x="173" y="75"/>
                    <a:pt x="173" y="75"/>
                    <a:pt x="173" y="75"/>
                  </a:cubicBezTo>
                  <a:cubicBezTo>
                    <a:pt x="173" y="75"/>
                    <a:pt x="173" y="75"/>
                    <a:pt x="173" y="76"/>
                  </a:cubicBezTo>
                  <a:cubicBezTo>
                    <a:pt x="174" y="76"/>
                    <a:pt x="174" y="75"/>
                    <a:pt x="174" y="74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74" y="73"/>
                    <a:pt x="176" y="74"/>
                    <a:pt x="176" y="72"/>
                  </a:cubicBezTo>
                  <a:cubicBezTo>
                    <a:pt x="176" y="74"/>
                    <a:pt x="177" y="72"/>
                    <a:pt x="177" y="73"/>
                  </a:cubicBezTo>
                  <a:cubicBezTo>
                    <a:pt x="177" y="73"/>
                    <a:pt x="176" y="73"/>
                    <a:pt x="175" y="73"/>
                  </a:cubicBezTo>
                  <a:cubicBezTo>
                    <a:pt x="176" y="75"/>
                    <a:pt x="177" y="74"/>
                    <a:pt x="179" y="74"/>
                  </a:cubicBezTo>
                  <a:cubicBezTo>
                    <a:pt x="179" y="75"/>
                    <a:pt x="180" y="74"/>
                    <a:pt x="180" y="75"/>
                  </a:cubicBezTo>
                  <a:cubicBezTo>
                    <a:pt x="180" y="75"/>
                    <a:pt x="180" y="75"/>
                    <a:pt x="180" y="75"/>
                  </a:cubicBezTo>
                  <a:cubicBezTo>
                    <a:pt x="180" y="73"/>
                    <a:pt x="182" y="74"/>
                    <a:pt x="182" y="72"/>
                  </a:cubicBezTo>
                  <a:cubicBezTo>
                    <a:pt x="183" y="73"/>
                    <a:pt x="183" y="72"/>
                    <a:pt x="183" y="72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2"/>
                    <a:pt x="184" y="71"/>
                    <a:pt x="184" y="71"/>
                  </a:cubicBezTo>
                  <a:cubicBezTo>
                    <a:pt x="184" y="71"/>
                    <a:pt x="184" y="70"/>
                    <a:pt x="184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5" y="72"/>
                    <a:pt x="183" y="72"/>
                    <a:pt x="184" y="73"/>
                  </a:cubicBezTo>
                  <a:cubicBezTo>
                    <a:pt x="184" y="73"/>
                    <a:pt x="184" y="73"/>
                    <a:pt x="184" y="73"/>
                  </a:cubicBezTo>
                  <a:cubicBezTo>
                    <a:pt x="184" y="73"/>
                    <a:pt x="184" y="73"/>
                    <a:pt x="184" y="73"/>
                  </a:cubicBezTo>
                  <a:cubicBezTo>
                    <a:pt x="184" y="73"/>
                    <a:pt x="184" y="73"/>
                    <a:pt x="184" y="73"/>
                  </a:cubicBezTo>
                  <a:cubicBezTo>
                    <a:pt x="184" y="74"/>
                    <a:pt x="183" y="74"/>
                    <a:pt x="183" y="75"/>
                  </a:cubicBezTo>
                  <a:cubicBezTo>
                    <a:pt x="183" y="75"/>
                    <a:pt x="183" y="75"/>
                    <a:pt x="183" y="75"/>
                  </a:cubicBezTo>
                  <a:cubicBezTo>
                    <a:pt x="183" y="75"/>
                    <a:pt x="183" y="75"/>
                    <a:pt x="183" y="75"/>
                  </a:cubicBezTo>
                  <a:cubicBezTo>
                    <a:pt x="183" y="75"/>
                    <a:pt x="183" y="75"/>
                    <a:pt x="184" y="75"/>
                  </a:cubicBezTo>
                  <a:cubicBezTo>
                    <a:pt x="185" y="75"/>
                    <a:pt x="185" y="75"/>
                    <a:pt x="185" y="75"/>
                  </a:cubicBezTo>
                  <a:cubicBezTo>
                    <a:pt x="185" y="75"/>
                    <a:pt x="184" y="76"/>
                    <a:pt x="185" y="76"/>
                  </a:cubicBezTo>
                  <a:cubicBezTo>
                    <a:pt x="182" y="76"/>
                    <a:pt x="182" y="76"/>
                    <a:pt x="182" y="76"/>
                  </a:cubicBezTo>
                  <a:cubicBezTo>
                    <a:pt x="183" y="75"/>
                    <a:pt x="183" y="76"/>
                    <a:pt x="183" y="75"/>
                  </a:cubicBezTo>
                  <a:cubicBezTo>
                    <a:pt x="183" y="75"/>
                    <a:pt x="183" y="75"/>
                    <a:pt x="183" y="75"/>
                  </a:cubicBezTo>
                  <a:cubicBezTo>
                    <a:pt x="183" y="74"/>
                    <a:pt x="182" y="74"/>
                    <a:pt x="181" y="75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82" y="75"/>
                    <a:pt x="182" y="75"/>
                    <a:pt x="182" y="75"/>
                  </a:cubicBezTo>
                  <a:cubicBezTo>
                    <a:pt x="182" y="75"/>
                    <a:pt x="182" y="75"/>
                    <a:pt x="182" y="75"/>
                  </a:cubicBezTo>
                  <a:cubicBezTo>
                    <a:pt x="182" y="75"/>
                    <a:pt x="182" y="75"/>
                    <a:pt x="182" y="75"/>
                  </a:cubicBezTo>
                  <a:cubicBezTo>
                    <a:pt x="182" y="75"/>
                    <a:pt x="181" y="75"/>
                    <a:pt x="181" y="75"/>
                  </a:cubicBezTo>
                  <a:cubicBezTo>
                    <a:pt x="181" y="76"/>
                    <a:pt x="181" y="76"/>
                    <a:pt x="181" y="76"/>
                  </a:cubicBezTo>
                  <a:cubicBezTo>
                    <a:pt x="181" y="75"/>
                    <a:pt x="181" y="75"/>
                    <a:pt x="180" y="75"/>
                  </a:cubicBezTo>
                  <a:cubicBezTo>
                    <a:pt x="180" y="75"/>
                    <a:pt x="180" y="75"/>
                    <a:pt x="180" y="75"/>
                  </a:cubicBezTo>
                  <a:cubicBezTo>
                    <a:pt x="180" y="75"/>
                    <a:pt x="180" y="75"/>
                    <a:pt x="180" y="75"/>
                  </a:cubicBezTo>
                  <a:cubicBezTo>
                    <a:pt x="179" y="74"/>
                    <a:pt x="179" y="74"/>
                    <a:pt x="178" y="74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6"/>
                    <a:pt x="177" y="75"/>
                    <a:pt x="177" y="75"/>
                  </a:cubicBezTo>
                  <a:cubicBezTo>
                    <a:pt x="176" y="75"/>
                    <a:pt x="176" y="74"/>
                    <a:pt x="175" y="74"/>
                  </a:cubicBezTo>
                  <a:cubicBezTo>
                    <a:pt x="176" y="75"/>
                    <a:pt x="175" y="75"/>
                    <a:pt x="174" y="76"/>
                  </a:cubicBezTo>
                  <a:cubicBezTo>
                    <a:pt x="175" y="76"/>
                    <a:pt x="175" y="76"/>
                    <a:pt x="175" y="76"/>
                  </a:cubicBezTo>
                  <a:cubicBezTo>
                    <a:pt x="175" y="76"/>
                    <a:pt x="176" y="76"/>
                    <a:pt x="176" y="76"/>
                  </a:cubicBezTo>
                  <a:cubicBezTo>
                    <a:pt x="175" y="76"/>
                    <a:pt x="175" y="76"/>
                    <a:pt x="175" y="76"/>
                  </a:cubicBezTo>
                  <a:cubicBezTo>
                    <a:pt x="174" y="76"/>
                    <a:pt x="174" y="77"/>
                    <a:pt x="173" y="76"/>
                  </a:cubicBezTo>
                  <a:cubicBezTo>
                    <a:pt x="172" y="76"/>
                    <a:pt x="172" y="77"/>
                    <a:pt x="171" y="78"/>
                  </a:cubicBezTo>
                  <a:cubicBezTo>
                    <a:pt x="172" y="79"/>
                    <a:pt x="172" y="79"/>
                    <a:pt x="172" y="79"/>
                  </a:cubicBezTo>
                  <a:cubicBezTo>
                    <a:pt x="171" y="79"/>
                    <a:pt x="171" y="78"/>
                    <a:pt x="170" y="78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71" y="79"/>
                    <a:pt x="168" y="80"/>
                    <a:pt x="170" y="80"/>
                  </a:cubicBezTo>
                  <a:cubicBezTo>
                    <a:pt x="170" y="80"/>
                    <a:pt x="169" y="80"/>
                    <a:pt x="169" y="80"/>
                  </a:cubicBezTo>
                  <a:cubicBezTo>
                    <a:pt x="170" y="80"/>
                    <a:pt x="169" y="78"/>
                    <a:pt x="170" y="78"/>
                  </a:cubicBezTo>
                  <a:cubicBezTo>
                    <a:pt x="170" y="78"/>
                    <a:pt x="170" y="79"/>
                    <a:pt x="170" y="78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70" y="77"/>
                    <a:pt x="168" y="78"/>
                    <a:pt x="168" y="78"/>
                  </a:cubicBezTo>
                  <a:cubicBezTo>
                    <a:pt x="168" y="78"/>
                    <a:pt x="168" y="77"/>
                    <a:pt x="167" y="77"/>
                  </a:cubicBezTo>
                  <a:cubicBezTo>
                    <a:pt x="167" y="78"/>
                    <a:pt x="166" y="78"/>
                    <a:pt x="166" y="78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65" y="78"/>
                    <a:pt x="166" y="79"/>
                    <a:pt x="165" y="78"/>
                  </a:cubicBezTo>
                  <a:cubicBezTo>
                    <a:pt x="164" y="76"/>
                    <a:pt x="164" y="76"/>
                    <a:pt x="164" y="76"/>
                  </a:cubicBezTo>
                  <a:cubicBezTo>
                    <a:pt x="164" y="76"/>
                    <a:pt x="164" y="77"/>
                    <a:pt x="163" y="77"/>
                  </a:cubicBezTo>
                  <a:cubicBezTo>
                    <a:pt x="162" y="76"/>
                    <a:pt x="161" y="77"/>
                    <a:pt x="160" y="77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61" y="78"/>
                    <a:pt x="161" y="76"/>
                    <a:pt x="161" y="76"/>
                  </a:cubicBezTo>
                  <a:cubicBezTo>
                    <a:pt x="161" y="76"/>
                    <a:pt x="161" y="75"/>
                    <a:pt x="161" y="75"/>
                  </a:cubicBezTo>
                  <a:cubicBezTo>
                    <a:pt x="162" y="76"/>
                    <a:pt x="161" y="74"/>
                    <a:pt x="163" y="75"/>
                  </a:cubicBezTo>
                  <a:close/>
                  <a:moveTo>
                    <a:pt x="178" y="13"/>
                  </a:moveTo>
                  <a:cubicBezTo>
                    <a:pt x="179" y="14"/>
                    <a:pt x="179" y="14"/>
                    <a:pt x="179" y="14"/>
                  </a:cubicBezTo>
                  <a:cubicBezTo>
                    <a:pt x="178" y="13"/>
                    <a:pt x="178" y="13"/>
                    <a:pt x="178" y="13"/>
                  </a:cubicBezTo>
                  <a:close/>
                  <a:moveTo>
                    <a:pt x="178" y="12"/>
                  </a:moveTo>
                  <a:cubicBezTo>
                    <a:pt x="177" y="12"/>
                    <a:pt x="176" y="13"/>
                    <a:pt x="176" y="13"/>
                  </a:cubicBezTo>
                  <a:cubicBezTo>
                    <a:pt x="176" y="13"/>
                    <a:pt x="176" y="13"/>
                    <a:pt x="176" y="13"/>
                  </a:cubicBezTo>
                  <a:cubicBezTo>
                    <a:pt x="176" y="12"/>
                    <a:pt x="178" y="12"/>
                    <a:pt x="178" y="12"/>
                  </a:cubicBezTo>
                  <a:close/>
                  <a:moveTo>
                    <a:pt x="175" y="14"/>
                  </a:moveTo>
                  <a:cubicBezTo>
                    <a:pt x="175" y="14"/>
                    <a:pt x="175" y="14"/>
                    <a:pt x="175" y="14"/>
                  </a:cubicBezTo>
                  <a:cubicBezTo>
                    <a:pt x="174" y="14"/>
                    <a:pt x="175" y="14"/>
                    <a:pt x="175" y="14"/>
                  </a:cubicBezTo>
                  <a:close/>
                  <a:moveTo>
                    <a:pt x="159" y="71"/>
                  </a:moveTo>
                  <a:cubicBezTo>
                    <a:pt x="160" y="71"/>
                    <a:pt x="160" y="71"/>
                    <a:pt x="160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0" y="72"/>
                    <a:pt x="159" y="71"/>
                    <a:pt x="159" y="71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158" y="71"/>
                    <a:pt x="157" y="73"/>
                    <a:pt x="156" y="72"/>
                  </a:cubicBezTo>
                  <a:cubicBezTo>
                    <a:pt x="156" y="71"/>
                    <a:pt x="157" y="71"/>
                    <a:pt x="157" y="71"/>
                  </a:cubicBezTo>
                  <a:cubicBezTo>
                    <a:pt x="156" y="70"/>
                    <a:pt x="156" y="70"/>
                    <a:pt x="156" y="70"/>
                  </a:cubicBezTo>
                  <a:cubicBezTo>
                    <a:pt x="156" y="70"/>
                    <a:pt x="156" y="70"/>
                    <a:pt x="156" y="70"/>
                  </a:cubicBezTo>
                  <a:cubicBezTo>
                    <a:pt x="157" y="70"/>
                    <a:pt x="157" y="70"/>
                    <a:pt x="157" y="71"/>
                  </a:cubicBezTo>
                  <a:cubicBezTo>
                    <a:pt x="157" y="71"/>
                    <a:pt x="158" y="72"/>
                    <a:pt x="158" y="71"/>
                  </a:cubicBezTo>
                  <a:cubicBezTo>
                    <a:pt x="158" y="71"/>
                    <a:pt x="159" y="71"/>
                    <a:pt x="159" y="71"/>
                  </a:cubicBezTo>
                  <a:cubicBezTo>
                    <a:pt x="159" y="71"/>
                    <a:pt x="159" y="71"/>
                    <a:pt x="159" y="71"/>
                  </a:cubicBezTo>
                  <a:close/>
                  <a:moveTo>
                    <a:pt x="155" y="77"/>
                  </a:moveTo>
                  <a:cubicBezTo>
                    <a:pt x="152" y="77"/>
                    <a:pt x="151" y="76"/>
                    <a:pt x="148" y="76"/>
                  </a:cubicBezTo>
                  <a:cubicBezTo>
                    <a:pt x="148" y="75"/>
                    <a:pt x="147" y="75"/>
                    <a:pt x="146" y="74"/>
                  </a:cubicBezTo>
                  <a:cubicBezTo>
                    <a:pt x="146" y="74"/>
                    <a:pt x="146" y="74"/>
                    <a:pt x="147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7" y="75"/>
                    <a:pt x="148" y="75"/>
                    <a:pt x="148" y="75"/>
                  </a:cubicBezTo>
                  <a:cubicBezTo>
                    <a:pt x="149" y="74"/>
                    <a:pt x="151" y="76"/>
                    <a:pt x="152" y="76"/>
                  </a:cubicBezTo>
                  <a:cubicBezTo>
                    <a:pt x="153" y="76"/>
                    <a:pt x="155" y="77"/>
                    <a:pt x="154" y="75"/>
                  </a:cubicBezTo>
                  <a:cubicBezTo>
                    <a:pt x="154" y="74"/>
                    <a:pt x="152" y="74"/>
                    <a:pt x="152" y="73"/>
                  </a:cubicBezTo>
                  <a:cubicBezTo>
                    <a:pt x="153" y="73"/>
                    <a:pt x="155" y="73"/>
                    <a:pt x="156" y="74"/>
                  </a:cubicBezTo>
                  <a:cubicBezTo>
                    <a:pt x="155" y="75"/>
                    <a:pt x="156" y="75"/>
                    <a:pt x="156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6" y="76"/>
                    <a:pt x="155" y="75"/>
                    <a:pt x="155" y="76"/>
                  </a:cubicBezTo>
                  <a:lnTo>
                    <a:pt x="155" y="77"/>
                  </a:lnTo>
                  <a:close/>
                  <a:moveTo>
                    <a:pt x="143" y="81"/>
                  </a:moveTo>
                  <a:cubicBezTo>
                    <a:pt x="144" y="81"/>
                    <a:pt x="144" y="81"/>
                    <a:pt x="144" y="81"/>
                  </a:cubicBezTo>
                  <a:cubicBezTo>
                    <a:pt x="144" y="82"/>
                    <a:pt x="143" y="82"/>
                    <a:pt x="143" y="82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2" y="82"/>
                    <a:pt x="141" y="83"/>
                    <a:pt x="140" y="81"/>
                  </a:cubicBezTo>
                  <a:cubicBezTo>
                    <a:pt x="140" y="82"/>
                    <a:pt x="139" y="81"/>
                    <a:pt x="138" y="81"/>
                  </a:cubicBezTo>
                  <a:cubicBezTo>
                    <a:pt x="138" y="81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7" y="82"/>
                  </a:cubicBezTo>
                  <a:cubicBezTo>
                    <a:pt x="137" y="82"/>
                    <a:pt x="137" y="82"/>
                    <a:pt x="138" y="82"/>
                  </a:cubicBezTo>
                  <a:cubicBezTo>
                    <a:pt x="138" y="82"/>
                    <a:pt x="137" y="82"/>
                    <a:pt x="137" y="82"/>
                  </a:cubicBezTo>
                  <a:cubicBezTo>
                    <a:pt x="137" y="82"/>
                    <a:pt x="137" y="81"/>
                    <a:pt x="137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1"/>
                    <a:pt x="138" y="81"/>
                    <a:pt x="138" y="81"/>
                  </a:cubicBezTo>
                  <a:cubicBezTo>
                    <a:pt x="138" y="81"/>
                    <a:pt x="139" y="80"/>
                    <a:pt x="139" y="81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1" y="80"/>
                    <a:pt x="142" y="80"/>
                    <a:pt x="142" y="81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42" y="80"/>
                    <a:pt x="142" y="80"/>
                    <a:pt x="143" y="81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3" y="81"/>
                    <a:pt x="142" y="81"/>
                    <a:pt x="142" y="81"/>
                  </a:cubicBezTo>
                  <a:cubicBezTo>
                    <a:pt x="142" y="81"/>
                    <a:pt x="142" y="81"/>
                    <a:pt x="143" y="81"/>
                  </a:cubicBezTo>
                  <a:close/>
                  <a:moveTo>
                    <a:pt x="140" y="92"/>
                  </a:moveTo>
                  <a:cubicBezTo>
                    <a:pt x="140" y="93"/>
                    <a:pt x="140" y="93"/>
                    <a:pt x="140" y="93"/>
                  </a:cubicBezTo>
                  <a:cubicBezTo>
                    <a:pt x="140" y="92"/>
                    <a:pt x="140" y="92"/>
                    <a:pt x="140" y="92"/>
                  </a:cubicBezTo>
                  <a:cubicBezTo>
                    <a:pt x="140" y="93"/>
                    <a:pt x="139" y="93"/>
                    <a:pt x="139" y="93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3"/>
                    <a:pt x="140" y="93"/>
                    <a:pt x="140" y="92"/>
                  </a:cubicBezTo>
                  <a:cubicBezTo>
                    <a:pt x="140" y="92"/>
                    <a:pt x="140" y="92"/>
                    <a:pt x="140" y="92"/>
                  </a:cubicBezTo>
                  <a:close/>
                  <a:moveTo>
                    <a:pt x="117" y="181"/>
                  </a:moveTo>
                  <a:cubicBezTo>
                    <a:pt x="117" y="182"/>
                    <a:pt x="116" y="182"/>
                    <a:pt x="117" y="182"/>
                  </a:cubicBezTo>
                  <a:cubicBezTo>
                    <a:pt x="116" y="182"/>
                    <a:pt x="116" y="182"/>
                    <a:pt x="116" y="182"/>
                  </a:cubicBezTo>
                  <a:lnTo>
                    <a:pt x="117" y="181"/>
                  </a:lnTo>
                  <a:close/>
                  <a:moveTo>
                    <a:pt x="143" y="84"/>
                  </a:move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3" y="84"/>
                    <a:pt x="143" y="84"/>
                  </a:cubicBezTo>
                  <a:close/>
                  <a:moveTo>
                    <a:pt x="139" y="86"/>
                  </a:moveTo>
                  <a:cubicBezTo>
                    <a:pt x="138" y="86"/>
                    <a:pt x="138" y="84"/>
                    <a:pt x="137" y="85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35" y="85"/>
                    <a:pt x="135" y="85"/>
                    <a:pt x="135" y="85"/>
                  </a:cubicBezTo>
                  <a:cubicBezTo>
                    <a:pt x="136" y="85"/>
                    <a:pt x="135" y="84"/>
                    <a:pt x="135" y="84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2" y="84"/>
                    <a:pt x="131" y="84"/>
                    <a:pt x="130" y="84"/>
                  </a:cubicBezTo>
                  <a:cubicBezTo>
                    <a:pt x="130" y="84"/>
                    <a:pt x="129" y="86"/>
                    <a:pt x="128" y="85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28" y="85"/>
                    <a:pt x="128" y="84"/>
                    <a:pt x="128" y="84"/>
                  </a:cubicBezTo>
                  <a:cubicBezTo>
                    <a:pt x="128" y="84"/>
                    <a:pt x="127" y="84"/>
                    <a:pt x="127" y="84"/>
                  </a:cubicBezTo>
                  <a:cubicBezTo>
                    <a:pt x="126" y="84"/>
                    <a:pt x="127" y="85"/>
                    <a:pt x="126" y="84"/>
                  </a:cubicBezTo>
                  <a:cubicBezTo>
                    <a:pt x="126" y="84"/>
                    <a:pt x="126" y="84"/>
                    <a:pt x="126" y="84"/>
                  </a:cubicBezTo>
                  <a:cubicBezTo>
                    <a:pt x="126" y="84"/>
                    <a:pt x="127" y="83"/>
                    <a:pt x="128" y="83"/>
                  </a:cubicBezTo>
                  <a:cubicBezTo>
                    <a:pt x="128" y="83"/>
                    <a:pt x="128" y="83"/>
                    <a:pt x="129" y="84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28" y="81"/>
                    <a:pt x="128" y="81"/>
                    <a:pt x="128" y="81"/>
                  </a:cubicBezTo>
                  <a:cubicBezTo>
                    <a:pt x="130" y="79"/>
                    <a:pt x="129" y="84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31" y="80"/>
                    <a:pt x="131" y="80"/>
                    <a:pt x="131" y="80"/>
                  </a:cubicBezTo>
                  <a:cubicBezTo>
                    <a:pt x="131" y="80"/>
                    <a:pt x="132" y="81"/>
                    <a:pt x="132" y="81"/>
                  </a:cubicBezTo>
                  <a:cubicBezTo>
                    <a:pt x="133" y="81"/>
                    <a:pt x="132" y="81"/>
                    <a:pt x="132" y="81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2" y="82"/>
                    <a:pt x="132" y="82"/>
                    <a:pt x="132" y="82"/>
                  </a:cubicBezTo>
                  <a:cubicBezTo>
                    <a:pt x="132" y="82"/>
                    <a:pt x="132" y="82"/>
                    <a:pt x="132" y="81"/>
                  </a:cubicBezTo>
                  <a:cubicBezTo>
                    <a:pt x="131" y="81"/>
                    <a:pt x="131" y="83"/>
                    <a:pt x="130" y="82"/>
                  </a:cubicBezTo>
                  <a:cubicBezTo>
                    <a:pt x="130" y="83"/>
                    <a:pt x="130" y="83"/>
                    <a:pt x="130" y="83"/>
                  </a:cubicBezTo>
                  <a:cubicBezTo>
                    <a:pt x="130" y="83"/>
                    <a:pt x="131" y="84"/>
                    <a:pt x="131" y="83"/>
                  </a:cubicBezTo>
                  <a:cubicBezTo>
                    <a:pt x="132" y="82"/>
                    <a:pt x="132" y="83"/>
                    <a:pt x="133" y="83"/>
                  </a:cubicBezTo>
                  <a:cubicBezTo>
                    <a:pt x="133" y="83"/>
                    <a:pt x="133" y="83"/>
                    <a:pt x="133" y="82"/>
                  </a:cubicBezTo>
                  <a:cubicBezTo>
                    <a:pt x="133" y="82"/>
                    <a:pt x="133" y="82"/>
                    <a:pt x="133" y="82"/>
                  </a:cubicBezTo>
                  <a:cubicBezTo>
                    <a:pt x="133" y="83"/>
                    <a:pt x="133" y="83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34" y="84"/>
                    <a:pt x="134" y="83"/>
                    <a:pt x="134" y="83"/>
                  </a:cubicBezTo>
                  <a:cubicBezTo>
                    <a:pt x="134" y="83"/>
                    <a:pt x="134" y="83"/>
                    <a:pt x="134" y="83"/>
                  </a:cubicBezTo>
                  <a:cubicBezTo>
                    <a:pt x="134" y="83"/>
                    <a:pt x="134" y="83"/>
                    <a:pt x="134" y="83"/>
                  </a:cubicBezTo>
                  <a:cubicBezTo>
                    <a:pt x="134" y="83"/>
                    <a:pt x="134" y="82"/>
                    <a:pt x="134" y="82"/>
                  </a:cubicBezTo>
                  <a:cubicBezTo>
                    <a:pt x="135" y="82"/>
                    <a:pt x="135" y="82"/>
                    <a:pt x="135" y="82"/>
                  </a:cubicBezTo>
                  <a:cubicBezTo>
                    <a:pt x="135" y="82"/>
                    <a:pt x="135" y="82"/>
                    <a:pt x="135" y="82"/>
                  </a:cubicBezTo>
                  <a:cubicBezTo>
                    <a:pt x="136" y="82"/>
                    <a:pt x="135" y="81"/>
                    <a:pt x="135" y="81"/>
                  </a:cubicBezTo>
                  <a:cubicBezTo>
                    <a:pt x="136" y="81"/>
                    <a:pt x="135" y="80"/>
                    <a:pt x="137" y="80"/>
                  </a:cubicBezTo>
                  <a:cubicBezTo>
                    <a:pt x="137" y="80"/>
                    <a:pt x="136" y="81"/>
                    <a:pt x="136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7" y="81"/>
                    <a:pt x="137" y="81"/>
                    <a:pt x="136" y="81"/>
                  </a:cubicBezTo>
                  <a:cubicBezTo>
                    <a:pt x="136" y="81"/>
                    <a:pt x="136" y="81"/>
                    <a:pt x="136" y="82"/>
                  </a:cubicBezTo>
                  <a:cubicBezTo>
                    <a:pt x="137" y="82"/>
                    <a:pt x="137" y="83"/>
                    <a:pt x="136" y="83"/>
                  </a:cubicBezTo>
                  <a:cubicBezTo>
                    <a:pt x="137" y="84"/>
                    <a:pt x="137" y="84"/>
                    <a:pt x="138" y="84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39" y="84"/>
                    <a:pt x="139" y="85"/>
                    <a:pt x="139" y="85"/>
                  </a:cubicBezTo>
                  <a:lnTo>
                    <a:pt x="139" y="86"/>
                  </a:lnTo>
                  <a:close/>
                  <a:moveTo>
                    <a:pt x="136" y="90"/>
                  </a:moveTo>
                  <a:cubicBezTo>
                    <a:pt x="136" y="90"/>
                    <a:pt x="136" y="90"/>
                    <a:pt x="135" y="90"/>
                  </a:cubicBezTo>
                  <a:cubicBezTo>
                    <a:pt x="136" y="89"/>
                    <a:pt x="136" y="89"/>
                    <a:pt x="136" y="89"/>
                  </a:cubicBezTo>
                  <a:lnTo>
                    <a:pt x="136" y="90"/>
                  </a:lnTo>
                  <a:close/>
                  <a:moveTo>
                    <a:pt x="103" y="180"/>
                  </a:move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4" y="180"/>
                    <a:pt x="104" y="180"/>
                  </a:cubicBezTo>
                  <a:cubicBezTo>
                    <a:pt x="104" y="180"/>
                    <a:pt x="104" y="180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4" y="180"/>
                    <a:pt x="104" y="180"/>
                    <a:pt x="104" y="180"/>
                  </a:cubicBezTo>
                  <a:cubicBezTo>
                    <a:pt x="104" y="180"/>
                    <a:pt x="104" y="180"/>
                    <a:pt x="103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01" y="179"/>
                    <a:pt x="102" y="179"/>
                    <a:pt x="103" y="180"/>
                  </a:cubicBezTo>
                  <a:cubicBezTo>
                    <a:pt x="103" y="179"/>
                    <a:pt x="102" y="180"/>
                    <a:pt x="10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0"/>
                    <a:pt x="102" y="180"/>
                    <a:pt x="103" y="180"/>
                  </a:cubicBezTo>
                  <a:close/>
                  <a:moveTo>
                    <a:pt x="112" y="142"/>
                  </a:move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2"/>
                    <a:pt x="113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142"/>
                    <a:pt x="112" y="143"/>
                    <a:pt x="113" y="143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2" y="143"/>
                    <a:pt x="113" y="143"/>
                    <a:pt x="112" y="142"/>
                  </a:cubicBezTo>
                  <a:close/>
                  <a:moveTo>
                    <a:pt x="116" y="125"/>
                  </a:moveTo>
                  <a:cubicBezTo>
                    <a:pt x="116" y="124"/>
                    <a:pt x="116" y="124"/>
                    <a:pt x="116" y="124"/>
                  </a:cubicBezTo>
                  <a:cubicBezTo>
                    <a:pt x="117" y="124"/>
                    <a:pt x="117" y="124"/>
                    <a:pt x="117" y="124"/>
                  </a:cubicBezTo>
                  <a:cubicBezTo>
                    <a:pt x="117" y="125"/>
                    <a:pt x="116" y="125"/>
                    <a:pt x="116" y="125"/>
                  </a:cubicBezTo>
                  <a:close/>
                  <a:moveTo>
                    <a:pt x="112" y="148"/>
                  </a:moveTo>
                  <a:cubicBezTo>
                    <a:pt x="113" y="148"/>
                    <a:pt x="113" y="148"/>
                    <a:pt x="113" y="148"/>
                  </a:cubicBezTo>
                  <a:cubicBezTo>
                    <a:pt x="113" y="149"/>
                    <a:pt x="113" y="149"/>
                    <a:pt x="113" y="149"/>
                  </a:cubicBezTo>
                  <a:lnTo>
                    <a:pt x="112" y="148"/>
                  </a:lnTo>
                  <a:close/>
                  <a:moveTo>
                    <a:pt x="124" y="88"/>
                  </a:moveTo>
                  <a:cubicBezTo>
                    <a:pt x="123" y="88"/>
                    <a:pt x="123" y="88"/>
                    <a:pt x="123" y="88"/>
                  </a:cubicBezTo>
                  <a:cubicBezTo>
                    <a:pt x="123" y="88"/>
                    <a:pt x="123" y="87"/>
                    <a:pt x="123" y="87"/>
                  </a:cubicBezTo>
                  <a:cubicBezTo>
                    <a:pt x="123" y="87"/>
                    <a:pt x="122" y="86"/>
                    <a:pt x="122" y="87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121" y="86"/>
                    <a:pt x="120" y="87"/>
                    <a:pt x="119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7"/>
                    <a:pt x="119" y="87"/>
                    <a:pt x="119" y="87"/>
                  </a:cubicBezTo>
                  <a:cubicBezTo>
                    <a:pt x="119" y="87"/>
                    <a:pt x="118" y="87"/>
                    <a:pt x="118" y="88"/>
                  </a:cubicBezTo>
                  <a:cubicBezTo>
                    <a:pt x="119" y="88"/>
                    <a:pt x="120" y="88"/>
                    <a:pt x="120" y="88"/>
                  </a:cubicBezTo>
                  <a:cubicBezTo>
                    <a:pt x="120" y="89"/>
                    <a:pt x="120" y="89"/>
                    <a:pt x="120" y="89"/>
                  </a:cubicBezTo>
                  <a:cubicBezTo>
                    <a:pt x="118" y="88"/>
                    <a:pt x="118" y="88"/>
                    <a:pt x="117" y="87"/>
                  </a:cubicBezTo>
                  <a:cubicBezTo>
                    <a:pt x="116" y="88"/>
                    <a:pt x="116" y="88"/>
                    <a:pt x="116" y="88"/>
                  </a:cubicBezTo>
                  <a:cubicBezTo>
                    <a:pt x="116" y="87"/>
                    <a:pt x="115" y="87"/>
                    <a:pt x="115" y="87"/>
                  </a:cubicBezTo>
                  <a:cubicBezTo>
                    <a:pt x="113" y="87"/>
                    <a:pt x="115" y="88"/>
                    <a:pt x="114" y="89"/>
                  </a:cubicBezTo>
                  <a:cubicBezTo>
                    <a:pt x="115" y="88"/>
                    <a:pt x="115" y="88"/>
                    <a:pt x="115" y="88"/>
                  </a:cubicBezTo>
                  <a:cubicBezTo>
                    <a:pt x="116" y="89"/>
                    <a:pt x="116" y="89"/>
                    <a:pt x="116" y="89"/>
                  </a:cubicBezTo>
                  <a:cubicBezTo>
                    <a:pt x="115" y="89"/>
                    <a:pt x="115" y="89"/>
                    <a:pt x="114" y="90"/>
                  </a:cubicBezTo>
                  <a:cubicBezTo>
                    <a:pt x="114" y="89"/>
                    <a:pt x="113" y="89"/>
                    <a:pt x="113" y="88"/>
                  </a:cubicBezTo>
                  <a:cubicBezTo>
                    <a:pt x="112" y="89"/>
                    <a:pt x="112" y="89"/>
                    <a:pt x="112" y="89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11" y="90"/>
                    <a:pt x="111" y="90"/>
                    <a:pt x="111" y="90"/>
                  </a:cubicBezTo>
                  <a:cubicBezTo>
                    <a:pt x="112" y="90"/>
                    <a:pt x="112" y="89"/>
                    <a:pt x="112" y="89"/>
                  </a:cubicBezTo>
                  <a:cubicBezTo>
                    <a:pt x="112" y="89"/>
                    <a:pt x="112" y="89"/>
                    <a:pt x="111" y="89"/>
                  </a:cubicBezTo>
                  <a:cubicBezTo>
                    <a:pt x="111" y="89"/>
                    <a:pt x="111" y="89"/>
                    <a:pt x="111" y="89"/>
                  </a:cubicBezTo>
                  <a:cubicBezTo>
                    <a:pt x="110" y="90"/>
                    <a:pt x="109" y="89"/>
                    <a:pt x="109" y="89"/>
                  </a:cubicBezTo>
                  <a:cubicBezTo>
                    <a:pt x="109" y="89"/>
                    <a:pt x="109" y="89"/>
                    <a:pt x="109" y="88"/>
                  </a:cubicBezTo>
                  <a:cubicBezTo>
                    <a:pt x="108" y="89"/>
                    <a:pt x="108" y="89"/>
                    <a:pt x="107" y="89"/>
                  </a:cubicBezTo>
                  <a:cubicBezTo>
                    <a:pt x="107" y="88"/>
                    <a:pt x="105" y="88"/>
                    <a:pt x="106" y="87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6" y="86"/>
                    <a:pt x="106" y="87"/>
                    <a:pt x="107" y="87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107" y="87"/>
                    <a:pt x="108" y="87"/>
                    <a:pt x="108" y="87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9" y="89"/>
                    <a:pt x="110" y="87"/>
                    <a:pt x="111" y="87"/>
                  </a:cubicBezTo>
                  <a:cubicBezTo>
                    <a:pt x="111" y="87"/>
                    <a:pt x="111" y="86"/>
                    <a:pt x="111" y="86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112" y="86"/>
                    <a:pt x="111" y="87"/>
                    <a:pt x="112" y="88"/>
                  </a:cubicBezTo>
                  <a:cubicBezTo>
                    <a:pt x="113" y="87"/>
                    <a:pt x="113" y="87"/>
                    <a:pt x="113" y="87"/>
                  </a:cubicBezTo>
                  <a:cubicBezTo>
                    <a:pt x="112" y="87"/>
                    <a:pt x="112" y="86"/>
                    <a:pt x="112" y="86"/>
                  </a:cubicBezTo>
                  <a:cubicBezTo>
                    <a:pt x="112" y="85"/>
                    <a:pt x="112" y="86"/>
                    <a:pt x="113" y="86"/>
                  </a:cubicBezTo>
                  <a:cubicBezTo>
                    <a:pt x="112" y="86"/>
                    <a:pt x="113" y="86"/>
                    <a:pt x="113" y="86"/>
                  </a:cubicBezTo>
                  <a:cubicBezTo>
                    <a:pt x="113" y="86"/>
                    <a:pt x="115" y="86"/>
                    <a:pt x="115" y="87"/>
                  </a:cubicBezTo>
                  <a:cubicBezTo>
                    <a:pt x="115" y="86"/>
                    <a:pt x="116" y="86"/>
                    <a:pt x="116" y="85"/>
                  </a:cubicBezTo>
                  <a:cubicBezTo>
                    <a:pt x="116" y="85"/>
                    <a:pt x="117" y="85"/>
                    <a:pt x="117" y="86"/>
                  </a:cubicBezTo>
                  <a:cubicBezTo>
                    <a:pt x="117" y="85"/>
                    <a:pt x="117" y="85"/>
                    <a:pt x="117" y="85"/>
                  </a:cubicBezTo>
                  <a:cubicBezTo>
                    <a:pt x="117" y="85"/>
                    <a:pt x="118" y="85"/>
                    <a:pt x="118" y="85"/>
                  </a:cubicBezTo>
                  <a:cubicBezTo>
                    <a:pt x="118" y="85"/>
                    <a:pt x="119" y="84"/>
                    <a:pt x="120" y="84"/>
                  </a:cubicBezTo>
                  <a:cubicBezTo>
                    <a:pt x="120" y="85"/>
                    <a:pt x="120" y="84"/>
                    <a:pt x="120" y="84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1" y="85"/>
                    <a:pt x="125" y="83"/>
                    <a:pt x="123" y="85"/>
                  </a:cubicBezTo>
                  <a:cubicBezTo>
                    <a:pt x="124" y="86"/>
                    <a:pt x="125" y="85"/>
                    <a:pt x="125" y="85"/>
                  </a:cubicBezTo>
                  <a:cubicBezTo>
                    <a:pt x="125" y="85"/>
                    <a:pt x="125" y="86"/>
                    <a:pt x="125" y="86"/>
                  </a:cubicBezTo>
                  <a:cubicBezTo>
                    <a:pt x="125" y="87"/>
                    <a:pt x="125" y="87"/>
                    <a:pt x="124" y="88"/>
                  </a:cubicBezTo>
                  <a:close/>
                  <a:moveTo>
                    <a:pt x="114" y="124"/>
                  </a:moveTo>
                  <a:cubicBezTo>
                    <a:pt x="114" y="125"/>
                    <a:pt x="114" y="123"/>
                    <a:pt x="114" y="124"/>
                  </a:cubicBezTo>
                  <a:cubicBezTo>
                    <a:pt x="113" y="124"/>
                    <a:pt x="113" y="124"/>
                    <a:pt x="113" y="124"/>
                  </a:cubicBezTo>
                  <a:cubicBezTo>
                    <a:pt x="113" y="124"/>
                    <a:pt x="113" y="124"/>
                    <a:pt x="113" y="124"/>
                  </a:cubicBezTo>
                  <a:cubicBezTo>
                    <a:pt x="114" y="123"/>
                    <a:pt x="114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4" y="124"/>
                    <a:pt x="114" y="124"/>
                    <a:pt x="114" y="124"/>
                  </a:cubicBezTo>
                  <a:close/>
                  <a:moveTo>
                    <a:pt x="118" y="96"/>
                  </a:moveTo>
                  <a:cubicBezTo>
                    <a:pt x="119" y="96"/>
                    <a:pt x="119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lnTo>
                    <a:pt x="118" y="96"/>
                  </a:lnTo>
                  <a:close/>
                  <a:moveTo>
                    <a:pt x="93" y="190"/>
                  </a:moveTo>
                  <a:cubicBezTo>
                    <a:pt x="93" y="190"/>
                    <a:pt x="93" y="190"/>
                    <a:pt x="93" y="190"/>
                  </a:cubicBezTo>
                  <a:cubicBezTo>
                    <a:pt x="93" y="190"/>
                    <a:pt x="93" y="190"/>
                    <a:pt x="93" y="190"/>
                  </a:cubicBezTo>
                  <a:close/>
                  <a:moveTo>
                    <a:pt x="99" y="152"/>
                  </a:moveTo>
                  <a:cubicBezTo>
                    <a:pt x="98" y="152"/>
                    <a:pt x="98" y="152"/>
                    <a:pt x="98" y="152"/>
                  </a:cubicBezTo>
                  <a:cubicBezTo>
                    <a:pt x="98" y="151"/>
                    <a:pt x="98" y="151"/>
                    <a:pt x="98" y="151"/>
                  </a:cubicBezTo>
                  <a:lnTo>
                    <a:pt x="99" y="152"/>
                  </a:lnTo>
                  <a:close/>
                  <a:moveTo>
                    <a:pt x="111" y="98"/>
                  </a:moveTo>
                  <a:cubicBezTo>
                    <a:pt x="111" y="98"/>
                    <a:pt x="111" y="98"/>
                    <a:pt x="112" y="98"/>
                  </a:cubicBezTo>
                  <a:cubicBezTo>
                    <a:pt x="112" y="98"/>
                    <a:pt x="111" y="99"/>
                    <a:pt x="112" y="99"/>
                  </a:cubicBezTo>
                  <a:cubicBezTo>
                    <a:pt x="111" y="98"/>
                    <a:pt x="111" y="98"/>
                    <a:pt x="111" y="98"/>
                  </a:cubicBezTo>
                  <a:cubicBezTo>
                    <a:pt x="111" y="98"/>
                    <a:pt x="111" y="98"/>
                    <a:pt x="111" y="98"/>
                  </a:cubicBezTo>
                  <a:close/>
                  <a:moveTo>
                    <a:pt x="85" y="187"/>
                  </a:moveTo>
                  <a:cubicBezTo>
                    <a:pt x="84" y="187"/>
                    <a:pt x="84" y="187"/>
                    <a:pt x="84" y="187"/>
                  </a:cubicBezTo>
                  <a:cubicBezTo>
                    <a:pt x="85" y="186"/>
                    <a:pt x="85" y="186"/>
                    <a:pt x="85" y="186"/>
                  </a:cubicBezTo>
                  <a:lnTo>
                    <a:pt x="85" y="187"/>
                  </a:lnTo>
                  <a:close/>
                  <a:moveTo>
                    <a:pt x="84" y="178"/>
                  </a:moveTo>
                  <a:cubicBezTo>
                    <a:pt x="84" y="178"/>
                    <a:pt x="84" y="178"/>
                    <a:pt x="85" y="178"/>
                  </a:cubicBezTo>
                  <a:cubicBezTo>
                    <a:pt x="85" y="178"/>
                    <a:pt x="85" y="178"/>
                    <a:pt x="84" y="178"/>
                  </a:cubicBezTo>
                  <a:close/>
                  <a:moveTo>
                    <a:pt x="97" y="129"/>
                  </a:moveTo>
                  <a:cubicBezTo>
                    <a:pt x="97" y="129"/>
                    <a:pt x="98" y="129"/>
                    <a:pt x="98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9" y="128"/>
                    <a:pt x="99" y="128"/>
                    <a:pt x="98" y="127"/>
                  </a:cubicBezTo>
                  <a:cubicBezTo>
                    <a:pt x="99" y="127"/>
                    <a:pt x="99" y="127"/>
                    <a:pt x="99" y="127"/>
                  </a:cubicBezTo>
                  <a:cubicBezTo>
                    <a:pt x="100" y="128"/>
                    <a:pt x="99" y="128"/>
                    <a:pt x="98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29"/>
                    <a:pt x="98" y="129"/>
                    <a:pt x="98" y="129"/>
                  </a:cubicBezTo>
                  <a:lnTo>
                    <a:pt x="97" y="129"/>
                  </a:lnTo>
                  <a:close/>
                  <a:moveTo>
                    <a:pt x="105" y="90"/>
                  </a:moveTo>
                  <a:cubicBezTo>
                    <a:pt x="104" y="90"/>
                    <a:pt x="104" y="90"/>
                    <a:pt x="104" y="90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3" y="88"/>
                    <a:pt x="102" y="90"/>
                    <a:pt x="100" y="89"/>
                  </a:cubicBezTo>
                  <a:cubicBezTo>
                    <a:pt x="101" y="87"/>
                    <a:pt x="104" y="89"/>
                    <a:pt x="103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03" y="87"/>
                    <a:pt x="105" y="88"/>
                    <a:pt x="105" y="88"/>
                  </a:cubicBezTo>
                  <a:cubicBezTo>
                    <a:pt x="105" y="89"/>
                    <a:pt x="106" y="90"/>
                    <a:pt x="106" y="90"/>
                  </a:cubicBezTo>
                  <a:cubicBezTo>
                    <a:pt x="105" y="90"/>
                    <a:pt x="107" y="91"/>
                    <a:pt x="106" y="91"/>
                  </a:cubicBezTo>
                  <a:cubicBezTo>
                    <a:pt x="105" y="91"/>
                    <a:pt x="105" y="90"/>
                    <a:pt x="105" y="90"/>
                  </a:cubicBezTo>
                  <a:close/>
                  <a:moveTo>
                    <a:pt x="105" y="92"/>
                  </a:moveTo>
                  <a:cubicBezTo>
                    <a:pt x="105" y="92"/>
                    <a:pt x="105" y="92"/>
                    <a:pt x="105" y="92"/>
                  </a:cubicBezTo>
                  <a:cubicBezTo>
                    <a:pt x="105" y="91"/>
                    <a:pt x="105" y="91"/>
                    <a:pt x="105" y="91"/>
                  </a:cubicBezTo>
                  <a:lnTo>
                    <a:pt x="105" y="92"/>
                  </a:lnTo>
                  <a:close/>
                  <a:moveTo>
                    <a:pt x="82" y="156"/>
                  </a:moveTo>
                  <a:cubicBezTo>
                    <a:pt x="82" y="156"/>
                    <a:pt x="82" y="156"/>
                    <a:pt x="82" y="156"/>
                  </a:cubicBezTo>
                  <a:cubicBezTo>
                    <a:pt x="82" y="156"/>
                    <a:pt x="82" y="156"/>
                    <a:pt x="82" y="156"/>
                  </a:cubicBezTo>
                  <a:cubicBezTo>
                    <a:pt x="82" y="156"/>
                    <a:pt x="81" y="156"/>
                    <a:pt x="81" y="156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2" y="156"/>
                    <a:pt x="82" y="156"/>
                    <a:pt x="82" y="156"/>
                  </a:cubicBezTo>
                  <a:cubicBezTo>
                    <a:pt x="82" y="156"/>
                    <a:pt x="82" y="156"/>
                    <a:pt x="82" y="156"/>
                  </a:cubicBezTo>
                  <a:cubicBezTo>
                    <a:pt x="82" y="156"/>
                    <a:pt x="82" y="156"/>
                    <a:pt x="82" y="156"/>
                  </a:cubicBezTo>
                  <a:cubicBezTo>
                    <a:pt x="82" y="156"/>
                    <a:pt x="82" y="156"/>
                    <a:pt x="82" y="156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83" y="157"/>
                    <a:pt x="83" y="157"/>
                    <a:pt x="83" y="157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82" y="156"/>
                    <a:pt x="82" y="156"/>
                    <a:pt x="82" y="156"/>
                  </a:cubicBezTo>
                  <a:close/>
                  <a:moveTo>
                    <a:pt x="99" y="93"/>
                  </a:moveTo>
                  <a:cubicBezTo>
                    <a:pt x="99" y="93"/>
                    <a:pt x="99" y="93"/>
                    <a:pt x="99" y="93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98" y="92"/>
                    <a:pt x="98" y="92"/>
                    <a:pt x="97" y="92"/>
                  </a:cubicBezTo>
                  <a:cubicBezTo>
                    <a:pt x="96" y="93"/>
                    <a:pt x="97" y="93"/>
                    <a:pt x="96" y="94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6" y="93"/>
                    <a:pt x="96" y="93"/>
                    <a:pt x="96" y="92"/>
                  </a:cubicBezTo>
                  <a:cubicBezTo>
                    <a:pt x="96" y="92"/>
                    <a:pt x="95" y="92"/>
                    <a:pt x="95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5" y="92"/>
                    <a:pt x="95" y="91"/>
                    <a:pt x="95" y="91"/>
                  </a:cubicBezTo>
                  <a:cubicBezTo>
                    <a:pt x="95" y="91"/>
                    <a:pt x="95" y="91"/>
                    <a:pt x="95" y="91"/>
                  </a:cubicBezTo>
                  <a:cubicBezTo>
                    <a:pt x="96" y="92"/>
                    <a:pt x="96" y="89"/>
                    <a:pt x="98" y="89"/>
                  </a:cubicBezTo>
                  <a:cubicBezTo>
                    <a:pt x="98" y="89"/>
                    <a:pt x="97" y="89"/>
                    <a:pt x="97" y="89"/>
                  </a:cubicBezTo>
                  <a:cubicBezTo>
                    <a:pt x="98" y="89"/>
                    <a:pt x="98" y="89"/>
                    <a:pt x="98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7" y="89"/>
                    <a:pt x="96" y="89"/>
                  </a:cubicBezTo>
                  <a:cubicBezTo>
                    <a:pt x="97" y="89"/>
                    <a:pt x="97" y="88"/>
                    <a:pt x="97" y="88"/>
                  </a:cubicBezTo>
                  <a:cubicBezTo>
                    <a:pt x="97" y="89"/>
                    <a:pt x="98" y="88"/>
                    <a:pt x="99" y="88"/>
                  </a:cubicBezTo>
                  <a:cubicBezTo>
                    <a:pt x="99" y="88"/>
                    <a:pt x="98" y="89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99" y="90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8" y="90"/>
                    <a:pt x="98" y="91"/>
                    <a:pt x="97" y="91"/>
                  </a:cubicBezTo>
                  <a:cubicBezTo>
                    <a:pt x="97" y="91"/>
                    <a:pt x="97" y="91"/>
                    <a:pt x="97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8" y="92"/>
                    <a:pt x="98" y="92"/>
                    <a:pt x="99" y="9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2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100" y="91"/>
                    <a:pt x="100" y="91"/>
                    <a:pt x="101" y="91"/>
                  </a:cubicBezTo>
                  <a:cubicBezTo>
                    <a:pt x="100" y="91"/>
                    <a:pt x="101" y="92"/>
                    <a:pt x="101" y="92"/>
                  </a:cubicBezTo>
                  <a:cubicBezTo>
                    <a:pt x="100" y="91"/>
                    <a:pt x="100" y="94"/>
                    <a:pt x="99" y="93"/>
                  </a:cubicBezTo>
                  <a:close/>
                  <a:moveTo>
                    <a:pt x="64" y="197"/>
                  </a:moveTo>
                  <a:cubicBezTo>
                    <a:pt x="64" y="197"/>
                    <a:pt x="64" y="198"/>
                    <a:pt x="64" y="198"/>
                  </a:cubicBezTo>
                  <a:cubicBezTo>
                    <a:pt x="64" y="197"/>
                    <a:pt x="64" y="197"/>
                    <a:pt x="64" y="197"/>
                  </a:cubicBezTo>
                  <a:cubicBezTo>
                    <a:pt x="65" y="197"/>
                    <a:pt x="66" y="198"/>
                    <a:pt x="65" y="198"/>
                  </a:cubicBezTo>
                  <a:cubicBezTo>
                    <a:pt x="66" y="198"/>
                    <a:pt x="66" y="198"/>
                    <a:pt x="66" y="198"/>
                  </a:cubicBezTo>
                  <a:cubicBezTo>
                    <a:pt x="65" y="199"/>
                    <a:pt x="65" y="199"/>
                    <a:pt x="65" y="199"/>
                  </a:cubicBezTo>
                  <a:cubicBezTo>
                    <a:pt x="65" y="199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7"/>
                    <a:pt x="64" y="197"/>
                  </a:cubicBezTo>
                  <a:close/>
                  <a:moveTo>
                    <a:pt x="84" y="107"/>
                  </a:moveTo>
                  <a:cubicBezTo>
                    <a:pt x="84" y="107"/>
                    <a:pt x="84" y="106"/>
                    <a:pt x="84" y="107"/>
                  </a:cubicBezTo>
                  <a:cubicBezTo>
                    <a:pt x="84" y="106"/>
                    <a:pt x="84" y="105"/>
                    <a:pt x="85" y="105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5"/>
                    <a:pt x="85" y="106"/>
                    <a:pt x="84" y="106"/>
                  </a:cubicBezTo>
                  <a:lnTo>
                    <a:pt x="84" y="107"/>
                  </a:lnTo>
                  <a:close/>
                  <a:moveTo>
                    <a:pt x="70" y="157"/>
                  </a:moveTo>
                  <a:cubicBezTo>
                    <a:pt x="70" y="157"/>
                    <a:pt x="70" y="157"/>
                    <a:pt x="70" y="157"/>
                  </a:cubicBezTo>
                  <a:cubicBezTo>
                    <a:pt x="70" y="156"/>
                    <a:pt x="70" y="155"/>
                    <a:pt x="70" y="155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0" y="157"/>
                    <a:pt x="70" y="157"/>
                    <a:pt x="70" y="157"/>
                  </a:cubicBezTo>
                  <a:close/>
                  <a:moveTo>
                    <a:pt x="83" y="96"/>
                  </a:moveTo>
                  <a:cubicBezTo>
                    <a:pt x="83" y="97"/>
                    <a:pt x="83" y="97"/>
                    <a:pt x="83" y="97"/>
                  </a:cubicBezTo>
                  <a:cubicBezTo>
                    <a:pt x="83" y="96"/>
                    <a:pt x="81" y="97"/>
                    <a:pt x="81" y="96"/>
                  </a:cubicBezTo>
                  <a:cubicBezTo>
                    <a:pt x="81" y="96"/>
                    <a:pt x="82" y="96"/>
                    <a:pt x="82" y="96"/>
                  </a:cubicBezTo>
                  <a:cubicBezTo>
                    <a:pt x="82" y="96"/>
                    <a:pt x="82" y="95"/>
                    <a:pt x="82" y="95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3" y="95"/>
                    <a:pt x="85" y="96"/>
                    <a:pt x="85" y="95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4" y="94"/>
                    <a:pt x="85" y="94"/>
                    <a:pt x="85" y="94"/>
                  </a:cubicBezTo>
                  <a:cubicBezTo>
                    <a:pt x="85" y="93"/>
                    <a:pt x="85" y="93"/>
                    <a:pt x="84" y="93"/>
                  </a:cubicBezTo>
                  <a:cubicBezTo>
                    <a:pt x="85" y="93"/>
                    <a:pt x="86" y="92"/>
                    <a:pt x="86" y="93"/>
                  </a:cubicBezTo>
                  <a:cubicBezTo>
                    <a:pt x="85" y="92"/>
                    <a:pt x="85" y="94"/>
                    <a:pt x="85" y="94"/>
                  </a:cubicBezTo>
                  <a:cubicBezTo>
                    <a:pt x="85" y="95"/>
                    <a:pt x="86" y="95"/>
                    <a:pt x="86" y="94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87" y="95"/>
                    <a:pt x="86" y="97"/>
                    <a:pt x="86" y="96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6"/>
                    <a:pt x="83" y="96"/>
                  </a:cubicBezTo>
                  <a:close/>
                  <a:moveTo>
                    <a:pt x="60" y="187"/>
                  </a:moveTo>
                  <a:cubicBezTo>
                    <a:pt x="60" y="187"/>
                    <a:pt x="59" y="187"/>
                    <a:pt x="59" y="187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59" y="187"/>
                    <a:pt x="60" y="186"/>
                    <a:pt x="60" y="187"/>
                  </a:cubicBezTo>
                  <a:close/>
                  <a:moveTo>
                    <a:pt x="66" y="156"/>
                  </a:moveTo>
                  <a:cubicBezTo>
                    <a:pt x="66" y="156"/>
                    <a:pt x="66" y="156"/>
                    <a:pt x="66" y="156"/>
                  </a:cubicBezTo>
                  <a:cubicBezTo>
                    <a:pt x="66" y="156"/>
                    <a:pt x="65" y="156"/>
                    <a:pt x="65" y="156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66" y="156"/>
                    <a:pt x="66" y="156"/>
                    <a:pt x="66" y="156"/>
                  </a:cubicBezTo>
                  <a:cubicBezTo>
                    <a:pt x="66" y="156"/>
                    <a:pt x="66" y="156"/>
                    <a:pt x="66" y="156"/>
                  </a:cubicBezTo>
                  <a:close/>
                  <a:moveTo>
                    <a:pt x="89" y="88"/>
                  </a:moveTo>
                  <a:cubicBezTo>
                    <a:pt x="89" y="88"/>
                    <a:pt x="89" y="88"/>
                    <a:pt x="89" y="88"/>
                  </a:cubicBezTo>
                  <a:cubicBezTo>
                    <a:pt x="89" y="88"/>
                    <a:pt x="89" y="89"/>
                    <a:pt x="89" y="89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89" y="89"/>
                    <a:pt x="88" y="89"/>
                    <a:pt x="87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87" y="88"/>
                    <a:pt x="88" y="88"/>
                    <a:pt x="88" y="88"/>
                  </a:cubicBezTo>
                  <a:cubicBezTo>
                    <a:pt x="88" y="88"/>
                    <a:pt x="89" y="88"/>
                    <a:pt x="89" y="88"/>
                  </a:cubicBezTo>
                  <a:cubicBezTo>
                    <a:pt x="89" y="88"/>
                    <a:pt x="89" y="88"/>
                    <a:pt x="89" y="88"/>
                  </a:cubicBezTo>
                  <a:close/>
                  <a:moveTo>
                    <a:pt x="93" y="65"/>
                  </a:moveTo>
                  <a:cubicBezTo>
                    <a:pt x="94" y="65"/>
                    <a:pt x="95" y="66"/>
                    <a:pt x="96" y="66"/>
                  </a:cubicBezTo>
                  <a:cubicBezTo>
                    <a:pt x="97" y="64"/>
                    <a:pt x="99" y="66"/>
                    <a:pt x="100" y="66"/>
                  </a:cubicBezTo>
                  <a:cubicBezTo>
                    <a:pt x="100" y="67"/>
                    <a:pt x="99" y="66"/>
                    <a:pt x="99" y="67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98" y="65"/>
                    <a:pt x="97" y="67"/>
                    <a:pt x="96" y="65"/>
                  </a:cubicBezTo>
                  <a:cubicBezTo>
                    <a:pt x="96" y="66"/>
                    <a:pt x="95" y="66"/>
                    <a:pt x="95" y="66"/>
                  </a:cubicBezTo>
                  <a:cubicBezTo>
                    <a:pt x="95" y="66"/>
                    <a:pt x="94" y="66"/>
                    <a:pt x="94" y="66"/>
                  </a:cubicBezTo>
                  <a:cubicBezTo>
                    <a:pt x="94" y="66"/>
                    <a:pt x="94" y="66"/>
                    <a:pt x="94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3" y="66"/>
                    <a:pt x="94" y="66"/>
                    <a:pt x="93" y="65"/>
                  </a:cubicBezTo>
                  <a:close/>
                  <a:moveTo>
                    <a:pt x="104" y="32"/>
                  </a:moveTo>
                  <a:cubicBezTo>
                    <a:pt x="104" y="32"/>
                    <a:pt x="105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7" y="33"/>
                    <a:pt x="107" y="33"/>
                  </a:cubicBezTo>
                  <a:cubicBezTo>
                    <a:pt x="107" y="33"/>
                    <a:pt x="106" y="34"/>
                    <a:pt x="106" y="34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4" y="32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32"/>
                    <a:pt x="103" y="32"/>
                    <a:pt x="104" y="32"/>
                  </a:cubicBezTo>
                  <a:close/>
                  <a:moveTo>
                    <a:pt x="104" y="28"/>
                  </a:moveTo>
                  <a:cubicBezTo>
                    <a:pt x="105" y="28"/>
                    <a:pt x="105" y="29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4" y="29"/>
                    <a:pt x="104" y="28"/>
                  </a:cubicBezTo>
                  <a:close/>
                  <a:moveTo>
                    <a:pt x="107" y="30"/>
                  </a:moveTo>
                  <a:cubicBezTo>
                    <a:pt x="108" y="30"/>
                    <a:pt x="108" y="30"/>
                    <a:pt x="108" y="30"/>
                  </a:cubicBezTo>
                  <a:cubicBezTo>
                    <a:pt x="108" y="31"/>
                    <a:pt x="108" y="31"/>
                    <a:pt x="108" y="31"/>
                  </a:cubicBezTo>
                  <a:lnTo>
                    <a:pt x="107" y="30"/>
                  </a:lnTo>
                  <a:close/>
                  <a:moveTo>
                    <a:pt x="113" y="28"/>
                  </a:moveTo>
                  <a:cubicBezTo>
                    <a:pt x="114" y="28"/>
                    <a:pt x="115" y="28"/>
                    <a:pt x="114" y="29"/>
                  </a:cubicBezTo>
                  <a:lnTo>
                    <a:pt x="113" y="28"/>
                  </a:lnTo>
                  <a:close/>
                  <a:moveTo>
                    <a:pt x="106" y="60"/>
                  </a:moveTo>
                  <a:cubicBezTo>
                    <a:pt x="106" y="60"/>
                    <a:pt x="106" y="60"/>
                    <a:pt x="106" y="60"/>
                  </a:cubicBezTo>
                  <a:cubicBezTo>
                    <a:pt x="105" y="60"/>
                    <a:pt x="105" y="60"/>
                    <a:pt x="105" y="60"/>
                  </a:cubicBezTo>
                  <a:lnTo>
                    <a:pt x="106" y="60"/>
                  </a:lnTo>
                  <a:close/>
                  <a:moveTo>
                    <a:pt x="113" y="27"/>
                  </a:moveTo>
                  <a:cubicBezTo>
                    <a:pt x="114" y="27"/>
                    <a:pt x="114" y="27"/>
                    <a:pt x="114" y="27"/>
                  </a:cubicBezTo>
                  <a:cubicBezTo>
                    <a:pt x="114" y="27"/>
                    <a:pt x="114" y="27"/>
                    <a:pt x="114" y="27"/>
                  </a:cubicBezTo>
                  <a:lnTo>
                    <a:pt x="113" y="27"/>
                  </a:lnTo>
                  <a:close/>
                  <a:moveTo>
                    <a:pt x="107" y="64"/>
                  </a:moveTo>
                  <a:cubicBezTo>
                    <a:pt x="107" y="65"/>
                    <a:pt x="106" y="65"/>
                    <a:pt x="106" y="65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4" y="65"/>
                    <a:pt x="104" y="66"/>
                    <a:pt x="103" y="65"/>
                  </a:cubicBezTo>
                  <a:cubicBezTo>
                    <a:pt x="103" y="65"/>
                    <a:pt x="102" y="65"/>
                    <a:pt x="102" y="66"/>
                  </a:cubicBezTo>
                  <a:cubicBezTo>
                    <a:pt x="101" y="67"/>
                    <a:pt x="100" y="65"/>
                    <a:pt x="99" y="64"/>
                  </a:cubicBezTo>
                  <a:cubicBezTo>
                    <a:pt x="100" y="64"/>
                    <a:pt x="102" y="65"/>
                    <a:pt x="103" y="64"/>
                  </a:cubicBezTo>
                  <a:cubicBezTo>
                    <a:pt x="105" y="65"/>
                    <a:pt x="105" y="63"/>
                    <a:pt x="107" y="64"/>
                  </a:cubicBezTo>
                  <a:close/>
                  <a:moveTo>
                    <a:pt x="110" y="62"/>
                  </a:moveTo>
                  <a:cubicBezTo>
                    <a:pt x="110" y="63"/>
                    <a:pt x="110" y="62"/>
                    <a:pt x="111" y="63"/>
                  </a:cubicBezTo>
                  <a:cubicBezTo>
                    <a:pt x="110" y="64"/>
                    <a:pt x="109" y="62"/>
                    <a:pt x="109" y="63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9" y="64"/>
                    <a:pt x="108" y="64"/>
                    <a:pt x="108" y="65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9" y="63"/>
                    <a:pt x="110" y="62"/>
                  </a:cubicBezTo>
                  <a:close/>
                  <a:moveTo>
                    <a:pt x="119" y="30"/>
                  </a:moveTo>
                  <a:cubicBezTo>
                    <a:pt x="120" y="30"/>
                    <a:pt x="121" y="28"/>
                    <a:pt x="122" y="29"/>
                  </a:cubicBezTo>
                  <a:cubicBezTo>
                    <a:pt x="122" y="30"/>
                    <a:pt x="123" y="29"/>
                    <a:pt x="123" y="30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2" y="30"/>
                    <a:pt x="121" y="30"/>
                    <a:pt x="12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31"/>
                    <a:pt x="120" y="31"/>
                    <a:pt x="120" y="32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31"/>
                    <a:pt x="119" y="31"/>
                    <a:pt x="119" y="32"/>
                  </a:cubicBezTo>
                  <a:cubicBezTo>
                    <a:pt x="119" y="32"/>
                    <a:pt x="119" y="32"/>
                    <a:pt x="119" y="32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8" y="32"/>
                    <a:pt x="118" y="31"/>
                    <a:pt x="118" y="31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8" y="31"/>
                    <a:pt x="118" y="31"/>
                    <a:pt x="119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30"/>
                    <a:pt x="120" y="30"/>
                    <a:pt x="120" y="30"/>
                  </a:cubicBezTo>
                  <a:lnTo>
                    <a:pt x="119" y="30"/>
                  </a:lnTo>
                  <a:close/>
                  <a:moveTo>
                    <a:pt x="119" y="54"/>
                  </a:moveTo>
                  <a:cubicBezTo>
                    <a:pt x="119" y="54"/>
                    <a:pt x="119" y="54"/>
                    <a:pt x="119" y="54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19" y="55"/>
                    <a:pt x="119" y="54"/>
                    <a:pt x="119" y="54"/>
                  </a:cubicBezTo>
                  <a:close/>
                  <a:moveTo>
                    <a:pt x="120" y="52"/>
                  </a:move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2"/>
                    <a:pt x="120" y="52"/>
                  </a:cubicBezTo>
                  <a:cubicBezTo>
                    <a:pt x="120" y="52"/>
                    <a:pt x="121" y="52"/>
                    <a:pt x="121" y="52"/>
                  </a:cubicBezTo>
                  <a:cubicBezTo>
                    <a:pt x="121" y="52"/>
                    <a:pt x="120" y="52"/>
                    <a:pt x="12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19" y="52"/>
                    <a:pt x="119" y="53"/>
                    <a:pt x="119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9" y="54"/>
                    <a:pt x="119" y="53"/>
                    <a:pt x="119" y="53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19" y="52"/>
                    <a:pt x="119" y="52"/>
                    <a:pt x="120" y="52"/>
                  </a:cubicBezTo>
                  <a:cubicBezTo>
                    <a:pt x="120" y="52"/>
                    <a:pt x="120" y="52"/>
                    <a:pt x="120" y="52"/>
                  </a:cubicBezTo>
                  <a:close/>
                  <a:moveTo>
                    <a:pt x="128" y="22"/>
                  </a:moveTo>
                  <a:cubicBezTo>
                    <a:pt x="128" y="22"/>
                    <a:pt x="128" y="21"/>
                    <a:pt x="129" y="21"/>
                  </a:cubicBezTo>
                  <a:cubicBezTo>
                    <a:pt x="130" y="22"/>
                    <a:pt x="131" y="23"/>
                    <a:pt x="131" y="23"/>
                  </a:cubicBezTo>
                  <a:cubicBezTo>
                    <a:pt x="130" y="22"/>
                    <a:pt x="130" y="23"/>
                    <a:pt x="129" y="23"/>
                  </a:cubicBezTo>
                  <a:cubicBezTo>
                    <a:pt x="129" y="24"/>
                    <a:pt x="129" y="24"/>
                    <a:pt x="129" y="24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3"/>
                    <a:pt x="129" y="23"/>
                  </a:cubicBezTo>
                  <a:lnTo>
                    <a:pt x="128" y="22"/>
                  </a:lnTo>
                  <a:close/>
                  <a:moveTo>
                    <a:pt x="132" y="28"/>
                  </a:moveTo>
                  <a:cubicBezTo>
                    <a:pt x="132" y="28"/>
                    <a:pt x="132" y="28"/>
                    <a:pt x="132" y="28"/>
                  </a:cubicBezTo>
                  <a:cubicBezTo>
                    <a:pt x="132" y="27"/>
                    <a:pt x="133" y="28"/>
                    <a:pt x="132" y="28"/>
                  </a:cubicBezTo>
                  <a:cubicBezTo>
                    <a:pt x="133" y="28"/>
                    <a:pt x="132" y="28"/>
                    <a:pt x="132" y="28"/>
                  </a:cubicBezTo>
                  <a:close/>
                  <a:moveTo>
                    <a:pt x="127" y="49"/>
                  </a:moveTo>
                  <a:cubicBezTo>
                    <a:pt x="128" y="48"/>
                    <a:pt x="128" y="48"/>
                    <a:pt x="128" y="48"/>
                  </a:cubicBezTo>
                  <a:cubicBezTo>
                    <a:pt x="129" y="49"/>
                    <a:pt x="129" y="48"/>
                    <a:pt x="130" y="48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8"/>
                    <a:pt x="130" y="48"/>
                    <a:pt x="131" y="48"/>
                  </a:cubicBezTo>
                  <a:cubicBezTo>
                    <a:pt x="131" y="49"/>
                    <a:pt x="131" y="49"/>
                    <a:pt x="131" y="49"/>
                  </a:cubicBezTo>
                  <a:cubicBezTo>
                    <a:pt x="130" y="48"/>
                    <a:pt x="128" y="48"/>
                    <a:pt x="127" y="49"/>
                  </a:cubicBezTo>
                  <a:cubicBezTo>
                    <a:pt x="127" y="49"/>
                    <a:pt x="128" y="50"/>
                    <a:pt x="127" y="50"/>
                  </a:cubicBezTo>
                  <a:cubicBezTo>
                    <a:pt x="127" y="49"/>
                    <a:pt x="127" y="49"/>
                    <a:pt x="126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7" y="48"/>
                    <a:pt x="127" y="48"/>
                    <a:pt x="127" y="49"/>
                  </a:cubicBezTo>
                  <a:close/>
                  <a:moveTo>
                    <a:pt x="141" y="20"/>
                  </a:moveTo>
                  <a:cubicBezTo>
                    <a:pt x="142" y="20"/>
                    <a:pt x="142" y="20"/>
                    <a:pt x="143" y="20"/>
                  </a:cubicBezTo>
                  <a:cubicBezTo>
                    <a:pt x="142" y="20"/>
                    <a:pt x="142" y="21"/>
                    <a:pt x="142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2" y="21"/>
                    <a:pt x="141" y="21"/>
                    <a:pt x="141" y="22"/>
                  </a:cubicBezTo>
                  <a:cubicBezTo>
                    <a:pt x="140" y="21"/>
                    <a:pt x="143" y="20"/>
                    <a:pt x="141" y="20"/>
                  </a:cubicBezTo>
                  <a:cubicBezTo>
                    <a:pt x="141" y="20"/>
                    <a:pt x="140" y="21"/>
                    <a:pt x="140" y="21"/>
                  </a:cubicBezTo>
                  <a:cubicBezTo>
                    <a:pt x="139" y="20"/>
                    <a:pt x="138" y="20"/>
                    <a:pt x="137" y="21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7" y="21"/>
                    <a:pt x="136" y="22"/>
                    <a:pt x="136" y="22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8" y="20"/>
                    <a:pt x="139" y="19"/>
                    <a:pt x="140" y="19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1" y="20"/>
                    <a:pt x="140" y="19"/>
                    <a:pt x="141" y="19"/>
                  </a:cubicBezTo>
                  <a:cubicBezTo>
                    <a:pt x="141" y="19"/>
                    <a:pt x="141" y="19"/>
                    <a:pt x="141" y="20"/>
                  </a:cubicBezTo>
                  <a:cubicBezTo>
                    <a:pt x="141" y="20"/>
                    <a:pt x="141" y="20"/>
                    <a:pt x="141" y="20"/>
                  </a:cubicBezTo>
                  <a:close/>
                  <a:moveTo>
                    <a:pt x="151" y="18"/>
                  </a:moveTo>
                  <a:cubicBezTo>
                    <a:pt x="151" y="17"/>
                    <a:pt x="151" y="17"/>
                    <a:pt x="151" y="17"/>
                  </a:cubicBezTo>
                  <a:cubicBezTo>
                    <a:pt x="152" y="18"/>
                    <a:pt x="153" y="18"/>
                    <a:pt x="153" y="19"/>
                  </a:cubicBezTo>
                  <a:cubicBezTo>
                    <a:pt x="152" y="19"/>
                    <a:pt x="151" y="20"/>
                    <a:pt x="149" y="19"/>
                  </a:cubicBezTo>
                  <a:cubicBezTo>
                    <a:pt x="149" y="19"/>
                    <a:pt x="149" y="20"/>
                    <a:pt x="148" y="20"/>
                  </a:cubicBezTo>
                  <a:cubicBezTo>
                    <a:pt x="148" y="19"/>
                    <a:pt x="149" y="19"/>
                    <a:pt x="149" y="19"/>
                  </a:cubicBezTo>
                  <a:cubicBezTo>
                    <a:pt x="149" y="19"/>
                    <a:pt x="150" y="19"/>
                    <a:pt x="150" y="19"/>
                  </a:cubicBezTo>
                  <a:cubicBezTo>
                    <a:pt x="151" y="19"/>
                    <a:pt x="151" y="18"/>
                    <a:pt x="151" y="18"/>
                  </a:cubicBezTo>
                  <a:close/>
                  <a:moveTo>
                    <a:pt x="140" y="76"/>
                  </a:moveTo>
                  <a:cubicBezTo>
                    <a:pt x="141" y="77"/>
                    <a:pt x="141" y="77"/>
                    <a:pt x="141" y="77"/>
                  </a:cubicBezTo>
                  <a:cubicBezTo>
                    <a:pt x="141" y="77"/>
                    <a:pt x="140" y="77"/>
                    <a:pt x="140" y="77"/>
                  </a:cubicBezTo>
                  <a:cubicBezTo>
                    <a:pt x="140" y="77"/>
                    <a:pt x="140" y="77"/>
                    <a:pt x="140" y="77"/>
                  </a:cubicBezTo>
                  <a:cubicBezTo>
                    <a:pt x="141" y="76"/>
                    <a:pt x="138" y="77"/>
                    <a:pt x="139" y="76"/>
                  </a:cubicBezTo>
                  <a:cubicBezTo>
                    <a:pt x="139" y="75"/>
                    <a:pt x="140" y="75"/>
                    <a:pt x="140" y="75"/>
                  </a:cubicBezTo>
                  <a:cubicBezTo>
                    <a:pt x="140" y="76"/>
                    <a:pt x="140" y="76"/>
                    <a:pt x="140" y="76"/>
                  </a:cubicBezTo>
                  <a:close/>
                  <a:moveTo>
                    <a:pt x="153" y="19"/>
                  </a:moveTo>
                  <a:cubicBezTo>
                    <a:pt x="154" y="19"/>
                    <a:pt x="154" y="18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4" y="19"/>
                    <a:pt x="154" y="19"/>
                    <a:pt x="153" y="19"/>
                  </a:cubicBezTo>
                  <a:close/>
                  <a:moveTo>
                    <a:pt x="142" y="62"/>
                  </a:moveTo>
                  <a:cubicBezTo>
                    <a:pt x="142" y="62"/>
                    <a:pt x="142" y="62"/>
                    <a:pt x="142" y="62"/>
                  </a:cubicBezTo>
                  <a:cubicBezTo>
                    <a:pt x="142" y="62"/>
                    <a:pt x="142" y="62"/>
                    <a:pt x="142" y="62"/>
                  </a:cubicBezTo>
                  <a:close/>
                  <a:moveTo>
                    <a:pt x="138" y="78"/>
                  </a:moveTo>
                  <a:cubicBezTo>
                    <a:pt x="138" y="79"/>
                    <a:pt x="138" y="79"/>
                    <a:pt x="138" y="79"/>
                  </a:cubicBezTo>
                  <a:cubicBezTo>
                    <a:pt x="138" y="79"/>
                    <a:pt x="138" y="79"/>
                    <a:pt x="138" y="79"/>
                  </a:cubicBezTo>
                  <a:cubicBezTo>
                    <a:pt x="137" y="77"/>
                    <a:pt x="139" y="78"/>
                    <a:pt x="139" y="78"/>
                  </a:cubicBezTo>
                  <a:cubicBezTo>
                    <a:pt x="139" y="78"/>
                    <a:pt x="140" y="78"/>
                    <a:pt x="140" y="78"/>
                  </a:cubicBezTo>
                  <a:cubicBezTo>
                    <a:pt x="139" y="78"/>
                    <a:pt x="139" y="78"/>
                    <a:pt x="139" y="78"/>
                  </a:cubicBezTo>
                  <a:cubicBezTo>
                    <a:pt x="139" y="78"/>
                    <a:pt x="139" y="78"/>
                    <a:pt x="139" y="78"/>
                  </a:cubicBezTo>
                  <a:cubicBezTo>
                    <a:pt x="139" y="79"/>
                    <a:pt x="140" y="78"/>
                    <a:pt x="140" y="79"/>
                  </a:cubicBezTo>
                  <a:cubicBezTo>
                    <a:pt x="139" y="79"/>
                    <a:pt x="137" y="79"/>
                    <a:pt x="136" y="80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9"/>
                    <a:pt x="137" y="78"/>
                    <a:pt x="138" y="78"/>
                  </a:cubicBezTo>
                  <a:close/>
                  <a:moveTo>
                    <a:pt x="134" y="76"/>
                  </a:moveTo>
                  <a:cubicBezTo>
                    <a:pt x="134" y="76"/>
                    <a:pt x="134" y="76"/>
                    <a:pt x="134" y="76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34" y="77"/>
                    <a:pt x="134" y="77"/>
                    <a:pt x="133" y="78"/>
                  </a:cubicBezTo>
                  <a:cubicBezTo>
                    <a:pt x="133" y="78"/>
                    <a:pt x="131" y="76"/>
                    <a:pt x="130" y="77"/>
                  </a:cubicBezTo>
                  <a:cubicBezTo>
                    <a:pt x="130" y="76"/>
                    <a:pt x="130" y="76"/>
                    <a:pt x="130" y="76"/>
                  </a:cubicBezTo>
                  <a:cubicBezTo>
                    <a:pt x="130" y="76"/>
                    <a:pt x="131" y="77"/>
                    <a:pt x="131" y="76"/>
                  </a:cubicBezTo>
                  <a:cubicBezTo>
                    <a:pt x="131" y="76"/>
                    <a:pt x="131" y="76"/>
                    <a:pt x="131" y="76"/>
                  </a:cubicBezTo>
                  <a:cubicBezTo>
                    <a:pt x="131" y="76"/>
                    <a:pt x="132" y="78"/>
                    <a:pt x="133" y="77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3" y="76"/>
                    <a:pt x="134" y="76"/>
                    <a:pt x="134" y="76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35" y="76"/>
                    <a:pt x="136" y="76"/>
                    <a:pt x="137" y="77"/>
                  </a:cubicBezTo>
                  <a:cubicBezTo>
                    <a:pt x="137" y="77"/>
                    <a:pt x="135" y="77"/>
                    <a:pt x="135" y="77"/>
                  </a:cubicBezTo>
                  <a:cubicBezTo>
                    <a:pt x="135" y="77"/>
                    <a:pt x="134" y="76"/>
                    <a:pt x="134" y="76"/>
                  </a:cubicBezTo>
                  <a:close/>
                  <a:moveTo>
                    <a:pt x="128" y="78"/>
                  </a:moveTo>
                  <a:cubicBezTo>
                    <a:pt x="128" y="78"/>
                    <a:pt x="128" y="78"/>
                    <a:pt x="128" y="78"/>
                  </a:cubicBezTo>
                  <a:cubicBezTo>
                    <a:pt x="127" y="78"/>
                    <a:pt x="127" y="77"/>
                    <a:pt x="127" y="78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7" y="77"/>
                    <a:pt x="127" y="77"/>
                    <a:pt x="128" y="78"/>
                  </a:cubicBezTo>
                  <a:close/>
                  <a:moveTo>
                    <a:pt x="129" y="74"/>
                  </a:moveTo>
                  <a:cubicBezTo>
                    <a:pt x="129" y="74"/>
                    <a:pt x="129" y="74"/>
                    <a:pt x="129" y="73"/>
                  </a:cubicBezTo>
                  <a:cubicBezTo>
                    <a:pt x="130" y="73"/>
                    <a:pt x="130" y="75"/>
                    <a:pt x="131" y="75"/>
                  </a:cubicBezTo>
                  <a:cubicBezTo>
                    <a:pt x="131" y="75"/>
                    <a:pt x="131" y="74"/>
                    <a:pt x="132" y="75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30" y="75"/>
                    <a:pt x="130" y="75"/>
                    <a:pt x="129" y="74"/>
                  </a:cubicBezTo>
                  <a:close/>
                  <a:moveTo>
                    <a:pt x="133" y="64"/>
                  </a:moveTo>
                  <a:cubicBezTo>
                    <a:pt x="132" y="64"/>
                    <a:pt x="132" y="64"/>
                    <a:pt x="132" y="64"/>
                  </a:cubicBezTo>
                  <a:cubicBezTo>
                    <a:pt x="132" y="64"/>
                    <a:pt x="132" y="63"/>
                    <a:pt x="132" y="63"/>
                  </a:cubicBezTo>
                  <a:cubicBezTo>
                    <a:pt x="132" y="63"/>
                    <a:pt x="132" y="63"/>
                    <a:pt x="132" y="63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3" y="63"/>
                    <a:pt x="133" y="63"/>
                    <a:pt x="133" y="63"/>
                  </a:cubicBezTo>
                  <a:lnTo>
                    <a:pt x="133" y="64"/>
                  </a:lnTo>
                  <a:close/>
                  <a:moveTo>
                    <a:pt x="129" y="80"/>
                  </a:moveTo>
                  <a:cubicBezTo>
                    <a:pt x="130" y="80"/>
                    <a:pt x="130" y="80"/>
                    <a:pt x="130" y="80"/>
                  </a:cubicBezTo>
                  <a:cubicBezTo>
                    <a:pt x="130" y="80"/>
                    <a:pt x="130" y="80"/>
                    <a:pt x="129" y="80"/>
                  </a:cubicBezTo>
                  <a:cubicBezTo>
                    <a:pt x="129" y="80"/>
                    <a:pt x="129" y="80"/>
                    <a:pt x="128" y="80"/>
                  </a:cubicBezTo>
                  <a:cubicBezTo>
                    <a:pt x="129" y="79"/>
                    <a:pt x="129" y="79"/>
                    <a:pt x="129" y="80"/>
                  </a:cubicBezTo>
                  <a:close/>
                  <a:moveTo>
                    <a:pt x="130" y="78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30" y="78"/>
                    <a:pt x="130" y="78"/>
                    <a:pt x="130" y="78"/>
                  </a:cubicBezTo>
                  <a:cubicBezTo>
                    <a:pt x="130" y="78"/>
                    <a:pt x="130" y="78"/>
                    <a:pt x="130" y="78"/>
                  </a:cubicBezTo>
                  <a:close/>
                  <a:moveTo>
                    <a:pt x="133" y="74"/>
                  </a:moveTo>
                  <a:cubicBezTo>
                    <a:pt x="133" y="74"/>
                    <a:pt x="133" y="74"/>
                    <a:pt x="134" y="74"/>
                  </a:cubicBezTo>
                  <a:cubicBezTo>
                    <a:pt x="134" y="75"/>
                    <a:pt x="133" y="75"/>
                    <a:pt x="133" y="75"/>
                  </a:cubicBezTo>
                  <a:cubicBezTo>
                    <a:pt x="133" y="75"/>
                    <a:pt x="133" y="75"/>
                    <a:pt x="133" y="74"/>
                  </a:cubicBezTo>
                  <a:cubicBezTo>
                    <a:pt x="133" y="74"/>
                    <a:pt x="133" y="74"/>
                    <a:pt x="133" y="74"/>
                  </a:cubicBezTo>
                  <a:close/>
                  <a:moveTo>
                    <a:pt x="137" y="72"/>
                  </a:moveTo>
                  <a:cubicBezTo>
                    <a:pt x="137" y="72"/>
                    <a:pt x="137" y="71"/>
                    <a:pt x="136" y="71"/>
                  </a:cubicBezTo>
                  <a:cubicBezTo>
                    <a:pt x="136" y="71"/>
                    <a:pt x="137" y="71"/>
                    <a:pt x="138" y="72"/>
                  </a:cubicBezTo>
                  <a:cubicBezTo>
                    <a:pt x="137" y="71"/>
                    <a:pt x="138" y="73"/>
                    <a:pt x="137" y="72"/>
                  </a:cubicBezTo>
                  <a:close/>
                  <a:moveTo>
                    <a:pt x="136" y="73"/>
                  </a:moveTo>
                  <a:cubicBezTo>
                    <a:pt x="136" y="72"/>
                    <a:pt x="135" y="73"/>
                    <a:pt x="135" y="72"/>
                  </a:cubicBezTo>
                  <a:cubicBezTo>
                    <a:pt x="135" y="72"/>
                    <a:pt x="135" y="72"/>
                    <a:pt x="135" y="72"/>
                  </a:cubicBezTo>
                  <a:cubicBezTo>
                    <a:pt x="135" y="72"/>
                    <a:pt x="135" y="72"/>
                    <a:pt x="135" y="72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6" y="72"/>
                    <a:pt x="136" y="72"/>
                    <a:pt x="136" y="73"/>
                  </a:cubicBezTo>
                  <a:close/>
                  <a:moveTo>
                    <a:pt x="134" y="71"/>
                  </a:moveTo>
                  <a:cubicBezTo>
                    <a:pt x="134" y="71"/>
                    <a:pt x="134" y="71"/>
                    <a:pt x="134" y="71"/>
                  </a:cubicBezTo>
                  <a:cubicBezTo>
                    <a:pt x="133" y="72"/>
                    <a:pt x="134" y="72"/>
                    <a:pt x="134" y="73"/>
                  </a:cubicBezTo>
                  <a:cubicBezTo>
                    <a:pt x="133" y="73"/>
                    <a:pt x="133" y="73"/>
                    <a:pt x="132" y="73"/>
                  </a:cubicBezTo>
                  <a:cubicBezTo>
                    <a:pt x="133" y="73"/>
                    <a:pt x="132" y="73"/>
                    <a:pt x="132" y="72"/>
                  </a:cubicBezTo>
                  <a:cubicBezTo>
                    <a:pt x="133" y="73"/>
                    <a:pt x="133" y="72"/>
                    <a:pt x="133" y="73"/>
                  </a:cubicBezTo>
                  <a:cubicBezTo>
                    <a:pt x="134" y="72"/>
                    <a:pt x="134" y="72"/>
                    <a:pt x="133" y="71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4" y="70"/>
                    <a:pt x="134" y="70"/>
                    <a:pt x="134" y="70"/>
                  </a:cubicBezTo>
                  <a:cubicBezTo>
                    <a:pt x="134" y="71"/>
                    <a:pt x="134" y="71"/>
                    <a:pt x="134" y="71"/>
                  </a:cubicBezTo>
                  <a:close/>
                  <a:moveTo>
                    <a:pt x="133" y="64"/>
                  </a:moveTo>
                  <a:cubicBezTo>
                    <a:pt x="134" y="63"/>
                    <a:pt x="135" y="63"/>
                    <a:pt x="136" y="63"/>
                  </a:cubicBezTo>
                  <a:cubicBezTo>
                    <a:pt x="135" y="63"/>
                    <a:pt x="134" y="64"/>
                    <a:pt x="133" y="64"/>
                  </a:cubicBezTo>
                  <a:close/>
                  <a:moveTo>
                    <a:pt x="137" y="55"/>
                  </a:moveTo>
                  <a:cubicBezTo>
                    <a:pt x="137" y="55"/>
                    <a:pt x="137" y="55"/>
                    <a:pt x="137" y="55"/>
                  </a:cubicBezTo>
                  <a:cubicBezTo>
                    <a:pt x="138" y="55"/>
                    <a:pt x="138" y="55"/>
                    <a:pt x="138" y="55"/>
                  </a:cubicBezTo>
                  <a:lnTo>
                    <a:pt x="137" y="55"/>
                  </a:lnTo>
                  <a:close/>
                  <a:moveTo>
                    <a:pt x="145" y="20"/>
                  </a:moveTo>
                  <a:cubicBezTo>
                    <a:pt x="145" y="21"/>
                    <a:pt x="145" y="21"/>
                    <a:pt x="145" y="21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44" y="21"/>
                    <a:pt x="145" y="21"/>
                    <a:pt x="145" y="20"/>
                  </a:cubicBezTo>
                  <a:cubicBezTo>
                    <a:pt x="144" y="20"/>
                    <a:pt x="144" y="20"/>
                    <a:pt x="143" y="20"/>
                  </a:cubicBezTo>
                  <a:cubicBezTo>
                    <a:pt x="144" y="20"/>
                    <a:pt x="143" y="19"/>
                    <a:pt x="143" y="19"/>
                  </a:cubicBezTo>
                  <a:cubicBezTo>
                    <a:pt x="145" y="18"/>
                    <a:pt x="146" y="20"/>
                    <a:pt x="147" y="19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46" y="20"/>
                    <a:pt x="146" y="20"/>
                    <a:pt x="145" y="20"/>
                  </a:cubicBezTo>
                  <a:close/>
                  <a:moveTo>
                    <a:pt x="130" y="72"/>
                  </a:moveTo>
                  <a:cubicBezTo>
                    <a:pt x="129" y="72"/>
                    <a:pt x="129" y="72"/>
                    <a:pt x="129" y="72"/>
                  </a:cubicBezTo>
                  <a:cubicBezTo>
                    <a:pt x="129" y="71"/>
                    <a:pt x="129" y="71"/>
                    <a:pt x="129" y="71"/>
                  </a:cubicBezTo>
                  <a:lnTo>
                    <a:pt x="130" y="72"/>
                  </a:lnTo>
                  <a:close/>
                  <a:moveTo>
                    <a:pt x="124" y="83"/>
                  </a:moveTo>
                  <a:cubicBezTo>
                    <a:pt x="125" y="82"/>
                    <a:pt x="125" y="82"/>
                    <a:pt x="125" y="82"/>
                  </a:cubicBezTo>
                  <a:cubicBezTo>
                    <a:pt x="125" y="83"/>
                    <a:pt x="125" y="83"/>
                    <a:pt x="125" y="83"/>
                  </a:cubicBezTo>
                  <a:lnTo>
                    <a:pt x="124" y="83"/>
                  </a:lnTo>
                  <a:close/>
                  <a:moveTo>
                    <a:pt x="125" y="84"/>
                  </a:moveTo>
                  <a:cubicBezTo>
                    <a:pt x="125" y="84"/>
                    <a:pt x="124" y="84"/>
                    <a:pt x="124" y="84"/>
                  </a:cubicBezTo>
                  <a:cubicBezTo>
                    <a:pt x="124" y="84"/>
                    <a:pt x="125" y="84"/>
                    <a:pt x="125" y="84"/>
                  </a:cubicBezTo>
                  <a:close/>
                  <a:moveTo>
                    <a:pt x="122" y="81"/>
                  </a:moveTo>
                  <a:cubicBezTo>
                    <a:pt x="122" y="81"/>
                    <a:pt x="122" y="81"/>
                    <a:pt x="122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1" y="80"/>
                    <a:pt x="121" y="80"/>
                    <a:pt x="122" y="80"/>
                  </a:cubicBezTo>
                  <a:cubicBezTo>
                    <a:pt x="121" y="80"/>
                    <a:pt x="122" y="80"/>
                    <a:pt x="122" y="81"/>
                  </a:cubicBezTo>
                  <a:close/>
                  <a:moveTo>
                    <a:pt x="120" y="76"/>
                  </a:moveTo>
                  <a:cubicBezTo>
                    <a:pt x="120" y="76"/>
                    <a:pt x="120" y="76"/>
                    <a:pt x="120" y="76"/>
                  </a:cubicBezTo>
                  <a:cubicBezTo>
                    <a:pt x="121" y="76"/>
                    <a:pt x="122" y="77"/>
                    <a:pt x="123" y="76"/>
                  </a:cubicBezTo>
                  <a:cubicBezTo>
                    <a:pt x="123" y="75"/>
                    <a:pt x="123" y="75"/>
                    <a:pt x="123" y="75"/>
                  </a:cubicBezTo>
                  <a:cubicBezTo>
                    <a:pt x="123" y="75"/>
                    <a:pt x="124" y="76"/>
                    <a:pt x="123" y="77"/>
                  </a:cubicBezTo>
                  <a:cubicBezTo>
                    <a:pt x="122" y="76"/>
                    <a:pt x="121" y="77"/>
                    <a:pt x="120" y="76"/>
                  </a:cubicBezTo>
                  <a:close/>
                  <a:moveTo>
                    <a:pt x="124" y="67"/>
                  </a:moveTo>
                  <a:cubicBezTo>
                    <a:pt x="123" y="66"/>
                    <a:pt x="123" y="66"/>
                    <a:pt x="123" y="65"/>
                  </a:cubicBezTo>
                  <a:cubicBezTo>
                    <a:pt x="124" y="65"/>
                    <a:pt x="124" y="65"/>
                    <a:pt x="124" y="64"/>
                  </a:cubicBezTo>
                  <a:cubicBezTo>
                    <a:pt x="124" y="65"/>
                    <a:pt x="125" y="65"/>
                    <a:pt x="125" y="65"/>
                  </a:cubicBezTo>
                  <a:cubicBezTo>
                    <a:pt x="124" y="65"/>
                    <a:pt x="124" y="66"/>
                    <a:pt x="124" y="67"/>
                  </a:cubicBezTo>
                  <a:close/>
                  <a:moveTo>
                    <a:pt x="124" y="69"/>
                  </a:moveTo>
                  <a:cubicBezTo>
                    <a:pt x="123" y="70"/>
                    <a:pt x="123" y="70"/>
                    <a:pt x="123" y="70"/>
                  </a:cubicBezTo>
                  <a:cubicBezTo>
                    <a:pt x="124" y="69"/>
                    <a:pt x="124" y="69"/>
                    <a:pt x="124" y="69"/>
                  </a:cubicBezTo>
                  <a:close/>
                  <a:moveTo>
                    <a:pt x="123" y="67"/>
                  </a:moveTo>
                  <a:cubicBezTo>
                    <a:pt x="122" y="68"/>
                    <a:pt x="122" y="68"/>
                    <a:pt x="122" y="68"/>
                  </a:cubicBezTo>
                  <a:cubicBezTo>
                    <a:pt x="122" y="67"/>
                    <a:pt x="122" y="67"/>
                    <a:pt x="122" y="67"/>
                  </a:cubicBezTo>
                  <a:lnTo>
                    <a:pt x="123" y="67"/>
                  </a:lnTo>
                  <a:close/>
                  <a:moveTo>
                    <a:pt x="121" y="75"/>
                  </a:moveTo>
                  <a:cubicBezTo>
                    <a:pt x="121" y="75"/>
                    <a:pt x="121" y="75"/>
                    <a:pt x="121" y="75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1" y="74"/>
                    <a:pt x="122" y="74"/>
                    <a:pt x="122" y="74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121" y="75"/>
                    <a:pt x="122" y="75"/>
                    <a:pt x="122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0" y="75"/>
                    <a:pt x="120" y="75"/>
                    <a:pt x="121" y="75"/>
                  </a:cubicBezTo>
                  <a:close/>
                  <a:moveTo>
                    <a:pt x="125" y="71"/>
                  </a:moveTo>
                  <a:cubicBezTo>
                    <a:pt x="124" y="71"/>
                    <a:pt x="124" y="71"/>
                    <a:pt x="124" y="71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5" y="70"/>
                    <a:pt x="126" y="70"/>
                    <a:pt x="125" y="71"/>
                  </a:cubicBezTo>
                  <a:close/>
                  <a:moveTo>
                    <a:pt x="128" y="66"/>
                  </a:moveTo>
                  <a:cubicBezTo>
                    <a:pt x="128" y="66"/>
                    <a:pt x="128" y="66"/>
                    <a:pt x="128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6"/>
                    <a:pt x="128" y="66"/>
                    <a:pt x="128" y="67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7" y="72"/>
                  </a:moveTo>
                  <a:cubicBezTo>
                    <a:pt x="126" y="73"/>
                    <a:pt x="125" y="72"/>
                    <a:pt x="125" y="72"/>
                  </a:cubicBezTo>
                  <a:cubicBezTo>
                    <a:pt x="125" y="72"/>
                    <a:pt x="127" y="71"/>
                    <a:pt x="127" y="72"/>
                  </a:cubicBezTo>
                  <a:close/>
                  <a:moveTo>
                    <a:pt x="126" y="78"/>
                  </a:moveTo>
                  <a:cubicBezTo>
                    <a:pt x="126" y="77"/>
                    <a:pt x="126" y="77"/>
                    <a:pt x="126" y="77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6" y="77"/>
                    <a:pt x="126" y="77"/>
                    <a:pt x="126" y="78"/>
                  </a:cubicBezTo>
                  <a:close/>
                  <a:moveTo>
                    <a:pt x="123" y="80"/>
                  </a:moveTo>
                  <a:cubicBezTo>
                    <a:pt x="123" y="79"/>
                    <a:pt x="123" y="79"/>
                    <a:pt x="123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3" y="80"/>
                    <a:pt x="123" y="80"/>
                    <a:pt x="123" y="80"/>
                  </a:cubicBezTo>
                  <a:close/>
                  <a:moveTo>
                    <a:pt x="122" y="82"/>
                  </a:moveTo>
                  <a:cubicBezTo>
                    <a:pt x="123" y="83"/>
                    <a:pt x="123" y="83"/>
                    <a:pt x="123" y="83"/>
                  </a:cubicBezTo>
                  <a:cubicBezTo>
                    <a:pt x="123" y="84"/>
                    <a:pt x="121" y="82"/>
                    <a:pt x="122" y="82"/>
                  </a:cubicBezTo>
                  <a:close/>
                  <a:moveTo>
                    <a:pt x="124" y="81"/>
                  </a:moveTo>
                  <a:cubicBezTo>
                    <a:pt x="124" y="82"/>
                    <a:pt x="124" y="82"/>
                    <a:pt x="124" y="82"/>
                  </a:cubicBezTo>
                  <a:cubicBezTo>
                    <a:pt x="123" y="81"/>
                    <a:pt x="124" y="81"/>
                    <a:pt x="124" y="81"/>
                  </a:cubicBezTo>
                  <a:close/>
                  <a:moveTo>
                    <a:pt x="126" y="75"/>
                  </a:moveTo>
                  <a:cubicBezTo>
                    <a:pt x="126" y="75"/>
                    <a:pt x="126" y="75"/>
                    <a:pt x="126" y="75"/>
                  </a:cubicBezTo>
                  <a:cubicBezTo>
                    <a:pt x="127" y="75"/>
                    <a:pt x="127" y="75"/>
                    <a:pt x="127" y="75"/>
                  </a:cubicBezTo>
                  <a:lnTo>
                    <a:pt x="126" y="75"/>
                  </a:lnTo>
                  <a:close/>
                  <a:moveTo>
                    <a:pt x="118" y="81"/>
                  </a:moveTo>
                  <a:cubicBezTo>
                    <a:pt x="118" y="81"/>
                    <a:pt x="118" y="81"/>
                    <a:pt x="118" y="81"/>
                  </a:cubicBezTo>
                  <a:cubicBezTo>
                    <a:pt x="117" y="82"/>
                    <a:pt x="117" y="81"/>
                    <a:pt x="117" y="81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6" y="81"/>
                    <a:pt x="117" y="81"/>
                    <a:pt x="117" y="81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1"/>
                    <a:pt x="118" y="81"/>
                    <a:pt x="118" y="81"/>
                  </a:cubicBezTo>
                  <a:close/>
                  <a:moveTo>
                    <a:pt x="124" y="56"/>
                  </a:moveTo>
                  <a:cubicBezTo>
                    <a:pt x="124" y="56"/>
                    <a:pt x="124" y="56"/>
                    <a:pt x="124" y="56"/>
                  </a:cubicBezTo>
                  <a:cubicBezTo>
                    <a:pt x="124" y="55"/>
                    <a:pt x="124" y="55"/>
                    <a:pt x="124" y="55"/>
                  </a:cubicBezTo>
                  <a:lnTo>
                    <a:pt x="124" y="56"/>
                  </a:lnTo>
                  <a:close/>
                  <a:moveTo>
                    <a:pt x="122" y="65"/>
                  </a:moveTo>
                  <a:cubicBezTo>
                    <a:pt x="121" y="65"/>
                    <a:pt x="120" y="65"/>
                    <a:pt x="121" y="64"/>
                  </a:cubicBezTo>
                  <a:lnTo>
                    <a:pt x="122" y="65"/>
                  </a:lnTo>
                  <a:close/>
                  <a:moveTo>
                    <a:pt x="122" y="58"/>
                  </a:moveTo>
                  <a:cubicBezTo>
                    <a:pt x="122" y="57"/>
                    <a:pt x="122" y="57"/>
                    <a:pt x="122" y="57"/>
                  </a:cubicBezTo>
                  <a:cubicBezTo>
                    <a:pt x="123" y="57"/>
                    <a:pt x="123" y="57"/>
                    <a:pt x="123" y="57"/>
                  </a:cubicBezTo>
                  <a:lnTo>
                    <a:pt x="122" y="58"/>
                  </a:lnTo>
                  <a:close/>
                  <a:moveTo>
                    <a:pt x="117" y="79"/>
                  </a:moveTo>
                  <a:cubicBezTo>
                    <a:pt x="116" y="79"/>
                    <a:pt x="116" y="80"/>
                    <a:pt x="116" y="8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15" y="80"/>
                    <a:pt x="115" y="80"/>
                    <a:pt x="116" y="80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17" y="79"/>
                    <a:pt x="116" y="79"/>
                    <a:pt x="117" y="79"/>
                  </a:cubicBezTo>
                  <a:close/>
                  <a:moveTo>
                    <a:pt x="117" y="68"/>
                  </a:moveTo>
                  <a:cubicBezTo>
                    <a:pt x="117" y="68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18" y="69"/>
                    <a:pt x="117" y="68"/>
                    <a:pt x="117" y="68"/>
                  </a:cubicBezTo>
                  <a:close/>
                  <a:moveTo>
                    <a:pt x="115" y="77"/>
                  </a:moveTo>
                  <a:cubicBezTo>
                    <a:pt x="115" y="77"/>
                    <a:pt x="115" y="77"/>
                    <a:pt x="115" y="77"/>
                  </a:cubicBezTo>
                  <a:cubicBezTo>
                    <a:pt x="115" y="77"/>
                    <a:pt x="115" y="77"/>
                    <a:pt x="115" y="77"/>
                  </a:cubicBezTo>
                  <a:close/>
                  <a:moveTo>
                    <a:pt x="122" y="56"/>
                  </a:moveTo>
                  <a:cubicBezTo>
                    <a:pt x="122" y="56"/>
                    <a:pt x="122" y="56"/>
                    <a:pt x="122" y="56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22" y="56"/>
                    <a:pt x="122" y="56"/>
                    <a:pt x="121" y="56"/>
                  </a:cubicBezTo>
                  <a:cubicBezTo>
                    <a:pt x="121" y="56"/>
                    <a:pt x="121" y="56"/>
                    <a:pt x="121" y="56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56"/>
                    <a:pt x="121" y="56"/>
                    <a:pt x="122" y="56"/>
                  </a:cubicBezTo>
                  <a:close/>
                  <a:moveTo>
                    <a:pt x="116" y="78"/>
                  </a:moveTo>
                  <a:cubicBezTo>
                    <a:pt x="116" y="78"/>
                    <a:pt x="116" y="78"/>
                    <a:pt x="116" y="78"/>
                  </a:cubicBezTo>
                  <a:cubicBezTo>
                    <a:pt x="115" y="78"/>
                    <a:pt x="115" y="78"/>
                    <a:pt x="115" y="78"/>
                  </a:cubicBezTo>
                  <a:lnTo>
                    <a:pt x="116" y="78"/>
                  </a:lnTo>
                  <a:close/>
                  <a:moveTo>
                    <a:pt x="121" y="53"/>
                  </a:moveTo>
                  <a:cubicBezTo>
                    <a:pt x="121" y="54"/>
                    <a:pt x="121" y="54"/>
                    <a:pt x="121" y="54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1" y="53"/>
                    <a:pt x="121" y="53"/>
                    <a:pt x="121" y="53"/>
                  </a:cubicBezTo>
                  <a:close/>
                  <a:moveTo>
                    <a:pt x="120" y="56"/>
                  </a:moveTo>
                  <a:cubicBezTo>
                    <a:pt x="120" y="56"/>
                    <a:pt x="120" y="56"/>
                    <a:pt x="121" y="56"/>
                  </a:cubicBezTo>
                  <a:cubicBezTo>
                    <a:pt x="121" y="57"/>
                    <a:pt x="120" y="57"/>
                    <a:pt x="120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19" y="57"/>
                    <a:pt x="119" y="56"/>
                    <a:pt x="118" y="56"/>
                  </a:cubicBezTo>
                  <a:cubicBezTo>
                    <a:pt x="118" y="56"/>
                    <a:pt x="118" y="56"/>
                    <a:pt x="118" y="56"/>
                  </a:cubicBezTo>
                  <a:cubicBezTo>
                    <a:pt x="118" y="56"/>
                    <a:pt x="118" y="56"/>
                    <a:pt x="118" y="56"/>
                  </a:cubicBezTo>
                  <a:cubicBezTo>
                    <a:pt x="119" y="56"/>
                    <a:pt x="119" y="56"/>
                    <a:pt x="119" y="56"/>
                  </a:cubicBezTo>
                  <a:cubicBezTo>
                    <a:pt x="119" y="56"/>
                    <a:pt x="119" y="56"/>
                    <a:pt x="120" y="56"/>
                  </a:cubicBezTo>
                  <a:cubicBezTo>
                    <a:pt x="119" y="56"/>
                    <a:pt x="119" y="56"/>
                    <a:pt x="119" y="56"/>
                  </a:cubicBezTo>
                  <a:cubicBezTo>
                    <a:pt x="119" y="56"/>
                    <a:pt x="119" y="56"/>
                    <a:pt x="119" y="56"/>
                  </a:cubicBezTo>
                  <a:cubicBezTo>
                    <a:pt x="119" y="56"/>
                    <a:pt x="119" y="56"/>
                    <a:pt x="119" y="56"/>
                  </a:cubicBezTo>
                  <a:lnTo>
                    <a:pt x="120" y="56"/>
                  </a:lnTo>
                  <a:close/>
                  <a:moveTo>
                    <a:pt x="114" y="77"/>
                  </a:moveTo>
                  <a:cubicBezTo>
                    <a:pt x="113" y="77"/>
                    <a:pt x="113" y="77"/>
                    <a:pt x="113" y="77"/>
                  </a:cubicBezTo>
                  <a:cubicBezTo>
                    <a:pt x="113" y="76"/>
                    <a:pt x="113" y="76"/>
                    <a:pt x="113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4" y="77"/>
                    <a:pt x="114" y="77"/>
                    <a:pt x="114" y="77"/>
                  </a:cubicBezTo>
                  <a:close/>
                  <a:moveTo>
                    <a:pt x="118" y="52"/>
                  </a:moveTo>
                  <a:cubicBezTo>
                    <a:pt x="119" y="52"/>
                    <a:pt x="119" y="52"/>
                    <a:pt x="119" y="52"/>
                  </a:cubicBezTo>
                  <a:cubicBezTo>
                    <a:pt x="119" y="52"/>
                    <a:pt x="119" y="52"/>
                    <a:pt x="119" y="52"/>
                  </a:cubicBezTo>
                  <a:lnTo>
                    <a:pt x="118" y="52"/>
                  </a:lnTo>
                  <a:close/>
                  <a:moveTo>
                    <a:pt x="122" y="40"/>
                  </a:moveTo>
                  <a:cubicBezTo>
                    <a:pt x="122" y="40"/>
                    <a:pt x="122" y="39"/>
                    <a:pt x="122" y="39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1" y="39"/>
                    <a:pt x="122" y="39"/>
                    <a:pt x="122" y="39"/>
                  </a:cubicBezTo>
                  <a:lnTo>
                    <a:pt x="122" y="40"/>
                  </a:lnTo>
                  <a:close/>
                  <a:moveTo>
                    <a:pt x="114" y="70"/>
                  </a:moveTo>
                  <a:cubicBezTo>
                    <a:pt x="114" y="70"/>
                    <a:pt x="114" y="70"/>
                    <a:pt x="114" y="70"/>
                  </a:cubicBezTo>
                  <a:cubicBezTo>
                    <a:pt x="113" y="70"/>
                    <a:pt x="112" y="70"/>
                    <a:pt x="111" y="70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3" y="69"/>
                    <a:pt x="113" y="69"/>
                    <a:pt x="113" y="69"/>
                  </a:cubicBezTo>
                  <a:cubicBezTo>
                    <a:pt x="113" y="70"/>
                    <a:pt x="114" y="69"/>
                    <a:pt x="114" y="70"/>
                  </a:cubicBezTo>
                  <a:close/>
                  <a:moveTo>
                    <a:pt x="111" y="75"/>
                  </a:moveTo>
                  <a:cubicBezTo>
                    <a:pt x="112" y="75"/>
                    <a:pt x="112" y="75"/>
                    <a:pt x="112" y="76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7"/>
                    <a:pt x="112" y="76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6"/>
                    <a:pt x="111" y="76"/>
                    <a:pt x="111" y="75"/>
                  </a:cubicBezTo>
                  <a:close/>
                  <a:moveTo>
                    <a:pt x="110" y="78"/>
                  </a:moveTo>
                  <a:cubicBezTo>
                    <a:pt x="109" y="78"/>
                    <a:pt x="109" y="78"/>
                    <a:pt x="109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0" y="78"/>
                    <a:pt x="111" y="78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0" y="79"/>
                    <a:pt x="110" y="79"/>
                  </a:cubicBezTo>
                  <a:cubicBezTo>
                    <a:pt x="110" y="80"/>
                    <a:pt x="110" y="78"/>
                    <a:pt x="110" y="78"/>
                  </a:cubicBezTo>
                  <a:close/>
                  <a:moveTo>
                    <a:pt x="117" y="52"/>
                  </a:moveTo>
                  <a:cubicBezTo>
                    <a:pt x="117" y="52"/>
                    <a:pt x="117" y="52"/>
                    <a:pt x="117" y="53"/>
                  </a:cubicBezTo>
                  <a:cubicBezTo>
                    <a:pt x="117" y="53"/>
                    <a:pt x="117" y="53"/>
                    <a:pt x="117" y="53"/>
                  </a:cubicBezTo>
                  <a:lnTo>
                    <a:pt x="117" y="52"/>
                  </a:lnTo>
                  <a:close/>
                  <a:moveTo>
                    <a:pt x="117" y="51"/>
                  </a:moveTo>
                  <a:cubicBezTo>
                    <a:pt x="118" y="50"/>
                    <a:pt x="118" y="50"/>
                    <a:pt x="118" y="50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2"/>
                    <a:pt x="117" y="51"/>
                    <a:pt x="117" y="51"/>
                  </a:cubicBezTo>
                  <a:close/>
                  <a:moveTo>
                    <a:pt x="106" y="81"/>
                  </a:moveTo>
                  <a:cubicBezTo>
                    <a:pt x="106" y="82"/>
                    <a:pt x="105" y="81"/>
                    <a:pt x="105" y="81"/>
                  </a:cubicBezTo>
                  <a:cubicBezTo>
                    <a:pt x="105" y="80"/>
                    <a:pt x="107" y="82"/>
                    <a:pt x="106" y="80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4" y="81"/>
                    <a:pt x="103" y="81"/>
                    <a:pt x="103" y="81"/>
                  </a:cubicBezTo>
                  <a:cubicBezTo>
                    <a:pt x="103" y="81"/>
                    <a:pt x="103" y="81"/>
                    <a:pt x="103" y="80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5" y="79"/>
                    <a:pt x="107" y="81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9"/>
                    <a:pt x="106" y="79"/>
                    <a:pt x="105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7" y="79"/>
                    <a:pt x="107" y="79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6" y="81"/>
                    <a:pt x="106" y="81"/>
                    <a:pt x="106" y="81"/>
                  </a:cubicBezTo>
                  <a:close/>
                  <a:moveTo>
                    <a:pt x="104" y="86"/>
                  </a:moveTo>
                  <a:cubicBezTo>
                    <a:pt x="103" y="86"/>
                    <a:pt x="103" y="86"/>
                    <a:pt x="103" y="86"/>
                  </a:cubicBezTo>
                  <a:cubicBezTo>
                    <a:pt x="103" y="85"/>
                    <a:pt x="104" y="85"/>
                    <a:pt x="105" y="85"/>
                  </a:cubicBezTo>
                  <a:cubicBezTo>
                    <a:pt x="105" y="85"/>
                    <a:pt x="103" y="85"/>
                    <a:pt x="104" y="86"/>
                  </a:cubicBezTo>
                  <a:close/>
                  <a:moveTo>
                    <a:pt x="103" y="84"/>
                  </a:moveTo>
                  <a:cubicBezTo>
                    <a:pt x="103" y="83"/>
                    <a:pt x="103" y="83"/>
                    <a:pt x="103" y="83"/>
                  </a:cubicBezTo>
                  <a:cubicBezTo>
                    <a:pt x="104" y="83"/>
                    <a:pt x="104" y="83"/>
                    <a:pt x="104" y="83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3" y="84"/>
                    <a:pt x="103" y="84"/>
                  </a:cubicBezTo>
                  <a:close/>
                  <a:moveTo>
                    <a:pt x="102" y="78"/>
                  </a:moveTo>
                  <a:cubicBezTo>
                    <a:pt x="102" y="77"/>
                    <a:pt x="102" y="77"/>
                    <a:pt x="102" y="77"/>
                  </a:cubicBezTo>
                  <a:cubicBezTo>
                    <a:pt x="103" y="77"/>
                    <a:pt x="102" y="76"/>
                    <a:pt x="103" y="76"/>
                  </a:cubicBezTo>
                  <a:cubicBezTo>
                    <a:pt x="103" y="77"/>
                    <a:pt x="102" y="77"/>
                    <a:pt x="102" y="78"/>
                  </a:cubicBezTo>
                  <a:cubicBezTo>
                    <a:pt x="102" y="78"/>
                    <a:pt x="103" y="79"/>
                    <a:pt x="104" y="79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04" y="79"/>
                    <a:pt x="103" y="79"/>
                    <a:pt x="103" y="79"/>
                  </a:cubicBezTo>
                  <a:cubicBezTo>
                    <a:pt x="103" y="79"/>
                    <a:pt x="102" y="79"/>
                    <a:pt x="102" y="79"/>
                  </a:cubicBezTo>
                  <a:cubicBezTo>
                    <a:pt x="102" y="79"/>
                    <a:pt x="102" y="78"/>
                    <a:pt x="102" y="78"/>
                  </a:cubicBezTo>
                  <a:close/>
                  <a:moveTo>
                    <a:pt x="100" y="84"/>
                  </a:moveTo>
                  <a:cubicBezTo>
                    <a:pt x="100" y="84"/>
                    <a:pt x="100" y="84"/>
                    <a:pt x="100" y="84"/>
                  </a:cubicBezTo>
                  <a:cubicBezTo>
                    <a:pt x="100" y="84"/>
                    <a:pt x="100" y="84"/>
                    <a:pt x="100" y="84"/>
                  </a:cubicBezTo>
                  <a:cubicBezTo>
                    <a:pt x="100" y="84"/>
                    <a:pt x="99" y="84"/>
                    <a:pt x="99" y="84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99" y="85"/>
                    <a:pt x="100" y="86"/>
                    <a:pt x="100" y="86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99" y="86"/>
                    <a:pt x="99" y="86"/>
                    <a:pt x="99" y="86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99" y="86"/>
                    <a:pt x="99" y="86"/>
                    <a:pt x="98" y="86"/>
                  </a:cubicBezTo>
                  <a:cubicBezTo>
                    <a:pt x="97" y="86"/>
                    <a:pt x="98" y="87"/>
                    <a:pt x="98" y="87"/>
                  </a:cubicBezTo>
                  <a:cubicBezTo>
                    <a:pt x="97" y="87"/>
                    <a:pt x="98" y="86"/>
                    <a:pt x="98" y="86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99" y="86"/>
                    <a:pt x="99" y="85"/>
                    <a:pt x="98" y="85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9" y="82"/>
                    <a:pt x="100" y="84"/>
                    <a:pt x="100" y="83"/>
                  </a:cubicBezTo>
                  <a:cubicBezTo>
                    <a:pt x="101" y="84"/>
                    <a:pt x="100" y="84"/>
                    <a:pt x="100" y="84"/>
                  </a:cubicBezTo>
                  <a:close/>
                  <a:moveTo>
                    <a:pt x="95" y="80"/>
                  </a:moveTo>
                  <a:cubicBezTo>
                    <a:pt x="94" y="80"/>
                    <a:pt x="96" y="81"/>
                    <a:pt x="95" y="81"/>
                  </a:cubicBezTo>
                  <a:cubicBezTo>
                    <a:pt x="95" y="80"/>
                    <a:pt x="93" y="80"/>
                    <a:pt x="93" y="80"/>
                  </a:cubicBezTo>
                  <a:cubicBezTo>
                    <a:pt x="94" y="80"/>
                    <a:pt x="95" y="80"/>
                    <a:pt x="95" y="80"/>
                  </a:cubicBezTo>
                  <a:cubicBezTo>
                    <a:pt x="96" y="79"/>
                    <a:pt x="95" y="78"/>
                    <a:pt x="95" y="77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7" y="79"/>
                    <a:pt x="96" y="80"/>
                    <a:pt x="97" y="80"/>
                  </a:cubicBezTo>
                  <a:cubicBezTo>
                    <a:pt x="98" y="79"/>
                    <a:pt x="98" y="81"/>
                    <a:pt x="99" y="80"/>
                  </a:cubicBezTo>
                  <a:cubicBezTo>
                    <a:pt x="99" y="80"/>
                    <a:pt x="99" y="80"/>
                    <a:pt x="99" y="81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0" y="81"/>
                    <a:pt x="99" y="81"/>
                    <a:pt x="99" y="81"/>
                  </a:cubicBezTo>
                  <a:cubicBezTo>
                    <a:pt x="98" y="80"/>
                    <a:pt x="97" y="81"/>
                    <a:pt x="96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79"/>
                    <a:pt x="96" y="79"/>
                    <a:pt x="95" y="80"/>
                  </a:cubicBezTo>
                  <a:close/>
                  <a:moveTo>
                    <a:pt x="94" y="83"/>
                  </a:moveTo>
                  <a:cubicBezTo>
                    <a:pt x="94" y="83"/>
                    <a:pt x="94" y="83"/>
                    <a:pt x="94" y="83"/>
                  </a:cubicBezTo>
                  <a:cubicBezTo>
                    <a:pt x="94" y="84"/>
                    <a:pt x="95" y="83"/>
                    <a:pt x="95" y="83"/>
                  </a:cubicBezTo>
                  <a:cubicBezTo>
                    <a:pt x="94" y="83"/>
                    <a:pt x="94" y="84"/>
                    <a:pt x="94" y="84"/>
                  </a:cubicBezTo>
                  <a:cubicBezTo>
                    <a:pt x="93" y="84"/>
                    <a:pt x="94" y="84"/>
                    <a:pt x="94" y="83"/>
                  </a:cubicBezTo>
                  <a:cubicBezTo>
                    <a:pt x="94" y="83"/>
                    <a:pt x="94" y="83"/>
                    <a:pt x="94" y="83"/>
                  </a:cubicBezTo>
                  <a:close/>
                  <a:moveTo>
                    <a:pt x="94" y="78"/>
                  </a:moveTo>
                  <a:cubicBezTo>
                    <a:pt x="95" y="78"/>
                    <a:pt x="95" y="78"/>
                    <a:pt x="95" y="78"/>
                  </a:cubicBezTo>
                  <a:cubicBezTo>
                    <a:pt x="94" y="78"/>
                    <a:pt x="94" y="78"/>
                    <a:pt x="94" y="78"/>
                  </a:cubicBezTo>
                  <a:close/>
                  <a:moveTo>
                    <a:pt x="100" y="72"/>
                  </a:moveTo>
                  <a:cubicBezTo>
                    <a:pt x="99" y="73"/>
                    <a:pt x="98" y="72"/>
                    <a:pt x="98" y="73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7" y="74"/>
                    <a:pt x="99" y="74"/>
                    <a:pt x="98" y="74"/>
                  </a:cubicBezTo>
                  <a:cubicBezTo>
                    <a:pt x="97" y="73"/>
                    <a:pt x="96" y="74"/>
                    <a:pt x="96" y="73"/>
                  </a:cubicBezTo>
                  <a:cubicBezTo>
                    <a:pt x="98" y="74"/>
                    <a:pt x="98" y="72"/>
                    <a:pt x="100" y="72"/>
                  </a:cubicBezTo>
                  <a:close/>
                  <a:moveTo>
                    <a:pt x="98" y="70"/>
                  </a:moveTo>
                  <a:cubicBezTo>
                    <a:pt x="99" y="70"/>
                    <a:pt x="99" y="70"/>
                    <a:pt x="99" y="70"/>
                  </a:cubicBezTo>
                  <a:cubicBezTo>
                    <a:pt x="98" y="70"/>
                    <a:pt x="98" y="71"/>
                    <a:pt x="98" y="71"/>
                  </a:cubicBezTo>
                  <a:lnTo>
                    <a:pt x="98" y="70"/>
                  </a:lnTo>
                  <a:close/>
                  <a:moveTo>
                    <a:pt x="102" y="68"/>
                  </a:moveTo>
                  <a:cubicBezTo>
                    <a:pt x="102" y="68"/>
                    <a:pt x="102" y="68"/>
                    <a:pt x="102" y="68"/>
                  </a:cubicBezTo>
                  <a:cubicBezTo>
                    <a:pt x="103" y="68"/>
                    <a:pt x="103" y="68"/>
                    <a:pt x="104" y="68"/>
                  </a:cubicBezTo>
                  <a:cubicBezTo>
                    <a:pt x="104" y="69"/>
                    <a:pt x="103" y="68"/>
                    <a:pt x="103" y="68"/>
                  </a:cubicBezTo>
                  <a:cubicBezTo>
                    <a:pt x="103" y="68"/>
                    <a:pt x="103" y="68"/>
                    <a:pt x="102" y="68"/>
                  </a:cubicBezTo>
                  <a:cubicBezTo>
                    <a:pt x="102" y="68"/>
                    <a:pt x="102" y="68"/>
                    <a:pt x="102" y="68"/>
                  </a:cubicBezTo>
                  <a:close/>
                  <a:moveTo>
                    <a:pt x="103" y="74"/>
                  </a:moveTo>
                  <a:cubicBezTo>
                    <a:pt x="102" y="74"/>
                    <a:pt x="102" y="74"/>
                    <a:pt x="102" y="74"/>
                  </a:cubicBezTo>
                  <a:cubicBezTo>
                    <a:pt x="103" y="73"/>
                    <a:pt x="103" y="73"/>
                    <a:pt x="103" y="73"/>
                  </a:cubicBezTo>
                  <a:lnTo>
                    <a:pt x="103" y="74"/>
                  </a:lnTo>
                  <a:close/>
                  <a:moveTo>
                    <a:pt x="104" y="70"/>
                  </a:moveTo>
                  <a:cubicBezTo>
                    <a:pt x="104" y="70"/>
                    <a:pt x="104" y="70"/>
                    <a:pt x="104" y="70"/>
                  </a:cubicBezTo>
                  <a:cubicBezTo>
                    <a:pt x="104" y="70"/>
                    <a:pt x="104" y="70"/>
                    <a:pt x="104" y="70"/>
                  </a:cubicBezTo>
                  <a:close/>
                  <a:moveTo>
                    <a:pt x="107" y="71"/>
                  </a:moveTo>
                  <a:cubicBezTo>
                    <a:pt x="107" y="71"/>
                    <a:pt x="107" y="71"/>
                    <a:pt x="106" y="71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71"/>
                    <a:pt x="107" y="71"/>
                    <a:pt x="107" y="71"/>
                  </a:cubicBezTo>
                  <a:close/>
                  <a:moveTo>
                    <a:pt x="107" y="70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08" y="69"/>
                    <a:pt x="108" y="69"/>
                    <a:pt x="108" y="69"/>
                  </a:cubicBezTo>
                  <a:lnTo>
                    <a:pt x="107" y="70"/>
                  </a:lnTo>
                  <a:close/>
                  <a:moveTo>
                    <a:pt x="107" y="78"/>
                  </a:moveTo>
                  <a:cubicBezTo>
                    <a:pt x="106" y="78"/>
                    <a:pt x="106" y="78"/>
                    <a:pt x="106" y="78"/>
                  </a:cubicBezTo>
                  <a:cubicBezTo>
                    <a:pt x="107" y="78"/>
                    <a:pt x="108" y="77"/>
                    <a:pt x="109" y="78"/>
                  </a:cubicBezTo>
                  <a:cubicBezTo>
                    <a:pt x="108" y="79"/>
                    <a:pt x="108" y="77"/>
                    <a:pt x="107" y="78"/>
                  </a:cubicBezTo>
                  <a:close/>
                  <a:moveTo>
                    <a:pt x="109" y="75"/>
                  </a:moveTo>
                  <a:cubicBezTo>
                    <a:pt x="109" y="75"/>
                    <a:pt x="109" y="75"/>
                    <a:pt x="109" y="75"/>
                  </a:cubicBezTo>
                  <a:cubicBezTo>
                    <a:pt x="109" y="76"/>
                    <a:pt x="109" y="76"/>
                    <a:pt x="109" y="76"/>
                  </a:cubicBezTo>
                  <a:lnTo>
                    <a:pt x="109" y="75"/>
                  </a:lnTo>
                  <a:close/>
                  <a:moveTo>
                    <a:pt x="111" y="68"/>
                  </a:moveTo>
                  <a:cubicBezTo>
                    <a:pt x="111" y="68"/>
                    <a:pt x="111" y="68"/>
                    <a:pt x="111" y="68"/>
                  </a:cubicBezTo>
                  <a:cubicBezTo>
                    <a:pt x="111" y="68"/>
                    <a:pt x="111" y="68"/>
                    <a:pt x="111" y="68"/>
                  </a:cubicBezTo>
                  <a:close/>
                  <a:moveTo>
                    <a:pt x="111" y="64"/>
                  </a:moveTo>
                  <a:cubicBezTo>
                    <a:pt x="111" y="64"/>
                    <a:pt x="111" y="64"/>
                    <a:pt x="111" y="64"/>
                  </a:cubicBezTo>
                  <a:cubicBezTo>
                    <a:pt x="111" y="63"/>
                    <a:pt x="111" y="63"/>
                    <a:pt x="111" y="63"/>
                  </a:cubicBezTo>
                  <a:cubicBezTo>
                    <a:pt x="112" y="64"/>
                    <a:pt x="112" y="64"/>
                    <a:pt x="112" y="64"/>
                  </a:cubicBezTo>
                  <a:lnTo>
                    <a:pt x="111" y="64"/>
                  </a:lnTo>
                  <a:close/>
                  <a:moveTo>
                    <a:pt x="107" y="68"/>
                  </a:moveTo>
                  <a:cubicBezTo>
                    <a:pt x="107" y="69"/>
                    <a:pt x="107" y="69"/>
                    <a:pt x="107" y="69"/>
                  </a:cubicBezTo>
                  <a:cubicBezTo>
                    <a:pt x="107" y="69"/>
                    <a:pt x="107" y="69"/>
                    <a:pt x="107" y="69"/>
                  </a:cubicBezTo>
                  <a:lnTo>
                    <a:pt x="107" y="68"/>
                  </a:lnTo>
                  <a:close/>
                  <a:moveTo>
                    <a:pt x="105" y="73"/>
                  </a:moveTo>
                  <a:cubicBezTo>
                    <a:pt x="106" y="73"/>
                    <a:pt x="106" y="73"/>
                    <a:pt x="106" y="73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6" y="73"/>
                    <a:pt x="105" y="73"/>
                    <a:pt x="105" y="73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3" y="74"/>
                    <a:pt x="103" y="73"/>
                    <a:pt x="104" y="72"/>
                  </a:cubicBezTo>
                  <a:cubicBezTo>
                    <a:pt x="104" y="73"/>
                    <a:pt x="105" y="73"/>
                    <a:pt x="105" y="73"/>
                  </a:cubicBezTo>
                  <a:close/>
                  <a:moveTo>
                    <a:pt x="105" y="68"/>
                  </a:moveTo>
                  <a:cubicBezTo>
                    <a:pt x="105" y="69"/>
                    <a:pt x="105" y="69"/>
                    <a:pt x="105" y="69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67"/>
                    <a:pt x="105" y="68"/>
                    <a:pt x="105" y="67"/>
                  </a:cubicBezTo>
                  <a:cubicBezTo>
                    <a:pt x="105" y="68"/>
                    <a:pt x="106" y="68"/>
                    <a:pt x="106" y="68"/>
                  </a:cubicBezTo>
                  <a:lnTo>
                    <a:pt x="105" y="68"/>
                  </a:lnTo>
                  <a:close/>
                  <a:moveTo>
                    <a:pt x="117" y="27"/>
                  </a:moveTo>
                  <a:cubicBezTo>
                    <a:pt x="117" y="26"/>
                    <a:pt x="116" y="26"/>
                    <a:pt x="117" y="25"/>
                  </a:cubicBezTo>
                  <a:cubicBezTo>
                    <a:pt x="117" y="25"/>
                    <a:pt x="117" y="25"/>
                    <a:pt x="117" y="26"/>
                  </a:cubicBezTo>
                  <a:cubicBezTo>
                    <a:pt x="117" y="26"/>
                    <a:pt x="117" y="26"/>
                    <a:pt x="117" y="26"/>
                  </a:cubicBezTo>
                  <a:lnTo>
                    <a:pt x="117" y="27"/>
                  </a:lnTo>
                  <a:close/>
                  <a:moveTo>
                    <a:pt x="100" y="60"/>
                  </a:moveTo>
                  <a:cubicBezTo>
                    <a:pt x="100" y="59"/>
                    <a:pt x="100" y="59"/>
                    <a:pt x="100" y="59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2" y="60"/>
                    <a:pt x="101" y="59"/>
                    <a:pt x="100" y="60"/>
                  </a:cubicBezTo>
                  <a:close/>
                  <a:moveTo>
                    <a:pt x="101" y="42"/>
                  </a:moveTo>
                  <a:cubicBezTo>
                    <a:pt x="101" y="42"/>
                    <a:pt x="101" y="42"/>
                    <a:pt x="101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2"/>
                    <a:pt x="102" y="42"/>
                    <a:pt x="103" y="42"/>
                  </a:cubicBezTo>
                  <a:cubicBezTo>
                    <a:pt x="103" y="44"/>
                    <a:pt x="102" y="42"/>
                    <a:pt x="102" y="43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2"/>
                    <a:pt x="101" y="43"/>
                    <a:pt x="101" y="43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3"/>
                    <a:pt x="101" y="42"/>
                    <a:pt x="101" y="42"/>
                  </a:cubicBezTo>
                  <a:close/>
                  <a:moveTo>
                    <a:pt x="96" y="60"/>
                  </a:moveTo>
                  <a:cubicBezTo>
                    <a:pt x="97" y="59"/>
                    <a:pt x="97" y="59"/>
                    <a:pt x="97" y="59"/>
                  </a:cubicBezTo>
                  <a:cubicBezTo>
                    <a:pt x="98" y="59"/>
                    <a:pt x="97" y="61"/>
                    <a:pt x="98" y="61"/>
                  </a:cubicBezTo>
                  <a:cubicBezTo>
                    <a:pt x="98" y="61"/>
                    <a:pt x="98" y="61"/>
                    <a:pt x="97" y="61"/>
                  </a:cubicBezTo>
                  <a:cubicBezTo>
                    <a:pt x="97" y="60"/>
                    <a:pt x="96" y="61"/>
                    <a:pt x="96" y="60"/>
                  </a:cubicBezTo>
                  <a:close/>
                  <a:moveTo>
                    <a:pt x="92" y="76"/>
                  </a:move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6"/>
                  </a:cubicBezTo>
                  <a:cubicBezTo>
                    <a:pt x="93" y="76"/>
                    <a:pt x="93" y="75"/>
                    <a:pt x="92" y="76"/>
                  </a:cubicBezTo>
                  <a:close/>
                  <a:moveTo>
                    <a:pt x="93" y="77"/>
                  </a:moveTo>
                  <a:cubicBezTo>
                    <a:pt x="93" y="77"/>
                    <a:pt x="93" y="77"/>
                    <a:pt x="93" y="77"/>
                  </a:cubicBezTo>
                  <a:cubicBezTo>
                    <a:pt x="93" y="77"/>
                    <a:pt x="93" y="77"/>
                    <a:pt x="93" y="77"/>
                  </a:cubicBezTo>
                  <a:close/>
                  <a:moveTo>
                    <a:pt x="94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94" y="70"/>
                    <a:pt x="94" y="70"/>
                    <a:pt x="94" y="70"/>
                  </a:cubicBezTo>
                  <a:close/>
                  <a:moveTo>
                    <a:pt x="95" y="70"/>
                  </a:moveTo>
                  <a:cubicBezTo>
                    <a:pt x="95" y="69"/>
                    <a:pt x="95" y="69"/>
                    <a:pt x="95" y="69"/>
                  </a:cubicBezTo>
                  <a:cubicBezTo>
                    <a:pt x="95" y="70"/>
                    <a:pt x="95" y="70"/>
                    <a:pt x="95" y="70"/>
                  </a:cubicBezTo>
                  <a:close/>
                  <a:moveTo>
                    <a:pt x="89" y="81"/>
                  </a:moveTo>
                  <a:cubicBezTo>
                    <a:pt x="90" y="81"/>
                    <a:pt x="89" y="81"/>
                    <a:pt x="90" y="81"/>
                  </a:cubicBezTo>
                  <a:cubicBezTo>
                    <a:pt x="90" y="81"/>
                    <a:pt x="91" y="81"/>
                    <a:pt x="90" y="82"/>
                  </a:cubicBezTo>
                  <a:cubicBezTo>
                    <a:pt x="90" y="82"/>
                    <a:pt x="89" y="81"/>
                    <a:pt x="88" y="82"/>
                  </a:cubicBezTo>
                  <a:cubicBezTo>
                    <a:pt x="89" y="84"/>
                    <a:pt x="89" y="82"/>
                    <a:pt x="90" y="82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91" y="82"/>
                    <a:pt x="92" y="83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3" y="84"/>
                    <a:pt x="92" y="84"/>
                    <a:pt x="92" y="84"/>
                  </a:cubicBezTo>
                  <a:cubicBezTo>
                    <a:pt x="92" y="85"/>
                    <a:pt x="94" y="84"/>
                    <a:pt x="94" y="85"/>
                  </a:cubicBezTo>
                  <a:cubicBezTo>
                    <a:pt x="94" y="83"/>
                    <a:pt x="96" y="85"/>
                    <a:pt x="96" y="83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1"/>
                    <a:pt x="95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2"/>
                    <a:pt x="96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6" y="82"/>
                    <a:pt x="96" y="83"/>
                    <a:pt x="97" y="82"/>
                  </a:cubicBezTo>
                  <a:cubicBezTo>
                    <a:pt x="97" y="82"/>
                    <a:pt x="97" y="81"/>
                    <a:pt x="98" y="81"/>
                  </a:cubicBezTo>
                  <a:cubicBezTo>
                    <a:pt x="97" y="82"/>
                    <a:pt x="98" y="83"/>
                    <a:pt x="97" y="84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8" y="85"/>
                    <a:pt x="97" y="83"/>
                    <a:pt x="96" y="84"/>
                  </a:cubicBezTo>
                  <a:cubicBezTo>
                    <a:pt x="97" y="85"/>
                    <a:pt x="95" y="86"/>
                    <a:pt x="95" y="86"/>
                  </a:cubicBezTo>
                  <a:cubicBezTo>
                    <a:pt x="93" y="83"/>
                    <a:pt x="89" y="88"/>
                    <a:pt x="91" y="85"/>
                  </a:cubicBezTo>
                  <a:cubicBezTo>
                    <a:pt x="92" y="85"/>
                    <a:pt x="92" y="84"/>
                    <a:pt x="9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0" y="83"/>
                    <a:pt x="90" y="85"/>
                    <a:pt x="90" y="84"/>
                  </a:cubicBezTo>
                  <a:cubicBezTo>
                    <a:pt x="90" y="83"/>
                    <a:pt x="87" y="83"/>
                    <a:pt x="89" y="81"/>
                  </a:cubicBezTo>
                  <a:close/>
                  <a:moveTo>
                    <a:pt x="93" y="89"/>
                  </a:moveTo>
                  <a:cubicBezTo>
                    <a:pt x="93" y="90"/>
                    <a:pt x="93" y="90"/>
                    <a:pt x="93" y="90"/>
                  </a:cubicBezTo>
                  <a:cubicBezTo>
                    <a:pt x="93" y="89"/>
                    <a:pt x="93" y="89"/>
                    <a:pt x="93" y="89"/>
                  </a:cubicBezTo>
                  <a:close/>
                  <a:moveTo>
                    <a:pt x="87" y="90"/>
                  </a:moveTo>
                  <a:cubicBezTo>
                    <a:pt x="86" y="90"/>
                    <a:pt x="86" y="90"/>
                    <a:pt x="86" y="91"/>
                  </a:cubicBezTo>
                  <a:cubicBezTo>
                    <a:pt x="86" y="92"/>
                    <a:pt x="87" y="91"/>
                    <a:pt x="88" y="91"/>
                  </a:cubicBezTo>
                  <a:cubicBezTo>
                    <a:pt x="88" y="90"/>
                    <a:pt x="88" y="91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1" y="91"/>
                    <a:pt x="90" y="91"/>
                    <a:pt x="90" y="92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89" y="92"/>
                    <a:pt x="89" y="91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92"/>
                    <a:pt x="88" y="92"/>
                    <a:pt x="88" y="93"/>
                  </a:cubicBezTo>
                  <a:cubicBezTo>
                    <a:pt x="88" y="93"/>
                    <a:pt x="88" y="92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7" y="93"/>
                    <a:pt x="86" y="93"/>
                    <a:pt x="86" y="93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2"/>
                    <a:pt x="88" y="93"/>
                    <a:pt x="87" y="92"/>
                  </a:cubicBezTo>
                  <a:cubicBezTo>
                    <a:pt x="87" y="92"/>
                    <a:pt x="87" y="91"/>
                    <a:pt x="86" y="91"/>
                  </a:cubicBezTo>
                  <a:cubicBezTo>
                    <a:pt x="86" y="91"/>
                    <a:pt x="86" y="90"/>
                    <a:pt x="86" y="90"/>
                  </a:cubicBezTo>
                  <a:lnTo>
                    <a:pt x="87" y="90"/>
                  </a:lnTo>
                  <a:close/>
                  <a:moveTo>
                    <a:pt x="85" y="104"/>
                  </a:moveTo>
                  <a:cubicBezTo>
                    <a:pt x="85" y="103"/>
                    <a:pt x="86" y="104"/>
                    <a:pt x="86" y="104"/>
                  </a:cubicBezTo>
                  <a:cubicBezTo>
                    <a:pt x="86" y="104"/>
                    <a:pt x="86" y="104"/>
                    <a:pt x="86" y="104"/>
                  </a:cubicBezTo>
                  <a:lnTo>
                    <a:pt x="85" y="104"/>
                  </a:lnTo>
                  <a:close/>
                  <a:moveTo>
                    <a:pt x="62" y="196"/>
                  </a:moveTo>
                  <a:cubicBezTo>
                    <a:pt x="62" y="196"/>
                    <a:pt x="62" y="196"/>
                    <a:pt x="62" y="196"/>
                  </a:cubicBezTo>
                  <a:cubicBezTo>
                    <a:pt x="62" y="196"/>
                    <a:pt x="62" y="196"/>
                    <a:pt x="62" y="196"/>
                  </a:cubicBezTo>
                  <a:cubicBezTo>
                    <a:pt x="62" y="196"/>
                    <a:pt x="62" y="196"/>
                    <a:pt x="62" y="196"/>
                  </a:cubicBezTo>
                  <a:cubicBezTo>
                    <a:pt x="62" y="196"/>
                    <a:pt x="62" y="196"/>
                    <a:pt x="62" y="196"/>
                  </a:cubicBezTo>
                  <a:cubicBezTo>
                    <a:pt x="62" y="196"/>
                    <a:pt x="62" y="196"/>
                    <a:pt x="62" y="196"/>
                  </a:cubicBezTo>
                  <a:cubicBezTo>
                    <a:pt x="62" y="196"/>
                    <a:pt x="62" y="196"/>
                    <a:pt x="62" y="196"/>
                  </a:cubicBezTo>
                  <a:cubicBezTo>
                    <a:pt x="61" y="196"/>
                    <a:pt x="61" y="196"/>
                    <a:pt x="61" y="196"/>
                  </a:cubicBezTo>
                  <a:cubicBezTo>
                    <a:pt x="61" y="196"/>
                    <a:pt x="61" y="196"/>
                    <a:pt x="62" y="196"/>
                  </a:cubicBezTo>
                  <a:close/>
                  <a:moveTo>
                    <a:pt x="86" y="105"/>
                  </a:moveTo>
                  <a:cubicBezTo>
                    <a:pt x="86" y="105"/>
                    <a:pt x="86" y="104"/>
                    <a:pt x="87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8" y="104"/>
                    <a:pt x="88" y="104"/>
                    <a:pt x="87" y="104"/>
                  </a:cubicBezTo>
                  <a:cubicBezTo>
                    <a:pt x="87" y="104"/>
                    <a:pt x="86" y="104"/>
                    <a:pt x="86" y="105"/>
                  </a:cubicBezTo>
                  <a:close/>
                  <a:moveTo>
                    <a:pt x="63" y="197"/>
                  </a:moveTo>
                  <a:cubicBezTo>
                    <a:pt x="63" y="197"/>
                    <a:pt x="63" y="197"/>
                    <a:pt x="62" y="197"/>
                  </a:cubicBezTo>
                  <a:cubicBezTo>
                    <a:pt x="63" y="197"/>
                    <a:pt x="63" y="197"/>
                    <a:pt x="63" y="197"/>
                  </a:cubicBezTo>
                  <a:close/>
                  <a:moveTo>
                    <a:pt x="91" y="91"/>
                  </a:moveTo>
                  <a:cubicBezTo>
                    <a:pt x="91" y="90"/>
                    <a:pt x="92" y="90"/>
                    <a:pt x="92" y="90"/>
                  </a:cubicBezTo>
                  <a:cubicBezTo>
                    <a:pt x="92" y="90"/>
                    <a:pt x="92" y="89"/>
                    <a:pt x="92" y="89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3" y="90"/>
                    <a:pt x="93" y="90"/>
                    <a:pt x="93" y="90"/>
                  </a:cubicBezTo>
                  <a:cubicBezTo>
                    <a:pt x="93" y="90"/>
                    <a:pt x="92" y="90"/>
                    <a:pt x="92" y="9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2" y="91"/>
                    <a:pt x="93" y="91"/>
                    <a:pt x="94" y="91"/>
                  </a:cubicBezTo>
                  <a:cubicBezTo>
                    <a:pt x="93" y="91"/>
                    <a:pt x="92" y="91"/>
                    <a:pt x="91" y="91"/>
                  </a:cubicBezTo>
                  <a:close/>
                  <a:moveTo>
                    <a:pt x="66" y="192"/>
                  </a:moveTo>
                  <a:cubicBezTo>
                    <a:pt x="66" y="191"/>
                    <a:pt x="66" y="191"/>
                    <a:pt x="66" y="191"/>
                  </a:cubicBezTo>
                  <a:cubicBezTo>
                    <a:pt x="67" y="192"/>
                    <a:pt x="67" y="192"/>
                    <a:pt x="67" y="192"/>
                  </a:cubicBezTo>
                  <a:lnTo>
                    <a:pt x="66" y="192"/>
                  </a:lnTo>
                  <a:close/>
                  <a:moveTo>
                    <a:pt x="77" y="154"/>
                  </a:moveTo>
                  <a:cubicBezTo>
                    <a:pt x="77" y="154"/>
                    <a:pt x="77" y="154"/>
                    <a:pt x="77" y="154"/>
                  </a:cubicBezTo>
                  <a:cubicBezTo>
                    <a:pt x="75" y="154"/>
                    <a:pt x="77" y="154"/>
                    <a:pt x="76" y="153"/>
                  </a:cubicBezTo>
                  <a:cubicBezTo>
                    <a:pt x="77" y="153"/>
                    <a:pt x="77" y="155"/>
                    <a:pt x="78" y="154"/>
                  </a:cubicBezTo>
                  <a:cubicBezTo>
                    <a:pt x="78" y="154"/>
                    <a:pt x="78" y="154"/>
                    <a:pt x="78" y="154"/>
                  </a:cubicBezTo>
                  <a:cubicBezTo>
                    <a:pt x="77" y="155"/>
                    <a:pt x="78" y="154"/>
                    <a:pt x="77" y="154"/>
                  </a:cubicBezTo>
                  <a:close/>
                  <a:moveTo>
                    <a:pt x="91" y="104"/>
                  </a:moveTo>
                  <a:cubicBezTo>
                    <a:pt x="91" y="103"/>
                    <a:pt x="91" y="103"/>
                    <a:pt x="91" y="103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1" y="104"/>
                    <a:pt x="91" y="104"/>
                    <a:pt x="91" y="104"/>
                  </a:cubicBezTo>
                  <a:close/>
                  <a:moveTo>
                    <a:pt x="69" y="192"/>
                  </a:moveTo>
                  <a:cubicBezTo>
                    <a:pt x="68" y="193"/>
                    <a:pt x="69" y="193"/>
                    <a:pt x="68" y="193"/>
                  </a:cubicBezTo>
                  <a:cubicBezTo>
                    <a:pt x="67" y="192"/>
                    <a:pt x="68" y="191"/>
                    <a:pt x="69" y="192"/>
                  </a:cubicBezTo>
                  <a:close/>
                  <a:moveTo>
                    <a:pt x="92" y="103"/>
                  </a:moveTo>
                  <a:cubicBezTo>
                    <a:pt x="92" y="103"/>
                    <a:pt x="93" y="104"/>
                    <a:pt x="93" y="104"/>
                  </a:cubicBezTo>
                  <a:cubicBezTo>
                    <a:pt x="93" y="105"/>
                    <a:pt x="93" y="105"/>
                    <a:pt x="93" y="105"/>
                  </a:cubicBezTo>
                  <a:cubicBezTo>
                    <a:pt x="92" y="105"/>
                    <a:pt x="92" y="104"/>
                    <a:pt x="92" y="103"/>
                  </a:cubicBezTo>
                  <a:close/>
                  <a:moveTo>
                    <a:pt x="70" y="194"/>
                  </a:moveTo>
                  <a:cubicBezTo>
                    <a:pt x="70" y="194"/>
                    <a:pt x="69" y="193"/>
                    <a:pt x="68" y="194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9" y="194"/>
                    <a:pt x="69" y="194"/>
                    <a:pt x="70" y="194"/>
                  </a:cubicBezTo>
                  <a:close/>
                  <a:moveTo>
                    <a:pt x="80" y="154"/>
                  </a:moveTo>
                  <a:cubicBezTo>
                    <a:pt x="80" y="154"/>
                    <a:pt x="80" y="154"/>
                    <a:pt x="80" y="154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4"/>
                    <a:pt x="81" y="154"/>
                    <a:pt x="81" y="155"/>
                  </a:cubicBezTo>
                  <a:lnTo>
                    <a:pt x="80" y="154"/>
                  </a:lnTo>
                  <a:close/>
                  <a:moveTo>
                    <a:pt x="85" y="132"/>
                  </a:moveTo>
                  <a:cubicBezTo>
                    <a:pt x="86" y="132"/>
                    <a:pt x="86" y="131"/>
                    <a:pt x="87" y="132"/>
                  </a:cubicBezTo>
                  <a:cubicBezTo>
                    <a:pt x="87" y="132"/>
                    <a:pt x="85" y="133"/>
                    <a:pt x="85" y="132"/>
                  </a:cubicBezTo>
                  <a:close/>
                  <a:moveTo>
                    <a:pt x="94" y="103"/>
                  </a:moveTo>
                  <a:cubicBezTo>
                    <a:pt x="94" y="103"/>
                    <a:pt x="94" y="103"/>
                    <a:pt x="94" y="103"/>
                  </a:cubicBezTo>
                  <a:cubicBezTo>
                    <a:pt x="93" y="103"/>
                    <a:pt x="93" y="103"/>
                    <a:pt x="94" y="103"/>
                  </a:cubicBezTo>
                  <a:close/>
                  <a:moveTo>
                    <a:pt x="79" y="193"/>
                  </a:moveTo>
                  <a:cubicBezTo>
                    <a:pt x="79" y="193"/>
                    <a:pt x="79" y="193"/>
                    <a:pt x="79" y="193"/>
                  </a:cubicBezTo>
                  <a:cubicBezTo>
                    <a:pt x="79" y="193"/>
                    <a:pt x="79" y="193"/>
                    <a:pt x="79" y="193"/>
                  </a:cubicBezTo>
                  <a:close/>
                  <a:moveTo>
                    <a:pt x="126" y="80"/>
                  </a:moveTo>
                  <a:cubicBezTo>
                    <a:pt x="126" y="81"/>
                    <a:pt x="126" y="81"/>
                    <a:pt x="125" y="81"/>
                  </a:cubicBezTo>
                  <a:cubicBezTo>
                    <a:pt x="125" y="80"/>
                    <a:pt x="127" y="80"/>
                    <a:pt x="127" y="79"/>
                  </a:cubicBezTo>
                  <a:cubicBezTo>
                    <a:pt x="127" y="79"/>
                    <a:pt x="127" y="79"/>
                    <a:pt x="127" y="79"/>
                  </a:cubicBezTo>
                  <a:cubicBezTo>
                    <a:pt x="127" y="79"/>
                    <a:pt x="127" y="79"/>
                    <a:pt x="127" y="80"/>
                  </a:cubicBezTo>
                  <a:cubicBezTo>
                    <a:pt x="127" y="80"/>
                    <a:pt x="127" y="80"/>
                    <a:pt x="127" y="80"/>
                  </a:cubicBezTo>
                  <a:cubicBezTo>
                    <a:pt x="127" y="80"/>
                    <a:pt x="126" y="80"/>
                    <a:pt x="126" y="80"/>
                  </a:cubicBezTo>
                  <a:close/>
                  <a:moveTo>
                    <a:pt x="139" y="83"/>
                  </a:moveTo>
                  <a:cubicBezTo>
                    <a:pt x="140" y="82"/>
                    <a:pt x="140" y="82"/>
                    <a:pt x="140" y="82"/>
                  </a:cubicBezTo>
                  <a:cubicBezTo>
                    <a:pt x="140" y="83"/>
                    <a:pt x="140" y="83"/>
                    <a:pt x="140" y="83"/>
                  </a:cubicBezTo>
                  <a:lnTo>
                    <a:pt x="139" y="83"/>
                  </a:lnTo>
                  <a:close/>
                  <a:moveTo>
                    <a:pt x="138" y="90"/>
                  </a:moveTo>
                  <a:cubicBezTo>
                    <a:pt x="138" y="91"/>
                    <a:pt x="138" y="91"/>
                    <a:pt x="138" y="91"/>
                  </a:cubicBezTo>
                  <a:cubicBezTo>
                    <a:pt x="139" y="92"/>
                    <a:pt x="137" y="90"/>
                    <a:pt x="138" y="90"/>
                  </a:cubicBezTo>
                  <a:close/>
                  <a:moveTo>
                    <a:pt x="138" y="92"/>
                  </a:moveTo>
                  <a:cubicBezTo>
                    <a:pt x="138" y="93"/>
                    <a:pt x="138" y="93"/>
                    <a:pt x="138" y="93"/>
                  </a:cubicBezTo>
                  <a:cubicBezTo>
                    <a:pt x="137" y="93"/>
                    <a:pt x="137" y="93"/>
                    <a:pt x="137" y="93"/>
                  </a:cubicBezTo>
                  <a:lnTo>
                    <a:pt x="138" y="92"/>
                  </a:lnTo>
                  <a:close/>
                  <a:moveTo>
                    <a:pt x="139" y="89"/>
                  </a:moveTo>
                  <a:cubicBezTo>
                    <a:pt x="139" y="89"/>
                    <a:pt x="139" y="89"/>
                    <a:pt x="139" y="89"/>
                  </a:cubicBezTo>
                  <a:cubicBezTo>
                    <a:pt x="139" y="89"/>
                    <a:pt x="139" y="89"/>
                    <a:pt x="140" y="89"/>
                  </a:cubicBezTo>
                  <a:cubicBezTo>
                    <a:pt x="140" y="90"/>
                    <a:pt x="139" y="89"/>
                    <a:pt x="139" y="89"/>
                  </a:cubicBezTo>
                  <a:close/>
                  <a:moveTo>
                    <a:pt x="146" y="61"/>
                  </a:moveTo>
                  <a:cubicBezTo>
                    <a:pt x="147" y="61"/>
                    <a:pt x="147" y="61"/>
                    <a:pt x="148" y="60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47" y="61"/>
                    <a:pt x="146" y="61"/>
                    <a:pt x="146" y="61"/>
                  </a:cubicBezTo>
                  <a:close/>
                  <a:moveTo>
                    <a:pt x="144" y="75"/>
                  </a:moveTo>
                  <a:cubicBezTo>
                    <a:pt x="144" y="75"/>
                    <a:pt x="143" y="75"/>
                    <a:pt x="143" y="75"/>
                  </a:cubicBezTo>
                  <a:cubicBezTo>
                    <a:pt x="143" y="75"/>
                    <a:pt x="143" y="75"/>
                    <a:pt x="143" y="76"/>
                  </a:cubicBezTo>
                  <a:cubicBezTo>
                    <a:pt x="142" y="74"/>
                    <a:pt x="142" y="74"/>
                    <a:pt x="142" y="74"/>
                  </a:cubicBezTo>
                  <a:cubicBezTo>
                    <a:pt x="143" y="75"/>
                    <a:pt x="143" y="75"/>
                    <a:pt x="143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44" y="75"/>
                    <a:pt x="144" y="75"/>
                    <a:pt x="144" y="75"/>
                  </a:cubicBezTo>
                  <a:cubicBezTo>
                    <a:pt x="144" y="76"/>
                    <a:pt x="144" y="77"/>
                    <a:pt x="143" y="76"/>
                  </a:cubicBezTo>
                  <a:cubicBezTo>
                    <a:pt x="143" y="75"/>
                    <a:pt x="144" y="76"/>
                    <a:pt x="144" y="75"/>
                  </a:cubicBezTo>
                  <a:close/>
                  <a:moveTo>
                    <a:pt x="149" y="55"/>
                  </a:moveTo>
                  <a:cubicBezTo>
                    <a:pt x="149" y="55"/>
                    <a:pt x="149" y="55"/>
                    <a:pt x="149" y="55"/>
                  </a:cubicBezTo>
                  <a:cubicBezTo>
                    <a:pt x="149" y="55"/>
                    <a:pt x="150" y="54"/>
                    <a:pt x="151" y="54"/>
                  </a:cubicBezTo>
                  <a:cubicBezTo>
                    <a:pt x="150" y="55"/>
                    <a:pt x="150" y="55"/>
                    <a:pt x="149" y="55"/>
                  </a:cubicBezTo>
                  <a:close/>
                  <a:moveTo>
                    <a:pt x="145" y="75"/>
                  </a:moveTo>
                  <a:cubicBezTo>
                    <a:pt x="145" y="76"/>
                    <a:pt x="145" y="76"/>
                    <a:pt x="145" y="76"/>
                  </a:cubicBezTo>
                  <a:cubicBezTo>
                    <a:pt x="146" y="76"/>
                    <a:pt x="146" y="77"/>
                    <a:pt x="146" y="76"/>
                  </a:cubicBezTo>
                  <a:cubicBezTo>
                    <a:pt x="146" y="77"/>
                    <a:pt x="146" y="77"/>
                    <a:pt x="145" y="76"/>
                  </a:cubicBezTo>
                  <a:cubicBezTo>
                    <a:pt x="145" y="76"/>
                    <a:pt x="145" y="76"/>
                    <a:pt x="145" y="76"/>
                  </a:cubicBezTo>
                  <a:cubicBezTo>
                    <a:pt x="145" y="76"/>
                    <a:pt x="145" y="76"/>
                    <a:pt x="145" y="75"/>
                  </a:cubicBezTo>
                  <a:close/>
                  <a:moveTo>
                    <a:pt x="162" y="17"/>
                  </a:moveTo>
                  <a:cubicBezTo>
                    <a:pt x="162" y="17"/>
                    <a:pt x="163" y="17"/>
                    <a:pt x="164" y="17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4" y="18"/>
                    <a:pt x="163" y="17"/>
                    <a:pt x="164" y="18"/>
                  </a:cubicBezTo>
                  <a:cubicBezTo>
                    <a:pt x="163" y="18"/>
                    <a:pt x="162" y="18"/>
                    <a:pt x="161" y="18"/>
                  </a:cubicBezTo>
                  <a:cubicBezTo>
                    <a:pt x="162" y="17"/>
                    <a:pt x="162" y="17"/>
                    <a:pt x="162" y="17"/>
                  </a:cubicBezTo>
                  <a:close/>
                  <a:moveTo>
                    <a:pt x="149" y="71"/>
                  </a:moveTo>
                  <a:cubicBezTo>
                    <a:pt x="149" y="70"/>
                    <a:pt x="148" y="70"/>
                    <a:pt x="148" y="70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48" y="70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2"/>
                    <a:pt x="148" y="72"/>
                    <a:pt x="147" y="72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7" y="71"/>
                    <a:pt x="147" y="71"/>
                    <a:pt x="147" y="71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1"/>
                    <a:pt x="149" y="71"/>
                    <a:pt x="149" y="71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9" y="70"/>
                    <a:pt x="149" y="71"/>
                    <a:pt x="149" y="71"/>
                  </a:cubicBezTo>
                  <a:close/>
                  <a:moveTo>
                    <a:pt x="149" y="68"/>
                  </a:moveTo>
                  <a:cubicBezTo>
                    <a:pt x="149" y="68"/>
                    <a:pt x="149" y="69"/>
                    <a:pt x="149" y="69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9" y="69"/>
                    <a:pt x="149" y="68"/>
                    <a:pt x="149" y="68"/>
                  </a:cubicBezTo>
                  <a:close/>
                  <a:moveTo>
                    <a:pt x="151" y="71"/>
                  </a:moveTo>
                  <a:cubicBezTo>
                    <a:pt x="150" y="71"/>
                    <a:pt x="150" y="70"/>
                    <a:pt x="150" y="70"/>
                  </a:cubicBezTo>
                  <a:cubicBezTo>
                    <a:pt x="150" y="70"/>
                    <a:pt x="151" y="70"/>
                    <a:pt x="151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1" y="70"/>
                    <a:pt x="151" y="70"/>
                    <a:pt x="150" y="70"/>
                  </a:cubicBezTo>
                  <a:lnTo>
                    <a:pt x="151" y="71"/>
                  </a:lnTo>
                  <a:close/>
                  <a:moveTo>
                    <a:pt x="153" y="69"/>
                  </a:moveTo>
                  <a:cubicBezTo>
                    <a:pt x="153" y="70"/>
                    <a:pt x="153" y="69"/>
                    <a:pt x="154" y="69"/>
                  </a:cubicBezTo>
                  <a:cubicBezTo>
                    <a:pt x="154" y="70"/>
                    <a:pt x="153" y="70"/>
                    <a:pt x="153" y="70"/>
                  </a:cubicBezTo>
                  <a:lnTo>
                    <a:pt x="153" y="69"/>
                  </a:lnTo>
                  <a:close/>
                  <a:moveTo>
                    <a:pt x="152" y="72"/>
                  </a:moveTo>
                  <a:cubicBezTo>
                    <a:pt x="152" y="72"/>
                    <a:pt x="152" y="72"/>
                    <a:pt x="152" y="72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151" y="72"/>
                    <a:pt x="151" y="72"/>
                    <a:pt x="152" y="72"/>
                  </a:cubicBezTo>
                  <a:cubicBezTo>
                    <a:pt x="152" y="72"/>
                    <a:pt x="153" y="72"/>
                    <a:pt x="152" y="72"/>
                  </a:cubicBezTo>
                  <a:close/>
                  <a:moveTo>
                    <a:pt x="153" y="69"/>
                  </a:moveTo>
                  <a:cubicBezTo>
                    <a:pt x="152" y="68"/>
                    <a:pt x="152" y="68"/>
                    <a:pt x="152" y="68"/>
                  </a:cubicBezTo>
                  <a:cubicBezTo>
                    <a:pt x="152" y="69"/>
                    <a:pt x="153" y="68"/>
                    <a:pt x="153" y="68"/>
                  </a:cubicBezTo>
                  <a:lnTo>
                    <a:pt x="153" y="69"/>
                  </a:lnTo>
                  <a:close/>
                  <a:moveTo>
                    <a:pt x="170" y="15"/>
                  </a:moveTo>
                  <a:cubicBezTo>
                    <a:pt x="169" y="16"/>
                    <a:pt x="169" y="16"/>
                    <a:pt x="169" y="16"/>
                  </a:cubicBezTo>
                  <a:cubicBezTo>
                    <a:pt x="169" y="15"/>
                    <a:pt x="169" y="15"/>
                    <a:pt x="170" y="15"/>
                  </a:cubicBezTo>
                  <a:close/>
                  <a:moveTo>
                    <a:pt x="159" y="70"/>
                  </a:moveTo>
                  <a:cubicBezTo>
                    <a:pt x="159" y="69"/>
                    <a:pt x="158" y="69"/>
                    <a:pt x="157" y="70"/>
                  </a:cubicBezTo>
                  <a:cubicBezTo>
                    <a:pt x="157" y="69"/>
                    <a:pt x="158" y="69"/>
                    <a:pt x="157" y="68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58" y="67"/>
                    <a:pt x="158" y="67"/>
                    <a:pt x="158" y="67"/>
                  </a:cubicBezTo>
                  <a:cubicBezTo>
                    <a:pt x="158" y="68"/>
                    <a:pt x="158" y="69"/>
                    <a:pt x="158" y="69"/>
                  </a:cubicBezTo>
                  <a:lnTo>
                    <a:pt x="159" y="70"/>
                  </a:lnTo>
                  <a:close/>
                  <a:moveTo>
                    <a:pt x="161" y="14"/>
                  </a:moveTo>
                  <a:cubicBezTo>
                    <a:pt x="161" y="14"/>
                    <a:pt x="162" y="15"/>
                    <a:pt x="162" y="14"/>
                  </a:cubicBezTo>
                  <a:cubicBezTo>
                    <a:pt x="164" y="14"/>
                    <a:pt x="165" y="13"/>
                    <a:pt x="167" y="13"/>
                  </a:cubicBezTo>
                  <a:cubicBezTo>
                    <a:pt x="168" y="14"/>
                    <a:pt x="172" y="11"/>
                    <a:pt x="170" y="14"/>
                  </a:cubicBezTo>
                  <a:cubicBezTo>
                    <a:pt x="170" y="15"/>
                    <a:pt x="171" y="15"/>
                    <a:pt x="171" y="15"/>
                  </a:cubicBezTo>
                  <a:cubicBezTo>
                    <a:pt x="171" y="14"/>
                    <a:pt x="172" y="14"/>
                    <a:pt x="172" y="14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2" y="15"/>
                    <a:pt x="171" y="14"/>
                    <a:pt x="171" y="15"/>
                  </a:cubicBezTo>
                  <a:cubicBezTo>
                    <a:pt x="172" y="15"/>
                    <a:pt x="172" y="15"/>
                    <a:pt x="172" y="15"/>
                  </a:cubicBezTo>
                  <a:cubicBezTo>
                    <a:pt x="172" y="15"/>
                    <a:pt x="172" y="15"/>
                    <a:pt x="172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1" y="15"/>
                    <a:pt x="170" y="15"/>
                    <a:pt x="169" y="14"/>
                  </a:cubicBezTo>
                  <a:cubicBezTo>
                    <a:pt x="168" y="14"/>
                    <a:pt x="169" y="14"/>
                    <a:pt x="168" y="15"/>
                  </a:cubicBezTo>
                  <a:cubicBezTo>
                    <a:pt x="167" y="14"/>
                    <a:pt x="167" y="14"/>
                    <a:pt x="167" y="14"/>
                  </a:cubicBezTo>
                  <a:cubicBezTo>
                    <a:pt x="167" y="15"/>
                    <a:pt x="167" y="15"/>
                    <a:pt x="166" y="15"/>
                  </a:cubicBezTo>
                  <a:cubicBezTo>
                    <a:pt x="165" y="15"/>
                    <a:pt x="165" y="15"/>
                    <a:pt x="165" y="15"/>
                  </a:cubicBezTo>
                  <a:cubicBezTo>
                    <a:pt x="166" y="14"/>
                    <a:pt x="165" y="14"/>
                    <a:pt x="165" y="14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65" y="15"/>
                    <a:pt x="165" y="15"/>
                    <a:pt x="165" y="15"/>
                  </a:cubicBezTo>
                  <a:cubicBezTo>
                    <a:pt x="164" y="15"/>
                    <a:pt x="164" y="14"/>
                    <a:pt x="164" y="14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63" y="15"/>
                    <a:pt x="163" y="15"/>
                    <a:pt x="164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63" y="15"/>
                    <a:pt x="162" y="15"/>
                    <a:pt x="162" y="15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5"/>
                    <a:pt x="162" y="16"/>
                    <a:pt x="162" y="16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1" y="15"/>
                    <a:pt x="160" y="15"/>
                    <a:pt x="160" y="15"/>
                  </a:cubicBezTo>
                  <a:cubicBezTo>
                    <a:pt x="161" y="14"/>
                    <a:pt x="161" y="14"/>
                    <a:pt x="161" y="14"/>
                  </a:cubicBezTo>
                  <a:close/>
                  <a:moveTo>
                    <a:pt x="159" y="17"/>
                  </a:moveTo>
                  <a:cubicBezTo>
                    <a:pt x="159" y="17"/>
                    <a:pt x="159" y="17"/>
                    <a:pt x="159" y="17"/>
                  </a:cubicBezTo>
                  <a:cubicBezTo>
                    <a:pt x="159" y="17"/>
                    <a:pt x="159" y="17"/>
                    <a:pt x="159" y="17"/>
                  </a:cubicBezTo>
                  <a:cubicBezTo>
                    <a:pt x="159" y="17"/>
                    <a:pt x="159" y="17"/>
                    <a:pt x="159" y="17"/>
                  </a:cubicBezTo>
                  <a:cubicBezTo>
                    <a:pt x="160" y="17"/>
                    <a:pt x="159" y="17"/>
                    <a:pt x="159" y="17"/>
                  </a:cubicBezTo>
                  <a:cubicBezTo>
                    <a:pt x="159" y="17"/>
                    <a:pt x="159" y="17"/>
                    <a:pt x="159" y="17"/>
                  </a:cubicBezTo>
                  <a:cubicBezTo>
                    <a:pt x="159" y="17"/>
                    <a:pt x="159" y="17"/>
                    <a:pt x="159" y="17"/>
                  </a:cubicBezTo>
                  <a:cubicBezTo>
                    <a:pt x="158" y="18"/>
                    <a:pt x="159" y="18"/>
                    <a:pt x="159" y="18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8" y="18"/>
                    <a:pt x="158" y="18"/>
                    <a:pt x="157" y="18"/>
                  </a:cubicBezTo>
                  <a:cubicBezTo>
                    <a:pt x="158" y="18"/>
                    <a:pt x="158" y="18"/>
                    <a:pt x="158" y="18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6"/>
                    <a:pt x="158" y="17"/>
                    <a:pt x="159" y="17"/>
                  </a:cubicBezTo>
                  <a:close/>
                  <a:moveTo>
                    <a:pt x="157" y="14"/>
                  </a:moveTo>
                  <a:cubicBezTo>
                    <a:pt x="158" y="15"/>
                    <a:pt x="158" y="15"/>
                    <a:pt x="159" y="15"/>
                  </a:cubicBezTo>
                  <a:cubicBezTo>
                    <a:pt x="158" y="16"/>
                    <a:pt x="158" y="16"/>
                    <a:pt x="158" y="16"/>
                  </a:cubicBezTo>
                  <a:cubicBezTo>
                    <a:pt x="158" y="16"/>
                    <a:pt x="158" y="16"/>
                    <a:pt x="158" y="16"/>
                  </a:cubicBezTo>
                  <a:cubicBezTo>
                    <a:pt x="158" y="16"/>
                    <a:pt x="158" y="16"/>
                    <a:pt x="158" y="16"/>
                  </a:cubicBezTo>
                  <a:cubicBezTo>
                    <a:pt x="158" y="15"/>
                    <a:pt x="158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lnTo>
                    <a:pt x="157" y="14"/>
                  </a:lnTo>
                  <a:close/>
                  <a:moveTo>
                    <a:pt x="142" y="70"/>
                  </a:moveTo>
                  <a:cubicBezTo>
                    <a:pt x="143" y="70"/>
                    <a:pt x="143" y="70"/>
                    <a:pt x="143" y="70"/>
                  </a:cubicBezTo>
                  <a:cubicBezTo>
                    <a:pt x="143" y="71"/>
                    <a:pt x="144" y="70"/>
                    <a:pt x="144" y="70"/>
                  </a:cubicBezTo>
                  <a:cubicBezTo>
                    <a:pt x="144" y="71"/>
                    <a:pt x="144" y="71"/>
                    <a:pt x="144" y="71"/>
                  </a:cubicBezTo>
                  <a:cubicBezTo>
                    <a:pt x="144" y="71"/>
                    <a:pt x="144" y="71"/>
                    <a:pt x="144" y="71"/>
                  </a:cubicBezTo>
                  <a:cubicBezTo>
                    <a:pt x="145" y="71"/>
                    <a:pt x="145" y="71"/>
                    <a:pt x="145" y="71"/>
                  </a:cubicBezTo>
                  <a:cubicBezTo>
                    <a:pt x="145" y="71"/>
                    <a:pt x="145" y="71"/>
                    <a:pt x="145" y="71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71"/>
                    <a:pt x="145" y="71"/>
                    <a:pt x="145" y="71"/>
                  </a:cubicBezTo>
                  <a:cubicBezTo>
                    <a:pt x="145" y="71"/>
                    <a:pt x="145" y="71"/>
                    <a:pt x="144" y="71"/>
                  </a:cubicBezTo>
                  <a:cubicBezTo>
                    <a:pt x="144" y="71"/>
                    <a:pt x="144" y="71"/>
                    <a:pt x="144" y="71"/>
                  </a:cubicBezTo>
                  <a:cubicBezTo>
                    <a:pt x="144" y="71"/>
                    <a:pt x="144" y="71"/>
                    <a:pt x="144" y="71"/>
                  </a:cubicBezTo>
                  <a:cubicBezTo>
                    <a:pt x="144" y="71"/>
                    <a:pt x="144" y="71"/>
                    <a:pt x="143" y="71"/>
                  </a:cubicBezTo>
                  <a:cubicBezTo>
                    <a:pt x="143" y="72"/>
                    <a:pt x="141" y="72"/>
                    <a:pt x="141" y="72"/>
                  </a:cubicBezTo>
                  <a:cubicBezTo>
                    <a:pt x="141" y="72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1" y="71"/>
                    <a:pt x="143" y="71"/>
                    <a:pt x="142" y="70"/>
                  </a:cubicBezTo>
                  <a:close/>
                  <a:moveTo>
                    <a:pt x="152" y="15"/>
                  </a:moveTo>
                  <a:cubicBezTo>
                    <a:pt x="153" y="15"/>
                    <a:pt x="154" y="15"/>
                    <a:pt x="154" y="1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6" y="15"/>
                    <a:pt x="156" y="15"/>
                    <a:pt x="156" y="15"/>
                  </a:cubicBezTo>
                  <a:cubicBezTo>
                    <a:pt x="157" y="15"/>
                    <a:pt x="156" y="16"/>
                    <a:pt x="156" y="16"/>
                  </a:cubicBezTo>
                  <a:cubicBezTo>
                    <a:pt x="156" y="16"/>
                    <a:pt x="156" y="15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5"/>
                    <a:pt x="155" y="15"/>
                  </a:cubicBezTo>
                  <a:cubicBezTo>
                    <a:pt x="154" y="16"/>
                    <a:pt x="154" y="16"/>
                    <a:pt x="154" y="17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2" y="17"/>
                    <a:pt x="152" y="17"/>
                    <a:pt x="151" y="17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2" y="17"/>
                    <a:pt x="151" y="16"/>
                    <a:pt x="152" y="16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1" y="15"/>
                    <a:pt x="151" y="15"/>
                    <a:pt x="151" y="15"/>
                  </a:cubicBezTo>
                  <a:lnTo>
                    <a:pt x="152" y="15"/>
                  </a:lnTo>
                  <a:close/>
                  <a:moveTo>
                    <a:pt x="136" y="18"/>
                  </a:moveTo>
                  <a:cubicBezTo>
                    <a:pt x="137" y="18"/>
                    <a:pt x="138" y="17"/>
                    <a:pt x="139" y="17"/>
                  </a:cubicBezTo>
                  <a:cubicBezTo>
                    <a:pt x="139" y="17"/>
                    <a:pt x="139" y="17"/>
                    <a:pt x="139" y="17"/>
                  </a:cubicBezTo>
                  <a:cubicBezTo>
                    <a:pt x="139" y="17"/>
                    <a:pt x="139" y="17"/>
                    <a:pt x="139" y="17"/>
                  </a:cubicBezTo>
                  <a:cubicBezTo>
                    <a:pt x="140" y="17"/>
                    <a:pt x="141" y="17"/>
                    <a:pt x="142" y="17"/>
                  </a:cubicBezTo>
                  <a:cubicBezTo>
                    <a:pt x="143" y="15"/>
                    <a:pt x="147" y="16"/>
                    <a:pt x="149" y="16"/>
                  </a:cubicBezTo>
                  <a:cubicBezTo>
                    <a:pt x="149" y="16"/>
                    <a:pt x="149" y="16"/>
                    <a:pt x="149" y="16"/>
                  </a:cubicBezTo>
                  <a:cubicBezTo>
                    <a:pt x="149" y="16"/>
                    <a:pt x="149" y="16"/>
                    <a:pt x="149" y="16"/>
                  </a:cubicBezTo>
                  <a:cubicBezTo>
                    <a:pt x="149" y="16"/>
                    <a:pt x="149" y="16"/>
                    <a:pt x="149" y="15"/>
                  </a:cubicBezTo>
                  <a:cubicBezTo>
                    <a:pt x="149" y="16"/>
                    <a:pt x="149" y="16"/>
                    <a:pt x="149" y="16"/>
                  </a:cubicBezTo>
                  <a:cubicBezTo>
                    <a:pt x="149" y="16"/>
                    <a:pt x="150" y="16"/>
                    <a:pt x="150" y="16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49" y="16"/>
                    <a:pt x="149" y="17"/>
                    <a:pt x="148" y="17"/>
                  </a:cubicBezTo>
                  <a:cubicBezTo>
                    <a:pt x="148" y="17"/>
                    <a:pt x="148" y="17"/>
                    <a:pt x="147" y="17"/>
                  </a:cubicBezTo>
                  <a:cubicBezTo>
                    <a:pt x="147" y="17"/>
                    <a:pt x="146" y="16"/>
                    <a:pt x="146" y="17"/>
                  </a:cubicBezTo>
                  <a:cubicBezTo>
                    <a:pt x="146" y="18"/>
                    <a:pt x="145" y="17"/>
                    <a:pt x="145" y="18"/>
                  </a:cubicBezTo>
                  <a:cubicBezTo>
                    <a:pt x="144" y="17"/>
                    <a:pt x="143" y="17"/>
                    <a:pt x="143" y="17"/>
                  </a:cubicBezTo>
                  <a:cubicBezTo>
                    <a:pt x="142" y="18"/>
                    <a:pt x="140" y="18"/>
                    <a:pt x="139" y="17"/>
                  </a:cubicBezTo>
                  <a:cubicBezTo>
                    <a:pt x="139" y="17"/>
                    <a:pt x="139" y="17"/>
                    <a:pt x="139" y="17"/>
                  </a:cubicBezTo>
                  <a:cubicBezTo>
                    <a:pt x="139" y="17"/>
                    <a:pt x="139" y="18"/>
                    <a:pt x="139" y="18"/>
                  </a:cubicBezTo>
                  <a:cubicBezTo>
                    <a:pt x="139" y="18"/>
                    <a:pt x="140" y="18"/>
                    <a:pt x="140" y="18"/>
                  </a:cubicBezTo>
                  <a:cubicBezTo>
                    <a:pt x="140" y="19"/>
                    <a:pt x="139" y="19"/>
                    <a:pt x="139" y="19"/>
                  </a:cubicBezTo>
                  <a:cubicBezTo>
                    <a:pt x="138" y="19"/>
                    <a:pt x="138" y="18"/>
                    <a:pt x="137" y="18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18"/>
                    <a:pt x="136" y="18"/>
                    <a:pt x="136" y="18"/>
                  </a:cubicBezTo>
                  <a:close/>
                  <a:moveTo>
                    <a:pt x="135" y="21"/>
                  </a:moveTo>
                  <a:cubicBezTo>
                    <a:pt x="136" y="21"/>
                    <a:pt x="136" y="21"/>
                    <a:pt x="136" y="21"/>
                  </a:cubicBezTo>
                  <a:cubicBezTo>
                    <a:pt x="136" y="21"/>
                    <a:pt x="135" y="22"/>
                    <a:pt x="135" y="22"/>
                  </a:cubicBezTo>
                  <a:cubicBezTo>
                    <a:pt x="135" y="23"/>
                    <a:pt x="134" y="22"/>
                    <a:pt x="133" y="23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3" y="21"/>
                    <a:pt x="135" y="22"/>
                    <a:pt x="135" y="21"/>
                  </a:cubicBezTo>
                  <a:close/>
                  <a:moveTo>
                    <a:pt x="131" y="22"/>
                  </a:moveTo>
                  <a:cubicBezTo>
                    <a:pt x="132" y="22"/>
                    <a:pt x="132" y="21"/>
                    <a:pt x="132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2" y="21"/>
                    <a:pt x="132" y="22"/>
                    <a:pt x="131" y="22"/>
                  </a:cubicBezTo>
                  <a:close/>
                  <a:moveTo>
                    <a:pt x="132" y="19"/>
                  </a:moveTo>
                  <a:cubicBezTo>
                    <a:pt x="132" y="19"/>
                    <a:pt x="132" y="18"/>
                    <a:pt x="132" y="18"/>
                  </a:cubicBezTo>
                  <a:cubicBezTo>
                    <a:pt x="134" y="17"/>
                    <a:pt x="133" y="19"/>
                    <a:pt x="133" y="20"/>
                  </a:cubicBezTo>
                  <a:cubicBezTo>
                    <a:pt x="132" y="20"/>
                    <a:pt x="131" y="20"/>
                    <a:pt x="131" y="20"/>
                  </a:cubicBezTo>
                  <a:cubicBezTo>
                    <a:pt x="132" y="19"/>
                    <a:pt x="132" y="20"/>
                    <a:pt x="132" y="19"/>
                  </a:cubicBezTo>
                  <a:close/>
                  <a:moveTo>
                    <a:pt x="126" y="18"/>
                  </a:moveTo>
                  <a:cubicBezTo>
                    <a:pt x="128" y="18"/>
                    <a:pt x="129" y="19"/>
                    <a:pt x="131" y="19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30" y="20"/>
                    <a:pt x="130" y="20"/>
                    <a:pt x="130" y="20"/>
                  </a:cubicBezTo>
                  <a:cubicBezTo>
                    <a:pt x="130" y="20"/>
                    <a:pt x="130" y="20"/>
                    <a:pt x="130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9" y="20"/>
                    <a:pt x="129" y="20"/>
                    <a:pt x="129" y="19"/>
                  </a:cubicBezTo>
                  <a:cubicBezTo>
                    <a:pt x="128" y="19"/>
                    <a:pt x="128" y="18"/>
                    <a:pt x="127" y="19"/>
                  </a:cubicBezTo>
                  <a:cubicBezTo>
                    <a:pt x="127" y="19"/>
                    <a:pt x="127" y="20"/>
                    <a:pt x="128" y="21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27" y="21"/>
                    <a:pt x="126" y="20"/>
                    <a:pt x="126" y="20"/>
                  </a:cubicBezTo>
                  <a:cubicBezTo>
                    <a:pt x="125" y="19"/>
                    <a:pt x="126" y="19"/>
                    <a:pt x="126" y="18"/>
                  </a:cubicBezTo>
                  <a:close/>
                  <a:moveTo>
                    <a:pt x="127" y="23"/>
                  </a:moveTo>
                  <a:cubicBezTo>
                    <a:pt x="127" y="23"/>
                    <a:pt x="127" y="23"/>
                    <a:pt x="127" y="23"/>
                  </a:cubicBezTo>
                  <a:cubicBezTo>
                    <a:pt x="127" y="23"/>
                    <a:pt x="128" y="24"/>
                    <a:pt x="128" y="24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28" y="24"/>
                    <a:pt x="127" y="24"/>
                    <a:pt x="127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6" y="24"/>
                    <a:pt x="126" y="23"/>
                    <a:pt x="125" y="24"/>
                  </a:cubicBezTo>
                  <a:cubicBezTo>
                    <a:pt x="123" y="24"/>
                    <a:pt x="124" y="22"/>
                    <a:pt x="122" y="23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3"/>
                    <a:pt x="121" y="23"/>
                    <a:pt x="121" y="23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2" y="24"/>
                    <a:pt x="122" y="24"/>
                    <a:pt x="122" y="25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1" y="25"/>
                    <a:pt x="121" y="25"/>
                    <a:pt x="121" y="24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20" y="24"/>
                    <a:pt x="120" y="24"/>
                    <a:pt x="119" y="23"/>
                  </a:cubicBezTo>
                  <a:cubicBezTo>
                    <a:pt x="120" y="23"/>
                    <a:pt x="121" y="23"/>
                    <a:pt x="120" y="23"/>
                  </a:cubicBezTo>
                  <a:cubicBezTo>
                    <a:pt x="121" y="24"/>
                    <a:pt x="122" y="22"/>
                    <a:pt x="122" y="23"/>
                  </a:cubicBezTo>
                  <a:cubicBezTo>
                    <a:pt x="123" y="22"/>
                    <a:pt x="122" y="22"/>
                    <a:pt x="122" y="22"/>
                  </a:cubicBezTo>
                  <a:cubicBezTo>
                    <a:pt x="123" y="21"/>
                    <a:pt x="124" y="22"/>
                    <a:pt x="125" y="22"/>
                  </a:cubicBezTo>
                  <a:cubicBezTo>
                    <a:pt x="126" y="22"/>
                    <a:pt x="126" y="24"/>
                    <a:pt x="127" y="23"/>
                  </a:cubicBezTo>
                  <a:close/>
                  <a:moveTo>
                    <a:pt x="117" y="22"/>
                  </a:moveTo>
                  <a:cubicBezTo>
                    <a:pt x="115" y="21"/>
                    <a:pt x="115" y="21"/>
                    <a:pt x="115" y="21"/>
                  </a:cubicBezTo>
                  <a:cubicBezTo>
                    <a:pt x="115" y="20"/>
                    <a:pt x="117" y="21"/>
                    <a:pt x="117" y="20"/>
                  </a:cubicBezTo>
                  <a:cubicBezTo>
                    <a:pt x="118" y="20"/>
                    <a:pt x="119" y="20"/>
                    <a:pt x="120" y="20"/>
                  </a:cubicBezTo>
                  <a:cubicBezTo>
                    <a:pt x="121" y="20"/>
                    <a:pt x="123" y="19"/>
                    <a:pt x="123" y="19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25" y="20"/>
                    <a:pt x="124" y="21"/>
                    <a:pt x="123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1"/>
                  </a:cubicBezTo>
                  <a:cubicBezTo>
                    <a:pt x="121" y="21"/>
                    <a:pt x="121" y="22"/>
                    <a:pt x="120" y="21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0" y="20"/>
                    <a:pt x="119" y="21"/>
                    <a:pt x="119" y="21"/>
                  </a:cubicBezTo>
                  <a:cubicBezTo>
                    <a:pt x="119" y="21"/>
                    <a:pt x="118" y="21"/>
                    <a:pt x="118" y="21"/>
                  </a:cubicBezTo>
                  <a:cubicBezTo>
                    <a:pt x="118" y="21"/>
                    <a:pt x="118" y="22"/>
                    <a:pt x="118" y="22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7" y="22"/>
                    <a:pt x="116" y="23"/>
                    <a:pt x="115" y="22"/>
                  </a:cubicBezTo>
                  <a:cubicBezTo>
                    <a:pt x="115" y="22"/>
                    <a:pt x="116" y="23"/>
                    <a:pt x="117" y="22"/>
                  </a:cubicBezTo>
                  <a:close/>
                  <a:moveTo>
                    <a:pt x="113" y="24"/>
                  </a:moveTo>
                  <a:cubicBezTo>
                    <a:pt x="113" y="25"/>
                    <a:pt x="114" y="24"/>
                    <a:pt x="115" y="24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5"/>
                    <a:pt x="115" y="25"/>
                    <a:pt x="115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4" y="24"/>
                    <a:pt x="114" y="25"/>
                    <a:pt x="114" y="25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3" y="24"/>
                    <a:pt x="113" y="25"/>
                    <a:pt x="113" y="25"/>
                  </a:cubicBezTo>
                  <a:cubicBezTo>
                    <a:pt x="113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7"/>
                    <a:pt x="112" y="26"/>
                    <a:pt x="113" y="27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8"/>
                    <a:pt x="111" y="28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1" y="27"/>
                    <a:pt x="110" y="27"/>
                    <a:pt x="111" y="26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1" y="25"/>
                    <a:pt x="111" y="25"/>
                  </a:cubicBezTo>
                  <a:cubicBezTo>
                    <a:pt x="111" y="24"/>
                    <a:pt x="112" y="24"/>
                    <a:pt x="113" y="24"/>
                  </a:cubicBezTo>
                  <a:close/>
                  <a:moveTo>
                    <a:pt x="102" y="58"/>
                  </a:moveTo>
                  <a:cubicBezTo>
                    <a:pt x="102" y="57"/>
                    <a:pt x="102" y="58"/>
                    <a:pt x="101" y="58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1" y="57"/>
                    <a:pt x="102" y="57"/>
                    <a:pt x="102" y="58"/>
                  </a:cubicBezTo>
                  <a:close/>
                  <a:moveTo>
                    <a:pt x="111" y="23"/>
                  </a:moveTo>
                  <a:cubicBezTo>
                    <a:pt x="110" y="23"/>
                    <a:pt x="111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2"/>
                    <a:pt x="110" y="22"/>
                    <a:pt x="110" y="22"/>
                  </a:cubicBezTo>
                  <a:lnTo>
                    <a:pt x="111" y="23"/>
                  </a:lnTo>
                  <a:close/>
                  <a:moveTo>
                    <a:pt x="111" y="19"/>
                  </a:move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lose/>
                  <a:moveTo>
                    <a:pt x="107" y="23"/>
                  </a:move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4"/>
                    <a:pt x="108" y="24"/>
                    <a:pt x="108" y="24"/>
                  </a:cubicBezTo>
                  <a:lnTo>
                    <a:pt x="107" y="23"/>
                  </a:lnTo>
                  <a:close/>
                  <a:moveTo>
                    <a:pt x="103" y="26"/>
                  </a:moveTo>
                  <a:cubicBezTo>
                    <a:pt x="103" y="26"/>
                    <a:pt x="103" y="26"/>
                    <a:pt x="103" y="26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5" y="25"/>
                    <a:pt x="107" y="25"/>
                    <a:pt x="109" y="25"/>
                  </a:cubicBezTo>
                  <a:cubicBezTo>
                    <a:pt x="109" y="25"/>
                    <a:pt x="110" y="25"/>
                    <a:pt x="110" y="25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09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7"/>
                    <a:pt x="110" y="27"/>
                    <a:pt x="110" y="27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10" y="27"/>
                    <a:pt x="109" y="26"/>
                    <a:pt x="109" y="26"/>
                  </a:cubicBezTo>
                  <a:cubicBezTo>
                    <a:pt x="108" y="26"/>
                    <a:pt x="107" y="25"/>
                    <a:pt x="106" y="26"/>
                  </a:cubicBezTo>
                  <a:cubicBezTo>
                    <a:pt x="106" y="27"/>
                    <a:pt x="106" y="26"/>
                    <a:pt x="106" y="26"/>
                  </a:cubicBezTo>
                  <a:cubicBezTo>
                    <a:pt x="105" y="27"/>
                    <a:pt x="107" y="27"/>
                    <a:pt x="10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27"/>
                    <a:pt x="104" y="26"/>
                    <a:pt x="103" y="26"/>
                  </a:cubicBezTo>
                  <a:close/>
                  <a:moveTo>
                    <a:pt x="102" y="30"/>
                  </a:moveTo>
                  <a:cubicBezTo>
                    <a:pt x="102" y="30"/>
                    <a:pt x="102" y="30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0"/>
                    <a:pt x="101" y="30"/>
                    <a:pt x="101" y="31"/>
                  </a:cubicBezTo>
                  <a:cubicBezTo>
                    <a:pt x="99" y="30"/>
                    <a:pt x="101" y="33"/>
                    <a:pt x="99" y="32"/>
                  </a:cubicBezTo>
                  <a:cubicBezTo>
                    <a:pt x="100" y="32"/>
                    <a:pt x="100" y="31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lnTo>
                    <a:pt x="102" y="30"/>
                  </a:lnTo>
                  <a:close/>
                  <a:moveTo>
                    <a:pt x="83" y="81"/>
                  </a:moveTo>
                  <a:cubicBezTo>
                    <a:pt x="83" y="81"/>
                    <a:pt x="83" y="81"/>
                    <a:pt x="83" y="81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3" y="81"/>
                    <a:pt x="84" y="81"/>
                    <a:pt x="84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3" y="80"/>
                    <a:pt x="83" y="80"/>
                    <a:pt x="83" y="79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3" y="79"/>
                    <a:pt x="83" y="79"/>
                    <a:pt x="82" y="79"/>
                  </a:cubicBezTo>
                  <a:cubicBezTo>
                    <a:pt x="83" y="80"/>
                    <a:pt x="81" y="80"/>
                    <a:pt x="82" y="81"/>
                  </a:cubicBezTo>
                  <a:cubicBezTo>
                    <a:pt x="82" y="81"/>
                    <a:pt x="81" y="80"/>
                    <a:pt x="81" y="80"/>
                  </a:cubicBezTo>
                  <a:cubicBezTo>
                    <a:pt x="82" y="80"/>
                    <a:pt x="82" y="79"/>
                    <a:pt x="82" y="78"/>
                  </a:cubicBezTo>
                  <a:cubicBezTo>
                    <a:pt x="82" y="79"/>
                    <a:pt x="83" y="79"/>
                    <a:pt x="83" y="79"/>
                  </a:cubicBezTo>
                  <a:cubicBezTo>
                    <a:pt x="83" y="79"/>
                    <a:pt x="83" y="79"/>
                    <a:pt x="83" y="78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4" y="80"/>
                    <a:pt x="85" y="80"/>
                    <a:pt x="84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4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4" y="81"/>
                  </a:cubicBezTo>
                  <a:cubicBezTo>
                    <a:pt x="84" y="83"/>
                    <a:pt x="87" y="81"/>
                    <a:pt x="86" y="83"/>
                  </a:cubicBezTo>
                  <a:cubicBezTo>
                    <a:pt x="86" y="83"/>
                    <a:pt x="84" y="82"/>
                    <a:pt x="83" y="82"/>
                  </a:cubicBezTo>
                  <a:cubicBezTo>
                    <a:pt x="83" y="82"/>
                    <a:pt x="84" y="81"/>
                    <a:pt x="83" y="81"/>
                  </a:cubicBezTo>
                  <a:close/>
                  <a:moveTo>
                    <a:pt x="77" y="84"/>
                  </a:moveTo>
                  <a:cubicBezTo>
                    <a:pt x="77" y="84"/>
                    <a:pt x="77" y="84"/>
                    <a:pt x="77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7" y="84"/>
                    <a:pt x="77" y="84"/>
                    <a:pt x="77" y="84"/>
                  </a:cubicBezTo>
                  <a:close/>
                  <a:moveTo>
                    <a:pt x="77" y="86"/>
                  </a:moveTo>
                  <a:cubicBezTo>
                    <a:pt x="77" y="87"/>
                    <a:pt x="77" y="87"/>
                    <a:pt x="77" y="87"/>
                  </a:cubicBezTo>
                  <a:cubicBezTo>
                    <a:pt x="76" y="87"/>
                    <a:pt x="76" y="87"/>
                    <a:pt x="76" y="87"/>
                  </a:cubicBezTo>
                  <a:lnTo>
                    <a:pt x="77" y="86"/>
                  </a:lnTo>
                  <a:close/>
                  <a:moveTo>
                    <a:pt x="76" y="82"/>
                  </a:moveTo>
                  <a:cubicBezTo>
                    <a:pt x="77" y="82"/>
                    <a:pt x="77" y="82"/>
                    <a:pt x="77" y="82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8" y="82"/>
                    <a:pt x="79" y="80"/>
                    <a:pt x="79" y="82"/>
                  </a:cubicBezTo>
                  <a:cubicBezTo>
                    <a:pt x="78" y="82"/>
                    <a:pt x="77" y="82"/>
                    <a:pt x="76" y="82"/>
                  </a:cubicBezTo>
                  <a:close/>
                  <a:moveTo>
                    <a:pt x="76" y="78"/>
                  </a:moveTo>
                  <a:cubicBezTo>
                    <a:pt x="75" y="78"/>
                    <a:pt x="76" y="79"/>
                    <a:pt x="76" y="79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4" y="80"/>
                    <a:pt x="75" y="79"/>
                    <a:pt x="75" y="79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7"/>
                    <a:pt x="75" y="77"/>
                  </a:cubicBezTo>
                  <a:cubicBezTo>
                    <a:pt x="74" y="77"/>
                    <a:pt x="77" y="76"/>
                    <a:pt x="77" y="78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78" y="79"/>
                    <a:pt x="76" y="78"/>
                    <a:pt x="76" y="78"/>
                  </a:cubicBezTo>
                  <a:close/>
                  <a:moveTo>
                    <a:pt x="76" y="85"/>
                  </a:moveTo>
                  <a:cubicBezTo>
                    <a:pt x="75" y="84"/>
                    <a:pt x="74" y="85"/>
                    <a:pt x="73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4"/>
                    <a:pt x="75" y="84"/>
                    <a:pt x="75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6" y="84"/>
                    <a:pt x="76" y="85"/>
                    <a:pt x="76" y="85"/>
                  </a:cubicBezTo>
                  <a:close/>
                  <a:moveTo>
                    <a:pt x="72" y="84"/>
                  </a:moveTo>
                  <a:cubicBezTo>
                    <a:pt x="72" y="84"/>
                    <a:pt x="72" y="84"/>
                    <a:pt x="72" y="84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2" y="85"/>
                    <a:pt x="72" y="84"/>
                    <a:pt x="72" y="84"/>
                  </a:cubicBezTo>
                  <a:close/>
                  <a:moveTo>
                    <a:pt x="74" y="75"/>
                  </a:moveTo>
                  <a:cubicBezTo>
                    <a:pt x="75" y="76"/>
                    <a:pt x="75" y="76"/>
                    <a:pt x="75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3" y="76"/>
                    <a:pt x="72" y="75"/>
                  </a:cubicBezTo>
                  <a:cubicBezTo>
                    <a:pt x="73" y="75"/>
                    <a:pt x="71" y="75"/>
                    <a:pt x="71" y="74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1" y="74"/>
                    <a:pt x="71" y="74"/>
                    <a:pt x="71" y="73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4"/>
                    <a:pt x="72" y="74"/>
                    <a:pt x="72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74" y="75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6" y="74"/>
                    <a:pt x="74" y="74"/>
                    <a:pt x="74" y="75"/>
                  </a:cubicBezTo>
                  <a:close/>
                  <a:moveTo>
                    <a:pt x="70" y="83"/>
                  </a:moveTo>
                  <a:cubicBezTo>
                    <a:pt x="71" y="83"/>
                    <a:pt x="71" y="83"/>
                    <a:pt x="71" y="84"/>
                  </a:cubicBezTo>
                  <a:cubicBezTo>
                    <a:pt x="71" y="83"/>
                    <a:pt x="70" y="84"/>
                    <a:pt x="70" y="83"/>
                  </a:cubicBezTo>
                  <a:close/>
                  <a:moveTo>
                    <a:pt x="68" y="84"/>
                  </a:moveTo>
                  <a:cubicBezTo>
                    <a:pt x="68" y="84"/>
                    <a:pt x="68" y="84"/>
                    <a:pt x="68" y="83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69" y="84"/>
                    <a:pt x="70" y="84"/>
                    <a:pt x="70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5"/>
                    <a:pt x="68" y="85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8" y="85"/>
                    <a:pt x="69" y="85"/>
                    <a:pt x="69" y="85"/>
                  </a:cubicBezTo>
                  <a:cubicBezTo>
                    <a:pt x="69" y="84"/>
                    <a:pt x="68" y="85"/>
                    <a:pt x="68" y="84"/>
                  </a:cubicBezTo>
                  <a:close/>
                  <a:moveTo>
                    <a:pt x="79" y="42"/>
                  </a:move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2"/>
                    <a:pt x="79" y="42"/>
                  </a:cubicBezTo>
                  <a:close/>
                  <a:moveTo>
                    <a:pt x="69" y="88"/>
                  </a:moveTo>
                  <a:cubicBezTo>
                    <a:pt x="69" y="88"/>
                    <a:pt x="69" y="88"/>
                    <a:pt x="69" y="88"/>
                  </a:cubicBezTo>
                  <a:cubicBezTo>
                    <a:pt x="69" y="88"/>
                    <a:pt x="70" y="88"/>
                    <a:pt x="70" y="89"/>
                  </a:cubicBezTo>
                  <a:cubicBezTo>
                    <a:pt x="68" y="88"/>
                    <a:pt x="68" y="88"/>
                    <a:pt x="68" y="88"/>
                  </a:cubicBezTo>
                  <a:lnTo>
                    <a:pt x="69" y="88"/>
                  </a:lnTo>
                  <a:close/>
                  <a:moveTo>
                    <a:pt x="69" y="82"/>
                  </a:moveTo>
                  <a:cubicBezTo>
                    <a:pt x="69" y="83"/>
                    <a:pt x="69" y="83"/>
                    <a:pt x="68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1"/>
                    <a:pt x="71" y="81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1" y="79"/>
                    <a:pt x="71" y="80"/>
                    <a:pt x="72" y="79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1" y="80"/>
                    <a:pt x="71" y="81"/>
                    <a:pt x="71" y="82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1" y="82"/>
                    <a:pt x="70" y="82"/>
                    <a:pt x="69" y="82"/>
                  </a:cubicBezTo>
                  <a:close/>
                  <a:moveTo>
                    <a:pt x="82" y="38"/>
                  </a:moveTo>
                  <a:cubicBezTo>
                    <a:pt x="82" y="39"/>
                    <a:pt x="82" y="39"/>
                    <a:pt x="82" y="39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4" y="39"/>
                    <a:pt x="83" y="37"/>
                    <a:pt x="84" y="38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2" y="39"/>
                  </a:cubicBezTo>
                  <a:cubicBezTo>
                    <a:pt x="83" y="40"/>
                    <a:pt x="83" y="40"/>
                    <a:pt x="84" y="40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4" y="40"/>
                    <a:pt x="84" y="41"/>
                    <a:pt x="83" y="41"/>
                  </a:cubicBezTo>
                  <a:cubicBezTo>
                    <a:pt x="83" y="41"/>
                    <a:pt x="83" y="41"/>
                    <a:pt x="83" y="40"/>
                  </a:cubicBezTo>
                  <a:cubicBezTo>
                    <a:pt x="82" y="41"/>
                    <a:pt x="82" y="40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1" y="39"/>
                    <a:pt x="81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8"/>
                    <a:pt x="82" y="38"/>
                  </a:cubicBezTo>
                  <a:close/>
                  <a:moveTo>
                    <a:pt x="83" y="36"/>
                  </a:moveTo>
                  <a:cubicBezTo>
                    <a:pt x="84" y="36"/>
                    <a:pt x="84" y="37"/>
                    <a:pt x="84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4" y="37"/>
                    <a:pt x="84" y="37"/>
                    <a:pt x="84" y="37"/>
                  </a:cubicBezTo>
                  <a:lnTo>
                    <a:pt x="83" y="36"/>
                  </a:lnTo>
                  <a:close/>
                  <a:moveTo>
                    <a:pt x="73" y="70"/>
                  </a:moveTo>
                  <a:cubicBezTo>
                    <a:pt x="75" y="69"/>
                    <a:pt x="75" y="69"/>
                    <a:pt x="75" y="69"/>
                  </a:cubicBezTo>
                  <a:cubicBezTo>
                    <a:pt x="75" y="69"/>
                    <a:pt x="75" y="70"/>
                    <a:pt x="76" y="70"/>
                  </a:cubicBezTo>
                  <a:cubicBezTo>
                    <a:pt x="76" y="70"/>
                    <a:pt x="76" y="70"/>
                    <a:pt x="76" y="69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6" y="70"/>
                    <a:pt x="75" y="71"/>
                    <a:pt x="74" y="71"/>
                  </a:cubicBezTo>
                  <a:cubicBezTo>
                    <a:pt x="74" y="71"/>
                    <a:pt x="74" y="71"/>
                    <a:pt x="74" y="70"/>
                  </a:cubicBezTo>
                  <a:cubicBezTo>
                    <a:pt x="74" y="70"/>
                    <a:pt x="74" y="70"/>
                    <a:pt x="73" y="70"/>
                  </a:cubicBezTo>
                  <a:close/>
                  <a:moveTo>
                    <a:pt x="73" y="72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72"/>
                    <a:pt x="73" y="72"/>
                    <a:pt x="73" y="72"/>
                  </a:cubicBezTo>
                  <a:close/>
                  <a:moveTo>
                    <a:pt x="82" y="41"/>
                  </a:move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1"/>
                    <a:pt x="83" y="41"/>
                  </a:cubicBezTo>
                  <a:lnTo>
                    <a:pt x="82" y="41"/>
                  </a:lnTo>
                  <a:close/>
                  <a:moveTo>
                    <a:pt x="79" y="60"/>
                  </a:moveTo>
                  <a:cubicBezTo>
                    <a:pt x="79" y="60"/>
                    <a:pt x="79" y="60"/>
                    <a:pt x="79" y="60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79" y="60"/>
                    <a:pt x="78" y="60"/>
                    <a:pt x="77" y="60"/>
                  </a:cubicBezTo>
                  <a:cubicBezTo>
                    <a:pt x="78" y="59"/>
                    <a:pt x="79" y="61"/>
                    <a:pt x="79" y="60"/>
                  </a:cubicBezTo>
                  <a:close/>
                  <a:moveTo>
                    <a:pt x="82" y="42"/>
                  </a:moveTo>
                  <a:cubicBezTo>
                    <a:pt x="84" y="43"/>
                    <a:pt x="84" y="43"/>
                    <a:pt x="84" y="43"/>
                  </a:cubicBezTo>
                  <a:cubicBezTo>
                    <a:pt x="84" y="43"/>
                    <a:pt x="84" y="43"/>
                    <a:pt x="84" y="43"/>
                  </a:cubicBezTo>
                  <a:lnTo>
                    <a:pt x="82" y="42"/>
                  </a:lnTo>
                  <a:close/>
                  <a:moveTo>
                    <a:pt x="84" y="41"/>
                  </a:moveTo>
                  <a:cubicBezTo>
                    <a:pt x="84" y="41"/>
                    <a:pt x="84" y="41"/>
                    <a:pt x="84" y="41"/>
                  </a:cubicBezTo>
                  <a:cubicBezTo>
                    <a:pt x="85" y="41"/>
                    <a:pt x="85" y="41"/>
                    <a:pt x="85" y="41"/>
                  </a:cubicBezTo>
                  <a:lnTo>
                    <a:pt x="84" y="41"/>
                  </a:lnTo>
                  <a:close/>
                  <a:moveTo>
                    <a:pt x="89" y="40"/>
                  </a:moveTo>
                  <a:cubicBezTo>
                    <a:pt x="89" y="40"/>
                    <a:pt x="89" y="40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8" y="38"/>
                    <a:pt x="87" y="39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9" y="40"/>
                  </a:cubicBezTo>
                  <a:close/>
                  <a:moveTo>
                    <a:pt x="90" y="34"/>
                  </a:moveTo>
                  <a:cubicBezTo>
                    <a:pt x="89" y="34"/>
                    <a:pt x="89" y="34"/>
                    <a:pt x="89" y="34"/>
                  </a:cubicBezTo>
                  <a:cubicBezTo>
                    <a:pt x="90" y="34"/>
                    <a:pt x="90" y="33"/>
                    <a:pt x="90" y="34"/>
                  </a:cubicBezTo>
                  <a:close/>
                  <a:moveTo>
                    <a:pt x="85" y="60"/>
                  </a:moveTo>
                  <a:cubicBezTo>
                    <a:pt x="84" y="60"/>
                    <a:pt x="84" y="60"/>
                    <a:pt x="84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60"/>
                    <a:pt x="87" y="60"/>
                  </a:cubicBezTo>
                  <a:cubicBezTo>
                    <a:pt x="86" y="61"/>
                    <a:pt x="88" y="61"/>
                    <a:pt x="88" y="62"/>
                  </a:cubicBezTo>
                  <a:cubicBezTo>
                    <a:pt x="87" y="62"/>
                    <a:pt x="86" y="59"/>
                    <a:pt x="85" y="61"/>
                  </a:cubicBezTo>
                  <a:cubicBezTo>
                    <a:pt x="85" y="62"/>
                    <a:pt x="85" y="62"/>
                    <a:pt x="85" y="63"/>
                  </a:cubicBezTo>
                  <a:cubicBezTo>
                    <a:pt x="85" y="63"/>
                    <a:pt x="85" y="63"/>
                    <a:pt x="86" y="63"/>
                  </a:cubicBezTo>
                  <a:cubicBezTo>
                    <a:pt x="86" y="63"/>
                    <a:pt x="85" y="63"/>
                    <a:pt x="85" y="63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4" y="63"/>
                    <a:pt x="84" y="64"/>
                    <a:pt x="82" y="63"/>
                  </a:cubicBezTo>
                  <a:cubicBezTo>
                    <a:pt x="82" y="62"/>
                    <a:pt x="83" y="62"/>
                    <a:pt x="83" y="62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4" y="62"/>
                    <a:pt x="85" y="61"/>
                    <a:pt x="85" y="60"/>
                  </a:cubicBezTo>
                  <a:close/>
                  <a:moveTo>
                    <a:pt x="88" y="59"/>
                  </a:moveTo>
                  <a:cubicBezTo>
                    <a:pt x="88" y="59"/>
                    <a:pt x="88" y="59"/>
                    <a:pt x="88" y="59"/>
                  </a:cubicBezTo>
                  <a:cubicBezTo>
                    <a:pt x="88" y="59"/>
                    <a:pt x="88" y="59"/>
                    <a:pt x="88" y="60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89" y="60"/>
                    <a:pt x="88" y="60"/>
                    <a:pt x="88" y="60"/>
                  </a:cubicBezTo>
                  <a:cubicBezTo>
                    <a:pt x="87" y="60"/>
                    <a:pt x="87" y="60"/>
                    <a:pt x="87" y="59"/>
                  </a:cubicBezTo>
                  <a:cubicBezTo>
                    <a:pt x="87" y="59"/>
                    <a:pt x="87" y="59"/>
                    <a:pt x="86" y="59"/>
                  </a:cubicBezTo>
                  <a:cubicBezTo>
                    <a:pt x="86" y="59"/>
                    <a:pt x="87" y="59"/>
                    <a:pt x="87" y="59"/>
                  </a:cubicBezTo>
                  <a:cubicBezTo>
                    <a:pt x="87" y="59"/>
                    <a:pt x="87" y="60"/>
                    <a:pt x="88" y="60"/>
                  </a:cubicBezTo>
                  <a:cubicBezTo>
                    <a:pt x="88" y="60"/>
                    <a:pt x="88" y="60"/>
                    <a:pt x="88" y="59"/>
                  </a:cubicBezTo>
                  <a:cubicBezTo>
                    <a:pt x="88" y="59"/>
                    <a:pt x="88" y="59"/>
                    <a:pt x="88" y="59"/>
                  </a:cubicBezTo>
                  <a:close/>
                  <a:moveTo>
                    <a:pt x="98" y="38"/>
                  </a:moveTo>
                  <a:cubicBezTo>
                    <a:pt x="98" y="38"/>
                    <a:pt x="98" y="38"/>
                    <a:pt x="98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0"/>
                    <a:pt x="97" y="41"/>
                    <a:pt x="98" y="39"/>
                  </a:cubicBezTo>
                  <a:cubicBezTo>
                    <a:pt x="97" y="39"/>
                    <a:pt x="95" y="40"/>
                    <a:pt x="94" y="38"/>
                  </a:cubicBezTo>
                  <a:cubicBezTo>
                    <a:pt x="95" y="38"/>
                    <a:pt x="97" y="38"/>
                    <a:pt x="98" y="38"/>
                  </a:cubicBezTo>
                  <a:cubicBezTo>
                    <a:pt x="98" y="38"/>
                    <a:pt x="98" y="38"/>
                    <a:pt x="98" y="38"/>
                  </a:cubicBezTo>
                  <a:close/>
                  <a:moveTo>
                    <a:pt x="83" y="73"/>
                  </a:moveTo>
                  <a:cubicBezTo>
                    <a:pt x="83" y="72"/>
                    <a:pt x="84" y="72"/>
                    <a:pt x="85" y="72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5" y="73"/>
                    <a:pt x="84" y="73"/>
                    <a:pt x="84" y="73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4" y="72"/>
                    <a:pt x="84" y="72"/>
                    <a:pt x="83" y="73"/>
                  </a:cubicBezTo>
                  <a:close/>
                  <a:moveTo>
                    <a:pt x="87" y="69"/>
                  </a:moveTo>
                  <a:cubicBezTo>
                    <a:pt x="85" y="70"/>
                    <a:pt x="83" y="68"/>
                    <a:pt x="82" y="69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1" y="70"/>
                    <a:pt x="80" y="68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3" y="69"/>
                    <a:pt x="84" y="68"/>
                    <a:pt x="84" y="67"/>
                  </a:cubicBezTo>
                  <a:cubicBezTo>
                    <a:pt x="86" y="68"/>
                    <a:pt x="87" y="66"/>
                    <a:pt x="88" y="68"/>
                  </a:cubicBezTo>
                  <a:cubicBezTo>
                    <a:pt x="88" y="68"/>
                    <a:pt x="87" y="67"/>
                    <a:pt x="86" y="68"/>
                  </a:cubicBezTo>
                  <a:cubicBezTo>
                    <a:pt x="86" y="69"/>
                    <a:pt x="87" y="69"/>
                    <a:pt x="87" y="69"/>
                  </a:cubicBezTo>
                  <a:close/>
                  <a:moveTo>
                    <a:pt x="79" y="74"/>
                  </a:moveTo>
                  <a:cubicBezTo>
                    <a:pt x="78" y="74"/>
                    <a:pt x="78" y="74"/>
                    <a:pt x="78" y="74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9" y="74"/>
                    <a:pt x="80" y="74"/>
                    <a:pt x="80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74"/>
                    <a:pt x="80" y="74"/>
                    <a:pt x="80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74"/>
                    <a:pt x="80" y="74"/>
                    <a:pt x="80" y="75"/>
                  </a:cubicBezTo>
                  <a:cubicBezTo>
                    <a:pt x="80" y="75"/>
                    <a:pt x="80" y="75"/>
                    <a:pt x="81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5"/>
                    <a:pt x="79" y="75"/>
                    <a:pt x="79" y="74"/>
                  </a:cubicBezTo>
                  <a:close/>
                  <a:moveTo>
                    <a:pt x="91" y="58"/>
                  </a:moveTo>
                  <a:cubicBezTo>
                    <a:pt x="90" y="59"/>
                    <a:pt x="90" y="59"/>
                    <a:pt x="90" y="59"/>
                  </a:cubicBezTo>
                  <a:cubicBezTo>
                    <a:pt x="90" y="59"/>
                    <a:pt x="90" y="58"/>
                    <a:pt x="91" y="58"/>
                  </a:cubicBezTo>
                  <a:close/>
                  <a:moveTo>
                    <a:pt x="91" y="58"/>
                  </a:moveTo>
                  <a:cubicBezTo>
                    <a:pt x="91" y="57"/>
                    <a:pt x="91" y="57"/>
                    <a:pt x="91" y="57"/>
                  </a:cubicBezTo>
                  <a:cubicBezTo>
                    <a:pt x="91" y="58"/>
                    <a:pt x="91" y="58"/>
                    <a:pt x="91" y="58"/>
                  </a:cubicBezTo>
                  <a:close/>
                  <a:moveTo>
                    <a:pt x="86" y="73"/>
                  </a:move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8" y="73"/>
                    <a:pt x="89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89" y="74"/>
                    <a:pt x="88" y="74"/>
                  </a:cubicBezTo>
                  <a:cubicBezTo>
                    <a:pt x="88" y="73"/>
                    <a:pt x="87" y="74"/>
                    <a:pt x="86" y="73"/>
                  </a:cubicBezTo>
                  <a:close/>
                  <a:moveTo>
                    <a:pt x="86" y="80"/>
                  </a:move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lnTo>
                    <a:pt x="86" y="80"/>
                  </a:lnTo>
                  <a:close/>
                  <a:moveTo>
                    <a:pt x="89" y="58"/>
                  </a:moveTo>
                  <a:cubicBezTo>
                    <a:pt x="89" y="58"/>
                    <a:pt x="89" y="58"/>
                    <a:pt x="89" y="58"/>
                  </a:cubicBezTo>
                  <a:cubicBezTo>
                    <a:pt x="89" y="58"/>
                    <a:pt x="89" y="58"/>
                    <a:pt x="89" y="58"/>
                  </a:cubicBezTo>
                  <a:close/>
                  <a:moveTo>
                    <a:pt x="91" y="34"/>
                  </a:moveTo>
                  <a:cubicBezTo>
                    <a:pt x="90" y="34"/>
                    <a:pt x="90" y="34"/>
                    <a:pt x="90" y="34"/>
                  </a:cubicBezTo>
                  <a:cubicBezTo>
                    <a:pt x="91" y="33"/>
                    <a:pt x="91" y="33"/>
                    <a:pt x="91" y="33"/>
                  </a:cubicBezTo>
                  <a:lnTo>
                    <a:pt x="91" y="34"/>
                  </a:lnTo>
                  <a:close/>
                  <a:moveTo>
                    <a:pt x="82" y="62"/>
                  </a:moveTo>
                  <a:cubicBezTo>
                    <a:pt x="81" y="63"/>
                    <a:pt x="81" y="63"/>
                    <a:pt x="81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2"/>
                    <a:pt x="81" y="63"/>
                    <a:pt x="81" y="63"/>
                  </a:cubicBezTo>
                  <a:lnTo>
                    <a:pt x="82" y="62"/>
                  </a:lnTo>
                  <a:close/>
                  <a:moveTo>
                    <a:pt x="84" y="49"/>
                  </a:moveTo>
                  <a:cubicBezTo>
                    <a:pt x="84" y="49"/>
                    <a:pt x="84" y="49"/>
                    <a:pt x="84" y="49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4" y="49"/>
                    <a:pt x="84" y="49"/>
                    <a:pt x="84" y="49"/>
                  </a:cubicBezTo>
                  <a:close/>
                  <a:moveTo>
                    <a:pt x="81" y="60"/>
                  </a:moveTo>
                  <a:cubicBezTo>
                    <a:pt x="80" y="60"/>
                    <a:pt x="80" y="61"/>
                    <a:pt x="80" y="61"/>
                  </a:cubicBezTo>
                  <a:cubicBezTo>
                    <a:pt x="80" y="60"/>
                    <a:pt x="80" y="60"/>
                    <a:pt x="80" y="60"/>
                  </a:cubicBezTo>
                  <a:lnTo>
                    <a:pt x="81" y="60"/>
                  </a:lnTo>
                  <a:close/>
                  <a:moveTo>
                    <a:pt x="80" y="70"/>
                  </a:moveTo>
                  <a:cubicBezTo>
                    <a:pt x="79" y="70"/>
                    <a:pt x="78" y="69"/>
                    <a:pt x="78" y="70"/>
                  </a:cubicBezTo>
                  <a:cubicBezTo>
                    <a:pt x="77" y="70"/>
                    <a:pt x="80" y="69"/>
                    <a:pt x="78" y="69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8" y="68"/>
                    <a:pt x="80" y="68"/>
                    <a:pt x="80" y="70"/>
                  </a:cubicBezTo>
                  <a:close/>
                  <a:moveTo>
                    <a:pt x="80" y="77"/>
                  </a:moveTo>
                  <a:cubicBezTo>
                    <a:pt x="80" y="77"/>
                    <a:pt x="80" y="77"/>
                    <a:pt x="80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6"/>
                    <a:pt x="80" y="77"/>
                    <a:pt x="81" y="77"/>
                  </a:cubicBezTo>
                  <a:cubicBezTo>
                    <a:pt x="81" y="76"/>
                    <a:pt x="82" y="74"/>
                    <a:pt x="82" y="76"/>
                  </a:cubicBezTo>
                  <a:cubicBezTo>
                    <a:pt x="82" y="76"/>
                    <a:pt x="82" y="77"/>
                    <a:pt x="82" y="77"/>
                  </a:cubicBezTo>
                  <a:cubicBezTo>
                    <a:pt x="82" y="77"/>
                    <a:pt x="81" y="77"/>
                    <a:pt x="81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1" y="77"/>
                    <a:pt x="81" y="77"/>
                    <a:pt x="80" y="77"/>
                  </a:cubicBezTo>
                  <a:cubicBezTo>
                    <a:pt x="80" y="78"/>
                    <a:pt x="80" y="78"/>
                    <a:pt x="80" y="78"/>
                  </a:cubicBezTo>
                  <a:lnTo>
                    <a:pt x="80" y="77"/>
                  </a:lnTo>
                  <a:close/>
                  <a:moveTo>
                    <a:pt x="81" y="79"/>
                  </a:moveTo>
                  <a:cubicBezTo>
                    <a:pt x="80" y="79"/>
                    <a:pt x="80" y="79"/>
                    <a:pt x="80" y="79"/>
                  </a:cubicBezTo>
                  <a:cubicBezTo>
                    <a:pt x="80" y="79"/>
                    <a:pt x="80" y="79"/>
                    <a:pt x="80" y="79"/>
                  </a:cubicBezTo>
                  <a:lnTo>
                    <a:pt x="81" y="79"/>
                  </a:lnTo>
                  <a:close/>
                  <a:moveTo>
                    <a:pt x="79" y="84"/>
                  </a:moveTo>
                  <a:cubicBezTo>
                    <a:pt x="80" y="84"/>
                    <a:pt x="80" y="84"/>
                    <a:pt x="80" y="84"/>
                  </a:cubicBezTo>
                  <a:cubicBezTo>
                    <a:pt x="79" y="84"/>
                    <a:pt x="79" y="84"/>
                    <a:pt x="79" y="84"/>
                  </a:cubicBezTo>
                  <a:close/>
                  <a:moveTo>
                    <a:pt x="80" y="82"/>
                  </a:moveTo>
                  <a:cubicBezTo>
                    <a:pt x="81" y="82"/>
                    <a:pt x="81" y="82"/>
                    <a:pt x="81" y="82"/>
                  </a:cubicBezTo>
                  <a:cubicBezTo>
                    <a:pt x="81" y="82"/>
                    <a:pt x="80" y="82"/>
                    <a:pt x="81" y="82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1" y="83"/>
                    <a:pt x="81" y="82"/>
                    <a:pt x="80" y="82"/>
                  </a:cubicBezTo>
                  <a:close/>
                  <a:moveTo>
                    <a:pt x="87" y="84"/>
                  </a:moveTo>
                  <a:cubicBezTo>
                    <a:pt x="87" y="85"/>
                    <a:pt x="87" y="85"/>
                    <a:pt x="87" y="85"/>
                  </a:cubicBezTo>
                  <a:cubicBezTo>
                    <a:pt x="86" y="84"/>
                    <a:pt x="86" y="84"/>
                    <a:pt x="86" y="84"/>
                  </a:cubicBezTo>
                  <a:lnTo>
                    <a:pt x="87" y="84"/>
                  </a:lnTo>
                  <a:close/>
                  <a:moveTo>
                    <a:pt x="91" y="66"/>
                  </a:moveTo>
                  <a:cubicBezTo>
                    <a:pt x="91" y="66"/>
                    <a:pt x="91" y="66"/>
                    <a:pt x="91" y="66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2" y="66"/>
                    <a:pt x="92" y="66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1" y="67"/>
                    <a:pt x="91" y="67"/>
                    <a:pt x="91" y="66"/>
                  </a:cubicBezTo>
                  <a:close/>
                  <a:moveTo>
                    <a:pt x="92" y="64"/>
                  </a:moveTo>
                  <a:cubicBezTo>
                    <a:pt x="92" y="64"/>
                    <a:pt x="92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2" y="64"/>
                    <a:pt x="91" y="64"/>
                    <a:pt x="92" y="64"/>
                  </a:cubicBezTo>
                  <a:close/>
                  <a:moveTo>
                    <a:pt x="99" y="35"/>
                  </a:moveTo>
                  <a:cubicBezTo>
                    <a:pt x="99" y="35"/>
                    <a:pt x="99" y="35"/>
                    <a:pt x="99" y="35"/>
                  </a:cubicBezTo>
                  <a:cubicBezTo>
                    <a:pt x="99" y="36"/>
                    <a:pt x="99" y="34"/>
                    <a:pt x="98" y="35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34"/>
                    <a:pt x="98" y="35"/>
                    <a:pt x="99" y="35"/>
                  </a:cubicBezTo>
                  <a:close/>
                  <a:moveTo>
                    <a:pt x="98" y="29"/>
                  </a:moveTo>
                  <a:cubicBezTo>
                    <a:pt x="99" y="29"/>
                    <a:pt x="99" y="29"/>
                    <a:pt x="99" y="29"/>
                  </a:cubicBezTo>
                  <a:cubicBezTo>
                    <a:pt x="98" y="28"/>
                    <a:pt x="98" y="28"/>
                    <a:pt x="98" y="28"/>
                  </a:cubicBezTo>
                  <a:lnTo>
                    <a:pt x="98" y="29"/>
                  </a:lnTo>
                  <a:close/>
                  <a:moveTo>
                    <a:pt x="97" y="29"/>
                  </a:move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8" y="30"/>
                    <a:pt x="98" y="30"/>
                  </a:cubicBezTo>
                  <a:cubicBezTo>
                    <a:pt x="98" y="30"/>
                    <a:pt x="98" y="30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7" y="30"/>
                    <a:pt x="97" y="30"/>
                    <a:pt x="97" y="30"/>
                  </a:cubicBezTo>
                  <a:lnTo>
                    <a:pt x="97" y="29"/>
                  </a:lnTo>
                  <a:close/>
                  <a:moveTo>
                    <a:pt x="95" y="34"/>
                  </a:moveTo>
                  <a:cubicBezTo>
                    <a:pt x="94" y="34"/>
                    <a:pt x="94" y="35"/>
                    <a:pt x="93" y="35"/>
                  </a:cubicBezTo>
                  <a:cubicBezTo>
                    <a:pt x="93" y="35"/>
                    <a:pt x="93" y="34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3"/>
                    <a:pt x="93" y="33"/>
                    <a:pt x="93" y="32"/>
                  </a:cubicBezTo>
                  <a:cubicBezTo>
                    <a:pt x="94" y="32"/>
                    <a:pt x="96" y="33"/>
                    <a:pt x="95" y="34"/>
                  </a:cubicBezTo>
                  <a:close/>
                  <a:moveTo>
                    <a:pt x="85" y="27"/>
                  </a:moveTo>
                  <a:cubicBezTo>
                    <a:pt x="85" y="27"/>
                    <a:pt x="86" y="27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6" y="25"/>
                    <a:pt x="85" y="26"/>
                    <a:pt x="84" y="26"/>
                  </a:cubicBezTo>
                  <a:cubicBezTo>
                    <a:pt x="83" y="25"/>
                    <a:pt x="85" y="25"/>
                    <a:pt x="84" y="24"/>
                  </a:cubicBezTo>
                  <a:cubicBezTo>
                    <a:pt x="85" y="23"/>
                    <a:pt x="86" y="25"/>
                    <a:pt x="87" y="25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8" y="26"/>
                    <a:pt x="89" y="25"/>
                    <a:pt x="90" y="26"/>
                  </a:cubicBezTo>
                  <a:cubicBezTo>
                    <a:pt x="89" y="27"/>
                    <a:pt x="89" y="27"/>
                    <a:pt x="90" y="27"/>
                  </a:cubicBezTo>
                  <a:cubicBezTo>
                    <a:pt x="89" y="27"/>
                    <a:pt x="89" y="28"/>
                    <a:pt x="89" y="29"/>
                  </a:cubicBezTo>
                  <a:cubicBezTo>
                    <a:pt x="89" y="29"/>
                    <a:pt x="89" y="29"/>
                    <a:pt x="90" y="29"/>
                  </a:cubicBezTo>
                  <a:cubicBezTo>
                    <a:pt x="90" y="28"/>
                    <a:pt x="91" y="29"/>
                    <a:pt x="92" y="29"/>
                  </a:cubicBezTo>
                  <a:cubicBezTo>
                    <a:pt x="92" y="30"/>
                    <a:pt x="93" y="29"/>
                    <a:pt x="93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4" y="31"/>
                    <a:pt x="95" y="31"/>
                    <a:pt x="96" y="3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0"/>
                    <a:pt x="93" y="32"/>
                    <a:pt x="92" y="31"/>
                  </a:cubicBezTo>
                  <a:cubicBezTo>
                    <a:pt x="91" y="31"/>
                    <a:pt x="89" y="31"/>
                    <a:pt x="89" y="32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90" y="31"/>
                    <a:pt x="90" y="30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89" y="29"/>
                    <a:pt x="88" y="28"/>
                    <a:pt x="87" y="28"/>
                  </a:cubicBezTo>
                  <a:cubicBezTo>
                    <a:pt x="87" y="28"/>
                    <a:pt x="86" y="28"/>
                    <a:pt x="86" y="28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6" y="29"/>
                    <a:pt x="84" y="29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lose/>
                  <a:moveTo>
                    <a:pt x="88" y="33"/>
                  </a:move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lnTo>
                    <a:pt x="88" y="33"/>
                  </a:lnTo>
                  <a:close/>
                  <a:moveTo>
                    <a:pt x="87" y="31"/>
                  </a:moveTo>
                  <a:cubicBezTo>
                    <a:pt x="87" y="32"/>
                    <a:pt x="87" y="32"/>
                    <a:pt x="87" y="32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7" y="32"/>
                    <a:pt x="86" y="32"/>
                    <a:pt x="86" y="32"/>
                  </a:cubicBezTo>
                  <a:cubicBezTo>
                    <a:pt x="86" y="32"/>
                    <a:pt x="87" y="32"/>
                    <a:pt x="87" y="32"/>
                  </a:cubicBezTo>
                  <a:lnTo>
                    <a:pt x="87" y="31"/>
                  </a:lnTo>
                  <a:close/>
                  <a:moveTo>
                    <a:pt x="83" y="34"/>
                  </a:moveTo>
                  <a:cubicBezTo>
                    <a:pt x="83" y="34"/>
                    <a:pt x="83" y="34"/>
                    <a:pt x="83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34"/>
                    <a:pt x="84" y="33"/>
                    <a:pt x="84" y="33"/>
                  </a:cubicBezTo>
                  <a:cubicBezTo>
                    <a:pt x="85" y="33"/>
                    <a:pt x="84" y="34"/>
                    <a:pt x="85" y="34"/>
                  </a:cubicBezTo>
                  <a:cubicBezTo>
                    <a:pt x="86" y="34"/>
                    <a:pt x="87" y="36"/>
                    <a:pt x="89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5"/>
                    <a:pt x="87" y="36"/>
                    <a:pt x="87" y="36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4"/>
                    <a:pt x="85" y="35"/>
                    <a:pt x="84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4" y="34"/>
                    <a:pt x="84" y="34"/>
                    <a:pt x="83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2" y="34"/>
                    <a:pt x="82" y="35"/>
                    <a:pt x="81" y="36"/>
                  </a:cubicBezTo>
                  <a:cubicBezTo>
                    <a:pt x="80" y="35"/>
                    <a:pt x="82" y="34"/>
                    <a:pt x="82" y="34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3" y="34"/>
                    <a:pt x="82" y="34"/>
                    <a:pt x="83" y="34"/>
                  </a:cubicBezTo>
                  <a:close/>
                  <a:moveTo>
                    <a:pt x="78" y="30"/>
                  </a:moveTo>
                  <a:cubicBezTo>
                    <a:pt x="78" y="30"/>
                    <a:pt x="78" y="30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8" y="29"/>
                    <a:pt x="78" y="29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9" y="30"/>
                    <a:pt x="80" y="29"/>
                    <a:pt x="80" y="29"/>
                  </a:cubicBezTo>
                  <a:cubicBezTo>
                    <a:pt x="80" y="30"/>
                    <a:pt x="78" y="29"/>
                    <a:pt x="79" y="31"/>
                  </a:cubicBezTo>
                  <a:cubicBezTo>
                    <a:pt x="80" y="31"/>
                    <a:pt x="81" y="31"/>
                    <a:pt x="82" y="31"/>
                  </a:cubicBezTo>
                  <a:cubicBezTo>
                    <a:pt x="82" y="31"/>
                    <a:pt x="83" y="31"/>
                    <a:pt x="82" y="32"/>
                  </a:cubicBezTo>
                  <a:cubicBezTo>
                    <a:pt x="82" y="31"/>
                    <a:pt x="82" y="31"/>
                    <a:pt x="81" y="32"/>
                  </a:cubicBezTo>
                  <a:cubicBezTo>
                    <a:pt x="82" y="33"/>
                    <a:pt x="81" y="33"/>
                    <a:pt x="81" y="33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33"/>
                    <a:pt x="81" y="33"/>
                    <a:pt x="81" y="34"/>
                  </a:cubicBezTo>
                  <a:cubicBezTo>
                    <a:pt x="81" y="34"/>
                    <a:pt x="81" y="33"/>
                    <a:pt x="81" y="33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32"/>
                    <a:pt x="80" y="32"/>
                    <a:pt x="80" y="32"/>
                  </a:cubicBezTo>
                  <a:cubicBezTo>
                    <a:pt x="80" y="31"/>
                    <a:pt x="78" y="31"/>
                    <a:pt x="79" y="30"/>
                  </a:cubicBezTo>
                  <a:cubicBezTo>
                    <a:pt x="78" y="30"/>
                    <a:pt x="78" y="30"/>
                    <a:pt x="78" y="29"/>
                  </a:cubicBezTo>
                  <a:cubicBezTo>
                    <a:pt x="78" y="29"/>
                    <a:pt x="78" y="30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30"/>
                    <a:pt x="77" y="30"/>
                    <a:pt x="77" y="30"/>
                  </a:cubicBezTo>
                  <a:cubicBezTo>
                    <a:pt x="78" y="30"/>
                    <a:pt x="78" y="30"/>
                    <a:pt x="78" y="30"/>
                  </a:cubicBezTo>
                  <a:close/>
                  <a:moveTo>
                    <a:pt x="76" y="32"/>
                  </a:moveTo>
                  <a:cubicBezTo>
                    <a:pt x="76" y="32"/>
                    <a:pt x="77" y="31"/>
                    <a:pt x="77" y="32"/>
                  </a:cubicBezTo>
                  <a:cubicBezTo>
                    <a:pt x="78" y="32"/>
                    <a:pt x="77" y="33"/>
                    <a:pt x="77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4"/>
                    <a:pt x="79" y="32"/>
                    <a:pt x="80" y="33"/>
                  </a:cubicBezTo>
                  <a:cubicBezTo>
                    <a:pt x="79" y="34"/>
                    <a:pt x="78" y="34"/>
                    <a:pt x="77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6" y="33"/>
                    <a:pt x="76" y="32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lose/>
                  <a:moveTo>
                    <a:pt x="76" y="33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3"/>
                    <a:pt x="75" y="33"/>
                    <a:pt x="75" y="33"/>
                  </a:cubicBezTo>
                  <a:lnTo>
                    <a:pt x="76" y="33"/>
                  </a:lnTo>
                  <a:close/>
                  <a:moveTo>
                    <a:pt x="73" y="34"/>
                  </a:moveTo>
                  <a:cubicBezTo>
                    <a:pt x="73" y="35"/>
                    <a:pt x="75" y="35"/>
                    <a:pt x="76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34"/>
                    <a:pt x="75" y="34"/>
                    <a:pt x="76" y="34"/>
                  </a:cubicBezTo>
                  <a:cubicBezTo>
                    <a:pt x="76" y="35"/>
                    <a:pt x="77" y="35"/>
                    <a:pt x="77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8" y="35"/>
                    <a:pt x="79" y="35"/>
                    <a:pt x="79" y="36"/>
                  </a:cubicBezTo>
                  <a:cubicBezTo>
                    <a:pt x="79" y="36"/>
                    <a:pt x="78" y="35"/>
                    <a:pt x="77" y="35"/>
                  </a:cubicBezTo>
                  <a:cubicBezTo>
                    <a:pt x="77" y="36"/>
                    <a:pt x="75" y="35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36"/>
                    <a:pt x="77" y="37"/>
                    <a:pt x="77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8"/>
                    <a:pt x="77" y="38"/>
                    <a:pt x="78" y="38"/>
                  </a:cubicBezTo>
                  <a:cubicBezTo>
                    <a:pt x="79" y="38"/>
                    <a:pt x="79" y="37"/>
                    <a:pt x="80" y="37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8"/>
                    <a:pt x="81" y="37"/>
                    <a:pt x="80" y="38"/>
                  </a:cubicBezTo>
                  <a:cubicBezTo>
                    <a:pt x="79" y="38"/>
                    <a:pt x="78" y="38"/>
                    <a:pt x="77" y="38"/>
                  </a:cubicBezTo>
                  <a:cubicBezTo>
                    <a:pt x="77" y="38"/>
                    <a:pt x="77" y="37"/>
                    <a:pt x="76" y="37"/>
                  </a:cubicBezTo>
                  <a:cubicBezTo>
                    <a:pt x="75" y="37"/>
                    <a:pt x="75" y="38"/>
                    <a:pt x="75" y="38"/>
                  </a:cubicBezTo>
                  <a:cubicBezTo>
                    <a:pt x="75" y="38"/>
                    <a:pt x="74" y="36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3" y="37"/>
                    <a:pt x="73" y="37"/>
                    <a:pt x="72" y="37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4" y="36"/>
                    <a:pt x="75" y="37"/>
                    <a:pt x="75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4" y="36"/>
                    <a:pt x="73" y="35"/>
                    <a:pt x="72" y="35"/>
                  </a:cubicBezTo>
                  <a:cubicBezTo>
                    <a:pt x="72" y="35"/>
                    <a:pt x="73" y="35"/>
                    <a:pt x="73" y="34"/>
                  </a:cubicBezTo>
                  <a:cubicBezTo>
                    <a:pt x="72" y="34"/>
                    <a:pt x="72" y="33"/>
                    <a:pt x="72" y="33"/>
                  </a:cubicBezTo>
                  <a:cubicBezTo>
                    <a:pt x="73" y="33"/>
                    <a:pt x="72" y="34"/>
                    <a:pt x="73" y="34"/>
                  </a:cubicBezTo>
                  <a:close/>
                  <a:moveTo>
                    <a:pt x="68" y="73"/>
                  </a:moveTo>
                  <a:cubicBezTo>
                    <a:pt x="68" y="73"/>
                    <a:pt x="68" y="73"/>
                    <a:pt x="68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3"/>
                    <a:pt x="68" y="73"/>
                    <a:pt x="68" y="72"/>
                  </a:cubicBezTo>
                  <a:cubicBezTo>
                    <a:pt x="67" y="72"/>
                    <a:pt x="68" y="74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7" y="72"/>
                    <a:pt x="69" y="72"/>
                    <a:pt x="69" y="71"/>
                  </a:cubicBezTo>
                  <a:cubicBezTo>
                    <a:pt x="70" y="71"/>
                    <a:pt x="69" y="72"/>
                    <a:pt x="69" y="72"/>
                  </a:cubicBezTo>
                  <a:cubicBezTo>
                    <a:pt x="70" y="73"/>
                    <a:pt x="68" y="73"/>
                    <a:pt x="68" y="73"/>
                  </a:cubicBezTo>
                  <a:close/>
                  <a:moveTo>
                    <a:pt x="64" y="90"/>
                  </a:moveTo>
                  <a:cubicBezTo>
                    <a:pt x="63" y="90"/>
                    <a:pt x="63" y="90"/>
                    <a:pt x="63" y="90"/>
                  </a:cubicBezTo>
                  <a:cubicBezTo>
                    <a:pt x="64" y="89"/>
                    <a:pt x="64" y="89"/>
                    <a:pt x="64" y="89"/>
                  </a:cubicBezTo>
                  <a:lnTo>
                    <a:pt x="64" y="90"/>
                  </a:lnTo>
                  <a:close/>
                  <a:moveTo>
                    <a:pt x="66" y="75"/>
                  </a:moveTo>
                  <a:cubicBezTo>
                    <a:pt x="66" y="75"/>
                    <a:pt x="66" y="75"/>
                    <a:pt x="65" y="75"/>
                  </a:cubicBezTo>
                  <a:cubicBezTo>
                    <a:pt x="66" y="74"/>
                    <a:pt x="66" y="74"/>
                    <a:pt x="66" y="74"/>
                  </a:cubicBezTo>
                  <a:lnTo>
                    <a:pt x="66" y="75"/>
                  </a:lnTo>
                  <a:close/>
                  <a:moveTo>
                    <a:pt x="77" y="40"/>
                  </a:move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0"/>
                    <a:pt x="77" y="40"/>
                  </a:cubicBezTo>
                  <a:close/>
                  <a:moveTo>
                    <a:pt x="77" y="42"/>
                  </a:move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7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7" y="42"/>
                    <a:pt x="78" y="43"/>
                    <a:pt x="78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lnTo>
                    <a:pt x="77" y="42"/>
                  </a:lnTo>
                  <a:close/>
                  <a:moveTo>
                    <a:pt x="74" y="41"/>
                  </a:moveTo>
                  <a:cubicBezTo>
                    <a:pt x="74" y="41"/>
                    <a:pt x="74" y="41"/>
                    <a:pt x="74" y="41"/>
                  </a:cubicBezTo>
                  <a:cubicBezTo>
                    <a:pt x="74" y="41"/>
                    <a:pt x="74" y="41"/>
                    <a:pt x="74" y="41"/>
                  </a:cubicBezTo>
                  <a:close/>
                  <a:moveTo>
                    <a:pt x="59" y="91"/>
                  </a:moveTo>
                  <a:cubicBezTo>
                    <a:pt x="58" y="91"/>
                    <a:pt x="59" y="90"/>
                    <a:pt x="58" y="89"/>
                  </a:cubicBezTo>
                  <a:cubicBezTo>
                    <a:pt x="58" y="89"/>
                    <a:pt x="59" y="89"/>
                    <a:pt x="60" y="89"/>
                  </a:cubicBezTo>
                  <a:cubicBezTo>
                    <a:pt x="60" y="89"/>
                    <a:pt x="59" y="90"/>
                    <a:pt x="59" y="91"/>
                  </a:cubicBezTo>
                  <a:close/>
                  <a:moveTo>
                    <a:pt x="72" y="44"/>
                  </a:moveTo>
                  <a:cubicBezTo>
                    <a:pt x="72" y="44"/>
                    <a:pt x="71" y="43"/>
                    <a:pt x="70" y="43"/>
                  </a:cubicBezTo>
                  <a:cubicBezTo>
                    <a:pt x="70" y="42"/>
                    <a:pt x="72" y="43"/>
                    <a:pt x="72" y="42"/>
                  </a:cubicBezTo>
                  <a:cubicBezTo>
                    <a:pt x="73" y="43"/>
                    <a:pt x="73" y="42"/>
                    <a:pt x="74" y="42"/>
                  </a:cubicBezTo>
                  <a:cubicBezTo>
                    <a:pt x="73" y="42"/>
                    <a:pt x="73" y="43"/>
                    <a:pt x="73" y="43"/>
                  </a:cubicBezTo>
                  <a:lnTo>
                    <a:pt x="72" y="44"/>
                  </a:lnTo>
                  <a:close/>
                  <a:moveTo>
                    <a:pt x="57" y="87"/>
                  </a:moveTo>
                  <a:cubicBezTo>
                    <a:pt x="57" y="86"/>
                    <a:pt x="58" y="87"/>
                    <a:pt x="58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lose/>
                  <a:moveTo>
                    <a:pt x="62" y="71"/>
                  </a:moveTo>
                  <a:cubicBezTo>
                    <a:pt x="62" y="71"/>
                    <a:pt x="62" y="71"/>
                    <a:pt x="62" y="71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3" y="71"/>
                    <a:pt x="63" y="71"/>
                  </a:cubicBezTo>
                  <a:lnTo>
                    <a:pt x="62" y="71"/>
                  </a:lnTo>
                  <a:close/>
                  <a:moveTo>
                    <a:pt x="67" y="53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lnTo>
                    <a:pt x="67" y="53"/>
                  </a:lnTo>
                  <a:close/>
                  <a:moveTo>
                    <a:pt x="72" y="38"/>
                  </a:moveTo>
                  <a:cubicBezTo>
                    <a:pt x="72" y="38"/>
                    <a:pt x="72" y="38"/>
                    <a:pt x="72" y="38"/>
                  </a:cubicBezTo>
                  <a:cubicBezTo>
                    <a:pt x="73" y="38"/>
                    <a:pt x="73" y="39"/>
                    <a:pt x="72" y="39"/>
                  </a:cubicBezTo>
                  <a:cubicBezTo>
                    <a:pt x="72" y="39"/>
                    <a:pt x="72" y="39"/>
                    <a:pt x="71" y="39"/>
                  </a:cubicBezTo>
                  <a:cubicBezTo>
                    <a:pt x="71" y="39"/>
                    <a:pt x="73" y="39"/>
                    <a:pt x="72" y="38"/>
                  </a:cubicBezTo>
                  <a:cubicBezTo>
                    <a:pt x="72" y="38"/>
                    <a:pt x="72" y="38"/>
                    <a:pt x="72" y="38"/>
                  </a:cubicBezTo>
                  <a:close/>
                  <a:moveTo>
                    <a:pt x="72" y="41"/>
                  </a:moveTo>
                  <a:cubicBezTo>
                    <a:pt x="72" y="41"/>
                    <a:pt x="72" y="41"/>
                    <a:pt x="71" y="42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41"/>
                    <a:pt x="72" y="41"/>
                    <a:pt x="72" y="41"/>
                  </a:cubicBezTo>
                  <a:close/>
                  <a:moveTo>
                    <a:pt x="71" y="38"/>
                  </a:moveTo>
                  <a:cubicBezTo>
                    <a:pt x="71" y="38"/>
                    <a:pt x="71" y="38"/>
                    <a:pt x="71" y="38"/>
                  </a:cubicBezTo>
                  <a:cubicBezTo>
                    <a:pt x="70" y="38"/>
                    <a:pt x="70" y="38"/>
                    <a:pt x="70" y="38"/>
                  </a:cubicBezTo>
                  <a:lnTo>
                    <a:pt x="71" y="38"/>
                  </a:lnTo>
                  <a:close/>
                  <a:moveTo>
                    <a:pt x="69" y="36"/>
                  </a:moveTo>
                  <a:cubicBezTo>
                    <a:pt x="69" y="36"/>
                    <a:pt x="69" y="36"/>
                    <a:pt x="69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8" y="36"/>
                    <a:pt x="69" y="36"/>
                  </a:cubicBezTo>
                  <a:close/>
                  <a:moveTo>
                    <a:pt x="68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9"/>
                    <a:pt x="67" y="39"/>
                  </a:cubicBezTo>
                  <a:cubicBezTo>
                    <a:pt x="68" y="39"/>
                    <a:pt x="68" y="39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40"/>
                    <a:pt x="68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2"/>
                  </a:cubicBezTo>
                  <a:cubicBezTo>
                    <a:pt x="69" y="42"/>
                    <a:pt x="68" y="43"/>
                    <a:pt x="68" y="42"/>
                  </a:cubicBezTo>
                  <a:cubicBezTo>
                    <a:pt x="68" y="42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0"/>
                    <a:pt x="68" y="40"/>
                    <a:pt x="67" y="39"/>
                  </a:cubicBezTo>
                  <a:cubicBezTo>
                    <a:pt x="67" y="40"/>
                    <a:pt x="67" y="39"/>
                    <a:pt x="67" y="39"/>
                  </a:cubicBezTo>
                  <a:cubicBezTo>
                    <a:pt x="65" y="39"/>
                    <a:pt x="64" y="39"/>
                    <a:pt x="63" y="39"/>
                  </a:cubicBezTo>
                  <a:cubicBezTo>
                    <a:pt x="63" y="40"/>
                    <a:pt x="63" y="39"/>
                    <a:pt x="63" y="39"/>
                  </a:cubicBezTo>
                  <a:cubicBezTo>
                    <a:pt x="63" y="39"/>
                    <a:pt x="63" y="39"/>
                    <a:pt x="62" y="39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64" y="39"/>
                    <a:pt x="65" y="38"/>
                    <a:pt x="66" y="38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6" y="38"/>
                    <a:pt x="66" y="37"/>
                    <a:pt x="67" y="37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8" y="36"/>
                    <a:pt x="68" y="38"/>
                    <a:pt x="68" y="38"/>
                  </a:cubicBezTo>
                  <a:close/>
                  <a:moveTo>
                    <a:pt x="65" y="44"/>
                  </a:move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5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65" y="45"/>
                    <a:pt x="64" y="45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5"/>
                    <a:pt x="64" y="45"/>
                    <a:pt x="64" y="44"/>
                  </a:cubicBezTo>
                  <a:cubicBezTo>
                    <a:pt x="64" y="44"/>
                    <a:pt x="64" y="44"/>
                    <a:pt x="65" y="44"/>
                  </a:cubicBezTo>
                  <a:cubicBezTo>
                    <a:pt x="65" y="43"/>
                    <a:pt x="65" y="43"/>
                    <a:pt x="64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6" y="44"/>
                    <a:pt x="65" y="43"/>
                    <a:pt x="65" y="44"/>
                  </a:cubicBezTo>
                  <a:cubicBezTo>
                    <a:pt x="65" y="44"/>
                    <a:pt x="66" y="44"/>
                    <a:pt x="65" y="44"/>
                  </a:cubicBezTo>
                  <a:close/>
                  <a:moveTo>
                    <a:pt x="63" y="56"/>
                  </a:moveTo>
                  <a:cubicBezTo>
                    <a:pt x="64" y="56"/>
                    <a:pt x="64" y="56"/>
                    <a:pt x="64" y="56"/>
                  </a:cubicBezTo>
                  <a:cubicBezTo>
                    <a:pt x="64" y="56"/>
                    <a:pt x="64" y="57"/>
                    <a:pt x="64" y="57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57"/>
                    <a:pt x="63" y="57"/>
                    <a:pt x="63" y="56"/>
                  </a:cubicBezTo>
                  <a:cubicBezTo>
                    <a:pt x="63" y="56"/>
                    <a:pt x="63" y="56"/>
                    <a:pt x="63" y="56"/>
                  </a:cubicBezTo>
                  <a:close/>
                  <a:moveTo>
                    <a:pt x="60" y="71"/>
                  </a:moveTo>
                  <a:cubicBezTo>
                    <a:pt x="60" y="71"/>
                    <a:pt x="60" y="71"/>
                    <a:pt x="60" y="71"/>
                  </a:cubicBezTo>
                  <a:cubicBezTo>
                    <a:pt x="60" y="71"/>
                    <a:pt x="60" y="71"/>
                    <a:pt x="60" y="71"/>
                  </a:cubicBezTo>
                  <a:close/>
                  <a:moveTo>
                    <a:pt x="58" y="78"/>
                  </a:moveTo>
                  <a:cubicBezTo>
                    <a:pt x="58" y="78"/>
                    <a:pt x="58" y="79"/>
                    <a:pt x="58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79"/>
                    <a:pt x="58" y="79"/>
                    <a:pt x="58" y="79"/>
                  </a:cubicBezTo>
                  <a:lnTo>
                    <a:pt x="58" y="78"/>
                  </a:lnTo>
                  <a:close/>
                  <a:moveTo>
                    <a:pt x="64" y="40"/>
                  </a:moveTo>
                  <a:cubicBezTo>
                    <a:pt x="63" y="40"/>
                    <a:pt x="63" y="40"/>
                    <a:pt x="63" y="40"/>
                  </a:cubicBezTo>
                  <a:cubicBezTo>
                    <a:pt x="64" y="40"/>
                    <a:pt x="64" y="40"/>
                    <a:pt x="64" y="40"/>
                  </a:cubicBezTo>
                  <a:close/>
                  <a:moveTo>
                    <a:pt x="52" y="75"/>
                  </a:moveTo>
                  <a:cubicBezTo>
                    <a:pt x="52" y="75"/>
                    <a:pt x="51" y="74"/>
                    <a:pt x="51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1" y="74"/>
                    <a:pt x="51" y="74"/>
                    <a:pt x="50" y="75"/>
                  </a:cubicBezTo>
                  <a:cubicBezTo>
                    <a:pt x="50" y="75"/>
                    <a:pt x="48" y="74"/>
                    <a:pt x="47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8" y="75"/>
                    <a:pt x="49" y="75"/>
                    <a:pt x="51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1" y="74"/>
                    <a:pt x="52" y="74"/>
                    <a:pt x="52" y="74"/>
                  </a:cubicBezTo>
                  <a:cubicBezTo>
                    <a:pt x="52" y="74"/>
                    <a:pt x="52" y="74"/>
                    <a:pt x="52" y="75"/>
                  </a:cubicBezTo>
                  <a:cubicBezTo>
                    <a:pt x="52" y="75"/>
                    <a:pt x="52" y="75"/>
                    <a:pt x="53" y="75"/>
                  </a:cubicBezTo>
                  <a:lnTo>
                    <a:pt x="52" y="75"/>
                  </a:lnTo>
                  <a:close/>
                  <a:moveTo>
                    <a:pt x="51" y="81"/>
                  </a:moveTo>
                  <a:cubicBezTo>
                    <a:pt x="50" y="81"/>
                    <a:pt x="50" y="81"/>
                    <a:pt x="50" y="81"/>
                  </a:cubicBezTo>
                  <a:cubicBezTo>
                    <a:pt x="50" y="81"/>
                    <a:pt x="50" y="81"/>
                    <a:pt x="50" y="81"/>
                  </a:cubicBezTo>
                  <a:lnTo>
                    <a:pt x="51" y="81"/>
                  </a:lnTo>
                  <a:close/>
                  <a:moveTo>
                    <a:pt x="48" y="82"/>
                  </a:moveTo>
                  <a:cubicBezTo>
                    <a:pt x="47" y="82"/>
                    <a:pt x="47" y="82"/>
                    <a:pt x="47" y="81"/>
                  </a:cubicBezTo>
                  <a:cubicBezTo>
                    <a:pt x="47" y="81"/>
                    <a:pt x="47" y="82"/>
                    <a:pt x="48" y="82"/>
                  </a:cubicBezTo>
                  <a:cubicBezTo>
                    <a:pt x="48" y="81"/>
                    <a:pt x="48" y="81"/>
                    <a:pt x="48" y="81"/>
                  </a:cubicBezTo>
                  <a:lnTo>
                    <a:pt x="48" y="82"/>
                  </a:lnTo>
                  <a:close/>
                  <a:moveTo>
                    <a:pt x="59" y="41"/>
                  </a:moveTo>
                  <a:cubicBezTo>
                    <a:pt x="60" y="41"/>
                    <a:pt x="59" y="40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59" y="41"/>
                    <a:pt x="59" y="42"/>
                  </a:cubicBezTo>
                  <a:cubicBezTo>
                    <a:pt x="58" y="41"/>
                    <a:pt x="59" y="41"/>
                    <a:pt x="59" y="41"/>
                  </a:cubicBezTo>
                  <a:close/>
                  <a:moveTo>
                    <a:pt x="58" y="43"/>
                  </a:moveTo>
                  <a:cubicBezTo>
                    <a:pt x="57" y="43"/>
                    <a:pt x="58" y="41"/>
                    <a:pt x="58" y="41"/>
                  </a:cubicBezTo>
                  <a:cubicBezTo>
                    <a:pt x="58" y="41"/>
                    <a:pt x="58" y="42"/>
                    <a:pt x="58" y="43"/>
                  </a:cubicBezTo>
                  <a:close/>
                  <a:moveTo>
                    <a:pt x="63" y="35"/>
                  </a:moveTo>
                  <a:cubicBezTo>
                    <a:pt x="63" y="35"/>
                    <a:pt x="63" y="35"/>
                    <a:pt x="63" y="35"/>
                  </a:cubicBezTo>
                  <a:cubicBezTo>
                    <a:pt x="63" y="35"/>
                    <a:pt x="63" y="35"/>
                    <a:pt x="64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3" y="35"/>
                    <a:pt x="63" y="35"/>
                    <a:pt x="63" y="35"/>
                  </a:cubicBezTo>
                  <a:close/>
                  <a:moveTo>
                    <a:pt x="65" y="36"/>
                  </a:moveTo>
                  <a:cubicBezTo>
                    <a:pt x="65" y="36"/>
                    <a:pt x="65" y="36"/>
                    <a:pt x="65" y="36"/>
                  </a:cubicBezTo>
                  <a:cubicBezTo>
                    <a:pt x="65" y="36"/>
                    <a:pt x="65" y="36"/>
                    <a:pt x="66" y="36"/>
                  </a:cubicBezTo>
                  <a:lnTo>
                    <a:pt x="65" y="36"/>
                  </a:lnTo>
                  <a:close/>
                  <a:moveTo>
                    <a:pt x="64" y="33"/>
                  </a:moveTo>
                  <a:cubicBezTo>
                    <a:pt x="64" y="31"/>
                    <a:pt x="66" y="32"/>
                    <a:pt x="66" y="31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7" y="32"/>
                    <a:pt x="68" y="31"/>
                    <a:pt x="68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7" y="32"/>
                    <a:pt x="68" y="33"/>
                    <a:pt x="67" y="33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2"/>
                    <a:pt x="66" y="32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32"/>
                    <a:pt x="65" y="3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5"/>
                    <a:pt x="66" y="35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3"/>
                    <a:pt x="63" y="35"/>
                    <a:pt x="63" y="34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4" y="32"/>
                    <a:pt x="64" y="33"/>
                    <a:pt x="64" y="33"/>
                  </a:cubicBezTo>
                  <a:close/>
                  <a:moveTo>
                    <a:pt x="60" y="36"/>
                  </a:moveTo>
                  <a:cubicBezTo>
                    <a:pt x="61" y="37"/>
                    <a:pt x="62" y="37"/>
                    <a:pt x="62" y="37"/>
                  </a:cubicBezTo>
                  <a:cubicBezTo>
                    <a:pt x="62" y="37"/>
                    <a:pt x="62" y="38"/>
                    <a:pt x="62" y="38"/>
                  </a:cubicBezTo>
                  <a:cubicBezTo>
                    <a:pt x="61" y="38"/>
                    <a:pt x="61" y="36"/>
                    <a:pt x="60" y="38"/>
                  </a:cubicBezTo>
                  <a:cubicBezTo>
                    <a:pt x="60" y="37"/>
                    <a:pt x="60" y="37"/>
                    <a:pt x="60" y="36"/>
                  </a:cubicBezTo>
                  <a:close/>
                  <a:moveTo>
                    <a:pt x="57" y="39"/>
                  </a:moveTo>
                  <a:cubicBezTo>
                    <a:pt x="57" y="39"/>
                    <a:pt x="57" y="40"/>
                    <a:pt x="57" y="40"/>
                  </a:cubicBezTo>
                  <a:cubicBezTo>
                    <a:pt x="58" y="40"/>
                    <a:pt x="58" y="39"/>
                    <a:pt x="58" y="39"/>
                  </a:cubicBezTo>
                  <a:cubicBezTo>
                    <a:pt x="59" y="40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8" y="41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57" y="39"/>
                  </a:lnTo>
                  <a:close/>
                  <a:moveTo>
                    <a:pt x="54" y="43"/>
                  </a:moveTo>
                  <a:cubicBezTo>
                    <a:pt x="54" y="44"/>
                    <a:pt x="54" y="44"/>
                    <a:pt x="54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43"/>
                    <a:pt x="54" y="42"/>
                    <a:pt x="54" y="42"/>
                  </a:cubicBezTo>
                  <a:cubicBezTo>
                    <a:pt x="54" y="41"/>
                    <a:pt x="55" y="42"/>
                    <a:pt x="56" y="42"/>
                  </a:cubicBezTo>
                  <a:cubicBezTo>
                    <a:pt x="56" y="42"/>
                    <a:pt x="56" y="42"/>
                    <a:pt x="56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6" y="44"/>
                    <a:pt x="56" y="43"/>
                    <a:pt x="56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6" y="43"/>
                    <a:pt x="55" y="43"/>
                    <a:pt x="55" y="43"/>
                  </a:cubicBezTo>
                  <a:cubicBezTo>
                    <a:pt x="54" y="42"/>
                    <a:pt x="55" y="43"/>
                    <a:pt x="54" y="43"/>
                  </a:cubicBezTo>
                  <a:close/>
                  <a:moveTo>
                    <a:pt x="53" y="45"/>
                  </a:moveTo>
                  <a:cubicBezTo>
                    <a:pt x="52" y="45"/>
                    <a:pt x="52" y="45"/>
                    <a:pt x="52" y="45"/>
                  </a:cubicBezTo>
                  <a:cubicBezTo>
                    <a:pt x="53" y="45"/>
                    <a:pt x="53" y="44"/>
                    <a:pt x="54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  <a:moveTo>
                    <a:pt x="54" y="39"/>
                  </a:moveTo>
                  <a:cubicBezTo>
                    <a:pt x="55" y="39"/>
                    <a:pt x="55" y="38"/>
                    <a:pt x="55" y="38"/>
                  </a:cubicBezTo>
                  <a:cubicBezTo>
                    <a:pt x="56" y="39"/>
                    <a:pt x="55" y="39"/>
                    <a:pt x="54" y="39"/>
                  </a:cubicBezTo>
                  <a:close/>
                  <a:moveTo>
                    <a:pt x="54" y="41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4" y="42"/>
                    <a:pt x="53" y="42"/>
                    <a:pt x="53" y="42"/>
                  </a:cubicBezTo>
                  <a:cubicBezTo>
                    <a:pt x="53" y="41"/>
                    <a:pt x="53" y="41"/>
                    <a:pt x="53" y="41"/>
                  </a:cubicBezTo>
                  <a:lnTo>
                    <a:pt x="54" y="41"/>
                  </a:lnTo>
                  <a:close/>
                  <a:moveTo>
                    <a:pt x="51" y="40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1" y="40"/>
                    <a:pt x="51" y="40"/>
                    <a:pt x="51" y="40"/>
                  </a:cubicBezTo>
                  <a:close/>
                  <a:moveTo>
                    <a:pt x="47" y="41"/>
                  </a:moveTo>
                  <a:cubicBezTo>
                    <a:pt x="47" y="42"/>
                    <a:pt x="47" y="42"/>
                    <a:pt x="47" y="42"/>
                  </a:cubicBezTo>
                  <a:cubicBezTo>
                    <a:pt x="46" y="42"/>
                    <a:pt x="46" y="42"/>
                    <a:pt x="46" y="42"/>
                  </a:cubicBezTo>
                  <a:lnTo>
                    <a:pt x="47" y="41"/>
                  </a:lnTo>
                  <a:close/>
                  <a:moveTo>
                    <a:pt x="46" y="37"/>
                  </a:moveTo>
                  <a:cubicBezTo>
                    <a:pt x="47" y="37"/>
                    <a:pt x="47" y="37"/>
                    <a:pt x="47" y="37"/>
                  </a:cubicBezTo>
                  <a:cubicBezTo>
                    <a:pt x="46" y="37"/>
                    <a:pt x="46" y="37"/>
                    <a:pt x="46" y="37"/>
                  </a:cubicBezTo>
                  <a:close/>
                  <a:moveTo>
                    <a:pt x="37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9"/>
                    <a:pt x="37" y="49"/>
                    <a:pt x="37" y="49"/>
                  </a:cubicBezTo>
                  <a:close/>
                  <a:moveTo>
                    <a:pt x="39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8" y="48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8"/>
                    <a:pt x="39" y="48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7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6"/>
                    <a:pt x="38" y="46"/>
                    <a:pt x="38" y="47"/>
                  </a:cubicBezTo>
                  <a:cubicBezTo>
                    <a:pt x="38" y="46"/>
                    <a:pt x="38" y="47"/>
                    <a:pt x="38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8"/>
                    <a:pt x="39" y="48"/>
                    <a:pt x="39" y="48"/>
                  </a:cubicBezTo>
                  <a:close/>
                  <a:moveTo>
                    <a:pt x="25" y="102"/>
                  </a:moveTo>
                  <a:cubicBezTo>
                    <a:pt x="25" y="102"/>
                    <a:pt x="25" y="102"/>
                    <a:pt x="25" y="102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25" y="101"/>
                    <a:pt x="25" y="102"/>
                    <a:pt x="25" y="102"/>
                  </a:cubicBezTo>
                  <a:close/>
                  <a:moveTo>
                    <a:pt x="26" y="102"/>
                  </a:move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5" y="102"/>
                    <a:pt x="25" y="102"/>
                  </a:cubicBezTo>
                  <a:lnTo>
                    <a:pt x="26" y="102"/>
                  </a:lnTo>
                  <a:close/>
                  <a:moveTo>
                    <a:pt x="42" y="42"/>
                  </a:moveTo>
                  <a:cubicBezTo>
                    <a:pt x="40" y="42"/>
                    <a:pt x="40" y="42"/>
                    <a:pt x="40" y="42"/>
                  </a:cubicBezTo>
                  <a:cubicBezTo>
                    <a:pt x="41" y="41"/>
                    <a:pt x="42" y="43"/>
                    <a:pt x="43" y="42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2"/>
                    <a:pt x="44" y="42"/>
                    <a:pt x="45" y="43"/>
                  </a:cubicBezTo>
                  <a:cubicBezTo>
                    <a:pt x="44" y="42"/>
                    <a:pt x="42" y="43"/>
                    <a:pt x="42" y="42"/>
                  </a:cubicBezTo>
                  <a:close/>
                  <a:moveTo>
                    <a:pt x="41" y="47"/>
                  </a:moveTo>
                  <a:cubicBezTo>
                    <a:pt x="41" y="46"/>
                    <a:pt x="41" y="46"/>
                    <a:pt x="41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3" y="45"/>
                    <a:pt x="42" y="46"/>
                    <a:pt x="43" y="46"/>
                  </a:cubicBezTo>
                  <a:cubicBezTo>
                    <a:pt x="43" y="46"/>
                    <a:pt x="43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2" y="46"/>
                    <a:pt x="42" y="46"/>
                    <a:pt x="41" y="47"/>
                  </a:cubicBezTo>
                  <a:close/>
                  <a:moveTo>
                    <a:pt x="42" y="50"/>
                  </a:moveTo>
                  <a:cubicBezTo>
                    <a:pt x="42" y="50"/>
                    <a:pt x="42" y="49"/>
                    <a:pt x="41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8"/>
                    <a:pt x="42" y="49"/>
                    <a:pt x="43" y="4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4" y="48"/>
                    <a:pt x="44" y="49"/>
                    <a:pt x="44" y="4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1"/>
                    <a:pt x="44" y="51"/>
                  </a:cubicBezTo>
                  <a:cubicBezTo>
                    <a:pt x="44" y="51"/>
                    <a:pt x="43" y="49"/>
                    <a:pt x="42" y="50"/>
                  </a:cubicBezTo>
                  <a:close/>
                  <a:moveTo>
                    <a:pt x="46" y="47"/>
                  </a:moveTo>
                  <a:cubicBezTo>
                    <a:pt x="45" y="46"/>
                    <a:pt x="45" y="46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4" y="46"/>
                    <a:pt x="45" y="47"/>
                    <a:pt x="46" y="47"/>
                  </a:cubicBezTo>
                  <a:close/>
                  <a:moveTo>
                    <a:pt x="36" y="99"/>
                  </a:moveTo>
                  <a:cubicBezTo>
                    <a:pt x="36" y="99"/>
                    <a:pt x="36" y="99"/>
                    <a:pt x="36" y="99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99"/>
                    <a:pt x="34" y="99"/>
                    <a:pt x="34" y="9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99"/>
                    <a:pt x="36" y="99"/>
                    <a:pt x="36" y="99"/>
                  </a:cubicBezTo>
                  <a:close/>
                  <a:moveTo>
                    <a:pt x="49" y="44"/>
                  </a:moveTo>
                  <a:cubicBezTo>
                    <a:pt x="49" y="44"/>
                    <a:pt x="49" y="44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45"/>
                    <a:pt x="48" y="45"/>
                    <a:pt x="47" y="45"/>
                  </a:cubicBezTo>
                  <a:cubicBezTo>
                    <a:pt x="47" y="44"/>
                    <a:pt x="48" y="46"/>
                    <a:pt x="49" y="44"/>
                  </a:cubicBezTo>
                  <a:cubicBezTo>
                    <a:pt x="48" y="44"/>
                    <a:pt x="48" y="43"/>
                    <a:pt x="47" y="43"/>
                  </a:cubicBezTo>
                  <a:cubicBezTo>
                    <a:pt x="47" y="43"/>
                    <a:pt x="48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3"/>
                    <a:pt x="47" y="43"/>
                  </a:cubicBezTo>
                  <a:cubicBezTo>
                    <a:pt x="47" y="43"/>
                    <a:pt x="48" y="42"/>
                    <a:pt x="48" y="42"/>
                  </a:cubicBezTo>
                  <a:cubicBezTo>
                    <a:pt x="49" y="42"/>
                    <a:pt x="49" y="43"/>
                    <a:pt x="50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3"/>
                    <a:pt x="49" y="43"/>
                    <a:pt x="49" y="44"/>
                  </a:cubicBezTo>
                  <a:close/>
                  <a:moveTo>
                    <a:pt x="51" y="46"/>
                  </a:moveTo>
                  <a:cubicBezTo>
                    <a:pt x="52" y="45"/>
                    <a:pt x="52" y="45"/>
                    <a:pt x="52" y="45"/>
                  </a:cubicBezTo>
                  <a:cubicBezTo>
                    <a:pt x="52" y="45"/>
                    <a:pt x="52" y="46"/>
                    <a:pt x="53" y="46"/>
                  </a:cubicBezTo>
                  <a:cubicBezTo>
                    <a:pt x="53" y="45"/>
                    <a:pt x="54" y="46"/>
                    <a:pt x="55" y="45"/>
                  </a:cubicBezTo>
                  <a:cubicBezTo>
                    <a:pt x="56" y="45"/>
                    <a:pt x="55" y="45"/>
                    <a:pt x="56" y="46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6"/>
                    <a:pt x="56" y="46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5" y="47"/>
                    <a:pt x="54" y="47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2" y="47"/>
                    <a:pt x="53" y="47"/>
                    <a:pt x="53" y="47"/>
                  </a:cubicBezTo>
                  <a:cubicBezTo>
                    <a:pt x="52" y="47"/>
                    <a:pt x="52" y="46"/>
                    <a:pt x="51" y="46"/>
                  </a:cubicBezTo>
                  <a:close/>
                  <a:moveTo>
                    <a:pt x="45" y="95"/>
                  </a:moveTo>
                  <a:cubicBezTo>
                    <a:pt x="44" y="96"/>
                    <a:pt x="44" y="96"/>
                    <a:pt x="44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3" y="95"/>
                    <a:pt x="44" y="95"/>
                    <a:pt x="44" y="96"/>
                  </a:cubicBezTo>
                  <a:cubicBezTo>
                    <a:pt x="44" y="96"/>
                    <a:pt x="44" y="95"/>
                    <a:pt x="44" y="95"/>
                  </a:cubicBezTo>
                  <a:cubicBezTo>
                    <a:pt x="44" y="95"/>
                    <a:pt x="43" y="95"/>
                    <a:pt x="43" y="94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4"/>
                    <a:pt x="43" y="93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1" y="93"/>
                    <a:pt x="40" y="93"/>
                    <a:pt x="40" y="92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40" y="92"/>
                    <a:pt x="40" y="93"/>
                    <a:pt x="40" y="93"/>
                  </a:cubicBezTo>
                  <a:cubicBezTo>
                    <a:pt x="41" y="92"/>
                    <a:pt x="41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3" y="93"/>
                    <a:pt x="43" y="93"/>
                  </a:cubicBezTo>
                  <a:cubicBezTo>
                    <a:pt x="43" y="93"/>
                    <a:pt x="43" y="92"/>
                    <a:pt x="43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4" y="92"/>
                    <a:pt x="44" y="92"/>
                    <a:pt x="43" y="92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4"/>
                    <a:pt x="43" y="93"/>
                    <a:pt x="44" y="93"/>
                  </a:cubicBezTo>
                  <a:cubicBezTo>
                    <a:pt x="44" y="94"/>
                    <a:pt x="45" y="94"/>
                    <a:pt x="46" y="95"/>
                  </a:cubicBezTo>
                  <a:cubicBezTo>
                    <a:pt x="45" y="95"/>
                    <a:pt x="45" y="95"/>
                    <a:pt x="45" y="96"/>
                  </a:cubicBezTo>
                  <a:cubicBezTo>
                    <a:pt x="45" y="95"/>
                    <a:pt x="45" y="95"/>
                    <a:pt x="45" y="95"/>
                  </a:cubicBezTo>
                  <a:close/>
                  <a:moveTo>
                    <a:pt x="46" y="98"/>
                  </a:moveTo>
                  <a:cubicBezTo>
                    <a:pt x="46" y="98"/>
                    <a:pt x="46" y="97"/>
                    <a:pt x="46" y="97"/>
                  </a:cubicBezTo>
                  <a:cubicBezTo>
                    <a:pt x="46" y="97"/>
                    <a:pt x="46" y="97"/>
                    <a:pt x="45" y="9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7"/>
                    <a:pt x="45" y="9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6" y="97"/>
                    <a:pt x="46" y="97"/>
                    <a:pt x="47" y="97"/>
                  </a:cubicBezTo>
                  <a:lnTo>
                    <a:pt x="46" y="98"/>
                  </a:lnTo>
                  <a:close/>
                  <a:moveTo>
                    <a:pt x="48" y="94"/>
                  </a:moveTo>
                  <a:cubicBezTo>
                    <a:pt x="47" y="93"/>
                    <a:pt x="49" y="92"/>
                    <a:pt x="4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6" y="92"/>
                    <a:pt x="47" y="92"/>
                    <a:pt x="47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49" y="91"/>
                    <a:pt x="49" y="92"/>
                    <a:pt x="49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9" y="92"/>
                    <a:pt x="49" y="93"/>
                    <a:pt x="49" y="93"/>
                  </a:cubicBezTo>
                  <a:lnTo>
                    <a:pt x="48" y="94"/>
                  </a:lnTo>
                  <a:close/>
                  <a:moveTo>
                    <a:pt x="62" y="43"/>
                  </a:moveTo>
                  <a:cubicBezTo>
                    <a:pt x="63" y="43"/>
                    <a:pt x="63" y="43"/>
                    <a:pt x="64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2" y="43"/>
                  </a:lnTo>
                  <a:close/>
                  <a:moveTo>
                    <a:pt x="52" y="86"/>
                  </a:moveTo>
                  <a:cubicBezTo>
                    <a:pt x="52" y="86"/>
                    <a:pt x="51" y="85"/>
                    <a:pt x="52" y="85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2" y="86"/>
                    <a:pt x="52" y="86"/>
                    <a:pt x="52" y="86"/>
                  </a:cubicBezTo>
                  <a:close/>
                  <a:moveTo>
                    <a:pt x="56" y="75"/>
                  </a:moveTo>
                  <a:cubicBezTo>
                    <a:pt x="55" y="74"/>
                    <a:pt x="55" y="74"/>
                    <a:pt x="55" y="74"/>
                  </a:cubicBezTo>
                  <a:cubicBezTo>
                    <a:pt x="56" y="74"/>
                    <a:pt x="57" y="74"/>
                    <a:pt x="58" y="75"/>
                  </a:cubicBezTo>
                  <a:cubicBezTo>
                    <a:pt x="58" y="76"/>
                    <a:pt x="56" y="74"/>
                    <a:pt x="56" y="75"/>
                  </a:cubicBezTo>
                  <a:close/>
                  <a:moveTo>
                    <a:pt x="56" y="78"/>
                  </a:moveTo>
                  <a:cubicBezTo>
                    <a:pt x="56" y="78"/>
                    <a:pt x="56" y="77"/>
                    <a:pt x="57" y="78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6" y="78"/>
                    <a:pt x="56" y="78"/>
                    <a:pt x="56" y="78"/>
                  </a:cubicBezTo>
                  <a:close/>
                  <a:moveTo>
                    <a:pt x="54" y="89"/>
                  </a:moveTo>
                  <a:cubicBezTo>
                    <a:pt x="53" y="88"/>
                    <a:pt x="53" y="88"/>
                    <a:pt x="53" y="88"/>
                  </a:cubicBezTo>
                  <a:cubicBezTo>
                    <a:pt x="54" y="88"/>
                    <a:pt x="54" y="88"/>
                    <a:pt x="54" y="89"/>
                  </a:cubicBezTo>
                  <a:close/>
                  <a:moveTo>
                    <a:pt x="55" y="94"/>
                  </a:move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6" y="94"/>
                    <a:pt x="57" y="93"/>
                    <a:pt x="55" y="93"/>
                  </a:cubicBezTo>
                  <a:cubicBezTo>
                    <a:pt x="55" y="93"/>
                    <a:pt x="56" y="92"/>
                    <a:pt x="56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7" y="91"/>
                    <a:pt x="56" y="91"/>
                    <a:pt x="56" y="91"/>
                  </a:cubicBezTo>
                  <a:cubicBezTo>
                    <a:pt x="54" y="91"/>
                    <a:pt x="55" y="91"/>
                    <a:pt x="53" y="92"/>
                  </a:cubicBezTo>
                  <a:cubicBezTo>
                    <a:pt x="54" y="91"/>
                    <a:pt x="53" y="91"/>
                    <a:pt x="53" y="90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1"/>
                    <a:pt x="54" y="91"/>
                    <a:pt x="54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54" y="90"/>
                    <a:pt x="55" y="90"/>
                    <a:pt x="55" y="90"/>
                  </a:cubicBezTo>
                  <a:cubicBezTo>
                    <a:pt x="56" y="90"/>
                    <a:pt x="57" y="91"/>
                    <a:pt x="57" y="90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1"/>
                    <a:pt x="58" y="92"/>
                    <a:pt x="57" y="92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8" y="92"/>
                    <a:pt x="58" y="92"/>
                    <a:pt x="59" y="92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0" y="93"/>
                    <a:pt x="60" y="91"/>
                    <a:pt x="61" y="91"/>
                  </a:cubicBezTo>
                  <a:cubicBezTo>
                    <a:pt x="62" y="91"/>
                    <a:pt x="61" y="91"/>
                    <a:pt x="61" y="90"/>
                  </a:cubicBezTo>
                  <a:cubicBezTo>
                    <a:pt x="61" y="90"/>
                    <a:pt x="61" y="90"/>
                    <a:pt x="61" y="91"/>
                  </a:cubicBezTo>
                  <a:cubicBezTo>
                    <a:pt x="61" y="90"/>
                    <a:pt x="60" y="90"/>
                    <a:pt x="60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90"/>
                    <a:pt x="61" y="91"/>
                    <a:pt x="61" y="90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1" y="88"/>
                    <a:pt x="62" y="89"/>
                    <a:pt x="62" y="89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62" y="91"/>
                    <a:pt x="62" y="91"/>
                    <a:pt x="63" y="91"/>
                  </a:cubicBezTo>
                  <a:cubicBezTo>
                    <a:pt x="62" y="92"/>
                    <a:pt x="60" y="92"/>
                    <a:pt x="58" y="93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7" y="93"/>
                    <a:pt x="57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93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8" y="95"/>
                    <a:pt x="56" y="94"/>
                    <a:pt x="57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6" y="95"/>
                    <a:pt x="55" y="96"/>
                    <a:pt x="55" y="94"/>
                  </a:cubicBezTo>
                  <a:close/>
                  <a:moveTo>
                    <a:pt x="55" y="97"/>
                  </a:moveTo>
                  <a:cubicBezTo>
                    <a:pt x="55" y="96"/>
                    <a:pt x="56" y="96"/>
                    <a:pt x="57" y="96"/>
                  </a:cubicBezTo>
                  <a:cubicBezTo>
                    <a:pt x="57" y="96"/>
                    <a:pt x="57" y="96"/>
                    <a:pt x="58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6" y="97"/>
                    <a:pt x="58" y="97"/>
                    <a:pt x="58" y="98"/>
                  </a:cubicBezTo>
                  <a:cubicBezTo>
                    <a:pt x="58" y="98"/>
                    <a:pt x="59" y="98"/>
                    <a:pt x="59" y="98"/>
                  </a:cubicBezTo>
                  <a:cubicBezTo>
                    <a:pt x="59" y="99"/>
                    <a:pt x="58" y="99"/>
                    <a:pt x="58" y="99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9" y="99"/>
                    <a:pt x="60" y="99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59" y="101"/>
                    <a:pt x="59" y="102"/>
                  </a:cubicBezTo>
                  <a:cubicBezTo>
                    <a:pt x="59" y="101"/>
                    <a:pt x="59" y="101"/>
                    <a:pt x="58" y="100"/>
                  </a:cubicBezTo>
                  <a:cubicBezTo>
                    <a:pt x="58" y="100"/>
                    <a:pt x="58" y="100"/>
                    <a:pt x="58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8" y="102"/>
                    <a:pt x="58" y="101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8" y="100"/>
                    <a:pt x="58" y="99"/>
                    <a:pt x="58" y="99"/>
                  </a:cubicBezTo>
                  <a:cubicBezTo>
                    <a:pt x="56" y="99"/>
                    <a:pt x="57" y="97"/>
                    <a:pt x="55" y="97"/>
                  </a:cubicBezTo>
                  <a:close/>
                  <a:moveTo>
                    <a:pt x="44" y="142"/>
                  </a:moveTo>
                  <a:cubicBezTo>
                    <a:pt x="44" y="143"/>
                    <a:pt x="44" y="143"/>
                    <a:pt x="44" y="143"/>
                  </a:cubicBezTo>
                  <a:cubicBezTo>
                    <a:pt x="44" y="142"/>
                    <a:pt x="44" y="142"/>
                    <a:pt x="44" y="142"/>
                  </a:cubicBezTo>
                  <a:close/>
                  <a:moveTo>
                    <a:pt x="54" y="102"/>
                  </a:moveTo>
                  <a:cubicBezTo>
                    <a:pt x="54" y="103"/>
                    <a:pt x="54" y="103"/>
                    <a:pt x="54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2" y="103"/>
                    <a:pt x="52" y="103"/>
                    <a:pt x="52" y="103"/>
                  </a:cubicBezTo>
                  <a:lnTo>
                    <a:pt x="54" y="102"/>
                  </a:lnTo>
                  <a:close/>
                  <a:moveTo>
                    <a:pt x="52" y="101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52" y="102"/>
                    <a:pt x="52" y="102"/>
                    <a:pt x="52" y="102"/>
                  </a:cubicBezTo>
                  <a:lnTo>
                    <a:pt x="52" y="101"/>
                  </a:lnTo>
                  <a:close/>
                  <a:moveTo>
                    <a:pt x="38" y="145"/>
                  </a:moveTo>
                  <a:cubicBezTo>
                    <a:pt x="38" y="145"/>
                    <a:pt x="38" y="145"/>
                    <a:pt x="38" y="145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45"/>
                    <a:pt x="40" y="146"/>
                    <a:pt x="41" y="145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40" y="145"/>
                    <a:pt x="40" y="145"/>
                    <a:pt x="40" y="145"/>
                  </a:cubicBezTo>
                  <a:cubicBezTo>
                    <a:pt x="39" y="146"/>
                    <a:pt x="39" y="147"/>
                    <a:pt x="39" y="146"/>
                  </a:cubicBezTo>
                  <a:cubicBezTo>
                    <a:pt x="38" y="146"/>
                    <a:pt x="39" y="145"/>
                    <a:pt x="38" y="145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8" y="145"/>
                    <a:pt x="38" y="145"/>
                    <a:pt x="37" y="145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37" y="145"/>
                    <a:pt x="37" y="145"/>
                    <a:pt x="37" y="145"/>
                  </a:cubicBezTo>
                  <a:lnTo>
                    <a:pt x="38" y="145"/>
                  </a:lnTo>
                  <a:close/>
                  <a:moveTo>
                    <a:pt x="36" y="166"/>
                  </a:moveTo>
                  <a:cubicBezTo>
                    <a:pt x="35" y="166"/>
                    <a:pt x="35" y="165"/>
                    <a:pt x="34" y="165"/>
                  </a:cubicBezTo>
                  <a:cubicBezTo>
                    <a:pt x="35" y="165"/>
                    <a:pt x="35" y="166"/>
                    <a:pt x="36" y="166"/>
                  </a:cubicBezTo>
                  <a:close/>
                  <a:moveTo>
                    <a:pt x="30" y="175"/>
                  </a:moveTo>
                  <a:cubicBezTo>
                    <a:pt x="31" y="175"/>
                    <a:pt x="29" y="175"/>
                    <a:pt x="30" y="174"/>
                  </a:cubicBezTo>
                  <a:cubicBezTo>
                    <a:pt x="30" y="175"/>
                    <a:pt x="30" y="175"/>
                    <a:pt x="30" y="175"/>
                  </a:cubicBezTo>
                  <a:cubicBezTo>
                    <a:pt x="30" y="175"/>
                    <a:pt x="31" y="175"/>
                    <a:pt x="31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1" y="174"/>
                    <a:pt x="31" y="174"/>
                    <a:pt x="31" y="175"/>
                  </a:cubicBezTo>
                  <a:cubicBezTo>
                    <a:pt x="31" y="175"/>
                    <a:pt x="30" y="175"/>
                    <a:pt x="30" y="175"/>
                  </a:cubicBezTo>
                  <a:close/>
                  <a:moveTo>
                    <a:pt x="23" y="209"/>
                  </a:moveTo>
                  <a:cubicBezTo>
                    <a:pt x="22" y="210"/>
                    <a:pt x="22" y="210"/>
                    <a:pt x="22" y="210"/>
                  </a:cubicBezTo>
                  <a:cubicBezTo>
                    <a:pt x="22" y="210"/>
                    <a:pt x="22" y="209"/>
                    <a:pt x="23" y="209"/>
                  </a:cubicBezTo>
                  <a:close/>
                  <a:moveTo>
                    <a:pt x="30" y="169"/>
                  </a:moveTo>
                  <a:cubicBezTo>
                    <a:pt x="30" y="169"/>
                    <a:pt x="30" y="169"/>
                    <a:pt x="30" y="169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9" y="168"/>
                    <a:pt x="29" y="168"/>
                    <a:pt x="30" y="169"/>
                  </a:cubicBezTo>
                  <a:cubicBezTo>
                    <a:pt x="30" y="169"/>
                    <a:pt x="30" y="169"/>
                    <a:pt x="30" y="169"/>
                  </a:cubicBezTo>
                  <a:close/>
                  <a:moveTo>
                    <a:pt x="35" y="146"/>
                  </a:moveTo>
                  <a:cubicBezTo>
                    <a:pt x="35" y="145"/>
                    <a:pt x="35" y="145"/>
                    <a:pt x="35" y="145"/>
                  </a:cubicBezTo>
                  <a:cubicBezTo>
                    <a:pt x="36" y="146"/>
                    <a:pt x="36" y="146"/>
                    <a:pt x="36" y="146"/>
                  </a:cubicBezTo>
                  <a:lnTo>
                    <a:pt x="35" y="146"/>
                  </a:lnTo>
                  <a:close/>
                  <a:moveTo>
                    <a:pt x="43" y="116"/>
                  </a:moveTo>
                  <a:cubicBezTo>
                    <a:pt x="42" y="116"/>
                    <a:pt x="42" y="116"/>
                    <a:pt x="42" y="116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2" y="115"/>
                    <a:pt x="43" y="116"/>
                    <a:pt x="43" y="116"/>
                  </a:cubicBezTo>
                  <a:close/>
                  <a:moveTo>
                    <a:pt x="43" y="110"/>
                  </a:moveTo>
                  <a:cubicBezTo>
                    <a:pt x="43" y="110"/>
                    <a:pt x="43" y="110"/>
                    <a:pt x="43" y="110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41" y="110"/>
                    <a:pt x="42" y="110"/>
                    <a:pt x="42" y="109"/>
                  </a:cubicBezTo>
                  <a:cubicBezTo>
                    <a:pt x="41" y="109"/>
                    <a:pt x="40" y="110"/>
                    <a:pt x="39" y="109"/>
                  </a:cubicBezTo>
                  <a:cubicBezTo>
                    <a:pt x="40" y="110"/>
                    <a:pt x="42" y="108"/>
                    <a:pt x="43" y="110"/>
                  </a:cubicBezTo>
                  <a:close/>
                  <a:moveTo>
                    <a:pt x="31" y="149"/>
                  </a:move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1" y="148"/>
                    <a:pt x="31" y="148"/>
                  </a:cubicBezTo>
                  <a:lnTo>
                    <a:pt x="31" y="149"/>
                  </a:lnTo>
                  <a:close/>
                  <a:moveTo>
                    <a:pt x="26" y="148"/>
                  </a:moveTo>
                  <a:cubicBezTo>
                    <a:pt x="26" y="147"/>
                    <a:pt x="26" y="147"/>
                    <a:pt x="27" y="147"/>
                  </a:cubicBezTo>
                  <a:cubicBezTo>
                    <a:pt x="27" y="147"/>
                    <a:pt x="27" y="147"/>
                    <a:pt x="27" y="148"/>
                  </a:cubicBezTo>
                  <a:cubicBezTo>
                    <a:pt x="28" y="148"/>
                    <a:pt x="28" y="148"/>
                    <a:pt x="28" y="147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8" y="147"/>
                    <a:pt x="28" y="147"/>
                    <a:pt x="28" y="147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28" y="149"/>
                    <a:pt x="30" y="148"/>
                    <a:pt x="29" y="149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6" y="148"/>
                  </a:cubicBezTo>
                  <a:cubicBezTo>
                    <a:pt x="26" y="148"/>
                    <a:pt x="26" y="148"/>
                    <a:pt x="26" y="149"/>
                  </a:cubicBezTo>
                  <a:cubicBezTo>
                    <a:pt x="25" y="148"/>
                    <a:pt x="25" y="148"/>
                    <a:pt x="25" y="148"/>
                  </a:cubicBezTo>
                  <a:cubicBezTo>
                    <a:pt x="25" y="148"/>
                    <a:pt x="26" y="148"/>
                    <a:pt x="26" y="148"/>
                  </a:cubicBezTo>
                  <a:close/>
                  <a:moveTo>
                    <a:pt x="26" y="150"/>
                  </a:moveTo>
                  <a:cubicBezTo>
                    <a:pt x="26" y="150"/>
                    <a:pt x="26" y="150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6" y="150"/>
                    <a:pt x="25" y="150"/>
                    <a:pt x="26" y="149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6" y="150"/>
                    <a:pt x="27" y="150"/>
                    <a:pt x="27" y="151"/>
                  </a:cubicBezTo>
                  <a:cubicBezTo>
                    <a:pt x="26" y="151"/>
                    <a:pt x="26" y="150"/>
                    <a:pt x="26" y="150"/>
                  </a:cubicBezTo>
                  <a:close/>
                  <a:moveTo>
                    <a:pt x="27" y="153"/>
                  </a:moveTo>
                  <a:cubicBezTo>
                    <a:pt x="27" y="153"/>
                    <a:pt x="27" y="152"/>
                    <a:pt x="26" y="153"/>
                  </a:cubicBezTo>
                  <a:cubicBezTo>
                    <a:pt x="26" y="152"/>
                    <a:pt x="28" y="151"/>
                    <a:pt x="27" y="150"/>
                  </a:cubicBezTo>
                  <a:cubicBezTo>
                    <a:pt x="28" y="149"/>
                    <a:pt x="28" y="150"/>
                    <a:pt x="28" y="151"/>
                  </a:cubicBezTo>
                  <a:cubicBezTo>
                    <a:pt x="28" y="151"/>
                    <a:pt x="27" y="151"/>
                    <a:pt x="27" y="152"/>
                  </a:cubicBezTo>
                  <a:cubicBezTo>
                    <a:pt x="27" y="152"/>
                    <a:pt x="27" y="152"/>
                    <a:pt x="28" y="152"/>
                  </a:cubicBezTo>
                  <a:cubicBezTo>
                    <a:pt x="28" y="152"/>
                    <a:pt x="28" y="151"/>
                    <a:pt x="29" y="151"/>
                  </a:cubicBezTo>
                  <a:cubicBezTo>
                    <a:pt x="29" y="152"/>
                    <a:pt x="28" y="152"/>
                    <a:pt x="27" y="153"/>
                  </a:cubicBezTo>
                  <a:close/>
                  <a:moveTo>
                    <a:pt x="27" y="159"/>
                  </a:moveTo>
                  <a:cubicBezTo>
                    <a:pt x="27" y="158"/>
                    <a:pt x="27" y="158"/>
                    <a:pt x="28" y="158"/>
                  </a:cubicBezTo>
                  <a:cubicBezTo>
                    <a:pt x="28" y="158"/>
                    <a:pt x="29" y="158"/>
                    <a:pt x="29" y="158"/>
                  </a:cubicBezTo>
                  <a:cubicBezTo>
                    <a:pt x="29" y="158"/>
                    <a:pt x="28" y="158"/>
                    <a:pt x="28" y="158"/>
                  </a:cubicBezTo>
                  <a:cubicBezTo>
                    <a:pt x="28" y="158"/>
                    <a:pt x="28" y="158"/>
                    <a:pt x="28" y="159"/>
                  </a:cubicBezTo>
                  <a:cubicBezTo>
                    <a:pt x="28" y="159"/>
                    <a:pt x="28" y="159"/>
                    <a:pt x="29" y="159"/>
                  </a:cubicBezTo>
                  <a:cubicBezTo>
                    <a:pt x="30" y="158"/>
                    <a:pt x="30" y="158"/>
                    <a:pt x="30" y="158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0" y="160"/>
                    <a:pt x="30" y="159"/>
                    <a:pt x="30" y="159"/>
                  </a:cubicBezTo>
                  <a:cubicBezTo>
                    <a:pt x="29" y="159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59"/>
                  </a:cubicBezTo>
                  <a:cubicBezTo>
                    <a:pt x="28" y="160"/>
                    <a:pt x="28" y="157"/>
                    <a:pt x="27" y="159"/>
                  </a:cubicBezTo>
                  <a:close/>
                  <a:moveTo>
                    <a:pt x="20" y="194"/>
                  </a:moveTo>
                  <a:cubicBezTo>
                    <a:pt x="19" y="193"/>
                    <a:pt x="19" y="193"/>
                    <a:pt x="19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4"/>
                    <a:pt x="20" y="192"/>
                    <a:pt x="20" y="194"/>
                  </a:cubicBezTo>
                  <a:close/>
                  <a:moveTo>
                    <a:pt x="19" y="199"/>
                  </a:moveTo>
                  <a:cubicBezTo>
                    <a:pt x="18" y="200"/>
                    <a:pt x="18" y="200"/>
                    <a:pt x="18" y="200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8" y="199"/>
                    <a:pt x="19" y="199"/>
                    <a:pt x="19" y="199"/>
                  </a:cubicBezTo>
                  <a:close/>
                  <a:moveTo>
                    <a:pt x="25" y="173"/>
                  </a:moveTo>
                  <a:cubicBezTo>
                    <a:pt x="25" y="174"/>
                    <a:pt x="25" y="174"/>
                    <a:pt x="25" y="175"/>
                  </a:cubicBezTo>
                  <a:cubicBezTo>
                    <a:pt x="24" y="174"/>
                    <a:pt x="24" y="175"/>
                    <a:pt x="24" y="175"/>
                  </a:cubicBezTo>
                  <a:cubicBezTo>
                    <a:pt x="24" y="174"/>
                    <a:pt x="25" y="175"/>
                    <a:pt x="25" y="173"/>
                  </a:cubicBezTo>
                  <a:close/>
                  <a:moveTo>
                    <a:pt x="19" y="175"/>
                  </a:moveTo>
                  <a:cubicBezTo>
                    <a:pt x="18" y="174"/>
                    <a:pt x="18" y="174"/>
                    <a:pt x="18" y="174"/>
                  </a:cubicBezTo>
                  <a:cubicBezTo>
                    <a:pt x="19" y="174"/>
                    <a:pt x="19" y="174"/>
                    <a:pt x="19" y="175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19" y="175"/>
                    <a:pt x="19" y="175"/>
                    <a:pt x="19" y="175"/>
                  </a:cubicBezTo>
                  <a:close/>
                  <a:moveTo>
                    <a:pt x="20" y="175"/>
                  </a:moveTo>
                  <a:cubicBezTo>
                    <a:pt x="21" y="174"/>
                    <a:pt x="21" y="174"/>
                    <a:pt x="21" y="174"/>
                  </a:cubicBezTo>
                  <a:cubicBezTo>
                    <a:pt x="21" y="174"/>
                    <a:pt x="20" y="174"/>
                    <a:pt x="20" y="173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2" y="173"/>
                    <a:pt x="23" y="174"/>
                    <a:pt x="24" y="174"/>
                  </a:cubicBezTo>
                  <a:cubicBezTo>
                    <a:pt x="23" y="174"/>
                    <a:pt x="23" y="175"/>
                    <a:pt x="23" y="175"/>
                  </a:cubicBezTo>
                  <a:cubicBezTo>
                    <a:pt x="22" y="175"/>
                    <a:pt x="23" y="175"/>
                    <a:pt x="23" y="175"/>
                  </a:cubicBezTo>
                  <a:cubicBezTo>
                    <a:pt x="24" y="175"/>
                    <a:pt x="24" y="175"/>
                    <a:pt x="24" y="175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24" y="176"/>
                    <a:pt x="24" y="176"/>
                    <a:pt x="24" y="176"/>
                  </a:cubicBezTo>
                  <a:cubicBezTo>
                    <a:pt x="23" y="175"/>
                    <a:pt x="21" y="176"/>
                    <a:pt x="20" y="175"/>
                  </a:cubicBezTo>
                  <a:close/>
                  <a:moveTo>
                    <a:pt x="18" y="180"/>
                  </a:moveTo>
                  <a:cubicBezTo>
                    <a:pt x="17" y="181"/>
                    <a:pt x="17" y="181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lnTo>
                    <a:pt x="18" y="180"/>
                  </a:lnTo>
                  <a:close/>
                  <a:moveTo>
                    <a:pt x="13" y="179"/>
                  </a:moveTo>
                  <a:cubicBezTo>
                    <a:pt x="13" y="179"/>
                    <a:pt x="13" y="180"/>
                    <a:pt x="13" y="180"/>
                  </a:cubicBezTo>
                  <a:cubicBezTo>
                    <a:pt x="14" y="180"/>
                    <a:pt x="14" y="179"/>
                    <a:pt x="15" y="179"/>
                  </a:cubicBezTo>
                  <a:cubicBezTo>
                    <a:pt x="14" y="181"/>
                    <a:pt x="14" y="180"/>
                    <a:pt x="12" y="180"/>
                  </a:cubicBezTo>
                  <a:lnTo>
                    <a:pt x="13" y="179"/>
                  </a:lnTo>
                  <a:close/>
                  <a:moveTo>
                    <a:pt x="11" y="187"/>
                  </a:moveTo>
                  <a:cubicBezTo>
                    <a:pt x="10" y="186"/>
                    <a:pt x="10" y="186"/>
                    <a:pt x="10" y="186"/>
                  </a:cubicBezTo>
                  <a:cubicBezTo>
                    <a:pt x="11" y="187"/>
                    <a:pt x="11" y="187"/>
                    <a:pt x="11" y="187"/>
                  </a:cubicBezTo>
                  <a:close/>
                  <a:moveTo>
                    <a:pt x="14" y="186"/>
                  </a:moveTo>
                  <a:cubicBezTo>
                    <a:pt x="14" y="186"/>
                    <a:pt x="14" y="186"/>
                    <a:pt x="14" y="187"/>
                  </a:cubicBezTo>
                  <a:cubicBezTo>
                    <a:pt x="14" y="187"/>
                    <a:pt x="13" y="187"/>
                    <a:pt x="13" y="187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13" y="186"/>
                    <a:pt x="12" y="186"/>
                    <a:pt x="12" y="186"/>
                  </a:cubicBezTo>
                  <a:cubicBezTo>
                    <a:pt x="12" y="186"/>
                    <a:pt x="11" y="186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2" y="186"/>
                    <a:pt x="12" y="186"/>
                    <a:pt x="12" y="186"/>
                  </a:cubicBezTo>
                  <a:cubicBezTo>
                    <a:pt x="12" y="186"/>
                    <a:pt x="13" y="186"/>
                    <a:pt x="14" y="185"/>
                  </a:cubicBezTo>
                  <a:cubicBezTo>
                    <a:pt x="14" y="186"/>
                    <a:pt x="14" y="186"/>
                    <a:pt x="14" y="186"/>
                  </a:cubicBezTo>
                  <a:cubicBezTo>
                    <a:pt x="15" y="187"/>
                    <a:pt x="14" y="185"/>
                    <a:pt x="15" y="186"/>
                  </a:cubicBezTo>
                  <a:cubicBezTo>
                    <a:pt x="15" y="186"/>
                    <a:pt x="14" y="186"/>
                    <a:pt x="14" y="186"/>
                  </a:cubicBezTo>
                  <a:close/>
                  <a:moveTo>
                    <a:pt x="18" y="183"/>
                  </a:moveTo>
                  <a:cubicBezTo>
                    <a:pt x="17" y="183"/>
                    <a:pt x="16" y="183"/>
                    <a:pt x="15" y="183"/>
                  </a:cubicBezTo>
                  <a:cubicBezTo>
                    <a:pt x="15" y="184"/>
                    <a:pt x="15" y="184"/>
                    <a:pt x="15" y="184"/>
                  </a:cubicBezTo>
                  <a:cubicBezTo>
                    <a:pt x="15" y="183"/>
                    <a:pt x="14" y="183"/>
                    <a:pt x="14" y="183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4" y="184"/>
                    <a:pt x="15" y="183"/>
                  </a:cubicBezTo>
                  <a:cubicBezTo>
                    <a:pt x="15" y="182"/>
                    <a:pt x="15" y="182"/>
                    <a:pt x="15" y="182"/>
                  </a:cubicBezTo>
                  <a:cubicBezTo>
                    <a:pt x="15" y="182"/>
                    <a:pt x="15" y="182"/>
                    <a:pt x="15" y="182"/>
                  </a:cubicBezTo>
                  <a:cubicBezTo>
                    <a:pt x="16" y="182"/>
                    <a:pt x="15" y="182"/>
                    <a:pt x="15" y="181"/>
                  </a:cubicBezTo>
                  <a:cubicBezTo>
                    <a:pt x="15" y="181"/>
                    <a:pt x="15" y="181"/>
                    <a:pt x="16" y="181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16" y="183"/>
                    <a:pt x="17" y="182"/>
                    <a:pt x="18" y="183"/>
                  </a:cubicBezTo>
                  <a:close/>
                  <a:moveTo>
                    <a:pt x="18" y="181"/>
                  </a:moveTo>
                  <a:cubicBezTo>
                    <a:pt x="18" y="179"/>
                    <a:pt x="18" y="179"/>
                    <a:pt x="18" y="179"/>
                  </a:cubicBezTo>
                  <a:cubicBezTo>
                    <a:pt x="18" y="180"/>
                    <a:pt x="19" y="180"/>
                    <a:pt x="19" y="180"/>
                  </a:cubicBezTo>
                  <a:cubicBezTo>
                    <a:pt x="19" y="180"/>
                    <a:pt x="19" y="180"/>
                    <a:pt x="19" y="180"/>
                  </a:cubicBezTo>
                  <a:lnTo>
                    <a:pt x="18" y="181"/>
                  </a:lnTo>
                  <a:close/>
                  <a:moveTo>
                    <a:pt x="18" y="189"/>
                  </a:moveTo>
                  <a:cubicBezTo>
                    <a:pt x="17" y="189"/>
                    <a:pt x="17" y="189"/>
                    <a:pt x="17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7" y="188"/>
                    <a:pt x="17" y="188"/>
                    <a:pt x="17" y="188"/>
                  </a:cubicBezTo>
                  <a:cubicBezTo>
                    <a:pt x="18" y="188"/>
                    <a:pt x="18" y="189"/>
                    <a:pt x="19" y="188"/>
                  </a:cubicBezTo>
                  <a:cubicBezTo>
                    <a:pt x="19" y="188"/>
                    <a:pt x="19" y="188"/>
                    <a:pt x="19" y="188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18" y="189"/>
                    <a:pt x="18" y="188"/>
                    <a:pt x="18" y="189"/>
                  </a:cubicBezTo>
                  <a:close/>
                  <a:moveTo>
                    <a:pt x="17" y="195"/>
                  </a:moveTo>
                  <a:cubicBezTo>
                    <a:pt x="17" y="195"/>
                    <a:pt x="17" y="195"/>
                    <a:pt x="17" y="195"/>
                  </a:cubicBezTo>
                  <a:cubicBezTo>
                    <a:pt x="17" y="195"/>
                    <a:pt x="17" y="195"/>
                    <a:pt x="17" y="194"/>
                  </a:cubicBezTo>
                  <a:cubicBezTo>
                    <a:pt x="17" y="195"/>
                    <a:pt x="17" y="195"/>
                    <a:pt x="17" y="195"/>
                  </a:cubicBezTo>
                  <a:cubicBezTo>
                    <a:pt x="17" y="195"/>
                    <a:pt x="18" y="195"/>
                    <a:pt x="18" y="195"/>
                  </a:cubicBezTo>
                  <a:cubicBezTo>
                    <a:pt x="18" y="196"/>
                    <a:pt x="18" y="196"/>
                    <a:pt x="18" y="196"/>
                  </a:cubicBezTo>
                  <a:cubicBezTo>
                    <a:pt x="18" y="196"/>
                    <a:pt x="18" y="195"/>
                    <a:pt x="18" y="195"/>
                  </a:cubicBezTo>
                  <a:cubicBezTo>
                    <a:pt x="18" y="195"/>
                    <a:pt x="17" y="195"/>
                    <a:pt x="17" y="195"/>
                  </a:cubicBezTo>
                  <a:cubicBezTo>
                    <a:pt x="16" y="195"/>
                    <a:pt x="16" y="196"/>
                    <a:pt x="16" y="196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16" y="196"/>
                    <a:pt x="16" y="195"/>
                    <a:pt x="17" y="195"/>
                  </a:cubicBezTo>
                  <a:cubicBezTo>
                    <a:pt x="16" y="195"/>
                    <a:pt x="16" y="195"/>
                    <a:pt x="16" y="195"/>
                  </a:cubicBezTo>
                  <a:lnTo>
                    <a:pt x="17" y="195"/>
                  </a:lnTo>
                  <a:close/>
                  <a:moveTo>
                    <a:pt x="14" y="192"/>
                  </a:moveTo>
                  <a:cubicBezTo>
                    <a:pt x="15" y="192"/>
                    <a:pt x="15" y="192"/>
                    <a:pt x="15" y="192"/>
                  </a:cubicBezTo>
                  <a:cubicBezTo>
                    <a:pt x="15" y="193"/>
                    <a:pt x="14" y="193"/>
                    <a:pt x="15" y="193"/>
                  </a:cubicBezTo>
                  <a:cubicBezTo>
                    <a:pt x="15" y="193"/>
                    <a:pt x="15" y="193"/>
                    <a:pt x="15" y="193"/>
                  </a:cubicBezTo>
                  <a:cubicBezTo>
                    <a:pt x="15" y="193"/>
                    <a:pt x="15" y="191"/>
                    <a:pt x="16" y="191"/>
                  </a:cubicBezTo>
                  <a:cubicBezTo>
                    <a:pt x="16" y="192"/>
                    <a:pt x="16" y="192"/>
                    <a:pt x="16" y="192"/>
                  </a:cubicBezTo>
                  <a:cubicBezTo>
                    <a:pt x="17" y="192"/>
                    <a:pt x="17" y="192"/>
                    <a:pt x="17" y="192"/>
                  </a:cubicBezTo>
                  <a:cubicBezTo>
                    <a:pt x="15" y="192"/>
                    <a:pt x="16" y="195"/>
                    <a:pt x="15" y="193"/>
                  </a:cubicBezTo>
                  <a:cubicBezTo>
                    <a:pt x="14" y="193"/>
                    <a:pt x="14" y="193"/>
                    <a:pt x="14" y="193"/>
                  </a:cubicBezTo>
                  <a:lnTo>
                    <a:pt x="14" y="192"/>
                  </a:lnTo>
                  <a:close/>
                  <a:moveTo>
                    <a:pt x="14" y="201"/>
                  </a:moveTo>
                  <a:cubicBezTo>
                    <a:pt x="14" y="201"/>
                    <a:pt x="14" y="201"/>
                    <a:pt x="14" y="201"/>
                  </a:cubicBezTo>
                  <a:cubicBezTo>
                    <a:pt x="14" y="201"/>
                    <a:pt x="14" y="201"/>
                    <a:pt x="14" y="201"/>
                  </a:cubicBezTo>
                  <a:cubicBezTo>
                    <a:pt x="14" y="201"/>
                    <a:pt x="14" y="201"/>
                    <a:pt x="14" y="201"/>
                  </a:cubicBezTo>
                  <a:cubicBezTo>
                    <a:pt x="14" y="201"/>
                    <a:pt x="14" y="202"/>
                    <a:pt x="13" y="202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13" y="202"/>
                    <a:pt x="13" y="202"/>
                    <a:pt x="13" y="202"/>
                  </a:cubicBezTo>
                  <a:cubicBezTo>
                    <a:pt x="14" y="202"/>
                    <a:pt x="14" y="201"/>
                    <a:pt x="14" y="201"/>
                  </a:cubicBezTo>
                  <a:close/>
                  <a:moveTo>
                    <a:pt x="14" y="197"/>
                  </a:moveTo>
                  <a:cubicBezTo>
                    <a:pt x="14" y="196"/>
                    <a:pt x="14" y="196"/>
                    <a:pt x="14" y="196"/>
                  </a:cubicBezTo>
                  <a:cubicBezTo>
                    <a:pt x="13" y="196"/>
                    <a:pt x="15" y="196"/>
                    <a:pt x="15" y="197"/>
                  </a:cubicBezTo>
                  <a:cubicBezTo>
                    <a:pt x="16" y="197"/>
                    <a:pt x="14" y="196"/>
                    <a:pt x="14" y="197"/>
                  </a:cubicBezTo>
                  <a:close/>
                  <a:moveTo>
                    <a:pt x="13" y="198"/>
                  </a:moveTo>
                  <a:cubicBezTo>
                    <a:pt x="14" y="198"/>
                    <a:pt x="15" y="198"/>
                    <a:pt x="15" y="199"/>
                  </a:cubicBezTo>
                  <a:cubicBezTo>
                    <a:pt x="14" y="198"/>
                    <a:pt x="13" y="198"/>
                    <a:pt x="13" y="198"/>
                  </a:cubicBezTo>
                  <a:close/>
                  <a:moveTo>
                    <a:pt x="10" y="209"/>
                  </a:moveTo>
                  <a:cubicBezTo>
                    <a:pt x="12" y="208"/>
                    <a:pt x="11" y="210"/>
                    <a:pt x="12" y="210"/>
                  </a:cubicBezTo>
                  <a:cubicBezTo>
                    <a:pt x="11" y="210"/>
                    <a:pt x="11" y="209"/>
                    <a:pt x="10" y="209"/>
                  </a:cubicBezTo>
                  <a:close/>
                  <a:moveTo>
                    <a:pt x="14" y="205"/>
                  </a:moveTo>
                  <a:cubicBezTo>
                    <a:pt x="13" y="205"/>
                    <a:pt x="13" y="205"/>
                    <a:pt x="13" y="205"/>
                  </a:cubicBezTo>
                  <a:cubicBezTo>
                    <a:pt x="14" y="205"/>
                    <a:pt x="14" y="205"/>
                    <a:pt x="14" y="205"/>
                  </a:cubicBezTo>
                  <a:close/>
                  <a:moveTo>
                    <a:pt x="13" y="211"/>
                  </a:moveTo>
                  <a:cubicBezTo>
                    <a:pt x="13" y="210"/>
                    <a:pt x="13" y="210"/>
                    <a:pt x="13" y="210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13" y="211"/>
                    <a:pt x="14" y="211"/>
                    <a:pt x="14" y="211"/>
                  </a:cubicBezTo>
                  <a:lnTo>
                    <a:pt x="13" y="211"/>
                  </a:lnTo>
                  <a:close/>
                  <a:moveTo>
                    <a:pt x="16" y="202"/>
                  </a:moveTo>
                  <a:cubicBezTo>
                    <a:pt x="16" y="202"/>
                    <a:pt x="16" y="202"/>
                    <a:pt x="15" y="202"/>
                  </a:cubicBezTo>
                  <a:cubicBezTo>
                    <a:pt x="15" y="202"/>
                    <a:pt x="15" y="201"/>
                    <a:pt x="15" y="201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201"/>
                    <a:pt x="16" y="201"/>
                    <a:pt x="17" y="201"/>
                  </a:cubicBezTo>
                  <a:cubicBezTo>
                    <a:pt x="17" y="201"/>
                    <a:pt x="17" y="202"/>
                    <a:pt x="18" y="202"/>
                  </a:cubicBezTo>
                  <a:cubicBezTo>
                    <a:pt x="18" y="203"/>
                    <a:pt x="17" y="203"/>
                    <a:pt x="18" y="203"/>
                  </a:cubicBezTo>
                  <a:cubicBezTo>
                    <a:pt x="18" y="203"/>
                    <a:pt x="18" y="201"/>
                    <a:pt x="19" y="202"/>
                  </a:cubicBezTo>
                  <a:cubicBezTo>
                    <a:pt x="18" y="203"/>
                    <a:pt x="18" y="203"/>
                    <a:pt x="18" y="204"/>
                  </a:cubicBezTo>
                  <a:cubicBezTo>
                    <a:pt x="18" y="204"/>
                    <a:pt x="19" y="204"/>
                    <a:pt x="19" y="204"/>
                  </a:cubicBezTo>
                  <a:cubicBezTo>
                    <a:pt x="19" y="204"/>
                    <a:pt x="18" y="204"/>
                    <a:pt x="18" y="204"/>
                  </a:cubicBezTo>
                  <a:cubicBezTo>
                    <a:pt x="19" y="204"/>
                    <a:pt x="19" y="204"/>
                    <a:pt x="19" y="204"/>
                  </a:cubicBezTo>
                  <a:cubicBezTo>
                    <a:pt x="19" y="205"/>
                    <a:pt x="19" y="205"/>
                    <a:pt x="19" y="205"/>
                  </a:cubicBezTo>
                  <a:cubicBezTo>
                    <a:pt x="19" y="205"/>
                    <a:pt x="19" y="204"/>
                    <a:pt x="20" y="204"/>
                  </a:cubicBezTo>
                  <a:cubicBezTo>
                    <a:pt x="19" y="204"/>
                    <a:pt x="19" y="205"/>
                    <a:pt x="19" y="205"/>
                  </a:cubicBezTo>
                  <a:cubicBezTo>
                    <a:pt x="19" y="205"/>
                    <a:pt x="19" y="205"/>
                    <a:pt x="19" y="205"/>
                  </a:cubicBezTo>
                  <a:cubicBezTo>
                    <a:pt x="19" y="205"/>
                    <a:pt x="19" y="205"/>
                    <a:pt x="19" y="204"/>
                  </a:cubicBezTo>
                  <a:cubicBezTo>
                    <a:pt x="18" y="204"/>
                    <a:pt x="18" y="204"/>
                    <a:pt x="18" y="204"/>
                  </a:cubicBezTo>
                  <a:cubicBezTo>
                    <a:pt x="17" y="204"/>
                    <a:pt x="18" y="202"/>
                    <a:pt x="16" y="202"/>
                  </a:cubicBezTo>
                  <a:close/>
                  <a:moveTo>
                    <a:pt x="17" y="205"/>
                  </a:moveTo>
                  <a:cubicBezTo>
                    <a:pt x="16" y="204"/>
                    <a:pt x="16" y="204"/>
                    <a:pt x="16" y="204"/>
                  </a:cubicBezTo>
                  <a:cubicBezTo>
                    <a:pt x="18" y="205"/>
                    <a:pt x="17" y="205"/>
                    <a:pt x="17" y="206"/>
                  </a:cubicBezTo>
                  <a:cubicBezTo>
                    <a:pt x="17" y="206"/>
                    <a:pt x="17" y="206"/>
                    <a:pt x="17" y="206"/>
                  </a:cubicBezTo>
                  <a:cubicBezTo>
                    <a:pt x="17" y="206"/>
                    <a:pt x="17" y="206"/>
                    <a:pt x="17" y="206"/>
                  </a:cubicBezTo>
                  <a:cubicBezTo>
                    <a:pt x="16" y="206"/>
                    <a:pt x="16" y="206"/>
                    <a:pt x="16" y="206"/>
                  </a:cubicBezTo>
                  <a:cubicBezTo>
                    <a:pt x="16" y="206"/>
                    <a:pt x="17" y="206"/>
                    <a:pt x="17" y="205"/>
                  </a:cubicBezTo>
                  <a:close/>
                  <a:moveTo>
                    <a:pt x="15" y="212"/>
                  </a:moveTo>
                  <a:cubicBezTo>
                    <a:pt x="15" y="211"/>
                    <a:pt x="15" y="211"/>
                    <a:pt x="16" y="210"/>
                  </a:cubicBezTo>
                  <a:cubicBezTo>
                    <a:pt x="17" y="211"/>
                    <a:pt x="16" y="211"/>
                    <a:pt x="15" y="212"/>
                  </a:cubicBezTo>
                  <a:close/>
                  <a:moveTo>
                    <a:pt x="18" y="215"/>
                  </a:moveTo>
                  <a:cubicBezTo>
                    <a:pt x="18" y="214"/>
                    <a:pt x="17" y="214"/>
                    <a:pt x="17" y="213"/>
                  </a:cubicBezTo>
                  <a:cubicBezTo>
                    <a:pt x="17" y="213"/>
                    <a:pt x="17" y="213"/>
                    <a:pt x="17" y="213"/>
                  </a:cubicBezTo>
                  <a:cubicBezTo>
                    <a:pt x="18" y="213"/>
                    <a:pt x="17" y="214"/>
                    <a:pt x="18" y="215"/>
                  </a:cubicBezTo>
                  <a:cubicBezTo>
                    <a:pt x="18" y="214"/>
                    <a:pt x="18" y="215"/>
                    <a:pt x="18" y="215"/>
                  </a:cubicBezTo>
                  <a:close/>
                  <a:moveTo>
                    <a:pt x="19" y="209"/>
                  </a:moveTo>
                  <a:cubicBezTo>
                    <a:pt x="19" y="209"/>
                    <a:pt x="19" y="209"/>
                    <a:pt x="19" y="209"/>
                  </a:cubicBezTo>
                  <a:cubicBezTo>
                    <a:pt x="19" y="209"/>
                    <a:pt x="19" y="209"/>
                    <a:pt x="19" y="209"/>
                  </a:cubicBezTo>
                  <a:cubicBezTo>
                    <a:pt x="19" y="209"/>
                    <a:pt x="20" y="209"/>
                    <a:pt x="20" y="209"/>
                  </a:cubicBezTo>
                  <a:cubicBezTo>
                    <a:pt x="20" y="209"/>
                    <a:pt x="20" y="209"/>
                    <a:pt x="20" y="209"/>
                  </a:cubicBezTo>
                  <a:cubicBezTo>
                    <a:pt x="21" y="209"/>
                    <a:pt x="20" y="208"/>
                    <a:pt x="20" y="208"/>
                  </a:cubicBezTo>
                  <a:cubicBezTo>
                    <a:pt x="19" y="208"/>
                    <a:pt x="19" y="208"/>
                    <a:pt x="19" y="208"/>
                  </a:cubicBezTo>
                  <a:cubicBezTo>
                    <a:pt x="19" y="208"/>
                    <a:pt x="19" y="208"/>
                    <a:pt x="19" y="208"/>
                  </a:cubicBezTo>
                  <a:cubicBezTo>
                    <a:pt x="19" y="208"/>
                    <a:pt x="19" y="208"/>
                    <a:pt x="19" y="208"/>
                  </a:cubicBezTo>
                  <a:cubicBezTo>
                    <a:pt x="19" y="208"/>
                    <a:pt x="19" y="208"/>
                    <a:pt x="19" y="208"/>
                  </a:cubicBezTo>
                  <a:cubicBezTo>
                    <a:pt x="20" y="208"/>
                    <a:pt x="20" y="208"/>
                    <a:pt x="20" y="208"/>
                  </a:cubicBezTo>
                  <a:cubicBezTo>
                    <a:pt x="18" y="206"/>
                    <a:pt x="19" y="209"/>
                    <a:pt x="17" y="209"/>
                  </a:cubicBezTo>
                  <a:cubicBezTo>
                    <a:pt x="18" y="210"/>
                    <a:pt x="18" y="209"/>
                    <a:pt x="18" y="209"/>
                  </a:cubicBezTo>
                  <a:cubicBezTo>
                    <a:pt x="18" y="210"/>
                    <a:pt x="17" y="209"/>
                    <a:pt x="17" y="209"/>
                  </a:cubicBezTo>
                  <a:cubicBezTo>
                    <a:pt x="17" y="209"/>
                    <a:pt x="17" y="209"/>
                    <a:pt x="17" y="209"/>
                  </a:cubicBezTo>
                  <a:cubicBezTo>
                    <a:pt x="18" y="207"/>
                    <a:pt x="17" y="208"/>
                    <a:pt x="18" y="207"/>
                  </a:cubicBezTo>
                  <a:cubicBezTo>
                    <a:pt x="17" y="207"/>
                    <a:pt x="17" y="207"/>
                    <a:pt x="17" y="207"/>
                  </a:cubicBezTo>
                  <a:cubicBezTo>
                    <a:pt x="17" y="207"/>
                    <a:pt x="17" y="207"/>
                    <a:pt x="17" y="207"/>
                  </a:cubicBezTo>
                  <a:cubicBezTo>
                    <a:pt x="18" y="207"/>
                    <a:pt x="18" y="207"/>
                    <a:pt x="18" y="207"/>
                  </a:cubicBezTo>
                  <a:cubicBezTo>
                    <a:pt x="18" y="206"/>
                    <a:pt x="18" y="206"/>
                    <a:pt x="18" y="206"/>
                  </a:cubicBezTo>
                  <a:cubicBezTo>
                    <a:pt x="20" y="206"/>
                    <a:pt x="20" y="206"/>
                    <a:pt x="20" y="206"/>
                  </a:cubicBezTo>
                  <a:cubicBezTo>
                    <a:pt x="20" y="206"/>
                    <a:pt x="20" y="205"/>
                    <a:pt x="20" y="206"/>
                  </a:cubicBezTo>
                  <a:cubicBezTo>
                    <a:pt x="20" y="206"/>
                    <a:pt x="20" y="206"/>
                    <a:pt x="20" y="206"/>
                  </a:cubicBezTo>
                  <a:cubicBezTo>
                    <a:pt x="20" y="206"/>
                    <a:pt x="21" y="207"/>
                    <a:pt x="22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22" y="206"/>
                    <a:pt x="22" y="207"/>
                    <a:pt x="22" y="207"/>
                  </a:cubicBezTo>
                  <a:cubicBezTo>
                    <a:pt x="21" y="207"/>
                    <a:pt x="20" y="207"/>
                    <a:pt x="20" y="207"/>
                  </a:cubicBezTo>
                  <a:cubicBezTo>
                    <a:pt x="19" y="209"/>
                    <a:pt x="21" y="208"/>
                    <a:pt x="22" y="209"/>
                  </a:cubicBezTo>
                  <a:cubicBezTo>
                    <a:pt x="21" y="209"/>
                    <a:pt x="21" y="209"/>
                    <a:pt x="21" y="209"/>
                  </a:cubicBezTo>
                  <a:cubicBezTo>
                    <a:pt x="20" y="210"/>
                    <a:pt x="20" y="210"/>
                    <a:pt x="20" y="210"/>
                  </a:cubicBezTo>
                  <a:cubicBezTo>
                    <a:pt x="20" y="210"/>
                    <a:pt x="20" y="209"/>
                    <a:pt x="20" y="209"/>
                  </a:cubicBezTo>
                  <a:cubicBezTo>
                    <a:pt x="20" y="209"/>
                    <a:pt x="19" y="209"/>
                    <a:pt x="19" y="209"/>
                  </a:cubicBezTo>
                  <a:close/>
                  <a:moveTo>
                    <a:pt x="19" y="216"/>
                  </a:moveTo>
                  <a:cubicBezTo>
                    <a:pt x="18" y="216"/>
                    <a:pt x="18" y="215"/>
                    <a:pt x="18" y="215"/>
                  </a:cubicBezTo>
                  <a:cubicBezTo>
                    <a:pt x="18" y="215"/>
                    <a:pt x="18" y="215"/>
                    <a:pt x="19" y="215"/>
                  </a:cubicBezTo>
                  <a:cubicBezTo>
                    <a:pt x="19" y="215"/>
                    <a:pt x="18" y="215"/>
                    <a:pt x="18" y="215"/>
                  </a:cubicBezTo>
                  <a:cubicBezTo>
                    <a:pt x="19" y="216"/>
                    <a:pt x="19" y="216"/>
                    <a:pt x="19" y="216"/>
                  </a:cubicBezTo>
                  <a:close/>
                  <a:moveTo>
                    <a:pt x="22" y="213"/>
                  </a:moveTo>
                  <a:cubicBezTo>
                    <a:pt x="22" y="213"/>
                    <a:pt x="22" y="213"/>
                    <a:pt x="23" y="214"/>
                  </a:cubicBezTo>
                  <a:lnTo>
                    <a:pt x="22" y="213"/>
                  </a:lnTo>
                  <a:close/>
                  <a:moveTo>
                    <a:pt x="24" y="212"/>
                  </a:moveTo>
                  <a:cubicBezTo>
                    <a:pt x="24" y="211"/>
                    <a:pt x="23" y="211"/>
                    <a:pt x="22" y="211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21" y="211"/>
                    <a:pt x="21" y="212"/>
                    <a:pt x="21" y="212"/>
                  </a:cubicBezTo>
                  <a:cubicBezTo>
                    <a:pt x="20" y="212"/>
                    <a:pt x="20" y="213"/>
                    <a:pt x="19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1" y="213"/>
                    <a:pt x="21" y="213"/>
                    <a:pt x="21" y="213"/>
                  </a:cubicBezTo>
                  <a:cubicBezTo>
                    <a:pt x="21" y="213"/>
                    <a:pt x="21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21" y="211"/>
                    <a:pt x="20" y="211"/>
                    <a:pt x="21" y="211"/>
                  </a:cubicBezTo>
                  <a:cubicBezTo>
                    <a:pt x="21" y="211"/>
                    <a:pt x="22" y="211"/>
                    <a:pt x="22" y="211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23" y="211"/>
                    <a:pt x="24" y="210"/>
                    <a:pt x="24" y="212"/>
                  </a:cubicBezTo>
                  <a:cubicBezTo>
                    <a:pt x="24" y="212"/>
                    <a:pt x="24" y="212"/>
                    <a:pt x="24" y="212"/>
                  </a:cubicBezTo>
                  <a:close/>
                  <a:moveTo>
                    <a:pt x="42" y="145"/>
                  </a:moveTo>
                  <a:cubicBezTo>
                    <a:pt x="41" y="146"/>
                    <a:pt x="41" y="146"/>
                    <a:pt x="41" y="146"/>
                  </a:cubicBezTo>
                  <a:cubicBezTo>
                    <a:pt x="41" y="145"/>
                    <a:pt x="41" y="145"/>
                    <a:pt x="42" y="145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2" y="145"/>
                    <a:pt x="42" y="145"/>
                    <a:pt x="42" y="145"/>
                  </a:cubicBezTo>
                  <a:close/>
                  <a:moveTo>
                    <a:pt x="43" y="146"/>
                  </a:moveTo>
                  <a:cubicBezTo>
                    <a:pt x="43" y="146"/>
                    <a:pt x="43" y="146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6"/>
                    <a:pt x="42" y="146"/>
                    <a:pt x="42" y="146"/>
                  </a:cubicBezTo>
                  <a:cubicBezTo>
                    <a:pt x="42" y="146"/>
                    <a:pt x="43" y="146"/>
                    <a:pt x="43" y="146"/>
                  </a:cubicBezTo>
                  <a:cubicBezTo>
                    <a:pt x="43" y="146"/>
                    <a:pt x="43" y="145"/>
                    <a:pt x="43" y="145"/>
                  </a:cubicBezTo>
                  <a:cubicBezTo>
                    <a:pt x="44" y="145"/>
                    <a:pt x="44" y="146"/>
                    <a:pt x="44" y="146"/>
                  </a:cubicBezTo>
                  <a:lnTo>
                    <a:pt x="43" y="146"/>
                  </a:lnTo>
                  <a:close/>
                  <a:moveTo>
                    <a:pt x="56" y="105"/>
                  </a:moveTo>
                  <a:cubicBezTo>
                    <a:pt x="56" y="105"/>
                    <a:pt x="57" y="105"/>
                    <a:pt x="56" y="105"/>
                  </a:cubicBezTo>
                  <a:cubicBezTo>
                    <a:pt x="56" y="104"/>
                    <a:pt x="55" y="105"/>
                    <a:pt x="55" y="104"/>
                  </a:cubicBezTo>
                  <a:cubicBezTo>
                    <a:pt x="55" y="103"/>
                    <a:pt x="56" y="104"/>
                    <a:pt x="57" y="104"/>
                  </a:cubicBezTo>
                  <a:cubicBezTo>
                    <a:pt x="57" y="105"/>
                    <a:pt x="57" y="105"/>
                    <a:pt x="58" y="105"/>
                  </a:cubicBezTo>
                  <a:cubicBezTo>
                    <a:pt x="57" y="105"/>
                    <a:pt x="58" y="105"/>
                    <a:pt x="58" y="105"/>
                  </a:cubicBezTo>
                  <a:lnTo>
                    <a:pt x="56" y="105"/>
                  </a:lnTo>
                  <a:close/>
                  <a:moveTo>
                    <a:pt x="48" y="140"/>
                  </a:moveTo>
                  <a:cubicBezTo>
                    <a:pt x="49" y="139"/>
                    <a:pt x="49" y="139"/>
                    <a:pt x="49" y="139"/>
                  </a:cubicBezTo>
                  <a:cubicBezTo>
                    <a:pt x="49" y="140"/>
                    <a:pt x="49" y="140"/>
                    <a:pt x="49" y="140"/>
                  </a:cubicBezTo>
                  <a:lnTo>
                    <a:pt x="48" y="140"/>
                  </a:lnTo>
                  <a:close/>
                  <a:moveTo>
                    <a:pt x="50" y="141"/>
                  </a:moveTo>
                  <a:cubicBezTo>
                    <a:pt x="50" y="140"/>
                    <a:pt x="49" y="142"/>
                    <a:pt x="49" y="141"/>
                  </a:cubicBezTo>
                  <a:cubicBezTo>
                    <a:pt x="49" y="141"/>
                    <a:pt x="50" y="141"/>
                    <a:pt x="50" y="140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0" y="140"/>
                    <a:pt x="50" y="141"/>
                  </a:cubicBezTo>
                  <a:close/>
                  <a:moveTo>
                    <a:pt x="36" y="214"/>
                  </a:moveTo>
                  <a:cubicBezTo>
                    <a:pt x="35" y="214"/>
                    <a:pt x="35" y="213"/>
                    <a:pt x="34" y="213"/>
                  </a:cubicBezTo>
                  <a:cubicBezTo>
                    <a:pt x="34" y="214"/>
                    <a:pt x="34" y="214"/>
                    <a:pt x="33" y="215"/>
                  </a:cubicBezTo>
                  <a:cubicBezTo>
                    <a:pt x="33" y="215"/>
                    <a:pt x="34" y="215"/>
                    <a:pt x="34" y="215"/>
                  </a:cubicBezTo>
                  <a:cubicBezTo>
                    <a:pt x="34" y="215"/>
                    <a:pt x="35" y="215"/>
                    <a:pt x="35" y="215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5"/>
                    <a:pt x="32" y="214"/>
                    <a:pt x="32" y="214"/>
                  </a:cubicBezTo>
                  <a:cubicBezTo>
                    <a:pt x="32" y="213"/>
                    <a:pt x="34" y="214"/>
                    <a:pt x="34" y="213"/>
                  </a:cubicBezTo>
                  <a:cubicBezTo>
                    <a:pt x="33" y="212"/>
                    <a:pt x="33" y="212"/>
                    <a:pt x="33" y="212"/>
                  </a:cubicBezTo>
                  <a:cubicBezTo>
                    <a:pt x="33" y="212"/>
                    <a:pt x="33" y="212"/>
                    <a:pt x="33" y="212"/>
                  </a:cubicBezTo>
                  <a:cubicBezTo>
                    <a:pt x="34" y="213"/>
                    <a:pt x="35" y="212"/>
                    <a:pt x="36" y="213"/>
                  </a:cubicBezTo>
                  <a:cubicBezTo>
                    <a:pt x="36" y="213"/>
                    <a:pt x="36" y="213"/>
                    <a:pt x="36" y="213"/>
                  </a:cubicBezTo>
                  <a:cubicBezTo>
                    <a:pt x="36" y="213"/>
                    <a:pt x="36" y="213"/>
                    <a:pt x="37" y="213"/>
                  </a:cubicBezTo>
                  <a:cubicBezTo>
                    <a:pt x="36" y="214"/>
                    <a:pt x="37" y="214"/>
                    <a:pt x="36" y="214"/>
                  </a:cubicBezTo>
                  <a:close/>
                  <a:moveTo>
                    <a:pt x="38" y="212"/>
                  </a:moveTo>
                  <a:cubicBezTo>
                    <a:pt x="37" y="212"/>
                    <a:pt x="36" y="211"/>
                    <a:pt x="34" y="212"/>
                  </a:cubicBezTo>
                  <a:cubicBezTo>
                    <a:pt x="34" y="212"/>
                    <a:pt x="34" y="212"/>
                    <a:pt x="34" y="212"/>
                  </a:cubicBezTo>
                  <a:cubicBezTo>
                    <a:pt x="34" y="212"/>
                    <a:pt x="34" y="212"/>
                    <a:pt x="33" y="211"/>
                  </a:cubicBezTo>
                  <a:cubicBezTo>
                    <a:pt x="34" y="212"/>
                    <a:pt x="34" y="212"/>
                    <a:pt x="34" y="212"/>
                  </a:cubicBezTo>
                  <a:cubicBezTo>
                    <a:pt x="34" y="212"/>
                    <a:pt x="34" y="211"/>
                    <a:pt x="35" y="211"/>
                  </a:cubicBezTo>
                  <a:cubicBezTo>
                    <a:pt x="35" y="210"/>
                    <a:pt x="34" y="210"/>
                    <a:pt x="34" y="210"/>
                  </a:cubicBezTo>
                  <a:cubicBezTo>
                    <a:pt x="34" y="210"/>
                    <a:pt x="35" y="210"/>
                    <a:pt x="35" y="210"/>
                  </a:cubicBezTo>
                  <a:cubicBezTo>
                    <a:pt x="35" y="211"/>
                    <a:pt x="35" y="211"/>
                    <a:pt x="35" y="211"/>
                  </a:cubicBezTo>
                  <a:cubicBezTo>
                    <a:pt x="35" y="210"/>
                    <a:pt x="35" y="210"/>
                    <a:pt x="35" y="210"/>
                  </a:cubicBezTo>
                  <a:cubicBezTo>
                    <a:pt x="35" y="212"/>
                    <a:pt x="37" y="211"/>
                    <a:pt x="38" y="211"/>
                  </a:cubicBezTo>
                  <a:cubicBezTo>
                    <a:pt x="38" y="211"/>
                    <a:pt x="38" y="211"/>
                    <a:pt x="38" y="211"/>
                  </a:cubicBezTo>
                  <a:cubicBezTo>
                    <a:pt x="39" y="211"/>
                    <a:pt x="37" y="211"/>
                    <a:pt x="38" y="212"/>
                  </a:cubicBezTo>
                  <a:close/>
                  <a:moveTo>
                    <a:pt x="65" y="98"/>
                  </a:moveTo>
                  <a:cubicBezTo>
                    <a:pt x="65" y="98"/>
                    <a:pt x="65" y="98"/>
                    <a:pt x="65" y="98"/>
                  </a:cubicBezTo>
                  <a:cubicBezTo>
                    <a:pt x="65" y="99"/>
                    <a:pt x="65" y="100"/>
                    <a:pt x="65" y="101"/>
                  </a:cubicBezTo>
                  <a:cubicBezTo>
                    <a:pt x="65" y="101"/>
                    <a:pt x="64" y="100"/>
                    <a:pt x="65" y="101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0"/>
                    <a:pt x="64" y="100"/>
                    <a:pt x="64" y="99"/>
                  </a:cubicBezTo>
                  <a:cubicBezTo>
                    <a:pt x="64" y="99"/>
                    <a:pt x="64" y="99"/>
                    <a:pt x="64" y="99"/>
                  </a:cubicBezTo>
                  <a:cubicBezTo>
                    <a:pt x="64" y="99"/>
                    <a:pt x="66" y="100"/>
                    <a:pt x="65" y="98"/>
                  </a:cubicBezTo>
                  <a:close/>
                  <a:moveTo>
                    <a:pt x="39" y="213"/>
                  </a:moveTo>
                  <a:cubicBezTo>
                    <a:pt x="39" y="212"/>
                    <a:pt x="40" y="211"/>
                    <a:pt x="40" y="212"/>
                  </a:cubicBezTo>
                  <a:cubicBezTo>
                    <a:pt x="40" y="212"/>
                    <a:pt x="39" y="213"/>
                    <a:pt x="40" y="213"/>
                  </a:cubicBezTo>
                  <a:cubicBezTo>
                    <a:pt x="41" y="213"/>
                    <a:pt x="41" y="213"/>
                    <a:pt x="42" y="213"/>
                  </a:cubicBezTo>
                  <a:cubicBezTo>
                    <a:pt x="41" y="214"/>
                    <a:pt x="41" y="214"/>
                    <a:pt x="41" y="214"/>
                  </a:cubicBezTo>
                  <a:cubicBezTo>
                    <a:pt x="40" y="214"/>
                    <a:pt x="40" y="213"/>
                    <a:pt x="38" y="213"/>
                  </a:cubicBezTo>
                  <a:lnTo>
                    <a:pt x="39" y="213"/>
                  </a:lnTo>
                  <a:close/>
                  <a:moveTo>
                    <a:pt x="53" y="157"/>
                  </a:moveTo>
                  <a:cubicBezTo>
                    <a:pt x="53" y="157"/>
                    <a:pt x="52" y="157"/>
                    <a:pt x="51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2" y="158"/>
                    <a:pt x="51" y="158"/>
                    <a:pt x="51" y="158"/>
                  </a:cubicBezTo>
                  <a:cubicBezTo>
                    <a:pt x="51" y="158"/>
                    <a:pt x="51" y="158"/>
                    <a:pt x="51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1" y="156"/>
                    <a:pt x="51" y="158"/>
                    <a:pt x="51" y="157"/>
                  </a:cubicBezTo>
                  <a:cubicBezTo>
                    <a:pt x="51" y="156"/>
                    <a:pt x="52" y="156"/>
                    <a:pt x="52" y="156"/>
                  </a:cubicBezTo>
                  <a:cubicBezTo>
                    <a:pt x="53" y="156"/>
                    <a:pt x="53" y="157"/>
                    <a:pt x="53" y="158"/>
                  </a:cubicBezTo>
                  <a:cubicBezTo>
                    <a:pt x="53" y="157"/>
                    <a:pt x="53" y="157"/>
                    <a:pt x="53" y="157"/>
                  </a:cubicBezTo>
                  <a:close/>
                  <a:moveTo>
                    <a:pt x="57" y="140"/>
                  </a:moveTo>
                  <a:cubicBezTo>
                    <a:pt x="57" y="138"/>
                    <a:pt x="56" y="140"/>
                    <a:pt x="56" y="139"/>
                  </a:cubicBezTo>
                  <a:cubicBezTo>
                    <a:pt x="56" y="138"/>
                    <a:pt x="57" y="139"/>
                    <a:pt x="57" y="139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57" y="139"/>
                    <a:pt x="57" y="139"/>
                    <a:pt x="57" y="139"/>
                  </a:cubicBezTo>
                  <a:lnTo>
                    <a:pt x="57" y="140"/>
                  </a:lnTo>
                  <a:close/>
                  <a:moveTo>
                    <a:pt x="55" y="159"/>
                  </a:moveTo>
                  <a:cubicBezTo>
                    <a:pt x="55" y="158"/>
                    <a:pt x="54" y="158"/>
                    <a:pt x="54" y="158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58"/>
                    <a:pt x="55" y="158"/>
                    <a:pt x="55" y="158"/>
                  </a:cubicBezTo>
                  <a:lnTo>
                    <a:pt x="55" y="159"/>
                  </a:lnTo>
                  <a:close/>
                  <a:moveTo>
                    <a:pt x="46" y="206"/>
                  </a:moveTo>
                  <a:cubicBezTo>
                    <a:pt x="46" y="206"/>
                    <a:pt x="46" y="206"/>
                    <a:pt x="46" y="205"/>
                  </a:cubicBezTo>
                  <a:cubicBezTo>
                    <a:pt x="46" y="205"/>
                    <a:pt x="46" y="206"/>
                    <a:pt x="47" y="206"/>
                  </a:cubicBezTo>
                  <a:cubicBezTo>
                    <a:pt x="47" y="205"/>
                    <a:pt x="47" y="205"/>
                    <a:pt x="48" y="205"/>
                  </a:cubicBezTo>
                  <a:cubicBezTo>
                    <a:pt x="47" y="206"/>
                    <a:pt x="47" y="206"/>
                    <a:pt x="46" y="206"/>
                  </a:cubicBezTo>
                  <a:close/>
                  <a:moveTo>
                    <a:pt x="49" y="196"/>
                  </a:moveTo>
                  <a:cubicBezTo>
                    <a:pt x="50" y="196"/>
                    <a:pt x="50" y="196"/>
                    <a:pt x="50" y="196"/>
                  </a:cubicBezTo>
                  <a:cubicBezTo>
                    <a:pt x="50" y="196"/>
                    <a:pt x="49" y="196"/>
                    <a:pt x="49" y="196"/>
                  </a:cubicBezTo>
                  <a:cubicBezTo>
                    <a:pt x="49" y="196"/>
                    <a:pt x="49" y="196"/>
                    <a:pt x="49" y="196"/>
                  </a:cubicBezTo>
                  <a:cubicBezTo>
                    <a:pt x="49" y="196"/>
                    <a:pt x="49" y="196"/>
                    <a:pt x="49" y="196"/>
                  </a:cubicBezTo>
                  <a:close/>
                  <a:moveTo>
                    <a:pt x="76" y="98"/>
                  </a:moveTo>
                  <a:cubicBezTo>
                    <a:pt x="76" y="98"/>
                    <a:pt x="76" y="98"/>
                    <a:pt x="76" y="98"/>
                  </a:cubicBezTo>
                  <a:cubicBezTo>
                    <a:pt x="75" y="98"/>
                    <a:pt x="74" y="98"/>
                    <a:pt x="74" y="97"/>
                  </a:cubicBezTo>
                  <a:cubicBezTo>
                    <a:pt x="74" y="96"/>
                    <a:pt x="73" y="96"/>
                    <a:pt x="73" y="97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1" y="96"/>
                    <a:pt x="71" y="98"/>
                    <a:pt x="70" y="98"/>
                  </a:cubicBezTo>
                  <a:cubicBezTo>
                    <a:pt x="70" y="98"/>
                    <a:pt x="70" y="97"/>
                    <a:pt x="70" y="97"/>
                  </a:cubicBezTo>
                  <a:cubicBezTo>
                    <a:pt x="71" y="96"/>
                    <a:pt x="71" y="95"/>
                    <a:pt x="73" y="95"/>
                  </a:cubicBezTo>
                  <a:cubicBezTo>
                    <a:pt x="73" y="95"/>
                    <a:pt x="73" y="96"/>
                    <a:pt x="74" y="95"/>
                  </a:cubicBezTo>
                  <a:cubicBezTo>
                    <a:pt x="74" y="95"/>
                    <a:pt x="73" y="95"/>
                    <a:pt x="73" y="95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94"/>
                    <a:pt x="71" y="94"/>
                    <a:pt x="72" y="94"/>
                  </a:cubicBezTo>
                  <a:cubicBezTo>
                    <a:pt x="72" y="94"/>
                    <a:pt x="73" y="94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4"/>
                    <a:pt x="73" y="95"/>
                    <a:pt x="74" y="95"/>
                  </a:cubicBezTo>
                  <a:cubicBezTo>
                    <a:pt x="74" y="95"/>
                    <a:pt x="74" y="95"/>
                    <a:pt x="74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94"/>
                    <a:pt x="74" y="94"/>
                    <a:pt x="74" y="93"/>
                  </a:cubicBezTo>
                  <a:cubicBezTo>
                    <a:pt x="73" y="93"/>
                    <a:pt x="73" y="94"/>
                    <a:pt x="73" y="94"/>
                  </a:cubicBezTo>
                  <a:cubicBezTo>
                    <a:pt x="72" y="92"/>
                    <a:pt x="75" y="92"/>
                    <a:pt x="76" y="92"/>
                  </a:cubicBezTo>
                  <a:cubicBezTo>
                    <a:pt x="77" y="92"/>
                    <a:pt x="77" y="92"/>
                    <a:pt x="78" y="92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79" y="90"/>
                    <a:pt x="79" y="89"/>
                  </a:cubicBezTo>
                  <a:cubicBezTo>
                    <a:pt x="79" y="89"/>
                    <a:pt x="79" y="89"/>
                    <a:pt x="78" y="90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7" y="88"/>
                    <a:pt x="76" y="89"/>
                    <a:pt x="75" y="88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6" y="89"/>
                    <a:pt x="76" y="90"/>
                    <a:pt x="76" y="90"/>
                  </a:cubicBezTo>
                  <a:cubicBezTo>
                    <a:pt x="76" y="90"/>
                    <a:pt x="75" y="90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2"/>
                    <a:pt x="73" y="91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2"/>
                    <a:pt x="70" y="91"/>
                    <a:pt x="70" y="93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0" y="93"/>
                    <a:pt x="69" y="94"/>
                    <a:pt x="70" y="95"/>
                  </a:cubicBezTo>
                  <a:cubicBezTo>
                    <a:pt x="70" y="95"/>
                    <a:pt x="70" y="95"/>
                    <a:pt x="70" y="95"/>
                  </a:cubicBezTo>
                  <a:cubicBezTo>
                    <a:pt x="70" y="95"/>
                    <a:pt x="70" y="95"/>
                    <a:pt x="70" y="95"/>
                  </a:cubicBezTo>
                  <a:cubicBezTo>
                    <a:pt x="68" y="94"/>
                    <a:pt x="68" y="96"/>
                    <a:pt x="67" y="96"/>
                  </a:cubicBezTo>
                  <a:cubicBezTo>
                    <a:pt x="67" y="96"/>
                    <a:pt x="66" y="97"/>
                    <a:pt x="67" y="97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6" y="96"/>
                    <a:pt x="66" y="97"/>
                    <a:pt x="65" y="97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5" y="96"/>
                    <a:pt x="65" y="95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3" y="96"/>
                  </a:cubicBezTo>
                  <a:cubicBezTo>
                    <a:pt x="63" y="97"/>
                    <a:pt x="63" y="98"/>
                    <a:pt x="62" y="98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4" y="99"/>
                    <a:pt x="62" y="99"/>
                    <a:pt x="63" y="99"/>
                  </a:cubicBezTo>
                  <a:cubicBezTo>
                    <a:pt x="63" y="99"/>
                    <a:pt x="63" y="100"/>
                    <a:pt x="63" y="101"/>
                  </a:cubicBezTo>
                  <a:cubicBezTo>
                    <a:pt x="63" y="102"/>
                    <a:pt x="62" y="100"/>
                    <a:pt x="61" y="100"/>
                  </a:cubicBezTo>
                  <a:cubicBezTo>
                    <a:pt x="61" y="99"/>
                    <a:pt x="62" y="99"/>
                    <a:pt x="62" y="98"/>
                  </a:cubicBezTo>
                  <a:cubicBezTo>
                    <a:pt x="62" y="99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1" y="99"/>
                    <a:pt x="60" y="97"/>
                    <a:pt x="60" y="97"/>
                  </a:cubicBezTo>
                  <a:cubicBezTo>
                    <a:pt x="60" y="96"/>
                    <a:pt x="59" y="97"/>
                    <a:pt x="59" y="96"/>
                  </a:cubicBezTo>
                  <a:cubicBezTo>
                    <a:pt x="60" y="96"/>
                    <a:pt x="62" y="97"/>
                    <a:pt x="62" y="95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1" y="95"/>
                    <a:pt x="62" y="94"/>
                    <a:pt x="63" y="95"/>
                  </a:cubicBezTo>
                  <a:cubicBezTo>
                    <a:pt x="63" y="95"/>
                    <a:pt x="62" y="96"/>
                    <a:pt x="63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6"/>
                    <a:pt x="64" y="96"/>
                    <a:pt x="64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5" y="95"/>
                    <a:pt x="65" y="95"/>
                    <a:pt x="66" y="95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68" y="95"/>
                    <a:pt x="68" y="94"/>
                    <a:pt x="68" y="94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8" y="93"/>
                    <a:pt x="69" y="94"/>
                    <a:pt x="70" y="94"/>
                  </a:cubicBezTo>
                  <a:cubicBezTo>
                    <a:pt x="70" y="93"/>
                    <a:pt x="70" y="92"/>
                    <a:pt x="70" y="92"/>
                  </a:cubicBezTo>
                  <a:cubicBezTo>
                    <a:pt x="69" y="94"/>
                    <a:pt x="66" y="91"/>
                    <a:pt x="65" y="92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5" y="93"/>
                    <a:pt x="65" y="94"/>
                  </a:cubicBezTo>
                  <a:cubicBezTo>
                    <a:pt x="64" y="92"/>
                    <a:pt x="63" y="94"/>
                    <a:pt x="62" y="94"/>
                  </a:cubicBezTo>
                  <a:cubicBezTo>
                    <a:pt x="62" y="94"/>
                    <a:pt x="62" y="94"/>
                    <a:pt x="61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59" y="95"/>
                    <a:pt x="60" y="93"/>
                    <a:pt x="60" y="93"/>
                  </a:cubicBezTo>
                  <a:cubicBezTo>
                    <a:pt x="61" y="93"/>
                    <a:pt x="62" y="92"/>
                    <a:pt x="63" y="92"/>
                  </a:cubicBezTo>
                  <a:cubicBezTo>
                    <a:pt x="64" y="92"/>
                    <a:pt x="64" y="93"/>
                    <a:pt x="65" y="93"/>
                  </a:cubicBezTo>
                  <a:cubicBezTo>
                    <a:pt x="65" y="93"/>
                    <a:pt x="65" y="92"/>
                    <a:pt x="65" y="92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65" y="91"/>
                    <a:pt x="66" y="92"/>
                    <a:pt x="67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0"/>
                    <a:pt x="66" y="90"/>
                  </a:cubicBezTo>
                  <a:cubicBezTo>
                    <a:pt x="65" y="89"/>
                    <a:pt x="65" y="90"/>
                    <a:pt x="65" y="89"/>
                  </a:cubicBezTo>
                  <a:cubicBezTo>
                    <a:pt x="65" y="89"/>
                    <a:pt x="65" y="89"/>
                    <a:pt x="64" y="89"/>
                  </a:cubicBezTo>
                  <a:cubicBezTo>
                    <a:pt x="66" y="89"/>
                    <a:pt x="66" y="86"/>
                    <a:pt x="68" y="88"/>
                  </a:cubicBezTo>
                  <a:cubicBezTo>
                    <a:pt x="68" y="89"/>
                    <a:pt x="66" y="88"/>
                    <a:pt x="66" y="90"/>
                  </a:cubicBezTo>
                  <a:cubicBezTo>
                    <a:pt x="68" y="89"/>
                    <a:pt x="69" y="89"/>
                    <a:pt x="71" y="89"/>
                  </a:cubicBezTo>
                  <a:cubicBezTo>
                    <a:pt x="71" y="90"/>
                    <a:pt x="71" y="91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3" y="91"/>
                    <a:pt x="72" y="90"/>
                    <a:pt x="73" y="90"/>
                  </a:cubicBezTo>
                  <a:cubicBezTo>
                    <a:pt x="73" y="89"/>
                    <a:pt x="74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2" y="88"/>
                    <a:pt x="71" y="87"/>
                    <a:pt x="71" y="88"/>
                  </a:cubicBezTo>
                  <a:cubicBezTo>
                    <a:pt x="71" y="88"/>
                    <a:pt x="70" y="87"/>
                    <a:pt x="70" y="87"/>
                  </a:cubicBezTo>
                  <a:cubicBezTo>
                    <a:pt x="71" y="86"/>
                    <a:pt x="72" y="87"/>
                    <a:pt x="72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5" y="85"/>
                    <a:pt x="74" y="88"/>
                    <a:pt x="76" y="88"/>
                  </a:cubicBezTo>
                  <a:cubicBezTo>
                    <a:pt x="76" y="87"/>
                    <a:pt x="79" y="89"/>
                    <a:pt x="78" y="87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7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8" y="87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9" y="86"/>
                    <a:pt x="79" y="85"/>
                    <a:pt x="80" y="85"/>
                  </a:cubicBezTo>
                  <a:cubicBezTo>
                    <a:pt x="81" y="87"/>
                    <a:pt x="82" y="83"/>
                    <a:pt x="83" y="85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3" y="84"/>
                    <a:pt x="82" y="84"/>
                    <a:pt x="82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3" y="82"/>
                    <a:pt x="84" y="83"/>
                    <a:pt x="84" y="84"/>
                  </a:cubicBezTo>
                  <a:cubicBezTo>
                    <a:pt x="84" y="84"/>
                    <a:pt x="83" y="84"/>
                    <a:pt x="83" y="84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2" y="85"/>
                    <a:pt x="82" y="85"/>
                    <a:pt x="82" y="86"/>
                  </a:cubicBezTo>
                  <a:cubicBezTo>
                    <a:pt x="83" y="87"/>
                    <a:pt x="84" y="86"/>
                    <a:pt x="84" y="86"/>
                  </a:cubicBezTo>
                  <a:cubicBezTo>
                    <a:pt x="85" y="87"/>
                    <a:pt x="87" y="86"/>
                    <a:pt x="88" y="86"/>
                  </a:cubicBezTo>
                  <a:cubicBezTo>
                    <a:pt x="88" y="86"/>
                    <a:pt x="89" y="86"/>
                    <a:pt x="89" y="86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89" y="88"/>
                    <a:pt x="87" y="86"/>
                    <a:pt x="86" y="87"/>
                  </a:cubicBezTo>
                  <a:cubicBezTo>
                    <a:pt x="85" y="87"/>
                    <a:pt x="85" y="87"/>
                    <a:pt x="85" y="88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4" y="88"/>
                    <a:pt x="84" y="88"/>
                    <a:pt x="85" y="88"/>
                  </a:cubicBezTo>
                  <a:cubicBezTo>
                    <a:pt x="85" y="87"/>
                    <a:pt x="84" y="87"/>
                    <a:pt x="84" y="87"/>
                  </a:cubicBezTo>
                  <a:cubicBezTo>
                    <a:pt x="83" y="87"/>
                    <a:pt x="84" y="88"/>
                    <a:pt x="83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3" y="88"/>
                    <a:pt x="82" y="88"/>
                    <a:pt x="82" y="88"/>
                  </a:cubicBezTo>
                  <a:cubicBezTo>
                    <a:pt x="83" y="89"/>
                    <a:pt x="84" y="88"/>
                    <a:pt x="84" y="88"/>
                  </a:cubicBezTo>
                  <a:cubicBezTo>
                    <a:pt x="84" y="88"/>
                    <a:pt x="83" y="89"/>
                    <a:pt x="83" y="89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3" y="89"/>
                    <a:pt x="83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3" y="90"/>
                    <a:pt x="83" y="89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2" y="86"/>
                    <a:pt x="79" y="89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9"/>
                    <a:pt x="79" y="89"/>
                    <a:pt x="80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89"/>
                    <a:pt x="82" y="89"/>
                    <a:pt x="82" y="89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89"/>
                    <a:pt x="81" y="89"/>
                    <a:pt x="80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0" y="89"/>
                    <a:pt x="81" y="90"/>
                    <a:pt x="80" y="90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79" y="90"/>
                    <a:pt x="79" y="91"/>
                    <a:pt x="80" y="91"/>
                  </a:cubicBezTo>
                  <a:cubicBezTo>
                    <a:pt x="80" y="91"/>
                    <a:pt x="80" y="91"/>
                    <a:pt x="81" y="91"/>
                  </a:cubicBezTo>
                  <a:cubicBezTo>
                    <a:pt x="82" y="91"/>
                    <a:pt x="81" y="92"/>
                    <a:pt x="81" y="93"/>
                  </a:cubicBezTo>
                  <a:cubicBezTo>
                    <a:pt x="81" y="93"/>
                    <a:pt x="80" y="91"/>
                    <a:pt x="80" y="92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79" y="92"/>
                    <a:pt x="78" y="94"/>
                    <a:pt x="77" y="93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6" y="93"/>
                    <a:pt x="76" y="94"/>
                    <a:pt x="75" y="93"/>
                  </a:cubicBezTo>
                  <a:cubicBezTo>
                    <a:pt x="75" y="94"/>
                    <a:pt x="74" y="94"/>
                    <a:pt x="74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5" y="95"/>
                    <a:pt x="75" y="94"/>
                    <a:pt x="75" y="94"/>
                  </a:cubicBezTo>
                  <a:cubicBezTo>
                    <a:pt x="75" y="95"/>
                    <a:pt x="76" y="94"/>
                    <a:pt x="76" y="95"/>
                  </a:cubicBezTo>
                  <a:cubicBezTo>
                    <a:pt x="76" y="94"/>
                    <a:pt x="76" y="94"/>
                    <a:pt x="76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7" y="95"/>
                    <a:pt x="78" y="96"/>
                    <a:pt x="79" y="96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80" y="95"/>
                    <a:pt x="80" y="94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1" y="94"/>
                    <a:pt x="81" y="94"/>
                    <a:pt x="82" y="94"/>
                  </a:cubicBezTo>
                  <a:cubicBezTo>
                    <a:pt x="82" y="95"/>
                    <a:pt x="82" y="95"/>
                    <a:pt x="81" y="95"/>
                  </a:cubicBezTo>
                  <a:cubicBezTo>
                    <a:pt x="80" y="96"/>
                    <a:pt x="81" y="94"/>
                    <a:pt x="80" y="95"/>
                  </a:cubicBezTo>
                  <a:cubicBezTo>
                    <a:pt x="80" y="95"/>
                    <a:pt x="80" y="96"/>
                    <a:pt x="80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0" y="97"/>
                    <a:pt x="80" y="96"/>
                    <a:pt x="80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79" y="96"/>
                    <a:pt x="78" y="96"/>
                    <a:pt x="78" y="96"/>
                  </a:cubicBezTo>
                  <a:cubicBezTo>
                    <a:pt x="78" y="97"/>
                    <a:pt x="78" y="98"/>
                    <a:pt x="77" y="98"/>
                  </a:cubicBezTo>
                  <a:cubicBezTo>
                    <a:pt x="77" y="98"/>
                    <a:pt x="77" y="98"/>
                    <a:pt x="78" y="98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7" y="98"/>
                    <a:pt x="76" y="98"/>
                    <a:pt x="76" y="98"/>
                  </a:cubicBezTo>
                  <a:close/>
                  <a:moveTo>
                    <a:pt x="68" y="137"/>
                  </a:moveTo>
                  <a:cubicBezTo>
                    <a:pt x="68" y="137"/>
                    <a:pt x="67" y="137"/>
                    <a:pt x="67" y="137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68" y="137"/>
                    <a:pt x="68" y="137"/>
                    <a:pt x="68" y="138"/>
                  </a:cubicBezTo>
                  <a:cubicBezTo>
                    <a:pt x="68" y="138"/>
                    <a:pt x="68" y="137"/>
                    <a:pt x="68" y="137"/>
                  </a:cubicBezTo>
                  <a:cubicBezTo>
                    <a:pt x="68" y="137"/>
                    <a:pt x="68" y="137"/>
                    <a:pt x="68" y="137"/>
                  </a:cubicBezTo>
                  <a:close/>
                  <a:moveTo>
                    <a:pt x="51" y="204"/>
                  </a:moveTo>
                  <a:cubicBezTo>
                    <a:pt x="51" y="203"/>
                    <a:pt x="51" y="203"/>
                    <a:pt x="51" y="203"/>
                  </a:cubicBezTo>
                  <a:cubicBezTo>
                    <a:pt x="51" y="204"/>
                    <a:pt x="51" y="204"/>
                    <a:pt x="51" y="204"/>
                  </a:cubicBezTo>
                  <a:close/>
                  <a:moveTo>
                    <a:pt x="52" y="200"/>
                  </a:moveTo>
                  <a:cubicBezTo>
                    <a:pt x="53" y="200"/>
                    <a:pt x="53" y="200"/>
                    <a:pt x="53" y="200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53" y="200"/>
                    <a:pt x="53" y="200"/>
                    <a:pt x="53" y="200"/>
                  </a:cubicBezTo>
                  <a:lnTo>
                    <a:pt x="52" y="200"/>
                  </a:lnTo>
                  <a:close/>
                  <a:moveTo>
                    <a:pt x="52" y="206"/>
                  </a:moveTo>
                  <a:cubicBezTo>
                    <a:pt x="52" y="206"/>
                    <a:pt x="52" y="206"/>
                    <a:pt x="52" y="206"/>
                  </a:cubicBezTo>
                  <a:cubicBezTo>
                    <a:pt x="52" y="206"/>
                    <a:pt x="53" y="206"/>
                    <a:pt x="53" y="206"/>
                  </a:cubicBezTo>
                  <a:cubicBezTo>
                    <a:pt x="53" y="205"/>
                    <a:pt x="53" y="205"/>
                    <a:pt x="53" y="205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53" y="205"/>
                    <a:pt x="54" y="205"/>
                    <a:pt x="54" y="206"/>
                  </a:cubicBezTo>
                  <a:cubicBezTo>
                    <a:pt x="53" y="207"/>
                    <a:pt x="52" y="207"/>
                    <a:pt x="52" y="206"/>
                  </a:cubicBezTo>
                  <a:close/>
                  <a:moveTo>
                    <a:pt x="55" y="204"/>
                  </a:moveTo>
                  <a:cubicBezTo>
                    <a:pt x="55" y="203"/>
                    <a:pt x="56" y="203"/>
                    <a:pt x="56" y="203"/>
                  </a:cubicBezTo>
                  <a:cubicBezTo>
                    <a:pt x="56" y="204"/>
                    <a:pt x="56" y="204"/>
                    <a:pt x="56" y="204"/>
                  </a:cubicBezTo>
                  <a:lnTo>
                    <a:pt x="55" y="204"/>
                  </a:lnTo>
                  <a:close/>
                  <a:moveTo>
                    <a:pt x="55" y="206"/>
                  </a:moveTo>
                  <a:cubicBezTo>
                    <a:pt x="55" y="206"/>
                    <a:pt x="55" y="206"/>
                    <a:pt x="55" y="205"/>
                  </a:cubicBezTo>
                  <a:cubicBezTo>
                    <a:pt x="55" y="205"/>
                    <a:pt x="55" y="205"/>
                    <a:pt x="55" y="205"/>
                  </a:cubicBezTo>
                  <a:cubicBezTo>
                    <a:pt x="55" y="205"/>
                    <a:pt x="55" y="205"/>
                    <a:pt x="55" y="205"/>
                  </a:cubicBezTo>
                  <a:cubicBezTo>
                    <a:pt x="56" y="205"/>
                    <a:pt x="56" y="206"/>
                    <a:pt x="56" y="206"/>
                  </a:cubicBezTo>
                  <a:lnTo>
                    <a:pt x="55" y="206"/>
                  </a:lnTo>
                  <a:close/>
                  <a:moveTo>
                    <a:pt x="58" y="198"/>
                  </a:moveTo>
                  <a:cubicBezTo>
                    <a:pt x="57" y="198"/>
                    <a:pt x="57" y="197"/>
                    <a:pt x="55" y="197"/>
                  </a:cubicBezTo>
                  <a:cubicBezTo>
                    <a:pt x="55" y="197"/>
                    <a:pt x="56" y="196"/>
                    <a:pt x="56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56" y="195"/>
                    <a:pt x="56" y="195"/>
                    <a:pt x="56" y="194"/>
                  </a:cubicBezTo>
                  <a:cubicBezTo>
                    <a:pt x="56" y="194"/>
                    <a:pt x="56" y="195"/>
                    <a:pt x="57" y="195"/>
                  </a:cubicBezTo>
                  <a:cubicBezTo>
                    <a:pt x="57" y="195"/>
                    <a:pt x="57" y="194"/>
                    <a:pt x="57" y="194"/>
                  </a:cubicBezTo>
                  <a:cubicBezTo>
                    <a:pt x="56" y="193"/>
                    <a:pt x="57" y="194"/>
                    <a:pt x="57" y="193"/>
                  </a:cubicBezTo>
                  <a:cubicBezTo>
                    <a:pt x="57" y="194"/>
                    <a:pt x="58" y="194"/>
                    <a:pt x="57" y="194"/>
                  </a:cubicBezTo>
                  <a:cubicBezTo>
                    <a:pt x="56" y="194"/>
                    <a:pt x="57" y="195"/>
                    <a:pt x="56" y="196"/>
                  </a:cubicBezTo>
                  <a:cubicBezTo>
                    <a:pt x="57" y="196"/>
                    <a:pt x="56" y="196"/>
                    <a:pt x="56" y="197"/>
                  </a:cubicBezTo>
                  <a:cubicBezTo>
                    <a:pt x="56" y="197"/>
                    <a:pt x="57" y="197"/>
                    <a:pt x="57" y="198"/>
                  </a:cubicBezTo>
                  <a:cubicBezTo>
                    <a:pt x="58" y="197"/>
                    <a:pt x="57" y="197"/>
                    <a:pt x="58" y="197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59" y="198"/>
                    <a:pt x="57" y="197"/>
                    <a:pt x="58" y="198"/>
                  </a:cubicBezTo>
                  <a:close/>
                  <a:moveTo>
                    <a:pt x="59" y="200"/>
                  </a:moveTo>
                  <a:cubicBezTo>
                    <a:pt x="58" y="199"/>
                    <a:pt x="58" y="199"/>
                    <a:pt x="58" y="199"/>
                  </a:cubicBezTo>
                  <a:cubicBezTo>
                    <a:pt x="59" y="199"/>
                    <a:pt x="59" y="199"/>
                    <a:pt x="59" y="199"/>
                  </a:cubicBezTo>
                  <a:lnTo>
                    <a:pt x="59" y="200"/>
                  </a:lnTo>
                  <a:close/>
                  <a:moveTo>
                    <a:pt x="68" y="159"/>
                  </a:moveTo>
                  <a:cubicBezTo>
                    <a:pt x="69" y="157"/>
                    <a:pt x="69" y="157"/>
                    <a:pt x="69" y="157"/>
                  </a:cubicBezTo>
                  <a:cubicBezTo>
                    <a:pt x="69" y="158"/>
                    <a:pt x="70" y="159"/>
                    <a:pt x="70" y="158"/>
                  </a:cubicBezTo>
                  <a:cubicBezTo>
                    <a:pt x="70" y="158"/>
                    <a:pt x="69" y="159"/>
                    <a:pt x="68" y="159"/>
                  </a:cubicBezTo>
                  <a:close/>
                  <a:moveTo>
                    <a:pt x="58" y="205"/>
                  </a:moveTo>
                  <a:cubicBezTo>
                    <a:pt x="58" y="205"/>
                    <a:pt x="58" y="205"/>
                    <a:pt x="58" y="205"/>
                  </a:cubicBezTo>
                  <a:cubicBezTo>
                    <a:pt x="58" y="205"/>
                    <a:pt x="59" y="205"/>
                    <a:pt x="59" y="204"/>
                  </a:cubicBezTo>
                  <a:cubicBezTo>
                    <a:pt x="59" y="205"/>
                    <a:pt x="58" y="206"/>
                    <a:pt x="58" y="205"/>
                  </a:cubicBezTo>
                  <a:close/>
                  <a:moveTo>
                    <a:pt x="61" y="205"/>
                  </a:moveTo>
                  <a:cubicBezTo>
                    <a:pt x="60" y="205"/>
                    <a:pt x="60" y="205"/>
                    <a:pt x="60" y="204"/>
                  </a:cubicBezTo>
                  <a:cubicBezTo>
                    <a:pt x="61" y="204"/>
                    <a:pt x="61" y="204"/>
                    <a:pt x="62" y="204"/>
                  </a:cubicBezTo>
                  <a:cubicBezTo>
                    <a:pt x="62" y="205"/>
                    <a:pt x="61" y="205"/>
                    <a:pt x="61" y="205"/>
                  </a:cubicBezTo>
                  <a:close/>
                  <a:moveTo>
                    <a:pt x="63" y="204"/>
                  </a:moveTo>
                  <a:cubicBezTo>
                    <a:pt x="63" y="204"/>
                    <a:pt x="63" y="203"/>
                    <a:pt x="62" y="203"/>
                  </a:cubicBezTo>
                  <a:cubicBezTo>
                    <a:pt x="63" y="202"/>
                    <a:pt x="64" y="203"/>
                    <a:pt x="63" y="204"/>
                  </a:cubicBezTo>
                  <a:close/>
                  <a:moveTo>
                    <a:pt x="69" y="199"/>
                  </a:moveTo>
                  <a:cubicBezTo>
                    <a:pt x="68" y="199"/>
                    <a:pt x="68" y="199"/>
                    <a:pt x="68" y="199"/>
                  </a:cubicBezTo>
                  <a:cubicBezTo>
                    <a:pt x="68" y="200"/>
                    <a:pt x="68" y="200"/>
                    <a:pt x="68" y="200"/>
                  </a:cubicBezTo>
                  <a:cubicBezTo>
                    <a:pt x="68" y="200"/>
                    <a:pt x="67" y="199"/>
                    <a:pt x="67" y="199"/>
                  </a:cubicBezTo>
                  <a:cubicBezTo>
                    <a:pt x="67" y="199"/>
                    <a:pt x="67" y="199"/>
                    <a:pt x="67" y="199"/>
                  </a:cubicBezTo>
                  <a:cubicBezTo>
                    <a:pt x="66" y="199"/>
                    <a:pt x="67" y="200"/>
                    <a:pt x="67" y="200"/>
                  </a:cubicBezTo>
                  <a:cubicBezTo>
                    <a:pt x="66" y="200"/>
                    <a:pt x="66" y="200"/>
                    <a:pt x="66" y="200"/>
                  </a:cubicBezTo>
                  <a:cubicBezTo>
                    <a:pt x="66" y="201"/>
                    <a:pt x="67" y="201"/>
                    <a:pt x="67" y="201"/>
                  </a:cubicBezTo>
                  <a:cubicBezTo>
                    <a:pt x="67" y="201"/>
                    <a:pt x="67" y="201"/>
                    <a:pt x="67" y="201"/>
                  </a:cubicBezTo>
                  <a:cubicBezTo>
                    <a:pt x="66" y="201"/>
                    <a:pt x="66" y="201"/>
                    <a:pt x="66" y="201"/>
                  </a:cubicBezTo>
                  <a:cubicBezTo>
                    <a:pt x="66" y="201"/>
                    <a:pt x="66" y="200"/>
                    <a:pt x="65" y="200"/>
                  </a:cubicBezTo>
                  <a:cubicBezTo>
                    <a:pt x="65" y="200"/>
                    <a:pt x="65" y="200"/>
                    <a:pt x="65" y="200"/>
                  </a:cubicBezTo>
                  <a:cubicBezTo>
                    <a:pt x="65" y="201"/>
                    <a:pt x="65" y="201"/>
                    <a:pt x="65" y="201"/>
                  </a:cubicBezTo>
                  <a:cubicBezTo>
                    <a:pt x="64" y="200"/>
                    <a:pt x="64" y="200"/>
                    <a:pt x="64" y="200"/>
                  </a:cubicBezTo>
                  <a:cubicBezTo>
                    <a:pt x="64" y="200"/>
                    <a:pt x="64" y="200"/>
                    <a:pt x="64" y="200"/>
                  </a:cubicBezTo>
                  <a:cubicBezTo>
                    <a:pt x="64" y="200"/>
                    <a:pt x="64" y="200"/>
                    <a:pt x="64" y="200"/>
                  </a:cubicBezTo>
                  <a:cubicBezTo>
                    <a:pt x="65" y="200"/>
                    <a:pt x="66" y="199"/>
                    <a:pt x="67" y="199"/>
                  </a:cubicBezTo>
                  <a:cubicBezTo>
                    <a:pt x="67" y="199"/>
                    <a:pt x="67" y="199"/>
                    <a:pt x="67" y="199"/>
                  </a:cubicBezTo>
                  <a:cubicBezTo>
                    <a:pt x="67" y="199"/>
                    <a:pt x="67" y="199"/>
                    <a:pt x="67" y="199"/>
                  </a:cubicBezTo>
                  <a:cubicBezTo>
                    <a:pt x="67" y="199"/>
                    <a:pt x="67" y="199"/>
                    <a:pt x="67" y="199"/>
                  </a:cubicBezTo>
                  <a:cubicBezTo>
                    <a:pt x="68" y="199"/>
                    <a:pt x="68" y="197"/>
                    <a:pt x="69" y="198"/>
                  </a:cubicBezTo>
                  <a:lnTo>
                    <a:pt x="69" y="199"/>
                  </a:lnTo>
                  <a:close/>
                  <a:moveTo>
                    <a:pt x="73" y="195"/>
                  </a:moveTo>
                  <a:cubicBezTo>
                    <a:pt x="73" y="194"/>
                    <a:pt x="72" y="193"/>
                    <a:pt x="72" y="195"/>
                  </a:cubicBezTo>
                  <a:cubicBezTo>
                    <a:pt x="71" y="194"/>
                    <a:pt x="71" y="194"/>
                    <a:pt x="71" y="194"/>
                  </a:cubicBezTo>
                  <a:cubicBezTo>
                    <a:pt x="72" y="194"/>
                    <a:pt x="72" y="194"/>
                    <a:pt x="72" y="194"/>
                  </a:cubicBezTo>
                  <a:cubicBezTo>
                    <a:pt x="72" y="194"/>
                    <a:pt x="71" y="194"/>
                    <a:pt x="70" y="194"/>
                  </a:cubicBezTo>
                  <a:cubicBezTo>
                    <a:pt x="71" y="192"/>
                    <a:pt x="71" y="192"/>
                    <a:pt x="71" y="192"/>
                  </a:cubicBezTo>
                  <a:cubicBezTo>
                    <a:pt x="72" y="193"/>
                    <a:pt x="73" y="193"/>
                    <a:pt x="73" y="194"/>
                  </a:cubicBezTo>
                  <a:cubicBezTo>
                    <a:pt x="73" y="194"/>
                    <a:pt x="73" y="195"/>
                    <a:pt x="73" y="195"/>
                  </a:cubicBezTo>
                  <a:cubicBezTo>
                    <a:pt x="73" y="195"/>
                    <a:pt x="73" y="195"/>
                    <a:pt x="73" y="195"/>
                  </a:cubicBezTo>
                  <a:close/>
                  <a:moveTo>
                    <a:pt x="75" y="192"/>
                  </a:moveTo>
                  <a:cubicBezTo>
                    <a:pt x="75" y="193"/>
                    <a:pt x="75" y="193"/>
                    <a:pt x="75" y="193"/>
                  </a:cubicBezTo>
                  <a:cubicBezTo>
                    <a:pt x="74" y="192"/>
                    <a:pt x="74" y="192"/>
                    <a:pt x="74" y="192"/>
                  </a:cubicBezTo>
                  <a:lnTo>
                    <a:pt x="75" y="192"/>
                  </a:lnTo>
                  <a:close/>
                  <a:moveTo>
                    <a:pt x="77" y="197"/>
                  </a:moveTo>
                  <a:cubicBezTo>
                    <a:pt x="77" y="197"/>
                    <a:pt x="77" y="197"/>
                    <a:pt x="77" y="197"/>
                  </a:cubicBezTo>
                  <a:cubicBezTo>
                    <a:pt x="77" y="198"/>
                    <a:pt x="77" y="198"/>
                    <a:pt x="77" y="198"/>
                  </a:cubicBezTo>
                  <a:cubicBezTo>
                    <a:pt x="76" y="198"/>
                    <a:pt x="76" y="197"/>
                    <a:pt x="76" y="197"/>
                  </a:cubicBezTo>
                  <a:cubicBezTo>
                    <a:pt x="77" y="197"/>
                    <a:pt x="77" y="197"/>
                    <a:pt x="78" y="196"/>
                  </a:cubicBezTo>
                  <a:cubicBezTo>
                    <a:pt x="78" y="195"/>
                    <a:pt x="76" y="197"/>
                    <a:pt x="76" y="195"/>
                  </a:cubicBezTo>
                  <a:cubicBezTo>
                    <a:pt x="75" y="195"/>
                    <a:pt x="76" y="196"/>
                    <a:pt x="75" y="196"/>
                  </a:cubicBezTo>
                  <a:cubicBezTo>
                    <a:pt x="75" y="196"/>
                    <a:pt x="73" y="196"/>
                    <a:pt x="73" y="195"/>
                  </a:cubicBezTo>
                  <a:cubicBezTo>
                    <a:pt x="74" y="195"/>
                    <a:pt x="74" y="196"/>
                    <a:pt x="75" y="195"/>
                  </a:cubicBezTo>
                  <a:cubicBezTo>
                    <a:pt x="75" y="194"/>
                    <a:pt x="75" y="194"/>
                    <a:pt x="75" y="194"/>
                  </a:cubicBezTo>
                  <a:cubicBezTo>
                    <a:pt x="76" y="195"/>
                    <a:pt x="76" y="193"/>
                    <a:pt x="77" y="194"/>
                  </a:cubicBezTo>
                  <a:cubicBezTo>
                    <a:pt x="77" y="194"/>
                    <a:pt x="76" y="195"/>
                    <a:pt x="77" y="195"/>
                  </a:cubicBezTo>
                  <a:cubicBezTo>
                    <a:pt x="78" y="195"/>
                    <a:pt x="78" y="195"/>
                    <a:pt x="78" y="195"/>
                  </a:cubicBezTo>
                  <a:cubicBezTo>
                    <a:pt x="78" y="195"/>
                    <a:pt x="78" y="195"/>
                    <a:pt x="78" y="195"/>
                  </a:cubicBezTo>
                  <a:cubicBezTo>
                    <a:pt x="78" y="195"/>
                    <a:pt x="78" y="195"/>
                    <a:pt x="78" y="195"/>
                  </a:cubicBezTo>
                  <a:cubicBezTo>
                    <a:pt x="78" y="195"/>
                    <a:pt x="78" y="195"/>
                    <a:pt x="78" y="195"/>
                  </a:cubicBezTo>
                  <a:cubicBezTo>
                    <a:pt x="78" y="196"/>
                    <a:pt x="78" y="196"/>
                    <a:pt x="78" y="196"/>
                  </a:cubicBezTo>
                  <a:cubicBezTo>
                    <a:pt x="79" y="196"/>
                    <a:pt x="79" y="196"/>
                    <a:pt x="79" y="196"/>
                  </a:cubicBezTo>
                  <a:cubicBezTo>
                    <a:pt x="78" y="196"/>
                    <a:pt x="77" y="196"/>
                    <a:pt x="77" y="197"/>
                  </a:cubicBezTo>
                  <a:close/>
                  <a:moveTo>
                    <a:pt x="80" y="191"/>
                  </a:moveTo>
                  <a:cubicBezTo>
                    <a:pt x="80" y="191"/>
                    <a:pt x="81" y="191"/>
                    <a:pt x="81" y="191"/>
                  </a:cubicBezTo>
                  <a:cubicBezTo>
                    <a:pt x="81" y="190"/>
                    <a:pt x="82" y="191"/>
                    <a:pt x="82" y="190"/>
                  </a:cubicBezTo>
                  <a:cubicBezTo>
                    <a:pt x="81" y="192"/>
                    <a:pt x="83" y="191"/>
                    <a:pt x="83" y="192"/>
                  </a:cubicBezTo>
                  <a:cubicBezTo>
                    <a:pt x="84" y="192"/>
                    <a:pt x="84" y="193"/>
                    <a:pt x="85" y="193"/>
                  </a:cubicBezTo>
                  <a:cubicBezTo>
                    <a:pt x="84" y="193"/>
                    <a:pt x="83" y="192"/>
                    <a:pt x="82" y="192"/>
                  </a:cubicBezTo>
                  <a:cubicBezTo>
                    <a:pt x="82" y="192"/>
                    <a:pt x="82" y="192"/>
                    <a:pt x="82" y="192"/>
                  </a:cubicBezTo>
                  <a:cubicBezTo>
                    <a:pt x="82" y="192"/>
                    <a:pt x="81" y="192"/>
                    <a:pt x="81" y="192"/>
                  </a:cubicBezTo>
                  <a:cubicBezTo>
                    <a:pt x="82" y="192"/>
                    <a:pt x="82" y="192"/>
                    <a:pt x="82" y="192"/>
                  </a:cubicBezTo>
                  <a:cubicBezTo>
                    <a:pt x="82" y="192"/>
                    <a:pt x="82" y="192"/>
                    <a:pt x="82" y="191"/>
                  </a:cubicBezTo>
                  <a:cubicBezTo>
                    <a:pt x="82" y="191"/>
                    <a:pt x="82" y="191"/>
                    <a:pt x="82" y="191"/>
                  </a:cubicBezTo>
                  <a:cubicBezTo>
                    <a:pt x="82" y="191"/>
                    <a:pt x="82" y="191"/>
                    <a:pt x="82" y="191"/>
                  </a:cubicBezTo>
                  <a:cubicBezTo>
                    <a:pt x="82" y="191"/>
                    <a:pt x="82" y="190"/>
                    <a:pt x="81" y="190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81" y="191"/>
                    <a:pt x="80" y="191"/>
                    <a:pt x="80" y="191"/>
                  </a:cubicBezTo>
                  <a:close/>
                  <a:moveTo>
                    <a:pt x="84" y="195"/>
                  </a:moveTo>
                  <a:cubicBezTo>
                    <a:pt x="84" y="195"/>
                    <a:pt x="84" y="195"/>
                    <a:pt x="84" y="195"/>
                  </a:cubicBezTo>
                  <a:cubicBezTo>
                    <a:pt x="84" y="195"/>
                    <a:pt x="84" y="195"/>
                    <a:pt x="84" y="195"/>
                  </a:cubicBezTo>
                  <a:close/>
                  <a:moveTo>
                    <a:pt x="80" y="193"/>
                  </a:moveTo>
                  <a:cubicBezTo>
                    <a:pt x="81" y="193"/>
                    <a:pt x="81" y="194"/>
                    <a:pt x="83" y="194"/>
                  </a:cubicBezTo>
                  <a:cubicBezTo>
                    <a:pt x="82" y="194"/>
                    <a:pt x="82" y="194"/>
                    <a:pt x="82" y="194"/>
                  </a:cubicBezTo>
                  <a:cubicBezTo>
                    <a:pt x="82" y="194"/>
                    <a:pt x="82" y="194"/>
                    <a:pt x="82" y="194"/>
                  </a:cubicBezTo>
                  <a:cubicBezTo>
                    <a:pt x="81" y="194"/>
                    <a:pt x="81" y="194"/>
                    <a:pt x="80" y="193"/>
                  </a:cubicBezTo>
                  <a:close/>
                  <a:moveTo>
                    <a:pt x="82" y="195"/>
                  </a:moveTo>
                  <a:cubicBezTo>
                    <a:pt x="82" y="195"/>
                    <a:pt x="82" y="195"/>
                    <a:pt x="82" y="195"/>
                  </a:cubicBezTo>
                  <a:cubicBezTo>
                    <a:pt x="82" y="195"/>
                    <a:pt x="82" y="196"/>
                    <a:pt x="82" y="196"/>
                  </a:cubicBezTo>
                  <a:cubicBezTo>
                    <a:pt x="82" y="196"/>
                    <a:pt x="82" y="196"/>
                    <a:pt x="82" y="196"/>
                  </a:cubicBezTo>
                  <a:cubicBezTo>
                    <a:pt x="82" y="196"/>
                    <a:pt x="82" y="196"/>
                    <a:pt x="81" y="196"/>
                  </a:cubicBezTo>
                  <a:cubicBezTo>
                    <a:pt x="81" y="196"/>
                    <a:pt x="81" y="195"/>
                    <a:pt x="81" y="195"/>
                  </a:cubicBezTo>
                  <a:cubicBezTo>
                    <a:pt x="81" y="195"/>
                    <a:pt x="82" y="195"/>
                    <a:pt x="82" y="195"/>
                  </a:cubicBezTo>
                  <a:cubicBezTo>
                    <a:pt x="82" y="195"/>
                    <a:pt x="82" y="195"/>
                    <a:pt x="82" y="195"/>
                  </a:cubicBezTo>
                  <a:cubicBezTo>
                    <a:pt x="83" y="195"/>
                    <a:pt x="83" y="195"/>
                    <a:pt x="83" y="195"/>
                  </a:cubicBezTo>
                  <a:cubicBezTo>
                    <a:pt x="83" y="195"/>
                    <a:pt x="83" y="195"/>
                    <a:pt x="82" y="195"/>
                  </a:cubicBezTo>
                  <a:close/>
                  <a:moveTo>
                    <a:pt x="84" y="197"/>
                  </a:moveTo>
                  <a:cubicBezTo>
                    <a:pt x="84" y="197"/>
                    <a:pt x="84" y="197"/>
                    <a:pt x="84" y="197"/>
                  </a:cubicBezTo>
                  <a:cubicBezTo>
                    <a:pt x="84" y="197"/>
                    <a:pt x="84" y="197"/>
                    <a:pt x="84" y="197"/>
                  </a:cubicBezTo>
                  <a:cubicBezTo>
                    <a:pt x="83" y="197"/>
                    <a:pt x="83" y="197"/>
                    <a:pt x="82" y="197"/>
                  </a:cubicBezTo>
                  <a:cubicBezTo>
                    <a:pt x="82" y="197"/>
                    <a:pt x="82" y="197"/>
                    <a:pt x="82" y="197"/>
                  </a:cubicBezTo>
                  <a:cubicBezTo>
                    <a:pt x="83" y="198"/>
                    <a:pt x="84" y="196"/>
                    <a:pt x="85" y="196"/>
                  </a:cubicBezTo>
                  <a:cubicBezTo>
                    <a:pt x="85" y="196"/>
                    <a:pt x="85" y="196"/>
                    <a:pt x="85" y="196"/>
                  </a:cubicBezTo>
                  <a:cubicBezTo>
                    <a:pt x="84" y="196"/>
                    <a:pt x="84" y="197"/>
                    <a:pt x="84" y="197"/>
                  </a:cubicBezTo>
                  <a:close/>
                  <a:moveTo>
                    <a:pt x="86" y="193"/>
                  </a:moveTo>
                  <a:cubicBezTo>
                    <a:pt x="86" y="193"/>
                    <a:pt x="86" y="193"/>
                    <a:pt x="86" y="193"/>
                  </a:cubicBezTo>
                  <a:cubicBezTo>
                    <a:pt x="84" y="191"/>
                    <a:pt x="84" y="191"/>
                    <a:pt x="84" y="191"/>
                  </a:cubicBezTo>
                  <a:cubicBezTo>
                    <a:pt x="85" y="190"/>
                    <a:pt x="87" y="190"/>
                    <a:pt x="86" y="189"/>
                  </a:cubicBezTo>
                  <a:cubicBezTo>
                    <a:pt x="87" y="189"/>
                    <a:pt x="87" y="189"/>
                    <a:pt x="87" y="189"/>
                  </a:cubicBezTo>
                  <a:cubicBezTo>
                    <a:pt x="87" y="189"/>
                    <a:pt x="87" y="189"/>
                    <a:pt x="87" y="189"/>
                  </a:cubicBezTo>
                  <a:cubicBezTo>
                    <a:pt x="88" y="189"/>
                    <a:pt x="89" y="188"/>
                    <a:pt x="90" y="189"/>
                  </a:cubicBezTo>
                  <a:cubicBezTo>
                    <a:pt x="90" y="188"/>
                    <a:pt x="91" y="190"/>
                    <a:pt x="92" y="189"/>
                  </a:cubicBezTo>
                  <a:cubicBezTo>
                    <a:pt x="92" y="188"/>
                    <a:pt x="91" y="188"/>
                    <a:pt x="92" y="188"/>
                  </a:cubicBezTo>
                  <a:cubicBezTo>
                    <a:pt x="93" y="188"/>
                    <a:pt x="92" y="189"/>
                    <a:pt x="93" y="189"/>
                  </a:cubicBezTo>
                  <a:cubicBezTo>
                    <a:pt x="93" y="189"/>
                    <a:pt x="93" y="189"/>
                    <a:pt x="93" y="190"/>
                  </a:cubicBezTo>
                  <a:cubicBezTo>
                    <a:pt x="92" y="189"/>
                    <a:pt x="92" y="189"/>
                    <a:pt x="91" y="189"/>
                  </a:cubicBezTo>
                  <a:cubicBezTo>
                    <a:pt x="91" y="189"/>
                    <a:pt x="91" y="190"/>
                    <a:pt x="92" y="190"/>
                  </a:cubicBezTo>
                  <a:cubicBezTo>
                    <a:pt x="91" y="190"/>
                    <a:pt x="91" y="189"/>
                    <a:pt x="90" y="190"/>
                  </a:cubicBezTo>
                  <a:cubicBezTo>
                    <a:pt x="90" y="189"/>
                    <a:pt x="90" y="189"/>
                    <a:pt x="90" y="189"/>
                  </a:cubicBezTo>
                  <a:cubicBezTo>
                    <a:pt x="90" y="189"/>
                    <a:pt x="90" y="189"/>
                    <a:pt x="89" y="189"/>
                  </a:cubicBezTo>
                  <a:cubicBezTo>
                    <a:pt x="89" y="190"/>
                    <a:pt x="89" y="190"/>
                    <a:pt x="89" y="190"/>
                  </a:cubicBezTo>
                  <a:cubicBezTo>
                    <a:pt x="89" y="190"/>
                    <a:pt x="89" y="190"/>
                    <a:pt x="89" y="190"/>
                  </a:cubicBezTo>
                  <a:cubicBezTo>
                    <a:pt x="89" y="191"/>
                    <a:pt x="89" y="191"/>
                    <a:pt x="89" y="191"/>
                  </a:cubicBezTo>
                  <a:cubicBezTo>
                    <a:pt x="88" y="191"/>
                    <a:pt x="88" y="191"/>
                    <a:pt x="88" y="190"/>
                  </a:cubicBezTo>
                  <a:cubicBezTo>
                    <a:pt x="89" y="190"/>
                    <a:pt x="88" y="189"/>
                    <a:pt x="87" y="189"/>
                  </a:cubicBezTo>
                  <a:cubicBezTo>
                    <a:pt x="87" y="189"/>
                    <a:pt x="87" y="189"/>
                    <a:pt x="87" y="189"/>
                  </a:cubicBezTo>
                  <a:cubicBezTo>
                    <a:pt x="87" y="189"/>
                    <a:pt x="87" y="189"/>
                    <a:pt x="87" y="189"/>
                  </a:cubicBezTo>
                  <a:cubicBezTo>
                    <a:pt x="87" y="189"/>
                    <a:pt x="87" y="189"/>
                    <a:pt x="87" y="190"/>
                  </a:cubicBezTo>
                  <a:cubicBezTo>
                    <a:pt x="87" y="190"/>
                    <a:pt x="87" y="190"/>
                    <a:pt x="87" y="190"/>
                  </a:cubicBezTo>
                  <a:cubicBezTo>
                    <a:pt x="86" y="190"/>
                    <a:pt x="86" y="191"/>
                    <a:pt x="85" y="191"/>
                  </a:cubicBezTo>
                  <a:cubicBezTo>
                    <a:pt x="86" y="192"/>
                    <a:pt x="86" y="193"/>
                    <a:pt x="87" y="193"/>
                  </a:cubicBezTo>
                  <a:lnTo>
                    <a:pt x="86" y="193"/>
                  </a:lnTo>
                  <a:close/>
                  <a:moveTo>
                    <a:pt x="89" y="192"/>
                  </a:moveTo>
                  <a:cubicBezTo>
                    <a:pt x="89" y="192"/>
                    <a:pt x="89" y="192"/>
                    <a:pt x="89" y="192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9" y="192"/>
                    <a:pt x="89" y="192"/>
                    <a:pt x="90" y="192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89" y="193"/>
                    <a:pt x="89" y="193"/>
                    <a:pt x="89" y="192"/>
                  </a:cubicBezTo>
                  <a:close/>
                  <a:moveTo>
                    <a:pt x="89" y="196"/>
                  </a:moveTo>
                  <a:cubicBezTo>
                    <a:pt x="89" y="196"/>
                    <a:pt x="89" y="196"/>
                    <a:pt x="89" y="196"/>
                  </a:cubicBezTo>
                  <a:cubicBezTo>
                    <a:pt x="88" y="195"/>
                    <a:pt x="88" y="197"/>
                    <a:pt x="87" y="196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7" y="196"/>
                    <a:pt x="87" y="196"/>
                    <a:pt x="87" y="197"/>
                  </a:cubicBezTo>
                  <a:cubicBezTo>
                    <a:pt x="87" y="197"/>
                    <a:pt x="86" y="197"/>
                    <a:pt x="86" y="197"/>
                  </a:cubicBezTo>
                  <a:cubicBezTo>
                    <a:pt x="86" y="197"/>
                    <a:pt x="87" y="197"/>
                    <a:pt x="87" y="197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7" y="196"/>
                    <a:pt x="87" y="196"/>
                    <a:pt x="86" y="196"/>
                  </a:cubicBezTo>
                  <a:cubicBezTo>
                    <a:pt x="87" y="196"/>
                    <a:pt x="87" y="195"/>
                    <a:pt x="88" y="195"/>
                  </a:cubicBezTo>
                  <a:cubicBezTo>
                    <a:pt x="88" y="195"/>
                    <a:pt x="88" y="195"/>
                    <a:pt x="88" y="195"/>
                  </a:cubicBezTo>
                  <a:cubicBezTo>
                    <a:pt x="88" y="195"/>
                    <a:pt x="89" y="194"/>
                    <a:pt x="88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94"/>
                    <a:pt x="87" y="194"/>
                    <a:pt x="87" y="19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94"/>
                    <a:pt x="89" y="193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89" y="193"/>
                    <a:pt x="90" y="193"/>
                    <a:pt x="90" y="193"/>
                  </a:cubicBezTo>
                  <a:cubicBezTo>
                    <a:pt x="90" y="194"/>
                    <a:pt x="89" y="194"/>
                    <a:pt x="89" y="195"/>
                  </a:cubicBezTo>
                  <a:cubicBezTo>
                    <a:pt x="90" y="195"/>
                    <a:pt x="90" y="195"/>
                    <a:pt x="90" y="195"/>
                  </a:cubicBezTo>
                  <a:lnTo>
                    <a:pt x="89" y="196"/>
                  </a:lnTo>
                  <a:close/>
                  <a:moveTo>
                    <a:pt x="93" y="192"/>
                  </a:moveTo>
                  <a:cubicBezTo>
                    <a:pt x="93" y="192"/>
                    <a:pt x="93" y="192"/>
                    <a:pt x="93" y="192"/>
                  </a:cubicBezTo>
                  <a:cubicBezTo>
                    <a:pt x="92" y="192"/>
                    <a:pt x="92" y="192"/>
                    <a:pt x="92" y="192"/>
                  </a:cubicBezTo>
                  <a:cubicBezTo>
                    <a:pt x="92" y="192"/>
                    <a:pt x="92" y="192"/>
                    <a:pt x="92" y="192"/>
                  </a:cubicBezTo>
                  <a:cubicBezTo>
                    <a:pt x="91" y="192"/>
                    <a:pt x="91" y="192"/>
                    <a:pt x="91" y="193"/>
                  </a:cubicBezTo>
                  <a:cubicBezTo>
                    <a:pt x="91" y="193"/>
                    <a:pt x="92" y="194"/>
                    <a:pt x="92" y="193"/>
                  </a:cubicBezTo>
                  <a:cubicBezTo>
                    <a:pt x="92" y="193"/>
                    <a:pt x="92" y="193"/>
                    <a:pt x="92" y="193"/>
                  </a:cubicBezTo>
                  <a:cubicBezTo>
                    <a:pt x="91" y="194"/>
                    <a:pt x="91" y="193"/>
                    <a:pt x="90" y="192"/>
                  </a:cubicBezTo>
                  <a:cubicBezTo>
                    <a:pt x="90" y="192"/>
                    <a:pt x="91" y="192"/>
                    <a:pt x="91" y="191"/>
                  </a:cubicBezTo>
                  <a:cubicBezTo>
                    <a:pt x="91" y="191"/>
                    <a:pt x="91" y="192"/>
                    <a:pt x="92" y="192"/>
                  </a:cubicBezTo>
                  <a:cubicBezTo>
                    <a:pt x="92" y="192"/>
                    <a:pt x="92" y="192"/>
                    <a:pt x="92" y="192"/>
                  </a:cubicBezTo>
                  <a:cubicBezTo>
                    <a:pt x="92" y="192"/>
                    <a:pt x="92" y="192"/>
                    <a:pt x="92" y="192"/>
                  </a:cubicBezTo>
                  <a:cubicBezTo>
                    <a:pt x="92" y="190"/>
                    <a:pt x="93" y="192"/>
                    <a:pt x="94" y="191"/>
                  </a:cubicBezTo>
                  <a:cubicBezTo>
                    <a:pt x="93" y="191"/>
                    <a:pt x="93" y="192"/>
                    <a:pt x="93" y="192"/>
                  </a:cubicBezTo>
                  <a:close/>
                  <a:moveTo>
                    <a:pt x="107" y="141"/>
                  </a:moveTo>
                  <a:cubicBezTo>
                    <a:pt x="107" y="141"/>
                    <a:pt x="108" y="141"/>
                    <a:pt x="108" y="141"/>
                  </a:cubicBezTo>
                  <a:cubicBezTo>
                    <a:pt x="108" y="142"/>
                    <a:pt x="109" y="140"/>
                    <a:pt x="109" y="141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108" y="142"/>
                    <a:pt x="107" y="142"/>
                    <a:pt x="107" y="141"/>
                  </a:cubicBezTo>
                  <a:close/>
                  <a:moveTo>
                    <a:pt x="97" y="188"/>
                  </a:moveTo>
                  <a:cubicBezTo>
                    <a:pt x="98" y="188"/>
                    <a:pt x="98" y="189"/>
                    <a:pt x="98" y="189"/>
                  </a:cubicBezTo>
                  <a:cubicBezTo>
                    <a:pt x="98" y="189"/>
                    <a:pt x="97" y="189"/>
                    <a:pt x="97" y="188"/>
                  </a:cubicBezTo>
                  <a:close/>
                  <a:moveTo>
                    <a:pt x="108" y="145"/>
                  </a:moveTo>
                  <a:cubicBezTo>
                    <a:pt x="107" y="145"/>
                    <a:pt x="108" y="146"/>
                    <a:pt x="107" y="146"/>
                  </a:cubicBezTo>
                  <a:cubicBezTo>
                    <a:pt x="107" y="145"/>
                    <a:pt x="107" y="146"/>
                    <a:pt x="108" y="145"/>
                  </a:cubicBezTo>
                  <a:cubicBezTo>
                    <a:pt x="108" y="144"/>
                    <a:pt x="108" y="144"/>
                    <a:pt x="108" y="144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09" y="144"/>
                    <a:pt x="109" y="144"/>
                    <a:pt x="109" y="145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09" y="145"/>
                    <a:pt x="108" y="145"/>
                    <a:pt x="108" y="145"/>
                  </a:cubicBezTo>
                  <a:cubicBezTo>
                    <a:pt x="108" y="145"/>
                    <a:pt x="108" y="145"/>
                    <a:pt x="108" y="146"/>
                  </a:cubicBezTo>
                  <a:cubicBezTo>
                    <a:pt x="109" y="146"/>
                    <a:pt x="109" y="146"/>
                    <a:pt x="109" y="146"/>
                  </a:cubicBezTo>
                  <a:cubicBezTo>
                    <a:pt x="108" y="146"/>
                    <a:pt x="108" y="146"/>
                    <a:pt x="108" y="146"/>
                  </a:cubicBezTo>
                  <a:cubicBezTo>
                    <a:pt x="108" y="147"/>
                    <a:pt x="109" y="147"/>
                    <a:pt x="109" y="147"/>
                  </a:cubicBezTo>
                  <a:cubicBezTo>
                    <a:pt x="110" y="147"/>
                    <a:pt x="109" y="145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09" y="147"/>
                    <a:pt x="109" y="147"/>
                    <a:pt x="109" y="147"/>
                  </a:cubicBezTo>
                  <a:cubicBezTo>
                    <a:pt x="110" y="147"/>
                    <a:pt x="110" y="147"/>
                    <a:pt x="110" y="147"/>
                  </a:cubicBezTo>
                  <a:cubicBezTo>
                    <a:pt x="108" y="147"/>
                    <a:pt x="108" y="147"/>
                    <a:pt x="108" y="145"/>
                  </a:cubicBezTo>
                  <a:close/>
                  <a:moveTo>
                    <a:pt x="110" y="148"/>
                  </a:moveTo>
                  <a:cubicBezTo>
                    <a:pt x="110" y="148"/>
                    <a:pt x="110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0" y="149"/>
                    <a:pt x="110" y="149"/>
                    <a:pt x="109" y="149"/>
                  </a:cubicBezTo>
                  <a:lnTo>
                    <a:pt x="110" y="148"/>
                  </a:lnTo>
                  <a:close/>
                  <a:moveTo>
                    <a:pt x="99" y="187"/>
                  </a:moveTo>
                  <a:cubicBezTo>
                    <a:pt x="100" y="186"/>
                    <a:pt x="100" y="187"/>
                    <a:pt x="101" y="187"/>
                  </a:cubicBezTo>
                  <a:cubicBezTo>
                    <a:pt x="101" y="187"/>
                    <a:pt x="101" y="187"/>
                    <a:pt x="101" y="187"/>
                  </a:cubicBezTo>
                  <a:cubicBezTo>
                    <a:pt x="101" y="187"/>
                    <a:pt x="101" y="187"/>
                    <a:pt x="101" y="187"/>
                  </a:cubicBezTo>
                  <a:cubicBezTo>
                    <a:pt x="101" y="187"/>
                    <a:pt x="101" y="187"/>
                    <a:pt x="100" y="188"/>
                  </a:cubicBezTo>
                  <a:cubicBezTo>
                    <a:pt x="101" y="188"/>
                    <a:pt x="101" y="188"/>
                    <a:pt x="102" y="188"/>
                  </a:cubicBezTo>
                  <a:cubicBezTo>
                    <a:pt x="102" y="188"/>
                    <a:pt x="102" y="187"/>
                    <a:pt x="102" y="187"/>
                  </a:cubicBezTo>
                  <a:cubicBezTo>
                    <a:pt x="102" y="187"/>
                    <a:pt x="103" y="186"/>
                    <a:pt x="103" y="187"/>
                  </a:cubicBezTo>
                  <a:cubicBezTo>
                    <a:pt x="103" y="187"/>
                    <a:pt x="102" y="187"/>
                    <a:pt x="102" y="188"/>
                  </a:cubicBezTo>
                  <a:cubicBezTo>
                    <a:pt x="102" y="189"/>
                    <a:pt x="102" y="189"/>
                    <a:pt x="102" y="189"/>
                  </a:cubicBezTo>
                  <a:cubicBezTo>
                    <a:pt x="102" y="188"/>
                    <a:pt x="102" y="189"/>
                    <a:pt x="102" y="189"/>
                  </a:cubicBezTo>
                  <a:cubicBezTo>
                    <a:pt x="102" y="189"/>
                    <a:pt x="102" y="189"/>
                    <a:pt x="102" y="189"/>
                  </a:cubicBezTo>
                  <a:cubicBezTo>
                    <a:pt x="102" y="189"/>
                    <a:pt x="102" y="189"/>
                    <a:pt x="102" y="189"/>
                  </a:cubicBezTo>
                  <a:cubicBezTo>
                    <a:pt x="101" y="189"/>
                    <a:pt x="102" y="188"/>
                    <a:pt x="101" y="188"/>
                  </a:cubicBezTo>
                  <a:cubicBezTo>
                    <a:pt x="101" y="189"/>
                    <a:pt x="101" y="189"/>
                    <a:pt x="101" y="189"/>
                  </a:cubicBezTo>
                  <a:cubicBezTo>
                    <a:pt x="101" y="189"/>
                    <a:pt x="101" y="189"/>
                    <a:pt x="101" y="189"/>
                  </a:cubicBezTo>
                  <a:cubicBezTo>
                    <a:pt x="100" y="189"/>
                    <a:pt x="100" y="189"/>
                    <a:pt x="100" y="189"/>
                  </a:cubicBezTo>
                  <a:cubicBezTo>
                    <a:pt x="100" y="189"/>
                    <a:pt x="100" y="189"/>
                    <a:pt x="101" y="189"/>
                  </a:cubicBezTo>
                  <a:cubicBezTo>
                    <a:pt x="100" y="189"/>
                    <a:pt x="100" y="189"/>
                    <a:pt x="100" y="189"/>
                  </a:cubicBezTo>
                  <a:cubicBezTo>
                    <a:pt x="101" y="189"/>
                    <a:pt x="101" y="188"/>
                    <a:pt x="101" y="188"/>
                  </a:cubicBezTo>
                  <a:cubicBezTo>
                    <a:pt x="100" y="188"/>
                    <a:pt x="101" y="187"/>
                    <a:pt x="99" y="187"/>
                  </a:cubicBezTo>
                  <a:close/>
                  <a:moveTo>
                    <a:pt x="101" y="192"/>
                  </a:moveTo>
                  <a:cubicBezTo>
                    <a:pt x="101" y="192"/>
                    <a:pt x="100" y="192"/>
                    <a:pt x="100" y="191"/>
                  </a:cubicBezTo>
                  <a:cubicBezTo>
                    <a:pt x="101" y="192"/>
                    <a:pt x="101" y="191"/>
                    <a:pt x="101" y="192"/>
                  </a:cubicBezTo>
                  <a:close/>
                  <a:moveTo>
                    <a:pt x="101" y="195"/>
                  </a:moveTo>
                  <a:cubicBezTo>
                    <a:pt x="101" y="195"/>
                    <a:pt x="101" y="196"/>
                    <a:pt x="102" y="195"/>
                  </a:cubicBezTo>
                  <a:cubicBezTo>
                    <a:pt x="101" y="194"/>
                    <a:pt x="100" y="195"/>
                    <a:pt x="99" y="195"/>
                  </a:cubicBezTo>
                  <a:cubicBezTo>
                    <a:pt x="98" y="195"/>
                    <a:pt x="98" y="195"/>
                    <a:pt x="98" y="195"/>
                  </a:cubicBezTo>
                  <a:cubicBezTo>
                    <a:pt x="98" y="195"/>
                    <a:pt x="99" y="194"/>
                    <a:pt x="99" y="194"/>
                  </a:cubicBezTo>
                  <a:cubicBezTo>
                    <a:pt x="99" y="194"/>
                    <a:pt x="98" y="194"/>
                    <a:pt x="98" y="193"/>
                  </a:cubicBezTo>
                  <a:cubicBezTo>
                    <a:pt x="98" y="194"/>
                    <a:pt x="99" y="194"/>
                    <a:pt x="99" y="194"/>
                  </a:cubicBezTo>
                  <a:cubicBezTo>
                    <a:pt x="99" y="194"/>
                    <a:pt x="100" y="194"/>
                    <a:pt x="101" y="194"/>
                  </a:cubicBezTo>
                  <a:cubicBezTo>
                    <a:pt x="101" y="194"/>
                    <a:pt x="101" y="193"/>
                    <a:pt x="101" y="193"/>
                  </a:cubicBezTo>
                  <a:cubicBezTo>
                    <a:pt x="101" y="194"/>
                    <a:pt x="101" y="193"/>
                    <a:pt x="101" y="193"/>
                  </a:cubicBezTo>
                  <a:cubicBezTo>
                    <a:pt x="101" y="193"/>
                    <a:pt x="103" y="194"/>
                    <a:pt x="102" y="194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102" y="196"/>
                    <a:pt x="102" y="196"/>
                    <a:pt x="101" y="195"/>
                  </a:cubicBezTo>
                  <a:close/>
                  <a:moveTo>
                    <a:pt x="116" y="145"/>
                  </a:moveTo>
                  <a:cubicBezTo>
                    <a:pt x="116" y="144"/>
                    <a:pt x="116" y="144"/>
                    <a:pt x="116" y="144"/>
                  </a:cubicBezTo>
                  <a:cubicBezTo>
                    <a:pt x="116" y="143"/>
                    <a:pt x="115" y="145"/>
                    <a:pt x="114" y="144"/>
                  </a:cubicBezTo>
                  <a:cubicBezTo>
                    <a:pt x="114" y="144"/>
                    <a:pt x="114" y="144"/>
                    <a:pt x="115" y="144"/>
                  </a:cubicBezTo>
                  <a:cubicBezTo>
                    <a:pt x="115" y="144"/>
                    <a:pt x="114" y="143"/>
                    <a:pt x="114" y="143"/>
                  </a:cubicBezTo>
                  <a:cubicBezTo>
                    <a:pt x="115" y="143"/>
                    <a:pt x="115" y="144"/>
                    <a:pt x="115" y="143"/>
                  </a:cubicBezTo>
                  <a:cubicBezTo>
                    <a:pt x="114" y="143"/>
                    <a:pt x="115" y="142"/>
                    <a:pt x="115" y="141"/>
                  </a:cubicBezTo>
                  <a:cubicBezTo>
                    <a:pt x="116" y="142"/>
                    <a:pt x="116" y="142"/>
                    <a:pt x="116" y="142"/>
                  </a:cubicBezTo>
                  <a:cubicBezTo>
                    <a:pt x="116" y="142"/>
                    <a:pt x="116" y="142"/>
                    <a:pt x="116" y="143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17" y="144"/>
                    <a:pt x="117" y="145"/>
                    <a:pt x="116" y="145"/>
                  </a:cubicBezTo>
                  <a:close/>
                  <a:moveTo>
                    <a:pt x="107" y="188"/>
                  </a:moveTo>
                  <a:cubicBezTo>
                    <a:pt x="107" y="188"/>
                    <a:pt x="108" y="188"/>
                    <a:pt x="108" y="188"/>
                  </a:cubicBezTo>
                  <a:cubicBezTo>
                    <a:pt x="108" y="189"/>
                    <a:pt x="107" y="188"/>
                    <a:pt x="107" y="188"/>
                  </a:cubicBezTo>
                  <a:close/>
                  <a:moveTo>
                    <a:pt x="134" y="96"/>
                  </a:moveTo>
                  <a:cubicBezTo>
                    <a:pt x="135" y="97"/>
                    <a:pt x="134" y="96"/>
                    <a:pt x="134" y="96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5" y="95"/>
                    <a:pt x="135" y="95"/>
                    <a:pt x="135" y="95"/>
                  </a:cubicBezTo>
                  <a:lnTo>
                    <a:pt x="134" y="96"/>
                  </a:lnTo>
                  <a:close/>
                  <a:moveTo>
                    <a:pt x="137" y="96"/>
                  </a:moveTo>
                  <a:cubicBezTo>
                    <a:pt x="137" y="95"/>
                    <a:pt x="137" y="95"/>
                    <a:pt x="137" y="95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7" y="95"/>
                    <a:pt x="136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5" y="94"/>
                    <a:pt x="135" y="95"/>
                  </a:cubicBezTo>
                  <a:cubicBezTo>
                    <a:pt x="135" y="94"/>
                    <a:pt x="135" y="94"/>
                    <a:pt x="135" y="94"/>
                  </a:cubicBezTo>
                  <a:cubicBezTo>
                    <a:pt x="134" y="95"/>
                    <a:pt x="133" y="94"/>
                    <a:pt x="132" y="94"/>
                  </a:cubicBezTo>
                  <a:cubicBezTo>
                    <a:pt x="133" y="94"/>
                    <a:pt x="132" y="94"/>
                    <a:pt x="132" y="93"/>
                  </a:cubicBezTo>
                  <a:cubicBezTo>
                    <a:pt x="131" y="93"/>
                    <a:pt x="131" y="94"/>
                    <a:pt x="131" y="94"/>
                  </a:cubicBezTo>
                  <a:cubicBezTo>
                    <a:pt x="130" y="94"/>
                    <a:pt x="131" y="94"/>
                    <a:pt x="130" y="93"/>
                  </a:cubicBezTo>
                  <a:cubicBezTo>
                    <a:pt x="131" y="93"/>
                    <a:pt x="132" y="93"/>
                    <a:pt x="133" y="93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31" y="92"/>
                    <a:pt x="131" y="92"/>
                    <a:pt x="132" y="92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2" y="91"/>
                    <a:pt x="132" y="91"/>
                    <a:pt x="133" y="91"/>
                  </a:cubicBezTo>
                  <a:cubicBezTo>
                    <a:pt x="134" y="91"/>
                    <a:pt x="132" y="91"/>
                    <a:pt x="133" y="92"/>
                  </a:cubicBezTo>
                  <a:cubicBezTo>
                    <a:pt x="133" y="92"/>
                    <a:pt x="134" y="92"/>
                    <a:pt x="134" y="92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35" y="91"/>
                    <a:pt x="135" y="92"/>
                    <a:pt x="135" y="93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35" y="93"/>
                    <a:pt x="136" y="93"/>
                    <a:pt x="136" y="93"/>
                  </a:cubicBezTo>
                  <a:cubicBezTo>
                    <a:pt x="136" y="92"/>
                    <a:pt x="136" y="92"/>
                    <a:pt x="136" y="92"/>
                  </a:cubicBezTo>
                  <a:cubicBezTo>
                    <a:pt x="136" y="92"/>
                    <a:pt x="136" y="93"/>
                    <a:pt x="137" y="93"/>
                  </a:cubicBezTo>
                  <a:cubicBezTo>
                    <a:pt x="136" y="93"/>
                    <a:pt x="136" y="93"/>
                    <a:pt x="135" y="93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4" y="93"/>
                    <a:pt x="135" y="95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7" y="95"/>
                    <a:pt x="138" y="95"/>
                    <a:pt x="138" y="96"/>
                  </a:cubicBezTo>
                  <a:cubicBezTo>
                    <a:pt x="138" y="95"/>
                    <a:pt x="137" y="95"/>
                    <a:pt x="137" y="95"/>
                  </a:cubicBezTo>
                  <a:cubicBezTo>
                    <a:pt x="137" y="96"/>
                    <a:pt x="137" y="96"/>
                    <a:pt x="137" y="96"/>
                  </a:cubicBezTo>
                  <a:close/>
                  <a:moveTo>
                    <a:pt x="115" y="184"/>
                  </a:moveTo>
                  <a:cubicBezTo>
                    <a:pt x="115" y="183"/>
                    <a:pt x="115" y="183"/>
                    <a:pt x="115" y="183"/>
                  </a:cubicBezTo>
                  <a:cubicBezTo>
                    <a:pt x="115" y="183"/>
                    <a:pt x="115" y="183"/>
                    <a:pt x="115" y="183"/>
                  </a:cubicBezTo>
                  <a:cubicBezTo>
                    <a:pt x="115" y="183"/>
                    <a:pt x="116" y="183"/>
                    <a:pt x="116" y="182"/>
                  </a:cubicBezTo>
                  <a:cubicBezTo>
                    <a:pt x="116" y="183"/>
                    <a:pt x="116" y="183"/>
                    <a:pt x="116" y="183"/>
                  </a:cubicBezTo>
                  <a:cubicBezTo>
                    <a:pt x="116" y="183"/>
                    <a:pt x="116" y="183"/>
                    <a:pt x="116" y="183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5" y="184"/>
                    <a:pt x="115" y="184"/>
                  </a:cubicBezTo>
                  <a:close/>
                  <a:moveTo>
                    <a:pt x="117" y="186"/>
                  </a:moveTo>
                  <a:cubicBezTo>
                    <a:pt x="116" y="186"/>
                    <a:pt x="116" y="186"/>
                    <a:pt x="116" y="185"/>
                  </a:cubicBezTo>
                  <a:cubicBezTo>
                    <a:pt x="116" y="186"/>
                    <a:pt x="115" y="186"/>
                    <a:pt x="115" y="186"/>
                  </a:cubicBezTo>
                  <a:cubicBezTo>
                    <a:pt x="115" y="185"/>
                    <a:pt x="116" y="185"/>
                    <a:pt x="116" y="185"/>
                  </a:cubicBezTo>
                  <a:cubicBezTo>
                    <a:pt x="116" y="185"/>
                    <a:pt x="117" y="185"/>
                    <a:pt x="116" y="184"/>
                  </a:cubicBezTo>
                  <a:cubicBezTo>
                    <a:pt x="117" y="184"/>
                    <a:pt x="117" y="184"/>
                    <a:pt x="118" y="184"/>
                  </a:cubicBezTo>
                  <a:cubicBezTo>
                    <a:pt x="117" y="185"/>
                    <a:pt x="117" y="185"/>
                    <a:pt x="117" y="185"/>
                  </a:cubicBezTo>
                  <a:cubicBezTo>
                    <a:pt x="117" y="185"/>
                    <a:pt x="117" y="185"/>
                    <a:pt x="117" y="186"/>
                  </a:cubicBezTo>
                  <a:close/>
                  <a:moveTo>
                    <a:pt x="118" y="182"/>
                  </a:moveTo>
                  <a:cubicBezTo>
                    <a:pt x="118" y="182"/>
                    <a:pt x="118" y="182"/>
                    <a:pt x="118" y="182"/>
                  </a:cubicBezTo>
                  <a:cubicBezTo>
                    <a:pt x="118" y="182"/>
                    <a:pt x="118" y="182"/>
                    <a:pt x="118" y="182"/>
                  </a:cubicBezTo>
                  <a:close/>
                  <a:moveTo>
                    <a:pt x="144" y="84"/>
                  </a:moveTo>
                  <a:cubicBezTo>
                    <a:pt x="144" y="85"/>
                    <a:pt x="144" y="85"/>
                    <a:pt x="144" y="85"/>
                  </a:cubicBezTo>
                  <a:cubicBezTo>
                    <a:pt x="144" y="85"/>
                    <a:pt x="144" y="84"/>
                    <a:pt x="145" y="84"/>
                  </a:cubicBezTo>
                  <a:cubicBezTo>
                    <a:pt x="145" y="84"/>
                    <a:pt x="145" y="84"/>
                    <a:pt x="145" y="84"/>
                  </a:cubicBezTo>
                  <a:cubicBezTo>
                    <a:pt x="146" y="84"/>
                    <a:pt x="145" y="83"/>
                    <a:pt x="146" y="84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45" y="84"/>
                    <a:pt x="145" y="84"/>
                    <a:pt x="144" y="84"/>
                  </a:cubicBezTo>
                  <a:close/>
                  <a:moveTo>
                    <a:pt x="129" y="148"/>
                  </a:moveTo>
                  <a:cubicBezTo>
                    <a:pt x="129" y="147"/>
                    <a:pt x="128" y="148"/>
                    <a:pt x="128" y="147"/>
                  </a:cubicBezTo>
                  <a:cubicBezTo>
                    <a:pt x="128" y="147"/>
                    <a:pt x="128" y="146"/>
                    <a:pt x="129" y="147"/>
                  </a:cubicBezTo>
                  <a:lnTo>
                    <a:pt x="129" y="148"/>
                  </a:lnTo>
                  <a:close/>
                  <a:moveTo>
                    <a:pt x="146" y="86"/>
                  </a:moveTo>
                  <a:cubicBezTo>
                    <a:pt x="145" y="85"/>
                    <a:pt x="145" y="85"/>
                    <a:pt x="145" y="85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5"/>
                    <a:pt x="146" y="85"/>
                    <a:pt x="146" y="86"/>
                  </a:cubicBezTo>
                  <a:close/>
                  <a:moveTo>
                    <a:pt x="150" y="80"/>
                  </a:moveTo>
                  <a:cubicBezTo>
                    <a:pt x="150" y="79"/>
                    <a:pt x="150" y="79"/>
                    <a:pt x="150" y="79"/>
                  </a:cubicBezTo>
                  <a:cubicBezTo>
                    <a:pt x="150" y="79"/>
                    <a:pt x="149" y="79"/>
                    <a:pt x="149" y="79"/>
                  </a:cubicBezTo>
                  <a:cubicBezTo>
                    <a:pt x="149" y="80"/>
                    <a:pt x="150" y="80"/>
                    <a:pt x="150" y="80"/>
                  </a:cubicBezTo>
                  <a:cubicBezTo>
                    <a:pt x="149" y="80"/>
                    <a:pt x="149" y="80"/>
                    <a:pt x="149" y="80"/>
                  </a:cubicBezTo>
                  <a:cubicBezTo>
                    <a:pt x="149" y="81"/>
                    <a:pt x="149" y="81"/>
                    <a:pt x="150" y="81"/>
                  </a:cubicBezTo>
                  <a:cubicBezTo>
                    <a:pt x="150" y="82"/>
                    <a:pt x="150" y="82"/>
                    <a:pt x="149" y="82"/>
                  </a:cubicBezTo>
                  <a:cubicBezTo>
                    <a:pt x="148" y="83"/>
                    <a:pt x="149" y="81"/>
                    <a:pt x="148" y="82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9" y="83"/>
                    <a:pt x="148" y="83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7" y="84"/>
                    <a:pt x="148" y="83"/>
                    <a:pt x="147" y="83"/>
                  </a:cubicBezTo>
                  <a:cubicBezTo>
                    <a:pt x="148" y="83"/>
                    <a:pt x="148" y="83"/>
                    <a:pt x="148" y="83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8" y="81"/>
                    <a:pt x="148" y="81"/>
                  </a:cubicBezTo>
                  <a:cubicBezTo>
                    <a:pt x="147" y="79"/>
                    <a:pt x="145" y="82"/>
                    <a:pt x="145" y="80"/>
                  </a:cubicBezTo>
                  <a:cubicBezTo>
                    <a:pt x="145" y="80"/>
                    <a:pt x="144" y="80"/>
                    <a:pt x="144" y="80"/>
                  </a:cubicBezTo>
                  <a:cubicBezTo>
                    <a:pt x="144" y="79"/>
                    <a:pt x="144" y="79"/>
                    <a:pt x="144" y="79"/>
                  </a:cubicBezTo>
                  <a:cubicBezTo>
                    <a:pt x="144" y="79"/>
                    <a:pt x="145" y="79"/>
                    <a:pt x="145" y="79"/>
                  </a:cubicBezTo>
                  <a:cubicBezTo>
                    <a:pt x="145" y="79"/>
                    <a:pt x="145" y="79"/>
                    <a:pt x="145" y="79"/>
                  </a:cubicBezTo>
                  <a:cubicBezTo>
                    <a:pt x="145" y="79"/>
                    <a:pt x="145" y="79"/>
                    <a:pt x="145" y="79"/>
                  </a:cubicBezTo>
                  <a:cubicBezTo>
                    <a:pt x="146" y="80"/>
                    <a:pt x="147" y="80"/>
                    <a:pt x="147" y="79"/>
                  </a:cubicBezTo>
                  <a:cubicBezTo>
                    <a:pt x="147" y="79"/>
                    <a:pt x="147" y="78"/>
                    <a:pt x="147" y="78"/>
                  </a:cubicBezTo>
                  <a:cubicBezTo>
                    <a:pt x="147" y="78"/>
                    <a:pt x="147" y="78"/>
                    <a:pt x="147" y="78"/>
                  </a:cubicBezTo>
                  <a:cubicBezTo>
                    <a:pt x="148" y="78"/>
                    <a:pt x="147" y="77"/>
                    <a:pt x="148" y="77"/>
                  </a:cubicBezTo>
                  <a:cubicBezTo>
                    <a:pt x="148" y="77"/>
                    <a:pt x="149" y="77"/>
                    <a:pt x="149" y="78"/>
                  </a:cubicBezTo>
                  <a:cubicBezTo>
                    <a:pt x="150" y="78"/>
                    <a:pt x="151" y="79"/>
                    <a:pt x="151" y="79"/>
                  </a:cubicBezTo>
                  <a:cubicBezTo>
                    <a:pt x="152" y="78"/>
                    <a:pt x="153" y="78"/>
                    <a:pt x="153" y="77"/>
                  </a:cubicBezTo>
                  <a:cubicBezTo>
                    <a:pt x="153" y="77"/>
                    <a:pt x="153" y="77"/>
                    <a:pt x="153" y="77"/>
                  </a:cubicBezTo>
                  <a:cubicBezTo>
                    <a:pt x="153" y="78"/>
                    <a:pt x="153" y="78"/>
                    <a:pt x="153" y="78"/>
                  </a:cubicBezTo>
                  <a:cubicBezTo>
                    <a:pt x="154" y="78"/>
                    <a:pt x="154" y="78"/>
                    <a:pt x="155" y="78"/>
                  </a:cubicBezTo>
                  <a:cubicBezTo>
                    <a:pt x="155" y="78"/>
                    <a:pt x="155" y="78"/>
                    <a:pt x="155" y="79"/>
                  </a:cubicBezTo>
                  <a:cubicBezTo>
                    <a:pt x="155" y="79"/>
                    <a:pt x="156" y="79"/>
                    <a:pt x="156" y="79"/>
                  </a:cubicBezTo>
                  <a:cubicBezTo>
                    <a:pt x="157" y="78"/>
                    <a:pt x="158" y="78"/>
                    <a:pt x="159" y="77"/>
                  </a:cubicBezTo>
                  <a:cubicBezTo>
                    <a:pt x="160" y="78"/>
                    <a:pt x="158" y="79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6" y="80"/>
                    <a:pt x="156" y="79"/>
                    <a:pt x="156" y="80"/>
                  </a:cubicBezTo>
                  <a:cubicBezTo>
                    <a:pt x="156" y="80"/>
                    <a:pt x="155" y="80"/>
                    <a:pt x="156" y="80"/>
                  </a:cubicBezTo>
                  <a:cubicBezTo>
                    <a:pt x="155" y="79"/>
                    <a:pt x="155" y="80"/>
                    <a:pt x="155" y="80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4" y="80"/>
                    <a:pt x="154" y="79"/>
                    <a:pt x="154" y="79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1" y="80"/>
                    <a:pt x="151" y="79"/>
                    <a:pt x="150" y="80"/>
                  </a:cubicBezTo>
                  <a:close/>
                  <a:moveTo>
                    <a:pt x="140" y="122"/>
                  </a:moveTo>
                  <a:cubicBezTo>
                    <a:pt x="140" y="122"/>
                    <a:pt x="140" y="122"/>
                    <a:pt x="141" y="123"/>
                  </a:cubicBezTo>
                  <a:cubicBezTo>
                    <a:pt x="141" y="122"/>
                    <a:pt x="141" y="122"/>
                    <a:pt x="141" y="122"/>
                  </a:cubicBezTo>
                  <a:cubicBezTo>
                    <a:pt x="141" y="122"/>
                    <a:pt x="141" y="123"/>
                    <a:pt x="140" y="123"/>
                  </a:cubicBezTo>
                  <a:cubicBezTo>
                    <a:pt x="140" y="123"/>
                    <a:pt x="140" y="123"/>
                    <a:pt x="140" y="122"/>
                  </a:cubicBezTo>
                  <a:close/>
                  <a:moveTo>
                    <a:pt x="123" y="188"/>
                  </a:move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lose/>
                  <a:moveTo>
                    <a:pt x="125" y="192"/>
                  </a:moveTo>
                  <a:cubicBezTo>
                    <a:pt x="125" y="193"/>
                    <a:pt x="125" y="193"/>
                    <a:pt x="124" y="193"/>
                  </a:cubicBezTo>
                  <a:cubicBezTo>
                    <a:pt x="124" y="193"/>
                    <a:pt x="124" y="193"/>
                    <a:pt x="124" y="193"/>
                  </a:cubicBezTo>
                  <a:cubicBezTo>
                    <a:pt x="124" y="193"/>
                    <a:pt x="124" y="193"/>
                    <a:pt x="124" y="193"/>
                  </a:cubicBezTo>
                  <a:cubicBezTo>
                    <a:pt x="124" y="192"/>
                    <a:pt x="124" y="192"/>
                    <a:pt x="124" y="192"/>
                  </a:cubicBezTo>
                  <a:cubicBezTo>
                    <a:pt x="125" y="191"/>
                    <a:pt x="125" y="191"/>
                    <a:pt x="125" y="191"/>
                  </a:cubicBezTo>
                  <a:cubicBezTo>
                    <a:pt x="124" y="191"/>
                    <a:pt x="124" y="190"/>
                    <a:pt x="123" y="190"/>
                  </a:cubicBezTo>
                  <a:cubicBezTo>
                    <a:pt x="123" y="190"/>
                    <a:pt x="123" y="191"/>
                    <a:pt x="123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3" y="190"/>
                    <a:pt x="124" y="189"/>
                    <a:pt x="126" y="189"/>
                  </a:cubicBezTo>
                  <a:cubicBezTo>
                    <a:pt x="126" y="189"/>
                    <a:pt x="126" y="189"/>
                    <a:pt x="126" y="189"/>
                  </a:cubicBezTo>
                  <a:cubicBezTo>
                    <a:pt x="125" y="188"/>
                    <a:pt x="125" y="188"/>
                    <a:pt x="125" y="188"/>
                  </a:cubicBezTo>
                  <a:cubicBezTo>
                    <a:pt x="125" y="188"/>
                    <a:pt x="126" y="188"/>
                    <a:pt x="127" y="188"/>
                  </a:cubicBezTo>
                  <a:cubicBezTo>
                    <a:pt x="126" y="189"/>
                    <a:pt x="127" y="190"/>
                    <a:pt x="125" y="190"/>
                  </a:cubicBezTo>
                  <a:cubicBezTo>
                    <a:pt x="125" y="190"/>
                    <a:pt x="125" y="191"/>
                    <a:pt x="126" y="191"/>
                  </a:cubicBezTo>
                  <a:cubicBezTo>
                    <a:pt x="126" y="191"/>
                    <a:pt x="126" y="191"/>
                    <a:pt x="126" y="191"/>
                  </a:cubicBezTo>
                  <a:cubicBezTo>
                    <a:pt x="126" y="191"/>
                    <a:pt x="126" y="191"/>
                    <a:pt x="126" y="191"/>
                  </a:cubicBezTo>
                  <a:cubicBezTo>
                    <a:pt x="126" y="191"/>
                    <a:pt x="126" y="191"/>
                    <a:pt x="126" y="191"/>
                  </a:cubicBezTo>
                  <a:cubicBezTo>
                    <a:pt x="126" y="191"/>
                    <a:pt x="126" y="191"/>
                    <a:pt x="125" y="191"/>
                  </a:cubicBezTo>
                  <a:cubicBezTo>
                    <a:pt x="126" y="192"/>
                    <a:pt x="126" y="192"/>
                    <a:pt x="126" y="192"/>
                  </a:cubicBezTo>
                  <a:cubicBezTo>
                    <a:pt x="126" y="191"/>
                    <a:pt x="126" y="191"/>
                    <a:pt x="127" y="191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7" y="192"/>
                    <a:pt x="126" y="192"/>
                    <a:pt x="125" y="192"/>
                  </a:cubicBezTo>
                  <a:close/>
                  <a:moveTo>
                    <a:pt x="138" y="188"/>
                  </a:moveTo>
                  <a:cubicBezTo>
                    <a:pt x="138" y="188"/>
                    <a:pt x="138" y="188"/>
                    <a:pt x="138" y="189"/>
                  </a:cubicBezTo>
                  <a:cubicBezTo>
                    <a:pt x="137" y="189"/>
                    <a:pt x="137" y="190"/>
                    <a:pt x="138" y="190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138" y="191"/>
                    <a:pt x="137" y="189"/>
                    <a:pt x="137" y="190"/>
                  </a:cubicBezTo>
                  <a:cubicBezTo>
                    <a:pt x="138" y="190"/>
                    <a:pt x="138" y="190"/>
                    <a:pt x="138" y="190"/>
                  </a:cubicBezTo>
                  <a:cubicBezTo>
                    <a:pt x="137" y="191"/>
                    <a:pt x="137" y="191"/>
                    <a:pt x="137" y="192"/>
                  </a:cubicBezTo>
                  <a:cubicBezTo>
                    <a:pt x="136" y="191"/>
                    <a:pt x="137" y="193"/>
                    <a:pt x="136" y="193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36" y="192"/>
                    <a:pt x="136" y="192"/>
                    <a:pt x="135" y="192"/>
                  </a:cubicBezTo>
                  <a:cubicBezTo>
                    <a:pt x="135" y="192"/>
                    <a:pt x="135" y="192"/>
                    <a:pt x="135" y="192"/>
                  </a:cubicBezTo>
                  <a:cubicBezTo>
                    <a:pt x="135" y="192"/>
                    <a:pt x="136" y="192"/>
                    <a:pt x="136" y="192"/>
                  </a:cubicBezTo>
                  <a:cubicBezTo>
                    <a:pt x="136" y="192"/>
                    <a:pt x="135" y="192"/>
                    <a:pt x="135" y="192"/>
                  </a:cubicBezTo>
                  <a:cubicBezTo>
                    <a:pt x="135" y="192"/>
                    <a:pt x="135" y="192"/>
                    <a:pt x="135" y="192"/>
                  </a:cubicBezTo>
                  <a:cubicBezTo>
                    <a:pt x="134" y="193"/>
                    <a:pt x="134" y="193"/>
                    <a:pt x="134" y="193"/>
                  </a:cubicBezTo>
                  <a:cubicBezTo>
                    <a:pt x="134" y="192"/>
                    <a:pt x="134" y="192"/>
                    <a:pt x="134" y="192"/>
                  </a:cubicBezTo>
                  <a:cubicBezTo>
                    <a:pt x="133" y="192"/>
                    <a:pt x="133" y="192"/>
                    <a:pt x="132" y="193"/>
                  </a:cubicBezTo>
                  <a:cubicBezTo>
                    <a:pt x="132" y="193"/>
                    <a:pt x="133" y="193"/>
                    <a:pt x="133" y="193"/>
                  </a:cubicBezTo>
                  <a:cubicBezTo>
                    <a:pt x="132" y="193"/>
                    <a:pt x="131" y="194"/>
                    <a:pt x="131" y="193"/>
                  </a:cubicBezTo>
                  <a:cubicBezTo>
                    <a:pt x="130" y="193"/>
                    <a:pt x="130" y="193"/>
                    <a:pt x="130" y="194"/>
                  </a:cubicBezTo>
                  <a:cubicBezTo>
                    <a:pt x="131" y="194"/>
                    <a:pt x="130" y="194"/>
                    <a:pt x="130" y="194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0" y="194"/>
                    <a:pt x="130" y="193"/>
                    <a:pt x="129" y="194"/>
                  </a:cubicBezTo>
                  <a:cubicBezTo>
                    <a:pt x="129" y="193"/>
                    <a:pt x="129" y="193"/>
                    <a:pt x="130" y="193"/>
                  </a:cubicBezTo>
                  <a:cubicBezTo>
                    <a:pt x="129" y="194"/>
                    <a:pt x="129" y="192"/>
                    <a:pt x="129" y="192"/>
                  </a:cubicBezTo>
                  <a:cubicBezTo>
                    <a:pt x="130" y="192"/>
                    <a:pt x="130" y="192"/>
                    <a:pt x="130" y="192"/>
                  </a:cubicBezTo>
                  <a:cubicBezTo>
                    <a:pt x="130" y="190"/>
                    <a:pt x="129" y="191"/>
                    <a:pt x="129" y="191"/>
                  </a:cubicBezTo>
                  <a:cubicBezTo>
                    <a:pt x="129" y="190"/>
                    <a:pt x="130" y="190"/>
                    <a:pt x="129" y="189"/>
                  </a:cubicBezTo>
                  <a:cubicBezTo>
                    <a:pt x="129" y="189"/>
                    <a:pt x="129" y="189"/>
                    <a:pt x="129" y="189"/>
                  </a:cubicBezTo>
                  <a:cubicBezTo>
                    <a:pt x="129" y="189"/>
                    <a:pt x="128" y="189"/>
                    <a:pt x="128" y="189"/>
                  </a:cubicBezTo>
                  <a:cubicBezTo>
                    <a:pt x="129" y="189"/>
                    <a:pt x="129" y="189"/>
                    <a:pt x="129" y="189"/>
                  </a:cubicBezTo>
                  <a:cubicBezTo>
                    <a:pt x="129" y="189"/>
                    <a:pt x="130" y="189"/>
                    <a:pt x="130" y="189"/>
                  </a:cubicBezTo>
                  <a:cubicBezTo>
                    <a:pt x="130" y="188"/>
                    <a:pt x="130" y="188"/>
                    <a:pt x="130" y="188"/>
                  </a:cubicBezTo>
                  <a:cubicBezTo>
                    <a:pt x="131" y="188"/>
                    <a:pt x="131" y="188"/>
                    <a:pt x="131" y="188"/>
                  </a:cubicBezTo>
                  <a:cubicBezTo>
                    <a:pt x="131" y="189"/>
                    <a:pt x="131" y="189"/>
                    <a:pt x="131" y="189"/>
                  </a:cubicBezTo>
                  <a:cubicBezTo>
                    <a:pt x="130" y="189"/>
                    <a:pt x="130" y="189"/>
                    <a:pt x="130" y="189"/>
                  </a:cubicBezTo>
                  <a:cubicBezTo>
                    <a:pt x="129" y="190"/>
                    <a:pt x="130" y="190"/>
                    <a:pt x="130" y="191"/>
                  </a:cubicBezTo>
                  <a:cubicBezTo>
                    <a:pt x="130" y="191"/>
                    <a:pt x="131" y="191"/>
                    <a:pt x="131" y="191"/>
                  </a:cubicBezTo>
                  <a:cubicBezTo>
                    <a:pt x="131" y="190"/>
                    <a:pt x="131" y="190"/>
                    <a:pt x="131" y="189"/>
                  </a:cubicBezTo>
                  <a:cubicBezTo>
                    <a:pt x="132" y="189"/>
                    <a:pt x="133" y="192"/>
                    <a:pt x="134" y="190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35" y="188"/>
                    <a:pt x="136" y="190"/>
                    <a:pt x="137" y="18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37" y="188"/>
                    <a:pt x="137" y="187"/>
                    <a:pt x="137" y="187"/>
                  </a:cubicBezTo>
                  <a:cubicBezTo>
                    <a:pt x="137" y="187"/>
                    <a:pt x="137" y="188"/>
                    <a:pt x="138" y="188"/>
                  </a:cubicBezTo>
                  <a:close/>
                  <a:moveTo>
                    <a:pt x="153" y="128"/>
                  </a:moveTo>
                  <a:cubicBezTo>
                    <a:pt x="153" y="128"/>
                    <a:pt x="152" y="128"/>
                    <a:pt x="152" y="127"/>
                  </a:cubicBezTo>
                  <a:cubicBezTo>
                    <a:pt x="153" y="128"/>
                    <a:pt x="153" y="127"/>
                    <a:pt x="153" y="127"/>
                  </a:cubicBezTo>
                  <a:cubicBezTo>
                    <a:pt x="152" y="128"/>
                    <a:pt x="154" y="128"/>
                    <a:pt x="153" y="128"/>
                  </a:cubicBezTo>
                  <a:close/>
                  <a:moveTo>
                    <a:pt x="154" y="125"/>
                  </a:moveTo>
                  <a:cubicBezTo>
                    <a:pt x="153" y="125"/>
                    <a:pt x="153" y="126"/>
                    <a:pt x="152" y="125"/>
                  </a:cubicBezTo>
                  <a:cubicBezTo>
                    <a:pt x="153" y="125"/>
                    <a:pt x="152" y="124"/>
                    <a:pt x="153" y="124"/>
                  </a:cubicBezTo>
                  <a:cubicBezTo>
                    <a:pt x="152" y="125"/>
                    <a:pt x="154" y="124"/>
                    <a:pt x="154" y="125"/>
                  </a:cubicBezTo>
                  <a:close/>
                  <a:moveTo>
                    <a:pt x="142" y="184"/>
                  </a:moveTo>
                  <a:cubicBezTo>
                    <a:pt x="142" y="184"/>
                    <a:pt x="142" y="185"/>
                    <a:pt x="142" y="185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2" y="183"/>
                    <a:pt x="142" y="183"/>
                    <a:pt x="142" y="183"/>
                  </a:cubicBezTo>
                  <a:cubicBezTo>
                    <a:pt x="142" y="183"/>
                    <a:pt x="142" y="184"/>
                    <a:pt x="142" y="184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2" y="184"/>
                    <a:pt x="142" y="184"/>
                    <a:pt x="142" y="184"/>
                  </a:cubicBezTo>
                  <a:close/>
                  <a:moveTo>
                    <a:pt x="142" y="182"/>
                  </a:moveTo>
                  <a:cubicBezTo>
                    <a:pt x="143" y="182"/>
                    <a:pt x="143" y="182"/>
                    <a:pt x="143" y="182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3" y="183"/>
                    <a:pt x="142" y="182"/>
                    <a:pt x="142" y="182"/>
                  </a:cubicBezTo>
                  <a:close/>
                  <a:moveTo>
                    <a:pt x="157" y="125"/>
                  </a:moveTo>
                  <a:cubicBezTo>
                    <a:pt x="157" y="125"/>
                    <a:pt x="157" y="125"/>
                    <a:pt x="157" y="125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57" y="124"/>
                    <a:pt x="155" y="124"/>
                    <a:pt x="156" y="125"/>
                  </a:cubicBezTo>
                  <a:cubicBezTo>
                    <a:pt x="155" y="124"/>
                    <a:pt x="155" y="124"/>
                    <a:pt x="154" y="124"/>
                  </a:cubicBezTo>
                  <a:cubicBezTo>
                    <a:pt x="154" y="123"/>
                    <a:pt x="154" y="123"/>
                    <a:pt x="154" y="123"/>
                  </a:cubicBezTo>
                  <a:cubicBezTo>
                    <a:pt x="155" y="124"/>
                    <a:pt x="155" y="124"/>
                    <a:pt x="156" y="124"/>
                  </a:cubicBezTo>
                  <a:cubicBezTo>
                    <a:pt x="156" y="124"/>
                    <a:pt x="156" y="124"/>
                    <a:pt x="156" y="124"/>
                  </a:cubicBezTo>
                  <a:cubicBezTo>
                    <a:pt x="156" y="124"/>
                    <a:pt x="156" y="124"/>
                    <a:pt x="156" y="124"/>
                  </a:cubicBezTo>
                  <a:cubicBezTo>
                    <a:pt x="156" y="124"/>
                    <a:pt x="156" y="124"/>
                    <a:pt x="156" y="124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6" y="124"/>
                    <a:pt x="156" y="124"/>
                    <a:pt x="156" y="124"/>
                  </a:cubicBezTo>
                  <a:cubicBezTo>
                    <a:pt x="156" y="124"/>
                    <a:pt x="156" y="124"/>
                    <a:pt x="156" y="124"/>
                  </a:cubicBezTo>
                  <a:cubicBezTo>
                    <a:pt x="156" y="125"/>
                    <a:pt x="157" y="124"/>
                    <a:pt x="158" y="124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9" y="125"/>
                    <a:pt x="157" y="125"/>
                    <a:pt x="157" y="125"/>
                  </a:cubicBezTo>
                  <a:close/>
                  <a:moveTo>
                    <a:pt x="156" y="140"/>
                  </a:moveTo>
                  <a:cubicBezTo>
                    <a:pt x="155" y="139"/>
                    <a:pt x="155" y="139"/>
                    <a:pt x="155" y="139"/>
                  </a:cubicBezTo>
                  <a:cubicBezTo>
                    <a:pt x="156" y="139"/>
                    <a:pt x="156" y="139"/>
                    <a:pt x="156" y="139"/>
                  </a:cubicBezTo>
                  <a:lnTo>
                    <a:pt x="156" y="140"/>
                  </a:lnTo>
                  <a:close/>
                  <a:moveTo>
                    <a:pt x="159" y="122"/>
                  </a:moveTo>
                  <a:cubicBezTo>
                    <a:pt x="160" y="122"/>
                    <a:pt x="160" y="122"/>
                    <a:pt x="160" y="122"/>
                  </a:cubicBezTo>
                  <a:cubicBezTo>
                    <a:pt x="159" y="123"/>
                    <a:pt x="159" y="123"/>
                    <a:pt x="159" y="123"/>
                  </a:cubicBezTo>
                  <a:lnTo>
                    <a:pt x="159" y="122"/>
                  </a:lnTo>
                  <a:close/>
                  <a:moveTo>
                    <a:pt x="160" y="122"/>
                  </a:moveTo>
                  <a:cubicBezTo>
                    <a:pt x="160" y="122"/>
                    <a:pt x="160" y="121"/>
                    <a:pt x="160" y="121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59" y="122"/>
                    <a:pt x="159" y="122"/>
                    <a:pt x="159" y="122"/>
                  </a:cubicBezTo>
                  <a:cubicBezTo>
                    <a:pt x="158" y="122"/>
                    <a:pt x="157" y="123"/>
                    <a:pt x="156" y="122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2"/>
                    <a:pt x="157" y="122"/>
                    <a:pt x="157" y="123"/>
                  </a:cubicBezTo>
                  <a:cubicBezTo>
                    <a:pt x="157" y="122"/>
                    <a:pt x="157" y="121"/>
                    <a:pt x="158" y="121"/>
                  </a:cubicBezTo>
                  <a:cubicBezTo>
                    <a:pt x="158" y="122"/>
                    <a:pt x="159" y="122"/>
                    <a:pt x="159" y="122"/>
                  </a:cubicBezTo>
                  <a:cubicBezTo>
                    <a:pt x="159" y="122"/>
                    <a:pt x="159" y="121"/>
                    <a:pt x="160" y="121"/>
                  </a:cubicBezTo>
                  <a:cubicBezTo>
                    <a:pt x="160" y="121"/>
                    <a:pt x="160" y="121"/>
                    <a:pt x="161" y="121"/>
                  </a:cubicBezTo>
                  <a:lnTo>
                    <a:pt x="160" y="122"/>
                  </a:lnTo>
                  <a:close/>
                  <a:moveTo>
                    <a:pt x="162" y="121"/>
                  </a:moveTo>
                  <a:cubicBezTo>
                    <a:pt x="162" y="121"/>
                    <a:pt x="162" y="121"/>
                    <a:pt x="162" y="121"/>
                  </a:cubicBezTo>
                  <a:cubicBezTo>
                    <a:pt x="162" y="121"/>
                    <a:pt x="162" y="121"/>
                    <a:pt x="162" y="121"/>
                  </a:cubicBezTo>
                  <a:close/>
                  <a:moveTo>
                    <a:pt x="163" y="120"/>
                  </a:moveTo>
                  <a:cubicBezTo>
                    <a:pt x="163" y="119"/>
                    <a:pt x="162" y="119"/>
                    <a:pt x="162" y="119"/>
                  </a:cubicBezTo>
                  <a:cubicBezTo>
                    <a:pt x="161" y="119"/>
                    <a:pt x="163" y="120"/>
                    <a:pt x="162" y="120"/>
                  </a:cubicBezTo>
                  <a:cubicBezTo>
                    <a:pt x="162" y="120"/>
                    <a:pt x="161" y="120"/>
                    <a:pt x="161" y="119"/>
                  </a:cubicBezTo>
                  <a:cubicBezTo>
                    <a:pt x="162" y="119"/>
                    <a:pt x="162" y="118"/>
                    <a:pt x="164" y="118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lnTo>
                    <a:pt x="163" y="120"/>
                  </a:lnTo>
                  <a:close/>
                  <a:moveTo>
                    <a:pt x="148" y="175"/>
                  </a:moveTo>
                  <a:cubicBezTo>
                    <a:pt x="148" y="174"/>
                    <a:pt x="149" y="175"/>
                    <a:pt x="149" y="174"/>
                  </a:cubicBezTo>
                  <a:cubicBezTo>
                    <a:pt x="149" y="175"/>
                    <a:pt x="149" y="175"/>
                    <a:pt x="149" y="175"/>
                  </a:cubicBezTo>
                  <a:lnTo>
                    <a:pt x="148" y="175"/>
                  </a:lnTo>
                  <a:close/>
                  <a:moveTo>
                    <a:pt x="151" y="175"/>
                  </a:moveTo>
                  <a:cubicBezTo>
                    <a:pt x="151" y="174"/>
                    <a:pt x="151" y="174"/>
                    <a:pt x="151" y="174"/>
                  </a:cubicBezTo>
                  <a:cubicBezTo>
                    <a:pt x="151" y="175"/>
                    <a:pt x="151" y="175"/>
                    <a:pt x="151" y="175"/>
                  </a:cubicBezTo>
                  <a:close/>
                  <a:moveTo>
                    <a:pt x="162" y="138"/>
                  </a:moveTo>
                  <a:cubicBezTo>
                    <a:pt x="161" y="138"/>
                    <a:pt x="161" y="138"/>
                    <a:pt x="161" y="138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62" y="137"/>
                    <a:pt x="162" y="137"/>
                    <a:pt x="162" y="138"/>
                  </a:cubicBezTo>
                  <a:close/>
                  <a:moveTo>
                    <a:pt x="165" y="124"/>
                  </a:moveTo>
                  <a:cubicBezTo>
                    <a:pt x="165" y="124"/>
                    <a:pt x="164" y="124"/>
                    <a:pt x="163" y="124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4" y="123"/>
                    <a:pt x="165" y="123"/>
                    <a:pt x="166" y="122"/>
                  </a:cubicBezTo>
                  <a:cubicBezTo>
                    <a:pt x="165" y="123"/>
                    <a:pt x="167" y="124"/>
                    <a:pt x="165" y="124"/>
                  </a:cubicBezTo>
                  <a:close/>
                  <a:moveTo>
                    <a:pt x="166" y="122"/>
                  </a:moveTo>
                  <a:cubicBezTo>
                    <a:pt x="166" y="121"/>
                    <a:pt x="167" y="122"/>
                    <a:pt x="167" y="121"/>
                  </a:cubicBezTo>
                  <a:cubicBezTo>
                    <a:pt x="168" y="122"/>
                    <a:pt x="168" y="121"/>
                    <a:pt x="169" y="121"/>
                  </a:cubicBezTo>
                  <a:cubicBezTo>
                    <a:pt x="169" y="121"/>
                    <a:pt x="169" y="121"/>
                    <a:pt x="169" y="120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7" y="120"/>
                    <a:pt x="168" y="120"/>
                    <a:pt x="168" y="120"/>
                  </a:cubicBezTo>
                  <a:cubicBezTo>
                    <a:pt x="169" y="120"/>
                    <a:pt x="170" y="119"/>
                    <a:pt x="170" y="119"/>
                  </a:cubicBezTo>
                  <a:cubicBezTo>
                    <a:pt x="171" y="117"/>
                    <a:pt x="169" y="118"/>
                    <a:pt x="169" y="118"/>
                  </a:cubicBezTo>
                  <a:cubicBezTo>
                    <a:pt x="169" y="117"/>
                    <a:pt x="170" y="117"/>
                    <a:pt x="170" y="117"/>
                  </a:cubicBezTo>
                  <a:cubicBezTo>
                    <a:pt x="169" y="116"/>
                    <a:pt x="169" y="117"/>
                    <a:pt x="169" y="116"/>
                  </a:cubicBezTo>
                  <a:cubicBezTo>
                    <a:pt x="168" y="118"/>
                    <a:pt x="168" y="118"/>
                    <a:pt x="168" y="118"/>
                  </a:cubicBezTo>
                  <a:cubicBezTo>
                    <a:pt x="167" y="117"/>
                    <a:pt x="167" y="117"/>
                    <a:pt x="167" y="117"/>
                  </a:cubicBezTo>
                  <a:cubicBezTo>
                    <a:pt x="167" y="116"/>
                    <a:pt x="168" y="118"/>
                    <a:pt x="169" y="116"/>
                  </a:cubicBezTo>
                  <a:cubicBezTo>
                    <a:pt x="169" y="116"/>
                    <a:pt x="169" y="116"/>
                    <a:pt x="168" y="116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9" y="116"/>
                    <a:pt x="169" y="115"/>
                  </a:cubicBezTo>
                  <a:cubicBezTo>
                    <a:pt x="170" y="115"/>
                    <a:pt x="170" y="115"/>
                    <a:pt x="170" y="115"/>
                  </a:cubicBezTo>
                  <a:cubicBezTo>
                    <a:pt x="170" y="115"/>
                    <a:pt x="170" y="115"/>
                    <a:pt x="170" y="115"/>
                  </a:cubicBezTo>
                  <a:cubicBezTo>
                    <a:pt x="170" y="115"/>
                    <a:pt x="170" y="115"/>
                    <a:pt x="170" y="115"/>
                  </a:cubicBezTo>
                  <a:cubicBezTo>
                    <a:pt x="170" y="115"/>
                    <a:pt x="170" y="115"/>
                    <a:pt x="170" y="115"/>
                  </a:cubicBezTo>
                  <a:cubicBezTo>
                    <a:pt x="170" y="114"/>
                    <a:pt x="170" y="114"/>
                    <a:pt x="170" y="114"/>
                  </a:cubicBezTo>
                  <a:cubicBezTo>
                    <a:pt x="169" y="114"/>
                    <a:pt x="169" y="114"/>
                    <a:pt x="168" y="114"/>
                  </a:cubicBezTo>
                  <a:cubicBezTo>
                    <a:pt x="168" y="114"/>
                    <a:pt x="168" y="114"/>
                    <a:pt x="168" y="114"/>
                  </a:cubicBezTo>
                  <a:cubicBezTo>
                    <a:pt x="168" y="114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3"/>
                    <a:pt x="166" y="113"/>
                    <a:pt x="166" y="114"/>
                  </a:cubicBezTo>
                  <a:cubicBezTo>
                    <a:pt x="166" y="114"/>
                    <a:pt x="166" y="113"/>
                    <a:pt x="166" y="113"/>
                  </a:cubicBezTo>
                  <a:cubicBezTo>
                    <a:pt x="166" y="114"/>
                    <a:pt x="164" y="114"/>
                    <a:pt x="165" y="114"/>
                  </a:cubicBezTo>
                  <a:cubicBezTo>
                    <a:pt x="166" y="114"/>
                    <a:pt x="166" y="114"/>
                    <a:pt x="166" y="114"/>
                  </a:cubicBezTo>
                  <a:cubicBezTo>
                    <a:pt x="165" y="115"/>
                    <a:pt x="165" y="115"/>
                    <a:pt x="165" y="115"/>
                  </a:cubicBezTo>
                  <a:cubicBezTo>
                    <a:pt x="165" y="114"/>
                    <a:pt x="164" y="114"/>
                    <a:pt x="164" y="114"/>
                  </a:cubicBezTo>
                  <a:cubicBezTo>
                    <a:pt x="164" y="114"/>
                    <a:pt x="163" y="115"/>
                    <a:pt x="163" y="115"/>
                  </a:cubicBezTo>
                  <a:cubicBezTo>
                    <a:pt x="163" y="115"/>
                    <a:pt x="163" y="115"/>
                    <a:pt x="163" y="115"/>
                  </a:cubicBezTo>
                  <a:cubicBezTo>
                    <a:pt x="163" y="115"/>
                    <a:pt x="163" y="115"/>
                    <a:pt x="163" y="114"/>
                  </a:cubicBezTo>
                  <a:cubicBezTo>
                    <a:pt x="163" y="114"/>
                    <a:pt x="163" y="114"/>
                    <a:pt x="163" y="114"/>
                  </a:cubicBezTo>
                  <a:cubicBezTo>
                    <a:pt x="163" y="114"/>
                    <a:pt x="163" y="114"/>
                    <a:pt x="163" y="114"/>
                  </a:cubicBezTo>
                  <a:cubicBezTo>
                    <a:pt x="163" y="114"/>
                    <a:pt x="163" y="114"/>
                    <a:pt x="163" y="114"/>
                  </a:cubicBezTo>
                  <a:cubicBezTo>
                    <a:pt x="162" y="114"/>
                    <a:pt x="162" y="114"/>
                    <a:pt x="162" y="113"/>
                  </a:cubicBezTo>
                  <a:cubicBezTo>
                    <a:pt x="162" y="114"/>
                    <a:pt x="163" y="113"/>
                    <a:pt x="163" y="113"/>
                  </a:cubicBezTo>
                  <a:cubicBezTo>
                    <a:pt x="163" y="113"/>
                    <a:pt x="163" y="114"/>
                    <a:pt x="163" y="114"/>
                  </a:cubicBezTo>
                  <a:cubicBezTo>
                    <a:pt x="163" y="114"/>
                    <a:pt x="163" y="114"/>
                    <a:pt x="163" y="114"/>
                  </a:cubicBezTo>
                  <a:cubicBezTo>
                    <a:pt x="163" y="114"/>
                    <a:pt x="164" y="114"/>
                    <a:pt x="164" y="114"/>
                  </a:cubicBezTo>
                  <a:cubicBezTo>
                    <a:pt x="164" y="113"/>
                    <a:pt x="164" y="113"/>
                    <a:pt x="164" y="113"/>
                  </a:cubicBezTo>
                  <a:cubicBezTo>
                    <a:pt x="164" y="113"/>
                    <a:pt x="165" y="114"/>
                    <a:pt x="165" y="113"/>
                  </a:cubicBezTo>
                  <a:cubicBezTo>
                    <a:pt x="165" y="112"/>
                    <a:pt x="164" y="112"/>
                    <a:pt x="164" y="112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64" y="112"/>
                    <a:pt x="165" y="112"/>
                    <a:pt x="165" y="113"/>
                  </a:cubicBezTo>
                  <a:cubicBezTo>
                    <a:pt x="166" y="112"/>
                    <a:pt x="167" y="113"/>
                    <a:pt x="167" y="112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7" y="111"/>
                    <a:pt x="166" y="111"/>
                    <a:pt x="166" y="111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66" y="112"/>
                    <a:pt x="166" y="112"/>
                    <a:pt x="165" y="112"/>
                  </a:cubicBezTo>
                  <a:cubicBezTo>
                    <a:pt x="165" y="112"/>
                    <a:pt x="166" y="112"/>
                    <a:pt x="166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6" y="111"/>
                    <a:pt x="166" y="112"/>
                    <a:pt x="166" y="112"/>
                  </a:cubicBezTo>
                  <a:cubicBezTo>
                    <a:pt x="166" y="112"/>
                    <a:pt x="166" y="112"/>
                    <a:pt x="166" y="111"/>
                  </a:cubicBezTo>
                  <a:cubicBezTo>
                    <a:pt x="166" y="111"/>
                    <a:pt x="166" y="111"/>
                    <a:pt x="166" y="111"/>
                  </a:cubicBezTo>
                  <a:cubicBezTo>
                    <a:pt x="166" y="111"/>
                    <a:pt x="166" y="110"/>
                    <a:pt x="165" y="109"/>
                  </a:cubicBezTo>
                  <a:cubicBezTo>
                    <a:pt x="165" y="109"/>
                    <a:pt x="165" y="110"/>
                    <a:pt x="165" y="110"/>
                  </a:cubicBezTo>
                  <a:cubicBezTo>
                    <a:pt x="165" y="110"/>
                    <a:pt x="165" y="110"/>
                    <a:pt x="165" y="109"/>
                  </a:cubicBezTo>
                  <a:cubicBezTo>
                    <a:pt x="164" y="109"/>
                    <a:pt x="164" y="109"/>
                    <a:pt x="164" y="109"/>
                  </a:cubicBezTo>
                  <a:cubicBezTo>
                    <a:pt x="165" y="109"/>
                    <a:pt x="165" y="109"/>
                    <a:pt x="165" y="109"/>
                  </a:cubicBezTo>
                  <a:cubicBezTo>
                    <a:pt x="164" y="108"/>
                    <a:pt x="164" y="108"/>
                    <a:pt x="164" y="108"/>
                  </a:cubicBezTo>
                  <a:cubicBezTo>
                    <a:pt x="165" y="109"/>
                    <a:pt x="166" y="108"/>
                    <a:pt x="166" y="108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168" y="110"/>
                    <a:pt x="165" y="109"/>
                    <a:pt x="166" y="110"/>
                  </a:cubicBezTo>
                  <a:cubicBezTo>
                    <a:pt x="166" y="110"/>
                    <a:pt x="166" y="110"/>
                    <a:pt x="166" y="111"/>
                  </a:cubicBezTo>
                  <a:cubicBezTo>
                    <a:pt x="167" y="111"/>
                    <a:pt x="167" y="111"/>
                    <a:pt x="167" y="112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7" y="113"/>
                    <a:pt x="167" y="113"/>
                    <a:pt x="168" y="114"/>
                  </a:cubicBezTo>
                  <a:cubicBezTo>
                    <a:pt x="168" y="113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8" y="114"/>
                    <a:pt x="168" y="114"/>
                    <a:pt x="168" y="114"/>
                  </a:cubicBezTo>
                  <a:cubicBezTo>
                    <a:pt x="168" y="113"/>
                    <a:pt x="169" y="114"/>
                    <a:pt x="170" y="113"/>
                  </a:cubicBezTo>
                  <a:cubicBezTo>
                    <a:pt x="170" y="113"/>
                    <a:pt x="170" y="113"/>
                    <a:pt x="170" y="113"/>
                  </a:cubicBezTo>
                  <a:cubicBezTo>
                    <a:pt x="170" y="113"/>
                    <a:pt x="171" y="113"/>
                    <a:pt x="171" y="112"/>
                  </a:cubicBezTo>
                  <a:cubicBezTo>
                    <a:pt x="171" y="112"/>
                    <a:pt x="171" y="112"/>
                    <a:pt x="171" y="112"/>
                  </a:cubicBezTo>
                  <a:cubicBezTo>
                    <a:pt x="171" y="113"/>
                    <a:pt x="173" y="111"/>
                    <a:pt x="173" y="113"/>
                  </a:cubicBezTo>
                  <a:cubicBezTo>
                    <a:pt x="173" y="113"/>
                    <a:pt x="174" y="111"/>
                    <a:pt x="173" y="111"/>
                  </a:cubicBezTo>
                  <a:cubicBezTo>
                    <a:pt x="174" y="111"/>
                    <a:pt x="174" y="111"/>
                    <a:pt x="174" y="111"/>
                  </a:cubicBezTo>
                  <a:cubicBezTo>
                    <a:pt x="175" y="110"/>
                    <a:pt x="175" y="110"/>
                    <a:pt x="175" y="110"/>
                  </a:cubicBezTo>
                  <a:cubicBezTo>
                    <a:pt x="175" y="110"/>
                    <a:pt x="175" y="110"/>
                    <a:pt x="175" y="110"/>
                  </a:cubicBezTo>
                  <a:cubicBezTo>
                    <a:pt x="176" y="110"/>
                    <a:pt x="176" y="110"/>
                    <a:pt x="176" y="110"/>
                  </a:cubicBezTo>
                  <a:cubicBezTo>
                    <a:pt x="176" y="110"/>
                    <a:pt x="175" y="110"/>
                    <a:pt x="175" y="109"/>
                  </a:cubicBezTo>
                  <a:cubicBezTo>
                    <a:pt x="175" y="109"/>
                    <a:pt x="175" y="109"/>
                    <a:pt x="175" y="109"/>
                  </a:cubicBezTo>
                  <a:cubicBezTo>
                    <a:pt x="175" y="110"/>
                    <a:pt x="176" y="110"/>
                    <a:pt x="177" y="110"/>
                  </a:cubicBezTo>
                  <a:cubicBezTo>
                    <a:pt x="177" y="110"/>
                    <a:pt x="177" y="111"/>
                    <a:pt x="178" y="110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180" y="111"/>
                    <a:pt x="180" y="111"/>
                    <a:pt x="180" y="111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81" y="109"/>
                    <a:pt x="182" y="110"/>
                    <a:pt x="183" y="109"/>
                  </a:cubicBezTo>
                  <a:cubicBezTo>
                    <a:pt x="183" y="110"/>
                    <a:pt x="184" y="110"/>
                    <a:pt x="184" y="110"/>
                  </a:cubicBezTo>
                  <a:cubicBezTo>
                    <a:pt x="184" y="110"/>
                    <a:pt x="184" y="109"/>
                    <a:pt x="184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5" y="109"/>
                    <a:pt x="184" y="110"/>
                    <a:pt x="185" y="110"/>
                  </a:cubicBezTo>
                  <a:cubicBezTo>
                    <a:pt x="185" y="109"/>
                    <a:pt x="187" y="110"/>
                    <a:pt x="186" y="109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187" y="110"/>
                    <a:pt x="187" y="110"/>
                    <a:pt x="187" y="110"/>
                  </a:cubicBezTo>
                  <a:cubicBezTo>
                    <a:pt x="187" y="110"/>
                    <a:pt x="187" y="109"/>
                    <a:pt x="187" y="109"/>
                  </a:cubicBezTo>
                  <a:cubicBezTo>
                    <a:pt x="186" y="109"/>
                    <a:pt x="187" y="110"/>
                    <a:pt x="186" y="110"/>
                  </a:cubicBezTo>
                  <a:cubicBezTo>
                    <a:pt x="187" y="111"/>
                    <a:pt x="187" y="110"/>
                    <a:pt x="188" y="110"/>
                  </a:cubicBezTo>
                  <a:cubicBezTo>
                    <a:pt x="188" y="111"/>
                    <a:pt x="188" y="112"/>
                    <a:pt x="188" y="112"/>
                  </a:cubicBezTo>
                  <a:cubicBezTo>
                    <a:pt x="187" y="111"/>
                    <a:pt x="185" y="112"/>
                    <a:pt x="183" y="111"/>
                  </a:cubicBezTo>
                  <a:cubicBezTo>
                    <a:pt x="183" y="111"/>
                    <a:pt x="183" y="111"/>
                    <a:pt x="183" y="111"/>
                  </a:cubicBezTo>
                  <a:cubicBezTo>
                    <a:pt x="183" y="111"/>
                    <a:pt x="183" y="111"/>
                    <a:pt x="183" y="111"/>
                  </a:cubicBezTo>
                  <a:cubicBezTo>
                    <a:pt x="183" y="111"/>
                    <a:pt x="183" y="111"/>
                    <a:pt x="183" y="111"/>
                  </a:cubicBezTo>
                  <a:cubicBezTo>
                    <a:pt x="182" y="111"/>
                    <a:pt x="182" y="111"/>
                    <a:pt x="182" y="111"/>
                  </a:cubicBezTo>
                  <a:cubicBezTo>
                    <a:pt x="182" y="112"/>
                    <a:pt x="183" y="111"/>
                    <a:pt x="183" y="112"/>
                  </a:cubicBezTo>
                  <a:cubicBezTo>
                    <a:pt x="183" y="112"/>
                    <a:pt x="181" y="112"/>
                    <a:pt x="181" y="112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1" y="113"/>
                    <a:pt x="181" y="113"/>
                    <a:pt x="182" y="113"/>
                  </a:cubicBezTo>
                  <a:cubicBezTo>
                    <a:pt x="182" y="113"/>
                    <a:pt x="182" y="113"/>
                    <a:pt x="182" y="113"/>
                  </a:cubicBezTo>
                  <a:cubicBezTo>
                    <a:pt x="182" y="113"/>
                    <a:pt x="181" y="114"/>
                    <a:pt x="181" y="113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1" y="113"/>
                    <a:pt x="181" y="112"/>
                    <a:pt x="181" y="112"/>
                  </a:cubicBezTo>
                  <a:cubicBezTo>
                    <a:pt x="180" y="112"/>
                    <a:pt x="179" y="112"/>
                    <a:pt x="178" y="112"/>
                  </a:cubicBezTo>
                  <a:cubicBezTo>
                    <a:pt x="178" y="113"/>
                    <a:pt x="177" y="113"/>
                    <a:pt x="176" y="113"/>
                  </a:cubicBezTo>
                  <a:cubicBezTo>
                    <a:pt x="176" y="113"/>
                    <a:pt x="176" y="115"/>
                    <a:pt x="177" y="115"/>
                  </a:cubicBezTo>
                  <a:cubicBezTo>
                    <a:pt x="177" y="115"/>
                    <a:pt x="177" y="115"/>
                    <a:pt x="178" y="115"/>
                  </a:cubicBezTo>
                  <a:cubicBezTo>
                    <a:pt x="178" y="115"/>
                    <a:pt x="178" y="114"/>
                    <a:pt x="178" y="114"/>
                  </a:cubicBezTo>
                  <a:cubicBezTo>
                    <a:pt x="177" y="114"/>
                    <a:pt x="177" y="114"/>
                    <a:pt x="177" y="114"/>
                  </a:cubicBezTo>
                  <a:cubicBezTo>
                    <a:pt x="178" y="114"/>
                    <a:pt x="178" y="114"/>
                    <a:pt x="178" y="114"/>
                  </a:cubicBezTo>
                  <a:cubicBezTo>
                    <a:pt x="178" y="114"/>
                    <a:pt x="178" y="115"/>
                    <a:pt x="178" y="115"/>
                  </a:cubicBezTo>
                  <a:cubicBezTo>
                    <a:pt x="178" y="115"/>
                    <a:pt x="178" y="115"/>
                    <a:pt x="177" y="115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6" y="115"/>
                    <a:pt x="174" y="114"/>
                    <a:pt x="175" y="117"/>
                  </a:cubicBezTo>
                  <a:cubicBezTo>
                    <a:pt x="177" y="115"/>
                    <a:pt x="181" y="119"/>
                    <a:pt x="179" y="115"/>
                  </a:cubicBezTo>
                  <a:cubicBezTo>
                    <a:pt x="179" y="114"/>
                    <a:pt x="179" y="114"/>
                    <a:pt x="179" y="114"/>
                  </a:cubicBezTo>
                  <a:cubicBezTo>
                    <a:pt x="179" y="114"/>
                    <a:pt x="180" y="114"/>
                    <a:pt x="180" y="114"/>
                  </a:cubicBezTo>
                  <a:cubicBezTo>
                    <a:pt x="180" y="115"/>
                    <a:pt x="181" y="115"/>
                    <a:pt x="181" y="116"/>
                  </a:cubicBezTo>
                  <a:cubicBezTo>
                    <a:pt x="181" y="116"/>
                    <a:pt x="183" y="117"/>
                    <a:pt x="183" y="116"/>
                  </a:cubicBezTo>
                  <a:cubicBezTo>
                    <a:pt x="184" y="116"/>
                    <a:pt x="184" y="116"/>
                    <a:pt x="184" y="115"/>
                  </a:cubicBezTo>
                  <a:cubicBezTo>
                    <a:pt x="184" y="115"/>
                    <a:pt x="184" y="115"/>
                    <a:pt x="184" y="115"/>
                  </a:cubicBezTo>
                  <a:cubicBezTo>
                    <a:pt x="184" y="114"/>
                    <a:pt x="184" y="114"/>
                    <a:pt x="184" y="114"/>
                  </a:cubicBezTo>
                  <a:cubicBezTo>
                    <a:pt x="184" y="114"/>
                    <a:pt x="184" y="114"/>
                    <a:pt x="184" y="114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5" y="114"/>
                    <a:pt x="185" y="113"/>
                    <a:pt x="186" y="113"/>
                  </a:cubicBezTo>
                  <a:cubicBezTo>
                    <a:pt x="186" y="113"/>
                    <a:pt x="186" y="114"/>
                    <a:pt x="186" y="114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8" y="113"/>
                    <a:pt x="188" y="113"/>
                  </a:cubicBezTo>
                  <a:cubicBezTo>
                    <a:pt x="188" y="113"/>
                    <a:pt x="188" y="114"/>
                    <a:pt x="189" y="114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0" y="111"/>
                    <a:pt x="190" y="111"/>
                    <a:pt x="190" y="111"/>
                  </a:cubicBezTo>
                  <a:cubicBezTo>
                    <a:pt x="190" y="111"/>
                    <a:pt x="191" y="111"/>
                    <a:pt x="191" y="111"/>
                  </a:cubicBezTo>
                  <a:cubicBezTo>
                    <a:pt x="191" y="110"/>
                    <a:pt x="190" y="109"/>
                    <a:pt x="191" y="109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2" y="108"/>
                    <a:pt x="192" y="110"/>
                    <a:pt x="193" y="109"/>
                  </a:cubicBezTo>
                  <a:cubicBezTo>
                    <a:pt x="193" y="109"/>
                    <a:pt x="193" y="109"/>
                    <a:pt x="194" y="108"/>
                  </a:cubicBezTo>
                  <a:cubicBezTo>
                    <a:pt x="194" y="108"/>
                    <a:pt x="194" y="109"/>
                    <a:pt x="194" y="109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6" y="108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6" y="107"/>
                    <a:pt x="196" y="107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7" y="108"/>
                    <a:pt x="199" y="108"/>
                    <a:pt x="200" y="107"/>
                  </a:cubicBezTo>
                  <a:cubicBezTo>
                    <a:pt x="201" y="107"/>
                    <a:pt x="201" y="107"/>
                    <a:pt x="201" y="107"/>
                  </a:cubicBezTo>
                  <a:cubicBezTo>
                    <a:pt x="200" y="107"/>
                    <a:pt x="200" y="107"/>
                    <a:pt x="200" y="107"/>
                  </a:cubicBezTo>
                  <a:cubicBezTo>
                    <a:pt x="200" y="108"/>
                    <a:pt x="201" y="108"/>
                    <a:pt x="201" y="108"/>
                  </a:cubicBezTo>
                  <a:cubicBezTo>
                    <a:pt x="202" y="108"/>
                    <a:pt x="202" y="108"/>
                    <a:pt x="202" y="108"/>
                  </a:cubicBezTo>
                  <a:cubicBezTo>
                    <a:pt x="202" y="108"/>
                    <a:pt x="203" y="108"/>
                    <a:pt x="203" y="108"/>
                  </a:cubicBezTo>
                  <a:cubicBezTo>
                    <a:pt x="203" y="108"/>
                    <a:pt x="203" y="108"/>
                    <a:pt x="203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4" y="107"/>
                    <a:pt x="205" y="105"/>
                    <a:pt x="206" y="107"/>
                  </a:cubicBezTo>
                  <a:cubicBezTo>
                    <a:pt x="206" y="106"/>
                    <a:pt x="207" y="106"/>
                    <a:pt x="208" y="106"/>
                  </a:cubicBezTo>
                  <a:cubicBezTo>
                    <a:pt x="208" y="106"/>
                    <a:pt x="208" y="106"/>
                    <a:pt x="208" y="106"/>
                  </a:cubicBezTo>
                  <a:cubicBezTo>
                    <a:pt x="209" y="106"/>
                    <a:pt x="209" y="105"/>
                    <a:pt x="209" y="106"/>
                  </a:cubicBezTo>
                  <a:cubicBezTo>
                    <a:pt x="210" y="106"/>
                    <a:pt x="211" y="105"/>
                    <a:pt x="212" y="106"/>
                  </a:cubicBezTo>
                  <a:cubicBezTo>
                    <a:pt x="212" y="105"/>
                    <a:pt x="213" y="105"/>
                    <a:pt x="214" y="105"/>
                  </a:cubicBezTo>
                  <a:cubicBezTo>
                    <a:pt x="214" y="105"/>
                    <a:pt x="214" y="105"/>
                    <a:pt x="214" y="105"/>
                  </a:cubicBezTo>
                  <a:cubicBezTo>
                    <a:pt x="214" y="105"/>
                    <a:pt x="214" y="105"/>
                    <a:pt x="214" y="105"/>
                  </a:cubicBezTo>
                  <a:cubicBezTo>
                    <a:pt x="213" y="104"/>
                    <a:pt x="213" y="104"/>
                    <a:pt x="212" y="103"/>
                  </a:cubicBezTo>
                  <a:cubicBezTo>
                    <a:pt x="213" y="103"/>
                    <a:pt x="213" y="103"/>
                    <a:pt x="213" y="103"/>
                  </a:cubicBezTo>
                  <a:cubicBezTo>
                    <a:pt x="213" y="104"/>
                    <a:pt x="212" y="104"/>
                    <a:pt x="213" y="104"/>
                  </a:cubicBezTo>
                  <a:cubicBezTo>
                    <a:pt x="215" y="104"/>
                    <a:pt x="216" y="106"/>
                    <a:pt x="217" y="104"/>
                  </a:cubicBezTo>
                  <a:cubicBezTo>
                    <a:pt x="218" y="106"/>
                    <a:pt x="219" y="104"/>
                    <a:pt x="220" y="105"/>
                  </a:cubicBezTo>
                  <a:cubicBezTo>
                    <a:pt x="220" y="104"/>
                    <a:pt x="221" y="105"/>
                    <a:pt x="221" y="104"/>
                  </a:cubicBezTo>
                  <a:cubicBezTo>
                    <a:pt x="222" y="105"/>
                    <a:pt x="222" y="105"/>
                    <a:pt x="222" y="105"/>
                  </a:cubicBezTo>
                  <a:cubicBezTo>
                    <a:pt x="222" y="103"/>
                    <a:pt x="224" y="104"/>
                    <a:pt x="225" y="104"/>
                  </a:cubicBezTo>
                  <a:cubicBezTo>
                    <a:pt x="225" y="103"/>
                    <a:pt x="223" y="103"/>
                    <a:pt x="224" y="102"/>
                  </a:cubicBezTo>
                  <a:cubicBezTo>
                    <a:pt x="224" y="102"/>
                    <a:pt x="224" y="103"/>
                    <a:pt x="225" y="103"/>
                  </a:cubicBezTo>
                  <a:cubicBezTo>
                    <a:pt x="225" y="103"/>
                    <a:pt x="225" y="103"/>
                    <a:pt x="225" y="103"/>
                  </a:cubicBezTo>
                  <a:cubicBezTo>
                    <a:pt x="225" y="103"/>
                    <a:pt x="225" y="103"/>
                    <a:pt x="225" y="103"/>
                  </a:cubicBezTo>
                  <a:cubicBezTo>
                    <a:pt x="225" y="103"/>
                    <a:pt x="224" y="102"/>
                    <a:pt x="224" y="102"/>
                  </a:cubicBezTo>
                  <a:cubicBezTo>
                    <a:pt x="225" y="103"/>
                    <a:pt x="225" y="103"/>
                    <a:pt x="225" y="103"/>
                  </a:cubicBezTo>
                  <a:cubicBezTo>
                    <a:pt x="225" y="103"/>
                    <a:pt x="225" y="103"/>
                    <a:pt x="225" y="103"/>
                  </a:cubicBezTo>
                  <a:cubicBezTo>
                    <a:pt x="225" y="103"/>
                    <a:pt x="225" y="103"/>
                    <a:pt x="225" y="103"/>
                  </a:cubicBezTo>
                  <a:cubicBezTo>
                    <a:pt x="225" y="102"/>
                    <a:pt x="225" y="102"/>
                    <a:pt x="225" y="102"/>
                  </a:cubicBezTo>
                  <a:cubicBezTo>
                    <a:pt x="225" y="102"/>
                    <a:pt x="225" y="102"/>
                    <a:pt x="225" y="102"/>
                  </a:cubicBezTo>
                  <a:cubicBezTo>
                    <a:pt x="225" y="102"/>
                    <a:pt x="225" y="102"/>
                    <a:pt x="225" y="102"/>
                  </a:cubicBezTo>
                  <a:cubicBezTo>
                    <a:pt x="225" y="103"/>
                    <a:pt x="225" y="103"/>
                    <a:pt x="225" y="103"/>
                  </a:cubicBezTo>
                  <a:cubicBezTo>
                    <a:pt x="226" y="103"/>
                    <a:pt x="226" y="103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ubicBezTo>
                    <a:pt x="226" y="103"/>
                    <a:pt x="227" y="103"/>
                    <a:pt x="227" y="103"/>
                  </a:cubicBezTo>
                  <a:cubicBezTo>
                    <a:pt x="227" y="103"/>
                    <a:pt x="226" y="103"/>
                    <a:pt x="226" y="103"/>
                  </a:cubicBezTo>
                  <a:cubicBezTo>
                    <a:pt x="226" y="104"/>
                    <a:pt x="226" y="104"/>
                    <a:pt x="227" y="104"/>
                  </a:cubicBezTo>
                  <a:cubicBezTo>
                    <a:pt x="227" y="105"/>
                    <a:pt x="227" y="104"/>
                    <a:pt x="227" y="104"/>
                  </a:cubicBezTo>
                  <a:cubicBezTo>
                    <a:pt x="227" y="104"/>
                    <a:pt x="227" y="104"/>
                    <a:pt x="227" y="105"/>
                  </a:cubicBezTo>
                  <a:cubicBezTo>
                    <a:pt x="228" y="104"/>
                    <a:pt x="227" y="104"/>
                    <a:pt x="228" y="104"/>
                  </a:cubicBezTo>
                  <a:cubicBezTo>
                    <a:pt x="229" y="103"/>
                    <a:pt x="231" y="104"/>
                    <a:pt x="230" y="103"/>
                  </a:cubicBezTo>
                  <a:cubicBezTo>
                    <a:pt x="231" y="103"/>
                    <a:pt x="231" y="103"/>
                    <a:pt x="231" y="103"/>
                  </a:cubicBezTo>
                  <a:cubicBezTo>
                    <a:pt x="231" y="103"/>
                    <a:pt x="232" y="103"/>
                    <a:pt x="232" y="104"/>
                  </a:cubicBezTo>
                  <a:cubicBezTo>
                    <a:pt x="232" y="103"/>
                    <a:pt x="234" y="104"/>
                    <a:pt x="235" y="103"/>
                  </a:cubicBezTo>
                  <a:cubicBezTo>
                    <a:pt x="234" y="104"/>
                    <a:pt x="236" y="104"/>
                    <a:pt x="236" y="105"/>
                  </a:cubicBezTo>
                  <a:cubicBezTo>
                    <a:pt x="236" y="105"/>
                    <a:pt x="236" y="105"/>
                    <a:pt x="235" y="105"/>
                  </a:cubicBezTo>
                  <a:cubicBezTo>
                    <a:pt x="236" y="106"/>
                    <a:pt x="237" y="105"/>
                    <a:pt x="238" y="105"/>
                  </a:cubicBezTo>
                  <a:cubicBezTo>
                    <a:pt x="238" y="106"/>
                    <a:pt x="238" y="106"/>
                    <a:pt x="238" y="106"/>
                  </a:cubicBezTo>
                  <a:cubicBezTo>
                    <a:pt x="238" y="106"/>
                    <a:pt x="236" y="105"/>
                    <a:pt x="236" y="106"/>
                  </a:cubicBezTo>
                  <a:cubicBezTo>
                    <a:pt x="235" y="105"/>
                    <a:pt x="234" y="105"/>
                    <a:pt x="233" y="105"/>
                  </a:cubicBezTo>
                  <a:cubicBezTo>
                    <a:pt x="233" y="105"/>
                    <a:pt x="234" y="105"/>
                    <a:pt x="233" y="105"/>
                  </a:cubicBezTo>
                  <a:cubicBezTo>
                    <a:pt x="233" y="105"/>
                    <a:pt x="233" y="105"/>
                    <a:pt x="232" y="105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3" y="105"/>
                    <a:pt x="233" y="106"/>
                    <a:pt x="233" y="10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1" y="106"/>
                    <a:pt x="230" y="106"/>
                    <a:pt x="229" y="106"/>
                  </a:cubicBezTo>
                  <a:cubicBezTo>
                    <a:pt x="229" y="105"/>
                    <a:pt x="227" y="105"/>
                    <a:pt x="227" y="106"/>
                  </a:cubicBezTo>
                  <a:cubicBezTo>
                    <a:pt x="227" y="106"/>
                    <a:pt x="227" y="107"/>
                    <a:pt x="227" y="108"/>
                  </a:cubicBezTo>
                  <a:cubicBezTo>
                    <a:pt x="229" y="108"/>
                    <a:pt x="230" y="106"/>
                    <a:pt x="231" y="107"/>
                  </a:cubicBezTo>
                  <a:cubicBezTo>
                    <a:pt x="230" y="108"/>
                    <a:pt x="229" y="107"/>
                    <a:pt x="229" y="108"/>
                  </a:cubicBezTo>
                  <a:cubicBezTo>
                    <a:pt x="230" y="109"/>
                    <a:pt x="231" y="108"/>
                    <a:pt x="233" y="108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4" y="108"/>
                    <a:pt x="234" y="108"/>
                    <a:pt x="234" y="108"/>
                  </a:cubicBezTo>
                  <a:cubicBezTo>
                    <a:pt x="233" y="108"/>
                    <a:pt x="232" y="109"/>
                    <a:pt x="232" y="110"/>
                  </a:cubicBezTo>
                  <a:cubicBezTo>
                    <a:pt x="233" y="110"/>
                    <a:pt x="233" y="109"/>
                    <a:pt x="234" y="109"/>
                  </a:cubicBezTo>
                  <a:cubicBezTo>
                    <a:pt x="234" y="110"/>
                    <a:pt x="234" y="110"/>
                    <a:pt x="235" y="110"/>
                  </a:cubicBezTo>
                  <a:cubicBezTo>
                    <a:pt x="235" y="110"/>
                    <a:pt x="235" y="110"/>
                    <a:pt x="235" y="111"/>
                  </a:cubicBezTo>
                  <a:cubicBezTo>
                    <a:pt x="235" y="111"/>
                    <a:pt x="235" y="111"/>
                    <a:pt x="236" y="111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37" y="111"/>
                    <a:pt x="237" y="111"/>
                    <a:pt x="237" y="111"/>
                  </a:cubicBezTo>
                  <a:cubicBezTo>
                    <a:pt x="237" y="111"/>
                    <a:pt x="235" y="111"/>
                    <a:pt x="235" y="112"/>
                  </a:cubicBezTo>
                  <a:cubicBezTo>
                    <a:pt x="235" y="112"/>
                    <a:pt x="235" y="111"/>
                    <a:pt x="235" y="111"/>
                  </a:cubicBezTo>
                  <a:cubicBezTo>
                    <a:pt x="234" y="112"/>
                    <a:pt x="234" y="111"/>
                    <a:pt x="235" y="111"/>
                  </a:cubicBezTo>
                  <a:cubicBezTo>
                    <a:pt x="235" y="111"/>
                    <a:pt x="235" y="111"/>
                    <a:pt x="235" y="111"/>
                  </a:cubicBezTo>
                  <a:cubicBezTo>
                    <a:pt x="235" y="111"/>
                    <a:pt x="235" y="110"/>
                    <a:pt x="235" y="110"/>
                  </a:cubicBezTo>
                  <a:cubicBezTo>
                    <a:pt x="234" y="110"/>
                    <a:pt x="234" y="110"/>
                    <a:pt x="234" y="110"/>
                  </a:cubicBezTo>
                  <a:cubicBezTo>
                    <a:pt x="233" y="109"/>
                    <a:pt x="233" y="111"/>
                    <a:pt x="232" y="111"/>
                  </a:cubicBezTo>
                  <a:cubicBezTo>
                    <a:pt x="232" y="111"/>
                    <a:pt x="232" y="111"/>
                    <a:pt x="232" y="111"/>
                  </a:cubicBezTo>
                  <a:cubicBezTo>
                    <a:pt x="232" y="112"/>
                    <a:pt x="231" y="111"/>
                    <a:pt x="230" y="111"/>
                  </a:cubicBezTo>
                  <a:cubicBezTo>
                    <a:pt x="231" y="112"/>
                    <a:pt x="231" y="112"/>
                    <a:pt x="231" y="112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30" y="113"/>
                    <a:pt x="230" y="113"/>
                    <a:pt x="230" y="113"/>
                  </a:cubicBezTo>
                  <a:cubicBezTo>
                    <a:pt x="230" y="113"/>
                    <a:pt x="229" y="113"/>
                    <a:pt x="229" y="114"/>
                  </a:cubicBezTo>
                  <a:cubicBezTo>
                    <a:pt x="229" y="114"/>
                    <a:pt x="229" y="114"/>
                    <a:pt x="229" y="114"/>
                  </a:cubicBezTo>
                  <a:cubicBezTo>
                    <a:pt x="228" y="114"/>
                    <a:pt x="227" y="115"/>
                    <a:pt x="226" y="114"/>
                  </a:cubicBezTo>
                  <a:cubicBezTo>
                    <a:pt x="226" y="113"/>
                    <a:pt x="227" y="114"/>
                    <a:pt x="227" y="113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27" y="114"/>
                    <a:pt x="228" y="114"/>
                    <a:pt x="228" y="114"/>
                  </a:cubicBezTo>
                  <a:cubicBezTo>
                    <a:pt x="228" y="114"/>
                    <a:pt x="228" y="113"/>
                    <a:pt x="229" y="113"/>
                  </a:cubicBezTo>
                  <a:cubicBezTo>
                    <a:pt x="229" y="113"/>
                    <a:pt x="230" y="113"/>
                    <a:pt x="230" y="112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30" y="111"/>
                    <a:pt x="230" y="111"/>
                    <a:pt x="230" y="110"/>
                  </a:cubicBezTo>
                  <a:cubicBezTo>
                    <a:pt x="231" y="110"/>
                    <a:pt x="231" y="110"/>
                    <a:pt x="232" y="109"/>
                  </a:cubicBezTo>
                  <a:cubicBezTo>
                    <a:pt x="231" y="109"/>
                    <a:pt x="230" y="109"/>
                    <a:pt x="229" y="109"/>
                  </a:cubicBezTo>
                  <a:cubicBezTo>
                    <a:pt x="229" y="109"/>
                    <a:pt x="228" y="108"/>
                    <a:pt x="227" y="109"/>
                  </a:cubicBezTo>
                  <a:cubicBezTo>
                    <a:pt x="227" y="109"/>
                    <a:pt x="227" y="109"/>
                    <a:pt x="227" y="109"/>
                  </a:cubicBezTo>
                  <a:cubicBezTo>
                    <a:pt x="227" y="109"/>
                    <a:pt x="227" y="109"/>
                    <a:pt x="227" y="109"/>
                  </a:cubicBezTo>
                  <a:cubicBezTo>
                    <a:pt x="227" y="109"/>
                    <a:pt x="227" y="109"/>
                    <a:pt x="227" y="109"/>
                  </a:cubicBezTo>
                  <a:cubicBezTo>
                    <a:pt x="227" y="109"/>
                    <a:pt x="226" y="109"/>
                    <a:pt x="225" y="109"/>
                  </a:cubicBezTo>
                  <a:cubicBezTo>
                    <a:pt x="225" y="109"/>
                    <a:pt x="226" y="109"/>
                    <a:pt x="226" y="108"/>
                  </a:cubicBezTo>
                  <a:cubicBezTo>
                    <a:pt x="226" y="109"/>
                    <a:pt x="227" y="109"/>
                    <a:pt x="227" y="109"/>
                  </a:cubicBezTo>
                  <a:cubicBezTo>
                    <a:pt x="227" y="109"/>
                    <a:pt x="227" y="109"/>
                    <a:pt x="227" y="109"/>
                  </a:cubicBezTo>
                  <a:cubicBezTo>
                    <a:pt x="227" y="109"/>
                    <a:pt x="227" y="109"/>
                    <a:pt x="227" y="109"/>
                  </a:cubicBezTo>
                  <a:cubicBezTo>
                    <a:pt x="227" y="108"/>
                    <a:pt x="227" y="108"/>
                    <a:pt x="226" y="108"/>
                  </a:cubicBezTo>
                  <a:cubicBezTo>
                    <a:pt x="226" y="108"/>
                    <a:pt x="226" y="108"/>
                    <a:pt x="226" y="108"/>
                  </a:cubicBezTo>
                  <a:cubicBezTo>
                    <a:pt x="226" y="108"/>
                    <a:pt x="226" y="108"/>
                    <a:pt x="226" y="108"/>
                  </a:cubicBezTo>
                  <a:cubicBezTo>
                    <a:pt x="227" y="108"/>
                    <a:pt x="227" y="108"/>
                    <a:pt x="227" y="107"/>
                  </a:cubicBezTo>
                  <a:cubicBezTo>
                    <a:pt x="226" y="107"/>
                    <a:pt x="226" y="107"/>
                    <a:pt x="225" y="107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25" y="107"/>
                    <a:pt x="224" y="107"/>
                    <a:pt x="224" y="107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7"/>
                    <a:pt x="223" y="107"/>
                    <a:pt x="223" y="107"/>
                  </a:cubicBezTo>
                  <a:cubicBezTo>
                    <a:pt x="222" y="108"/>
                    <a:pt x="221" y="106"/>
                    <a:pt x="220" y="107"/>
                  </a:cubicBezTo>
                  <a:cubicBezTo>
                    <a:pt x="221" y="109"/>
                    <a:pt x="221" y="109"/>
                    <a:pt x="221" y="109"/>
                  </a:cubicBezTo>
                  <a:cubicBezTo>
                    <a:pt x="221" y="109"/>
                    <a:pt x="221" y="109"/>
                    <a:pt x="221" y="109"/>
                  </a:cubicBezTo>
                  <a:cubicBezTo>
                    <a:pt x="220" y="110"/>
                    <a:pt x="222" y="109"/>
                    <a:pt x="221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20" y="109"/>
                    <a:pt x="221" y="109"/>
                    <a:pt x="220" y="109"/>
                  </a:cubicBezTo>
                  <a:cubicBezTo>
                    <a:pt x="220" y="109"/>
                    <a:pt x="220" y="109"/>
                    <a:pt x="220" y="109"/>
                  </a:cubicBezTo>
                  <a:cubicBezTo>
                    <a:pt x="221" y="108"/>
                    <a:pt x="219" y="108"/>
                    <a:pt x="219" y="107"/>
                  </a:cubicBezTo>
                  <a:cubicBezTo>
                    <a:pt x="219" y="107"/>
                    <a:pt x="218" y="108"/>
                    <a:pt x="218" y="108"/>
                  </a:cubicBezTo>
                  <a:cubicBezTo>
                    <a:pt x="218" y="108"/>
                    <a:pt x="219" y="108"/>
                    <a:pt x="219" y="108"/>
                  </a:cubicBezTo>
                  <a:cubicBezTo>
                    <a:pt x="219" y="108"/>
                    <a:pt x="219" y="108"/>
                    <a:pt x="219" y="108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9" y="108"/>
                    <a:pt x="219" y="108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8" y="109"/>
                    <a:pt x="218" y="108"/>
                    <a:pt x="218" y="107"/>
                  </a:cubicBezTo>
                  <a:cubicBezTo>
                    <a:pt x="217" y="108"/>
                    <a:pt x="214" y="108"/>
                    <a:pt x="213" y="107"/>
                  </a:cubicBezTo>
                  <a:cubicBezTo>
                    <a:pt x="213" y="107"/>
                    <a:pt x="212" y="109"/>
                    <a:pt x="211" y="108"/>
                  </a:cubicBezTo>
                  <a:cubicBezTo>
                    <a:pt x="210" y="108"/>
                    <a:pt x="210" y="107"/>
                    <a:pt x="209" y="108"/>
                  </a:cubicBezTo>
                  <a:cubicBezTo>
                    <a:pt x="209" y="108"/>
                    <a:pt x="209" y="108"/>
                    <a:pt x="209" y="108"/>
                  </a:cubicBezTo>
                  <a:cubicBezTo>
                    <a:pt x="208" y="108"/>
                    <a:pt x="208" y="109"/>
                    <a:pt x="208" y="109"/>
                  </a:cubicBezTo>
                  <a:cubicBezTo>
                    <a:pt x="208" y="109"/>
                    <a:pt x="208" y="109"/>
                    <a:pt x="208" y="110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07" y="108"/>
                    <a:pt x="206" y="109"/>
                    <a:pt x="205" y="109"/>
                  </a:cubicBezTo>
                  <a:cubicBezTo>
                    <a:pt x="205" y="110"/>
                    <a:pt x="203" y="110"/>
                    <a:pt x="204" y="110"/>
                  </a:cubicBezTo>
                  <a:cubicBezTo>
                    <a:pt x="204" y="111"/>
                    <a:pt x="203" y="110"/>
                    <a:pt x="203" y="111"/>
                  </a:cubicBezTo>
                  <a:cubicBezTo>
                    <a:pt x="203" y="111"/>
                    <a:pt x="204" y="111"/>
                    <a:pt x="204" y="112"/>
                  </a:cubicBezTo>
                  <a:cubicBezTo>
                    <a:pt x="204" y="112"/>
                    <a:pt x="205" y="111"/>
                    <a:pt x="205" y="111"/>
                  </a:cubicBezTo>
                  <a:cubicBezTo>
                    <a:pt x="206" y="110"/>
                    <a:pt x="205" y="110"/>
                    <a:pt x="205" y="110"/>
                  </a:cubicBezTo>
                  <a:cubicBezTo>
                    <a:pt x="205" y="110"/>
                    <a:pt x="206" y="110"/>
                    <a:pt x="206" y="110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5" y="109"/>
                    <a:pt x="206" y="112"/>
                    <a:pt x="206" y="111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5" y="111"/>
                    <a:pt x="204" y="112"/>
                    <a:pt x="204" y="112"/>
                  </a:cubicBezTo>
                  <a:cubicBezTo>
                    <a:pt x="204" y="112"/>
                    <a:pt x="204" y="112"/>
                    <a:pt x="204" y="112"/>
                  </a:cubicBezTo>
                  <a:cubicBezTo>
                    <a:pt x="204" y="112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4" y="110"/>
                    <a:pt x="203" y="109"/>
                    <a:pt x="203" y="109"/>
                  </a:cubicBezTo>
                  <a:cubicBezTo>
                    <a:pt x="202" y="109"/>
                    <a:pt x="202" y="110"/>
                    <a:pt x="202" y="111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3" y="111"/>
                    <a:pt x="203" y="111"/>
                    <a:pt x="202" y="111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1"/>
                    <a:pt x="202" y="110"/>
                    <a:pt x="202" y="110"/>
                  </a:cubicBezTo>
                  <a:cubicBezTo>
                    <a:pt x="203" y="109"/>
                    <a:pt x="202" y="110"/>
                    <a:pt x="201" y="110"/>
                  </a:cubicBezTo>
                  <a:cubicBezTo>
                    <a:pt x="201" y="110"/>
                    <a:pt x="200" y="109"/>
                    <a:pt x="199" y="109"/>
                  </a:cubicBezTo>
                  <a:cubicBezTo>
                    <a:pt x="199" y="110"/>
                    <a:pt x="199" y="110"/>
                    <a:pt x="199" y="110"/>
                  </a:cubicBezTo>
                  <a:cubicBezTo>
                    <a:pt x="197" y="109"/>
                    <a:pt x="196" y="110"/>
                    <a:pt x="195" y="110"/>
                  </a:cubicBezTo>
                  <a:cubicBezTo>
                    <a:pt x="195" y="110"/>
                    <a:pt x="195" y="109"/>
                    <a:pt x="194" y="109"/>
                  </a:cubicBezTo>
                  <a:cubicBezTo>
                    <a:pt x="194" y="110"/>
                    <a:pt x="194" y="110"/>
                    <a:pt x="194" y="110"/>
                  </a:cubicBezTo>
                  <a:cubicBezTo>
                    <a:pt x="194" y="110"/>
                    <a:pt x="195" y="112"/>
                    <a:pt x="196" y="111"/>
                  </a:cubicBezTo>
                  <a:cubicBezTo>
                    <a:pt x="196" y="112"/>
                    <a:pt x="195" y="112"/>
                    <a:pt x="194" y="112"/>
                  </a:cubicBezTo>
                  <a:cubicBezTo>
                    <a:pt x="194" y="111"/>
                    <a:pt x="195" y="112"/>
                    <a:pt x="194" y="111"/>
                  </a:cubicBezTo>
                  <a:cubicBezTo>
                    <a:pt x="193" y="111"/>
                    <a:pt x="192" y="109"/>
                    <a:pt x="191" y="111"/>
                  </a:cubicBezTo>
                  <a:cubicBezTo>
                    <a:pt x="191" y="112"/>
                    <a:pt x="190" y="112"/>
                    <a:pt x="189" y="112"/>
                  </a:cubicBezTo>
                  <a:cubicBezTo>
                    <a:pt x="189" y="113"/>
                    <a:pt x="190" y="113"/>
                    <a:pt x="190" y="113"/>
                  </a:cubicBezTo>
                  <a:cubicBezTo>
                    <a:pt x="190" y="113"/>
                    <a:pt x="191" y="113"/>
                    <a:pt x="192" y="113"/>
                  </a:cubicBezTo>
                  <a:cubicBezTo>
                    <a:pt x="191" y="113"/>
                    <a:pt x="191" y="114"/>
                    <a:pt x="191" y="114"/>
                  </a:cubicBezTo>
                  <a:cubicBezTo>
                    <a:pt x="191" y="113"/>
                    <a:pt x="190" y="113"/>
                    <a:pt x="190" y="113"/>
                  </a:cubicBezTo>
                  <a:cubicBezTo>
                    <a:pt x="189" y="114"/>
                    <a:pt x="188" y="114"/>
                    <a:pt x="187" y="114"/>
                  </a:cubicBezTo>
                  <a:cubicBezTo>
                    <a:pt x="187" y="115"/>
                    <a:pt x="187" y="115"/>
                    <a:pt x="188" y="116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188" y="116"/>
                    <a:pt x="189" y="116"/>
                    <a:pt x="189" y="116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88" y="114"/>
                    <a:pt x="190" y="115"/>
                    <a:pt x="190" y="115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1" y="116"/>
                    <a:pt x="190" y="115"/>
                    <a:pt x="190" y="116"/>
                  </a:cubicBezTo>
                  <a:cubicBezTo>
                    <a:pt x="191" y="117"/>
                    <a:pt x="192" y="116"/>
                    <a:pt x="192" y="116"/>
                  </a:cubicBezTo>
                  <a:cubicBezTo>
                    <a:pt x="192" y="117"/>
                    <a:pt x="192" y="117"/>
                    <a:pt x="192" y="117"/>
                  </a:cubicBezTo>
                  <a:cubicBezTo>
                    <a:pt x="192" y="118"/>
                    <a:pt x="191" y="116"/>
                    <a:pt x="190" y="117"/>
                  </a:cubicBezTo>
                  <a:cubicBezTo>
                    <a:pt x="189" y="117"/>
                    <a:pt x="189" y="117"/>
                    <a:pt x="189" y="117"/>
                  </a:cubicBezTo>
                  <a:cubicBezTo>
                    <a:pt x="189" y="116"/>
                    <a:pt x="189" y="116"/>
                    <a:pt x="188" y="116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187" y="115"/>
                    <a:pt x="185" y="114"/>
                    <a:pt x="184" y="115"/>
                  </a:cubicBezTo>
                  <a:cubicBezTo>
                    <a:pt x="184" y="115"/>
                    <a:pt x="184" y="115"/>
                    <a:pt x="184" y="115"/>
                  </a:cubicBezTo>
                  <a:cubicBezTo>
                    <a:pt x="184" y="115"/>
                    <a:pt x="184" y="115"/>
                    <a:pt x="184" y="116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4" y="116"/>
                    <a:pt x="183" y="117"/>
                    <a:pt x="182" y="116"/>
                  </a:cubicBezTo>
                  <a:cubicBezTo>
                    <a:pt x="181" y="117"/>
                    <a:pt x="180" y="116"/>
                    <a:pt x="180" y="117"/>
                  </a:cubicBezTo>
                  <a:cubicBezTo>
                    <a:pt x="179" y="117"/>
                    <a:pt x="178" y="117"/>
                    <a:pt x="177" y="117"/>
                  </a:cubicBezTo>
                  <a:cubicBezTo>
                    <a:pt x="176" y="118"/>
                    <a:pt x="177" y="118"/>
                    <a:pt x="176" y="118"/>
                  </a:cubicBezTo>
                  <a:cubicBezTo>
                    <a:pt x="176" y="117"/>
                    <a:pt x="174" y="118"/>
                    <a:pt x="174" y="118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7"/>
                    <a:pt x="174" y="117"/>
                    <a:pt x="174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4" y="115"/>
                    <a:pt x="174" y="117"/>
                    <a:pt x="175" y="116"/>
                  </a:cubicBezTo>
                  <a:cubicBezTo>
                    <a:pt x="175" y="115"/>
                    <a:pt x="175" y="114"/>
                    <a:pt x="176" y="114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5" y="114"/>
                    <a:pt x="177" y="114"/>
                    <a:pt x="176" y="113"/>
                  </a:cubicBezTo>
                  <a:cubicBezTo>
                    <a:pt x="174" y="114"/>
                    <a:pt x="173" y="112"/>
                    <a:pt x="172" y="114"/>
                  </a:cubicBezTo>
                  <a:cubicBezTo>
                    <a:pt x="171" y="113"/>
                    <a:pt x="171" y="114"/>
                    <a:pt x="171" y="113"/>
                  </a:cubicBezTo>
                  <a:cubicBezTo>
                    <a:pt x="170" y="114"/>
                    <a:pt x="170" y="114"/>
                    <a:pt x="170" y="114"/>
                  </a:cubicBezTo>
                  <a:cubicBezTo>
                    <a:pt x="170" y="114"/>
                    <a:pt x="170" y="114"/>
                    <a:pt x="170" y="114"/>
                  </a:cubicBezTo>
                  <a:cubicBezTo>
                    <a:pt x="170" y="114"/>
                    <a:pt x="170" y="114"/>
                    <a:pt x="170" y="114"/>
                  </a:cubicBezTo>
                  <a:cubicBezTo>
                    <a:pt x="170" y="114"/>
                    <a:pt x="170" y="113"/>
                    <a:pt x="170" y="113"/>
                  </a:cubicBezTo>
                  <a:cubicBezTo>
                    <a:pt x="169" y="114"/>
                    <a:pt x="170" y="114"/>
                    <a:pt x="170" y="115"/>
                  </a:cubicBezTo>
                  <a:cubicBezTo>
                    <a:pt x="170" y="115"/>
                    <a:pt x="170" y="115"/>
                    <a:pt x="170" y="115"/>
                  </a:cubicBezTo>
                  <a:cubicBezTo>
                    <a:pt x="171" y="115"/>
                    <a:pt x="171" y="115"/>
                    <a:pt x="171" y="115"/>
                  </a:cubicBezTo>
                  <a:cubicBezTo>
                    <a:pt x="170" y="115"/>
                    <a:pt x="170" y="115"/>
                    <a:pt x="170" y="115"/>
                  </a:cubicBezTo>
                  <a:cubicBezTo>
                    <a:pt x="170" y="115"/>
                    <a:pt x="170" y="115"/>
                    <a:pt x="170" y="115"/>
                  </a:cubicBezTo>
                  <a:cubicBezTo>
                    <a:pt x="170" y="116"/>
                    <a:pt x="169" y="115"/>
                    <a:pt x="169" y="116"/>
                  </a:cubicBezTo>
                  <a:cubicBezTo>
                    <a:pt x="170" y="116"/>
                    <a:pt x="170" y="118"/>
                    <a:pt x="172" y="118"/>
                  </a:cubicBezTo>
                  <a:cubicBezTo>
                    <a:pt x="171" y="119"/>
                    <a:pt x="173" y="118"/>
                    <a:pt x="173" y="119"/>
                  </a:cubicBezTo>
                  <a:cubicBezTo>
                    <a:pt x="172" y="120"/>
                    <a:pt x="171" y="118"/>
                    <a:pt x="171" y="120"/>
                  </a:cubicBezTo>
                  <a:cubicBezTo>
                    <a:pt x="171" y="120"/>
                    <a:pt x="171" y="120"/>
                    <a:pt x="171" y="120"/>
                  </a:cubicBezTo>
                  <a:cubicBezTo>
                    <a:pt x="171" y="120"/>
                    <a:pt x="172" y="121"/>
                    <a:pt x="171" y="120"/>
                  </a:cubicBezTo>
                  <a:cubicBezTo>
                    <a:pt x="171" y="120"/>
                    <a:pt x="171" y="120"/>
                    <a:pt x="171" y="120"/>
                  </a:cubicBezTo>
                  <a:cubicBezTo>
                    <a:pt x="171" y="120"/>
                    <a:pt x="171" y="120"/>
                    <a:pt x="171" y="120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2"/>
                    <a:pt x="171" y="122"/>
                    <a:pt x="171" y="122"/>
                  </a:cubicBezTo>
                  <a:cubicBezTo>
                    <a:pt x="172" y="122"/>
                    <a:pt x="171" y="121"/>
                    <a:pt x="171" y="121"/>
                  </a:cubicBezTo>
                  <a:cubicBezTo>
                    <a:pt x="172" y="122"/>
                    <a:pt x="173" y="122"/>
                    <a:pt x="173" y="121"/>
                  </a:cubicBezTo>
                  <a:cubicBezTo>
                    <a:pt x="174" y="121"/>
                    <a:pt x="174" y="121"/>
                    <a:pt x="174" y="121"/>
                  </a:cubicBezTo>
                  <a:cubicBezTo>
                    <a:pt x="174" y="121"/>
                    <a:pt x="174" y="120"/>
                    <a:pt x="174" y="120"/>
                  </a:cubicBezTo>
                  <a:cubicBezTo>
                    <a:pt x="176" y="121"/>
                    <a:pt x="176" y="121"/>
                    <a:pt x="176" y="121"/>
                  </a:cubicBezTo>
                  <a:cubicBezTo>
                    <a:pt x="176" y="121"/>
                    <a:pt x="176" y="121"/>
                    <a:pt x="176" y="121"/>
                  </a:cubicBezTo>
                  <a:cubicBezTo>
                    <a:pt x="176" y="121"/>
                    <a:pt x="177" y="121"/>
                    <a:pt x="177" y="121"/>
                  </a:cubicBezTo>
                  <a:cubicBezTo>
                    <a:pt x="176" y="120"/>
                    <a:pt x="176" y="120"/>
                    <a:pt x="176" y="120"/>
                  </a:cubicBezTo>
                  <a:cubicBezTo>
                    <a:pt x="178" y="121"/>
                    <a:pt x="178" y="121"/>
                    <a:pt x="178" y="121"/>
                  </a:cubicBezTo>
                  <a:cubicBezTo>
                    <a:pt x="178" y="122"/>
                    <a:pt x="177" y="121"/>
                    <a:pt x="176" y="122"/>
                  </a:cubicBezTo>
                  <a:cubicBezTo>
                    <a:pt x="177" y="121"/>
                    <a:pt x="176" y="122"/>
                    <a:pt x="175" y="121"/>
                  </a:cubicBezTo>
                  <a:cubicBezTo>
                    <a:pt x="174" y="121"/>
                    <a:pt x="174" y="121"/>
                    <a:pt x="174" y="121"/>
                  </a:cubicBezTo>
                  <a:cubicBezTo>
                    <a:pt x="174" y="121"/>
                    <a:pt x="174" y="121"/>
                    <a:pt x="174" y="121"/>
                  </a:cubicBezTo>
                  <a:cubicBezTo>
                    <a:pt x="174" y="122"/>
                    <a:pt x="172" y="122"/>
                    <a:pt x="171" y="123"/>
                  </a:cubicBezTo>
                  <a:cubicBezTo>
                    <a:pt x="170" y="123"/>
                    <a:pt x="169" y="122"/>
                    <a:pt x="168" y="123"/>
                  </a:cubicBezTo>
                  <a:cubicBezTo>
                    <a:pt x="168" y="123"/>
                    <a:pt x="167" y="123"/>
                    <a:pt x="166" y="122"/>
                  </a:cubicBezTo>
                  <a:close/>
                  <a:moveTo>
                    <a:pt x="182" y="115"/>
                  </a:moveTo>
                  <a:cubicBezTo>
                    <a:pt x="182" y="115"/>
                    <a:pt x="181" y="116"/>
                    <a:pt x="181" y="115"/>
                  </a:cubicBezTo>
                  <a:cubicBezTo>
                    <a:pt x="181" y="114"/>
                    <a:pt x="182" y="114"/>
                    <a:pt x="183" y="115"/>
                  </a:cubicBezTo>
                  <a:cubicBezTo>
                    <a:pt x="183" y="115"/>
                    <a:pt x="183" y="115"/>
                    <a:pt x="182" y="115"/>
                  </a:cubicBezTo>
                  <a:cubicBezTo>
                    <a:pt x="182" y="115"/>
                    <a:pt x="182" y="115"/>
                    <a:pt x="182" y="115"/>
                  </a:cubicBezTo>
                  <a:cubicBezTo>
                    <a:pt x="182" y="115"/>
                    <a:pt x="182" y="115"/>
                    <a:pt x="182" y="115"/>
                  </a:cubicBezTo>
                  <a:cubicBezTo>
                    <a:pt x="182" y="115"/>
                    <a:pt x="182" y="115"/>
                    <a:pt x="182" y="115"/>
                  </a:cubicBezTo>
                  <a:cubicBezTo>
                    <a:pt x="182" y="115"/>
                    <a:pt x="182" y="115"/>
                    <a:pt x="182" y="115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2" y="115"/>
                    <a:pt x="182" y="115"/>
                    <a:pt x="182" y="115"/>
                  </a:cubicBezTo>
                  <a:close/>
                  <a:moveTo>
                    <a:pt x="235" y="107"/>
                  </a:moveTo>
                  <a:cubicBezTo>
                    <a:pt x="235" y="108"/>
                    <a:pt x="236" y="108"/>
                    <a:pt x="236" y="108"/>
                  </a:cubicBezTo>
                  <a:cubicBezTo>
                    <a:pt x="237" y="108"/>
                    <a:pt x="237" y="108"/>
                    <a:pt x="237" y="108"/>
                  </a:cubicBezTo>
                  <a:cubicBezTo>
                    <a:pt x="237" y="108"/>
                    <a:pt x="237" y="108"/>
                    <a:pt x="237" y="108"/>
                  </a:cubicBezTo>
                  <a:cubicBezTo>
                    <a:pt x="237" y="109"/>
                    <a:pt x="236" y="108"/>
                    <a:pt x="235" y="109"/>
                  </a:cubicBezTo>
                  <a:cubicBezTo>
                    <a:pt x="234" y="108"/>
                    <a:pt x="234" y="108"/>
                    <a:pt x="234" y="108"/>
                  </a:cubicBezTo>
                  <a:cubicBezTo>
                    <a:pt x="235" y="108"/>
                    <a:pt x="235" y="108"/>
                    <a:pt x="235" y="107"/>
                  </a:cubicBezTo>
                  <a:close/>
                  <a:moveTo>
                    <a:pt x="239" y="108"/>
                  </a:moveTo>
                  <a:cubicBezTo>
                    <a:pt x="239" y="108"/>
                    <a:pt x="238" y="109"/>
                    <a:pt x="238" y="108"/>
                  </a:cubicBezTo>
                  <a:cubicBezTo>
                    <a:pt x="238" y="108"/>
                    <a:pt x="238" y="108"/>
                    <a:pt x="238" y="108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8" y="108"/>
                    <a:pt x="238" y="108"/>
                    <a:pt x="238" y="108"/>
                  </a:cubicBezTo>
                  <a:cubicBezTo>
                    <a:pt x="239" y="108"/>
                    <a:pt x="240" y="107"/>
                    <a:pt x="240" y="107"/>
                  </a:cubicBezTo>
                  <a:cubicBezTo>
                    <a:pt x="240" y="107"/>
                    <a:pt x="241" y="107"/>
                    <a:pt x="241" y="107"/>
                  </a:cubicBezTo>
                  <a:cubicBezTo>
                    <a:pt x="241" y="107"/>
                    <a:pt x="242" y="107"/>
                    <a:pt x="242" y="107"/>
                  </a:cubicBezTo>
                  <a:cubicBezTo>
                    <a:pt x="242" y="107"/>
                    <a:pt x="241" y="107"/>
                    <a:pt x="241" y="107"/>
                  </a:cubicBezTo>
                  <a:cubicBezTo>
                    <a:pt x="241" y="107"/>
                    <a:pt x="241" y="107"/>
                    <a:pt x="240" y="107"/>
                  </a:cubicBezTo>
                  <a:cubicBezTo>
                    <a:pt x="241" y="108"/>
                    <a:pt x="241" y="108"/>
                    <a:pt x="241" y="108"/>
                  </a:cubicBezTo>
                  <a:cubicBezTo>
                    <a:pt x="240" y="108"/>
                    <a:pt x="240" y="108"/>
                    <a:pt x="240" y="108"/>
                  </a:cubicBezTo>
                  <a:cubicBezTo>
                    <a:pt x="240" y="108"/>
                    <a:pt x="240" y="109"/>
                    <a:pt x="240" y="109"/>
                  </a:cubicBezTo>
                  <a:cubicBezTo>
                    <a:pt x="239" y="109"/>
                    <a:pt x="239" y="110"/>
                    <a:pt x="238" y="110"/>
                  </a:cubicBezTo>
                  <a:cubicBezTo>
                    <a:pt x="238" y="111"/>
                    <a:pt x="239" y="110"/>
                    <a:pt x="240" y="111"/>
                  </a:cubicBezTo>
                  <a:cubicBezTo>
                    <a:pt x="239" y="111"/>
                    <a:pt x="238" y="111"/>
                    <a:pt x="238" y="112"/>
                  </a:cubicBezTo>
                  <a:cubicBezTo>
                    <a:pt x="238" y="112"/>
                    <a:pt x="238" y="112"/>
                    <a:pt x="238" y="112"/>
                  </a:cubicBezTo>
                  <a:cubicBezTo>
                    <a:pt x="237" y="113"/>
                    <a:pt x="238" y="113"/>
                    <a:pt x="238" y="113"/>
                  </a:cubicBezTo>
                  <a:cubicBezTo>
                    <a:pt x="239" y="113"/>
                    <a:pt x="240" y="112"/>
                    <a:pt x="240" y="112"/>
                  </a:cubicBezTo>
                  <a:cubicBezTo>
                    <a:pt x="241" y="111"/>
                    <a:pt x="241" y="112"/>
                    <a:pt x="241" y="112"/>
                  </a:cubicBezTo>
                  <a:cubicBezTo>
                    <a:pt x="241" y="113"/>
                    <a:pt x="240" y="112"/>
                    <a:pt x="240" y="113"/>
                  </a:cubicBezTo>
                  <a:cubicBezTo>
                    <a:pt x="240" y="114"/>
                    <a:pt x="241" y="113"/>
                    <a:pt x="241" y="114"/>
                  </a:cubicBezTo>
                  <a:cubicBezTo>
                    <a:pt x="241" y="114"/>
                    <a:pt x="239" y="113"/>
                    <a:pt x="239" y="115"/>
                  </a:cubicBezTo>
                  <a:cubicBezTo>
                    <a:pt x="240" y="115"/>
                    <a:pt x="239" y="116"/>
                    <a:pt x="239" y="116"/>
                  </a:cubicBezTo>
                  <a:cubicBezTo>
                    <a:pt x="239" y="116"/>
                    <a:pt x="239" y="116"/>
                    <a:pt x="239" y="116"/>
                  </a:cubicBezTo>
                  <a:cubicBezTo>
                    <a:pt x="239" y="116"/>
                    <a:pt x="240" y="116"/>
                    <a:pt x="240" y="116"/>
                  </a:cubicBezTo>
                  <a:cubicBezTo>
                    <a:pt x="240" y="116"/>
                    <a:pt x="240" y="116"/>
                    <a:pt x="240" y="116"/>
                  </a:cubicBezTo>
                  <a:cubicBezTo>
                    <a:pt x="240" y="116"/>
                    <a:pt x="239" y="116"/>
                    <a:pt x="239" y="116"/>
                  </a:cubicBezTo>
                  <a:cubicBezTo>
                    <a:pt x="239" y="116"/>
                    <a:pt x="239" y="116"/>
                    <a:pt x="239" y="116"/>
                  </a:cubicBezTo>
                  <a:cubicBezTo>
                    <a:pt x="239" y="116"/>
                    <a:pt x="239" y="116"/>
                    <a:pt x="239" y="115"/>
                  </a:cubicBezTo>
                  <a:cubicBezTo>
                    <a:pt x="239" y="115"/>
                    <a:pt x="239" y="115"/>
                    <a:pt x="239" y="114"/>
                  </a:cubicBezTo>
                  <a:cubicBezTo>
                    <a:pt x="236" y="113"/>
                    <a:pt x="235" y="115"/>
                    <a:pt x="234" y="113"/>
                  </a:cubicBezTo>
                  <a:cubicBezTo>
                    <a:pt x="236" y="113"/>
                    <a:pt x="236" y="113"/>
                    <a:pt x="236" y="113"/>
                  </a:cubicBezTo>
                  <a:cubicBezTo>
                    <a:pt x="235" y="113"/>
                    <a:pt x="235" y="113"/>
                    <a:pt x="235" y="113"/>
                  </a:cubicBezTo>
                  <a:cubicBezTo>
                    <a:pt x="235" y="114"/>
                    <a:pt x="236" y="114"/>
                    <a:pt x="237" y="114"/>
                  </a:cubicBezTo>
                  <a:cubicBezTo>
                    <a:pt x="238" y="113"/>
                    <a:pt x="237" y="112"/>
                    <a:pt x="237" y="112"/>
                  </a:cubicBezTo>
                  <a:cubicBezTo>
                    <a:pt x="237" y="112"/>
                    <a:pt x="238" y="112"/>
                    <a:pt x="238" y="111"/>
                  </a:cubicBezTo>
                  <a:cubicBezTo>
                    <a:pt x="238" y="111"/>
                    <a:pt x="238" y="111"/>
                    <a:pt x="238" y="111"/>
                  </a:cubicBezTo>
                  <a:cubicBezTo>
                    <a:pt x="238" y="110"/>
                    <a:pt x="238" y="110"/>
                    <a:pt x="238" y="110"/>
                  </a:cubicBezTo>
                  <a:cubicBezTo>
                    <a:pt x="238" y="111"/>
                    <a:pt x="238" y="111"/>
                    <a:pt x="238" y="111"/>
                  </a:cubicBezTo>
                  <a:cubicBezTo>
                    <a:pt x="238" y="111"/>
                    <a:pt x="238" y="111"/>
                    <a:pt x="238" y="111"/>
                  </a:cubicBezTo>
                  <a:cubicBezTo>
                    <a:pt x="238" y="110"/>
                    <a:pt x="238" y="110"/>
                    <a:pt x="238" y="110"/>
                  </a:cubicBezTo>
                  <a:cubicBezTo>
                    <a:pt x="238" y="110"/>
                    <a:pt x="239" y="110"/>
                    <a:pt x="239" y="110"/>
                  </a:cubicBezTo>
                  <a:cubicBezTo>
                    <a:pt x="239" y="109"/>
                    <a:pt x="238" y="109"/>
                    <a:pt x="238" y="109"/>
                  </a:cubicBezTo>
                  <a:cubicBezTo>
                    <a:pt x="238" y="109"/>
                    <a:pt x="238" y="109"/>
                    <a:pt x="238" y="109"/>
                  </a:cubicBezTo>
                  <a:cubicBezTo>
                    <a:pt x="238" y="108"/>
                    <a:pt x="240" y="110"/>
                    <a:pt x="239" y="108"/>
                  </a:cubicBezTo>
                  <a:close/>
                  <a:moveTo>
                    <a:pt x="244" y="107"/>
                  </a:moveTo>
                  <a:cubicBezTo>
                    <a:pt x="244" y="107"/>
                    <a:pt x="244" y="108"/>
                    <a:pt x="244" y="108"/>
                  </a:cubicBezTo>
                  <a:cubicBezTo>
                    <a:pt x="243" y="108"/>
                    <a:pt x="243" y="108"/>
                    <a:pt x="242" y="107"/>
                  </a:cubicBezTo>
                  <a:cubicBezTo>
                    <a:pt x="243" y="107"/>
                    <a:pt x="243" y="107"/>
                    <a:pt x="244" y="107"/>
                  </a:cubicBezTo>
                  <a:close/>
                  <a:moveTo>
                    <a:pt x="242" y="107"/>
                  </a:moveTo>
                  <a:cubicBezTo>
                    <a:pt x="243" y="106"/>
                    <a:pt x="243" y="106"/>
                    <a:pt x="243" y="106"/>
                  </a:cubicBezTo>
                  <a:cubicBezTo>
                    <a:pt x="243" y="107"/>
                    <a:pt x="243" y="107"/>
                    <a:pt x="243" y="107"/>
                  </a:cubicBezTo>
                  <a:lnTo>
                    <a:pt x="242" y="107"/>
                  </a:lnTo>
                  <a:close/>
                  <a:moveTo>
                    <a:pt x="246" y="109"/>
                  </a:moveTo>
                  <a:cubicBezTo>
                    <a:pt x="246" y="108"/>
                    <a:pt x="246" y="108"/>
                    <a:pt x="246" y="108"/>
                  </a:cubicBezTo>
                  <a:cubicBezTo>
                    <a:pt x="246" y="108"/>
                    <a:pt x="246" y="108"/>
                    <a:pt x="246" y="108"/>
                  </a:cubicBezTo>
                  <a:cubicBezTo>
                    <a:pt x="246" y="108"/>
                    <a:pt x="246" y="108"/>
                    <a:pt x="246" y="108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47" y="109"/>
                    <a:pt x="246" y="108"/>
                    <a:pt x="246" y="109"/>
                  </a:cubicBezTo>
                  <a:cubicBezTo>
                    <a:pt x="245" y="110"/>
                    <a:pt x="246" y="110"/>
                    <a:pt x="245" y="110"/>
                  </a:cubicBezTo>
                  <a:cubicBezTo>
                    <a:pt x="245" y="110"/>
                    <a:pt x="245" y="110"/>
                    <a:pt x="245" y="109"/>
                  </a:cubicBezTo>
                  <a:cubicBezTo>
                    <a:pt x="244" y="110"/>
                    <a:pt x="243" y="110"/>
                    <a:pt x="243" y="109"/>
                  </a:cubicBezTo>
                  <a:cubicBezTo>
                    <a:pt x="243" y="109"/>
                    <a:pt x="243" y="108"/>
                    <a:pt x="244" y="109"/>
                  </a:cubicBezTo>
                  <a:cubicBezTo>
                    <a:pt x="244" y="109"/>
                    <a:pt x="245" y="108"/>
                    <a:pt x="246" y="109"/>
                  </a:cubicBezTo>
                  <a:close/>
                  <a:moveTo>
                    <a:pt x="250" y="111"/>
                  </a:moveTo>
                  <a:cubicBezTo>
                    <a:pt x="250" y="112"/>
                    <a:pt x="250" y="112"/>
                    <a:pt x="250" y="112"/>
                  </a:cubicBezTo>
                  <a:cubicBezTo>
                    <a:pt x="251" y="111"/>
                    <a:pt x="252" y="112"/>
                    <a:pt x="253" y="111"/>
                  </a:cubicBezTo>
                  <a:cubicBezTo>
                    <a:pt x="253" y="111"/>
                    <a:pt x="253" y="111"/>
                    <a:pt x="253" y="112"/>
                  </a:cubicBezTo>
                  <a:cubicBezTo>
                    <a:pt x="253" y="112"/>
                    <a:pt x="253" y="112"/>
                    <a:pt x="253" y="112"/>
                  </a:cubicBezTo>
                  <a:cubicBezTo>
                    <a:pt x="253" y="113"/>
                    <a:pt x="252" y="112"/>
                    <a:pt x="251" y="113"/>
                  </a:cubicBezTo>
                  <a:cubicBezTo>
                    <a:pt x="251" y="112"/>
                    <a:pt x="251" y="112"/>
                    <a:pt x="251" y="112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50" y="112"/>
                    <a:pt x="248" y="112"/>
                    <a:pt x="247" y="112"/>
                  </a:cubicBezTo>
                  <a:cubicBezTo>
                    <a:pt x="247" y="113"/>
                    <a:pt x="247" y="113"/>
                    <a:pt x="247" y="113"/>
                  </a:cubicBezTo>
                  <a:cubicBezTo>
                    <a:pt x="247" y="113"/>
                    <a:pt x="247" y="112"/>
                    <a:pt x="246" y="112"/>
                  </a:cubicBezTo>
                  <a:cubicBezTo>
                    <a:pt x="246" y="112"/>
                    <a:pt x="246" y="113"/>
                    <a:pt x="246" y="113"/>
                  </a:cubicBezTo>
                  <a:cubicBezTo>
                    <a:pt x="245" y="113"/>
                    <a:pt x="245" y="113"/>
                    <a:pt x="245" y="113"/>
                  </a:cubicBezTo>
                  <a:cubicBezTo>
                    <a:pt x="245" y="112"/>
                    <a:pt x="245" y="112"/>
                    <a:pt x="245" y="112"/>
                  </a:cubicBezTo>
                  <a:cubicBezTo>
                    <a:pt x="243" y="111"/>
                    <a:pt x="242" y="112"/>
                    <a:pt x="241" y="111"/>
                  </a:cubicBezTo>
                  <a:cubicBezTo>
                    <a:pt x="241" y="111"/>
                    <a:pt x="243" y="113"/>
                    <a:pt x="243" y="111"/>
                  </a:cubicBezTo>
                  <a:cubicBezTo>
                    <a:pt x="244" y="111"/>
                    <a:pt x="244" y="111"/>
                    <a:pt x="244" y="111"/>
                  </a:cubicBezTo>
                  <a:cubicBezTo>
                    <a:pt x="244" y="111"/>
                    <a:pt x="244" y="111"/>
                    <a:pt x="244" y="111"/>
                  </a:cubicBezTo>
                  <a:cubicBezTo>
                    <a:pt x="244" y="111"/>
                    <a:pt x="244" y="111"/>
                    <a:pt x="244" y="111"/>
                  </a:cubicBezTo>
                  <a:cubicBezTo>
                    <a:pt x="245" y="111"/>
                    <a:pt x="247" y="113"/>
                    <a:pt x="248" y="111"/>
                  </a:cubicBezTo>
                  <a:cubicBezTo>
                    <a:pt x="248" y="112"/>
                    <a:pt x="249" y="112"/>
                    <a:pt x="249" y="111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49" y="111"/>
                    <a:pt x="250" y="112"/>
                    <a:pt x="250" y="111"/>
                  </a:cubicBezTo>
                  <a:close/>
                  <a:moveTo>
                    <a:pt x="232" y="160"/>
                  </a:moveTo>
                  <a:cubicBezTo>
                    <a:pt x="231" y="160"/>
                    <a:pt x="231" y="160"/>
                    <a:pt x="231" y="160"/>
                  </a:cubicBezTo>
                  <a:cubicBezTo>
                    <a:pt x="232" y="159"/>
                    <a:pt x="232" y="159"/>
                    <a:pt x="232" y="159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2" y="159"/>
                    <a:pt x="233" y="161"/>
                    <a:pt x="233" y="160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2" y="160"/>
                    <a:pt x="232" y="160"/>
                    <a:pt x="232" y="160"/>
                  </a:cubicBezTo>
                  <a:close/>
                  <a:moveTo>
                    <a:pt x="228" y="170"/>
                  </a:moveTo>
                  <a:cubicBezTo>
                    <a:pt x="228" y="170"/>
                    <a:pt x="228" y="170"/>
                    <a:pt x="228" y="170"/>
                  </a:cubicBezTo>
                  <a:cubicBezTo>
                    <a:pt x="228" y="169"/>
                    <a:pt x="228" y="169"/>
                    <a:pt x="228" y="169"/>
                  </a:cubicBezTo>
                  <a:cubicBezTo>
                    <a:pt x="228" y="169"/>
                    <a:pt x="228" y="169"/>
                    <a:pt x="228" y="169"/>
                  </a:cubicBezTo>
                  <a:cubicBezTo>
                    <a:pt x="228" y="170"/>
                    <a:pt x="228" y="170"/>
                    <a:pt x="228" y="170"/>
                  </a:cubicBezTo>
                  <a:close/>
                  <a:moveTo>
                    <a:pt x="228" y="168"/>
                  </a:moveTo>
                  <a:cubicBezTo>
                    <a:pt x="228" y="167"/>
                    <a:pt x="229" y="168"/>
                    <a:pt x="229" y="167"/>
                  </a:cubicBezTo>
                  <a:cubicBezTo>
                    <a:pt x="230" y="168"/>
                    <a:pt x="228" y="168"/>
                    <a:pt x="228" y="168"/>
                  </a:cubicBezTo>
                  <a:close/>
                  <a:moveTo>
                    <a:pt x="227" y="165"/>
                  </a:moveTo>
                  <a:cubicBezTo>
                    <a:pt x="227" y="165"/>
                    <a:pt x="227" y="166"/>
                    <a:pt x="227" y="166"/>
                  </a:cubicBezTo>
                  <a:cubicBezTo>
                    <a:pt x="227" y="166"/>
                    <a:pt x="227" y="166"/>
                    <a:pt x="227" y="166"/>
                  </a:cubicBezTo>
                  <a:cubicBezTo>
                    <a:pt x="227" y="166"/>
                    <a:pt x="227" y="166"/>
                    <a:pt x="227" y="165"/>
                  </a:cubicBezTo>
                  <a:cubicBezTo>
                    <a:pt x="227" y="165"/>
                    <a:pt x="227" y="165"/>
                    <a:pt x="227" y="165"/>
                  </a:cubicBezTo>
                  <a:cubicBezTo>
                    <a:pt x="227" y="165"/>
                    <a:pt x="227" y="165"/>
                    <a:pt x="227" y="165"/>
                  </a:cubicBezTo>
                  <a:cubicBezTo>
                    <a:pt x="228" y="165"/>
                    <a:pt x="228" y="165"/>
                    <a:pt x="228" y="165"/>
                  </a:cubicBezTo>
                  <a:cubicBezTo>
                    <a:pt x="228" y="165"/>
                    <a:pt x="228" y="165"/>
                    <a:pt x="228" y="165"/>
                  </a:cubicBezTo>
                  <a:cubicBezTo>
                    <a:pt x="227" y="164"/>
                    <a:pt x="227" y="164"/>
                    <a:pt x="227" y="164"/>
                  </a:cubicBezTo>
                  <a:cubicBezTo>
                    <a:pt x="228" y="164"/>
                    <a:pt x="228" y="164"/>
                    <a:pt x="228" y="165"/>
                  </a:cubicBezTo>
                  <a:cubicBezTo>
                    <a:pt x="228" y="165"/>
                    <a:pt x="228" y="165"/>
                    <a:pt x="228" y="165"/>
                  </a:cubicBezTo>
                  <a:cubicBezTo>
                    <a:pt x="228" y="165"/>
                    <a:pt x="228" y="165"/>
                    <a:pt x="228" y="165"/>
                  </a:cubicBezTo>
                  <a:cubicBezTo>
                    <a:pt x="228" y="165"/>
                    <a:pt x="228" y="165"/>
                    <a:pt x="227" y="165"/>
                  </a:cubicBezTo>
                  <a:cubicBezTo>
                    <a:pt x="227" y="165"/>
                    <a:pt x="227" y="165"/>
                    <a:pt x="227" y="165"/>
                  </a:cubicBezTo>
                  <a:close/>
                  <a:moveTo>
                    <a:pt x="227" y="164"/>
                  </a:moveTo>
                  <a:cubicBezTo>
                    <a:pt x="227" y="164"/>
                    <a:pt x="227" y="164"/>
                    <a:pt x="227" y="164"/>
                  </a:cubicBezTo>
                  <a:cubicBezTo>
                    <a:pt x="226" y="164"/>
                    <a:pt x="226" y="164"/>
                    <a:pt x="226" y="163"/>
                  </a:cubicBezTo>
                  <a:cubicBezTo>
                    <a:pt x="225" y="163"/>
                    <a:pt x="225" y="163"/>
                    <a:pt x="225" y="163"/>
                  </a:cubicBezTo>
                  <a:cubicBezTo>
                    <a:pt x="225" y="163"/>
                    <a:pt x="225" y="163"/>
                    <a:pt x="226" y="163"/>
                  </a:cubicBezTo>
                  <a:cubicBezTo>
                    <a:pt x="226" y="163"/>
                    <a:pt x="226" y="163"/>
                    <a:pt x="226" y="163"/>
                  </a:cubicBezTo>
                  <a:cubicBezTo>
                    <a:pt x="226" y="162"/>
                    <a:pt x="226" y="162"/>
                    <a:pt x="226" y="162"/>
                  </a:cubicBezTo>
                  <a:cubicBezTo>
                    <a:pt x="227" y="162"/>
                    <a:pt x="227" y="162"/>
                    <a:pt x="227" y="162"/>
                  </a:cubicBezTo>
                  <a:cubicBezTo>
                    <a:pt x="227" y="162"/>
                    <a:pt x="227" y="163"/>
                    <a:pt x="227" y="163"/>
                  </a:cubicBezTo>
                  <a:cubicBezTo>
                    <a:pt x="227" y="163"/>
                    <a:pt x="227" y="163"/>
                    <a:pt x="227" y="163"/>
                  </a:cubicBezTo>
                  <a:cubicBezTo>
                    <a:pt x="227" y="163"/>
                    <a:pt x="227" y="163"/>
                    <a:pt x="227" y="163"/>
                  </a:cubicBezTo>
                  <a:lnTo>
                    <a:pt x="227" y="164"/>
                  </a:lnTo>
                  <a:close/>
                  <a:moveTo>
                    <a:pt x="223" y="161"/>
                  </a:moveTo>
                  <a:cubicBezTo>
                    <a:pt x="223" y="161"/>
                    <a:pt x="223" y="161"/>
                    <a:pt x="223" y="161"/>
                  </a:cubicBezTo>
                  <a:cubicBezTo>
                    <a:pt x="222" y="161"/>
                    <a:pt x="222" y="162"/>
                    <a:pt x="221" y="161"/>
                  </a:cubicBezTo>
                  <a:cubicBezTo>
                    <a:pt x="222" y="162"/>
                    <a:pt x="222" y="161"/>
                    <a:pt x="222" y="161"/>
                  </a:cubicBezTo>
                  <a:cubicBezTo>
                    <a:pt x="222" y="161"/>
                    <a:pt x="222" y="160"/>
                    <a:pt x="222" y="160"/>
                  </a:cubicBezTo>
                  <a:cubicBezTo>
                    <a:pt x="221" y="161"/>
                    <a:pt x="221" y="161"/>
                    <a:pt x="221" y="161"/>
                  </a:cubicBezTo>
                  <a:cubicBezTo>
                    <a:pt x="221" y="160"/>
                    <a:pt x="220" y="161"/>
                    <a:pt x="220" y="160"/>
                  </a:cubicBezTo>
                  <a:cubicBezTo>
                    <a:pt x="221" y="160"/>
                    <a:pt x="221" y="160"/>
                    <a:pt x="222" y="159"/>
                  </a:cubicBezTo>
                  <a:cubicBezTo>
                    <a:pt x="222" y="159"/>
                    <a:pt x="222" y="159"/>
                    <a:pt x="222" y="159"/>
                  </a:cubicBezTo>
                  <a:cubicBezTo>
                    <a:pt x="222" y="159"/>
                    <a:pt x="222" y="159"/>
                    <a:pt x="222" y="159"/>
                  </a:cubicBezTo>
                  <a:cubicBezTo>
                    <a:pt x="222" y="159"/>
                    <a:pt x="222" y="159"/>
                    <a:pt x="222" y="159"/>
                  </a:cubicBezTo>
                  <a:cubicBezTo>
                    <a:pt x="222" y="160"/>
                    <a:pt x="222" y="159"/>
                    <a:pt x="223" y="159"/>
                  </a:cubicBezTo>
                  <a:cubicBezTo>
                    <a:pt x="223" y="160"/>
                    <a:pt x="223" y="160"/>
                    <a:pt x="223" y="160"/>
                  </a:cubicBezTo>
                  <a:cubicBezTo>
                    <a:pt x="223" y="160"/>
                    <a:pt x="224" y="160"/>
                    <a:pt x="224" y="159"/>
                  </a:cubicBezTo>
                  <a:cubicBezTo>
                    <a:pt x="223" y="159"/>
                    <a:pt x="224" y="159"/>
                    <a:pt x="224" y="159"/>
                  </a:cubicBezTo>
                  <a:cubicBezTo>
                    <a:pt x="224" y="159"/>
                    <a:pt x="224" y="159"/>
                    <a:pt x="224" y="159"/>
                  </a:cubicBezTo>
                  <a:cubicBezTo>
                    <a:pt x="224" y="159"/>
                    <a:pt x="224" y="159"/>
                    <a:pt x="224" y="159"/>
                  </a:cubicBezTo>
                  <a:cubicBezTo>
                    <a:pt x="224" y="159"/>
                    <a:pt x="224" y="159"/>
                    <a:pt x="224" y="159"/>
                  </a:cubicBezTo>
                  <a:cubicBezTo>
                    <a:pt x="224" y="158"/>
                    <a:pt x="224" y="158"/>
                    <a:pt x="224" y="158"/>
                  </a:cubicBezTo>
                  <a:cubicBezTo>
                    <a:pt x="224" y="159"/>
                    <a:pt x="225" y="159"/>
                    <a:pt x="225" y="159"/>
                  </a:cubicBezTo>
                  <a:cubicBezTo>
                    <a:pt x="225" y="159"/>
                    <a:pt x="224" y="159"/>
                    <a:pt x="224" y="159"/>
                  </a:cubicBezTo>
                  <a:cubicBezTo>
                    <a:pt x="224" y="159"/>
                    <a:pt x="224" y="159"/>
                    <a:pt x="224" y="159"/>
                  </a:cubicBezTo>
                  <a:cubicBezTo>
                    <a:pt x="224" y="160"/>
                    <a:pt x="224" y="161"/>
                    <a:pt x="223" y="161"/>
                  </a:cubicBezTo>
                  <a:close/>
                  <a:moveTo>
                    <a:pt x="221" y="167"/>
                  </a:moveTo>
                  <a:cubicBezTo>
                    <a:pt x="221" y="168"/>
                    <a:pt x="220" y="167"/>
                    <a:pt x="220" y="167"/>
                  </a:cubicBezTo>
                  <a:lnTo>
                    <a:pt x="221" y="167"/>
                  </a:lnTo>
                  <a:close/>
                  <a:moveTo>
                    <a:pt x="234" y="115"/>
                  </a:moveTo>
                  <a:cubicBezTo>
                    <a:pt x="234" y="115"/>
                    <a:pt x="234" y="115"/>
                    <a:pt x="234" y="115"/>
                  </a:cubicBezTo>
                  <a:cubicBezTo>
                    <a:pt x="234" y="115"/>
                    <a:pt x="234" y="115"/>
                    <a:pt x="234" y="115"/>
                  </a:cubicBezTo>
                  <a:cubicBezTo>
                    <a:pt x="234" y="115"/>
                    <a:pt x="233" y="115"/>
                    <a:pt x="234" y="114"/>
                  </a:cubicBezTo>
                  <a:cubicBezTo>
                    <a:pt x="234" y="114"/>
                    <a:pt x="234" y="114"/>
                    <a:pt x="234" y="114"/>
                  </a:cubicBezTo>
                  <a:cubicBezTo>
                    <a:pt x="234" y="114"/>
                    <a:pt x="234" y="114"/>
                    <a:pt x="234" y="114"/>
                  </a:cubicBezTo>
                  <a:cubicBezTo>
                    <a:pt x="234" y="114"/>
                    <a:pt x="234" y="115"/>
                    <a:pt x="234" y="115"/>
                  </a:cubicBezTo>
                  <a:close/>
                  <a:moveTo>
                    <a:pt x="224" y="152"/>
                  </a:moveTo>
                  <a:cubicBezTo>
                    <a:pt x="223" y="152"/>
                    <a:pt x="223" y="152"/>
                    <a:pt x="223" y="152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3" y="151"/>
                    <a:pt x="224" y="151"/>
                    <a:pt x="224" y="152"/>
                  </a:cubicBezTo>
                  <a:close/>
                  <a:moveTo>
                    <a:pt x="225" y="153"/>
                  </a:moveTo>
                  <a:cubicBezTo>
                    <a:pt x="225" y="153"/>
                    <a:pt x="225" y="153"/>
                    <a:pt x="225" y="153"/>
                  </a:cubicBezTo>
                  <a:cubicBezTo>
                    <a:pt x="225" y="151"/>
                    <a:pt x="225" y="151"/>
                    <a:pt x="225" y="151"/>
                  </a:cubicBezTo>
                  <a:cubicBezTo>
                    <a:pt x="225" y="152"/>
                    <a:pt x="226" y="151"/>
                    <a:pt x="226" y="151"/>
                  </a:cubicBezTo>
                  <a:cubicBezTo>
                    <a:pt x="226" y="151"/>
                    <a:pt x="226" y="151"/>
                    <a:pt x="226" y="151"/>
                  </a:cubicBezTo>
                  <a:cubicBezTo>
                    <a:pt x="226" y="151"/>
                    <a:pt x="226" y="151"/>
                    <a:pt x="226" y="151"/>
                  </a:cubicBezTo>
                  <a:cubicBezTo>
                    <a:pt x="226" y="151"/>
                    <a:pt x="225" y="151"/>
                    <a:pt x="226" y="151"/>
                  </a:cubicBezTo>
                  <a:cubicBezTo>
                    <a:pt x="226" y="151"/>
                    <a:pt x="226" y="151"/>
                    <a:pt x="226" y="151"/>
                  </a:cubicBezTo>
                  <a:cubicBezTo>
                    <a:pt x="226" y="151"/>
                    <a:pt x="226" y="151"/>
                    <a:pt x="226" y="151"/>
                  </a:cubicBezTo>
                  <a:cubicBezTo>
                    <a:pt x="226" y="151"/>
                    <a:pt x="227" y="151"/>
                    <a:pt x="227" y="151"/>
                  </a:cubicBezTo>
                  <a:cubicBezTo>
                    <a:pt x="227" y="151"/>
                    <a:pt x="228" y="150"/>
                    <a:pt x="228" y="151"/>
                  </a:cubicBezTo>
                  <a:cubicBezTo>
                    <a:pt x="227" y="152"/>
                    <a:pt x="226" y="152"/>
                    <a:pt x="225" y="153"/>
                  </a:cubicBezTo>
                  <a:close/>
                  <a:moveTo>
                    <a:pt x="227" y="160"/>
                  </a:moveTo>
                  <a:cubicBezTo>
                    <a:pt x="227" y="159"/>
                    <a:pt x="228" y="159"/>
                    <a:pt x="228" y="159"/>
                  </a:cubicBezTo>
                  <a:cubicBezTo>
                    <a:pt x="229" y="159"/>
                    <a:pt x="228" y="160"/>
                    <a:pt x="228" y="160"/>
                  </a:cubicBezTo>
                  <a:cubicBezTo>
                    <a:pt x="228" y="160"/>
                    <a:pt x="228" y="160"/>
                    <a:pt x="228" y="160"/>
                  </a:cubicBezTo>
                  <a:cubicBezTo>
                    <a:pt x="228" y="160"/>
                    <a:pt x="228" y="159"/>
                    <a:pt x="227" y="160"/>
                  </a:cubicBezTo>
                  <a:close/>
                  <a:moveTo>
                    <a:pt x="228" y="163"/>
                  </a:moveTo>
                  <a:cubicBezTo>
                    <a:pt x="228" y="163"/>
                    <a:pt x="228" y="163"/>
                    <a:pt x="228" y="163"/>
                  </a:cubicBezTo>
                  <a:cubicBezTo>
                    <a:pt x="228" y="163"/>
                    <a:pt x="228" y="163"/>
                    <a:pt x="228" y="163"/>
                  </a:cubicBezTo>
                  <a:cubicBezTo>
                    <a:pt x="228" y="163"/>
                    <a:pt x="228" y="162"/>
                    <a:pt x="229" y="162"/>
                  </a:cubicBezTo>
                  <a:cubicBezTo>
                    <a:pt x="228" y="162"/>
                    <a:pt x="228" y="163"/>
                    <a:pt x="228" y="163"/>
                  </a:cubicBezTo>
                  <a:close/>
                  <a:moveTo>
                    <a:pt x="241" y="116"/>
                  </a:moveTo>
                  <a:cubicBezTo>
                    <a:pt x="242" y="115"/>
                    <a:pt x="242" y="115"/>
                    <a:pt x="242" y="115"/>
                  </a:cubicBezTo>
                  <a:cubicBezTo>
                    <a:pt x="242" y="116"/>
                    <a:pt x="243" y="115"/>
                    <a:pt x="243" y="115"/>
                  </a:cubicBezTo>
                  <a:cubicBezTo>
                    <a:pt x="243" y="115"/>
                    <a:pt x="243" y="115"/>
                    <a:pt x="243" y="115"/>
                  </a:cubicBezTo>
                  <a:cubicBezTo>
                    <a:pt x="243" y="115"/>
                    <a:pt x="243" y="115"/>
                    <a:pt x="243" y="115"/>
                  </a:cubicBezTo>
                  <a:cubicBezTo>
                    <a:pt x="243" y="116"/>
                    <a:pt x="243" y="116"/>
                    <a:pt x="243" y="116"/>
                  </a:cubicBezTo>
                  <a:cubicBezTo>
                    <a:pt x="243" y="116"/>
                    <a:pt x="244" y="116"/>
                    <a:pt x="243" y="117"/>
                  </a:cubicBezTo>
                  <a:cubicBezTo>
                    <a:pt x="243" y="116"/>
                    <a:pt x="243" y="116"/>
                    <a:pt x="243" y="116"/>
                  </a:cubicBezTo>
                  <a:cubicBezTo>
                    <a:pt x="243" y="115"/>
                    <a:pt x="241" y="116"/>
                    <a:pt x="241" y="116"/>
                  </a:cubicBezTo>
                  <a:close/>
                  <a:moveTo>
                    <a:pt x="241" y="125"/>
                  </a:moveTo>
                  <a:cubicBezTo>
                    <a:pt x="241" y="125"/>
                    <a:pt x="241" y="125"/>
                    <a:pt x="241" y="125"/>
                  </a:cubicBezTo>
                  <a:cubicBezTo>
                    <a:pt x="241" y="125"/>
                    <a:pt x="241" y="125"/>
                    <a:pt x="241" y="125"/>
                  </a:cubicBezTo>
                  <a:cubicBezTo>
                    <a:pt x="241" y="125"/>
                    <a:pt x="241" y="125"/>
                    <a:pt x="241" y="125"/>
                  </a:cubicBezTo>
                  <a:close/>
                  <a:moveTo>
                    <a:pt x="241" y="126"/>
                  </a:moveTo>
                  <a:cubicBezTo>
                    <a:pt x="241" y="126"/>
                    <a:pt x="242" y="127"/>
                    <a:pt x="242" y="127"/>
                  </a:cubicBezTo>
                  <a:cubicBezTo>
                    <a:pt x="242" y="127"/>
                    <a:pt x="242" y="127"/>
                    <a:pt x="241" y="127"/>
                  </a:cubicBezTo>
                  <a:cubicBezTo>
                    <a:pt x="241" y="126"/>
                    <a:pt x="241" y="126"/>
                    <a:pt x="241" y="126"/>
                  </a:cubicBezTo>
                  <a:cubicBezTo>
                    <a:pt x="241" y="126"/>
                    <a:pt x="241" y="126"/>
                    <a:pt x="241" y="126"/>
                  </a:cubicBezTo>
                  <a:close/>
                  <a:moveTo>
                    <a:pt x="232" y="159"/>
                  </a:moveTo>
                  <a:cubicBezTo>
                    <a:pt x="232" y="158"/>
                    <a:pt x="231" y="159"/>
                    <a:pt x="231" y="159"/>
                  </a:cubicBezTo>
                  <a:cubicBezTo>
                    <a:pt x="231" y="158"/>
                    <a:pt x="232" y="158"/>
                    <a:pt x="232" y="159"/>
                  </a:cubicBezTo>
                  <a:close/>
                  <a:moveTo>
                    <a:pt x="242" y="108"/>
                  </a:moveTo>
                  <a:cubicBezTo>
                    <a:pt x="242" y="109"/>
                    <a:pt x="241" y="109"/>
                    <a:pt x="241" y="109"/>
                  </a:cubicBezTo>
                  <a:cubicBezTo>
                    <a:pt x="240" y="109"/>
                    <a:pt x="242" y="109"/>
                    <a:pt x="242" y="108"/>
                  </a:cubicBezTo>
                  <a:close/>
                  <a:moveTo>
                    <a:pt x="231" y="117"/>
                  </a:moveTo>
                  <a:cubicBezTo>
                    <a:pt x="231" y="117"/>
                    <a:pt x="231" y="117"/>
                    <a:pt x="231" y="117"/>
                  </a:cubicBezTo>
                  <a:cubicBezTo>
                    <a:pt x="231" y="117"/>
                    <a:pt x="230" y="117"/>
                    <a:pt x="230" y="117"/>
                  </a:cubicBezTo>
                  <a:cubicBezTo>
                    <a:pt x="231" y="117"/>
                    <a:pt x="231" y="117"/>
                    <a:pt x="231" y="117"/>
                  </a:cubicBezTo>
                  <a:cubicBezTo>
                    <a:pt x="231" y="117"/>
                    <a:pt x="231" y="116"/>
                    <a:pt x="231" y="117"/>
                  </a:cubicBezTo>
                  <a:close/>
                  <a:moveTo>
                    <a:pt x="226" y="127"/>
                  </a:moveTo>
                  <a:cubicBezTo>
                    <a:pt x="225" y="126"/>
                    <a:pt x="224" y="127"/>
                    <a:pt x="224" y="127"/>
                  </a:cubicBezTo>
                  <a:cubicBezTo>
                    <a:pt x="223" y="127"/>
                    <a:pt x="223" y="126"/>
                    <a:pt x="221" y="126"/>
                  </a:cubicBezTo>
                  <a:cubicBezTo>
                    <a:pt x="221" y="126"/>
                    <a:pt x="221" y="126"/>
                    <a:pt x="221" y="126"/>
                  </a:cubicBezTo>
                  <a:cubicBezTo>
                    <a:pt x="221" y="126"/>
                    <a:pt x="221" y="126"/>
                    <a:pt x="221" y="126"/>
                  </a:cubicBezTo>
                  <a:cubicBezTo>
                    <a:pt x="221" y="126"/>
                    <a:pt x="221" y="126"/>
                    <a:pt x="221" y="126"/>
                  </a:cubicBezTo>
                  <a:cubicBezTo>
                    <a:pt x="221" y="126"/>
                    <a:pt x="222" y="126"/>
                    <a:pt x="222" y="126"/>
                  </a:cubicBezTo>
                  <a:cubicBezTo>
                    <a:pt x="220" y="125"/>
                    <a:pt x="218" y="126"/>
                    <a:pt x="218" y="125"/>
                  </a:cubicBezTo>
                  <a:cubicBezTo>
                    <a:pt x="218" y="125"/>
                    <a:pt x="218" y="124"/>
                    <a:pt x="218" y="124"/>
                  </a:cubicBezTo>
                  <a:cubicBezTo>
                    <a:pt x="218" y="124"/>
                    <a:pt x="218" y="124"/>
                    <a:pt x="218" y="123"/>
                  </a:cubicBezTo>
                  <a:cubicBezTo>
                    <a:pt x="219" y="123"/>
                    <a:pt x="218" y="124"/>
                    <a:pt x="219" y="124"/>
                  </a:cubicBezTo>
                  <a:cubicBezTo>
                    <a:pt x="219" y="124"/>
                    <a:pt x="219" y="124"/>
                    <a:pt x="219" y="124"/>
                  </a:cubicBezTo>
                  <a:cubicBezTo>
                    <a:pt x="219" y="124"/>
                    <a:pt x="218" y="124"/>
                    <a:pt x="218" y="124"/>
                  </a:cubicBezTo>
                  <a:cubicBezTo>
                    <a:pt x="218" y="124"/>
                    <a:pt x="218" y="124"/>
                    <a:pt x="218" y="124"/>
                  </a:cubicBezTo>
                  <a:cubicBezTo>
                    <a:pt x="218" y="124"/>
                    <a:pt x="218" y="125"/>
                    <a:pt x="218" y="125"/>
                  </a:cubicBezTo>
                  <a:cubicBezTo>
                    <a:pt x="218" y="125"/>
                    <a:pt x="219" y="125"/>
                    <a:pt x="219" y="125"/>
                  </a:cubicBezTo>
                  <a:cubicBezTo>
                    <a:pt x="220" y="124"/>
                    <a:pt x="221" y="126"/>
                    <a:pt x="221" y="125"/>
                  </a:cubicBezTo>
                  <a:cubicBezTo>
                    <a:pt x="221" y="126"/>
                    <a:pt x="221" y="126"/>
                    <a:pt x="221" y="126"/>
                  </a:cubicBezTo>
                  <a:cubicBezTo>
                    <a:pt x="222" y="125"/>
                    <a:pt x="223" y="126"/>
                    <a:pt x="224" y="125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24" y="125"/>
                    <a:pt x="224" y="125"/>
                    <a:pt x="224" y="125"/>
                  </a:cubicBezTo>
                  <a:cubicBezTo>
                    <a:pt x="225" y="125"/>
                    <a:pt x="225" y="124"/>
                    <a:pt x="224" y="124"/>
                  </a:cubicBezTo>
                  <a:cubicBezTo>
                    <a:pt x="225" y="124"/>
                    <a:pt x="227" y="125"/>
                    <a:pt x="227" y="126"/>
                  </a:cubicBezTo>
                  <a:cubicBezTo>
                    <a:pt x="226" y="125"/>
                    <a:pt x="225" y="126"/>
                    <a:pt x="226" y="127"/>
                  </a:cubicBezTo>
                  <a:close/>
                  <a:moveTo>
                    <a:pt x="222" y="135"/>
                  </a:moveTo>
                  <a:cubicBezTo>
                    <a:pt x="222" y="135"/>
                    <a:pt x="222" y="135"/>
                    <a:pt x="222" y="135"/>
                  </a:cubicBezTo>
                  <a:cubicBezTo>
                    <a:pt x="222" y="135"/>
                    <a:pt x="222" y="135"/>
                    <a:pt x="222" y="135"/>
                  </a:cubicBezTo>
                  <a:cubicBezTo>
                    <a:pt x="222" y="135"/>
                    <a:pt x="222" y="135"/>
                    <a:pt x="222" y="135"/>
                  </a:cubicBezTo>
                  <a:close/>
                  <a:moveTo>
                    <a:pt x="216" y="146"/>
                  </a:moveTo>
                  <a:cubicBezTo>
                    <a:pt x="216" y="146"/>
                    <a:pt x="216" y="146"/>
                    <a:pt x="216" y="146"/>
                  </a:cubicBezTo>
                  <a:cubicBezTo>
                    <a:pt x="216" y="146"/>
                    <a:pt x="216" y="146"/>
                    <a:pt x="216" y="146"/>
                  </a:cubicBezTo>
                  <a:cubicBezTo>
                    <a:pt x="216" y="146"/>
                    <a:pt x="216" y="146"/>
                    <a:pt x="216" y="146"/>
                  </a:cubicBezTo>
                  <a:cubicBezTo>
                    <a:pt x="216" y="146"/>
                    <a:pt x="216" y="146"/>
                    <a:pt x="216" y="146"/>
                  </a:cubicBezTo>
                  <a:cubicBezTo>
                    <a:pt x="216" y="146"/>
                    <a:pt x="216" y="146"/>
                    <a:pt x="216" y="146"/>
                  </a:cubicBezTo>
                  <a:cubicBezTo>
                    <a:pt x="216" y="146"/>
                    <a:pt x="216" y="146"/>
                    <a:pt x="216" y="146"/>
                  </a:cubicBezTo>
                  <a:cubicBezTo>
                    <a:pt x="216" y="146"/>
                    <a:pt x="216" y="146"/>
                    <a:pt x="216" y="146"/>
                  </a:cubicBezTo>
                  <a:close/>
                  <a:moveTo>
                    <a:pt x="216" y="141"/>
                  </a:moveTo>
                  <a:cubicBezTo>
                    <a:pt x="215" y="142"/>
                    <a:pt x="214" y="141"/>
                    <a:pt x="215" y="141"/>
                  </a:cubicBezTo>
                  <a:lnTo>
                    <a:pt x="216" y="141"/>
                  </a:lnTo>
                  <a:close/>
                  <a:moveTo>
                    <a:pt x="221" y="115"/>
                  </a:moveTo>
                  <a:cubicBezTo>
                    <a:pt x="221" y="115"/>
                    <a:pt x="221" y="114"/>
                    <a:pt x="222" y="114"/>
                  </a:cubicBezTo>
                  <a:lnTo>
                    <a:pt x="221" y="115"/>
                  </a:lnTo>
                  <a:close/>
                  <a:moveTo>
                    <a:pt x="223" y="110"/>
                  </a:moveTo>
                  <a:cubicBezTo>
                    <a:pt x="223" y="110"/>
                    <a:pt x="223" y="110"/>
                    <a:pt x="224" y="110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3" y="110"/>
                    <a:pt x="223" y="109"/>
                    <a:pt x="223" y="109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3" y="109"/>
                    <a:pt x="223" y="109"/>
                    <a:pt x="223" y="109"/>
                  </a:cubicBezTo>
                  <a:cubicBezTo>
                    <a:pt x="223" y="108"/>
                    <a:pt x="222" y="108"/>
                    <a:pt x="222" y="108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22" y="108"/>
                    <a:pt x="222" y="109"/>
                    <a:pt x="222" y="109"/>
                  </a:cubicBezTo>
                  <a:cubicBezTo>
                    <a:pt x="222" y="109"/>
                    <a:pt x="222" y="109"/>
                    <a:pt x="222" y="109"/>
                  </a:cubicBezTo>
                  <a:cubicBezTo>
                    <a:pt x="222" y="109"/>
                    <a:pt x="222" y="109"/>
                    <a:pt x="222" y="109"/>
                  </a:cubicBezTo>
                  <a:cubicBezTo>
                    <a:pt x="221" y="108"/>
                    <a:pt x="221" y="108"/>
                    <a:pt x="221" y="108"/>
                  </a:cubicBezTo>
                  <a:cubicBezTo>
                    <a:pt x="221" y="108"/>
                    <a:pt x="221" y="108"/>
                    <a:pt x="221" y="108"/>
                  </a:cubicBezTo>
                  <a:cubicBezTo>
                    <a:pt x="221" y="108"/>
                    <a:pt x="221" y="108"/>
                    <a:pt x="221" y="108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22" y="108"/>
                    <a:pt x="223" y="108"/>
                    <a:pt x="223" y="108"/>
                  </a:cubicBezTo>
                  <a:cubicBezTo>
                    <a:pt x="223" y="110"/>
                    <a:pt x="225" y="108"/>
                    <a:pt x="225" y="109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5" y="109"/>
                    <a:pt x="224" y="109"/>
                    <a:pt x="224" y="109"/>
                  </a:cubicBezTo>
                  <a:cubicBezTo>
                    <a:pt x="224" y="109"/>
                    <a:pt x="224" y="109"/>
                    <a:pt x="224" y="110"/>
                  </a:cubicBezTo>
                  <a:cubicBezTo>
                    <a:pt x="224" y="110"/>
                    <a:pt x="224" y="110"/>
                    <a:pt x="224" y="110"/>
                  </a:cubicBezTo>
                  <a:cubicBezTo>
                    <a:pt x="224" y="111"/>
                    <a:pt x="225" y="110"/>
                    <a:pt x="225" y="111"/>
                  </a:cubicBezTo>
                  <a:cubicBezTo>
                    <a:pt x="225" y="111"/>
                    <a:pt x="225" y="111"/>
                    <a:pt x="225" y="111"/>
                  </a:cubicBezTo>
                  <a:cubicBezTo>
                    <a:pt x="225" y="113"/>
                    <a:pt x="227" y="111"/>
                    <a:pt x="227" y="113"/>
                  </a:cubicBezTo>
                  <a:cubicBezTo>
                    <a:pt x="227" y="112"/>
                    <a:pt x="227" y="111"/>
                    <a:pt x="227" y="111"/>
                  </a:cubicBezTo>
                  <a:cubicBezTo>
                    <a:pt x="228" y="111"/>
                    <a:pt x="228" y="112"/>
                    <a:pt x="228" y="112"/>
                  </a:cubicBezTo>
                  <a:cubicBezTo>
                    <a:pt x="227" y="113"/>
                    <a:pt x="226" y="113"/>
                    <a:pt x="224" y="113"/>
                  </a:cubicBezTo>
                  <a:cubicBezTo>
                    <a:pt x="224" y="112"/>
                    <a:pt x="224" y="112"/>
                    <a:pt x="224" y="112"/>
                  </a:cubicBezTo>
                  <a:cubicBezTo>
                    <a:pt x="224" y="111"/>
                    <a:pt x="224" y="111"/>
                    <a:pt x="224" y="111"/>
                  </a:cubicBezTo>
                  <a:cubicBezTo>
                    <a:pt x="224" y="111"/>
                    <a:pt x="223" y="111"/>
                    <a:pt x="223" y="111"/>
                  </a:cubicBezTo>
                  <a:cubicBezTo>
                    <a:pt x="223" y="111"/>
                    <a:pt x="223" y="110"/>
                    <a:pt x="224" y="110"/>
                  </a:cubicBezTo>
                  <a:cubicBezTo>
                    <a:pt x="224" y="110"/>
                    <a:pt x="223" y="110"/>
                    <a:pt x="223" y="110"/>
                  </a:cubicBezTo>
                  <a:close/>
                  <a:moveTo>
                    <a:pt x="226" y="115"/>
                  </a:moveTo>
                  <a:cubicBezTo>
                    <a:pt x="226" y="116"/>
                    <a:pt x="226" y="116"/>
                    <a:pt x="226" y="116"/>
                  </a:cubicBezTo>
                  <a:cubicBezTo>
                    <a:pt x="226" y="115"/>
                    <a:pt x="226" y="115"/>
                    <a:pt x="226" y="115"/>
                  </a:cubicBezTo>
                  <a:close/>
                  <a:moveTo>
                    <a:pt x="223" y="123"/>
                  </a:moveTo>
                  <a:cubicBezTo>
                    <a:pt x="223" y="123"/>
                    <a:pt x="223" y="123"/>
                    <a:pt x="223" y="123"/>
                  </a:cubicBezTo>
                  <a:cubicBezTo>
                    <a:pt x="223" y="123"/>
                    <a:pt x="223" y="123"/>
                    <a:pt x="223" y="123"/>
                  </a:cubicBezTo>
                  <a:cubicBezTo>
                    <a:pt x="222" y="123"/>
                    <a:pt x="222" y="124"/>
                    <a:pt x="222" y="124"/>
                  </a:cubicBezTo>
                  <a:cubicBezTo>
                    <a:pt x="222" y="124"/>
                    <a:pt x="222" y="124"/>
                    <a:pt x="222" y="124"/>
                  </a:cubicBezTo>
                  <a:cubicBezTo>
                    <a:pt x="223" y="124"/>
                    <a:pt x="223" y="124"/>
                    <a:pt x="223" y="124"/>
                  </a:cubicBezTo>
                  <a:cubicBezTo>
                    <a:pt x="223" y="124"/>
                    <a:pt x="223" y="124"/>
                    <a:pt x="222" y="124"/>
                  </a:cubicBezTo>
                  <a:cubicBezTo>
                    <a:pt x="222" y="124"/>
                    <a:pt x="221" y="124"/>
                    <a:pt x="222" y="123"/>
                  </a:cubicBezTo>
                  <a:cubicBezTo>
                    <a:pt x="222" y="123"/>
                    <a:pt x="222" y="123"/>
                    <a:pt x="222" y="123"/>
                  </a:cubicBezTo>
                  <a:cubicBezTo>
                    <a:pt x="222" y="123"/>
                    <a:pt x="222" y="123"/>
                    <a:pt x="223" y="123"/>
                  </a:cubicBezTo>
                  <a:close/>
                  <a:moveTo>
                    <a:pt x="223" y="121"/>
                  </a:moveTo>
                  <a:cubicBezTo>
                    <a:pt x="223" y="121"/>
                    <a:pt x="223" y="121"/>
                    <a:pt x="223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4" y="121"/>
                    <a:pt x="224" y="121"/>
                    <a:pt x="224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3" y="121"/>
                    <a:pt x="223" y="121"/>
                    <a:pt x="223" y="121"/>
                  </a:cubicBezTo>
                  <a:close/>
                  <a:moveTo>
                    <a:pt x="223" y="116"/>
                  </a:moveTo>
                  <a:cubicBezTo>
                    <a:pt x="223" y="116"/>
                    <a:pt x="223" y="116"/>
                    <a:pt x="223" y="116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22" y="117"/>
                    <a:pt x="222" y="117"/>
                    <a:pt x="222" y="117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23" y="117"/>
                    <a:pt x="223" y="117"/>
                    <a:pt x="222" y="117"/>
                  </a:cubicBezTo>
                  <a:cubicBezTo>
                    <a:pt x="222" y="117"/>
                    <a:pt x="222" y="117"/>
                    <a:pt x="222" y="116"/>
                  </a:cubicBezTo>
                  <a:cubicBezTo>
                    <a:pt x="222" y="116"/>
                    <a:pt x="222" y="116"/>
                    <a:pt x="222" y="116"/>
                  </a:cubicBezTo>
                  <a:cubicBezTo>
                    <a:pt x="222" y="116"/>
                    <a:pt x="222" y="116"/>
                    <a:pt x="223" y="116"/>
                  </a:cubicBezTo>
                  <a:close/>
                  <a:moveTo>
                    <a:pt x="225" y="121"/>
                  </a:moveTo>
                  <a:cubicBezTo>
                    <a:pt x="225" y="120"/>
                    <a:pt x="225" y="120"/>
                    <a:pt x="225" y="120"/>
                  </a:cubicBezTo>
                  <a:cubicBezTo>
                    <a:pt x="225" y="120"/>
                    <a:pt x="225" y="120"/>
                    <a:pt x="225" y="120"/>
                  </a:cubicBezTo>
                  <a:cubicBezTo>
                    <a:pt x="225" y="121"/>
                    <a:pt x="225" y="121"/>
                    <a:pt x="225" y="121"/>
                  </a:cubicBezTo>
                  <a:close/>
                  <a:moveTo>
                    <a:pt x="218" y="111"/>
                  </a:moveTo>
                  <a:cubicBezTo>
                    <a:pt x="218" y="112"/>
                    <a:pt x="218" y="112"/>
                    <a:pt x="218" y="112"/>
                  </a:cubicBezTo>
                  <a:cubicBezTo>
                    <a:pt x="217" y="111"/>
                    <a:pt x="217" y="111"/>
                    <a:pt x="217" y="111"/>
                  </a:cubicBezTo>
                  <a:lnTo>
                    <a:pt x="218" y="111"/>
                  </a:lnTo>
                  <a:close/>
                  <a:moveTo>
                    <a:pt x="214" y="110"/>
                  </a:moveTo>
                  <a:cubicBezTo>
                    <a:pt x="214" y="110"/>
                    <a:pt x="214" y="110"/>
                    <a:pt x="214" y="110"/>
                  </a:cubicBezTo>
                  <a:cubicBezTo>
                    <a:pt x="214" y="109"/>
                    <a:pt x="213" y="109"/>
                    <a:pt x="214" y="108"/>
                  </a:cubicBezTo>
                  <a:cubicBezTo>
                    <a:pt x="214" y="109"/>
                    <a:pt x="214" y="109"/>
                    <a:pt x="214" y="109"/>
                  </a:cubicBezTo>
                  <a:cubicBezTo>
                    <a:pt x="214" y="109"/>
                    <a:pt x="214" y="109"/>
                    <a:pt x="214" y="109"/>
                  </a:cubicBezTo>
                  <a:cubicBezTo>
                    <a:pt x="215" y="108"/>
                    <a:pt x="215" y="109"/>
                    <a:pt x="217" y="108"/>
                  </a:cubicBezTo>
                  <a:cubicBezTo>
                    <a:pt x="216" y="109"/>
                    <a:pt x="216" y="109"/>
                    <a:pt x="216" y="109"/>
                  </a:cubicBezTo>
                  <a:cubicBezTo>
                    <a:pt x="216" y="109"/>
                    <a:pt x="215" y="108"/>
                    <a:pt x="215" y="109"/>
                  </a:cubicBezTo>
                  <a:cubicBezTo>
                    <a:pt x="215" y="109"/>
                    <a:pt x="215" y="109"/>
                    <a:pt x="215" y="109"/>
                  </a:cubicBezTo>
                  <a:cubicBezTo>
                    <a:pt x="215" y="109"/>
                    <a:pt x="214" y="109"/>
                    <a:pt x="214" y="110"/>
                  </a:cubicBezTo>
                  <a:cubicBezTo>
                    <a:pt x="214" y="110"/>
                    <a:pt x="214" y="110"/>
                    <a:pt x="214" y="110"/>
                  </a:cubicBezTo>
                  <a:close/>
                  <a:moveTo>
                    <a:pt x="215" y="109"/>
                  </a:moveTo>
                  <a:cubicBezTo>
                    <a:pt x="216" y="110"/>
                    <a:pt x="217" y="109"/>
                    <a:pt x="217" y="110"/>
                  </a:cubicBezTo>
                  <a:cubicBezTo>
                    <a:pt x="217" y="111"/>
                    <a:pt x="216" y="110"/>
                    <a:pt x="215" y="110"/>
                  </a:cubicBezTo>
                  <a:lnTo>
                    <a:pt x="215" y="109"/>
                  </a:lnTo>
                  <a:close/>
                  <a:moveTo>
                    <a:pt x="211" y="110"/>
                  </a:moveTo>
                  <a:cubicBezTo>
                    <a:pt x="211" y="110"/>
                    <a:pt x="210" y="110"/>
                    <a:pt x="210" y="110"/>
                  </a:cubicBezTo>
                  <a:cubicBezTo>
                    <a:pt x="210" y="110"/>
                    <a:pt x="210" y="110"/>
                    <a:pt x="210" y="110"/>
                  </a:cubicBezTo>
                  <a:cubicBezTo>
                    <a:pt x="211" y="109"/>
                    <a:pt x="211" y="109"/>
                    <a:pt x="211" y="109"/>
                  </a:cubicBezTo>
                  <a:cubicBezTo>
                    <a:pt x="211" y="109"/>
                    <a:pt x="211" y="110"/>
                    <a:pt x="211" y="110"/>
                  </a:cubicBezTo>
                  <a:cubicBezTo>
                    <a:pt x="212" y="110"/>
                    <a:pt x="211" y="109"/>
                    <a:pt x="212" y="109"/>
                  </a:cubicBezTo>
                  <a:cubicBezTo>
                    <a:pt x="212" y="109"/>
                    <a:pt x="212" y="109"/>
                    <a:pt x="212" y="109"/>
                  </a:cubicBezTo>
                  <a:cubicBezTo>
                    <a:pt x="212" y="109"/>
                    <a:pt x="211" y="110"/>
                    <a:pt x="211" y="110"/>
                  </a:cubicBezTo>
                  <a:close/>
                  <a:moveTo>
                    <a:pt x="207" y="111"/>
                  </a:moveTo>
                  <a:cubicBezTo>
                    <a:pt x="207" y="111"/>
                    <a:pt x="207" y="111"/>
                    <a:pt x="207" y="111"/>
                  </a:cubicBezTo>
                  <a:cubicBezTo>
                    <a:pt x="207" y="111"/>
                    <a:pt x="207" y="111"/>
                    <a:pt x="207" y="111"/>
                  </a:cubicBezTo>
                  <a:close/>
                  <a:moveTo>
                    <a:pt x="198" y="112"/>
                  </a:moveTo>
                  <a:cubicBezTo>
                    <a:pt x="198" y="112"/>
                    <a:pt x="198" y="112"/>
                    <a:pt x="198" y="112"/>
                  </a:cubicBezTo>
                  <a:cubicBezTo>
                    <a:pt x="197" y="112"/>
                    <a:pt x="197" y="112"/>
                    <a:pt x="197" y="112"/>
                  </a:cubicBezTo>
                  <a:cubicBezTo>
                    <a:pt x="197" y="112"/>
                    <a:pt x="197" y="112"/>
                    <a:pt x="197" y="112"/>
                  </a:cubicBezTo>
                  <a:cubicBezTo>
                    <a:pt x="197" y="112"/>
                    <a:pt x="197" y="112"/>
                    <a:pt x="197" y="112"/>
                  </a:cubicBezTo>
                  <a:cubicBezTo>
                    <a:pt x="197" y="112"/>
                    <a:pt x="197" y="112"/>
                    <a:pt x="198" y="112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198" y="112"/>
                    <a:pt x="197" y="113"/>
                    <a:pt x="198" y="112"/>
                  </a:cubicBezTo>
                  <a:cubicBezTo>
                    <a:pt x="198" y="112"/>
                    <a:pt x="198" y="112"/>
                    <a:pt x="198" y="112"/>
                  </a:cubicBezTo>
                  <a:close/>
                  <a:moveTo>
                    <a:pt x="190" y="128"/>
                  </a:moveTo>
                  <a:cubicBezTo>
                    <a:pt x="189" y="129"/>
                    <a:pt x="191" y="129"/>
                    <a:pt x="190" y="130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1" y="129"/>
                    <a:pt x="189" y="129"/>
                    <a:pt x="190" y="128"/>
                  </a:cubicBezTo>
                  <a:close/>
                  <a:moveTo>
                    <a:pt x="188" y="117"/>
                  </a:moveTo>
                  <a:cubicBezTo>
                    <a:pt x="187" y="117"/>
                    <a:pt x="187" y="117"/>
                    <a:pt x="187" y="117"/>
                  </a:cubicBezTo>
                  <a:cubicBezTo>
                    <a:pt x="187" y="117"/>
                    <a:pt x="187" y="117"/>
                    <a:pt x="187" y="117"/>
                  </a:cubicBezTo>
                  <a:lnTo>
                    <a:pt x="188" y="117"/>
                  </a:lnTo>
                  <a:close/>
                  <a:moveTo>
                    <a:pt x="174" y="145"/>
                  </a:moveTo>
                  <a:cubicBezTo>
                    <a:pt x="173" y="146"/>
                    <a:pt x="173" y="145"/>
                    <a:pt x="172" y="145"/>
                  </a:cubicBezTo>
                  <a:cubicBezTo>
                    <a:pt x="172" y="146"/>
                    <a:pt x="171" y="144"/>
                    <a:pt x="171" y="145"/>
                  </a:cubicBezTo>
                  <a:cubicBezTo>
                    <a:pt x="171" y="146"/>
                    <a:pt x="171" y="146"/>
                    <a:pt x="171" y="146"/>
                  </a:cubicBezTo>
                  <a:cubicBezTo>
                    <a:pt x="170" y="145"/>
                    <a:pt x="170" y="145"/>
                    <a:pt x="170" y="145"/>
                  </a:cubicBezTo>
                  <a:cubicBezTo>
                    <a:pt x="170" y="145"/>
                    <a:pt x="171" y="145"/>
                    <a:pt x="170" y="145"/>
                  </a:cubicBezTo>
                  <a:cubicBezTo>
                    <a:pt x="170" y="144"/>
                    <a:pt x="170" y="146"/>
                    <a:pt x="169" y="145"/>
                  </a:cubicBezTo>
                  <a:cubicBezTo>
                    <a:pt x="170" y="144"/>
                    <a:pt x="170" y="144"/>
                    <a:pt x="170" y="144"/>
                  </a:cubicBezTo>
                  <a:cubicBezTo>
                    <a:pt x="170" y="144"/>
                    <a:pt x="170" y="143"/>
                    <a:pt x="169" y="143"/>
                  </a:cubicBezTo>
                  <a:cubicBezTo>
                    <a:pt x="169" y="144"/>
                    <a:pt x="169" y="144"/>
                    <a:pt x="169" y="144"/>
                  </a:cubicBezTo>
                  <a:cubicBezTo>
                    <a:pt x="169" y="143"/>
                    <a:pt x="169" y="143"/>
                    <a:pt x="169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3"/>
                    <a:pt x="170" y="144"/>
                    <a:pt x="171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4"/>
                    <a:pt x="173" y="144"/>
                    <a:pt x="173" y="144"/>
                  </a:cubicBezTo>
                  <a:lnTo>
                    <a:pt x="174" y="145"/>
                  </a:lnTo>
                  <a:close/>
                  <a:moveTo>
                    <a:pt x="163" y="177"/>
                  </a:moveTo>
                  <a:cubicBezTo>
                    <a:pt x="163" y="177"/>
                    <a:pt x="163" y="177"/>
                    <a:pt x="163" y="177"/>
                  </a:cubicBezTo>
                  <a:cubicBezTo>
                    <a:pt x="162" y="177"/>
                    <a:pt x="162" y="177"/>
                    <a:pt x="162" y="177"/>
                  </a:cubicBezTo>
                  <a:cubicBezTo>
                    <a:pt x="163" y="176"/>
                    <a:pt x="163" y="176"/>
                    <a:pt x="163" y="176"/>
                  </a:cubicBezTo>
                  <a:cubicBezTo>
                    <a:pt x="163" y="176"/>
                    <a:pt x="163" y="176"/>
                    <a:pt x="163" y="176"/>
                  </a:cubicBezTo>
                  <a:cubicBezTo>
                    <a:pt x="163" y="176"/>
                    <a:pt x="163" y="177"/>
                    <a:pt x="163" y="177"/>
                  </a:cubicBezTo>
                  <a:close/>
                  <a:moveTo>
                    <a:pt x="163" y="175"/>
                  </a:moveTo>
                  <a:cubicBezTo>
                    <a:pt x="162" y="175"/>
                    <a:pt x="162" y="176"/>
                    <a:pt x="162" y="175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63" y="175"/>
                    <a:pt x="163" y="175"/>
                    <a:pt x="163" y="175"/>
                  </a:cubicBezTo>
                  <a:cubicBezTo>
                    <a:pt x="163" y="175"/>
                    <a:pt x="163" y="175"/>
                    <a:pt x="164" y="175"/>
                  </a:cubicBezTo>
                  <a:lnTo>
                    <a:pt x="163" y="175"/>
                  </a:lnTo>
                  <a:close/>
                  <a:moveTo>
                    <a:pt x="159" y="177"/>
                  </a:moveTo>
                  <a:cubicBezTo>
                    <a:pt x="159" y="177"/>
                    <a:pt x="159" y="177"/>
                    <a:pt x="159" y="177"/>
                  </a:cubicBezTo>
                  <a:cubicBezTo>
                    <a:pt x="159" y="178"/>
                    <a:pt x="159" y="177"/>
                    <a:pt x="159" y="177"/>
                  </a:cubicBezTo>
                  <a:cubicBezTo>
                    <a:pt x="159" y="177"/>
                    <a:pt x="159" y="177"/>
                    <a:pt x="159" y="177"/>
                  </a:cubicBezTo>
                  <a:cubicBezTo>
                    <a:pt x="160" y="177"/>
                    <a:pt x="160" y="177"/>
                    <a:pt x="160" y="177"/>
                  </a:cubicBezTo>
                  <a:cubicBezTo>
                    <a:pt x="160" y="178"/>
                    <a:pt x="160" y="178"/>
                    <a:pt x="160" y="178"/>
                  </a:cubicBezTo>
                  <a:lnTo>
                    <a:pt x="159" y="177"/>
                  </a:lnTo>
                  <a:close/>
                  <a:moveTo>
                    <a:pt x="158" y="180"/>
                  </a:moveTo>
                  <a:cubicBezTo>
                    <a:pt x="158" y="180"/>
                    <a:pt x="158" y="180"/>
                    <a:pt x="158" y="180"/>
                  </a:cubicBezTo>
                  <a:cubicBezTo>
                    <a:pt x="158" y="180"/>
                    <a:pt x="158" y="180"/>
                    <a:pt x="158" y="180"/>
                  </a:cubicBezTo>
                  <a:cubicBezTo>
                    <a:pt x="159" y="180"/>
                    <a:pt x="158" y="180"/>
                    <a:pt x="158" y="180"/>
                  </a:cubicBezTo>
                  <a:close/>
                  <a:moveTo>
                    <a:pt x="165" y="158"/>
                  </a:moveTo>
                  <a:cubicBezTo>
                    <a:pt x="166" y="157"/>
                    <a:pt x="166" y="157"/>
                    <a:pt x="166" y="157"/>
                  </a:cubicBezTo>
                  <a:cubicBezTo>
                    <a:pt x="165" y="157"/>
                    <a:pt x="164" y="155"/>
                    <a:pt x="164" y="155"/>
                  </a:cubicBezTo>
                  <a:cubicBezTo>
                    <a:pt x="164" y="154"/>
                    <a:pt x="165" y="154"/>
                    <a:pt x="166" y="154"/>
                  </a:cubicBezTo>
                  <a:cubicBezTo>
                    <a:pt x="166" y="154"/>
                    <a:pt x="166" y="154"/>
                    <a:pt x="166" y="154"/>
                  </a:cubicBezTo>
                  <a:cubicBezTo>
                    <a:pt x="166" y="154"/>
                    <a:pt x="166" y="154"/>
                    <a:pt x="166" y="154"/>
                  </a:cubicBezTo>
                  <a:cubicBezTo>
                    <a:pt x="166" y="154"/>
                    <a:pt x="166" y="154"/>
                    <a:pt x="166" y="154"/>
                  </a:cubicBezTo>
                  <a:cubicBezTo>
                    <a:pt x="166" y="154"/>
                    <a:pt x="166" y="154"/>
                    <a:pt x="166" y="154"/>
                  </a:cubicBezTo>
                  <a:cubicBezTo>
                    <a:pt x="166" y="154"/>
                    <a:pt x="166" y="154"/>
                    <a:pt x="166" y="154"/>
                  </a:cubicBezTo>
                  <a:cubicBezTo>
                    <a:pt x="166" y="154"/>
                    <a:pt x="166" y="154"/>
                    <a:pt x="166" y="154"/>
                  </a:cubicBezTo>
                  <a:cubicBezTo>
                    <a:pt x="166" y="154"/>
                    <a:pt x="166" y="154"/>
                    <a:pt x="166" y="154"/>
                  </a:cubicBezTo>
                  <a:cubicBezTo>
                    <a:pt x="165" y="155"/>
                    <a:pt x="164" y="155"/>
                    <a:pt x="165" y="156"/>
                  </a:cubicBezTo>
                  <a:cubicBezTo>
                    <a:pt x="166" y="155"/>
                    <a:pt x="166" y="155"/>
                    <a:pt x="166" y="155"/>
                  </a:cubicBezTo>
                  <a:cubicBezTo>
                    <a:pt x="165" y="156"/>
                    <a:pt x="165" y="156"/>
                    <a:pt x="165" y="156"/>
                  </a:cubicBezTo>
                  <a:cubicBezTo>
                    <a:pt x="165" y="156"/>
                    <a:pt x="165" y="156"/>
                    <a:pt x="165" y="156"/>
                  </a:cubicBezTo>
                  <a:cubicBezTo>
                    <a:pt x="165" y="156"/>
                    <a:pt x="165" y="156"/>
                    <a:pt x="165" y="156"/>
                  </a:cubicBezTo>
                  <a:cubicBezTo>
                    <a:pt x="165" y="156"/>
                    <a:pt x="165" y="157"/>
                    <a:pt x="166" y="157"/>
                  </a:cubicBezTo>
                  <a:cubicBezTo>
                    <a:pt x="166" y="157"/>
                    <a:pt x="167" y="157"/>
                    <a:pt x="167" y="157"/>
                  </a:cubicBezTo>
                  <a:cubicBezTo>
                    <a:pt x="166" y="158"/>
                    <a:pt x="166" y="159"/>
                    <a:pt x="165" y="159"/>
                  </a:cubicBezTo>
                  <a:cubicBezTo>
                    <a:pt x="164" y="159"/>
                    <a:pt x="165" y="158"/>
                    <a:pt x="165" y="158"/>
                  </a:cubicBezTo>
                  <a:close/>
                  <a:moveTo>
                    <a:pt x="163" y="154"/>
                  </a:moveTo>
                  <a:cubicBezTo>
                    <a:pt x="164" y="155"/>
                    <a:pt x="164" y="155"/>
                    <a:pt x="164" y="155"/>
                  </a:cubicBezTo>
                  <a:cubicBezTo>
                    <a:pt x="163" y="155"/>
                    <a:pt x="163" y="154"/>
                    <a:pt x="163" y="155"/>
                  </a:cubicBezTo>
                  <a:cubicBezTo>
                    <a:pt x="163" y="155"/>
                    <a:pt x="163" y="155"/>
                    <a:pt x="163" y="155"/>
                  </a:cubicBezTo>
                  <a:cubicBezTo>
                    <a:pt x="162" y="155"/>
                    <a:pt x="162" y="154"/>
                    <a:pt x="163" y="154"/>
                  </a:cubicBezTo>
                  <a:close/>
                  <a:moveTo>
                    <a:pt x="164" y="145"/>
                  </a:moveTo>
                  <a:cubicBezTo>
                    <a:pt x="164" y="144"/>
                    <a:pt x="164" y="144"/>
                    <a:pt x="164" y="144"/>
                  </a:cubicBezTo>
                  <a:cubicBezTo>
                    <a:pt x="165" y="144"/>
                    <a:pt x="165" y="145"/>
                    <a:pt x="166" y="145"/>
                  </a:cubicBezTo>
                  <a:cubicBezTo>
                    <a:pt x="165" y="146"/>
                    <a:pt x="165" y="144"/>
                    <a:pt x="164" y="145"/>
                  </a:cubicBezTo>
                  <a:close/>
                  <a:moveTo>
                    <a:pt x="170" y="131"/>
                  </a:move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2"/>
                    <a:pt x="170" y="132"/>
                    <a:pt x="171" y="132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1" y="132"/>
                    <a:pt x="170" y="132"/>
                    <a:pt x="170" y="131"/>
                  </a:cubicBezTo>
                  <a:close/>
                  <a:moveTo>
                    <a:pt x="172" y="135"/>
                  </a:moveTo>
                  <a:cubicBezTo>
                    <a:pt x="173" y="136"/>
                    <a:pt x="173" y="136"/>
                    <a:pt x="173" y="136"/>
                  </a:cubicBezTo>
                  <a:cubicBezTo>
                    <a:pt x="172" y="136"/>
                    <a:pt x="172" y="135"/>
                    <a:pt x="172" y="135"/>
                  </a:cubicBezTo>
                  <a:cubicBezTo>
                    <a:pt x="171" y="135"/>
                    <a:pt x="171" y="135"/>
                    <a:pt x="171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5"/>
                    <a:pt x="172" y="135"/>
                    <a:pt x="172" y="135"/>
                  </a:cubicBezTo>
                  <a:close/>
                  <a:moveTo>
                    <a:pt x="173" y="134"/>
                  </a:moveTo>
                  <a:cubicBezTo>
                    <a:pt x="173" y="135"/>
                    <a:pt x="173" y="135"/>
                    <a:pt x="173" y="135"/>
                  </a:cubicBezTo>
                  <a:cubicBezTo>
                    <a:pt x="173" y="135"/>
                    <a:pt x="173" y="135"/>
                    <a:pt x="172" y="135"/>
                  </a:cubicBezTo>
                  <a:lnTo>
                    <a:pt x="173" y="134"/>
                  </a:lnTo>
                  <a:close/>
                  <a:moveTo>
                    <a:pt x="175" y="125"/>
                  </a:moveTo>
                  <a:cubicBezTo>
                    <a:pt x="175" y="125"/>
                    <a:pt x="176" y="125"/>
                    <a:pt x="176" y="125"/>
                  </a:cubicBezTo>
                  <a:cubicBezTo>
                    <a:pt x="176" y="125"/>
                    <a:pt x="176" y="125"/>
                    <a:pt x="176" y="125"/>
                  </a:cubicBezTo>
                  <a:lnTo>
                    <a:pt x="175" y="125"/>
                  </a:lnTo>
                  <a:close/>
                  <a:moveTo>
                    <a:pt x="171" y="141"/>
                  </a:moveTo>
                  <a:cubicBezTo>
                    <a:pt x="170" y="141"/>
                    <a:pt x="170" y="140"/>
                    <a:pt x="170" y="140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0"/>
                    <a:pt x="171" y="140"/>
                    <a:pt x="171" y="141"/>
                  </a:cubicBezTo>
                  <a:close/>
                  <a:moveTo>
                    <a:pt x="169" y="145"/>
                  </a:moveTo>
                  <a:cubicBezTo>
                    <a:pt x="168" y="144"/>
                    <a:pt x="168" y="144"/>
                    <a:pt x="168" y="145"/>
                  </a:cubicBezTo>
                  <a:cubicBezTo>
                    <a:pt x="168" y="144"/>
                    <a:pt x="169" y="144"/>
                    <a:pt x="169" y="145"/>
                  </a:cubicBezTo>
                  <a:close/>
                  <a:moveTo>
                    <a:pt x="178" y="120"/>
                  </a:moveTo>
                  <a:cubicBezTo>
                    <a:pt x="178" y="120"/>
                    <a:pt x="178" y="120"/>
                    <a:pt x="178" y="120"/>
                  </a:cubicBezTo>
                  <a:cubicBezTo>
                    <a:pt x="178" y="119"/>
                    <a:pt x="178" y="119"/>
                    <a:pt x="178" y="119"/>
                  </a:cubicBezTo>
                  <a:cubicBezTo>
                    <a:pt x="178" y="119"/>
                    <a:pt x="178" y="120"/>
                    <a:pt x="178" y="120"/>
                  </a:cubicBezTo>
                  <a:close/>
                  <a:moveTo>
                    <a:pt x="174" y="137"/>
                  </a:moveTo>
                  <a:cubicBezTo>
                    <a:pt x="174" y="137"/>
                    <a:pt x="174" y="137"/>
                    <a:pt x="174" y="137"/>
                  </a:cubicBezTo>
                  <a:cubicBezTo>
                    <a:pt x="174" y="138"/>
                    <a:pt x="174" y="138"/>
                    <a:pt x="174" y="138"/>
                  </a:cubicBezTo>
                  <a:lnTo>
                    <a:pt x="174" y="137"/>
                  </a:lnTo>
                  <a:close/>
                  <a:moveTo>
                    <a:pt x="176" y="119"/>
                  </a:moveTo>
                  <a:cubicBezTo>
                    <a:pt x="175" y="120"/>
                    <a:pt x="175" y="120"/>
                    <a:pt x="175" y="120"/>
                  </a:cubicBezTo>
                  <a:cubicBezTo>
                    <a:pt x="175" y="119"/>
                    <a:pt x="175" y="120"/>
                    <a:pt x="176" y="119"/>
                  </a:cubicBezTo>
                  <a:close/>
                  <a:moveTo>
                    <a:pt x="173" y="115"/>
                  </a:moveTo>
                  <a:cubicBezTo>
                    <a:pt x="172" y="116"/>
                    <a:pt x="171" y="115"/>
                    <a:pt x="171" y="115"/>
                  </a:cubicBezTo>
                  <a:cubicBezTo>
                    <a:pt x="172" y="115"/>
                    <a:pt x="173" y="114"/>
                    <a:pt x="173" y="115"/>
                  </a:cubicBezTo>
                  <a:close/>
                  <a:moveTo>
                    <a:pt x="155" y="171"/>
                  </a:moveTo>
                  <a:cubicBezTo>
                    <a:pt x="156" y="171"/>
                    <a:pt x="156" y="171"/>
                    <a:pt x="156" y="171"/>
                  </a:cubicBezTo>
                  <a:cubicBezTo>
                    <a:pt x="155" y="170"/>
                    <a:pt x="155" y="170"/>
                    <a:pt x="155" y="170"/>
                  </a:cubicBezTo>
                  <a:cubicBezTo>
                    <a:pt x="156" y="170"/>
                    <a:pt x="156" y="171"/>
                    <a:pt x="156" y="171"/>
                  </a:cubicBezTo>
                  <a:lnTo>
                    <a:pt x="155" y="171"/>
                  </a:lnTo>
                  <a:close/>
                  <a:moveTo>
                    <a:pt x="161" y="154"/>
                  </a:moveTo>
                  <a:cubicBezTo>
                    <a:pt x="161" y="154"/>
                    <a:pt x="161" y="154"/>
                    <a:pt x="161" y="154"/>
                  </a:cubicBezTo>
                  <a:cubicBezTo>
                    <a:pt x="161" y="153"/>
                    <a:pt x="160" y="154"/>
                    <a:pt x="160" y="154"/>
                  </a:cubicBezTo>
                  <a:cubicBezTo>
                    <a:pt x="161" y="153"/>
                    <a:pt x="161" y="153"/>
                    <a:pt x="161" y="153"/>
                  </a:cubicBezTo>
                  <a:cubicBezTo>
                    <a:pt x="161" y="153"/>
                    <a:pt x="161" y="154"/>
                    <a:pt x="161" y="154"/>
                  </a:cubicBezTo>
                  <a:cubicBezTo>
                    <a:pt x="162" y="154"/>
                    <a:pt x="162" y="155"/>
                    <a:pt x="162" y="155"/>
                  </a:cubicBezTo>
                  <a:cubicBezTo>
                    <a:pt x="161" y="155"/>
                    <a:pt x="161" y="154"/>
                    <a:pt x="161" y="154"/>
                  </a:cubicBezTo>
                  <a:close/>
                  <a:moveTo>
                    <a:pt x="158" y="174"/>
                  </a:moveTo>
                  <a:cubicBezTo>
                    <a:pt x="158" y="173"/>
                    <a:pt x="158" y="172"/>
                    <a:pt x="158" y="173"/>
                  </a:cubicBezTo>
                  <a:cubicBezTo>
                    <a:pt x="158" y="172"/>
                    <a:pt x="158" y="173"/>
                    <a:pt x="159" y="174"/>
                  </a:cubicBezTo>
                  <a:cubicBezTo>
                    <a:pt x="159" y="174"/>
                    <a:pt x="159" y="174"/>
                    <a:pt x="158" y="174"/>
                  </a:cubicBezTo>
                  <a:close/>
                  <a:moveTo>
                    <a:pt x="159" y="183"/>
                  </a:moveTo>
                  <a:cubicBezTo>
                    <a:pt x="159" y="182"/>
                    <a:pt x="159" y="181"/>
                    <a:pt x="158" y="182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157" y="183"/>
                    <a:pt x="157" y="183"/>
                    <a:pt x="157" y="183"/>
                  </a:cubicBezTo>
                  <a:cubicBezTo>
                    <a:pt x="157" y="183"/>
                    <a:pt x="157" y="183"/>
                    <a:pt x="157" y="183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8" y="181"/>
                    <a:pt x="160" y="183"/>
                    <a:pt x="160" y="181"/>
                  </a:cubicBezTo>
                  <a:cubicBezTo>
                    <a:pt x="160" y="181"/>
                    <a:pt x="160" y="180"/>
                    <a:pt x="161" y="179"/>
                  </a:cubicBezTo>
                  <a:cubicBezTo>
                    <a:pt x="161" y="180"/>
                    <a:pt x="161" y="180"/>
                    <a:pt x="161" y="180"/>
                  </a:cubicBezTo>
                  <a:cubicBezTo>
                    <a:pt x="161" y="180"/>
                    <a:pt x="160" y="180"/>
                    <a:pt x="160" y="180"/>
                  </a:cubicBezTo>
                  <a:cubicBezTo>
                    <a:pt x="162" y="182"/>
                    <a:pt x="162" y="182"/>
                    <a:pt x="162" y="182"/>
                  </a:cubicBezTo>
                  <a:cubicBezTo>
                    <a:pt x="161" y="182"/>
                    <a:pt x="160" y="181"/>
                    <a:pt x="159" y="183"/>
                  </a:cubicBezTo>
                  <a:close/>
                  <a:moveTo>
                    <a:pt x="162" y="179"/>
                  </a:moveTo>
                  <a:cubicBezTo>
                    <a:pt x="162" y="179"/>
                    <a:pt x="162" y="179"/>
                    <a:pt x="162" y="179"/>
                  </a:cubicBezTo>
                  <a:cubicBezTo>
                    <a:pt x="163" y="179"/>
                    <a:pt x="163" y="179"/>
                    <a:pt x="163" y="179"/>
                  </a:cubicBezTo>
                  <a:lnTo>
                    <a:pt x="162" y="179"/>
                  </a:lnTo>
                  <a:close/>
                  <a:moveTo>
                    <a:pt x="168" y="160"/>
                  </a:moveTo>
                  <a:cubicBezTo>
                    <a:pt x="167" y="160"/>
                    <a:pt x="167" y="160"/>
                    <a:pt x="167" y="160"/>
                  </a:cubicBezTo>
                  <a:cubicBezTo>
                    <a:pt x="167" y="159"/>
                    <a:pt x="168" y="160"/>
                    <a:pt x="168" y="159"/>
                  </a:cubicBezTo>
                  <a:cubicBezTo>
                    <a:pt x="167" y="158"/>
                    <a:pt x="167" y="158"/>
                    <a:pt x="167" y="158"/>
                  </a:cubicBezTo>
                  <a:cubicBezTo>
                    <a:pt x="167" y="157"/>
                    <a:pt x="168" y="158"/>
                    <a:pt x="168" y="157"/>
                  </a:cubicBezTo>
                  <a:cubicBezTo>
                    <a:pt x="169" y="158"/>
                    <a:pt x="168" y="159"/>
                    <a:pt x="168" y="160"/>
                  </a:cubicBezTo>
                  <a:close/>
                  <a:moveTo>
                    <a:pt x="169" y="157"/>
                  </a:moveTo>
                  <a:cubicBezTo>
                    <a:pt x="169" y="156"/>
                    <a:pt x="169" y="156"/>
                    <a:pt x="169" y="156"/>
                  </a:cubicBezTo>
                  <a:cubicBezTo>
                    <a:pt x="169" y="156"/>
                    <a:pt x="169" y="156"/>
                    <a:pt x="169" y="156"/>
                  </a:cubicBezTo>
                  <a:cubicBezTo>
                    <a:pt x="170" y="156"/>
                    <a:pt x="169" y="156"/>
                    <a:pt x="169" y="157"/>
                  </a:cubicBezTo>
                  <a:close/>
                  <a:moveTo>
                    <a:pt x="164" y="178"/>
                  </a:moveTo>
                  <a:cubicBezTo>
                    <a:pt x="164" y="178"/>
                    <a:pt x="164" y="178"/>
                    <a:pt x="164" y="178"/>
                  </a:cubicBezTo>
                  <a:cubicBezTo>
                    <a:pt x="164" y="178"/>
                    <a:pt x="164" y="178"/>
                    <a:pt x="165" y="178"/>
                  </a:cubicBezTo>
                  <a:lnTo>
                    <a:pt x="164" y="178"/>
                  </a:lnTo>
                  <a:close/>
                  <a:moveTo>
                    <a:pt x="166" y="178"/>
                  </a:moveTo>
                  <a:cubicBezTo>
                    <a:pt x="165" y="177"/>
                    <a:pt x="165" y="177"/>
                    <a:pt x="165" y="177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5" y="176"/>
                    <a:pt x="165" y="176"/>
                    <a:pt x="165" y="176"/>
                  </a:cubicBezTo>
                  <a:cubicBezTo>
                    <a:pt x="165" y="177"/>
                    <a:pt x="166" y="177"/>
                    <a:pt x="166" y="177"/>
                  </a:cubicBezTo>
                  <a:cubicBezTo>
                    <a:pt x="167" y="177"/>
                    <a:pt x="167" y="177"/>
                    <a:pt x="167" y="177"/>
                  </a:cubicBezTo>
                  <a:cubicBezTo>
                    <a:pt x="167" y="177"/>
                    <a:pt x="167" y="177"/>
                    <a:pt x="167" y="177"/>
                  </a:cubicBezTo>
                  <a:cubicBezTo>
                    <a:pt x="166" y="177"/>
                    <a:pt x="166" y="177"/>
                    <a:pt x="166" y="178"/>
                  </a:cubicBezTo>
                  <a:close/>
                  <a:moveTo>
                    <a:pt x="167" y="174"/>
                  </a:moveTo>
                  <a:cubicBezTo>
                    <a:pt x="168" y="174"/>
                    <a:pt x="168" y="174"/>
                    <a:pt x="168" y="174"/>
                  </a:cubicBezTo>
                  <a:cubicBezTo>
                    <a:pt x="167" y="175"/>
                    <a:pt x="167" y="174"/>
                    <a:pt x="167" y="174"/>
                  </a:cubicBezTo>
                  <a:close/>
                  <a:moveTo>
                    <a:pt x="168" y="177"/>
                  </a:moveTo>
                  <a:cubicBezTo>
                    <a:pt x="168" y="176"/>
                    <a:pt x="168" y="176"/>
                    <a:pt x="168" y="176"/>
                  </a:cubicBezTo>
                  <a:cubicBezTo>
                    <a:pt x="168" y="176"/>
                    <a:pt x="168" y="176"/>
                    <a:pt x="168" y="175"/>
                  </a:cubicBezTo>
                  <a:cubicBezTo>
                    <a:pt x="168" y="176"/>
                    <a:pt x="168" y="176"/>
                    <a:pt x="168" y="176"/>
                  </a:cubicBezTo>
                  <a:cubicBezTo>
                    <a:pt x="169" y="176"/>
                    <a:pt x="169" y="177"/>
                    <a:pt x="170" y="176"/>
                  </a:cubicBezTo>
                  <a:cubicBezTo>
                    <a:pt x="170" y="177"/>
                    <a:pt x="169" y="177"/>
                    <a:pt x="169" y="178"/>
                  </a:cubicBezTo>
                  <a:cubicBezTo>
                    <a:pt x="169" y="177"/>
                    <a:pt x="168" y="177"/>
                    <a:pt x="168" y="177"/>
                  </a:cubicBezTo>
                  <a:close/>
                  <a:moveTo>
                    <a:pt x="174" y="157"/>
                  </a:moveTo>
                  <a:cubicBezTo>
                    <a:pt x="175" y="157"/>
                    <a:pt x="175" y="157"/>
                    <a:pt x="175" y="157"/>
                  </a:cubicBezTo>
                  <a:cubicBezTo>
                    <a:pt x="175" y="157"/>
                    <a:pt x="175" y="157"/>
                    <a:pt x="175" y="157"/>
                  </a:cubicBezTo>
                  <a:cubicBezTo>
                    <a:pt x="175" y="157"/>
                    <a:pt x="175" y="157"/>
                    <a:pt x="174" y="157"/>
                  </a:cubicBezTo>
                  <a:close/>
                  <a:moveTo>
                    <a:pt x="168" y="180"/>
                  </a:moveTo>
                  <a:cubicBezTo>
                    <a:pt x="168" y="180"/>
                    <a:pt x="168" y="180"/>
                    <a:pt x="168" y="179"/>
                  </a:cubicBezTo>
                  <a:cubicBezTo>
                    <a:pt x="168" y="179"/>
                    <a:pt x="170" y="179"/>
                    <a:pt x="170" y="180"/>
                  </a:cubicBezTo>
                  <a:cubicBezTo>
                    <a:pt x="170" y="181"/>
                    <a:pt x="169" y="180"/>
                    <a:pt x="168" y="180"/>
                  </a:cubicBezTo>
                  <a:close/>
                  <a:moveTo>
                    <a:pt x="172" y="178"/>
                  </a:moveTo>
                  <a:cubicBezTo>
                    <a:pt x="173" y="178"/>
                    <a:pt x="173" y="178"/>
                    <a:pt x="173" y="178"/>
                  </a:cubicBezTo>
                  <a:cubicBezTo>
                    <a:pt x="172" y="178"/>
                    <a:pt x="172" y="179"/>
                    <a:pt x="172" y="178"/>
                  </a:cubicBezTo>
                  <a:close/>
                  <a:moveTo>
                    <a:pt x="187" y="120"/>
                  </a:moveTo>
                  <a:cubicBezTo>
                    <a:pt x="186" y="119"/>
                    <a:pt x="188" y="120"/>
                    <a:pt x="187" y="119"/>
                  </a:cubicBezTo>
                  <a:cubicBezTo>
                    <a:pt x="187" y="118"/>
                    <a:pt x="187" y="118"/>
                    <a:pt x="186" y="118"/>
                  </a:cubicBezTo>
                  <a:cubicBezTo>
                    <a:pt x="186" y="118"/>
                    <a:pt x="186" y="119"/>
                    <a:pt x="186" y="119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4" y="119"/>
                  </a:cubicBezTo>
                  <a:cubicBezTo>
                    <a:pt x="184" y="119"/>
                    <a:pt x="184" y="120"/>
                    <a:pt x="184" y="120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3" y="121"/>
                    <a:pt x="182" y="120"/>
                    <a:pt x="181" y="121"/>
                  </a:cubicBezTo>
                  <a:cubicBezTo>
                    <a:pt x="180" y="121"/>
                    <a:pt x="180" y="119"/>
                    <a:pt x="180" y="121"/>
                  </a:cubicBezTo>
                  <a:cubicBezTo>
                    <a:pt x="180" y="121"/>
                    <a:pt x="181" y="121"/>
                    <a:pt x="181" y="121"/>
                  </a:cubicBezTo>
                  <a:cubicBezTo>
                    <a:pt x="180" y="122"/>
                    <a:pt x="179" y="121"/>
                    <a:pt x="178" y="120"/>
                  </a:cubicBezTo>
                  <a:cubicBezTo>
                    <a:pt x="179" y="120"/>
                    <a:pt x="180" y="120"/>
                    <a:pt x="180" y="120"/>
                  </a:cubicBezTo>
                  <a:cubicBezTo>
                    <a:pt x="182" y="120"/>
                    <a:pt x="182" y="120"/>
                    <a:pt x="182" y="120"/>
                  </a:cubicBezTo>
                  <a:cubicBezTo>
                    <a:pt x="182" y="119"/>
                    <a:pt x="182" y="119"/>
                    <a:pt x="182" y="119"/>
                  </a:cubicBezTo>
                  <a:cubicBezTo>
                    <a:pt x="182" y="119"/>
                    <a:pt x="183" y="119"/>
                    <a:pt x="183" y="119"/>
                  </a:cubicBezTo>
                  <a:cubicBezTo>
                    <a:pt x="183" y="119"/>
                    <a:pt x="184" y="119"/>
                    <a:pt x="183" y="119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4" y="119"/>
                    <a:pt x="184" y="118"/>
                    <a:pt x="184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4" y="118"/>
                    <a:pt x="184" y="117"/>
                    <a:pt x="184" y="117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4" y="118"/>
                    <a:pt x="185" y="117"/>
                    <a:pt x="185" y="118"/>
                  </a:cubicBezTo>
                  <a:cubicBezTo>
                    <a:pt x="186" y="119"/>
                    <a:pt x="186" y="118"/>
                    <a:pt x="186" y="117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186" y="118"/>
                    <a:pt x="187" y="118"/>
                    <a:pt x="187" y="118"/>
                  </a:cubicBezTo>
                  <a:cubicBezTo>
                    <a:pt x="188" y="118"/>
                    <a:pt x="188" y="118"/>
                    <a:pt x="188" y="118"/>
                  </a:cubicBezTo>
                  <a:cubicBezTo>
                    <a:pt x="188" y="118"/>
                    <a:pt x="188" y="118"/>
                    <a:pt x="188" y="118"/>
                  </a:cubicBezTo>
                  <a:cubicBezTo>
                    <a:pt x="188" y="117"/>
                    <a:pt x="188" y="117"/>
                    <a:pt x="188" y="117"/>
                  </a:cubicBezTo>
                  <a:cubicBezTo>
                    <a:pt x="188" y="117"/>
                    <a:pt x="188" y="117"/>
                    <a:pt x="188" y="118"/>
                  </a:cubicBezTo>
                  <a:cubicBezTo>
                    <a:pt x="189" y="118"/>
                    <a:pt x="189" y="118"/>
                    <a:pt x="189" y="118"/>
                  </a:cubicBezTo>
                  <a:cubicBezTo>
                    <a:pt x="188" y="118"/>
                    <a:pt x="187" y="118"/>
                    <a:pt x="187" y="118"/>
                  </a:cubicBezTo>
                  <a:cubicBezTo>
                    <a:pt x="187" y="120"/>
                    <a:pt x="188" y="118"/>
                    <a:pt x="188" y="119"/>
                  </a:cubicBezTo>
                  <a:cubicBezTo>
                    <a:pt x="188" y="118"/>
                    <a:pt x="191" y="120"/>
                    <a:pt x="190" y="118"/>
                  </a:cubicBezTo>
                  <a:cubicBezTo>
                    <a:pt x="191" y="118"/>
                    <a:pt x="191" y="118"/>
                    <a:pt x="191" y="118"/>
                  </a:cubicBezTo>
                  <a:cubicBezTo>
                    <a:pt x="191" y="118"/>
                    <a:pt x="191" y="118"/>
                    <a:pt x="191" y="119"/>
                  </a:cubicBezTo>
                  <a:cubicBezTo>
                    <a:pt x="191" y="119"/>
                    <a:pt x="191" y="119"/>
                    <a:pt x="191" y="119"/>
                  </a:cubicBezTo>
                  <a:cubicBezTo>
                    <a:pt x="190" y="120"/>
                    <a:pt x="189" y="119"/>
                    <a:pt x="188" y="120"/>
                  </a:cubicBezTo>
                  <a:cubicBezTo>
                    <a:pt x="188" y="119"/>
                    <a:pt x="188" y="120"/>
                    <a:pt x="187" y="120"/>
                  </a:cubicBezTo>
                  <a:close/>
                  <a:moveTo>
                    <a:pt x="175" y="177"/>
                  </a:moveTo>
                  <a:cubicBezTo>
                    <a:pt x="175" y="177"/>
                    <a:pt x="174" y="177"/>
                    <a:pt x="174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4" y="176"/>
                    <a:pt x="174" y="176"/>
                    <a:pt x="173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5" y="177"/>
                    <a:pt x="176" y="176"/>
                    <a:pt x="176" y="177"/>
                  </a:cubicBezTo>
                  <a:lnTo>
                    <a:pt x="175" y="177"/>
                  </a:lnTo>
                  <a:close/>
                  <a:moveTo>
                    <a:pt x="186" y="135"/>
                  </a:moveTo>
                  <a:cubicBezTo>
                    <a:pt x="186" y="135"/>
                    <a:pt x="186" y="136"/>
                    <a:pt x="187" y="136"/>
                  </a:cubicBezTo>
                  <a:cubicBezTo>
                    <a:pt x="186" y="136"/>
                    <a:pt x="186" y="135"/>
                    <a:pt x="186" y="135"/>
                  </a:cubicBezTo>
                  <a:close/>
                  <a:moveTo>
                    <a:pt x="189" y="128"/>
                  </a:moveTo>
                  <a:cubicBezTo>
                    <a:pt x="189" y="127"/>
                    <a:pt x="187" y="128"/>
                    <a:pt x="188" y="128"/>
                  </a:cubicBezTo>
                  <a:cubicBezTo>
                    <a:pt x="188" y="127"/>
                    <a:pt x="187" y="128"/>
                    <a:pt x="187" y="127"/>
                  </a:cubicBezTo>
                  <a:cubicBezTo>
                    <a:pt x="188" y="127"/>
                    <a:pt x="188" y="127"/>
                    <a:pt x="190" y="127"/>
                  </a:cubicBezTo>
                  <a:lnTo>
                    <a:pt x="189" y="128"/>
                  </a:lnTo>
                  <a:close/>
                  <a:moveTo>
                    <a:pt x="181" y="161"/>
                  </a:moveTo>
                  <a:cubicBezTo>
                    <a:pt x="181" y="161"/>
                    <a:pt x="182" y="161"/>
                    <a:pt x="182" y="160"/>
                  </a:cubicBezTo>
                  <a:cubicBezTo>
                    <a:pt x="182" y="161"/>
                    <a:pt x="182" y="161"/>
                    <a:pt x="182" y="161"/>
                  </a:cubicBezTo>
                  <a:cubicBezTo>
                    <a:pt x="182" y="161"/>
                    <a:pt x="181" y="161"/>
                    <a:pt x="181" y="161"/>
                  </a:cubicBezTo>
                  <a:close/>
                  <a:moveTo>
                    <a:pt x="194" y="119"/>
                  </a:moveTo>
                  <a:cubicBezTo>
                    <a:pt x="194" y="118"/>
                    <a:pt x="193" y="120"/>
                    <a:pt x="193" y="118"/>
                  </a:cubicBezTo>
                  <a:cubicBezTo>
                    <a:pt x="194" y="119"/>
                    <a:pt x="194" y="119"/>
                    <a:pt x="195" y="118"/>
                  </a:cubicBezTo>
                  <a:lnTo>
                    <a:pt x="194" y="119"/>
                  </a:lnTo>
                  <a:close/>
                  <a:moveTo>
                    <a:pt x="194" y="115"/>
                  </a:moveTo>
                  <a:cubicBezTo>
                    <a:pt x="193" y="115"/>
                    <a:pt x="194" y="114"/>
                    <a:pt x="194" y="114"/>
                  </a:cubicBezTo>
                  <a:cubicBezTo>
                    <a:pt x="195" y="114"/>
                    <a:pt x="195" y="114"/>
                    <a:pt x="195" y="114"/>
                  </a:cubicBezTo>
                  <a:cubicBezTo>
                    <a:pt x="195" y="114"/>
                    <a:pt x="195" y="115"/>
                    <a:pt x="195" y="115"/>
                  </a:cubicBezTo>
                  <a:cubicBezTo>
                    <a:pt x="195" y="115"/>
                    <a:pt x="196" y="115"/>
                    <a:pt x="196" y="114"/>
                  </a:cubicBezTo>
                  <a:cubicBezTo>
                    <a:pt x="196" y="115"/>
                    <a:pt x="196" y="114"/>
                    <a:pt x="197" y="114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6" y="116"/>
                    <a:pt x="197" y="115"/>
                    <a:pt x="197" y="116"/>
                  </a:cubicBezTo>
                  <a:cubicBezTo>
                    <a:pt x="197" y="115"/>
                    <a:pt x="195" y="116"/>
                    <a:pt x="195" y="115"/>
                  </a:cubicBezTo>
                  <a:cubicBezTo>
                    <a:pt x="194" y="116"/>
                    <a:pt x="196" y="116"/>
                    <a:pt x="196" y="116"/>
                  </a:cubicBezTo>
                  <a:cubicBezTo>
                    <a:pt x="195" y="116"/>
                    <a:pt x="194" y="115"/>
                    <a:pt x="194" y="115"/>
                  </a:cubicBezTo>
                  <a:close/>
                  <a:moveTo>
                    <a:pt x="192" y="133"/>
                  </a:moveTo>
                  <a:cubicBezTo>
                    <a:pt x="191" y="133"/>
                    <a:pt x="191" y="133"/>
                    <a:pt x="191" y="133"/>
                  </a:cubicBezTo>
                  <a:cubicBezTo>
                    <a:pt x="192" y="132"/>
                    <a:pt x="192" y="132"/>
                    <a:pt x="192" y="132"/>
                  </a:cubicBezTo>
                  <a:cubicBezTo>
                    <a:pt x="192" y="132"/>
                    <a:pt x="192" y="133"/>
                    <a:pt x="192" y="133"/>
                  </a:cubicBezTo>
                  <a:cubicBezTo>
                    <a:pt x="192" y="133"/>
                    <a:pt x="192" y="133"/>
                    <a:pt x="192" y="133"/>
                  </a:cubicBezTo>
                  <a:cubicBezTo>
                    <a:pt x="192" y="133"/>
                    <a:pt x="192" y="133"/>
                    <a:pt x="192" y="133"/>
                  </a:cubicBezTo>
                  <a:close/>
                  <a:moveTo>
                    <a:pt x="196" y="117"/>
                  </a:moveTo>
                  <a:cubicBezTo>
                    <a:pt x="196" y="117"/>
                    <a:pt x="196" y="117"/>
                    <a:pt x="196" y="117"/>
                  </a:cubicBezTo>
                  <a:cubicBezTo>
                    <a:pt x="197" y="116"/>
                    <a:pt x="198" y="117"/>
                    <a:pt x="199" y="116"/>
                  </a:cubicBezTo>
                  <a:cubicBezTo>
                    <a:pt x="199" y="116"/>
                    <a:pt x="199" y="116"/>
                    <a:pt x="199" y="116"/>
                  </a:cubicBezTo>
                  <a:cubicBezTo>
                    <a:pt x="198" y="116"/>
                    <a:pt x="198" y="116"/>
                    <a:pt x="198" y="116"/>
                  </a:cubicBezTo>
                  <a:cubicBezTo>
                    <a:pt x="198" y="116"/>
                    <a:pt x="197" y="116"/>
                    <a:pt x="197" y="116"/>
                  </a:cubicBezTo>
                  <a:cubicBezTo>
                    <a:pt x="198" y="116"/>
                    <a:pt x="198" y="116"/>
                    <a:pt x="198" y="116"/>
                  </a:cubicBezTo>
                  <a:cubicBezTo>
                    <a:pt x="198" y="116"/>
                    <a:pt x="198" y="116"/>
                    <a:pt x="199" y="116"/>
                  </a:cubicBezTo>
                  <a:cubicBezTo>
                    <a:pt x="199" y="116"/>
                    <a:pt x="199" y="116"/>
                    <a:pt x="199" y="116"/>
                  </a:cubicBezTo>
                  <a:cubicBezTo>
                    <a:pt x="199" y="116"/>
                    <a:pt x="199" y="116"/>
                    <a:pt x="199" y="116"/>
                  </a:cubicBezTo>
                  <a:cubicBezTo>
                    <a:pt x="199" y="116"/>
                    <a:pt x="199" y="116"/>
                    <a:pt x="199" y="116"/>
                  </a:cubicBezTo>
                  <a:cubicBezTo>
                    <a:pt x="199" y="117"/>
                    <a:pt x="199" y="117"/>
                    <a:pt x="199" y="117"/>
                  </a:cubicBezTo>
                  <a:cubicBezTo>
                    <a:pt x="198" y="117"/>
                    <a:pt x="198" y="117"/>
                    <a:pt x="198" y="117"/>
                  </a:cubicBezTo>
                  <a:cubicBezTo>
                    <a:pt x="198" y="118"/>
                    <a:pt x="198" y="118"/>
                    <a:pt x="198" y="118"/>
                  </a:cubicBezTo>
                  <a:cubicBezTo>
                    <a:pt x="199" y="116"/>
                    <a:pt x="200" y="118"/>
                    <a:pt x="201" y="116"/>
                  </a:cubicBezTo>
                  <a:cubicBezTo>
                    <a:pt x="199" y="116"/>
                    <a:pt x="199" y="116"/>
                    <a:pt x="199" y="116"/>
                  </a:cubicBezTo>
                  <a:cubicBezTo>
                    <a:pt x="200" y="116"/>
                    <a:pt x="200" y="115"/>
                    <a:pt x="200" y="115"/>
                  </a:cubicBezTo>
                  <a:cubicBezTo>
                    <a:pt x="199" y="114"/>
                    <a:pt x="199" y="115"/>
                    <a:pt x="198" y="114"/>
                  </a:cubicBezTo>
                  <a:cubicBezTo>
                    <a:pt x="197" y="114"/>
                    <a:pt x="199" y="113"/>
                    <a:pt x="199" y="113"/>
                  </a:cubicBezTo>
                  <a:cubicBezTo>
                    <a:pt x="199" y="112"/>
                    <a:pt x="200" y="114"/>
                    <a:pt x="201" y="113"/>
                  </a:cubicBezTo>
                  <a:cubicBezTo>
                    <a:pt x="201" y="113"/>
                    <a:pt x="201" y="113"/>
                    <a:pt x="202" y="112"/>
                  </a:cubicBezTo>
                  <a:cubicBezTo>
                    <a:pt x="202" y="112"/>
                    <a:pt x="202" y="112"/>
                    <a:pt x="202" y="112"/>
                  </a:cubicBezTo>
                  <a:cubicBezTo>
                    <a:pt x="202" y="112"/>
                    <a:pt x="202" y="112"/>
                    <a:pt x="202" y="112"/>
                  </a:cubicBezTo>
                  <a:cubicBezTo>
                    <a:pt x="202" y="112"/>
                    <a:pt x="202" y="112"/>
                    <a:pt x="202" y="113"/>
                  </a:cubicBezTo>
                  <a:cubicBezTo>
                    <a:pt x="203" y="112"/>
                    <a:pt x="204" y="116"/>
                    <a:pt x="205" y="113"/>
                  </a:cubicBezTo>
                  <a:cubicBezTo>
                    <a:pt x="207" y="112"/>
                    <a:pt x="209" y="113"/>
                    <a:pt x="211" y="112"/>
                  </a:cubicBezTo>
                  <a:cubicBezTo>
                    <a:pt x="211" y="112"/>
                    <a:pt x="211" y="112"/>
                    <a:pt x="211" y="112"/>
                  </a:cubicBezTo>
                  <a:cubicBezTo>
                    <a:pt x="211" y="112"/>
                    <a:pt x="211" y="112"/>
                    <a:pt x="211" y="112"/>
                  </a:cubicBezTo>
                  <a:cubicBezTo>
                    <a:pt x="211" y="112"/>
                    <a:pt x="211" y="113"/>
                    <a:pt x="211" y="113"/>
                  </a:cubicBezTo>
                  <a:cubicBezTo>
                    <a:pt x="212" y="113"/>
                    <a:pt x="212" y="112"/>
                    <a:pt x="213" y="112"/>
                  </a:cubicBezTo>
                  <a:cubicBezTo>
                    <a:pt x="213" y="112"/>
                    <a:pt x="213" y="112"/>
                    <a:pt x="213" y="112"/>
                  </a:cubicBezTo>
                  <a:cubicBezTo>
                    <a:pt x="214" y="112"/>
                    <a:pt x="214" y="112"/>
                    <a:pt x="215" y="112"/>
                  </a:cubicBezTo>
                  <a:cubicBezTo>
                    <a:pt x="216" y="113"/>
                    <a:pt x="214" y="112"/>
                    <a:pt x="214" y="113"/>
                  </a:cubicBezTo>
                  <a:cubicBezTo>
                    <a:pt x="215" y="114"/>
                    <a:pt x="216" y="115"/>
                    <a:pt x="218" y="114"/>
                  </a:cubicBezTo>
                  <a:cubicBezTo>
                    <a:pt x="218" y="115"/>
                    <a:pt x="218" y="115"/>
                    <a:pt x="219" y="116"/>
                  </a:cubicBezTo>
                  <a:cubicBezTo>
                    <a:pt x="218" y="116"/>
                    <a:pt x="217" y="116"/>
                    <a:pt x="215" y="116"/>
                  </a:cubicBezTo>
                  <a:cubicBezTo>
                    <a:pt x="214" y="116"/>
                    <a:pt x="213" y="116"/>
                    <a:pt x="212" y="116"/>
                  </a:cubicBezTo>
                  <a:cubicBezTo>
                    <a:pt x="213" y="115"/>
                    <a:pt x="214" y="115"/>
                    <a:pt x="213" y="114"/>
                  </a:cubicBezTo>
                  <a:cubicBezTo>
                    <a:pt x="212" y="114"/>
                    <a:pt x="211" y="113"/>
                    <a:pt x="210" y="113"/>
                  </a:cubicBezTo>
                  <a:cubicBezTo>
                    <a:pt x="210" y="114"/>
                    <a:pt x="210" y="114"/>
                    <a:pt x="209" y="114"/>
                  </a:cubicBezTo>
                  <a:cubicBezTo>
                    <a:pt x="209" y="114"/>
                    <a:pt x="209" y="114"/>
                    <a:pt x="209" y="114"/>
                  </a:cubicBezTo>
                  <a:cubicBezTo>
                    <a:pt x="209" y="114"/>
                    <a:pt x="209" y="114"/>
                    <a:pt x="210" y="114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5"/>
                    <a:pt x="210" y="115"/>
                    <a:pt x="210" y="115"/>
                  </a:cubicBezTo>
                  <a:cubicBezTo>
                    <a:pt x="210" y="115"/>
                    <a:pt x="210" y="114"/>
                    <a:pt x="209" y="114"/>
                  </a:cubicBezTo>
                  <a:cubicBezTo>
                    <a:pt x="209" y="114"/>
                    <a:pt x="209" y="114"/>
                    <a:pt x="209" y="114"/>
                  </a:cubicBezTo>
                  <a:cubicBezTo>
                    <a:pt x="209" y="114"/>
                    <a:pt x="209" y="114"/>
                    <a:pt x="209" y="114"/>
                  </a:cubicBezTo>
                  <a:cubicBezTo>
                    <a:pt x="209" y="113"/>
                    <a:pt x="209" y="113"/>
                    <a:pt x="209" y="113"/>
                  </a:cubicBezTo>
                  <a:cubicBezTo>
                    <a:pt x="209" y="113"/>
                    <a:pt x="209" y="113"/>
                    <a:pt x="208" y="114"/>
                  </a:cubicBezTo>
                  <a:cubicBezTo>
                    <a:pt x="208" y="115"/>
                    <a:pt x="208" y="115"/>
                    <a:pt x="208" y="115"/>
                  </a:cubicBezTo>
                  <a:cubicBezTo>
                    <a:pt x="207" y="115"/>
                    <a:pt x="207" y="115"/>
                    <a:pt x="207" y="115"/>
                  </a:cubicBezTo>
                  <a:cubicBezTo>
                    <a:pt x="206" y="115"/>
                    <a:pt x="206" y="115"/>
                    <a:pt x="206" y="115"/>
                  </a:cubicBezTo>
                  <a:cubicBezTo>
                    <a:pt x="206" y="115"/>
                    <a:pt x="206" y="115"/>
                    <a:pt x="206" y="115"/>
                  </a:cubicBezTo>
                  <a:cubicBezTo>
                    <a:pt x="206" y="115"/>
                    <a:pt x="206" y="115"/>
                    <a:pt x="206" y="115"/>
                  </a:cubicBezTo>
                  <a:cubicBezTo>
                    <a:pt x="206" y="115"/>
                    <a:pt x="206" y="114"/>
                    <a:pt x="206" y="114"/>
                  </a:cubicBezTo>
                  <a:cubicBezTo>
                    <a:pt x="205" y="114"/>
                    <a:pt x="205" y="115"/>
                    <a:pt x="204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2" y="113"/>
                    <a:pt x="201" y="114"/>
                    <a:pt x="201" y="114"/>
                  </a:cubicBezTo>
                  <a:cubicBezTo>
                    <a:pt x="200" y="115"/>
                    <a:pt x="200" y="115"/>
                    <a:pt x="200" y="115"/>
                  </a:cubicBezTo>
                  <a:cubicBezTo>
                    <a:pt x="201" y="115"/>
                    <a:pt x="202" y="115"/>
                    <a:pt x="203" y="115"/>
                  </a:cubicBezTo>
                  <a:cubicBezTo>
                    <a:pt x="203" y="115"/>
                    <a:pt x="203" y="115"/>
                    <a:pt x="203" y="115"/>
                  </a:cubicBezTo>
                  <a:cubicBezTo>
                    <a:pt x="202" y="116"/>
                    <a:pt x="202" y="116"/>
                    <a:pt x="202" y="116"/>
                  </a:cubicBezTo>
                  <a:cubicBezTo>
                    <a:pt x="202" y="115"/>
                    <a:pt x="202" y="115"/>
                    <a:pt x="202" y="115"/>
                  </a:cubicBezTo>
                  <a:cubicBezTo>
                    <a:pt x="201" y="115"/>
                    <a:pt x="201" y="116"/>
                    <a:pt x="201" y="116"/>
                  </a:cubicBezTo>
                  <a:cubicBezTo>
                    <a:pt x="201" y="117"/>
                    <a:pt x="202" y="116"/>
                    <a:pt x="202" y="116"/>
                  </a:cubicBezTo>
                  <a:cubicBezTo>
                    <a:pt x="202" y="116"/>
                    <a:pt x="202" y="117"/>
                    <a:pt x="202" y="117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202" y="118"/>
                    <a:pt x="202" y="117"/>
                    <a:pt x="203" y="117"/>
                  </a:cubicBezTo>
                  <a:cubicBezTo>
                    <a:pt x="203" y="117"/>
                    <a:pt x="203" y="117"/>
                    <a:pt x="203" y="117"/>
                  </a:cubicBezTo>
                  <a:cubicBezTo>
                    <a:pt x="204" y="117"/>
                    <a:pt x="204" y="117"/>
                    <a:pt x="204" y="117"/>
                  </a:cubicBezTo>
                  <a:cubicBezTo>
                    <a:pt x="204" y="117"/>
                    <a:pt x="204" y="117"/>
                    <a:pt x="204" y="117"/>
                  </a:cubicBezTo>
                  <a:cubicBezTo>
                    <a:pt x="204" y="117"/>
                    <a:pt x="204" y="117"/>
                    <a:pt x="204" y="117"/>
                  </a:cubicBezTo>
                  <a:cubicBezTo>
                    <a:pt x="205" y="118"/>
                    <a:pt x="205" y="118"/>
                    <a:pt x="205" y="118"/>
                  </a:cubicBezTo>
                  <a:cubicBezTo>
                    <a:pt x="205" y="117"/>
                    <a:pt x="204" y="117"/>
                    <a:pt x="204" y="117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04" y="117"/>
                    <a:pt x="204" y="117"/>
                    <a:pt x="204" y="117"/>
                  </a:cubicBezTo>
                  <a:cubicBezTo>
                    <a:pt x="203" y="118"/>
                    <a:pt x="203" y="118"/>
                    <a:pt x="203" y="118"/>
                  </a:cubicBezTo>
                  <a:cubicBezTo>
                    <a:pt x="203" y="118"/>
                    <a:pt x="202" y="118"/>
                    <a:pt x="202" y="118"/>
                  </a:cubicBezTo>
                  <a:cubicBezTo>
                    <a:pt x="202" y="118"/>
                    <a:pt x="202" y="118"/>
                    <a:pt x="202" y="118"/>
                  </a:cubicBezTo>
                  <a:cubicBezTo>
                    <a:pt x="201" y="116"/>
                    <a:pt x="200" y="119"/>
                    <a:pt x="198" y="118"/>
                  </a:cubicBezTo>
                  <a:cubicBezTo>
                    <a:pt x="197" y="118"/>
                    <a:pt x="197" y="118"/>
                    <a:pt x="197" y="118"/>
                  </a:cubicBezTo>
                  <a:cubicBezTo>
                    <a:pt x="198" y="117"/>
                    <a:pt x="197" y="117"/>
                    <a:pt x="197" y="117"/>
                  </a:cubicBezTo>
                  <a:lnTo>
                    <a:pt x="196" y="117"/>
                  </a:lnTo>
                  <a:close/>
                  <a:moveTo>
                    <a:pt x="201" y="169"/>
                  </a:moveTo>
                  <a:cubicBezTo>
                    <a:pt x="202" y="169"/>
                    <a:pt x="202" y="170"/>
                    <a:pt x="203" y="169"/>
                  </a:cubicBezTo>
                  <a:cubicBezTo>
                    <a:pt x="203" y="169"/>
                    <a:pt x="203" y="169"/>
                    <a:pt x="203" y="169"/>
                  </a:cubicBezTo>
                  <a:cubicBezTo>
                    <a:pt x="203" y="170"/>
                    <a:pt x="202" y="169"/>
                    <a:pt x="202" y="170"/>
                  </a:cubicBezTo>
                  <a:cubicBezTo>
                    <a:pt x="202" y="169"/>
                    <a:pt x="201" y="169"/>
                    <a:pt x="201" y="169"/>
                  </a:cubicBezTo>
                  <a:close/>
                  <a:moveTo>
                    <a:pt x="206" y="143"/>
                  </a:moveTo>
                  <a:cubicBezTo>
                    <a:pt x="207" y="143"/>
                    <a:pt x="207" y="143"/>
                    <a:pt x="207" y="143"/>
                  </a:cubicBezTo>
                  <a:cubicBezTo>
                    <a:pt x="206" y="143"/>
                    <a:pt x="206" y="143"/>
                    <a:pt x="206" y="143"/>
                  </a:cubicBezTo>
                  <a:close/>
                  <a:moveTo>
                    <a:pt x="209" y="130"/>
                  </a:moveTo>
                  <a:cubicBezTo>
                    <a:pt x="209" y="129"/>
                    <a:pt x="209" y="129"/>
                    <a:pt x="209" y="129"/>
                  </a:cubicBezTo>
                  <a:cubicBezTo>
                    <a:pt x="209" y="130"/>
                    <a:pt x="210" y="129"/>
                    <a:pt x="210" y="130"/>
                  </a:cubicBezTo>
                  <a:cubicBezTo>
                    <a:pt x="209" y="130"/>
                    <a:pt x="209" y="129"/>
                    <a:pt x="209" y="130"/>
                  </a:cubicBezTo>
                  <a:close/>
                  <a:moveTo>
                    <a:pt x="207" y="142"/>
                  </a:moveTo>
                  <a:cubicBezTo>
                    <a:pt x="207" y="142"/>
                    <a:pt x="207" y="142"/>
                    <a:pt x="207" y="142"/>
                  </a:cubicBezTo>
                  <a:cubicBezTo>
                    <a:pt x="207" y="142"/>
                    <a:pt x="207" y="142"/>
                    <a:pt x="207" y="142"/>
                  </a:cubicBezTo>
                  <a:close/>
                  <a:moveTo>
                    <a:pt x="201" y="155"/>
                  </a:moveTo>
                  <a:cubicBezTo>
                    <a:pt x="200" y="155"/>
                    <a:pt x="200" y="155"/>
                    <a:pt x="200" y="155"/>
                  </a:cubicBezTo>
                  <a:cubicBezTo>
                    <a:pt x="201" y="154"/>
                    <a:pt x="201" y="154"/>
                    <a:pt x="201" y="154"/>
                  </a:cubicBezTo>
                  <a:cubicBezTo>
                    <a:pt x="201" y="154"/>
                    <a:pt x="201" y="155"/>
                    <a:pt x="201" y="155"/>
                  </a:cubicBezTo>
                  <a:close/>
                  <a:moveTo>
                    <a:pt x="204" y="136"/>
                  </a:moveTo>
                  <a:cubicBezTo>
                    <a:pt x="204" y="135"/>
                    <a:pt x="203" y="136"/>
                    <a:pt x="202" y="135"/>
                  </a:cubicBezTo>
                  <a:cubicBezTo>
                    <a:pt x="203" y="135"/>
                    <a:pt x="203" y="135"/>
                    <a:pt x="203" y="135"/>
                  </a:cubicBezTo>
                  <a:cubicBezTo>
                    <a:pt x="204" y="135"/>
                    <a:pt x="205" y="136"/>
                    <a:pt x="206" y="135"/>
                  </a:cubicBezTo>
                  <a:cubicBezTo>
                    <a:pt x="205" y="135"/>
                    <a:pt x="206" y="134"/>
                    <a:pt x="207" y="134"/>
                  </a:cubicBezTo>
                  <a:cubicBezTo>
                    <a:pt x="208" y="135"/>
                    <a:pt x="206" y="134"/>
                    <a:pt x="207" y="135"/>
                  </a:cubicBezTo>
                  <a:cubicBezTo>
                    <a:pt x="206" y="137"/>
                    <a:pt x="204" y="134"/>
                    <a:pt x="204" y="136"/>
                  </a:cubicBezTo>
                  <a:close/>
                  <a:moveTo>
                    <a:pt x="197" y="158"/>
                  </a:moveTo>
                  <a:cubicBezTo>
                    <a:pt x="197" y="158"/>
                    <a:pt x="197" y="158"/>
                    <a:pt x="197" y="158"/>
                  </a:cubicBezTo>
                  <a:cubicBezTo>
                    <a:pt x="197" y="158"/>
                    <a:pt x="197" y="158"/>
                    <a:pt x="197" y="158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7" y="157"/>
                    <a:pt x="197" y="157"/>
                    <a:pt x="197" y="158"/>
                  </a:cubicBezTo>
                  <a:close/>
                  <a:moveTo>
                    <a:pt x="197" y="160"/>
                  </a:moveTo>
                  <a:cubicBezTo>
                    <a:pt x="197" y="161"/>
                    <a:pt x="197" y="161"/>
                    <a:pt x="197" y="161"/>
                  </a:cubicBezTo>
                  <a:cubicBezTo>
                    <a:pt x="197" y="160"/>
                    <a:pt x="197" y="160"/>
                    <a:pt x="197" y="160"/>
                  </a:cubicBezTo>
                  <a:close/>
                  <a:moveTo>
                    <a:pt x="200" y="143"/>
                  </a:moveTo>
                  <a:cubicBezTo>
                    <a:pt x="200" y="143"/>
                    <a:pt x="200" y="143"/>
                    <a:pt x="200" y="143"/>
                  </a:cubicBezTo>
                  <a:cubicBezTo>
                    <a:pt x="199" y="142"/>
                    <a:pt x="198" y="144"/>
                    <a:pt x="199" y="142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200" y="142"/>
                    <a:pt x="201" y="143"/>
                    <a:pt x="202" y="143"/>
                  </a:cubicBezTo>
                  <a:lnTo>
                    <a:pt x="200" y="143"/>
                  </a:lnTo>
                  <a:close/>
                  <a:moveTo>
                    <a:pt x="195" y="158"/>
                  </a:moveTo>
                  <a:cubicBezTo>
                    <a:pt x="195" y="157"/>
                    <a:pt x="195" y="157"/>
                    <a:pt x="195" y="157"/>
                  </a:cubicBezTo>
                  <a:cubicBezTo>
                    <a:pt x="196" y="157"/>
                    <a:pt x="196" y="157"/>
                    <a:pt x="196" y="157"/>
                  </a:cubicBezTo>
                  <a:cubicBezTo>
                    <a:pt x="196" y="157"/>
                    <a:pt x="197" y="157"/>
                    <a:pt x="197" y="157"/>
                  </a:cubicBezTo>
                  <a:cubicBezTo>
                    <a:pt x="196" y="157"/>
                    <a:pt x="196" y="157"/>
                    <a:pt x="196" y="157"/>
                  </a:cubicBezTo>
                  <a:cubicBezTo>
                    <a:pt x="196" y="157"/>
                    <a:pt x="196" y="158"/>
                    <a:pt x="195" y="158"/>
                  </a:cubicBezTo>
                  <a:close/>
                  <a:moveTo>
                    <a:pt x="196" y="156"/>
                  </a:moveTo>
                  <a:cubicBezTo>
                    <a:pt x="196" y="156"/>
                    <a:pt x="197" y="156"/>
                    <a:pt x="197" y="156"/>
                  </a:cubicBezTo>
                  <a:cubicBezTo>
                    <a:pt x="196" y="156"/>
                    <a:pt x="196" y="156"/>
                    <a:pt x="196" y="156"/>
                  </a:cubicBezTo>
                  <a:cubicBezTo>
                    <a:pt x="196" y="156"/>
                    <a:pt x="196" y="155"/>
                    <a:pt x="197" y="155"/>
                  </a:cubicBezTo>
                  <a:cubicBezTo>
                    <a:pt x="197" y="155"/>
                    <a:pt x="197" y="155"/>
                    <a:pt x="197" y="155"/>
                  </a:cubicBezTo>
                  <a:lnTo>
                    <a:pt x="196" y="156"/>
                  </a:lnTo>
                  <a:close/>
                  <a:moveTo>
                    <a:pt x="201" y="137"/>
                  </a:moveTo>
                  <a:cubicBezTo>
                    <a:pt x="201" y="137"/>
                    <a:pt x="201" y="137"/>
                    <a:pt x="201" y="137"/>
                  </a:cubicBezTo>
                  <a:cubicBezTo>
                    <a:pt x="201" y="137"/>
                    <a:pt x="201" y="137"/>
                    <a:pt x="201" y="137"/>
                  </a:cubicBezTo>
                  <a:close/>
                  <a:moveTo>
                    <a:pt x="201" y="137"/>
                  </a:moveTo>
                  <a:cubicBezTo>
                    <a:pt x="201" y="138"/>
                    <a:pt x="201" y="138"/>
                    <a:pt x="201" y="138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1" y="137"/>
                    <a:pt x="201" y="137"/>
                    <a:pt x="201" y="137"/>
                  </a:cubicBezTo>
                  <a:close/>
                  <a:moveTo>
                    <a:pt x="201" y="136"/>
                  </a:moveTo>
                  <a:cubicBezTo>
                    <a:pt x="200" y="136"/>
                    <a:pt x="201" y="136"/>
                    <a:pt x="200" y="137"/>
                  </a:cubicBezTo>
                  <a:cubicBezTo>
                    <a:pt x="200" y="136"/>
                    <a:pt x="201" y="136"/>
                    <a:pt x="200" y="136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01" y="135"/>
                    <a:pt x="202" y="135"/>
                    <a:pt x="202" y="135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01" y="135"/>
                    <a:pt x="201" y="135"/>
                    <a:pt x="201" y="136"/>
                  </a:cubicBezTo>
                  <a:close/>
                  <a:moveTo>
                    <a:pt x="199" y="141"/>
                  </a:moveTo>
                  <a:cubicBezTo>
                    <a:pt x="200" y="139"/>
                    <a:pt x="200" y="139"/>
                    <a:pt x="200" y="139"/>
                  </a:cubicBezTo>
                  <a:cubicBezTo>
                    <a:pt x="199" y="141"/>
                    <a:pt x="199" y="141"/>
                    <a:pt x="199" y="141"/>
                  </a:cubicBezTo>
                  <a:cubicBezTo>
                    <a:pt x="199" y="141"/>
                    <a:pt x="199" y="141"/>
                    <a:pt x="199" y="141"/>
                  </a:cubicBezTo>
                  <a:cubicBezTo>
                    <a:pt x="198" y="141"/>
                    <a:pt x="198" y="141"/>
                    <a:pt x="197" y="140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1"/>
                    <a:pt x="198" y="141"/>
                    <a:pt x="199" y="141"/>
                  </a:cubicBezTo>
                  <a:close/>
                  <a:moveTo>
                    <a:pt x="200" y="141"/>
                  </a:moveTo>
                  <a:cubicBezTo>
                    <a:pt x="200" y="140"/>
                    <a:pt x="200" y="140"/>
                    <a:pt x="201" y="140"/>
                  </a:cubicBezTo>
                  <a:cubicBezTo>
                    <a:pt x="201" y="140"/>
                    <a:pt x="201" y="140"/>
                    <a:pt x="201" y="140"/>
                  </a:cubicBezTo>
                  <a:lnTo>
                    <a:pt x="200" y="141"/>
                  </a:lnTo>
                  <a:close/>
                  <a:moveTo>
                    <a:pt x="207" y="116"/>
                  </a:moveTo>
                  <a:cubicBezTo>
                    <a:pt x="206" y="116"/>
                    <a:pt x="206" y="116"/>
                    <a:pt x="205" y="116"/>
                  </a:cubicBezTo>
                  <a:cubicBezTo>
                    <a:pt x="206" y="116"/>
                    <a:pt x="206" y="116"/>
                    <a:pt x="206" y="116"/>
                  </a:cubicBezTo>
                  <a:cubicBezTo>
                    <a:pt x="206" y="116"/>
                    <a:pt x="206" y="116"/>
                    <a:pt x="207" y="116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8" y="116"/>
                    <a:pt x="207" y="116"/>
                    <a:pt x="207" y="115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7" y="116"/>
                    <a:pt x="207" y="117"/>
                    <a:pt x="208" y="117"/>
                  </a:cubicBezTo>
                  <a:cubicBezTo>
                    <a:pt x="209" y="117"/>
                    <a:pt x="209" y="115"/>
                    <a:pt x="210" y="116"/>
                  </a:cubicBezTo>
                  <a:cubicBezTo>
                    <a:pt x="211" y="115"/>
                    <a:pt x="211" y="115"/>
                    <a:pt x="211" y="115"/>
                  </a:cubicBezTo>
                  <a:cubicBezTo>
                    <a:pt x="211" y="115"/>
                    <a:pt x="211" y="115"/>
                    <a:pt x="211" y="115"/>
                  </a:cubicBezTo>
                  <a:cubicBezTo>
                    <a:pt x="211" y="115"/>
                    <a:pt x="211" y="115"/>
                    <a:pt x="211" y="115"/>
                  </a:cubicBezTo>
                  <a:cubicBezTo>
                    <a:pt x="211" y="116"/>
                    <a:pt x="211" y="115"/>
                    <a:pt x="212" y="116"/>
                  </a:cubicBezTo>
                  <a:cubicBezTo>
                    <a:pt x="211" y="116"/>
                    <a:pt x="211" y="116"/>
                    <a:pt x="211" y="116"/>
                  </a:cubicBezTo>
                  <a:cubicBezTo>
                    <a:pt x="210" y="116"/>
                    <a:pt x="210" y="116"/>
                    <a:pt x="210" y="116"/>
                  </a:cubicBezTo>
                  <a:cubicBezTo>
                    <a:pt x="209" y="117"/>
                    <a:pt x="210" y="117"/>
                    <a:pt x="211" y="117"/>
                  </a:cubicBezTo>
                  <a:cubicBezTo>
                    <a:pt x="210" y="118"/>
                    <a:pt x="210" y="117"/>
                    <a:pt x="209" y="117"/>
                  </a:cubicBezTo>
                  <a:cubicBezTo>
                    <a:pt x="208" y="117"/>
                    <a:pt x="208" y="117"/>
                    <a:pt x="207" y="117"/>
                  </a:cubicBezTo>
                  <a:cubicBezTo>
                    <a:pt x="207" y="117"/>
                    <a:pt x="207" y="117"/>
                    <a:pt x="207" y="116"/>
                  </a:cubicBezTo>
                  <a:close/>
                  <a:moveTo>
                    <a:pt x="205" y="115"/>
                  </a:moveTo>
                  <a:cubicBezTo>
                    <a:pt x="205" y="115"/>
                    <a:pt x="205" y="115"/>
                    <a:pt x="205" y="115"/>
                  </a:cubicBezTo>
                  <a:cubicBezTo>
                    <a:pt x="206" y="115"/>
                    <a:pt x="206" y="115"/>
                    <a:pt x="206" y="115"/>
                  </a:cubicBezTo>
                  <a:lnTo>
                    <a:pt x="205" y="115"/>
                  </a:lnTo>
                  <a:close/>
                  <a:moveTo>
                    <a:pt x="208" y="129"/>
                  </a:moveTo>
                  <a:cubicBezTo>
                    <a:pt x="208" y="129"/>
                    <a:pt x="208" y="129"/>
                    <a:pt x="208" y="129"/>
                  </a:cubicBezTo>
                  <a:cubicBezTo>
                    <a:pt x="208" y="129"/>
                    <a:pt x="208" y="129"/>
                    <a:pt x="207" y="129"/>
                  </a:cubicBezTo>
                  <a:cubicBezTo>
                    <a:pt x="207" y="129"/>
                    <a:pt x="207" y="129"/>
                    <a:pt x="207" y="129"/>
                  </a:cubicBezTo>
                  <a:cubicBezTo>
                    <a:pt x="207" y="129"/>
                    <a:pt x="207" y="129"/>
                    <a:pt x="207" y="129"/>
                  </a:cubicBezTo>
                  <a:cubicBezTo>
                    <a:pt x="208" y="129"/>
                    <a:pt x="208" y="129"/>
                    <a:pt x="208" y="129"/>
                  </a:cubicBezTo>
                  <a:close/>
                  <a:moveTo>
                    <a:pt x="205" y="134"/>
                  </a:moveTo>
                  <a:cubicBezTo>
                    <a:pt x="204" y="134"/>
                    <a:pt x="204" y="134"/>
                    <a:pt x="204" y="134"/>
                  </a:cubicBezTo>
                  <a:cubicBezTo>
                    <a:pt x="205" y="134"/>
                    <a:pt x="205" y="134"/>
                    <a:pt x="205" y="134"/>
                  </a:cubicBezTo>
                  <a:close/>
                  <a:moveTo>
                    <a:pt x="202" y="154"/>
                  </a:moveTo>
                  <a:cubicBezTo>
                    <a:pt x="202" y="155"/>
                    <a:pt x="202" y="155"/>
                    <a:pt x="202" y="155"/>
                  </a:cubicBezTo>
                  <a:cubicBezTo>
                    <a:pt x="201" y="154"/>
                    <a:pt x="201" y="154"/>
                    <a:pt x="201" y="154"/>
                  </a:cubicBezTo>
                  <a:lnTo>
                    <a:pt x="202" y="154"/>
                  </a:lnTo>
                  <a:close/>
                  <a:moveTo>
                    <a:pt x="198" y="130"/>
                  </a:moveTo>
                  <a:cubicBezTo>
                    <a:pt x="199" y="130"/>
                    <a:pt x="198" y="131"/>
                    <a:pt x="198" y="131"/>
                  </a:cubicBezTo>
                  <a:cubicBezTo>
                    <a:pt x="198" y="131"/>
                    <a:pt x="198" y="132"/>
                    <a:pt x="198" y="132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32"/>
                    <a:pt x="198" y="132"/>
                    <a:pt x="198" y="131"/>
                  </a:cubicBezTo>
                  <a:cubicBezTo>
                    <a:pt x="197" y="131"/>
                    <a:pt x="197" y="131"/>
                    <a:pt x="198" y="130"/>
                  </a:cubicBezTo>
                  <a:close/>
                  <a:moveTo>
                    <a:pt x="185" y="171"/>
                  </a:moveTo>
                  <a:cubicBezTo>
                    <a:pt x="186" y="171"/>
                    <a:pt x="186" y="171"/>
                    <a:pt x="186" y="172"/>
                  </a:cubicBezTo>
                  <a:cubicBezTo>
                    <a:pt x="186" y="171"/>
                    <a:pt x="186" y="171"/>
                    <a:pt x="186" y="171"/>
                  </a:cubicBezTo>
                  <a:lnTo>
                    <a:pt x="185" y="171"/>
                  </a:lnTo>
                  <a:close/>
                  <a:moveTo>
                    <a:pt x="189" y="149"/>
                  </a:moveTo>
                  <a:cubicBezTo>
                    <a:pt x="188" y="149"/>
                    <a:pt x="189" y="149"/>
                    <a:pt x="188" y="148"/>
                  </a:cubicBezTo>
                  <a:cubicBezTo>
                    <a:pt x="189" y="148"/>
                    <a:pt x="189" y="148"/>
                    <a:pt x="189" y="149"/>
                  </a:cubicBezTo>
                  <a:close/>
                  <a:moveTo>
                    <a:pt x="183" y="176"/>
                  </a:moveTo>
                  <a:cubicBezTo>
                    <a:pt x="182" y="176"/>
                    <a:pt x="182" y="176"/>
                    <a:pt x="182" y="176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2" y="175"/>
                    <a:pt x="182" y="176"/>
                    <a:pt x="183" y="176"/>
                  </a:cubicBezTo>
                  <a:cubicBezTo>
                    <a:pt x="183" y="176"/>
                    <a:pt x="183" y="176"/>
                    <a:pt x="183" y="176"/>
                  </a:cubicBezTo>
                  <a:cubicBezTo>
                    <a:pt x="183" y="176"/>
                    <a:pt x="183" y="176"/>
                    <a:pt x="183" y="176"/>
                  </a:cubicBezTo>
                  <a:close/>
                  <a:moveTo>
                    <a:pt x="184" y="179"/>
                  </a:moveTo>
                  <a:cubicBezTo>
                    <a:pt x="184" y="179"/>
                    <a:pt x="182" y="179"/>
                    <a:pt x="182" y="180"/>
                  </a:cubicBezTo>
                  <a:cubicBezTo>
                    <a:pt x="183" y="180"/>
                    <a:pt x="183" y="180"/>
                    <a:pt x="182" y="180"/>
                  </a:cubicBezTo>
                  <a:cubicBezTo>
                    <a:pt x="182" y="180"/>
                    <a:pt x="182" y="180"/>
                    <a:pt x="182" y="180"/>
                  </a:cubicBezTo>
                  <a:cubicBezTo>
                    <a:pt x="182" y="180"/>
                    <a:pt x="182" y="180"/>
                    <a:pt x="182" y="179"/>
                  </a:cubicBezTo>
                  <a:cubicBezTo>
                    <a:pt x="182" y="179"/>
                    <a:pt x="182" y="179"/>
                    <a:pt x="182" y="179"/>
                  </a:cubicBezTo>
                  <a:lnTo>
                    <a:pt x="184" y="179"/>
                  </a:lnTo>
                  <a:close/>
                  <a:moveTo>
                    <a:pt x="186" y="174"/>
                  </a:moveTo>
                  <a:cubicBezTo>
                    <a:pt x="185" y="173"/>
                    <a:pt x="184" y="175"/>
                    <a:pt x="183" y="173"/>
                  </a:cubicBezTo>
                  <a:cubicBezTo>
                    <a:pt x="182" y="173"/>
                    <a:pt x="182" y="174"/>
                    <a:pt x="182" y="173"/>
                  </a:cubicBezTo>
                  <a:cubicBezTo>
                    <a:pt x="182" y="174"/>
                    <a:pt x="182" y="173"/>
                    <a:pt x="182" y="173"/>
                  </a:cubicBezTo>
                  <a:cubicBezTo>
                    <a:pt x="182" y="173"/>
                    <a:pt x="184" y="173"/>
                    <a:pt x="183" y="172"/>
                  </a:cubicBezTo>
                  <a:cubicBezTo>
                    <a:pt x="183" y="172"/>
                    <a:pt x="183" y="172"/>
                    <a:pt x="182" y="172"/>
                  </a:cubicBezTo>
                  <a:cubicBezTo>
                    <a:pt x="183" y="171"/>
                    <a:pt x="184" y="172"/>
                    <a:pt x="184" y="171"/>
                  </a:cubicBezTo>
                  <a:cubicBezTo>
                    <a:pt x="185" y="172"/>
                    <a:pt x="184" y="173"/>
                    <a:pt x="186" y="173"/>
                  </a:cubicBezTo>
                  <a:cubicBezTo>
                    <a:pt x="186" y="174"/>
                    <a:pt x="187" y="173"/>
                    <a:pt x="187" y="173"/>
                  </a:cubicBezTo>
                  <a:cubicBezTo>
                    <a:pt x="188" y="173"/>
                    <a:pt x="188" y="173"/>
                    <a:pt x="188" y="173"/>
                  </a:cubicBezTo>
                  <a:cubicBezTo>
                    <a:pt x="186" y="172"/>
                    <a:pt x="187" y="174"/>
                    <a:pt x="186" y="174"/>
                  </a:cubicBezTo>
                  <a:close/>
                  <a:moveTo>
                    <a:pt x="197" y="136"/>
                  </a:moveTo>
                  <a:cubicBezTo>
                    <a:pt x="198" y="135"/>
                    <a:pt x="198" y="135"/>
                    <a:pt x="198" y="135"/>
                  </a:cubicBezTo>
                  <a:cubicBezTo>
                    <a:pt x="199" y="135"/>
                    <a:pt x="198" y="136"/>
                    <a:pt x="199" y="136"/>
                  </a:cubicBezTo>
                  <a:cubicBezTo>
                    <a:pt x="198" y="137"/>
                    <a:pt x="198" y="135"/>
                    <a:pt x="197" y="136"/>
                  </a:cubicBezTo>
                  <a:close/>
                  <a:moveTo>
                    <a:pt x="188" y="173"/>
                  </a:moveTo>
                  <a:cubicBezTo>
                    <a:pt x="189" y="173"/>
                    <a:pt x="189" y="172"/>
                    <a:pt x="189" y="172"/>
                  </a:cubicBezTo>
                  <a:cubicBezTo>
                    <a:pt x="189" y="172"/>
                    <a:pt x="189" y="172"/>
                    <a:pt x="189" y="172"/>
                  </a:cubicBezTo>
                  <a:cubicBezTo>
                    <a:pt x="189" y="172"/>
                    <a:pt x="189" y="173"/>
                    <a:pt x="188" y="173"/>
                  </a:cubicBezTo>
                  <a:close/>
                  <a:moveTo>
                    <a:pt x="193" y="164"/>
                  </a:moveTo>
                  <a:cubicBezTo>
                    <a:pt x="192" y="164"/>
                    <a:pt x="193" y="165"/>
                    <a:pt x="192" y="164"/>
                  </a:cubicBezTo>
                  <a:cubicBezTo>
                    <a:pt x="193" y="163"/>
                    <a:pt x="193" y="163"/>
                    <a:pt x="193" y="163"/>
                  </a:cubicBezTo>
                  <a:cubicBezTo>
                    <a:pt x="193" y="164"/>
                    <a:pt x="194" y="164"/>
                    <a:pt x="193" y="164"/>
                  </a:cubicBezTo>
                  <a:cubicBezTo>
                    <a:pt x="193" y="164"/>
                    <a:pt x="193" y="164"/>
                    <a:pt x="193" y="164"/>
                  </a:cubicBezTo>
                  <a:close/>
                  <a:moveTo>
                    <a:pt x="192" y="170"/>
                  </a:moveTo>
                  <a:cubicBezTo>
                    <a:pt x="193" y="170"/>
                    <a:pt x="193" y="170"/>
                    <a:pt x="193" y="170"/>
                  </a:cubicBezTo>
                  <a:cubicBezTo>
                    <a:pt x="193" y="170"/>
                    <a:pt x="192" y="169"/>
                    <a:pt x="192" y="168"/>
                  </a:cubicBezTo>
                  <a:cubicBezTo>
                    <a:pt x="193" y="169"/>
                    <a:pt x="193" y="169"/>
                    <a:pt x="193" y="169"/>
                  </a:cubicBezTo>
                  <a:cubicBezTo>
                    <a:pt x="193" y="169"/>
                    <a:pt x="193" y="169"/>
                    <a:pt x="193" y="169"/>
                  </a:cubicBezTo>
                  <a:cubicBezTo>
                    <a:pt x="194" y="171"/>
                    <a:pt x="194" y="171"/>
                    <a:pt x="194" y="171"/>
                  </a:cubicBezTo>
                  <a:cubicBezTo>
                    <a:pt x="193" y="171"/>
                    <a:pt x="193" y="170"/>
                    <a:pt x="192" y="171"/>
                  </a:cubicBezTo>
                  <a:cubicBezTo>
                    <a:pt x="192" y="171"/>
                    <a:pt x="192" y="170"/>
                    <a:pt x="192" y="170"/>
                  </a:cubicBezTo>
                  <a:close/>
                  <a:moveTo>
                    <a:pt x="194" y="173"/>
                  </a:moveTo>
                  <a:cubicBezTo>
                    <a:pt x="194" y="173"/>
                    <a:pt x="193" y="173"/>
                    <a:pt x="192" y="172"/>
                  </a:cubicBezTo>
                  <a:cubicBezTo>
                    <a:pt x="192" y="172"/>
                    <a:pt x="192" y="173"/>
                    <a:pt x="192" y="172"/>
                  </a:cubicBezTo>
                  <a:cubicBezTo>
                    <a:pt x="192" y="172"/>
                    <a:pt x="192" y="172"/>
                    <a:pt x="192" y="172"/>
                  </a:cubicBezTo>
                  <a:cubicBezTo>
                    <a:pt x="192" y="172"/>
                    <a:pt x="192" y="172"/>
                    <a:pt x="192" y="172"/>
                  </a:cubicBezTo>
                  <a:cubicBezTo>
                    <a:pt x="192" y="172"/>
                    <a:pt x="192" y="172"/>
                    <a:pt x="192" y="172"/>
                  </a:cubicBezTo>
                  <a:cubicBezTo>
                    <a:pt x="192" y="172"/>
                    <a:pt x="192" y="172"/>
                    <a:pt x="192" y="172"/>
                  </a:cubicBezTo>
                  <a:cubicBezTo>
                    <a:pt x="192" y="172"/>
                    <a:pt x="193" y="172"/>
                    <a:pt x="192" y="172"/>
                  </a:cubicBezTo>
                  <a:cubicBezTo>
                    <a:pt x="193" y="172"/>
                    <a:pt x="195" y="170"/>
                    <a:pt x="194" y="173"/>
                  </a:cubicBezTo>
                  <a:close/>
                  <a:moveTo>
                    <a:pt x="196" y="169"/>
                  </a:moveTo>
                  <a:cubicBezTo>
                    <a:pt x="195" y="168"/>
                    <a:pt x="195" y="168"/>
                    <a:pt x="195" y="168"/>
                  </a:cubicBezTo>
                  <a:cubicBezTo>
                    <a:pt x="195" y="168"/>
                    <a:pt x="195" y="168"/>
                    <a:pt x="195" y="168"/>
                  </a:cubicBezTo>
                  <a:cubicBezTo>
                    <a:pt x="195" y="168"/>
                    <a:pt x="196" y="168"/>
                    <a:pt x="196" y="169"/>
                  </a:cubicBezTo>
                  <a:close/>
                  <a:moveTo>
                    <a:pt x="202" y="141"/>
                  </a:moveTo>
                  <a:cubicBezTo>
                    <a:pt x="202" y="141"/>
                    <a:pt x="202" y="141"/>
                    <a:pt x="202" y="141"/>
                  </a:cubicBezTo>
                  <a:cubicBezTo>
                    <a:pt x="201" y="141"/>
                    <a:pt x="201" y="141"/>
                    <a:pt x="201" y="141"/>
                  </a:cubicBezTo>
                  <a:cubicBezTo>
                    <a:pt x="202" y="141"/>
                    <a:pt x="202" y="141"/>
                    <a:pt x="203" y="140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03" y="140"/>
                    <a:pt x="202" y="139"/>
                    <a:pt x="203" y="138"/>
                  </a:cubicBezTo>
                  <a:cubicBezTo>
                    <a:pt x="203" y="139"/>
                    <a:pt x="204" y="139"/>
                    <a:pt x="204" y="140"/>
                  </a:cubicBezTo>
                  <a:cubicBezTo>
                    <a:pt x="203" y="140"/>
                    <a:pt x="203" y="140"/>
                    <a:pt x="203" y="140"/>
                  </a:cubicBezTo>
                  <a:cubicBezTo>
                    <a:pt x="204" y="141"/>
                    <a:pt x="204" y="141"/>
                    <a:pt x="204" y="141"/>
                  </a:cubicBezTo>
                  <a:cubicBezTo>
                    <a:pt x="203" y="141"/>
                    <a:pt x="203" y="141"/>
                    <a:pt x="202" y="141"/>
                  </a:cubicBezTo>
                  <a:close/>
                  <a:moveTo>
                    <a:pt x="198" y="166"/>
                  </a:moveTo>
                  <a:cubicBezTo>
                    <a:pt x="198" y="167"/>
                    <a:pt x="200" y="166"/>
                    <a:pt x="200" y="168"/>
                  </a:cubicBezTo>
                  <a:cubicBezTo>
                    <a:pt x="200" y="168"/>
                    <a:pt x="199" y="168"/>
                    <a:pt x="199" y="168"/>
                  </a:cubicBezTo>
                  <a:cubicBezTo>
                    <a:pt x="199" y="166"/>
                    <a:pt x="197" y="167"/>
                    <a:pt x="198" y="166"/>
                  </a:cubicBezTo>
                  <a:close/>
                  <a:moveTo>
                    <a:pt x="202" y="172"/>
                  </a:moveTo>
                  <a:cubicBezTo>
                    <a:pt x="201" y="172"/>
                    <a:pt x="201" y="171"/>
                    <a:pt x="200" y="171"/>
                  </a:cubicBezTo>
                  <a:cubicBezTo>
                    <a:pt x="200" y="171"/>
                    <a:pt x="200" y="171"/>
                    <a:pt x="200" y="171"/>
                  </a:cubicBezTo>
                  <a:cubicBezTo>
                    <a:pt x="200" y="171"/>
                    <a:pt x="200" y="171"/>
                    <a:pt x="200" y="171"/>
                  </a:cubicBezTo>
                  <a:cubicBezTo>
                    <a:pt x="200" y="171"/>
                    <a:pt x="200" y="171"/>
                    <a:pt x="200" y="171"/>
                  </a:cubicBezTo>
                  <a:cubicBezTo>
                    <a:pt x="200" y="170"/>
                    <a:pt x="199" y="171"/>
                    <a:pt x="199" y="171"/>
                  </a:cubicBezTo>
                  <a:cubicBezTo>
                    <a:pt x="199" y="171"/>
                    <a:pt x="199" y="171"/>
                    <a:pt x="199" y="171"/>
                  </a:cubicBezTo>
                  <a:cubicBezTo>
                    <a:pt x="198" y="171"/>
                    <a:pt x="198" y="171"/>
                    <a:pt x="198" y="171"/>
                  </a:cubicBezTo>
                  <a:cubicBezTo>
                    <a:pt x="198" y="171"/>
                    <a:pt x="199" y="171"/>
                    <a:pt x="199" y="170"/>
                  </a:cubicBezTo>
                  <a:cubicBezTo>
                    <a:pt x="202" y="171"/>
                    <a:pt x="202" y="171"/>
                    <a:pt x="202" y="171"/>
                  </a:cubicBezTo>
                  <a:cubicBezTo>
                    <a:pt x="202" y="170"/>
                    <a:pt x="202" y="170"/>
                    <a:pt x="202" y="170"/>
                  </a:cubicBezTo>
                  <a:cubicBezTo>
                    <a:pt x="202" y="171"/>
                    <a:pt x="203" y="171"/>
                    <a:pt x="203" y="170"/>
                  </a:cubicBezTo>
                  <a:cubicBezTo>
                    <a:pt x="203" y="170"/>
                    <a:pt x="203" y="170"/>
                    <a:pt x="203" y="170"/>
                  </a:cubicBezTo>
                  <a:cubicBezTo>
                    <a:pt x="203" y="171"/>
                    <a:pt x="202" y="171"/>
                    <a:pt x="202" y="172"/>
                  </a:cubicBezTo>
                  <a:close/>
                  <a:moveTo>
                    <a:pt x="208" y="156"/>
                  </a:moveTo>
                  <a:cubicBezTo>
                    <a:pt x="208" y="156"/>
                    <a:pt x="208" y="156"/>
                    <a:pt x="208" y="156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07" y="156"/>
                    <a:pt x="207" y="156"/>
                    <a:pt x="206" y="156"/>
                  </a:cubicBezTo>
                  <a:cubicBezTo>
                    <a:pt x="207" y="156"/>
                    <a:pt x="207" y="155"/>
                    <a:pt x="207" y="155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07" y="155"/>
                    <a:pt x="207" y="155"/>
                    <a:pt x="207" y="154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6" y="155"/>
                    <a:pt x="206" y="155"/>
                    <a:pt x="206" y="155"/>
                  </a:cubicBezTo>
                  <a:cubicBezTo>
                    <a:pt x="206" y="155"/>
                    <a:pt x="206" y="155"/>
                    <a:pt x="206" y="155"/>
                  </a:cubicBezTo>
                  <a:cubicBezTo>
                    <a:pt x="206" y="153"/>
                    <a:pt x="204" y="154"/>
                    <a:pt x="205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07" y="155"/>
                    <a:pt x="207" y="156"/>
                    <a:pt x="208" y="156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08" y="156"/>
                    <a:pt x="208" y="156"/>
                    <a:pt x="208" y="156"/>
                  </a:cubicBezTo>
                  <a:close/>
                  <a:moveTo>
                    <a:pt x="220" y="112"/>
                  </a:moveTo>
                  <a:cubicBezTo>
                    <a:pt x="219" y="113"/>
                    <a:pt x="219" y="113"/>
                    <a:pt x="219" y="113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18" y="112"/>
                    <a:pt x="217" y="114"/>
                    <a:pt x="216" y="113"/>
                  </a:cubicBezTo>
                  <a:cubicBezTo>
                    <a:pt x="216" y="113"/>
                    <a:pt x="217" y="113"/>
                    <a:pt x="217" y="113"/>
                  </a:cubicBezTo>
                  <a:cubicBezTo>
                    <a:pt x="216" y="112"/>
                    <a:pt x="216" y="112"/>
                    <a:pt x="216" y="112"/>
                  </a:cubicBezTo>
                  <a:cubicBezTo>
                    <a:pt x="217" y="112"/>
                    <a:pt x="217" y="112"/>
                    <a:pt x="217" y="112"/>
                  </a:cubicBezTo>
                  <a:cubicBezTo>
                    <a:pt x="217" y="112"/>
                    <a:pt x="217" y="112"/>
                    <a:pt x="217" y="113"/>
                  </a:cubicBezTo>
                  <a:cubicBezTo>
                    <a:pt x="218" y="113"/>
                    <a:pt x="218" y="113"/>
                    <a:pt x="218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20" y="112"/>
                    <a:pt x="218" y="110"/>
                    <a:pt x="220" y="110"/>
                  </a:cubicBezTo>
                  <a:cubicBezTo>
                    <a:pt x="220" y="111"/>
                    <a:pt x="219" y="111"/>
                    <a:pt x="219" y="111"/>
                  </a:cubicBezTo>
                  <a:cubicBezTo>
                    <a:pt x="219" y="111"/>
                    <a:pt x="220" y="111"/>
                    <a:pt x="220" y="111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20" y="111"/>
                    <a:pt x="221" y="111"/>
                    <a:pt x="221" y="111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1" y="111"/>
                    <a:pt x="221" y="111"/>
                    <a:pt x="221" y="112"/>
                  </a:cubicBezTo>
                  <a:cubicBezTo>
                    <a:pt x="222" y="113"/>
                    <a:pt x="222" y="113"/>
                    <a:pt x="222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2" y="113"/>
                    <a:pt x="222" y="113"/>
                    <a:pt x="222" y="113"/>
                  </a:cubicBezTo>
                  <a:cubicBezTo>
                    <a:pt x="221" y="113"/>
                    <a:pt x="220" y="113"/>
                    <a:pt x="220" y="112"/>
                  </a:cubicBezTo>
                  <a:close/>
                  <a:moveTo>
                    <a:pt x="206" y="169"/>
                  </a:moveTo>
                  <a:cubicBezTo>
                    <a:pt x="206" y="168"/>
                    <a:pt x="206" y="168"/>
                    <a:pt x="206" y="168"/>
                  </a:cubicBezTo>
                  <a:cubicBezTo>
                    <a:pt x="206" y="168"/>
                    <a:pt x="206" y="168"/>
                    <a:pt x="206" y="168"/>
                  </a:cubicBezTo>
                  <a:lnTo>
                    <a:pt x="206" y="169"/>
                  </a:lnTo>
                  <a:close/>
                  <a:moveTo>
                    <a:pt x="209" y="156"/>
                  </a:moveTo>
                  <a:cubicBezTo>
                    <a:pt x="209" y="156"/>
                    <a:pt x="209" y="156"/>
                    <a:pt x="209" y="155"/>
                  </a:cubicBezTo>
                  <a:cubicBezTo>
                    <a:pt x="210" y="156"/>
                    <a:pt x="211" y="155"/>
                    <a:pt x="212" y="155"/>
                  </a:cubicBezTo>
                  <a:cubicBezTo>
                    <a:pt x="212" y="155"/>
                    <a:pt x="213" y="155"/>
                    <a:pt x="214" y="155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3" y="156"/>
                    <a:pt x="213" y="156"/>
                    <a:pt x="213" y="156"/>
                  </a:cubicBezTo>
                  <a:cubicBezTo>
                    <a:pt x="213" y="156"/>
                    <a:pt x="213" y="156"/>
                    <a:pt x="213" y="156"/>
                  </a:cubicBezTo>
                  <a:cubicBezTo>
                    <a:pt x="213" y="156"/>
                    <a:pt x="213" y="156"/>
                    <a:pt x="213" y="156"/>
                  </a:cubicBezTo>
                  <a:cubicBezTo>
                    <a:pt x="213" y="156"/>
                    <a:pt x="213" y="156"/>
                    <a:pt x="212" y="156"/>
                  </a:cubicBezTo>
                  <a:cubicBezTo>
                    <a:pt x="211" y="155"/>
                    <a:pt x="211" y="156"/>
                    <a:pt x="210" y="157"/>
                  </a:cubicBezTo>
                  <a:cubicBezTo>
                    <a:pt x="210" y="157"/>
                    <a:pt x="210" y="155"/>
                    <a:pt x="209" y="156"/>
                  </a:cubicBezTo>
                  <a:close/>
                  <a:moveTo>
                    <a:pt x="210" y="163"/>
                  </a:moveTo>
                  <a:cubicBezTo>
                    <a:pt x="210" y="162"/>
                    <a:pt x="210" y="163"/>
                    <a:pt x="211" y="163"/>
                  </a:cubicBezTo>
                  <a:lnTo>
                    <a:pt x="210" y="163"/>
                  </a:lnTo>
                  <a:close/>
                  <a:moveTo>
                    <a:pt x="210" y="164"/>
                  </a:moveTo>
                  <a:cubicBezTo>
                    <a:pt x="209" y="165"/>
                    <a:pt x="209" y="165"/>
                    <a:pt x="209" y="165"/>
                  </a:cubicBezTo>
                  <a:cubicBezTo>
                    <a:pt x="209" y="164"/>
                    <a:pt x="209" y="164"/>
                    <a:pt x="209" y="164"/>
                  </a:cubicBezTo>
                  <a:lnTo>
                    <a:pt x="210" y="164"/>
                  </a:lnTo>
                  <a:close/>
                  <a:moveTo>
                    <a:pt x="206" y="173"/>
                  </a:moveTo>
                  <a:cubicBezTo>
                    <a:pt x="206" y="172"/>
                    <a:pt x="205" y="172"/>
                    <a:pt x="206" y="172"/>
                  </a:cubicBezTo>
                  <a:cubicBezTo>
                    <a:pt x="207" y="172"/>
                    <a:pt x="207" y="172"/>
                    <a:pt x="206" y="173"/>
                  </a:cubicBezTo>
                  <a:close/>
                  <a:moveTo>
                    <a:pt x="210" y="170"/>
                  </a:moveTo>
                  <a:cubicBezTo>
                    <a:pt x="210" y="170"/>
                    <a:pt x="210" y="170"/>
                    <a:pt x="210" y="170"/>
                  </a:cubicBezTo>
                  <a:cubicBezTo>
                    <a:pt x="209" y="171"/>
                    <a:pt x="211" y="171"/>
                    <a:pt x="210" y="171"/>
                  </a:cubicBezTo>
                  <a:cubicBezTo>
                    <a:pt x="209" y="171"/>
                    <a:pt x="209" y="169"/>
                    <a:pt x="208" y="170"/>
                  </a:cubicBezTo>
                  <a:cubicBezTo>
                    <a:pt x="208" y="171"/>
                    <a:pt x="208" y="171"/>
                    <a:pt x="208" y="171"/>
                  </a:cubicBezTo>
                  <a:cubicBezTo>
                    <a:pt x="207" y="171"/>
                    <a:pt x="208" y="170"/>
                    <a:pt x="207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08" y="170"/>
                    <a:pt x="208" y="169"/>
                    <a:pt x="208" y="169"/>
                  </a:cubicBezTo>
                  <a:cubicBezTo>
                    <a:pt x="208" y="169"/>
                    <a:pt x="207" y="169"/>
                    <a:pt x="208" y="170"/>
                  </a:cubicBezTo>
                  <a:cubicBezTo>
                    <a:pt x="211" y="169"/>
                    <a:pt x="211" y="169"/>
                    <a:pt x="211" y="169"/>
                  </a:cubicBezTo>
                  <a:cubicBezTo>
                    <a:pt x="210" y="170"/>
                    <a:pt x="211" y="170"/>
                    <a:pt x="210" y="170"/>
                  </a:cubicBezTo>
                  <a:close/>
                  <a:moveTo>
                    <a:pt x="208" y="168"/>
                  </a:moveTo>
                  <a:cubicBezTo>
                    <a:pt x="209" y="167"/>
                    <a:pt x="209" y="167"/>
                    <a:pt x="209" y="167"/>
                  </a:cubicBezTo>
                  <a:cubicBezTo>
                    <a:pt x="209" y="168"/>
                    <a:pt x="210" y="167"/>
                    <a:pt x="209" y="168"/>
                  </a:cubicBezTo>
                  <a:lnTo>
                    <a:pt x="208" y="168"/>
                  </a:lnTo>
                  <a:close/>
                  <a:moveTo>
                    <a:pt x="210" y="167"/>
                  </a:moveTo>
                  <a:cubicBezTo>
                    <a:pt x="210" y="168"/>
                    <a:pt x="211" y="168"/>
                    <a:pt x="211" y="168"/>
                  </a:cubicBezTo>
                  <a:cubicBezTo>
                    <a:pt x="210" y="167"/>
                    <a:pt x="209" y="167"/>
                    <a:pt x="209" y="165"/>
                  </a:cubicBezTo>
                  <a:cubicBezTo>
                    <a:pt x="209" y="166"/>
                    <a:pt x="209" y="166"/>
                    <a:pt x="209" y="166"/>
                  </a:cubicBezTo>
                  <a:cubicBezTo>
                    <a:pt x="209" y="166"/>
                    <a:pt x="209" y="166"/>
                    <a:pt x="209" y="166"/>
                  </a:cubicBezTo>
                  <a:cubicBezTo>
                    <a:pt x="209" y="166"/>
                    <a:pt x="210" y="166"/>
                    <a:pt x="210" y="167"/>
                  </a:cubicBezTo>
                  <a:cubicBezTo>
                    <a:pt x="210" y="166"/>
                    <a:pt x="210" y="166"/>
                    <a:pt x="210" y="165"/>
                  </a:cubicBezTo>
                  <a:cubicBezTo>
                    <a:pt x="210" y="165"/>
                    <a:pt x="210" y="165"/>
                    <a:pt x="210" y="165"/>
                  </a:cubicBezTo>
                  <a:cubicBezTo>
                    <a:pt x="210" y="166"/>
                    <a:pt x="210" y="166"/>
                    <a:pt x="211" y="166"/>
                  </a:cubicBezTo>
                  <a:cubicBezTo>
                    <a:pt x="211" y="166"/>
                    <a:pt x="211" y="166"/>
                    <a:pt x="211" y="166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1" y="166"/>
                    <a:pt x="210" y="167"/>
                    <a:pt x="210" y="167"/>
                  </a:cubicBezTo>
                  <a:close/>
                  <a:moveTo>
                    <a:pt x="212" y="170"/>
                  </a:moveTo>
                  <a:cubicBezTo>
                    <a:pt x="212" y="169"/>
                    <a:pt x="213" y="171"/>
                    <a:pt x="213" y="170"/>
                  </a:cubicBezTo>
                  <a:cubicBezTo>
                    <a:pt x="213" y="171"/>
                    <a:pt x="212" y="170"/>
                    <a:pt x="212" y="170"/>
                  </a:cubicBezTo>
                  <a:close/>
                  <a:moveTo>
                    <a:pt x="214" y="170"/>
                  </a:moveTo>
                  <a:cubicBezTo>
                    <a:pt x="214" y="169"/>
                    <a:pt x="214" y="169"/>
                    <a:pt x="214" y="169"/>
                  </a:cubicBezTo>
                  <a:cubicBezTo>
                    <a:pt x="214" y="169"/>
                    <a:pt x="214" y="169"/>
                    <a:pt x="215" y="169"/>
                  </a:cubicBezTo>
                  <a:cubicBezTo>
                    <a:pt x="214" y="168"/>
                    <a:pt x="214" y="168"/>
                    <a:pt x="214" y="168"/>
                  </a:cubicBezTo>
                  <a:cubicBezTo>
                    <a:pt x="214" y="168"/>
                    <a:pt x="214" y="167"/>
                    <a:pt x="215" y="167"/>
                  </a:cubicBezTo>
                  <a:cubicBezTo>
                    <a:pt x="216" y="168"/>
                    <a:pt x="214" y="167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4" y="169"/>
                    <a:pt x="216" y="169"/>
                    <a:pt x="216" y="169"/>
                  </a:cubicBezTo>
                  <a:cubicBezTo>
                    <a:pt x="216" y="169"/>
                    <a:pt x="216" y="169"/>
                    <a:pt x="216" y="169"/>
                  </a:cubicBezTo>
                  <a:cubicBezTo>
                    <a:pt x="215" y="170"/>
                    <a:pt x="215" y="169"/>
                    <a:pt x="214" y="170"/>
                  </a:cubicBezTo>
                  <a:close/>
                  <a:moveTo>
                    <a:pt x="216" y="168"/>
                  </a:move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lose/>
                  <a:moveTo>
                    <a:pt x="215" y="172"/>
                  </a:moveTo>
                  <a:cubicBezTo>
                    <a:pt x="215" y="172"/>
                    <a:pt x="215" y="172"/>
                    <a:pt x="215" y="172"/>
                  </a:cubicBezTo>
                  <a:cubicBezTo>
                    <a:pt x="216" y="172"/>
                    <a:pt x="216" y="172"/>
                    <a:pt x="216" y="172"/>
                  </a:cubicBezTo>
                  <a:lnTo>
                    <a:pt x="215" y="172"/>
                  </a:lnTo>
                  <a:close/>
                  <a:moveTo>
                    <a:pt x="218" y="162"/>
                  </a:moveTo>
                  <a:cubicBezTo>
                    <a:pt x="218" y="162"/>
                    <a:pt x="218" y="162"/>
                    <a:pt x="218" y="162"/>
                  </a:cubicBezTo>
                  <a:cubicBezTo>
                    <a:pt x="218" y="162"/>
                    <a:pt x="217" y="162"/>
                    <a:pt x="217" y="162"/>
                  </a:cubicBezTo>
                  <a:cubicBezTo>
                    <a:pt x="216" y="162"/>
                    <a:pt x="215" y="161"/>
                    <a:pt x="214" y="162"/>
                  </a:cubicBezTo>
                  <a:cubicBezTo>
                    <a:pt x="213" y="162"/>
                    <a:pt x="213" y="162"/>
                    <a:pt x="213" y="163"/>
                  </a:cubicBezTo>
                  <a:cubicBezTo>
                    <a:pt x="213" y="163"/>
                    <a:pt x="213" y="162"/>
                    <a:pt x="212" y="162"/>
                  </a:cubicBezTo>
                  <a:cubicBezTo>
                    <a:pt x="212" y="162"/>
                    <a:pt x="213" y="162"/>
                    <a:pt x="212" y="161"/>
                  </a:cubicBezTo>
                  <a:cubicBezTo>
                    <a:pt x="212" y="162"/>
                    <a:pt x="211" y="161"/>
                    <a:pt x="210" y="161"/>
                  </a:cubicBezTo>
                  <a:cubicBezTo>
                    <a:pt x="211" y="161"/>
                    <a:pt x="211" y="161"/>
                    <a:pt x="212" y="161"/>
                  </a:cubicBezTo>
                  <a:cubicBezTo>
                    <a:pt x="211" y="160"/>
                    <a:pt x="211" y="160"/>
                    <a:pt x="212" y="160"/>
                  </a:cubicBezTo>
                  <a:cubicBezTo>
                    <a:pt x="212" y="160"/>
                    <a:pt x="212" y="160"/>
                    <a:pt x="212" y="160"/>
                  </a:cubicBezTo>
                  <a:cubicBezTo>
                    <a:pt x="212" y="160"/>
                    <a:pt x="212" y="160"/>
                    <a:pt x="212" y="160"/>
                  </a:cubicBezTo>
                  <a:cubicBezTo>
                    <a:pt x="212" y="161"/>
                    <a:pt x="213" y="161"/>
                    <a:pt x="214" y="162"/>
                  </a:cubicBezTo>
                  <a:cubicBezTo>
                    <a:pt x="214" y="160"/>
                    <a:pt x="215" y="161"/>
                    <a:pt x="216" y="161"/>
                  </a:cubicBezTo>
                  <a:cubicBezTo>
                    <a:pt x="216" y="161"/>
                    <a:pt x="216" y="162"/>
                    <a:pt x="217" y="162"/>
                  </a:cubicBezTo>
                  <a:cubicBezTo>
                    <a:pt x="218" y="160"/>
                    <a:pt x="218" y="160"/>
                    <a:pt x="218" y="160"/>
                  </a:cubicBezTo>
                  <a:cubicBezTo>
                    <a:pt x="218" y="161"/>
                    <a:pt x="218" y="161"/>
                    <a:pt x="218" y="161"/>
                  </a:cubicBezTo>
                  <a:cubicBezTo>
                    <a:pt x="218" y="161"/>
                    <a:pt x="217" y="161"/>
                    <a:pt x="217" y="162"/>
                  </a:cubicBezTo>
                  <a:cubicBezTo>
                    <a:pt x="217" y="162"/>
                    <a:pt x="218" y="162"/>
                    <a:pt x="218" y="162"/>
                  </a:cubicBezTo>
                  <a:cubicBezTo>
                    <a:pt x="218" y="162"/>
                    <a:pt x="218" y="162"/>
                    <a:pt x="218" y="162"/>
                  </a:cubicBezTo>
                  <a:cubicBezTo>
                    <a:pt x="219" y="162"/>
                    <a:pt x="219" y="162"/>
                    <a:pt x="220" y="162"/>
                  </a:cubicBezTo>
                  <a:cubicBezTo>
                    <a:pt x="219" y="162"/>
                    <a:pt x="219" y="162"/>
                    <a:pt x="218" y="162"/>
                  </a:cubicBezTo>
                  <a:close/>
                  <a:moveTo>
                    <a:pt x="218" y="168"/>
                  </a:moveTo>
                  <a:cubicBezTo>
                    <a:pt x="219" y="169"/>
                    <a:pt x="219" y="169"/>
                    <a:pt x="219" y="169"/>
                  </a:cubicBezTo>
                  <a:cubicBezTo>
                    <a:pt x="219" y="169"/>
                    <a:pt x="219" y="169"/>
                    <a:pt x="219" y="169"/>
                  </a:cubicBezTo>
                  <a:cubicBezTo>
                    <a:pt x="219" y="169"/>
                    <a:pt x="219" y="169"/>
                    <a:pt x="219" y="169"/>
                  </a:cubicBezTo>
                  <a:cubicBezTo>
                    <a:pt x="219" y="169"/>
                    <a:pt x="217" y="170"/>
                    <a:pt x="218" y="170"/>
                  </a:cubicBezTo>
                  <a:cubicBezTo>
                    <a:pt x="218" y="170"/>
                    <a:pt x="218" y="170"/>
                    <a:pt x="218" y="170"/>
                  </a:cubicBezTo>
                  <a:cubicBezTo>
                    <a:pt x="218" y="170"/>
                    <a:pt x="218" y="170"/>
                    <a:pt x="218" y="170"/>
                  </a:cubicBezTo>
                  <a:cubicBezTo>
                    <a:pt x="217" y="170"/>
                    <a:pt x="217" y="170"/>
                    <a:pt x="217" y="170"/>
                  </a:cubicBezTo>
                  <a:cubicBezTo>
                    <a:pt x="218" y="169"/>
                    <a:pt x="219" y="169"/>
                    <a:pt x="218" y="168"/>
                  </a:cubicBezTo>
                  <a:close/>
                  <a:moveTo>
                    <a:pt x="222" y="174"/>
                  </a:moveTo>
                  <a:cubicBezTo>
                    <a:pt x="222" y="174"/>
                    <a:pt x="223" y="174"/>
                    <a:pt x="223" y="174"/>
                  </a:cubicBezTo>
                  <a:cubicBezTo>
                    <a:pt x="223" y="174"/>
                    <a:pt x="222" y="174"/>
                    <a:pt x="222" y="174"/>
                  </a:cubicBezTo>
                  <a:close/>
                  <a:moveTo>
                    <a:pt x="224" y="172"/>
                  </a:moveTo>
                  <a:cubicBezTo>
                    <a:pt x="223" y="172"/>
                    <a:pt x="223" y="173"/>
                    <a:pt x="223" y="173"/>
                  </a:cubicBezTo>
                  <a:cubicBezTo>
                    <a:pt x="223" y="173"/>
                    <a:pt x="223" y="173"/>
                    <a:pt x="223" y="173"/>
                  </a:cubicBezTo>
                  <a:cubicBezTo>
                    <a:pt x="222" y="173"/>
                    <a:pt x="221" y="172"/>
                    <a:pt x="220" y="173"/>
                  </a:cubicBezTo>
                  <a:cubicBezTo>
                    <a:pt x="220" y="174"/>
                    <a:pt x="219" y="173"/>
                    <a:pt x="219" y="174"/>
                  </a:cubicBezTo>
                  <a:cubicBezTo>
                    <a:pt x="218" y="173"/>
                    <a:pt x="218" y="174"/>
                    <a:pt x="217" y="174"/>
                  </a:cubicBezTo>
                  <a:cubicBezTo>
                    <a:pt x="217" y="174"/>
                    <a:pt x="217" y="173"/>
                    <a:pt x="217" y="173"/>
                  </a:cubicBezTo>
                  <a:cubicBezTo>
                    <a:pt x="217" y="173"/>
                    <a:pt x="217" y="173"/>
                    <a:pt x="217" y="173"/>
                  </a:cubicBezTo>
                  <a:cubicBezTo>
                    <a:pt x="217" y="173"/>
                    <a:pt x="217" y="173"/>
                    <a:pt x="217" y="173"/>
                  </a:cubicBezTo>
                  <a:cubicBezTo>
                    <a:pt x="217" y="173"/>
                    <a:pt x="218" y="172"/>
                    <a:pt x="217" y="172"/>
                  </a:cubicBezTo>
                  <a:cubicBezTo>
                    <a:pt x="217" y="171"/>
                    <a:pt x="217" y="171"/>
                    <a:pt x="217" y="171"/>
                  </a:cubicBezTo>
                  <a:cubicBezTo>
                    <a:pt x="219" y="172"/>
                    <a:pt x="219" y="172"/>
                    <a:pt x="219" y="172"/>
                  </a:cubicBezTo>
                  <a:cubicBezTo>
                    <a:pt x="219" y="171"/>
                    <a:pt x="220" y="171"/>
                    <a:pt x="220" y="171"/>
                  </a:cubicBezTo>
                  <a:cubicBezTo>
                    <a:pt x="220" y="171"/>
                    <a:pt x="221" y="172"/>
                    <a:pt x="221" y="172"/>
                  </a:cubicBezTo>
                  <a:cubicBezTo>
                    <a:pt x="222" y="172"/>
                    <a:pt x="222" y="172"/>
                    <a:pt x="223" y="172"/>
                  </a:cubicBezTo>
                  <a:cubicBezTo>
                    <a:pt x="223" y="172"/>
                    <a:pt x="222" y="171"/>
                    <a:pt x="222" y="171"/>
                  </a:cubicBezTo>
                  <a:cubicBezTo>
                    <a:pt x="223" y="172"/>
                    <a:pt x="223" y="172"/>
                    <a:pt x="223" y="172"/>
                  </a:cubicBezTo>
                  <a:cubicBezTo>
                    <a:pt x="223" y="172"/>
                    <a:pt x="223" y="172"/>
                    <a:pt x="223" y="172"/>
                  </a:cubicBezTo>
                  <a:cubicBezTo>
                    <a:pt x="224" y="172"/>
                    <a:pt x="226" y="170"/>
                    <a:pt x="226" y="172"/>
                  </a:cubicBezTo>
                  <a:cubicBezTo>
                    <a:pt x="225" y="173"/>
                    <a:pt x="224" y="173"/>
                    <a:pt x="224" y="172"/>
                  </a:cubicBezTo>
                  <a:close/>
                  <a:moveTo>
                    <a:pt x="226" y="170"/>
                  </a:moveTo>
                  <a:cubicBezTo>
                    <a:pt x="226" y="170"/>
                    <a:pt x="226" y="170"/>
                    <a:pt x="226" y="170"/>
                  </a:cubicBezTo>
                  <a:cubicBezTo>
                    <a:pt x="227" y="171"/>
                    <a:pt x="227" y="171"/>
                    <a:pt x="227" y="171"/>
                  </a:cubicBezTo>
                  <a:lnTo>
                    <a:pt x="226" y="170"/>
                  </a:lnTo>
                  <a:close/>
                  <a:moveTo>
                    <a:pt x="227" y="168"/>
                  </a:moveTo>
                  <a:cubicBezTo>
                    <a:pt x="227" y="168"/>
                    <a:pt x="227" y="168"/>
                    <a:pt x="227" y="167"/>
                  </a:cubicBezTo>
                  <a:cubicBezTo>
                    <a:pt x="227" y="168"/>
                    <a:pt x="227" y="168"/>
                    <a:pt x="227" y="168"/>
                  </a:cubicBezTo>
                  <a:cubicBezTo>
                    <a:pt x="227" y="168"/>
                    <a:pt x="228" y="168"/>
                    <a:pt x="228" y="167"/>
                  </a:cubicBezTo>
                  <a:cubicBezTo>
                    <a:pt x="228" y="167"/>
                    <a:pt x="228" y="167"/>
                    <a:pt x="228" y="167"/>
                  </a:cubicBezTo>
                  <a:cubicBezTo>
                    <a:pt x="228" y="167"/>
                    <a:pt x="228" y="167"/>
                    <a:pt x="228" y="167"/>
                  </a:cubicBezTo>
                  <a:cubicBezTo>
                    <a:pt x="228" y="167"/>
                    <a:pt x="228" y="167"/>
                    <a:pt x="228" y="167"/>
                  </a:cubicBezTo>
                  <a:cubicBezTo>
                    <a:pt x="228" y="167"/>
                    <a:pt x="228" y="167"/>
                    <a:pt x="228" y="167"/>
                  </a:cubicBezTo>
                  <a:cubicBezTo>
                    <a:pt x="228" y="167"/>
                    <a:pt x="228" y="167"/>
                    <a:pt x="228" y="167"/>
                  </a:cubicBezTo>
                  <a:cubicBezTo>
                    <a:pt x="228" y="168"/>
                    <a:pt x="228" y="168"/>
                    <a:pt x="228" y="168"/>
                  </a:cubicBezTo>
                  <a:lnTo>
                    <a:pt x="227" y="168"/>
                  </a:lnTo>
                  <a:close/>
                  <a:moveTo>
                    <a:pt x="228" y="172"/>
                  </a:moveTo>
                  <a:cubicBezTo>
                    <a:pt x="227" y="171"/>
                    <a:pt x="227" y="171"/>
                    <a:pt x="227" y="171"/>
                  </a:cubicBezTo>
                  <a:cubicBezTo>
                    <a:pt x="227" y="170"/>
                    <a:pt x="228" y="171"/>
                    <a:pt x="229" y="171"/>
                  </a:cubicBezTo>
                  <a:lnTo>
                    <a:pt x="228" y="172"/>
                  </a:lnTo>
                  <a:close/>
                  <a:moveTo>
                    <a:pt x="229" y="166"/>
                  </a:moveTo>
                  <a:cubicBezTo>
                    <a:pt x="229" y="166"/>
                    <a:pt x="230" y="165"/>
                    <a:pt x="230" y="166"/>
                  </a:cubicBezTo>
                  <a:cubicBezTo>
                    <a:pt x="230" y="166"/>
                    <a:pt x="230" y="167"/>
                    <a:pt x="231" y="167"/>
                  </a:cubicBezTo>
                  <a:cubicBezTo>
                    <a:pt x="230" y="167"/>
                    <a:pt x="229" y="166"/>
                    <a:pt x="229" y="166"/>
                  </a:cubicBezTo>
                  <a:close/>
                  <a:moveTo>
                    <a:pt x="232" y="168"/>
                  </a:moveTo>
                  <a:cubicBezTo>
                    <a:pt x="233" y="166"/>
                    <a:pt x="231" y="167"/>
                    <a:pt x="231" y="166"/>
                  </a:cubicBezTo>
                  <a:cubicBezTo>
                    <a:pt x="233" y="165"/>
                    <a:pt x="233" y="165"/>
                    <a:pt x="233" y="165"/>
                  </a:cubicBezTo>
                  <a:cubicBezTo>
                    <a:pt x="232" y="166"/>
                    <a:pt x="232" y="166"/>
                    <a:pt x="232" y="166"/>
                  </a:cubicBezTo>
                  <a:cubicBezTo>
                    <a:pt x="233" y="166"/>
                    <a:pt x="233" y="167"/>
                    <a:pt x="234" y="167"/>
                  </a:cubicBezTo>
                  <a:lnTo>
                    <a:pt x="232" y="168"/>
                  </a:lnTo>
                  <a:close/>
                  <a:moveTo>
                    <a:pt x="238" y="163"/>
                  </a:moveTo>
                  <a:cubicBezTo>
                    <a:pt x="238" y="162"/>
                    <a:pt x="237" y="162"/>
                    <a:pt x="237" y="162"/>
                  </a:cubicBezTo>
                  <a:cubicBezTo>
                    <a:pt x="236" y="162"/>
                    <a:pt x="236" y="162"/>
                    <a:pt x="236" y="162"/>
                  </a:cubicBezTo>
                  <a:cubicBezTo>
                    <a:pt x="236" y="162"/>
                    <a:pt x="237" y="162"/>
                    <a:pt x="238" y="162"/>
                  </a:cubicBezTo>
                  <a:cubicBezTo>
                    <a:pt x="238" y="162"/>
                    <a:pt x="238" y="162"/>
                    <a:pt x="238" y="162"/>
                  </a:cubicBezTo>
                  <a:cubicBezTo>
                    <a:pt x="239" y="161"/>
                    <a:pt x="238" y="161"/>
                    <a:pt x="237" y="160"/>
                  </a:cubicBezTo>
                  <a:cubicBezTo>
                    <a:pt x="237" y="160"/>
                    <a:pt x="237" y="160"/>
                    <a:pt x="237" y="160"/>
                  </a:cubicBezTo>
                  <a:cubicBezTo>
                    <a:pt x="236" y="160"/>
                    <a:pt x="237" y="160"/>
                    <a:pt x="237" y="160"/>
                  </a:cubicBezTo>
                  <a:cubicBezTo>
                    <a:pt x="236" y="159"/>
                    <a:pt x="236" y="159"/>
                    <a:pt x="236" y="159"/>
                  </a:cubicBezTo>
                  <a:cubicBezTo>
                    <a:pt x="236" y="159"/>
                    <a:pt x="236" y="159"/>
                    <a:pt x="236" y="159"/>
                  </a:cubicBezTo>
                  <a:cubicBezTo>
                    <a:pt x="236" y="159"/>
                    <a:pt x="236" y="159"/>
                    <a:pt x="236" y="159"/>
                  </a:cubicBezTo>
                  <a:cubicBezTo>
                    <a:pt x="237" y="160"/>
                    <a:pt x="237" y="159"/>
                    <a:pt x="238" y="159"/>
                  </a:cubicBezTo>
                  <a:cubicBezTo>
                    <a:pt x="238" y="160"/>
                    <a:pt x="238" y="160"/>
                    <a:pt x="238" y="160"/>
                  </a:cubicBezTo>
                  <a:cubicBezTo>
                    <a:pt x="238" y="159"/>
                    <a:pt x="238" y="160"/>
                    <a:pt x="238" y="159"/>
                  </a:cubicBezTo>
                  <a:cubicBezTo>
                    <a:pt x="237" y="160"/>
                    <a:pt x="238" y="160"/>
                    <a:pt x="238" y="160"/>
                  </a:cubicBezTo>
                  <a:cubicBezTo>
                    <a:pt x="239" y="160"/>
                    <a:pt x="238" y="163"/>
                    <a:pt x="240" y="161"/>
                  </a:cubicBezTo>
                  <a:cubicBezTo>
                    <a:pt x="239" y="162"/>
                    <a:pt x="239" y="163"/>
                    <a:pt x="239" y="163"/>
                  </a:cubicBezTo>
                  <a:lnTo>
                    <a:pt x="238" y="163"/>
                  </a:lnTo>
                  <a:close/>
                  <a:moveTo>
                    <a:pt x="239" y="166"/>
                  </a:moveTo>
                  <a:cubicBezTo>
                    <a:pt x="238" y="166"/>
                    <a:pt x="238" y="166"/>
                    <a:pt x="238" y="166"/>
                  </a:cubicBezTo>
                  <a:cubicBezTo>
                    <a:pt x="238" y="166"/>
                    <a:pt x="238" y="167"/>
                    <a:pt x="237" y="167"/>
                  </a:cubicBezTo>
                  <a:cubicBezTo>
                    <a:pt x="237" y="166"/>
                    <a:pt x="238" y="166"/>
                    <a:pt x="237" y="166"/>
                  </a:cubicBezTo>
                  <a:cubicBezTo>
                    <a:pt x="238" y="166"/>
                    <a:pt x="239" y="165"/>
                    <a:pt x="239" y="166"/>
                  </a:cubicBezTo>
                  <a:close/>
                  <a:moveTo>
                    <a:pt x="254" y="110"/>
                  </a:moveTo>
                  <a:cubicBezTo>
                    <a:pt x="254" y="108"/>
                    <a:pt x="254" y="108"/>
                    <a:pt x="254" y="108"/>
                  </a:cubicBezTo>
                  <a:cubicBezTo>
                    <a:pt x="253" y="109"/>
                    <a:pt x="253" y="109"/>
                    <a:pt x="253" y="109"/>
                  </a:cubicBezTo>
                  <a:cubicBezTo>
                    <a:pt x="253" y="109"/>
                    <a:pt x="253" y="109"/>
                    <a:pt x="253" y="109"/>
                  </a:cubicBezTo>
                  <a:cubicBezTo>
                    <a:pt x="252" y="110"/>
                    <a:pt x="252" y="110"/>
                    <a:pt x="252" y="110"/>
                  </a:cubicBezTo>
                  <a:cubicBezTo>
                    <a:pt x="252" y="109"/>
                    <a:pt x="251" y="109"/>
                    <a:pt x="251" y="109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1" y="108"/>
                    <a:pt x="250" y="109"/>
                    <a:pt x="250" y="109"/>
                  </a:cubicBezTo>
                  <a:cubicBezTo>
                    <a:pt x="250" y="110"/>
                    <a:pt x="250" y="110"/>
                    <a:pt x="250" y="110"/>
                  </a:cubicBezTo>
                  <a:cubicBezTo>
                    <a:pt x="249" y="110"/>
                    <a:pt x="249" y="108"/>
                    <a:pt x="247" y="108"/>
                  </a:cubicBezTo>
                  <a:cubicBezTo>
                    <a:pt x="248" y="108"/>
                    <a:pt x="248" y="108"/>
                    <a:pt x="249" y="108"/>
                  </a:cubicBezTo>
                  <a:cubicBezTo>
                    <a:pt x="248" y="107"/>
                    <a:pt x="248" y="107"/>
                    <a:pt x="247" y="107"/>
                  </a:cubicBezTo>
                  <a:cubicBezTo>
                    <a:pt x="247" y="107"/>
                    <a:pt x="248" y="107"/>
                    <a:pt x="248" y="106"/>
                  </a:cubicBezTo>
                  <a:cubicBezTo>
                    <a:pt x="248" y="106"/>
                    <a:pt x="248" y="106"/>
                    <a:pt x="248" y="106"/>
                  </a:cubicBezTo>
                  <a:cubicBezTo>
                    <a:pt x="248" y="106"/>
                    <a:pt x="248" y="106"/>
                    <a:pt x="248" y="106"/>
                  </a:cubicBezTo>
                  <a:cubicBezTo>
                    <a:pt x="248" y="106"/>
                    <a:pt x="248" y="106"/>
                    <a:pt x="248" y="106"/>
                  </a:cubicBezTo>
                  <a:cubicBezTo>
                    <a:pt x="248" y="106"/>
                    <a:pt x="247" y="106"/>
                    <a:pt x="247" y="105"/>
                  </a:cubicBezTo>
                  <a:cubicBezTo>
                    <a:pt x="248" y="105"/>
                    <a:pt x="248" y="105"/>
                    <a:pt x="248" y="105"/>
                  </a:cubicBezTo>
                  <a:cubicBezTo>
                    <a:pt x="247" y="104"/>
                    <a:pt x="246" y="105"/>
                    <a:pt x="245" y="104"/>
                  </a:cubicBezTo>
                  <a:cubicBezTo>
                    <a:pt x="244" y="105"/>
                    <a:pt x="244" y="105"/>
                    <a:pt x="244" y="105"/>
                  </a:cubicBezTo>
                  <a:cubicBezTo>
                    <a:pt x="243" y="104"/>
                    <a:pt x="243" y="105"/>
                    <a:pt x="242" y="106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40" y="105"/>
                    <a:pt x="240" y="105"/>
                    <a:pt x="238" y="104"/>
                  </a:cubicBezTo>
                  <a:cubicBezTo>
                    <a:pt x="238" y="104"/>
                    <a:pt x="238" y="103"/>
                    <a:pt x="239" y="103"/>
                  </a:cubicBezTo>
                  <a:cubicBezTo>
                    <a:pt x="239" y="103"/>
                    <a:pt x="239" y="104"/>
                    <a:pt x="240" y="104"/>
                  </a:cubicBezTo>
                  <a:cubicBezTo>
                    <a:pt x="240" y="105"/>
                    <a:pt x="240" y="104"/>
                    <a:pt x="241" y="104"/>
                  </a:cubicBezTo>
                  <a:cubicBezTo>
                    <a:pt x="241" y="103"/>
                    <a:pt x="241" y="103"/>
                    <a:pt x="241" y="103"/>
                  </a:cubicBezTo>
                  <a:cubicBezTo>
                    <a:pt x="242" y="103"/>
                    <a:pt x="242" y="103"/>
                    <a:pt x="242" y="103"/>
                  </a:cubicBezTo>
                  <a:cubicBezTo>
                    <a:pt x="241" y="104"/>
                    <a:pt x="241" y="104"/>
                    <a:pt x="241" y="104"/>
                  </a:cubicBezTo>
                  <a:cubicBezTo>
                    <a:pt x="242" y="104"/>
                    <a:pt x="243" y="104"/>
                    <a:pt x="243" y="103"/>
                  </a:cubicBezTo>
                  <a:cubicBezTo>
                    <a:pt x="243" y="103"/>
                    <a:pt x="243" y="104"/>
                    <a:pt x="244" y="104"/>
                  </a:cubicBezTo>
                  <a:cubicBezTo>
                    <a:pt x="245" y="104"/>
                    <a:pt x="245" y="103"/>
                    <a:pt x="245" y="102"/>
                  </a:cubicBezTo>
                  <a:cubicBezTo>
                    <a:pt x="246" y="103"/>
                    <a:pt x="247" y="101"/>
                    <a:pt x="248" y="102"/>
                  </a:cubicBezTo>
                  <a:cubicBezTo>
                    <a:pt x="248" y="101"/>
                    <a:pt x="249" y="101"/>
                    <a:pt x="249" y="101"/>
                  </a:cubicBezTo>
                  <a:cubicBezTo>
                    <a:pt x="250" y="102"/>
                    <a:pt x="251" y="101"/>
                    <a:pt x="252" y="101"/>
                  </a:cubicBezTo>
                  <a:cubicBezTo>
                    <a:pt x="253" y="101"/>
                    <a:pt x="253" y="101"/>
                    <a:pt x="253" y="101"/>
                  </a:cubicBezTo>
                  <a:cubicBezTo>
                    <a:pt x="253" y="101"/>
                    <a:pt x="253" y="101"/>
                    <a:pt x="253" y="101"/>
                  </a:cubicBezTo>
                  <a:cubicBezTo>
                    <a:pt x="253" y="101"/>
                    <a:pt x="253" y="101"/>
                    <a:pt x="253" y="101"/>
                  </a:cubicBezTo>
                  <a:cubicBezTo>
                    <a:pt x="253" y="101"/>
                    <a:pt x="253" y="101"/>
                    <a:pt x="253" y="101"/>
                  </a:cubicBezTo>
                  <a:cubicBezTo>
                    <a:pt x="253" y="101"/>
                    <a:pt x="253" y="101"/>
                    <a:pt x="253" y="101"/>
                  </a:cubicBezTo>
                  <a:cubicBezTo>
                    <a:pt x="254" y="101"/>
                    <a:pt x="256" y="102"/>
                    <a:pt x="256" y="100"/>
                  </a:cubicBezTo>
                  <a:cubicBezTo>
                    <a:pt x="256" y="103"/>
                    <a:pt x="259" y="100"/>
                    <a:pt x="260" y="102"/>
                  </a:cubicBezTo>
                  <a:cubicBezTo>
                    <a:pt x="261" y="102"/>
                    <a:pt x="262" y="101"/>
                    <a:pt x="263" y="101"/>
                  </a:cubicBezTo>
                  <a:cubicBezTo>
                    <a:pt x="263" y="101"/>
                    <a:pt x="263" y="101"/>
                    <a:pt x="263" y="101"/>
                  </a:cubicBezTo>
                  <a:cubicBezTo>
                    <a:pt x="263" y="102"/>
                    <a:pt x="263" y="101"/>
                    <a:pt x="264" y="101"/>
                  </a:cubicBezTo>
                  <a:cubicBezTo>
                    <a:pt x="264" y="100"/>
                    <a:pt x="264" y="100"/>
                    <a:pt x="264" y="100"/>
                  </a:cubicBezTo>
                  <a:cubicBezTo>
                    <a:pt x="264" y="100"/>
                    <a:pt x="265" y="100"/>
                    <a:pt x="265" y="101"/>
                  </a:cubicBezTo>
                  <a:cubicBezTo>
                    <a:pt x="265" y="101"/>
                    <a:pt x="265" y="101"/>
                    <a:pt x="265" y="101"/>
                  </a:cubicBezTo>
                  <a:cubicBezTo>
                    <a:pt x="267" y="100"/>
                    <a:pt x="267" y="101"/>
                    <a:pt x="269" y="101"/>
                  </a:cubicBezTo>
                  <a:cubicBezTo>
                    <a:pt x="269" y="101"/>
                    <a:pt x="269" y="101"/>
                    <a:pt x="269" y="101"/>
                  </a:cubicBezTo>
                  <a:cubicBezTo>
                    <a:pt x="269" y="100"/>
                    <a:pt x="269" y="100"/>
                    <a:pt x="269" y="100"/>
                  </a:cubicBezTo>
                  <a:cubicBezTo>
                    <a:pt x="270" y="100"/>
                    <a:pt x="270" y="101"/>
                    <a:pt x="271" y="100"/>
                  </a:cubicBezTo>
                  <a:cubicBezTo>
                    <a:pt x="271" y="100"/>
                    <a:pt x="271" y="100"/>
                    <a:pt x="271" y="100"/>
                  </a:cubicBezTo>
                  <a:cubicBezTo>
                    <a:pt x="271" y="100"/>
                    <a:pt x="271" y="100"/>
                    <a:pt x="271" y="100"/>
                  </a:cubicBezTo>
                  <a:cubicBezTo>
                    <a:pt x="270" y="99"/>
                    <a:pt x="270" y="99"/>
                    <a:pt x="270" y="99"/>
                  </a:cubicBezTo>
                  <a:cubicBezTo>
                    <a:pt x="271" y="99"/>
                    <a:pt x="271" y="99"/>
                    <a:pt x="271" y="99"/>
                  </a:cubicBezTo>
                  <a:cubicBezTo>
                    <a:pt x="270" y="99"/>
                    <a:pt x="270" y="99"/>
                    <a:pt x="271" y="100"/>
                  </a:cubicBezTo>
                  <a:cubicBezTo>
                    <a:pt x="271" y="100"/>
                    <a:pt x="271" y="100"/>
                    <a:pt x="271" y="100"/>
                  </a:cubicBezTo>
                  <a:cubicBezTo>
                    <a:pt x="271" y="100"/>
                    <a:pt x="271" y="101"/>
                    <a:pt x="271" y="101"/>
                  </a:cubicBezTo>
                  <a:cubicBezTo>
                    <a:pt x="273" y="100"/>
                    <a:pt x="273" y="100"/>
                    <a:pt x="273" y="100"/>
                  </a:cubicBezTo>
                  <a:cubicBezTo>
                    <a:pt x="273" y="102"/>
                    <a:pt x="273" y="102"/>
                    <a:pt x="273" y="102"/>
                  </a:cubicBezTo>
                  <a:cubicBezTo>
                    <a:pt x="275" y="101"/>
                    <a:pt x="274" y="100"/>
                    <a:pt x="277" y="100"/>
                  </a:cubicBezTo>
                  <a:cubicBezTo>
                    <a:pt x="277" y="101"/>
                    <a:pt x="277" y="101"/>
                    <a:pt x="277" y="101"/>
                  </a:cubicBezTo>
                  <a:cubicBezTo>
                    <a:pt x="277" y="101"/>
                    <a:pt x="276" y="101"/>
                    <a:pt x="276" y="101"/>
                  </a:cubicBezTo>
                  <a:cubicBezTo>
                    <a:pt x="276" y="101"/>
                    <a:pt x="276" y="101"/>
                    <a:pt x="276" y="101"/>
                  </a:cubicBezTo>
                  <a:cubicBezTo>
                    <a:pt x="277" y="102"/>
                    <a:pt x="278" y="101"/>
                    <a:pt x="280" y="102"/>
                  </a:cubicBezTo>
                  <a:cubicBezTo>
                    <a:pt x="280" y="101"/>
                    <a:pt x="280" y="101"/>
                    <a:pt x="281" y="100"/>
                  </a:cubicBezTo>
                  <a:cubicBezTo>
                    <a:pt x="282" y="99"/>
                    <a:pt x="283" y="102"/>
                    <a:pt x="284" y="101"/>
                  </a:cubicBezTo>
                  <a:cubicBezTo>
                    <a:pt x="284" y="101"/>
                    <a:pt x="283" y="101"/>
                    <a:pt x="283" y="101"/>
                  </a:cubicBezTo>
                  <a:cubicBezTo>
                    <a:pt x="284" y="98"/>
                    <a:pt x="287" y="101"/>
                    <a:pt x="288" y="99"/>
                  </a:cubicBezTo>
                  <a:cubicBezTo>
                    <a:pt x="289" y="99"/>
                    <a:pt x="289" y="99"/>
                    <a:pt x="290" y="99"/>
                  </a:cubicBezTo>
                  <a:cubicBezTo>
                    <a:pt x="290" y="99"/>
                    <a:pt x="289" y="98"/>
                    <a:pt x="288" y="98"/>
                  </a:cubicBezTo>
                  <a:cubicBezTo>
                    <a:pt x="288" y="97"/>
                    <a:pt x="289" y="97"/>
                    <a:pt x="290" y="96"/>
                  </a:cubicBezTo>
                  <a:cubicBezTo>
                    <a:pt x="291" y="98"/>
                    <a:pt x="292" y="96"/>
                    <a:pt x="292" y="97"/>
                  </a:cubicBezTo>
                  <a:cubicBezTo>
                    <a:pt x="292" y="97"/>
                    <a:pt x="292" y="97"/>
                    <a:pt x="292" y="97"/>
                  </a:cubicBezTo>
                  <a:cubicBezTo>
                    <a:pt x="291" y="98"/>
                    <a:pt x="291" y="96"/>
                    <a:pt x="290" y="97"/>
                  </a:cubicBezTo>
                  <a:cubicBezTo>
                    <a:pt x="291" y="98"/>
                    <a:pt x="291" y="98"/>
                    <a:pt x="291" y="98"/>
                  </a:cubicBezTo>
                  <a:cubicBezTo>
                    <a:pt x="291" y="98"/>
                    <a:pt x="291" y="98"/>
                    <a:pt x="290" y="98"/>
                  </a:cubicBezTo>
                  <a:cubicBezTo>
                    <a:pt x="290" y="98"/>
                    <a:pt x="290" y="98"/>
                    <a:pt x="290" y="98"/>
                  </a:cubicBezTo>
                  <a:cubicBezTo>
                    <a:pt x="290" y="99"/>
                    <a:pt x="290" y="99"/>
                    <a:pt x="291" y="99"/>
                  </a:cubicBezTo>
                  <a:cubicBezTo>
                    <a:pt x="291" y="98"/>
                    <a:pt x="293" y="98"/>
                    <a:pt x="293" y="98"/>
                  </a:cubicBezTo>
                  <a:cubicBezTo>
                    <a:pt x="292" y="98"/>
                    <a:pt x="291" y="99"/>
                    <a:pt x="290" y="99"/>
                  </a:cubicBezTo>
                  <a:cubicBezTo>
                    <a:pt x="290" y="99"/>
                    <a:pt x="290" y="100"/>
                    <a:pt x="290" y="100"/>
                  </a:cubicBezTo>
                  <a:cubicBezTo>
                    <a:pt x="292" y="100"/>
                    <a:pt x="292" y="100"/>
                    <a:pt x="292" y="100"/>
                  </a:cubicBezTo>
                  <a:cubicBezTo>
                    <a:pt x="292" y="100"/>
                    <a:pt x="292" y="100"/>
                    <a:pt x="292" y="100"/>
                  </a:cubicBezTo>
                  <a:cubicBezTo>
                    <a:pt x="292" y="100"/>
                    <a:pt x="292" y="99"/>
                    <a:pt x="292" y="99"/>
                  </a:cubicBezTo>
                  <a:cubicBezTo>
                    <a:pt x="292" y="102"/>
                    <a:pt x="290" y="99"/>
                    <a:pt x="290" y="101"/>
                  </a:cubicBezTo>
                  <a:cubicBezTo>
                    <a:pt x="290" y="101"/>
                    <a:pt x="291" y="102"/>
                    <a:pt x="292" y="101"/>
                  </a:cubicBezTo>
                  <a:cubicBezTo>
                    <a:pt x="292" y="101"/>
                    <a:pt x="292" y="101"/>
                    <a:pt x="292" y="101"/>
                  </a:cubicBezTo>
                  <a:cubicBezTo>
                    <a:pt x="292" y="101"/>
                    <a:pt x="294" y="101"/>
                    <a:pt x="293" y="100"/>
                  </a:cubicBezTo>
                  <a:cubicBezTo>
                    <a:pt x="293" y="99"/>
                    <a:pt x="294" y="100"/>
                    <a:pt x="295" y="99"/>
                  </a:cubicBezTo>
                  <a:cubicBezTo>
                    <a:pt x="295" y="100"/>
                    <a:pt x="296" y="100"/>
                    <a:pt x="296" y="100"/>
                  </a:cubicBezTo>
                  <a:cubicBezTo>
                    <a:pt x="296" y="100"/>
                    <a:pt x="296" y="100"/>
                    <a:pt x="296" y="101"/>
                  </a:cubicBezTo>
                  <a:cubicBezTo>
                    <a:pt x="297" y="101"/>
                    <a:pt x="297" y="101"/>
                    <a:pt x="297" y="100"/>
                  </a:cubicBezTo>
                  <a:cubicBezTo>
                    <a:pt x="297" y="100"/>
                    <a:pt x="297" y="100"/>
                    <a:pt x="297" y="100"/>
                  </a:cubicBezTo>
                  <a:cubicBezTo>
                    <a:pt x="299" y="100"/>
                    <a:pt x="299" y="99"/>
                    <a:pt x="301" y="99"/>
                  </a:cubicBezTo>
                  <a:cubicBezTo>
                    <a:pt x="301" y="98"/>
                    <a:pt x="300" y="99"/>
                    <a:pt x="300" y="98"/>
                  </a:cubicBezTo>
                  <a:cubicBezTo>
                    <a:pt x="299" y="98"/>
                    <a:pt x="298" y="97"/>
                    <a:pt x="297" y="98"/>
                  </a:cubicBezTo>
                  <a:cubicBezTo>
                    <a:pt x="296" y="98"/>
                    <a:pt x="295" y="98"/>
                    <a:pt x="294" y="98"/>
                  </a:cubicBezTo>
                  <a:cubicBezTo>
                    <a:pt x="294" y="98"/>
                    <a:pt x="295" y="97"/>
                    <a:pt x="295" y="98"/>
                  </a:cubicBezTo>
                  <a:cubicBezTo>
                    <a:pt x="296" y="98"/>
                    <a:pt x="296" y="98"/>
                    <a:pt x="296" y="97"/>
                  </a:cubicBezTo>
                  <a:cubicBezTo>
                    <a:pt x="296" y="97"/>
                    <a:pt x="297" y="99"/>
                    <a:pt x="297" y="97"/>
                  </a:cubicBezTo>
                  <a:cubicBezTo>
                    <a:pt x="298" y="98"/>
                    <a:pt x="298" y="97"/>
                    <a:pt x="298" y="97"/>
                  </a:cubicBezTo>
                  <a:cubicBezTo>
                    <a:pt x="298" y="96"/>
                    <a:pt x="297" y="95"/>
                    <a:pt x="296" y="96"/>
                  </a:cubicBezTo>
                  <a:cubicBezTo>
                    <a:pt x="296" y="96"/>
                    <a:pt x="297" y="96"/>
                    <a:pt x="297" y="95"/>
                  </a:cubicBezTo>
                  <a:cubicBezTo>
                    <a:pt x="297" y="95"/>
                    <a:pt x="298" y="96"/>
                    <a:pt x="299" y="95"/>
                  </a:cubicBezTo>
                  <a:cubicBezTo>
                    <a:pt x="299" y="95"/>
                    <a:pt x="299" y="95"/>
                    <a:pt x="299" y="95"/>
                  </a:cubicBezTo>
                  <a:cubicBezTo>
                    <a:pt x="298" y="96"/>
                    <a:pt x="298" y="96"/>
                    <a:pt x="298" y="96"/>
                  </a:cubicBezTo>
                  <a:cubicBezTo>
                    <a:pt x="299" y="96"/>
                    <a:pt x="299" y="97"/>
                    <a:pt x="300" y="98"/>
                  </a:cubicBezTo>
                  <a:cubicBezTo>
                    <a:pt x="300" y="97"/>
                    <a:pt x="300" y="97"/>
                    <a:pt x="300" y="97"/>
                  </a:cubicBezTo>
                  <a:cubicBezTo>
                    <a:pt x="300" y="97"/>
                    <a:pt x="300" y="97"/>
                    <a:pt x="300" y="97"/>
                  </a:cubicBezTo>
                  <a:cubicBezTo>
                    <a:pt x="300" y="97"/>
                    <a:pt x="300" y="97"/>
                    <a:pt x="300" y="97"/>
                  </a:cubicBezTo>
                  <a:cubicBezTo>
                    <a:pt x="300" y="97"/>
                    <a:pt x="300" y="97"/>
                    <a:pt x="300" y="97"/>
                  </a:cubicBezTo>
                  <a:cubicBezTo>
                    <a:pt x="301" y="98"/>
                    <a:pt x="302" y="97"/>
                    <a:pt x="303" y="98"/>
                  </a:cubicBezTo>
                  <a:cubicBezTo>
                    <a:pt x="304" y="96"/>
                    <a:pt x="304" y="96"/>
                    <a:pt x="304" y="96"/>
                  </a:cubicBezTo>
                  <a:cubicBezTo>
                    <a:pt x="305" y="96"/>
                    <a:pt x="305" y="97"/>
                    <a:pt x="305" y="97"/>
                  </a:cubicBezTo>
                  <a:cubicBezTo>
                    <a:pt x="305" y="98"/>
                    <a:pt x="305" y="98"/>
                    <a:pt x="305" y="98"/>
                  </a:cubicBezTo>
                  <a:cubicBezTo>
                    <a:pt x="305" y="97"/>
                    <a:pt x="307" y="98"/>
                    <a:pt x="308" y="97"/>
                  </a:cubicBezTo>
                  <a:cubicBezTo>
                    <a:pt x="309" y="98"/>
                    <a:pt x="309" y="98"/>
                    <a:pt x="309" y="98"/>
                  </a:cubicBezTo>
                  <a:cubicBezTo>
                    <a:pt x="309" y="98"/>
                    <a:pt x="309" y="98"/>
                    <a:pt x="309" y="98"/>
                  </a:cubicBezTo>
                  <a:cubicBezTo>
                    <a:pt x="309" y="98"/>
                    <a:pt x="307" y="98"/>
                    <a:pt x="307" y="98"/>
                  </a:cubicBezTo>
                  <a:cubicBezTo>
                    <a:pt x="307" y="98"/>
                    <a:pt x="307" y="98"/>
                    <a:pt x="307" y="98"/>
                  </a:cubicBezTo>
                  <a:cubicBezTo>
                    <a:pt x="305" y="98"/>
                    <a:pt x="304" y="98"/>
                    <a:pt x="303" y="98"/>
                  </a:cubicBezTo>
                  <a:cubicBezTo>
                    <a:pt x="303" y="98"/>
                    <a:pt x="303" y="98"/>
                    <a:pt x="303" y="98"/>
                  </a:cubicBezTo>
                  <a:cubicBezTo>
                    <a:pt x="303" y="98"/>
                    <a:pt x="303" y="98"/>
                    <a:pt x="302" y="98"/>
                  </a:cubicBezTo>
                  <a:cubicBezTo>
                    <a:pt x="302" y="98"/>
                    <a:pt x="301" y="98"/>
                    <a:pt x="301" y="99"/>
                  </a:cubicBezTo>
                  <a:cubicBezTo>
                    <a:pt x="302" y="100"/>
                    <a:pt x="303" y="99"/>
                    <a:pt x="305" y="99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5" y="100"/>
                    <a:pt x="305" y="99"/>
                    <a:pt x="304" y="100"/>
                  </a:cubicBezTo>
                  <a:cubicBezTo>
                    <a:pt x="304" y="99"/>
                    <a:pt x="303" y="99"/>
                    <a:pt x="303" y="99"/>
                  </a:cubicBezTo>
                  <a:cubicBezTo>
                    <a:pt x="303" y="99"/>
                    <a:pt x="303" y="99"/>
                    <a:pt x="303" y="99"/>
                  </a:cubicBezTo>
                  <a:cubicBezTo>
                    <a:pt x="303" y="100"/>
                    <a:pt x="304" y="101"/>
                    <a:pt x="305" y="101"/>
                  </a:cubicBezTo>
                  <a:cubicBezTo>
                    <a:pt x="307" y="102"/>
                    <a:pt x="306" y="98"/>
                    <a:pt x="308" y="99"/>
                  </a:cubicBezTo>
                  <a:cubicBezTo>
                    <a:pt x="309" y="99"/>
                    <a:pt x="309" y="98"/>
                    <a:pt x="310" y="99"/>
                  </a:cubicBezTo>
                  <a:cubicBezTo>
                    <a:pt x="310" y="100"/>
                    <a:pt x="309" y="100"/>
                    <a:pt x="309" y="101"/>
                  </a:cubicBezTo>
                  <a:cubicBezTo>
                    <a:pt x="310" y="101"/>
                    <a:pt x="310" y="101"/>
                    <a:pt x="310" y="101"/>
                  </a:cubicBezTo>
                  <a:cubicBezTo>
                    <a:pt x="310" y="101"/>
                    <a:pt x="310" y="101"/>
                    <a:pt x="310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0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0" y="102"/>
                    <a:pt x="310" y="102"/>
                    <a:pt x="308" y="102"/>
                  </a:cubicBezTo>
                  <a:cubicBezTo>
                    <a:pt x="308" y="102"/>
                    <a:pt x="308" y="101"/>
                    <a:pt x="308" y="101"/>
                  </a:cubicBezTo>
                  <a:cubicBezTo>
                    <a:pt x="308" y="103"/>
                    <a:pt x="306" y="101"/>
                    <a:pt x="306" y="102"/>
                  </a:cubicBezTo>
                  <a:cubicBezTo>
                    <a:pt x="307" y="103"/>
                    <a:pt x="308" y="103"/>
                    <a:pt x="309" y="103"/>
                  </a:cubicBezTo>
                  <a:cubicBezTo>
                    <a:pt x="309" y="103"/>
                    <a:pt x="309" y="103"/>
                    <a:pt x="309" y="104"/>
                  </a:cubicBezTo>
                  <a:cubicBezTo>
                    <a:pt x="308" y="103"/>
                    <a:pt x="308" y="104"/>
                    <a:pt x="308" y="104"/>
                  </a:cubicBezTo>
                  <a:cubicBezTo>
                    <a:pt x="308" y="104"/>
                    <a:pt x="308" y="104"/>
                    <a:pt x="308" y="104"/>
                  </a:cubicBezTo>
                  <a:cubicBezTo>
                    <a:pt x="307" y="105"/>
                    <a:pt x="307" y="104"/>
                    <a:pt x="307" y="104"/>
                  </a:cubicBezTo>
                  <a:cubicBezTo>
                    <a:pt x="307" y="104"/>
                    <a:pt x="307" y="104"/>
                    <a:pt x="307" y="104"/>
                  </a:cubicBezTo>
                  <a:cubicBezTo>
                    <a:pt x="307" y="104"/>
                    <a:pt x="307" y="104"/>
                    <a:pt x="307" y="104"/>
                  </a:cubicBezTo>
                  <a:cubicBezTo>
                    <a:pt x="307" y="104"/>
                    <a:pt x="307" y="104"/>
                    <a:pt x="307" y="104"/>
                  </a:cubicBezTo>
                  <a:cubicBezTo>
                    <a:pt x="307" y="103"/>
                    <a:pt x="307" y="103"/>
                    <a:pt x="307" y="103"/>
                  </a:cubicBezTo>
                  <a:cubicBezTo>
                    <a:pt x="305" y="103"/>
                    <a:pt x="307" y="105"/>
                    <a:pt x="304" y="104"/>
                  </a:cubicBezTo>
                  <a:cubicBezTo>
                    <a:pt x="304" y="104"/>
                    <a:pt x="304" y="103"/>
                    <a:pt x="303" y="103"/>
                  </a:cubicBezTo>
                  <a:cubicBezTo>
                    <a:pt x="303" y="103"/>
                    <a:pt x="303" y="103"/>
                    <a:pt x="303" y="103"/>
                  </a:cubicBezTo>
                  <a:cubicBezTo>
                    <a:pt x="303" y="103"/>
                    <a:pt x="303" y="103"/>
                    <a:pt x="302" y="103"/>
                  </a:cubicBezTo>
                  <a:cubicBezTo>
                    <a:pt x="303" y="102"/>
                    <a:pt x="304" y="103"/>
                    <a:pt x="303" y="102"/>
                  </a:cubicBezTo>
                  <a:cubicBezTo>
                    <a:pt x="303" y="102"/>
                    <a:pt x="302" y="102"/>
                    <a:pt x="302" y="102"/>
                  </a:cubicBezTo>
                  <a:cubicBezTo>
                    <a:pt x="302" y="101"/>
                    <a:pt x="302" y="101"/>
                    <a:pt x="302" y="101"/>
                  </a:cubicBezTo>
                  <a:cubicBezTo>
                    <a:pt x="301" y="101"/>
                    <a:pt x="299" y="101"/>
                    <a:pt x="298" y="102"/>
                  </a:cubicBezTo>
                  <a:cubicBezTo>
                    <a:pt x="299" y="103"/>
                    <a:pt x="299" y="103"/>
                    <a:pt x="299" y="103"/>
                  </a:cubicBezTo>
                  <a:cubicBezTo>
                    <a:pt x="298" y="103"/>
                    <a:pt x="297" y="104"/>
                    <a:pt x="296" y="103"/>
                  </a:cubicBezTo>
                  <a:cubicBezTo>
                    <a:pt x="297" y="102"/>
                    <a:pt x="298" y="103"/>
                    <a:pt x="298" y="102"/>
                  </a:cubicBezTo>
                  <a:cubicBezTo>
                    <a:pt x="297" y="102"/>
                    <a:pt x="297" y="102"/>
                    <a:pt x="296" y="101"/>
                  </a:cubicBezTo>
                  <a:cubicBezTo>
                    <a:pt x="297" y="101"/>
                    <a:pt x="296" y="101"/>
                    <a:pt x="296" y="101"/>
                  </a:cubicBezTo>
                  <a:cubicBezTo>
                    <a:pt x="296" y="101"/>
                    <a:pt x="296" y="102"/>
                    <a:pt x="296" y="102"/>
                  </a:cubicBezTo>
                  <a:cubicBezTo>
                    <a:pt x="295" y="103"/>
                    <a:pt x="292" y="101"/>
                    <a:pt x="290" y="102"/>
                  </a:cubicBezTo>
                  <a:cubicBezTo>
                    <a:pt x="290" y="103"/>
                    <a:pt x="292" y="102"/>
                    <a:pt x="292" y="103"/>
                  </a:cubicBezTo>
                  <a:cubicBezTo>
                    <a:pt x="290" y="104"/>
                    <a:pt x="290" y="100"/>
                    <a:pt x="288" y="102"/>
                  </a:cubicBezTo>
                  <a:cubicBezTo>
                    <a:pt x="288" y="102"/>
                    <a:pt x="288" y="102"/>
                    <a:pt x="288" y="102"/>
                  </a:cubicBezTo>
                  <a:cubicBezTo>
                    <a:pt x="288" y="103"/>
                    <a:pt x="286" y="102"/>
                    <a:pt x="285" y="103"/>
                  </a:cubicBezTo>
                  <a:cubicBezTo>
                    <a:pt x="285" y="102"/>
                    <a:pt x="285" y="103"/>
                    <a:pt x="284" y="103"/>
                  </a:cubicBezTo>
                  <a:cubicBezTo>
                    <a:pt x="284" y="103"/>
                    <a:pt x="284" y="103"/>
                    <a:pt x="284" y="103"/>
                  </a:cubicBezTo>
                  <a:cubicBezTo>
                    <a:pt x="285" y="104"/>
                    <a:pt x="285" y="104"/>
                    <a:pt x="285" y="104"/>
                  </a:cubicBezTo>
                  <a:cubicBezTo>
                    <a:pt x="285" y="104"/>
                    <a:pt x="285" y="104"/>
                    <a:pt x="285" y="104"/>
                  </a:cubicBezTo>
                  <a:cubicBezTo>
                    <a:pt x="285" y="104"/>
                    <a:pt x="285" y="104"/>
                    <a:pt x="285" y="104"/>
                  </a:cubicBezTo>
                  <a:cubicBezTo>
                    <a:pt x="285" y="104"/>
                    <a:pt x="285" y="104"/>
                    <a:pt x="285" y="104"/>
                  </a:cubicBezTo>
                  <a:cubicBezTo>
                    <a:pt x="285" y="104"/>
                    <a:pt x="285" y="104"/>
                    <a:pt x="285" y="104"/>
                  </a:cubicBezTo>
                  <a:cubicBezTo>
                    <a:pt x="285" y="104"/>
                    <a:pt x="285" y="104"/>
                    <a:pt x="285" y="104"/>
                  </a:cubicBezTo>
                  <a:cubicBezTo>
                    <a:pt x="284" y="104"/>
                    <a:pt x="284" y="104"/>
                    <a:pt x="283" y="104"/>
                  </a:cubicBezTo>
                  <a:cubicBezTo>
                    <a:pt x="283" y="104"/>
                    <a:pt x="283" y="104"/>
                    <a:pt x="283" y="104"/>
                  </a:cubicBezTo>
                  <a:cubicBezTo>
                    <a:pt x="283" y="104"/>
                    <a:pt x="284" y="104"/>
                    <a:pt x="284" y="104"/>
                  </a:cubicBezTo>
                  <a:cubicBezTo>
                    <a:pt x="284" y="103"/>
                    <a:pt x="282" y="102"/>
                    <a:pt x="282" y="102"/>
                  </a:cubicBezTo>
                  <a:cubicBezTo>
                    <a:pt x="282" y="102"/>
                    <a:pt x="282" y="102"/>
                    <a:pt x="282" y="103"/>
                  </a:cubicBezTo>
                  <a:cubicBezTo>
                    <a:pt x="281" y="102"/>
                    <a:pt x="281" y="103"/>
                    <a:pt x="281" y="103"/>
                  </a:cubicBezTo>
                  <a:cubicBezTo>
                    <a:pt x="281" y="104"/>
                    <a:pt x="281" y="104"/>
                    <a:pt x="281" y="104"/>
                  </a:cubicBezTo>
                  <a:cubicBezTo>
                    <a:pt x="281" y="104"/>
                    <a:pt x="281" y="104"/>
                    <a:pt x="282" y="104"/>
                  </a:cubicBezTo>
                  <a:cubicBezTo>
                    <a:pt x="281" y="104"/>
                    <a:pt x="281" y="104"/>
                    <a:pt x="281" y="104"/>
                  </a:cubicBezTo>
                  <a:cubicBezTo>
                    <a:pt x="280" y="103"/>
                    <a:pt x="278" y="103"/>
                    <a:pt x="277" y="103"/>
                  </a:cubicBezTo>
                  <a:cubicBezTo>
                    <a:pt x="276" y="103"/>
                    <a:pt x="276" y="103"/>
                    <a:pt x="276" y="103"/>
                  </a:cubicBezTo>
                  <a:cubicBezTo>
                    <a:pt x="277" y="103"/>
                    <a:pt x="277" y="103"/>
                    <a:pt x="277" y="103"/>
                  </a:cubicBezTo>
                  <a:cubicBezTo>
                    <a:pt x="276" y="102"/>
                    <a:pt x="275" y="103"/>
                    <a:pt x="275" y="103"/>
                  </a:cubicBezTo>
                  <a:cubicBezTo>
                    <a:pt x="275" y="104"/>
                    <a:pt x="275" y="104"/>
                    <a:pt x="275" y="104"/>
                  </a:cubicBezTo>
                  <a:cubicBezTo>
                    <a:pt x="274" y="103"/>
                    <a:pt x="273" y="104"/>
                    <a:pt x="272" y="103"/>
                  </a:cubicBezTo>
                  <a:cubicBezTo>
                    <a:pt x="271" y="104"/>
                    <a:pt x="271" y="104"/>
                    <a:pt x="271" y="104"/>
                  </a:cubicBezTo>
                  <a:cubicBezTo>
                    <a:pt x="272" y="102"/>
                    <a:pt x="272" y="102"/>
                    <a:pt x="272" y="102"/>
                  </a:cubicBezTo>
                  <a:cubicBezTo>
                    <a:pt x="272" y="103"/>
                    <a:pt x="272" y="102"/>
                    <a:pt x="273" y="102"/>
                  </a:cubicBezTo>
                  <a:cubicBezTo>
                    <a:pt x="273" y="102"/>
                    <a:pt x="273" y="101"/>
                    <a:pt x="273" y="101"/>
                  </a:cubicBezTo>
                  <a:cubicBezTo>
                    <a:pt x="272" y="100"/>
                    <a:pt x="271" y="101"/>
                    <a:pt x="270" y="101"/>
                  </a:cubicBezTo>
                  <a:cubicBezTo>
                    <a:pt x="269" y="101"/>
                    <a:pt x="270" y="102"/>
                    <a:pt x="269" y="103"/>
                  </a:cubicBezTo>
                  <a:cubicBezTo>
                    <a:pt x="269" y="103"/>
                    <a:pt x="269" y="103"/>
                    <a:pt x="269" y="103"/>
                  </a:cubicBezTo>
                  <a:cubicBezTo>
                    <a:pt x="269" y="104"/>
                    <a:pt x="269" y="103"/>
                    <a:pt x="268" y="103"/>
                  </a:cubicBezTo>
                  <a:cubicBezTo>
                    <a:pt x="269" y="102"/>
                    <a:pt x="269" y="102"/>
                    <a:pt x="269" y="102"/>
                  </a:cubicBezTo>
                  <a:cubicBezTo>
                    <a:pt x="268" y="102"/>
                    <a:pt x="267" y="102"/>
                    <a:pt x="267" y="103"/>
                  </a:cubicBezTo>
                  <a:cubicBezTo>
                    <a:pt x="266" y="102"/>
                    <a:pt x="266" y="102"/>
                    <a:pt x="266" y="102"/>
                  </a:cubicBezTo>
                  <a:cubicBezTo>
                    <a:pt x="265" y="103"/>
                    <a:pt x="265" y="103"/>
                    <a:pt x="265" y="103"/>
                  </a:cubicBezTo>
                  <a:cubicBezTo>
                    <a:pt x="266" y="103"/>
                    <a:pt x="266" y="104"/>
                    <a:pt x="266" y="104"/>
                  </a:cubicBezTo>
                  <a:cubicBezTo>
                    <a:pt x="266" y="105"/>
                    <a:pt x="265" y="103"/>
                    <a:pt x="264" y="104"/>
                  </a:cubicBezTo>
                  <a:cubicBezTo>
                    <a:pt x="264" y="104"/>
                    <a:pt x="264" y="104"/>
                    <a:pt x="264" y="104"/>
                  </a:cubicBezTo>
                  <a:cubicBezTo>
                    <a:pt x="264" y="104"/>
                    <a:pt x="264" y="105"/>
                    <a:pt x="265" y="105"/>
                  </a:cubicBezTo>
                  <a:cubicBezTo>
                    <a:pt x="265" y="105"/>
                    <a:pt x="265" y="104"/>
                    <a:pt x="266" y="104"/>
                  </a:cubicBezTo>
                  <a:cubicBezTo>
                    <a:pt x="265" y="105"/>
                    <a:pt x="265" y="105"/>
                    <a:pt x="265" y="105"/>
                  </a:cubicBezTo>
                  <a:cubicBezTo>
                    <a:pt x="264" y="105"/>
                    <a:pt x="264" y="105"/>
                    <a:pt x="264" y="104"/>
                  </a:cubicBezTo>
                  <a:cubicBezTo>
                    <a:pt x="264" y="104"/>
                    <a:pt x="263" y="104"/>
                    <a:pt x="263" y="105"/>
                  </a:cubicBezTo>
                  <a:cubicBezTo>
                    <a:pt x="263" y="104"/>
                    <a:pt x="263" y="104"/>
                    <a:pt x="263" y="104"/>
                  </a:cubicBezTo>
                  <a:cubicBezTo>
                    <a:pt x="262" y="104"/>
                    <a:pt x="262" y="105"/>
                    <a:pt x="261" y="105"/>
                  </a:cubicBezTo>
                  <a:cubicBezTo>
                    <a:pt x="262" y="106"/>
                    <a:pt x="262" y="106"/>
                    <a:pt x="262" y="106"/>
                  </a:cubicBezTo>
                  <a:cubicBezTo>
                    <a:pt x="261" y="105"/>
                    <a:pt x="261" y="105"/>
                    <a:pt x="261" y="105"/>
                  </a:cubicBezTo>
                  <a:cubicBezTo>
                    <a:pt x="262" y="104"/>
                    <a:pt x="262" y="104"/>
                    <a:pt x="262" y="104"/>
                  </a:cubicBezTo>
                  <a:cubicBezTo>
                    <a:pt x="261" y="103"/>
                    <a:pt x="259" y="104"/>
                    <a:pt x="258" y="103"/>
                  </a:cubicBezTo>
                  <a:cubicBezTo>
                    <a:pt x="258" y="104"/>
                    <a:pt x="258" y="104"/>
                    <a:pt x="258" y="104"/>
                  </a:cubicBezTo>
                  <a:cubicBezTo>
                    <a:pt x="257" y="104"/>
                    <a:pt x="256" y="104"/>
                    <a:pt x="255" y="104"/>
                  </a:cubicBezTo>
                  <a:cubicBezTo>
                    <a:pt x="255" y="105"/>
                    <a:pt x="255" y="105"/>
                    <a:pt x="255" y="105"/>
                  </a:cubicBezTo>
                  <a:cubicBezTo>
                    <a:pt x="255" y="105"/>
                    <a:pt x="255" y="105"/>
                    <a:pt x="255" y="105"/>
                  </a:cubicBezTo>
                  <a:cubicBezTo>
                    <a:pt x="254" y="105"/>
                    <a:pt x="254" y="105"/>
                    <a:pt x="254" y="105"/>
                  </a:cubicBezTo>
                  <a:cubicBezTo>
                    <a:pt x="254" y="105"/>
                    <a:pt x="254" y="105"/>
                    <a:pt x="254" y="105"/>
                  </a:cubicBezTo>
                  <a:cubicBezTo>
                    <a:pt x="253" y="105"/>
                    <a:pt x="253" y="106"/>
                    <a:pt x="253" y="106"/>
                  </a:cubicBezTo>
                  <a:cubicBezTo>
                    <a:pt x="253" y="106"/>
                    <a:pt x="253" y="105"/>
                    <a:pt x="254" y="105"/>
                  </a:cubicBezTo>
                  <a:cubicBezTo>
                    <a:pt x="254" y="105"/>
                    <a:pt x="254" y="105"/>
                    <a:pt x="254" y="105"/>
                  </a:cubicBezTo>
                  <a:cubicBezTo>
                    <a:pt x="254" y="105"/>
                    <a:pt x="255" y="105"/>
                    <a:pt x="255" y="105"/>
                  </a:cubicBezTo>
                  <a:cubicBezTo>
                    <a:pt x="255" y="105"/>
                    <a:pt x="255" y="105"/>
                    <a:pt x="255" y="105"/>
                  </a:cubicBezTo>
                  <a:cubicBezTo>
                    <a:pt x="255" y="105"/>
                    <a:pt x="254" y="104"/>
                    <a:pt x="254" y="104"/>
                  </a:cubicBezTo>
                  <a:cubicBezTo>
                    <a:pt x="253" y="104"/>
                    <a:pt x="253" y="106"/>
                    <a:pt x="252" y="104"/>
                  </a:cubicBezTo>
                  <a:cubicBezTo>
                    <a:pt x="251" y="105"/>
                    <a:pt x="252" y="104"/>
                    <a:pt x="251" y="105"/>
                  </a:cubicBezTo>
                  <a:cubicBezTo>
                    <a:pt x="251" y="104"/>
                    <a:pt x="249" y="105"/>
                    <a:pt x="248" y="105"/>
                  </a:cubicBezTo>
                  <a:cubicBezTo>
                    <a:pt x="248" y="105"/>
                    <a:pt x="248" y="106"/>
                    <a:pt x="248" y="106"/>
                  </a:cubicBezTo>
                  <a:cubicBezTo>
                    <a:pt x="249" y="106"/>
                    <a:pt x="249" y="106"/>
                    <a:pt x="249" y="106"/>
                  </a:cubicBezTo>
                  <a:cubicBezTo>
                    <a:pt x="249" y="106"/>
                    <a:pt x="249" y="106"/>
                    <a:pt x="249" y="105"/>
                  </a:cubicBezTo>
                  <a:cubicBezTo>
                    <a:pt x="249" y="106"/>
                    <a:pt x="249" y="106"/>
                    <a:pt x="249" y="106"/>
                  </a:cubicBezTo>
                  <a:cubicBezTo>
                    <a:pt x="249" y="106"/>
                    <a:pt x="249" y="106"/>
                    <a:pt x="249" y="106"/>
                  </a:cubicBezTo>
                  <a:cubicBezTo>
                    <a:pt x="249" y="106"/>
                    <a:pt x="249" y="106"/>
                    <a:pt x="248" y="106"/>
                  </a:cubicBezTo>
                  <a:cubicBezTo>
                    <a:pt x="248" y="106"/>
                    <a:pt x="248" y="106"/>
                    <a:pt x="248" y="106"/>
                  </a:cubicBezTo>
                  <a:cubicBezTo>
                    <a:pt x="249" y="107"/>
                    <a:pt x="248" y="108"/>
                    <a:pt x="250" y="108"/>
                  </a:cubicBezTo>
                  <a:cubicBezTo>
                    <a:pt x="250" y="108"/>
                    <a:pt x="250" y="107"/>
                    <a:pt x="250" y="107"/>
                  </a:cubicBezTo>
                  <a:cubicBezTo>
                    <a:pt x="250" y="107"/>
                    <a:pt x="250" y="107"/>
                    <a:pt x="251" y="107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07"/>
                    <a:pt x="252" y="107"/>
                    <a:pt x="252" y="106"/>
                  </a:cubicBezTo>
                  <a:cubicBezTo>
                    <a:pt x="251" y="106"/>
                    <a:pt x="250" y="105"/>
                    <a:pt x="250" y="106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49" y="105"/>
                    <a:pt x="251" y="106"/>
                    <a:pt x="251" y="105"/>
                  </a:cubicBezTo>
                  <a:cubicBezTo>
                    <a:pt x="252" y="106"/>
                    <a:pt x="252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2" y="106"/>
                    <a:pt x="252" y="106"/>
                    <a:pt x="252" y="107"/>
                  </a:cubicBezTo>
                  <a:cubicBezTo>
                    <a:pt x="253" y="107"/>
                    <a:pt x="254" y="106"/>
                    <a:pt x="254" y="108"/>
                  </a:cubicBezTo>
                  <a:cubicBezTo>
                    <a:pt x="255" y="108"/>
                    <a:pt x="255" y="108"/>
                    <a:pt x="255" y="108"/>
                  </a:cubicBezTo>
                  <a:cubicBezTo>
                    <a:pt x="255" y="107"/>
                    <a:pt x="255" y="106"/>
                    <a:pt x="255" y="106"/>
                  </a:cubicBezTo>
                  <a:cubicBezTo>
                    <a:pt x="256" y="106"/>
                    <a:pt x="256" y="106"/>
                    <a:pt x="256" y="106"/>
                  </a:cubicBezTo>
                  <a:cubicBezTo>
                    <a:pt x="256" y="107"/>
                    <a:pt x="256" y="107"/>
                    <a:pt x="256" y="107"/>
                  </a:cubicBezTo>
                  <a:cubicBezTo>
                    <a:pt x="256" y="108"/>
                    <a:pt x="256" y="108"/>
                    <a:pt x="257" y="108"/>
                  </a:cubicBezTo>
                  <a:cubicBezTo>
                    <a:pt x="257" y="107"/>
                    <a:pt x="258" y="108"/>
                    <a:pt x="258" y="108"/>
                  </a:cubicBezTo>
                  <a:cubicBezTo>
                    <a:pt x="258" y="109"/>
                    <a:pt x="258" y="109"/>
                    <a:pt x="258" y="110"/>
                  </a:cubicBezTo>
                  <a:cubicBezTo>
                    <a:pt x="257" y="109"/>
                    <a:pt x="257" y="110"/>
                    <a:pt x="256" y="110"/>
                  </a:cubicBezTo>
                  <a:cubicBezTo>
                    <a:pt x="256" y="109"/>
                    <a:pt x="257" y="108"/>
                    <a:pt x="256" y="108"/>
                  </a:cubicBezTo>
                  <a:cubicBezTo>
                    <a:pt x="255" y="108"/>
                    <a:pt x="255" y="109"/>
                    <a:pt x="254" y="109"/>
                  </a:cubicBezTo>
                  <a:lnTo>
                    <a:pt x="254" y="110"/>
                  </a:lnTo>
                  <a:close/>
                  <a:moveTo>
                    <a:pt x="243" y="167"/>
                  </a:moveTo>
                  <a:cubicBezTo>
                    <a:pt x="242" y="167"/>
                    <a:pt x="242" y="167"/>
                    <a:pt x="242" y="167"/>
                  </a:cubicBezTo>
                  <a:cubicBezTo>
                    <a:pt x="243" y="167"/>
                    <a:pt x="243" y="167"/>
                    <a:pt x="243" y="167"/>
                  </a:cubicBezTo>
                  <a:cubicBezTo>
                    <a:pt x="243" y="167"/>
                    <a:pt x="243" y="167"/>
                    <a:pt x="243" y="167"/>
                  </a:cubicBezTo>
                  <a:cubicBezTo>
                    <a:pt x="243" y="167"/>
                    <a:pt x="243" y="167"/>
                    <a:pt x="243" y="167"/>
                  </a:cubicBezTo>
                  <a:close/>
                  <a:moveTo>
                    <a:pt x="245" y="163"/>
                  </a:moveTo>
                  <a:cubicBezTo>
                    <a:pt x="245" y="164"/>
                    <a:pt x="245" y="164"/>
                    <a:pt x="245" y="165"/>
                  </a:cubicBezTo>
                  <a:cubicBezTo>
                    <a:pt x="245" y="165"/>
                    <a:pt x="245" y="165"/>
                    <a:pt x="244" y="165"/>
                  </a:cubicBezTo>
                  <a:cubicBezTo>
                    <a:pt x="245" y="163"/>
                    <a:pt x="245" y="163"/>
                    <a:pt x="245" y="163"/>
                  </a:cubicBezTo>
                  <a:cubicBezTo>
                    <a:pt x="242" y="163"/>
                    <a:pt x="242" y="163"/>
                    <a:pt x="242" y="163"/>
                  </a:cubicBezTo>
                  <a:cubicBezTo>
                    <a:pt x="241" y="163"/>
                    <a:pt x="242" y="164"/>
                    <a:pt x="241" y="164"/>
                  </a:cubicBezTo>
                  <a:cubicBezTo>
                    <a:pt x="241" y="163"/>
                    <a:pt x="241" y="163"/>
                    <a:pt x="241" y="163"/>
                  </a:cubicBezTo>
                  <a:cubicBezTo>
                    <a:pt x="240" y="163"/>
                    <a:pt x="240" y="163"/>
                    <a:pt x="240" y="163"/>
                  </a:cubicBezTo>
                  <a:cubicBezTo>
                    <a:pt x="242" y="162"/>
                    <a:pt x="244" y="164"/>
                    <a:pt x="246" y="162"/>
                  </a:cubicBezTo>
                  <a:cubicBezTo>
                    <a:pt x="247" y="163"/>
                    <a:pt x="247" y="163"/>
                    <a:pt x="247" y="163"/>
                  </a:cubicBezTo>
                  <a:cubicBezTo>
                    <a:pt x="246" y="162"/>
                    <a:pt x="246" y="164"/>
                    <a:pt x="245" y="163"/>
                  </a:cubicBezTo>
                  <a:close/>
                  <a:moveTo>
                    <a:pt x="257" y="123"/>
                  </a:moveTo>
                  <a:cubicBezTo>
                    <a:pt x="257" y="123"/>
                    <a:pt x="257" y="123"/>
                    <a:pt x="257" y="123"/>
                  </a:cubicBezTo>
                  <a:cubicBezTo>
                    <a:pt x="256" y="123"/>
                    <a:pt x="256" y="122"/>
                    <a:pt x="257" y="122"/>
                  </a:cubicBezTo>
                  <a:cubicBezTo>
                    <a:pt x="257" y="122"/>
                    <a:pt x="256" y="123"/>
                    <a:pt x="257" y="123"/>
                  </a:cubicBezTo>
                  <a:cubicBezTo>
                    <a:pt x="257" y="123"/>
                    <a:pt x="257" y="123"/>
                    <a:pt x="257" y="123"/>
                  </a:cubicBezTo>
                  <a:close/>
                  <a:moveTo>
                    <a:pt x="246" y="167"/>
                  </a:moveTo>
                  <a:cubicBezTo>
                    <a:pt x="246" y="166"/>
                    <a:pt x="245" y="166"/>
                    <a:pt x="246" y="166"/>
                  </a:cubicBezTo>
                  <a:cubicBezTo>
                    <a:pt x="246" y="166"/>
                    <a:pt x="247" y="167"/>
                    <a:pt x="246" y="167"/>
                  </a:cubicBezTo>
                  <a:close/>
                  <a:moveTo>
                    <a:pt x="247" y="165"/>
                  </a:moveTo>
                  <a:cubicBezTo>
                    <a:pt x="246" y="165"/>
                    <a:pt x="247" y="165"/>
                    <a:pt x="247" y="165"/>
                  </a:cubicBezTo>
                  <a:cubicBezTo>
                    <a:pt x="247" y="165"/>
                    <a:pt x="247" y="166"/>
                    <a:pt x="247" y="165"/>
                  </a:cubicBezTo>
                  <a:close/>
                  <a:moveTo>
                    <a:pt x="259" y="120"/>
                  </a:moveTo>
                  <a:cubicBezTo>
                    <a:pt x="259" y="120"/>
                    <a:pt x="260" y="120"/>
                    <a:pt x="260" y="119"/>
                  </a:cubicBezTo>
                  <a:cubicBezTo>
                    <a:pt x="259" y="119"/>
                    <a:pt x="259" y="120"/>
                    <a:pt x="259" y="120"/>
                  </a:cubicBezTo>
                  <a:cubicBezTo>
                    <a:pt x="259" y="120"/>
                    <a:pt x="259" y="120"/>
                    <a:pt x="259" y="121"/>
                  </a:cubicBezTo>
                  <a:cubicBezTo>
                    <a:pt x="259" y="120"/>
                    <a:pt x="259" y="120"/>
                    <a:pt x="259" y="120"/>
                  </a:cubicBezTo>
                  <a:cubicBezTo>
                    <a:pt x="259" y="120"/>
                    <a:pt x="258" y="120"/>
                    <a:pt x="258" y="119"/>
                  </a:cubicBezTo>
                  <a:cubicBezTo>
                    <a:pt x="258" y="119"/>
                    <a:pt x="257" y="119"/>
                    <a:pt x="257" y="120"/>
                  </a:cubicBezTo>
                  <a:cubicBezTo>
                    <a:pt x="257" y="120"/>
                    <a:pt x="257" y="120"/>
                    <a:pt x="257" y="120"/>
                  </a:cubicBezTo>
                  <a:cubicBezTo>
                    <a:pt x="257" y="120"/>
                    <a:pt x="257" y="120"/>
                    <a:pt x="257" y="120"/>
                  </a:cubicBezTo>
                  <a:cubicBezTo>
                    <a:pt x="257" y="120"/>
                    <a:pt x="256" y="121"/>
                    <a:pt x="256" y="120"/>
                  </a:cubicBezTo>
                  <a:cubicBezTo>
                    <a:pt x="255" y="120"/>
                    <a:pt x="255" y="120"/>
                    <a:pt x="255" y="120"/>
                  </a:cubicBezTo>
                  <a:cubicBezTo>
                    <a:pt x="255" y="120"/>
                    <a:pt x="255" y="120"/>
                    <a:pt x="255" y="120"/>
                  </a:cubicBezTo>
                  <a:cubicBezTo>
                    <a:pt x="255" y="121"/>
                    <a:pt x="255" y="121"/>
                    <a:pt x="255" y="121"/>
                  </a:cubicBezTo>
                  <a:cubicBezTo>
                    <a:pt x="255" y="121"/>
                    <a:pt x="255" y="121"/>
                    <a:pt x="255" y="121"/>
                  </a:cubicBezTo>
                  <a:cubicBezTo>
                    <a:pt x="255" y="121"/>
                    <a:pt x="255" y="120"/>
                    <a:pt x="255" y="120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3" y="120"/>
                    <a:pt x="255" y="120"/>
                    <a:pt x="254" y="119"/>
                  </a:cubicBezTo>
                  <a:cubicBezTo>
                    <a:pt x="255" y="119"/>
                    <a:pt x="255" y="119"/>
                    <a:pt x="255" y="119"/>
                  </a:cubicBezTo>
                  <a:cubicBezTo>
                    <a:pt x="255" y="119"/>
                    <a:pt x="255" y="119"/>
                    <a:pt x="255" y="119"/>
                  </a:cubicBezTo>
                  <a:cubicBezTo>
                    <a:pt x="255" y="119"/>
                    <a:pt x="255" y="119"/>
                    <a:pt x="255" y="119"/>
                  </a:cubicBezTo>
                  <a:cubicBezTo>
                    <a:pt x="255" y="120"/>
                    <a:pt x="255" y="120"/>
                    <a:pt x="256" y="120"/>
                  </a:cubicBezTo>
                  <a:cubicBezTo>
                    <a:pt x="256" y="120"/>
                    <a:pt x="256" y="119"/>
                    <a:pt x="257" y="119"/>
                  </a:cubicBezTo>
                  <a:cubicBezTo>
                    <a:pt x="257" y="120"/>
                    <a:pt x="258" y="119"/>
                    <a:pt x="258" y="119"/>
                  </a:cubicBezTo>
                  <a:cubicBezTo>
                    <a:pt x="259" y="119"/>
                    <a:pt x="260" y="119"/>
                    <a:pt x="261" y="119"/>
                  </a:cubicBezTo>
                  <a:cubicBezTo>
                    <a:pt x="261" y="120"/>
                    <a:pt x="261" y="120"/>
                    <a:pt x="261" y="120"/>
                  </a:cubicBezTo>
                  <a:cubicBezTo>
                    <a:pt x="260" y="119"/>
                    <a:pt x="260" y="120"/>
                    <a:pt x="260" y="120"/>
                  </a:cubicBezTo>
                  <a:cubicBezTo>
                    <a:pt x="260" y="120"/>
                    <a:pt x="260" y="120"/>
                    <a:pt x="260" y="120"/>
                  </a:cubicBezTo>
                  <a:cubicBezTo>
                    <a:pt x="260" y="120"/>
                    <a:pt x="260" y="120"/>
                    <a:pt x="260" y="120"/>
                  </a:cubicBezTo>
                  <a:cubicBezTo>
                    <a:pt x="260" y="120"/>
                    <a:pt x="260" y="120"/>
                    <a:pt x="259" y="120"/>
                  </a:cubicBezTo>
                  <a:close/>
                  <a:moveTo>
                    <a:pt x="247" y="165"/>
                  </a:moveTo>
                  <a:cubicBezTo>
                    <a:pt x="248" y="165"/>
                    <a:pt x="248" y="165"/>
                    <a:pt x="248" y="165"/>
                  </a:cubicBezTo>
                  <a:cubicBezTo>
                    <a:pt x="248" y="166"/>
                    <a:pt x="248" y="166"/>
                    <a:pt x="248" y="166"/>
                  </a:cubicBezTo>
                  <a:lnTo>
                    <a:pt x="247" y="165"/>
                  </a:lnTo>
                  <a:close/>
                  <a:moveTo>
                    <a:pt x="260" y="123"/>
                  </a:moveTo>
                  <a:cubicBezTo>
                    <a:pt x="260" y="123"/>
                    <a:pt x="259" y="123"/>
                    <a:pt x="260" y="123"/>
                  </a:cubicBezTo>
                  <a:cubicBezTo>
                    <a:pt x="260" y="123"/>
                    <a:pt x="260" y="123"/>
                    <a:pt x="260" y="123"/>
                  </a:cubicBezTo>
                  <a:cubicBezTo>
                    <a:pt x="260" y="123"/>
                    <a:pt x="260" y="123"/>
                    <a:pt x="260" y="122"/>
                  </a:cubicBezTo>
                  <a:cubicBezTo>
                    <a:pt x="260" y="122"/>
                    <a:pt x="260" y="123"/>
                    <a:pt x="260" y="123"/>
                  </a:cubicBezTo>
                  <a:cubicBezTo>
                    <a:pt x="260" y="123"/>
                    <a:pt x="260" y="123"/>
                    <a:pt x="261" y="123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1" y="123"/>
                    <a:pt x="261" y="123"/>
                    <a:pt x="262" y="123"/>
                  </a:cubicBezTo>
                  <a:cubicBezTo>
                    <a:pt x="263" y="123"/>
                    <a:pt x="261" y="120"/>
                    <a:pt x="263" y="121"/>
                  </a:cubicBezTo>
                  <a:cubicBezTo>
                    <a:pt x="263" y="121"/>
                    <a:pt x="263" y="121"/>
                    <a:pt x="264" y="121"/>
                  </a:cubicBezTo>
                  <a:cubicBezTo>
                    <a:pt x="263" y="122"/>
                    <a:pt x="263" y="122"/>
                    <a:pt x="263" y="123"/>
                  </a:cubicBezTo>
                  <a:cubicBezTo>
                    <a:pt x="262" y="122"/>
                    <a:pt x="263" y="123"/>
                    <a:pt x="262" y="124"/>
                  </a:cubicBezTo>
                  <a:cubicBezTo>
                    <a:pt x="262" y="124"/>
                    <a:pt x="262" y="123"/>
                    <a:pt x="262" y="123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1" y="123"/>
                    <a:pt x="260" y="123"/>
                    <a:pt x="260" y="123"/>
                  </a:cubicBezTo>
                  <a:cubicBezTo>
                    <a:pt x="260" y="123"/>
                    <a:pt x="260" y="123"/>
                    <a:pt x="260" y="123"/>
                  </a:cubicBezTo>
                  <a:close/>
                  <a:moveTo>
                    <a:pt x="252" y="160"/>
                  </a:moveTo>
                  <a:cubicBezTo>
                    <a:pt x="252" y="161"/>
                    <a:pt x="252" y="161"/>
                    <a:pt x="251" y="161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51" y="161"/>
                    <a:pt x="251" y="160"/>
                    <a:pt x="252" y="160"/>
                  </a:cubicBezTo>
                  <a:close/>
                  <a:moveTo>
                    <a:pt x="253" y="171"/>
                  </a:moveTo>
                  <a:cubicBezTo>
                    <a:pt x="253" y="171"/>
                    <a:pt x="253" y="171"/>
                    <a:pt x="253" y="171"/>
                  </a:cubicBezTo>
                  <a:cubicBezTo>
                    <a:pt x="254" y="171"/>
                    <a:pt x="254" y="171"/>
                    <a:pt x="254" y="171"/>
                  </a:cubicBezTo>
                  <a:cubicBezTo>
                    <a:pt x="253" y="171"/>
                    <a:pt x="253" y="171"/>
                    <a:pt x="253" y="171"/>
                  </a:cubicBezTo>
                  <a:close/>
                  <a:moveTo>
                    <a:pt x="254" y="170"/>
                  </a:moveTo>
                  <a:cubicBezTo>
                    <a:pt x="254" y="170"/>
                    <a:pt x="254" y="170"/>
                    <a:pt x="254" y="170"/>
                  </a:cubicBezTo>
                  <a:cubicBezTo>
                    <a:pt x="254" y="170"/>
                    <a:pt x="254" y="170"/>
                    <a:pt x="254" y="170"/>
                  </a:cubicBezTo>
                  <a:cubicBezTo>
                    <a:pt x="254" y="170"/>
                    <a:pt x="254" y="170"/>
                    <a:pt x="254" y="170"/>
                  </a:cubicBezTo>
                  <a:cubicBezTo>
                    <a:pt x="253" y="171"/>
                    <a:pt x="253" y="170"/>
                    <a:pt x="252" y="170"/>
                  </a:cubicBezTo>
                  <a:cubicBezTo>
                    <a:pt x="252" y="170"/>
                    <a:pt x="252" y="170"/>
                    <a:pt x="252" y="170"/>
                  </a:cubicBezTo>
                  <a:cubicBezTo>
                    <a:pt x="252" y="170"/>
                    <a:pt x="251" y="169"/>
                    <a:pt x="251" y="170"/>
                  </a:cubicBezTo>
                  <a:cubicBezTo>
                    <a:pt x="251" y="170"/>
                    <a:pt x="251" y="170"/>
                    <a:pt x="251" y="170"/>
                  </a:cubicBezTo>
                  <a:cubicBezTo>
                    <a:pt x="251" y="170"/>
                    <a:pt x="251" y="169"/>
                    <a:pt x="250" y="169"/>
                  </a:cubicBezTo>
                  <a:cubicBezTo>
                    <a:pt x="250" y="169"/>
                    <a:pt x="250" y="169"/>
                    <a:pt x="250" y="169"/>
                  </a:cubicBezTo>
                  <a:cubicBezTo>
                    <a:pt x="250" y="169"/>
                    <a:pt x="249" y="170"/>
                    <a:pt x="250" y="170"/>
                  </a:cubicBezTo>
                  <a:cubicBezTo>
                    <a:pt x="249" y="170"/>
                    <a:pt x="249" y="170"/>
                    <a:pt x="249" y="170"/>
                  </a:cubicBezTo>
                  <a:cubicBezTo>
                    <a:pt x="249" y="169"/>
                    <a:pt x="250" y="169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9" y="167"/>
                    <a:pt x="249" y="167"/>
                    <a:pt x="249" y="167"/>
                  </a:cubicBezTo>
                  <a:cubicBezTo>
                    <a:pt x="250" y="167"/>
                    <a:pt x="250" y="169"/>
                    <a:pt x="251" y="168"/>
                  </a:cubicBezTo>
                  <a:cubicBezTo>
                    <a:pt x="252" y="168"/>
                    <a:pt x="252" y="168"/>
                    <a:pt x="252" y="168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1" y="169"/>
                    <a:pt x="251" y="169"/>
                    <a:pt x="251" y="169"/>
                  </a:cubicBezTo>
                  <a:cubicBezTo>
                    <a:pt x="252" y="168"/>
                    <a:pt x="253" y="170"/>
                    <a:pt x="254" y="169"/>
                  </a:cubicBezTo>
                  <a:cubicBezTo>
                    <a:pt x="254" y="170"/>
                    <a:pt x="254" y="170"/>
                    <a:pt x="254" y="170"/>
                  </a:cubicBezTo>
                  <a:cubicBezTo>
                    <a:pt x="254" y="170"/>
                    <a:pt x="254" y="170"/>
                    <a:pt x="254" y="170"/>
                  </a:cubicBezTo>
                  <a:close/>
                  <a:moveTo>
                    <a:pt x="262" y="131"/>
                  </a:moveTo>
                  <a:cubicBezTo>
                    <a:pt x="261" y="131"/>
                    <a:pt x="261" y="131"/>
                    <a:pt x="261" y="131"/>
                  </a:cubicBezTo>
                  <a:cubicBezTo>
                    <a:pt x="261" y="130"/>
                    <a:pt x="261" y="130"/>
                    <a:pt x="261" y="130"/>
                  </a:cubicBezTo>
                  <a:cubicBezTo>
                    <a:pt x="261" y="131"/>
                    <a:pt x="261" y="131"/>
                    <a:pt x="262" y="131"/>
                  </a:cubicBezTo>
                  <a:cubicBezTo>
                    <a:pt x="262" y="131"/>
                    <a:pt x="261" y="131"/>
                    <a:pt x="262" y="131"/>
                  </a:cubicBezTo>
                  <a:close/>
                  <a:moveTo>
                    <a:pt x="260" y="138"/>
                  </a:moveTo>
                  <a:cubicBezTo>
                    <a:pt x="260" y="138"/>
                    <a:pt x="260" y="138"/>
                    <a:pt x="260" y="138"/>
                  </a:cubicBezTo>
                  <a:cubicBezTo>
                    <a:pt x="260" y="138"/>
                    <a:pt x="260" y="138"/>
                    <a:pt x="260" y="138"/>
                  </a:cubicBezTo>
                  <a:close/>
                  <a:moveTo>
                    <a:pt x="263" y="133"/>
                  </a:moveTo>
                  <a:cubicBezTo>
                    <a:pt x="263" y="132"/>
                    <a:pt x="263" y="132"/>
                    <a:pt x="263" y="132"/>
                  </a:cubicBezTo>
                  <a:cubicBezTo>
                    <a:pt x="263" y="133"/>
                    <a:pt x="264" y="131"/>
                    <a:pt x="264" y="132"/>
                  </a:cubicBezTo>
                  <a:lnTo>
                    <a:pt x="263" y="133"/>
                  </a:lnTo>
                  <a:close/>
                  <a:moveTo>
                    <a:pt x="261" y="148"/>
                  </a:moveTo>
                  <a:cubicBezTo>
                    <a:pt x="261" y="148"/>
                    <a:pt x="261" y="148"/>
                    <a:pt x="261" y="148"/>
                  </a:cubicBezTo>
                  <a:cubicBezTo>
                    <a:pt x="260" y="148"/>
                    <a:pt x="260" y="148"/>
                    <a:pt x="260" y="147"/>
                  </a:cubicBezTo>
                  <a:cubicBezTo>
                    <a:pt x="260" y="147"/>
                    <a:pt x="260" y="147"/>
                    <a:pt x="260" y="147"/>
                  </a:cubicBezTo>
                  <a:cubicBezTo>
                    <a:pt x="260" y="147"/>
                    <a:pt x="260" y="147"/>
                    <a:pt x="260" y="147"/>
                  </a:cubicBezTo>
                  <a:cubicBezTo>
                    <a:pt x="260" y="148"/>
                    <a:pt x="261" y="148"/>
                    <a:pt x="261" y="148"/>
                  </a:cubicBezTo>
                  <a:close/>
                  <a:moveTo>
                    <a:pt x="254" y="168"/>
                  </a:moveTo>
                  <a:cubicBezTo>
                    <a:pt x="255" y="167"/>
                    <a:pt x="255" y="167"/>
                    <a:pt x="255" y="167"/>
                  </a:cubicBezTo>
                  <a:cubicBezTo>
                    <a:pt x="256" y="167"/>
                    <a:pt x="256" y="167"/>
                    <a:pt x="256" y="167"/>
                  </a:cubicBezTo>
                  <a:cubicBezTo>
                    <a:pt x="255" y="168"/>
                    <a:pt x="255" y="168"/>
                    <a:pt x="254" y="168"/>
                  </a:cubicBezTo>
                  <a:close/>
                  <a:moveTo>
                    <a:pt x="266" y="127"/>
                  </a:moveTo>
                  <a:cubicBezTo>
                    <a:pt x="266" y="127"/>
                    <a:pt x="266" y="127"/>
                    <a:pt x="265" y="127"/>
                  </a:cubicBezTo>
                  <a:cubicBezTo>
                    <a:pt x="265" y="127"/>
                    <a:pt x="265" y="127"/>
                    <a:pt x="265" y="127"/>
                  </a:cubicBezTo>
                  <a:cubicBezTo>
                    <a:pt x="265" y="127"/>
                    <a:pt x="265" y="127"/>
                    <a:pt x="265" y="127"/>
                  </a:cubicBezTo>
                  <a:cubicBezTo>
                    <a:pt x="264" y="127"/>
                    <a:pt x="264" y="127"/>
                    <a:pt x="264" y="127"/>
                  </a:cubicBezTo>
                  <a:cubicBezTo>
                    <a:pt x="264" y="127"/>
                    <a:pt x="264" y="127"/>
                    <a:pt x="264" y="127"/>
                  </a:cubicBezTo>
                  <a:cubicBezTo>
                    <a:pt x="264" y="126"/>
                    <a:pt x="263" y="125"/>
                    <a:pt x="262" y="125"/>
                  </a:cubicBezTo>
                  <a:cubicBezTo>
                    <a:pt x="262" y="124"/>
                    <a:pt x="262" y="124"/>
                    <a:pt x="262" y="124"/>
                  </a:cubicBezTo>
                  <a:cubicBezTo>
                    <a:pt x="264" y="124"/>
                    <a:pt x="264" y="124"/>
                    <a:pt x="264" y="124"/>
                  </a:cubicBezTo>
                  <a:cubicBezTo>
                    <a:pt x="264" y="124"/>
                    <a:pt x="263" y="123"/>
                    <a:pt x="264" y="123"/>
                  </a:cubicBezTo>
                  <a:cubicBezTo>
                    <a:pt x="264" y="124"/>
                    <a:pt x="264" y="124"/>
                    <a:pt x="264" y="124"/>
                  </a:cubicBezTo>
                  <a:cubicBezTo>
                    <a:pt x="265" y="123"/>
                    <a:pt x="267" y="124"/>
                    <a:pt x="268" y="124"/>
                  </a:cubicBezTo>
                  <a:cubicBezTo>
                    <a:pt x="268" y="124"/>
                    <a:pt x="267" y="125"/>
                    <a:pt x="267" y="124"/>
                  </a:cubicBezTo>
                  <a:cubicBezTo>
                    <a:pt x="267" y="124"/>
                    <a:pt x="267" y="124"/>
                    <a:pt x="267" y="125"/>
                  </a:cubicBezTo>
                  <a:cubicBezTo>
                    <a:pt x="267" y="125"/>
                    <a:pt x="267" y="125"/>
                    <a:pt x="267" y="125"/>
                  </a:cubicBezTo>
                  <a:cubicBezTo>
                    <a:pt x="267" y="125"/>
                    <a:pt x="267" y="125"/>
                    <a:pt x="267" y="125"/>
                  </a:cubicBezTo>
                  <a:cubicBezTo>
                    <a:pt x="267" y="124"/>
                    <a:pt x="266" y="124"/>
                    <a:pt x="266" y="124"/>
                  </a:cubicBezTo>
                  <a:cubicBezTo>
                    <a:pt x="265" y="124"/>
                    <a:pt x="265" y="124"/>
                    <a:pt x="265" y="124"/>
                  </a:cubicBezTo>
                  <a:cubicBezTo>
                    <a:pt x="264" y="125"/>
                    <a:pt x="266" y="124"/>
                    <a:pt x="265" y="125"/>
                  </a:cubicBezTo>
                  <a:cubicBezTo>
                    <a:pt x="265" y="125"/>
                    <a:pt x="265" y="126"/>
                    <a:pt x="264" y="125"/>
                  </a:cubicBezTo>
                  <a:cubicBezTo>
                    <a:pt x="264" y="126"/>
                    <a:pt x="264" y="126"/>
                    <a:pt x="265" y="127"/>
                  </a:cubicBezTo>
                  <a:cubicBezTo>
                    <a:pt x="265" y="127"/>
                    <a:pt x="265" y="127"/>
                    <a:pt x="265" y="127"/>
                  </a:cubicBezTo>
                  <a:cubicBezTo>
                    <a:pt x="266" y="127"/>
                    <a:pt x="267" y="126"/>
                    <a:pt x="268" y="127"/>
                  </a:cubicBezTo>
                  <a:cubicBezTo>
                    <a:pt x="268" y="127"/>
                    <a:pt x="268" y="127"/>
                    <a:pt x="268" y="127"/>
                  </a:cubicBezTo>
                  <a:cubicBezTo>
                    <a:pt x="268" y="128"/>
                    <a:pt x="269" y="128"/>
                    <a:pt x="269" y="128"/>
                  </a:cubicBezTo>
                  <a:cubicBezTo>
                    <a:pt x="269" y="128"/>
                    <a:pt x="269" y="128"/>
                    <a:pt x="268" y="128"/>
                  </a:cubicBezTo>
                  <a:cubicBezTo>
                    <a:pt x="268" y="128"/>
                    <a:pt x="268" y="127"/>
                    <a:pt x="268" y="127"/>
                  </a:cubicBezTo>
                  <a:cubicBezTo>
                    <a:pt x="267" y="128"/>
                    <a:pt x="267" y="127"/>
                    <a:pt x="266" y="127"/>
                  </a:cubicBezTo>
                  <a:close/>
                  <a:moveTo>
                    <a:pt x="256" y="169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169"/>
                    <a:pt x="256" y="169"/>
                    <a:pt x="257" y="169"/>
                  </a:cubicBezTo>
                  <a:lnTo>
                    <a:pt x="256" y="169"/>
                  </a:lnTo>
                  <a:close/>
                  <a:moveTo>
                    <a:pt x="281" y="170"/>
                  </a:moveTo>
                  <a:cubicBezTo>
                    <a:pt x="280" y="170"/>
                    <a:pt x="281" y="171"/>
                    <a:pt x="280" y="171"/>
                  </a:cubicBezTo>
                  <a:cubicBezTo>
                    <a:pt x="280" y="170"/>
                    <a:pt x="280" y="170"/>
                    <a:pt x="280" y="170"/>
                  </a:cubicBezTo>
                  <a:lnTo>
                    <a:pt x="281" y="170"/>
                  </a:lnTo>
                  <a:close/>
                  <a:moveTo>
                    <a:pt x="282" y="168"/>
                  </a:moveTo>
                  <a:cubicBezTo>
                    <a:pt x="281" y="167"/>
                    <a:pt x="281" y="167"/>
                    <a:pt x="281" y="167"/>
                  </a:cubicBezTo>
                  <a:cubicBezTo>
                    <a:pt x="280" y="168"/>
                    <a:pt x="280" y="168"/>
                    <a:pt x="280" y="168"/>
                  </a:cubicBezTo>
                  <a:cubicBezTo>
                    <a:pt x="280" y="168"/>
                    <a:pt x="279" y="168"/>
                    <a:pt x="279" y="168"/>
                  </a:cubicBezTo>
                  <a:cubicBezTo>
                    <a:pt x="279" y="168"/>
                    <a:pt x="279" y="167"/>
                    <a:pt x="279" y="167"/>
                  </a:cubicBezTo>
                  <a:cubicBezTo>
                    <a:pt x="278" y="167"/>
                    <a:pt x="278" y="167"/>
                    <a:pt x="278" y="167"/>
                  </a:cubicBezTo>
                  <a:cubicBezTo>
                    <a:pt x="279" y="168"/>
                    <a:pt x="277" y="168"/>
                    <a:pt x="277" y="168"/>
                  </a:cubicBezTo>
                  <a:cubicBezTo>
                    <a:pt x="276" y="169"/>
                    <a:pt x="276" y="169"/>
                    <a:pt x="276" y="169"/>
                  </a:cubicBezTo>
                  <a:cubicBezTo>
                    <a:pt x="277" y="169"/>
                    <a:pt x="278" y="169"/>
                    <a:pt x="280" y="169"/>
                  </a:cubicBezTo>
                  <a:cubicBezTo>
                    <a:pt x="280" y="169"/>
                    <a:pt x="280" y="169"/>
                    <a:pt x="280" y="169"/>
                  </a:cubicBezTo>
                  <a:cubicBezTo>
                    <a:pt x="280" y="169"/>
                    <a:pt x="280" y="169"/>
                    <a:pt x="280" y="169"/>
                  </a:cubicBezTo>
                  <a:cubicBezTo>
                    <a:pt x="279" y="169"/>
                    <a:pt x="278" y="170"/>
                    <a:pt x="278" y="170"/>
                  </a:cubicBezTo>
                  <a:cubicBezTo>
                    <a:pt x="277" y="170"/>
                    <a:pt x="277" y="170"/>
                    <a:pt x="276" y="169"/>
                  </a:cubicBezTo>
                  <a:cubicBezTo>
                    <a:pt x="276" y="169"/>
                    <a:pt x="276" y="169"/>
                    <a:pt x="276" y="169"/>
                  </a:cubicBezTo>
                  <a:cubicBezTo>
                    <a:pt x="277" y="168"/>
                    <a:pt x="275" y="168"/>
                    <a:pt x="275" y="168"/>
                  </a:cubicBezTo>
                  <a:cubicBezTo>
                    <a:pt x="275" y="168"/>
                    <a:pt x="275" y="168"/>
                    <a:pt x="275" y="168"/>
                  </a:cubicBezTo>
                  <a:cubicBezTo>
                    <a:pt x="275" y="168"/>
                    <a:pt x="275" y="169"/>
                    <a:pt x="275" y="169"/>
                  </a:cubicBezTo>
                  <a:cubicBezTo>
                    <a:pt x="275" y="169"/>
                    <a:pt x="275" y="169"/>
                    <a:pt x="275" y="169"/>
                  </a:cubicBezTo>
                  <a:cubicBezTo>
                    <a:pt x="275" y="169"/>
                    <a:pt x="272" y="169"/>
                    <a:pt x="274" y="170"/>
                  </a:cubicBezTo>
                  <a:cubicBezTo>
                    <a:pt x="273" y="170"/>
                    <a:pt x="272" y="171"/>
                    <a:pt x="271" y="171"/>
                  </a:cubicBezTo>
                  <a:cubicBezTo>
                    <a:pt x="273" y="171"/>
                    <a:pt x="271" y="172"/>
                    <a:pt x="271" y="173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2" y="173"/>
                    <a:pt x="271" y="173"/>
                    <a:pt x="271" y="173"/>
                  </a:cubicBezTo>
                  <a:cubicBezTo>
                    <a:pt x="271" y="173"/>
                    <a:pt x="270" y="173"/>
                    <a:pt x="270" y="173"/>
                  </a:cubicBezTo>
                  <a:cubicBezTo>
                    <a:pt x="270" y="173"/>
                    <a:pt x="271" y="172"/>
                    <a:pt x="271" y="172"/>
                  </a:cubicBezTo>
                  <a:cubicBezTo>
                    <a:pt x="270" y="171"/>
                    <a:pt x="270" y="172"/>
                    <a:pt x="269" y="172"/>
                  </a:cubicBezTo>
                  <a:cubicBezTo>
                    <a:pt x="270" y="173"/>
                    <a:pt x="268" y="173"/>
                    <a:pt x="268" y="174"/>
                  </a:cubicBezTo>
                  <a:cubicBezTo>
                    <a:pt x="268" y="173"/>
                    <a:pt x="268" y="173"/>
                    <a:pt x="268" y="173"/>
                  </a:cubicBezTo>
                  <a:cubicBezTo>
                    <a:pt x="267" y="174"/>
                    <a:pt x="267" y="173"/>
                    <a:pt x="267" y="173"/>
                  </a:cubicBezTo>
                  <a:cubicBezTo>
                    <a:pt x="267" y="173"/>
                    <a:pt x="268" y="173"/>
                    <a:pt x="267" y="172"/>
                  </a:cubicBezTo>
                  <a:cubicBezTo>
                    <a:pt x="266" y="173"/>
                    <a:pt x="265" y="173"/>
                    <a:pt x="265" y="172"/>
                  </a:cubicBezTo>
                  <a:cubicBezTo>
                    <a:pt x="264" y="172"/>
                    <a:pt x="264" y="174"/>
                    <a:pt x="263" y="174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64" y="174"/>
                    <a:pt x="263" y="175"/>
                    <a:pt x="263" y="174"/>
                  </a:cubicBezTo>
                  <a:cubicBezTo>
                    <a:pt x="262" y="174"/>
                    <a:pt x="263" y="175"/>
                    <a:pt x="263" y="175"/>
                  </a:cubicBezTo>
                  <a:cubicBezTo>
                    <a:pt x="263" y="175"/>
                    <a:pt x="263" y="175"/>
                    <a:pt x="263" y="175"/>
                  </a:cubicBezTo>
                  <a:cubicBezTo>
                    <a:pt x="263" y="173"/>
                    <a:pt x="263" y="173"/>
                    <a:pt x="263" y="173"/>
                  </a:cubicBezTo>
                  <a:cubicBezTo>
                    <a:pt x="262" y="172"/>
                    <a:pt x="262" y="173"/>
                    <a:pt x="262" y="173"/>
                  </a:cubicBezTo>
                  <a:cubicBezTo>
                    <a:pt x="261" y="173"/>
                    <a:pt x="261" y="173"/>
                    <a:pt x="261" y="173"/>
                  </a:cubicBezTo>
                  <a:cubicBezTo>
                    <a:pt x="262" y="172"/>
                    <a:pt x="258" y="171"/>
                    <a:pt x="261" y="170"/>
                  </a:cubicBezTo>
                  <a:cubicBezTo>
                    <a:pt x="260" y="170"/>
                    <a:pt x="259" y="168"/>
                    <a:pt x="258" y="170"/>
                  </a:cubicBezTo>
                  <a:cubicBezTo>
                    <a:pt x="258" y="170"/>
                    <a:pt x="258" y="171"/>
                    <a:pt x="258" y="171"/>
                  </a:cubicBezTo>
                  <a:cubicBezTo>
                    <a:pt x="257" y="170"/>
                    <a:pt x="257" y="172"/>
                    <a:pt x="256" y="171"/>
                  </a:cubicBezTo>
                  <a:cubicBezTo>
                    <a:pt x="257" y="169"/>
                    <a:pt x="257" y="169"/>
                    <a:pt x="257" y="169"/>
                  </a:cubicBezTo>
                  <a:cubicBezTo>
                    <a:pt x="257" y="169"/>
                    <a:pt x="257" y="169"/>
                    <a:pt x="257" y="169"/>
                  </a:cubicBezTo>
                  <a:cubicBezTo>
                    <a:pt x="259" y="170"/>
                    <a:pt x="257" y="168"/>
                    <a:pt x="259" y="169"/>
                  </a:cubicBezTo>
                  <a:cubicBezTo>
                    <a:pt x="259" y="168"/>
                    <a:pt x="260" y="168"/>
                    <a:pt x="260" y="168"/>
                  </a:cubicBezTo>
                  <a:cubicBezTo>
                    <a:pt x="260" y="168"/>
                    <a:pt x="261" y="168"/>
                    <a:pt x="261" y="169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62" y="167"/>
                    <a:pt x="262" y="168"/>
                    <a:pt x="261" y="168"/>
                  </a:cubicBezTo>
                  <a:cubicBezTo>
                    <a:pt x="262" y="166"/>
                    <a:pt x="261" y="166"/>
                    <a:pt x="262" y="166"/>
                  </a:cubicBezTo>
                  <a:cubicBezTo>
                    <a:pt x="262" y="166"/>
                    <a:pt x="262" y="166"/>
                    <a:pt x="262" y="166"/>
                  </a:cubicBezTo>
                  <a:cubicBezTo>
                    <a:pt x="263" y="167"/>
                    <a:pt x="262" y="168"/>
                    <a:pt x="262" y="169"/>
                  </a:cubicBezTo>
                  <a:cubicBezTo>
                    <a:pt x="261" y="170"/>
                    <a:pt x="261" y="170"/>
                    <a:pt x="261" y="170"/>
                  </a:cubicBezTo>
                  <a:cubicBezTo>
                    <a:pt x="262" y="171"/>
                    <a:pt x="264" y="169"/>
                    <a:pt x="265" y="171"/>
                  </a:cubicBezTo>
                  <a:cubicBezTo>
                    <a:pt x="265" y="171"/>
                    <a:pt x="265" y="171"/>
                    <a:pt x="264" y="171"/>
                  </a:cubicBezTo>
                  <a:cubicBezTo>
                    <a:pt x="265" y="172"/>
                    <a:pt x="265" y="171"/>
                    <a:pt x="265" y="171"/>
                  </a:cubicBezTo>
                  <a:cubicBezTo>
                    <a:pt x="265" y="172"/>
                    <a:pt x="265" y="172"/>
                    <a:pt x="265" y="172"/>
                  </a:cubicBezTo>
                  <a:cubicBezTo>
                    <a:pt x="266" y="172"/>
                    <a:pt x="266" y="172"/>
                    <a:pt x="266" y="172"/>
                  </a:cubicBezTo>
                  <a:cubicBezTo>
                    <a:pt x="266" y="172"/>
                    <a:pt x="266" y="172"/>
                    <a:pt x="266" y="172"/>
                  </a:cubicBezTo>
                  <a:cubicBezTo>
                    <a:pt x="267" y="172"/>
                    <a:pt x="267" y="172"/>
                    <a:pt x="267" y="172"/>
                  </a:cubicBezTo>
                  <a:cubicBezTo>
                    <a:pt x="267" y="172"/>
                    <a:pt x="268" y="172"/>
                    <a:pt x="267" y="171"/>
                  </a:cubicBezTo>
                  <a:cubicBezTo>
                    <a:pt x="268" y="171"/>
                    <a:pt x="267" y="172"/>
                    <a:pt x="268" y="172"/>
                  </a:cubicBezTo>
                  <a:cubicBezTo>
                    <a:pt x="268" y="171"/>
                    <a:pt x="268" y="171"/>
                    <a:pt x="269" y="170"/>
                  </a:cubicBezTo>
                  <a:cubicBezTo>
                    <a:pt x="268" y="170"/>
                    <a:pt x="268" y="170"/>
                    <a:pt x="268" y="170"/>
                  </a:cubicBezTo>
                  <a:cubicBezTo>
                    <a:pt x="268" y="170"/>
                    <a:pt x="270" y="170"/>
                    <a:pt x="270" y="169"/>
                  </a:cubicBezTo>
                  <a:cubicBezTo>
                    <a:pt x="270" y="169"/>
                    <a:pt x="270" y="169"/>
                    <a:pt x="270" y="169"/>
                  </a:cubicBezTo>
                  <a:cubicBezTo>
                    <a:pt x="270" y="169"/>
                    <a:pt x="270" y="169"/>
                    <a:pt x="269" y="168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8" y="168"/>
                    <a:pt x="267" y="171"/>
                    <a:pt x="267" y="168"/>
                  </a:cubicBezTo>
                  <a:cubicBezTo>
                    <a:pt x="266" y="168"/>
                    <a:pt x="267" y="167"/>
                    <a:pt x="266" y="167"/>
                  </a:cubicBezTo>
                  <a:cubicBezTo>
                    <a:pt x="266" y="167"/>
                    <a:pt x="266" y="167"/>
                    <a:pt x="266" y="166"/>
                  </a:cubicBezTo>
                  <a:cubicBezTo>
                    <a:pt x="266" y="166"/>
                    <a:pt x="266" y="166"/>
                    <a:pt x="265" y="166"/>
                  </a:cubicBezTo>
                  <a:cubicBezTo>
                    <a:pt x="265" y="166"/>
                    <a:pt x="264" y="167"/>
                    <a:pt x="265" y="167"/>
                  </a:cubicBezTo>
                  <a:cubicBezTo>
                    <a:pt x="265" y="168"/>
                    <a:pt x="265" y="168"/>
                    <a:pt x="266" y="168"/>
                  </a:cubicBezTo>
                  <a:cubicBezTo>
                    <a:pt x="266" y="168"/>
                    <a:pt x="266" y="168"/>
                    <a:pt x="266" y="169"/>
                  </a:cubicBezTo>
                  <a:cubicBezTo>
                    <a:pt x="265" y="168"/>
                    <a:pt x="263" y="167"/>
                    <a:pt x="263" y="166"/>
                  </a:cubicBezTo>
                  <a:cubicBezTo>
                    <a:pt x="264" y="166"/>
                    <a:pt x="264" y="166"/>
                    <a:pt x="265" y="165"/>
                  </a:cubicBezTo>
                  <a:cubicBezTo>
                    <a:pt x="265" y="164"/>
                    <a:pt x="264" y="165"/>
                    <a:pt x="263" y="165"/>
                  </a:cubicBezTo>
                  <a:cubicBezTo>
                    <a:pt x="263" y="165"/>
                    <a:pt x="263" y="164"/>
                    <a:pt x="263" y="164"/>
                  </a:cubicBezTo>
                  <a:cubicBezTo>
                    <a:pt x="264" y="165"/>
                    <a:pt x="266" y="164"/>
                    <a:pt x="266" y="165"/>
                  </a:cubicBezTo>
                  <a:cubicBezTo>
                    <a:pt x="266" y="165"/>
                    <a:pt x="266" y="165"/>
                    <a:pt x="266" y="165"/>
                  </a:cubicBezTo>
                  <a:cubicBezTo>
                    <a:pt x="266" y="166"/>
                    <a:pt x="267" y="167"/>
                    <a:pt x="267" y="167"/>
                  </a:cubicBezTo>
                  <a:cubicBezTo>
                    <a:pt x="267" y="167"/>
                    <a:pt x="267" y="167"/>
                    <a:pt x="266" y="167"/>
                  </a:cubicBezTo>
                  <a:cubicBezTo>
                    <a:pt x="266" y="167"/>
                    <a:pt x="267" y="167"/>
                    <a:pt x="267" y="168"/>
                  </a:cubicBezTo>
                  <a:cubicBezTo>
                    <a:pt x="267" y="167"/>
                    <a:pt x="268" y="168"/>
                    <a:pt x="269" y="168"/>
                  </a:cubicBezTo>
                  <a:cubicBezTo>
                    <a:pt x="269" y="167"/>
                    <a:pt x="269" y="167"/>
                    <a:pt x="269" y="167"/>
                  </a:cubicBezTo>
                  <a:cubicBezTo>
                    <a:pt x="269" y="167"/>
                    <a:pt x="269" y="167"/>
                    <a:pt x="269" y="167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70" y="165"/>
                    <a:pt x="270" y="168"/>
                    <a:pt x="270" y="168"/>
                  </a:cubicBezTo>
                  <a:cubicBezTo>
                    <a:pt x="271" y="168"/>
                    <a:pt x="270" y="169"/>
                    <a:pt x="270" y="169"/>
                  </a:cubicBezTo>
                  <a:cubicBezTo>
                    <a:pt x="270" y="169"/>
                    <a:pt x="270" y="169"/>
                    <a:pt x="270" y="169"/>
                  </a:cubicBezTo>
                  <a:cubicBezTo>
                    <a:pt x="270" y="169"/>
                    <a:pt x="270" y="169"/>
                    <a:pt x="270" y="169"/>
                  </a:cubicBezTo>
                  <a:cubicBezTo>
                    <a:pt x="272" y="169"/>
                    <a:pt x="273" y="170"/>
                    <a:pt x="274" y="168"/>
                  </a:cubicBezTo>
                  <a:cubicBezTo>
                    <a:pt x="274" y="168"/>
                    <a:pt x="275" y="168"/>
                    <a:pt x="275" y="167"/>
                  </a:cubicBezTo>
                  <a:cubicBezTo>
                    <a:pt x="274" y="167"/>
                    <a:pt x="274" y="167"/>
                    <a:pt x="274" y="166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4" y="166"/>
                    <a:pt x="274" y="166"/>
                    <a:pt x="274" y="166"/>
                  </a:cubicBezTo>
                  <a:cubicBezTo>
                    <a:pt x="276" y="165"/>
                    <a:pt x="276" y="165"/>
                    <a:pt x="276" y="165"/>
                  </a:cubicBezTo>
                  <a:cubicBezTo>
                    <a:pt x="276" y="166"/>
                    <a:pt x="276" y="166"/>
                    <a:pt x="276" y="166"/>
                  </a:cubicBezTo>
                  <a:cubicBezTo>
                    <a:pt x="276" y="166"/>
                    <a:pt x="276" y="166"/>
                    <a:pt x="276" y="166"/>
                  </a:cubicBezTo>
                  <a:cubicBezTo>
                    <a:pt x="276" y="166"/>
                    <a:pt x="276" y="166"/>
                    <a:pt x="276" y="166"/>
                  </a:cubicBezTo>
                  <a:cubicBezTo>
                    <a:pt x="276" y="166"/>
                    <a:pt x="275" y="166"/>
                    <a:pt x="275" y="166"/>
                  </a:cubicBezTo>
                  <a:cubicBezTo>
                    <a:pt x="275" y="166"/>
                    <a:pt x="275" y="166"/>
                    <a:pt x="275" y="167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68"/>
                    <a:pt x="277" y="167"/>
                    <a:pt x="278" y="167"/>
                  </a:cubicBezTo>
                  <a:cubicBezTo>
                    <a:pt x="278" y="167"/>
                    <a:pt x="278" y="167"/>
                    <a:pt x="277" y="166"/>
                  </a:cubicBezTo>
                  <a:cubicBezTo>
                    <a:pt x="277" y="166"/>
                    <a:pt x="277" y="166"/>
                    <a:pt x="277" y="166"/>
                  </a:cubicBezTo>
                  <a:cubicBezTo>
                    <a:pt x="277" y="166"/>
                    <a:pt x="277" y="166"/>
                    <a:pt x="277" y="166"/>
                  </a:cubicBezTo>
                  <a:cubicBezTo>
                    <a:pt x="277" y="166"/>
                    <a:pt x="279" y="166"/>
                    <a:pt x="279" y="167"/>
                  </a:cubicBezTo>
                  <a:cubicBezTo>
                    <a:pt x="279" y="167"/>
                    <a:pt x="279" y="167"/>
                    <a:pt x="279" y="167"/>
                  </a:cubicBezTo>
                  <a:cubicBezTo>
                    <a:pt x="279" y="166"/>
                    <a:pt x="281" y="166"/>
                    <a:pt x="281" y="164"/>
                  </a:cubicBezTo>
                  <a:cubicBezTo>
                    <a:pt x="281" y="164"/>
                    <a:pt x="281" y="164"/>
                    <a:pt x="281" y="164"/>
                  </a:cubicBezTo>
                  <a:cubicBezTo>
                    <a:pt x="281" y="165"/>
                    <a:pt x="282" y="166"/>
                    <a:pt x="282" y="167"/>
                  </a:cubicBezTo>
                  <a:cubicBezTo>
                    <a:pt x="283" y="167"/>
                    <a:pt x="283" y="167"/>
                    <a:pt x="283" y="167"/>
                  </a:cubicBezTo>
                  <a:cubicBezTo>
                    <a:pt x="282" y="167"/>
                    <a:pt x="282" y="167"/>
                    <a:pt x="282" y="168"/>
                  </a:cubicBezTo>
                  <a:close/>
                  <a:moveTo>
                    <a:pt x="264" y="168"/>
                  </a:moveTo>
                  <a:cubicBezTo>
                    <a:pt x="264" y="168"/>
                    <a:pt x="264" y="168"/>
                    <a:pt x="264" y="168"/>
                  </a:cubicBezTo>
                  <a:cubicBezTo>
                    <a:pt x="264" y="168"/>
                    <a:pt x="264" y="168"/>
                    <a:pt x="264" y="168"/>
                  </a:cubicBezTo>
                  <a:cubicBezTo>
                    <a:pt x="263" y="168"/>
                    <a:pt x="263" y="168"/>
                    <a:pt x="263" y="168"/>
                  </a:cubicBezTo>
                  <a:cubicBezTo>
                    <a:pt x="264" y="168"/>
                    <a:pt x="264" y="168"/>
                    <a:pt x="264" y="168"/>
                  </a:cubicBezTo>
                  <a:cubicBezTo>
                    <a:pt x="264" y="168"/>
                    <a:pt x="264" y="168"/>
                    <a:pt x="264" y="168"/>
                  </a:cubicBezTo>
                  <a:close/>
                  <a:moveTo>
                    <a:pt x="273" y="168"/>
                  </a:moveTo>
                  <a:cubicBezTo>
                    <a:pt x="273" y="168"/>
                    <a:pt x="273" y="168"/>
                    <a:pt x="273" y="168"/>
                  </a:cubicBezTo>
                  <a:cubicBezTo>
                    <a:pt x="273" y="168"/>
                    <a:pt x="273" y="168"/>
                    <a:pt x="273" y="168"/>
                  </a:cubicBezTo>
                  <a:close/>
                  <a:moveTo>
                    <a:pt x="282" y="165"/>
                  </a:moveTo>
                  <a:cubicBezTo>
                    <a:pt x="283" y="166"/>
                    <a:pt x="283" y="166"/>
                    <a:pt x="283" y="166"/>
                  </a:cubicBezTo>
                  <a:cubicBezTo>
                    <a:pt x="283" y="166"/>
                    <a:pt x="282" y="166"/>
                    <a:pt x="282" y="165"/>
                  </a:cubicBezTo>
                  <a:close/>
                  <a:moveTo>
                    <a:pt x="295" y="122"/>
                  </a:moveTo>
                  <a:cubicBezTo>
                    <a:pt x="294" y="123"/>
                    <a:pt x="295" y="123"/>
                    <a:pt x="294" y="123"/>
                  </a:cubicBezTo>
                  <a:cubicBezTo>
                    <a:pt x="293" y="121"/>
                    <a:pt x="293" y="121"/>
                    <a:pt x="293" y="121"/>
                  </a:cubicBezTo>
                  <a:cubicBezTo>
                    <a:pt x="294" y="122"/>
                    <a:pt x="294" y="122"/>
                    <a:pt x="294" y="122"/>
                  </a:cubicBezTo>
                  <a:cubicBezTo>
                    <a:pt x="295" y="121"/>
                    <a:pt x="295" y="121"/>
                    <a:pt x="295" y="121"/>
                  </a:cubicBezTo>
                  <a:cubicBezTo>
                    <a:pt x="295" y="122"/>
                    <a:pt x="295" y="122"/>
                    <a:pt x="295" y="122"/>
                  </a:cubicBezTo>
                  <a:cubicBezTo>
                    <a:pt x="295" y="121"/>
                    <a:pt x="297" y="122"/>
                    <a:pt x="296" y="123"/>
                  </a:cubicBezTo>
                  <a:cubicBezTo>
                    <a:pt x="296" y="122"/>
                    <a:pt x="295" y="122"/>
                    <a:pt x="295" y="122"/>
                  </a:cubicBezTo>
                  <a:close/>
                  <a:moveTo>
                    <a:pt x="293" y="130"/>
                  </a:moveTo>
                  <a:cubicBezTo>
                    <a:pt x="294" y="131"/>
                    <a:pt x="294" y="131"/>
                    <a:pt x="294" y="131"/>
                  </a:cubicBezTo>
                  <a:cubicBezTo>
                    <a:pt x="293" y="131"/>
                    <a:pt x="293" y="131"/>
                    <a:pt x="293" y="131"/>
                  </a:cubicBezTo>
                  <a:lnTo>
                    <a:pt x="293" y="130"/>
                  </a:lnTo>
                  <a:close/>
                  <a:moveTo>
                    <a:pt x="286" y="171"/>
                  </a:moveTo>
                  <a:cubicBezTo>
                    <a:pt x="286" y="170"/>
                    <a:pt x="286" y="170"/>
                    <a:pt x="286" y="170"/>
                  </a:cubicBezTo>
                  <a:cubicBezTo>
                    <a:pt x="286" y="170"/>
                    <a:pt x="286" y="170"/>
                    <a:pt x="285" y="170"/>
                  </a:cubicBezTo>
                  <a:cubicBezTo>
                    <a:pt x="286" y="170"/>
                    <a:pt x="286" y="170"/>
                    <a:pt x="286" y="170"/>
                  </a:cubicBezTo>
                  <a:cubicBezTo>
                    <a:pt x="286" y="170"/>
                    <a:pt x="286" y="170"/>
                    <a:pt x="287" y="171"/>
                  </a:cubicBezTo>
                  <a:cubicBezTo>
                    <a:pt x="287" y="170"/>
                    <a:pt x="287" y="170"/>
                    <a:pt x="287" y="170"/>
                  </a:cubicBezTo>
                  <a:lnTo>
                    <a:pt x="286" y="171"/>
                  </a:lnTo>
                  <a:close/>
                  <a:moveTo>
                    <a:pt x="289" y="170"/>
                  </a:moveTo>
                  <a:cubicBezTo>
                    <a:pt x="289" y="171"/>
                    <a:pt x="290" y="171"/>
                    <a:pt x="290" y="171"/>
                  </a:cubicBezTo>
                  <a:cubicBezTo>
                    <a:pt x="288" y="172"/>
                    <a:pt x="288" y="172"/>
                    <a:pt x="288" y="172"/>
                  </a:cubicBezTo>
                  <a:cubicBezTo>
                    <a:pt x="288" y="172"/>
                    <a:pt x="288" y="171"/>
                    <a:pt x="287" y="171"/>
                  </a:cubicBezTo>
                  <a:cubicBezTo>
                    <a:pt x="288" y="171"/>
                    <a:pt x="288" y="171"/>
                    <a:pt x="288" y="170"/>
                  </a:cubicBezTo>
                  <a:cubicBezTo>
                    <a:pt x="288" y="169"/>
                    <a:pt x="286" y="170"/>
                    <a:pt x="286" y="169"/>
                  </a:cubicBezTo>
                  <a:cubicBezTo>
                    <a:pt x="287" y="169"/>
                    <a:pt x="287" y="168"/>
                    <a:pt x="288" y="168"/>
                  </a:cubicBezTo>
                  <a:cubicBezTo>
                    <a:pt x="288" y="168"/>
                    <a:pt x="288" y="168"/>
                    <a:pt x="288" y="168"/>
                  </a:cubicBezTo>
                  <a:cubicBezTo>
                    <a:pt x="288" y="168"/>
                    <a:pt x="288" y="168"/>
                    <a:pt x="288" y="168"/>
                  </a:cubicBezTo>
                  <a:cubicBezTo>
                    <a:pt x="288" y="168"/>
                    <a:pt x="288" y="168"/>
                    <a:pt x="288" y="168"/>
                  </a:cubicBezTo>
                  <a:cubicBezTo>
                    <a:pt x="288" y="167"/>
                    <a:pt x="288" y="167"/>
                    <a:pt x="287" y="167"/>
                  </a:cubicBezTo>
                  <a:cubicBezTo>
                    <a:pt x="287" y="167"/>
                    <a:pt x="287" y="167"/>
                    <a:pt x="287" y="168"/>
                  </a:cubicBezTo>
                  <a:cubicBezTo>
                    <a:pt x="287" y="167"/>
                    <a:pt x="286" y="167"/>
                    <a:pt x="285" y="167"/>
                  </a:cubicBezTo>
                  <a:cubicBezTo>
                    <a:pt x="286" y="166"/>
                    <a:pt x="285" y="166"/>
                    <a:pt x="284" y="165"/>
                  </a:cubicBezTo>
                  <a:cubicBezTo>
                    <a:pt x="286" y="165"/>
                    <a:pt x="286" y="166"/>
                    <a:pt x="287" y="166"/>
                  </a:cubicBezTo>
                  <a:cubicBezTo>
                    <a:pt x="289" y="167"/>
                    <a:pt x="289" y="167"/>
                    <a:pt x="289" y="167"/>
                  </a:cubicBezTo>
                  <a:cubicBezTo>
                    <a:pt x="289" y="168"/>
                    <a:pt x="288" y="167"/>
                    <a:pt x="288" y="168"/>
                  </a:cubicBezTo>
                  <a:cubicBezTo>
                    <a:pt x="288" y="168"/>
                    <a:pt x="288" y="168"/>
                    <a:pt x="288" y="168"/>
                  </a:cubicBezTo>
                  <a:cubicBezTo>
                    <a:pt x="289" y="169"/>
                    <a:pt x="291" y="168"/>
                    <a:pt x="290" y="170"/>
                  </a:cubicBezTo>
                  <a:cubicBezTo>
                    <a:pt x="290" y="170"/>
                    <a:pt x="289" y="169"/>
                    <a:pt x="289" y="170"/>
                  </a:cubicBezTo>
                  <a:close/>
                  <a:moveTo>
                    <a:pt x="297" y="145"/>
                  </a:moveTo>
                  <a:cubicBezTo>
                    <a:pt x="298" y="146"/>
                    <a:pt x="298" y="146"/>
                    <a:pt x="298" y="146"/>
                  </a:cubicBezTo>
                  <a:cubicBezTo>
                    <a:pt x="297" y="147"/>
                    <a:pt x="297" y="147"/>
                    <a:pt x="297" y="147"/>
                  </a:cubicBezTo>
                  <a:cubicBezTo>
                    <a:pt x="298" y="146"/>
                    <a:pt x="296" y="146"/>
                    <a:pt x="297" y="145"/>
                  </a:cubicBezTo>
                  <a:close/>
                  <a:moveTo>
                    <a:pt x="292" y="170"/>
                  </a:moveTo>
                  <a:cubicBezTo>
                    <a:pt x="292" y="169"/>
                    <a:pt x="292" y="169"/>
                    <a:pt x="292" y="169"/>
                  </a:cubicBezTo>
                  <a:cubicBezTo>
                    <a:pt x="292" y="169"/>
                    <a:pt x="292" y="169"/>
                    <a:pt x="293" y="169"/>
                  </a:cubicBezTo>
                  <a:cubicBezTo>
                    <a:pt x="293" y="169"/>
                    <a:pt x="293" y="169"/>
                    <a:pt x="293" y="169"/>
                  </a:cubicBezTo>
                  <a:cubicBezTo>
                    <a:pt x="293" y="169"/>
                    <a:pt x="293" y="169"/>
                    <a:pt x="293" y="169"/>
                  </a:cubicBezTo>
                  <a:cubicBezTo>
                    <a:pt x="293" y="169"/>
                    <a:pt x="293" y="170"/>
                    <a:pt x="292" y="170"/>
                  </a:cubicBezTo>
                  <a:close/>
                  <a:moveTo>
                    <a:pt x="295" y="166"/>
                  </a:moveTo>
                  <a:cubicBezTo>
                    <a:pt x="294" y="165"/>
                    <a:pt x="294" y="165"/>
                    <a:pt x="294" y="165"/>
                  </a:cubicBezTo>
                  <a:cubicBezTo>
                    <a:pt x="295" y="166"/>
                    <a:pt x="296" y="165"/>
                    <a:pt x="296" y="165"/>
                  </a:cubicBezTo>
                  <a:cubicBezTo>
                    <a:pt x="296" y="166"/>
                    <a:pt x="296" y="166"/>
                    <a:pt x="295" y="166"/>
                  </a:cubicBezTo>
                  <a:close/>
                  <a:moveTo>
                    <a:pt x="304" y="136"/>
                  </a:moveTo>
                  <a:cubicBezTo>
                    <a:pt x="304" y="136"/>
                    <a:pt x="304" y="136"/>
                    <a:pt x="304" y="136"/>
                  </a:cubicBezTo>
                  <a:cubicBezTo>
                    <a:pt x="303" y="136"/>
                    <a:pt x="303" y="135"/>
                    <a:pt x="304" y="135"/>
                  </a:cubicBezTo>
                  <a:cubicBezTo>
                    <a:pt x="304" y="136"/>
                    <a:pt x="305" y="135"/>
                    <a:pt x="305" y="136"/>
                  </a:cubicBezTo>
                  <a:cubicBezTo>
                    <a:pt x="305" y="136"/>
                    <a:pt x="304" y="135"/>
                    <a:pt x="304" y="136"/>
                  </a:cubicBezTo>
                  <a:close/>
                  <a:moveTo>
                    <a:pt x="306" y="130"/>
                  </a:moveTo>
                  <a:cubicBezTo>
                    <a:pt x="306" y="130"/>
                    <a:pt x="307" y="130"/>
                    <a:pt x="307" y="131"/>
                  </a:cubicBezTo>
                  <a:cubicBezTo>
                    <a:pt x="307" y="131"/>
                    <a:pt x="307" y="131"/>
                    <a:pt x="307" y="131"/>
                  </a:cubicBezTo>
                  <a:cubicBezTo>
                    <a:pt x="307" y="131"/>
                    <a:pt x="306" y="131"/>
                    <a:pt x="306" y="131"/>
                  </a:cubicBezTo>
                  <a:cubicBezTo>
                    <a:pt x="307" y="131"/>
                    <a:pt x="307" y="131"/>
                    <a:pt x="307" y="131"/>
                  </a:cubicBezTo>
                  <a:cubicBezTo>
                    <a:pt x="306" y="131"/>
                    <a:pt x="306" y="130"/>
                    <a:pt x="306" y="130"/>
                  </a:cubicBezTo>
                  <a:close/>
                  <a:moveTo>
                    <a:pt x="299" y="167"/>
                  </a:moveTo>
                  <a:cubicBezTo>
                    <a:pt x="299" y="167"/>
                    <a:pt x="299" y="167"/>
                    <a:pt x="299" y="167"/>
                  </a:cubicBezTo>
                  <a:cubicBezTo>
                    <a:pt x="299" y="167"/>
                    <a:pt x="299" y="167"/>
                    <a:pt x="299" y="168"/>
                  </a:cubicBezTo>
                  <a:cubicBezTo>
                    <a:pt x="298" y="166"/>
                    <a:pt x="297" y="168"/>
                    <a:pt x="297" y="167"/>
                  </a:cubicBezTo>
                  <a:cubicBezTo>
                    <a:pt x="297" y="166"/>
                    <a:pt x="297" y="166"/>
                    <a:pt x="297" y="166"/>
                  </a:cubicBezTo>
                  <a:cubicBezTo>
                    <a:pt x="297" y="167"/>
                    <a:pt x="298" y="166"/>
                    <a:pt x="298" y="166"/>
                  </a:cubicBezTo>
                  <a:cubicBezTo>
                    <a:pt x="298" y="166"/>
                    <a:pt x="298" y="166"/>
                    <a:pt x="298" y="166"/>
                  </a:cubicBezTo>
                  <a:cubicBezTo>
                    <a:pt x="301" y="167"/>
                    <a:pt x="301" y="167"/>
                    <a:pt x="301" y="167"/>
                  </a:cubicBezTo>
                  <a:lnTo>
                    <a:pt x="299" y="167"/>
                  </a:lnTo>
                  <a:close/>
                  <a:moveTo>
                    <a:pt x="304" y="167"/>
                  </a:moveTo>
                  <a:cubicBezTo>
                    <a:pt x="304" y="167"/>
                    <a:pt x="303" y="167"/>
                    <a:pt x="303" y="167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2" y="167"/>
                    <a:pt x="302" y="167"/>
                    <a:pt x="302" y="167"/>
                  </a:cubicBezTo>
                  <a:cubicBezTo>
                    <a:pt x="303" y="167"/>
                    <a:pt x="303" y="166"/>
                    <a:pt x="302" y="166"/>
                  </a:cubicBezTo>
                  <a:cubicBezTo>
                    <a:pt x="302" y="166"/>
                    <a:pt x="302" y="166"/>
                    <a:pt x="302" y="166"/>
                  </a:cubicBezTo>
                  <a:cubicBezTo>
                    <a:pt x="301" y="166"/>
                    <a:pt x="300" y="166"/>
                    <a:pt x="300" y="165"/>
                  </a:cubicBezTo>
                  <a:cubicBezTo>
                    <a:pt x="301" y="165"/>
                    <a:pt x="301" y="165"/>
                    <a:pt x="302" y="165"/>
                  </a:cubicBezTo>
                  <a:cubicBezTo>
                    <a:pt x="302" y="165"/>
                    <a:pt x="302" y="165"/>
                    <a:pt x="302" y="165"/>
                  </a:cubicBezTo>
                  <a:cubicBezTo>
                    <a:pt x="302" y="165"/>
                    <a:pt x="302" y="165"/>
                    <a:pt x="302" y="165"/>
                  </a:cubicBezTo>
                  <a:cubicBezTo>
                    <a:pt x="302" y="164"/>
                    <a:pt x="302" y="165"/>
                    <a:pt x="302" y="164"/>
                  </a:cubicBezTo>
                  <a:cubicBezTo>
                    <a:pt x="303" y="164"/>
                    <a:pt x="303" y="164"/>
                    <a:pt x="303" y="164"/>
                  </a:cubicBezTo>
                  <a:cubicBezTo>
                    <a:pt x="302" y="165"/>
                    <a:pt x="303" y="165"/>
                    <a:pt x="303" y="166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4" y="165"/>
                    <a:pt x="303" y="167"/>
                    <a:pt x="304" y="167"/>
                  </a:cubicBezTo>
                  <a:cubicBezTo>
                    <a:pt x="304" y="167"/>
                    <a:pt x="304" y="166"/>
                    <a:pt x="304" y="166"/>
                  </a:cubicBezTo>
                  <a:cubicBezTo>
                    <a:pt x="304" y="166"/>
                    <a:pt x="304" y="167"/>
                    <a:pt x="304" y="167"/>
                  </a:cubicBezTo>
                  <a:close/>
                  <a:moveTo>
                    <a:pt x="305" y="164"/>
                  </a:move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5" y="163"/>
                    <a:pt x="306" y="162"/>
                    <a:pt x="307" y="163"/>
                  </a:cubicBezTo>
                  <a:cubicBezTo>
                    <a:pt x="308" y="163"/>
                    <a:pt x="306" y="163"/>
                    <a:pt x="305" y="163"/>
                  </a:cubicBezTo>
                  <a:cubicBezTo>
                    <a:pt x="305" y="163"/>
                    <a:pt x="305" y="163"/>
                    <a:pt x="305" y="164"/>
                  </a:cubicBezTo>
                  <a:close/>
                  <a:moveTo>
                    <a:pt x="308" y="167"/>
                  </a:moveTo>
                  <a:cubicBezTo>
                    <a:pt x="308" y="167"/>
                    <a:pt x="308" y="167"/>
                    <a:pt x="308" y="167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07" y="167"/>
                    <a:pt x="308" y="169"/>
                    <a:pt x="307" y="169"/>
                  </a:cubicBezTo>
                  <a:cubicBezTo>
                    <a:pt x="305" y="167"/>
                    <a:pt x="305" y="167"/>
                    <a:pt x="305" y="167"/>
                  </a:cubicBezTo>
                  <a:cubicBezTo>
                    <a:pt x="306" y="167"/>
                    <a:pt x="306" y="165"/>
                    <a:pt x="307" y="165"/>
                  </a:cubicBezTo>
                  <a:cubicBezTo>
                    <a:pt x="307" y="165"/>
                    <a:pt x="307" y="165"/>
                    <a:pt x="307" y="165"/>
                  </a:cubicBezTo>
                  <a:cubicBezTo>
                    <a:pt x="307" y="165"/>
                    <a:pt x="307" y="165"/>
                    <a:pt x="307" y="165"/>
                  </a:cubicBezTo>
                  <a:cubicBezTo>
                    <a:pt x="307" y="165"/>
                    <a:pt x="307" y="165"/>
                    <a:pt x="307" y="165"/>
                  </a:cubicBezTo>
                  <a:cubicBezTo>
                    <a:pt x="307" y="166"/>
                    <a:pt x="307" y="167"/>
                    <a:pt x="308" y="167"/>
                  </a:cubicBezTo>
                  <a:cubicBezTo>
                    <a:pt x="308" y="167"/>
                    <a:pt x="309" y="167"/>
                    <a:pt x="309" y="167"/>
                  </a:cubicBezTo>
                  <a:cubicBezTo>
                    <a:pt x="309" y="167"/>
                    <a:pt x="308" y="167"/>
                    <a:pt x="308" y="167"/>
                  </a:cubicBezTo>
                  <a:cubicBezTo>
                    <a:pt x="308" y="167"/>
                    <a:pt x="308" y="167"/>
                    <a:pt x="308" y="167"/>
                  </a:cubicBezTo>
                  <a:close/>
                  <a:moveTo>
                    <a:pt x="319" y="128"/>
                  </a:moveTo>
                  <a:cubicBezTo>
                    <a:pt x="318" y="128"/>
                    <a:pt x="318" y="127"/>
                    <a:pt x="317" y="127"/>
                  </a:cubicBezTo>
                  <a:cubicBezTo>
                    <a:pt x="317" y="127"/>
                    <a:pt x="317" y="127"/>
                    <a:pt x="317" y="127"/>
                  </a:cubicBezTo>
                  <a:cubicBezTo>
                    <a:pt x="318" y="128"/>
                    <a:pt x="318" y="127"/>
                    <a:pt x="319" y="127"/>
                  </a:cubicBezTo>
                  <a:lnTo>
                    <a:pt x="319" y="128"/>
                  </a:lnTo>
                  <a:close/>
                  <a:moveTo>
                    <a:pt x="318" y="124"/>
                  </a:moveTo>
                  <a:cubicBezTo>
                    <a:pt x="319" y="124"/>
                    <a:pt x="319" y="124"/>
                    <a:pt x="319" y="125"/>
                  </a:cubicBezTo>
                  <a:cubicBezTo>
                    <a:pt x="318" y="125"/>
                    <a:pt x="318" y="124"/>
                    <a:pt x="318" y="124"/>
                  </a:cubicBezTo>
                  <a:close/>
                  <a:moveTo>
                    <a:pt x="321" y="120"/>
                  </a:moveTo>
                  <a:cubicBezTo>
                    <a:pt x="321" y="120"/>
                    <a:pt x="320" y="120"/>
                    <a:pt x="320" y="120"/>
                  </a:cubicBezTo>
                  <a:cubicBezTo>
                    <a:pt x="320" y="121"/>
                    <a:pt x="320" y="121"/>
                    <a:pt x="320" y="121"/>
                  </a:cubicBezTo>
                  <a:cubicBezTo>
                    <a:pt x="320" y="121"/>
                    <a:pt x="320" y="120"/>
                    <a:pt x="320" y="120"/>
                  </a:cubicBezTo>
                  <a:cubicBezTo>
                    <a:pt x="319" y="121"/>
                    <a:pt x="320" y="122"/>
                    <a:pt x="320" y="122"/>
                  </a:cubicBezTo>
                  <a:cubicBezTo>
                    <a:pt x="319" y="120"/>
                    <a:pt x="319" y="120"/>
                    <a:pt x="319" y="120"/>
                  </a:cubicBezTo>
                  <a:cubicBezTo>
                    <a:pt x="319" y="120"/>
                    <a:pt x="319" y="120"/>
                    <a:pt x="319" y="120"/>
                  </a:cubicBezTo>
                  <a:cubicBezTo>
                    <a:pt x="319" y="120"/>
                    <a:pt x="319" y="120"/>
                    <a:pt x="319" y="120"/>
                  </a:cubicBezTo>
                  <a:cubicBezTo>
                    <a:pt x="319" y="121"/>
                    <a:pt x="320" y="121"/>
                    <a:pt x="319" y="120"/>
                  </a:cubicBezTo>
                  <a:cubicBezTo>
                    <a:pt x="320" y="120"/>
                    <a:pt x="320" y="120"/>
                    <a:pt x="321" y="120"/>
                  </a:cubicBezTo>
                  <a:cubicBezTo>
                    <a:pt x="321" y="120"/>
                    <a:pt x="321" y="120"/>
                    <a:pt x="321" y="120"/>
                  </a:cubicBezTo>
                  <a:cubicBezTo>
                    <a:pt x="321" y="120"/>
                    <a:pt x="322" y="120"/>
                    <a:pt x="322" y="120"/>
                  </a:cubicBezTo>
                  <a:cubicBezTo>
                    <a:pt x="323" y="121"/>
                    <a:pt x="323" y="121"/>
                    <a:pt x="323" y="121"/>
                  </a:cubicBezTo>
                  <a:cubicBezTo>
                    <a:pt x="322" y="121"/>
                    <a:pt x="322" y="121"/>
                    <a:pt x="321" y="120"/>
                  </a:cubicBezTo>
                  <a:cubicBezTo>
                    <a:pt x="321" y="120"/>
                    <a:pt x="321" y="120"/>
                    <a:pt x="321" y="120"/>
                  </a:cubicBezTo>
                  <a:close/>
                  <a:moveTo>
                    <a:pt x="312" y="161"/>
                  </a:moveTo>
                  <a:cubicBezTo>
                    <a:pt x="312" y="160"/>
                    <a:pt x="312" y="160"/>
                    <a:pt x="312" y="160"/>
                  </a:cubicBezTo>
                  <a:cubicBezTo>
                    <a:pt x="312" y="161"/>
                    <a:pt x="312" y="161"/>
                    <a:pt x="312" y="161"/>
                  </a:cubicBezTo>
                  <a:close/>
                  <a:moveTo>
                    <a:pt x="312" y="161"/>
                  </a:moveTo>
                  <a:cubicBezTo>
                    <a:pt x="311" y="162"/>
                    <a:pt x="311" y="162"/>
                    <a:pt x="311" y="162"/>
                  </a:cubicBezTo>
                  <a:cubicBezTo>
                    <a:pt x="311" y="161"/>
                    <a:pt x="311" y="161"/>
                    <a:pt x="311" y="161"/>
                  </a:cubicBezTo>
                  <a:lnTo>
                    <a:pt x="312" y="161"/>
                  </a:lnTo>
                  <a:close/>
                  <a:moveTo>
                    <a:pt x="310" y="164"/>
                  </a:moveTo>
                  <a:cubicBezTo>
                    <a:pt x="310" y="164"/>
                    <a:pt x="310" y="164"/>
                    <a:pt x="310" y="163"/>
                  </a:cubicBezTo>
                  <a:cubicBezTo>
                    <a:pt x="310" y="164"/>
                    <a:pt x="310" y="164"/>
                    <a:pt x="310" y="164"/>
                  </a:cubicBezTo>
                  <a:cubicBezTo>
                    <a:pt x="310" y="164"/>
                    <a:pt x="310" y="163"/>
                    <a:pt x="310" y="163"/>
                  </a:cubicBezTo>
                  <a:cubicBezTo>
                    <a:pt x="310" y="162"/>
                    <a:pt x="311" y="163"/>
                    <a:pt x="312" y="162"/>
                  </a:cubicBezTo>
                  <a:cubicBezTo>
                    <a:pt x="311" y="163"/>
                    <a:pt x="311" y="163"/>
                    <a:pt x="311" y="163"/>
                  </a:cubicBezTo>
                  <a:cubicBezTo>
                    <a:pt x="311" y="163"/>
                    <a:pt x="311" y="163"/>
                    <a:pt x="311" y="163"/>
                  </a:cubicBezTo>
                  <a:cubicBezTo>
                    <a:pt x="311" y="163"/>
                    <a:pt x="311" y="163"/>
                    <a:pt x="311" y="163"/>
                  </a:cubicBezTo>
                  <a:cubicBezTo>
                    <a:pt x="312" y="164"/>
                    <a:pt x="312" y="164"/>
                    <a:pt x="312" y="164"/>
                  </a:cubicBezTo>
                  <a:lnTo>
                    <a:pt x="310" y="164"/>
                  </a:lnTo>
                  <a:close/>
                  <a:moveTo>
                    <a:pt x="319" y="135"/>
                  </a:moveTo>
                  <a:cubicBezTo>
                    <a:pt x="319" y="135"/>
                    <a:pt x="319" y="135"/>
                    <a:pt x="319" y="135"/>
                  </a:cubicBezTo>
                  <a:cubicBezTo>
                    <a:pt x="319" y="135"/>
                    <a:pt x="319" y="135"/>
                    <a:pt x="319" y="135"/>
                  </a:cubicBezTo>
                  <a:cubicBezTo>
                    <a:pt x="319" y="134"/>
                    <a:pt x="319" y="134"/>
                    <a:pt x="319" y="134"/>
                  </a:cubicBezTo>
                  <a:cubicBezTo>
                    <a:pt x="319" y="134"/>
                    <a:pt x="319" y="134"/>
                    <a:pt x="319" y="134"/>
                  </a:cubicBezTo>
                  <a:cubicBezTo>
                    <a:pt x="319" y="134"/>
                    <a:pt x="319" y="134"/>
                    <a:pt x="319" y="135"/>
                  </a:cubicBezTo>
                  <a:close/>
                  <a:moveTo>
                    <a:pt x="320" y="134"/>
                  </a:moveTo>
                  <a:cubicBezTo>
                    <a:pt x="320" y="134"/>
                    <a:pt x="320" y="134"/>
                    <a:pt x="320" y="134"/>
                  </a:cubicBezTo>
                  <a:cubicBezTo>
                    <a:pt x="320" y="134"/>
                    <a:pt x="320" y="134"/>
                    <a:pt x="320" y="133"/>
                  </a:cubicBezTo>
                  <a:cubicBezTo>
                    <a:pt x="320" y="133"/>
                    <a:pt x="320" y="133"/>
                    <a:pt x="320" y="133"/>
                  </a:cubicBezTo>
                  <a:cubicBezTo>
                    <a:pt x="320" y="133"/>
                    <a:pt x="320" y="133"/>
                    <a:pt x="320" y="133"/>
                  </a:cubicBezTo>
                  <a:cubicBezTo>
                    <a:pt x="320" y="133"/>
                    <a:pt x="320" y="133"/>
                    <a:pt x="320" y="133"/>
                  </a:cubicBezTo>
                  <a:cubicBezTo>
                    <a:pt x="320" y="133"/>
                    <a:pt x="321" y="133"/>
                    <a:pt x="321" y="133"/>
                  </a:cubicBezTo>
                  <a:cubicBezTo>
                    <a:pt x="321" y="133"/>
                    <a:pt x="321" y="133"/>
                    <a:pt x="321" y="133"/>
                  </a:cubicBezTo>
                  <a:cubicBezTo>
                    <a:pt x="321" y="134"/>
                    <a:pt x="321" y="134"/>
                    <a:pt x="321" y="134"/>
                  </a:cubicBezTo>
                  <a:cubicBezTo>
                    <a:pt x="321" y="134"/>
                    <a:pt x="320" y="133"/>
                    <a:pt x="320" y="134"/>
                  </a:cubicBezTo>
                  <a:close/>
                  <a:moveTo>
                    <a:pt x="315" y="160"/>
                  </a:moveTo>
                  <a:cubicBezTo>
                    <a:pt x="315" y="160"/>
                    <a:pt x="314" y="160"/>
                    <a:pt x="314" y="160"/>
                  </a:cubicBezTo>
                  <a:cubicBezTo>
                    <a:pt x="314" y="160"/>
                    <a:pt x="314" y="160"/>
                    <a:pt x="314" y="160"/>
                  </a:cubicBezTo>
                  <a:cubicBezTo>
                    <a:pt x="314" y="160"/>
                    <a:pt x="314" y="160"/>
                    <a:pt x="314" y="160"/>
                  </a:cubicBezTo>
                  <a:cubicBezTo>
                    <a:pt x="314" y="160"/>
                    <a:pt x="314" y="159"/>
                    <a:pt x="314" y="159"/>
                  </a:cubicBezTo>
                  <a:cubicBezTo>
                    <a:pt x="314" y="160"/>
                    <a:pt x="314" y="160"/>
                    <a:pt x="314" y="160"/>
                  </a:cubicBezTo>
                  <a:cubicBezTo>
                    <a:pt x="314" y="160"/>
                    <a:pt x="314" y="160"/>
                    <a:pt x="314" y="160"/>
                  </a:cubicBezTo>
                  <a:cubicBezTo>
                    <a:pt x="314" y="160"/>
                    <a:pt x="315" y="160"/>
                    <a:pt x="315" y="160"/>
                  </a:cubicBezTo>
                  <a:cubicBezTo>
                    <a:pt x="315" y="159"/>
                    <a:pt x="316" y="158"/>
                    <a:pt x="316" y="158"/>
                  </a:cubicBezTo>
                  <a:cubicBezTo>
                    <a:pt x="316" y="157"/>
                    <a:pt x="316" y="157"/>
                    <a:pt x="316" y="157"/>
                  </a:cubicBezTo>
                  <a:cubicBezTo>
                    <a:pt x="316" y="157"/>
                    <a:pt x="316" y="157"/>
                    <a:pt x="316" y="158"/>
                  </a:cubicBezTo>
                  <a:cubicBezTo>
                    <a:pt x="316" y="158"/>
                    <a:pt x="316" y="159"/>
                    <a:pt x="316" y="160"/>
                  </a:cubicBezTo>
                  <a:cubicBezTo>
                    <a:pt x="316" y="160"/>
                    <a:pt x="316" y="160"/>
                    <a:pt x="316" y="160"/>
                  </a:cubicBezTo>
                  <a:cubicBezTo>
                    <a:pt x="316" y="160"/>
                    <a:pt x="316" y="160"/>
                    <a:pt x="316" y="160"/>
                  </a:cubicBezTo>
                  <a:cubicBezTo>
                    <a:pt x="316" y="160"/>
                    <a:pt x="316" y="160"/>
                    <a:pt x="316" y="160"/>
                  </a:cubicBezTo>
                  <a:cubicBezTo>
                    <a:pt x="315" y="159"/>
                    <a:pt x="315" y="160"/>
                    <a:pt x="315" y="160"/>
                  </a:cubicBezTo>
                  <a:cubicBezTo>
                    <a:pt x="315" y="160"/>
                    <a:pt x="315" y="160"/>
                    <a:pt x="315" y="160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15" y="160"/>
                    <a:pt x="315" y="160"/>
                    <a:pt x="315" y="160"/>
                  </a:cubicBezTo>
                  <a:cubicBezTo>
                    <a:pt x="315" y="160"/>
                    <a:pt x="315" y="160"/>
                    <a:pt x="315" y="160"/>
                  </a:cubicBezTo>
                  <a:cubicBezTo>
                    <a:pt x="315" y="160"/>
                    <a:pt x="315" y="160"/>
                    <a:pt x="315" y="160"/>
                  </a:cubicBezTo>
                  <a:close/>
                  <a:moveTo>
                    <a:pt x="316" y="166"/>
                  </a:moveTo>
                  <a:cubicBezTo>
                    <a:pt x="316" y="165"/>
                    <a:pt x="316" y="166"/>
                    <a:pt x="316" y="166"/>
                  </a:cubicBezTo>
                  <a:cubicBezTo>
                    <a:pt x="316" y="167"/>
                    <a:pt x="314" y="166"/>
                    <a:pt x="315" y="167"/>
                  </a:cubicBezTo>
                  <a:cubicBezTo>
                    <a:pt x="314" y="167"/>
                    <a:pt x="314" y="167"/>
                    <a:pt x="313" y="167"/>
                  </a:cubicBezTo>
                  <a:cubicBezTo>
                    <a:pt x="313" y="167"/>
                    <a:pt x="314" y="167"/>
                    <a:pt x="313" y="166"/>
                  </a:cubicBezTo>
                  <a:cubicBezTo>
                    <a:pt x="313" y="166"/>
                    <a:pt x="313" y="166"/>
                    <a:pt x="313" y="166"/>
                  </a:cubicBezTo>
                  <a:cubicBezTo>
                    <a:pt x="313" y="166"/>
                    <a:pt x="313" y="166"/>
                    <a:pt x="313" y="166"/>
                  </a:cubicBezTo>
                  <a:cubicBezTo>
                    <a:pt x="314" y="166"/>
                    <a:pt x="314" y="166"/>
                    <a:pt x="314" y="166"/>
                  </a:cubicBezTo>
                  <a:cubicBezTo>
                    <a:pt x="314" y="166"/>
                    <a:pt x="314" y="166"/>
                    <a:pt x="314" y="165"/>
                  </a:cubicBezTo>
                  <a:cubicBezTo>
                    <a:pt x="314" y="165"/>
                    <a:pt x="314" y="165"/>
                    <a:pt x="314" y="165"/>
                  </a:cubicBezTo>
                  <a:cubicBezTo>
                    <a:pt x="315" y="165"/>
                    <a:pt x="316" y="165"/>
                    <a:pt x="316" y="164"/>
                  </a:cubicBezTo>
                  <a:cubicBezTo>
                    <a:pt x="316" y="164"/>
                    <a:pt x="316" y="164"/>
                    <a:pt x="316" y="164"/>
                  </a:cubicBezTo>
                  <a:cubicBezTo>
                    <a:pt x="316" y="164"/>
                    <a:pt x="316" y="164"/>
                    <a:pt x="316" y="164"/>
                  </a:cubicBezTo>
                  <a:cubicBezTo>
                    <a:pt x="316" y="165"/>
                    <a:pt x="317" y="165"/>
                    <a:pt x="317" y="165"/>
                  </a:cubicBezTo>
                  <a:lnTo>
                    <a:pt x="316" y="166"/>
                  </a:lnTo>
                  <a:close/>
                  <a:moveTo>
                    <a:pt x="317" y="163"/>
                  </a:moveTo>
                  <a:cubicBezTo>
                    <a:pt x="317" y="163"/>
                    <a:pt x="317" y="163"/>
                    <a:pt x="317" y="163"/>
                  </a:cubicBezTo>
                  <a:cubicBezTo>
                    <a:pt x="317" y="163"/>
                    <a:pt x="317" y="163"/>
                    <a:pt x="317" y="163"/>
                  </a:cubicBezTo>
                  <a:cubicBezTo>
                    <a:pt x="317" y="162"/>
                    <a:pt x="316" y="163"/>
                    <a:pt x="316" y="163"/>
                  </a:cubicBezTo>
                  <a:cubicBezTo>
                    <a:pt x="316" y="163"/>
                    <a:pt x="316" y="162"/>
                    <a:pt x="317" y="162"/>
                  </a:cubicBezTo>
                  <a:cubicBezTo>
                    <a:pt x="317" y="162"/>
                    <a:pt x="317" y="162"/>
                    <a:pt x="317" y="163"/>
                  </a:cubicBezTo>
                  <a:cubicBezTo>
                    <a:pt x="317" y="163"/>
                    <a:pt x="317" y="163"/>
                    <a:pt x="317" y="163"/>
                  </a:cubicBezTo>
                  <a:cubicBezTo>
                    <a:pt x="317" y="163"/>
                    <a:pt x="317" y="163"/>
                    <a:pt x="317" y="163"/>
                  </a:cubicBezTo>
                  <a:cubicBezTo>
                    <a:pt x="318" y="163"/>
                    <a:pt x="318" y="163"/>
                    <a:pt x="318" y="163"/>
                  </a:cubicBezTo>
                  <a:cubicBezTo>
                    <a:pt x="318" y="163"/>
                    <a:pt x="317" y="163"/>
                    <a:pt x="317" y="163"/>
                  </a:cubicBezTo>
                  <a:close/>
                  <a:moveTo>
                    <a:pt x="320" y="166"/>
                  </a:moveTo>
                  <a:cubicBezTo>
                    <a:pt x="320" y="166"/>
                    <a:pt x="320" y="165"/>
                    <a:pt x="319" y="165"/>
                  </a:cubicBezTo>
                  <a:cubicBezTo>
                    <a:pt x="319" y="165"/>
                    <a:pt x="319" y="166"/>
                    <a:pt x="319" y="165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0" y="165"/>
                    <a:pt x="320" y="165"/>
                    <a:pt x="320" y="165"/>
                  </a:cubicBezTo>
                  <a:lnTo>
                    <a:pt x="320" y="166"/>
                  </a:lnTo>
                  <a:close/>
                  <a:moveTo>
                    <a:pt x="321" y="163"/>
                  </a:moveTo>
                  <a:cubicBezTo>
                    <a:pt x="320" y="162"/>
                    <a:pt x="319" y="164"/>
                    <a:pt x="319" y="163"/>
                  </a:cubicBezTo>
                  <a:cubicBezTo>
                    <a:pt x="319" y="163"/>
                    <a:pt x="319" y="163"/>
                    <a:pt x="319" y="163"/>
                  </a:cubicBezTo>
                  <a:cubicBezTo>
                    <a:pt x="318" y="163"/>
                    <a:pt x="318" y="163"/>
                    <a:pt x="319" y="163"/>
                  </a:cubicBezTo>
                  <a:cubicBezTo>
                    <a:pt x="319" y="163"/>
                    <a:pt x="319" y="163"/>
                    <a:pt x="319" y="163"/>
                  </a:cubicBezTo>
                  <a:cubicBezTo>
                    <a:pt x="319" y="163"/>
                    <a:pt x="318" y="161"/>
                    <a:pt x="317" y="162"/>
                  </a:cubicBezTo>
                  <a:cubicBezTo>
                    <a:pt x="317" y="162"/>
                    <a:pt x="317" y="162"/>
                    <a:pt x="317" y="162"/>
                  </a:cubicBezTo>
                  <a:cubicBezTo>
                    <a:pt x="318" y="162"/>
                    <a:pt x="318" y="162"/>
                    <a:pt x="318" y="161"/>
                  </a:cubicBezTo>
                  <a:cubicBezTo>
                    <a:pt x="318" y="162"/>
                    <a:pt x="318" y="162"/>
                    <a:pt x="318" y="162"/>
                  </a:cubicBezTo>
                  <a:cubicBezTo>
                    <a:pt x="320" y="160"/>
                    <a:pt x="321" y="163"/>
                    <a:pt x="322" y="163"/>
                  </a:cubicBezTo>
                  <a:cubicBezTo>
                    <a:pt x="322" y="163"/>
                    <a:pt x="321" y="163"/>
                    <a:pt x="321" y="163"/>
                  </a:cubicBezTo>
                  <a:close/>
                  <a:moveTo>
                    <a:pt x="330" y="167"/>
                  </a:moveTo>
                  <a:cubicBezTo>
                    <a:pt x="330" y="166"/>
                    <a:pt x="328" y="165"/>
                    <a:pt x="326" y="166"/>
                  </a:cubicBezTo>
                  <a:cubicBezTo>
                    <a:pt x="326" y="166"/>
                    <a:pt x="325" y="165"/>
                    <a:pt x="325" y="166"/>
                  </a:cubicBezTo>
                  <a:cubicBezTo>
                    <a:pt x="326" y="167"/>
                    <a:pt x="325" y="167"/>
                    <a:pt x="325" y="167"/>
                  </a:cubicBezTo>
                  <a:cubicBezTo>
                    <a:pt x="324" y="168"/>
                    <a:pt x="324" y="167"/>
                    <a:pt x="324" y="168"/>
                  </a:cubicBezTo>
                  <a:cubicBezTo>
                    <a:pt x="324" y="168"/>
                    <a:pt x="324" y="168"/>
                    <a:pt x="324" y="168"/>
                  </a:cubicBezTo>
                  <a:cubicBezTo>
                    <a:pt x="324" y="168"/>
                    <a:pt x="324" y="168"/>
                    <a:pt x="324" y="168"/>
                  </a:cubicBezTo>
                  <a:cubicBezTo>
                    <a:pt x="324" y="168"/>
                    <a:pt x="324" y="168"/>
                    <a:pt x="324" y="168"/>
                  </a:cubicBezTo>
                  <a:cubicBezTo>
                    <a:pt x="323" y="169"/>
                    <a:pt x="324" y="170"/>
                    <a:pt x="323" y="169"/>
                  </a:cubicBezTo>
                  <a:cubicBezTo>
                    <a:pt x="324" y="168"/>
                    <a:pt x="324" y="168"/>
                    <a:pt x="324" y="168"/>
                  </a:cubicBezTo>
                  <a:cubicBezTo>
                    <a:pt x="324" y="168"/>
                    <a:pt x="324" y="168"/>
                    <a:pt x="324" y="168"/>
                  </a:cubicBezTo>
                  <a:cubicBezTo>
                    <a:pt x="324" y="167"/>
                    <a:pt x="324" y="167"/>
                    <a:pt x="324" y="167"/>
                  </a:cubicBezTo>
                  <a:cubicBezTo>
                    <a:pt x="324" y="167"/>
                    <a:pt x="323" y="166"/>
                    <a:pt x="323" y="167"/>
                  </a:cubicBezTo>
                  <a:cubicBezTo>
                    <a:pt x="321" y="167"/>
                    <a:pt x="321" y="167"/>
                    <a:pt x="321" y="167"/>
                  </a:cubicBezTo>
                  <a:cubicBezTo>
                    <a:pt x="321" y="166"/>
                    <a:pt x="321" y="166"/>
                    <a:pt x="321" y="166"/>
                  </a:cubicBezTo>
                  <a:cubicBezTo>
                    <a:pt x="322" y="167"/>
                    <a:pt x="322" y="167"/>
                    <a:pt x="322" y="167"/>
                  </a:cubicBezTo>
                  <a:cubicBezTo>
                    <a:pt x="322" y="166"/>
                    <a:pt x="323" y="167"/>
                    <a:pt x="324" y="166"/>
                  </a:cubicBezTo>
                  <a:cubicBezTo>
                    <a:pt x="323" y="165"/>
                    <a:pt x="321" y="166"/>
                    <a:pt x="322" y="164"/>
                  </a:cubicBezTo>
                  <a:cubicBezTo>
                    <a:pt x="323" y="165"/>
                    <a:pt x="323" y="164"/>
                    <a:pt x="324" y="164"/>
                  </a:cubicBezTo>
                  <a:cubicBezTo>
                    <a:pt x="323" y="165"/>
                    <a:pt x="323" y="165"/>
                    <a:pt x="323" y="165"/>
                  </a:cubicBezTo>
                  <a:cubicBezTo>
                    <a:pt x="325" y="165"/>
                    <a:pt x="324" y="166"/>
                    <a:pt x="326" y="165"/>
                  </a:cubicBezTo>
                  <a:cubicBezTo>
                    <a:pt x="326" y="164"/>
                    <a:pt x="326" y="164"/>
                    <a:pt x="326" y="164"/>
                  </a:cubicBezTo>
                  <a:cubicBezTo>
                    <a:pt x="326" y="165"/>
                    <a:pt x="327" y="165"/>
                    <a:pt x="328" y="165"/>
                  </a:cubicBezTo>
                  <a:cubicBezTo>
                    <a:pt x="328" y="165"/>
                    <a:pt x="328" y="164"/>
                    <a:pt x="328" y="164"/>
                  </a:cubicBezTo>
                  <a:cubicBezTo>
                    <a:pt x="328" y="165"/>
                    <a:pt x="329" y="164"/>
                    <a:pt x="329" y="164"/>
                  </a:cubicBezTo>
                  <a:cubicBezTo>
                    <a:pt x="329" y="164"/>
                    <a:pt x="329" y="165"/>
                    <a:pt x="329" y="165"/>
                  </a:cubicBezTo>
                  <a:cubicBezTo>
                    <a:pt x="331" y="166"/>
                    <a:pt x="331" y="164"/>
                    <a:pt x="332" y="165"/>
                  </a:cubicBezTo>
                  <a:cubicBezTo>
                    <a:pt x="332" y="165"/>
                    <a:pt x="332" y="165"/>
                    <a:pt x="332" y="165"/>
                  </a:cubicBezTo>
                  <a:cubicBezTo>
                    <a:pt x="331" y="165"/>
                    <a:pt x="331" y="165"/>
                    <a:pt x="331" y="165"/>
                  </a:cubicBezTo>
                  <a:cubicBezTo>
                    <a:pt x="332" y="166"/>
                    <a:pt x="333" y="166"/>
                    <a:pt x="333" y="165"/>
                  </a:cubicBezTo>
                  <a:cubicBezTo>
                    <a:pt x="333" y="165"/>
                    <a:pt x="333" y="165"/>
                    <a:pt x="333" y="165"/>
                  </a:cubicBezTo>
                  <a:cubicBezTo>
                    <a:pt x="333" y="165"/>
                    <a:pt x="333" y="165"/>
                    <a:pt x="333" y="165"/>
                  </a:cubicBezTo>
                  <a:cubicBezTo>
                    <a:pt x="333" y="165"/>
                    <a:pt x="333" y="165"/>
                    <a:pt x="333" y="165"/>
                  </a:cubicBezTo>
                  <a:cubicBezTo>
                    <a:pt x="333" y="165"/>
                    <a:pt x="333" y="165"/>
                    <a:pt x="333" y="165"/>
                  </a:cubicBezTo>
                  <a:cubicBezTo>
                    <a:pt x="333" y="164"/>
                    <a:pt x="334" y="164"/>
                    <a:pt x="334" y="164"/>
                  </a:cubicBezTo>
                  <a:cubicBezTo>
                    <a:pt x="334" y="164"/>
                    <a:pt x="333" y="164"/>
                    <a:pt x="334" y="164"/>
                  </a:cubicBezTo>
                  <a:cubicBezTo>
                    <a:pt x="334" y="165"/>
                    <a:pt x="334" y="165"/>
                    <a:pt x="334" y="165"/>
                  </a:cubicBezTo>
                  <a:cubicBezTo>
                    <a:pt x="335" y="164"/>
                    <a:pt x="335" y="164"/>
                    <a:pt x="336" y="164"/>
                  </a:cubicBezTo>
                  <a:cubicBezTo>
                    <a:pt x="336" y="164"/>
                    <a:pt x="336" y="164"/>
                    <a:pt x="336" y="165"/>
                  </a:cubicBezTo>
                  <a:cubicBezTo>
                    <a:pt x="336" y="165"/>
                    <a:pt x="336" y="164"/>
                    <a:pt x="337" y="164"/>
                  </a:cubicBezTo>
                  <a:cubicBezTo>
                    <a:pt x="336" y="165"/>
                    <a:pt x="336" y="165"/>
                    <a:pt x="336" y="165"/>
                  </a:cubicBezTo>
                  <a:cubicBezTo>
                    <a:pt x="336" y="165"/>
                    <a:pt x="336" y="165"/>
                    <a:pt x="336" y="165"/>
                  </a:cubicBezTo>
                  <a:cubicBezTo>
                    <a:pt x="336" y="165"/>
                    <a:pt x="336" y="165"/>
                    <a:pt x="336" y="164"/>
                  </a:cubicBezTo>
                  <a:cubicBezTo>
                    <a:pt x="335" y="164"/>
                    <a:pt x="335" y="165"/>
                    <a:pt x="335" y="165"/>
                  </a:cubicBezTo>
                  <a:cubicBezTo>
                    <a:pt x="335" y="166"/>
                    <a:pt x="334" y="166"/>
                    <a:pt x="333" y="166"/>
                  </a:cubicBezTo>
                  <a:cubicBezTo>
                    <a:pt x="332" y="166"/>
                    <a:pt x="332" y="167"/>
                    <a:pt x="333" y="167"/>
                  </a:cubicBezTo>
                  <a:cubicBezTo>
                    <a:pt x="332" y="167"/>
                    <a:pt x="332" y="168"/>
                    <a:pt x="332" y="167"/>
                  </a:cubicBezTo>
                  <a:cubicBezTo>
                    <a:pt x="332" y="168"/>
                    <a:pt x="332" y="168"/>
                    <a:pt x="332" y="168"/>
                  </a:cubicBezTo>
                  <a:cubicBezTo>
                    <a:pt x="332" y="168"/>
                    <a:pt x="333" y="168"/>
                    <a:pt x="333" y="168"/>
                  </a:cubicBezTo>
                  <a:cubicBezTo>
                    <a:pt x="333" y="168"/>
                    <a:pt x="333" y="168"/>
                    <a:pt x="333" y="168"/>
                  </a:cubicBezTo>
                  <a:cubicBezTo>
                    <a:pt x="334" y="168"/>
                    <a:pt x="334" y="168"/>
                    <a:pt x="334" y="168"/>
                  </a:cubicBezTo>
                  <a:cubicBezTo>
                    <a:pt x="335" y="168"/>
                    <a:pt x="335" y="168"/>
                    <a:pt x="335" y="168"/>
                  </a:cubicBezTo>
                  <a:cubicBezTo>
                    <a:pt x="335" y="168"/>
                    <a:pt x="335" y="168"/>
                    <a:pt x="335" y="168"/>
                  </a:cubicBezTo>
                  <a:cubicBezTo>
                    <a:pt x="335" y="168"/>
                    <a:pt x="334" y="169"/>
                    <a:pt x="334" y="169"/>
                  </a:cubicBezTo>
                  <a:cubicBezTo>
                    <a:pt x="334" y="169"/>
                    <a:pt x="334" y="169"/>
                    <a:pt x="334" y="169"/>
                  </a:cubicBezTo>
                  <a:cubicBezTo>
                    <a:pt x="334" y="169"/>
                    <a:pt x="334" y="169"/>
                    <a:pt x="334" y="169"/>
                  </a:cubicBezTo>
                  <a:cubicBezTo>
                    <a:pt x="334" y="169"/>
                    <a:pt x="334" y="168"/>
                    <a:pt x="334" y="168"/>
                  </a:cubicBezTo>
                  <a:cubicBezTo>
                    <a:pt x="334" y="168"/>
                    <a:pt x="334" y="168"/>
                    <a:pt x="333" y="168"/>
                  </a:cubicBezTo>
                  <a:cubicBezTo>
                    <a:pt x="333" y="168"/>
                    <a:pt x="333" y="168"/>
                    <a:pt x="333" y="168"/>
                  </a:cubicBezTo>
                  <a:cubicBezTo>
                    <a:pt x="333" y="168"/>
                    <a:pt x="333" y="168"/>
                    <a:pt x="333" y="168"/>
                  </a:cubicBezTo>
                  <a:cubicBezTo>
                    <a:pt x="333" y="169"/>
                    <a:pt x="333" y="169"/>
                    <a:pt x="333" y="169"/>
                  </a:cubicBezTo>
                  <a:cubicBezTo>
                    <a:pt x="332" y="168"/>
                    <a:pt x="332" y="169"/>
                    <a:pt x="331" y="169"/>
                  </a:cubicBezTo>
                  <a:cubicBezTo>
                    <a:pt x="331" y="168"/>
                    <a:pt x="332" y="167"/>
                    <a:pt x="331" y="167"/>
                  </a:cubicBezTo>
                  <a:cubicBezTo>
                    <a:pt x="330" y="167"/>
                    <a:pt x="330" y="167"/>
                    <a:pt x="330" y="167"/>
                  </a:cubicBezTo>
                  <a:close/>
                  <a:moveTo>
                    <a:pt x="339" y="173"/>
                  </a:moveTo>
                  <a:cubicBezTo>
                    <a:pt x="339" y="173"/>
                    <a:pt x="339" y="173"/>
                    <a:pt x="339" y="173"/>
                  </a:cubicBezTo>
                  <a:cubicBezTo>
                    <a:pt x="339" y="173"/>
                    <a:pt x="339" y="173"/>
                    <a:pt x="339" y="173"/>
                  </a:cubicBezTo>
                  <a:cubicBezTo>
                    <a:pt x="339" y="173"/>
                    <a:pt x="339" y="173"/>
                    <a:pt x="339" y="173"/>
                  </a:cubicBezTo>
                  <a:cubicBezTo>
                    <a:pt x="339" y="173"/>
                    <a:pt x="339" y="173"/>
                    <a:pt x="339" y="173"/>
                  </a:cubicBezTo>
                  <a:cubicBezTo>
                    <a:pt x="338" y="173"/>
                    <a:pt x="337" y="171"/>
                    <a:pt x="336" y="172"/>
                  </a:cubicBezTo>
                  <a:cubicBezTo>
                    <a:pt x="336" y="172"/>
                    <a:pt x="336" y="172"/>
                    <a:pt x="336" y="172"/>
                  </a:cubicBezTo>
                  <a:cubicBezTo>
                    <a:pt x="336" y="172"/>
                    <a:pt x="336" y="172"/>
                    <a:pt x="336" y="172"/>
                  </a:cubicBezTo>
                  <a:cubicBezTo>
                    <a:pt x="336" y="172"/>
                    <a:pt x="336" y="172"/>
                    <a:pt x="336" y="172"/>
                  </a:cubicBezTo>
                  <a:cubicBezTo>
                    <a:pt x="335" y="173"/>
                    <a:pt x="336" y="174"/>
                    <a:pt x="335" y="174"/>
                  </a:cubicBezTo>
                  <a:cubicBezTo>
                    <a:pt x="333" y="173"/>
                    <a:pt x="331" y="173"/>
                    <a:pt x="330" y="174"/>
                  </a:cubicBezTo>
                  <a:cubicBezTo>
                    <a:pt x="330" y="175"/>
                    <a:pt x="329" y="174"/>
                    <a:pt x="329" y="175"/>
                  </a:cubicBezTo>
                  <a:cubicBezTo>
                    <a:pt x="328" y="175"/>
                    <a:pt x="328" y="175"/>
                    <a:pt x="328" y="175"/>
                  </a:cubicBezTo>
                  <a:cubicBezTo>
                    <a:pt x="328" y="175"/>
                    <a:pt x="329" y="174"/>
                    <a:pt x="328" y="174"/>
                  </a:cubicBezTo>
                  <a:cubicBezTo>
                    <a:pt x="329" y="174"/>
                    <a:pt x="329" y="171"/>
                    <a:pt x="330" y="173"/>
                  </a:cubicBezTo>
                  <a:cubicBezTo>
                    <a:pt x="331" y="172"/>
                    <a:pt x="331" y="172"/>
                    <a:pt x="331" y="172"/>
                  </a:cubicBezTo>
                  <a:cubicBezTo>
                    <a:pt x="332" y="173"/>
                    <a:pt x="333" y="173"/>
                    <a:pt x="333" y="172"/>
                  </a:cubicBezTo>
                  <a:cubicBezTo>
                    <a:pt x="332" y="173"/>
                    <a:pt x="333" y="173"/>
                    <a:pt x="333" y="173"/>
                  </a:cubicBezTo>
                  <a:cubicBezTo>
                    <a:pt x="334" y="173"/>
                    <a:pt x="336" y="173"/>
                    <a:pt x="335" y="172"/>
                  </a:cubicBezTo>
                  <a:cubicBezTo>
                    <a:pt x="335" y="171"/>
                    <a:pt x="336" y="171"/>
                    <a:pt x="336" y="172"/>
                  </a:cubicBezTo>
                  <a:cubicBezTo>
                    <a:pt x="336" y="172"/>
                    <a:pt x="336" y="172"/>
                    <a:pt x="336" y="172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8" y="172"/>
                    <a:pt x="337" y="170"/>
                    <a:pt x="338" y="171"/>
                  </a:cubicBezTo>
                  <a:cubicBezTo>
                    <a:pt x="338" y="170"/>
                    <a:pt x="338" y="170"/>
                    <a:pt x="338" y="170"/>
                  </a:cubicBezTo>
                  <a:cubicBezTo>
                    <a:pt x="338" y="170"/>
                    <a:pt x="338" y="170"/>
                    <a:pt x="339" y="170"/>
                  </a:cubicBezTo>
                  <a:cubicBezTo>
                    <a:pt x="339" y="170"/>
                    <a:pt x="339" y="169"/>
                    <a:pt x="338" y="169"/>
                  </a:cubicBezTo>
                  <a:cubicBezTo>
                    <a:pt x="338" y="169"/>
                    <a:pt x="338" y="169"/>
                    <a:pt x="338" y="169"/>
                  </a:cubicBezTo>
                  <a:cubicBezTo>
                    <a:pt x="338" y="169"/>
                    <a:pt x="338" y="169"/>
                    <a:pt x="338" y="169"/>
                  </a:cubicBezTo>
                  <a:cubicBezTo>
                    <a:pt x="338" y="169"/>
                    <a:pt x="338" y="169"/>
                    <a:pt x="338" y="169"/>
                  </a:cubicBezTo>
                  <a:cubicBezTo>
                    <a:pt x="339" y="169"/>
                    <a:pt x="339" y="169"/>
                    <a:pt x="339" y="169"/>
                  </a:cubicBezTo>
                  <a:cubicBezTo>
                    <a:pt x="339" y="170"/>
                    <a:pt x="339" y="170"/>
                    <a:pt x="339" y="170"/>
                  </a:cubicBezTo>
                  <a:cubicBezTo>
                    <a:pt x="339" y="170"/>
                    <a:pt x="339" y="170"/>
                    <a:pt x="338" y="170"/>
                  </a:cubicBezTo>
                  <a:cubicBezTo>
                    <a:pt x="339" y="171"/>
                    <a:pt x="340" y="171"/>
                    <a:pt x="340" y="172"/>
                  </a:cubicBezTo>
                  <a:cubicBezTo>
                    <a:pt x="340" y="172"/>
                    <a:pt x="339" y="172"/>
                    <a:pt x="339" y="173"/>
                  </a:cubicBezTo>
                  <a:close/>
                  <a:moveTo>
                    <a:pt x="340" y="167"/>
                  </a:moveTo>
                  <a:cubicBezTo>
                    <a:pt x="339" y="167"/>
                    <a:pt x="341" y="166"/>
                    <a:pt x="339" y="165"/>
                  </a:cubicBezTo>
                  <a:cubicBezTo>
                    <a:pt x="339" y="166"/>
                    <a:pt x="339" y="166"/>
                    <a:pt x="339" y="166"/>
                  </a:cubicBezTo>
                  <a:cubicBezTo>
                    <a:pt x="339" y="165"/>
                    <a:pt x="339" y="165"/>
                    <a:pt x="339" y="165"/>
                  </a:cubicBezTo>
                  <a:cubicBezTo>
                    <a:pt x="341" y="165"/>
                    <a:pt x="340" y="167"/>
                    <a:pt x="341" y="167"/>
                  </a:cubicBezTo>
                  <a:lnTo>
                    <a:pt x="340" y="167"/>
                  </a:lnTo>
                  <a:close/>
                  <a:moveTo>
                    <a:pt x="340" y="172"/>
                  </a:moveTo>
                  <a:cubicBezTo>
                    <a:pt x="340" y="172"/>
                    <a:pt x="341" y="172"/>
                    <a:pt x="341" y="171"/>
                  </a:cubicBezTo>
                  <a:cubicBezTo>
                    <a:pt x="341" y="171"/>
                    <a:pt x="341" y="171"/>
                    <a:pt x="341" y="171"/>
                  </a:cubicBezTo>
                  <a:cubicBezTo>
                    <a:pt x="341" y="171"/>
                    <a:pt x="341" y="171"/>
                    <a:pt x="341" y="171"/>
                  </a:cubicBezTo>
                  <a:cubicBezTo>
                    <a:pt x="341" y="172"/>
                    <a:pt x="341" y="172"/>
                    <a:pt x="341" y="172"/>
                  </a:cubicBezTo>
                  <a:lnTo>
                    <a:pt x="340" y="172"/>
                  </a:lnTo>
                  <a:close/>
                  <a:moveTo>
                    <a:pt x="342" y="172"/>
                  </a:moveTo>
                  <a:cubicBezTo>
                    <a:pt x="342" y="172"/>
                    <a:pt x="342" y="172"/>
                    <a:pt x="342" y="172"/>
                  </a:cubicBezTo>
                  <a:cubicBezTo>
                    <a:pt x="343" y="172"/>
                    <a:pt x="343" y="172"/>
                    <a:pt x="343" y="171"/>
                  </a:cubicBezTo>
                  <a:cubicBezTo>
                    <a:pt x="344" y="172"/>
                    <a:pt x="344" y="172"/>
                    <a:pt x="344" y="172"/>
                  </a:cubicBezTo>
                  <a:cubicBezTo>
                    <a:pt x="344" y="172"/>
                    <a:pt x="344" y="172"/>
                    <a:pt x="344" y="172"/>
                  </a:cubicBezTo>
                  <a:cubicBezTo>
                    <a:pt x="344" y="172"/>
                    <a:pt x="344" y="172"/>
                    <a:pt x="344" y="172"/>
                  </a:cubicBezTo>
                  <a:cubicBezTo>
                    <a:pt x="343" y="173"/>
                    <a:pt x="343" y="173"/>
                    <a:pt x="342" y="172"/>
                  </a:cubicBezTo>
                  <a:close/>
                  <a:moveTo>
                    <a:pt x="347" y="169"/>
                  </a:moveTo>
                  <a:cubicBezTo>
                    <a:pt x="347" y="169"/>
                    <a:pt x="345" y="169"/>
                    <a:pt x="345" y="169"/>
                  </a:cubicBezTo>
                  <a:cubicBezTo>
                    <a:pt x="345" y="170"/>
                    <a:pt x="345" y="170"/>
                    <a:pt x="345" y="170"/>
                  </a:cubicBezTo>
                  <a:cubicBezTo>
                    <a:pt x="344" y="169"/>
                    <a:pt x="344" y="169"/>
                    <a:pt x="343" y="169"/>
                  </a:cubicBezTo>
                  <a:cubicBezTo>
                    <a:pt x="343" y="170"/>
                    <a:pt x="342" y="170"/>
                    <a:pt x="342" y="170"/>
                  </a:cubicBezTo>
                  <a:cubicBezTo>
                    <a:pt x="342" y="170"/>
                    <a:pt x="342" y="170"/>
                    <a:pt x="342" y="169"/>
                  </a:cubicBezTo>
                  <a:cubicBezTo>
                    <a:pt x="342" y="169"/>
                    <a:pt x="341" y="168"/>
                    <a:pt x="341" y="168"/>
                  </a:cubicBezTo>
                  <a:cubicBezTo>
                    <a:pt x="341" y="168"/>
                    <a:pt x="341" y="168"/>
                    <a:pt x="341" y="168"/>
                  </a:cubicBezTo>
                  <a:cubicBezTo>
                    <a:pt x="342" y="168"/>
                    <a:pt x="342" y="169"/>
                    <a:pt x="342" y="168"/>
                  </a:cubicBezTo>
                  <a:cubicBezTo>
                    <a:pt x="343" y="168"/>
                    <a:pt x="343" y="169"/>
                    <a:pt x="343" y="168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4" y="168"/>
                    <a:pt x="344" y="168"/>
                    <a:pt x="344" y="168"/>
                  </a:cubicBezTo>
                  <a:cubicBezTo>
                    <a:pt x="343" y="168"/>
                    <a:pt x="343" y="169"/>
                    <a:pt x="344" y="169"/>
                  </a:cubicBezTo>
                  <a:cubicBezTo>
                    <a:pt x="344" y="169"/>
                    <a:pt x="345" y="170"/>
                    <a:pt x="345" y="169"/>
                  </a:cubicBezTo>
                  <a:cubicBezTo>
                    <a:pt x="345" y="169"/>
                    <a:pt x="345" y="169"/>
                    <a:pt x="345" y="169"/>
                  </a:cubicBezTo>
                  <a:cubicBezTo>
                    <a:pt x="348" y="169"/>
                    <a:pt x="348" y="169"/>
                    <a:pt x="348" y="169"/>
                  </a:cubicBezTo>
                  <a:lnTo>
                    <a:pt x="347" y="169"/>
                  </a:lnTo>
                  <a:close/>
                  <a:moveTo>
                    <a:pt x="351" y="155"/>
                  </a:moveTo>
                  <a:cubicBezTo>
                    <a:pt x="351" y="155"/>
                    <a:pt x="351" y="155"/>
                    <a:pt x="351" y="155"/>
                  </a:cubicBezTo>
                  <a:cubicBezTo>
                    <a:pt x="351" y="155"/>
                    <a:pt x="351" y="155"/>
                    <a:pt x="351" y="155"/>
                  </a:cubicBezTo>
                  <a:cubicBezTo>
                    <a:pt x="351" y="154"/>
                    <a:pt x="351" y="154"/>
                    <a:pt x="351" y="154"/>
                  </a:cubicBezTo>
                  <a:cubicBezTo>
                    <a:pt x="352" y="154"/>
                    <a:pt x="352" y="155"/>
                    <a:pt x="353" y="154"/>
                  </a:cubicBezTo>
                  <a:cubicBezTo>
                    <a:pt x="353" y="154"/>
                    <a:pt x="352" y="154"/>
                    <a:pt x="352" y="154"/>
                  </a:cubicBezTo>
                  <a:cubicBezTo>
                    <a:pt x="352" y="153"/>
                    <a:pt x="353" y="155"/>
                    <a:pt x="353" y="154"/>
                  </a:cubicBezTo>
                  <a:cubicBezTo>
                    <a:pt x="353" y="155"/>
                    <a:pt x="352" y="155"/>
                    <a:pt x="351" y="155"/>
                  </a:cubicBezTo>
                  <a:close/>
                  <a:moveTo>
                    <a:pt x="362" y="118"/>
                  </a:moveTo>
                  <a:cubicBezTo>
                    <a:pt x="361" y="118"/>
                    <a:pt x="360" y="118"/>
                    <a:pt x="360" y="118"/>
                  </a:cubicBezTo>
                  <a:cubicBezTo>
                    <a:pt x="360" y="118"/>
                    <a:pt x="359" y="118"/>
                    <a:pt x="359" y="11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8"/>
                    <a:pt x="358" y="117"/>
                    <a:pt x="358" y="117"/>
                  </a:cubicBezTo>
                  <a:cubicBezTo>
                    <a:pt x="358" y="117"/>
                    <a:pt x="358" y="117"/>
                    <a:pt x="358" y="117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59" y="117"/>
                    <a:pt x="359" y="117"/>
                    <a:pt x="360" y="118"/>
                  </a:cubicBezTo>
                  <a:cubicBezTo>
                    <a:pt x="360" y="117"/>
                    <a:pt x="361" y="117"/>
                    <a:pt x="362" y="117"/>
                  </a:cubicBezTo>
                  <a:cubicBezTo>
                    <a:pt x="361" y="118"/>
                    <a:pt x="362" y="117"/>
                    <a:pt x="363" y="118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4" y="119"/>
                    <a:pt x="364" y="119"/>
                    <a:pt x="364" y="119"/>
                  </a:cubicBezTo>
                  <a:cubicBezTo>
                    <a:pt x="364" y="119"/>
                    <a:pt x="364" y="119"/>
                    <a:pt x="364" y="119"/>
                  </a:cubicBezTo>
                  <a:cubicBezTo>
                    <a:pt x="363" y="118"/>
                    <a:pt x="363" y="118"/>
                    <a:pt x="362" y="118"/>
                  </a:cubicBezTo>
                  <a:close/>
                  <a:moveTo>
                    <a:pt x="354" y="155"/>
                  </a:moveTo>
                  <a:cubicBezTo>
                    <a:pt x="354" y="155"/>
                    <a:pt x="354" y="155"/>
                    <a:pt x="354" y="155"/>
                  </a:cubicBezTo>
                  <a:cubicBezTo>
                    <a:pt x="354" y="155"/>
                    <a:pt x="354" y="155"/>
                    <a:pt x="354" y="155"/>
                  </a:cubicBezTo>
                  <a:cubicBezTo>
                    <a:pt x="354" y="156"/>
                    <a:pt x="354" y="156"/>
                    <a:pt x="354" y="156"/>
                  </a:cubicBezTo>
                  <a:cubicBezTo>
                    <a:pt x="353" y="156"/>
                    <a:pt x="354" y="156"/>
                    <a:pt x="354" y="155"/>
                  </a:cubicBezTo>
                  <a:close/>
                  <a:moveTo>
                    <a:pt x="362" y="122"/>
                  </a:moveTo>
                  <a:cubicBezTo>
                    <a:pt x="362" y="122"/>
                    <a:pt x="363" y="122"/>
                    <a:pt x="363" y="121"/>
                  </a:cubicBezTo>
                  <a:cubicBezTo>
                    <a:pt x="364" y="121"/>
                    <a:pt x="364" y="121"/>
                    <a:pt x="364" y="121"/>
                  </a:cubicBezTo>
                  <a:cubicBezTo>
                    <a:pt x="364" y="122"/>
                    <a:pt x="363" y="122"/>
                    <a:pt x="362" y="122"/>
                  </a:cubicBezTo>
                  <a:close/>
                  <a:moveTo>
                    <a:pt x="365" y="118"/>
                  </a:moveTo>
                  <a:cubicBezTo>
                    <a:pt x="365" y="118"/>
                    <a:pt x="365" y="118"/>
                    <a:pt x="365" y="118"/>
                  </a:cubicBezTo>
                  <a:cubicBezTo>
                    <a:pt x="365" y="118"/>
                    <a:pt x="365" y="118"/>
                    <a:pt x="365" y="118"/>
                  </a:cubicBezTo>
                  <a:cubicBezTo>
                    <a:pt x="364" y="118"/>
                    <a:pt x="364" y="117"/>
                    <a:pt x="364" y="117"/>
                  </a:cubicBezTo>
                  <a:cubicBezTo>
                    <a:pt x="365" y="116"/>
                    <a:pt x="366" y="119"/>
                    <a:pt x="366" y="117"/>
                  </a:cubicBezTo>
                  <a:cubicBezTo>
                    <a:pt x="366" y="117"/>
                    <a:pt x="366" y="117"/>
                    <a:pt x="366" y="117"/>
                  </a:cubicBezTo>
                  <a:cubicBezTo>
                    <a:pt x="367" y="116"/>
                    <a:pt x="367" y="116"/>
                    <a:pt x="367" y="116"/>
                  </a:cubicBezTo>
                  <a:cubicBezTo>
                    <a:pt x="365" y="118"/>
                    <a:pt x="368" y="118"/>
                    <a:pt x="368" y="118"/>
                  </a:cubicBezTo>
                  <a:cubicBezTo>
                    <a:pt x="368" y="118"/>
                    <a:pt x="368" y="118"/>
                    <a:pt x="368" y="118"/>
                  </a:cubicBezTo>
                  <a:cubicBezTo>
                    <a:pt x="369" y="118"/>
                    <a:pt x="369" y="118"/>
                    <a:pt x="369" y="118"/>
                  </a:cubicBezTo>
                  <a:cubicBezTo>
                    <a:pt x="368" y="118"/>
                    <a:pt x="368" y="118"/>
                    <a:pt x="368" y="118"/>
                  </a:cubicBezTo>
                  <a:cubicBezTo>
                    <a:pt x="368" y="119"/>
                    <a:pt x="369" y="119"/>
                    <a:pt x="369" y="119"/>
                  </a:cubicBezTo>
                  <a:cubicBezTo>
                    <a:pt x="369" y="119"/>
                    <a:pt x="369" y="119"/>
                    <a:pt x="368" y="119"/>
                  </a:cubicBezTo>
                  <a:cubicBezTo>
                    <a:pt x="369" y="119"/>
                    <a:pt x="368" y="118"/>
                    <a:pt x="367" y="118"/>
                  </a:cubicBezTo>
                  <a:cubicBezTo>
                    <a:pt x="367" y="118"/>
                    <a:pt x="367" y="118"/>
                    <a:pt x="367" y="118"/>
                  </a:cubicBezTo>
                  <a:cubicBezTo>
                    <a:pt x="366" y="119"/>
                    <a:pt x="365" y="116"/>
                    <a:pt x="365" y="118"/>
                  </a:cubicBezTo>
                  <a:close/>
                  <a:moveTo>
                    <a:pt x="364" y="124"/>
                  </a:moveTo>
                  <a:cubicBezTo>
                    <a:pt x="364" y="123"/>
                    <a:pt x="364" y="123"/>
                    <a:pt x="364" y="123"/>
                  </a:cubicBezTo>
                  <a:cubicBezTo>
                    <a:pt x="365" y="124"/>
                    <a:pt x="365" y="124"/>
                    <a:pt x="365" y="124"/>
                  </a:cubicBezTo>
                  <a:cubicBezTo>
                    <a:pt x="364" y="124"/>
                    <a:pt x="364" y="124"/>
                    <a:pt x="364" y="124"/>
                  </a:cubicBezTo>
                  <a:close/>
                  <a:moveTo>
                    <a:pt x="354" y="164"/>
                  </a:moveTo>
                  <a:cubicBezTo>
                    <a:pt x="353" y="163"/>
                    <a:pt x="353" y="163"/>
                    <a:pt x="353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4"/>
                    <a:pt x="353" y="163"/>
                    <a:pt x="354" y="164"/>
                  </a:cubicBezTo>
                  <a:close/>
                  <a:moveTo>
                    <a:pt x="356" y="161"/>
                  </a:moveTo>
                  <a:cubicBezTo>
                    <a:pt x="355" y="161"/>
                    <a:pt x="355" y="161"/>
                    <a:pt x="355" y="161"/>
                  </a:cubicBezTo>
                  <a:cubicBezTo>
                    <a:pt x="356" y="161"/>
                    <a:pt x="356" y="161"/>
                    <a:pt x="356" y="161"/>
                  </a:cubicBezTo>
                  <a:cubicBezTo>
                    <a:pt x="356" y="161"/>
                    <a:pt x="355" y="161"/>
                    <a:pt x="356" y="161"/>
                  </a:cubicBezTo>
                  <a:close/>
                  <a:moveTo>
                    <a:pt x="361" y="140"/>
                  </a:moveTo>
                  <a:cubicBezTo>
                    <a:pt x="361" y="140"/>
                    <a:pt x="362" y="141"/>
                    <a:pt x="362" y="141"/>
                  </a:cubicBezTo>
                  <a:cubicBezTo>
                    <a:pt x="361" y="141"/>
                    <a:pt x="362" y="141"/>
                    <a:pt x="361" y="140"/>
                  </a:cubicBezTo>
                  <a:close/>
                  <a:moveTo>
                    <a:pt x="357" y="163"/>
                  </a:moveTo>
                  <a:cubicBezTo>
                    <a:pt x="357" y="163"/>
                    <a:pt x="357" y="163"/>
                    <a:pt x="357" y="163"/>
                  </a:cubicBezTo>
                  <a:cubicBezTo>
                    <a:pt x="356" y="162"/>
                    <a:pt x="356" y="162"/>
                    <a:pt x="356" y="162"/>
                  </a:cubicBezTo>
                  <a:cubicBezTo>
                    <a:pt x="356" y="162"/>
                    <a:pt x="355" y="162"/>
                    <a:pt x="356" y="162"/>
                  </a:cubicBezTo>
                  <a:cubicBezTo>
                    <a:pt x="356" y="162"/>
                    <a:pt x="356" y="162"/>
                    <a:pt x="356" y="162"/>
                  </a:cubicBezTo>
                  <a:cubicBezTo>
                    <a:pt x="356" y="162"/>
                    <a:pt x="357" y="162"/>
                    <a:pt x="357" y="162"/>
                  </a:cubicBezTo>
                  <a:cubicBezTo>
                    <a:pt x="357" y="162"/>
                    <a:pt x="357" y="163"/>
                    <a:pt x="357" y="163"/>
                  </a:cubicBezTo>
                  <a:close/>
                  <a:moveTo>
                    <a:pt x="358" y="164"/>
                  </a:moveTo>
                  <a:cubicBezTo>
                    <a:pt x="358" y="163"/>
                    <a:pt x="358" y="163"/>
                    <a:pt x="358" y="163"/>
                  </a:cubicBezTo>
                  <a:cubicBezTo>
                    <a:pt x="358" y="164"/>
                    <a:pt x="358" y="164"/>
                    <a:pt x="358" y="164"/>
                  </a:cubicBezTo>
                  <a:close/>
                  <a:moveTo>
                    <a:pt x="358" y="159"/>
                  </a:moveTo>
                  <a:cubicBezTo>
                    <a:pt x="359" y="158"/>
                    <a:pt x="358" y="157"/>
                    <a:pt x="360" y="157"/>
                  </a:cubicBezTo>
                  <a:cubicBezTo>
                    <a:pt x="359" y="158"/>
                    <a:pt x="362" y="159"/>
                    <a:pt x="360" y="159"/>
                  </a:cubicBezTo>
                  <a:lnTo>
                    <a:pt x="358" y="159"/>
                  </a:lnTo>
                  <a:close/>
                  <a:moveTo>
                    <a:pt x="359" y="164"/>
                  </a:moveTo>
                  <a:cubicBezTo>
                    <a:pt x="359" y="163"/>
                    <a:pt x="359" y="163"/>
                    <a:pt x="359" y="163"/>
                  </a:cubicBezTo>
                  <a:cubicBezTo>
                    <a:pt x="359" y="164"/>
                    <a:pt x="359" y="164"/>
                    <a:pt x="359" y="164"/>
                  </a:cubicBezTo>
                  <a:close/>
                  <a:moveTo>
                    <a:pt x="359" y="162"/>
                  </a:moveTo>
                  <a:cubicBezTo>
                    <a:pt x="359" y="163"/>
                    <a:pt x="359" y="163"/>
                    <a:pt x="359" y="162"/>
                  </a:cubicBezTo>
                  <a:cubicBezTo>
                    <a:pt x="359" y="162"/>
                    <a:pt x="359" y="162"/>
                    <a:pt x="359" y="162"/>
                  </a:cubicBezTo>
                  <a:cubicBezTo>
                    <a:pt x="359" y="162"/>
                    <a:pt x="360" y="162"/>
                    <a:pt x="360" y="162"/>
                  </a:cubicBezTo>
                  <a:lnTo>
                    <a:pt x="359" y="162"/>
                  </a:lnTo>
                  <a:close/>
                  <a:moveTo>
                    <a:pt x="361" y="158"/>
                  </a:moveTo>
                  <a:cubicBezTo>
                    <a:pt x="361" y="158"/>
                    <a:pt x="361" y="158"/>
                    <a:pt x="361" y="158"/>
                  </a:cubicBezTo>
                  <a:cubicBezTo>
                    <a:pt x="361" y="158"/>
                    <a:pt x="361" y="158"/>
                    <a:pt x="361" y="158"/>
                  </a:cubicBezTo>
                  <a:cubicBezTo>
                    <a:pt x="361" y="158"/>
                    <a:pt x="361" y="158"/>
                    <a:pt x="361" y="158"/>
                  </a:cubicBezTo>
                  <a:cubicBezTo>
                    <a:pt x="361" y="158"/>
                    <a:pt x="361" y="158"/>
                    <a:pt x="361" y="158"/>
                  </a:cubicBezTo>
                  <a:cubicBezTo>
                    <a:pt x="361" y="158"/>
                    <a:pt x="361" y="158"/>
                    <a:pt x="361" y="158"/>
                  </a:cubicBezTo>
                  <a:cubicBezTo>
                    <a:pt x="361" y="158"/>
                    <a:pt x="361" y="158"/>
                    <a:pt x="361" y="158"/>
                  </a:cubicBezTo>
                  <a:cubicBezTo>
                    <a:pt x="361" y="158"/>
                    <a:pt x="361" y="157"/>
                    <a:pt x="361" y="157"/>
                  </a:cubicBezTo>
                  <a:cubicBezTo>
                    <a:pt x="361" y="157"/>
                    <a:pt x="361" y="158"/>
                    <a:pt x="361" y="158"/>
                  </a:cubicBezTo>
                  <a:cubicBezTo>
                    <a:pt x="361" y="158"/>
                    <a:pt x="361" y="158"/>
                    <a:pt x="361" y="158"/>
                  </a:cubicBezTo>
                  <a:close/>
                  <a:moveTo>
                    <a:pt x="361" y="161"/>
                  </a:moveTo>
                  <a:cubicBezTo>
                    <a:pt x="361" y="161"/>
                    <a:pt x="361" y="161"/>
                    <a:pt x="361" y="161"/>
                  </a:cubicBezTo>
                  <a:cubicBezTo>
                    <a:pt x="362" y="161"/>
                    <a:pt x="361" y="160"/>
                    <a:pt x="361" y="160"/>
                  </a:cubicBezTo>
                  <a:cubicBezTo>
                    <a:pt x="361" y="160"/>
                    <a:pt x="362" y="160"/>
                    <a:pt x="362" y="160"/>
                  </a:cubicBezTo>
                  <a:cubicBezTo>
                    <a:pt x="362" y="160"/>
                    <a:pt x="362" y="160"/>
                    <a:pt x="362" y="160"/>
                  </a:cubicBezTo>
                  <a:cubicBezTo>
                    <a:pt x="362" y="160"/>
                    <a:pt x="362" y="160"/>
                    <a:pt x="362" y="160"/>
                  </a:cubicBezTo>
                  <a:cubicBezTo>
                    <a:pt x="362" y="160"/>
                    <a:pt x="362" y="160"/>
                    <a:pt x="362" y="160"/>
                  </a:cubicBezTo>
                  <a:cubicBezTo>
                    <a:pt x="362" y="159"/>
                    <a:pt x="362" y="159"/>
                    <a:pt x="363" y="159"/>
                  </a:cubicBezTo>
                  <a:cubicBezTo>
                    <a:pt x="363" y="159"/>
                    <a:pt x="363" y="159"/>
                    <a:pt x="362" y="159"/>
                  </a:cubicBezTo>
                  <a:cubicBezTo>
                    <a:pt x="363" y="158"/>
                    <a:pt x="364" y="160"/>
                    <a:pt x="364" y="158"/>
                  </a:cubicBezTo>
                  <a:cubicBezTo>
                    <a:pt x="365" y="158"/>
                    <a:pt x="365" y="159"/>
                    <a:pt x="365" y="159"/>
                  </a:cubicBezTo>
                  <a:cubicBezTo>
                    <a:pt x="365" y="159"/>
                    <a:pt x="364" y="160"/>
                    <a:pt x="364" y="159"/>
                  </a:cubicBezTo>
                  <a:cubicBezTo>
                    <a:pt x="364" y="159"/>
                    <a:pt x="363" y="159"/>
                    <a:pt x="363" y="159"/>
                  </a:cubicBezTo>
                  <a:cubicBezTo>
                    <a:pt x="363" y="159"/>
                    <a:pt x="362" y="159"/>
                    <a:pt x="362" y="160"/>
                  </a:cubicBezTo>
                  <a:cubicBezTo>
                    <a:pt x="362" y="160"/>
                    <a:pt x="362" y="160"/>
                    <a:pt x="362" y="160"/>
                  </a:cubicBezTo>
                  <a:cubicBezTo>
                    <a:pt x="363" y="160"/>
                    <a:pt x="364" y="160"/>
                    <a:pt x="365" y="160"/>
                  </a:cubicBezTo>
                  <a:cubicBezTo>
                    <a:pt x="364" y="160"/>
                    <a:pt x="363" y="160"/>
                    <a:pt x="362" y="160"/>
                  </a:cubicBezTo>
                  <a:cubicBezTo>
                    <a:pt x="362" y="160"/>
                    <a:pt x="362" y="160"/>
                    <a:pt x="362" y="160"/>
                  </a:cubicBezTo>
                  <a:cubicBezTo>
                    <a:pt x="362" y="160"/>
                    <a:pt x="362" y="160"/>
                    <a:pt x="362" y="160"/>
                  </a:cubicBezTo>
                  <a:cubicBezTo>
                    <a:pt x="361" y="161"/>
                    <a:pt x="362" y="161"/>
                    <a:pt x="362" y="161"/>
                  </a:cubicBezTo>
                  <a:cubicBezTo>
                    <a:pt x="363" y="161"/>
                    <a:pt x="362" y="161"/>
                    <a:pt x="363" y="162"/>
                  </a:cubicBezTo>
                  <a:cubicBezTo>
                    <a:pt x="363" y="162"/>
                    <a:pt x="363" y="162"/>
                    <a:pt x="363" y="162"/>
                  </a:cubicBezTo>
                  <a:cubicBezTo>
                    <a:pt x="363" y="162"/>
                    <a:pt x="363" y="162"/>
                    <a:pt x="363" y="162"/>
                  </a:cubicBezTo>
                  <a:cubicBezTo>
                    <a:pt x="362" y="161"/>
                    <a:pt x="361" y="162"/>
                    <a:pt x="360" y="162"/>
                  </a:cubicBezTo>
                  <a:cubicBezTo>
                    <a:pt x="361" y="161"/>
                    <a:pt x="361" y="162"/>
                    <a:pt x="361" y="161"/>
                  </a:cubicBezTo>
                  <a:close/>
                  <a:moveTo>
                    <a:pt x="368" y="164"/>
                  </a:moveTo>
                  <a:cubicBezTo>
                    <a:pt x="368" y="165"/>
                    <a:pt x="368" y="165"/>
                    <a:pt x="368" y="165"/>
                  </a:cubicBezTo>
                  <a:cubicBezTo>
                    <a:pt x="368" y="164"/>
                    <a:pt x="367" y="164"/>
                    <a:pt x="367" y="164"/>
                  </a:cubicBezTo>
                  <a:cubicBezTo>
                    <a:pt x="367" y="164"/>
                    <a:pt x="367" y="165"/>
                    <a:pt x="367" y="165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68" y="165"/>
                    <a:pt x="368" y="165"/>
                    <a:pt x="368" y="165"/>
                  </a:cubicBezTo>
                  <a:cubicBezTo>
                    <a:pt x="368" y="165"/>
                    <a:pt x="367" y="165"/>
                    <a:pt x="367" y="165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66" y="165"/>
                    <a:pt x="366" y="164"/>
                    <a:pt x="365" y="165"/>
                  </a:cubicBezTo>
                  <a:cubicBezTo>
                    <a:pt x="365" y="165"/>
                    <a:pt x="365" y="165"/>
                    <a:pt x="364" y="165"/>
                  </a:cubicBezTo>
                  <a:cubicBezTo>
                    <a:pt x="364" y="166"/>
                    <a:pt x="364" y="166"/>
                    <a:pt x="364" y="166"/>
                  </a:cubicBezTo>
                  <a:cubicBezTo>
                    <a:pt x="364" y="166"/>
                    <a:pt x="364" y="166"/>
                    <a:pt x="364" y="166"/>
                  </a:cubicBezTo>
                  <a:cubicBezTo>
                    <a:pt x="364" y="166"/>
                    <a:pt x="364" y="166"/>
                    <a:pt x="365" y="167"/>
                  </a:cubicBezTo>
                  <a:cubicBezTo>
                    <a:pt x="365" y="167"/>
                    <a:pt x="365" y="167"/>
                    <a:pt x="365" y="167"/>
                  </a:cubicBezTo>
                  <a:cubicBezTo>
                    <a:pt x="365" y="167"/>
                    <a:pt x="366" y="167"/>
                    <a:pt x="366" y="168"/>
                  </a:cubicBezTo>
                  <a:cubicBezTo>
                    <a:pt x="366" y="168"/>
                    <a:pt x="365" y="167"/>
                    <a:pt x="365" y="167"/>
                  </a:cubicBezTo>
                  <a:cubicBezTo>
                    <a:pt x="365" y="168"/>
                    <a:pt x="365" y="168"/>
                    <a:pt x="365" y="168"/>
                  </a:cubicBezTo>
                  <a:cubicBezTo>
                    <a:pt x="365" y="168"/>
                    <a:pt x="365" y="167"/>
                    <a:pt x="365" y="167"/>
                  </a:cubicBezTo>
                  <a:cubicBezTo>
                    <a:pt x="365" y="167"/>
                    <a:pt x="365" y="167"/>
                    <a:pt x="365" y="167"/>
                  </a:cubicBezTo>
                  <a:cubicBezTo>
                    <a:pt x="364" y="167"/>
                    <a:pt x="364" y="167"/>
                    <a:pt x="364" y="167"/>
                  </a:cubicBezTo>
                  <a:cubicBezTo>
                    <a:pt x="364" y="167"/>
                    <a:pt x="364" y="167"/>
                    <a:pt x="364" y="167"/>
                  </a:cubicBezTo>
                  <a:cubicBezTo>
                    <a:pt x="364" y="167"/>
                    <a:pt x="363" y="167"/>
                    <a:pt x="363" y="167"/>
                  </a:cubicBezTo>
                  <a:cubicBezTo>
                    <a:pt x="362" y="167"/>
                    <a:pt x="363" y="168"/>
                    <a:pt x="363" y="168"/>
                  </a:cubicBezTo>
                  <a:cubicBezTo>
                    <a:pt x="363" y="168"/>
                    <a:pt x="362" y="168"/>
                    <a:pt x="362" y="168"/>
                  </a:cubicBezTo>
                  <a:cubicBezTo>
                    <a:pt x="361" y="168"/>
                    <a:pt x="361" y="167"/>
                    <a:pt x="359" y="167"/>
                  </a:cubicBezTo>
                  <a:cubicBezTo>
                    <a:pt x="359" y="167"/>
                    <a:pt x="359" y="167"/>
                    <a:pt x="359" y="167"/>
                  </a:cubicBezTo>
                  <a:cubicBezTo>
                    <a:pt x="359" y="167"/>
                    <a:pt x="359" y="167"/>
                    <a:pt x="359" y="167"/>
                  </a:cubicBezTo>
                  <a:cubicBezTo>
                    <a:pt x="359" y="167"/>
                    <a:pt x="359" y="167"/>
                    <a:pt x="359" y="167"/>
                  </a:cubicBezTo>
                  <a:cubicBezTo>
                    <a:pt x="359" y="166"/>
                    <a:pt x="360" y="166"/>
                    <a:pt x="360" y="166"/>
                  </a:cubicBezTo>
                  <a:cubicBezTo>
                    <a:pt x="361" y="165"/>
                    <a:pt x="362" y="167"/>
                    <a:pt x="363" y="165"/>
                  </a:cubicBezTo>
                  <a:cubicBezTo>
                    <a:pt x="363" y="166"/>
                    <a:pt x="364" y="165"/>
                    <a:pt x="364" y="166"/>
                  </a:cubicBezTo>
                  <a:cubicBezTo>
                    <a:pt x="364" y="166"/>
                    <a:pt x="364" y="166"/>
                    <a:pt x="364" y="166"/>
                  </a:cubicBezTo>
                  <a:cubicBezTo>
                    <a:pt x="364" y="166"/>
                    <a:pt x="364" y="165"/>
                    <a:pt x="364" y="165"/>
                  </a:cubicBezTo>
                  <a:cubicBezTo>
                    <a:pt x="364" y="165"/>
                    <a:pt x="364" y="165"/>
                    <a:pt x="364" y="165"/>
                  </a:cubicBezTo>
                  <a:cubicBezTo>
                    <a:pt x="364" y="165"/>
                    <a:pt x="364" y="164"/>
                    <a:pt x="364" y="164"/>
                  </a:cubicBezTo>
                  <a:cubicBezTo>
                    <a:pt x="365" y="164"/>
                    <a:pt x="365" y="164"/>
                    <a:pt x="365" y="164"/>
                  </a:cubicBezTo>
                  <a:cubicBezTo>
                    <a:pt x="365" y="163"/>
                    <a:pt x="364" y="163"/>
                    <a:pt x="363" y="162"/>
                  </a:cubicBezTo>
                  <a:cubicBezTo>
                    <a:pt x="364" y="163"/>
                    <a:pt x="365" y="163"/>
                    <a:pt x="365" y="163"/>
                  </a:cubicBezTo>
                  <a:cubicBezTo>
                    <a:pt x="366" y="163"/>
                    <a:pt x="365" y="164"/>
                    <a:pt x="365" y="165"/>
                  </a:cubicBezTo>
                  <a:cubicBezTo>
                    <a:pt x="367" y="164"/>
                    <a:pt x="367" y="164"/>
                    <a:pt x="367" y="164"/>
                  </a:cubicBezTo>
                  <a:cubicBezTo>
                    <a:pt x="367" y="164"/>
                    <a:pt x="367" y="164"/>
                    <a:pt x="367" y="164"/>
                  </a:cubicBezTo>
                  <a:cubicBezTo>
                    <a:pt x="367" y="164"/>
                    <a:pt x="368" y="165"/>
                    <a:pt x="368" y="164"/>
                  </a:cubicBezTo>
                  <a:cubicBezTo>
                    <a:pt x="368" y="164"/>
                    <a:pt x="368" y="164"/>
                    <a:pt x="368" y="164"/>
                  </a:cubicBezTo>
                  <a:cubicBezTo>
                    <a:pt x="368" y="164"/>
                    <a:pt x="368" y="164"/>
                    <a:pt x="368" y="164"/>
                  </a:cubicBezTo>
                  <a:close/>
                  <a:moveTo>
                    <a:pt x="368" y="163"/>
                  </a:moveTo>
                  <a:cubicBezTo>
                    <a:pt x="369" y="162"/>
                    <a:pt x="369" y="162"/>
                    <a:pt x="369" y="162"/>
                  </a:cubicBezTo>
                  <a:cubicBezTo>
                    <a:pt x="368" y="163"/>
                    <a:pt x="368" y="163"/>
                    <a:pt x="368" y="163"/>
                  </a:cubicBezTo>
                  <a:close/>
                  <a:moveTo>
                    <a:pt x="368" y="162"/>
                  </a:moveTo>
                  <a:cubicBezTo>
                    <a:pt x="367" y="161"/>
                    <a:pt x="368" y="160"/>
                    <a:pt x="368" y="159"/>
                  </a:cubicBezTo>
                  <a:cubicBezTo>
                    <a:pt x="369" y="160"/>
                    <a:pt x="369" y="159"/>
                    <a:pt x="370" y="159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70" y="160"/>
                    <a:pt x="371" y="161"/>
                    <a:pt x="372" y="162"/>
                  </a:cubicBezTo>
                  <a:cubicBezTo>
                    <a:pt x="371" y="162"/>
                    <a:pt x="371" y="162"/>
                    <a:pt x="371" y="162"/>
                  </a:cubicBezTo>
                  <a:cubicBezTo>
                    <a:pt x="371" y="163"/>
                    <a:pt x="373" y="162"/>
                    <a:pt x="373" y="164"/>
                  </a:cubicBezTo>
                  <a:cubicBezTo>
                    <a:pt x="370" y="164"/>
                    <a:pt x="370" y="163"/>
                    <a:pt x="368" y="162"/>
                  </a:cubicBezTo>
                  <a:close/>
                  <a:moveTo>
                    <a:pt x="370" y="165"/>
                  </a:moveTo>
                  <a:cubicBezTo>
                    <a:pt x="371" y="164"/>
                    <a:pt x="372" y="164"/>
                    <a:pt x="373" y="165"/>
                  </a:cubicBezTo>
                  <a:cubicBezTo>
                    <a:pt x="371" y="166"/>
                    <a:pt x="371" y="164"/>
                    <a:pt x="370" y="165"/>
                  </a:cubicBezTo>
                  <a:close/>
                  <a:moveTo>
                    <a:pt x="379" y="148"/>
                  </a:moveTo>
                  <a:cubicBezTo>
                    <a:pt x="378" y="148"/>
                    <a:pt x="378" y="148"/>
                    <a:pt x="378" y="148"/>
                  </a:cubicBezTo>
                  <a:cubicBezTo>
                    <a:pt x="377" y="148"/>
                    <a:pt x="377" y="148"/>
                    <a:pt x="377" y="148"/>
                  </a:cubicBezTo>
                  <a:cubicBezTo>
                    <a:pt x="377" y="147"/>
                    <a:pt x="377" y="147"/>
                    <a:pt x="377" y="147"/>
                  </a:cubicBezTo>
                  <a:cubicBezTo>
                    <a:pt x="378" y="148"/>
                    <a:pt x="378" y="148"/>
                    <a:pt x="379" y="148"/>
                  </a:cubicBezTo>
                  <a:cubicBezTo>
                    <a:pt x="379" y="147"/>
                    <a:pt x="378" y="147"/>
                    <a:pt x="378" y="147"/>
                  </a:cubicBezTo>
                  <a:cubicBezTo>
                    <a:pt x="378" y="147"/>
                    <a:pt x="381" y="148"/>
                    <a:pt x="381" y="147"/>
                  </a:cubicBezTo>
                  <a:cubicBezTo>
                    <a:pt x="381" y="147"/>
                    <a:pt x="382" y="148"/>
                    <a:pt x="382" y="148"/>
                  </a:cubicBezTo>
                  <a:cubicBezTo>
                    <a:pt x="381" y="149"/>
                    <a:pt x="381" y="149"/>
                    <a:pt x="381" y="149"/>
                  </a:cubicBezTo>
                  <a:cubicBezTo>
                    <a:pt x="381" y="149"/>
                    <a:pt x="381" y="148"/>
                    <a:pt x="380" y="148"/>
                  </a:cubicBezTo>
                  <a:cubicBezTo>
                    <a:pt x="380" y="148"/>
                    <a:pt x="380" y="148"/>
                    <a:pt x="380" y="148"/>
                  </a:cubicBezTo>
                  <a:cubicBezTo>
                    <a:pt x="380" y="148"/>
                    <a:pt x="380" y="148"/>
                    <a:pt x="380" y="148"/>
                  </a:cubicBezTo>
                  <a:cubicBezTo>
                    <a:pt x="380" y="148"/>
                    <a:pt x="380" y="148"/>
                    <a:pt x="380" y="148"/>
                  </a:cubicBezTo>
                  <a:cubicBezTo>
                    <a:pt x="379" y="148"/>
                    <a:pt x="379" y="148"/>
                    <a:pt x="379" y="148"/>
                  </a:cubicBezTo>
                  <a:cubicBezTo>
                    <a:pt x="379" y="148"/>
                    <a:pt x="379" y="148"/>
                    <a:pt x="379" y="148"/>
                  </a:cubicBezTo>
                  <a:cubicBezTo>
                    <a:pt x="379" y="148"/>
                    <a:pt x="379" y="148"/>
                    <a:pt x="379" y="148"/>
                  </a:cubicBezTo>
                  <a:close/>
                  <a:moveTo>
                    <a:pt x="379" y="150"/>
                  </a:moveTo>
                  <a:cubicBezTo>
                    <a:pt x="379" y="152"/>
                    <a:pt x="379" y="152"/>
                    <a:pt x="379" y="152"/>
                  </a:cubicBezTo>
                  <a:cubicBezTo>
                    <a:pt x="378" y="151"/>
                    <a:pt x="378" y="151"/>
                    <a:pt x="379" y="150"/>
                  </a:cubicBezTo>
                  <a:close/>
                  <a:moveTo>
                    <a:pt x="374" y="166"/>
                  </a:moveTo>
                  <a:cubicBezTo>
                    <a:pt x="374" y="166"/>
                    <a:pt x="374" y="166"/>
                    <a:pt x="374" y="166"/>
                  </a:cubicBezTo>
                  <a:cubicBezTo>
                    <a:pt x="374" y="166"/>
                    <a:pt x="374" y="166"/>
                    <a:pt x="374" y="166"/>
                  </a:cubicBezTo>
                  <a:cubicBezTo>
                    <a:pt x="374" y="166"/>
                    <a:pt x="375" y="166"/>
                    <a:pt x="375" y="166"/>
                  </a:cubicBezTo>
                  <a:cubicBezTo>
                    <a:pt x="375" y="166"/>
                    <a:pt x="374" y="166"/>
                    <a:pt x="374" y="166"/>
                  </a:cubicBezTo>
                  <a:close/>
                  <a:moveTo>
                    <a:pt x="377" y="165"/>
                  </a:moveTo>
                  <a:cubicBezTo>
                    <a:pt x="376" y="165"/>
                    <a:pt x="376" y="165"/>
                    <a:pt x="376" y="165"/>
                  </a:cubicBezTo>
                  <a:cubicBezTo>
                    <a:pt x="376" y="165"/>
                    <a:pt x="376" y="164"/>
                    <a:pt x="375" y="164"/>
                  </a:cubicBezTo>
                  <a:cubicBezTo>
                    <a:pt x="375" y="164"/>
                    <a:pt x="375" y="164"/>
                    <a:pt x="375" y="164"/>
                  </a:cubicBezTo>
                  <a:cubicBezTo>
                    <a:pt x="376" y="165"/>
                    <a:pt x="377" y="163"/>
                    <a:pt x="378" y="164"/>
                  </a:cubicBezTo>
                  <a:cubicBezTo>
                    <a:pt x="378" y="164"/>
                    <a:pt x="378" y="164"/>
                    <a:pt x="378" y="164"/>
                  </a:cubicBezTo>
                  <a:cubicBezTo>
                    <a:pt x="379" y="164"/>
                    <a:pt x="379" y="163"/>
                    <a:pt x="380" y="163"/>
                  </a:cubicBezTo>
                  <a:cubicBezTo>
                    <a:pt x="380" y="165"/>
                    <a:pt x="378" y="163"/>
                    <a:pt x="378" y="165"/>
                  </a:cubicBezTo>
                  <a:cubicBezTo>
                    <a:pt x="379" y="166"/>
                    <a:pt x="379" y="166"/>
                    <a:pt x="379" y="166"/>
                  </a:cubicBezTo>
                  <a:cubicBezTo>
                    <a:pt x="378" y="166"/>
                    <a:pt x="378" y="166"/>
                    <a:pt x="378" y="166"/>
                  </a:cubicBezTo>
                  <a:cubicBezTo>
                    <a:pt x="378" y="166"/>
                    <a:pt x="378" y="166"/>
                    <a:pt x="378" y="166"/>
                  </a:cubicBezTo>
                  <a:cubicBezTo>
                    <a:pt x="378" y="166"/>
                    <a:pt x="378" y="166"/>
                    <a:pt x="378" y="166"/>
                  </a:cubicBezTo>
                  <a:cubicBezTo>
                    <a:pt x="378" y="166"/>
                    <a:pt x="378" y="166"/>
                    <a:pt x="378" y="166"/>
                  </a:cubicBezTo>
                  <a:cubicBezTo>
                    <a:pt x="377" y="166"/>
                    <a:pt x="377" y="166"/>
                    <a:pt x="377" y="166"/>
                  </a:cubicBezTo>
                  <a:cubicBezTo>
                    <a:pt x="376" y="166"/>
                    <a:pt x="377" y="165"/>
                    <a:pt x="378" y="165"/>
                  </a:cubicBezTo>
                  <a:cubicBezTo>
                    <a:pt x="378" y="164"/>
                    <a:pt x="377" y="165"/>
                    <a:pt x="377" y="165"/>
                  </a:cubicBezTo>
                  <a:close/>
                  <a:moveTo>
                    <a:pt x="379" y="170"/>
                  </a:moveTo>
                  <a:cubicBezTo>
                    <a:pt x="379" y="171"/>
                    <a:pt x="379" y="171"/>
                    <a:pt x="379" y="171"/>
                  </a:cubicBezTo>
                  <a:cubicBezTo>
                    <a:pt x="379" y="171"/>
                    <a:pt x="379" y="170"/>
                    <a:pt x="379" y="171"/>
                  </a:cubicBezTo>
                  <a:cubicBezTo>
                    <a:pt x="378" y="171"/>
                    <a:pt x="378" y="171"/>
                    <a:pt x="378" y="171"/>
                  </a:cubicBezTo>
                  <a:cubicBezTo>
                    <a:pt x="378" y="171"/>
                    <a:pt x="378" y="170"/>
                    <a:pt x="378" y="170"/>
                  </a:cubicBezTo>
                  <a:cubicBezTo>
                    <a:pt x="378" y="170"/>
                    <a:pt x="378" y="170"/>
                    <a:pt x="378" y="169"/>
                  </a:cubicBezTo>
                  <a:cubicBezTo>
                    <a:pt x="379" y="169"/>
                    <a:pt x="380" y="169"/>
                    <a:pt x="380" y="170"/>
                  </a:cubicBezTo>
                  <a:cubicBezTo>
                    <a:pt x="380" y="170"/>
                    <a:pt x="380" y="170"/>
                    <a:pt x="379" y="170"/>
                  </a:cubicBezTo>
                  <a:close/>
                  <a:moveTo>
                    <a:pt x="382" y="166"/>
                  </a:moveTo>
                  <a:cubicBezTo>
                    <a:pt x="381" y="166"/>
                    <a:pt x="381" y="166"/>
                    <a:pt x="380" y="167"/>
                  </a:cubicBezTo>
                  <a:cubicBezTo>
                    <a:pt x="380" y="167"/>
                    <a:pt x="380" y="167"/>
                    <a:pt x="380" y="167"/>
                  </a:cubicBezTo>
                  <a:cubicBezTo>
                    <a:pt x="380" y="168"/>
                    <a:pt x="379" y="168"/>
                    <a:pt x="380" y="168"/>
                  </a:cubicBezTo>
                  <a:cubicBezTo>
                    <a:pt x="379" y="169"/>
                    <a:pt x="378" y="168"/>
                    <a:pt x="377" y="169"/>
                  </a:cubicBezTo>
                  <a:cubicBezTo>
                    <a:pt x="378" y="167"/>
                    <a:pt x="378" y="167"/>
                    <a:pt x="378" y="167"/>
                  </a:cubicBezTo>
                  <a:cubicBezTo>
                    <a:pt x="376" y="167"/>
                    <a:pt x="376" y="167"/>
                    <a:pt x="376" y="167"/>
                  </a:cubicBezTo>
                  <a:cubicBezTo>
                    <a:pt x="378" y="166"/>
                    <a:pt x="380" y="168"/>
                    <a:pt x="381" y="166"/>
                  </a:cubicBezTo>
                  <a:cubicBezTo>
                    <a:pt x="381" y="166"/>
                    <a:pt x="382" y="166"/>
                    <a:pt x="382" y="165"/>
                  </a:cubicBezTo>
                  <a:cubicBezTo>
                    <a:pt x="382" y="165"/>
                    <a:pt x="382" y="165"/>
                    <a:pt x="382" y="165"/>
                  </a:cubicBezTo>
                  <a:cubicBezTo>
                    <a:pt x="382" y="165"/>
                    <a:pt x="382" y="165"/>
                    <a:pt x="382" y="165"/>
                  </a:cubicBezTo>
                  <a:cubicBezTo>
                    <a:pt x="382" y="166"/>
                    <a:pt x="382" y="166"/>
                    <a:pt x="382" y="166"/>
                  </a:cubicBezTo>
                  <a:close/>
                  <a:moveTo>
                    <a:pt x="383" y="170"/>
                  </a:moveTo>
                  <a:cubicBezTo>
                    <a:pt x="382" y="169"/>
                    <a:pt x="382" y="170"/>
                    <a:pt x="381" y="169"/>
                  </a:cubicBezTo>
                  <a:cubicBezTo>
                    <a:pt x="383" y="170"/>
                    <a:pt x="381" y="168"/>
                    <a:pt x="383" y="168"/>
                  </a:cubicBezTo>
                  <a:cubicBezTo>
                    <a:pt x="382" y="169"/>
                    <a:pt x="383" y="169"/>
                    <a:pt x="383" y="170"/>
                  </a:cubicBezTo>
                  <a:close/>
                  <a:moveTo>
                    <a:pt x="384" y="167"/>
                  </a:moveTo>
                  <a:cubicBezTo>
                    <a:pt x="383" y="167"/>
                    <a:pt x="383" y="166"/>
                    <a:pt x="382" y="166"/>
                  </a:cubicBezTo>
                  <a:cubicBezTo>
                    <a:pt x="383" y="166"/>
                    <a:pt x="383" y="166"/>
                    <a:pt x="383" y="166"/>
                  </a:cubicBezTo>
                  <a:cubicBezTo>
                    <a:pt x="383" y="165"/>
                    <a:pt x="383" y="165"/>
                    <a:pt x="383" y="165"/>
                  </a:cubicBezTo>
                  <a:cubicBezTo>
                    <a:pt x="383" y="165"/>
                    <a:pt x="383" y="165"/>
                    <a:pt x="383" y="166"/>
                  </a:cubicBezTo>
                  <a:cubicBezTo>
                    <a:pt x="383" y="166"/>
                    <a:pt x="383" y="166"/>
                    <a:pt x="383" y="166"/>
                  </a:cubicBezTo>
                  <a:cubicBezTo>
                    <a:pt x="383" y="165"/>
                    <a:pt x="384" y="165"/>
                    <a:pt x="384" y="166"/>
                  </a:cubicBezTo>
                  <a:cubicBezTo>
                    <a:pt x="384" y="166"/>
                    <a:pt x="383" y="166"/>
                    <a:pt x="384" y="167"/>
                  </a:cubicBezTo>
                  <a:close/>
                  <a:moveTo>
                    <a:pt x="384" y="164"/>
                  </a:moveTo>
                  <a:cubicBezTo>
                    <a:pt x="383" y="165"/>
                    <a:pt x="383" y="165"/>
                    <a:pt x="383" y="165"/>
                  </a:cubicBezTo>
                  <a:cubicBezTo>
                    <a:pt x="383" y="165"/>
                    <a:pt x="383" y="165"/>
                    <a:pt x="383" y="165"/>
                  </a:cubicBezTo>
                  <a:cubicBezTo>
                    <a:pt x="382" y="164"/>
                    <a:pt x="382" y="164"/>
                    <a:pt x="382" y="164"/>
                  </a:cubicBezTo>
                  <a:cubicBezTo>
                    <a:pt x="382" y="163"/>
                    <a:pt x="383" y="165"/>
                    <a:pt x="383" y="165"/>
                  </a:cubicBezTo>
                  <a:cubicBezTo>
                    <a:pt x="383" y="164"/>
                    <a:pt x="383" y="164"/>
                    <a:pt x="384" y="164"/>
                  </a:cubicBezTo>
                  <a:cubicBezTo>
                    <a:pt x="384" y="164"/>
                    <a:pt x="384" y="164"/>
                    <a:pt x="384" y="164"/>
                  </a:cubicBezTo>
                  <a:cubicBezTo>
                    <a:pt x="385" y="164"/>
                    <a:pt x="385" y="164"/>
                    <a:pt x="385" y="164"/>
                  </a:cubicBezTo>
                  <a:cubicBezTo>
                    <a:pt x="385" y="165"/>
                    <a:pt x="384" y="165"/>
                    <a:pt x="384" y="164"/>
                  </a:cubicBezTo>
                  <a:close/>
                  <a:moveTo>
                    <a:pt x="388" y="159"/>
                  </a:moveTo>
                  <a:cubicBezTo>
                    <a:pt x="388" y="159"/>
                    <a:pt x="388" y="159"/>
                    <a:pt x="388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9" y="158"/>
                    <a:pt x="386" y="157"/>
                    <a:pt x="387" y="156"/>
                  </a:cubicBezTo>
                  <a:cubicBezTo>
                    <a:pt x="387" y="156"/>
                    <a:pt x="387" y="157"/>
                    <a:pt x="388" y="157"/>
                  </a:cubicBezTo>
                  <a:cubicBezTo>
                    <a:pt x="388" y="157"/>
                    <a:pt x="388" y="157"/>
                    <a:pt x="388" y="157"/>
                  </a:cubicBezTo>
                  <a:cubicBezTo>
                    <a:pt x="388" y="158"/>
                    <a:pt x="389" y="159"/>
                    <a:pt x="390" y="159"/>
                  </a:cubicBezTo>
                  <a:cubicBezTo>
                    <a:pt x="390" y="159"/>
                    <a:pt x="391" y="159"/>
                    <a:pt x="391" y="159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390" y="158"/>
                    <a:pt x="390" y="158"/>
                    <a:pt x="390" y="158"/>
                  </a:cubicBezTo>
                  <a:cubicBezTo>
                    <a:pt x="391" y="158"/>
                    <a:pt x="391" y="158"/>
                    <a:pt x="391" y="158"/>
                  </a:cubicBezTo>
                  <a:cubicBezTo>
                    <a:pt x="391" y="158"/>
                    <a:pt x="391" y="159"/>
                    <a:pt x="391" y="159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392" y="159"/>
                    <a:pt x="392" y="159"/>
                    <a:pt x="392" y="159"/>
                  </a:cubicBezTo>
                  <a:cubicBezTo>
                    <a:pt x="392" y="159"/>
                    <a:pt x="392" y="159"/>
                    <a:pt x="392" y="159"/>
                  </a:cubicBezTo>
                  <a:cubicBezTo>
                    <a:pt x="392" y="159"/>
                    <a:pt x="392" y="159"/>
                    <a:pt x="392" y="159"/>
                  </a:cubicBezTo>
                  <a:cubicBezTo>
                    <a:pt x="392" y="159"/>
                    <a:pt x="392" y="159"/>
                    <a:pt x="392" y="160"/>
                  </a:cubicBezTo>
                  <a:cubicBezTo>
                    <a:pt x="393" y="159"/>
                    <a:pt x="393" y="158"/>
                    <a:pt x="394" y="158"/>
                  </a:cubicBezTo>
                  <a:cubicBezTo>
                    <a:pt x="394" y="159"/>
                    <a:pt x="394" y="159"/>
                    <a:pt x="394" y="159"/>
                  </a:cubicBezTo>
                  <a:cubicBezTo>
                    <a:pt x="394" y="159"/>
                    <a:pt x="394" y="159"/>
                    <a:pt x="393" y="159"/>
                  </a:cubicBezTo>
                  <a:cubicBezTo>
                    <a:pt x="394" y="160"/>
                    <a:pt x="394" y="160"/>
                    <a:pt x="394" y="160"/>
                  </a:cubicBezTo>
                  <a:cubicBezTo>
                    <a:pt x="393" y="160"/>
                    <a:pt x="393" y="160"/>
                    <a:pt x="393" y="160"/>
                  </a:cubicBezTo>
                  <a:cubicBezTo>
                    <a:pt x="393" y="161"/>
                    <a:pt x="393" y="161"/>
                    <a:pt x="393" y="161"/>
                  </a:cubicBezTo>
                  <a:cubicBezTo>
                    <a:pt x="394" y="161"/>
                    <a:pt x="395" y="161"/>
                    <a:pt x="396" y="161"/>
                  </a:cubicBezTo>
                  <a:cubicBezTo>
                    <a:pt x="395" y="162"/>
                    <a:pt x="395" y="162"/>
                    <a:pt x="395" y="162"/>
                  </a:cubicBezTo>
                  <a:cubicBezTo>
                    <a:pt x="395" y="162"/>
                    <a:pt x="394" y="161"/>
                    <a:pt x="394" y="162"/>
                  </a:cubicBezTo>
                  <a:cubicBezTo>
                    <a:pt x="393" y="161"/>
                    <a:pt x="393" y="161"/>
                    <a:pt x="393" y="161"/>
                  </a:cubicBezTo>
                  <a:cubicBezTo>
                    <a:pt x="393" y="161"/>
                    <a:pt x="392" y="160"/>
                    <a:pt x="392" y="160"/>
                  </a:cubicBezTo>
                  <a:cubicBezTo>
                    <a:pt x="391" y="160"/>
                    <a:pt x="391" y="160"/>
                    <a:pt x="391" y="160"/>
                  </a:cubicBezTo>
                  <a:cubicBezTo>
                    <a:pt x="391" y="160"/>
                    <a:pt x="391" y="160"/>
                    <a:pt x="391" y="160"/>
                  </a:cubicBezTo>
                  <a:cubicBezTo>
                    <a:pt x="390" y="160"/>
                    <a:pt x="390" y="160"/>
                    <a:pt x="390" y="160"/>
                  </a:cubicBezTo>
                  <a:cubicBezTo>
                    <a:pt x="390" y="160"/>
                    <a:pt x="390" y="160"/>
                    <a:pt x="390" y="160"/>
                  </a:cubicBezTo>
                  <a:cubicBezTo>
                    <a:pt x="390" y="161"/>
                    <a:pt x="390" y="161"/>
                    <a:pt x="390" y="161"/>
                  </a:cubicBezTo>
                  <a:cubicBezTo>
                    <a:pt x="389" y="161"/>
                    <a:pt x="389" y="161"/>
                    <a:pt x="389" y="161"/>
                  </a:cubicBezTo>
                  <a:cubicBezTo>
                    <a:pt x="390" y="160"/>
                    <a:pt x="390" y="160"/>
                    <a:pt x="390" y="160"/>
                  </a:cubicBezTo>
                  <a:cubicBezTo>
                    <a:pt x="390" y="160"/>
                    <a:pt x="390" y="160"/>
                    <a:pt x="390" y="160"/>
                  </a:cubicBezTo>
                  <a:cubicBezTo>
                    <a:pt x="390" y="160"/>
                    <a:pt x="390" y="160"/>
                    <a:pt x="390" y="160"/>
                  </a:cubicBezTo>
                  <a:cubicBezTo>
                    <a:pt x="390" y="160"/>
                    <a:pt x="390" y="160"/>
                    <a:pt x="390" y="160"/>
                  </a:cubicBezTo>
                  <a:cubicBezTo>
                    <a:pt x="390" y="159"/>
                    <a:pt x="388" y="159"/>
                    <a:pt x="388" y="159"/>
                  </a:cubicBezTo>
                  <a:close/>
                  <a:moveTo>
                    <a:pt x="395" y="160"/>
                  </a:moveTo>
                  <a:cubicBezTo>
                    <a:pt x="395" y="160"/>
                    <a:pt x="395" y="160"/>
                    <a:pt x="395" y="160"/>
                  </a:cubicBezTo>
                  <a:cubicBezTo>
                    <a:pt x="395" y="160"/>
                    <a:pt x="395" y="160"/>
                    <a:pt x="395" y="160"/>
                  </a:cubicBezTo>
                  <a:close/>
                  <a:moveTo>
                    <a:pt x="392" y="161"/>
                  </a:moveTo>
                  <a:cubicBezTo>
                    <a:pt x="392" y="161"/>
                    <a:pt x="391" y="161"/>
                    <a:pt x="391" y="161"/>
                  </a:cubicBezTo>
                  <a:cubicBezTo>
                    <a:pt x="391" y="161"/>
                    <a:pt x="392" y="161"/>
                    <a:pt x="392" y="161"/>
                  </a:cubicBezTo>
                  <a:close/>
                  <a:moveTo>
                    <a:pt x="389" y="163"/>
                  </a:moveTo>
                  <a:cubicBezTo>
                    <a:pt x="389" y="163"/>
                    <a:pt x="389" y="163"/>
                    <a:pt x="389" y="162"/>
                  </a:cubicBezTo>
                  <a:cubicBezTo>
                    <a:pt x="389" y="162"/>
                    <a:pt x="389" y="163"/>
                    <a:pt x="389" y="163"/>
                  </a:cubicBezTo>
                  <a:cubicBezTo>
                    <a:pt x="389" y="163"/>
                    <a:pt x="389" y="163"/>
                    <a:pt x="389" y="163"/>
                  </a:cubicBezTo>
                  <a:cubicBezTo>
                    <a:pt x="389" y="163"/>
                    <a:pt x="388" y="163"/>
                    <a:pt x="388" y="163"/>
                  </a:cubicBezTo>
                  <a:cubicBezTo>
                    <a:pt x="388" y="163"/>
                    <a:pt x="388" y="163"/>
                    <a:pt x="388" y="163"/>
                  </a:cubicBezTo>
                  <a:cubicBezTo>
                    <a:pt x="388" y="163"/>
                    <a:pt x="388" y="163"/>
                    <a:pt x="389" y="163"/>
                  </a:cubicBezTo>
                  <a:cubicBezTo>
                    <a:pt x="389" y="163"/>
                    <a:pt x="389" y="163"/>
                    <a:pt x="389" y="163"/>
                  </a:cubicBezTo>
                  <a:cubicBezTo>
                    <a:pt x="389" y="162"/>
                    <a:pt x="389" y="161"/>
                    <a:pt x="390" y="161"/>
                  </a:cubicBezTo>
                  <a:cubicBezTo>
                    <a:pt x="389" y="162"/>
                    <a:pt x="389" y="162"/>
                    <a:pt x="389" y="162"/>
                  </a:cubicBezTo>
                  <a:cubicBezTo>
                    <a:pt x="390" y="162"/>
                    <a:pt x="390" y="162"/>
                    <a:pt x="390" y="162"/>
                  </a:cubicBezTo>
                  <a:cubicBezTo>
                    <a:pt x="390" y="162"/>
                    <a:pt x="390" y="162"/>
                    <a:pt x="390" y="162"/>
                  </a:cubicBezTo>
                  <a:cubicBezTo>
                    <a:pt x="390" y="163"/>
                    <a:pt x="389" y="162"/>
                    <a:pt x="389" y="163"/>
                  </a:cubicBezTo>
                  <a:close/>
                  <a:moveTo>
                    <a:pt x="388" y="167"/>
                  </a:moveTo>
                  <a:cubicBezTo>
                    <a:pt x="388" y="167"/>
                    <a:pt x="388" y="167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7"/>
                    <a:pt x="389" y="167"/>
                    <a:pt x="389" y="167"/>
                  </a:cubicBezTo>
                  <a:cubicBezTo>
                    <a:pt x="389" y="167"/>
                    <a:pt x="389" y="168"/>
                    <a:pt x="388" y="167"/>
                  </a:cubicBezTo>
                  <a:close/>
                  <a:moveTo>
                    <a:pt x="391" y="164"/>
                  </a:moveTo>
                  <a:cubicBezTo>
                    <a:pt x="391" y="165"/>
                    <a:pt x="390" y="164"/>
                    <a:pt x="390" y="165"/>
                  </a:cubicBezTo>
                  <a:cubicBezTo>
                    <a:pt x="391" y="165"/>
                    <a:pt x="391" y="165"/>
                    <a:pt x="391" y="165"/>
                  </a:cubicBezTo>
                  <a:cubicBezTo>
                    <a:pt x="391" y="167"/>
                    <a:pt x="390" y="166"/>
                    <a:pt x="389" y="166"/>
                  </a:cubicBezTo>
                  <a:cubicBezTo>
                    <a:pt x="389" y="166"/>
                    <a:pt x="389" y="166"/>
                    <a:pt x="389" y="166"/>
                  </a:cubicBezTo>
                  <a:cubicBezTo>
                    <a:pt x="389" y="166"/>
                    <a:pt x="389" y="166"/>
                    <a:pt x="388" y="166"/>
                  </a:cubicBezTo>
                  <a:cubicBezTo>
                    <a:pt x="388" y="166"/>
                    <a:pt x="389" y="166"/>
                    <a:pt x="389" y="166"/>
                  </a:cubicBezTo>
                  <a:cubicBezTo>
                    <a:pt x="389" y="166"/>
                    <a:pt x="389" y="166"/>
                    <a:pt x="389" y="166"/>
                  </a:cubicBezTo>
                  <a:cubicBezTo>
                    <a:pt x="389" y="166"/>
                    <a:pt x="390" y="165"/>
                    <a:pt x="390" y="164"/>
                  </a:cubicBezTo>
                  <a:cubicBezTo>
                    <a:pt x="390" y="164"/>
                    <a:pt x="390" y="164"/>
                    <a:pt x="390" y="164"/>
                  </a:cubicBezTo>
                  <a:cubicBezTo>
                    <a:pt x="391" y="163"/>
                    <a:pt x="391" y="163"/>
                    <a:pt x="391" y="163"/>
                  </a:cubicBezTo>
                  <a:cubicBezTo>
                    <a:pt x="393" y="164"/>
                    <a:pt x="393" y="164"/>
                    <a:pt x="393" y="164"/>
                  </a:cubicBezTo>
                  <a:cubicBezTo>
                    <a:pt x="393" y="164"/>
                    <a:pt x="393" y="164"/>
                    <a:pt x="393" y="164"/>
                  </a:cubicBezTo>
                  <a:cubicBezTo>
                    <a:pt x="392" y="164"/>
                    <a:pt x="392" y="163"/>
                    <a:pt x="391" y="164"/>
                  </a:cubicBezTo>
                  <a:close/>
                  <a:moveTo>
                    <a:pt x="395" y="164"/>
                  </a:moveTo>
                  <a:cubicBezTo>
                    <a:pt x="395" y="164"/>
                    <a:pt x="395" y="164"/>
                    <a:pt x="395" y="163"/>
                  </a:cubicBezTo>
                  <a:cubicBezTo>
                    <a:pt x="395" y="163"/>
                    <a:pt x="394" y="163"/>
                    <a:pt x="394" y="163"/>
                  </a:cubicBezTo>
                  <a:cubicBezTo>
                    <a:pt x="394" y="163"/>
                    <a:pt x="394" y="163"/>
                    <a:pt x="394" y="163"/>
                  </a:cubicBezTo>
                  <a:cubicBezTo>
                    <a:pt x="393" y="163"/>
                    <a:pt x="393" y="163"/>
                    <a:pt x="393" y="163"/>
                  </a:cubicBezTo>
                  <a:cubicBezTo>
                    <a:pt x="394" y="163"/>
                    <a:pt x="394" y="163"/>
                    <a:pt x="394" y="163"/>
                  </a:cubicBezTo>
                  <a:cubicBezTo>
                    <a:pt x="394" y="163"/>
                    <a:pt x="394" y="163"/>
                    <a:pt x="394" y="163"/>
                  </a:cubicBezTo>
                  <a:cubicBezTo>
                    <a:pt x="394" y="163"/>
                    <a:pt x="394" y="163"/>
                    <a:pt x="394" y="163"/>
                  </a:cubicBezTo>
                  <a:cubicBezTo>
                    <a:pt x="394" y="163"/>
                    <a:pt x="395" y="163"/>
                    <a:pt x="395" y="163"/>
                  </a:cubicBezTo>
                  <a:cubicBezTo>
                    <a:pt x="395" y="163"/>
                    <a:pt x="395" y="164"/>
                    <a:pt x="395" y="164"/>
                  </a:cubicBezTo>
                  <a:close/>
                  <a:moveTo>
                    <a:pt x="397" y="159"/>
                  </a:moveTo>
                  <a:cubicBezTo>
                    <a:pt x="396" y="159"/>
                    <a:pt x="394" y="159"/>
                    <a:pt x="395" y="158"/>
                  </a:cubicBezTo>
                  <a:cubicBezTo>
                    <a:pt x="395" y="158"/>
                    <a:pt x="395" y="158"/>
                    <a:pt x="395" y="158"/>
                  </a:cubicBezTo>
                  <a:cubicBezTo>
                    <a:pt x="395" y="158"/>
                    <a:pt x="395" y="158"/>
                    <a:pt x="395" y="158"/>
                  </a:cubicBezTo>
                  <a:cubicBezTo>
                    <a:pt x="395" y="158"/>
                    <a:pt x="395" y="158"/>
                    <a:pt x="396" y="159"/>
                  </a:cubicBezTo>
                  <a:cubicBezTo>
                    <a:pt x="396" y="159"/>
                    <a:pt x="396" y="159"/>
                    <a:pt x="396" y="159"/>
                  </a:cubicBezTo>
                  <a:cubicBezTo>
                    <a:pt x="396" y="158"/>
                    <a:pt x="396" y="158"/>
                    <a:pt x="397" y="158"/>
                  </a:cubicBezTo>
                  <a:cubicBezTo>
                    <a:pt x="397" y="158"/>
                    <a:pt x="397" y="158"/>
                    <a:pt x="398" y="159"/>
                  </a:cubicBezTo>
                  <a:cubicBezTo>
                    <a:pt x="397" y="159"/>
                    <a:pt x="397" y="159"/>
                    <a:pt x="397" y="159"/>
                  </a:cubicBezTo>
                  <a:close/>
                  <a:moveTo>
                    <a:pt x="395" y="169"/>
                  </a:moveTo>
                  <a:cubicBezTo>
                    <a:pt x="395" y="170"/>
                    <a:pt x="395" y="170"/>
                    <a:pt x="395" y="170"/>
                  </a:cubicBezTo>
                  <a:cubicBezTo>
                    <a:pt x="395" y="170"/>
                    <a:pt x="396" y="169"/>
                    <a:pt x="395" y="170"/>
                  </a:cubicBezTo>
                  <a:cubicBezTo>
                    <a:pt x="396" y="170"/>
                    <a:pt x="397" y="171"/>
                    <a:pt x="398" y="171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6" y="171"/>
                    <a:pt x="396" y="171"/>
                    <a:pt x="396" y="171"/>
                  </a:cubicBezTo>
                  <a:cubicBezTo>
                    <a:pt x="395" y="171"/>
                    <a:pt x="395" y="171"/>
                    <a:pt x="395" y="171"/>
                  </a:cubicBezTo>
                  <a:cubicBezTo>
                    <a:pt x="395" y="170"/>
                    <a:pt x="395" y="170"/>
                    <a:pt x="395" y="170"/>
                  </a:cubicBezTo>
                  <a:cubicBezTo>
                    <a:pt x="395" y="170"/>
                    <a:pt x="395" y="170"/>
                    <a:pt x="395" y="170"/>
                  </a:cubicBezTo>
                  <a:cubicBezTo>
                    <a:pt x="395" y="170"/>
                    <a:pt x="395" y="170"/>
                    <a:pt x="395" y="169"/>
                  </a:cubicBezTo>
                  <a:close/>
                  <a:moveTo>
                    <a:pt x="406" y="177"/>
                  </a:moveTo>
                  <a:cubicBezTo>
                    <a:pt x="406" y="176"/>
                    <a:pt x="405" y="175"/>
                    <a:pt x="404" y="175"/>
                  </a:cubicBezTo>
                  <a:cubicBezTo>
                    <a:pt x="404" y="176"/>
                    <a:pt x="404" y="176"/>
                    <a:pt x="404" y="176"/>
                  </a:cubicBezTo>
                  <a:cubicBezTo>
                    <a:pt x="403" y="176"/>
                    <a:pt x="402" y="176"/>
                    <a:pt x="401" y="176"/>
                  </a:cubicBezTo>
                  <a:cubicBezTo>
                    <a:pt x="401" y="176"/>
                    <a:pt x="401" y="176"/>
                    <a:pt x="401" y="176"/>
                  </a:cubicBezTo>
                  <a:cubicBezTo>
                    <a:pt x="401" y="176"/>
                    <a:pt x="401" y="176"/>
                    <a:pt x="401" y="176"/>
                  </a:cubicBezTo>
                  <a:cubicBezTo>
                    <a:pt x="400" y="175"/>
                    <a:pt x="400" y="175"/>
                    <a:pt x="400" y="175"/>
                  </a:cubicBezTo>
                  <a:cubicBezTo>
                    <a:pt x="399" y="174"/>
                    <a:pt x="400" y="176"/>
                    <a:pt x="399" y="176"/>
                  </a:cubicBezTo>
                  <a:cubicBezTo>
                    <a:pt x="399" y="176"/>
                    <a:pt x="399" y="176"/>
                    <a:pt x="399" y="176"/>
                  </a:cubicBezTo>
                  <a:cubicBezTo>
                    <a:pt x="397" y="176"/>
                    <a:pt x="397" y="176"/>
                    <a:pt x="397" y="176"/>
                  </a:cubicBezTo>
                  <a:cubicBezTo>
                    <a:pt x="397" y="175"/>
                    <a:pt x="396" y="175"/>
                    <a:pt x="395" y="175"/>
                  </a:cubicBezTo>
                  <a:cubicBezTo>
                    <a:pt x="395" y="175"/>
                    <a:pt x="396" y="176"/>
                    <a:pt x="396" y="176"/>
                  </a:cubicBezTo>
                  <a:cubicBezTo>
                    <a:pt x="395" y="177"/>
                    <a:pt x="395" y="178"/>
                    <a:pt x="394" y="178"/>
                  </a:cubicBezTo>
                  <a:cubicBezTo>
                    <a:pt x="394" y="177"/>
                    <a:pt x="394" y="177"/>
                    <a:pt x="394" y="177"/>
                  </a:cubicBezTo>
                  <a:cubicBezTo>
                    <a:pt x="394" y="177"/>
                    <a:pt x="394" y="177"/>
                    <a:pt x="394" y="177"/>
                  </a:cubicBezTo>
                  <a:cubicBezTo>
                    <a:pt x="395" y="176"/>
                    <a:pt x="394" y="175"/>
                    <a:pt x="394" y="175"/>
                  </a:cubicBezTo>
                  <a:cubicBezTo>
                    <a:pt x="393" y="175"/>
                    <a:pt x="393" y="175"/>
                    <a:pt x="393" y="175"/>
                  </a:cubicBezTo>
                  <a:cubicBezTo>
                    <a:pt x="394" y="176"/>
                    <a:pt x="394" y="176"/>
                    <a:pt x="394" y="176"/>
                  </a:cubicBezTo>
                  <a:cubicBezTo>
                    <a:pt x="394" y="176"/>
                    <a:pt x="394" y="176"/>
                    <a:pt x="394" y="176"/>
                  </a:cubicBezTo>
                  <a:cubicBezTo>
                    <a:pt x="393" y="176"/>
                    <a:pt x="393" y="176"/>
                    <a:pt x="392" y="177"/>
                  </a:cubicBezTo>
                  <a:cubicBezTo>
                    <a:pt x="393" y="176"/>
                    <a:pt x="392" y="176"/>
                    <a:pt x="391" y="176"/>
                  </a:cubicBezTo>
                  <a:cubicBezTo>
                    <a:pt x="391" y="176"/>
                    <a:pt x="391" y="176"/>
                    <a:pt x="391" y="176"/>
                  </a:cubicBezTo>
                  <a:cubicBezTo>
                    <a:pt x="391" y="176"/>
                    <a:pt x="391" y="176"/>
                    <a:pt x="391" y="176"/>
                  </a:cubicBezTo>
                  <a:cubicBezTo>
                    <a:pt x="391" y="176"/>
                    <a:pt x="391" y="176"/>
                    <a:pt x="391" y="176"/>
                  </a:cubicBezTo>
                  <a:cubicBezTo>
                    <a:pt x="390" y="176"/>
                    <a:pt x="390" y="175"/>
                    <a:pt x="389" y="175"/>
                  </a:cubicBezTo>
                  <a:cubicBezTo>
                    <a:pt x="390" y="175"/>
                    <a:pt x="391" y="173"/>
                    <a:pt x="391" y="173"/>
                  </a:cubicBezTo>
                  <a:cubicBezTo>
                    <a:pt x="392" y="173"/>
                    <a:pt x="391" y="174"/>
                    <a:pt x="392" y="174"/>
                  </a:cubicBezTo>
                  <a:cubicBezTo>
                    <a:pt x="393" y="175"/>
                    <a:pt x="395" y="171"/>
                    <a:pt x="396" y="174"/>
                  </a:cubicBezTo>
                  <a:cubicBezTo>
                    <a:pt x="396" y="174"/>
                    <a:pt x="396" y="174"/>
                    <a:pt x="397" y="174"/>
                  </a:cubicBezTo>
                  <a:cubicBezTo>
                    <a:pt x="396" y="175"/>
                    <a:pt x="397" y="174"/>
                    <a:pt x="398" y="175"/>
                  </a:cubicBezTo>
                  <a:cubicBezTo>
                    <a:pt x="399" y="174"/>
                    <a:pt x="398" y="173"/>
                    <a:pt x="398" y="172"/>
                  </a:cubicBezTo>
                  <a:cubicBezTo>
                    <a:pt x="398" y="172"/>
                    <a:pt x="399" y="172"/>
                    <a:pt x="399" y="172"/>
                  </a:cubicBezTo>
                  <a:cubicBezTo>
                    <a:pt x="399" y="172"/>
                    <a:pt x="399" y="173"/>
                    <a:pt x="399" y="173"/>
                  </a:cubicBezTo>
                  <a:cubicBezTo>
                    <a:pt x="399" y="173"/>
                    <a:pt x="399" y="173"/>
                    <a:pt x="400" y="173"/>
                  </a:cubicBezTo>
                  <a:cubicBezTo>
                    <a:pt x="400" y="173"/>
                    <a:pt x="400" y="173"/>
                    <a:pt x="400" y="173"/>
                  </a:cubicBezTo>
                  <a:cubicBezTo>
                    <a:pt x="401" y="173"/>
                    <a:pt x="401" y="175"/>
                    <a:pt x="402" y="175"/>
                  </a:cubicBezTo>
                  <a:cubicBezTo>
                    <a:pt x="404" y="174"/>
                    <a:pt x="403" y="172"/>
                    <a:pt x="403" y="171"/>
                  </a:cubicBezTo>
                  <a:cubicBezTo>
                    <a:pt x="403" y="171"/>
                    <a:pt x="403" y="171"/>
                    <a:pt x="402" y="171"/>
                  </a:cubicBezTo>
                  <a:cubicBezTo>
                    <a:pt x="402" y="171"/>
                    <a:pt x="402" y="170"/>
                    <a:pt x="402" y="170"/>
                  </a:cubicBezTo>
                  <a:cubicBezTo>
                    <a:pt x="402" y="170"/>
                    <a:pt x="402" y="170"/>
                    <a:pt x="402" y="170"/>
                  </a:cubicBezTo>
                  <a:cubicBezTo>
                    <a:pt x="402" y="170"/>
                    <a:pt x="402" y="170"/>
                    <a:pt x="401" y="170"/>
                  </a:cubicBezTo>
                  <a:cubicBezTo>
                    <a:pt x="401" y="170"/>
                    <a:pt x="401" y="171"/>
                    <a:pt x="401" y="171"/>
                  </a:cubicBezTo>
                  <a:cubicBezTo>
                    <a:pt x="400" y="170"/>
                    <a:pt x="400" y="171"/>
                    <a:pt x="399" y="171"/>
                  </a:cubicBezTo>
                  <a:cubicBezTo>
                    <a:pt x="399" y="171"/>
                    <a:pt x="399" y="171"/>
                    <a:pt x="399" y="171"/>
                  </a:cubicBezTo>
                  <a:cubicBezTo>
                    <a:pt x="399" y="171"/>
                    <a:pt x="399" y="171"/>
                    <a:pt x="399" y="171"/>
                  </a:cubicBezTo>
                  <a:cubicBezTo>
                    <a:pt x="399" y="171"/>
                    <a:pt x="400" y="171"/>
                    <a:pt x="400" y="171"/>
                  </a:cubicBezTo>
                  <a:cubicBezTo>
                    <a:pt x="400" y="171"/>
                    <a:pt x="400" y="171"/>
                    <a:pt x="400" y="171"/>
                  </a:cubicBezTo>
                  <a:cubicBezTo>
                    <a:pt x="400" y="172"/>
                    <a:pt x="400" y="172"/>
                    <a:pt x="400" y="172"/>
                  </a:cubicBezTo>
                  <a:cubicBezTo>
                    <a:pt x="400" y="172"/>
                    <a:pt x="400" y="171"/>
                    <a:pt x="400" y="171"/>
                  </a:cubicBezTo>
                  <a:cubicBezTo>
                    <a:pt x="400" y="172"/>
                    <a:pt x="400" y="171"/>
                    <a:pt x="399" y="171"/>
                  </a:cubicBezTo>
                  <a:cubicBezTo>
                    <a:pt x="399" y="171"/>
                    <a:pt x="399" y="171"/>
                    <a:pt x="399" y="171"/>
                  </a:cubicBezTo>
                  <a:cubicBezTo>
                    <a:pt x="399" y="171"/>
                    <a:pt x="399" y="171"/>
                    <a:pt x="399" y="171"/>
                  </a:cubicBezTo>
                  <a:cubicBezTo>
                    <a:pt x="399" y="171"/>
                    <a:pt x="399" y="171"/>
                    <a:pt x="399" y="171"/>
                  </a:cubicBezTo>
                  <a:cubicBezTo>
                    <a:pt x="398" y="171"/>
                    <a:pt x="401" y="169"/>
                    <a:pt x="399" y="170"/>
                  </a:cubicBezTo>
                  <a:cubicBezTo>
                    <a:pt x="399" y="169"/>
                    <a:pt x="399" y="169"/>
                    <a:pt x="399" y="169"/>
                  </a:cubicBezTo>
                  <a:cubicBezTo>
                    <a:pt x="400" y="169"/>
                    <a:pt x="401" y="169"/>
                    <a:pt x="401" y="169"/>
                  </a:cubicBezTo>
                  <a:cubicBezTo>
                    <a:pt x="400" y="170"/>
                    <a:pt x="400" y="170"/>
                    <a:pt x="400" y="170"/>
                  </a:cubicBezTo>
                  <a:cubicBezTo>
                    <a:pt x="400" y="171"/>
                    <a:pt x="401" y="170"/>
                    <a:pt x="401" y="170"/>
                  </a:cubicBezTo>
                  <a:cubicBezTo>
                    <a:pt x="401" y="170"/>
                    <a:pt x="402" y="170"/>
                    <a:pt x="402" y="170"/>
                  </a:cubicBezTo>
                  <a:cubicBezTo>
                    <a:pt x="402" y="170"/>
                    <a:pt x="402" y="170"/>
                    <a:pt x="403" y="170"/>
                  </a:cubicBezTo>
                  <a:cubicBezTo>
                    <a:pt x="404" y="171"/>
                    <a:pt x="404" y="172"/>
                    <a:pt x="405" y="172"/>
                  </a:cubicBezTo>
                  <a:cubicBezTo>
                    <a:pt x="406" y="172"/>
                    <a:pt x="406" y="172"/>
                    <a:pt x="406" y="172"/>
                  </a:cubicBezTo>
                  <a:cubicBezTo>
                    <a:pt x="405" y="172"/>
                    <a:pt x="405" y="172"/>
                    <a:pt x="405" y="172"/>
                  </a:cubicBezTo>
                  <a:cubicBezTo>
                    <a:pt x="405" y="174"/>
                    <a:pt x="405" y="175"/>
                    <a:pt x="406" y="176"/>
                  </a:cubicBezTo>
                  <a:cubicBezTo>
                    <a:pt x="406" y="176"/>
                    <a:pt x="406" y="176"/>
                    <a:pt x="406" y="176"/>
                  </a:cubicBezTo>
                  <a:cubicBezTo>
                    <a:pt x="405" y="176"/>
                    <a:pt x="407" y="177"/>
                    <a:pt x="406" y="177"/>
                  </a:cubicBezTo>
                  <a:close/>
                  <a:moveTo>
                    <a:pt x="407" y="172"/>
                  </a:moveTo>
                  <a:cubicBezTo>
                    <a:pt x="408" y="172"/>
                    <a:pt x="408" y="172"/>
                    <a:pt x="408" y="172"/>
                  </a:cubicBezTo>
                  <a:cubicBezTo>
                    <a:pt x="408" y="172"/>
                    <a:pt x="408" y="172"/>
                    <a:pt x="408" y="172"/>
                  </a:cubicBezTo>
                  <a:lnTo>
                    <a:pt x="407" y="172"/>
                  </a:lnTo>
                  <a:close/>
                  <a:moveTo>
                    <a:pt x="407" y="171"/>
                  </a:moveTo>
                  <a:cubicBezTo>
                    <a:pt x="407" y="171"/>
                    <a:pt x="407" y="171"/>
                    <a:pt x="407" y="171"/>
                  </a:cubicBezTo>
                  <a:cubicBezTo>
                    <a:pt x="407" y="172"/>
                    <a:pt x="407" y="172"/>
                    <a:pt x="407" y="172"/>
                  </a:cubicBezTo>
                  <a:cubicBezTo>
                    <a:pt x="407" y="171"/>
                    <a:pt x="405" y="171"/>
                    <a:pt x="406" y="170"/>
                  </a:cubicBezTo>
                  <a:cubicBezTo>
                    <a:pt x="406" y="170"/>
                    <a:pt x="407" y="170"/>
                    <a:pt x="407" y="171"/>
                  </a:cubicBezTo>
                  <a:cubicBezTo>
                    <a:pt x="408" y="170"/>
                    <a:pt x="408" y="170"/>
                    <a:pt x="408" y="170"/>
                  </a:cubicBezTo>
                  <a:cubicBezTo>
                    <a:pt x="407" y="170"/>
                    <a:pt x="408" y="170"/>
                    <a:pt x="408" y="171"/>
                  </a:cubicBezTo>
                  <a:cubicBezTo>
                    <a:pt x="408" y="171"/>
                    <a:pt x="408" y="171"/>
                    <a:pt x="408" y="171"/>
                  </a:cubicBezTo>
                  <a:lnTo>
                    <a:pt x="407" y="171"/>
                  </a:lnTo>
                  <a:close/>
                  <a:moveTo>
                    <a:pt x="412" y="158"/>
                  </a:moveTo>
                  <a:cubicBezTo>
                    <a:pt x="412" y="159"/>
                    <a:pt x="412" y="159"/>
                    <a:pt x="412" y="159"/>
                  </a:cubicBezTo>
                  <a:cubicBezTo>
                    <a:pt x="411" y="159"/>
                    <a:pt x="411" y="159"/>
                    <a:pt x="411" y="159"/>
                  </a:cubicBezTo>
                  <a:lnTo>
                    <a:pt x="412" y="158"/>
                  </a:lnTo>
                  <a:close/>
                  <a:moveTo>
                    <a:pt x="412" y="174"/>
                  </a:moveTo>
                  <a:cubicBezTo>
                    <a:pt x="412" y="173"/>
                    <a:pt x="414" y="172"/>
                    <a:pt x="412" y="173"/>
                  </a:cubicBezTo>
                  <a:cubicBezTo>
                    <a:pt x="412" y="172"/>
                    <a:pt x="414" y="173"/>
                    <a:pt x="413" y="171"/>
                  </a:cubicBezTo>
                  <a:cubicBezTo>
                    <a:pt x="413" y="171"/>
                    <a:pt x="413" y="171"/>
                    <a:pt x="413" y="171"/>
                  </a:cubicBezTo>
                  <a:cubicBezTo>
                    <a:pt x="413" y="170"/>
                    <a:pt x="413" y="170"/>
                    <a:pt x="413" y="170"/>
                  </a:cubicBezTo>
                  <a:cubicBezTo>
                    <a:pt x="412" y="171"/>
                    <a:pt x="413" y="171"/>
                    <a:pt x="412" y="171"/>
                  </a:cubicBezTo>
                  <a:cubicBezTo>
                    <a:pt x="412" y="171"/>
                    <a:pt x="411" y="170"/>
                    <a:pt x="410" y="171"/>
                  </a:cubicBezTo>
                  <a:cubicBezTo>
                    <a:pt x="410" y="172"/>
                    <a:pt x="409" y="171"/>
                    <a:pt x="409" y="171"/>
                  </a:cubicBezTo>
                  <a:cubicBezTo>
                    <a:pt x="409" y="170"/>
                    <a:pt x="409" y="170"/>
                    <a:pt x="409" y="170"/>
                  </a:cubicBezTo>
                  <a:cubicBezTo>
                    <a:pt x="410" y="170"/>
                    <a:pt x="411" y="170"/>
                    <a:pt x="412" y="169"/>
                  </a:cubicBezTo>
                  <a:cubicBezTo>
                    <a:pt x="412" y="169"/>
                    <a:pt x="413" y="170"/>
                    <a:pt x="413" y="169"/>
                  </a:cubicBezTo>
                  <a:cubicBezTo>
                    <a:pt x="413" y="168"/>
                    <a:pt x="413" y="168"/>
                    <a:pt x="413" y="168"/>
                  </a:cubicBezTo>
                  <a:cubicBezTo>
                    <a:pt x="414" y="169"/>
                    <a:pt x="412" y="172"/>
                    <a:pt x="415" y="170"/>
                  </a:cubicBezTo>
                  <a:cubicBezTo>
                    <a:pt x="415" y="171"/>
                    <a:pt x="414" y="172"/>
                    <a:pt x="413" y="172"/>
                  </a:cubicBezTo>
                  <a:cubicBezTo>
                    <a:pt x="414" y="173"/>
                    <a:pt x="415" y="173"/>
                    <a:pt x="415" y="173"/>
                  </a:cubicBezTo>
                  <a:lnTo>
                    <a:pt x="412" y="174"/>
                  </a:lnTo>
                  <a:close/>
                  <a:moveTo>
                    <a:pt x="416" y="167"/>
                  </a:moveTo>
                  <a:cubicBezTo>
                    <a:pt x="417" y="166"/>
                    <a:pt x="416" y="166"/>
                    <a:pt x="418" y="165"/>
                  </a:cubicBezTo>
                  <a:cubicBezTo>
                    <a:pt x="418" y="164"/>
                    <a:pt x="418" y="164"/>
                    <a:pt x="418" y="164"/>
                  </a:cubicBezTo>
                  <a:cubicBezTo>
                    <a:pt x="418" y="164"/>
                    <a:pt x="419" y="164"/>
                    <a:pt x="419" y="165"/>
                  </a:cubicBezTo>
                  <a:cubicBezTo>
                    <a:pt x="419" y="165"/>
                    <a:pt x="419" y="165"/>
                    <a:pt x="419" y="165"/>
                  </a:cubicBezTo>
                  <a:cubicBezTo>
                    <a:pt x="419" y="165"/>
                    <a:pt x="418" y="165"/>
                    <a:pt x="419" y="165"/>
                  </a:cubicBezTo>
                  <a:cubicBezTo>
                    <a:pt x="417" y="166"/>
                    <a:pt x="417" y="166"/>
                    <a:pt x="417" y="166"/>
                  </a:cubicBezTo>
                  <a:cubicBezTo>
                    <a:pt x="417" y="167"/>
                    <a:pt x="417" y="167"/>
                    <a:pt x="417" y="167"/>
                  </a:cubicBezTo>
                  <a:cubicBezTo>
                    <a:pt x="417" y="168"/>
                    <a:pt x="417" y="168"/>
                    <a:pt x="417" y="168"/>
                  </a:cubicBezTo>
                  <a:cubicBezTo>
                    <a:pt x="416" y="167"/>
                    <a:pt x="417" y="167"/>
                    <a:pt x="416" y="167"/>
                  </a:cubicBezTo>
                  <a:close/>
                  <a:moveTo>
                    <a:pt x="417" y="171"/>
                  </a:moveTo>
                  <a:cubicBezTo>
                    <a:pt x="416" y="170"/>
                    <a:pt x="416" y="170"/>
                    <a:pt x="416" y="170"/>
                  </a:cubicBezTo>
                  <a:cubicBezTo>
                    <a:pt x="418" y="171"/>
                    <a:pt x="418" y="171"/>
                    <a:pt x="418" y="171"/>
                  </a:cubicBezTo>
                  <a:lnTo>
                    <a:pt x="417" y="171"/>
                  </a:lnTo>
                  <a:close/>
                  <a:moveTo>
                    <a:pt x="418" y="169"/>
                  </a:moveTo>
                  <a:cubicBezTo>
                    <a:pt x="419" y="168"/>
                    <a:pt x="419" y="167"/>
                    <a:pt x="419" y="166"/>
                  </a:cubicBezTo>
                  <a:cubicBezTo>
                    <a:pt x="420" y="167"/>
                    <a:pt x="420" y="167"/>
                    <a:pt x="420" y="167"/>
                  </a:cubicBezTo>
                  <a:cubicBezTo>
                    <a:pt x="421" y="166"/>
                    <a:pt x="420" y="165"/>
                    <a:pt x="421" y="165"/>
                  </a:cubicBezTo>
                  <a:cubicBezTo>
                    <a:pt x="420" y="166"/>
                    <a:pt x="421" y="166"/>
                    <a:pt x="421" y="167"/>
                  </a:cubicBezTo>
                  <a:cubicBezTo>
                    <a:pt x="421" y="167"/>
                    <a:pt x="421" y="167"/>
                    <a:pt x="422" y="167"/>
                  </a:cubicBezTo>
                  <a:cubicBezTo>
                    <a:pt x="422" y="166"/>
                    <a:pt x="422" y="166"/>
                    <a:pt x="422" y="166"/>
                  </a:cubicBezTo>
                  <a:cubicBezTo>
                    <a:pt x="423" y="167"/>
                    <a:pt x="421" y="167"/>
                    <a:pt x="422" y="168"/>
                  </a:cubicBezTo>
                  <a:cubicBezTo>
                    <a:pt x="421" y="168"/>
                    <a:pt x="421" y="168"/>
                    <a:pt x="421" y="168"/>
                  </a:cubicBezTo>
                  <a:cubicBezTo>
                    <a:pt x="421" y="168"/>
                    <a:pt x="421" y="168"/>
                    <a:pt x="421" y="168"/>
                  </a:cubicBezTo>
                  <a:cubicBezTo>
                    <a:pt x="420" y="168"/>
                    <a:pt x="420" y="168"/>
                    <a:pt x="420" y="168"/>
                  </a:cubicBezTo>
                  <a:cubicBezTo>
                    <a:pt x="420" y="168"/>
                    <a:pt x="420" y="168"/>
                    <a:pt x="420" y="168"/>
                  </a:cubicBezTo>
                  <a:cubicBezTo>
                    <a:pt x="419" y="167"/>
                    <a:pt x="419" y="169"/>
                    <a:pt x="418" y="169"/>
                  </a:cubicBezTo>
                  <a:close/>
                  <a:moveTo>
                    <a:pt x="421" y="170"/>
                  </a:moveTo>
                  <a:cubicBezTo>
                    <a:pt x="421" y="170"/>
                    <a:pt x="421" y="170"/>
                    <a:pt x="421" y="170"/>
                  </a:cubicBezTo>
                  <a:cubicBezTo>
                    <a:pt x="421" y="170"/>
                    <a:pt x="421" y="170"/>
                    <a:pt x="421" y="170"/>
                  </a:cubicBezTo>
                  <a:cubicBezTo>
                    <a:pt x="421" y="170"/>
                    <a:pt x="421" y="170"/>
                    <a:pt x="421" y="170"/>
                  </a:cubicBezTo>
                  <a:cubicBezTo>
                    <a:pt x="421" y="169"/>
                    <a:pt x="421" y="169"/>
                    <a:pt x="421" y="169"/>
                  </a:cubicBezTo>
                  <a:cubicBezTo>
                    <a:pt x="420" y="169"/>
                    <a:pt x="420" y="169"/>
                    <a:pt x="420" y="169"/>
                  </a:cubicBezTo>
                  <a:cubicBezTo>
                    <a:pt x="420" y="169"/>
                    <a:pt x="420" y="169"/>
                    <a:pt x="421" y="169"/>
                  </a:cubicBezTo>
                  <a:cubicBezTo>
                    <a:pt x="421" y="169"/>
                    <a:pt x="421" y="169"/>
                    <a:pt x="421" y="169"/>
                  </a:cubicBezTo>
                  <a:cubicBezTo>
                    <a:pt x="421" y="170"/>
                    <a:pt x="421" y="170"/>
                    <a:pt x="421" y="170"/>
                  </a:cubicBezTo>
                  <a:cubicBezTo>
                    <a:pt x="421" y="170"/>
                    <a:pt x="421" y="170"/>
                    <a:pt x="421" y="170"/>
                  </a:cubicBezTo>
                  <a:cubicBezTo>
                    <a:pt x="421" y="170"/>
                    <a:pt x="422" y="170"/>
                    <a:pt x="421" y="170"/>
                  </a:cubicBezTo>
                  <a:close/>
                  <a:moveTo>
                    <a:pt x="423" y="165"/>
                  </a:moveTo>
                  <a:cubicBezTo>
                    <a:pt x="423" y="165"/>
                    <a:pt x="423" y="165"/>
                    <a:pt x="423" y="165"/>
                  </a:cubicBezTo>
                  <a:cubicBezTo>
                    <a:pt x="424" y="165"/>
                    <a:pt x="425" y="164"/>
                    <a:pt x="426" y="164"/>
                  </a:cubicBezTo>
                  <a:cubicBezTo>
                    <a:pt x="426" y="164"/>
                    <a:pt x="424" y="165"/>
                    <a:pt x="426" y="166"/>
                  </a:cubicBezTo>
                  <a:cubicBezTo>
                    <a:pt x="426" y="166"/>
                    <a:pt x="426" y="166"/>
                    <a:pt x="426" y="166"/>
                  </a:cubicBezTo>
                  <a:cubicBezTo>
                    <a:pt x="426" y="166"/>
                    <a:pt x="426" y="166"/>
                    <a:pt x="426" y="166"/>
                  </a:cubicBezTo>
                  <a:cubicBezTo>
                    <a:pt x="426" y="166"/>
                    <a:pt x="426" y="166"/>
                    <a:pt x="426" y="166"/>
                  </a:cubicBezTo>
                  <a:cubicBezTo>
                    <a:pt x="425" y="166"/>
                    <a:pt x="424" y="166"/>
                    <a:pt x="424" y="166"/>
                  </a:cubicBezTo>
                  <a:cubicBezTo>
                    <a:pt x="424" y="167"/>
                    <a:pt x="424" y="167"/>
                    <a:pt x="424" y="167"/>
                  </a:cubicBezTo>
                  <a:cubicBezTo>
                    <a:pt x="423" y="167"/>
                    <a:pt x="424" y="165"/>
                    <a:pt x="423" y="165"/>
                  </a:cubicBezTo>
                  <a:cubicBezTo>
                    <a:pt x="423" y="165"/>
                    <a:pt x="423" y="165"/>
                    <a:pt x="423" y="165"/>
                  </a:cubicBezTo>
                  <a:close/>
                  <a:moveTo>
                    <a:pt x="423" y="170"/>
                  </a:moveTo>
                  <a:cubicBezTo>
                    <a:pt x="424" y="168"/>
                    <a:pt x="422" y="169"/>
                    <a:pt x="423" y="167"/>
                  </a:cubicBezTo>
                  <a:cubicBezTo>
                    <a:pt x="422" y="168"/>
                    <a:pt x="424" y="169"/>
                    <a:pt x="423" y="170"/>
                  </a:cubicBezTo>
                  <a:close/>
                  <a:moveTo>
                    <a:pt x="427" y="169"/>
                  </a:moveTo>
                  <a:cubicBezTo>
                    <a:pt x="426" y="169"/>
                    <a:pt x="425" y="169"/>
                    <a:pt x="425" y="169"/>
                  </a:cubicBezTo>
                  <a:cubicBezTo>
                    <a:pt x="425" y="170"/>
                    <a:pt x="426" y="170"/>
                    <a:pt x="426" y="170"/>
                  </a:cubicBezTo>
                  <a:cubicBezTo>
                    <a:pt x="426" y="170"/>
                    <a:pt x="426" y="170"/>
                    <a:pt x="426" y="170"/>
                  </a:cubicBezTo>
                  <a:cubicBezTo>
                    <a:pt x="425" y="170"/>
                    <a:pt x="425" y="170"/>
                    <a:pt x="425" y="170"/>
                  </a:cubicBezTo>
                  <a:cubicBezTo>
                    <a:pt x="425" y="169"/>
                    <a:pt x="424" y="169"/>
                    <a:pt x="424" y="169"/>
                  </a:cubicBezTo>
                  <a:cubicBezTo>
                    <a:pt x="424" y="168"/>
                    <a:pt x="425" y="168"/>
                    <a:pt x="426" y="167"/>
                  </a:cubicBezTo>
                  <a:cubicBezTo>
                    <a:pt x="427" y="168"/>
                    <a:pt x="427" y="168"/>
                    <a:pt x="428" y="167"/>
                  </a:cubicBezTo>
                  <a:cubicBezTo>
                    <a:pt x="429" y="168"/>
                    <a:pt x="429" y="168"/>
                    <a:pt x="429" y="168"/>
                  </a:cubicBezTo>
                  <a:cubicBezTo>
                    <a:pt x="428" y="169"/>
                    <a:pt x="427" y="168"/>
                    <a:pt x="427" y="169"/>
                  </a:cubicBezTo>
                  <a:close/>
                  <a:moveTo>
                    <a:pt x="428" y="171"/>
                  </a:moveTo>
                  <a:cubicBezTo>
                    <a:pt x="428" y="171"/>
                    <a:pt x="428" y="171"/>
                    <a:pt x="428" y="171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8" y="171"/>
                    <a:pt x="428" y="171"/>
                    <a:pt x="428" y="171"/>
                  </a:cubicBezTo>
                  <a:cubicBezTo>
                    <a:pt x="428" y="171"/>
                    <a:pt x="428" y="171"/>
                    <a:pt x="428" y="171"/>
                  </a:cubicBezTo>
                  <a:close/>
                  <a:moveTo>
                    <a:pt x="429" y="170"/>
                  </a:moveTo>
                  <a:cubicBezTo>
                    <a:pt x="429" y="170"/>
                    <a:pt x="429" y="170"/>
                    <a:pt x="429" y="170"/>
                  </a:cubicBezTo>
                  <a:cubicBezTo>
                    <a:pt x="429" y="170"/>
                    <a:pt x="429" y="170"/>
                    <a:pt x="429" y="170"/>
                  </a:cubicBezTo>
                  <a:cubicBezTo>
                    <a:pt x="429" y="170"/>
                    <a:pt x="429" y="170"/>
                    <a:pt x="429" y="170"/>
                  </a:cubicBezTo>
                  <a:cubicBezTo>
                    <a:pt x="429" y="170"/>
                    <a:pt x="429" y="170"/>
                    <a:pt x="429" y="170"/>
                  </a:cubicBezTo>
                  <a:close/>
                  <a:moveTo>
                    <a:pt x="431" y="168"/>
                  </a:moveTo>
                  <a:cubicBezTo>
                    <a:pt x="431" y="168"/>
                    <a:pt x="431" y="168"/>
                    <a:pt x="431" y="168"/>
                  </a:cubicBezTo>
                  <a:cubicBezTo>
                    <a:pt x="431" y="168"/>
                    <a:pt x="431" y="168"/>
                    <a:pt x="431" y="168"/>
                  </a:cubicBezTo>
                  <a:cubicBezTo>
                    <a:pt x="430" y="168"/>
                    <a:pt x="431" y="167"/>
                    <a:pt x="430" y="167"/>
                  </a:cubicBezTo>
                  <a:cubicBezTo>
                    <a:pt x="429" y="167"/>
                    <a:pt x="428" y="167"/>
                    <a:pt x="429" y="166"/>
                  </a:cubicBezTo>
                  <a:cubicBezTo>
                    <a:pt x="430" y="167"/>
                    <a:pt x="429" y="165"/>
                    <a:pt x="430" y="164"/>
                  </a:cubicBezTo>
                  <a:cubicBezTo>
                    <a:pt x="430" y="164"/>
                    <a:pt x="430" y="164"/>
                    <a:pt x="430" y="164"/>
                  </a:cubicBezTo>
                  <a:cubicBezTo>
                    <a:pt x="430" y="164"/>
                    <a:pt x="431" y="165"/>
                    <a:pt x="430" y="165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1" y="165"/>
                    <a:pt x="431" y="165"/>
                    <a:pt x="431" y="165"/>
                  </a:cubicBezTo>
                  <a:cubicBezTo>
                    <a:pt x="430" y="165"/>
                    <a:pt x="430" y="166"/>
                    <a:pt x="430" y="166"/>
                  </a:cubicBezTo>
                  <a:cubicBezTo>
                    <a:pt x="430" y="167"/>
                    <a:pt x="431" y="166"/>
                    <a:pt x="431" y="166"/>
                  </a:cubicBezTo>
                  <a:cubicBezTo>
                    <a:pt x="431" y="166"/>
                    <a:pt x="431" y="166"/>
                    <a:pt x="431" y="166"/>
                  </a:cubicBezTo>
                  <a:cubicBezTo>
                    <a:pt x="432" y="166"/>
                    <a:pt x="432" y="166"/>
                    <a:pt x="432" y="166"/>
                  </a:cubicBezTo>
                  <a:cubicBezTo>
                    <a:pt x="432" y="166"/>
                    <a:pt x="432" y="166"/>
                    <a:pt x="432" y="167"/>
                  </a:cubicBezTo>
                  <a:cubicBezTo>
                    <a:pt x="433" y="167"/>
                    <a:pt x="433" y="167"/>
                    <a:pt x="433" y="167"/>
                  </a:cubicBezTo>
                  <a:cubicBezTo>
                    <a:pt x="432" y="167"/>
                    <a:pt x="433" y="168"/>
                    <a:pt x="432" y="168"/>
                  </a:cubicBezTo>
                  <a:cubicBezTo>
                    <a:pt x="432" y="168"/>
                    <a:pt x="432" y="168"/>
                    <a:pt x="432" y="167"/>
                  </a:cubicBezTo>
                  <a:cubicBezTo>
                    <a:pt x="432" y="167"/>
                    <a:pt x="431" y="168"/>
                    <a:pt x="431" y="168"/>
                  </a:cubicBezTo>
                  <a:cubicBezTo>
                    <a:pt x="431" y="168"/>
                    <a:pt x="431" y="168"/>
                    <a:pt x="431" y="168"/>
                  </a:cubicBezTo>
                  <a:close/>
                  <a:moveTo>
                    <a:pt x="442" y="174"/>
                  </a:moveTo>
                  <a:cubicBezTo>
                    <a:pt x="442" y="173"/>
                    <a:pt x="442" y="173"/>
                    <a:pt x="442" y="173"/>
                  </a:cubicBezTo>
                  <a:cubicBezTo>
                    <a:pt x="441" y="173"/>
                    <a:pt x="441" y="173"/>
                    <a:pt x="441" y="173"/>
                  </a:cubicBezTo>
                  <a:cubicBezTo>
                    <a:pt x="441" y="174"/>
                    <a:pt x="441" y="174"/>
                    <a:pt x="441" y="174"/>
                  </a:cubicBezTo>
                  <a:cubicBezTo>
                    <a:pt x="440" y="173"/>
                    <a:pt x="438" y="176"/>
                    <a:pt x="437" y="174"/>
                  </a:cubicBezTo>
                  <a:cubicBezTo>
                    <a:pt x="438" y="173"/>
                    <a:pt x="439" y="173"/>
                    <a:pt x="439" y="172"/>
                  </a:cubicBezTo>
                  <a:cubicBezTo>
                    <a:pt x="442" y="173"/>
                    <a:pt x="442" y="173"/>
                    <a:pt x="442" y="173"/>
                  </a:cubicBezTo>
                  <a:lnTo>
                    <a:pt x="442" y="174"/>
                  </a:lnTo>
                  <a:close/>
                  <a:moveTo>
                    <a:pt x="451" y="175"/>
                  </a:moveTo>
                  <a:cubicBezTo>
                    <a:pt x="450" y="175"/>
                    <a:pt x="450" y="175"/>
                    <a:pt x="450" y="175"/>
                  </a:cubicBezTo>
                  <a:cubicBezTo>
                    <a:pt x="450" y="175"/>
                    <a:pt x="450" y="175"/>
                    <a:pt x="450" y="175"/>
                  </a:cubicBezTo>
                  <a:cubicBezTo>
                    <a:pt x="450" y="174"/>
                    <a:pt x="450" y="175"/>
                    <a:pt x="449" y="174"/>
                  </a:cubicBezTo>
                  <a:cubicBezTo>
                    <a:pt x="449" y="175"/>
                    <a:pt x="449" y="175"/>
                    <a:pt x="449" y="175"/>
                  </a:cubicBezTo>
                  <a:cubicBezTo>
                    <a:pt x="449" y="175"/>
                    <a:pt x="449" y="175"/>
                    <a:pt x="450" y="176"/>
                  </a:cubicBezTo>
                  <a:cubicBezTo>
                    <a:pt x="449" y="176"/>
                    <a:pt x="449" y="176"/>
                    <a:pt x="449" y="176"/>
                  </a:cubicBezTo>
                  <a:cubicBezTo>
                    <a:pt x="448" y="176"/>
                    <a:pt x="449" y="177"/>
                    <a:pt x="449" y="177"/>
                  </a:cubicBezTo>
                  <a:cubicBezTo>
                    <a:pt x="447" y="178"/>
                    <a:pt x="446" y="177"/>
                    <a:pt x="445" y="177"/>
                  </a:cubicBezTo>
                  <a:cubicBezTo>
                    <a:pt x="445" y="177"/>
                    <a:pt x="445" y="177"/>
                    <a:pt x="444" y="177"/>
                  </a:cubicBezTo>
                  <a:cubicBezTo>
                    <a:pt x="444" y="177"/>
                    <a:pt x="444" y="177"/>
                    <a:pt x="444" y="177"/>
                  </a:cubicBezTo>
                  <a:cubicBezTo>
                    <a:pt x="444" y="177"/>
                    <a:pt x="444" y="177"/>
                    <a:pt x="444" y="177"/>
                  </a:cubicBezTo>
                  <a:cubicBezTo>
                    <a:pt x="445" y="177"/>
                    <a:pt x="445" y="177"/>
                    <a:pt x="445" y="177"/>
                  </a:cubicBezTo>
                  <a:cubicBezTo>
                    <a:pt x="445" y="177"/>
                    <a:pt x="445" y="177"/>
                    <a:pt x="445" y="177"/>
                  </a:cubicBezTo>
                  <a:cubicBezTo>
                    <a:pt x="446" y="177"/>
                    <a:pt x="447" y="178"/>
                    <a:pt x="448" y="177"/>
                  </a:cubicBezTo>
                  <a:cubicBezTo>
                    <a:pt x="448" y="177"/>
                    <a:pt x="448" y="177"/>
                    <a:pt x="448" y="177"/>
                  </a:cubicBezTo>
                  <a:cubicBezTo>
                    <a:pt x="448" y="177"/>
                    <a:pt x="448" y="176"/>
                    <a:pt x="448" y="176"/>
                  </a:cubicBezTo>
                  <a:cubicBezTo>
                    <a:pt x="448" y="176"/>
                    <a:pt x="447" y="177"/>
                    <a:pt x="448" y="176"/>
                  </a:cubicBezTo>
                  <a:cubicBezTo>
                    <a:pt x="447" y="175"/>
                    <a:pt x="446" y="175"/>
                    <a:pt x="445" y="176"/>
                  </a:cubicBezTo>
                  <a:cubicBezTo>
                    <a:pt x="445" y="176"/>
                    <a:pt x="445" y="176"/>
                    <a:pt x="445" y="176"/>
                  </a:cubicBezTo>
                  <a:cubicBezTo>
                    <a:pt x="445" y="175"/>
                    <a:pt x="444" y="175"/>
                    <a:pt x="443" y="174"/>
                  </a:cubicBezTo>
                  <a:cubicBezTo>
                    <a:pt x="443" y="175"/>
                    <a:pt x="443" y="175"/>
                    <a:pt x="443" y="175"/>
                  </a:cubicBezTo>
                  <a:cubicBezTo>
                    <a:pt x="443" y="175"/>
                    <a:pt x="442" y="175"/>
                    <a:pt x="442" y="175"/>
                  </a:cubicBezTo>
                  <a:cubicBezTo>
                    <a:pt x="442" y="175"/>
                    <a:pt x="443" y="174"/>
                    <a:pt x="444" y="174"/>
                  </a:cubicBezTo>
                  <a:cubicBezTo>
                    <a:pt x="444" y="174"/>
                    <a:pt x="444" y="174"/>
                    <a:pt x="444" y="174"/>
                  </a:cubicBezTo>
                  <a:cubicBezTo>
                    <a:pt x="444" y="175"/>
                    <a:pt x="445" y="175"/>
                    <a:pt x="445" y="175"/>
                  </a:cubicBezTo>
                  <a:cubicBezTo>
                    <a:pt x="446" y="175"/>
                    <a:pt x="446" y="175"/>
                    <a:pt x="446" y="175"/>
                  </a:cubicBezTo>
                  <a:cubicBezTo>
                    <a:pt x="445" y="174"/>
                    <a:pt x="445" y="174"/>
                    <a:pt x="445" y="174"/>
                  </a:cubicBezTo>
                  <a:cubicBezTo>
                    <a:pt x="445" y="174"/>
                    <a:pt x="446" y="175"/>
                    <a:pt x="446" y="174"/>
                  </a:cubicBezTo>
                  <a:cubicBezTo>
                    <a:pt x="446" y="174"/>
                    <a:pt x="446" y="174"/>
                    <a:pt x="446" y="174"/>
                  </a:cubicBezTo>
                  <a:cubicBezTo>
                    <a:pt x="446" y="174"/>
                    <a:pt x="446" y="174"/>
                    <a:pt x="446" y="174"/>
                  </a:cubicBezTo>
                  <a:cubicBezTo>
                    <a:pt x="447" y="173"/>
                    <a:pt x="447" y="173"/>
                    <a:pt x="447" y="173"/>
                  </a:cubicBezTo>
                  <a:cubicBezTo>
                    <a:pt x="448" y="173"/>
                    <a:pt x="448" y="175"/>
                    <a:pt x="449" y="175"/>
                  </a:cubicBezTo>
                  <a:cubicBezTo>
                    <a:pt x="449" y="174"/>
                    <a:pt x="449" y="174"/>
                    <a:pt x="449" y="174"/>
                  </a:cubicBezTo>
                  <a:cubicBezTo>
                    <a:pt x="449" y="174"/>
                    <a:pt x="449" y="174"/>
                    <a:pt x="449" y="174"/>
                  </a:cubicBezTo>
                  <a:cubicBezTo>
                    <a:pt x="449" y="174"/>
                    <a:pt x="449" y="174"/>
                    <a:pt x="449" y="174"/>
                  </a:cubicBezTo>
                  <a:cubicBezTo>
                    <a:pt x="450" y="174"/>
                    <a:pt x="450" y="173"/>
                    <a:pt x="451" y="174"/>
                  </a:cubicBezTo>
                  <a:cubicBezTo>
                    <a:pt x="451" y="174"/>
                    <a:pt x="451" y="174"/>
                    <a:pt x="451" y="175"/>
                  </a:cubicBezTo>
                  <a:cubicBezTo>
                    <a:pt x="451" y="175"/>
                    <a:pt x="452" y="174"/>
                    <a:pt x="452" y="174"/>
                  </a:cubicBezTo>
                  <a:cubicBezTo>
                    <a:pt x="452" y="175"/>
                    <a:pt x="452" y="175"/>
                    <a:pt x="452" y="175"/>
                  </a:cubicBezTo>
                  <a:cubicBezTo>
                    <a:pt x="450" y="175"/>
                    <a:pt x="450" y="175"/>
                    <a:pt x="450" y="175"/>
                  </a:cubicBezTo>
                  <a:lnTo>
                    <a:pt x="451" y="175"/>
                  </a:lnTo>
                  <a:close/>
                  <a:moveTo>
                    <a:pt x="453" y="173"/>
                  </a:moveTo>
                  <a:cubicBezTo>
                    <a:pt x="453" y="173"/>
                    <a:pt x="453" y="172"/>
                    <a:pt x="453" y="172"/>
                  </a:cubicBezTo>
                  <a:cubicBezTo>
                    <a:pt x="452" y="172"/>
                    <a:pt x="452" y="172"/>
                    <a:pt x="452" y="172"/>
                  </a:cubicBezTo>
                  <a:cubicBezTo>
                    <a:pt x="452" y="173"/>
                    <a:pt x="452" y="173"/>
                    <a:pt x="452" y="173"/>
                  </a:cubicBezTo>
                  <a:cubicBezTo>
                    <a:pt x="452" y="173"/>
                    <a:pt x="452" y="173"/>
                    <a:pt x="452" y="173"/>
                  </a:cubicBezTo>
                  <a:cubicBezTo>
                    <a:pt x="452" y="173"/>
                    <a:pt x="452" y="173"/>
                    <a:pt x="452" y="173"/>
                  </a:cubicBezTo>
                  <a:cubicBezTo>
                    <a:pt x="451" y="172"/>
                    <a:pt x="451" y="173"/>
                    <a:pt x="450" y="172"/>
                  </a:cubicBezTo>
                  <a:cubicBezTo>
                    <a:pt x="450" y="172"/>
                    <a:pt x="449" y="172"/>
                    <a:pt x="449" y="173"/>
                  </a:cubicBezTo>
                  <a:cubicBezTo>
                    <a:pt x="448" y="172"/>
                    <a:pt x="448" y="173"/>
                    <a:pt x="447" y="173"/>
                  </a:cubicBezTo>
                  <a:cubicBezTo>
                    <a:pt x="447" y="172"/>
                    <a:pt x="448" y="172"/>
                    <a:pt x="448" y="171"/>
                  </a:cubicBezTo>
                  <a:cubicBezTo>
                    <a:pt x="446" y="172"/>
                    <a:pt x="444" y="173"/>
                    <a:pt x="443" y="171"/>
                  </a:cubicBezTo>
                  <a:cubicBezTo>
                    <a:pt x="443" y="171"/>
                    <a:pt x="443" y="172"/>
                    <a:pt x="443" y="172"/>
                  </a:cubicBezTo>
                  <a:cubicBezTo>
                    <a:pt x="443" y="172"/>
                    <a:pt x="443" y="172"/>
                    <a:pt x="443" y="172"/>
                  </a:cubicBezTo>
                  <a:cubicBezTo>
                    <a:pt x="443" y="172"/>
                    <a:pt x="443" y="172"/>
                    <a:pt x="443" y="172"/>
                  </a:cubicBezTo>
                  <a:cubicBezTo>
                    <a:pt x="442" y="172"/>
                    <a:pt x="442" y="172"/>
                    <a:pt x="442" y="172"/>
                  </a:cubicBezTo>
                  <a:cubicBezTo>
                    <a:pt x="442" y="172"/>
                    <a:pt x="442" y="172"/>
                    <a:pt x="442" y="171"/>
                  </a:cubicBezTo>
                  <a:cubicBezTo>
                    <a:pt x="441" y="172"/>
                    <a:pt x="439" y="169"/>
                    <a:pt x="437" y="171"/>
                  </a:cubicBezTo>
                  <a:cubicBezTo>
                    <a:pt x="435" y="170"/>
                    <a:pt x="433" y="170"/>
                    <a:pt x="431" y="170"/>
                  </a:cubicBezTo>
                  <a:cubicBezTo>
                    <a:pt x="433" y="170"/>
                    <a:pt x="432" y="169"/>
                    <a:pt x="433" y="168"/>
                  </a:cubicBezTo>
                  <a:cubicBezTo>
                    <a:pt x="433" y="169"/>
                    <a:pt x="433" y="169"/>
                    <a:pt x="433" y="169"/>
                  </a:cubicBezTo>
                  <a:cubicBezTo>
                    <a:pt x="433" y="169"/>
                    <a:pt x="433" y="169"/>
                    <a:pt x="433" y="169"/>
                  </a:cubicBezTo>
                  <a:cubicBezTo>
                    <a:pt x="432" y="170"/>
                    <a:pt x="433" y="170"/>
                    <a:pt x="433" y="170"/>
                  </a:cubicBezTo>
                  <a:cubicBezTo>
                    <a:pt x="434" y="168"/>
                    <a:pt x="436" y="172"/>
                    <a:pt x="437" y="169"/>
                  </a:cubicBezTo>
                  <a:cubicBezTo>
                    <a:pt x="437" y="167"/>
                    <a:pt x="437" y="167"/>
                    <a:pt x="437" y="167"/>
                  </a:cubicBezTo>
                  <a:cubicBezTo>
                    <a:pt x="436" y="168"/>
                    <a:pt x="436" y="168"/>
                    <a:pt x="436" y="168"/>
                  </a:cubicBezTo>
                  <a:cubicBezTo>
                    <a:pt x="436" y="168"/>
                    <a:pt x="436" y="168"/>
                    <a:pt x="436" y="168"/>
                  </a:cubicBezTo>
                  <a:cubicBezTo>
                    <a:pt x="435" y="167"/>
                    <a:pt x="435" y="166"/>
                    <a:pt x="435" y="166"/>
                  </a:cubicBezTo>
                  <a:cubicBezTo>
                    <a:pt x="435" y="166"/>
                    <a:pt x="436" y="166"/>
                    <a:pt x="437" y="166"/>
                  </a:cubicBezTo>
                  <a:cubicBezTo>
                    <a:pt x="437" y="166"/>
                    <a:pt x="437" y="166"/>
                    <a:pt x="437" y="166"/>
                  </a:cubicBezTo>
                  <a:cubicBezTo>
                    <a:pt x="437" y="165"/>
                    <a:pt x="436" y="165"/>
                    <a:pt x="435" y="165"/>
                  </a:cubicBezTo>
                  <a:cubicBezTo>
                    <a:pt x="435" y="165"/>
                    <a:pt x="435" y="165"/>
                    <a:pt x="435" y="165"/>
                  </a:cubicBezTo>
                  <a:cubicBezTo>
                    <a:pt x="435" y="165"/>
                    <a:pt x="435" y="165"/>
                    <a:pt x="435" y="165"/>
                  </a:cubicBezTo>
                  <a:cubicBezTo>
                    <a:pt x="434" y="165"/>
                    <a:pt x="434" y="165"/>
                    <a:pt x="434" y="165"/>
                  </a:cubicBezTo>
                  <a:cubicBezTo>
                    <a:pt x="434" y="165"/>
                    <a:pt x="434" y="165"/>
                    <a:pt x="434" y="165"/>
                  </a:cubicBezTo>
                  <a:cubicBezTo>
                    <a:pt x="434" y="165"/>
                    <a:pt x="434" y="165"/>
                    <a:pt x="434" y="165"/>
                  </a:cubicBezTo>
                  <a:cubicBezTo>
                    <a:pt x="434" y="164"/>
                    <a:pt x="434" y="165"/>
                    <a:pt x="435" y="165"/>
                  </a:cubicBezTo>
                  <a:cubicBezTo>
                    <a:pt x="435" y="165"/>
                    <a:pt x="435" y="165"/>
                    <a:pt x="435" y="165"/>
                  </a:cubicBezTo>
                  <a:cubicBezTo>
                    <a:pt x="435" y="165"/>
                    <a:pt x="435" y="165"/>
                    <a:pt x="435" y="164"/>
                  </a:cubicBezTo>
                  <a:cubicBezTo>
                    <a:pt x="435" y="164"/>
                    <a:pt x="435" y="164"/>
                    <a:pt x="435" y="164"/>
                  </a:cubicBezTo>
                  <a:cubicBezTo>
                    <a:pt x="435" y="164"/>
                    <a:pt x="436" y="163"/>
                    <a:pt x="436" y="163"/>
                  </a:cubicBezTo>
                  <a:cubicBezTo>
                    <a:pt x="437" y="164"/>
                    <a:pt x="437" y="164"/>
                    <a:pt x="437" y="164"/>
                  </a:cubicBezTo>
                  <a:cubicBezTo>
                    <a:pt x="436" y="164"/>
                    <a:pt x="436" y="164"/>
                    <a:pt x="436" y="165"/>
                  </a:cubicBezTo>
                  <a:cubicBezTo>
                    <a:pt x="437" y="165"/>
                    <a:pt x="437" y="165"/>
                    <a:pt x="438" y="165"/>
                  </a:cubicBezTo>
                  <a:cubicBezTo>
                    <a:pt x="438" y="165"/>
                    <a:pt x="438" y="165"/>
                    <a:pt x="438" y="165"/>
                  </a:cubicBezTo>
                  <a:cubicBezTo>
                    <a:pt x="437" y="166"/>
                    <a:pt x="438" y="166"/>
                    <a:pt x="438" y="166"/>
                  </a:cubicBezTo>
                  <a:cubicBezTo>
                    <a:pt x="437" y="166"/>
                    <a:pt x="437" y="166"/>
                    <a:pt x="437" y="166"/>
                  </a:cubicBezTo>
                  <a:cubicBezTo>
                    <a:pt x="438" y="168"/>
                    <a:pt x="439" y="167"/>
                    <a:pt x="440" y="167"/>
                  </a:cubicBezTo>
                  <a:cubicBezTo>
                    <a:pt x="440" y="167"/>
                    <a:pt x="440" y="167"/>
                    <a:pt x="440" y="167"/>
                  </a:cubicBezTo>
                  <a:cubicBezTo>
                    <a:pt x="441" y="167"/>
                    <a:pt x="442" y="168"/>
                    <a:pt x="442" y="167"/>
                  </a:cubicBezTo>
                  <a:cubicBezTo>
                    <a:pt x="442" y="166"/>
                    <a:pt x="442" y="166"/>
                    <a:pt x="442" y="166"/>
                  </a:cubicBezTo>
                  <a:cubicBezTo>
                    <a:pt x="443" y="167"/>
                    <a:pt x="443" y="167"/>
                    <a:pt x="443" y="167"/>
                  </a:cubicBezTo>
                  <a:cubicBezTo>
                    <a:pt x="441" y="167"/>
                    <a:pt x="443" y="168"/>
                    <a:pt x="443" y="168"/>
                  </a:cubicBezTo>
                  <a:cubicBezTo>
                    <a:pt x="442" y="168"/>
                    <a:pt x="442" y="168"/>
                    <a:pt x="442" y="168"/>
                  </a:cubicBezTo>
                  <a:cubicBezTo>
                    <a:pt x="442" y="168"/>
                    <a:pt x="442" y="168"/>
                    <a:pt x="442" y="168"/>
                  </a:cubicBezTo>
                  <a:cubicBezTo>
                    <a:pt x="440" y="167"/>
                    <a:pt x="440" y="169"/>
                    <a:pt x="438" y="168"/>
                  </a:cubicBezTo>
                  <a:cubicBezTo>
                    <a:pt x="438" y="168"/>
                    <a:pt x="437" y="168"/>
                    <a:pt x="437" y="169"/>
                  </a:cubicBezTo>
                  <a:cubicBezTo>
                    <a:pt x="437" y="169"/>
                    <a:pt x="438" y="170"/>
                    <a:pt x="438" y="169"/>
                  </a:cubicBezTo>
                  <a:cubicBezTo>
                    <a:pt x="438" y="169"/>
                    <a:pt x="438" y="169"/>
                    <a:pt x="438" y="169"/>
                  </a:cubicBezTo>
                  <a:cubicBezTo>
                    <a:pt x="439" y="169"/>
                    <a:pt x="439" y="169"/>
                    <a:pt x="439" y="169"/>
                  </a:cubicBezTo>
                  <a:cubicBezTo>
                    <a:pt x="439" y="172"/>
                    <a:pt x="442" y="169"/>
                    <a:pt x="443" y="171"/>
                  </a:cubicBezTo>
                  <a:cubicBezTo>
                    <a:pt x="443" y="170"/>
                    <a:pt x="443" y="170"/>
                    <a:pt x="443" y="170"/>
                  </a:cubicBezTo>
                  <a:cubicBezTo>
                    <a:pt x="444" y="170"/>
                    <a:pt x="444" y="170"/>
                    <a:pt x="446" y="170"/>
                  </a:cubicBezTo>
                  <a:cubicBezTo>
                    <a:pt x="446" y="171"/>
                    <a:pt x="446" y="171"/>
                    <a:pt x="446" y="171"/>
                  </a:cubicBezTo>
                  <a:cubicBezTo>
                    <a:pt x="447" y="170"/>
                    <a:pt x="447" y="171"/>
                    <a:pt x="448" y="171"/>
                  </a:cubicBezTo>
                  <a:cubicBezTo>
                    <a:pt x="448" y="171"/>
                    <a:pt x="448" y="171"/>
                    <a:pt x="448" y="171"/>
                  </a:cubicBezTo>
                  <a:cubicBezTo>
                    <a:pt x="449" y="171"/>
                    <a:pt x="449" y="171"/>
                    <a:pt x="449" y="171"/>
                  </a:cubicBezTo>
                  <a:cubicBezTo>
                    <a:pt x="448" y="171"/>
                    <a:pt x="448" y="171"/>
                    <a:pt x="448" y="171"/>
                  </a:cubicBezTo>
                  <a:cubicBezTo>
                    <a:pt x="449" y="172"/>
                    <a:pt x="449" y="172"/>
                    <a:pt x="449" y="172"/>
                  </a:cubicBezTo>
                  <a:cubicBezTo>
                    <a:pt x="450" y="170"/>
                    <a:pt x="450" y="170"/>
                    <a:pt x="450" y="170"/>
                  </a:cubicBezTo>
                  <a:cubicBezTo>
                    <a:pt x="450" y="170"/>
                    <a:pt x="450" y="170"/>
                    <a:pt x="450" y="170"/>
                  </a:cubicBezTo>
                  <a:cubicBezTo>
                    <a:pt x="450" y="170"/>
                    <a:pt x="450" y="170"/>
                    <a:pt x="450" y="170"/>
                  </a:cubicBezTo>
                  <a:cubicBezTo>
                    <a:pt x="450" y="170"/>
                    <a:pt x="450" y="170"/>
                    <a:pt x="450" y="170"/>
                  </a:cubicBezTo>
                  <a:cubicBezTo>
                    <a:pt x="450" y="171"/>
                    <a:pt x="451" y="171"/>
                    <a:pt x="451" y="170"/>
                  </a:cubicBezTo>
                  <a:cubicBezTo>
                    <a:pt x="451" y="170"/>
                    <a:pt x="451" y="170"/>
                    <a:pt x="451" y="170"/>
                  </a:cubicBezTo>
                  <a:cubicBezTo>
                    <a:pt x="452" y="170"/>
                    <a:pt x="452" y="170"/>
                    <a:pt x="452" y="170"/>
                  </a:cubicBezTo>
                  <a:cubicBezTo>
                    <a:pt x="451" y="171"/>
                    <a:pt x="451" y="171"/>
                    <a:pt x="451" y="171"/>
                  </a:cubicBezTo>
                  <a:cubicBezTo>
                    <a:pt x="452" y="172"/>
                    <a:pt x="453" y="171"/>
                    <a:pt x="454" y="172"/>
                  </a:cubicBezTo>
                  <a:cubicBezTo>
                    <a:pt x="454" y="172"/>
                    <a:pt x="453" y="173"/>
                    <a:pt x="453" y="173"/>
                  </a:cubicBezTo>
                  <a:close/>
                  <a:moveTo>
                    <a:pt x="433" y="168"/>
                  </a:moveTo>
                  <a:cubicBezTo>
                    <a:pt x="434" y="167"/>
                    <a:pt x="434" y="167"/>
                    <a:pt x="434" y="167"/>
                  </a:cubicBezTo>
                  <a:cubicBezTo>
                    <a:pt x="434" y="168"/>
                    <a:pt x="434" y="168"/>
                    <a:pt x="434" y="168"/>
                  </a:cubicBezTo>
                  <a:lnTo>
                    <a:pt x="433" y="168"/>
                  </a:lnTo>
                  <a:close/>
                  <a:moveTo>
                    <a:pt x="453" y="183"/>
                  </a:moveTo>
                  <a:cubicBezTo>
                    <a:pt x="453" y="182"/>
                    <a:pt x="453" y="182"/>
                    <a:pt x="453" y="182"/>
                  </a:cubicBezTo>
                  <a:cubicBezTo>
                    <a:pt x="453" y="182"/>
                    <a:pt x="453" y="182"/>
                    <a:pt x="453" y="182"/>
                  </a:cubicBezTo>
                  <a:cubicBezTo>
                    <a:pt x="453" y="182"/>
                    <a:pt x="453" y="182"/>
                    <a:pt x="453" y="182"/>
                  </a:cubicBezTo>
                  <a:cubicBezTo>
                    <a:pt x="453" y="182"/>
                    <a:pt x="453" y="182"/>
                    <a:pt x="454" y="182"/>
                  </a:cubicBezTo>
                  <a:lnTo>
                    <a:pt x="453" y="183"/>
                  </a:lnTo>
                  <a:close/>
                  <a:moveTo>
                    <a:pt x="455" y="183"/>
                  </a:moveTo>
                  <a:cubicBezTo>
                    <a:pt x="455" y="182"/>
                    <a:pt x="454" y="181"/>
                    <a:pt x="455" y="181"/>
                  </a:cubicBezTo>
                  <a:cubicBezTo>
                    <a:pt x="455" y="181"/>
                    <a:pt x="455" y="181"/>
                    <a:pt x="455" y="181"/>
                  </a:cubicBezTo>
                  <a:cubicBezTo>
                    <a:pt x="454" y="180"/>
                    <a:pt x="454" y="180"/>
                    <a:pt x="454" y="180"/>
                  </a:cubicBezTo>
                  <a:cubicBezTo>
                    <a:pt x="454" y="180"/>
                    <a:pt x="454" y="180"/>
                    <a:pt x="455" y="181"/>
                  </a:cubicBezTo>
                  <a:cubicBezTo>
                    <a:pt x="455" y="181"/>
                    <a:pt x="455" y="181"/>
                    <a:pt x="455" y="181"/>
                  </a:cubicBezTo>
                  <a:cubicBezTo>
                    <a:pt x="455" y="181"/>
                    <a:pt x="455" y="181"/>
                    <a:pt x="455" y="181"/>
                  </a:cubicBezTo>
                  <a:cubicBezTo>
                    <a:pt x="455" y="181"/>
                    <a:pt x="455" y="181"/>
                    <a:pt x="455" y="181"/>
                  </a:cubicBezTo>
                  <a:lnTo>
                    <a:pt x="455" y="183"/>
                  </a:lnTo>
                  <a:close/>
                  <a:moveTo>
                    <a:pt x="456" y="178"/>
                  </a:moveTo>
                  <a:cubicBezTo>
                    <a:pt x="455" y="178"/>
                    <a:pt x="455" y="178"/>
                    <a:pt x="455" y="178"/>
                  </a:cubicBezTo>
                  <a:cubicBezTo>
                    <a:pt x="456" y="178"/>
                    <a:pt x="455" y="177"/>
                    <a:pt x="455" y="177"/>
                  </a:cubicBezTo>
                  <a:cubicBezTo>
                    <a:pt x="453" y="177"/>
                    <a:pt x="453" y="177"/>
                    <a:pt x="453" y="177"/>
                  </a:cubicBezTo>
                  <a:cubicBezTo>
                    <a:pt x="453" y="177"/>
                    <a:pt x="453" y="177"/>
                    <a:pt x="453" y="177"/>
                  </a:cubicBezTo>
                  <a:cubicBezTo>
                    <a:pt x="453" y="177"/>
                    <a:pt x="454" y="177"/>
                    <a:pt x="454" y="177"/>
                  </a:cubicBezTo>
                  <a:cubicBezTo>
                    <a:pt x="454" y="177"/>
                    <a:pt x="454" y="177"/>
                    <a:pt x="454" y="176"/>
                  </a:cubicBezTo>
                  <a:cubicBezTo>
                    <a:pt x="454" y="176"/>
                    <a:pt x="453" y="176"/>
                    <a:pt x="452" y="176"/>
                  </a:cubicBezTo>
                  <a:cubicBezTo>
                    <a:pt x="452" y="176"/>
                    <a:pt x="452" y="176"/>
                    <a:pt x="452" y="176"/>
                  </a:cubicBezTo>
                  <a:cubicBezTo>
                    <a:pt x="452" y="176"/>
                    <a:pt x="452" y="176"/>
                    <a:pt x="452" y="176"/>
                  </a:cubicBezTo>
                  <a:cubicBezTo>
                    <a:pt x="452" y="176"/>
                    <a:pt x="452" y="176"/>
                    <a:pt x="452" y="176"/>
                  </a:cubicBezTo>
                  <a:cubicBezTo>
                    <a:pt x="452" y="176"/>
                    <a:pt x="452" y="176"/>
                    <a:pt x="452" y="176"/>
                  </a:cubicBezTo>
                  <a:cubicBezTo>
                    <a:pt x="452" y="175"/>
                    <a:pt x="452" y="175"/>
                    <a:pt x="452" y="175"/>
                  </a:cubicBezTo>
                  <a:cubicBezTo>
                    <a:pt x="452" y="175"/>
                    <a:pt x="453" y="175"/>
                    <a:pt x="453" y="175"/>
                  </a:cubicBezTo>
                  <a:cubicBezTo>
                    <a:pt x="453" y="175"/>
                    <a:pt x="453" y="175"/>
                    <a:pt x="453" y="175"/>
                  </a:cubicBezTo>
                  <a:cubicBezTo>
                    <a:pt x="454" y="174"/>
                    <a:pt x="454" y="176"/>
                    <a:pt x="455" y="176"/>
                  </a:cubicBezTo>
                  <a:cubicBezTo>
                    <a:pt x="456" y="175"/>
                    <a:pt x="456" y="175"/>
                    <a:pt x="457" y="175"/>
                  </a:cubicBezTo>
                  <a:cubicBezTo>
                    <a:pt x="456" y="176"/>
                    <a:pt x="456" y="175"/>
                    <a:pt x="455" y="176"/>
                  </a:cubicBezTo>
                  <a:cubicBezTo>
                    <a:pt x="455" y="176"/>
                    <a:pt x="456" y="176"/>
                    <a:pt x="456" y="176"/>
                  </a:cubicBezTo>
                  <a:cubicBezTo>
                    <a:pt x="457" y="176"/>
                    <a:pt x="457" y="176"/>
                    <a:pt x="457" y="176"/>
                  </a:cubicBezTo>
                  <a:cubicBezTo>
                    <a:pt x="457" y="177"/>
                    <a:pt x="456" y="177"/>
                    <a:pt x="456" y="178"/>
                  </a:cubicBezTo>
                  <a:close/>
                  <a:moveTo>
                    <a:pt x="457" y="180"/>
                  </a:moveTo>
                  <a:cubicBezTo>
                    <a:pt x="456" y="180"/>
                    <a:pt x="456" y="180"/>
                    <a:pt x="456" y="180"/>
                  </a:cubicBezTo>
                  <a:cubicBezTo>
                    <a:pt x="456" y="180"/>
                    <a:pt x="456" y="180"/>
                    <a:pt x="456" y="180"/>
                  </a:cubicBezTo>
                  <a:cubicBezTo>
                    <a:pt x="456" y="180"/>
                    <a:pt x="456" y="180"/>
                    <a:pt x="456" y="180"/>
                  </a:cubicBezTo>
                  <a:cubicBezTo>
                    <a:pt x="456" y="180"/>
                    <a:pt x="457" y="180"/>
                    <a:pt x="457" y="180"/>
                  </a:cubicBezTo>
                  <a:cubicBezTo>
                    <a:pt x="457" y="180"/>
                    <a:pt x="457" y="180"/>
                    <a:pt x="457" y="180"/>
                  </a:cubicBezTo>
                  <a:close/>
                  <a:moveTo>
                    <a:pt x="457" y="179"/>
                  </a:moveTo>
                  <a:cubicBezTo>
                    <a:pt x="457" y="178"/>
                    <a:pt x="457" y="178"/>
                    <a:pt x="457" y="177"/>
                  </a:cubicBezTo>
                  <a:cubicBezTo>
                    <a:pt x="457" y="178"/>
                    <a:pt x="458" y="179"/>
                    <a:pt x="457" y="179"/>
                  </a:cubicBezTo>
                  <a:close/>
                  <a:moveTo>
                    <a:pt x="461" y="165"/>
                  </a:moveTo>
                  <a:cubicBezTo>
                    <a:pt x="461" y="164"/>
                    <a:pt x="461" y="164"/>
                    <a:pt x="461" y="164"/>
                  </a:cubicBezTo>
                  <a:cubicBezTo>
                    <a:pt x="461" y="164"/>
                    <a:pt x="462" y="164"/>
                    <a:pt x="461" y="165"/>
                  </a:cubicBezTo>
                  <a:close/>
                  <a:moveTo>
                    <a:pt x="462" y="162"/>
                  </a:moveTo>
                  <a:cubicBezTo>
                    <a:pt x="462" y="162"/>
                    <a:pt x="462" y="162"/>
                    <a:pt x="462" y="162"/>
                  </a:cubicBezTo>
                  <a:cubicBezTo>
                    <a:pt x="463" y="162"/>
                    <a:pt x="462" y="161"/>
                    <a:pt x="462" y="161"/>
                  </a:cubicBezTo>
                  <a:cubicBezTo>
                    <a:pt x="463" y="161"/>
                    <a:pt x="463" y="161"/>
                    <a:pt x="463" y="161"/>
                  </a:cubicBezTo>
                  <a:cubicBezTo>
                    <a:pt x="463" y="161"/>
                    <a:pt x="463" y="162"/>
                    <a:pt x="462" y="162"/>
                  </a:cubicBezTo>
                  <a:close/>
                  <a:moveTo>
                    <a:pt x="459" y="181"/>
                  </a:moveTo>
                  <a:cubicBezTo>
                    <a:pt x="459" y="181"/>
                    <a:pt x="457" y="181"/>
                    <a:pt x="458" y="180"/>
                  </a:cubicBezTo>
                  <a:cubicBezTo>
                    <a:pt x="459" y="179"/>
                    <a:pt x="460" y="181"/>
                    <a:pt x="460" y="180"/>
                  </a:cubicBezTo>
                  <a:cubicBezTo>
                    <a:pt x="461" y="180"/>
                    <a:pt x="461" y="180"/>
                    <a:pt x="461" y="180"/>
                  </a:cubicBezTo>
                  <a:cubicBezTo>
                    <a:pt x="461" y="180"/>
                    <a:pt x="461" y="180"/>
                    <a:pt x="461" y="180"/>
                  </a:cubicBezTo>
                  <a:cubicBezTo>
                    <a:pt x="462" y="180"/>
                    <a:pt x="462" y="179"/>
                    <a:pt x="462" y="179"/>
                  </a:cubicBezTo>
                  <a:cubicBezTo>
                    <a:pt x="462" y="178"/>
                    <a:pt x="461" y="178"/>
                    <a:pt x="461" y="178"/>
                  </a:cubicBezTo>
                  <a:cubicBezTo>
                    <a:pt x="462" y="178"/>
                    <a:pt x="463" y="178"/>
                    <a:pt x="463" y="178"/>
                  </a:cubicBezTo>
                  <a:cubicBezTo>
                    <a:pt x="463" y="179"/>
                    <a:pt x="462" y="179"/>
                    <a:pt x="463" y="179"/>
                  </a:cubicBezTo>
                  <a:cubicBezTo>
                    <a:pt x="463" y="180"/>
                    <a:pt x="462" y="179"/>
                    <a:pt x="462" y="180"/>
                  </a:cubicBezTo>
                  <a:cubicBezTo>
                    <a:pt x="462" y="180"/>
                    <a:pt x="462" y="180"/>
                    <a:pt x="462" y="180"/>
                  </a:cubicBezTo>
                  <a:cubicBezTo>
                    <a:pt x="462" y="180"/>
                    <a:pt x="462" y="180"/>
                    <a:pt x="462" y="180"/>
                  </a:cubicBezTo>
                  <a:cubicBezTo>
                    <a:pt x="462" y="180"/>
                    <a:pt x="462" y="180"/>
                    <a:pt x="461" y="180"/>
                  </a:cubicBezTo>
                  <a:cubicBezTo>
                    <a:pt x="461" y="180"/>
                    <a:pt x="461" y="180"/>
                    <a:pt x="461" y="180"/>
                  </a:cubicBezTo>
                  <a:cubicBezTo>
                    <a:pt x="461" y="180"/>
                    <a:pt x="461" y="180"/>
                    <a:pt x="461" y="180"/>
                  </a:cubicBezTo>
                  <a:cubicBezTo>
                    <a:pt x="461" y="180"/>
                    <a:pt x="460" y="180"/>
                    <a:pt x="461" y="180"/>
                  </a:cubicBezTo>
                  <a:cubicBezTo>
                    <a:pt x="460" y="180"/>
                    <a:pt x="459" y="180"/>
                    <a:pt x="459" y="180"/>
                  </a:cubicBezTo>
                  <a:lnTo>
                    <a:pt x="459" y="181"/>
                  </a:lnTo>
                  <a:close/>
                  <a:moveTo>
                    <a:pt x="473" y="183"/>
                  </a:moveTo>
                  <a:cubicBezTo>
                    <a:pt x="472" y="182"/>
                    <a:pt x="473" y="184"/>
                    <a:pt x="472" y="184"/>
                  </a:cubicBezTo>
                  <a:cubicBezTo>
                    <a:pt x="472" y="185"/>
                    <a:pt x="472" y="183"/>
                    <a:pt x="472" y="184"/>
                  </a:cubicBezTo>
                  <a:cubicBezTo>
                    <a:pt x="470" y="185"/>
                    <a:pt x="470" y="183"/>
                    <a:pt x="469" y="184"/>
                  </a:cubicBezTo>
                  <a:cubicBezTo>
                    <a:pt x="469" y="184"/>
                    <a:pt x="468" y="183"/>
                    <a:pt x="468" y="184"/>
                  </a:cubicBezTo>
                  <a:cubicBezTo>
                    <a:pt x="468" y="184"/>
                    <a:pt x="468" y="184"/>
                    <a:pt x="468" y="184"/>
                  </a:cubicBezTo>
                  <a:cubicBezTo>
                    <a:pt x="468" y="184"/>
                    <a:pt x="468" y="184"/>
                    <a:pt x="468" y="184"/>
                  </a:cubicBezTo>
                  <a:cubicBezTo>
                    <a:pt x="468" y="184"/>
                    <a:pt x="468" y="184"/>
                    <a:pt x="468" y="184"/>
                  </a:cubicBezTo>
                  <a:cubicBezTo>
                    <a:pt x="467" y="184"/>
                    <a:pt x="467" y="184"/>
                    <a:pt x="467" y="184"/>
                  </a:cubicBezTo>
                  <a:cubicBezTo>
                    <a:pt x="467" y="185"/>
                    <a:pt x="467" y="185"/>
                    <a:pt x="467" y="185"/>
                  </a:cubicBezTo>
                  <a:cubicBezTo>
                    <a:pt x="466" y="184"/>
                    <a:pt x="468" y="183"/>
                    <a:pt x="467" y="184"/>
                  </a:cubicBezTo>
                  <a:cubicBezTo>
                    <a:pt x="466" y="184"/>
                    <a:pt x="464" y="182"/>
                    <a:pt x="464" y="184"/>
                  </a:cubicBezTo>
                  <a:cubicBezTo>
                    <a:pt x="463" y="183"/>
                    <a:pt x="462" y="183"/>
                    <a:pt x="461" y="183"/>
                  </a:cubicBezTo>
                  <a:cubicBezTo>
                    <a:pt x="461" y="184"/>
                    <a:pt x="460" y="183"/>
                    <a:pt x="459" y="184"/>
                  </a:cubicBezTo>
                  <a:cubicBezTo>
                    <a:pt x="459" y="183"/>
                    <a:pt x="460" y="182"/>
                    <a:pt x="459" y="182"/>
                  </a:cubicBezTo>
                  <a:cubicBezTo>
                    <a:pt x="460" y="182"/>
                    <a:pt x="460" y="182"/>
                    <a:pt x="460" y="182"/>
                  </a:cubicBezTo>
                  <a:cubicBezTo>
                    <a:pt x="459" y="182"/>
                    <a:pt x="459" y="182"/>
                    <a:pt x="459" y="182"/>
                  </a:cubicBezTo>
                  <a:cubicBezTo>
                    <a:pt x="459" y="182"/>
                    <a:pt x="459" y="183"/>
                    <a:pt x="460" y="182"/>
                  </a:cubicBezTo>
                  <a:cubicBezTo>
                    <a:pt x="460" y="182"/>
                    <a:pt x="460" y="182"/>
                    <a:pt x="460" y="182"/>
                  </a:cubicBezTo>
                  <a:cubicBezTo>
                    <a:pt x="460" y="181"/>
                    <a:pt x="460" y="181"/>
                    <a:pt x="460" y="181"/>
                  </a:cubicBezTo>
                  <a:cubicBezTo>
                    <a:pt x="461" y="182"/>
                    <a:pt x="461" y="182"/>
                    <a:pt x="461" y="182"/>
                  </a:cubicBezTo>
                  <a:cubicBezTo>
                    <a:pt x="461" y="181"/>
                    <a:pt x="461" y="181"/>
                    <a:pt x="461" y="181"/>
                  </a:cubicBezTo>
                  <a:cubicBezTo>
                    <a:pt x="462" y="181"/>
                    <a:pt x="462" y="182"/>
                    <a:pt x="462" y="183"/>
                  </a:cubicBezTo>
                  <a:cubicBezTo>
                    <a:pt x="463" y="182"/>
                    <a:pt x="464" y="182"/>
                    <a:pt x="465" y="182"/>
                  </a:cubicBezTo>
                  <a:cubicBezTo>
                    <a:pt x="465" y="182"/>
                    <a:pt x="465" y="183"/>
                    <a:pt x="465" y="183"/>
                  </a:cubicBezTo>
                  <a:cubicBezTo>
                    <a:pt x="466" y="182"/>
                    <a:pt x="468" y="184"/>
                    <a:pt x="469" y="183"/>
                  </a:cubicBezTo>
                  <a:cubicBezTo>
                    <a:pt x="469" y="184"/>
                    <a:pt x="471" y="183"/>
                    <a:pt x="471" y="183"/>
                  </a:cubicBezTo>
                  <a:cubicBezTo>
                    <a:pt x="472" y="182"/>
                    <a:pt x="472" y="182"/>
                    <a:pt x="472" y="182"/>
                  </a:cubicBezTo>
                  <a:cubicBezTo>
                    <a:pt x="471" y="182"/>
                    <a:pt x="471" y="182"/>
                    <a:pt x="471" y="182"/>
                  </a:cubicBezTo>
                  <a:cubicBezTo>
                    <a:pt x="473" y="183"/>
                    <a:pt x="473" y="180"/>
                    <a:pt x="474" y="181"/>
                  </a:cubicBezTo>
                  <a:cubicBezTo>
                    <a:pt x="475" y="181"/>
                    <a:pt x="475" y="180"/>
                    <a:pt x="475" y="180"/>
                  </a:cubicBezTo>
                  <a:cubicBezTo>
                    <a:pt x="474" y="179"/>
                    <a:pt x="474" y="179"/>
                    <a:pt x="474" y="179"/>
                  </a:cubicBezTo>
                  <a:cubicBezTo>
                    <a:pt x="475" y="179"/>
                    <a:pt x="475" y="179"/>
                    <a:pt x="475" y="179"/>
                  </a:cubicBezTo>
                  <a:cubicBezTo>
                    <a:pt x="475" y="178"/>
                    <a:pt x="475" y="178"/>
                    <a:pt x="475" y="178"/>
                  </a:cubicBezTo>
                  <a:cubicBezTo>
                    <a:pt x="476" y="178"/>
                    <a:pt x="476" y="178"/>
                    <a:pt x="476" y="178"/>
                  </a:cubicBezTo>
                  <a:cubicBezTo>
                    <a:pt x="476" y="178"/>
                    <a:pt x="475" y="179"/>
                    <a:pt x="475" y="179"/>
                  </a:cubicBezTo>
                  <a:cubicBezTo>
                    <a:pt x="476" y="179"/>
                    <a:pt x="476" y="180"/>
                    <a:pt x="477" y="180"/>
                  </a:cubicBezTo>
                  <a:cubicBezTo>
                    <a:pt x="477" y="180"/>
                    <a:pt x="476" y="181"/>
                    <a:pt x="477" y="181"/>
                  </a:cubicBezTo>
                  <a:cubicBezTo>
                    <a:pt x="478" y="180"/>
                    <a:pt x="477" y="179"/>
                    <a:pt x="478" y="180"/>
                  </a:cubicBezTo>
                  <a:cubicBezTo>
                    <a:pt x="479" y="179"/>
                    <a:pt x="477" y="179"/>
                    <a:pt x="478" y="178"/>
                  </a:cubicBezTo>
                  <a:cubicBezTo>
                    <a:pt x="478" y="178"/>
                    <a:pt x="478" y="178"/>
                    <a:pt x="478" y="178"/>
                  </a:cubicBezTo>
                  <a:cubicBezTo>
                    <a:pt x="478" y="178"/>
                    <a:pt x="478" y="178"/>
                    <a:pt x="478" y="178"/>
                  </a:cubicBezTo>
                  <a:cubicBezTo>
                    <a:pt x="478" y="177"/>
                    <a:pt x="478" y="177"/>
                    <a:pt x="478" y="177"/>
                  </a:cubicBezTo>
                  <a:cubicBezTo>
                    <a:pt x="478" y="177"/>
                    <a:pt x="479" y="176"/>
                    <a:pt x="480" y="177"/>
                  </a:cubicBezTo>
                  <a:cubicBezTo>
                    <a:pt x="480" y="177"/>
                    <a:pt x="480" y="177"/>
                    <a:pt x="480" y="178"/>
                  </a:cubicBezTo>
                  <a:cubicBezTo>
                    <a:pt x="480" y="178"/>
                    <a:pt x="481" y="176"/>
                    <a:pt x="481" y="177"/>
                  </a:cubicBezTo>
                  <a:cubicBezTo>
                    <a:pt x="481" y="177"/>
                    <a:pt x="481" y="177"/>
                    <a:pt x="481" y="177"/>
                  </a:cubicBezTo>
                  <a:cubicBezTo>
                    <a:pt x="480" y="178"/>
                    <a:pt x="481" y="178"/>
                    <a:pt x="481" y="178"/>
                  </a:cubicBezTo>
                  <a:cubicBezTo>
                    <a:pt x="482" y="179"/>
                    <a:pt x="482" y="178"/>
                    <a:pt x="482" y="178"/>
                  </a:cubicBezTo>
                  <a:cubicBezTo>
                    <a:pt x="482" y="177"/>
                    <a:pt x="482" y="177"/>
                    <a:pt x="482" y="177"/>
                  </a:cubicBezTo>
                  <a:cubicBezTo>
                    <a:pt x="483" y="177"/>
                    <a:pt x="482" y="179"/>
                    <a:pt x="483" y="178"/>
                  </a:cubicBezTo>
                  <a:cubicBezTo>
                    <a:pt x="483" y="177"/>
                    <a:pt x="483" y="177"/>
                    <a:pt x="483" y="177"/>
                  </a:cubicBezTo>
                  <a:cubicBezTo>
                    <a:pt x="484" y="177"/>
                    <a:pt x="485" y="177"/>
                    <a:pt x="485" y="177"/>
                  </a:cubicBezTo>
                  <a:cubicBezTo>
                    <a:pt x="485" y="176"/>
                    <a:pt x="485" y="176"/>
                    <a:pt x="485" y="176"/>
                  </a:cubicBezTo>
                  <a:cubicBezTo>
                    <a:pt x="484" y="176"/>
                    <a:pt x="484" y="176"/>
                    <a:pt x="484" y="176"/>
                  </a:cubicBezTo>
                  <a:cubicBezTo>
                    <a:pt x="485" y="175"/>
                    <a:pt x="485" y="175"/>
                    <a:pt x="485" y="175"/>
                  </a:cubicBezTo>
                  <a:cubicBezTo>
                    <a:pt x="485" y="175"/>
                    <a:pt x="485" y="175"/>
                    <a:pt x="485" y="175"/>
                  </a:cubicBezTo>
                  <a:cubicBezTo>
                    <a:pt x="485" y="175"/>
                    <a:pt x="485" y="175"/>
                    <a:pt x="485" y="175"/>
                  </a:cubicBezTo>
                  <a:cubicBezTo>
                    <a:pt x="485" y="175"/>
                    <a:pt x="485" y="175"/>
                    <a:pt x="485" y="175"/>
                  </a:cubicBezTo>
                  <a:cubicBezTo>
                    <a:pt x="485" y="174"/>
                    <a:pt x="485" y="174"/>
                    <a:pt x="485" y="174"/>
                  </a:cubicBezTo>
                  <a:cubicBezTo>
                    <a:pt x="483" y="174"/>
                    <a:pt x="484" y="175"/>
                    <a:pt x="482" y="175"/>
                  </a:cubicBezTo>
                  <a:cubicBezTo>
                    <a:pt x="482" y="175"/>
                    <a:pt x="482" y="176"/>
                    <a:pt x="482" y="176"/>
                  </a:cubicBezTo>
                  <a:cubicBezTo>
                    <a:pt x="481" y="176"/>
                    <a:pt x="481" y="175"/>
                    <a:pt x="480" y="174"/>
                  </a:cubicBezTo>
                  <a:cubicBezTo>
                    <a:pt x="480" y="174"/>
                    <a:pt x="480" y="174"/>
                    <a:pt x="481" y="174"/>
                  </a:cubicBezTo>
                  <a:cubicBezTo>
                    <a:pt x="480" y="174"/>
                    <a:pt x="480" y="174"/>
                    <a:pt x="480" y="174"/>
                  </a:cubicBezTo>
                  <a:cubicBezTo>
                    <a:pt x="481" y="174"/>
                    <a:pt x="481" y="174"/>
                    <a:pt x="481" y="174"/>
                  </a:cubicBezTo>
                  <a:cubicBezTo>
                    <a:pt x="481" y="174"/>
                    <a:pt x="481" y="174"/>
                    <a:pt x="481" y="174"/>
                  </a:cubicBezTo>
                  <a:cubicBezTo>
                    <a:pt x="481" y="174"/>
                    <a:pt x="481" y="174"/>
                    <a:pt x="481" y="174"/>
                  </a:cubicBezTo>
                  <a:cubicBezTo>
                    <a:pt x="481" y="174"/>
                    <a:pt x="481" y="174"/>
                    <a:pt x="482" y="174"/>
                  </a:cubicBezTo>
                  <a:cubicBezTo>
                    <a:pt x="481" y="174"/>
                    <a:pt x="481" y="174"/>
                    <a:pt x="481" y="174"/>
                  </a:cubicBezTo>
                  <a:cubicBezTo>
                    <a:pt x="482" y="174"/>
                    <a:pt x="482" y="174"/>
                    <a:pt x="482" y="174"/>
                  </a:cubicBezTo>
                  <a:cubicBezTo>
                    <a:pt x="482" y="174"/>
                    <a:pt x="482" y="174"/>
                    <a:pt x="482" y="174"/>
                  </a:cubicBezTo>
                  <a:cubicBezTo>
                    <a:pt x="483" y="174"/>
                    <a:pt x="482" y="173"/>
                    <a:pt x="482" y="174"/>
                  </a:cubicBezTo>
                  <a:cubicBezTo>
                    <a:pt x="482" y="175"/>
                    <a:pt x="482" y="175"/>
                    <a:pt x="482" y="175"/>
                  </a:cubicBezTo>
                  <a:cubicBezTo>
                    <a:pt x="483" y="175"/>
                    <a:pt x="482" y="174"/>
                    <a:pt x="483" y="174"/>
                  </a:cubicBezTo>
                  <a:cubicBezTo>
                    <a:pt x="483" y="174"/>
                    <a:pt x="484" y="174"/>
                    <a:pt x="484" y="174"/>
                  </a:cubicBezTo>
                  <a:cubicBezTo>
                    <a:pt x="484" y="174"/>
                    <a:pt x="485" y="174"/>
                    <a:pt x="484" y="173"/>
                  </a:cubicBezTo>
                  <a:cubicBezTo>
                    <a:pt x="483" y="173"/>
                    <a:pt x="484" y="172"/>
                    <a:pt x="484" y="172"/>
                  </a:cubicBezTo>
                  <a:cubicBezTo>
                    <a:pt x="484" y="172"/>
                    <a:pt x="485" y="172"/>
                    <a:pt x="485" y="172"/>
                  </a:cubicBezTo>
                  <a:cubicBezTo>
                    <a:pt x="484" y="172"/>
                    <a:pt x="484" y="171"/>
                    <a:pt x="484" y="171"/>
                  </a:cubicBezTo>
                  <a:cubicBezTo>
                    <a:pt x="484" y="170"/>
                    <a:pt x="483" y="170"/>
                    <a:pt x="483" y="170"/>
                  </a:cubicBezTo>
                  <a:cubicBezTo>
                    <a:pt x="484" y="170"/>
                    <a:pt x="484" y="170"/>
                    <a:pt x="484" y="171"/>
                  </a:cubicBezTo>
                  <a:cubicBezTo>
                    <a:pt x="484" y="171"/>
                    <a:pt x="484" y="171"/>
                    <a:pt x="485" y="170"/>
                  </a:cubicBezTo>
                  <a:cubicBezTo>
                    <a:pt x="485" y="170"/>
                    <a:pt x="485" y="170"/>
                    <a:pt x="485" y="170"/>
                  </a:cubicBezTo>
                  <a:cubicBezTo>
                    <a:pt x="485" y="170"/>
                    <a:pt x="485" y="170"/>
                    <a:pt x="485" y="170"/>
                  </a:cubicBezTo>
                  <a:cubicBezTo>
                    <a:pt x="485" y="171"/>
                    <a:pt x="485" y="171"/>
                    <a:pt x="485" y="171"/>
                  </a:cubicBezTo>
                  <a:cubicBezTo>
                    <a:pt x="485" y="171"/>
                    <a:pt x="485" y="171"/>
                    <a:pt x="485" y="171"/>
                  </a:cubicBezTo>
                  <a:cubicBezTo>
                    <a:pt x="485" y="172"/>
                    <a:pt x="485" y="172"/>
                    <a:pt x="485" y="173"/>
                  </a:cubicBezTo>
                  <a:cubicBezTo>
                    <a:pt x="485" y="173"/>
                    <a:pt x="486" y="173"/>
                    <a:pt x="486" y="173"/>
                  </a:cubicBezTo>
                  <a:cubicBezTo>
                    <a:pt x="487" y="174"/>
                    <a:pt x="483" y="173"/>
                    <a:pt x="485" y="174"/>
                  </a:cubicBezTo>
                  <a:cubicBezTo>
                    <a:pt x="485" y="174"/>
                    <a:pt x="485" y="174"/>
                    <a:pt x="485" y="174"/>
                  </a:cubicBezTo>
                  <a:cubicBezTo>
                    <a:pt x="485" y="174"/>
                    <a:pt x="486" y="174"/>
                    <a:pt x="486" y="174"/>
                  </a:cubicBezTo>
                  <a:cubicBezTo>
                    <a:pt x="485" y="174"/>
                    <a:pt x="485" y="174"/>
                    <a:pt x="485" y="174"/>
                  </a:cubicBezTo>
                  <a:cubicBezTo>
                    <a:pt x="485" y="174"/>
                    <a:pt x="485" y="175"/>
                    <a:pt x="485" y="175"/>
                  </a:cubicBezTo>
                  <a:cubicBezTo>
                    <a:pt x="485" y="175"/>
                    <a:pt x="485" y="175"/>
                    <a:pt x="485" y="175"/>
                  </a:cubicBezTo>
                  <a:cubicBezTo>
                    <a:pt x="485" y="175"/>
                    <a:pt x="486" y="175"/>
                    <a:pt x="486" y="175"/>
                  </a:cubicBezTo>
                  <a:cubicBezTo>
                    <a:pt x="486" y="175"/>
                    <a:pt x="486" y="175"/>
                    <a:pt x="486" y="175"/>
                  </a:cubicBezTo>
                  <a:cubicBezTo>
                    <a:pt x="485" y="175"/>
                    <a:pt x="485" y="175"/>
                    <a:pt x="485" y="176"/>
                  </a:cubicBezTo>
                  <a:cubicBezTo>
                    <a:pt x="486" y="176"/>
                    <a:pt x="486" y="176"/>
                    <a:pt x="486" y="176"/>
                  </a:cubicBezTo>
                  <a:cubicBezTo>
                    <a:pt x="486" y="176"/>
                    <a:pt x="486" y="176"/>
                    <a:pt x="486" y="176"/>
                  </a:cubicBezTo>
                  <a:cubicBezTo>
                    <a:pt x="486" y="177"/>
                    <a:pt x="486" y="177"/>
                    <a:pt x="486" y="177"/>
                  </a:cubicBezTo>
                  <a:cubicBezTo>
                    <a:pt x="486" y="176"/>
                    <a:pt x="485" y="177"/>
                    <a:pt x="485" y="177"/>
                  </a:cubicBezTo>
                  <a:cubicBezTo>
                    <a:pt x="486" y="178"/>
                    <a:pt x="485" y="179"/>
                    <a:pt x="485" y="179"/>
                  </a:cubicBezTo>
                  <a:cubicBezTo>
                    <a:pt x="485" y="179"/>
                    <a:pt x="485" y="180"/>
                    <a:pt x="485" y="180"/>
                  </a:cubicBezTo>
                  <a:cubicBezTo>
                    <a:pt x="485" y="180"/>
                    <a:pt x="485" y="180"/>
                    <a:pt x="485" y="180"/>
                  </a:cubicBezTo>
                  <a:cubicBezTo>
                    <a:pt x="486" y="180"/>
                    <a:pt x="486" y="180"/>
                    <a:pt x="486" y="180"/>
                  </a:cubicBezTo>
                  <a:cubicBezTo>
                    <a:pt x="487" y="180"/>
                    <a:pt x="487" y="180"/>
                    <a:pt x="487" y="180"/>
                  </a:cubicBezTo>
                  <a:cubicBezTo>
                    <a:pt x="487" y="180"/>
                    <a:pt x="487" y="180"/>
                    <a:pt x="487" y="180"/>
                  </a:cubicBezTo>
                  <a:cubicBezTo>
                    <a:pt x="487" y="180"/>
                    <a:pt x="487" y="180"/>
                    <a:pt x="487" y="180"/>
                  </a:cubicBezTo>
                  <a:cubicBezTo>
                    <a:pt x="486" y="180"/>
                    <a:pt x="486" y="180"/>
                    <a:pt x="486" y="180"/>
                  </a:cubicBezTo>
                  <a:cubicBezTo>
                    <a:pt x="486" y="181"/>
                    <a:pt x="486" y="180"/>
                    <a:pt x="486" y="180"/>
                  </a:cubicBezTo>
                  <a:cubicBezTo>
                    <a:pt x="486" y="180"/>
                    <a:pt x="486" y="181"/>
                    <a:pt x="485" y="181"/>
                  </a:cubicBezTo>
                  <a:cubicBezTo>
                    <a:pt x="485" y="181"/>
                    <a:pt x="485" y="181"/>
                    <a:pt x="485" y="181"/>
                  </a:cubicBezTo>
                  <a:cubicBezTo>
                    <a:pt x="486" y="181"/>
                    <a:pt x="486" y="181"/>
                    <a:pt x="487" y="181"/>
                  </a:cubicBezTo>
                  <a:cubicBezTo>
                    <a:pt x="488" y="181"/>
                    <a:pt x="488" y="182"/>
                    <a:pt x="488" y="182"/>
                  </a:cubicBezTo>
                  <a:cubicBezTo>
                    <a:pt x="487" y="182"/>
                    <a:pt x="486" y="181"/>
                    <a:pt x="485" y="181"/>
                  </a:cubicBezTo>
                  <a:cubicBezTo>
                    <a:pt x="485" y="181"/>
                    <a:pt x="485" y="181"/>
                    <a:pt x="485" y="181"/>
                  </a:cubicBezTo>
                  <a:cubicBezTo>
                    <a:pt x="485" y="181"/>
                    <a:pt x="485" y="181"/>
                    <a:pt x="485" y="181"/>
                  </a:cubicBezTo>
                  <a:cubicBezTo>
                    <a:pt x="485" y="181"/>
                    <a:pt x="485" y="181"/>
                    <a:pt x="485" y="181"/>
                  </a:cubicBezTo>
                  <a:cubicBezTo>
                    <a:pt x="485" y="181"/>
                    <a:pt x="485" y="181"/>
                    <a:pt x="485" y="180"/>
                  </a:cubicBezTo>
                  <a:cubicBezTo>
                    <a:pt x="485" y="180"/>
                    <a:pt x="485" y="180"/>
                    <a:pt x="485" y="180"/>
                  </a:cubicBezTo>
                  <a:cubicBezTo>
                    <a:pt x="485" y="180"/>
                    <a:pt x="485" y="180"/>
                    <a:pt x="485" y="180"/>
                  </a:cubicBezTo>
                  <a:cubicBezTo>
                    <a:pt x="485" y="180"/>
                    <a:pt x="485" y="180"/>
                    <a:pt x="485" y="180"/>
                  </a:cubicBezTo>
                  <a:cubicBezTo>
                    <a:pt x="485" y="181"/>
                    <a:pt x="485" y="181"/>
                    <a:pt x="485" y="181"/>
                  </a:cubicBezTo>
                  <a:cubicBezTo>
                    <a:pt x="484" y="181"/>
                    <a:pt x="484" y="181"/>
                    <a:pt x="484" y="181"/>
                  </a:cubicBezTo>
                  <a:cubicBezTo>
                    <a:pt x="484" y="181"/>
                    <a:pt x="485" y="181"/>
                    <a:pt x="485" y="180"/>
                  </a:cubicBezTo>
                  <a:cubicBezTo>
                    <a:pt x="484" y="180"/>
                    <a:pt x="484" y="180"/>
                    <a:pt x="484" y="180"/>
                  </a:cubicBezTo>
                  <a:cubicBezTo>
                    <a:pt x="485" y="180"/>
                    <a:pt x="485" y="180"/>
                    <a:pt x="485" y="180"/>
                  </a:cubicBezTo>
                  <a:cubicBezTo>
                    <a:pt x="485" y="180"/>
                    <a:pt x="485" y="180"/>
                    <a:pt x="485" y="180"/>
                  </a:cubicBezTo>
                  <a:cubicBezTo>
                    <a:pt x="485" y="180"/>
                    <a:pt x="485" y="179"/>
                    <a:pt x="485" y="179"/>
                  </a:cubicBezTo>
                  <a:cubicBezTo>
                    <a:pt x="485" y="179"/>
                    <a:pt x="484" y="179"/>
                    <a:pt x="484" y="179"/>
                  </a:cubicBezTo>
                  <a:cubicBezTo>
                    <a:pt x="483" y="179"/>
                    <a:pt x="482" y="179"/>
                    <a:pt x="481" y="179"/>
                  </a:cubicBezTo>
                  <a:cubicBezTo>
                    <a:pt x="480" y="180"/>
                    <a:pt x="482" y="179"/>
                    <a:pt x="482" y="180"/>
                  </a:cubicBezTo>
                  <a:cubicBezTo>
                    <a:pt x="482" y="180"/>
                    <a:pt x="481" y="180"/>
                    <a:pt x="481" y="180"/>
                  </a:cubicBezTo>
                  <a:cubicBezTo>
                    <a:pt x="482" y="181"/>
                    <a:pt x="483" y="181"/>
                    <a:pt x="483" y="181"/>
                  </a:cubicBezTo>
                  <a:cubicBezTo>
                    <a:pt x="482" y="181"/>
                    <a:pt x="479" y="180"/>
                    <a:pt x="480" y="182"/>
                  </a:cubicBezTo>
                  <a:cubicBezTo>
                    <a:pt x="480" y="182"/>
                    <a:pt x="479" y="182"/>
                    <a:pt x="479" y="182"/>
                  </a:cubicBezTo>
                  <a:cubicBezTo>
                    <a:pt x="479" y="182"/>
                    <a:pt x="481" y="180"/>
                    <a:pt x="481" y="179"/>
                  </a:cubicBezTo>
                  <a:cubicBezTo>
                    <a:pt x="480" y="179"/>
                    <a:pt x="479" y="177"/>
                    <a:pt x="479" y="179"/>
                  </a:cubicBezTo>
                  <a:cubicBezTo>
                    <a:pt x="479" y="180"/>
                    <a:pt x="479" y="180"/>
                    <a:pt x="479" y="180"/>
                  </a:cubicBezTo>
                  <a:cubicBezTo>
                    <a:pt x="478" y="179"/>
                    <a:pt x="478" y="181"/>
                    <a:pt x="477" y="181"/>
                  </a:cubicBezTo>
                  <a:cubicBezTo>
                    <a:pt x="477" y="181"/>
                    <a:pt x="477" y="182"/>
                    <a:pt x="477" y="182"/>
                  </a:cubicBezTo>
                  <a:cubicBezTo>
                    <a:pt x="476" y="183"/>
                    <a:pt x="474" y="181"/>
                    <a:pt x="473" y="183"/>
                  </a:cubicBezTo>
                  <a:close/>
                  <a:moveTo>
                    <a:pt x="484" y="184"/>
                  </a:moveTo>
                  <a:cubicBezTo>
                    <a:pt x="484" y="184"/>
                    <a:pt x="484" y="184"/>
                    <a:pt x="484" y="184"/>
                  </a:cubicBezTo>
                  <a:cubicBezTo>
                    <a:pt x="484" y="185"/>
                    <a:pt x="484" y="185"/>
                    <a:pt x="484" y="185"/>
                  </a:cubicBezTo>
                  <a:cubicBezTo>
                    <a:pt x="484" y="185"/>
                    <a:pt x="484" y="185"/>
                    <a:pt x="484" y="185"/>
                  </a:cubicBezTo>
                  <a:cubicBezTo>
                    <a:pt x="484" y="185"/>
                    <a:pt x="484" y="184"/>
                    <a:pt x="483" y="184"/>
                  </a:cubicBezTo>
                  <a:cubicBezTo>
                    <a:pt x="483" y="184"/>
                    <a:pt x="483" y="184"/>
                    <a:pt x="483" y="184"/>
                  </a:cubicBezTo>
                  <a:cubicBezTo>
                    <a:pt x="484" y="184"/>
                    <a:pt x="484" y="184"/>
                    <a:pt x="484" y="184"/>
                  </a:cubicBezTo>
                  <a:cubicBezTo>
                    <a:pt x="484" y="183"/>
                    <a:pt x="483" y="183"/>
                    <a:pt x="483" y="183"/>
                  </a:cubicBezTo>
                  <a:cubicBezTo>
                    <a:pt x="483" y="183"/>
                    <a:pt x="482" y="182"/>
                    <a:pt x="482" y="183"/>
                  </a:cubicBezTo>
                  <a:cubicBezTo>
                    <a:pt x="482" y="183"/>
                    <a:pt x="482" y="183"/>
                    <a:pt x="482" y="184"/>
                  </a:cubicBezTo>
                  <a:cubicBezTo>
                    <a:pt x="482" y="184"/>
                    <a:pt x="483" y="184"/>
                    <a:pt x="483" y="184"/>
                  </a:cubicBezTo>
                  <a:cubicBezTo>
                    <a:pt x="483" y="184"/>
                    <a:pt x="482" y="184"/>
                    <a:pt x="482" y="184"/>
                  </a:cubicBezTo>
                  <a:cubicBezTo>
                    <a:pt x="482" y="183"/>
                    <a:pt x="481" y="183"/>
                    <a:pt x="481" y="184"/>
                  </a:cubicBezTo>
                  <a:cubicBezTo>
                    <a:pt x="481" y="185"/>
                    <a:pt x="482" y="184"/>
                    <a:pt x="482" y="184"/>
                  </a:cubicBezTo>
                  <a:cubicBezTo>
                    <a:pt x="482" y="184"/>
                    <a:pt x="480" y="184"/>
                    <a:pt x="479" y="185"/>
                  </a:cubicBezTo>
                  <a:cubicBezTo>
                    <a:pt x="479" y="184"/>
                    <a:pt x="480" y="184"/>
                    <a:pt x="480" y="183"/>
                  </a:cubicBezTo>
                  <a:cubicBezTo>
                    <a:pt x="481" y="184"/>
                    <a:pt x="481" y="182"/>
                    <a:pt x="483" y="183"/>
                  </a:cubicBezTo>
                  <a:cubicBezTo>
                    <a:pt x="483" y="182"/>
                    <a:pt x="485" y="183"/>
                    <a:pt x="485" y="182"/>
                  </a:cubicBezTo>
                  <a:cubicBezTo>
                    <a:pt x="485" y="183"/>
                    <a:pt x="485" y="183"/>
                    <a:pt x="485" y="183"/>
                  </a:cubicBezTo>
                  <a:cubicBezTo>
                    <a:pt x="485" y="183"/>
                    <a:pt x="485" y="184"/>
                    <a:pt x="484" y="184"/>
                  </a:cubicBezTo>
                  <a:close/>
                  <a:moveTo>
                    <a:pt x="500" y="191"/>
                  </a:moveTo>
                  <a:cubicBezTo>
                    <a:pt x="500" y="191"/>
                    <a:pt x="500" y="190"/>
                    <a:pt x="499" y="190"/>
                  </a:cubicBezTo>
                  <a:cubicBezTo>
                    <a:pt x="499" y="190"/>
                    <a:pt x="499" y="190"/>
                    <a:pt x="499" y="190"/>
                  </a:cubicBezTo>
                  <a:cubicBezTo>
                    <a:pt x="499" y="190"/>
                    <a:pt x="499" y="190"/>
                    <a:pt x="499" y="190"/>
                  </a:cubicBezTo>
                  <a:cubicBezTo>
                    <a:pt x="499" y="189"/>
                    <a:pt x="499" y="189"/>
                    <a:pt x="499" y="188"/>
                  </a:cubicBezTo>
                  <a:cubicBezTo>
                    <a:pt x="499" y="188"/>
                    <a:pt x="499" y="188"/>
                    <a:pt x="499" y="188"/>
                  </a:cubicBezTo>
                  <a:cubicBezTo>
                    <a:pt x="499" y="188"/>
                    <a:pt x="499" y="188"/>
                    <a:pt x="499" y="188"/>
                  </a:cubicBezTo>
                  <a:cubicBezTo>
                    <a:pt x="498" y="188"/>
                    <a:pt x="498" y="188"/>
                    <a:pt x="497" y="189"/>
                  </a:cubicBezTo>
                  <a:cubicBezTo>
                    <a:pt x="496" y="188"/>
                    <a:pt x="497" y="187"/>
                    <a:pt x="496" y="187"/>
                  </a:cubicBezTo>
                  <a:cubicBezTo>
                    <a:pt x="497" y="187"/>
                    <a:pt x="497" y="187"/>
                    <a:pt x="497" y="186"/>
                  </a:cubicBezTo>
                  <a:cubicBezTo>
                    <a:pt x="496" y="186"/>
                    <a:pt x="496" y="185"/>
                    <a:pt x="495" y="185"/>
                  </a:cubicBezTo>
                  <a:cubicBezTo>
                    <a:pt x="495" y="185"/>
                    <a:pt x="494" y="186"/>
                    <a:pt x="493" y="185"/>
                  </a:cubicBezTo>
                  <a:cubicBezTo>
                    <a:pt x="493" y="185"/>
                    <a:pt x="493" y="185"/>
                    <a:pt x="493" y="185"/>
                  </a:cubicBezTo>
                  <a:cubicBezTo>
                    <a:pt x="493" y="186"/>
                    <a:pt x="493" y="186"/>
                    <a:pt x="493" y="186"/>
                  </a:cubicBezTo>
                  <a:cubicBezTo>
                    <a:pt x="493" y="185"/>
                    <a:pt x="493" y="185"/>
                    <a:pt x="493" y="185"/>
                  </a:cubicBezTo>
                  <a:cubicBezTo>
                    <a:pt x="492" y="186"/>
                    <a:pt x="491" y="187"/>
                    <a:pt x="490" y="188"/>
                  </a:cubicBezTo>
                  <a:cubicBezTo>
                    <a:pt x="489" y="187"/>
                    <a:pt x="489" y="187"/>
                    <a:pt x="488" y="187"/>
                  </a:cubicBezTo>
                  <a:cubicBezTo>
                    <a:pt x="487" y="188"/>
                    <a:pt x="484" y="186"/>
                    <a:pt x="484" y="188"/>
                  </a:cubicBezTo>
                  <a:cubicBezTo>
                    <a:pt x="485" y="188"/>
                    <a:pt x="485" y="188"/>
                    <a:pt x="485" y="188"/>
                  </a:cubicBezTo>
                  <a:cubicBezTo>
                    <a:pt x="485" y="189"/>
                    <a:pt x="484" y="189"/>
                    <a:pt x="484" y="189"/>
                  </a:cubicBezTo>
                  <a:cubicBezTo>
                    <a:pt x="483" y="189"/>
                    <a:pt x="483" y="189"/>
                    <a:pt x="483" y="189"/>
                  </a:cubicBezTo>
                  <a:cubicBezTo>
                    <a:pt x="482" y="189"/>
                    <a:pt x="482" y="189"/>
                    <a:pt x="482" y="189"/>
                  </a:cubicBezTo>
                  <a:cubicBezTo>
                    <a:pt x="483" y="189"/>
                    <a:pt x="483" y="189"/>
                    <a:pt x="483" y="189"/>
                  </a:cubicBezTo>
                  <a:cubicBezTo>
                    <a:pt x="483" y="188"/>
                    <a:pt x="482" y="188"/>
                    <a:pt x="482" y="188"/>
                  </a:cubicBezTo>
                  <a:cubicBezTo>
                    <a:pt x="482" y="189"/>
                    <a:pt x="482" y="189"/>
                    <a:pt x="482" y="189"/>
                  </a:cubicBezTo>
                  <a:cubicBezTo>
                    <a:pt x="481" y="188"/>
                    <a:pt x="481" y="188"/>
                    <a:pt x="480" y="188"/>
                  </a:cubicBezTo>
                  <a:cubicBezTo>
                    <a:pt x="480" y="188"/>
                    <a:pt x="481" y="189"/>
                    <a:pt x="482" y="188"/>
                  </a:cubicBezTo>
                  <a:cubicBezTo>
                    <a:pt x="482" y="188"/>
                    <a:pt x="481" y="188"/>
                    <a:pt x="481" y="187"/>
                  </a:cubicBezTo>
                  <a:cubicBezTo>
                    <a:pt x="480" y="187"/>
                    <a:pt x="480" y="187"/>
                    <a:pt x="480" y="187"/>
                  </a:cubicBezTo>
                  <a:cubicBezTo>
                    <a:pt x="480" y="187"/>
                    <a:pt x="480" y="187"/>
                    <a:pt x="480" y="187"/>
                  </a:cubicBezTo>
                  <a:cubicBezTo>
                    <a:pt x="481" y="187"/>
                    <a:pt x="481" y="187"/>
                    <a:pt x="481" y="187"/>
                  </a:cubicBezTo>
                  <a:cubicBezTo>
                    <a:pt x="481" y="187"/>
                    <a:pt x="481" y="187"/>
                    <a:pt x="481" y="187"/>
                  </a:cubicBezTo>
                  <a:cubicBezTo>
                    <a:pt x="481" y="187"/>
                    <a:pt x="481" y="187"/>
                    <a:pt x="481" y="187"/>
                  </a:cubicBezTo>
                  <a:cubicBezTo>
                    <a:pt x="480" y="186"/>
                    <a:pt x="479" y="186"/>
                    <a:pt x="478" y="186"/>
                  </a:cubicBezTo>
                  <a:cubicBezTo>
                    <a:pt x="478" y="187"/>
                    <a:pt x="478" y="187"/>
                    <a:pt x="478" y="187"/>
                  </a:cubicBezTo>
                  <a:cubicBezTo>
                    <a:pt x="479" y="187"/>
                    <a:pt x="479" y="187"/>
                    <a:pt x="479" y="187"/>
                  </a:cubicBezTo>
                  <a:cubicBezTo>
                    <a:pt x="478" y="189"/>
                    <a:pt x="477" y="186"/>
                    <a:pt x="475" y="187"/>
                  </a:cubicBezTo>
                  <a:cubicBezTo>
                    <a:pt x="475" y="187"/>
                    <a:pt x="475" y="187"/>
                    <a:pt x="475" y="187"/>
                  </a:cubicBezTo>
                  <a:cubicBezTo>
                    <a:pt x="475" y="187"/>
                    <a:pt x="475" y="187"/>
                    <a:pt x="475" y="187"/>
                  </a:cubicBezTo>
                  <a:cubicBezTo>
                    <a:pt x="475" y="187"/>
                    <a:pt x="475" y="186"/>
                    <a:pt x="475" y="186"/>
                  </a:cubicBezTo>
                  <a:cubicBezTo>
                    <a:pt x="474" y="186"/>
                    <a:pt x="474" y="185"/>
                    <a:pt x="474" y="183"/>
                  </a:cubicBezTo>
                  <a:cubicBezTo>
                    <a:pt x="474" y="182"/>
                    <a:pt x="475" y="184"/>
                    <a:pt x="476" y="184"/>
                  </a:cubicBezTo>
                  <a:cubicBezTo>
                    <a:pt x="477" y="184"/>
                    <a:pt x="477" y="184"/>
                    <a:pt x="477" y="184"/>
                  </a:cubicBezTo>
                  <a:cubicBezTo>
                    <a:pt x="475" y="184"/>
                    <a:pt x="476" y="185"/>
                    <a:pt x="475" y="186"/>
                  </a:cubicBezTo>
                  <a:cubicBezTo>
                    <a:pt x="476" y="187"/>
                    <a:pt x="477" y="187"/>
                    <a:pt x="477" y="187"/>
                  </a:cubicBezTo>
                  <a:cubicBezTo>
                    <a:pt x="477" y="185"/>
                    <a:pt x="477" y="185"/>
                    <a:pt x="478" y="185"/>
                  </a:cubicBezTo>
                  <a:cubicBezTo>
                    <a:pt x="478" y="185"/>
                    <a:pt x="478" y="185"/>
                    <a:pt x="478" y="185"/>
                  </a:cubicBezTo>
                  <a:cubicBezTo>
                    <a:pt x="478" y="186"/>
                    <a:pt x="478" y="186"/>
                    <a:pt x="479" y="186"/>
                  </a:cubicBezTo>
                  <a:cubicBezTo>
                    <a:pt x="478" y="185"/>
                    <a:pt x="480" y="185"/>
                    <a:pt x="481" y="185"/>
                  </a:cubicBezTo>
                  <a:cubicBezTo>
                    <a:pt x="481" y="186"/>
                    <a:pt x="481" y="186"/>
                    <a:pt x="481" y="187"/>
                  </a:cubicBezTo>
                  <a:cubicBezTo>
                    <a:pt x="481" y="187"/>
                    <a:pt x="481" y="187"/>
                    <a:pt x="481" y="187"/>
                  </a:cubicBezTo>
                  <a:cubicBezTo>
                    <a:pt x="481" y="187"/>
                    <a:pt x="481" y="187"/>
                    <a:pt x="481" y="187"/>
                  </a:cubicBezTo>
                  <a:cubicBezTo>
                    <a:pt x="481" y="187"/>
                    <a:pt x="482" y="187"/>
                    <a:pt x="482" y="187"/>
                  </a:cubicBezTo>
                  <a:cubicBezTo>
                    <a:pt x="482" y="187"/>
                    <a:pt x="483" y="186"/>
                    <a:pt x="483" y="187"/>
                  </a:cubicBezTo>
                  <a:cubicBezTo>
                    <a:pt x="482" y="187"/>
                    <a:pt x="482" y="187"/>
                    <a:pt x="482" y="187"/>
                  </a:cubicBezTo>
                  <a:cubicBezTo>
                    <a:pt x="483" y="188"/>
                    <a:pt x="484" y="187"/>
                    <a:pt x="484" y="187"/>
                  </a:cubicBezTo>
                  <a:cubicBezTo>
                    <a:pt x="484" y="187"/>
                    <a:pt x="484" y="186"/>
                    <a:pt x="484" y="186"/>
                  </a:cubicBezTo>
                  <a:cubicBezTo>
                    <a:pt x="484" y="186"/>
                    <a:pt x="484" y="186"/>
                    <a:pt x="484" y="186"/>
                  </a:cubicBezTo>
                  <a:cubicBezTo>
                    <a:pt x="484" y="186"/>
                    <a:pt x="484" y="186"/>
                    <a:pt x="484" y="186"/>
                  </a:cubicBezTo>
                  <a:cubicBezTo>
                    <a:pt x="485" y="187"/>
                    <a:pt x="485" y="187"/>
                    <a:pt x="485" y="187"/>
                  </a:cubicBezTo>
                  <a:cubicBezTo>
                    <a:pt x="485" y="186"/>
                    <a:pt x="484" y="185"/>
                    <a:pt x="486" y="185"/>
                  </a:cubicBezTo>
                  <a:cubicBezTo>
                    <a:pt x="486" y="185"/>
                    <a:pt x="486" y="185"/>
                    <a:pt x="486" y="185"/>
                  </a:cubicBezTo>
                  <a:cubicBezTo>
                    <a:pt x="486" y="185"/>
                    <a:pt x="487" y="185"/>
                    <a:pt x="487" y="185"/>
                  </a:cubicBezTo>
                  <a:cubicBezTo>
                    <a:pt x="486" y="185"/>
                    <a:pt x="486" y="185"/>
                    <a:pt x="486" y="185"/>
                  </a:cubicBezTo>
                  <a:cubicBezTo>
                    <a:pt x="486" y="185"/>
                    <a:pt x="486" y="186"/>
                    <a:pt x="486" y="187"/>
                  </a:cubicBezTo>
                  <a:cubicBezTo>
                    <a:pt x="486" y="187"/>
                    <a:pt x="486" y="187"/>
                    <a:pt x="487" y="187"/>
                  </a:cubicBezTo>
                  <a:cubicBezTo>
                    <a:pt x="487" y="186"/>
                    <a:pt x="489" y="186"/>
                    <a:pt x="490" y="186"/>
                  </a:cubicBezTo>
                  <a:cubicBezTo>
                    <a:pt x="490" y="186"/>
                    <a:pt x="490" y="186"/>
                    <a:pt x="490" y="186"/>
                  </a:cubicBezTo>
                  <a:cubicBezTo>
                    <a:pt x="490" y="186"/>
                    <a:pt x="490" y="186"/>
                    <a:pt x="490" y="186"/>
                  </a:cubicBezTo>
                  <a:cubicBezTo>
                    <a:pt x="490" y="186"/>
                    <a:pt x="491" y="186"/>
                    <a:pt x="491" y="185"/>
                  </a:cubicBezTo>
                  <a:cubicBezTo>
                    <a:pt x="491" y="186"/>
                    <a:pt x="492" y="186"/>
                    <a:pt x="492" y="185"/>
                  </a:cubicBezTo>
                  <a:cubicBezTo>
                    <a:pt x="492" y="185"/>
                    <a:pt x="492" y="185"/>
                    <a:pt x="492" y="185"/>
                  </a:cubicBezTo>
                  <a:cubicBezTo>
                    <a:pt x="492" y="185"/>
                    <a:pt x="493" y="185"/>
                    <a:pt x="493" y="185"/>
                  </a:cubicBezTo>
                  <a:cubicBezTo>
                    <a:pt x="493" y="185"/>
                    <a:pt x="493" y="185"/>
                    <a:pt x="493" y="185"/>
                  </a:cubicBezTo>
                  <a:cubicBezTo>
                    <a:pt x="493" y="185"/>
                    <a:pt x="493" y="185"/>
                    <a:pt x="493" y="185"/>
                  </a:cubicBezTo>
                  <a:cubicBezTo>
                    <a:pt x="494" y="185"/>
                    <a:pt x="494" y="185"/>
                    <a:pt x="495" y="185"/>
                  </a:cubicBezTo>
                  <a:cubicBezTo>
                    <a:pt x="496" y="184"/>
                    <a:pt x="496" y="184"/>
                    <a:pt x="496" y="184"/>
                  </a:cubicBezTo>
                  <a:cubicBezTo>
                    <a:pt x="496" y="184"/>
                    <a:pt x="496" y="184"/>
                    <a:pt x="496" y="184"/>
                  </a:cubicBezTo>
                  <a:cubicBezTo>
                    <a:pt x="496" y="185"/>
                    <a:pt x="496" y="185"/>
                    <a:pt x="496" y="185"/>
                  </a:cubicBezTo>
                  <a:cubicBezTo>
                    <a:pt x="497" y="184"/>
                    <a:pt x="497" y="186"/>
                    <a:pt x="498" y="186"/>
                  </a:cubicBezTo>
                  <a:cubicBezTo>
                    <a:pt x="497" y="186"/>
                    <a:pt x="497" y="187"/>
                    <a:pt x="497" y="187"/>
                  </a:cubicBezTo>
                  <a:cubicBezTo>
                    <a:pt x="498" y="187"/>
                    <a:pt x="498" y="187"/>
                    <a:pt x="498" y="187"/>
                  </a:cubicBezTo>
                  <a:cubicBezTo>
                    <a:pt x="497" y="187"/>
                    <a:pt x="497" y="188"/>
                    <a:pt x="497" y="188"/>
                  </a:cubicBezTo>
                  <a:cubicBezTo>
                    <a:pt x="498" y="188"/>
                    <a:pt x="498" y="188"/>
                    <a:pt x="499" y="187"/>
                  </a:cubicBezTo>
                  <a:cubicBezTo>
                    <a:pt x="499" y="188"/>
                    <a:pt x="498" y="188"/>
                    <a:pt x="499" y="188"/>
                  </a:cubicBezTo>
                  <a:cubicBezTo>
                    <a:pt x="499" y="188"/>
                    <a:pt x="499" y="188"/>
                    <a:pt x="499" y="188"/>
                  </a:cubicBezTo>
                  <a:cubicBezTo>
                    <a:pt x="499" y="189"/>
                    <a:pt x="499" y="187"/>
                    <a:pt x="500" y="188"/>
                  </a:cubicBezTo>
                  <a:cubicBezTo>
                    <a:pt x="500" y="188"/>
                    <a:pt x="499" y="189"/>
                    <a:pt x="500" y="189"/>
                  </a:cubicBezTo>
                  <a:cubicBezTo>
                    <a:pt x="499" y="189"/>
                    <a:pt x="499" y="190"/>
                    <a:pt x="499" y="190"/>
                  </a:cubicBezTo>
                  <a:cubicBezTo>
                    <a:pt x="499" y="190"/>
                    <a:pt x="499" y="190"/>
                    <a:pt x="499" y="190"/>
                  </a:cubicBezTo>
                  <a:lnTo>
                    <a:pt x="500" y="191"/>
                  </a:lnTo>
                  <a:close/>
                  <a:moveTo>
                    <a:pt x="504" y="181"/>
                  </a:moveTo>
                  <a:cubicBezTo>
                    <a:pt x="504" y="180"/>
                    <a:pt x="504" y="180"/>
                    <a:pt x="504" y="180"/>
                  </a:cubicBezTo>
                  <a:cubicBezTo>
                    <a:pt x="503" y="181"/>
                    <a:pt x="503" y="181"/>
                    <a:pt x="503" y="181"/>
                  </a:cubicBezTo>
                  <a:cubicBezTo>
                    <a:pt x="503" y="181"/>
                    <a:pt x="503" y="180"/>
                    <a:pt x="502" y="180"/>
                  </a:cubicBezTo>
                  <a:cubicBezTo>
                    <a:pt x="503" y="180"/>
                    <a:pt x="504" y="180"/>
                    <a:pt x="504" y="180"/>
                  </a:cubicBezTo>
                  <a:lnTo>
                    <a:pt x="504" y="181"/>
                  </a:lnTo>
                  <a:close/>
                  <a:moveTo>
                    <a:pt x="506" y="177"/>
                  </a:moveTo>
                  <a:cubicBezTo>
                    <a:pt x="505" y="177"/>
                    <a:pt x="505" y="177"/>
                    <a:pt x="505" y="177"/>
                  </a:cubicBezTo>
                  <a:cubicBezTo>
                    <a:pt x="506" y="176"/>
                    <a:pt x="506" y="176"/>
                    <a:pt x="506" y="176"/>
                  </a:cubicBezTo>
                  <a:lnTo>
                    <a:pt x="506" y="177"/>
                  </a:lnTo>
                  <a:close/>
                  <a:moveTo>
                    <a:pt x="507" y="173"/>
                  </a:moveTo>
                  <a:cubicBezTo>
                    <a:pt x="507" y="173"/>
                    <a:pt x="507" y="173"/>
                    <a:pt x="507" y="173"/>
                  </a:cubicBezTo>
                  <a:cubicBezTo>
                    <a:pt x="507" y="172"/>
                    <a:pt x="507" y="173"/>
                    <a:pt x="506" y="173"/>
                  </a:cubicBezTo>
                  <a:cubicBezTo>
                    <a:pt x="506" y="173"/>
                    <a:pt x="506" y="173"/>
                    <a:pt x="506" y="173"/>
                  </a:cubicBezTo>
                  <a:cubicBezTo>
                    <a:pt x="506" y="173"/>
                    <a:pt x="504" y="172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6" y="171"/>
                    <a:pt x="506" y="171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6" y="170"/>
                    <a:pt x="505" y="170"/>
                    <a:pt x="505" y="170"/>
                  </a:cubicBezTo>
                  <a:cubicBezTo>
                    <a:pt x="505" y="170"/>
                    <a:pt x="505" y="170"/>
                    <a:pt x="505" y="170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506" y="170"/>
                    <a:pt x="506" y="170"/>
                    <a:pt x="506" y="170"/>
                  </a:cubicBezTo>
                  <a:cubicBezTo>
                    <a:pt x="506" y="170"/>
                    <a:pt x="505" y="169"/>
                    <a:pt x="505" y="170"/>
                  </a:cubicBezTo>
                  <a:cubicBezTo>
                    <a:pt x="506" y="171"/>
                    <a:pt x="506" y="171"/>
                    <a:pt x="507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06" y="172"/>
                    <a:pt x="506" y="172"/>
                    <a:pt x="506" y="172"/>
                  </a:cubicBezTo>
                  <a:cubicBezTo>
                    <a:pt x="506" y="172"/>
                    <a:pt x="506" y="172"/>
                    <a:pt x="506" y="172"/>
                  </a:cubicBezTo>
                  <a:cubicBezTo>
                    <a:pt x="506" y="172"/>
                    <a:pt x="506" y="172"/>
                    <a:pt x="506" y="172"/>
                  </a:cubicBezTo>
                  <a:cubicBezTo>
                    <a:pt x="506" y="173"/>
                    <a:pt x="507" y="173"/>
                    <a:pt x="507" y="172"/>
                  </a:cubicBezTo>
                  <a:cubicBezTo>
                    <a:pt x="507" y="172"/>
                    <a:pt x="507" y="172"/>
                    <a:pt x="507" y="172"/>
                  </a:cubicBezTo>
                  <a:cubicBezTo>
                    <a:pt x="507" y="172"/>
                    <a:pt x="508" y="172"/>
                    <a:pt x="508" y="172"/>
                  </a:cubicBezTo>
                  <a:cubicBezTo>
                    <a:pt x="508" y="171"/>
                    <a:pt x="508" y="171"/>
                    <a:pt x="508" y="171"/>
                  </a:cubicBezTo>
                  <a:cubicBezTo>
                    <a:pt x="508" y="171"/>
                    <a:pt x="508" y="171"/>
                    <a:pt x="508" y="171"/>
                  </a:cubicBezTo>
                  <a:cubicBezTo>
                    <a:pt x="508" y="171"/>
                    <a:pt x="507" y="171"/>
                    <a:pt x="507" y="171"/>
                  </a:cubicBezTo>
                  <a:cubicBezTo>
                    <a:pt x="507" y="171"/>
                    <a:pt x="508" y="171"/>
                    <a:pt x="508" y="171"/>
                  </a:cubicBezTo>
                  <a:cubicBezTo>
                    <a:pt x="508" y="171"/>
                    <a:pt x="508" y="171"/>
                    <a:pt x="508" y="171"/>
                  </a:cubicBezTo>
                  <a:cubicBezTo>
                    <a:pt x="507" y="170"/>
                    <a:pt x="507" y="170"/>
                    <a:pt x="507" y="170"/>
                  </a:cubicBezTo>
                  <a:cubicBezTo>
                    <a:pt x="508" y="170"/>
                    <a:pt x="509" y="170"/>
                    <a:pt x="510" y="170"/>
                  </a:cubicBezTo>
                  <a:cubicBezTo>
                    <a:pt x="509" y="171"/>
                    <a:pt x="509" y="171"/>
                    <a:pt x="509" y="171"/>
                  </a:cubicBezTo>
                  <a:cubicBezTo>
                    <a:pt x="510" y="171"/>
                    <a:pt x="510" y="171"/>
                    <a:pt x="510" y="171"/>
                  </a:cubicBezTo>
                  <a:cubicBezTo>
                    <a:pt x="510" y="171"/>
                    <a:pt x="510" y="171"/>
                    <a:pt x="510" y="171"/>
                  </a:cubicBezTo>
                  <a:cubicBezTo>
                    <a:pt x="510" y="171"/>
                    <a:pt x="510" y="171"/>
                    <a:pt x="510" y="171"/>
                  </a:cubicBezTo>
                  <a:cubicBezTo>
                    <a:pt x="510" y="171"/>
                    <a:pt x="510" y="171"/>
                    <a:pt x="510" y="171"/>
                  </a:cubicBezTo>
                  <a:cubicBezTo>
                    <a:pt x="510" y="172"/>
                    <a:pt x="510" y="172"/>
                    <a:pt x="510" y="172"/>
                  </a:cubicBezTo>
                  <a:cubicBezTo>
                    <a:pt x="510" y="172"/>
                    <a:pt x="509" y="172"/>
                    <a:pt x="509" y="172"/>
                  </a:cubicBezTo>
                  <a:cubicBezTo>
                    <a:pt x="508" y="172"/>
                    <a:pt x="508" y="172"/>
                    <a:pt x="508" y="173"/>
                  </a:cubicBezTo>
                  <a:cubicBezTo>
                    <a:pt x="509" y="175"/>
                    <a:pt x="509" y="175"/>
                    <a:pt x="509" y="175"/>
                  </a:cubicBezTo>
                  <a:cubicBezTo>
                    <a:pt x="509" y="175"/>
                    <a:pt x="509" y="175"/>
                    <a:pt x="509" y="175"/>
                  </a:cubicBezTo>
                  <a:cubicBezTo>
                    <a:pt x="509" y="176"/>
                    <a:pt x="510" y="176"/>
                    <a:pt x="510" y="177"/>
                  </a:cubicBezTo>
                  <a:cubicBezTo>
                    <a:pt x="509" y="177"/>
                    <a:pt x="509" y="176"/>
                    <a:pt x="508" y="176"/>
                  </a:cubicBezTo>
                  <a:cubicBezTo>
                    <a:pt x="508" y="177"/>
                    <a:pt x="508" y="177"/>
                    <a:pt x="508" y="178"/>
                  </a:cubicBezTo>
                  <a:cubicBezTo>
                    <a:pt x="508" y="178"/>
                    <a:pt x="508" y="178"/>
                    <a:pt x="508" y="178"/>
                  </a:cubicBezTo>
                  <a:cubicBezTo>
                    <a:pt x="507" y="178"/>
                    <a:pt x="507" y="178"/>
                    <a:pt x="507" y="178"/>
                  </a:cubicBezTo>
                  <a:cubicBezTo>
                    <a:pt x="507" y="177"/>
                    <a:pt x="508" y="176"/>
                    <a:pt x="508" y="176"/>
                  </a:cubicBezTo>
                  <a:cubicBezTo>
                    <a:pt x="508" y="176"/>
                    <a:pt x="508" y="175"/>
                    <a:pt x="508" y="175"/>
                  </a:cubicBezTo>
                  <a:cubicBezTo>
                    <a:pt x="508" y="175"/>
                    <a:pt x="508" y="175"/>
                    <a:pt x="508" y="175"/>
                  </a:cubicBezTo>
                  <a:cubicBezTo>
                    <a:pt x="508" y="175"/>
                    <a:pt x="508" y="174"/>
                    <a:pt x="508" y="174"/>
                  </a:cubicBezTo>
                  <a:cubicBezTo>
                    <a:pt x="508" y="174"/>
                    <a:pt x="508" y="173"/>
                    <a:pt x="507" y="173"/>
                  </a:cubicBezTo>
                  <a:close/>
                  <a:moveTo>
                    <a:pt x="507" y="184"/>
                  </a:moveTo>
                  <a:cubicBezTo>
                    <a:pt x="507" y="184"/>
                    <a:pt x="506" y="183"/>
                    <a:pt x="506" y="183"/>
                  </a:cubicBezTo>
                  <a:cubicBezTo>
                    <a:pt x="505" y="184"/>
                    <a:pt x="505" y="184"/>
                    <a:pt x="505" y="184"/>
                  </a:cubicBezTo>
                  <a:cubicBezTo>
                    <a:pt x="505" y="184"/>
                    <a:pt x="505" y="184"/>
                    <a:pt x="505" y="184"/>
                  </a:cubicBezTo>
                  <a:cubicBezTo>
                    <a:pt x="505" y="184"/>
                    <a:pt x="505" y="184"/>
                    <a:pt x="505" y="184"/>
                  </a:cubicBezTo>
                  <a:cubicBezTo>
                    <a:pt x="505" y="184"/>
                    <a:pt x="505" y="184"/>
                    <a:pt x="505" y="184"/>
                  </a:cubicBezTo>
                  <a:cubicBezTo>
                    <a:pt x="505" y="184"/>
                    <a:pt x="505" y="184"/>
                    <a:pt x="505" y="184"/>
                  </a:cubicBezTo>
                  <a:cubicBezTo>
                    <a:pt x="504" y="184"/>
                    <a:pt x="504" y="184"/>
                    <a:pt x="504" y="184"/>
                  </a:cubicBezTo>
                  <a:cubicBezTo>
                    <a:pt x="505" y="183"/>
                    <a:pt x="505" y="183"/>
                    <a:pt x="505" y="183"/>
                  </a:cubicBezTo>
                  <a:cubicBezTo>
                    <a:pt x="505" y="183"/>
                    <a:pt x="505" y="184"/>
                    <a:pt x="505" y="184"/>
                  </a:cubicBezTo>
                  <a:cubicBezTo>
                    <a:pt x="505" y="184"/>
                    <a:pt x="505" y="184"/>
                    <a:pt x="505" y="184"/>
                  </a:cubicBezTo>
                  <a:cubicBezTo>
                    <a:pt x="505" y="184"/>
                    <a:pt x="505" y="184"/>
                    <a:pt x="505" y="184"/>
                  </a:cubicBezTo>
                  <a:cubicBezTo>
                    <a:pt x="505" y="184"/>
                    <a:pt x="505" y="184"/>
                    <a:pt x="505" y="183"/>
                  </a:cubicBezTo>
                  <a:cubicBezTo>
                    <a:pt x="506" y="183"/>
                    <a:pt x="505" y="183"/>
                    <a:pt x="505" y="183"/>
                  </a:cubicBezTo>
                  <a:cubicBezTo>
                    <a:pt x="505" y="183"/>
                    <a:pt x="505" y="183"/>
                    <a:pt x="505" y="183"/>
                  </a:cubicBezTo>
                  <a:cubicBezTo>
                    <a:pt x="505" y="182"/>
                    <a:pt x="505" y="182"/>
                    <a:pt x="505" y="182"/>
                  </a:cubicBezTo>
                  <a:cubicBezTo>
                    <a:pt x="505" y="182"/>
                    <a:pt x="505" y="182"/>
                    <a:pt x="505" y="182"/>
                  </a:cubicBezTo>
                  <a:cubicBezTo>
                    <a:pt x="506" y="182"/>
                    <a:pt x="505" y="182"/>
                    <a:pt x="505" y="182"/>
                  </a:cubicBezTo>
                  <a:cubicBezTo>
                    <a:pt x="506" y="181"/>
                    <a:pt x="506" y="182"/>
                    <a:pt x="506" y="181"/>
                  </a:cubicBezTo>
                  <a:cubicBezTo>
                    <a:pt x="506" y="180"/>
                    <a:pt x="506" y="180"/>
                    <a:pt x="506" y="180"/>
                  </a:cubicBezTo>
                  <a:cubicBezTo>
                    <a:pt x="507" y="181"/>
                    <a:pt x="506" y="182"/>
                    <a:pt x="507" y="182"/>
                  </a:cubicBezTo>
                  <a:cubicBezTo>
                    <a:pt x="506" y="183"/>
                    <a:pt x="508" y="183"/>
                    <a:pt x="507" y="184"/>
                  </a:cubicBezTo>
                  <a:close/>
                  <a:moveTo>
                    <a:pt x="509" y="179"/>
                  </a:moveTo>
                  <a:cubicBezTo>
                    <a:pt x="508" y="179"/>
                    <a:pt x="508" y="179"/>
                    <a:pt x="508" y="179"/>
                  </a:cubicBezTo>
                  <a:cubicBezTo>
                    <a:pt x="509" y="178"/>
                    <a:pt x="509" y="178"/>
                    <a:pt x="509" y="178"/>
                  </a:cubicBezTo>
                  <a:cubicBezTo>
                    <a:pt x="509" y="178"/>
                    <a:pt x="509" y="178"/>
                    <a:pt x="510" y="178"/>
                  </a:cubicBezTo>
                  <a:cubicBezTo>
                    <a:pt x="509" y="178"/>
                    <a:pt x="509" y="179"/>
                    <a:pt x="509" y="179"/>
                  </a:cubicBezTo>
                  <a:close/>
                  <a:moveTo>
                    <a:pt x="508" y="184"/>
                  </a:moveTo>
                  <a:cubicBezTo>
                    <a:pt x="508" y="184"/>
                    <a:pt x="508" y="184"/>
                    <a:pt x="508" y="184"/>
                  </a:cubicBezTo>
                  <a:cubicBezTo>
                    <a:pt x="508" y="184"/>
                    <a:pt x="508" y="184"/>
                    <a:pt x="508" y="184"/>
                  </a:cubicBezTo>
                  <a:cubicBezTo>
                    <a:pt x="508" y="185"/>
                    <a:pt x="508" y="185"/>
                    <a:pt x="508" y="185"/>
                  </a:cubicBezTo>
                  <a:cubicBezTo>
                    <a:pt x="508" y="185"/>
                    <a:pt x="508" y="185"/>
                    <a:pt x="508" y="185"/>
                  </a:cubicBezTo>
                  <a:cubicBezTo>
                    <a:pt x="508" y="185"/>
                    <a:pt x="508" y="185"/>
                    <a:pt x="508" y="185"/>
                  </a:cubicBezTo>
                  <a:cubicBezTo>
                    <a:pt x="508" y="185"/>
                    <a:pt x="508" y="185"/>
                    <a:pt x="508" y="185"/>
                  </a:cubicBezTo>
                  <a:cubicBezTo>
                    <a:pt x="508" y="185"/>
                    <a:pt x="508" y="185"/>
                    <a:pt x="508" y="185"/>
                  </a:cubicBezTo>
                  <a:cubicBezTo>
                    <a:pt x="508" y="186"/>
                    <a:pt x="508" y="186"/>
                    <a:pt x="508" y="186"/>
                  </a:cubicBezTo>
                  <a:cubicBezTo>
                    <a:pt x="508" y="186"/>
                    <a:pt x="508" y="186"/>
                    <a:pt x="508" y="186"/>
                  </a:cubicBezTo>
                  <a:cubicBezTo>
                    <a:pt x="508" y="186"/>
                    <a:pt x="508" y="186"/>
                    <a:pt x="508" y="186"/>
                  </a:cubicBezTo>
                  <a:cubicBezTo>
                    <a:pt x="508" y="186"/>
                    <a:pt x="508" y="186"/>
                    <a:pt x="507" y="186"/>
                  </a:cubicBezTo>
                  <a:cubicBezTo>
                    <a:pt x="508" y="185"/>
                    <a:pt x="508" y="185"/>
                    <a:pt x="508" y="185"/>
                  </a:cubicBezTo>
                  <a:cubicBezTo>
                    <a:pt x="508" y="185"/>
                    <a:pt x="508" y="185"/>
                    <a:pt x="508" y="184"/>
                  </a:cubicBezTo>
                  <a:cubicBezTo>
                    <a:pt x="508" y="184"/>
                    <a:pt x="508" y="184"/>
                    <a:pt x="508" y="184"/>
                  </a:cubicBezTo>
                  <a:close/>
                  <a:moveTo>
                    <a:pt x="507" y="192"/>
                  </a:moveTo>
                  <a:cubicBezTo>
                    <a:pt x="507" y="192"/>
                    <a:pt x="507" y="192"/>
                    <a:pt x="507" y="192"/>
                  </a:cubicBezTo>
                  <a:cubicBezTo>
                    <a:pt x="506" y="191"/>
                    <a:pt x="506" y="191"/>
                    <a:pt x="506" y="191"/>
                  </a:cubicBezTo>
                  <a:cubicBezTo>
                    <a:pt x="506" y="191"/>
                    <a:pt x="507" y="191"/>
                    <a:pt x="508" y="191"/>
                  </a:cubicBezTo>
                  <a:cubicBezTo>
                    <a:pt x="508" y="192"/>
                    <a:pt x="508" y="192"/>
                    <a:pt x="508" y="192"/>
                  </a:cubicBezTo>
                  <a:cubicBezTo>
                    <a:pt x="507" y="191"/>
                    <a:pt x="507" y="191"/>
                    <a:pt x="507" y="191"/>
                  </a:cubicBezTo>
                  <a:cubicBezTo>
                    <a:pt x="507" y="191"/>
                    <a:pt x="507" y="191"/>
                    <a:pt x="507" y="192"/>
                  </a:cubicBezTo>
                  <a:cubicBezTo>
                    <a:pt x="508" y="192"/>
                    <a:pt x="508" y="192"/>
                    <a:pt x="508" y="192"/>
                  </a:cubicBezTo>
                  <a:lnTo>
                    <a:pt x="507" y="192"/>
                  </a:lnTo>
                  <a:close/>
                  <a:moveTo>
                    <a:pt x="508" y="195"/>
                  </a:moveTo>
                  <a:cubicBezTo>
                    <a:pt x="508" y="195"/>
                    <a:pt x="508" y="195"/>
                    <a:pt x="508" y="195"/>
                  </a:cubicBezTo>
                  <a:cubicBezTo>
                    <a:pt x="508" y="195"/>
                    <a:pt x="508" y="195"/>
                    <a:pt x="508" y="195"/>
                  </a:cubicBezTo>
                  <a:close/>
                  <a:moveTo>
                    <a:pt x="511" y="194"/>
                  </a:moveTo>
                  <a:cubicBezTo>
                    <a:pt x="511" y="194"/>
                    <a:pt x="509" y="195"/>
                    <a:pt x="508" y="194"/>
                  </a:cubicBezTo>
                  <a:cubicBezTo>
                    <a:pt x="508" y="194"/>
                    <a:pt x="508" y="195"/>
                    <a:pt x="508" y="195"/>
                  </a:cubicBezTo>
                  <a:cubicBezTo>
                    <a:pt x="508" y="195"/>
                    <a:pt x="508" y="195"/>
                    <a:pt x="507" y="195"/>
                  </a:cubicBezTo>
                  <a:cubicBezTo>
                    <a:pt x="508" y="194"/>
                    <a:pt x="507" y="194"/>
                    <a:pt x="507" y="193"/>
                  </a:cubicBezTo>
                  <a:cubicBezTo>
                    <a:pt x="507" y="193"/>
                    <a:pt x="507" y="193"/>
                    <a:pt x="507" y="193"/>
                  </a:cubicBezTo>
                  <a:cubicBezTo>
                    <a:pt x="507" y="193"/>
                    <a:pt x="509" y="192"/>
                    <a:pt x="509" y="192"/>
                  </a:cubicBezTo>
                  <a:cubicBezTo>
                    <a:pt x="510" y="191"/>
                    <a:pt x="510" y="191"/>
                    <a:pt x="510" y="191"/>
                  </a:cubicBezTo>
                  <a:cubicBezTo>
                    <a:pt x="511" y="192"/>
                    <a:pt x="511" y="192"/>
                    <a:pt x="511" y="192"/>
                  </a:cubicBezTo>
                  <a:cubicBezTo>
                    <a:pt x="511" y="192"/>
                    <a:pt x="510" y="192"/>
                    <a:pt x="510" y="192"/>
                  </a:cubicBezTo>
                  <a:cubicBezTo>
                    <a:pt x="511" y="193"/>
                    <a:pt x="510" y="192"/>
                    <a:pt x="510" y="193"/>
                  </a:cubicBezTo>
                  <a:cubicBezTo>
                    <a:pt x="511" y="193"/>
                    <a:pt x="512" y="194"/>
                    <a:pt x="511" y="194"/>
                  </a:cubicBezTo>
                  <a:close/>
                  <a:moveTo>
                    <a:pt x="512" y="191"/>
                  </a:moveTo>
                  <a:cubicBezTo>
                    <a:pt x="512" y="190"/>
                    <a:pt x="513" y="191"/>
                    <a:pt x="514" y="190"/>
                  </a:cubicBezTo>
                  <a:cubicBezTo>
                    <a:pt x="514" y="191"/>
                    <a:pt x="513" y="192"/>
                    <a:pt x="512" y="191"/>
                  </a:cubicBezTo>
                  <a:close/>
                  <a:moveTo>
                    <a:pt x="514" y="186"/>
                  </a:moveTo>
                  <a:cubicBezTo>
                    <a:pt x="514" y="186"/>
                    <a:pt x="514" y="186"/>
                    <a:pt x="514" y="186"/>
                  </a:cubicBezTo>
                  <a:cubicBezTo>
                    <a:pt x="514" y="186"/>
                    <a:pt x="514" y="186"/>
                    <a:pt x="514" y="186"/>
                  </a:cubicBezTo>
                  <a:cubicBezTo>
                    <a:pt x="514" y="186"/>
                    <a:pt x="515" y="186"/>
                    <a:pt x="515" y="187"/>
                  </a:cubicBezTo>
                  <a:lnTo>
                    <a:pt x="514" y="186"/>
                  </a:lnTo>
                  <a:close/>
                  <a:moveTo>
                    <a:pt x="516" y="187"/>
                  </a:moveTo>
                  <a:cubicBezTo>
                    <a:pt x="516" y="186"/>
                    <a:pt x="516" y="186"/>
                    <a:pt x="516" y="186"/>
                  </a:cubicBezTo>
                  <a:cubicBezTo>
                    <a:pt x="516" y="187"/>
                    <a:pt x="516" y="187"/>
                    <a:pt x="516" y="187"/>
                  </a:cubicBezTo>
                  <a:close/>
                  <a:moveTo>
                    <a:pt x="518" y="183"/>
                  </a:moveTo>
                  <a:cubicBezTo>
                    <a:pt x="518" y="182"/>
                    <a:pt x="518" y="182"/>
                    <a:pt x="518" y="182"/>
                  </a:cubicBezTo>
                  <a:cubicBezTo>
                    <a:pt x="518" y="182"/>
                    <a:pt x="518" y="182"/>
                    <a:pt x="517" y="182"/>
                  </a:cubicBezTo>
                  <a:cubicBezTo>
                    <a:pt x="518" y="183"/>
                    <a:pt x="518" y="183"/>
                    <a:pt x="518" y="183"/>
                  </a:cubicBezTo>
                  <a:cubicBezTo>
                    <a:pt x="517" y="182"/>
                    <a:pt x="517" y="183"/>
                    <a:pt x="516" y="183"/>
                  </a:cubicBezTo>
                  <a:cubicBezTo>
                    <a:pt x="516" y="184"/>
                    <a:pt x="517" y="184"/>
                    <a:pt x="517" y="184"/>
                  </a:cubicBezTo>
                  <a:cubicBezTo>
                    <a:pt x="518" y="184"/>
                    <a:pt x="518" y="184"/>
                    <a:pt x="518" y="183"/>
                  </a:cubicBezTo>
                  <a:cubicBezTo>
                    <a:pt x="518" y="184"/>
                    <a:pt x="518" y="184"/>
                    <a:pt x="518" y="184"/>
                  </a:cubicBezTo>
                  <a:cubicBezTo>
                    <a:pt x="518" y="184"/>
                    <a:pt x="518" y="184"/>
                    <a:pt x="518" y="184"/>
                  </a:cubicBezTo>
                  <a:cubicBezTo>
                    <a:pt x="517" y="185"/>
                    <a:pt x="517" y="185"/>
                    <a:pt x="517" y="185"/>
                  </a:cubicBezTo>
                  <a:cubicBezTo>
                    <a:pt x="518" y="185"/>
                    <a:pt x="517" y="185"/>
                    <a:pt x="517" y="184"/>
                  </a:cubicBezTo>
                  <a:cubicBezTo>
                    <a:pt x="517" y="184"/>
                    <a:pt x="517" y="184"/>
                    <a:pt x="517" y="185"/>
                  </a:cubicBezTo>
                  <a:cubicBezTo>
                    <a:pt x="516" y="185"/>
                    <a:pt x="517" y="184"/>
                    <a:pt x="516" y="184"/>
                  </a:cubicBezTo>
                  <a:cubicBezTo>
                    <a:pt x="516" y="185"/>
                    <a:pt x="515" y="185"/>
                    <a:pt x="514" y="185"/>
                  </a:cubicBezTo>
                  <a:cubicBezTo>
                    <a:pt x="514" y="184"/>
                    <a:pt x="514" y="184"/>
                    <a:pt x="514" y="184"/>
                  </a:cubicBezTo>
                  <a:cubicBezTo>
                    <a:pt x="514" y="184"/>
                    <a:pt x="516" y="183"/>
                    <a:pt x="515" y="182"/>
                  </a:cubicBezTo>
                  <a:cubicBezTo>
                    <a:pt x="515" y="182"/>
                    <a:pt x="515" y="182"/>
                    <a:pt x="515" y="182"/>
                  </a:cubicBezTo>
                  <a:cubicBezTo>
                    <a:pt x="516" y="182"/>
                    <a:pt x="517" y="183"/>
                    <a:pt x="517" y="181"/>
                  </a:cubicBezTo>
                  <a:cubicBezTo>
                    <a:pt x="518" y="182"/>
                    <a:pt x="520" y="182"/>
                    <a:pt x="521" y="183"/>
                  </a:cubicBezTo>
                  <a:cubicBezTo>
                    <a:pt x="521" y="183"/>
                    <a:pt x="521" y="183"/>
                    <a:pt x="521" y="183"/>
                  </a:cubicBezTo>
                  <a:cubicBezTo>
                    <a:pt x="521" y="183"/>
                    <a:pt x="521" y="183"/>
                    <a:pt x="521" y="183"/>
                  </a:cubicBezTo>
                  <a:cubicBezTo>
                    <a:pt x="521" y="183"/>
                    <a:pt x="521" y="183"/>
                    <a:pt x="521" y="183"/>
                  </a:cubicBezTo>
                  <a:cubicBezTo>
                    <a:pt x="521" y="183"/>
                    <a:pt x="521" y="183"/>
                    <a:pt x="521" y="183"/>
                  </a:cubicBezTo>
                  <a:cubicBezTo>
                    <a:pt x="521" y="183"/>
                    <a:pt x="520" y="183"/>
                    <a:pt x="520" y="183"/>
                  </a:cubicBezTo>
                  <a:cubicBezTo>
                    <a:pt x="519" y="184"/>
                    <a:pt x="519" y="184"/>
                    <a:pt x="519" y="184"/>
                  </a:cubicBezTo>
                  <a:cubicBezTo>
                    <a:pt x="519" y="184"/>
                    <a:pt x="519" y="183"/>
                    <a:pt x="518" y="183"/>
                  </a:cubicBezTo>
                  <a:close/>
                  <a:moveTo>
                    <a:pt x="518" y="188"/>
                  </a:moveTo>
                  <a:cubicBezTo>
                    <a:pt x="518" y="187"/>
                    <a:pt x="518" y="187"/>
                    <a:pt x="518" y="187"/>
                  </a:cubicBezTo>
                  <a:cubicBezTo>
                    <a:pt x="518" y="187"/>
                    <a:pt x="518" y="187"/>
                    <a:pt x="519" y="187"/>
                  </a:cubicBezTo>
                  <a:cubicBezTo>
                    <a:pt x="519" y="187"/>
                    <a:pt x="519" y="187"/>
                    <a:pt x="519" y="187"/>
                  </a:cubicBezTo>
                  <a:cubicBezTo>
                    <a:pt x="519" y="186"/>
                    <a:pt x="519" y="186"/>
                    <a:pt x="519" y="186"/>
                  </a:cubicBezTo>
                  <a:cubicBezTo>
                    <a:pt x="520" y="186"/>
                    <a:pt x="520" y="186"/>
                    <a:pt x="520" y="186"/>
                  </a:cubicBezTo>
                  <a:cubicBezTo>
                    <a:pt x="520" y="186"/>
                    <a:pt x="520" y="186"/>
                    <a:pt x="520" y="186"/>
                  </a:cubicBezTo>
                  <a:cubicBezTo>
                    <a:pt x="520" y="187"/>
                    <a:pt x="520" y="187"/>
                    <a:pt x="520" y="187"/>
                  </a:cubicBezTo>
                  <a:cubicBezTo>
                    <a:pt x="520" y="186"/>
                    <a:pt x="520" y="186"/>
                    <a:pt x="520" y="186"/>
                  </a:cubicBezTo>
                  <a:cubicBezTo>
                    <a:pt x="519" y="186"/>
                    <a:pt x="519" y="186"/>
                    <a:pt x="519" y="187"/>
                  </a:cubicBezTo>
                  <a:cubicBezTo>
                    <a:pt x="519" y="187"/>
                    <a:pt x="519" y="187"/>
                    <a:pt x="519" y="187"/>
                  </a:cubicBezTo>
                  <a:cubicBezTo>
                    <a:pt x="518" y="187"/>
                    <a:pt x="518" y="187"/>
                    <a:pt x="518" y="187"/>
                  </a:cubicBezTo>
                  <a:lnTo>
                    <a:pt x="518" y="188"/>
                  </a:lnTo>
                  <a:close/>
                  <a:moveTo>
                    <a:pt x="517" y="191"/>
                  </a:moveTo>
                  <a:cubicBezTo>
                    <a:pt x="518" y="191"/>
                    <a:pt x="517" y="191"/>
                    <a:pt x="517" y="191"/>
                  </a:cubicBezTo>
                  <a:cubicBezTo>
                    <a:pt x="517" y="191"/>
                    <a:pt x="517" y="191"/>
                    <a:pt x="517" y="191"/>
                  </a:cubicBezTo>
                  <a:cubicBezTo>
                    <a:pt x="517" y="191"/>
                    <a:pt x="517" y="191"/>
                    <a:pt x="517" y="191"/>
                  </a:cubicBezTo>
                  <a:cubicBezTo>
                    <a:pt x="517" y="191"/>
                    <a:pt x="517" y="191"/>
                    <a:pt x="517" y="191"/>
                  </a:cubicBezTo>
                  <a:cubicBezTo>
                    <a:pt x="518" y="191"/>
                    <a:pt x="519" y="191"/>
                    <a:pt x="519" y="191"/>
                  </a:cubicBezTo>
                  <a:cubicBezTo>
                    <a:pt x="518" y="191"/>
                    <a:pt x="518" y="192"/>
                    <a:pt x="517" y="191"/>
                  </a:cubicBezTo>
                  <a:close/>
                  <a:moveTo>
                    <a:pt x="520" y="191"/>
                  </a:moveTo>
                  <a:cubicBezTo>
                    <a:pt x="520" y="190"/>
                    <a:pt x="520" y="190"/>
                    <a:pt x="520" y="190"/>
                  </a:cubicBezTo>
                  <a:cubicBezTo>
                    <a:pt x="521" y="190"/>
                    <a:pt x="521" y="190"/>
                    <a:pt x="521" y="190"/>
                  </a:cubicBezTo>
                  <a:lnTo>
                    <a:pt x="520" y="191"/>
                  </a:lnTo>
                  <a:close/>
                  <a:moveTo>
                    <a:pt x="521" y="189"/>
                  </a:moveTo>
                  <a:cubicBezTo>
                    <a:pt x="521" y="189"/>
                    <a:pt x="521" y="189"/>
                    <a:pt x="521" y="189"/>
                  </a:cubicBezTo>
                  <a:cubicBezTo>
                    <a:pt x="521" y="188"/>
                    <a:pt x="520" y="188"/>
                    <a:pt x="521" y="188"/>
                  </a:cubicBezTo>
                  <a:cubicBezTo>
                    <a:pt x="521" y="189"/>
                    <a:pt x="521" y="189"/>
                    <a:pt x="521" y="189"/>
                  </a:cubicBezTo>
                  <a:cubicBezTo>
                    <a:pt x="521" y="189"/>
                    <a:pt x="521" y="189"/>
                    <a:pt x="521" y="189"/>
                  </a:cubicBezTo>
                  <a:close/>
                  <a:moveTo>
                    <a:pt x="521" y="185"/>
                  </a:moveTo>
                  <a:cubicBezTo>
                    <a:pt x="521" y="185"/>
                    <a:pt x="521" y="185"/>
                    <a:pt x="521" y="185"/>
                  </a:cubicBezTo>
                  <a:cubicBezTo>
                    <a:pt x="521" y="185"/>
                    <a:pt x="520" y="184"/>
                    <a:pt x="520" y="184"/>
                  </a:cubicBezTo>
                  <a:cubicBezTo>
                    <a:pt x="521" y="185"/>
                    <a:pt x="522" y="183"/>
                    <a:pt x="523" y="184"/>
                  </a:cubicBezTo>
                  <a:cubicBezTo>
                    <a:pt x="523" y="185"/>
                    <a:pt x="524" y="186"/>
                    <a:pt x="525" y="186"/>
                  </a:cubicBezTo>
                  <a:cubicBezTo>
                    <a:pt x="525" y="186"/>
                    <a:pt x="525" y="185"/>
                    <a:pt x="525" y="185"/>
                  </a:cubicBezTo>
                  <a:cubicBezTo>
                    <a:pt x="526" y="186"/>
                    <a:pt x="526" y="186"/>
                    <a:pt x="526" y="186"/>
                  </a:cubicBezTo>
                  <a:cubicBezTo>
                    <a:pt x="525" y="186"/>
                    <a:pt x="525" y="186"/>
                    <a:pt x="524" y="186"/>
                  </a:cubicBezTo>
                  <a:cubicBezTo>
                    <a:pt x="523" y="184"/>
                    <a:pt x="522" y="187"/>
                    <a:pt x="521" y="185"/>
                  </a:cubicBezTo>
                  <a:close/>
                  <a:moveTo>
                    <a:pt x="524" y="187"/>
                  </a:moveTo>
                  <a:cubicBezTo>
                    <a:pt x="523" y="188"/>
                    <a:pt x="525" y="187"/>
                    <a:pt x="525" y="188"/>
                  </a:cubicBezTo>
                  <a:cubicBezTo>
                    <a:pt x="524" y="188"/>
                    <a:pt x="523" y="187"/>
                    <a:pt x="523" y="188"/>
                  </a:cubicBezTo>
                  <a:cubicBezTo>
                    <a:pt x="523" y="189"/>
                    <a:pt x="523" y="189"/>
                    <a:pt x="523" y="189"/>
                  </a:cubicBezTo>
                  <a:cubicBezTo>
                    <a:pt x="522" y="188"/>
                    <a:pt x="523" y="187"/>
                    <a:pt x="524" y="187"/>
                  </a:cubicBezTo>
                  <a:close/>
                  <a:moveTo>
                    <a:pt x="522" y="189"/>
                  </a:moveTo>
                  <a:cubicBezTo>
                    <a:pt x="522" y="189"/>
                    <a:pt x="522" y="189"/>
                    <a:pt x="522" y="189"/>
                  </a:cubicBezTo>
                  <a:cubicBezTo>
                    <a:pt x="522" y="189"/>
                    <a:pt x="522" y="189"/>
                    <a:pt x="522" y="189"/>
                  </a:cubicBezTo>
                  <a:close/>
                  <a:moveTo>
                    <a:pt x="520" y="196"/>
                  </a:moveTo>
                  <a:cubicBezTo>
                    <a:pt x="521" y="196"/>
                    <a:pt x="521" y="196"/>
                    <a:pt x="521" y="196"/>
                  </a:cubicBezTo>
                  <a:cubicBezTo>
                    <a:pt x="520" y="196"/>
                    <a:pt x="520" y="195"/>
                    <a:pt x="520" y="195"/>
                  </a:cubicBezTo>
                  <a:cubicBezTo>
                    <a:pt x="521" y="194"/>
                    <a:pt x="521" y="195"/>
                    <a:pt x="522" y="195"/>
                  </a:cubicBezTo>
                  <a:cubicBezTo>
                    <a:pt x="522" y="195"/>
                    <a:pt x="519" y="195"/>
                    <a:pt x="520" y="196"/>
                  </a:cubicBezTo>
                  <a:close/>
                  <a:moveTo>
                    <a:pt x="524" y="191"/>
                  </a:moveTo>
                  <a:cubicBezTo>
                    <a:pt x="524" y="192"/>
                    <a:pt x="522" y="193"/>
                    <a:pt x="523" y="193"/>
                  </a:cubicBezTo>
                  <a:cubicBezTo>
                    <a:pt x="523" y="193"/>
                    <a:pt x="523" y="193"/>
                    <a:pt x="523" y="193"/>
                  </a:cubicBezTo>
                  <a:cubicBezTo>
                    <a:pt x="523" y="194"/>
                    <a:pt x="523" y="194"/>
                    <a:pt x="523" y="194"/>
                  </a:cubicBezTo>
                  <a:cubicBezTo>
                    <a:pt x="523" y="194"/>
                    <a:pt x="523" y="194"/>
                    <a:pt x="523" y="194"/>
                  </a:cubicBezTo>
                  <a:cubicBezTo>
                    <a:pt x="523" y="194"/>
                    <a:pt x="523" y="194"/>
                    <a:pt x="523" y="193"/>
                  </a:cubicBezTo>
                  <a:cubicBezTo>
                    <a:pt x="522" y="193"/>
                    <a:pt x="523" y="194"/>
                    <a:pt x="522" y="194"/>
                  </a:cubicBezTo>
                  <a:cubicBezTo>
                    <a:pt x="523" y="193"/>
                    <a:pt x="522" y="192"/>
                    <a:pt x="522" y="191"/>
                  </a:cubicBezTo>
                  <a:cubicBezTo>
                    <a:pt x="522" y="191"/>
                    <a:pt x="522" y="191"/>
                    <a:pt x="523" y="191"/>
                  </a:cubicBezTo>
                  <a:cubicBezTo>
                    <a:pt x="524" y="190"/>
                    <a:pt x="524" y="190"/>
                    <a:pt x="524" y="190"/>
                  </a:cubicBezTo>
                  <a:cubicBezTo>
                    <a:pt x="524" y="190"/>
                    <a:pt x="525" y="190"/>
                    <a:pt x="526" y="191"/>
                  </a:cubicBezTo>
                  <a:cubicBezTo>
                    <a:pt x="526" y="191"/>
                    <a:pt x="526" y="191"/>
                    <a:pt x="526" y="191"/>
                  </a:cubicBezTo>
                  <a:cubicBezTo>
                    <a:pt x="526" y="191"/>
                    <a:pt x="524" y="190"/>
                    <a:pt x="524" y="191"/>
                  </a:cubicBezTo>
                  <a:close/>
                  <a:moveTo>
                    <a:pt x="529" y="195"/>
                  </a:moveTo>
                  <a:cubicBezTo>
                    <a:pt x="529" y="195"/>
                    <a:pt x="529" y="195"/>
                    <a:pt x="529" y="195"/>
                  </a:cubicBezTo>
                  <a:cubicBezTo>
                    <a:pt x="529" y="195"/>
                    <a:pt x="529" y="195"/>
                    <a:pt x="529" y="195"/>
                  </a:cubicBezTo>
                  <a:cubicBezTo>
                    <a:pt x="529" y="195"/>
                    <a:pt x="529" y="195"/>
                    <a:pt x="529" y="194"/>
                  </a:cubicBezTo>
                  <a:cubicBezTo>
                    <a:pt x="529" y="194"/>
                    <a:pt x="529" y="194"/>
                    <a:pt x="529" y="194"/>
                  </a:cubicBezTo>
                  <a:cubicBezTo>
                    <a:pt x="530" y="195"/>
                    <a:pt x="529" y="195"/>
                    <a:pt x="529" y="195"/>
                  </a:cubicBezTo>
                  <a:close/>
                  <a:moveTo>
                    <a:pt x="537" y="194"/>
                  </a:moveTo>
                  <a:cubicBezTo>
                    <a:pt x="538" y="194"/>
                    <a:pt x="538" y="194"/>
                    <a:pt x="538" y="195"/>
                  </a:cubicBezTo>
                  <a:lnTo>
                    <a:pt x="537" y="194"/>
                  </a:lnTo>
                  <a:close/>
                  <a:moveTo>
                    <a:pt x="535" y="187"/>
                  </a:moveTo>
                  <a:cubicBezTo>
                    <a:pt x="535" y="188"/>
                    <a:pt x="535" y="188"/>
                    <a:pt x="535" y="188"/>
                  </a:cubicBezTo>
                  <a:cubicBezTo>
                    <a:pt x="534" y="187"/>
                    <a:pt x="534" y="187"/>
                    <a:pt x="534" y="187"/>
                  </a:cubicBezTo>
                  <a:lnTo>
                    <a:pt x="535" y="187"/>
                  </a:lnTo>
                  <a:close/>
                  <a:moveTo>
                    <a:pt x="533" y="189"/>
                  </a:moveTo>
                  <a:cubicBezTo>
                    <a:pt x="533" y="189"/>
                    <a:pt x="533" y="189"/>
                    <a:pt x="533" y="189"/>
                  </a:cubicBezTo>
                  <a:cubicBezTo>
                    <a:pt x="533" y="189"/>
                    <a:pt x="533" y="189"/>
                    <a:pt x="533" y="189"/>
                  </a:cubicBezTo>
                  <a:cubicBezTo>
                    <a:pt x="534" y="189"/>
                    <a:pt x="534" y="189"/>
                    <a:pt x="534" y="189"/>
                  </a:cubicBezTo>
                  <a:cubicBezTo>
                    <a:pt x="534" y="189"/>
                    <a:pt x="534" y="189"/>
                    <a:pt x="534" y="189"/>
                  </a:cubicBezTo>
                  <a:cubicBezTo>
                    <a:pt x="535" y="188"/>
                    <a:pt x="535" y="189"/>
                    <a:pt x="535" y="189"/>
                  </a:cubicBezTo>
                  <a:cubicBezTo>
                    <a:pt x="535" y="188"/>
                    <a:pt x="535" y="188"/>
                    <a:pt x="535" y="188"/>
                  </a:cubicBezTo>
                  <a:cubicBezTo>
                    <a:pt x="536" y="190"/>
                    <a:pt x="537" y="188"/>
                    <a:pt x="538" y="189"/>
                  </a:cubicBezTo>
                  <a:cubicBezTo>
                    <a:pt x="539" y="190"/>
                    <a:pt x="539" y="190"/>
                    <a:pt x="539" y="190"/>
                  </a:cubicBezTo>
                  <a:cubicBezTo>
                    <a:pt x="539" y="190"/>
                    <a:pt x="539" y="190"/>
                    <a:pt x="539" y="190"/>
                  </a:cubicBezTo>
                  <a:cubicBezTo>
                    <a:pt x="539" y="190"/>
                    <a:pt x="539" y="190"/>
                    <a:pt x="539" y="190"/>
                  </a:cubicBezTo>
                  <a:cubicBezTo>
                    <a:pt x="539" y="190"/>
                    <a:pt x="539" y="190"/>
                    <a:pt x="539" y="190"/>
                  </a:cubicBezTo>
                  <a:cubicBezTo>
                    <a:pt x="539" y="190"/>
                    <a:pt x="539" y="190"/>
                    <a:pt x="539" y="190"/>
                  </a:cubicBezTo>
                  <a:cubicBezTo>
                    <a:pt x="539" y="190"/>
                    <a:pt x="539" y="190"/>
                    <a:pt x="539" y="190"/>
                  </a:cubicBezTo>
                  <a:cubicBezTo>
                    <a:pt x="539" y="191"/>
                    <a:pt x="537" y="192"/>
                    <a:pt x="538" y="193"/>
                  </a:cubicBezTo>
                  <a:cubicBezTo>
                    <a:pt x="538" y="192"/>
                    <a:pt x="539" y="192"/>
                    <a:pt x="539" y="192"/>
                  </a:cubicBezTo>
                  <a:cubicBezTo>
                    <a:pt x="538" y="192"/>
                    <a:pt x="538" y="192"/>
                    <a:pt x="538" y="192"/>
                  </a:cubicBezTo>
                  <a:cubicBezTo>
                    <a:pt x="539" y="192"/>
                    <a:pt x="539" y="192"/>
                    <a:pt x="539" y="192"/>
                  </a:cubicBezTo>
                  <a:cubicBezTo>
                    <a:pt x="539" y="192"/>
                    <a:pt x="539" y="192"/>
                    <a:pt x="539" y="192"/>
                  </a:cubicBezTo>
                  <a:cubicBezTo>
                    <a:pt x="539" y="193"/>
                    <a:pt x="539" y="193"/>
                    <a:pt x="539" y="193"/>
                  </a:cubicBezTo>
                  <a:cubicBezTo>
                    <a:pt x="539" y="193"/>
                    <a:pt x="540" y="193"/>
                    <a:pt x="540" y="193"/>
                  </a:cubicBezTo>
                  <a:cubicBezTo>
                    <a:pt x="539" y="193"/>
                    <a:pt x="539" y="193"/>
                    <a:pt x="539" y="193"/>
                  </a:cubicBezTo>
                  <a:cubicBezTo>
                    <a:pt x="539" y="193"/>
                    <a:pt x="539" y="193"/>
                    <a:pt x="538" y="193"/>
                  </a:cubicBezTo>
                  <a:cubicBezTo>
                    <a:pt x="538" y="193"/>
                    <a:pt x="538" y="193"/>
                    <a:pt x="538" y="194"/>
                  </a:cubicBezTo>
                  <a:cubicBezTo>
                    <a:pt x="538" y="194"/>
                    <a:pt x="538" y="194"/>
                    <a:pt x="538" y="194"/>
                  </a:cubicBezTo>
                  <a:cubicBezTo>
                    <a:pt x="538" y="193"/>
                    <a:pt x="538" y="193"/>
                    <a:pt x="538" y="193"/>
                  </a:cubicBezTo>
                  <a:cubicBezTo>
                    <a:pt x="538" y="193"/>
                    <a:pt x="538" y="193"/>
                    <a:pt x="537" y="193"/>
                  </a:cubicBezTo>
                  <a:cubicBezTo>
                    <a:pt x="538" y="194"/>
                    <a:pt x="536" y="193"/>
                    <a:pt x="537" y="194"/>
                  </a:cubicBezTo>
                  <a:cubicBezTo>
                    <a:pt x="536" y="195"/>
                    <a:pt x="536" y="193"/>
                    <a:pt x="535" y="194"/>
                  </a:cubicBezTo>
                  <a:cubicBezTo>
                    <a:pt x="535" y="194"/>
                    <a:pt x="536" y="193"/>
                    <a:pt x="535" y="193"/>
                  </a:cubicBezTo>
                  <a:cubicBezTo>
                    <a:pt x="534" y="193"/>
                    <a:pt x="534" y="193"/>
                    <a:pt x="534" y="193"/>
                  </a:cubicBezTo>
                  <a:cubicBezTo>
                    <a:pt x="534" y="193"/>
                    <a:pt x="534" y="193"/>
                    <a:pt x="534" y="193"/>
                  </a:cubicBezTo>
                  <a:cubicBezTo>
                    <a:pt x="534" y="192"/>
                    <a:pt x="534" y="192"/>
                    <a:pt x="534" y="192"/>
                  </a:cubicBezTo>
                  <a:cubicBezTo>
                    <a:pt x="534" y="193"/>
                    <a:pt x="535" y="192"/>
                    <a:pt x="535" y="192"/>
                  </a:cubicBezTo>
                  <a:cubicBezTo>
                    <a:pt x="535" y="192"/>
                    <a:pt x="535" y="192"/>
                    <a:pt x="535" y="192"/>
                  </a:cubicBezTo>
                  <a:cubicBezTo>
                    <a:pt x="536" y="192"/>
                    <a:pt x="536" y="192"/>
                    <a:pt x="536" y="192"/>
                  </a:cubicBezTo>
                  <a:cubicBezTo>
                    <a:pt x="536" y="192"/>
                    <a:pt x="536" y="192"/>
                    <a:pt x="536" y="192"/>
                  </a:cubicBezTo>
                  <a:cubicBezTo>
                    <a:pt x="536" y="192"/>
                    <a:pt x="536" y="192"/>
                    <a:pt x="536" y="192"/>
                  </a:cubicBezTo>
                  <a:cubicBezTo>
                    <a:pt x="536" y="192"/>
                    <a:pt x="536" y="192"/>
                    <a:pt x="536" y="192"/>
                  </a:cubicBezTo>
                  <a:cubicBezTo>
                    <a:pt x="536" y="192"/>
                    <a:pt x="536" y="192"/>
                    <a:pt x="537" y="192"/>
                  </a:cubicBezTo>
                  <a:cubicBezTo>
                    <a:pt x="538" y="192"/>
                    <a:pt x="537" y="191"/>
                    <a:pt x="537" y="191"/>
                  </a:cubicBezTo>
                  <a:cubicBezTo>
                    <a:pt x="537" y="191"/>
                    <a:pt x="537" y="192"/>
                    <a:pt x="538" y="192"/>
                  </a:cubicBezTo>
                  <a:cubicBezTo>
                    <a:pt x="538" y="192"/>
                    <a:pt x="538" y="191"/>
                    <a:pt x="538" y="191"/>
                  </a:cubicBezTo>
                  <a:cubicBezTo>
                    <a:pt x="537" y="190"/>
                    <a:pt x="536" y="190"/>
                    <a:pt x="535" y="190"/>
                  </a:cubicBezTo>
                  <a:cubicBezTo>
                    <a:pt x="535" y="190"/>
                    <a:pt x="535" y="190"/>
                    <a:pt x="535" y="190"/>
                  </a:cubicBezTo>
                  <a:cubicBezTo>
                    <a:pt x="535" y="190"/>
                    <a:pt x="535" y="190"/>
                    <a:pt x="535" y="190"/>
                  </a:cubicBezTo>
                  <a:cubicBezTo>
                    <a:pt x="535" y="190"/>
                    <a:pt x="535" y="190"/>
                    <a:pt x="535" y="189"/>
                  </a:cubicBezTo>
                  <a:cubicBezTo>
                    <a:pt x="535" y="189"/>
                    <a:pt x="534" y="189"/>
                    <a:pt x="533" y="189"/>
                  </a:cubicBezTo>
                  <a:cubicBezTo>
                    <a:pt x="533" y="189"/>
                    <a:pt x="533" y="189"/>
                    <a:pt x="533" y="189"/>
                  </a:cubicBezTo>
                  <a:cubicBezTo>
                    <a:pt x="533" y="190"/>
                    <a:pt x="533" y="190"/>
                    <a:pt x="533" y="190"/>
                  </a:cubicBezTo>
                  <a:cubicBezTo>
                    <a:pt x="533" y="190"/>
                    <a:pt x="533" y="190"/>
                    <a:pt x="533" y="189"/>
                  </a:cubicBezTo>
                  <a:cubicBezTo>
                    <a:pt x="533" y="189"/>
                    <a:pt x="533" y="189"/>
                    <a:pt x="533" y="189"/>
                  </a:cubicBezTo>
                  <a:close/>
                  <a:moveTo>
                    <a:pt x="533" y="191"/>
                  </a:moveTo>
                  <a:cubicBezTo>
                    <a:pt x="532" y="191"/>
                    <a:pt x="532" y="192"/>
                    <a:pt x="532" y="192"/>
                  </a:cubicBezTo>
                  <a:cubicBezTo>
                    <a:pt x="532" y="192"/>
                    <a:pt x="532" y="192"/>
                    <a:pt x="532" y="192"/>
                  </a:cubicBezTo>
                  <a:cubicBezTo>
                    <a:pt x="533" y="192"/>
                    <a:pt x="533" y="192"/>
                    <a:pt x="533" y="192"/>
                  </a:cubicBezTo>
                  <a:cubicBezTo>
                    <a:pt x="533" y="192"/>
                    <a:pt x="533" y="193"/>
                    <a:pt x="533" y="194"/>
                  </a:cubicBezTo>
                  <a:cubicBezTo>
                    <a:pt x="533" y="194"/>
                    <a:pt x="533" y="194"/>
                    <a:pt x="533" y="194"/>
                  </a:cubicBezTo>
                  <a:cubicBezTo>
                    <a:pt x="533" y="194"/>
                    <a:pt x="533" y="194"/>
                    <a:pt x="533" y="194"/>
                  </a:cubicBezTo>
                  <a:cubicBezTo>
                    <a:pt x="533" y="194"/>
                    <a:pt x="533" y="194"/>
                    <a:pt x="533" y="194"/>
                  </a:cubicBezTo>
                  <a:cubicBezTo>
                    <a:pt x="533" y="193"/>
                    <a:pt x="533" y="193"/>
                    <a:pt x="533" y="193"/>
                  </a:cubicBezTo>
                  <a:cubicBezTo>
                    <a:pt x="532" y="193"/>
                    <a:pt x="532" y="193"/>
                    <a:pt x="532" y="193"/>
                  </a:cubicBezTo>
                  <a:cubicBezTo>
                    <a:pt x="532" y="193"/>
                    <a:pt x="531" y="193"/>
                    <a:pt x="531" y="192"/>
                  </a:cubicBezTo>
                  <a:cubicBezTo>
                    <a:pt x="531" y="192"/>
                    <a:pt x="530" y="192"/>
                    <a:pt x="530" y="192"/>
                  </a:cubicBezTo>
                  <a:cubicBezTo>
                    <a:pt x="530" y="193"/>
                    <a:pt x="530" y="193"/>
                    <a:pt x="530" y="194"/>
                  </a:cubicBezTo>
                  <a:cubicBezTo>
                    <a:pt x="528" y="193"/>
                    <a:pt x="528" y="193"/>
                    <a:pt x="528" y="193"/>
                  </a:cubicBezTo>
                  <a:cubicBezTo>
                    <a:pt x="529" y="193"/>
                    <a:pt x="529" y="193"/>
                    <a:pt x="529" y="192"/>
                  </a:cubicBezTo>
                  <a:cubicBezTo>
                    <a:pt x="529" y="192"/>
                    <a:pt x="529" y="192"/>
                    <a:pt x="528" y="192"/>
                  </a:cubicBezTo>
                  <a:cubicBezTo>
                    <a:pt x="528" y="192"/>
                    <a:pt x="528" y="192"/>
                    <a:pt x="527" y="193"/>
                  </a:cubicBezTo>
                  <a:cubicBezTo>
                    <a:pt x="527" y="193"/>
                    <a:pt x="527" y="193"/>
                    <a:pt x="527" y="193"/>
                  </a:cubicBezTo>
                  <a:cubicBezTo>
                    <a:pt x="527" y="192"/>
                    <a:pt x="528" y="192"/>
                    <a:pt x="528" y="191"/>
                  </a:cubicBezTo>
                  <a:cubicBezTo>
                    <a:pt x="527" y="191"/>
                    <a:pt x="527" y="191"/>
                    <a:pt x="527" y="191"/>
                  </a:cubicBezTo>
                  <a:cubicBezTo>
                    <a:pt x="527" y="191"/>
                    <a:pt x="527" y="191"/>
                    <a:pt x="527" y="191"/>
                  </a:cubicBezTo>
                  <a:cubicBezTo>
                    <a:pt x="528" y="192"/>
                    <a:pt x="528" y="190"/>
                    <a:pt x="529" y="191"/>
                  </a:cubicBezTo>
                  <a:cubicBezTo>
                    <a:pt x="529" y="189"/>
                    <a:pt x="529" y="189"/>
                    <a:pt x="529" y="189"/>
                  </a:cubicBezTo>
                  <a:cubicBezTo>
                    <a:pt x="530" y="190"/>
                    <a:pt x="529" y="190"/>
                    <a:pt x="529" y="190"/>
                  </a:cubicBezTo>
                  <a:cubicBezTo>
                    <a:pt x="530" y="191"/>
                    <a:pt x="531" y="191"/>
                    <a:pt x="532" y="191"/>
                  </a:cubicBezTo>
                  <a:cubicBezTo>
                    <a:pt x="532" y="190"/>
                    <a:pt x="532" y="190"/>
                    <a:pt x="532" y="190"/>
                  </a:cubicBezTo>
                  <a:lnTo>
                    <a:pt x="533" y="191"/>
                  </a:lnTo>
                  <a:close/>
                  <a:moveTo>
                    <a:pt x="533" y="186"/>
                  </a:moveTo>
                  <a:cubicBezTo>
                    <a:pt x="532" y="186"/>
                    <a:pt x="532" y="186"/>
                    <a:pt x="532" y="186"/>
                  </a:cubicBezTo>
                  <a:cubicBezTo>
                    <a:pt x="533" y="186"/>
                    <a:pt x="533" y="186"/>
                    <a:pt x="533" y="186"/>
                  </a:cubicBezTo>
                  <a:close/>
                  <a:moveTo>
                    <a:pt x="533" y="183"/>
                  </a:moveTo>
                  <a:cubicBezTo>
                    <a:pt x="534" y="183"/>
                    <a:pt x="534" y="183"/>
                    <a:pt x="534" y="183"/>
                  </a:cubicBezTo>
                  <a:cubicBezTo>
                    <a:pt x="534" y="183"/>
                    <a:pt x="534" y="183"/>
                    <a:pt x="534" y="183"/>
                  </a:cubicBezTo>
                  <a:cubicBezTo>
                    <a:pt x="534" y="183"/>
                    <a:pt x="534" y="184"/>
                    <a:pt x="533" y="183"/>
                  </a:cubicBezTo>
                  <a:close/>
                  <a:moveTo>
                    <a:pt x="535" y="182"/>
                  </a:moveTo>
                  <a:cubicBezTo>
                    <a:pt x="535" y="182"/>
                    <a:pt x="535" y="182"/>
                    <a:pt x="535" y="182"/>
                  </a:cubicBezTo>
                  <a:cubicBezTo>
                    <a:pt x="535" y="182"/>
                    <a:pt x="535" y="182"/>
                    <a:pt x="535" y="182"/>
                  </a:cubicBezTo>
                  <a:cubicBezTo>
                    <a:pt x="535" y="182"/>
                    <a:pt x="535" y="182"/>
                    <a:pt x="535" y="182"/>
                  </a:cubicBezTo>
                  <a:cubicBezTo>
                    <a:pt x="535" y="182"/>
                    <a:pt x="535" y="182"/>
                    <a:pt x="535" y="182"/>
                  </a:cubicBezTo>
                  <a:close/>
                  <a:moveTo>
                    <a:pt x="538" y="183"/>
                  </a:moveTo>
                  <a:cubicBezTo>
                    <a:pt x="538" y="183"/>
                    <a:pt x="538" y="183"/>
                    <a:pt x="539" y="184"/>
                  </a:cubicBezTo>
                  <a:cubicBezTo>
                    <a:pt x="539" y="184"/>
                    <a:pt x="538" y="184"/>
                    <a:pt x="537" y="183"/>
                  </a:cubicBezTo>
                  <a:cubicBezTo>
                    <a:pt x="536" y="183"/>
                    <a:pt x="536" y="183"/>
                    <a:pt x="536" y="183"/>
                  </a:cubicBezTo>
                  <a:cubicBezTo>
                    <a:pt x="539" y="182"/>
                    <a:pt x="537" y="182"/>
                    <a:pt x="537" y="182"/>
                  </a:cubicBezTo>
                  <a:cubicBezTo>
                    <a:pt x="537" y="182"/>
                    <a:pt x="537" y="182"/>
                    <a:pt x="537" y="182"/>
                  </a:cubicBezTo>
                  <a:cubicBezTo>
                    <a:pt x="536" y="183"/>
                    <a:pt x="536" y="183"/>
                    <a:pt x="536" y="183"/>
                  </a:cubicBezTo>
                  <a:cubicBezTo>
                    <a:pt x="536" y="183"/>
                    <a:pt x="536" y="183"/>
                    <a:pt x="536" y="183"/>
                  </a:cubicBezTo>
                  <a:cubicBezTo>
                    <a:pt x="536" y="182"/>
                    <a:pt x="536" y="182"/>
                    <a:pt x="536" y="182"/>
                  </a:cubicBezTo>
                  <a:cubicBezTo>
                    <a:pt x="536" y="182"/>
                    <a:pt x="536" y="182"/>
                    <a:pt x="536" y="182"/>
                  </a:cubicBezTo>
                  <a:cubicBezTo>
                    <a:pt x="538" y="181"/>
                    <a:pt x="538" y="181"/>
                    <a:pt x="538" y="181"/>
                  </a:cubicBezTo>
                  <a:cubicBezTo>
                    <a:pt x="539" y="182"/>
                    <a:pt x="539" y="182"/>
                    <a:pt x="539" y="182"/>
                  </a:cubicBezTo>
                  <a:lnTo>
                    <a:pt x="538" y="183"/>
                  </a:lnTo>
                  <a:close/>
                  <a:moveTo>
                    <a:pt x="540" y="181"/>
                  </a:moveTo>
                  <a:cubicBezTo>
                    <a:pt x="540" y="181"/>
                    <a:pt x="541" y="180"/>
                    <a:pt x="542" y="180"/>
                  </a:cubicBezTo>
                  <a:cubicBezTo>
                    <a:pt x="541" y="180"/>
                    <a:pt x="541" y="181"/>
                    <a:pt x="540" y="181"/>
                  </a:cubicBezTo>
                  <a:close/>
                  <a:moveTo>
                    <a:pt x="542" y="179"/>
                  </a:moveTo>
                  <a:cubicBezTo>
                    <a:pt x="542" y="179"/>
                    <a:pt x="542" y="179"/>
                    <a:pt x="542" y="179"/>
                  </a:cubicBezTo>
                  <a:cubicBezTo>
                    <a:pt x="541" y="179"/>
                    <a:pt x="541" y="179"/>
                    <a:pt x="541" y="179"/>
                  </a:cubicBezTo>
                  <a:cubicBezTo>
                    <a:pt x="541" y="179"/>
                    <a:pt x="541" y="179"/>
                    <a:pt x="541" y="179"/>
                  </a:cubicBezTo>
                  <a:cubicBezTo>
                    <a:pt x="541" y="179"/>
                    <a:pt x="542" y="179"/>
                    <a:pt x="542" y="178"/>
                  </a:cubicBezTo>
                  <a:cubicBezTo>
                    <a:pt x="542" y="178"/>
                    <a:pt x="542" y="178"/>
                    <a:pt x="542" y="178"/>
                  </a:cubicBezTo>
                  <a:cubicBezTo>
                    <a:pt x="542" y="178"/>
                    <a:pt x="541" y="178"/>
                    <a:pt x="541" y="178"/>
                  </a:cubicBezTo>
                  <a:cubicBezTo>
                    <a:pt x="541" y="178"/>
                    <a:pt x="541" y="178"/>
                    <a:pt x="540" y="178"/>
                  </a:cubicBezTo>
                  <a:cubicBezTo>
                    <a:pt x="540" y="179"/>
                    <a:pt x="538" y="177"/>
                    <a:pt x="539" y="178"/>
                  </a:cubicBezTo>
                  <a:cubicBezTo>
                    <a:pt x="538" y="178"/>
                    <a:pt x="538" y="178"/>
                    <a:pt x="538" y="178"/>
                  </a:cubicBezTo>
                  <a:cubicBezTo>
                    <a:pt x="538" y="178"/>
                    <a:pt x="537" y="177"/>
                    <a:pt x="538" y="177"/>
                  </a:cubicBezTo>
                  <a:cubicBezTo>
                    <a:pt x="537" y="177"/>
                    <a:pt x="537" y="177"/>
                    <a:pt x="537" y="177"/>
                  </a:cubicBezTo>
                  <a:cubicBezTo>
                    <a:pt x="538" y="177"/>
                    <a:pt x="539" y="177"/>
                    <a:pt x="540" y="177"/>
                  </a:cubicBezTo>
                  <a:cubicBezTo>
                    <a:pt x="541" y="177"/>
                    <a:pt x="540" y="178"/>
                    <a:pt x="541" y="178"/>
                  </a:cubicBezTo>
                  <a:cubicBezTo>
                    <a:pt x="541" y="178"/>
                    <a:pt x="541" y="177"/>
                    <a:pt x="541" y="177"/>
                  </a:cubicBezTo>
                  <a:cubicBezTo>
                    <a:pt x="542" y="177"/>
                    <a:pt x="542" y="177"/>
                    <a:pt x="542" y="177"/>
                  </a:cubicBezTo>
                  <a:cubicBezTo>
                    <a:pt x="541" y="178"/>
                    <a:pt x="543" y="177"/>
                    <a:pt x="543" y="178"/>
                  </a:cubicBezTo>
                  <a:cubicBezTo>
                    <a:pt x="543" y="178"/>
                    <a:pt x="543" y="178"/>
                    <a:pt x="543" y="178"/>
                  </a:cubicBezTo>
                  <a:cubicBezTo>
                    <a:pt x="543" y="178"/>
                    <a:pt x="543" y="178"/>
                    <a:pt x="543" y="178"/>
                  </a:cubicBezTo>
                  <a:cubicBezTo>
                    <a:pt x="543" y="178"/>
                    <a:pt x="542" y="178"/>
                    <a:pt x="542" y="179"/>
                  </a:cubicBezTo>
                  <a:cubicBezTo>
                    <a:pt x="543" y="179"/>
                    <a:pt x="543" y="179"/>
                    <a:pt x="543" y="179"/>
                  </a:cubicBezTo>
                  <a:cubicBezTo>
                    <a:pt x="542" y="179"/>
                    <a:pt x="542" y="179"/>
                    <a:pt x="542" y="179"/>
                  </a:cubicBezTo>
                  <a:close/>
                  <a:moveTo>
                    <a:pt x="541" y="182"/>
                  </a:moveTo>
                  <a:cubicBezTo>
                    <a:pt x="542" y="182"/>
                    <a:pt x="542" y="181"/>
                    <a:pt x="542" y="180"/>
                  </a:cubicBezTo>
                  <a:cubicBezTo>
                    <a:pt x="543" y="180"/>
                    <a:pt x="542" y="182"/>
                    <a:pt x="543" y="181"/>
                  </a:cubicBezTo>
                  <a:cubicBezTo>
                    <a:pt x="542" y="182"/>
                    <a:pt x="542" y="182"/>
                    <a:pt x="541" y="182"/>
                  </a:cubicBezTo>
                  <a:close/>
                  <a:moveTo>
                    <a:pt x="543" y="183"/>
                  </a:moveTo>
                  <a:cubicBezTo>
                    <a:pt x="543" y="182"/>
                    <a:pt x="543" y="182"/>
                    <a:pt x="543" y="182"/>
                  </a:cubicBezTo>
                  <a:cubicBezTo>
                    <a:pt x="544" y="183"/>
                    <a:pt x="544" y="183"/>
                    <a:pt x="544" y="183"/>
                  </a:cubicBezTo>
                  <a:cubicBezTo>
                    <a:pt x="544" y="183"/>
                    <a:pt x="543" y="183"/>
                    <a:pt x="543" y="183"/>
                  </a:cubicBezTo>
                  <a:close/>
                  <a:moveTo>
                    <a:pt x="544" y="182"/>
                  </a:moveTo>
                  <a:cubicBezTo>
                    <a:pt x="544" y="182"/>
                    <a:pt x="544" y="182"/>
                    <a:pt x="544" y="182"/>
                  </a:cubicBezTo>
                  <a:cubicBezTo>
                    <a:pt x="544" y="181"/>
                    <a:pt x="546" y="181"/>
                    <a:pt x="546" y="182"/>
                  </a:cubicBezTo>
                  <a:cubicBezTo>
                    <a:pt x="546" y="182"/>
                    <a:pt x="545" y="182"/>
                    <a:pt x="544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2" name="Freeform 262"/>
            <p:cNvSpPr/>
            <p:nvPr/>
          </p:nvSpPr>
          <p:spPr bwMode="auto">
            <a:xfrm>
              <a:off x="6363" y="2094"/>
              <a:ext cx="1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3" name="Freeform 263"/>
            <p:cNvSpPr/>
            <p:nvPr/>
          </p:nvSpPr>
          <p:spPr bwMode="auto">
            <a:xfrm>
              <a:off x="6303" y="2186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4" name="Freeform 264"/>
            <p:cNvSpPr/>
            <p:nvPr/>
          </p:nvSpPr>
          <p:spPr bwMode="auto">
            <a:xfrm>
              <a:off x="6352" y="2122"/>
              <a:ext cx="6" cy="7"/>
            </a:xfrm>
            <a:custGeom>
              <a:avLst/>
              <a:gdLst>
                <a:gd name="T0" fmla="*/ 0 w 3"/>
                <a:gd name="T1" fmla="*/ 3 h 4"/>
                <a:gd name="T2" fmla="*/ 0 w 3"/>
                <a:gd name="T3" fmla="*/ 4 h 4"/>
                <a:gd name="T4" fmla="*/ 0 w 3"/>
                <a:gd name="T5" fmla="*/ 4 h 4"/>
                <a:gd name="T6" fmla="*/ 3 w 3"/>
                <a:gd name="T7" fmla="*/ 4 h 4"/>
                <a:gd name="T8" fmla="*/ 1 w 3"/>
                <a:gd name="T9" fmla="*/ 4 h 4"/>
                <a:gd name="T10" fmla="*/ 1 w 3"/>
                <a:gd name="T11" fmla="*/ 3 h 4"/>
                <a:gd name="T12" fmla="*/ 2 w 3"/>
                <a:gd name="T13" fmla="*/ 4 h 4"/>
                <a:gd name="T14" fmla="*/ 3 w 3"/>
                <a:gd name="T15" fmla="*/ 3 h 4"/>
                <a:gd name="T16" fmla="*/ 0 w 3"/>
                <a:gd name="T17" fmla="*/ 2 h 4"/>
                <a:gd name="T18" fmla="*/ 1 w 3"/>
                <a:gd name="T19" fmla="*/ 2 h 4"/>
                <a:gd name="T20" fmla="*/ 0 w 3"/>
                <a:gd name="T2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0"/>
                    <a:pt x="2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5" name="Freeform 265"/>
            <p:cNvSpPr/>
            <p:nvPr/>
          </p:nvSpPr>
          <p:spPr bwMode="auto">
            <a:xfrm>
              <a:off x="6354" y="2163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6" name="Freeform 266"/>
            <p:cNvSpPr/>
            <p:nvPr/>
          </p:nvSpPr>
          <p:spPr bwMode="auto">
            <a:xfrm>
              <a:off x="6335" y="215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7" name="Freeform 267"/>
            <p:cNvSpPr/>
            <p:nvPr/>
          </p:nvSpPr>
          <p:spPr bwMode="auto">
            <a:xfrm>
              <a:off x="6335" y="2155"/>
              <a:ext cx="2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8" name="Freeform 268"/>
            <p:cNvSpPr/>
            <p:nvPr/>
          </p:nvSpPr>
          <p:spPr bwMode="auto">
            <a:xfrm>
              <a:off x="6275" y="2187"/>
              <a:ext cx="2" cy="4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9" name="Freeform 269"/>
            <p:cNvSpPr/>
            <p:nvPr/>
          </p:nvSpPr>
          <p:spPr bwMode="auto">
            <a:xfrm>
              <a:off x="6296" y="21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0" name="Freeform 270"/>
            <p:cNvSpPr/>
            <p:nvPr/>
          </p:nvSpPr>
          <p:spPr bwMode="auto">
            <a:xfrm>
              <a:off x="6356" y="2163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1" name="Freeform 271"/>
            <p:cNvSpPr/>
            <p:nvPr/>
          </p:nvSpPr>
          <p:spPr bwMode="auto">
            <a:xfrm>
              <a:off x="6308" y="2198"/>
              <a:ext cx="3" cy="3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0 w 2"/>
                <a:gd name="T5" fmla="*/ 1 h 2"/>
                <a:gd name="T6" fmla="*/ 1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2" name="Freeform 272"/>
            <p:cNvSpPr/>
            <p:nvPr/>
          </p:nvSpPr>
          <p:spPr bwMode="auto">
            <a:xfrm>
              <a:off x="6296" y="2184"/>
              <a:ext cx="0" cy="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3" name="Rectangle 273"/>
            <p:cNvSpPr>
              <a:spLocks noChangeArrowheads="1"/>
            </p:cNvSpPr>
            <p:nvPr/>
          </p:nvSpPr>
          <p:spPr bwMode="auto">
            <a:xfrm>
              <a:off x="6304" y="2189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4" name="Freeform 274"/>
            <p:cNvSpPr/>
            <p:nvPr/>
          </p:nvSpPr>
          <p:spPr bwMode="auto">
            <a:xfrm>
              <a:off x="6316" y="2186"/>
              <a:ext cx="2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5" name="Freeform 275"/>
            <p:cNvSpPr/>
            <p:nvPr/>
          </p:nvSpPr>
          <p:spPr bwMode="auto">
            <a:xfrm>
              <a:off x="6346" y="2160"/>
              <a:ext cx="1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6" name="Freeform 276"/>
            <p:cNvSpPr/>
            <p:nvPr/>
          </p:nvSpPr>
          <p:spPr bwMode="auto">
            <a:xfrm>
              <a:off x="6330" y="2255"/>
              <a:ext cx="3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0 h 1"/>
                <a:gd name="T6" fmla="*/ 1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7" name="Freeform 277"/>
            <p:cNvSpPr>
              <a:spLocks noEditPoints="1"/>
            </p:cNvSpPr>
            <p:nvPr/>
          </p:nvSpPr>
          <p:spPr bwMode="auto">
            <a:xfrm>
              <a:off x="6346" y="2160"/>
              <a:ext cx="10" cy="9"/>
            </a:xfrm>
            <a:custGeom>
              <a:avLst/>
              <a:gdLst>
                <a:gd name="T0" fmla="*/ 1 w 6"/>
                <a:gd name="T1" fmla="*/ 2 h 5"/>
                <a:gd name="T2" fmla="*/ 0 w 6"/>
                <a:gd name="T3" fmla="*/ 2 h 5"/>
                <a:gd name="T4" fmla="*/ 0 w 6"/>
                <a:gd name="T5" fmla="*/ 2 h 5"/>
                <a:gd name="T6" fmla="*/ 1 w 6"/>
                <a:gd name="T7" fmla="*/ 2 h 5"/>
                <a:gd name="T8" fmla="*/ 2 w 6"/>
                <a:gd name="T9" fmla="*/ 3 h 5"/>
                <a:gd name="T10" fmla="*/ 3 w 6"/>
                <a:gd name="T11" fmla="*/ 2 h 5"/>
                <a:gd name="T12" fmla="*/ 3 w 6"/>
                <a:gd name="T13" fmla="*/ 3 h 5"/>
                <a:gd name="T14" fmla="*/ 5 w 6"/>
                <a:gd name="T15" fmla="*/ 3 h 5"/>
                <a:gd name="T16" fmla="*/ 5 w 6"/>
                <a:gd name="T17" fmla="*/ 2 h 5"/>
                <a:gd name="T18" fmla="*/ 5 w 6"/>
                <a:gd name="T19" fmla="*/ 2 h 5"/>
                <a:gd name="T20" fmla="*/ 5 w 6"/>
                <a:gd name="T21" fmla="*/ 2 h 5"/>
                <a:gd name="T22" fmla="*/ 5 w 6"/>
                <a:gd name="T23" fmla="*/ 1 h 5"/>
                <a:gd name="T24" fmla="*/ 5 w 6"/>
                <a:gd name="T25" fmla="*/ 1 h 5"/>
                <a:gd name="T26" fmla="*/ 4 w 6"/>
                <a:gd name="T27" fmla="*/ 0 h 5"/>
                <a:gd name="T28" fmla="*/ 1 w 6"/>
                <a:gd name="T29" fmla="*/ 1 h 5"/>
                <a:gd name="T30" fmla="*/ 1 w 6"/>
                <a:gd name="T31" fmla="*/ 0 h 5"/>
                <a:gd name="T32" fmla="*/ 1 w 6"/>
                <a:gd name="T33" fmla="*/ 0 h 5"/>
                <a:gd name="T34" fmla="*/ 1 w 6"/>
                <a:gd name="T35" fmla="*/ 2 h 5"/>
                <a:gd name="T36" fmla="*/ 4 w 6"/>
                <a:gd name="T37" fmla="*/ 2 h 5"/>
                <a:gd name="T38" fmla="*/ 4 w 6"/>
                <a:gd name="T39" fmla="*/ 2 h 5"/>
                <a:gd name="T40" fmla="*/ 4 w 6"/>
                <a:gd name="T4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5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5"/>
                    <a:pt x="4" y="4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0"/>
                    <a:pt x="4" y="1"/>
                    <a:pt x="4" y="0"/>
                  </a:cubicBezTo>
                  <a:cubicBezTo>
                    <a:pt x="3" y="3"/>
                    <a:pt x="2" y="0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2" y="2"/>
                    <a:pt x="1" y="2"/>
                  </a:cubicBezTo>
                  <a:close/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8" name="Freeform 278"/>
            <p:cNvSpPr/>
            <p:nvPr/>
          </p:nvSpPr>
          <p:spPr bwMode="auto">
            <a:xfrm>
              <a:off x="6304" y="21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9" name="Freeform 279"/>
            <p:cNvSpPr/>
            <p:nvPr/>
          </p:nvSpPr>
          <p:spPr bwMode="auto">
            <a:xfrm>
              <a:off x="6316" y="21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0" name="Freeform 280"/>
            <p:cNvSpPr/>
            <p:nvPr/>
          </p:nvSpPr>
          <p:spPr bwMode="auto">
            <a:xfrm>
              <a:off x="6363" y="2077"/>
              <a:ext cx="1" cy="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1" name="Freeform 281"/>
            <p:cNvSpPr/>
            <p:nvPr/>
          </p:nvSpPr>
          <p:spPr bwMode="auto">
            <a:xfrm>
              <a:off x="6327" y="2248"/>
              <a:ext cx="10" cy="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5 h 5"/>
                <a:gd name="T4" fmla="*/ 6 w 6"/>
                <a:gd name="T5" fmla="*/ 4 h 5"/>
                <a:gd name="T6" fmla="*/ 4 w 6"/>
                <a:gd name="T7" fmla="*/ 3 h 5"/>
                <a:gd name="T8" fmla="*/ 2 w 6"/>
                <a:gd name="T9" fmla="*/ 3 h 5"/>
                <a:gd name="T10" fmla="*/ 1 w 6"/>
                <a:gd name="T11" fmla="*/ 3 h 5"/>
                <a:gd name="T12" fmla="*/ 2 w 6"/>
                <a:gd name="T13" fmla="*/ 3 h 5"/>
                <a:gd name="T14" fmla="*/ 1 w 6"/>
                <a:gd name="T15" fmla="*/ 2 h 5"/>
                <a:gd name="T16" fmla="*/ 0 w 6"/>
                <a:gd name="T17" fmla="*/ 2 h 5"/>
                <a:gd name="T18" fmla="*/ 0 w 6"/>
                <a:gd name="T19" fmla="*/ 2 h 5"/>
                <a:gd name="T20" fmla="*/ 0 w 6"/>
                <a:gd name="T21" fmla="*/ 4 h 5"/>
                <a:gd name="T22" fmla="*/ 0 w 6"/>
                <a:gd name="T23" fmla="*/ 4 h 5"/>
                <a:gd name="T24" fmla="*/ 0 w 6"/>
                <a:gd name="T25" fmla="*/ 3 h 5"/>
                <a:gd name="T26" fmla="*/ 1 w 6"/>
                <a:gd name="T27" fmla="*/ 3 h 5"/>
                <a:gd name="T28" fmla="*/ 1 w 6"/>
                <a:gd name="T29" fmla="*/ 4 h 5"/>
                <a:gd name="T30" fmla="*/ 3 w 6"/>
                <a:gd name="T31" fmla="*/ 4 h 5"/>
                <a:gd name="T32" fmla="*/ 3 w 6"/>
                <a:gd name="T3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3" y="4"/>
                    <a:pt x="3" y="4"/>
                    <a:pt x="3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2" name="Freeform 282"/>
            <p:cNvSpPr/>
            <p:nvPr/>
          </p:nvSpPr>
          <p:spPr bwMode="auto">
            <a:xfrm>
              <a:off x="6330" y="21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3" name="Freeform 283"/>
            <p:cNvSpPr>
              <a:spLocks noEditPoints="1"/>
            </p:cNvSpPr>
            <p:nvPr/>
          </p:nvSpPr>
          <p:spPr bwMode="auto">
            <a:xfrm>
              <a:off x="6332" y="2119"/>
              <a:ext cx="5" cy="3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1 h 2"/>
                <a:gd name="T4" fmla="*/ 3 w 3"/>
                <a:gd name="T5" fmla="*/ 0 h 2"/>
                <a:gd name="T6" fmla="*/ 1 w 3"/>
                <a:gd name="T7" fmla="*/ 0 h 2"/>
                <a:gd name="T8" fmla="*/ 1 w 3"/>
                <a:gd name="T9" fmla="*/ 0 h 2"/>
                <a:gd name="T10" fmla="*/ 1 w 3"/>
                <a:gd name="T11" fmla="*/ 0 h 2"/>
                <a:gd name="T12" fmla="*/ 0 w 3"/>
                <a:gd name="T13" fmla="*/ 0 h 2"/>
                <a:gd name="T14" fmla="*/ 0 w 3"/>
                <a:gd name="T15" fmla="*/ 1 h 2"/>
                <a:gd name="T16" fmla="*/ 0 w 3"/>
                <a:gd name="T17" fmla="*/ 2 h 2"/>
                <a:gd name="T18" fmla="*/ 1 w 3"/>
                <a:gd name="T19" fmla="*/ 2 h 2"/>
                <a:gd name="T20" fmla="*/ 1 w 3"/>
                <a:gd name="T21" fmla="*/ 1 h 2"/>
                <a:gd name="T22" fmla="*/ 2 w 3"/>
                <a:gd name="T23" fmla="*/ 1 h 2"/>
                <a:gd name="T24" fmla="*/ 1 w 3"/>
                <a:gd name="T25" fmla="*/ 1 h 2"/>
                <a:gd name="T26" fmla="*/ 1 w 3"/>
                <a:gd name="T27" fmla="*/ 1 h 2"/>
                <a:gd name="T28" fmla="*/ 1 w 3"/>
                <a:gd name="T2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4" name="Freeform 284"/>
            <p:cNvSpPr/>
            <p:nvPr/>
          </p:nvSpPr>
          <p:spPr bwMode="auto">
            <a:xfrm>
              <a:off x="6354" y="2067"/>
              <a:ext cx="5" cy="2"/>
            </a:xfrm>
            <a:custGeom>
              <a:avLst/>
              <a:gdLst>
                <a:gd name="T0" fmla="*/ 1 w 3"/>
                <a:gd name="T1" fmla="*/ 1 h 1"/>
                <a:gd name="T2" fmla="*/ 0 w 3"/>
                <a:gd name="T3" fmla="*/ 1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5" name="Freeform 285"/>
            <p:cNvSpPr/>
            <p:nvPr/>
          </p:nvSpPr>
          <p:spPr bwMode="auto">
            <a:xfrm>
              <a:off x="6351" y="2065"/>
              <a:ext cx="1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6" name="Freeform 286"/>
            <p:cNvSpPr/>
            <p:nvPr/>
          </p:nvSpPr>
          <p:spPr bwMode="auto">
            <a:xfrm>
              <a:off x="6333" y="21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7" name="Freeform 287"/>
            <p:cNvSpPr/>
            <p:nvPr/>
          </p:nvSpPr>
          <p:spPr bwMode="auto">
            <a:xfrm>
              <a:off x="6294" y="1984"/>
              <a:ext cx="2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8" name="Freeform 288"/>
            <p:cNvSpPr/>
            <p:nvPr/>
          </p:nvSpPr>
          <p:spPr bwMode="auto">
            <a:xfrm>
              <a:off x="6375" y="2005"/>
              <a:ext cx="1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9" name="Freeform 289"/>
            <p:cNvSpPr/>
            <p:nvPr/>
          </p:nvSpPr>
          <p:spPr bwMode="auto">
            <a:xfrm>
              <a:off x="6311" y="1988"/>
              <a:ext cx="7" cy="3"/>
            </a:xfrm>
            <a:custGeom>
              <a:avLst/>
              <a:gdLst>
                <a:gd name="T0" fmla="*/ 3 w 4"/>
                <a:gd name="T1" fmla="*/ 2 h 2"/>
                <a:gd name="T2" fmla="*/ 3 w 4"/>
                <a:gd name="T3" fmla="*/ 2 h 2"/>
                <a:gd name="T4" fmla="*/ 2 w 4"/>
                <a:gd name="T5" fmla="*/ 2 h 2"/>
                <a:gd name="T6" fmla="*/ 2 w 4"/>
                <a:gd name="T7" fmla="*/ 2 h 2"/>
                <a:gd name="T8" fmla="*/ 1 w 4"/>
                <a:gd name="T9" fmla="*/ 1 h 2"/>
                <a:gd name="T10" fmla="*/ 0 w 4"/>
                <a:gd name="T11" fmla="*/ 0 h 2"/>
                <a:gd name="T12" fmla="*/ 1 w 4"/>
                <a:gd name="T13" fmla="*/ 1 h 2"/>
                <a:gd name="T14" fmla="*/ 3 w 4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4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0" name="Freeform 290"/>
            <p:cNvSpPr/>
            <p:nvPr/>
          </p:nvSpPr>
          <p:spPr bwMode="auto">
            <a:xfrm>
              <a:off x="6301" y="1986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1" name="Freeform 291"/>
            <p:cNvSpPr/>
            <p:nvPr/>
          </p:nvSpPr>
          <p:spPr bwMode="auto">
            <a:xfrm>
              <a:off x="6378" y="2007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2 w 2"/>
                <a:gd name="T7" fmla="*/ 1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2" name="Freeform 292"/>
            <p:cNvSpPr/>
            <p:nvPr/>
          </p:nvSpPr>
          <p:spPr bwMode="auto">
            <a:xfrm>
              <a:off x="6284" y="1983"/>
              <a:ext cx="5" cy="5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0 h 3"/>
                <a:gd name="T4" fmla="*/ 1 w 3"/>
                <a:gd name="T5" fmla="*/ 0 h 3"/>
                <a:gd name="T6" fmla="*/ 0 w 3"/>
                <a:gd name="T7" fmla="*/ 0 h 3"/>
                <a:gd name="T8" fmla="*/ 3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3" y="1"/>
                    <a:pt x="1" y="1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3" name="Rectangle 293"/>
            <p:cNvSpPr>
              <a:spLocks noChangeArrowheads="1"/>
            </p:cNvSpPr>
            <p:nvPr/>
          </p:nvSpPr>
          <p:spPr bwMode="auto">
            <a:xfrm>
              <a:off x="6376" y="2007"/>
              <a:ext cx="2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4" name="Freeform 294"/>
            <p:cNvSpPr/>
            <p:nvPr/>
          </p:nvSpPr>
          <p:spPr bwMode="auto">
            <a:xfrm>
              <a:off x="6229" y="1967"/>
              <a:ext cx="1" cy="4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5" name="Freeform 295"/>
            <p:cNvSpPr/>
            <p:nvPr/>
          </p:nvSpPr>
          <p:spPr bwMode="auto">
            <a:xfrm>
              <a:off x="6235" y="1971"/>
              <a:ext cx="4" cy="3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1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6" name="Freeform 296"/>
            <p:cNvSpPr/>
            <p:nvPr/>
          </p:nvSpPr>
          <p:spPr bwMode="auto">
            <a:xfrm>
              <a:off x="6261" y="1977"/>
              <a:ext cx="2" cy="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7" name="Freeform 297"/>
            <p:cNvSpPr/>
            <p:nvPr/>
          </p:nvSpPr>
          <p:spPr bwMode="auto">
            <a:xfrm>
              <a:off x="6277" y="1981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8" name="Freeform 298"/>
            <p:cNvSpPr/>
            <p:nvPr/>
          </p:nvSpPr>
          <p:spPr bwMode="auto">
            <a:xfrm>
              <a:off x="6299" y="1988"/>
              <a:ext cx="4" cy="1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0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9" name="Freeform 299"/>
            <p:cNvSpPr>
              <a:spLocks noEditPoints="1"/>
            </p:cNvSpPr>
            <p:nvPr/>
          </p:nvSpPr>
          <p:spPr bwMode="auto">
            <a:xfrm>
              <a:off x="6265" y="1981"/>
              <a:ext cx="22" cy="10"/>
            </a:xfrm>
            <a:custGeom>
              <a:avLst/>
              <a:gdLst>
                <a:gd name="T0" fmla="*/ 2 w 13"/>
                <a:gd name="T1" fmla="*/ 3 h 6"/>
                <a:gd name="T2" fmla="*/ 3 w 13"/>
                <a:gd name="T3" fmla="*/ 5 h 6"/>
                <a:gd name="T4" fmla="*/ 5 w 13"/>
                <a:gd name="T5" fmla="*/ 4 h 6"/>
                <a:gd name="T6" fmla="*/ 6 w 13"/>
                <a:gd name="T7" fmla="*/ 5 h 6"/>
                <a:gd name="T8" fmla="*/ 7 w 13"/>
                <a:gd name="T9" fmla="*/ 6 h 6"/>
                <a:gd name="T10" fmla="*/ 8 w 13"/>
                <a:gd name="T11" fmla="*/ 5 h 6"/>
                <a:gd name="T12" fmla="*/ 10 w 13"/>
                <a:gd name="T13" fmla="*/ 5 h 6"/>
                <a:gd name="T14" fmla="*/ 10 w 13"/>
                <a:gd name="T15" fmla="*/ 6 h 6"/>
                <a:gd name="T16" fmla="*/ 13 w 13"/>
                <a:gd name="T17" fmla="*/ 6 h 6"/>
                <a:gd name="T18" fmla="*/ 10 w 13"/>
                <a:gd name="T19" fmla="*/ 4 h 6"/>
                <a:gd name="T20" fmla="*/ 8 w 13"/>
                <a:gd name="T21" fmla="*/ 2 h 6"/>
                <a:gd name="T22" fmla="*/ 8 w 13"/>
                <a:gd name="T23" fmla="*/ 3 h 6"/>
                <a:gd name="T24" fmla="*/ 9 w 13"/>
                <a:gd name="T25" fmla="*/ 3 h 6"/>
                <a:gd name="T26" fmla="*/ 6 w 13"/>
                <a:gd name="T27" fmla="*/ 4 h 6"/>
                <a:gd name="T28" fmla="*/ 3 w 13"/>
                <a:gd name="T29" fmla="*/ 3 h 6"/>
                <a:gd name="T30" fmla="*/ 4 w 13"/>
                <a:gd name="T31" fmla="*/ 2 h 6"/>
                <a:gd name="T32" fmla="*/ 4 w 13"/>
                <a:gd name="T33" fmla="*/ 1 h 6"/>
                <a:gd name="T34" fmla="*/ 4 w 13"/>
                <a:gd name="T35" fmla="*/ 0 h 6"/>
                <a:gd name="T36" fmla="*/ 4 w 13"/>
                <a:gd name="T37" fmla="*/ 0 h 6"/>
                <a:gd name="T38" fmla="*/ 1 w 13"/>
                <a:gd name="T39" fmla="*/ 2 h 6"/>
                <a:gd name="T40" fmla="*/ 0 w 13"/>
                <a:gd name="T41" fmla="*/ 2 h 6"/>
                <a:gd name="T42" fmla="*/ 0 w 13"/>
                <a:gd name="T43" fmla="*/ 3 h 6"/>
                <a:gd name="T44" fmla="*/ 2 w 13"/>
                <a:gd name="T45" fmla="*/ 3 h 6"/>
                <a:gd name="T46" fmla="*/ 10 w 13"/>
                <a:gd name="T47" fmla="*/ 4 h 6"/>
                <a:gd name="T48" fmla="*/ 10 w 13"/>
                <a:gd name="T49" fmla="*/ 4 h 6"/>
                <a:gd name="T50" fmla="*/ 8 w 13"/>
                <a:gd name="T51" fmla="*/ 4 h 6"/>
                <a:gd name="T52" fmla="*/ 10 w 13"/>
                <a:gd name="T5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" h="6">
                  <a:moveTo>
                    <a:pt x="2" y="3"/>
                  </a:moveTo>
                  <a:cubicBezTo>
                    <a:pt x="2" y="4"/>
                    <a:pt x="3" y="3"/>
                    <a:pt x="3" y="5"/>
                  </a:cubicBezTo>
                  <a:cubicBezTo>
                    <a:pt x="4" y="4"/>
                    <a:pt x="4" y="5"/>
                    <a:pt x="5" y="4"/>
                  </a:cubicBezTo>
                  <a:cubicBezTo>
                    <a:pt x="5" y="5"/>
                    <a:pt x="6" y="4"/>
                    <a:pt x="6" y="5"/>
                  </a:cubicBezTo>
                  <a:cubicBezTo>
                    <a:pt x="6" y="6"/>
                    <a:pt x="7" y="5"/>
                    <a:pt x="7" y="6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9" y="5"/>
                    <a:pt x="9" y="6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2" y="6"/>
                    <a:pt x="13" y="6"/>
                  </a:cubicBezTo>
                  <a:cubicBezTo>
                    <a:pt x="12" y="6"/>
                    <a:pt x="10" y="5"/>
                    <a:pt x="10" y="4"/>
                  </a:cubicBezTo>
                  <a:cubicBezTo>
                    <a:pt x="10" y="4"/>
                    <a:pt x="9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4"/>
                    <a:pt x="6" y="4"/>
                  </a:cubicBezTo>
                  <a:cubicBezTo>
                    <a:pt x="5" y="4"/>
                    <a:pt x="4" y="3"/>
                    <a:pt x="3" y="3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1" y="1"/>
                    <a:pt x="1" y="2"/>
                  </a:cubicBezTo>
                  <a:cubicBezTo>
                    <a:pt x="1" y="2"/>
                    <a:pt x="0" y="3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4"/>
                    <a:pt x="2" y="3"/>
                  </a:cubicBezTo>
                  <a:close/>
                  <a:moveTo>
                    <a:pt x="10" y="4"/>
                  </a:moveTo>
                  <a:cubicBezTo>
                    <a:pt x="9" y="4"/>
                    <a:pt x="10" y="4"/>
                    <a:pt x="10" y="4"/>
                  </a:cubicBezTo>
                  <a:cubicBezTo>
                    <a:pt x="9" y="4"/>
                    <a:pt x="9" y="5"/>
                    <a:pt x="8" y="4"/>
                  </a:cubicBezTo>
                  <a:cubicBezTo>
                    <a:pt x="9" y="4"/>
                    <a:pt x="9" y="3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0" name="Freeform 300"/>
            <p:cNvSpPr/>
            <p:nvPr/>
          </p:nvSpPr>
          <p:spPr bwMode="auto">
            <a:xfrm>
              <a:off x="6371" y="2007"/>
              <a:ext cx="4" cy="1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1" name="Freeform 301"/>
            <p:cNvSpPr/>
            <p:nvPr/>
          </p:nvSpPr>
          <p:spPr bwMode="auto">
            <a:xfrm>
              <a:off x="6234" y="1971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2" name="Freeform 302"/>
            <p:cNvSpPr/>
            <p:nvPr/>
          </p:nvSpPr>
          <p:spPr bwMode="auto">
            <a:xfrm>
              <a:off x="6278" y="1983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3" name="Rectangle 303"/>
            <p:cNvSpPr>
              <a:spLocks noChangeArrowheads="1"/>
            </p:cNvSpPr>
            <p:nvPr/>
          </p:nvSpPr>
          <p:spPr bwMode="auto">
            <a:xfrm>
              <a:off x="6370" y="2007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4" name="Freeform 304"/>
            <p:cNvSpPr/>
            <p:nvPr/>
          </p:nvSpPr>
          <p:spPr bwMode="auto">
            <a:xfrm>
              <a:off x="6380" y="2010"/>
              <a:ext cx="3" cy="0"/>
            </a:xfrm>
            <a:custGeom>
              <a:avLst/>
              <a:gdLst>
                <a:gd name="T0" fmla="*/ 0 w 3"/>
                <a:gd name="T1" fmla="*/ 0 w 3"/>
                <a:gd name="T2" fmla="*/ 3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5" name="Freeform 305"/>
            <p:cNvSpPr/>
            <p:nvPr/>
          </p:nvSpPr>
          <p:spPr bwMode="auto">
            <a:xfrm>
              <a:off x="6237" y="1972"/>
              <a:ext cx="4" cy="4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2 h 2"/>
                <a:gd name="T4" fmla="*/ 2 w 2"/>
                <a:gd name="T5" fmla="*/ 1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6" name="Freeform 306"/>
            <p:cNvSpPr/>
            <p:nvPr/>
          </p:nvSpPr>
          <p:spPr bwMode="auto">
            <a:xfrm>
              <a:off x="6246" y="1976"/>
              <a:ext cx="2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7" name="Freeform 307"/>
            <p:cNvSpPr/>
            <p:nvPr/>
          </p:nvSpPr>
          <p:spPr bwMode="auto">
            <a:xfrm>
              <a:off x="6258" y="1979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8" name="Freeform 308"/>
            <p:cNvSpPr/>
            <p:nvPr/>
          </p:nvSpPr>
          <p:spPr bwMode="auto">
            <a:xfrm>
              <a:off x="6241" y="1974"/>
              <a:ext cx="3" cy="3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0 w 2"/>
                <a:gd name="T7" fmla="*/ 1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9" name="Rectangle 309"/>
            <p:cNvSpPr>
              <a:spLocks noChangeArrowheads="1"/>
            </p:cNvSpPr>
            <p:nvPr/>
          </p:nvSpPr>
          <p:spPr bwMode="auto">
            <a:xfrm>
              <a:off x="6366" y="2008"/>
              <a:ext cx="2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0" name="Freeform 310"/>
            <p:cNvSpPr/>
            <p:nvPr/>
          </p:nvSpPr>
          <p:spPr bwMode="auto">
            <a:xfrm>
              <a:off x="6227" y="1971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1" name="Freeform 311"/>
            <p:cNvSpPr/>
            <p:nvPr/>
          </p:nvSpPr>
          <p:spPr bwMode="auto">
            <a:xfrm>
              <a:off x="6249" y="1976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2" name="Freeform 312"/>
            <p:cNvSpPr/>
            <p:nvPr/>
          </p:nvSpPr>
          <p:spPr bwMode="auto">
            <a:xfrm>
              <a:off x="6354" y="2007"/>
              <a:ext cx="12" cy="7"/>
            </a:xfrm>
            <a:custGeom>
              <a:avLst/>
              <a:gdLst>
                <a:gd name="T0" fmla="*/ 6 w 7"/>
                <a:gd name="T1" fmla="*/ 3 h 4"/>
                <a:gd name="T2" fmla="*/ 7 w 7"/>
                <a:gd name="T3" fmla="*/ 2 h 4"/>
                <a:gd name="T4" fmla="*/ 6 w 7"/>
                <a:gd name="T5" fmla="*/ 1 h 4"/>
                <a:gd name="T6" fmla="*/ 3 w 7"/>
                <a:gd name="T7" fmla="*/ 1 h 4"/>
                <a:gd name="T8" fmla="*/ 3 w 7"/>
                <a:gd name="T9" fmla="*/ 0 h 4"/>
                <a:gd name="T10" fmla="*/ 3 w 7"/>
                <a:gd name="T11" fmla="*/ 0 h 4"/>
                <a:gd name="T12" fmla="*/ 3 w 7"/>
                <a:gd name="T13" fmla="*/ 1 h 4"/>
                <a:gd name="T14" fmla="*/ 3 w 7"/>
                <a:gd name="T15" fmla="*/ 1 h 4"/>
                <a:gd name="T16" fmla="*/ 2 w 7"/>
                <a:gd name="T17" fmla="*/ 1 h 4"/>
                <a:gd name="T18" fmla="*/ 2 w 7"/>
                <a:gd name="T19" fmla="*/ 1 h 4"/>
                <a:gd name="T20" fmla="*/ 2 w 7"/>
                <a:gd name="T21" fmla="*/ 3 h 4"/>
                <a:gd name="T22" fmla="*/ 0 w 7"/>
                <a:gd name="T23" fmla="*/ 3 h 4"/>
                <a:gd name="T24" fmla="*/ 0 w 7"/>
                <a:gd name="T25" fmla="*/ 4 h 4"/>
                <a:gd name="T26" fmla="*/ 2 w 7"/>
                <a:gd name="T27" fmla="*/ 4 h 4"/>
                <a:gd name="T28" fmla="*/ 5 w 7"/>
                <a:gd name="T29" fmla="*/ 3 h 4"/>
                <a:gd name="T30" fmla="*/ 5 w 7"/>
                <a:gd name="T31" fmla="*/ 3 h 4"/>
                <a:gd name="T32" fmla="*/ 5 w 7"/>
                <a:gd name="T33" fmla="*/ 2 h 4"/>
                <a:gd name="T34" fmla="*/ 6 w 7"/>
                <a:gd name="T3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4">
                  <a:moveTo>
                    <a:pt x="6" y="3"/>
                  </a:moveTo>
                  <a:cubicBezTo>
                    <a:pt x="5" y="2"/>
                    <a:pt x="7" y="3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4" y="1"/>
                    <a:pt x="3" y="1"/>
                  </a:cubicBezTo>
                  <a:cubicBezTo>
                    <a:pt x="4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2"/>
                    <a:pt x="4" y="2"/>
                    <a:pt x="2" y="3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2" y="4"/>
                  </a:cubicBezTo>
                  <a:cubicBezTo>
                    <a:pt x="2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3"/>
                    <a:pt x="6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3" name="Freeform 313"/>
            <p:cNvSpPr/>
            <p:nvPr/>
          </p:nvSpPr>
          <p:spPr bwMode="auto">
            <a:xfrm>
              <a:off x="6364" y="2010"/>
              <a:ext cx="7" cy="4"/>
            </a:xfrm>
            <a:custGeom>
              <a:avLst/>
              <a:gdLst>
                <a:gd name="T0" fmla="*/ 0 w 4"/>
                <a:gd name="T1" fmla="*/ 1 h 2"/>
                <a:gd name="T2" fmla="*/ 1 w 4"/>
                <a:gd name="T3" fmla="*/ 2 h 2"/>
                <a:gd name="T4" fmla="*/ 2 w 4"/>
                <a:gd name="T5" fmla="*/ 1 h 2"/>
                <a:gd name="T6" fmla="*/ 1 w 4"/>
                <a:gd name="T7" fmla="*/ 1 h 2"/>
                <a:gd name="T8" fmla="*/ 1 w 4"/>
                <a:gd name="T9" fmla="*/ 1 h 2"/>
                <a:gd name="T10" fmla="*/ 4 w 4"/>
                <a:gd name="T11" fmla="*/ 0 h 2"/>
                <a:gd name="T12" fmla="*/ 3 w 4"/>
                <a:gd name="T13" fmla="*/ 0 h 2"/>
                <a:gd name="T14" fmla="*/ 3 w 4"/>
                <a:gd name="T15" fmla="*/ 1 h 2"/>
                <a:gd name="T16" fmla="*/ 2 w 4"/>
                <a:gd name="T17" fmla="*/ 1 h 2"/>
                <a:gd name="T18" fmla="*/ 2 w 4"/>
                <a:gd name="T19" fmla="*/ 0 h 2"/>
                <a:gd name="T20" fmla="*/ 2 w 4"/>
                <a:gd name="T21" fmla="*/ 0 h 2"/>
                <a:gd name="T22" fmla="*/ 2 w 4"/>
                <a:gd name="T23" fmla="*/ 0 h 2"/>
                <a:gd name="T24" fmla="*/ 0 w 4"/>
                <a:gd name="T25" fmla="*/ 1 h 2"/>
                <a:gd name="T26" fmla="*/ 0 w 4"/>
                <a:gd name="T2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4" y="2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4" name="Freeform 314"/>
            <p:cNvSpPr/>
            <p:nvPr/>
          </p:nvSpPr>
          <p:spPr bwMode="auto">
            <a:xfrm>
              <a:off x="6180" y="1959"/>
              <a:ext cx="6" cy="5"/>
            </a:xfrm>
            <a:custGeom>
              <a:avLst/>
              <a:gdLst>
                <a:gd name="T0" fmla="*/ 2 w 3"/>
                <a:gd name="T1" fmla="*/ 2 h 3"/>
                <a:gd name="T2" fmla="*/ 2 w 3"/>
                <a:gd name="T3" fmla="*/ 3 h 3"/>
                <a:gd name="T4" fmla="*/ 2 w 3"/>
                <a:gd name="T5" fmla="*/ 1 h 3"/>
                <a:gd name="T6" fmla="*/ 1 w 3"/>
                <a:gd name="T7" fmla="*/ 1 h 3"/>
                <a:gd name="T8" fmla="*/ 0 w 3"/>
                <a:gd name="T9" fmla="*/ 0 h 3"/>
                <a:gd name="T10" fmla="*/ 2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2"/>
                    <a:pt x="1" y="3"/>
                    <a:pt x="2" y="3"/>
                  </a:cubicBezTo>
                  <a:cubicBezTo>
                    <a:pt x="3" y="2"/>
                    <a:pt x="1" y="2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5" name="Freeform 315"/>
            <p:cNvSpPr/>
            <p:nvPr/>
          </p:nvSpPr>
          <p:spPr bwMode="auto">
            <a:xfrm>
              <a:off x="6189" y="1964"/>
              <a:ext cx="4" cy="1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2 w 2"/>
                <a:gd name="T5" fmla="*/ 1 h 1"/>
                <a:gd name="T6" fmla="*/ 2 w 2"/>
                <a:gd name="T7" fmla="*/ 1 h 1"/>
                <a:gd name="T8" fmla="*/ 2 w 2"/>
                <a:gd name="T9" fmla="*/ 1 h 1"/>
                <a:gd name="T10" fmla="*/ 2 w 2"/>
                <a:gd name="T11" fmla="*/ 0 h 1"/>
                <a:gd name="T12" fmla="*/ 1 w 2"/>
                <a:gd name="T13" fmla="*/ 0 h 1"/>
                <a:gd name="T14" fmla="*/ 1 w 2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1" y="1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6" name="Freeform 316"/>
            <p:cNvSpPr/>
            <p:nvPr/>
          </p:nvSpPr>
          <p:spPr bwMode="auto">
            <a:xfrm>
              <a:off x="6194" y="1962"/>
              <a:ext cx="4" cy="3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1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1 h 2"/>
                <a:gd name="T10" fmla="*/ 0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1"/>
                    <a:pt x="2" y="2"/>
                    <a:pt x="2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7" name="Freeform 317"/>
            <p:cNvSpPr/>
            <p:nvPr/>
          </p:nvSpPr>
          <p:spPr bwMode="auto">
            <a:xfrm>
              <a:off x="6193" y="196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8" name="Freeform 318"/>
            <p:cNvSpPr/>
            <p:nvPr/>
          </p:nvSpPr>
          <p:spPr bwMode="auto">
            <a:xfrm>
              <a:off x="6218" y="1969"/>
              <a:ext cx="4" cy="3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1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9" name="Freeform 319"/>
            <p:cNvSpPr/>
            <p:nvPr/>
          </p:nvSpPr>
          <p:spPr bwMode="auto">
            <a:xfrm>
              <a:off x="6234" y="1974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0" name="Freeform 320"/>
            <p:cNvSpPr/>
            <p:nvPr/>
          </p:nvSpPr>
          <p:spPr bwMode="auto">
            <a:xfrm>
              <a:off x="6227" y="1974"/>
              <a:ext cx="22" cy="10"/>
            </a:xfrm>
            <a:custGeom>
              <a:avLst/>
              <a:gdLst>
                <a:gd name="T0" fmla="*/ 3 w 13"/>
                <a:gd name="T1" fmla="*/ 2 h 6"/>
                <a:gd name="T2" fmla="*/ 2 w 13"/>
                <a:gd name="T3" fmla="*/ 2 h 6"/>
                <a:gd name="T4" fmla="*/ 0 w 13"/>
                <a:gd name="T5" fmla="*/ 2 h 6"/>
                <a:gd name="T6" fmla="*/ 3 w 13"/>
                <a:gd name="T7" fmla="*/ 3 h 6"/>
                <a:gd name="T8" fmla="*/ 6 w 13"/>
                <a:gd name="T9" fmla="*/ 3 h 6"/>
                <a:gd name="T10" fmla="*/ 7 w 13"/>
                <a:gd name="T11" fmla="*/ 4 h 6"/>
                <a:gd name="T12" fmla="*/ 8 w 13"/>
                <a:gd name="T13" fmla="*/ 4 h 6"/>
                <a:gd name="T14" fmla="*/ 10 w 13"/>
                <a:gd name="T15" fmla="*/ 4 h 6"/>
                <a:gd name="T16" fmla="*/ 10 w 13"/>
                <a:gd name="T17" fmla="*/ 5 h 6"/>
                <a:gd name="T18" fmla="*/ 11 w 13"/>
                <a:gd name="T19" fmla="*/ 5 h 6"/>
                <a:gd name="T20" fmla="*/ 11 w 13"/>
                <a:gd name="T21" fmla="*/ 4 h 6"/>
                <a:gd name="T22" fmla="*/ 13 w 13"/>
                <a:gd name="T23" fmla="*/ 6 h 6"/>
                <a:gd name="T24" fmla="*/ 13 w 13"/>
                <a:gd name="T25" fmla="*/ 6 h 6"/>
                <a:gd name="T26" fmla="*/ 13 w 13"/>
                <a:gd name="T27" fmla="*/ 6 h 6"/>
                <a:gd name="T28" fmla="*/ 13 w 13"/>
                <a:gd name="T29" fmla="*/ 4 h 6"/>
                <a:gd name="T30" fmla="*/ 11 w 13"/>
                <a:gd name="T31" fmla="*/ 4 h 6"/>
                <a:gd name="T32" fmla="*/ 9 w 13"/>
                <a:gd name="T33" fmla="*/ 3 h 6"/>
                <a:gd name="T34" fmla="*/ 6 w 13"/>
                <a:gd name="T35" fmla="*/ 2 h 6"/>
                <a:gd name="T36" fmla="*/ 5 w 13"/>
                <a:gd name="T37" fmla="*/ 2 h 6"/>
                <a:gd name="T38" fmla="*/ 6 w 13"/>
                <a:gd name="T39" fmla="*/ 2 h 6"/>
                <a:gd name="T40" fmla="*/ 5 w 13"/>
                <a:gd name="T41" fmla="*/ 3 h 6"/>
                <a:gd name="T42" fmla="*/ 5 w 13"/>
                <a:gd name="T43" fmla="*/ 2 h 6"/>
                <a:gd name="T44" fmla="*/ 4 w 13"/>
                <a:gd name="T45" fmla="*/ 1 h 6"/>
                <a:gd name="T46" fmla="*/ 4 w 13"/>
                <a:gd name="T47" fmla="*/ 0 h 6"/>
                <a:gd name="T48" fmla="*/ 3 w 13"/>
                <a:gd name="T49" fmla="*/ 0 h 6"/>
                <a:gd name="T50" fmla="*/ 3 w 13"/>
                <a:gd name="T51" fmla="*/ 0 h 6"/>
                <a:gd name="T52" fmla="*/ 2 w 13"/>
                <a:gd name="T53" fmla="*/ 0 h 6"/>
                <a:gd name="T54" fmla="*/ 2 w 13"/>
                <a:gd name="T55" fmla="*/ 0 h 6"/>
                <a:gd name="T56" fmla="*/ 2 w 13"/>
                <a:gd name="T57" fmla="*/ 0 h 6"/>
                <a:gd name="T58" fmla="*/ 3 w 13"/>
                <a:gd name="T5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" h="6">
                  <a:moveTo>
                    <a:pt x="3" y="2"/>
                  </a:moveTo>
                  <a:cubicBezTo>
                    <a:pt x="3" y="2"/>
                    <a:pt x="2" y="1"/>
                    <a:pt x="2" y="2"/>
                  </a:cubicBezTo>
                  <a:cubicBezTo>
                    <a:pt x="2" y="2"/>
                    <a:pt x="0" y="1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2" y="5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3"/>
                    <a:pt x="10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1" name="Freeform 321"/>
            <p:cNvSpPr/>
            <p:nvPr/>
          </p:nvSpPr>
          <p:spPr bwMode="auto">
            <a:xfrm>
              <a:off x="6251" y="1979"/>
              <a:ext cx="10" cy="5"/>
            </a:xfrm>
            <a:custGeom>
              <a:avLst/>
              <a:gdLst>
                <a:gd name="T0" fmla="*/ 2 w 6"/>
                <a:gd name="T1" fmla="*/ 3 h 3"/>
                <a:gd name="T2" fmla="*/ 6 w 6"/>
                <a:gd name="T3" fmla="*/ 3 h 3"/>
                <a:gd name="T4" fmla="*/ 6 w 6"/>
                <a:gd name="T5" fmla="*/ 3 h 3"/>
                <a:gd name="T6" fmla="*/ 4 w 6"/>
                <a:gd name="T7" fmla="*/ 2 h 3"/>
                <a:gd name="T8" fmla="*/ 5 w 6"/>
                <a:gd name="T9" fmla="*/ 1 h 3"/>
                <a:gd name="T10" fmla="*/ 3 w 6"/>
                <a:gd name="T11" fmla="*/ 2 h 3"/>
                <a:gd name="T12" fmla="*/ 2 w 6"/>
                <a:gd name="T13" fmla="*/ 0 h 3"/>
                <a:gd name="T14" fmla="*/ 2 w 6"/>
                <a:gd name="T15" fmla="*/ 1 h 3"/>
                <a:gd name="T16" fmla="*/ 1 w 6"/>
                <a:gd name="T17" fmla="*/ 3 h 3"/>
                <a:gd name="T18" fmla="*/ 2 w 6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3" y="2"/>
                    <a:pt x="4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6" y="2"/>
                    <a:pt x="5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1" y="1"/>
                    <a:pt x="2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2" name="Freeform 322"/>
            <p:cNvSpPr/>
            <p:nvPr/>
          </p:nvSpPr>
          <p:spPr bwMode="auto">
            <a:xfrm>
              <a:off x="6208" y="1967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3" name="Freeform 323"/>
            <p:cNvSpPr/>
            <p:nvPr/>
          </p:nvSpPr>
          <p:spPr bwMode="auto">
            <a:xfrm>
              <a:off x="6165" y="1957"/>
              <a:ext cx="5" cy="3"/>
            </a:xfrm>
            <a:custGeom>
              <a:avLst/>
              <a:gdLst>
                <a:gd name="T0" fmla="*/ 3 w 3"/>
                <a:gd name="T1" fmla="*/ 1 h 2"/>
                <a:gd name="T2" fmla="*/ 1 w 3"/>
                <a:gd name="T3" fmla="*/ 0 h 2"/>
                <a:gd name="T4" fmla="*/ 3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3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4" name="Freeform 324"/>
            <p:cNvSpPr/>
            <p:nvPr/>
          </p:nvSpPr>
          <p:spPr bwMode="auto">
            <a:xfrm>
              <a:off x="6213" y="1969"/>
              <a:ext cx="4" cy="3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2 w 2"/>
                <a:gd name="T5" fmla="*/ 1 h 2"/>
                <a:gd name="T6" fmla="*/ 1 w 2"/>
                <a:gd name="T7" fmla="*/ 1 h 2"/>
                <a:gd name="T8" fmla="*/ 1 w 2"/>
                <a:gd name="T9" fmla="*/ 1 h 2"/>
                <a:gd name="T10" fmla="*/ 1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5" name="Freeform 325"/>
            <p:cNvSpPr/>
            <p:nvPr/>
          </p:nvSpPr>
          <p:spPr bwMode="auto">
            <a:xfrm>
              <a:off x="6182" y="1967"/>
              <a:ext cx="21" cy="5"/>
            </a:xfrm>
            <a:custGeom>
              <a:avLst/>
              <a:gdLst>
                <a:gd name="T0" fmla="*/ 0 w 12"/>
                <a:gd name="T1" fmla="*/ 0 h 3"/>
                <a:gd name="T2" fmla="*/ 0 w 12"/>
                <a:gd name="T3" fmla="*/ 1 h 3"/>
                <a:gd name="T4" fmla="*/ 0 w 12"/>
                <a:gd name="T5" fmla="*/ 1 h 3"/>
                <a:gd name="T6" fmla="*/ 0 w 12"/>
                <a:gd name="T7" fmla="*/ 1 h 3"/>
                <a:gd name="T8" fmla="*/ 3 w 12"/>
                <a:gd name="T9" fmla="*/ 2 h 3"/>
                <a:gd name="T10" fmla="*/ 4 w 12"/>
                <a:gd name="T11" fmla="*/ 2 h 3"/>
                <a:gd name="T12" fmla="*/ 7 w 12"/>
                <a:gd name="T13" fmla="*/ 3 h 3"/>
                <a:gd name="T14" fmla="*/ 12 w 12"/>
                <a:gd name="T15" fmla="*/ 3 h 3"/>
                <a:gd name="T16" fmla="*/ 12 w 12"/>
                <a:gd name="T17" fmla="*/ 3 h 3"/>
                <a:gd name="T18" fmla="*/ 10 w 12"/>
                <a:gd name="T19" fmla="*/ 2 h 3"/>
                <a:gd name="T20" fmla="*/ 11 w 12"/>
                <a:gd name="T21" fmla="*/ 1 h 3"/>
                <a:gd name="T22" fmla="*/ 10 w 12"/>
                <a:gd name="T23" fmla="*/ 0 h 3"/>
                <a:gd name="T24" fmla="*/ 9 w 12"/>
                <a:gd name="T25" fmla="*/ 1 h 3"/>
                <a:gd name="T26" fmla="*/ 11 w 12"/>
                <a:gd name="T27" fmla="*/ 1 h 3"/>
                <a:gd name="T28" fmla="*/ 9 w 12"/>
                <a:gd name="T29" fmla="*/ 1 h 3"/>
                <a:gd name="T30" fmla="*/ 8 w 12"/>
                <a:gd name="T31" fmla="*/ 1 h 3"/>
                <a:gd name="T32" fmla="*/ 9 w 12"/>
                <a:gd name="T33" fmla="*/ 2 h 3"/>
                <a:gd name="T34" fmla="*/ 2 w 12"/>
                <a:gd name="T35" fmla="*/ 1 h 3"/>
                <a:gd name="T36" fmla="*/ 2 w 12"/>
                <a:gd name="T37" fmla="*/ 0 h 3"/>
                <a:gd name="T38" fmla="*/ 1 w 12"/>
                <a:gd name="T39" fmla="*/ 1 h 3"/>
                <a:gd name="T40" fmla="*/ 1 w 12"/>
                <a:gd name="T41" fmla="*/ 0 h 3"/>
                <a:gd name="T42" fmla="*/ 1 w 12"/>
                <a:gd name="T43" fmla="*/ 0 h 3"/>
                <a:gd name="T44" fmla="*/ 0 w 12"/>
                <a:gd name="T4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4" y="3"/>
                    <a:pt x="3" y="2"/>
                    <a:pt x="4" y="2"/>
                  </a:cubicBezTo>
                  <a:cubicBezTo>
                    <a:pt x="5" y="3"/>
                    <a:pt x="7" y="2"/>
                    <a:pt x="7" y="3"/>
                  </a:cubicBezTo>
                  <a:cubicBezTo>
                    <a:pt x="9" y="2"/>
                    <a:pt x="10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2"/>
                    <a:pt x="11" y="3"/>
                    <a:pt x="10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1" y="1"/>
                    <a:pt x="11" y="0"/>
                    <a:pt x="10" y="0"/>
                  </a:cubicBezTo>
                  <a:cubicBezTo>
                    <a:pt x="10" y="0"/>
                    <a:pt x="9" y="0"/>
                    <a:pt x="9" y="1"/>
                  </a:cubicBezTo>
                  <a:cubicBezTo>
                    <a:pt x="10" y="1"/>
                    <a:pt x="10" y="1"/>
                    <a:pt x="11" y="1"/>
                  </a:cubicBezTo>
                  <a:cubicBezTo>
                    <a:pt x="10" y="2"/>
                    <a:pt x="9" y="2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7" y="3"/>
                    <a:pt x="5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6" name="Freeform 326"/>
            <p:cNvSpPr/>
            <p:nvPr/>
          </p:nvSpPr>
          <p:spPr bwMode="auto">
            <a:xfrm>
              <a:off x="6175" y="1960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7" name="Rectangle 327"/>
            <p:cNvSpPr>
              <a:spLocks noChangeArrowheads="1"/>
            </p:cNvSpPr>
            <p:nvPr/>
          </p:nvSpPr>
          <p:spPr bwMode="auto">
            <a:xfrm>
              <a:off x="6230" y="1976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8" name="Freeform 328"/>
            <p:cNvSpPr/>
            <p:nvPr/>
          </p:nvSpPr>
          <p:spPr bwMode="auto">
            <a:xfrm>
              <a:off x="6354" y="2008"/>
              <a:ext cx="2" cy="2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9" name="Freeform 329"/>
            <p:cNvSpPr/>
            <p:nvPr/>
          </p:nvSpPr>
          <p:spPr bwMode="auto">
            <a:xfrm>
              <a:off x="6368" y="2012"/>
              <a:ext cx="2" cy="2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0" name="Freeform 330"/>
            <p:cNvSpPr/>
            <p:nvPr/>
          </p:nvSpPr>
          <p:spPr bwMode="auto">
            <a:xfrm>
              <a:off x="6153" y="1955"/>
              <a:ext cx="3" cy="5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3 h 3"/>
                <a:gd name="T4" fmla="*/ 1 w 2"/>
                <a:gd name="T5" fmla="*/ 1 h 3"/>
                <a:gd name="T6" fmla="*/ 2 w 2"/>
                <a:gd name="T7" fmla="*/ 1 h 3"/>
                <a:gd name="T8" fmla="*/ 1 w 2"/>
                <a:gd name="T9" fmla="*/ 1 h 3"/>
                <a:gd name="T10" fmla="*/ 0 w 2"/>
                <a:gd name="T11" fmla="*/ 2 h 3"/>
                <a:gd name="T12" fmla="*/ 0 w 2"/>
                <a:gd name="T13" fmla="*/ 2 h 3"/>
                <a:gd name="T14" fmla="*/ 0 w 2"/>
                <a:gd name="T15" fmla="*/ 2 h 3"/>
                <a:gd name="T16" fmla="*/ 1 w 2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1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1" name="Freeform 331"/>
            <p:cNvSpPr/>
            <p:nvPr/>
          </p:nvSpPr>
          <p:spPr bwMode="auto">
            <a:xfrm>
              <a:off x="6179" y="1962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2" name="Rectangle 332"/>
            <p:cNvSpPr>
              <a:spLocks noChangeArrowheads="1"/>
            </p:cNvSpPr>
            <p:nvPr/>
          </p:nvSpPr>
          <p:spPr bwMode="auto">
            <a:xfrm>
              <a:off x="6220" y="1974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3" name="Rectangle 333"/>
            <p:cNvSpPr>
              <a:spLocks noChangeArrowheads="1"/>
            </p:cNvSpPr>
            <p:nvPr/>
          </p:nvSpPr>
          <p:spPr bwMode="auto">
            <a:xfrm>
              <a:off x="6163" y="1962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4" name="Freeform 334"/>
            <p:cNvSpPr/>
            <p:nvPr/>
          </p:nvSpPr>
          <p:spPr bwMode="auto">
            <a:xfrm>
              <a:off x="6163" y="1959"/>
              <a:ext cx="2" cy="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5" name="Freeform 335"/>
            <p:cNvSpPr/>
            <p:nvPr/>
          </p:nvSpPr>
          <p:spPr bwMode="auto">
            <a:xfrm>
              <a:off x="6179" y="1962"/>
              <a:ext cx="3" cy="3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1" y="1"/>
                    <a:pt x="1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6" name="Freeform 336"/>
            <p:cNvSpPr/>
            <p:nvPr/>
          </p:nvSpPr>
          <p:spPr bwMode="auto">
            <a:xfrm>
              <a:off x="6210" y="1971"/>
              <a:ext cx="17" cy="6"/>
            </a:xfrm>
            <a:custGeom>
              <a:avLst/>
              <a:gdLst>
                <a:gd name="T0" fmla="*/ 0 w 10"/>
                <a:gd name="T1" fmla="*/ 2 h 4"/>
                <a:gd name="T2" fmla="*/ 2 w 10"/>
                <a:gd name="T3" fmla="*/ 3 h 4"/>
                <a:gd name="T4" fmla="*/ 0 w 10"/>
                <a:gd name="T5" fmla="*/ 3 h 4"/>
                <a:gd name="T6" fmla="*/ 1 w 10"/>
                <a:gd name="T7" fmla="*/ 4 h 4"/>
                <a:gd name="T8" fmla="*/ 2 w 10"/>
                <a:gd name="T9" fmla="*/ 3 h 4"/>
                <a:gd name="T10" fmla="*/ 4 w 10"/>
                <a:gd name="T11" fmla="*/ 3 h 4"/>
                <a:gd name="T12" fmla="*/ 4 w 10"/>
                <a:gd name="T13" fmla="*/ 3 h 4"/>
                <a:gd name="T14" fmla="*/ 7 w 10"/>
                <a:gd name="T15" fmla="*/ 3 h 4"/>
                <a:gd name="T16" fmla="*/ 8 w 10"/>
                <a:gd name="T17" fmla="*/ 4 h 4"/>
                <a:gd name="T18" fmla="*/ 8 w 10"/>
                <a:gd name="T19" fmla="*/ 3 h 4"/>
                <a:gd name="T20" fmla="*/ 9 w 10"/>
                <a:gd name="T21" fmla="*/ 4 h 4"/>
                <a:gd name="T22" fmla="*/ 10 w 10"/>
                <a:gd name="T23" fmla="*/ 3 h 4"/>
                <a:gd name="T24" fmla="*/ 7 w 10"/>
                <a:gd name="T25" fmla="*/ 2 h 4"/>
                <a:gd name="T26" fmla="*/ 5 w 10"/>
                <a:gd name="T27" fmla="*/ 3 h 4"/>
                <a:gd name="T28" fmla="*/ 3 w 10"/>
                <a:gd name="T29" fmla="*/ 2 h 4"/>
                <a:gd name="T30" fmla="*/ 3 w 10"/>
                <a:gd name="T31" fmla="*/ 2 h 4"/>
                <a:gd name="T32" fmla="*/ 2 w 10"/>
                <a:gd name="T33" fmla="*/ 1 h 4"/>
                <a:gd name="T34" fmla="*/ 2 w 10"/>
                <a:gd name="T35" fmla="*/ 1 h 4"/>
                <a:gd name="T36" fmla="*/ 2 w 10"/>
                <a:gd name="T37" fmla="*/ 2 h 4"/>
                <a:gd name="T38" fmla="*/ 1 w 10"/>
                <a:gd name="T39" fmla="*/ 2 h 4"/>
                <a:gd name="T40" fmla="*/ 1 w 10"/>
                <a:gd name="T41" fmla="*/ 1 h 4"/>
                <a:gd name="T42" fmla="*/ 0 w 10"/>
                <a:gd name="T43" fmla="*/ 1 h 4"/>
                <a:gd name="T44" fmla="*/ 1 w 10"/>
                <a:gd name="T45" fmla="*/ 1 h 4"/>
                <a:gd name="T46" fmla="*/ 0 w 10"/>
                <a:gd name="T4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" h="4">
                  <a:moveTo>
                    <a:pt x="0" y="2"/>
                  </a:moveTo>
                  <a:cubicBezTo>
                    <a:pt x="0" y="3"/>
                    <a:pt x="1" y="2"/>
                    <a:pt x="2" y="3"/>
                  </a:cubicBezTo>
                  <a:cubicBezTo>
                    <a:pt x="1" y="4"/>
                    <a:pt x="0" y="2"/>
                    <a:pt x="0" y="3"/>
                  </a:cubicBezTo>
                  <a:cubicBezTo>
                    <a:pt x="0" y="4"/>
                    <a:pt x="1" y="3"/>
                    <a:pt x="1" y="4"/>
                  </a:cubicBezTo>
                  <a:cubicBezTo>
                    <a:pt x="1" y="3"/>
                    <a:pt x="2" y="4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6" y="4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2"/>
                    <a:pt x="8" y="3"/>
                    <a:pt x="7" y="2"/>
                  </a:cubicBezTo>
                  <a:cubicBezTo>
                    <a:pt x="6" y="3"/>
                    <a:pt x="6" y="2"/>
                    <a:pt x="5" y="3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7" name="Rectangle 337"/>
            <p:cNvSpPr>
              <a:spLocks noChangeArrowheads="1"/>
            </p:cNvSpPr>
            <p:nvPr/>
          </p:nvSpPr>
          <p:spPr bwMode="auto">
            <a:xfrm>
              <a:off x="6292" y="1993"/>
              <a:ext cx="1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8" name="Freeform 338"/>
            <p:cNvSpPr/>
            <p:nvPr/>
          </p:nvSpPr>
          <p:spPr bwMode="auto">
            <a:xfrm>
              <a:off x="6363" y="2014"/>
              <a:ext cx="12" cy="3"/>
            </a:xfrm>
            <a:custGeom>
              <a:avLst/>
              <a:gdLst>
                <a:gd name="T0" fmla="*/ 7 w 7"/>
                <a:gd name="T1" fmla="*/ 1 h 2"/>
                <a:gd name="T2" fmla="*/ 6 w 7"/>
                <a:gd name="T3" fmla="*/ 1 h 2"/>
                <a:gd name="T4" fmla="*/ 4 w 7"/>
                <a:gd name="T5" fmla="*/ 1 h 2"/>
                <a:gd name="T6" fmla="*/ 0 w 7"/>
                <a:gd name="T7" fmla="*/ 0 h 2"/>
                <a:gd name="T8" fmla="*/ 0 w 7"/>
                <a:gd name="T9" fmla="*/ 0 h 2"/>
                <a:gd name="T10" fmla="*/ 7 w 7"/>
                <a:gd name="T11" fmla="*/ 2 h 2"/>
                <a:gd name="T12" fmla="*/ 7 w 7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"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5" y="1"/>
                    <a:pt x="7" y="2"/>
                  </a:cubicBezTo>
                  <a:lnTo>
                    <a:pt x="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9" name="Freeform 339"/>
            <p:cNvSpPr/>
            <p:nvPr/>
          </p:nvSpPr>
          <p:spPr bwMode="auto">
            <a:xfrm>
              <a:off x="6376" y="2015"/>
              <a:ext cx="2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0" name="Freeform 340"/>
            <p:cNvSpPr/>
            <p:nvPr/>
          </p:nvSpPr>
          <p:spPr bwMode="auto">
            <a:xfrm>
              <a:off x="6148" y="1955"/>
              <a:ext cx="2" cy="4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1" name="Freeform 341"/>
            <p:cNvSpPr/>
            <p:nvPr/>
          </p:nvSpPr>
          <p:spPr bwMode="auto">
            <a:xfrm>
              <a:off x="6172" y="1962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2" name="Freeform 342"/>
            <p:cNvSpPr/>
            <p:nvPr/>
          </p:nvSpPr>
          <p:spPr bwMode="auto">
            <a:xfrm>
              <a:off x="6120" y="1948"/>
              <a:ext cx="2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3" name="Freeform 343"/>
            <p:cNvSpPr/>
            <p:nvPr/>
          </p:nvSpPr>
          <p:spPr bwMode="auto">
            <a:xfrm>
              <a:off x="6170" y="1962"/>
              <a:ext cx="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4" name="Rectangle 344"/>
            <p:cNvSpPr>
              <a:spLocks noChangeArrowheads="1"/>
            </p:cNvSpPr>
            <p:nvPr/>
          </p:nvSpPr>
          <p:spPr bwMode="auto">
            <a:xfrm>
              <a:off x="6182" y="1965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5" name="Freeform 345"/>
            <p:cNvSpPr/>
            <p:nvPr/>
          </p:nvSpPr>
          <p:spPr bwMode="auto">
            <a:xfrm>
              <a:off x="6251" y="1983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6" name="Freeform 346"/>
            <p:cNvSpPr/>
            <p:nvPr/>
          </p:nvSpPr>
          <p:spPr bwMode="auto">
            <a:xfrm>
              <a:off x="6122" y="1950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7" name="Freeform 347"/>
            <p:cNvSpPr/>
            <p:nvPr/>
          </p:nvSpPr>
          <p:spPr bwMode="auto">
            <a:xfrm>
              <a:off x="6144" y="1955"/>
              <a:ext cx="2" cy="4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8" name="Freeform 348"/>
            <p:cNvSpPr/>
            <p:nvPr/>
          </p:nvSpPr>
          <p:spPr bwMode="auto">
            <a:xfrm>
              <a:off x="6203" y="1971"/>
              <a:ext cx="5" cy="3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2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2"/>
                    <a:pt x="0" y="0"/>
                  </a:cubicBezTo>
                  <a:cubicBezTo>
                    <a:pt x="1" y="2"/>
                    <a:pt x="2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9" name="Freeform 349"/>
            <p:cNvSpPr/>
            <p:nvPr/>
          </p:nvSpPr>
          <p:spPr bwMode="auto">
            <a:xfrm>
              <a:off x="6137" y="1955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0" name="Rectangle 350"/>
            <p:cNvSpPr>
              <a:spLocks noChangeArrowheads="1"/>
            </p:cNvSpPr>
            <p:nvPr/>
          </p:nvSpPr>
          <p:spPr bwMode="auto">
            <a:xfrm>
              <a:off x="6235" y="1981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1" name="Freeform 351"/>
            <p:cNvSpPr/>
            <p:nvPr/>
          </p:nvSpPr>
          <p:spPr bwMode="auto">
            <a:xfrm>
              <a:off x="6291" y="1995"/>
              <a:ext cx="3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2" name="Freeform 352"/>
            <p:cNvSpPr/>
            <p:nvPr/>
          </p:nvSpPr>
          <p:spPr bwMode="auto">
            <a:xfrm>
              <a:off x="6242" y="1983"/>
              <a:ext cx="7" cy="5"/>
            </a:xfrm>
            <a:custGeom>
              <a:avLst/>
              <a:gdLst>
                <a:gd name="T0" fmla="*/ 4 w 4"/>
                <a:gd name="T1" fmla="*/ 2 h 3"/>
                <a:gd name="T2" fmla="*/ 2 w 4"/>
                <a:gd name="T3" fmla="*/ 1 h 3"/>
                <a:gd name="T4" fmla="*/ 2 w 4"/>
                <a:gd name="T5" fmla="*/ 0 h 3"/>
                <a:gd name="T6" fmla="*/ 0 w 4"/>
                <a:gd name="T7" fmla="*/ 1 h 3"/>
                <a:gd name="T8" fmla="*/ 1 w 4"/>
                <a:gd name="T9" fmla="*/ 3 h 3"/>
                <a:gd name="T10" fmla="*/ 4 w 4"/>
                <a:gd name="T11" fmla="*/ 2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3" y="1"/>
                    <a:pt x="3" y="2"/>
                    <a:pt x="2" y="1"/>
                  </a:cubicBezTo>
                  <a:cubicBezTo>
                    <a:pt x="2" y="1"/>
                    <a:pt x="1" y="1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2" y="2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3" name="Freeform 353"/>
            <p:cNvSpPr/>
            <p:nvPr/>
          </p:nvSpPr>
          <p:spPr bwMode="auto">
            <a:xfrm>
              <a:off x="6119" y="1950"/>
              <a:ext cx="6" cy="10"/>
            </a:xfrm>
            <a:custGeom>
              <a:avLst/>
              <a:gdLst>
                <a:gd name="T0" fmla="*/ 2 w 4"/>
                <a:gd name="T1" fmla="*/ 2 h 6"/>
                <a:gd name="T2" fmla="*/ 3 w 4"/>
                <a:gd name="T3" fmla="*/ 3 h 6"/>
                <a:gd name="T4" fmla="*/ 3 w 4"/>
                <a:gd name="T5" fmla="*/ 5 h 6"/>
                <a:gd name="T6" fmla="*/ 4 w 4"/>
                <a:gd name="T7" fmla="*/ 5 h 6"/>
                <a:gd name="T8" fmla="*/ 3 w 4"/>
                <a:gd name="T9" fmla="*/ 3 h 6"/>
                <a:gd name="T10" fmla="*/ 3 w 4"/>
                <a:gd name="T11" fmla="*/ 3 h 6"/>
                <a:gd name="T12" fmla="*/ 3 w 4"/>
                <a:gd name="T13" fmla="*/ 3 h 6"/>
                <a:gd name="T14" fmla="*/ 3 w 4"/>
                <a:gd name="T15" fmla="*/ 1 h 6"/>
                <a:gd name="T16" fmla="*/ 0 w 4"/>
                <a:gd name="T17" fmla="*/ 0 h 6"/>
                <a:gd name="T18" fmla="*/ 0 w 4"/>
                <a:gd name="T19" fmla="*/ 1 h 6"/>
                <a:gd name="T20" fmla="*/ 2 w 4"/>
                <a:gd name="T2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cubicBezTo>
                    <a:pt x="1" y="3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4" y="6"/>
                    <a:pt x="4" y="5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4" name="Freeform 354"/>
            <p:cNvSpPr/>
            <p:nvPr/>
          </p:nvSpPr>
          <p:spPr bwMode="auto">
            <a:xfrm>
              <a:off x="6160" y="1964"/>
              <a:ext cx="24" cy="12"/>
            </a:xfrm>
            <a:custGeom>
              <a:avLst/>
              <a:gdLst>
                <a:gd name="T0" fmla="*/ 4 w 14"/>
                <a:gd name="T1" fmla="*/ 1 h 7"/>
                <a:gd name="T2" fmla="*/ 7 w 14"/>
                <a:gd name="T3" fmla="*/ 2 h 7"/>
                <a:gd name="T4" fmla="*/ 7 w 14"/>
                <a:gd name="T5" fmla="*/ 2 h 7"/>
                <a:gd name="T6" fmla="*/ 7 w 14"/>
                <a:gd name="T7" fmla="*/ 4 h 7"/>
                <a:gd name="T8" fmla="*/ 5 w 14"/>
                <a:gd name="T9" fmla="*/ 4 h 7"/>
                <a:gd name="T10" fmla="*/ 2 w 14"/>
                <a:gd name="T11" fmla="*/ 3 h 7"/>
                <a:gd name="T12" fmla="*/ 2 w 14"/>
                <a:gd name="T13" fmla="*/ 2 h 7"/>
                <a:gd name="T14" fmla="*/ 2 w 14"/>
                <a:gd name="T15" fmla="*/ 1 h 7"/>
                <a:gd name="T16" fmla="*/ 1 w 14"/>
                <a:gd name="T17" fmla="*/ 4 h 7"/>
                <a:gd name="T18" fmla="*/ 2 w 14"/>
                <a:gd name="T19" fmla="*/ 3 h 7"/>
                <a:gd name="T20" fmla="*/ 1 w 14"/>
                <a:gd name="T21" fmla="*/ 5 h 7"/>
                <a:gd name="T22" fmla="*/ 6 w 14"/>
                <a:gd name="T23" fmla="*/ 5 h 7"/>
                <a:gd name="T24" fmla="*/ 8 w 14"/>
                <a:gd name="T25" fmla="*/ 3 h 7"/>
                <a:gd name="T26" fmla="*/ 9 w 14"/>
                <a:gd name="T27" fmla="*/ 5 h 7"/>
                <a:gd name="T28" fmla="*/ 13 w 14"/>
                <a:gd name="T29" fmla="*/ 6 h 7"/>
                <a:gd name="T30" fmla="*/ 13 w 14"/>
                <a:gd name="T31" fmla="*/ 5 h 7"/>
                <a:gd name="T32" fmla="*/ 8 w 14"/>
                <a:gd name="T33" fmla="*/ 4 h 7"/>
                <a:gd name="T34" fmla="*/ 9 w 14"/>
                <a:gd name="T35" fmla="*/ 4 h 7"/>
                <a:gd name="T36" fmla="*/ 13 w 14"/>
                <a:gd name="T37" fmla="*/ 2 h 7"/>
                <a:gd name="T38" fmla="*/ 12 w 14"/>
                <a:gd name="T39" fmla="*/ 2 h 7"/>
                <a:gd name="T40" fmla="*/ 9 w 14"/>
                <a:gd name="T41" fmla="*/ 1 h 7"/>
                <a:gd name="T42" fmla="*/ 9 w 14"/>
                <a:gd name="T43" fmla="*/ 2 h 7"/>
                <a:gd name="T44" fmla="*/ 8 w 14"/>
                <a:gd name="T45" fmla="*/ 2 h 7"/>
                <a:gd name="T46" fmla="*/ 8 w 14"/>
                <a:gd name="T47" fmla="*/ 0 h 7"/>
                <a:gd name="T48" fmla="*/ 7 w 14"/>
                <a:gd name="T49" fmla="*/ 1 h 7"/>
                <a:gd name="T50" fmla="*/ 4 w 14"/>
                <a:gd name="T51" fmla="*/ 0 h 7"/>
                <a:gd name="T52" fmla="*/ 4 w 14"/>
                <a:gd name="T5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7">
                  <a:moveTo>
                    <a:pt x="4" y="1"/>
                  </a:moveTo>
                  <a:cubicBezTo>
                    <a:pt x="5" y="3"/>
                    <a:pt x="6" y="0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7" y="3"/>
                    <a:pt x="7" y="4"/>
                  </a:cubicBezTo>
                  <a:cubicBezTo>
                    <a:pt x="6" y="5"/>
                    <a:pt x="6" y="4"/>
                    <a:pt x="5" y="4"/>
                  </a:cubicBezTo>
                  <a:cubicBezTo>
                    <a:pt x="5" y="3"/>
                    <a:pt x="3" y="4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3" y="4"/>
                    <a:pt x="1" y="4"/>
                    <a:pt x="1" y="5"/>
                  </a:cubicBezTo>
                  <a:cubicBezTo>
                    <a:pt x="3" y="5"/>
                    <a:pt x="5" y="4"/>
                    <a:pt x="6" y="5"/>
                  </a:cubicBezTo>
                  <a:cubicBezTo>
                    <a:pt x="7" y="5"/>
                    <a:pt x="7" y="4"/>
                    <a:pt x="8" y="3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10" y="5"/>
                    <a:pt x="12" y="6"/>
                    <a:pt x="13" y="6"/>
                  </a:cubicBezTo>
                  <a:cubicBezTo>
                    <a:pt x="14" y="6"/>
                    <a:pt x="14" y="6"/>
                    <a:pt x="13" y="5"/>
                  </a:cubicBezTo>
                  <a:cubicBezTo>
                    <a:pt x="11" y="7"/>
                    <a:pt x="11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2" y="3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1" y="0"/>
                    <a:pt x="10" y="2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7" y="0"/>
                    <a:pt x="8" y="1"/>
                    <a:pt x="7" y="1"/>
                  </a:cubicBezTo>
                  <a:cubicBezTo>
                    <a:pt x="6" y="1"/>
                    <a:pt x="6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5" name="Freeform 355"/>
            <p:cNvSpPr/>
            <p:nvPr/>
          </p:nvSpPr>
          <p:spPr bwMode="auto">
            <a:xfrm>
              <a:off x="6132" y="1953"/>
              <a:ext cx="0" cy="2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6" name="Freeform 356"/>
            <p:cNvSpPr/>
            <p:nvPr/>
          </p:nvSpPr>
          <p:spPr bwMode="auto">
            <a:xfrm>
              <a:off x="6134" y="1955"/>
              <a:ext cx="5" cy="4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1 w 3"/>
                <a:gd name="T5" fmla="*/ 0 h 2"/>
                <a:gd name="T6" fmla="*/ 0 w 3"/>
                <a:gd name="T7" fmla="*/ 1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0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7" name="Freeform 357"/>
            <p:cNvSpPr/>
            <p:nvPr/>
          </p:nvSpPr>
          <p:spPr bwMode="auto">
            <a:xfrm>
              <a:off x="6125" y="1953"/>
              <a:ext cx="4" cy="2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8" name="Freeform 358"/>
            <p:cNvSpPr/>
            <p:nvPr/>
          </p:nvSpPr>
          <p:spPr bwMode="auto">
            <a:xfrm>
              <a:off x="6201" y="1974"/>
              <a:ext cx="4" cy="0"/>
            </a:xfrm>
            <a:custGeom>
              <a:avLst/>
              <a:gdLst>
                <a:gd name="T0" fmla="*/ 1 w 2"/>
                <a:gd name="T1" fmla="*/ 1 w 2"/>
                <a:gd name="T2" fmla="*/ 0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9" name="Freeform 359"/>
            <p:cNvSpPr/>
            <p:nvPr/>
          </p:nvSpPr>
          <p:spPr bwMode="auto">
            <a:xfrm>
              <a:off x="6251" y="1986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0" name="Freeform 360"/>
            <p:cNvSpPr/>
            <p:nvPr/>
          </p:nvSpPr>
          <p:spPr bwMode="auto">
            <a:xfrm>
              <a:off x="6143" y="1957"/>
              <a:ext cx="1" cy="3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1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1" name="Freeform 361"/>
            <p:cNvSpPr/>
            <p:nvPr/>
          </p:nvSpPr>
          <p:spPr bwMode="auto">
            <a:xfrm>
              <a:off x="6091" y="1943"/>
              <a:ext cx="7" cy="7"/>
            </a:xfrm>
            <a:custGeom>
              <a:avLst/>
              <a:gdLst>
                <a:gd name="T0" fmla="*/ 1 w 4"/>
                <a:gd name="T1" fmla="*/ 4 h 4"/>
                <a:gd name="T2" fmla="*/ 4 w 4"/>
                <a:gd name="T3" fmla="*/ 2 h 4"/>
                <a:gd name="T4" fmla="*/ 2 w 4"/>
                <a:gd name="T5" fmla="*/ 3 h 4"/>
                <a:gd name="T6" fmla="*/ 2 w 4"/>
                <a:gd name="T7" fmla="*/ 2 h 4"/>
                <a:gd name="T8" fmla="*/ 0 w 4"/>
                <a:gd name="T9" fmla="*/ 2 h 4"/>
                <a:gd name="T10" fmla="*/ 1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3"/>
                    <a:pt x="3" y="2"/>
                    <a:pt x="4" y="2"/>
                  </a:cubicBezTo>
                  <a:cubicBezTo>
                    <a:pt x="3" y="0"/>
                    <a:pt x="3" y="4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1" y="3"/>
                    <a:pt x="1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2" name="Freeform 362"/>
            <p:cNvSpPr/>
            <p:nvPr/>
          </p:nvSpPr>
          <p:spPr bwMode="auto">
            <a:xfrm>
              <a:off x="6103" y="1948"/>
              <a:ext cx="4" cy="4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2 h 2"/>
                <a:gd name="T4" fmla="*/ 1 w 2"/>
                <a:gd name="T5" fmla="*/ 2 h 2"/>
                <a:gd name="T6" fmla="*/ 1 w 2"/>
                <a:gd name="T7" fmla="*/ 1 h 2"/>
                <a:gd name="T8" fmla="*/ 2 w 2"/>
                <a:gd name="T9" fmla="*/ 0 h 2"/>
                <a:gd name="T10" fmla="*/ 2 w 2"/>
                <a:gd name="T11" fmla="*/ 0 h 2"/>
                <a:gd name="T12" fmla="*/ 0 w 2"/>
                <a:gd name="T13" fmla="*/ 0 h 2"/>
                <a:gd name="T14" fmla="*/ 0 w 2"/>
                <a:gd name="T15" fmla="*/ 1 h 2"/>
                <a:gd name="T16" fmla="*/ 1 w 2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3" name="Freeform 363"/>
            <p:cNvSpPr/>
            <p:nvPr/>
          </p:nvSpPr>
          <p:spPr bwMode="auto">
            <a:xfrm>
              <a:off x="6156" y="19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4" name="Freeform 364"/>
            <p:cNvSpPr/>
            <p:nvPr/>
          </p:nvSpPr>
          <p:spPr bwMode="auto">
            <a:xfrm>
              <a:off x="6156" y="1960"/>
              <a:ext cx="4" cy="4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2"/>
                    <a:pt x="2" y="2"/>
                  </a:cubicBezTo>
                  <a:cubicBezTo>
                    <a:pt x="2" y="0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5" name="Freeform 365"/>
            <p:cNvSpPr/>
            <p:nvPr/>
          </p:nvSpPr>
          <p:spPr bwMode="auto">
            <a:xfrm>
              <a:off x="6162" y="1962"/>
              <a:ext cx="5" cy="3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1 h 2"/>
                <a:gd name="T4" fmla="*/ 0 w 3"/>
                <a:gd name="T5" fmla="*/ 1 h 2"/>
                <a:gd name="T6" fmla="*/ 2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1" y="2"/>
                    <a:pt x="0" y="0"/>
                    <a:pt x="0" y="1"/>
                  </a:cubicBezTo>
                  <a:cubicBezTo>
                    <a:pt x="1" y="2"/>
                    <a:pt x="2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6" name="Freeform 366"/>
            <p:cNvSpPr/>
            <p:nvPr/>
          </p:nvSpPr>
          <p:spPr bwMode="auto">
            <a:xfrm>
              <a:off x="6088" y="1943"/>
              <a:ext cx="1" cy="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7" name="Freeform 367"/>
            <p:cNvSpPr/>
            <p:nvPr/>
          </p:nvSpPr>
          <p:spPr bwMode="auto">
            <a:xfrm>
              <a:off x="6100" y="1946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8" name="Freeform 368"/>
            <p:cNvSpPr/>
            <p:nvPr/>
          </p:nvSpPr>
          <p:spPr bwMode="auto">
            <a:xfrm>
              <a:off x="6108" y="1950"/>
              <a:ext cx="2" cy="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9" name="Freeform 369"/>
            <p:cNvSpPr/>
            <p:nvPr/>
          </p:nvSpPr>
          <p:spPr bwMode="auto">
            <a:xfrm>
              <a:off x="6110" y="19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0" name="Freeform 370"/>
            <p:cNvSpPr/>
            <p:nvPr/>
          </p:nvSpPr>
          <p:spPr bwMode="auto">
            <a:xfrm>
              <a:off x="6110" y="1950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1" name="Freeform 371"/>
            <p:cNvSpPr/>
            <p:nvPr/>
          </p:nvSpPr>
          <p:spPr bwMode="auto">
            <a:xfrm>
              <a:off x="6366" y="2019"/>
              <a:ext cx="5" cy="3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0 h 2"/>
                <a:gd name="T4" fmla="*/ 0 w 3"/>
                <a:gd name="T5" fmla="*/ 1 h 2"/>
                <a:gd name="T6" fmla="*/ 0 w 3"/>
                <a:gd name="T7" fmla="*/ 1 h 2"/>
                <a:gd name="T8" fmla="*/ 0 w 3"/>
                <a:gd name="T9" fmla="*/ 1 h 2"/>
                <a:gd name="T10" fmla="*/ 3 w 3"/>
                <a:gd name="T11" fmla="*/ 2 h 2"/>
                <a:gd name="T12" fmla="*/ 2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2" name="Freeform 372"/>
            <p:cNvSpPr/>
            <p:nvPr/>
          </p:nvSpPr>
          <p:spPr bwMode="auto">
            <a:xfrm>
              <a:off x="6134" y="1960"/>
              <a:ext cx="19" cy="9"/>
            </a:xfrm>
            <a:custGeom>
              <a:avLst/>
              <a:gdLst>
                <a:gd name="T0" fmla="*/ 1 w 11"/>
                <a:gd name="T1" fmla="*/ 3 h 5"/>
                <a:gd name="T2" fmla="*/ 1 w 11"/>
                <a:gd name="T3" fmla="*/ 3 h 5"/>
                <a:gd name="T4" fmla="*/ 1 w 11"/>
                <a:gd name="T5" fmla="*/ 2 h 5"/>
                <a:gd name="T6" fmla="*/ 0 w 11"/>
                <a:gd name="T7" fmla="*/ 3 h 5"/>
                <a:gd name="T8" fmla="*/ 2 w 11"/>
                <a:gd name="T9" fmla="*/ 3 h 5"/>
                <a:gd name="T10" fmla="*/ 3 w 11"/>
                <a:gd name="T11" fmla="*/ 4 h 5"/>
                <a:gd name="T12" fmla="*/ 4 w 11"/>
                <a:gd name="T13" fmla="*/ 4 h 5"/>
                <a:gd name="T14" fmla="*/ 4 w 11"/>
                <a:gd name="T15" fmla="*/ 3 h 5"/>
                <a:gd name="T16" fmla="*/ 5 w 11"/>
                <a:gd name="T17" fmla="*/ 3 h 5"/>
                <a:gd name="T18" fmla="*/ 5 w 11"/>
                <a:gd name="T19" fmla="*/ 4 h 5"/>
                <a:gd name="T20" fmla="*/ 8 w 11"/>
                <a:gd name="T21" fmla="*/ 4 h 5"/>
                <a:gd name="T22" fmla="*/ 8 w 11"/>
                <a:gd name="T23" fmla="*/ 4 h 5"/>
                <a:gd name="T24" fmla="*/ 9 w 11"/>
                <a:gd name="T25" fmla="*/ 4 h 5"/>
                <a:gd name="T26" fmla="*/ 7 w 11"/>
                <a:gd name="T27" fmla="*/ 3 h 5"/>
                <a:gd name="T28" fmla="*/ 8 w 11"/>
                <a:gd name="T29" fmla="*/ 2 h 5"/>
                <a:gd name="T30" fmla="*/ 9 w 11"/>
                <a:gd name="T31" fmla="*/ 2 h 5"/>
                <a:gd name="T32" fmla="*/ 11 w 11"/>
                <a:gd name="T33" fmla="*/ 1 h 5"/>
                <a:gd name="T34" fmla="*/ 10 w 11"/>
                <a:gd name="T35" fmla="*/ 1 h 5"/>
                <a:gd name="T36" fmla="*/ 9 w 11"/>
                <a:gd name="T37" fmla="*/ 0 h 5"/>
                <a:gd name="T38" fmla="*/ 9 w 11"/>
                <a:gd name="T39" fmla="*/ 1 h 5"/>
                <a:gd name="T40" fmla="*/ 8 w 11"/>
                <a:gd name="T41" fmla="*/ 1 h 5"/>
                <a:gd name="T42" fmla="*/ 8 w 11"/>
                <a:gd name="T43" fmla="*/ 2 h 5"/>
                <a:gd name="T44" fmla="*/ 7 w 11"/>
                <a:gd name="T45" fmla="*/ 2 h 5"/>
                <a:gd name="T46" fmla="*/ 7 w 11"/>
                <a:gd name="T47" fmla="*/ 2 h 5"/>
                <a:gd name="T48" fmla="*/ 7 w 11"/>
                <a:gd name="T49" fmla="*/ 3 h 5"/>
                <a:gd name="T50" fmla="*/ 7 w 11"/>
                <a:gd name="T51" fmla="*/ 3 h 5"/>
                <a:gd name="T52" fmla="*/ 4 w 11"/>
                <a:gd name="T53" fmla="*/ 2 h 5"/>
                <a:gd name="T54" fmla="*/ 4 w 11"/>
                <a:gd name="T55" fmla="*/ 1 h 5"/>
                <a:gd name="T56" fmla="*/ 6 w 11"/>
                <a:gd name="T57" fmla="*/ 1 h 5"/>
                <a:gd name="T58" fmla="*/ 4 w 11"/>
                <a:gd name="T59" fmla="*/ 0 h 5"/>
                <a:gd name="T60" fmla="*/ 4 w 11"/>
                <a:gd name="T61" fmla="*/ 1 h 5"/>
                <a:gd name="T62" fmla="*/ 1 w 11"/>
                <a:gd name="T6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" h="5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1" y="5"/>
                    <a:pt x="1" y="2"/>
                    <a:pt x="2" y="3"/>
                  </a:cubicBezTo>
                  <a:cubicBezTo>
                    <a:pt x="2" y="3"/>
                    <a:pt x="3" y="3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10" y="2"/>
                    <a:pt x="8" y="4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1" y="1"/>
                    <a:pt x="11" y="1"/>
                  </a:cubicBezTo>
                  <a:cubicBezTo>
                    <a:pt x="11" y="1"/>
                    <a:pt x="10" y="0"/>
                    <a:pt x="10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5" y="3"/>
                    <a:pt x="4" y="2"/>
                  </a:cubicBezTo>
                  <a:cubicBezTo>
                    <a:pt x="4" y="2"/>
                    <a:pt x="5" y="2"/>
                    <a:pt x="4" y="1"/>
                  </a:cubicBezTo>
                  <a:cubicBezTo>
                    <a:pt x="5" y="1"/>
                    <a:pt x="6" y="2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3" y="2"/>
                    <a:pt x="2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3" name="Freeform 373"/>
            <p:cNvSpPr/>
            <p:nvPr/>
          </p:nvSpPr>
          <p:spPr bwMode="auto">
            <a:xfrm>
              <a:off x="6196" y="1974"/>
              <a:ext cx="9" cy="7"/>
            </a:xfrm>
            <a:custGeom>
              <a:avLst/>
              <a:gdLst>
                <a:gd name="T0" fmla="*/ 3 w 5"/>
                <a:gd name="T1" fmla="*/ 0 h 4"/>
                <a:gd name="T2" fmla="*/ 1 w 5"/>
                <a:gd name="T3" fmla="*/ 0 h 4"/>
                <a:gd name="T4" fmla="*/ 2 w 5"/>
                <a:gd name="T5" fmla="*/ 1 h 4"/>
                <a:gd name="T6" fmla="*/ 0 w 5"/>
                <a:gd name="T7" fmla="*/ 1 h 4"/>
                <a:gd name="T8" fmla="*/ 1 w 5"/>
                <a:gd name="T9" fmla="*/ 2 h 4"/>
                <a:gd name="T10" fmla="*/ 0 w 5"/>
                <a:gd name="T11" fmla="*/ 2 h 4"/>
                <a:gd name="T12" fmla="*/ 0 w 5"/>
                <a:gd name="T13" fmla="*/ 2 h 4"/>
                <a:gd name="T14" fmla="*/ 2 w 5"/>
                <a:gd name="T15" fmla="*/ 3 h 4"/>
                <a:gd name="T16" fmla="*/ 2 w 5"/>
                <a:gd name="T17" fmla="*/ 2 h 4"/>
                <a:gd name="T18" fmla="*/ 5 w 5"/>
                <a:gd name="T19" fmla="*/ 2 h 4"/>
                <a:gd name="T20" fmla="*/ 3 w 5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2"/>
                    <a:pt x="2" y="3"/>
                    <a:pt x="2" y="2"/>
                  </a:cubicBezTo>
                  <a:cubicBezTo>
                    <a:pt x="3" y="2"/>
                    <a:pt x="4" y="1"/>
                    <a:pt x="5" y="2"/>
                  </a:cubicBezTo>
                  <a:cubicBezTo>
                    <a:pt x="4" y="1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4" name="Freeform 374"/>
            <p:cNvSpPr/>
            <p:nvPr/>
          </p:nvSpPr>
          <p:spPr bwMode="auto">
            <a:xfrm>
              <a:off x="6225" y="1979"/>
              <a:ext cx="2" cy="4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1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5" name="Freeform 375"/>
            <p:cNvSpPr/>
            <p:nvPr/>
          </p:nvSpPr>
          <p:spPr bwMode="auto">
            <a:xfrm>
              <a:off x="6303" y="2002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6" name="Freeform 376"/>
            <p:cNvSpPr/>
            <p:nvPr/>
          </p:nvSpPr>
          <p:spPr bwMode="auto">
            <a:xfrm>
              <a:off x="6275" y="1995"/>
              <a:ext cx="2" cy="0"/>
            </a:xfrm>
            <a:custGeom>
              <a:avLst/>
              <a:gdLst>
                <a:gd name="T0" fmla="*/ 2 w 2"/>
                <a:gd name="T1" fmla="*/ 2 w 2"/>
                <a:gd name="T2" fmla="*/ 2 w 2"/>
                <a:gd name="T3" fmla="*/ 0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7" name="Freeform 377"/>
            <p:cNvSpPr/>
            <p:nvPr/>
          </p:nvSpPr>
          <p:spPr bwMode="auto">
            <a:xfrm>
              <a:off x="6180" y="1969"/>
              <a:ext cx="2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8" name="Freeform 378"/>
            <p:cNvSpPr/>
            <p:nvPr/>
          </p:nvSpPr>
          <p:spPr bwMode="auto">
            <a:xfrm>
              <a:off x="6189" y="1972"/>
              <a:ext cx="0" cy="2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9" name="Freeform 379"/>
            <p:cNvSpPr/>
            <p:nvPr/>
          </p:nvSpPr>
          <p:spPr bwMode="auto">
            <a:xfrm>
              <a:off x="6332" y="2014"/>
              <a:ext cx="27" cy="8"/>
            </a:xfrm>
            <a:custGeom>
              <a:avLst/>
              <a:gdLst>
                <a:gd name="T0" fmla="*/ 16 w 16"/>
                <a:gd name="T1" fmla="*/ 3 h 5"/>
                <a:gd name="T2" fmla="*/ 15 w 16"/>
                <a:gd name="T3" fmla="*/ 3 h 5"/>
                <a:gd name="T4" fmla="*/ 16 w 16"/>
                <a:gd name="T5" fmla="*/ 2 h 5"/>
                <a:gd name="T6" fmla="*/ 15 w 16"/>
                <a:gd name="T7" fmla="*/ 2 h 5"/>
                <a:gd name="T8" fmla="*/ 13 w 16"/>
                <a:gd name="T9" fmla="*/ 2 h 5"/>
                <a:gd name="T10" fmla="*/ 14 w 16"/>
                <a:gd name="T11" fmla="*/ 2 h 5"/>
                <a:gd name="T12" fmla="*/ 7 w 16"/>
                <a:gd name="T13" fmla="*/ 1 h 5"/>
                <a:gd name="T14" fmla="*/ 7 w 16"/>
                <a:gd name="T15" fmla="*/ 1 h 5"/>
                <a:gd name="T16" fmla="*/ 8 w 16"/>
                <a:gd name="T17" fmla="*/ 2 h 5"/>
                <a:gd name="T18" fmla="*/ 5 w 16"/>
                <a:gd name="T19" fmla="*/ 1 h 5"/>
                <a:gd name="T20" fmla="*/ 5 w 16"/>
                <a:gd name="T21" fmla="*/ 1 h 5"/>
                <a:gd name="T22" fmla="*/ 5 w 16"/>
                <a:gd name="T23" fmla="*/ 1 h 5"/>
                <a:gd name="T24" fmla="*/ 5 w 16"/>
                <a:gd name="T25" fmla="*/ 2 h 5"/>
                <a:gd name="T26" fmla="*/ 4 w 16"/>
                <a:gd name="T27" fmla="*/ 2 h 5"/>
                <a:gd name="T28" fmla="*/ 4 w 16"/>
                <a:gd name="T29" fmla="*/ 2 h 5"/>
                <a:gd name="T30" fmla="*/ 2 w 16"/>
                <a:gd name="T31" fmla="*/ 1 h 5"/>
                <a:gd name="T32" fmla="*/ 2 w 16"/>
                <a:gd name="T33" fmla="*/ 0 h 5"/>
                <a:gd name="T34" fmla="*/ 2 w 16"/>
                <a:gd name="T35" fmla="*/ 0 h 5"/>
                <a:gd name="T36" fmla="*/ 1 w 16"/>
                <a:gd name="T37" fmla="*/ 1 h 5"/>
                <a:gd name="T38" fmla="*/ 3 w 16"/>
                <a:gd name="T39" fmla="*/ 2 h 5"/>
                <a:gd name="T40" fmla="*/ 3 w 16"/>
                <a:gd name="T41" fmla="*/ 2 h 5"/>
                <a:gd name="T42" fmla="*/ 12 w 16"/>
                <a:gd name="T43" fmla="*/ 3 h 5"/>
                <a:gd name="T44" fmla="*/ 14 w 16"/>
                <a:gd name="T45" fmla="*/ 3 h 5"/>
                <a:gd name="T46" fmla="*/ 16 w 16"/>
                <a:gd name="T47" fmla="*/ 4 h 5"/>
                <a:gd name="T48" fmla="*/ 15 w 16"/>
                <a:gd name="T49" fmla="*/ 4 h 5"/>
                <a:gd name="T50" fmla="*/ 15 w 16"/>
                <a:gd name="T51" fmla="*/ 5 h 5"/>
                <a:gd name="T52" fmla="*/ 16 w 16"/>
                <a:gd name="T5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5">
                  <a:moveTo>
                    <a:pt x="16" y="3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3"/>
                    <a:pt x="14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9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7" y="1"/>
                    <a:pt x="6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4"/>
                    <a:pt x="10" y="1"/>
                    <a:pt x="12" y="3"/>
                  </a:cubicBezTo>
                  <a:cubicBezTo>
                    <a:pt x="12" y="3"/>
                    <a:pt x="14" y="3"/>
                    <a:pt x="14" y="3"/>
                  </a:cubicBezTo>
                  <a:cubicBezTo>
                    <a:pt x="14" y="3"/>
                    <a:pt x="15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4"/>
                    <a:pt x="15" y="3"/>
                    <a:pt x="1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0" name="Freeform 380"/>
            <p:cNvSpPr/>
            <p:nvPr/>
          </p:nvSpPr>
          <p:spPr bwMode="auto">
            <a:xfrm>
              <a:off x="6371" y="2020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1" name="Freeform 381"/>
            <p:cNvSpPr/>
            <p:nvPr/>
          </p:nvSpPr>
          <p:spPr bwMode="auto">
            <a:xfrm>
              <a:off x="6363" y="2019"/>
              <a:ext cx="3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1"/>
                    <a:pt x="2" y="0"/>
                  </a:cubicBezTo>
                  <a:cubicBezTo>
                    <a:pt x="1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2" name="Freeform 382"/>
            <p:cNvSpPr/>
            <p:nvPr/>
          </p:nvSpPr>
          <p:spPr bwMode="auto">
            <a:xfrm>
              <a:off x="6129" y="1957"/>
              <a:ext cx="7" cy="5"/>
            </a:xfrm>
            <a:custGeom>
              <a:avLst/>
              <a:gdLst>
                <a:gd name="T0" fmla="*/ 1 w 4"/>
                <a:gd name="T1" fmla="*/ 2 h 3"/>
                <a:gd name="T2" fmla="*/ 1 w 4"/>
                <a:gd name="T3" fmla="*/ 3 h 3"/>
                <a:gd name="T4" fmla="*/ 1 w 4"/>
                <a:gd name="T5" fmla="*/ 3 h 3"/>
                <a:gd name="T6" fmla="*/ 4 w 4"/>
                <a:gd name="T7" fmla="*/ 2 h 3"/>
                <a:gd name="T8" fmla="*/ 2 w 4"/>
                <a:gd name="T9" fmla="*/ 0 h 3"/>
                <a:gd name="T10" fmla="*/ 2 w 4"/>
                <a:gd name="T11" fmla="*/ 1 h 3"/>
                <a:gd name="T12" fmla="*/ 0 w 4"/>
                <a:gd name="T13" fmla="*/ 1 h 3"/>
                <a:gd name="T14" fmla="*/ 1 w 4"/>
                <a:gd name="T15" fmla="*/ 2 h 3"/>
                <a:gd name="T16" fmla="*/ 1 w 4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4" y="1"/>
                    <a:pt x="2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3" name="Rectangle 383"/>
            <p:cNvSpPr>
              <a:spLocks noChangeArrowheads="1"/>
            </p:cNvSpPr>
            <p:nvPr/>
          </p:nvSpPr>
          <p:spPr bwMode="auto">
            <a:xfrm>
              <a:off x="6361" y="2019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4" name="Freeform 384"/>
            <p:cNvSpPr/>
            <p:nvPr/>
          </p:nvSpPr>
          <p:spPr bwMode="auto">
            <a:xfrm>
              <a:off x="6136" y="1960"/>
              <a:ext cx="3" cy="0"/>
            </a:xfrm>
            <a:custGeom>
              <a:avLst/>
              <a:gdLst>
                <a:gd name="T0" fmla="*/ 2 w 2"/>
                <a:gd name="T1" fmla="*/ 2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5" name="Freeform 385"/>
            <p:cNvSpPr/>
            <p:nvPr/>
          </p:nvSpPr>
          <p:spPr bwMode="auto">
            <a:xfrm>
              <a:off x="6086" y="1950"/>
              <a:ext cx="29" cy="10"/>
            </a:xfrm>
            <a:custGeom>
              <a:avLst/>
              <a:gdLst>
                <a:gd name="T0" fmla="*/ 5 w 17"/>
                <a:gd name="T1" fmla="*/ 1 h 6"/>
                <a:gd name="T2" fmla="*/ 0 w 17"/>
                <a:gd name="T3" fmla="*/ 1 h 6"/>
                <a:gd name="T4" fmla="*/ 0 w 17"/>
                <a:gd name="T5" fmla="*/ 1 h 6"/>
                <a:gd name="T6" fmla="*/ 1 w 17"/>
                <a:gd name="T7" fmla="*/ 1 h 6"/>
                <a:gd name="T8" fmla="*/ 4 w 17"/>
                <a:gd name="T9" fmla="*/ 2 h 6"/>
                <a:gd name="T10" fmla="*/ 4 w 17"/>
                <a:gd name="T11" fmla="*/ 2 h 6"/>
                <a:gd name="T12" fmla="*/ 3 w 17"/>
                <a:gd name="T13" fmla="*/ 4 h 6"/>
                <a:gd name="T14" fmla="*/ 0 w 17"/>
                <a:gd name="T15" fmla="*/ 4 h 6"/>
                <a:gd name="T16" fmla="*/ 4 w 17"/>
                <a:gd name="T17" fmla="*/ 5 h 6"/>
                <a:gd name="T18" fmla="*/ 6 w 17"/>
                <a:gd name="T19" fmla="*/ 4 h 6"/>
                <a:gd name="T20" fmla="*/ 6 w 17"/>
                <a:gd name="T21" fmla="*/ 4 h 6"/>
                <a:gd name="T22" fmla="*/ 7 w 17"/>
                <a:gd name="T23" fmla="*/ 3 h 6"/>
                <a:gd name="T24" fmla="*/ 8 w 17"/>
                <a:gd name="T25" fmla="*/ 4 h 6"/>
                <a:gd name="T26" fmla="*/ 8 w 17"/>
                <a:gd name="T27" fmla="*/ 4 h 6"/>
                <a:gd name="T28" fmla="*/ 8 w 17"/>
                <a:gd name="T29" fmla="*/ 4 h 6"/>
                <a:gd name="T30" fmla="*/ 9 w 17"/>
                <a:gd name="T31" fmla="*/ 4 h 6"/>
                <a:gd name="T32" fmla="*/ 12 w 17"/>
                <a:gd name="T33" fmla="*/ 5 h 6"/>
                <a:gd name="T34" fmla="*/ 16 w 17"/>
                <a:gd name="T35" fmla="*/ 4 h 6"/>
                <a:gd name="T36" fmla="*/ 17 w 17"/>
                <a:gd name="T37" fmla="*/ 3 h 6"/>
                <a:gd name="T38" fmla="*/ 13 w 17"/>
                <a:gd name="T39" fmla="*/ 3 h 6"/>
                <a:gd name="T40" fmla="*/ 12 w 17"/>
                <a:gd name="T41" fmla="*/ 1 h 6"/>
                <a:gd name="T42" fmla="*/ 11 w 17"/>
                <a:gd name="T43" fmla="*/ 2 h 6"/>
                <a:gd name="T44" fmla="*/ 12 w 17"/>
                <a:gd name="T45" fmla="*/ 2 h 6"/>
                <a:gd name="T46" fmla="*/ 12 w 17"/>
                <a:gd name="T47" fmla="*/ 3 h 6"/>
                <a:gd name="T48" fmla="*/ 11 w 17"/>
                <a:gd name="T49" fmla="*/ 3 h 6"/>
                <a:gd name="T50" fmla="*/ 11 w 17"/>
                <a:gd name="T51" fmla="*/ 2 h 6"/>
                <a:gd name="T52" fmla="*/ 9 w 17"/>
                <a:gd name="T53" fmla="*/ 3 h 6"/>
                <a:gd name="T54" fmla="*/ 9 w 17"/>
                <a:gd name="T55" fmla="*/ 2 h 6"/>
                <a:gd name="T56" fmla="*/ 6 w 17"/>
                <a:gd name="T57" fmla="*/ 4 h 6"/>
                <a:gd name="T58" fmla="*/ 5 w 17"/>
                <a:gd name="T59" fmla="*/ 3 h 6"/>
                <a:gd name="T60" fmla="*/ 6 w 17"/>
                <a:gd name="T61" fmla="*/ 3 h 6"/>
                <a:gd name="T62" fmla="*/ 5 w 17"/>
                <a:gd name="T6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6">
                  <a:moveTo>
                    <a:pt x="5" y="1"/>
                  </a:moveTo>
                  <a:cubicBezTo>
                    <a:pt x="3" y="3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2" y="3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6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1" y="3"/>
                    <a:pt x="12" y="5"/>
                  </a:cubicBezTo>
                  <a:cubicBezTo>
                    <a:pt x="13" y="3"/>
                    <a:pt x="15" y="4"/>
                    <a:pt x="16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4"/>
                    <a:pt x="14" y="2"/>
                    <a:pt x="13" y="3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0" y="1"/>
                    <a:pt x="11" y="3"/>
                    <a:pt x="9" y="3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9" y="4"/>
                    <a:pt x="7" y="2"/>
                    <a:pt x="6" y="4"/>
                  </a:cubicBezTo>
                  <a:cubicBezTo>
                    <a:pt x="6" y="3"/>
                    <a:pt x="5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2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6" name="Freeform 386"/>
            <p:cNvSpPr/>
            <p:nvPr/>
          </p:nvSpPr>
          <p:spPr bwMode="auto">
            <a:xfrm>
              <a:off x="6127" y="1959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7" name="Freeform 387"/>
            <p:cNvSpPr/>
            <p:nvPr/>
          </p:nvSpPr>
          <p:spPr bwMode="auto">
            <a:xfrm>
              <a:off x="6081" y="1946"/>
              <a:ext cx="3" cy="2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8" name="Freeform 388"/>
            <p:cNvSpPr/>
            <p:nvPr/>
          </p:nvSpPr>
          <p:spPr bwMode="auto">
            <a:xfrm>
              <a:off x="6115" y="1955"/>
              <a:ext cx="7" cy="4"/>
            </a:xfrm>
            <a:custGeom>
              <a:avLst/>
              <a:gdLst>
                <a:gd name="T0" fmla="*/ 2 w 4"/>
                <a:gd name="T1" fmla="*/ 2 h 2"/>
                <a:gd name="T2" fmla="*/ 2 w 4"/>
                <a:gd name="T3" fmla="*/ 2 h 2"/>
                <a:gd name="T4" fmla="*/ 3 w 4"/>
                <a:gd name="T5" fmla="*/ 2 h 2"/>
                <a:gd name="T6" fmla="*/ 3 w 4"/>
                <a:gd name="T7" fmla="*/ 2 h 2"/>
                <a:gd name="T8" fmla="*/ 4 w 4"/>
                <a:gd name="T9" fmla="*/ 2 h 2"/>
                <a:gd name="T10" fmla="*/ 1 w 4"/>
                <a:gd name="T11" fmla="*/ 0 h 2"/>
                <a:gd name="T12" fmla="*/ 0 w 4"/>
                <a:gd name="T13" fmla="*/ 1 h 2"/>
                <a:gd name="T14" fmla="*/ 2 w 4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3" y="0"/>
                    <a:pt x="2" y="2"/>
                    <a:pt x="1" y="0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1" y="1"/>
                    <a:pt x="2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9" name="Freeform 389"/>
            <p:cNvSpPr/>
            <p:nvPr/>
          </p:nvSpPr>
          <p:spPr bwMode="auto">
            <a:xfrm>
              <a:off x="6120" y="1959"/>
              <a:ext cx="2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0" name="Freeform 390"/>
            <p:cNvSpPr/>
            <p:nvPr/>
          </p:nvSpPr>
          <p:spPr bwMode="auto">
            <a:xfrm>
              <a:off x="6120" y="19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1" name="Freeform 391"/>
            <p:cNvSpPr/>
            <p:nvPr/>
          </p:nvSpPr>
          <p:spPr bwMode="auto">
            <a:xfrm>
              <a:off x="6150" y="1965"/>
              <a:ext cx="10" cy="6"/>
            </a:xfrm>
            <a:custGeom>
              <a:avLst/>
              <a:gdLst>
                <a:gd name="T0" fmla="*/ 1 w 6"/>
                <a:gd name="T1" fmla="*/ 1 h 3"/>
                <a:gd name="T2" fmla="*/ 1 w 6"/>
                <a:gd name="T3" fmla="*/ 2 h 3"/>
                <a:gd name="T4" fmla="*/ 1 w 6"/>
                <a:gd name="T5" fmla="*/ 2 h 3"/>
                <a:gd name="T6" fmla="*/ 4 w 6"/>
                <a:gd name="T7" fmla="*/ 2 h 3"/>
                <a:gd name="T8" fmla="*/ 4 w 6"/>
                <a:gd name="T9" fmla="*/ 2 h 3"/>
                <a:gd name="T10" fmla="*/ 6 w 6"/>
                <a:gd name="T11" fmla="*/ 2 h 3"/>
                <a:gd name="T12" fmla="*/ 5 w 6"/>
                <a:gd name="T13" fmla="*/ 1 h 3"/>
                <a:gd name="T14" fmla="*/ 2 w 6"/>
                <a:gd name="T15" fmla="*/ 1 h 3"/>
                <a:gd name="T16" fmla="*/ 1 w 6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">
                  <a:moveTo>
                    <a:pt x="1" y="1"/>
                  </a:moveTo>
                  <a:cubicBezTo>
                    <a:pt x="0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5" y="2"/>
                    <a:pt x="6" y="2"/>
                  </a:cubicBezTo>
                  <a:cubicBezTo>
                    <a:pt x="6" y="2"/>
                    <a:pt x="5" y="2"/>
                    <a:pt x="5" y="1"/>
                  </a:cubicBezTo>
                  <a:cubicBezTo>
                    <a:pt x="5" y="0"/>
                    <a:pt x="4" y="2"/>
                    <a:pt x="2" y="1"/>
                  </a:cubicBezTo>
                  <a:cubicBezTo>
                    <a:pt x="2" y="0"/>
                    <a:pt x="2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2" name="Freeform 392"/>
            <p:cNvSpPr/>
            <p:nvPr/>
          </p:nvSpPr>
          <p:spPr bwMode="auto">
            <a:xfrm>
              <a:off x="6201" y="1977"/>
              <a:ext cx="2" cy="4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1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1" y="1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3" name="Rectangle 393"/>
            <p:cNvSpPr>
              <a:spLocks noChangeArrowheads="1"/>
            </p:cNvSpPr>
            <p:nvPr/>
          </p:nvSpPr>
          <p:spPr bwMode="auto">
            <a:xfrm>
              <a:off x="6062" y="1941"/>
              <a:ext cx="2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4" name="Freeform 394"/>
            <p:cNvSpPr/>
            <p:nvPr/>
          </p:nvSpPr>
          <p:spPr bwMode="auto">
            <a:xfrm>
              <a:off x="6088" y="1948"/>
              <a:ext cx="0" cy="2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5" name="Freeform 395"/>
            <p:cNvSpPr/>
            <p:nvPr/>
          </p:nvSpPr>
          <p:spPr bwMode="auto">
            <a:xfrm>
              <a:off x="6081" y="1946"/>
              <a:ext cx="0" cy="2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6" name="Rectangle 396"/>
            <p:cNvSpPr>
              <a:spLocks noChangeArrowheads="1"/>
            </p:cNvSpPr>
            <p:nvPr/>
          </p:nvSpPr>
          <p:spPr bwMode="auto">
            <a:xfrm>
              <a:off x="6077" y="1946"/>
              <a:ext cx="2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7" name="Freeform 397"/>
            <p:cNvSpPr/>
            <p:nvPr/>
          </p:nvSpPr>
          <p:spPr bwMode="auto">
            <a:xfrm>
              <a:off x="6089" y="1950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8" name="Freeform 398"/>
            <p:cNvSpPr/>
            <p:nvPr/>
          </p:nvSpPr>
          <p:spPr bwMode="auto">
            <a:xfrm>
              <a:off x="6366" y="2024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9" name="Rectangle 399"/>
            <p:cNvSpPr>
              <a:spLocks noChangeArrowheads="1"/>
            </p:cNvSpPr>
            <p:nvPr/>
          </p:nvSpPr>
          <p:spPr bwMode="auto">
            <a:xfrm>
              <a:off x="6371" y="2026"/>
              <a:ext cx="2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0" name="Freeform 400"/>
            <p:cNvSpPr/>
            <p:nvPr/>
          </p:nvSpPr>
          <p:spPr bwMode="auto">
            <a:xfrm>
              <a:off x="6136" y="1971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1" name="Freeform 401"/>
            <p:cNvSpPr/>
            <p:nvPr/>
          </p:nvSpPr>
          <p:spPr bwMode="auto">
            <a:xfrm>
              <a:off x="6136" y="19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2" name="Freeform 402"/>
            <p:cNvSpPr>
              <a:spLocks noEditPoints="1"/>
            </p:cNvSpPr>
            <p:nvPr/>
          </p:nvSpPr>
          <p:spPr bwMode="auto">
            <a:xfrm>
              <a:off x="6137" y="1967"/>
              <a:ext cx="45" cy="14"/>
            </a:xfrm>
            <a:custGeom>
              <a:avLst/>
              <a:gdLst>
                <a:gd name="T0" fmla="*/ 14 w 26"/>
                <a:gd name="T1" fmla="*/ 6 h 8"/>
                <a:gd name="T2" fmla="*/ 15 w 26"/>
                <a:gd name="T3" fmla="*/ 5 h 8"/>
                <a:gd name="T4" fmla="*/ 16 w 26"/>
                <a:gd name="T5" fmla="*/ 6 h 8"/>
                <a:gd name="T6" fmla="*/ 18 w 26"/>
                <a:gd name="T7" fmla="*/ 7 h 8"/>
                <a:gd name="T8" fmla="*/ 20 w 26"/>
                <a:gd name="T9" fmla="*/ 6 h 8"/>
                <a:gd name="T10" fmla="*/ 20 w 26"/>
                <a:gd name="T11" fmla="*/ 6 h 8"/>
                <a:gd name="T12" fmla="*/ 21 w 26"/>
                <a:gd name="T13" fmla="*/ 6 h 8"/>
                <a:gd name="T14" fmla="*/ 21 w 26"/>
                <a:gd name="T15" fmla="*/ 6 h 8"/>
                <a:gd name="T16" fmla="*/ 22 w 26"/>
                <a:gd name="T17" fmla="*/ 6 h 8"/>
                <a:gd name="T18" fmla="*/ 22 w 26"/>
                <a:gd name="T19" fmla="*/ 7 h 8"/>
                <a:gd name="T20" fmla="*/ 24 w 26"/>
                <a:gd name="T21" fmla="*/ 6 h 8"/>
                <a:gd name="T22" fmla="*/ 24 w 26"/>
                <a:gd name="T23" fmla="*/ 7 h 8"/>
                <a:gd name="T24" fmla="*/ 26 w 26"/>
                <a:gd name="T25" fmla="*/ 6 h 8"/>
                <a:gd name="T26" fmla="*/ 24 w 26"/>
                <a:gd name="T27" fmla="*/ 5 h 8"/>
                <a:gd name="T28" fmla="*/ 24 w 26"/>
                <a:gd name="T29" fmla="*/ 5 h 8"/>
                <a:gd name="T30" fmla="*/ 24 w 26"/>
                <a:gd name="T31" fmla="*/ 5 h 8"/>
                <a:gd name="T32" fmla="*/ 24 w 26"/>
                <a:gd name="T33" fmla="*/ 6 h 8"/>
                <a:gd name="T34" fmla="*/ 24 w 26"/>
                <a:gd name="T35" fmla="*/ 4 h 8"/>
                <a:gd name="T36" fmla="*/ 23 w 26"/>
                <a:gd name="T37" fmla="*/ 5 h 8"/>
                <a:gd name="T38" fmla="*/ 19 w 26"/>
                <a:gd name="T39" fmla="*/ 4 h 8"/>
                <a:gd name="T40" fmla="*/ 16 w 26"/>
                <a:gd name="T41" fmla="*/ 4 h 8"/>
                <a:gd name="T42" fmla="*/ 16 w 26"/>
                <a:gd name="T43" fmla="*/ 5 h 8"/>
                <a:gd name="T44" fmla="*/ 13 w 26"/>
                <a:gd name="T45" fmla="*/ 4 h 8"/>
                <a:gd name="T46" fmla="*/ 13 w 26"/>
                <a:gd name="T47" fmla="*/ 4 h 8"/>
                <a:gd name="T48" fmla="*/ 11 w 26"/>
                <a:gd name="T49" fmla="*/ 3 h 8"/>
                <a:gd name="T50" fmla="*/ 11 w 26"/>
                <a:gd name="T51" fmla="*/ 3 h 8"/>
                <a:gd name="T52" fmla="*/ 6 w 26"/>
                <a:gd name="T53" fmla="*/ 1 h 8"/>
                <a:gd name="T54" fmla="*/ 5 w 26"/>
                <a:gd name="T55" fmla="*/ 2 h 8"/>
                <a:gd name="T56" fmla="*/ 1 w 26"/>
                <a:gd name="T57" fmla="*/ 2 h 8"/>
                <a:gd name="T58" fmla="*/ 0 w 26"/>
                <a:gd name="T59" fmla="*/ 2 h 8"/>
                <a:gd name="T60" fmla="*/ 3 w 26"/>
                <a:gd name="T61" fmla="*/ 3 h 8"/>
                <a:gd name="T62" fmla="*/ 5 w 26"/>
                <a:gd name="T63" fmla="*/ 3 h 8"/>
                <a:gd name="T64" fmla="*/ 8 w 26"/>
                <a:gd name="T65" fmla="*/ 4 h 8"/>
                <a:gd name="T66" fmla="*/ 8 w 26"/>
                <a:gd name="T67" fmla="*/ 3 h 8"/>
                <a:gd name="T68" fmla="*/ 10 w 26"/>
                <a:gd name="T69" fmla="*/ 4 h 8"/>
                <a:gd name="T70" fmla="*/ 10 w 26"/>
                <a:gd name="T71" fmla="*/ 4 h 8"/>
                <a:gd name="T72" fmla="*/ 12 w 26"/>
                <a:gd name="T73" fmla="*/ 6 h 8"/>
                <a:gd name="T74" fmla="*/ 12 w 26"/>
                <a:gd name="T75" fmla="*/ 5 h 8"/>
                <a:gd name="T76" fmla="*/ 14 w 26"/>
                <a:gd name="T77" fmla="*/ 5 h 8"/>
                <a:gd name="T78" fmla="*/ 14 w 26"/>
                <a:gd name="T79" fmla="*/ 5 h 8"/>
                <a:gd name="T80" fmla="*/ 15 w 26"/>
                <a:gd name="T81" fmla="*/ 5 h 8"/>
                <a:gd name="T82" fmla="*/ 14 w 26"/>
                <a:gd name="T83" fmla="*/ 6 h 8"/>
                <a:gd name="T84" fmla="*/ 11 w 26"/>
                <a:gd name="T85" fmla="*/ 4 h 8"/>
                <a:gd name="T86" fmla="*/ 12 w 26"/>
                <a:gd name="T87" fmla="*/ 4 h 8"/>
                <a:gd name="T88" fmla="*/ 12 w 26"/>
                <a:gd name="T89" fmla="*/ 5 h 8"/>
                <a:gd name="T90" fmla="*/ 11 w 26"/>
                <a:gd name="T9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" h="8">
                  <a:moveTo>
                    <a:pt x="14" y="6"/>
                  </a:moveTo>
                  <a:cubicBezTo>
                    <a:pt x="15" y="6"/>
                    <a:pt x="15" y="6"/>
                    <a:pt x="15" y="5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7" y="7"/>
                    <a:pt x="18" y="5"/>
                    <a:pt x="18" y="7"/>
                  </a:cubicBezTo>
                  <a:cubicBezTo>
                    <a:pt x="19" y="7"/>
                    <a:pt x="19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8"/>
                    <a:pt x="23" y="7"/>
                    <a:pt x="24" y="6"/>
                  </a:cubicBezTo>
                  <a:cubicBezTo>
                    <a:pt x="24" y="7"/>
                    <a:pt x="24" y="6"/>
                    <a:pt x="24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3" y="5"/>
                    <a:pt x="24" y="5"/>
                    <a:pt x="24" y="4"/>
                  </a:cubicBezTo>
                  <a:cubicBezTo>
                    <a:pt x="23" y="4"/>
                    <a:pt x="23" y="5"/>
                    <a:pt x="23" y="5"/>
                  </a:cubicBezTo>
                  <a:cubicBezTo>
                    <a:pt x="22" y="2"/>
                    <a:pt x="20" y="8"/>
                    <a:pt x="19" y="4"/>
                  </a:cubicBezTo>
                  <a:cubicBezTo>
                    <a:pt x="18" y="5"/>
                    <a:pt x="17" y="5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2"/>
                    <a:pt x="8" y="3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2" y="2"/>
                    <a:pt x="1" y="2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6" y="4"/>
                    <a:pt x="7" y="3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4"/>
                    <a:pt x="10" y="4"/>
                  </a:cubicBezTo>
                  <a:cubicBezTo>
                    <a:pt x="9" y="4"/>
                    <a:pt x="11" y="3"/>
                    <a:pt x="10" y="4"/>
                  </a:cubicBezTo>
                  <a:cubicBezTo>
                    <a:pt x="10" y="6"/>
                    <a:pt x="12" y="5"/>
                    <a:pt x="12" y="6"/>
                  </a:cubicBezTo>
                  <a:cubicBezTo>
                    <a:pt x="13" y="6"/>
                    <a:pt x="12" y="6"/>
                    <a:pt x="12" y="5"/>
                  </a:cubicBezTo>
                  <a:cubicBezTo>
                    <a:pt x="13" y="4"/>
                    <a:pt x="14" y="6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4" y="6"/>
                    <a:pt x="14" y="6"/>
                    <a:pt x="14" y="6"/>
                  </a:cubicBezTo>
                  <a:close/>
                  <a:moveTo>
                    <a:pt x="11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5"/>
                    <a:pt x="12" y="5"/>
                  </a:cubicBezTo>
                  <a:lnTo>
                    <a:pt x="1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3" name="Freeform 403"/>
            <p:cNvSpPr/>
            <p:nvPr/>
          </p:nvSpPr>
          <p:spPr bwMode="auto">
            <a:xfrm>
              <a:off x="6270" y="1998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4" name="Freeform 404"/>
            <p:cNvSpPr/>
            <p:nvPr/>
          </p:nvSpPr>
          <p:spPr bwMode="auto">
            <a:xfrm>
              <a:off x="6070" y="1945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1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5" name="Freeform 405"/>
            <p:cNvSpPr/>
            <p:nvPr/>
          </p:nvSpPr>
          <p:spPr bwMode="auto">
            <a:xfrm>
              <a:off x="6084" y="1950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1373553" y="1986318"/>
            <a:ext cx="4589666" cy="300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团委开展了托起希望募捐活动，号召</a:t>
            </a:r>
            <a:r>
              <a:rPr lang="en-US" altLang="zh-CN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</a:t>
            </a:r>
            <a:r>
              <a:rPr lang="zh-CN" altLang="en-US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岁以下的团员、音 年及院内职工尽己所能，用捐款资助学生的学习生活补贴 费用，为灾区孤儿营建一个温暧的社会家庭</a:t>
            </a:r>
            <a:r>
              <a:rPr lang="en-US" altLang="zh-CN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部处领导、 团员宵年、派遇员工、职工家属枳极捐献钱款，李献爱心 </a:t>
            </a:r>
            <a:r>
              <a:rPr lang="en-US" altLang="zh-CN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lang="zh-CN" altLang="en-US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截至</a:t>
            </a:r>
            <a:r>
              <a:rPr lang="en-US" altLang="zh-CN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lang="zh-CN" altLang="en-US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29</a:t>
            </a:r>
            <a:r>
              <a:rPr lang="zh-CN" altLang="en-US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日，团委收到</a:t>
            </a:r>
            <a:r>
              <a:rPr lang="en-US" altLang="zh-CN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188</a:t>
            </a:r>
            <a:r>
              <a:rPr lang="zh-CN" altLang="en-US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人捐款共计</a:t>
            </a:r>
            <a:r>
              <a:rPr lang="en-US" altLang="zh-CN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1.5</a:t>
            </a:r>
            <a:r>
              <a:rPr lang="zh-CN" altLang="en-US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万元，</a:t>
            </a:r>
            <a:r>
              <a:rPr lang="en-US" altLang="zh-CN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 </a:t>
            </a:r>
            <a:r>
              <a:rPr lang="en-US" altLang="zh-CN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</a:t>
            </a:r>
            <a:r>
              <a:rPr lang="zh-CN" altLang="en-US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日，所收捐款全部送到中国宵少年发展基金会，加入该 基金会与新浪网联合推出的希望工程助孤行动</a:t>
            </a:r>
            <a:r>
              <a:rPr lang="en-US" altLang="zh-CN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</a:t>
            </a:r>
            <a:endParaRPr lang="zh-CN" altLang="en-US" sz="1600" dirty="0">
              <a:solidFill>
                <a:srgbClr val="CA535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99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99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EF9E6">
                  <a:alpha val="79000"/>
                </a:srgbClr>
              </a:gs>
              <a:gs pos="100000">
                <a:srgbClr val="FEF9E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44557" y="278296"/>
            <a:ext cx="2703443" cy="584775"/>
            <a:chOff x="344557" y="278296"/>
            <a:chExt cx="2703443" cy="584775"/>
          </a:xfrm>
        </p:grpSpPr>
        <p:sp>
          <p:nvSpPr>
            <p:cNvPr id="6" name="矩形 5"/>
            <p:cNvSpPr/>
            <p:nvPr/>
          </p:nvSpPr>
          <p:spPr>
            <a:xfrm>
              <a:off x="344557" y="278296"/>
              <a:ext cx="2703443" cy="583095"/>
            </a:xfrm>
            <a:prstGeom prst="rect">
              <a:avLst/>
            </a:prstGeom>
            <a:solidFill>
              <a:srgbClr val="FC6751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03582" y="278296"/>
              <a:ext cx="755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zh-CN" altLang="en-US" sz="20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58957" y="339010"/>
              <a:ext cx="1569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spc="3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团部活动</a:t>
              </a:r>
              <a:endParaRPr lang="zh-CN" altLang="en-US" sz="2400"/>
            </a:p>
          </p:txBody>
        </p:sp>
      </p:grpSp>
      <p:cxnSp>
        <p:nvCxnSpPr>
          <p:cNvPr id="11" name="直接连接符 10"/>
          <p:cNvCxnSpPr/>
          <p:nvPr/>
        </p:nvCxnSpPr>
        <p:spPr>
          <a:xfrm flipV="1">
            <a:off x="2411896" y="339010"/>
            <a:ext cx="914400" cy="787425"/>
          </a:xfrm>
          <a:prstGeom prst="line">
            <a:avLst/>
          </a:prstGeom>
          <a:ln w="19050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6505" y="26503"/>
            <a:ext cx="914400" cy="787425"/>
          </a:xfrm>
          <a:prstGeom prst="line">
            <a:avLst/>
          </a:prstGeom>
          <a:ln w="19050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73098" y="2004829"/>
            <a:ext cx="461665" cy="36022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开展参观学习活动，开拓工作视野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695843" y="2004829"/>
            <a:ext cx="8800315" cy="3602271"/>
            <a:chOff x="2918587" y="1824796"/>
            <a:chExt cx="8800315" cy="3602271"/>
          </a:xfrm>
          <a:solidFill>
            <a:schemeClr val="bg1"/>
          </a:solidFill>
          <a:effectLst>
            <a:outerShdw blurRad="50800" sx="101000" sy="101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任意多边形: 形状 4"/>
            <p:cNvSpPr/>
            <p:nvPr/>
          </p:nvSpPr>
          <p:spPr>
            <a:xfrm>
              <a:off x="2918587" y="1824796"/>
              <a:ext cx="8800315" cy="3602271"/>
            </a:xfrm>
            <a:custGeom>
              <a:avLst/>
              <a:gdLst>
                <a:gd name="connsiteX0" fmla="*/ 0 w 8800315"/>
                <a:gd name="connsiteY0" fmla="*/ 360227 h 3602271"/>
                <a:gd name="connsiteX1" fmla="*/ 360227 w 8800315"/>
                <a:gd name="connsiteY1" fmla="*/ 0 h 3602271"/>
                <a:gd name="connsiteX2" fmla="*/ 8440088 w 8800315"/>
                <a:gd name="connsiteY2" fmla="*/ 0 h 3602271"/>
                <a:gd name="connsiteX3" fmla="*/ 8800315 w 8800315"/>
                <a:gd name="connsiteY3" fmla="*/ 360227 h 3602271"/>
                <a:gd name="connsiteX4" fmla="*/ 8800315 w 8800315"/>
                <a:gd name="connsiteY4" fmla="*/ 3242044 h 3602271"/>
                <a:gd name="connsiteX5" fmla="*/ 8440088 w 8800315"/>
                <a:gd name="connsiteY5" fmla="*/ 3602271 h 3602271"/>
                <a:gd name="connsiteX6" fmla="*/ 360227 w 8800315"/>
                <a:gd name="connsiteY6" fmla="*/ 3602271 h 3602271"/>
                <a:gd name="connsiteX7" fmla="*/ 0 w 8800315"/>
                <a:gd name="connsiteY7" fmla="*/ 3242044 h 3602271"/>
                <a:gd name="connsiteX8" fmla="*/ 0 w 8800315"/>
                <a:gd name="connsiteY8" fmla="*/ 360227 h 360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00315" h="3602271">
                  <a:moveTo>
                    <a:pt x="0" y="360227"/>
                  </a:moveTo>
                  <a:cubicBezTo>
                    <a:pt x="0" y="161279"/>
                    <a:pt x="161279" y="0"/>
                    <a:pt x="360227" y="0"/>
                  </a:cubicBezTo>
                  <a:lnTo>
                    <a:pt x="8440088" y="0"/>
                  </a:lnTo>
                  <a:cubicBezTo>
                    <a:pt x="8639036" y="0"/>
                    <a:pt x="8800315" y="161279"/>
                    <a:pt x="8800315" y="360227"/>
                  </a:cubicBezTo>
                  <a:lnTo>
                    <a:pt x="8800315" y="3242044"/>
                  </a:lnTo>
                  <a:cubicBezTo>
                    <a:pt x="8800315" y="3440992"/>
                    <a:pt x="8639036" y="3602271"/>
                    <a:pt x="8440088" y="3602271"/>
                  </a:cubicBezTo>
                  <a:lnTo>
                    <a:pt x="360227" y="3602271"/>
                  </a:lnTo>
                  <a:cubicBezTo>
                    <a:pt x="161279" y="3602271"/>
                    <a:pt x="0" y="3440992"/>
                    <a:pt x="0" y="3242044"/>
                  </a:cubicBezTo>
                  <a:lnTo>
                    <a:pt x="0" y="36022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4130" tIns="243840" rIns="243841" bIns="243840" numCol="1" spcCol="1270" anchor="t" anchorCtr="0">
              <a:noAutofit/>
            </a:bodyPr>
            <a:lstStyle/>
            <a:p>
              <a:pPr marL="0" lvl="0" indent="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6400" kern="1200"/>
            </a:p>
            <a:p>
              <a:pPr marL="285750" lvl="1" indent="-285750" algn="l" defTabSz="2222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5000" kern="1200"/>
            </a:p>
            <a:p>
              <a:pPr marL="285750" lvl="1" indent="-285750" algn="l" defTabSz="2222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5000" kern="1200"/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3278814" y="2185023"/>
              <a:ext cx="1760063" cy="2881816"/>
            </a:xfrm>
            <a:prstGeom prst="roundRect">
              <a:avLst>
                <a:gd name="adj" fmla="val 10000"/>
              </a:avLst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" name="矩形 12"/>
          <p:cNvSpPr/>
          <p:nvPr/>
        </p:nvSpPr>
        <p:spPr>
          <a:xfrm>
            <a:off x="4176360" y="2488872"/>
            <a:ext cx="5785731" cy="263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团委开展了托起希望募捐活动，号召</a:t>
            </a:r>
            <a:r>
              <a:rPr lang="en-US" altLang="zh-CN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</a:t>
            </a:r>
            <a:r>
              <a:rPr lang="zh-CN" altLang="en-US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岁以下的团员、音 年及院内职工尽己所能，用捐款资助学生的学习生活补贴 费用，为灾区孤儿营建一个温暧的社会家庭</a:t>
            </a:r>
            <a:r>
              <a:rPr lang="en-US" altLang="zh-CN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部处领导、 团员宵年、派遇员工、职工家属枳极捐献钱款，李献爱心 </a:t>
            </a:r>
            <a:r>
              <a:rPr lang="en-US" altLang="zh-CN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lang="zh-CN" altLang="en-US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截至</a:t>
            </a:r>
            <a:r>
              <a:rPr lang="en-US" altLang="zh-CN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lang="zh-CN" altLang="en-US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29</a:t>
            </a:r>
            <a:r>
              <a:rPr lang="zh-CN" altLang="en-US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日，团委收到</a:t>
            </a:r>
            <a:r>
              <a:rPr lang="en-US" altLang="zh-CN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188</a:t>
            </a:r>
            <a:r>
              <a:rPr lang="zh-CN" altLang="en-US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人捐款共计</a:t>
            </a:r>
            <a:r>
              <a:rPr lang="en-US" altLang="zh-CN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1.5</a:t>
            </a:r>
            <a:r>
              <a:rPr lang="zh-CN" altLang="en-US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万元，</a:t>
            </a:r>
            <a:r>
              <a:rPr lang="en-US" altLang="zh-CN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 </a:t>
            </a:r>
            <a:r>
              <a:rPr lang="en-US" altLang="zh-CN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</a:t>
            </a:r>
            <a:r>
              <a:rPr lang="zh-CN" altLang="en-US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日，所收捐款全部送到中国宵少年发展基金会，加入该 基金会与新浪网联合推出的希望工程助孤行动</a:t>
            </a:r>
            <a:r>
              <a:rPr lang="en-US" altLang="zh-CN" sz="1600" dirty="0">
                <a:solidFill>
                  <a:srgbClr val="CA53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五四青年节共青团工作汇报PPT模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1858</Words>
  <Application>Microsoft Office PowerPoint</Application>
  <PresentationFormat>宽屏</PresentationFormat>
  <Paragraphs>117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等线 Light</vt:lpstr>
      <vt:lpstr>宋体</vt:lpstr>
      <vt:lpstr>微软雅黑</vt:lpstr>
      <vt:lpstr>Arial</vt:lpstr>
      <vt:lpstr>Calibri</vt:lpstr>
      <vt:lpstr>Wingdings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2022-03-04T02:43:32Z</dcterms:created>
  <dcterms:modified xsi:type="dcterms:W3CDTF">2023-01-10T07:27:05Z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281FC6AE65F04C759317897F9AE3CD99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